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ink/ink1.xml" ContentType="application/inkml+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ink/ink2.xml" ContentType="application/inkml+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ink/ink3.xml" ContentType="application/inkml+xml"/>
  <Override PartName="/ppt/notesSlides/notesSlide41.xml" ContentType="application/vnd.openxmlformats-officedocument.presentationml.notesSlide+xml"/>
  <Override PartName="/ppt/ink/ink4.xml" ContentType="application/inkml+xml"/>
  <Override PartName="/ppt/notesSlides/notesSlide42.xml" ContentType="application/vnd.openxmlformats-officedocument.presentationml.notesSlide+xml"/>
  <Override PartName="/ppt/ink/ink5.xml" ContentType="application/inkml+xml"/>
  <Override PartName="/ppt/notesSlides/notesSlide43.xml" ContentType="application/vnd.openxmlformats-officedocument.presentationml.notesSlide+xml"/>
  <Override PartName="/ppt/ink/ink6.xml" ContentType="application/inkml+xml"/>
  <Override PartName="/ppt/notesSlides/notesSlide44.xml" ContentType="application/vnd.openxmlformats-officedocument.presentationml.notesSlide+xml"/>
  <Override PartName="/ppt/ink/ink7.xml" ContentType="application/inkml+xml"/>
  <Override PartName="/ppt/notesSlides/notesSlide45.xml" ContentType="application/vnd.openxmlformats-officedocument.presentationml.notesSlide+xml"/>
  <Override PartName="/ppt/ink/ink8.xml" ContentType="application/inkml+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ink/ink9.xml" ContentType="application/inkml+xml"/>
  <Override PartName="/ppt/notesSlides/notesSlide49.xml" ContentType="application/vnd.openxmlformats-officedocument.presentationml.notesSlide+xml"/>
  <Override PartName="/ppt/ink/ink10.xml" ContentType="application/inkml+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ink/ink11.xml" ContentType="application/inkml+xml"/>
  <Override PartName="/ppt/notesSlides/notesSlide54.xml" ContentType="application/vnd.openxmlformats-officedocument.presentationml.notesSlide+xml"/>
  <Override PartName="/ppt/ink/ink12.xml" ContentType="application/inkml+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435" r:id="rId2"/>
    <p:sldId id="436" r:id="rId3"/>
    <p:sldId id="426" r:id="rId4"/>
    <p:sldId id="427" r:id="rId5"/>
    <p:sldId id="428" r:id="rId6"/>
    <p:sldId id="430" r:id="rId7"/>
    <p:sldId id="432" r:id="rId8"/>
    <p:sldId id="431" r:id="rId9"/>
    <p:sldId id="433" r:id="rId10"/>
    <p:sldId id="434" r:id="rId11"/>
    <p:sldId id="440" r:id="rId12"/>
    <p:sldId id="437" r:id="rId13"/>
    <p:sldId id="439" r:id="rId14"/>
    <p:sldId id="438" r:id="rId15"/>
    <p:sldId id="441" r:id="rId16"/>
    <p:sldId id="442" r:id="rId17"/>
    <p:sldId id="443" r:id="rId18"/>
    <p:sldId id="444" r:id="rId19"/>
    <p:sldId id="445" r:id="rId20"/>
    <p:sldId id="446" r:id="rId21"/>
    <p:sldId id="447" r:id="rId22"/>
    <p:sldId id="448" r:id="rId23"/>
    <p:sldId id="450" r:id="rId24"/>
    <p:sldId id="451" r:id="rId25"/>
    <p:sldId id="452" r:id="rId26"/>
    <p:sldId id="453" r:id="rId27"/>
    <p:sldId id="454" r:id="rId28"/>
    <p:sldId id="455" r:id="rId29"/>
    <p:sldId id="458" r:id="rId30"/>
    <p:sldId id="459" r:id="rId31"/>
    <p:sldId id="460" r:id="rId32"/>
    <p:sldId id="461" r:id="rId33"/>
    <p:sldId id="462" r:id="rId34"/>
    <p:sldId id="463" r:id="rId35"/>
    <p:sldId id="480" r:id="rId36"/>
    <p:sldId id="481" r:id="rId37"/>
    <p:sldId id="465" r:id="rId38"/>
    <p:sldId id="467" r:id="rId39"/>
    <p:sldId id="468" r:id="rId40"/>
    <p:sldId id="469" r:id="rId41"/>
    <p:sldId id="470" r:id="rId42"/>
    <p:sldId id="471" r:id="rId43"/>
    <p:sldId id="472" r:id="rId44"/>
    <p:sldId id="473" r:id="rId45"/>
    <p:sldId id="474" r:id="rId46"/>
    <p:sldId id="487" r:id="rId47"/>
    <p:sldId id="475" r:id="rId48"/>
    <p:sldId id="476" r:id="rId49"/>
    <p:sldId id="478" r:id="rId50"/>
    <p:sldId id="482" r:id="rId51"/>
    <p:sldId id="479" r:id="rId52"/>
    <p:sldId id="485" r:id="rId53"/>
    <p:sldId id="483" r:id="rId54"/>
    <p:sldId id="484" r:id="rId55"/>
    <p:sldId id="486" r:id="rId56"/>
    <p:sldId id="477"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60"/>
      </p:cViewPr>
      <p:guideLst/>
    </p:cSldViewPr>
  </p:slideViewPr>
  <p:notesTextViewPr>
    <p:cViewPr>
      <p:scale>
        <a:sx n="1" d="1"/>
        <a:sy n="1" d="1"/>
      </p:scale>
      <p:origin x="0" y="-16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1-15T06:49:04.771"/>
    </inkml:context>
    <inkml:brush xml:id="br0">
      <inkml:brushProperty name="width" value="0.05292" units="cm"/>
      <inkml:brushProperty name="height" value="0.05292" units="cm"/>
      <inkml:brushProperty name="color" value="#FF0000"/>
    </inkml:brush>
  </inkml:definitions>
  <inkml:trace contextRef="#ctx0" brushRef="#br0">23057 13971 337 0,'0'0'7'0,"0"0"-7"0,0 0 0 15,0 0 7-15,0 0-2 0,0 0 9 16,0 0 12-16,0 0-4 0,2 5-3 16,-2-3-1-16,2 4-3 0,0 0 1 15,0 1 0-15,2 3-1 0,2-1 0 16,3 3-1-16,-5 2-2 0,0 2-2 15,0 2 1-15,-4 4-1 0,4 4 0 16,-2 5 0-16,-2 0 1 0,4 3-4 16,2 4 0-16,-1 2-1 0,-1 3-1 15,0 5 1-15,0 1-3 0,0 2 1 16,2 1 0-16,3 0-3 0,-3 2-1 16,-2 0 0-16,-4 2 0 0,0 1 2 0,0-3-1 15,-6 1 0-15,-7-1-2 16,3-1 1-16,-4 1-2 0,-3-5 2 15,7-2-6-15,-9-2 2 0,9-7-3 0,1 0 1 16,-3-7-2-16,6-4 2 0,4-2 1 16,0-7-1-16,0-1-3 0,2-7-7 15,0-3-1-15,0-3-4 0,-2-4-9 16,2 0-12-16,-2-9-12 0,-5-11-30 16,-3 0-130-16</inkml:trace>
  <inkml:trace contextRef="#ctx0" brushRef="#br0" timeOffset="156.173">23389 14034 76 0,'0'0'100'15,"0"0"-88"-15,0 0 4 0,0 0 18 16,0 0 8-16,0 0-6 0,-28-6-2 16,25 6-9-16,3-1-4 0,0 1-4 15,0 0-1-15,0 0-3 0,0 0 2 16,0 0-2-16,0 0 7 0,0 0 3 16,3 0 1-16,-3 0-4 0,0 0 3 0,0 0-3 15,0 0-1-15,2 3-2 0,-2 3-4 16,2 0-2-16,0-1 1 15,2 0-3-15,-2 3 1 0,2 1-1 0,0 4 2 16,0 0-1-16,-2 1-1 0,3 4-2 16,-3 4 1-16,4 0-1 0,4 5 0 15,-6 3 0-15,5 1 0 0,-5 7-1 16,-2 2 0-16,4 2 2 0,2 2-2 16,-2 0 0-16,1 1 0 0,-3 2-1 15,6 1-2-15,0 2 1 0,-1 0-1 16,1 2-1-16,4 1 0 0,-3 1 0 15,-3 0-1-15,5 2 0 0,-5 1-1 16,-4 0 0-16,0-2 0 0,-4-1 1 16,0 1-1-16,0-2 2 0,-4-1-2 15,0-2 0-15,-7 0 1 0,-1-2 0 16,4-4-1-16,-5 0-1 0,-1-3 1 16,8-3-2-16,-1-3 0 0,1-6 1 0,0-2 1 15,2-5-1-15,4-3 0 0,-2-3-3 16,2-7 4-16,0-2-2 0,0 0 2 15,0-2-3-15,0-3 0 0,-2-2-2 16,0 0-4-16,2 0 0 0,-4-4-5 16,-3-3-5-16,-5-4-8 0,2 0-15 15,6-1-3-15,-9-5 2 0,3 1-10 16,2-2-20-16,3-4-29 0,1 3-90 16</inkml:trace>
  <inkml:trace contextRef="#ctx0" brushRef="#br0" timeOffset="19492.248">30657 11515 195 0,'0'0'45'16,"0"0"-41"-16,0 0-4 16,0 0 2-16,0 0 10 0,0 0 8 0,0 0 18 15,0 0-7-15,-4-91-14 0,4 91-17 16,0-2 15-16,0 0 22 0,0 2-4 15,0-1-12-15,0 1-4 16,0-2 4-16,0 1-7 0,0 1-11 0,0 0 1 16,0 1-3-16,2 3 3 0,0 3-2 15,3 4 2-15,-1 0 1 0,-2 6 1 16,2 1 1-16,0 3 2 0,0 3-2 16,-2 1-1-16,2 5 1 0,-2 2 0 15,1 2-3-15,-1 2 0 0,-2 1 0 16,0 3 0-16,-5 3 0 0,1 1 0 15,2 3 1-15,-2-1-1 0,4 2 0 16,0 2 0-16,0 1 0 0,0 4-1 16,0 0 0-16,4 2 2 0,-2 3-1 15,0 0 0-15,0 0 2 0,-2 3-3 0,3 2-1 16,-3-1-1-16,0 1-1 16,0 1 1-16,-5-4 0 0,5 1-1 0,0-1 0 15,0-3-3-15,0 0-2 0,0-5-3 16,0-1-3-16,2-2-1 0,-2-8 0 15,3-1 0-15,-3-6-6 0,0-2-1 16,0-3-2-16,0-8-7 0,0-4-12 16,-7-5-23-16,1-10-31 0,-2-4-82 15</inkml:trace>
  <inkml:trace contextRef="#ctx0" brushRef="#br0" timeOffset="20788.737">30633 11332 18 0,'0'0'36'16,"0"0"-5"-16,0 0-9 0,0 0-9 16,0 0-1-16,0 0 17 15,0 0-2-15,2-12-4 0,-6 6-3 0,-1 3 4 16,1-1 7-16,0 1-5 0,0 0-6 16,2-1-7-16,0 0-2 0,2 0 0 15,0 1 2-15,0 1 0 0,0 1-1 16,0-1 3-16,0 2 0 0,0 0-1 15,2 0-1-15,2 0-6 0,4 2 4 16,3 1 5-16,7 0-6 0,5-2-1 16,4 1 0-16,6-2-2 0,2 0 0 15,9-3 0-15,5-3 0 0,3 1-1 16,4-1-1-16,4 0 3 0,6-1-2 0,2 1 1 16,6 2-1-16,5-2 0 15,6 2 0-15,10-3-2 0,4 1-3 0,6 2-1 16,-5-1 0-16,-11 2 0 0,-13 0 1 15,-20-1 1-15,-13 4-1 0,-14-3 0 16,-10 3-1-16,-9-3 0 0,-4 1 2 16,-4 1-2-16,-2 0 4 0,0 0 11 15,0 1 1-15,2 0-7 0,1 0-3 16,3 0-5-16,-2 0-1 0,2 0 0 16,-2 0 0-16,4 0 1 0,-1 0-1 15,1 0 0-15,-2 5 0 0,0-2 1 16,1 4-1-16,3 0 2 0,-6 1-1 15,4 4 0-15,-2-3 0 0,5 5 0 16,-3 0 1-16,0 0-1 0,3 2 1 16,-1 2-1-16,0 0 1 0,-1 4 0 15,5 0 0-15,-4 6 1 0,1-2 2 16,1 5-2-16,1 3-1 0,-3 1 2 0,4 4-4 16,1 0 3-16,1 4 2 0,-3 2-1 15,5 0-2-15,-3 6 2 0,3 0-2 16,-3 4 0-16,4 3 0 0,-7 1 0 15,2 3-1-15,1-1 2 0,-3 1-1 16,3 2 0-16,-3-4-2 0,1 4-2 16,1 0 2-16,-4-4 0 0,5 4 1 15,-5-5 0-15,3 2-1 0,-1 0 1 16,0-5-1-16,7 1 1 0,-7-3 0 16,1-1 0-16,3-2 0 0,-5-5-1 15,3-1 0-15,-8-6 0 0,1-2-2 16,-1-4 2-16,-2-4 0 0,0-3 1 15,-2-6-1-15,-2 1 0 0,0-6 0 16,0-2 0-16,-2 1 1 0,-4-7-1 16,0 2-1-16,-3-3 1 0,-1-2 0 15,0 0 0-15,1-3 2 0,-1 1-1 16,-4-2 0-16,1 0-1 0,1 0 2 0,-3 0-1 16,-1 0-1-16,-3-1 1 0,-4 0 0 15,-1 0 1-15,-3-1-1 0,-4 2 3 16,-4-1-1-16,-5 0 0 0,-1 1-1 15,-7 0 3-15,-3 0-4 0,-1 0-1 16,-6 0 2-16,-4 0-2 0,0 0-2 16,-6 0 0-16,0 0 0 0,-3 1 2 15,-3 1 0-15,-2 0 0 0,-1 2 1 16,3 1 0-16,-5-1 0 0,1 2-1 16,-1-1 1-16,-2 3 1 0,3 0-2 15,-3 0 1-15,1 3-1 0,5-3-3 16,5 2 2-16,4-2 1 0,10-2 0 15,8-1 0-15,7 0 0 0,12-2 0 0,6-1 0 16,5 0 0-16,7-1-2 0,5-1-3 16,4 0-2-16,2 0-2 0,0-1-5 15,4-3-15-15,5-5-9 0,7-1-6 16,5-8-4-16,8-1-20 0,0-7-40 16,-2-1-93-16</inkml:trace>
  <inkml:trace contextRef="#ctx0" brushRef="#br0" timeOffset="21460.576">31230 12018 364 0,'0'0'8'0,"0"0"-8"15,0 0 0-15,0 0 7 0,0 0 15 16,31-54-4-16,-27 47 4 0,0 0-1 15,0 1-7-15,-1 3-2 0,-3-2 1 16,0 1 5-16,0 1 1 0,-3 2-2 16,-3-2-2-16,2 0-8 0,-8 2-3 15,-3-1 0-15,1 2-3 0,-9 1-1 16,4 4 1-16,1 2-1 0,-3 2 0 16,3-2 0-16,1 0 0 0,5 2 0 15,1 3 2-15,-1-2-1 0,6 5-1 16,-5 1 0-16,1 2 0 0,-2 1 1 15,-1 1 0-15,1 5 1 0,1-1 2 0,-1 4-1 16,2 0 2-16,1-1 0 16,-1 2-2-16,4 0 0 0,4-2-1 15,2 3-2-15,0-3 0 0,6 1 1 16,4 1-2-16,1-2 1 0,5 2 0 0,1-6 1 16,1 0-1-16,3-2 0 0,-2-5 0 15,3 0 0-15,-3-5-2 0,2-4-14 16,-3-3-11-16,1-4-13 0,0-4-10 15,-5-6-25-15,3-7-42 0,-7 3-90 16</inkml:trace>
  <inkml:trace contextRef="#ctx0" brushRef="#br0" timeOffset="22194.71">31439 12087 246 0,'0'0'8'0,"0"0"-4"0,0 0 45 16,0 0 15-16,0 0-14 0,0 0-17 15,0 0-1-15,0 0-2 0,35-58-9 16,-35 58-6-16,2 0-1 0,0 0-3 16,0 0 2-16,0 6-1 0,2 1-1 15,3 5-2-15,-3 5 0 0,4 3-1 16,0 5 0-16,1 3-3 0,-3 3 1 15,0 1-1-15,-2 3-1 0,0 1-1 16,-2-4-2-16,0 3 0 0,-2-1 0 16,0-5-1-16,0 0 1 0,-2-2-1 15,0-5 0-15,2-3 1 0,0-2 0 16,0-2-1-16,0-6 0 0,0-2 0 0,0-1 0 16,0-6-1-16,0 1-3 0,0-1 3 15,0 0 1-15,-4-3 2 16,0-7 0-16,-2-3-2 0,0-5 0 15,-5-5 1-15,3-2-1 0,0-6 0 16,4-2 0-16,-3 2 0 0,1-3 0 16,0 2 0-16,0 3 0 0,2-1 0 0,-3 5 1 15,1 0-1-15,2 5 1 0,0-1 0 16,2 3-1-16,0 0-1 0,2-1 1 16,0 4-2-16,0-1 0 0,4 2 0 15,0 0 2-15,4 0-3 0,1 2 2 16,5-1 0-16,1 1 0 0,1 3 0 15,5-2-1-15,1 3 0 0,1 2 2 16,0 1 0-16,4 5-2 0,-7-3 4 16,-1 3-2-16,0 4 0 0,-7 2-2 15,0 2 2-15,-3 2 0 0,-1 1 0 16,-4 2 0-16,0-1 0 0,-2 6 2 0,-2-3-2 16,0 2 3-16,-6 1-3 0,0-1 1 15,-4-1 1-15,-3 3 0 0,1-3 1 16,-3-1-3-16,1-2 1 0,-3-1 1 15,-1-1-1-15,-1 0 0 0,3 0 1 16,-5 0-2-16,0-1 1 0,3-1-1 16,-3-1 0-16,4-2 0 0,-1 0-1 15,5-1-2-15,1-4-3 0,6 0-5 16,2-1 1-16,2 0-5 0,2-4-3 16,0-3-7-16,6-2-10 0,4-3-8 15,3 2-19-15,3-2-28 0,1-2-45 16,-3-1-70-16</inkml:trace>
  <inkml:trace contextRef="#ctx0" brushRef="#br0" timeOffset="22663.638">31865 12002 440 0,'0'0'24'16,"0"0"-24"-16,0 0-4 0,0 0 4 16,0 0 15-16,0 0-2 0,0 0 11 15,49-27 7-15,-47 27-13 0,-2 0-1 16,2 5 2-16,0 4-2 0,-2 3-3 16,0 5 0-16,0 4-3 0,-4 0-4 15,0 2 0-15,0 0-3 0,4 4-2 16,-4-4 0-16,4 5-2 0,0-2 0 15,0 1 0-15,6 2-1 0,0-4 2 16,3 0-1-16,1-2 0 0,0-1 1 0,3-1-1 16,1-6 0-16,-1 0 1 0,-1-6 0 15,0-2-1-15,1-2-1 0,-3-5 1 16,0 0-1-16,1-4 1 0,1-7-1 16,1-6 1-16,-1-2 1 0,0-6 0 15,5-3 0-15,-5-4 1 0,7-4-2 16,-7-2 6-16,5 0-1 0,-5 0 0 15,-1 2-2-15,-3 5-1 0,-8 3-1 16,0 5-1-16,-6 4 0 0,-7 5 0 16,-1 4-3-16,-5 0-2 0,1 3-6 15,-1 4-5-15,-2 3-9 0,5 0-6 16,-1 7-10-16,3 3-4 0,3 3-9 0,-1-1-30 16,4 0-60-16</inkml:trace>
  <inkml:trace contextRef="#ctx0" brushRef="#br0" timeOffset="23475.944">27809 12503 109 0,'0'0'46'15,"0"0"-5"-15,0 0 21 0,0 0 3 16,0 0-24-16,0 0-7 0,-17-31 0 15,17 28-7-15,-2-2-4 0,2 3-2 16,0 1 0-16,-2-2-3 0,2 3 1 16,0 0 0-16,0 0-1 0,0 0-1 15,0 1-3-15,0 5-3 0,-2 1-3 16,2 7 0-16,-2 3 3 0,0 5-2 16,0 6 1-16,-2 4 1 0,-2 6 0 15,2 3-1-15,-1 7-2 0,3 4 2 16,-4 0-3-16,2 8 0 0,-2 0-1 15,0 2-3-15,1 6 2 0,-1 1 0 16,2 5-4-16,-6 0 0 0,-3 3-1 0,3-1 1 16,-9-3-1-16,5-2 3 0,-9-1-3 15,7-1 1-15,-7-2 1 0,6 1-1 16,-1-4-1-16,3-3-2 0,1-1 2 16,6-6-5-16,1-3-1 0,-1-4-5 15,4-7 0-15,2-3-4 0,2-6-3 16,0-4-6-16,0-3-1 0,0-5-10 15,0-6-2-15,6-5-21 0,0-8-15 16,1-8-46-16,-3-12-86 0</inkml:trace>
  <inkml:trace contextRef="#ctx0" brushRef="#br0" timeOffset="24397.598">27790 12616 212 0,'0'0'5'16,"0"0"2"-16,0 0 43 0,0 0-9 0,0 0-30 15,0 0-2-15,0 0 10 0,0 0-6 16,-22-108-3-16,34 97 6 0,-6 3 1 16,0-1 10-16,-1 3-2 15,-3 3-4-15,4-2 1 0,2 2-4 16,5-2-7-16,-3-1-7 0,13 0-3 0,3-3 1 16,8-2-2-16,5 0 2 0,6-3-2 15,9 2 0-15,2-1 1 0,4-2 3 16,-2 3-2-16,6-1 0 0,2 2 4 15,0-3-1-15,-2 3 10 0,-2 0-6 16,-2 1 0-16,-10 1 0 0,-1 2-3 16,-11 1 1-16,-12 3 3 0,-9 0 1 15,-3 3-1-15,-7 0-1 0,-3 0 1 16,-4 0-3-16,6 2-3 0,-2 2 0 16,2-1-2-16,0 3 0 0,-1 1 0 15,-1-1-2-15,-2 3 1 0,0 3 0 16,0-2 1-16,0 10 1 0,0-3 2 15,-2 6 1-15,2 2 1 0,0 3 0 16,2 4 0-16,-2 0 0 0,3 6-2 16,1 5-2-16,-2 0 0 0,4 8-1 0,2 2-1 15,1 5 0-15,-1 5 1 0,-4-1 0 16,7 2 0-16,-5-1 1 0,-2 2-2 16,0 0 1-16,3 0-2 0,-3 2 0 15,-2-1 0-15,2 2 0 0,0-2 1 16,3-1-1-16,1 1 1 0,-4-5-1 15,5-1 0-15,1-2 2 0,-4-4-1 16,3-1-1-16,-3 0 1 0,-2-4-1 16,0 1 1-16,-4-2-1 0,-2 0 0 15,0-6 0-15,0-2 0 0,0-6 0 16,0-4 0-16,0-2 0 0,-6-7 0 16,-2-3-1-16,0-4 0 0,-3-3 1 15,5-3 0-15,-8-2 1 0,5-2 0 16,-3-4 0-16,-5 0 0 0,1-3-1 15,-9-4 1-15,0-2 0 0,-8-1-1 16,-8-1 0-16,-3 0 0 0,-13 4 0 0,-8-2 1 16,-7 4-1-16,-13-1 0 0,1 4 1 15,-12 1 0-15,-3 1-1 0,-6 2-2 16,-3 4 0-16,5 3 2 0,6-1 1 16,10 3 1-16,4 1-1 0,15-4 2 15,4 0-1-15,14-2 0 0,1-1-2 16,14 1-5-16,4 0 5 0,12-2 0 15,5-4 0-15,7 2-1 0,5-1-1 16,2-1-3-16,2 0-9 0,5 0-11 16,9-2 3-16,1-4 6 0,12-5-6 15,6-1-13-15,0-6-11 0,15-4-22 16,-5-3-33-16,-4-3-85 0</inkml:trace>
  <inkml:trace contextRef="#ctx0" brushRef="#br0" timeOffset="25600.518">27788 11618 429 0,'0'0'0'0,"0"0"-10"0,0 0 10 15,0 0 8-15,0 0-2 0,33-15 3 16,-22 15 9-16,-1 3-4 0,0 2-3 16,-3 4 2-16,1 1 1 0,2 5 2 15,-4 5-2-15,-1 2 0 0,-1 9-4 16,-4 1-3-16,0 4 1 0,-2 6-2 0,-5 1-1 16,1 0-3-16,-4 1 0 15,6-4-1-15,0-3 1 0,4-8-2 16,0-2 1-16,0-4-1 0,0-4 0 15,0-2 2-15,0-7-2 0,0-2 0 16,0-3 0-16,0-3 0 0,0-2 3 16,-2 0-3-16,-1-7 3 0,-1-6-2 0,-4-6 1 15,-2-6-1-15,-5-6-1 0,-1-4 0 16,3-3-3-16,-5-1 3 0,5-1 1 16,-1 3-1-16,3-1 1 0,5 3-1 15,2 4 0-15,4 2 0 0,0 0-1 16,8 4 1-16,5 0 0 0,3 0 0 15,1 2 0-15,2 3 0 0,3 1 0 16,-1 3-1-16,4 3 1 0,-3 1 1 16,1 1 1-16,-2 3-1 0,4-3-1 15,-3 5 2-15,1-1 0 0,2 0-1 16,2 4 0-16,-11 1 1 0,5 2-2 16,-11 2 0-16,3 7 0 0,-5 5 1 0,-4-2-1 15,-4 9 0-15,0 1 0 0,-4 5 0 16,-2 3 3-16,-9-2-1 0,5 1-1 15,-9-1 0-15,7 0-1 16,-5-4-1-16,-1 0 0 0,-3-3-2 16,5-2 2-16,-7-2-3 0,4 0 1 0,-1-3 0 15,-5 2 2-15,4-4-2 0,1-3 3 16,-1 0 0-16,6-5 0 0,3 2 1 16,2-3-1-16,3-3 0 0,7 0 0 15,-2 0 0-15,2-2-1 0,2-1 1 16,3-1 0-16,3 3 2 0,8-2 0 15,-1 0 2-15,8 0-2 0,-3 3 3 16,3 0 0-16,4 0 2 0,2 3 1 0,0 2 2 16,0 4 5-16,0 3-12 15,-5-1 0-15,5 5-2 0,-6 1 3 16,-8-2-1-16,1 4-1 0,-8-4-2 16,-1 3 1-16,-1-2-1 0,-4-3 1 0,-2 2 0 15,0-3 0-15,0-1-2 0,0-3 0 16,0-2-8-16,2-3-12 0,-2-2-9 15,0-1-15-15,0-3-9 0,-4-10-2 16,-4-7-56-16,-1-4-178 0</inkml:trace>
  <inkml:trace contextRef="#ctx0" brushRef="#br0" timeOffset="26381.757">28421 11548 449 0,'0'0'92'0,"0"0"-91"0,0 0 2 0,0 0 3 16,0 0 17-16,0 0-10 0,0 0 3 16,23-33-2-16,-23 33-6 0,0 8-5 15,0 1 4-15,0 8-2 0,-5 6 3 16,-3 5 1-16,2 3 1 0,0 1 0 16,-2 3-4-16,-3-1-3 0,7 1-3 15,-4 1 1-15,6-4 0 0,-2 1-1 16,-1-3 1-16,1-2-1 0,2-1 0 15,-2-5-1-15,2 1-3 0,0-7-2 16,2-1 0-16,-2-4 3 0,-2-2-3 16,2-3-1-16,2-3 1 0,-4-3 0 15,-1 0 5-15,-1-4 1 0,-2-6 1 16,2-5-1-16,0-2-3 0,1 1 1 16,-1-2 1-16,4 2 1 0,2 1 2 0,0-2-2 15,0 6 1-15,0-3 0 16,0 6 1-16,0 2-2 0,0 1-1 15,0 3 1-15,0 0 2 0,0 2-1 16,0 0 1-16,-2 0 1 0,-2 0-2 0,2 0-1 16,0 3-1-16,2 2 1 0,-2 2 0 15,0 0-1-15,2 0 1 0,0 4-1 16,2-2-6-16,0 1-8 16,8 0-4-16,-4-3-5 0,3 1-5 0,-3-1 4 15,-2-2 4-15,2 0-6 0,-4-3-3 16,-2-2-2-16,0 0 8 0,-2-6 15 15,-2-2 7-15,0-3-8 0,0-2-5 16,0-5 13-16,4-1 2 0,0-2 2 16,0-3 3-16,0-4 5 0,4-1 1 15,0-3 1-15,8-1 4 0,-1 0 7 16,-1 2-6-16,6 3 3 0,-3 2-1 16,1 1 3-16,-1 3 0 0,-3 2 2 0,-2 4 0 15,-1 4-8-15,-1 3 2 0,-4 3-3 16,0 0-2-16,-2 1-3 0,4 3-4 15,0 2-2-15,0 0-4 0,9 0 1 16,-5 1-1-16,0 6 0 0,9 1 3 16,-5-3-1-16,3 5 2 0,-1 1 2 15,-4 5-1-15,7-1 3 0,-3 4 1 16,-1 5-1-16,-1 3-3 0,-3 1 0 16,3 3 0-16,-2-3-3 0,-1 4-1 15,1-2-1-15,0-1 1 0,-4-1-1 16,3-3 0-16,-1 0-5 0,0-5-3 15,-2 0-6-15,-3-6-2 0,3-1-9 16,-4-2-8-16,0-4-7 0,0-4-5 16,-2-3-4-16,0 0-25 0,-8-10-31 0,-3-4-68 15</inkml:trace>
  <inkml:trace contextRef="#ctx0" brushRef="#br0" timeOffset="26553.728">28466 11863 348 0,'0'0'144'16,"0"0"-144"-16,0 0-27 0,0 0 27 16,0 0 13-16,0 0-4 0,0 0 4 15,166-35 1-15,-139 26-7 0,-3 2-3 16,-3-1-3-16,-4-1-1 0,1 0 0 16,-1-4-4-16,1 4-20 0,-5-6-26 15,-3-2-42-15,0 0-82 0</inkml:trace>
  <inkml:trace contextRef="#ctx0" brushRef="#br0" timeOffset="27210.207">28911 11523 466 0,'0'0'66'0,"0"0"-66"16,0 0-6-16,0 0 6 0,0 0 17 15,0 0-7-15,0 0 8 0,0 0 3 16,0 0-1-16,14 44 2 0,-10-27-3 15,5 4-5-15,-7 2-1 0,2 3 1 16,-2-1-5-16,0 6-2 0,-2-6-4 16,2 1-2-16,2 2 0 0,-2-5-1 15,2 2 1-15,5 0-1 0,-3-5-1 16,2-1-2-16,-8-6-4 0,4-4 1 16,-2-3-2-16,-2-2 2 0,0-1-1 0,0-3 1 15,0 0 4-15,-4 0 2 16,2-6 3-16,-4-2 0 0,0-6-3 15,-3-3 0-15,5-6-2 0,-4-5 0 16,8-3 2-16,-2-6 1 0,2 1 0 0,0-1-1 16,0 5 0-16,2 4 0 0,0 9 1 15,2 7 0-15,-2 1 3 0,0 6-1 16,0 2-2-16,3 2-1 0,-3 1 0 16,2 0-2-16,0 9-1 0,2 5 2 15,0 3 1-15,0 9 3 0,3-1-1 16,1 4 0-16,-2 2-1 0,3-1 0 15,1 2-1-15,-4-4 1 0,7-1-1 16,-1-3 1-16,-3-3-1 0,7-3 0 16,-7-5-1-16,1-1 1 0,-4-3 0 15,-2-7 1-15,-3-2 0 0,1 0-1 16,-2-2 3-16,2-9 1 0,4-10 1 0,2-4 4 16,-1-6-4-16,3-8-5 0,1 0 0 15,-3-9 1-15,4-1-1 0,-3-4 1 16,-1-1 0-16,4 6-1 0,-5 6 1 15,-3 13 0-15,-4 10 0 0,0 10 7 16,0 2 7-16,-2 4 1 0,0 3-2 16,0 0-7-16,0 4-3 0,0 8-4 15,0 6-2-15,0 7 2 0,0 5 2 16,0 3 1-16,6 3-2 0,-4 2 1 16,5 1-1-16,-1 2-1 0,4-1 0 15,5 1-1-15,-1-2-14 0,5 1-2 16,-3-5-10-16,1-4-24 0,-7-1-23 15,-4-5-30-15,-6-10-96 0</inkml:trace>
  <inkml:trace contextRef="#ctx0" brushRef="#br0" timeOffset="28038.136">25643 15099 294 0,'0'0'14'0,"0"0"-4"0,0 0 23 0,0 0 10 16,0 0-22-16,-7-11-4 16,7 11-4-16,0 0-1 0,0 0-2 15,2 0-1-15,1 0 1 0,1 1 3 0,-4 4 1 16,4 4 2-16,0 4-3 0,2 8 2 16,0 5-2-16,-1 8-1 0,-1 7 0 15,-2 2-4-15,0 5 2 0,-2 0-3 16,0 3-1-16,-2 2 1 0,-2 1-4 15,-3 2 1-15,3 1-2 0,-4 1 0 16,2 1-1-16,2 1 0 0,-3-5-1 16,3-2-2-16,-2-6-4 0,2-3-9 15,-2-6-4-15,6-6-3 0,-2-4-7 16,0-7-7-16,0-6-2 0,-7-7-17 16,-3-8-26-16,2-3-85 0</inkml:trace>
  <inkml:trace contextRef="#ctx0" brushRef="#br0" timeOffset="28881.685">25438 15168 135 0,'0'0'245'16,"0"0"-245"-16,0 0 0 0,0 0 21 16,0 0 7-16,0 0-28 0,0 0 2 15,0 0 12-15,0 0 3 0,70-31 1 0,-45 27 1 16,4-4-3-16,6 3-1 0,9-4-3 16,-3 1-3-16,17-1-1 15,0 1 1-15,8-2-3 0,8-1 0 16,5-2 1-16,10 0-5 0,6-3 3 15,0 4-3-15,0 1 2 0,-4-2 1 16,2 2-2-16,0 0 1 0,-10 2 0 0,-7 0-1 16,-8 3 0-16,-10-1-2 0,-10 3 1 15,-11 2 6-15,-4 2-1 0,-8 0 2 16,-13 0-2-16,3 1 1 0,-7 1-3 16,-4-1-3-16,-2 0 1 0,-2 0-2 15,0 0 2-15,0-1 0 0,0 0 0 16,0 0 2-16,0 0 3 0,0 2 2 15,0-1-2-15,0-1 0 0,0 2 0 16,0-1-1-16,0 2-3 0,0 1-1 16,0 2 1-16,6 2 0 0,1 2-1 15,-3 3 1-15,2 2 0 0,-2 1 0 16,2 4 0-16,5 2-1 0,-3 2 1 16,0 2 0-16,-2 3-1 0,5 3 3 0,-5 3-5 15,2 4 0-15,-2 4 1 0,-4 3 0 16,5 4 0-16,1 1-1 0,-2 0 1 15,0 1-1-15,0 1-1 16,7-1 0-16,-3-1 0 0,1-3 2 16,5-1-2-16,-6-5 0 0,-3-2 0 0,5-5-3 15,-4-5 2-15,-2-2-1 0,-6-7-1 16,3-2 1-16,-3-7 1 0,0-2-1 16,-3 0 0-16,1-7 0 0,-6 2 2 15,-2-2 0-15,-3-2 2 0,-9 0 0 16,-1-1-2-16,-10-5 2 0,-11 0-1 15,1-4-1-15,-17 2 0 0,-2 0-1 16,-8 4 1-16,-3 0 1 0,-13 0-1 16,3 3 0-16,-8 3 1 0,-4 1 0 15,8 4-1-15,-4 0-1 0,0 3 0 16,4-1 1-16,5 2 0 0,1-1 0 0,2 1 0 16,9 2 1-16,8 0-1 0,8-2 1 15,5 5-1-15,12-7 0 0,8 2-2 16,6-6 1-16,13 0 0 0,3-4 0 15,5-2-11-15,2 0-7 0,0 0-7 16,7-4-16-16,-1 0-4 0,14-4 11 16,-1-3-4-16,8-5-19 0,2-7-28 15,2 0-86-15</inkml:trace>
  <inkml:trace contextRef="#ctx0" brushRef="#br0" timeOffset="29569.026">25678 14368 284 0,'0'0'37'16,"0"0"0"-16,0 0-1 0,0 0 5 16,0 0-22-16,2-8-4 0,0 6 3 15,4 2 1-15,0 0 1 0,-2 0 0 16,1 0-3-16,-3 3 0 0,2 5-3 0,-2-1 2 15,0 6 1-15,0 2-5 16,0 7-3-16,0 1-5 0,0 5 0 16,-2 4-2-16,0 2 0 0,0 1 0 0,-2-1-1 15,-2-2-1-15,2 0 0 0,0-3-1 16,2-4-6-16,0-1-1 0,-2-4-7 16,-2-3-4-16,4-3-4 0,-2-5-6 15,2-5-9-15,0-4-7 0,0 0-26 16,-2-12-24-16,-3-5-60 0</inkml:trace>
  <inkml:trace contextRef="#ctx0" brushRef="#br0" timeOffset="30022.042">25684 14361 365 0,'0'0'0'0,"0"0"0"0,0 0 8 0,0 0 18 16,0 0-15-16,0 0 11 0,0 0 11 15,0 0-10-15,0 0 0 0,-43-26-2 16,43 26-3-16,0-1-7 0,2-2-3 16,2-1-4-16,10-1-2 0,3-4-2 15,3 0 2-15,7 2 0 0,-2-1 4 16,6 4 1-16,2-1 1 0,0 3 3 16,0 1-2-16,0 1-2 0,-2 0-1 15,-2 2-2-15,-2 5 1 0,-10 1-1 16,1 3 0-16,-9 3-2 0,-3 3-1 15,0 2 1-15,-6 3 3 0,0 2 1 16,-10 4-3-16,4-2-1 0,-7 3-1 16,-3-2-1-16,5-2 0 0,-3-2-1 0,1 0 0 15,-1-1 1-15,-3-3 0 0,5-1 2 16,-7 1-2-16,5-3 1 0,-7-2-1 16,3 0 1-16,-3-3 0 15,-2-1 0-15,5-3-1 0,-1-3 0 0,2-2 0 16,3 0-3-16,8-2-1 0,0 0 0 15,1-3-1-15,3-2-5 0,2-1-4 16,0-1-1-16,0 0 3 0,5 0-3 16,3 0-8-16,-2 0-9 0,8-1-6 15,-1 1-11-15,-3-2-25 0,9-1-45 16,-11 0-68-16</inkml:trace>
  <inkml:trace contextRef="#ctx0" brushRef="#br0" timeOffset="30521.922">26308 14445 170 0,'0'0'26'0,"0"0"-8"0,0 0 28 16,0 0 22-16,0 0-25 0,0 0-4 16,0 0-2-16,0 0-7 0,-12-8-3 15,12 8 0-15,0 0-2 0,0 0-3 16,0 0 0-16,0 0-2 0,0 0 0 16,0-1-5-16,0 1 1 0,0 0-3 15,0 0 0-15,0 0 0 0,0 0-1 16,0 3-1-16,0 3 1 0,0 1-1 0,2 6-1 15,0-1-1-15,-2 4-2 0,0 2 0 16,2-1-3-16,0 1 0 16,-2 4-2-16,4-1 0 0,-4 2 0 0,2-2-2 15,2 0 1-15,-4 0-1 0,7-2 1 16,-7 0 0-16,2-2 0 0,-2 2-1 16,0-4 1-16,0 0 0 0,0 0-1 15,0-2 1-15,0-2-1 0,-2 0 0 16,-2-1-2-16,4-3 0 0,0-3 0 15,-3-2-2-15,3-1 0 0,0-1-3 16,0 0-4-16,0 0-4 0,-2-3-1 16,0-7-2-16,0-7-16 0,-2-7-13 15,4-9-19-15,0-7-17 0,-2-7-41 16,2 0-109-16</inkml:trace>
  <inkml:trace contextRef="#ctx0" brushRef="#br0" timeOffset="30693.796">26263 14186 460 0,'0'0'14'16,"0"0"-2"-16,0 0 26 0,0 0 1 15,0 0-11-15,0 0-12 0,0 0 1 16,0 0-3-16,0 0-11 0,-9-4-3 16,16 8 0-16,1 1 0 0,-2 1-4 15,0 0-19-15,5 0-14 0,-1 0-11 16,-4-1-16-16,0 1-28 0,5-6-62 15</inkml:trace>
  <inkml:trace contextRef="#ctx0" brushRef="#br0" timeOffset="31303.256">26672 14418 28 0,'0'0'293'0,"0"0"-271"15,0 0 5-15,0 0 15 0,0 0 3 16,0 0-22-16,0 0-1 0,0 0-7 16,0 0-4-16,-6-66-2 0,0 58-5 15,-1-1 1-15,-5 0-3 0,6 2 1 0,-2 1-1 16,-1 3 2-16,-1 1 0 15,4 1-1-15,-5 1 2 0,-1 0-1 16,2 3 0-16,-1 3-2 0,-5 3-1 16,5 0 0-16,-5 4-1 0,4-3-1 0,3 6 0 15,-3-3 1-15,4 3-1 0,3 2 1 16,-3-1-1-16,2 1 1 0,0-1 0 16,2 0 1-16,2-1 3 0,2-2 2 15,0 0 0-15,0-2-1 0,10 2-2 16,-2 0 3-16,0 1-2 0,5 0-1 15,3 0 3-15,-3 0 0 0,7-3 0 16,-5 3 0-16,8-2 2 0,-3 0-1 16,-1 1 1-16,2-4-1 0,-7 2-1 15,3-1 1-15,-9-3-2 0,-4 3-1 16,2-5-2-16,0 1 0 0,-3 1 0 16,-1-1-1-16,0-1 0 0,-2 2 1 15,-2-1 1-15,0 1 1 0,-7 0-1 0,3 1 1 16,2-1-3-16,0 1 1 0,0-2-1 15,-3-1-1-15,-1 0 2 0,2-3-2 16,-4 1-3-16,-5 0-4 0,3-2-6 16,-9-1-9-16,5-1-9 0,-7-1-2 15,10-4 6-15,-3-3 3 0,6-4-9 16,5-4 0-16,-1-1-4 0,4-1-9 16,0-1-15-16,2 1-15 0,2 0-14 15,0 1-21-15</inkml:trace>
  <inkml:trace contextRef="#ctx0" brushRef="#br0" timeOffset="31646.843">26837 14191 307 0,'0'0'7'0,"0"0"7"0,0 0 40 0,0 0 22 15,0 0-19-15,0 0-1 0,0 0-3 16,0 0-15-16,17-58-7 0,-19 57-4 16,0 1-7-16,2 0-3 0,-4 0-5 15,2 7-7-15,2 1-2 0,-2 3-1 16,2 6 0-16,0 3 0 0,0 3 3 16,2 3-1-16,0 0 5 0,4 1 0 15,-2 3-7-15,0 2-2 0,-4 3 2 16,0 0-1-16,0 1 0 0,0-2-1 15,-4 0 0-15,0-2 0 0,-2-3-6 16,-1-1-2-16,7-7-4 0,-2-1-5 16,2-4-3-16,0-7-1 0,0 0-11 15,2-6-8-15,3-3-8 0,5-3-10 0,0-11-3 16,-1-4 6-16,11-9-49 0,-9 1-107 16</inkml:trace>
  <inkml:trace contextRef="#ctx0" brushRef="#br0" timeOffset="32021.825">27071 14276 344 0,'0'0'28'16,"0"0"16"-16,0 0 10 0,0 0 8 15,0 0-19-15,0 0-9 0,0 0-2 16,0 0-4-16,0 0-3 0,0-8-4 16,-4 8-7-16,2 8-5 0,-9 1-4 15,-1 4-3-15,2 5 0 0,-7-2-1 16,3 2-1-16,-1 1-2 0,-1-1-2 0,7-1-3 15,-1 2 2-15,2-4-1 0,2 1-1 16,2-1 3-16,-3 0 2 16,-1 0-1-16,0-2 2 0,2-1-1 15,1-2 2-15,-1 0 0 0,2-4 2 0,0 1-2 16,2-5 0-16,2 1 0 0,0 0-2 16,0 0 1-16,0-1 0 0,2 2 1 15,4 0 2-15,0 0 2 0,-4 0 2 16,5 1-1-16,-1-1 1 0,6 2-2 15,-3 3-1-15,-3 0 1 0,10 1 2 16,-5 2 0-16,5 4-2 0,-1-1 0 16,-7 1-2-16,8 3-2 0,-5-3 0 15,-1 2 0-15,5-1-14 0,-7 1-22 16,-2-8-32-16,-2-6-39 0,-4-5-121 16</inkml:trace>
  <inkml:trace contextRef="#ctx0" brushRef="#br0" timeOffset="36630.435">27883 12941 125 0,'0'0'13'16,"0"0"3"-16,0 0 2 0,0 0-5 15,0 0-10-15,0 0-1 0,0 0-2 16,0 0-2-16,-103 17-6 0,89-14-5 16,7-2-7-16,-3 2-8 0,0-1 14 15,3-1 12-15,7-1 2 0,0 0 1 16,0 0 5-16,0 0-3 0,0 0 1 15,0 0 11-15,5-1 10 0,-5 1 1 16,0 0 6-16,0 0 21 0,0 0 4 16,-5-1-17-16,3-1-6 0,-2 0-3 15,2 1-2-15,-2 1-5 0,0-3 1 16,2 3-5-16,2 0-2 0,-2 0-6 0,2 0-2 16,0 0-2-16,0 0-3 0,0 0-4 15,0 0 1-15,0 0-2 16,2 0 0-16,0 0 0 0,2 0 0 15,2 3 0-15,-2-3 2 0,-2 0 3 16,9 3-1-16,-5-3 2 0,0 2 1 0,0-1-1 16,5 0 0-16,7-1 1 0,-3 0-2 15,12 0 3-15,0-3-2 0,10-1-1 16,2-2-2-16,9-3 0 0,1 0 0 16,5-1 0-16,0-1 0 0,4-1-1 15,-1 0 2-15,8-1-1 0,-8-1 2 16,-3 3-2-16,2 2 1 0,-4-2 2 15,-7 3 0-15,-10 3 0 0,-2 0-3 16,-10 4-1-16,-13 0 1 0,-3 1-1 16,-5-1 2-16,-2 1 0 0,0 0 5 15,0-1 6-15,0 1-3 0,0 0-9 16,0 0-1-16,0 0 1 0,0 0-3 0,0 0 0 16,0 0 0-16,2 0 0 0,0 0-1 15,2 0 1-15,-2 0 0 0,2 0-2 16,0 2 2-16,0-2 0 0,-1 1 0 15,-1 0 0-15,0-1 2 0,2 2-2 16,-2-1 0-16,6-1 0 0,-2 3 0 16,1-3 0-16,1 3 0 0,-2-3 0 15,4 1 0-15,1 3 0 0,-3-3 0 16,0 1 1-16,3 1-1 0,-5-3 0 16,2 3 0-16,-6-3 0 0,4 0 0 15,-4 0 0-15,-2 0 1 0,0 0-1 16,0 0 0-16,0 0 0 0,0 3 0 15,-2-2-1-15,-4 2-6 0,2-1-4 16,-4 3-7-16,-3-3-11 0,-1 1-9 0,2-1-14 16,-5-1-12-16,3-1-9 15,-3 0-51-15,1-4-148 0</inkml:trace>
  <inkml:trace contextRef="#ctx0" brushRef="#br0" timeOffset="37755.258">27689 13567 93 0,'0'0'33'16,"0"0"-1"-16,0 0-3 0,0 0 2 15,0 0-12-15,-29-16-4 0,29 14-2 16,0 2-5-16,0-2 0 0,0 2 5 16,0 0 0-16,0 0-1 0,-2 0 1 15,2 0 7-15,0 0 1 0,-2 0 2 16,2-2 2-16,0 2 1 0,0-1-4 15,0 1-2-15,0 0-5 0,0 0-8 16,0 0-4-16,0 0-2 0,2 0 0 16,0 1 4-16,0 0 0 0,2 0 1 15,3-1 2-15,3 0 0 0,0 0 1 16,-2-1 0-16,9 1-3 0,-3-3 2 0,9 2-1 16,-2-1-3-16,2-1 2 0,4 2-2 15,-1-2 1-15,1 0-1 0,4-1-1 16,0-1 0-16,2 0 0 15,2-2 0-15,3 0 0 0,3 0-1 0,-2-1 0 16,3 1 1-16,5 0-1 0,-1 1-1 16,1-1 1-16,-1-1 3 0,3 3-1 15,-1-1 2-15,-5 2-1 0,-1 1 2 16,-5 1-2-16,-6 1-2 0,-6-1 0 16,-1 2 2-16,-1-1-1 0,-6 1 0 15,-1 0 1-15,-5 0-1 0,3 0 0 16,-4 0-2-16,1 0 2 0,1 0-3 15,-2 0 0-15,1 1 0 0,1-1-1 16,-1 0 2-16,1 0-1 0,-2 0 1 0,5 0 0 16,-7-2-1-16,2 0 2 0,1 2 0 15,-5-2 0-15,-4 2 0 16,2 0-1-16,-2 0 1 0,-2 0 1 0,0-1-1 16,0 1 1-16,0 0-1 0,0-1-1 15,0 1 0-15,0-2 0 0,0 2 2 16,0 0-4-16,0 0 0 0,2 0 0 15,-2 0 0-15,0 0 0 0,0 0 0 16,0 0-3-16,0 0 2 0,0 0-1 16,0 2 1-16,0-2-1 0,0 0 2 15,0 0-2-15,0 0 2 0,0 2-3 16,0 0 0-16,0-2 0 0,0 3-1 16,-2-1-4-16,2 2-3 0,-2 0-3 15,0-2 1-15,0 3 0 0,0-2 3 16,2 1-2-16,0 2 1 0,0-1 0 15,0-2 2-15,0 0 6 0,4-1 1 16,-4-1 2-16,2 0-1 0,-2-1 1 0,2 0-1 16,-2 2-6-16,0-2-15 0,0 0-15 15,0 0-27-15,-2-10-52 0,-4-4-241 16</inkml:trace>
  <inkml:trace contextRef="#ctx0" brushRef="#br0" timeOffset="46753.052">26492 13832 16 0,'0'0'0'0</inkml:trace>
  <inkml:trace contextRef="#ctx0" brushRef="#br0" timeOffset="47784.151">26412 14004 29 0,'0'0'9'15,"0"0"-6"-15,0 0 3 0,0 0 8 16,0 0 5-16,0 0 0 0,0 0 1 16,0 0 0-16,0 0 1 0,-7-7-1 0,5 7 2 15,2-3 2-15,0 3 1 0,0 0 1 16,-2 0-4-16,2 0-2 0,0 0-5 15,0 0-4-15,0 0-1 0,0 0-5 16,0 0 0-16,0-3 0 0,0 3 4 16,0 0 5-16,-2 0 0 0,2 0 2 15,0 0-2-15,-2 0-2 0,2 3-3 16,-2-3-3-16,0 3-2 0,0-3 2 16,0 0 1-16,2 3 1 0,-2-3 0 15,2 0 3-15,0 0-3 0,0-3 0 16,0 3-4-16,0-7 3 0,2-1-1 15,2-1 3-15,2-2-3 0,-2 0-1 16,0-1 5-16,1-1-3 0,3 2 4 16,-2-2-2-16,0 3 2 0,-2-2-1 0,1 2-1 15,-3 1 0-15,4-2-1 0,2 0-3 16,-4 2 0-16,4-2 2 0,-3-1-3 16,1 0 2-16,4-3-3 15,-2 3 1-15,1-1-1 0,-1 0 0 0,4 0 0 16,-3 2 0-16,-1-2 0 0,8 1-1 15,-7 0 0-15,3 0 0 0,3 1 0 16,-5-1 0-16,6 0 2 0,-3 0-2 16,3 2 0-16,1-1-1 0,-1-1 1 15,1-1-2-15,2-1 4 0,-1-1-1 16,5 0 1-16,0-3-3 0,-3 1 2 16,9-4 0-16,-4 3 0 0,0 1-1 0,-2-1 1 15,4 2 1-15,-3 2-3 16,-3 0 2-16,0 1-1 0,-1 1 1 15,-1 2-1-15,-3-1 1 0,-1 3-1 16,-1-2 1-16,-1 4 0 0,-5 0-2 16,4 0 2-16,1 3-2 0,-5-2 1 0,2 2 0 15,1 0-2-15,-5-1 1 0,4 0 0 16,7 0-1-16,-5-3 0 0,3 2 1 16,1 1 0-16,1 0-1 0,-5 0 1 15,-1-1-1-15,3 4 1 0,-8-2 0 16,-2 1 0-16,1 2 1 0,-5-2 1 15,2 2 1-15,-2-1 0 0,0 1-1 16,0 0 0-16,0 0 1 0,2 0-2 16,-2 0-1-16,2 0-1 0,4 0 0 15,-4-1 1-15,2 1-1 0,2-2 0 16,-4 1 0-16,5 1 0 0,-3-3 0 16,4 3 0-16,-4-2 0 0,-2 1 0 15,0 1 0-15,-2 0 1 0,2 0-1 16,-2 0 0-16,0 0 1 0,0 0-1 0,0 0 0 15,0 1 0-15,0 1 0 0,-2-2-2 16,0 3-2-16,-2-2-3 16,0 3-3-16,-6 2-4 0,5-1-1 0,1 0-3 15,-2-1-8-15,2 0-9 0,-4-1-11 16,2-2-6-16,3-1-11 0,-1 0-18 16,2 0-50-16,-2 0-112 0</inkml:trace>
  <inkml:trace contextRef="#ctx0" brushRef="#br0" timeOffset="48971.646">27261 13071 11 0,'0'0'3'15,"0"0"2"-15,0 0 5 0,0 0-3 16,0 0-5-16,-12 0 1 0,10 0-1 16,-4 0 8-16,3-3 5 0,1 3 3 15,2 0 2-15,0-2 4 0,-2 2 1 16,-2 0-1-16,2 0-2 0,0 0 1 16,-2 0-6-16,0 0 1 0,2 0 1 15,-4-1 3-15,3 1 1 0,-1-2 4 16,4 1 0-16,-4 0 0 0,2 1 1 15,0 0-4-15,-2 0-6 0,0 0-2 16,0-1 0-16,-3 0 1 0,1 0-2 16,6-1 0-16,-4 0-2 0,2 2-1 15,2-1 2-15,-2 1-1 0,2 0-1 16,-2 0-2-16,2 0 0 0,0 0-2 16,0 0-3-16,0 0-1 0,-2 0-2 15,2 0 0-15,0 0 0 0,0 0-2 16,0 0 0-16,2 2-2 0,2 2 4 0,-4 0-2 15,6 1 0-15,0 0 2 0,3-1-1 16,-1 2 0-16,-2 0 1 0,2-1-1 16,5 1 0-16,-3-1 1 0,-2 1 0 15,7-1-1-15,-5 1 0 0,7 0 0 16,-3-3-1-16,-3 0 1 0,5 0 0 16,-6 1-1-16,-1-3 1 0,-1 1 0 15,-2 1-1-15,0-3 0 0,-4 3 1 16,1-2-1-16,1 1 1 0,-2 0 0 15,6-1-1-15,-2 1 1 0,0-1-1 16,-1-1 2-16,1 1-1 0,0 0 0 16,0 0 0-16,-2 1 0 0,0-1 1 0,1 2 0 15,-3-1 0-15,-2 0 1 16,2-1 2-16,0-1 0 0,-2 0 2 16,0 0-3-16,0 0 4 0,0 0 0 15,0 0 0-15,0 0 1 0,0 2 1 16,0-1 1-16,0-1-1 0,-4 4-3 0,2 2 0 15,-9 4-4-15,-1 1-3 0,4 5 1 16,-7-1 0-16,3 1 0 0,1 3-1 16,-1-1 0-16,-3 2 0 0,1 3 0 15,-5 0 0-15,1 2 1 0,-3 1 0 16,-2 0-1-16,1 0 1 0,3-3-1 16,-6-2 1-16,11 0-1 0,-5-3-1 15,7-3-2-15,1-2-3 0,1-4-6 16,8-3-1-16,-2-2-9 0,4-2-8 15,0-1-19-15,0-1-9 0,4 0-8 16,-2-4-14-16,-2-5-46 0,0-3-80 16</inkml:trace>
  <inkml:trace contextRef="#ctx0" brushRef="#br0" timeOffset="50049.517">26083 13902 30 0,'0'0'121'0,"0"0"-85"0,0 0-3 16,0 0 5-16,0 0 5 0,6-30-12 15,-6 27-4-15,0-1 0 0,2 1-6 16,-2 2-4-16,2-2-1 0,-2 2 1 16,0-1 1-16,2 2 0 0,-2-3-2 15,0 3 0-15,0-1 1 0,0 0 4 16,0 1 3-16,0 0 0 0,0 0-4 15,0 0-1-15,0 0-2 0,0 0-3 16,0 0-2-16,0 0-5 0,0 0 1 16,0 0-5-16,0 0-1 0,0 0-1 0,0 0-1 15,0 0-1-15,0 1 0 0,2 3 0 16,3-1 1-16,-1 5 0 16,0 2 1-16,2 0 3 0,4 3 1 15,-3-3 0-15,-1 4-4 0,-4 0 2 16,4 0-2-16,4 3 0 0,-3-3-1 0,1 1 1 15,-4-2-1-15,0 0 0 0,6 1 1 16,-5-4-1-16,1 1 0 0,-2-2 0 16,0-3 0-16,2 3 0 0,0-5 0 15,1 0 0-15,-3 0 0 0,-2-2 0 16,2-1 0-16,-2 0 0 0,2-1 0 16,2 0 0-16,3-1 0 0,-1-3 0 15,-4-2 1-15,4-2-1 0,7 2 2 16,-5-6 1-16,3 1 1 0,3 3-1 15,-6-6-1-15,9 4 0 0,-7-2-2 16,9 0 2-16,-6 0 0 0,9-2-1 0,-5 3-1 16,2-3 3-16,3-1-3 0,-3 2 1 15,0 0 0-15,6 1 1 0,-7-1-2 16,1 3 3-16,0 1-2 0,-9 1 0 16,5 2 0-16,-9 3-1 0,-6 1 0 15,0 1 1-15,-2 1 0 0,0 0 2 16,0 0 4-16,0 0 0 0,0 1-1 15,-2 1 0-15,2-1 2 0,-4 1-3 16,2-1-2-16,0-1-2 0,0 2-1 16,2-1 0-16,0 1-1 0,0-2-5 15,-2 0-3-15,2 1-2 0,0 0-8 16,0-1-6-16,0 2-8 0,0-1-7 16,0 1 3-16,2-1-4 0,0 2-14 15,-2 0-11-15,0 0-34 0,0-1-80 0</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1-15T07:22:56.112"/>
    </inkml:context>
    <inkml:brush xml:id="br0">
      <inkml:brushProperty name="width" value="0.05292" units="cm"/>
      <inkml:brushProperty name="height" value="0.05292" units="cm"/>
      <inkml:brushProperty name="color" value="#FF0000"/>
    </inkml:brush>
  </inkml:definitions>
  <inkml:trace contextRef="#ctx0" brushRef="#br0">27803 2153 14 0,'0'0'21'0,"0"0"4"0,0 0 6 0,0 0 0 16,0 0 0-16,0 0-8 0,-2-11-3 16,0 8 3-16,2 0-2 0,0 0 3 15,0 0-2-15,0 0-4 0,0 0-3 16,0 0-2-16,0 1-1 0,0-3 1 16,0 2-1-16,0 0-1 0,2 0 2 15,0-3 3-15,0 3-1 0,-2-2 1 16,4-1 0-16,-4 1-2 0,0-1-1 15,0 1 1-15,0-1-1 0,0-1-2 16,-4-1-1-16,2-1 1 0,-2-1-2 16,-3-2-5-16,-1 6 0 0,-6-1-1 15,3 2-2-15,-5 1 0 0,-5 4-1 16,-2 0 0-16,-3 0-2 0,5 7 2 16,-4-1 1-16,11 0-1 0,-1 6-2 0,5-3 2 15,4 1 0-15,-5 2-3 0,7-3 3 16,2 2 0-16,0-1-1 0,0-1 1 15,2 0-1-15,0-3 0 0,4 2 1 16,-2 0-1-16,8 1 1 0,-1 0 0 16,-1-3 1-16,4 2 2 0,9-3 1 15,2 1 2-15,0 0-1 0,3-1 4 16,7 1 3-16,1-1-7 0,3 0 2 16,-2 2-1-16,2 1-2 0,-2 0 2 15,-8 1 0-15,0 0-3 0,-4 1-2 16,-11-1 2-16,3 0-2 0,-7 2-1 15,-4 1 1-15,-2-2 1 0,0 4-2 0,-2-3 3 16,-6 2 0-16,-2-2-2 16,-7 3 2-16,1 0-3 0,-9 0 2 15,0 1 0-15,-2-1-2 0,-3-1 0 16,-1 1-9-16,2-3-3 0,-2-1-9 16,10-3-5-16,1-1 0 0,5-2 1 0,-1 0-6 15,5-1-8-15,5-2-9 0,0-1 14 16,4-3 11-16,4-4 5 0,2-6-51 15,15-6-14-15,-2-4-14 0</inkml:trace>
  <inkml:trace contextRef="#ctx0" brushRef="#br0" timeOffset="671.738">28144 1969 342 0,'0'0'65'0,"0"0"-2"0,0 0-2 15,0 0-6-15,0 0-23 0,0 0-16 16,0 0-7-16,0 0-3 0,8-14-1 16,-4 28 9-16,5 6 2 0,3 2-5 15,-4 5 1-15,-4 1-2 0,5 2-4 16,1 4-1-16,-2 0-3 16,-2 0-1-16,3 3 0 0,-5-6 2 0,8 0-3 15,-4-1-2-15,1-6-4 0,5-2-3 16,-6-4-4-16,-1-2-5 0,-3 1-7 15,-2-6-9-15,4 1 0 0,-6-4-7 16,0-3 0-16,-8-1 6 0,2-4 4 16,-1 0 1-16,-3-3 8 0,-2-5 11 15,1-5 11-15,-5-6 2 0,5-1 1 16,1-5 13-16,-6-3-5 0,7 3 11 16,-5-2-2-16,4 5 0 0,-1 3 8 0,3 2-3 15,2 0-4-15,0 5-3 16,3-1-1-16,3 1 0 0,0 1 1 15,3-2 1-15,3 4-2 0,2-1-3 0,0 2-2 16,11-1-2-16,-3-1-5 0,7 4 4 16,2 3-2-16,0-3-2 0,4 6 0 15,4 0-3-15,2 0 2 0,0 3-4 16,2 3 3-16,3 7-2 0,-5 1-1 16,-6 4 1-16,-5 2 0 0,1 0 0 15,-6 4-1-15,-5 0 0 0,-5 1-1 16,-5-3-3-16,2-4 0 0,-4 2-2 15,-2-7 0-15,-4-1 1 0,-4-1 3 16,3-3 2-16,-1-2 0 0,2-1 1 16,-2-4 0-16,-2 2 0 0,3-3 0 15,-1 0 1-15,2 0 2 0,-4-3 3 16,2-3 3-16,-3-3-1 0,1-3 2 16,2-4-3-16,0-4-1 0,2-8-4 0,4-6-1 15,0-5-1-15,6-6-1 0,4 2 1 16,7 4-1-16,-3 8 0 0,-4 13-6 15,3 5-2-15,-3 7-5 0,-2 3-7 16,5 3-10-16,1 0-11 0,3 6-12 16,1 0-13-16,3 6-15 0,-4-2-51 15,-1-1-115-15</inkml:trace>
  <inkml:trace contextRef="#ctx0" brushRef="#br0" timeOffset="1046.627">28828 2181 405 0,'0'0'100'0,"0"0"-38"0,0 0-5 16,0 0-1-16,0 0-19 15,0 0-16-15,0 0-5 0,15-82-1 0,-15 82-3 16,0 0-3-16,0 0-6 0,0 0-3 16,0 3 0-16,0 3-1 0,0 4-5 15,-3 2 6-15,3 2 0 0,5 1 0 16,1 4 0-16,4-2-1 0,5 3 1 15,-1 0-4-15,7-3 3 0,1 0 1 16,3-4-1-16,0-4 1 0,4-1 1 16,-2-5-1-16,0-2 0 0,0-1 1 15,-3-6 0-15,3-3 0 0,-4-3-1 16,-4-1 3-16,-1-1 5 0,-7 0-2 16,1-4 0-16,-2-5 2 0,-6-7-1 15,1-4-1-15,-5 0-2 0,0 0-2 16,0 6-2-16,0 6-2 0,0 5-2 15,-2 8-5-15,-1 4-1 0,-1 2-6 16,0 0-9-16,-2 3-9 0,2 0-22 0,-2 9-18 16,2-1-8-16,-1 2-20 0,1 0-52 15,-2-2-74-15</inkml:trace>
  <inkml:trace contextRef="#ctx0" brushRef="#br0" timeOffset="1359.147">29492 2014 429 0,'0'0'68'0,"0"0"-22"0,0 0 14 15,0 0-3-15,0 0-21 0,0 0-12 16,0 0-7-16,0 0-6 0,0 0-2 0,-9-99-7 16,1 99-2-16,-4 0 0 0,-3 1 0 15,5 6-3-15,-7 2 2 0,7 0 1 16,0 3-1-16,-3 1 0 15,5 2 0-15,0-1 1 0,-1 5-1 0,1 4 1 16,0-3-1-16,6 4 1 0,2-3-1 16,0-2-2-16,2 2 3 0,6-3-3 15,7 0-2-15,-1 0-1 0,5-5-2 16,1 2 1-16,9-2-3 0,0-5-4 16,2-1-6-16,2-2-7 0,-2-5-4 15,0 0-8-15,-6-3-6 0,-4-5-11 16,0-3-61-16,-9 0-119 0</inkml:trace>
  <inkml:trace contextRef="#ctx0" brushRef="#br0" timeOffset="1577.838">29638 1803 347 0,'0'0'50'0,"0"0"15"0,0 0 7 15,0 0-21-15,0 0-12 0,0 0-13 16,0 0-11-16,0 0-9 0,0 0-3 15,13 17 6-15,-7 8 4 0,2 1-1 16,-2 5-5-16,1 5-3 0,-1-2-2 16,0 5 0-16,0-2-2 0,3-1 0 15,-3-2-7-15,6-2-15 0,3-4-5 16,-3-2-8-16,0-3-12 0,1-2-19 16,-5-6-7-16,-4-4-35 0,-2-5-82 15</inkml:trace>
  <inkml:trace contextRef="#ctx0" brushRef="#br0" timeOffset="1749.595">29549 2113 378 0,'0'0'59'0,"0"0"-1"16,0 0-8-16,0 0-1 0,0 0-15 16,0 0-6-16,0 0-8 0,0 0-5 0,0 0-5 15,102-115-6-15,-63 101 0 0,9 1-4 16,-1 1 0-16,7 0-13 0,2 3-45 15,2-2-37-15,-5 0-61 0,-9 2-211 16</inkml:trace>
  <inkml:trace contextRef="#ctx0" brushRef="#br0" timeOffset="2155.743">30345 1757 405 0,'0'0'55'0,"0"0"-14"15,0 0 20-15,0 0-5 0,0 0-14 16,0 0-14-16,0 0-5 0,0 0-3 16,0 0-8-16,40-95-9 0,-40 95-2 15,4 2-1-15,0 7-4 0,2 6 4 16,0 1 0-16,3 1 0 0,-1 7 0 16,2 0 0-16,-4 2 0 0,7 3 1 15,-3 3 0-15,2-1-1 0,1-2 0 16,1-1-1-16,-1 0-8 0,-3-2-9 15,3-1-8-15,-7-4-5 0,0-2-9 16,-4-2-13-16,0-3-5 0,-2-1-22 16,-6-3-43-16,-4-3-95 0</inkml:trace>
  <inkml:trace contextRef="#ctx0" brushRef="#br0" timeOffset="2733.732">30374 2006 268 0,'0'0'95'0,"0"0"-23"16,0 0-12-16,0 0-14 0,0 0-14 15,0 0-7-15,0 0-1 0,0 0-2 16,0 0-3-16,4-126-5 0,17 113-4 16,2-1-4-16,6 3-2 0,2-4-4 15,-2 2 0-15,2 2 0 0,-4 0-2 16,-5-1-8-16,-1-2-5 0,2-1 0 16,-7-1-2-16,1-3-2 0,-7-1-6 15,0-4-2-15,-1 0 6 0,-5 0 5 0,-4 2 8 16,0 3 8-16,0 2 0 0,-4 6 4 15,2-1 12-15,0 5 5 0,2 2 10 16,-2 2-7-16,2 2 2 0,0 1-2 16,0 0-9-16,0 6-12 0,4 4-2 15,2 10-1-15,0 5 6 0,2 6-1 16,5 8 4-16,-7 1-1 0,4 3-5 16,-1-1 0-16,-1-2-2 0,-2-1 1 15,4-5 0-15,1-2-2 0,1-4 1 16,-2-1-1-16,5-4 0 0,-5-3 0 15,3-4-1-15,-3-4-3 0,-2-1 0 16,-4-5 3-16,-2-3-6 0,-2-3 0 16,0 0 2-16,0 0 5 0,0 0 1 0,-2-5 3 15,-2-2-2-15,-4-4 2 16,0-5-3-16,-1-5-1 0,3-4-1 16,2-1 0-16,0-5 1 0,0 3 0 15,2 1 0-15,2 3 0 0,0 7 0 0,0 1 1 16,2 4-1-16,4 2 2 0,-2 1 1 15,2 2-1-15,7 2 2 0,-1-1 0 16,7 4 0-16,1 1-1 0,5 1 0 16,2 3 1-16,2 3-2 0,0 6 0 15,2 2 0-15,-2 3-1 0,-2 3 0 16,0 2-1-16,-5 0 0 0,-3-1 0 16,0 0-3-16,-5-3-10 0,3 1-10 15,-5-1-13-15,-2-1-19 0,1-1-14 16,-3-4-16-16,-6-1-86 0</inkml:trace>
  <inkml:trace contextRef="#ctx0" brushRef="#br0" timeOffset="3139.888">31089 1834 295 0,'0'0'151'0,"0"0"-111"15,0 0 4-15,0 0 12 0,0 0-3 16,0 0-12-16,0 0-10 0,0 0-6 15,75-147-12-15,-61 142-3 0,1 2-1 16,-1 3-5-16,7 6-3 0,-2 4 1 16,1 4-1-16,5 1 1 0,-2 5-1 15,-3 3 0-15,3 2-1 0,0 3 2 16,-2 3-1-16,-1 2-1 0,-3-4-3 16,-1 2-2-16,-3-6-3 0,-1-2-5 15,-6-6 1-15,-4-3 2 0,-2-5-1 0,0-2 4 16,-2-4 1-16,-6 0 5 0,-2-3 1 15,2 0 3-15,-3 0 1 16,1-3 0-16,0-2 4 0,1-3 3 0,-3-4 0 16,1-3-4-16,3-3-2 0,-4-7 1 15,1-4-2-15,7-5-2 0,0-6 1 16,4 0-3-16,4 1-1 0,0 6 1 16,9 2-1-16,-1 7 0 0,1 5 0 15,3 4 0-15,1 1-2 0,6 7-7 16,3 4-11-16,1 3-12 0,2 6-17 15,4 5-23-15,-2 0-10 0,-2 3-39 16,-4-3-137-16</inkml:trace>
  <inkml:trace contextRef="#ctx0" brushRef="#br0" timeOffset="4405.22">31784 1780 447 0,'0'0'29'0,"0"0"-16"15,0 0 29-15,0 0 9 0,0 0-13 16,0 0-14-16,0 0-6 0,0 0-4 16,-21-38-5-16,17 38-9 0,0 2-1 15,-4 3-1-15,0 1 2 0,-3 2-2 16,7 0 1-16,-2-2 1 0,0 2-1 16,4-1 1-16,2 0 0 0,0 0-2 15,0 0 2-15,6 0-1 0,2-3 0 16,0 0 0-16,9-1-1 0,-1-3 2 15,7 0 0-15,6 0 2 0,-4-5-1 16,-2-1 1-16,-3-2 0 0,-5-1-2 16,-5 1 2-16,-4-4-1 0,-4 2 4 15,0-5 2-15,-2 1-5 0,-4-4-1 0,-2 2 1 16,-2 2-1-16,0 0-1 16,3 5-1-16,-1 3 1 0,0 3 0 15,0 2 0-15,-4 1-3 0,-3 0 1 0,-3 7-1 16,-3 1 3-16,0 3-3 0,5 4 3 15,-3 0-1-15,7 3-2 0,-2 0 3 16,3 1-1-16,3 1 0 0,6-2 0 16,0-2 1-16,0 2-2 0,8-5 2 15,5-1-5-15,1 1 2 0,11-4 1 16,4 0 2-16,6-4 0 0,4-5 1 16,3 0 0-16,1 0 0 0,3-3 0 15,-3-5-1-15,1-1 1 0,-5-4 1 16,-4-2-2-16,-6-1 4 0,-4-1-3 15,-5-3 1-15,-3-3 1 0,-3-2 0 16,-7 1-1-16,-3-1 3 0,-4 1-4 0,0 6 1 16,-7 6-1-16,1 2-1 0,-2 2 1 15,0 4-1-15,-1 2-2 0,1 2 0 16,0 2-1-16,-7 4 0 0,5 5 0 16,-4 2 1-16,3 2 0 0,1 2 1 15,4-2 0-15,-5 1 1 0,3 2 0 16,4-4-1-16,-2 2 1 0,4-1-1 15,0-3 1-15,2-1-2 0,0-4 1 16,0-2 1-16,2-1-1 0,4-2 0 16,-2 1 1-16,4-2 0 0,5-1 1 15,-3 0 1-15,3-6 2 0,-1 1 3 16,-2-4 2-16,1-2-1 0,-1 0 1 16,-2-4-4-16,-2-1-1 0,3-4-1 15,1 0-3-15,-4 2 1 0,-2 2 0 0,-2 5-1 16,0 5 0-16,-2 3-1 0,0 3 0 15,0 0-1-15,0 3-3 16,3 3-2-16,-3 3-2 0,2 6 7 16,2-2 2-16,0 4 0 0,2-1 0 15,0-1 0-15,0 1 0 0,5-1 0 0,3 1-1 16,5-2-1-16,2-2 0 0,3-1 1 16,1-7 1-16,0-2-2 0,6-2 2 15,-2-3 1-15,4-5 0 0,-2-4 1 16,-4-2-1-16,2-1 0 0,-6-4 2 15,-1 0 3-15,-1-5 1 0,-4-6-3 16,1-8-1-16,-8-7-1 0,3-3 1 16,-3-1-2-16,-2 5 0 0,-1 7-1 15,-5 8-5-15,0 8 2 0,-2 10 2 16,-4 3 1-16,0 4-2 0,-1 2-1 16,-3 2-2-16,0 2-1 0,-5 6 1 15,5 2 2-15,-4 7 0 0,1 4 3 0,1 6 0 16,0 4 0-16,-1 6 0 0,3 2 2 15,0 3-2-15,4-3 2 0,0-4-2 16,4-4 0-16,2-6 2 0,6-2-2 16,0-4 1-16,3-2 0 0,3-5 0 15,-4-1-1-15,3-5 1 16,-3-2 0-16,-2-3 2 0,-1-1-1 0,-1 0-1 16,0-4 5-16,-2-4-2 0,-2-3 2 15,0-3-4-15,-2-4 0 0,0-3 0 16,0-3-2-16,-10 0 0 0,-2 1-6 15,-11 4-3-15,-2 5-9 0,-2 4-5 16,-6 7 2-16,4 3 2 0,-2 3 1 16,0 6 5-16,4 0 6 0,7 2 4 15,-1 1 2-15,0 3 1 0,9-3-2 0,1 1 1 16,1 0 0-16,4-1 0 16,4 1 1-16,2-1 1 0,0-4 0 15,4 4 0-15,8-2 1 0,3 0 1 0,10-2 1 16,2-2 2-16,6-1-1 0,4-2-1 15,0 0-2-15,0-1-2 0,0-1-1 16,-3-1-32-16,-6 0-40 0,-5-4-68 16,-8-2-225-16</inkml:trace>
  <inkml:trace contextRef="#ctx0" brushRef="#br0" timeOffset="5076.965">33161 1377 386 0,'0'0'57'0,"0"0"-14"0,0 0 0 0,0 0-9 15,-13-80-17-15,3 70-11 0,-4 4-2 16,-1 2-4-16,-4 4-1 0,5 0-1 16,-5 1 1-16,5 8 1 0,-3-1-1 0,3 7 0 15,-5 1-2-15,5 0 3 0,-3 2 1 16,5 1-1-16,4-2 0 15,-1 4 2-15,5-2-2 0,0 2 0 0,4-2 0 16,0-2 2-16,6 1 0 16,5-3 0-16,-1 1 4 0,11 0 3 15,1-3 3-15,5 1 6 0,8 0-2 16,5-1 3-16,1-1-2 0,2-2-6 0,-5 1 0 16,-1-3-4-16,-8-2 1 0,-6-1-1 15,-11-2-4-15,-2 2 0 0,-4-4-2 16,-6 2-1-16,0 0 0 0,0 0 0 15,0 4-1-15,-6 0 1 0,-4 1 0 16,2-2 1-16,-1 3 1 0,-5-1-1 16,2 0 0-16,-5 1 0 0,2-1 0 15,1-2-1-15,0 0 1 0,5 0-1 16,-3-2 0-16,2 4 0 0,1-1-1 16,3 0 1-16,0 0 0 0,0 2-1 15,-1-1 0-15,5 0-1 0,0 4 2 16,2-2 3-16,0 2-1 0,0 0-1 0,0 1 2 15,4-1 1-15,5 1-1 0,1 1 1 16,0 1 3-16,1-1-2 0,3 0 0 16,1 4-1-16,5-3 1 0,-1 0-2 15,4 3-2-15,-1-5 1 0,-1 2-2 16,0-1-18-16,-9-1-16 0,-1-4-25 16,-11 2-35-16,-9-5-42 0,-5-4-230 15</inkml:trace>
  <inkml:trace contextRef="#ctx0" brushRef="#br0" timeOffset="6092.322">28454 3263 9 0,'0'0'376'0,"0"0"-318"0,0 0-5 16,0 0-5-16,0 0 0 0,0 0-15 15,0 0-9-15,-25-74-4 0,25 72-1 0,0-1-4 16,0 3 0-16,0 0-7 0,-2 0-4 15,2 1-2-15,0 5-2 16,0 4-3-16,0 6 0 0,2 5 3 0,-2 1 0 16,4 5 1-16,2 2-1 0,3 0 0 15,-3 1 0-15,6 1 0 0,7-5 1 16,0-1-1-16,3-5 0 0,3-3 0 16,2-3 1-16,0-8 0 0,0-3-1 15,2-3 0-15,4-11 0 0,-2-4 0 16,2-5 1-16,-2-2 1 0,-2 0 3 15,-4-2 1-15,-9-1-1 0,-4 0 3 16,-1-1 2-16,-9-5-3 0,-2-9-3 16,0-2-1-16,0 0-3 0,-4 5-1 15,-2 7-8-15,-1 9-5 0,1 8 2 16,4 6-1-16,-4 4-3 0,2 3-16 16,-2 1-13-16,-3 8-13 0,1 2-13 0,0 3-12 15,6 2-23-15,-5 1-42 0</inkml:trace>
  <inkml:trace contextRef="#ctx0" brushRef="#br0" timeOffset="6779.664">29140 3284 356 0,'0'0'65'16,"0"0"-22"-16,0 0-2 0,0 0 13 0,0 0-11 15,0 0-7-15,0 0-7 0,0 0-7 16,54-146-3-16,-54 140-6 15,0 1 0-15,0 0-9 0,-2 2 1 16,-2 2-4-16,-2-1-1 0,-5 2-3 16,-5 6 0-16,1 2 1 0,-5 5 0 15,1 3-1-15,0 0 1 0,-1 0-1 16,5 2 0-16,-3-1 2 0,5 2-2 0,1 2 1 16,-1-2-5-16,9 1 1 0,0-1-2 15,4-1 1-15,0-5 2 16,0 2 0-16,8-1-1 0,3-5 4 0,3 1 0 15,5-1 2-15,4-6 1 0,5-1 0 16,8-4-1-16,-1-7 1 0,8-4 2 16,-4-5-2-16,3-1 0 0,-7-1 3 15,-4 1-1-15,-2-2-2 0,-15 2 2 16,1-1-1-16,-11-3 1 0,-4-3 1 16,-4-1-4-16,-9-1 0 0,1 7-3 15,-5 1-9-15,-3 7 0 0,-1 7-5 16,7 3-9-16,-3 3 6 0,7 0 5 15,-1 8 7-15,1 0-2 0,4 1 7 0,2 5 0 16,2 0 3-16,2 2-2 0,0 0-1 16,2-3 1-16,6 0 0 15,2-2 2-15,3 0 0 0,-5-3 3 16,9-4 1-16,-1-1 6 0,5-3 5 16,4-4 0-16,-1-4 6 0,7-6-1 0,2 2-2 15,-2-4-5-15,3-2-2 0,-10 2-1 16,1-2 5-16,-4-1-3 0,-5 2-1 15,-3 1 1-15,-5 1-2 0,-2 6-3 16,-4 6-2-16,0 0-3 0,-2 3 2 16,0 0-2-16,0 0-2 0,0 3-1 15,0 6-3-15,0 6 0 0,0 3 4 16,0 2 0-16,0 3 0 0,5-1 1 0,-3 3 0 16,2-1-1-16,2-1 1 15,2-2 0-15,-2-4-1 0,1-2 1 16,-1-4-1-16,-2-2-1 0,0-3-7 0,0-3-12 15,0 0-6-15,-4-3-20 0,2 0-11 16,-2-3-14-16,0-9-13 0,-4 1-103 16</inkml:trace>
  <inkml:trace contextRef="#ctx0" brushRef="#br0" timeOffset="6904.631">29487 2941 385 0,'0'0'30'0,"0"0"19"0,0 0 3 15,0 0-16-15,0 0-26 0,0 0-10 16,0 0 0-16,11-18-4 0,1 27-12 16,-1-2-16-16,3 2-28 0,-4-2-34 15,1-4-73-15</inkml:trace>
  <inkml:trace contextRef="#ctx0" brushRef="#br0" timeOffset="7373.269">30046 2815 478 0,'0'0'32'16,"0"0"25"-16,0 0 3 0,0 0-17 15,0 0-27-15,0 0-13 0,0 0-2 16,0 0 5-16,0 0 8 0,41 99 0 16,-33-61-5-16,-2 5-4 0,1-1-1 15,-1 1 0-15,0-5-2 0,4-1-1 16,-1-5-1-16,1-5 0 0,0-2 2 15,-1-4-2-15,-3-2 0 0,2-7-1 16,-4-4-4-16,2-2-2 0,-2-6 0 16,-4 0 2-16,3 0 5 0,-3-6 0 15,0-2 3-15,-5-4 1 0,-5-4-4 16,-2-5-1-16,-9-4-2 0,-4-3-2 0,-2-2-1 16,0 6-14-16,-1 4 2 0,3 7 12 15,2 7 0-15,2 3-5 0,5 3 4 16,-3 2 2-16,5 3 3 0,-3 5-3 15,7-1 2-15,-1 2 2 0,7 0 0 16,0 0-1-16,2-1 2 0,2 0 0 16,0-1 2-16,6 1 2 0,3-1 2 15,1 2 1-15,2-2-2 0,5-1 3 16,4-1-2-16,-1-3-3 0,9-1-1 16,2-3 0-16,0 0-2 0,8-3-6 15,-1-1-11-15,5-2-11 0,5-3-27 16,-5-5-30-16,-2 0-80 0</inkml:trace>
  <inkml:trace contextRef="#ctx0" brushRef="#br0" timeOffset="7591.965">30595 2806 487 0,'0'0'32'0,"0"0"10"0,0 0 24 16,0 0-9-16,0 0-20 0,0 0-17 15,0 0-6-15,0 0-1 0,40 3-8 16,-28 10 1-16,3 4-2 0,-3 3-1 16,0 0-3-16,1 5 2 0,-3 3 0 15,0-2-2-15,1-1 0 0,-3-5-7 16,0 0-7-16,3-3-8 0,-5-2-9 0,-2-5-16 16,-4-1-9-16,0-3-12 15,-4-4-7-15,-6 0-35 0,-3-2-73 16</inkml:trace>
  <inkml:trace contextRef="#ctx0" brushRef="#br0" timeOffset="8029.362">30579 2949 207 0,'0'0'81'0,"0"0"-17"0,0 0 13 15,0 0-18-15,0 0-17 0,0 0-9 16,0 0-2-16,0 0-3 0,0 0 1 16,-60-87-6-16,60 87-2 0,0 0-6 15,0 0-10-15,2 0-2 0,4 0-2 16,5 0-1-16,5 0 0 0,1 0 3 15,5 0-2-15,3 0 0 0,4 0 1 16,0 0-2-16,4 0 0 0,-4 0 0 16,0 2 0-16,0 3-7 0,-6-1-10 15,-5-1-6-15,-1-1 1 0,-9-1-6 16,-4-1 14-16,-4 0 1 0,0-6 13 16,-2-3 4-16,-6 1-2 0,-7-3-2 0,1 0 0 15,-3-1 0-15,3 2 2 0,-1 0 12 16,5 1 2-16,0 1 4 15,2 4-2-15,-1 0-6 0,1 4-5 0,0 0-5 16,-1 1 0-16,-3 6-2 0,2 2-1 16,-3 3 1-16,3-2 0 0,2 2-1 15,-1 1 1-15,-1 0-2 0,2 0 2 16,2 1 1-16,-1-1-1 0,-1 3 0 16,-2-2 0-16,4 1 1 0,2 0 0 15,-5-5-1-15,5 0-7 0,-2-1-1 16,2-3 2-16,2-1 0 0,-2-3 1 0,2 0 1 15,-3 0 0-15,-1-2-3 16,0 3-10-16,0-3-11 0,0 0-13 16,1 0-15-16,-1-1-28 0,2-5-71 15</inkml:trace>
  <inkml:trace contextRef="#ctx0" brushRef="#br0" timeOffset="8966.731">31263 2834 119 0,'0'0'63'0,"0"0"-11"15,0 0 12-15,0 0 3 16,0 0-10-16,0 0-11 0,0 0-9 0,0 0-7 16,-56-63 1-16,54 61-3 0,0 2-13 15,0 0-6-15,0 2-3 0,0 2 4 16,-2-2-3-16,2 3-2 0,-2 3 2 15,2-2-3-15,0 1 1 0,2-1-1 16,0 0 0-16,0 1-1 0,2 2 0 16,6 1-2-16,-2-1 2 0,9 0-2 15,1-2 3-15,3 0 1 0,3-1-2 16,3-4 1-16,2-1 0 0,-2-1-2 0,-2-3 2 16,-1-1-2-16,-7-4 0 15,-3 3-1-15,-3-4 2 0,-7-2 3 16,0 0 2-16,-2-2-2 0,-4-2-2 15,-9-3-2-15,-6 2-2 0,3-1 0 0,-5 2 0 16,1 3 0-16,3 4-1 0,1 3-1 16,-1 2-1-16,0 3-2 0,1 3 2 15,-5 5-2-15,3 2-1 0,-3 2 4 16,4 2-1-16,1 2 2 0,4 3 0 16,-3 0-3-16,7-1 4 0,-1 2-2 15,5-4 1-15,2 2-1 0,2 0 1 16,2-1 0-16,2 3 0 0,7-5 1 15,-1-1 0-15,7 0 0 0,1-5 0 16,5 0 1-16,6-4 1 0,4-3 1 16,2-2 4-16,2-3 1 0,3-5 0 15,5-4-2-15,-3-3-1 0,1-1-3 16,-2-1-2-16,-1-3 1 0,-5 0 0 16,-4-1 1-16,-7-2-2 0,-5-3 2 0,-2-2-1 15,-7-2 1-15,-6-2-2 0,-4 4 0 16,-6 3-5-16,-7 5-4 0,-1 4-1 15,-3 3 0-15,1 5-1 0,-3 4 1 16,3 4-3-16,-1 0 9 0,3 1 1 16,-1 5 0-16,5 3 2 0,2 0-2 15,-1 2 2-15,3 0-2 0,4-1 1 16,0 0-2-16,2 1 3 0,4-3 1 16,5 1 5-16,-1 1 3 0,4 0 0 15,5 3 1-15,1 1 2 0,3 1-2 16,6 2-3-16,2 2 1 0,-2 2-5 15,0 0 0-15,-5-3 2 0,-3 0-3 16,-7-5 1-16,-8-3-2 0,-1 0 0 16,-3 3 1-16,-5-2 1 0,-3 2 0 15,-4-3 1-15,-1 2 1 0,3 0-4 16,-7-2-4-16,5-1-11 0,-2 0-10 16,1-2-1-16,5 0-2 0,0-4-10 0,1 0-12 15,1-3-8-15,0 0-15 0,2-3-65 16</inkml:trace>
  <inkml:trace contextRef="#ctx0" brushRef="#br0" timeOffset="9497.774">32005 2661 442 0,'0'0'59'0,"0"0"-12"0,0 0 2 15,0 0-17-15,0 0-17 0,0 0-13 16,0 0 3-16,19 35 17 0,-11-11-2 0,-4 5-3 15,2 3-3-15,-1 3-3 0,-1 3-5 16,-2-1-1-16,0-1-1 0,2-2-2 16,2-1 0-16,2-7-1 0,3 0 1 15,-3-5 0-15,2-1-2 0,1-5 0 16,-3-4 0-16,-4-5 0 16,0-3 0-16,-2-1 0 0,-2-2 0 15,0 0 0-15,0-5 3 0,0-5 3 0,0-3-4 16,-6-3-1-16,0-8 1 0,-4-4-2 15,-1-5 0-15,1-8 1 0,-2-3-1 16,-1-2-1-16,1 1-1 0,-3 3 2 16,3 7-4-16,-3 1 4 0,3 7 0 15,4 4-1-15,-5 1 1 0,3 6 0 16,2-2 0-16,4 4 1 0,-1 2-1 16,3 2 1-16,2 1-1 0,0 0 0 0,4 2 0 15,3 1-2-15,3-1 0 16,9 2 1-16,-3 1-1 0,7 2 1 15,4 2 1-15,0 0 0 0,2 9 1 16,2 3-1-16,-2 3 1 0,-5 1 1 0,-3 3 0 16,-7 4-2-16,-3-1 0 0,-7 5 0 15,-4-3 1-15,-8-2-1 0,-5 0 0 16,1-1 0-16,-3-2-1 0,1-2-3 16,-5 1-5-16,5-2-5 0,-3 2-12 15,1-1-11-15,-1-4-8 0,3 4-11 16,-3-6-19-16,-1 1-44 0,3-3-66 15</inkml:trace>
  <inkml:trace contextRef="#ctx0" brushRef="#br0" timeOffset="9825.822">32574 2932 437 0,'0'0'64'0,"0"0"-20"15,0 0 7-15,0 0 2 0,0 0-9 16,0 0-19-16,0 0-7 0,0 0 1 15,43-82-3-15,-41 82-7 0,-2 0-5 16,4 4-3-16,-2 4 0 0,2 3-1 16,-4 3 0-16,0 2 2 0,0 0 0 15,-4 0 0-15,-2 3-2 0,0-3-10 16,-4 2-12-16,1-3-12 0,-1-1-13 0,-4-3-18 16,-5-3-33-16,-2-4-75 0</inkml:trace>
  <inkml:trace contextRef="#ctx0" brushRef="#br0" timeOffset="9982.028">32541 2806 381 0,'0'0'142'0,"0"0"-114"0,0 0 7 16,0 0 8-16,0 0-12 0,0 0-25 15,0 0-6-15,0 0-12 0,0 0-24 16,49 1-20-16,-49 16-39 0,-6-2-135 15</inkml:trace>
  <inkml:trace contextRef="#ctx0" brushRef="#br0" timeOffset="11122.394">28111 4192 88 0,'0'0'212'0,"0"0"-168"16,0 0-17-16,0 0 18 0,0 0 9 15,0 0-15-15,0 0-17 0,0 0 2 16,12-74-3-16,-12 72-1 0,0 0-5 15,2 2-4-15,0-1-4 0,0 1-1 0,0 0-5 16,3 0-1-16,3 3 1 0,0-1 0 16,2 3-1-16,1-1 3 15,-1-1-2-15,0 5 2 0,-1-3-1 16,5 1 2-16,-6 3-2 0,3-1 1 16,5 2 1-16,-5 2-2 0,1-1 0 15,3 1 0-15,-9 2-2 0,0 0 2 0,2-3-2 16,-4 4 1-16,-2-3 0 0,-2-4 0 15,0 2-1-15,0-6-1 0,0 2 1 16,0-5-1-16,0 0 2 0,0 1-1 16,0-2 0-16,0 0 0 0,0 0 0 15,0 0 3-15,0 0-2 0,0-4 3 16,0-5 4-16,0 0 2 0,-2-3-5 16,0 2-2-16,-4-3-2 0,-2 3-1 15,2 2 0-15,-1-1 0 0,-1 7-1 16,-2-1-2-16,6 1 0 0,-3 2 0 15,3 2 2-15,0 2 0 0,-2 3-2 16,-2 2 1-16,6 3 2 0,-2 3-2 16,-1 0 1-16,5 3 1 0,0 3-1 0,0 2 0 15,0 5-1-15,0 1 2 0,0 5 1 16,5-1 3-16,-3 1 3 0,2 0-6 16,6 0 3-16,-2-1 1 0,1-2-3 15,-3 1 3-15,6-7-4 0,-4 3 2 16,-1-5-2-16,-1-4 2 0,2-4-2 15,-4-3-1-15,-2-2 2 0,-2-7-1 16,0 0 1-16,0 0 2 0,-2-1 2 16,-2 1 1-16,-4 0 2 0,2 0-4 15,-1 0-1-15,-3 0-4 0,-2 0 1 16,3 0-1-16,-3-1-3 0,-2 0-7 16,1 1-3-16,-3-2 1 0,3 1-5 15,-1-1-6-15,-1 1 1 0,7 1 5 0,0 0-10 16,0 0-15-16,3 2-16 15,3-2-15-15,-2 1-27 0,4 1-60 16</inkml:trace>
  <inkml:trace contextRef="#ctx0" brushRef="#br0" timeOffset="87901.674">4000 8819 14 0,'0'0'212'0,"0"0"-165"0,0 0-14 0,0 0 3 15,0 0 9-15,0 0-1 0,-10-45-7 16,10 36-8-16,0 1-3 0,0-4-3 16,0 4 5-16,0-6-8 0,6 5-4 15,-6 1 3-15,4-3 0 0,2 2-1 16,0 1-4-16,3-1-1 0,1 1-5 16,2 2 0-16,-1-3-4 0,-1 4 0 15,2 2 1-15,1 0-4 0,-1 1 2 16,3 2-3-16,-3 2 1 0,0 6-1 15,1 5 0-15,1 0 1 0,1 4-1 16,-3 3 1-16,1 2-1 0,-3 4 1 16,0 0 0-16,1 5 0 0,-3 0-1 15,-2-1 0-15,0-1 0 0,-2-1 1 16,1-3-1-16,-5-5 1 0,4-1-2 0,-4-4 1 16,0-4-2-16,0 0 1 0,0-2-1 15,0-6 0-15,0 0 2 16,0-1-2-16,0-1 2 0,0 1 0 15,0-2 0-15,-2 0 2 0,0 0-1 16,2-6 4-16,-5-2-3 0,3-5-1 0,-6-4-1 16,6-1 1-16,-2-10-1 0,0 0 0 15,2-3-1-15,2 2 1 0,0 1 0 16,0 1-1-16,2 6 1 0,0 1 0 16,2 6 0-16,-2 1 0 0,6 4-1 15,-4-2 0-15,3 4 0 0,1-1-1 16,0 4 1-16,2 0 0 0,3 1 0 15,3 0-2-15,-3 3 3 0,3 0-2 16,3 1 2-16,-5 4-1 0,3 3 1 16,-3 3-1-16,1 1 1 0,1 3 0 15,-3 4 0-15,-1 3 0 0,-3 2 0 16,-1 3 0-16,-2-2 0 0,-4 1 0 0,4-4 0 16,-4-4 1-16,2-2-1 0,-4-2 0 15,0-4 0-15,3 3 0 0,-3-8 1 16,0 1-2-16,0-3 1 15,0-2-2-15,0 1 1 0,-3-2 1 0,1 0 0 16,0 0 1-16,-2-2 1 0,-2-1 1 16,2-4 0-16,-4-6-3 0,3-1 0 15,-1-6 0-15,2-6 0 0,0-5-2 16,4-5 2-16,0 2 0 0,8-2-1 16,1 10 1-16,-1 3 0 0,0 3-1 15,0 6 2-15,3-3-1 0,1 6 3 16,0 0-3-16,5 3 1 0,-3 1 0 15,5 2 1-15,0 2-1 0,1-2 1 16,1 4 0-16,0 1-2 0,-1 1 2 0,1 7-2 16,-4 3-1-16,-1 1 1 15,-3 4 1-15,-3-1-1 0,0 4 0 16,-2 2 0-16,-1 1 1 0,-1 3-1 0,-4 0 0 16,2 0 1-16,0-1 0 0,-2-2-1 15,2 1-2-15,3-6-3 0,-5 0-5 16,2-3-3-16,0-3-8 0,-2-3-8 15,0-1-8-15,2 1-7 0,-2-5-7 16,0 0-12-16,0-3-35 0,7 0-62 16</inkml:trace>
  <inkml:trace contextRef="#ctx0" brushRef="#br0" timeOffset="88417.164">5186 8725 246 0,'0'0'90'0,"0"0"-33"0,0 0-7 0,0 0 7 16,0 0-29-16,0 0-4 0,-2-65 2 16,2 60 3-16,0-1-2 0,-4 0-3 15,4 1-5-15,-2 0-10 0,0 3-2 16,-2-3 0-16,-4 5-3 0,-3 0-4 16,-1 0 0-16,-5 0 1 0,3 3-1 15,-3 1 0-15,3 1-1 0,-1 1 0 16,3 3 1-16,-4-2-1 0,3 3 1 15,1 1-1-15,-5 3 1 0,5 2-1 16,-1 2 1-16,3 2-1 0,-2 2 1 16,1 0-1-16,3 1-1 0,4-1 1 15,0 1 1-15,4-3-2 0,0 0 0 16,2 0-1-16,2-1 2 0,4-2-1 16,3-2 1-16,1-1 1 0,4-1 0 0,1-4 1 15,4 0-1-15,1-6 0 16,3-3 0-16,2 0 2 0,-2-6-1 15,0-3 2-15,-5-3 1 0,1-1 0 16,-6-2-2-16,-3-1 5 0,-2-1-4 0,-1-4 0 16,-7-1-1-16,0-6 0 0,0-5 2 15,-2 1-3-15,0-1 0 0,0 5 1 16,-2 7-2-16,-5 7 0 0,-1 0 0 16,2 8 0-16,-6 1-9 0,-1 3-3 15,1 1-5-15,-5 1-14 0,-1 5 8 16,-3 4 4-16,4 0 5 0,1 3-8 15,6 1 7-15,-3 2-3 0,5 2-7 16,2-1-13-16,0-2-2 0,6 3-9 16,0-6-11-16,0 1-36 0,0 1 1 15</inkml:trace>
  <inkml:trace contextRef="#ctx0" brushRef="#br0" timeOffset="88854.56">5226 8811 157 0,'0'0'97'0,"0"0"-50"15,0 0 3-15,0 0 1 0,0 0-3 16,0 0-10-16,0 0-10 0,0 0-2 16,0 0-2-16,45-108 1 0,-43 105-1 15,0 0-4-15,-2 1-5 0,0 2 0 16,2 0-4-16,-2 0-4 0,0 0-1 16,2 2-2-16,5 1-3 0,-5 1 0 15,4 5 2-15,0-2 0 0,0 4-1 16,-2 3 3-16,5 0-1 0,-5 3-4 15,2 0 3-15,2 0-3 0,-1 0 1 16,3 0 0-16,2 0 0 0,7-3-1 0,-5 1 0 16,5-1 0-16,2-6 0 0,1 3 1 15,1-5 0-15,0 3-1 16,0-4 1-16,-1-5-1 0,-3 1 2 0,-3-1-2 16,-5-3 0-16,-1-3 3 0,-2-3-2 15,-1-3 3-15,-1-1 5 0,0-7 1 16,-2-3 0-16,-2-8-3 0,6-3-2 15,-3-7 0-15,-3 2-2 0,2 3-3 16,-2 5 1-16,0 7-1 0,-2 6 0 16,0 4 0-16,0 6 0 0,0 4 0 15,-2 1 0-15,-4 3-4 0,4 0-5 16,-5 0-5-16,-1 4-2 0,0 2-9 16,0 2-12-16,1 0-6 0,-3 1-10 15,2-1-10-15,-1 0-32 0,3 1-73 16</inkml:trace>
  <inkml:trace contextRef="#ctx0" brushRef="#br0" timeOffset="90354.208">6807 8505 160 0,'0'0'35'0,"0"0"-6"16,0 0 7-16,0 0 15 0,4-16-12 16,-4 15-10-16,0 1-6 15,0 0-1-15,0 0-1 0,0 0-4 16,0 0-3-16,0 0-3 0,0 1-2 0,0 0 0 16,0 5-2-16,0 3 2 0,0 0 2 15,0 2 1-15,0 3-1 0,0 3 1 16,0 2-2-16,0 5-1 0,-2 1-1 15,0 3 1-15,-6 1-3 0,6-2 0 16,-2 0 2-16,-1 0-4 0,1-4 0 16,0 2-3-16,4-5-1 0,-2 3 2 15,-2-7-2-15,2 2 1 0,2-4-1 16,-4-3 0-16,2 0 1 0,0-5-2 16,2 3-3-16,0-4-7 0,-2-2-9 15,2 2-14-15,-7-4-17 0,3 1-25 16,-4-2-49-16</inkml:trace>
  <inkml:trace contextRef="#ctx0" brushRef="#br0" timeOffset="90619.775">6565 8756 322 0,'0'0'75'15,"0"0"-17"-15,0 0-2 0,0 0-3 16,0 0-11-16,0 0-14 0,0 0-6 16,0 0-3-16,11-13-8 0,-11 13-3 15,0 0-1-15,0 0-1 0,0 0-3 16,0 0 0-16,0 0-2 0,0 0-1 0,0 0 0 16,0 0 0-16,-3 0 0 15,3 0-2-15,0 0-11 0,0 0-5 16,0 0-11-16,0 0-9 0,0 0-12 15,5 0-13-15,-1 0-34 0,4 0-32 16,0 0-26-16</inkml:trace>
  <inkml:trace contextRef="#ctx0" brushRef="#br0" timeOffset="90900.964">6939 8785 246 0,'0'0'87'15,"0"0"-29"-15,0 0 3 0,0 0-3 16,0 0-17-16,0 0-12 0,0 0-6 16,0 0 1-16,0 0-6 0,7-23-3 0,-7 20-5 15,0 3-2-15,0 0-2 0,0-2-4 16,0 2 0-16,0-1-2 0,0-1 0 15,0 2-7-15,-3 0-8 16,3 0-10-16,-4 0-10 0,4 0-13 16,0 0-19-16,0 0-27 0,-2 0-126 0</inkml:trace>
  <inkml:trace contextRef="#ctx0" brushRef="#br0" timeOffset="92557.196">7171 8664 144 0,'0'0'44'0,"0"0"-5"16,0 0 6-16,0 0-16 0,0 0-3 15,0 0-2-15,-44-4-5 0,40 5-4 16,2 1-4-16,0-1 3 0,2 1-3 16,0 1-1-16,0 3-1 0,0-1 3 15,4 1 1-15,0 0-2 0,5 2 1 16,-3-1 0-16,2 3 2 0,3-4-3 15,-1 2-4-15,0 1-1 0,3 0-2 16,-1 1-2-16,0-4 0 0,1 0 4 16,3 0-4-16,1-1 3 0,4-2-2 0,-1-3 2 15,1 0 1-15,2-3-3 16,-3-5 3-16,3-1-2 0,-4 1 0 16,-3-4 2-16,1 4-4 0,-11-3 1 15,2 2 2-15,-6-4 0 0,0 1 1 0,2-2 0 16,-4-1-4-16,-4 1 0 0,0-3-2 15,0 3 1-15,0 3 0 0,-2 0-1 16,-3 2-1-16,-3 1 0 0,0 4 1 16,-5 1-3-16,1 3 1 0,-3 0 0 15,-4 3-1-15,-2 3 0 0,3 1 1 16,-5 2 2-16,6 4 0 0,-4 1-1 16,3 0 0-16,5 5 0 0,1-1 0 15,3-1 1-15,5 1-1 0,0-2 0 16,8 1-2-16,0 0 1 0,0-1-1 15,8 1 3-15,0-3 0 0,5 1 0 16,1-4 0-16,3 0 0 0,1 1 0 16,1-4 2-16,8-3 0 0,-3 1 4 0,7-3 0 15,2-3 0-15,1 0-2 0,1 0 0 16,-2-9-1-16,2 1-1 0,-2-6 0 16,-2 0 0-16,0-2 0 0,-2-2-1 15,-2 1 2-15,-4-3-2 0,-3-2 0 16,3 2 1-16,-7-8-1 0,3 3 1 15,-6-1 0-15,-3 0-2 0,-2-1 3 16,-6 6 0-16,-2 1-1 0,0 6-2 16,-8 3 0-16,4 3 0 0,-7 3 0 15,5 4-3-15,-8-1-1 0,1 4-4 16,-3 4 0-16,1 5-2 0,1 0 6 16,1 2 2-16,3 2 1 0,2-1-1 15,-2 1 1-15,5-1 0 0,1-2 0 0,4 1 0 16,0-1 0-16,0 1 1 15,2 2-1-15,5-4 1 0,3 3-1 16,0-3 1-16,3 1 3 0,5 0 2 16,-1-1 4-16,5 2 0 0,5-1 0 0,4 0-1 15,-4 4-2-15,-6-2 1 0,0-2-4 16,-9-1 1-16,-6-3-2 0,2 1-1 16,-3-1 0-16,-3 1 0 0,-2 2-1 15,0-6 0-15,0 7 0 0,-9-6 1 16,1 3-1-16,-2-1-7 0,-3 0-1 15,-1 1-3-15,-1-1-2 0,-1 0-6 16,4-5-6-16,1 3-4 0,-1-3-7 16,1-3 1-16,3 0-8 0,-2 0-14 15,6-6-20-15,-3 1-39 0,5-6-4 16</inkml:trace>
  <inkml:trace contextRef="#ctx0" brushRef="#br0" timeOffset="93072.775">8062 8678 344 0,'0'0'76'0,"0"0"-30"15,0 0-12-15,0 0-3 0,0 0-15 16,0 0 6-16,0 0 5 0,6 36-2 16,-4-21-7-16,0 4-4 0,-2 1-2 15,4 5-5-15,-2-2-1 0,0 5-2 16,3-3-3-16,-3 2 0 0,0-3 1 15,4-4-2-15,0 0 1 0,-2-8-1 16,2 2 0-16,3-6 0 0,-5-2 0 16,2 0-1-16,-4-4 0 0,0 1 0 0,-2-3 1 15,2 0 1-15,-2-6 1 0,0-3 0 16,0 2-2-16,-2-8 2 16,-4-2 0-16,-2 0-2 0,-1-6 0 0,1-4 0 15,-4-4 0-15,3-3 0 0,1 2 0 16,4-1-2-16,-4 2 0 0,0 5 2 15,-1 1 0-15,5 3 0 0,0-2 0 16,0 5 0-16,0 0 1 0,4 1-1 16,0 4 0-16,0-1 0 0,4 4 0 15,2 3 0-15,0 0 1 0,7 2 1 16,1 0-1-16,1 0 1 0,1 4-1 16,1 2 2-16,1 0 0 0,-3 8-2 15,3 2 2-15,-3 3 0 0,-5 2-3 16,0 6 1-16,-5 0-1 0,-5 6 2 15,0-1-2-15,-2-1-1 0,-3 1 0 16,-3-4-5-16,0-2-1 0,4 0-3 16,-2-6-1-16,-1 1-6 0,-1-2-3 15,2-2-5-15,0-4-10 0,-5 1-8 0,5-5-5 16,-6-3-23-16,6 0-53 0,-3 0-127 16</inkml:trace>
  <inkml:trace contextRef="#ctx0" brushRef="#br0" timeOffset="93353.925">8506 8465 217 0,'0'0'53'15,"0"0"4"-15,0 0-4 0,0 0 5 16,0 0-11-16,0 0-18 15,0 0-12-15,0 0-6 0,19-13 2 16,-9 21 8-16,-4 2 2 0,3 2 1 16,1-1-3-16,0 4 2 0,1 2-6 15,-1 3-2-15,-4 6-4 0,-2 4-4 0,-4 4-4 16,0 3-2-16,-8-2-1 0,-2 0-4 16,-3-3-13-16,-5-2-7 0,-1-1-18 15,-8-1-21-15,0-2-22 0,-4-3-63 16</inkml:trace>
  <inkml:trace contextRef="#ctx0" brushRef="#br0" timeOffset="94025.605">6449 8385 231 0,'0'0'40'0,"0"0"-18"15,0 0 17-15,0 0 7 0,0 0-14 16,0 0-12-16,0 0 4 0,0 0-1 16,62-32-7-16,-60 32 2 0,-2 0-5 15,0 0-2-15,0 0-3 0,0 0 1 16,0 3 0-16,0-1 0 0,-2 7 5 15,0 2-4-15,-4-1-2 0,2 4-1 16,-2 4-1-16,-2 2-1 0,-1 3 0 16,-1 0-2-16,2 5 2 0,-1 3-2 15,1 2-1-15,0 5-2 0,0-1 2 0,3-1-2 16,3 0 2-16,2-1-2 0,2-2 0 16,5-1 0-16,3-4 0 15,2 0 0-15,5-2 0 0,6-1 0 0,-3-6 0 16,3-1-1-16,-6-1-6 0,7-7-8 15,-3-1-8-15,0-3-9 0,-5-6-9 16,3 0-22-16,-3-9-56 0,-1-4-181 16</inkml:trace>
  <inkml:trace contextRef="#ctx0" brushRef="#br0" timeOffset="94572.349">6179 8515 213 0,'0'0'84'0,"0"0"-34"15,0 0 4-15,0 0 9 0,0 0-18 16,0 0-12-16,0 0-4 0,0 0-2 16,4-29-2-16,-4 29-3 0,0 0-10 15,0 3-6-15,0 4 0 0,0 5-3 16,0 0 3-16,-4 4 5 0,-5-2-4 15,5 6 0-15,-6 0-2 0,0 0-3 16,-3 2 1-16,-3 2-1 0,1 0-2 16,1-3 2-16,-1-2-2 0,7-2 2 15,-4-5-1-15,5 1-1 0,-3-1 0 16,6-6-2-16,-2 3-2 0,2-2-1 16,1-1 4-16,1-1-3 0,2-1-3 15,0-1 5-15,0-1 1 0,0-1 1 16,0-1 0-16,2 0-1 0,5 2 1 15,3-2 1-15,4 0 0 0,5-3 3 16,2-6 6-16,6 1-4 0,6-3-2 16,0 2-3-16,0-2 1 0,0 0-2 15,-4 0 0-15,-6 2-12 0,-3 1-11 0,-7 1-8 16,-3 2-10-16,-6 2-11 16,-2 0-11-16,-2 0-38 0,-2 1-81 15</inkml:trace>
  <inkml:trace contextRef="#ctx0" brushRef="#br0" timeOffset="94837.995">6183 8525 386 0,'0'0'76'0,"0"0"-6"16,0 0-1-16,0 0-10 0,0 0-18 15,0 0-14-15,0 0-7 0,0 0-7 16,29-29-4-16,-23 39-4 0,2 9 2 15,0 1 3-15,-3 7-2 0,1 5-1 16,-2 2-3-16,-2 1 0 0,-2 2-2 16,4 1 0-16,-2-1 0 0,0 0-2 0,4-3 1 15,-3 2-1-15,5-2-10 16,-2 0-7-16,-2-1-14 0,2-1-7 0,3-3-28 16,-5-4-14-16,0-3-29 0,-4-8-162 15</inkml:trace>
  <inkml:trace contextRef="#ctx0" brushRef="#br0" timeOffset="95353.481">8690 9014 245 0,'0'0'93'15,"0"0"-35"-15,0 0 1 0,0 0-1 0,0 0-10 16,0 0-11-16,0 0 0 0,0 0-1 15,62-31-7-15,-56 31-5 0,3 0-7 16,-5 0-5-16,0 3-2 0,2 3-3 16,-4 1-2-16,0 2-2 15,-2 2 0-15,0 3-1 0,-2 0 3 0,-6 1-4 16,-2 1 2-16,-7-1-3 0,5-2 0 16,-7 2-6-16,5-1-10 0,-5-2-15 15,2-1-26-15,-7-3-31 0,-3-2-46 16,-2-3-210-16</inkml:trace>
  <inkml:trace contextRef="#ctx0" brushRef="#br0" timeOffset="95822.049">9968 8430 202 0,'0'0'72'16,"0"0"-11"-16,0 0-3 0,0 0 11 16,0 0-22-16,0 0-14 0,0 0-12 15,0 0-5-15,8-13 0 0,-4 28 11 16,-2 1-2-16,0 4-3 0,0 0 0 15,-2 6-3-15,0-1-5 0,0 4-5 16,0 4 1-16,-6 1-7 0,0 3 3 16,2-1-4-16,-2 1 0 0,3-5-2 15,-1 1 0-15,2-4-2 0,0-6-9 16,2-2-9-16,-2 0-18 0,0-7-19 16,0 3-14-16,-6-9-22 0,4-2-70 15</inkml:trace>
  <inkml:trace contextRef="#ctx0" brushRef="#br0" timeOffset="96040.833">9691 8697 316 0,'0'0'185'16,"0"0"-149"-16,0 0-1 0,0 0 26 15,0 0-5-15,0 0-19 0,0 0-12 16,0 0 0-16,0 0-7 0,14-42-9 15,-14 42-7-15,0 0-2 0,2 0-1 16,0 2-3-16,7 1-7 0,-5 0-12 16,2 0-6-16,-2 0-12 0,4-3-8 15,1 0-7-15,1 0-21 0,0 0-35 16,-2-3-129-16</inkml:trace>
  <inkml:trace contextRef="#ctx0" brushRef="#br0" timeOffset="96259.444">10300 8663 414 0,'0'0'53'0,"0"0"-1"16,0 0 6-16,0 0-10 0,0 0-11 16,0 0-12-16,0 0-3 0,0 0-11 15,0 0-7-15,17 0-4 0,-15 0 0 16,-2 0-2-16,0 0-18 0,2 1-16 15,-2-1-13-15,0 0-15 0,0 0-9 16,0-6-32-16,-2 0-227 0</inkml:trace>
  <inkml:trace contextRef="#ctx0" brushRef="#br0" timeOffset="96868.742">10621 8594 330 0,'0'0'48'0,"0"0"5"15,0 0 4-15,0 0-16 0,0 0-20 16,0 0-8-16,0 0 0 0,0 0-1 16,0 0-5-16,-44-7-3 0,42 11-2 15,-4 1 3-15,4 0-1 0,0 1 0 0,2 0 0 16,0 2-1-16,0 0 0 15,0 1 2-15,0-1 0 0,4 3-1 16,4-2-1-16,3 3 0 0,-1-1-2 16,5-2 1-16,1 3-1 0,5-2-1 15,-5 1 2-15,9-4-2 0,-6 0 0 0,1-4 1 16,1 0-1-16,-4-3 0 0,5 0 0 16,-1-6 1-16,-2-1 2 0,-3 0 2 15,-3-1 3-15,-3 2 3 0,0-3 1 16,-4 1 0-16,1-3 0 0,-7-3-1 15,0-3-2-15,0 0-2 0,0-2-3 16,-2-2-1-16,-5 1 0 0,3 3-2 16,-2 0-1-16,-4 6 1 0,1 0-1 15,-5 3 0-15,0 2-2 0,-9 1 0 16,2 4-1-16,-2 1-2 0,-6 0 1 16,3 1 1-16,-8 7 2 15,6 3 0-15,-3-2-3 0,4 4 3 16,6-1 0-16,7 1 0 0,-3 0 1 15,11 3-2-15,-2-1 0 0,1 0 0 16,1 3 1-16,4-1 1 0,2 0 0 0,0 6-1 16,2-4 1-16,6 2 0 15,-1 1 0-15,-1-2 0 0,6 2 0 16,5-2 0-16,-5 0 1 0,11-1-1 0,-2-2 0 16,3 1 0-16,5-5-5 0,4-1-15 15,0-1-7-15,0-5-1 0,5-3-5 16,-5-3-5-16,8 0-6 0,-2-5-12 15,3-4-29-15,-3-3-33 0,0-1-40 16</inkml:trace>
  <inkml:trace contextRef="#ctx0" brushRef="#br0" timeOffset="97337.317">11388 8672 255 0,'0'0'94'0,"0"0"-19"16,0 0-1-16,0 0-16 0,0 0-17 15,0 0-11-15,0 0-9 0,-13-102 0 16,-1 99-15-16,4 0-4 0,-5 3-2 15,1 0-1-15,-5 4 1 0,5 2 0 0,-3 1 0 16,3 2-1-16,-1 5 1 0,-1-3 0 16,1 3 1-16,-4 0-1 0,9 3 0 15,-6 0 1-15,5-2-1 0,3 3 0 16,-2-3 0-16,-1 2 0 0,9 0-1 16,0-2 1-16,0-1-1 0,2 2 1 15,0-1-1-15,2-4 1 0,2 0 0 16,7-2 0-16,-1-3-1 0,0-1 1 15,3-2 1-15,-1-2 0 0,-2-1-1 16,7-1 2-16,-5-5 0 0,3-5 2 16,-3-1 1-16,-1-4 2 0,1 1 2 15,0-4-2-15,-3-3-3 0,1-4 0 16,4 0-3-16,-5-2 5 0,1 8-5 0,-4 6 0 16,-2 3 1-16,-2 8 2 0,1 1 1 15,-3 2-4-15,2 0 0 16,0 5-1-16,-2 6-2 0,2-3 1 15,0 7 2-15,0 2-1 0,2 4 4 16,0 1-2-16,0 0 0 0,2 0 1 0,-1 3-1 16,-1-1-2-16,4-2 1 0,2-2 1 15,3 2-2-15,-7-4 0 0,13-5-2 16,-7 2-11-16,5-6-4 0,-3-1-10 16,5-3-9-16,-3-5-9 0,3 0-9 15,-3-6-16-15,1-4-47 0,-5-2-100 16</inkml:trace>
  <inkml:trace contextRef="#ctx0" brushRef="#br0" timeOffset="97587.261">11586 8615 354 0,'0'0'45'0,"0"0"8"0,0 0 12 16,0 0-10-16,0 0-17 0,0 0-8 15,0 0 1-15,0 0-4 0,50-33-4 16,-36 39-8-16,-3 2-3 0,5 3-1 15,1 0-3-15,5 3 0 0,1 6-1 16,-4 0-5-16,8 3 2 0,-3 2 0 16,-1-2-4-16,0 2 1 0,2 0-1 15,-7-5-1-15,1-3-16 0,-11-3-7 16,5-2-3-16,-9-7-17 0,-2 1-3 16,0-4-2-16,-2-2-11 0,-2 0-14 15,-2 0-35-15,-3-7-60 0</inkml:trace>
  <inkml:trace contextRef="#ctx0" brushRef="#br0" timeOffset="97868.458">11931 8579 382 0,'0'0'63'16,"0"0"2"-16,0 0 7 0,0 0-9 16,0 0-15-16,0 0-15 0,0 0-10 15,0 0-1-15,0 0-8 0,-18-54-7 16,10 60-4-16,-3 8-3 0,1 3 3 15,-3-1 2-15,-3 7-2 0,4 0 1 16,-5 2-1-16,5 1 0 0,-11 2-3 16,10 0 2-16,-9 0-2 0,9-2 1 15,-3-1-1-15,3-3 0 0,1-1 0 16,0-5-2-16,7 1-4 0,-3-2-5 16,0-5-4-16,2 2-2 0,-1-3-9 15,5-3-7-15,2 2-18 0,-2-3-6 16,2-2-14-16,0 0-27 0,0-3-70 15</inkml:trace>
  <inkml:trace contextRef="#ctx0" brushRef="#br0" timeOffset="102554.844">14116 8570 84 0,'0'0'147'0,"0"0"-117"0,0 0 9 0,0 0 10 16,0 0-8-16,0 0-12 16,0 0-15-16,-14 2 2 0,14 0-1 0,0-2-4 15,2 0-5-15,2 1 2 0,4-1 9 16,1 1 6-16,3 1-6 0,3-1-4 15,3 1 4-15,3-2-3 0,-3 0-7 16,7 0 1-16,-2-3-5 0,4 3-3 16,-4-4 0-16,5 2 0 0,-7 2-14 15,-2-2-17-15,1 2-13 0,-13 1-23 16,-3 2-38-16,-4 1-69 0</inkml:trace>
  <inkml:trace contextRef="#ctx0" brushRef="#br0" timeOffset="102758.005">14162 8749 238 0,'0'0'70'0,"0"0"-37"16,0 0 1-16,0 0 28 0,0 0-18 16,0 0-14-16,0 0 0 0,0 0-10 15,0 0-9-15,85 2-5 0,-67-2-2 16,3 0-4-16,-5 0 0 0,5 0-10 15,-2 0-23-15,3-2-34 0,-5-2-64 16,-3-3-192-16</inkml:trace>
  <inkml:trace contextRef="#ctx0" brushRef="#br0" timeOffset="103929.602">15944 8257 112 0,'0'0'42'0,"0"0"-3"16,0 0 7-16,0 0-1 0,0 0-7 16,0 0-4-16,-2-32-5 0,4 29-1 0,-2 1-1 15,2-3-3-15,2 2-5 0,0 0-3 16,0 1-5-16,2 1-3 0,1 1-1 15,-3 0-4-15,-2 0-2 0,0 0 2 16,0 0 0-16,0 3-2 16,-2 3 1-16,0 1 0 0,0 2 4 0,0 6 1 15,-4-1 4-15,-2 5-1 0,-3-1-2 16,3 1-1-16,-2 3-2 0,0-2-1 16,-1 4-1-16,-1 1 2 0,4 3-1 15,-5 4-2-15,-1 0-2 0,4 2 2 16,-3 0 0-16,1-2-1 15,4-2 0-15,2-3-1 0,0-3 1 0,0-4-2 16,1-3 1-16,1-2-3 0,0-5-4 16,2-1-7-16,-2-3-11 0,2-4-6 15,0-1-15-15,-2-2-26 0,0-9-12 16,-2 1-107-16</inkml:trace>
  <inkml:trace contextRef="#ctx0" brushRef="#br0" timeOffset="104132.593">15576 8454 322 0,'0'0'43'15,"0"0"-34"-15,0 0 13 0,0 0 20 16,0 0-2-16,0 0-9 0,0 0 0 16,0 0-1-16,45 4-5 0,-34-4-6 15,-1 0-8-15,0 2-4 0,-4-1-5 16,1 1 1-16,-1 0-3 0,-4 0-1 15,0-1-15-15,-2 1-12 0,0-1-11 16,0 0-13-16,0 1-20 0,0-1-24 16,0-1-65-16</inkml:trace>
  <inkml:trace contextRef="#ctx0" brushRef="#br0" timeOffset="104413.801">16057 8530 24 0,'0'0'175'15,"0"0"-136"-15,0 0 17 0,0 0 5 16,0 0-20-16,0 0-6 0,0 0-6 15,0 0-7-15,0 0-7 0,-2-13-8 16,2 10-2-16,0 3-5 0,0-3 2 16,0 1-2-16,0 1-19 0,0-5-18 15,0 3-27-15,0-3-84 0</inkml:trace>
  <inkml:trace contextRef="#ctx0" brushRef="#br0" timeOffset="105382.304">16322 8463 280 0,'0'0'53'16,"0"0"-30"-16,0 0 19 0,0 0 5 16,0 0-17-16,0 0-16 0,0 0-5 15,0 0-5-15,0 0 0 0,-8 1-2 0,8 0-1 16,0 2-1-16,0 0 0 15,0-2 1-15,0 2-1 0,2 2 1 0,2-2-3 16,0 2 2-16,6-1 0 16,3 0 0-16,3-1 1 0,3-3 2 15,2 0-2-15,3 0 2 0,1-3 3 0,4-3-1 16,-4-1 1-16,0-1-1 0,-2 1 1 16,-5-1 5-16,-3-1-5 0,-5 1 2 15,-4 0-2-15,-2-3 2 0,-2 0 2 16,-2-3-3-16,-4-2-1 0,0 0 0 15,-6-3-4-15,-1 2 0 0,-1-3-1 16,-5 5-1-16,1 4 0 0,-1 2 0 16,1 4 0-16,-1 2 0 0,-3 3-3 15,-3 0 2-15,-2 6 1 0,-6 2 0 16,4 4 0-16,-2 2-1 0,0 6 1 16,2-4 0-16,5 4 0 0,1 1 0 15,4 0 0-15,3-1 1 0,4 0-2 16,3 2 0-16,5 0 0 0,0 0 1 15,2 0-2-15,2 0 1 0,7-3 0 0,5 2 1 16,3-2 0-16,5-3 1 0,3-3-1 16,2 0-2-16,6-1 2 0,2-4-6 15,5-4 0-15,1-2-1 0,2-2-3 16,3-5 1-16,1-6-3 0,1 0-5 16,2-4 3-16,-3 0 2 0,-1-1 2 15,-1-4 2-15,-10 1 1 0,2-2 5 16,-1-4 2-16,-5 2 0 0,-3-2 3 15,-1-1 4-15,-12 4 12 0,-5 0 2 16,-4 4-3-16,-6 5-1 0,0 1 2 16,-2 1-4-16,-2 2-3 0,0 1-2 15,-2 4-3-15,-2 1-4 0,-1 3-2 16,-5 0-1-16,1 0 0 0,-5 3 0 0,3 3 0 16,-5 3 1-16,3 0 0 0,-4 2-1 15,5 3 0-15,-3 0 0 16,5 1 0-16,-1 2 0 0,5 1-2 15,-2 1 2-15,3 0 0 0,3-2-1 0,2 3-1 16,4-4 1-16,0-2-1 0,0 0 2 16,6-3-1-16,2 1 1 0,3-3 0 15,-1 2 0-15,5-5 0 0,-1-1 1 16,-1-1 0-16,1-2 0 0,0-2-1 16,5-3 2-16,-7-5-2 0,3-1 1 15,-3-2-1-15,-3-4 4 0,1 1 0 16,0-4 0-16,1 0 1 0,-3-2-2 15,2-3 2-15,1 2 1 0,-3 3 3 16,-2 8-5-16,-2 4-1 0,-4 5 1 16,4 1 1-16,-4 0-1 0,2 3-4 15,2 5-1-15,-1 3 0 0,1 8 1 16,0-1 0-16,-2 2 1 0,2 0-1 0,-2-1 1 16,0 2 0-16,4-4-1 0,-2 2 1 15,1-2-1-15,-3-3-3 0,8 3-7 16,-2-5-18-16,5-3 8 0,-1-2-5 15,3-7-22-15,1 0-8 0,1-7-21 16,-1-5-71-16,3 1-141 0</inkml:trace>
  <inkml:trace contextRef="#ctx0" brushRef="#br0" timeOffset="105710.35">17225 8375 182 0,'0'0'43'0,"0"0"18"0,0 0-5 16,0 0-18-16,0 0 2 15,0 0-4-15,0 0-5 0,7-28-3 0,-5 25-3 16,2 1-3-16,0 1-3 16,0-1-5-16,-2 1 0 0,6 1-4 0,-1 0 0 15,3 3-2-15,-2 4 3 0,7 1 1 16,1 2-1-16,1 2 2 0,1 2-2 15,7 1 1-15,-4 4-2 0,4 1-4 16,-3 2-1-16,1 0-4 0,-4 0-1 16,3-1 0-16,-5-4 0 0,-1 0-1 15,-3-3-7-15,-5-2-12 0,-2-4-6 16,-2-2-9-16,-4-6-4 0,0 3-8 16,0-3-6-16,-4 0-6 0,-2-6-8 15,-2-1-70-15,2 0-80 0</inkml:trace>
  <inkml:trace contextRef="#ctx0" brushRef="#br0" timeOffset="105897.806">17517 8455 148 0,'0'0'100'0,"0"0"-1"16,0 0-25-16,0 0-4 0,0 0-11 15,0 0-15-15,0 0-4 0,0 0-7 16,0 0-7-16,-4-76-5 0,4 76-9 16,0 3-5-16,0 4-3 0,0 5-1 15,-4 1 2-15,-3 3 0 0,-1 0-3 16,-2 3-1-16,-1 1 1 0,-1-3-1 15,-3 3-1-15,1 0-11 0,-3-1-11 16,-1-1-18-16,-5 4-26 0,-6-5-28 16,-4-3-79-16</inkml:trace>
  <inkml:trace contextRef="#ctx0" brushRef="#br0" timeOffset="106600.765">14472 8351 50 0,'0'0'135'16,"0"0"-107"-16,0 0 9 0,0 0 11 16,0 0-12-16,0 0-7 0,0 0-4 15,0 0-4-15,-83-40 6 0,75 40 2 16,0 0-5-16,4 0 0 0,-1 5-7 15,3 1-4-15,0-2 0 0,2 2-1 16,0 0 0-16,0 1 3 0,0 1-1 0,4 2 1 16,1-1-1-16,1 2-1 0,6-1-2 15,3 4 2-15,-1-1-4 0,5-1 1 16,6 1-1-16,3-3 1 16,3 3-3-16,5-1-1 0,3 1 0 0,0 2-2 15,-4-1-3-15,-2-3 0 0,-6-1 1 16,-8-3-1-16,-7 2-1 0,-6-3 1 15,-6 1-1-15,0-1 0 0,-2 3 3 16,-6 1-1-16,-2 3 0 0,-3 1-1 16,-7 3 1-16,-5 2-1 0,-2 4 0 15,-4 2 0-15,2 4 0 0,-4-1-2 16,2 3 0-16,-2-2-5 0,4 2-5 16,8-6 8-16,-1-5-15 0,5-4-14 15,5-4 2-15,3-1-14 0,1 0-16 16,-2-5-23-16,6 0-76 0</inkml:trace>
  <inkml:trace contextRef="#ctx0" brushRef="#br0" timeOffset="107209.995">18191 8420 22 0,'0'0'82'16,"0"0"-21"-16,0 0 0 0,0 0 6 15,0 0-15-15,0 0-14 0,0 0-8 16,0 0 3-16,-2 6-8 0,2-5 1 15,4 1 3-15,0 1-2 0,0-3-7 16,0 3-1-16,4 0 0 0,3-1-2 16,1 0-1-16,7-2-4 0,-1 0 1 15,7-2 0-15,0 0-5 0,4-1-5 16,2-3-2-16,2 3-1 0,-4 0-4 16,-2 0-20-16,0 3-17 0,-7 0-17 15,-5 0-14-15,-11 0-42 0,-4 0-78 16</inkml:trace>
  <inkml:trace contextRef="#ctx0" brushRef="#br0" timeOffset="107397.451">18139 8638 378 0,'0'0'41'0,"0"0"-12"0,0 0 23 15,0 0-2-15,0 0-12 0,0 0-2 16,0 0 0-16,0 0-9 0,0 0-12 15,132 26-8-15,-103-30-6 0,4 0-1 16,-2 0-5-16,0-5-17 0,0 1-20 16,-2 1-18-16,0-3-32 0,-10-1-90 15</inkml:trace>
  <inkml:trace contextRef="#ctx0" brushRef="#br0" timeOffset="108272.245">19425 8356 188 0,'0'0'53'0,"0"0"4"0,0 0-1 16,0 0-3-16,0 0-5 0,0 0-15 16,0 0 1-16,0 0-6 0,-4-43-5 15,4 43-9-15,2 3-7 0,0 3-1 16,0 4 7-16,2 2 1 0,0 4 1 15,2 2-3-15,-2 0 0 0,1 4-2 16,-1 0-1-16,0 5-3 0,0-1-3 0,0 3-2 16,4-1-1-16,-4 3 1 15,3 1 0-15,-1-4 0 0,0 0-1 16,4-2 0-16,-5-4 0 0,3-1 0 0,-2-3-3 16,-2-6-2-16,0-3-1 0,-2-1 4 15,2-5 0-15,-4 2-1 0,3-5 2 16,-3 3 0-16,0-3-1 0,0 0 2 15,0-3 1-15,0-4 2 0,-3-2-3 16,-1-3 0-16,0-1 1 0,2-8-2 16,0-4 1-16,2-6 0 0,0-6 1 15,0 0 0-15,0-2-1 0,0-1 0 16,0 1 0-16,0 1 1 0,0 3-1 16,0 1 0-16,0 2 0 0,0 2-2 15,2 1 2-15,8 4 0 0,-3 5 1 16,1 2 0-16,0 3 1 0,7 4 0 15,-1 4 0-15,7-1-1 0,0 7 1 16,1 1-2-16,1 1 0 0,0 10 0 16,-1 3 0-16,-1 5 1 0,-6 0 2 0,-3 2-3 15,-8 5 0-15,-4-1 0 0,-8 3 1 16,-5-2 0-16,-3-3 2 0,-5 1-3 16,-1-6 0-16,3 1-3 0,-4-2 1 15,-2-2-6-15,7-1-3 0,-7-2-6 16,2-2-3-16,3-4-4 0,-3-3-10 15,4 0-2-15,3-3-5 0,5 0-15 16,-3 0-26-16,8-6-35 0,2 0-42 16</inkml:trace>
  <inkml:trace contextRef="#ctx0" brushRef="#br0" timeOffset="108678.405">19733 8300 299 0,'0'0'58'0,"0"0"6"16,0 0 0-16,0 0-14 0,0 0-15 16,0 0-5-16,0 0-3 0,0 0-5 15,140-32-4-15,-123 32-5 0,1 3 0 16,1 2-7-16,4 4 3 0,2 2-3 16,-7 3 0-16,3 4-3 0,-3 1 0 15,1 3-3-15,-7 1 1 0,1 3 1 16,-9 2-1-16,-2 1-1 0,-4-2 0 15,-6-1-9-15,-5-4-1 0,1-2-6 16,2-5 8-16,-7-1 2 0,5-3 1 16,-1-3 3-16,3-4 1 0,-2-1 1 15,-5-2-1-15,5-1 0 0,-1 0 1 16,5-1 1-16,0-3-1 0,1-4 0 16,3-1 0-16,-2-2 0 0,2-3 1 0,4-1 3 15,2-6 2-15,6-2-2 16,3-5 2-16,1-4-5 0,11-4 1 0,2-2 2 15,-1 2-3-15,3 5 0 16,2 3-1-16,0 8-1 0,-4 3-2 16,4 6-2-16,-8 3-14 0,5 4-11 0,3 4-13 15,-2 0-11-15,-4 9-10 0,0 0-33 16,-3-2-96-16</inkml:trace>
  <inkml:trace contextRef="#ctx0" brushRef="#br0" timeOffset="109553.279">20357 8370 168 0,'0'0'228'0,"0"0"-187"0,0 0 7 0,0 0 2 16,0 0-22-16,0 0-12 0,0 0-3 16,0 0 1-16,27-31 1 0,-27 31-4 15,0 0-6-15,0 2-4 0,0-1 0 16,-4 2-1-16,2 3 1 0,-2 0 0 15,4 1-1-15,-3 1 1 0,3-1-1 16,0 2 0-16,3-2 0 0,3 2 0 16,2-2 0-16,6-1 0 0,1 1 0 15,6-1 1-15,-3-1-1 0,7-2 1 16,0-1 0-16,-4-2 2 0,5-1 0 16,-1-3 2-16,-4-4 2 0,-7-1 0 15,-3 2-3-15,-1-5 0 0,-6 1 3 16,-4-2 1-16,0-4-7 0,0 1 0 15,-6-1 0-15,-9-2-1 0,5 1 0 16,-4 4 0-16,1-1 0 0,-1 6-1 16,-5 2 0-16,-1 4-2 0,-1 0 2 0,-4 3 0 15,-4 0 1-15,0 4-1 0,6 6-3 16,-1 1 4-16,-1 2-1 0,4 0 0 16,7 3 1-16,3 2-2 0,-3-2 1 15,10 3-1-15,0 2 1 0,2-3 1 16,2 4 0-16,0-1 1 0,6 1-1 15,4 0 0-15,5-3 0 0,1 1 0 16,9-3 1-16,2-3 0 0,4 0 0 16,0-7-1-16,2-2 1 0,-2-3 1 15,2-2-2-15,-2 0 0 0,-2-6-7 16,-2-2-3-16,-2-3-1 0,-3-3 4 16,-1 0 0-16,-2-3 2 0,-5-4 5 0,5-4-1 15,-1-4 1-15,-1-1 0 16,6-6 2-16,-7 4-1 0,1 4-1 15,-7 4 1-15,0 9 6 0,-4 1 2 16,-3 6 4-16,-1 2-1 0,-2 1 1 16,0 4-4-16,0 1 1 0,0 0-4 0,0 6-6 15,-9 2 1-15,3 6-1 0,2 3 1 16,2 2 1-16,0 3 0 0,0 0 0 16,2 3-2-16,2-2 2 0,4 2 1 15,2 0-1-15,5 0-1 0,1 0 0 16,5 0 2-16,-1-4 0 0,1-1 0 15,2-5-1-15,-5-5 2 0,1-1-2 16,-5-6 1-16,-2 0-2 0,5-3 4 16,-7 0 5-16,0-5-1 0,7-4 4 15,-5-4 0-15,1-2-3 0,5-5 0 16,-3-6-3-16,7-8-1 0,-1-4-2 16,6-3 1-16,2 1-2 0,-3 5-1 15,-7 6-2-15,-1 9-2 0,-11 2 2 0,-3 8 0 16,-4-1-1-16,-9 4 1 0,1 1-1 15,-3 4-6-15,-9-1-7 0,1 3-1 16,0 0-1-16,-1 7-5 16,3 0-5-16,3 2-6 0,3 2-15 0,-3 3-12 15,3 0-13-15,-1 1-25 0,3-5-98 16</inkml:trace>
  <inkml:trace contextRef="#ctx0" brushRef="#br0" timeOffset="131721.41">4192 10022 35 0,'0'0'154'15,"0"0"-112"-15,0 0-1 0,0 0 10 16,0 0 5-16,0 0 32 0,-43-37-20 16,43 31-58-16,-2 0 3 0,2 1 3 15,0-1 1-15,-2-1-3 0,2 0 15 16,0 1-10-16,0-1-3 0,0 1-6 16,2 0-3-16,0 2 0 0,0 2-5 0,0-1 0 15,4 1-1-15,-4 1-1 0,0 1-1 16,4 0-2-16,3 3 0 15,1 5 3-15,4 1 0 0,1 5 0 16,-1 1 0-16,3 1 2 0,-5 4-1 0,3-1-1 16,-3 4 0-16,1 0 1 0,-5 2-1 15,0-1 1-15,0 1 0 0,-6 0 2 16,1 0-3-16,-3-2 1 0,0-4 0 16,0-2 1-16,-3-2-2 0,1-2 0 15,-2-4 0-15,0 0-1 0,2-3 0 16,-2-6 1-16,2 3 0 0,-2-2 2 15,0-1-1-15,2 0 3 0,-3 0-2 16,-1-4 0-16,2-2 0 0,-4-5-2 16,4-3 0-16,0-4 0 0,-1-3 0 15,3-3 0-15,2-1-1 0,0-3 1 16,0 2-1-16,2 2 1 0,5 3 0 16,-1 7-2-16,2 3 0 0,0 2 2 0,1 0-1 15,3 1 1-15,2 0-4 0,1 4 2 16,4 1 1-16,-1 3 1 0,1 0-1 15,-1 2 0-15,-1 3 0 0,4 6 1 16,-3 1-1-16,-3 4 0 0,1 1 0 16,-3 3 1-16,-3 5 0 0,-4-2 0 15,0 5 0-15,-4-2 0 0,-2 0 1 16,2-4-1-16,-2-2-2 0,0-4 1 16,0-1 1-16,-2-5 0 0,0-1-5 15,-2-3 0-15,2 0 0 0,-2-1 2 16,2-2 1-16,-6-2 0 0,4-1 2 15,-5 0 0-15,3-3 1 0,0-6-1 16,-4-3 0-16,1-1 0 0,1-7 0 0,2-2 0 16,0-7 0-16,4-3 1 15,2-4 0-15,8-4 1 0,2 6-2 16,5 1-1-16,3 1 1 0,3 10-1 16,0 0 0-16,-3 7 0 0,3-1 1 15,2 6 2-15,-1-1 0 0,-1 3 0 0,0 6 1 16,-3 2 1-16,-1 0-4 0,-1 7 1 15,-1 0 0-15,-1 4 1 0,1 1-2 16,-1 1 1-16,1 2 0 0,-1 4-2 16,-1-1 2-16,-5 6-1 0,4-1 0 15,-6 5 2-15,3-6-2 0,-3 2 1 16,-2-2-1-16,-2-1-4 0,0-3-13 16,-2-3-7-16,2-1-13 0,-2-3-14 15,0 0-10-15,-2-2-42 0,-2-4-73 16</inkml:trace>
  <inkml:trace contextRef="#ctx0" brushRef="#br0" timeOffset="132190.046">5052 10050 281 0,'0'0'74'0,"0"0"-27"15,0 0-7-15,0 0 11 0,0 0-12 0,0 0-13 16,0 0 0-16,33-51 0 0,-33 51-3 15,0 0-6-15,0 0-4 0,0 0-2 16,0 0-3-16,0 0-1 0,0 0-3 16,0 0-4-16,0 3-4 0,-4 2 1 15,2 5 3-15,0 0 0 0,0 4 0 16,-2 0 0-16,2 0 1 0,0 4 0 16,-1-2-1-16,3 1 0 0,0 0 0 0,0 0 1 15,5 3-1-15,3-3 0 0,2 3 0 16,-2-1 1-16,7-2-1 15,4-2-3-15,-1-2 3 0,7-4 2 0,-4-3-2 16,5-3-3-16,-5-3 3 0,0 0 3 16,2-9-3-16,-5 0 4 0,-1-4-4 15,-3-1 5-15,-3-1-1 0,-1-1 5 16,-4 1 0-16,-2-7-1 0,-2-4-2 16,-2 1-1-16,0-7-2 0,-6 4 5 15,-2 3-5-15,-3 3-2 0,-1 7-1 16,-5 4 0-16,3 1-2 0,-5 3-8 15,3 4-6-15,-5 3-3 0,1 0-5 16,-1 3-4-16,4 4 6 0,-1 0 0 16,3 4-1-16,-1-1-3 0,5 0-5 15,5 2-12-15,-2-1-13 0,4 0-21 16,0-2-39-16,4-4-57 0</inkml:trace>
  <inkml:trace contextRef="#ctx0" brushRef="#br0" timeOffset="132611.819">5399 9987 338 0,'0'0'74'15,"0"0"-4"-15,0 0-12 0,0 0-4 16,0 0-16-16,0 0-8 0,0 0 1 16,0 0-8-16,54-62-6 0,-50 63-8 15,0 5-3-15,0 4-3 0,5 0-2 16,-5 3 1-16,4-1 1 0,-2 4-1 15,1 3 1-15,3 4-2 0,-2-2 0 0,2 4 1 16,1-6-1-16,-1-1 0 0,-2-1-1 16,5-3 2-16,1-1-2 15,-3-4 0-15,1 0 0 0,3-4 0 16,-3 0 0-16,2-2 0 0,-5-3-1 16,-1 0 1-16,0 0 0 0,-4-8 0 15,3 0 3-15,-1-4-1 0,0-2 0 0,2-5 0 16,-4-4-1-16,3-2 0 0,-3-6 0 15,0-5 0-15,2-1 7 0,-2 2-6 16,2 5-2-16,-6 9 1 0,0 3 0 16,0 8-1-16,0 1 1 0,0 6-1 15,0 0 0-15,0 2-1 0,0 1-1 16,-2 0-4-16,0 1-2 0,-2 5-4 16,2 1-26-16,0 4-4 0,0-1-6 15,2 3-11-15,0 0-18 0,2-2-35 16,2-2-83-16</inkml:trace>
  <inkml:trace contextRef="#ctx0" brushRef="#br0" timeOffset="133205.505">6912 9769 97 0,'0'0'201'0,"0"0"-145"15,0 0 5-15,0 0-1 0,0 0-9 16,0 0-14-16,0 0-8 0,9-36-1 0,-9 36-5 16,0 0-9-16,0 0-6 0,0 1-7 15,0 7 0-15,0 3 0 0,-2 5 3 16,-2 3 3-16,1 5 0 0,-1-1 2 15,-4 3 0-15,4 5-3 0,-2 0-4 16,2 3 1-16,-3-2-2 0,7-4-1 16,0-1 2-16,0-4-2 0,0-1 0 15,0-4-2-15,0 1-10 0,5-4-15 16,-3-2-10-16,-2-2-24 0,0-1-8 16,-2-3-32-16,-5-4-73 0</inkml:trace>
  <inkml:trace contextRef="#ctx0" brushRef="#br0" timeOffset="133424.135">6640 10014 20 0,'0'0'399'0,"0"0"-348"16,0 0 1-16,0 0 5 0,0 0-4 16,0 0-17-16,0 0-6 0,0 0-2 0,0 0-7 15,-9-35-6-15,9 35-4 0,0 0-5 16,0 0-2-16,0 0-2 0,0 0-2 15,0 0 0-15,0 0 0 0,0 0-1 16,0 0 1-16,0 0-6 0,0 0-10 16,0 1-10-16,0 2-19 0,4 1 0 15,7 1-5-15,-1-1-15 0,3-1-17 16,1-3-73-16</inkml:trace>
  <inkml:trace contextRef="#ctx0" brushRef="#br0" timeOffset="133627.228">7003 9999 309 0,'0'0'95'0,"0"0"9"15,0 0-51-15,0 0-1 0,0 0-13 16,0 0-11-16,0 0-6 0,0 0-9 16,0 0-7-16,15-10-1 0,-15 10-3 15,0 0-2-15,0 0 0 0,0 0-16 16,0 0-22-16,0 0-9 0,0-2-16 15,0 0-10-15,-2-4-41 0,0 1-193 16</inkml:trace>
  <inkml:trace contextRef="#ctx0" brushRef="#br0" timeOffset="134517.663">7340 9965 313 0,'0'0'64'0,"0"0"-11"0,0 0-2 16,0 0-4-16,0 0-21 0,0 0-8 16,0 0-5-16,0 0-3 0,0 0-2 15,-37-16-2-15,31 18-4 0,2 2-2 16,2 1 0-16,-4 0-1 0,6 3 1 16,-3-2-1-16,3 1 1 0,0-1-1 15,0 1 0-15,0-2 1 0,0 1-2 16,7-1-2-16,-1 4 1 0,4-2 2 15,3 4 1-15,-1-3 2 0,7-3-2 16,1 1 0-16,-1-3 0 0,4-3 0 16,1 0 2-16,-1-6 0 0,-2 1 4 15,-5-4 2-15,1 3 2 0,-7-2-2 16,-4-1-3-16,1 3 3 0,-5-4 7 16,-2 1-2-16,0-4-4 0,-2 0-3 15,-5-1-4-15,3-3 0 0,-4 1-1 0,2 1 1 16,-2 4 0-16,-3 2-2 0,-1 2-3 15,2 2 2-15,-3 2-1 0,-1 2 1 16,-5 1-2-16,-2 0 3 0,3 8 0 16,-5-2-2-16,6 2 0 0,-1 4 0 15,3-1 1-15,1 3-1 0,6 0 1 16,1 0-1-16,1 0 1 0,6 0-1 16,0 0 2-16,0 0-1 0,0-2 1 15,6 3-2-15,3-2 0 0,3 3 0 16,1-1 2-16,5-2-1 0,3-1 0 15,2 0 1-15,5-3 0 0,1-3 1 16,2-1 0-16,-2-5 0 0,4 0 1 16,1-3-2-16,-1-5 2 0,0-4 0 0,0 0-1 15,4-1 0-15,-8-4 2 0,2-3-1 16,0 0-1-16,-6-3 2 16,-3-2-2-16,-3-3 2 0,-2-3 0 15,-9 1-3-15,0-1 5 0,-4 5-4 16,-4 3 1-16,0 5-2 0,-4 5 2 0,-6-1-2 15,-1 6 0-15,-3 2-3 0,-3 3-2 16,-5 3-2-16,1 0-2 0,2 6 1 16,-1 4 4-16,3 2 3 0,3 1 0 15,1 0 0-15,7 0 1 0,0 1-2 16,0-4 0-16,6 1 0 0,0 0 1 16,0 0 1-16,10 1-1 0,-2-1-1 15,5 0 2-15,5 3 6 0,-1-3 5 16,8 3-1-16,2 0 3 0,4 1 0 15,2-1-1-15,0-1 0 0,0 2-1 16,0-1-3-16,-8-2-5 0,-3-1 1 16,-7-3-1-16,-5 3-1 0,-6-5-1 0,1 1-1 15,-5 0 0-15,0 1 0 0,-3 2 4 16,-5-2-3-16,0 3 1 0,-5-3 0 16,3-2 0-16,-2 2-2 0,-1-1-6 15,1 1-5-15,2-3-3 0,-1-1-6 16,-1 0-7-16,2-1-2 0,-3-2-5 15,1-1-9-15,3 0-8 0,-1-1-21 16,2-6-41-16,4 1-131 0</inkml:trace>
  <inkml:trace contextRef="#ctx0" brushRef="#br0" timeOffset="135079.99">8202 9970 416 0,'0'0'69'15,"0"0"-20"-15,0 0-4 0,0 0-6 16,0 0-18-16,0 0-12 0,0 0 0 16,11 20 9-16,-7-8 0 0,-2 3-4 15,2 4-3-15,0 1-2 0,-2 5-1 16,2 0-3-16,-2 4-3 0,0-4 1 16,1 2-2-16,-1 0 2 0,4-5-2 15,-4 1 0-15,0-4 0 0,2-4 0 16,-4-4-1-16,6-3 0 0,-6-2 1 15,0-3-1-15,0-3 0 0,0 0 0 16,0 0 1-16,0 0 1 0,0 0 2 16,0-9 1-16,-6-2-3 0,2-3-1 15,0-4 0-15,0-3 0 0,-3-5-1 16,5-3 1-16,-4-4-2 0,0-6 0 16,2 2 0-16,2 0 1 0,-6-2 0 15,3 4 1-15,-5 1-1 0,0 5 0 16,-3 2 0-16,5 2 0 0,-2 7 0 0,1-1-1 15,5 5 1-15,2 4-1 0,0 0 1 16,2 4 1-16,0-1-1 0,2 2-2 16,2 0-1-16,3 0-1 0,5 2 3 15,-2-3-1-15,7 6 1 0,1 0-1 16,3 3 1-16,2 6 0 0,-2 1 1 16,1 2 1-16,-5 3 1 0,-1-2-1 15,-3 3 0-15,-5-1-1 0,-4 2 0 16,-2-2 2-16,-2 1-2 0,0 0 0 15,-6-1 0-15,-2 2 0 0,2-1 2 16,-7-3-2-16,3-2 1 0,4 2-1 0,-9-3-6 16,7 0-11-16,-5-3-10 0,-3 1-21 15,4-2 9-15,1-1-23 0,-3-2-10 16,1 0-36-16,1 0-77 16</inkml:trace>
  <inkml:trace contextRef="#ctx0" brushRef="#br0" timeOffset="135439.286">8810 10147 149 0,'0'0'152'0,"0"0"-94"16,0 0 5-16,0 0 8 0,0 0-14 16,0 0-13-16,0 0-11 0,-2-50 0 15,4 48 0-15,0 2-8 0,0-2-8 16,-2 2-4-16,0 0-5 0,4 3-3 15,0 4-2-15,-1-1 0 0,-3 5-1 16,0 4-1-16,0-3 0 0,-7 3 2 16,3 0-3-16,-6-2 0 0,2 2-18 15,-5-1-15-15,1 0-24 0,-7-5-27 16,3-3-33-16,-5-4-180 0</inkml:trace>
  <inkml:trace contextRef="#ctx0" brushRef="#br0" timeOffset="136251.593">10232 9671 212 0,'0'0'36'0,"0"0"7"16,0 0 10-16,0 0-4 0,0 0-12 16,0 0-5-16,0 0-9 0,-16-39-4 15,14 37 0-15,-7-1-3 0,5 2-3 16,-2-1-3-16,0 2-3 0,-2 0-3 16,-5 2 0-16,5 4-1 0,-2-1 4 15,-5 3 0-15,5 4-3 0,-9-1 3 16,9 4-4-16,-5 4 0 0,-3 0-1 15,5 4 2-15,-3 1-1 0,3 2 0 16,-1 2 1-16,4 1-3 0,-1 3 2 16,-3 0-2-16,10 1 0 0,0-2 0 0,4 0-1 15,4 0 0-15,0-1 2 0,10 2 0 16,-3 0-1-16,7-4 0 16,1 3-1-16,4-3 1 0,1 0-1 0,-3-6-2 15,6-1-20-15,0-7-6 0,-4-3-2 16,-1-5-6-16,5-6-23 0,-4 0-54 15,-7-12-87-15</inkml:trace>
  <inkml:trace contextRef="#ctx0" brushRef="#br0" timeOffset="136517.15">10565 9778 388 0,'0'0'47'15,"0"0"5"-15,0 0 5 0,0 0-9 16,0 0-15-16,0 0-10 0,0 0 1 16,0 0-9-16,0 0-7 0,29-13-1 15,-25 27 3-15,-4 6-1 0,0 0-1 16,0 4-4-16,0 3-1 0,-2 3 0 16,-2 1-1-16,-4 0-1 0,1 0 1 15,-1-3 0-15,4-2-2 0,-2-5-12 16,4 0-25-16,-2-6-9 0,0-1-6 15,-3-3-19-15,-3 0-30 0,4-5-81 16</inkml:trace>
  <inkml:trace contextRef="#ctx0" brushRef="#br0" timeOffset="136720.235">10284 9999 410 0,'0'0'92'15,"0"0"-54"-15,0 0 7 0,0 0 10 16,0 0-15-16,0 0-17 0,0 0-4 16,0 0-5-16,0 0-6 0,27-26-7 15,-25 26-1-15,2 1-1 0,0 1 0 16,2 1-10-16,1-2-18 0,-1 1-17 16,6-2-13-16,-4 0 1 0,-1-6-92 15,5 1-206-15</inkml:trace>
  <inkml:trace contextRef="#ctx0" brushRef="#br0" timeOffset="136923.307">10784 9992 403 0,'0'0'78'16,"0"0"-3"-16,0 0-25 0,0 0-6 15,0 0-8-15,0 0-17 0,0 0-4 16,0 0-6-16,0 0-6 0,6 0-2 15,-8 1-2-15,0-1 0 0,0 0-2 16,0 0-15-16,-2 0-14 0,0 0-7 16,-2 0-8-16,1-3-10 0,1 0-10 15,0 1-97-15</inkml:trace>
  <inkml:trace contextRef="#ctx0" brushRef="#br0" timeOffset="138094.903">11119 9956 211 0,'0'0'42'0,"0"0"6"15,0 0-1-15,0 0-5 0,0 0-9 16,0 0-1-16,0 0-8 0,0 0-8 15,0 0-7-15,-14-31-1 0,9 28 1 16,3 3-2-16,0-2 2 0,2 2 1 16,-2 0-1-16,2 0-3 0,-2 0-2 15,0 0-1-15,2 2-2 0,-4-1-1 16,2 2 1-16,0 0-1 0,0 1 1 16,0 2 2-16,0 0-1 0,2 1 0 15,0 0 0-15,0-1-1 0,0 2-1 16,2-1 0-16,2 3 0 0,4-1 0 15,-4-1 0-15,9 0 2 0,-3-1-2 0,0 2 0 16,7-4 0-16,-1-2 0 0,3-1 1 16,0-2 1-16,5 0 1 15,1-6 2-15,-2-2 0 0,0-1 4 16,-3-2-2-16,-7 3 1 0,1-4 1 0,-1-2-1 16,-7 3-1-16,-4-5-3 0,2 1 1 15,-4-4-2-15,0 1 0 0,0-4 0 16,0 1 0-16,-2 1-1 0,-2 4-2 15,0 0 0-15,2 1-1 0,-5 3 1 16,1 2 0-16,-4 2-1 0,6 1 1 16,-2 0-1-16,-7 1 1 0,1 2-2 15,3-1 0-15,-5 2 2 0,2 3-1 16,-3 0-2-16,-1 2 3 0,3 4 0 16,1 3-3-16,-3 2 3 0,3 1-2 15,-5 1 2-15,9 0 0 0,-4 2 1 16,-1 0-1-16,1-2-1 0,2 3 1 15,-1-2 1-15,5 3-1 0,-2 0 0 0,2-1-1 16,-3 2 1-16,5 1 0 16,2-2 0-16,0 3 1 0,0-6-1 0,2 2 0 15,0-1 0-15,2-1-1 0,2-2 1 16,2 1 0-16,7 1 0 0,-1 0-1 16,3-2 1-16,1 0 0 0,7-1 1 15,-2-2 0-15,5-2-1 0,8-1 0 16,-3-6 0-16,0 0-5 0,4 0-4 15,-4-3 0-15,2-4-6 0,0-2-2 16,-2-3 0-16,-2-3-3 0,-2 2 1 16,-5-7 6-16,3 0 4 0,-2-4 5 15,-4-2 4-15,3-3 0 0,-3-1 3 0,-3 1-2 16,1 0 7-16,-5 5 8 0,-5 3 6 16,-3 2 0-16,-2 1-4 15,-2 6 0-15,0 2-2 0,0 1-4 16,0 3-2-16,0 4-2 0,-4-3-4 0,2 5-1 15,-3 0-3-15,-5 3-2 0,-2 4-1 16,1 2 3-16,-3 6 0 0,-1-4-1 16,3 4 1-16,-2 3 0 0,3-4 1 15,3 4-1-15,0 1 0 16,-5-2 0-16,9 4 0 0,0-2 0 0,0 1 0 16,2-2 0-16,2-2 0 0,0 0 0 15,2-2 0-15,6-2-1 0,-4-1 1 16,9-2-1-16,-5-1 1 0,2-5 0 15,-4 3-1-15,5-6 2 0,-3 0-1 16,0-3 2-16,-1-4 0 0,3 0 0 16,0-4 1-16,-2-1-2 0,3-4 1 15,-1-2 1-15,0-3 0 0,3-3-1 16,3-3 1-16,-3 0 5 0,5 7-5 16,-9 4-2-16,-3 7-1 0,0 4 2 0,-4 4 1 15,-2 1 2-15,2 0-3 0,0 7-2 16,0 5-5-16,5 4 5 0,-5 2 0 15,0 1 2-15,0 3 1 0,0 0 0 16,6 1 0-16,-2-1 0 0,5 1-1 16,-5-2-1-16,10 1 1 0,-3-3-2 15,1-2 1-15,1-2 0 0,-7-6-1 16,6-2 0-16,-3-1-6 0,-5-6-14 16,-4 0-13-16,2 0-5 0,-2-6-5 15,2-2-9-15,-4-3-23 0,-4-3-68 16,-2-1-138-16</inkml:trace>
  <inkml:trace contextRef="#ctx0" brushRef="#br0" timeOffset="138532.302">11878 9892 264 0,'0'0'74'15,"0"0"-6"-15,0 0-5 0,0 0-14 0,0 0 0 16,0 0-17-16,2-61-4 0,2 59-3 16,-2 2-7-16,2 0-7 0,11 4-2 15,-3 4 1-15,-2 1 4 0,11 5-2 16,-5 0-1-16,7 2-2 0,0 1-2 15,0 3 0-15,-3 0-3 0,3-1-1 16,-2 3-1-16,-5-4-1 0,-3-4-1 16,1 1 0-16,-6-7-15 0,-3-2-7 15,-3-1-2-15,0-4-8 0,0 1 0 16,-2-2-3-16,0 0 1 0,0-6 10 16,0-5-5-16,4 0-19 0,-4-1-22 15,0-2 7-15,0-1 20 0,0-4 38 16,2-1 5-16,-2-4 5 0,0 1 43 15,0-3-13-15,0 3 5 0,0 1 6 0,-6 6 4 16,0 3-4-16,1 3-4 0,1 2 0 16,2 4-6-16,0 4-5 0,2 0-10 15,-4 0-6-15,0 4-9 0,-4 7-4 16,-1-3-2-16,-1 6 3 0,-4 0 1 16,3 2 0-16,-3 3-1 0,-1 0-2 15,1 2 0-15,-3 1 0 0,5 1 0 16,-5-2-1-16,7 2 2 0,-2-4-2 15,1-2-1-15,5-2-14 0,4-3-12 16,-4-2-10-16,4 2-8 0,0-3-13 16,2-2-17-16,0-4-35 0,2-3-93 15</inkml:trace>
  <inkml:trace contextRef="#ctx0" brushRef="#br0" timeOffset="138985.35">12289 9629 132 0,'0'0'33'0,"0"0"16"0,0 0-8 0,0 0-9 15,0 0-1-15,0 0 7 16,0 0-7-16,0 0-5 0,-21-21 2 16,19 21 3-16,2 0 0 0,0 0-9 15,0 0 1-15,0 0-3 0,0 0-4 16,0-1-3-16,4 0 1 0,-2-1 0 16,7 2 6-16,-5 0 4 0,2 0-2 0,4 3-1 15,3 1-7-15,-3 2 0 0,5 3-5 16,1 4 1-16,5 3 1 0,-3 3-3 15,5 4 2-15,0 1-3 0,-2 4-1 16,-1-2-2-16,-1 2 1 0,-3 1-3 16,-1 2 0-16,-5 3 1 0,-6-3-3 15,-2 3 2-15,-4 0 0 0,-6-5-1 16,-8 4 0-16,1-2 1 0,-8-2-2 16,5-1-18-16,-1-5-10 0,1-1-6 15,1-2-16-15,-4-6-17 0,9-6-31 16,-9-2-69-16</inkml:trace>
  <inkml:trace contextRef="#ctx0" brushRef="#br0" timeOffset="139985.091">14875 9892 51 0,'0'0'230'0,"0"0"-191"0,0 0 16 15,0 0-7-15,0 0-3 0,0 0-15 16,0-3-6-16,4 2-2 0,0-2 2 16,2 1-5-16,3-1-4 0,1-1-1 15,5 0-3-15,-1 1 0 0,9 0-4 16,2 0-3-16,-1 0-3 16,3 0 2-16,0 3-3 0,-2 0-1 0,-6 0-26 15,-1 0-26-15,-12 1-27 0,-4 1-49 16,-2 1-110-16</inkml:trace>
  <inkml:trace contextRef="#ctx0" brushRef="#br0" timeOffset="140188.164">14803 10035 348 0,'0'0'30'0,"0"0"7"0,0 0 7 16,0 0 10-16,0 0-11 0,0 0-8 15,0 0-2-15,0 0-6 0,0 0-6 0,82 4-9 16,-57-8-6-16,0-1-3 0,6-3-2 16,0 3 0-16,0-2-1 0,-2 1-6 15,-6 1-25-15,-5-1-12 0,-3 3-30 16,-9-2-51-16,-4-1-136 0</inkml:trace>
  <inkml:trace contextRef="#ctx0" brushRef="#br0" timeOffset="140610.017">14850 9756 356 0,'0'0'58'16,"0"0"-6"-16,0 0 0 0,0 0-3 15,0 0-22-15,0 0-18 0,0 0-6 16,0 0-1-16,0 0 1 0,-6-9 5 15,18 18 6-15,1 2-1 0,3-3 3 16,1 2-4-16,6 2 0 0,-1-2-2 16,5 1-3-16,-2 0 0 0,6 0-3 15,0 3 0-15,0-1-2 0,0 3-1 16,0 1 1-16,-2-5-2 0,2 2 0 16,-10-1 1-16,-1-3-1 0,-7-2 0 15,-5-3 2-15,-2-2-2 0,-6-3 0 16,0 3 0-16,0-1 0 0,0 1-2 15,0 1 1-15,-4 2 1 0,-6 1 3 0,4 4-3 16,-13-1 2-16,0 3 1 16,-8 1-1-16,5 1-2 0,-3 1 1 15,0 1 0-15,-4 3 0 0,6 0-1 16,1 0-1-16,-3 2-10 0,0-4 8 16,6-1-15-16,3-3-4 0,8 0 1 0,-1-1-10 15,3-1-10-15,4 1-12 0,-2-3-25 16,4-2-52-16,0-2-119 0</inkml:trace>
  <inkml:trace contextRef="#ctx0" brushRef="#br0" timeOffset="143343.671">17045 9796 288 0,'0'0'59'0,"0"0"-7"15,5-40 4-15,-5 33-5 0,2 2-4 0,-2 3-19 16,0-1 1-16,2 1-12 0,-2 1-6 16,0 1-6-16,0 0-4 0,2 3-1 15,0 5-2-15,0 1 2 0,2 3 0 16,0 2 1-16,-2 4 4 0,2 3-3 15,-2 5 3-15,-2 3-2 0,3 3-1 16,-3 0 2-16,2 1-4 0,-2-2 1 16,0-2 0-16,0-3 0 0,0-2 1 15,0-7-2-15,0 0 1 0,0-2 0 16,0-7-1-16,0-1 0 0,0-3 0 16,0-1 0-16,0-3 0 0,0 3 1 15,0-3 0-15,0 0 1 0,0-3 2 0,-5-5 0 16,5-1-3-16,-2-5 1 0,0-2-1 15,-4-1 2-15,2-6 4 16,-2-2-2-16,-2-7-2 0,1-7 0 0,-1-3 0 16,0-4-2-16,2-2 0 0,1 3 0 15,5 1-1-15,-4 4 0 0,4 5 1 16,0 4-1-16,4 5-1 0,-1 1 1 16,3 5-1-16,4 1 1 0,0 1-1 15,3 5-1-15,3 1 0 0,1 1 1 16,4 5-1-16,-3 1 2 0,1 5-3 15,-1 3 2-15,-3 6-1 0,-1 8 0 16,-5 4 0-16,-5 5 0 0,-4 6 2 16,-6 4 0-16,-9 4 0 0,-1 0 0 15,-5 1 0-15,0-3 1 0,0-2 1 16,1-2-2-16,3-6-6 0,1-3-14 16,3-5-1-16,1-3-10 0,0-3-7 15,1-3 3-15,1-1-4 0,4-4-10 16,-1-5-9-16,5 1 9 0,2-2 12 0,0-6 25 15,5-3 12-15,1-3 0 0,2-4 7 16,0-1 15-16,-2-3 2 0,5 0 2 16,-3-3 1-16,4 1 2 0,-1 0-3 15,3 0-3-15,-1 3-2 0,3 2 10 16,-1 4-20-16,3 3 0 0,-1 2 7 16,1 2 0-16,5 1 0 0,0 4-2 15,4 1-2-15,-2 0-3 0,1 1 4 16,-1 5-2-16,6 2-2 0,-4 3-3 15,2 3 0-15,-2 0-2 0,-2 5-2 16,-2-1-1-16,-1 2-1 0,-5 2 0 16,-5 1-2-16,-6 0 0 0,-4 0 0 0,-2 2 2 15,-8-5-1-15,0 1-1 16,-2-5-1-16,1-3-6 0,-5-1 1 16,4-4 5-16,3-2 1 0,-5-3-1 15,6 0 1-15,-3-3 1 0,1 0 0 16,0-3 1-16,0-3-2 0,-1 0 2 0,1-7-1 15,2 0 0-15,0 0 0 0,2-7 0 16,1-2-1-16,3-4 0 0,5-5 1 16,5-6-1-16,4-4 0 0,11 0 0 15,-4 4 0-15,4 7-2 0,2 6 0 16,-3 8-20-16,1 4-12 0,-2 7-12 16,2 2-11-16,-5 3-21 0,-3 0-46 15,-5 3-81-15</inkml:trace>
  <inkml:trace contextRef="#ctx0" brushRef="#br0" timeOffset="144124.737">17688 9749 226 0,'0'0'97'15,"0"0"-24"-15,0 0-4 0,0 0-18 16,0 0-14-16,0 0-6 0,0 0-4 16,13-13-2-16,-13 13-6 0,0 0-5 15,0 0-5-15,0 0-7 0,0 6-2 16,0 1-4-16,0 1 4 0,0 4 1 15,0 0 0-15,0 1-1 0,0-3 0 16,4-2 1-16,0 1 0 0,8-4-1 16,-1 1 0-16,3-3 0 0,7-3 1 15,2 0 0-15,4-4-1 0,4-3 0 16,0-4 0-16,0-2 2 0,0 0-2 16,-5-2 1-16,-3 2 0 0,-4 0 1 15,-5-3 0-15,-1 3 4 0,-9-2 1 16,-2-2 0-16,-2-1-1 0,-6 2-2 0,-3 0 0 15,1-1-1-15,-6 5-3 16,-1 1 0-16,1 5-1 0,-1 3 1 16,-3 3-4-16,-1 1 3 0,-2 7 0 0,-6 1 0 15,5 4 1-15,-3-1 0 0,0 4 0 16,4 1 0-16,3 1 0 0,3 1 0 16,3-1-1-16,8 1-2 0,0-1-1 15,4 2 0-15,0 0 0 0,8-2 1 16,0 1 1-16,7-1-2 0,1-3 0 15,5-2 1-15,2-2-3 0,-1-1-1 16,5-2 1-16,-2-4-2 0,4-3-1 16,0-1 4-16,-4-5-1 0,2-4 1 15,-5-2 2-15,3 1 3 0,-6-2-1 16,-1 2 1-16,-3-4 1 0,-1-2-1 16,-1-5 0-16,-5-3 1 0,4-2 0 15,-3-3 0-15,-3-2 7 0,2 7-4 16,-4 4 3-16,-2 7 2 0,2 4 1 15,-4 5 0-15,0 4 1 0,0 0 0 0,0 0-4 16,3 4-7-16,-3 6-5 0,2 7 3 16,0-2 2-16,2 8 2 0,0 2-1 15,0 0 3-15,0 2-1 0,7 3-1 16,-5-3 0-16,4 0-1 0,-4-4-1 16,9 1 0-16,-3-7 1 0,5 1-1 15,-5-5 0-15,3-2 0 0,-1-2 2 16,-2-7-1-16,1 1-1 0,-1-3 2 15,-1-3-1-15,1-2 8 0,0-4 6 16,-3-2-4-16,5-2-2 0,-1-4-1 0,-3-1-3 16,2-7-1-16,1-4 0 0,3-8-4 15,-3-2 2-15,1 3-1 16,-6 8-1-16,-1 10 0 0,-5 4 0 16,-2 7-2-16,-2 1-2 0,-3 3-3 15,1 2-4-15,-4 1-9 0,0 0-11 16,2 7-15-16,-3 0-11 0,1 2-19 0,2-1-14 15,2-1-61-15</inkml:trace>
  <inkml:trace contextRef="#ctx0" brushRef="#br0" timeOffset="144421.623">18817 9812 281 0,'0'0'173'0,"0"0"-148"0,0 0 7 0,0 0 7 16,0 0-12-16,0 0-7 0,0 0-6 15,-23-31 2-15,23 31-3 0,0 0 0 16,0 0-4-16,0 0-5 0,4 0-2 16,5 0-1-16,9-2 4 0,5-1 2 15,8-1 0-15,2-1 1 0,4-1-1 16,3 1-2-16,-1-1-4 0,-4 3 0 15,-2-2-1-15,-6-1-2 0,-4 1-19 16,-11-2-11-16,-6 2-5 0,-4-3-9 16,-2-1-10-16,0-3-22 0,-8-3-47 15,0 2-87-15</inkml:trace>
  <inkml:trace contextRef="#ctx0" brushRef="#br0" timeOffset="144733.995">19018 9579 208 0,'0'0'70'0,"0"0"15"0,0 0-6 16,0 0-15-16,0 0-11 0,0 0-13 15,0 0-1-15,0 0-11 0,0 0-5 16,-96-38-7-16,96 42-7 0,0 2-4 16,0 3-2-16,7 1 3 0,-1 2 1 15,6 2-2-15,1 1 1 0,5 0-3 16,1 2 3-16,6-2-1 0,2 1 2 16,1-3-3-16,6 3 0 0,-8 0-1 15,3 1-1-15,2 3-1 0,-10-4 0 16,-7-1-1-16,-1-1 1 0,-7-3 0 15,-4-2 0-15,-2-1-1 0,0 0 0 16,-8 4 1-16,-5-1 1 0,-1 2 2 16,-5 0-4-16,1 2 2 0,-1 1 0 15,1-2-2-15,-5 1 0 0,-2-1-4 16,6 0-13-16,-5-1-12 0,1-1 13 16,4-6-16-16,1 0-8 0,-1 0-3 15,7-2-15-15,-3-1-17 0,1-3-40 16,5 0-69-16</inkml:trace>
  <inkml:trace contextRef="#ctx0" brushRef="#br0" timeOffset="145546.698">19528 9778 250 0,'0'0'209'0,"0"0"-185"15,0 0 29-15,0 0 1 0,0 0-20 16,0 0-17-16,0 0-4 0,0 0 0 0,-27-18-3 16,21 22-5-16,2-1-2 0,-2 2-1 15,-1-1-1-15,-1 2 0 0,2 2 0 16,4-1 0-16,0-1-1 0,0 0-2 16,2 1 1-16,0-1 1 15,2 1-3-15,6 0 1 0,5 0 0 16,1-1 2-16,5-1 2 0,7-2-1 0,-3 0 1 15,4-2 0-15,2-1 0 0,-4 0-2 16,-2-4 3-16,-1-2-3 0,-1-2 0 16,-4-2 0-16,-1 1 2 0,-8 0-1 15,-4-3 1-15,-1-1 1 0,-1-2-1 16,-2-1 0-16,-5-1 0 0,-3-1-1 16,0 3-1-16,-7 3 1 0,1 2-2 15,-3 6 1-15,1 1-3 0,-5 3 3 16,-1 3-3-16,-1 4 1 0,0 5 0 15,-2 0 1-15,7 1 0 0,-1 4 0 16,5 3 1-16,-5 0-2 0,11 0 2 16,1 1-2-16,3 0 1 0,4-4 0 0,2 0-1 15,5-2-1-15,3 1 2 0,9-2-1 16,-3 0 2-16,9-2 0 16,2-4 1-16,4-2 0 0,4-6 4 0,0 0 0 15,4-3 0-15,-1-6 2 0,5-2 1 16,-2-2-1-16,3-2-1 0,-3-2-2 15,7-5 0-15,-11 1-3 0,2-4 2 16,-8 0-3-16,-2-1 1 0,-4-5 0 16,-9-2 0-16,1 2 1 0,-11 0-2 15,-6 6 1-15,-2 4-1 0,-12 1 0 16,-1 6 0-16,-8 3-7 0,-4 6-4 16,-1 2-4-16,-6 3-1 0,-1 5 6 15,4 1 5-15,7 8 4 0,3-3 0 16,4 5 0-16,5 0 1 0,6-2-3 0,4 5 3 15,2-5-2-15,2 3 1 16,6 0-2-16,9-1 3 0,-1 2 0 16,9 2 6-16,-2-1 3 0,6 5 1 0,-7-5-3 15,11 4 6-15,-6-1-5 0,0 0 0 16,-2 0 0-16,-11-4-2 0,-3-1-3 16,-5-2-1-16,-4-1-1 0,-2 2 1 15,0-1-1-15,-8-2-1 16,-1 2 1-16,5-4 0 0,-6-2-1 0,2-1-7 15,-1-2-10-15,-1-3-10 0,4-2-7 16,-9-1-4-16,9-4-14 0,-2-5-8 16,2-5-3-16,-3-5-21 0,5-1-51 15,4 1-102-15</inkml:trace>
  <inkml:trace contextRef="#ctx0" brushRef="#br0" timeOffset="146015.511">20212 9744 239 0,'0'0'105'0,"0"0"-38"16,0 0 3-16,0 0-17 0,0 0-15 15,0 0-9-15,0 0-3 0,83-27 1 16,-64 43-3-16,-5 4 0 0,5 2-2 16,-5 3-6-16,1 4-3 0,-5 3 0 15,-4 5-4-15,2 2-2 0,-6 3-3 16,-2-3 0-16,0-1-2 0,3-4-1 16,-3-6 0-16,2-3 1 0,-2-6-2 15,2-3 0-15,0-4-1 0,0-3-2 16,0-3-1-16,-2-3-1 0,2 0 3 15,-2-3 2-15,0 0 1 0,0-6 1 16,0-3 4-16,-4-5-6 0,0-2 0 16,0-2 0-16,-7-7 0 0,3-3 0 15,4-9 0-15,-4-4-1 0,1-2 2 0,-3-3-2 16,2-2 2-16,-1 0-1 16,-1 0 0-16,0 4-1 0,2 3 0 15,3 7-1-15,1 5 2 0,2 4-1 0,2 7 1 16,2 3 0-16,2 2-2 0,7 5-1 15,5-2 1-15,-1 5-2 0,5 2 2 16,1 2 2-16,6 1 0 0,-2 3 0 16,4 7 0-16,-11 3 2 0,5 4-1 15,-8 3 0-15,-3 0-1 0,-10 3-2 16,-2 1-1-16,-4 1 0 0,-13 1 1 16,1-3 2-16,-7-1 0 0,-4-2 1 15,6-1-1-15,-1-4-19 0,1-4-3 0,7 0-6 16,-5-2-15-16,7-4 1 15,-5-2-4-15,7-2-17 0,-1-1-16 16,-1-7-23-16,6-4-89 0</inkml:trace>
  <inkml:trace contextRef="#ctx0" brushRef="#br0" timeOffset="146296.69">21107 9675 358 0,'0'0'65'0,"0"0"-17"15,0 0 9-15,0 0-6 0,0 0-24 16,0 0-15-16,0 0-5 0,0 0 0 16,-43 10 0-16,43-9-2 0,0 0-1 0,0 1 0 15,0-1 1-15,6-1 1 0,7 0-1 16,9-5 3-16,5 0-3 0,4-1-3 15,0 0-1-15,2 3 1 0,-8 0-2 16,0 3-6-16,-2 0-30 0,-9 5-13 16,3 2-22-16,-9 2-24 15,-6-3-64-15</inkml:trace>
  <inkml:trace contextRef="#ctx0" brushRef="#br0" timeOffset="146484.215">21018 9894 297 0,'0'0'167'0,"0"0"-119"16,0 0-23-16,0 0 12 0,0 0 4 16,0 0-12-16,0 0-3 0,0 0 2 15,0 0-3-15,19 46-1 0,-4-46-4 16,9 0-8-16,3 0-1 0,2 0-7 16,0 0-2-16,-2 0 0 0,2 0-2 15,-2 0-8-15,-2 0-23 0,-5 0-19 16,1 0-28-16,-2-1-41 0,-7-3-119 0</inkml:trace>
  <inkml:trace contextRef="#ctx0" brushRef="#br0" timeOffset="147827.87">22331 9507 265 0,'0'0'65'0,"0"0"-17"0,0 0 5 16,0 0 1-16,0 0-16 0,8-32-10 15,-6 31-4-15,-2 1-5 0,0 0-10 0,0 8-3 16,0 3-6-16,0 6 3 0,0 8 3 15,-6 2 1-15,0 9 2 16,-11 5-4-16,1 3 0 0,-5 6-2 16,7-5-2-16,-9 1 1 0,11-6-2 15,-5-6 2-15,11-7-2 0,0-6-3 16,-3-2-18-16,1-4-17 0,0-2-23 0,0-4-35 16,-3-4-73-16</inkml:trace>
  <inkml:trace contextRef="#ctx0" brushRef="#br0" timeOffset="148015.327">21858 9733 189 0,'0'0'265'16,"0"0"-233"-16,0 0-8 0,0 0 20 16,0 0-4-16,0 0-18 0,0 0-5 0,0 0-7 15,0 0-7-15,78 4-2 0,-72 3 0 16,1-1-1-16,1 0-10 0,0-1-22 15,-4 1-16-15,0-5-14 0,7-1-46 16,-1 0-42-16</inkml:trace>
  <inkml:trace contextRef="#ctx0" brushRef="#br0" timeOffset="148218.407">22395 9775 365 0,'0'0'62'16,"0"0"-3"-16,0 0-1 0,0 0-13 16,0 0-18-16,0 0-11 0,0 0-7 0,0 0-6 15,0 0-1-15,64 9-1 0,-64-9 0 16,2 3-1-16,-2-3-9 0,0 0-16 16,0-3-10-16,2-6-13 0,3-2-21 15,-5-3-132-15</inkml:trace>
  <inkml:trace contextRef="#ctx0" brushRef="#br0" timeOffset="149077.65">22897 9750 252 0,'0'0'26'0,"0"0"16"16,0 0 19-16,0 0-10 0,0 0-12 16,0 0-9-16,0 0-2 0,0 0-9 15,0 0-6-15,-33-17-5 0,29 17-2 0,-6 1-2 16,-2 2 1-16,3 2-1 0,1 0-2 16,-2 1 0-16,1 1 0 0,3 1-2 15,2 2 0-15,0-1 1 0,2 3-1 16,0-2 0-16,2-1 0 0,2-1 0 15,4-2 0-15,0 2 1 0,7-5 2 16,7 3 5-16,3-5 0 0,-4-1 9 16,8 0-3-16,2 0-6 0,-1-4 0 15,-3-5-1-15,-4 1-2 0,2-2-2 16,-13-2 0-16,7 1 0 0,-9-7 1 16,-2-1 0-16,-2-1-1 0,-2-2-1 15,-2-3-2-15,-2 1 1 0,-6-1 0 16,4 2-1-16,-9 2 0 0,-3 5-1 15,5 3 1-15,-9 4-2 0,5 4 0 16,-5-1 0-16,-1 6 1 0,4 4 0 16,-5 4-1-16,3 6 2 0,-4 2-1 15,3 3 1-15,3 5 0 0,-4-2 0 16,13-1 0-16,4 0-1 0,0-1 1 0,4 0-2 16,0-3 2-16,6-1-2 0,2 0 1 15,9-3-1-15,-1 1 1 0,9-5 1 16,2-1 3-16,4-5 4 0,2 2 3 15,2-4 3-15,5-1-4 0,-1-1 2 16,4-7-1-16,3 1-2 0,-5 0-1 16,3-5-1-16,-1 0-3 0,-4-6-1 15,-4-2-2-15,-2-3 0 0,-8-4 2 16,-4-2-1-16,-2-3 0 0,-11 1 1 16,-4 0-1-16,-4 4-1 0,0 0 0 15,-10 6-2-15,-7 3-6 0,1 4-2 16,-13 6-2-16,2 0 1 0,6 2 3 15,-2 5 4-15,1 1 1 0,7 4 2 0,-1 5-1 16,5 4 2-16,1 4-1 0,-2 1 1 16,5 0-1-16,5 3-1 0,2-4 1 15,2 2-1-15,7 2 2 16,7-2 0-16,-6 3 5 0,13-2 2 0,-4 1 0 16,8 2 0-16,0 1 0 0,4 2-1 15,-3-1 0-15,-5-3-2 0,-6-2 1 16,-5-2 0-16,1-4 1 0,-9-1-3 15,-4-2-1-15,0 1-1 0,-2-4 1 16,-7 1-1-16,-3 0 0 0,2 0 0 16,-7-4-1-16,1-2-1 0,-3-1-10 15,4-2-6-15,-3-3-5 0,5-4-6 16,1-3-5-16,0-1-8 0,3-3-9 16,3-3-19-16,2-2-36 0,0-2-55 0</inkml:trace>
  <inkml:trace contextRef="#ctx0" brushRef="#br0" timeOffset="149671.195">23532 9612 320 0,'0'0'78'0,"0"0"1"0,0 0-14 16,0 0-15-16,0 0-17 0,0 0-6 15,0 0 4-15,89 116-11 0,-85-87-2 16,0 2-4-16,0 3-2 0,-2 2-3 15,-2 1-1-15,0 0-2 0,-4 1-3 16,2-6-2-16,0-1 0 0,0-6 0 16,2-2 1-16,-2-5-1 0,2-3-1 15,0-3 2-15,0-3-1 0,0-4-1 16,0-1 1-16,0-2 0 0,0-2-1 16,0 0 2-16,0 0 1 0,0-8 1 0,0-1 0 15,0-6-3-15,0-3 1 0,0-6-2 16,0-4 0-16,-6-6 1 0,0-6-1 15,-7-5-1-15,7-5 1 0,-4-1 0 16,-3-4-1-16,3 1-2 0,2 3-1 16,-5 2 1-16,5 7-1 0,4 5 2 15,0 4 1-15,2 4 0 0,2 4 1 16,0 4 0-16,2 5 0 0,2 3 0 16,2 3-1-16,9 1 0 0,-3 1 0 15,5 3 1-15,1 2-3 0,5 3 3 16,-2 0-2-16,3 5 2 0,5 9 1 0,-2 3 2 15,-8 4 0-15,1 5-1 0,-3 2 1 16,-7 1 2-16,-6 2-3 16,-4 1-1-16,-4-1 1 0,-4-2 0 15,-6 1-1-15,3-4-1 0,-9-3 2 16,7-2 0-16,-8-6-2 0,5-1 1 0,-9-3 0 16,-2-6 0-16,2 1 1 0,1-5-1 15,-1 1 0-15,0-2 0 0,11 0 1 16,-5 0-2-16,11-2-1 0,1-2-8 15,1 1 0-15,-4-1-4 0,8-2-1 16,0 0-9-16,0-3-10 0,2 4-8 16,0-4-4-16,0 6-10 0,0-2-26 15,2 1-77-15,2 2-168 0</inkml:trace>
  <inkml:trace contextRef="#ctx0" brushRef="#br0" timeOffset="173212.643">4382 11510 11 0,'0'0'30'0,"0"0"3"15,0-4-3-15,0 1-2 0,0 3-3 16,0 0-1-16,0-1-7 0,0 0-1 16,-2 0-4-16,2 1 1 0,-2-1 1 15,0 0-1-15,0-1 1 0,0 2 3 16,0-3-2-16,2 0 3 0,-4 0 0 15,4 3-6-15,-2-2 3 0,2 1-2 16,-2-2 1-16,2 0-1 0,0 0 3 16,0-3-2-16,0 1 0 0,0-1-3 15,4 1-2-15,0-1 3 0,0-2-4 16,2 2 3-16,0-1-4 0,3 0 1 16,1 1 1-16,0-2-1 0,1 2 1 15,1 0-2-15,1 1-1 0,1 2 1 16,0 3-3-16,-1 0-2 0,1 0 2 0,3 8-1 15,-1 1-1-15,1 3-2 0,-1 4 2 16,-3 1-2-16,3 4 1 16,-3 1-1-16,-1 6 0 0,-1 0 1 15,-3 4 0-15,-4-2 2 0,-2-2-3 0,-2-2 0 16,0-3 0-16,0-1 0 0,-2-5 0 16,0-4-6-16,-2 2 5 0,0-3-4 15,-3-8 5-15,3 2-1 0,2-2 1 16,0-2-1-16,0 1 1 0,-4-3 0 15,4 0 1-15,-4 0 0 0,1-7-1 16,-1 0-1-16,0-4 1 0,0 0 1 16,2-4 1-16,-2-4 1 0,1 0 0 0,-1-5-3 15,4-4 4-15,0-1-4 0,2-3 2 16,0 6-1-16,0 3-1 16,4 3 1-16,0 4 0 0,0 1 2 15,3 2 1-15,-3 0 2 0,4 5-3 0,0 3 0 16,5-1 0-16,-1 3-2 0,3 3-1 15,1 0 0-15,1 3 0 0,1 5 0 16,1 2 1-16,-3 4-1 0,3 2 0 16,-4 0 0-16,-1 5 0 0,3-2 0 15,-9 4 0-15,0-1 1 0,-2 1-2 16,-2-3 2-16,1 3-2 0,-5-7 0 16,0-1-4-16,0-6-2 0,-5 1-1 15,3-1 3-15,-2-4 2 0,-2-1 1 16,4-1 1-16,-2-1-1 0,2-2 2 15,-2 0 1-15,-1 0-1 0,-3-8 1 16,4 2 0-16,0-3 1 0,-4-7-2 16,6 1 7-16,-3-4-3 0,3-4-2 15,2-2 4-15,0-6-2 0,2-3 0 0,5-1 2 16,7 4-5-16,1 3 0 0,-3 6 2 16,-2 5-2-16,3 6 2 0,-3 4-2 15,2 2 2-15,-1 2 0 0,3 2 1 16,1 1 2-16,-5 2 1 0,2 7-7 15,1 4 0-15,-3 4 0 0,1 3 3 16,-1 3-3-16,0 5 0 0,-6 0 1 16,5 3 0-16,-7 0 0 0,0 0-1 15,4-2-1-15,-4-2-6 0,-2-4-1 16,2-1-6-16,2-4-6 0,0 1-4 16,3-7-7-16,-1 3-13 0,2-4-23 15,-4-3-38-15,2-2-75 0</inkml:trace>
  <inkml:trace contextRef="#ctx0" brushRef="#br0" timeOffset="173634.418">5310 11526 380 0,'0'0'68'0,"0"0"-15"16,0 0-7-16,0 0-6 0,0 0-14 15,0 0-6-15,0 0-4 0,-16-71-2 16,10 71-7-16,-5-1-4 0,1 1-3 15,-2 0 0-15,-3 4 0 0,1 3 0 16,-3 3 1-16,-1 2-1 0,3 2 1 16,-1 3-1-16,1 3 0 0,1-1 0 15,3 2 0-15,-1-2-1 0,2 2 1 16,3 0 0-16,3 1-1 0,2 2-8 16,2-1-5-16,0-2 9 0,4 0 4 15,5-3 0-15,3 0 1 0,4-1 0 16,3-8 0-16,4 0-2 0,0-8 2 0,-1-1 2 15,3-4-1-15,-4-4 0 0,4-4 0 16,-5-3 1-16,-3 0 1 0,-1-1 2 16,-7-3 1-16,1-1-1 15,-2-3-2-15,-6-2-1 0,2-6-1 0,-4-3-1 16,0-2 3-16,-2 4-2 16,-2 4-1-16,-2 8 1 0,2 5-2 0,-4 3 1 15,-1 5-1-15,-3 1-7 0,4 1-10 16,-7 2-5-16,3 3-7 0,-3 0-4 15,3 6 2-15,2 2-6 0,-1 3-8 16,5 3-24-16,0-2-35 0,2-2-26 16</inkml:trace>
  <inkml:trace contextRef="#ctx0" brushRef="#br0" timeOffset="174056.193">5424 11512 224 0,'0'0'112'0,"0"0"-30"0,0 0-7 16,0 0-13-16,0 0-21 0,0 0-5 16,0 0-12-16,0 0 1 0,83-88-5 15,-71 86-3-15,1 2-3 0,-3 2-1 16,2 4-5-16,3 6-2 0,-3 1-4 16,1 5 0-16,-1 2 1 0,-2 5-2 15,1 0 2-15,1 1-3 0,-4-1 1 16,1 1 0-16,-1-4 0 0,0 1-1 15,0-3 0-15,-1-1-2 0,3-5-2 16,-2-2-2-16,3 0 4 0,-7-5 0 16,0-4 1-16,0-2 1 0,-2-1 1 15,0 0-1-15,0-3 2 0,2-4 1 0,-2-3-1 16,0-2 2-16,5-2-2 0,-5-6-1 16,0 1 2-16,0-4 0 0,2-6 1 15,0-6-1-15,-2-3 3 0,2 2-4 16,-2 4 0-16,0 8-2 0,1 9 0 15,-3 1 0-15,4 5 0 0,-4 1 0 16,0 3-6-16,2 1-9 0,-2-1-7 16,2 3-9-16,0 0-12 0,0 2-13 15,4 0-14-15,0 0-22 0,-2 3-81 16</inkml:trace>
  <inkml:trace contextRef="#ctx0" brushRef="#br0" timeOffset="174930.987">6811 11304 298 0,'0'0'59'15,"0"0"-18"-15,0 0 8 0,0 0-3 16,0 0-10-16,0 0-12 0,0 0-7 15,-14-54-7-15,3 50-6 0,-1 2-4 16,0 1 1-16,-3 1-1 0,-4 3 0 16,5 3-3-16,-7 3 3 0,7 5-3 15,-3-2 3-15,3-1-1 0,1 2 0 16,3-1 1-16,4 0-1 0,2-1 0 0,2 0-1 16,2 3 0-16,0-5 0 15,2 4 1-15,6-1 1 0,2 2 0 0,5-3 0 16,1 3 3-16,9-3 10 0,0 2 0 15,8 4 4-15,6 0 2 0,1 2-2 16,-3 3-14-16,-2-2 7 0,-4-5-4 16,-12 4-2-16,-5-7-3 0,-6 2 0 15,-6 0-1-15,-2 0 1 0,-6 2 1 16,-2-4-2-16,-7 2-8 0,-3 0-8 16,-3-3 2-16,-4 1 2 0,3-6 3 15,-3 0 7-15,6-4-2 0,-1-2-4 16,3 0-8-16,-2-4 6 0,7-1 5 15,-5-3 5-15,3-4 0 0,8 1 0 16,-5-6 5-16,7 3 5 0,0-6 2 16,4-3 6-16,0-2 0 0,0-2-3 15,8-3-1-15,5 3 1 0,-1-4-1 16,9 2-1-16,-2 4-4 0,-1 2-2 0,-1 1-2 16,-3 4 1-16,-4 5-1 0,-3-3 0 15,-5 1 0-15,-2-1-2 0,0 0 0 16,-2-1-3-16,-9 2 1 0,1 2-1 15,-4 4-6-15,-5 4-10 0,-2 2-3 16,-4 3-9-16,3 0 0 0,-3 6-5 16,4 2 0-16,5 2 8 0,1 4 0 15,5 3-13-15,2 4-16 0,-3 3-27 16,5 1-64-16</inkml:trace>
  <inkml:trace contextRef="#ctx0" brushRef="#br0" timeOffset="175305.9">7231 11286 231 0,'0'0'83'0,"0"0"-46"0,0 0-5 15,0 0 6-15,0 0 8 0,0 0-20 16,0 0 6-16,0 0-2 0,37-126-6 15,-45 119-5-15,-1-3-3 0,1 3-1 16,-6 0-3-16,3-2-2 0,3 3-1 16,-6 2 3-16,7 1 2 0,1 1-2 15,4 0-2-15,-2 2-3 0,4 0-4 16,-4 2-2-16,0 7-1 0,-4 5-1 16,-1 4 1-16,1 6 0 0,0 5 1 15,-1 3-1-15,1-1 0 0,4 4-1 0,0 0 1 16,4 4 0-16,0 3 0 0,2-2 0 15,8 4 0-15,3-1 0 0,3-2 0 16,7-2-8-16,-2-2-8 0,8-6-3 16,0-1-8-16,2-8-7 0,2-1-14 15,2-9-28-15,-2-5-47 0,-4-6-125 16</inkml:trace>
  <inkml:trace contextRef="#ctx0" brushRef="#br0" timeOffset="175540.228">7756 11304 114 0,'0'0'345'15,"0"0"-293"-15,0 0 1 0,0 0 1 0,0 0-5 16,0 0-21-16,0 0-6 0,0 0-5 16,0 0-7-16,10-43-6 15,-12 55-4-15,-6 5 0 0,2 6 1 0,-3 4 1 16,1 2-2-16,-2 5 1 0,1 2 0 15,3 0-1-15,-2 1-11 0,0-9-5 16,6 1-15-16,2-10-7 0,0-1-13 16,-2-3-21-16,-5-6-43 0,1-5-118 15</inkml:trace>
  <inkml:trace contextRef="#ctx0" brushRef="#br0" timeOffset="175712.149">7429 11411 466 0,'0'0'75'0,"0"0"-27"0,0 0-3 16,0 0 4-16,0 0-18 0,0 0-18 15,0 0-3-15,0 0-2 0,0 0-6 0,58-39-2 16,-54 43 0-16,0 2 0 0,5 1-1 16,-3 0-16-16,2 0-21 0,0-2-17 15,9 0-14-15,-7-5-38 0,-1 0-139 16</inkml:trace>
  <inkml:trace contextRef="#ctx0" brushRef="#br0" timeOffset="175915.135">7938 11382 234 0,'0'0'308'0,"0"0"-255"0,0 0-5 15,0 0-1-15,0 0-9 0,0 0-23 0,0 0-4 16,0 0 1-16,0 0-2 15,2 9-6-15,-2-9-2 0,-2 0-2 0,2 0 0 16,0 0-5-16,0 2-20 16,-2 1-14-16,0 0-24 0,0 0-15 15,-7-3-25-15,7 0-102 0</inkml:trace>
  <inkml:trace contextRef="#ctx0" brushRef="#br0" timeOffset="176711.83">8118 11467 81 0,'0'0'305'15,"0"0"-224"-15,0 0-27 0,0 0-11 16,0 0-7-16,0 0-18 0,0 0-13 16,0 0-1-16,0 0-4 0,-54 17 1 15,44-8-1-15,1 1 0 0,5 2-1 0,0-3 1 16,0 2 0-16,2-3 0 0,2-2 0 15,0 3 0-15,4-4 1 0,2-2-2 16,4 0 2-16,3-3 0 0,3 0-1 16,5 0 2-16,0-3-1 0,1-2 0 15,3-5 4-15,0 2-1 0,-4-3 4 16,-1 0-3-16,-5 0 3 0,-1-3-5 16,-5 2 3-16,-3-3 0 0,0-1 0 15,-6 2 0-15,0-5-5 0,0 2 3 16,-8 0-2-16,2 0 0 0,-9 2-1 15,5 2 0-15,1 3 0 0,-5 2-1 16,6 5 0-16,-3 0 0 0,-7 3-2 16,3 0 2-16,-3 6-1 0,1 3-1 15,-3 3 1-15,1 4 1 0,0 3-1 16,5 1 0-16,1 1 1 0,3 1-1 16,6 1 1-16,-2-1-3 0,4 0 3 0,2-2 0 15,0-3-1-15,8 3 1 16,0-5 0-16,3 1 0 0,7-1 0 0,5-4-1 15,0-1 1-15,10-1 1 0,0-6 1 16,4-2-2-16,6-1 4 0,-3-4-1 16,1-5 4-16,-4-4-4 0,5-2 0 15,-5-2-1-15,-2-2 0 0,-2-4-2 16,-4-2 2-16,-6 0 0 0,-3-6-1 16,-5-1 0-16,-1-5-1 0,-10 1 2 15,1 2 1-15,-5 2-3 0,-5 7-3 16,-1 5 2-16,-8 5-1 0,5 5 1 15,-5 3-5-15,0 4-6 0,1 3 2 16,-5 1 1-16,3 8 3 0,-1-1 4 16,3 3-1-16,3 4 2 0,-1-1 0 15,5 3-2-15,2-2 3 0,2 4-1 16,0-2 1-16,2 0 0 0,2 2 0 0,2-2 2 16,4 1 0-16,9 1 4 0,-3 1 4 15,9 5-1-15,0-3 1 0,4 2-2 16,2 1 3-16,0-4 1 0,-4-2-5 15,-11-2-2-15,-2-4-2 0,-5-1-1 16,-7-4-1-16,0 1-1 0,-2 0 1 16,-7-1 0-16,-3 3-1 0,-3-5-2 15,-3 2-12-15,1 0-5 0,-1-2-8 16,-1-2-2-16,0-1-12 0,9-1-7 16,-4-2-4-16,5 0-3 0,3-6-26 15,2-3-48-15,0 1-55 0</inkml:trace>
  <inkml:trace contextRef="#ctx0" brushRef="#br0" timeOffset="177211.703">8913 11360 327 0,'0'0'102'0,"0"0"-29"16,0 0-14-16,0 0-12 0,0 0-16 15,0 0-18-15,0 0-3 0,5 18 14 16,-5 0 2-16,0 2-3 0,0 3-5 15,0 5-1-15,0 1-5 0,0 5 0 16,0 2-6-16,0 1-2 0,0-4 1 16,0-1-3-16,0-1 0 0,4-5-1 15,-2-4 0-15,2-2-1 0,-2-4 2 16,2-2-2-16,-2-5 0 0,0-3-2 16,2-3-4-16,-4-3-1 0,0 0 5 15,0 0 2-15,0-7 0 0,-2-4 1 16,-4-3-1-16,0-5-5 0,-7-2-6 15,3-3 2-15,2-3-1 0,-7-5 3 0,5-3 4 16,4-2 3-16,0-5 1 0,2 6-1 16,-5-4 0-16,9 6 2 0,-2 6-2 15,2 0 0-15,0 8 0 0,0 0 2 16,0 3 0-16,2 5 1 16,7 1 2-16,-1 4-2 0,-2 0 0 0,4 4-1 15,5 3-2-15,-1-2 2 0,7 2-2 16,-5 5 1-16,7 3 0 0,-2 3 1 15,-2 4 2-15,1-1-1 0,-7 0-2 16,-1 4 1-16,-6 1 0 0,-4-2-2 16,-2 3 1-16,-4 0 0 0,-8-4 1 15,1 2-1-15,-3-4-1 0,-3 0-3 16,3 0-10-16,-1-6-5 0,-1 1-7 16,-5-5-19-16,-2 0-12 0,5-1-13 0,-7-3-28 15,4 0-75-15</inkml:trace>
  <inkml:trace contextRef="#ctx0" brushRef="#br0" timeOffset="177508.538">9164 11186 349 0,'0'0'74'0,"0"0"-10"15,0 0-13-15,0 0 20 0,0 0 2 16,0 0-43-16,0 0-8 0,0 0-11 16,22-61 3-16,-11 61-6 0,-5 1-2 15,6 6-4-15,5 2 1 0,-5 5 1 0,7 6 3 16,-9 1-1-16,5 8-3 0,-5 3-2 16,-6 3 1-16,-4 4 0 0,0 0-2 15,-6-2-2-15,-13-3-19 0,3-3-8 16,-9-3-21-16,0-3-13 0,-4-3-18 15,6-3-27-15,1-6-108 0</inkml:trace>
  <inkml:trace contextRef="#ctx0" brushRef="#br0" timeOffset="177758.455">9660 11615 528 0,'0'0'53'15,"0"0"-5"-15,0 0 1 0,0 0-3 0,0 0-19 16,0 0-14-16,0 0-1 0,0 0 1 16,55 33-7-16,-55-21-1 0,-4 4-2 15,-4-2 1-15,-4 6-2 0,-7-3-1 16,-2 0-1-16,-3 0-15 0,-5-1-19 15,2-1-22-15,-2-7-35 0,-4-5-44 16,8-3-212-16</inkml:trace>
  <inkml:trace contextRef="#ctx0" brushRef="#br0" timeOffset="178102.122">10749 11233 322 0,'0'0'51'0,"0"0"3"0,0 0 11 16,0 0-9-16,0 0-9 0,0 0-15 15,0 0 1-15,0 0 0 0,0 0-6 16,-37-80-14-16,37 81-7 0,0 3-6 16,2 6 0-16,-2 7 2 0,0 2 4 15,0 5 1-15,0 3-1 0,-4 5 0 16,-2 4-3-16,-1 1-2 0,1 2 1 16,0-2-2-16,0 0 0 0,2-6-13 0,-3-2-14 15,3-4-20-15,2-5-11 0,-2-4-18 16,-2-5-40-16,-4-8-140 15</inkml:trace>
  <inkml:trace contextRef="#ctx0" brushRef="#br0" timeOffset="178289.592">10360 11442 462 0,'0'0'78'0,"0"0"-11"0,0 0-17 16,0 0-6-16,0 0-15 0,0 0-12 0,0 0-3 15,0 0-3-15,0 0-7 16,7-40-4-16,-7 40 1 0,6 0-1 16,2 0-15-16,2 0-14 0,-1 0-28 15,3 0-14-15,0 0-28 0,-3-3-84 16</inkml:trace>
  <inkml:trace contextRef="#ctx0" brushRef="#br0" timeOffset="178492.656">10950 11461 1 0,'0'0'587'15,"0"0"-558"-15,0 0 8 0,0 0 8 16,0 0-11-16,0 0-20 0,0 0-7 16,0 0 0-16,0 0 3 0,-3 3-7 15,3-3-2-15,0 0-1 0,0 0-3 16,0 0-18-16,0 0-19 0,3-3-21 15,-1-1-18-15,-2-3-6 0,0-1-155 0</inkml:trace>
  <inkml:trace contextRef="#ctx0" brushRef="#br0" timeOffset="179398.688">11293 11442 537 0,'0'0'25'0,"0"0"25"16,0 0 9-16,0 0-18 0,0 0-27 16,0 0-8-16,0 0 5 0,0 0 0 15,0 0-6-15,-13-15-5 0,11 17 0 16,-2 5-2-16,0 1 0 0,-4 1 2 16,6 2 1-16,2-3-1 0,0 1 0 15,0 0-1-15,0-2-2 0,12 2-2 16,0-3-1-16,3 0 1 0,8-3 0 15,1-1 0-15,3 1 0 0,-2-2-2 0,2-1 5 16,2 0 2-16,-4-1 0 0,-3-4 0 16,-3-4 1-16,2-2 0 0,-7 0 0 15,-1-3 0-15,-5-1 1 16,-6-4 2-16,0 0 1 0,-2-5-2 0,-4 0 0 16,-4-1-1-16,-5 1-2 0,3 2 0 15,0 4 2-15,-3 1-2 0,3 4 0 16,-7 1 0-16,5 6-1 0,-11 0 0 15,5 2-1-15,-5 4 1 0,-6 2-1 16,-2 9 0-16,2 1 0 0,-4 6 2 16,8 3 0-16,-2 1-2 0,4 4 0 15,1 2 2-15,9-2-1 0,3 5 0 16,0-3 1-16,5 0 0 0,5 1 1 16,3-3-1-16,7 1-1 0,2-6 1 0,7 0 0 15,2-1 0-15,10-6 0 0,2 2 1 16,2-4-1-16,8-3 0 15,1 0-12-15,-3-6-20 0,2-2-3 16,3-1-2-16,-3-2 2 0,-6-9 0 16,9-2-4-16,-7-4 7 0,-2-1 5 0,-1-7 17 15,-8-2 10-15,1-3 0 0,-2-4 11 16,-4 0 17-16,4-5 7 0,-11 3 3 16,-3 5-8-16,-5 6 8 0,-6 4 1 15,-2 6-5-15,0 4-6 0,0 4-10 16,-2 1-8-16,-4 3-5 0,-4 3-3 15,-5 0-2-15,-1 10-1 0,-5 3 0 16,-4 6 0-16,6 3 1 0,-1 3 0 16,-1 2 0-16,7 0-1 0,-3-3 2 15,5 0-2-15,6-2 2 0,-3-1 0 16,7-6-1-16,0-2 0 0,2 1-1 16,2-5 1-16,2-3-1 0,7 0 0 0,-3-3 0 15,6-2 1-15,1-1 2 0,3 0-1 16,-1-4 0-16,0-2-1 0,-7-3 2 15,2-5-1-15,-3 0 0 0,1-1 0 16,-4-5 1-16,9 2-1 0,-5 1-1 16,-4 2 1-16,-2 6-1 0,2 4 0 15,-1 2 3-15,-3 3 1 0,-2 0-4 16,2 0 0-16,0 0 0 0,2 6-2 16,2 3 1-16,-4 1 0 0,8 5 1 15,-1-1-1-15,-1 3 2 0,-2 0 0 16,11-1-1-16,-5 4 0 0,3-5 0 15,3 1-1-15,-3-2-16 0,3-5-16 16,-3-1-7-16,-5-5-9 0,0 0-12 0,-7-3-12 16,-3-7-34-16,0 0-45 0</inkml:trace>
  <inkml:trace contextRef="#ctx0" brushRef="#br0" timeOffset="179586.228">12055 11484 220 0,'0'0'92'15,"0"0"18"-15,0 0-45 0,0 0-7 16,0 0-9-16,0 0-12 0,0 0-8 15,-12-115-11-15,16 114-2 0,0 1-1 16,3 0-3-16,3 3-4 0,4 5-3 16,-3 4 1-16,7 2 0 0,-5 8-3 15,7 1 0-15,-5 5-1 0,3-2 0 16,-9 2-2-16,7-3 0 0,-3-4-25 16,-7-2-23-16,4-4-16 0,-4-5-8 15,1-4-17-15,-5-6-96 0,-2-5-81 16</inkml:trace>
  <inkml:trace contextRef="#ctx0" brushRef="#br0" timeOffset="179742.36">12299 11461 316 0,'0'0'117'0,"0"0"-51"0,0 0 10 16,0 0-16-16,0 0-26 0,0 0-28 16,0 0-3-16,0 0-3 0,0 0 3 15,-76 65-2-15,61-39 0 0,-3 5-1 16,7 2-1-16,-3 2-30 0,2-4-33 15,-3-1-33-15,1-6-82 16</inkml:trace>
  <inkml:trace contextRef="#ctx0" brushRef="#br0" timeOffset="183088.922">28917 6961 139 0,'0'0'180'16,"0"0"-174"-16,0 0 3 0,0 0 21 16,0 0 13-16,0 0-14 0,0 0-5 15,0 0-1-15,0 0 0 0,-58-173 2 16,58 162 2-16,2 0 12 0,0 4-7 16,2 2-9-16,-2 1 0 0,-2 3-2 15,0 1 0-15,0 0-12 0,2 1-3 16,3 5-5-16,1 7 0 0,0 7 2 15,0 7 2-15,7 5 0 0,-5 8 3 16,-2 5-2-16,-2 6 1 0,0 9-1 16,-4 6 2-16,0 9-1 0,0 3-2 0,-2 4 0 15,0 5 0-15,-6 3 2 0,8 4-3 16,0 3 3-16,-2 1 2 16,2 6-4-16,0 1-3 0,0 2 4 15,2 0-2-15,2 0 0 0,2 1 0 16,5 4-1-16,-3-1 2 0,0 0-1 0,-2 5-2 15,5 2 3-15,-5 0 1 0,-2 4-4 16,-2 2 3-16,-2 2-1 0,0 3-1 16,0 0 2-16,0 0-4 0,0 1 4 15,4-3-3-15,2 3 1 0,5 0-2 16,1-1 2-16,-4 7-1 0,7 3-1 16,-5 0 1-16,3-2 2 0,1-4-4 15,-4-6 1-15,-1 0 3 0,3-2-4 16,-6-1 0-16,-4-7-1 0,5-3 2 15,-5-10-1-15,0-7 0 0,-2-6 3 16,2-8-3-16,2-8-1 0,-2-6 1 16,2-7-1-16,-2-6 0 0,2-6-4 0,0-5 0 15,-4-6-1-15,3-8-2 0,-1-8-4 16,0-6-5-16,0-7-5 0,-2-6-6 16,2-4-12-16,-2-6-11 0,2-8-13 15,4-14-6-15,-2-12-42 0,2-5-116 16</inkml:trace>
  <inkml:trace contextRef="#ctx0" brushRef="#br0" timeOffset="183901.243">31846 6860 264 0,'0'0'8'0,"0"0"29"0,0 0 17 0,0 0 12 16,0 0-5-16,0 0-23 0,0 0-8 15,8-156 8-15,-8 152 1 0,0 3-5 16,0-2-9-16,0 3 2 0,0 0-12 16,0 0-4-16,0 0-6 0,2 3-3 15,-2 7-1-15,2 6-1 0,-2 8 4 16,3 6 3-16,1 5-1 0,0 8 0 16,4 4 1-16,0 5-2 0,3 7 1 15,1 7-2-15,0 3 1 0,1 7-3 16,1 0 3-16,-1 4-2 0,3 5 3 15,-1 1 1-15,5 2 0 0,1 3 0 16,2 2-1-16,-2 6-5 0,1 0 2 16,1 3 3-16,-4 1-4 0,1 2 2 15,-3 5 0-15,-1 3 1 0,1 6-1 0,-7 2 0 16,1 1-3-16,1 4 2 0,-6 2 3 16,0-2 0-16,3 1 0 15,-1 4 2-15,0-2-3 0,-2 2-4 16,1-1-1-16,1-5 1 0,0-3 1 0,2-3 0 15,-3-1 1-15,3-4-3 0,0 2 0 16,1 2-1-16,1-4-2 0,5 3 3 16,1-6 0-16,1-1 3 0,6-2-2 15,-3-4-1-15,3 0-1 0,2-5-2 16,0-5 3-16,2-2 1 0,0-9 1 16,-9-2-1-16,5-5 0 0,-4-6-1 15,-2-6-2-15,-3-9-8 0,-6-5-5 0,-1-11-3 16,-7-9-4-16,-2-8-6 15,-13-8-10-15,-9-11-8 0,-9-6-8 16,-13-18-8-16,-5-16-28 0,-18-19-76 16</inkml:trace>
  <inkml:trace contextRef="#ctx0" brushRef="#br0" timeOffset="184588.573">29049 6927 297 0,'0'0'37'0,"0"0"-13"15,0 0 11-15,0 0 27 0,0 0-15 0,0 0-26 16,0 0-12-16,0 0 0 0,54-9 5 15,-25 4 2-15,10-1-1 0,7 1 0 16,14-2 0-16,6 0-2 0,10-1 0 16,17 1 0-16,13-1 3 0,12 0-2 15,14-1-8-15,6 0 2 0,5 4-2 16,10-1 0-16,0 1 1 0,2 1-1 16,6-1-3-16,0 2-1 0,1 2-2 15,-11 0 4-15,-7-1 2 0,-9 2-2 16,-9 0 1-16,-17 0-4 0,-20 0-1 15,-21 0 5-15,-26 4-3 0,-15-4 2 16,-19 3-4-16,-8-3 1 0,0 0 0 16,-6 3 3-16,-9 3-2 0,-6 0-2 0,-5 3 0 15,-3 1-4-15,-2-1-3 0,0 1-4 16,2 5-9-16,2-1-7 0,6 3-5 16,1 6-3-16,3 0-28 0,-4 7-11 15,1-1-39-15,-1-4-124 0</inkml:trace>
  <inkml:trace contextRef="#ctx0" brushRef="#br0" timeOffset="185416.498">28936 12715 333 0,'0'0'11'16,"0"0"-6"-16,0 0 5 0,0 0 17 0,0 0-2 16,0 0-17-16,0 0 9 0,-13 31 11 15,19-26-3-15,7-2-3 16,1 4-2-16,5-2-1 0,-1-2-5 16,13 1 0-16,0-3-2 0,7 1-1 15,9-2-3-15,3 0-2 0,12-1-1 16,6-5 2-16,9 3 0 0,5-3 2 0,17 0-2 15,5 1-3-15,14-3-3 0,4 1 2 16,10 2 5-16,8-1 3 0,7 1-3 16,10-4 6-16,9 1 2 0,5-4-11 15,3 1-3-15,0 0 3 0,1 1 3 16,3 1-2-16,-4 3 2 0,-7 0-8 16,-12-2 3-16,-10 1 1 0,-9 1 0 15,-6-1 3-15,-3-2-3 0,-14 1-4 16,-18-1 0-16,-18 2 1 0,-21 3 0 15,-21 1 0-15,-17 0-1 0,-11 0 0 16,-14-2 0-16,-11-4-8 0,-11-1-13 16,-15-3-27-16,-11-4-24 0,-14-8-27 15,-15 0-64-15</inkml:trace>
  <inkml:trace contextRef="#ctx0" brushRef="#br0" timeOffset="186760.08">28884 9160 267 0,'0'0'54'0,"0"0"-21"0,0 0 11 16,0 0 6-16,0 0-20 0,0 0-2 16,-15-19 1-16,15 16-6 0,0 0-5 15,2 0-4-15,1 1-3 0,1-1 0 16,2 0 0-16,-2 1-1 0,2-2-1 15,9 2-2-15,-1-2 0 0,5-1 1 16,-1 2-1-16,9-5 0 0,2 5-3 16,4-3 0-16,7 0-1 0,7-3 1 15,5 2-2-15,8-2 0 0,6 0 2 16,6-2 2-16,7 2 0 0,5-1 0 16,12 1 1-16,3 0-6 0,8-1 0 15,13-1 4-15,0-1 0 0,4 0 1 0,10 4-1 16,3-3 1-16,8 0-1 0,1-1-5 15,5 1 2-15,-8-1-2 0,0-2 4 16,-7 3-3-16,-4 3 2 16,-2-1 2-16,-3 3-5 0,-8-2-4 0,-11 2 4 15,-15-2 4-15,-23 3 1 0,-18 1-2 16,-23-1-1-16,-19 5 1 0,-8-1-2 16,-2-2 3-16,4 1 21 0,1-1-3 15,1 0-11-15,4-1-8 0,-2 1-3 16,9 0 0-16,1 0 0 0,7 2 0 15,4-1 0-15,8 2 1 0,9 0-1 16,8 0-1-16,6 3 0 0,6 0 0 16,0 2 2-16,0 0-1 0,-8-2 0 15,-6 0 2-15,-17-1-1 0,-15 1-1 16,-7-3 2-16,-13 0-2 0,0 0 0 16,-2 0 3-16,-13 0 2 0,-1 1-5 15,-11 1-2-15,-2 4-7 0,-6-3-8 16,0 0-5-16,0 3-6 0,1-4-11 0,10 1-16 15,1 0-8-15,8 2 12 0,3 1-40 16,-5 0-79-16</inkml:trace>
  <inkml:trace contextRef="#ctx0" brushRef="#br0" timeOffset="187806.704">27559 9403 123 0,'0'0'24'0,"0"0"-8"16,0 0 21-16,0 0 15 0,0 0-5 15,-68-9 14-15,57 9-3 0,3-2-26 16,4 2-1-16,4-2-3 0,-2 1-1 16,2 1-7-16,0 0-2 0,0 0 2 15,0-2 0-15,0 1-7 0,0 1-1 16,0 0 2-16,0 0-1 0,0 0-4 15,0 0 0-15,0 0-2 0,2 0-3 0,0 0 0 16,10 3-3-16,1-2 4 0,10-1 5 16,3 0 1-16,10 0-1 0,5-1 1 15,4-5 1-15,9-3-3 0,6 2-2 16,4-4-6-16,2 2 0 0,-2 2 1 16,-4 0-2-16,-2 2 2 0,-8 2-2 15,-11 3 2-15,-8 0-2 0,-12 0 1 16,-3 2-1-16,-10-2 0 0,-4 3-1 15,-2-3-4-15,0 3-5 0,0 0-1 16,0 0 0-16,0 1-1 0,-4 2-6 16,-6 0-5-16,0-2-6 0,-3 1-1 15,-5-5-12-15,3 0-12 0,-5 0-17 16,1-5-51-16,2-2-87 0</inkml:trace>
  <inkml:trace contextRef="#ctx0" brushRef="#br0" timeOffset="188150.379">27871 9191 433 0,'0'0'23'0,"0"0"6"0,0 0-1 15,0 0 16-15,0 0-13 0,0 0-5 16,0 0 5-16,0 0-1 0,8-34-3 16,-6 34-8-16,0 0-7 0,5 0-4 15,-3 0 0-15,4 4-5 0,11 2 2 16,-3 2-2-16,7 0 3 0,4 3-2 15,2-2 0-15,2-1 0 0,0 3-1 16,0-2 0-16,0-1-1 0,-6 1 0 16,-1 1-1-16,-1-1 0 0,-8 0 1 15,-3-3-2-15,-6 0 0 0,-2-2 0 16,-4 2 1-16,0 0-1 0,-2 3 2 0,-10 2 0 16,4 3 1-16,-7-2-1 0,-1 3 2 15,1-2 0-15,-6 2-3 0,3-1 0 16,-1 1-1-16,-4-3 0 0,3 3-2 15,-5-2-11-15,0 1-9 0,-4 1-13 16,2 0-17-16,-2-2-22 0,-2-3-25 16,2-1-88-16</inkml:trace>
  <inkml:trace contextRef="#ctx0" brushRef="#br0" timeOffset="188775.312">27168 9933 382 0,'0'0'6'0,"0"0"-5"16,0 0 4-16,0 0 36 0,0 0 10 15,0 0-5-15,0 0 2 0,0 0-9 16,-2-36-5-16,2 36-3 0,-2 0-1 15,2 0-8-15,0 0-4 0,0 0-3 16,-2 0-5-16,0 3-4 0,0 3-1 16,-2 0-3-16,0 5 2 0,-3 5-3 15,1 0 1-15,6 2 0 0,-6 5 0 16,4-1-1-16,-4 7 1 0,-1-1 0 0,1 0-2 16,0 1 1-16,6-4-1 15,0-2 0-15,0-7-5 0,0-1-5 16,0-2-4-16,0-4 0 0,0 0-1 15,0-6-3-15,2 0-3 0,-2-1-6 0,0-2-6 16,0 0-2-16,-2-2-4 0,-2-2 2 16,-2-4-30-16,-7-1-50 0,-1-1-153 15</inkml:trace>
  <inkml:trace contextRef="#ctx0" brushRef="#br0" timeOffset="189025.167">26788 10064 349 0,'0'0'73'0,"0"0"-17"0,0 0-6 0,0 0 13 16,0 0-9-16,0 0-20 0,0 0 0 16,0 0-10-16,0-17-4 0,2 14-7 15,0 3-9-15,0 0-2 0,4 0 0 16,-4 0-2-16,7 3-2 0,1 0-3 15,2-3-16-15,-3 3-8 0,9-3-13 16,-1 0-22-16,5-6-9 0,-1-3-44 16,-4-2-164-16</inkml:trace>
  <inkml:trace contextRef="#ctx0" brushRef="#br0" timeOffset="189212.63">27507 9959 568 0,'0'0'20'0,"0"0"-20"16,0 0 0-16,0 0 11 0,0 0 17 16,0 0-12-16,0 0-1 15,0 0 2-15,0 0-8 0,8 6-8 0,-8-6-1 16,-4 0-5-16,0 0-4 0,-2 0-15 16,4 0-15-16,-4 0-18 0,-5 0-35 15,-3 0-126-15</inkml:trace>
  <inkml:trace contextRef="#ctx0" brushRef="#br0" timeOffset="189993.942">27739 9917 516 0,'0'0'1'0,"0"0"3"0,0 0 1 0,0 0 36 16,0 0-12-16,0 0-6 0,0 0 2 15,0 0-5-15,0 0-9 0,-19 11-9 16,17-8-2-16,0 2-1 0,0 1 1 16,2 0 0-16,0-2 0 0,0-1 0 15,0 1-7-15,0-1-2 0,4 0 2 16,2 0-3-16,2-3 5 0,5 0-1 16,1-3 3-16,-1-2 2 0,7-1 0 15,-1-3 1-15,0 0 0 0,-1-2 0 16,-1-3 0-16,1 3 0 0,-7-3 1 15,-1 3 3-15,0 2 1 0,-8 0 2 16,1 1 2-16,-3-1 1 0,-5-2-3 16,-1 3-2-16,-6-3-1 0,-1 2 0 15,-3 4-2-15,-3 2 1 0,-3 1-3 16,-1 2 0-16,0 8 0 0,-4 2-2 16,-2 3 2-16,2 0 0 0,0 3-1 0,7 0 2 15,-3 0-2-15,9 4 1 0,-3-4-1 16,7 1 0-16,1 0 0 0,3-2 0 15,4 0-2-15,2-2 3 0,4-2-2 16,7 0 2-16,-1-2 0 0,0 2 1 16,11-2-1-16,-7-1 1 0,11-2-1 15,0-3 3-15,0-2-3 0,4-1 0 16,-4 0 1-16,6-4-1 0,2-4 2 16,-4-3-1-16,2-1-1 0,0-4 0 15,-2 1 1-15,-5-5 0 0,-1 3 1 16,2 0-1-16,-9 0 2 0,1 0-3 15,-9 0 1-15,5-2 1 0,-9-2 2 16,-2-4-2-16,-2 2-1 0,-2 1 6 16,-6 5-6-16,-1 3-1 0,1 7 0 15,2 1 1-15,-9 5-1 0,7 1-1 16,-4 3 0-16,-5 8-2 0,5 3 1 0,-5 0-1 16,5 5 3-16,1-1-1 0,1 0 0 15,6 0 0-15,0 0 0 0,4-2 1 16,0-1-2-16,4-1 2 0,0 0 1 15,9-2-1-15,-3 0 1 0,4 1 3 16,3-5 1-16,4 3 2 0,-3-2 3 16,1 2-2-16,-7-4-4 0,1 0-1 15,-5-1-1-15,-4-2 1 0,0 0-1 16,-4 0-1-16,0 1-1 0,0-2 2 16,-2 3-2-16,-2-3-2 0,0 0-9 15,2-1-11-15,2-2-12 0,0 0-13 16,2-3-15-16,6-8-13 0,2-6-55 15,7-2 1-15</inkml:trace>
  <inkml:trace contextRef="#ctx0" brushRef="#br0" timeOffset="190462.58">28322 9705 439 0,'0'0'43'0,"0"0"4"0,0 0-3 15,0 0-9-15,0 0-19 0,0 0 0 16,0 0 14-16,0 51-1 0,0-29-5 15,0 4-2-15,0 2-3 0,0 4-9 16,0 1 5-16,0 2-6 0,0 1-5 16,0-2-2-16,0 0-1 0,2-3 0 15,2-2 1-15,0-7-2 0,4-3 0 16,0-7 0-16,-1-4-2 0,-5-3-2 0,2-4-2 16,-2-1 0-16,-2 0 5 0,0-1 1 15,0-7 3-15,0 0-1 16,0-6-2-16,-2-3 0 0,-4-1 0 0,2-4-2 15,-3-3 0-15,3-7 1 0,-2-1 0 16,4-6 1-16,2 1-3 0,0-1 3 16,0 2 0-16,0 5 0 0,2 3 0 15,2 8 0-15,0 1 1 0,-2 7-1 16,5 1 4-16,-3 0-2 0,0 6 0 16,4-1 2-16,4-2-2 0,1 3 2 15,3-2-1-15,3 2 0 0,4 3-2 16,-7 0 1-16,7 3-2 0,0 3 1 15,-9 3 1-15,1 4-2 0,-5 0 1 16,-8 6 0-16,0 5-1 0,-2 4 0 16,-8 3 2-16,-11 1-1 0,3-4 3 15,-9 0-4-15,-2-5-2 0,-2 0-5 16,-2-5-4-16,-2 1-9 0,-4-5-6 0,4-3-11 16,-4-2-17-16,-1-6-12 0,5 0-25 15,-2-6-57-15</inkml:trace>
  <inkml:trace contextRef="#ctx0" brushRef="#br0" timeOffset="191290.646">28797 8217 338 0,'0'0'11'0,"0"0"-1"0,0 0 11 15,0 0 26-15,0 0-24 0,0 0-22 16,0 0 2-16,-58 11 5 0,54-5 0 16,4 0-2-16,0 0-2 0,0-1 3 15,2 1 1-15,6 0 2 16,-1 2 3-16,5-4-3 0,5 0 4 16,-1-1-2-16,5 0 4 0,8-2 0 0,-2-1-1 15,6 0-2-15,8-4 0 0,0-2-2 16,11-2 0-16,2-3-2 0,10 3 0 15,2-4-2-15,10 3-1 0,3-2 1 16,6 0-1-16,4 0 0 0,10-1 7 16,4 1-4-16,15-2-6 0,-4 0-1 15,12 0 3-15,0-2-4 0,6 2 1 16,5 1 1-16,3 1 2 0,5 0-5 16,-2 3-2-16,-1-1 2 0,-1 1 3 15,-7 2-2-15,-2 4 3 0,-1 0 2 16,-3 1-6-16,-10 1 1 0,-5 1-1 0,-13 5 4 15,-12-3-2-15,-7 1 3 0,-11 3-2 16,-10-6 2-16,-14 2-1 0,-13-2-2 16,-13-1 0-16,-7 0-1 0,-11-1 6 15,0 1 2-15,-2-2 2 0,0 0 4 16,0 2-7-16,0-2-5 0,0 2-2 16,0 0-1-16,0-2 0 0,0 2-1 15,0-1-4-15,0 1 0 0,0 0-1 16,0 0-5-16,0 3 1 0,4 0 0 15,0 3 3-15,5 1 5 0,-3 2-3 16,0-2-1-16,-4 0-6 0,2 4-7 16,-4-1-23-16,0 1-19 0,-8 0-21 15,-13-7-46-15,-2-2-234 0</inkml:trace>
  <inkml:trace contextRef="#ctx0" brushRef="#br0" timeOffset="192056.103">29463 8865 273 0,'0'0'101'0,"0"0"-45"15,0 0-27-15,0 0 3 0,0 0 7 16,0 0-12-16,0 0-2 0,24-9 2 16,-24 9-8-16,0 0-5 0,0 0-7 15,0 0-1-15,0 0 1 0,0 0 2 16,0 0 3-16,-2-3-1 0,-4 0 0 15,2-3-6-15,-6-2-2 0,-3-1-3 0,1 1 3 16,-7-4-1-16,3 1-2 0,-7-6 0 16,4 0 0-16,-3-3 0 0,3 0 0 15,3-1 0-15,1 0 0 0,5 2 0 16,8 1 2-16,-2 1-4 16,4 1 4-16,0 3-2 0,0 3 0 15,6 1 0-15,0 1 0 0,6 0 0 0,3 2-1 16,6 0 1-16,-1 3 0 0,7 1 0 15,4 0 0-15,2 2 1 0,0 2 1 16,0 3 2-16,0 6-4 0,-6 0-3 16,-8 4 3-16,-3 5-1 0,-11-1 0 15,-5 7-1-15,-7 2 2 0,-11 0-4 16,-3 1 3-16,-4-1-4 0,-4-3-2 16,4 1 2-16,5-4 1 0,-1-2-2 0,7-3 2 15,-5 0 3-15,11-2-2 16,0-5-1-16,-1-3 2 0,7-2 1 15,0-2 1-15,2 0-2 0,0-3 2 0,0 0 0 16,6 0-3-16,9 0 3 0,1-6 0 16,7 0-1-16,2-2-5 0,2-3-23 15,6-1-25-15,0-2-18 0,0-6-47 16,-4 3-113-16</inkml:trace>
  <inkml:trace contextRef="#ctx0" brushRef="#br0" timeOffset="192712.522">29779 8710 314 0,'0'0'82'0,"0"0"-62"16,0 0 10-16,0 0 13 0,0 0-10 15,0 0-14-15,0 0 1 0,0 0-3 16,-27 10-1-16,21-4-10 0,4 0-1 0,-2 2-3 16,2 0-2-16,2-2 0 0,0 2 2 15,2-2-3-15,4 0 1 0,4-1 0 16,5-2 0-16,1 0 1 0,3-3-1 15,-3 0 1-15,9 0 0 0,0-8-1 16,0-1 2-16,0 0-1 0,1-5 0 16,-1 1 0-16,-2-2-1 0,-4 1 1 15,-1 0 1-15,-7 0 0 0,-3 0 1 16,-2 2 9-16,-2-4-2 0,-2 4-3 16,-2-2-3-16,-4 0-1 0,-4 2 1 15,-5 1-1-15,-1 3-2 0,-3 2-1 16,1 4 0-16,-3 2-2 0,1 8 2 15,-7 2-2-15,2 5 1 0,-8 2 0 16,4 0 1-16,0 3 0 0,7-3-2 0,1 3-1 16,5-3 3-16,1-1-1 15,7-1 1-15,4-1-4 0,2 0 1 16,4 0-1-16,4-3 1 0,9 3 1 16,-5-3-3-16,13-2-2 0,0-3-4 0,4 0-9 15,2-6-8-15,-2 0-2 0,4-3-4 16,-2-6-3-16,-4-5-11 0,4 0-9 15,-6-3-4-15,1 0-4 0,-3-2 7 16,-4 0 4-16,1-2 39 0,-5 1 15 16,3-3 43-16,-3-5 9 0,2 0-3 15,-3-1 23-15,3-2-12 0,-5 3-5 16,0 5-13-16,-5 6 1 0,-3 4 3 16,-2 7-8-16,0 3-6 0,-2 2-8 15,0 1-6-15,0 0-4 0,0 6-10 16,-4 9-1-16,0 2 3 0,-3 3 7 15,-1 8-3-15,4 0-5 0,0 3-1 0,0 4 0 16,2 3-4-16,2 5 3 0,0-6-2 16,0 2-1-16,8-5-2 0,-2-8-1 15,4-1-9-15,1-8-7 0,-3-3-10 16,0-5-8-16,-2-2-10 0,1-6-23 16,-5-2-21-16,0-6-59 0,-2-4-124 15</inkml:trace>
  <inkml:trace contextRef="#ctx0" brushRef="#br0" timeOffset="192868.813">30126 8717 446 0,'0'0'20'0,"0"0"5"16,0 0 5-16,0 0-4 0,0 0-4 16,0 0 0-16,0 0 1 0,0 0-9 0,60-25-6 15,-31 19-3-15,2 0-2 0,2 1-2 16,0-4-1-16,2 0-11 0,3-2-28 15,1-4-3-15,-2-1-63 0,-8-2-123 16</inkml:trace>
  <inkml:trace contextRef="#ctx0" brushRef="#br0" timeOffset="194899.539">30707 8629 318 0,'0'0'18'16,"0"0"-6"-16,0 0 12 0,0 0 27 15,0 0-12-15,0 0-9 0,0 0-5 16,0 0-2-16,35-89-8 0,-39 83-1 16,-2 0-2-16,-2 0-6 0,-5 1 1 15,1 2-5-15,-3-2 0 0,-1 4-2 16,1 1 0-16,-3 0-1 0,-1 1 1 15,3 7-1-15,-3 0 1 0,5 3 0 16,-1 3 0-16,-1 3-2 0,3 0 2 0,1 0-2 16,3 3 0-16,1 0-1 0,6-1-2 15,0 1 4-15,2-3-1 0,0 0 1 16,4 0-7-16,2-2 2 0,-2 1 0 16,5-4 5-16,-1-4 1 15,2-2 0-15,1-4-1 0,1 1 1 0,3-3 5 16,1 0 3-16,1-8 1 0,3-1 0 15,-1 1-4-15,0-6 0 0,-3 0-3 16,1-1-1-16,-5-2 0 0,2 1 3 16,-3-1-4-16,-1-1 0 0,0-4 1 15,-1 0-1-15,-1 0 1 0,-2 5-1 16,0 7 2-16,-1 7-3 0,-5 1 1 16,2 2 0-16,-2 2 0 0,0 4-3 0,-2 5-2 15,2 4 3-15,0 2 2 0,0-1 0 16,0 1-1-16,6 0 1 15,0-2-1-15,2-1 0 0,3-5 0 16,1-1 1-16,0-3 0 0,5-2 0 0,2 0 0 16,1-3 0-16,1-3 0 0,0-5 1 15,5-6 0-15,-3 2 2 0,0-5-1 16,2-2 5-16,-3 0-3 0,-5-2-1 16,2-1 1-16,-7-3 5 0,0-1-2 15,1-3-3-15,-7-1 1 0,2-2 4 16,-4 3 4-16,-2 3-8 0,1 8 0 15,-3 5 4-15,0 6 3 0,-5 2 1 16,1 4-5-16,-2 1-6 0,0 6-2 16,-7 5-3-16,3 7 1 0,0 2 2 15,1 5 0-15,1 3 1 0,2 3-1 16,0 3 0-16,4-1 1 0,0 1-1 16,2 0-1-16,0-3 1 0,4-2 1 0,4-4-1 15,2-5 0-15,-1-2-1 0,-1-4 2 16,0-4-1-16,0-1 0 0,-1-4 0 15,-1-4 0-15,0-1-3 0,2 0 3 16,-1-3 1-16,-3-6-1 0,-2-2 1 16,-2 0-1-16,0-4-3 0,-6 1 0 15,-7-5-2-15,1-4-3 0,-5 3-1 16,1 0 3-16,-3 6-1 0,0 3 3 16,-3 5 1-16,-1 4-3 0,-2 2-3 15,0 5-2-15,-6 4-3 0,5 3 7 16,3 4 3-16,0-1 4 0,9-1-2 15,1-1 0-15,3 1 1 0,6-3 1 16,4-2-2-16,0-1 2 0,8-1-2 0,2 1 1 16,11 0 1-16,2-5 0 0,8 0 2 15,2-1 0-15,4-2 2 16,4-5 0-16,-1-4 0 0,-1-2 0 16,-2 0-2-16,-2-6 1 0,-4 0-1 0,0 0 1 15,-4-2-3-15,-6-2 3 0,-3-1-1 16,-1 0-1-16,-5-1 0 0,1-6 2 15,-1-2-1-15,-2-3 0 0,1 1 7 16,-3 2-1-16,0 6-2 0,-6 4 1 16,0 8 1-16,-2 6 3 0,0 2-1 15,0 4 1-15,0 1-2 0,0 0 0 16,-2 6-8-16,0 9-1 0,-6 2 0 16,2 5 3-16,-4 3-1 0,3 1 1 15,5 2-1-15,-2 1-2 0,2 1 1 16,2 1-1-16,0-5 0 0,2 0 0 15,4-6 0-15,1 2-1 0,3-2 1 16,0-6 0-16,1 1 1 0,1-5-1 0,-2-2 0 16,-1-2-1-16,1-5 1 0,-2-1 1 15,-2 0-1-15,1-4 0 0,-3-1 0 16,0-2 2-16,-2-3-1 0,-2-1 1 16,0-4-2-16,-4-2 0 0,-2-2-2 15,-7-3 1-15,1 0-1 0,-1 3-2 16,-5 6-1-16,3 4 1 0,-5 6 3 15,1 3-2-15,-2 3-5 0,3 6-7 16,-1 4 1-16,1 2 2 0,3 2 2 16,1-3 3-16,3 0 1 0,5 1 4 15,0-4-2-15,2 2 4 0,4-7-2 16,0 3 1-16,0-1 1 0,6-2 0 16,2 1 0-16,3-3 0 0,1-1 0 0,0-1 2 15,7-2 1-15,-3 0 3 0,5-5-1 16,-2-1 2-16,-1 1 1 0,-1-6-2 15,-3 2 0-15,-3 1 3 16,1-4-2-16,1 2 1 0,-3-3 0 0,4-2-1 16,3 0-3-16,4-2-1 0,-3 2-2 15,1 2-1-15,1 1 2 0,-5 3 2 16,1 4-4-16,-3 2 2 0,-5 3-2 16,7 0 3-16,-3 3-2 0,2 5 3 15,5 4-1-15,-5 0 1 0,1 2 1 16,-3 5-1-16,1-2-2 0,-3 0 1 15,-6 2-2-15,-2-1-1 0,-2-1 2 16,0-4-2-16,-2-1 0 0,-2-4-2 16,0-2 0-16,-4-3 2 0,-1 0-1 15,1-3 1-15,0 0 2 0,-2 0-1 16,-3 0-1-16,3-5 2 0,-3-1-1 16,-1-1 1-16,6-1 0 0,-3 0 2 15,5-3-2-15,2-3 0 0,0-1-2 0,4-2 2 16,0-7-2-16,0 3 0 15,4-4 0-15,2 8-2 0,0 2-4 0,1 8-10 16,-5 3-7-16,0 4-27 0,-2 0-22 16,-2 3-29-16,-7 1-91 0</inkml:trace>
  <inkml:trace contextRef="#ctx0" brushRef="#br0" timeOffset="195852.411">28723 7514 271 0,'0'0'8'16,"0"0"4"-16,-19-3 35 0,13 1 0 15,6 2-27-15,-2 0-1 0,2 0 5 16,0 0-1-16,0 0-9 0,0 0-10 16,2 0 0-16,8 2 2 0,1 1 4 15,1 0 4-15,9 0 4 0,3-3-2 16,3 0-4-16,6 0 3 0,5-3-4 16,3-3 1-16,2-2-3 0,11 0-1 15,0-4 3-15,6 4-3 0,6-3 1 16,10 0-1-16,3 2-3 0,10 0 1 15,6-2-4-15,10 2 2 0,5-2-4 16,14-2 0-16,2 1 0 0,4 1 0 16,3-3 2-16,1 3-2 0,2 1 3 15,1-1 1-15,1 1-4 0,1 0-3 16,-5 2 3-16,-2 0 2 0,-8 2 2 16,0 0-2-16,-6 0 2 0,0 1-4 15,-10 3 0-15,-7 1 0 0,-8 1 2 16,-10 0-2-16,-9 0 2 0,-6 0-1 0,-4 0 3 15,-6 0-3-15,-8-3 2 0,-9 0-2 16,-14 1-1-16,-8-1-2 0,-11 3 2 16,-8 0 0-16,-2-3 3 0,-6 3 4 15,-5-3-5-15,-3 3-2 16,-7 0-6-16,-4 0-10 0,-2 0-5 0,-2 3-3 16,2 3-3-16,0 2-2 0,4 0-6 15,3 4-3-15,-1-1-20 0,-4 0-41 16,0-2-90-16</inkml:trace>
  <inkml:trace contextRef="#ctx0" brushRef="#br0" timeOffset="197774.129">29698 7732 104 0,'0'0'97'0,"0"0"-44"16,0 0 5-16,0 0-3 0,0-34-2 15,0 26-1-15,-2 1-7 0,2 2-7 16,0 0-6-16,-2 2-4 0,2 2-2 16,0 1 10-16,0 0-20 0,0 0-16 15,0 6 0-15,0 2 0 0,4 4 0 0,-2 3 1 16,3 1-1-16,-3 4 2 0,0 0 0 16,0 6-2-16,2-1 1 0,0 3-1 15,0 1 1-15,2 0 0 0,1-4-1 16,-1 0 0-16,0-3 0 0,-2-3 0 15,6-2-1-15,-3-5-2 0,-1 0-1 16,-4-2-2-16,2-6 2 0,-2 1 1 16,-2-3 2-16,0-2 1 0,0 0 1 15,0 0 1-15,0 0 1 0,0-7 1 16,0-2 0-16,-4 0-2 0,2-8 3 16,-6 0 0-16,-1-2 1 0,-1-6-2 15,0-4 0-15,-3-7-3 0,1-2 3 0,4-4-1 16,-1 0 0-16,1-1-3 0,6 3 2 15,0 4-2-15,0 5 0 0,0 1 1 16,0 3-1-16,0 2 0 16,2 5 9-16,4 3-4 0,4 6-5 15,4 5 0-15,1-2 0 0,5 3-1 0,1 2 0 16,4 3 1-16,0 0 0 0,-3 0-1 16,5 11-1-16,-6 0 2 0,-5 9 1 15,-8 2-1-15,-4 7 0 0,-2 2-1 16,-8 6 1-16,-6 0-1 0,-5 0 1 15,-6-7-4-15,7 1-3 0,-5-6-7 16,2-2-1-16,3-3-2 0,-3-3 3 16,4-3-2-16,1-3 3 0,3-4 6 15,3-3-2-15,2-3 6 0,0-1 1 16,6 0 1-16,-5-4 2 0,3-2-2 16,0-2 2-16,4-3 0 0,0 0 5 15,4-4-4-15,4-1 7 0,5-2-5 16,5 2 1-16,1-1 0 0,2 2 3 0,8-1-1 15,-5 5 3-15,7 3 0 0,-4-1 3 16,6 0-1-16,-2 6-1 0,3 1-2 16,1 2-4-16,-2 2 1 0,4 5-1 15,-2 3 0-15,-2-1 1 0,-2 5-2 16,-4 0 1-16,-4 3-3 0,-3 0-2 16,-7 2 2-16,-1 2-2 0,-6-2 2 15,-3 1-2-15,-3-1 0 0,0 2 1 16,-3-5-2-16,-3-4 0 0,0 0-4 15,-2 1 3-15,-1-6-5 0,-1-2 5 16,2 0-1-16,0-4 3 0,-1-1 0 16,-1 0 0-16,0-4 0 0,-1-2 1 15,1-2 0-15,0-3 2 0,-1-2 1 0,-1 0 0 16,6-6 2-16,2 1 0 16,4-6 0-16,0-2 1 0,4-4-4 15,2-4 0-15,13 0-1 0,-1 2-1 0,3 4 1 16,2 8-1-16,-1 4-1 0,3 4 0 15,2 3-1-15,2 1-1 0,2 5-9 16,-2 3-16-16,-2 0-9 0,-2 5-28 16,-5 4-3-16,-5 3-18 0,1-4-72 15</inkml:trace>
  <inkml:trace contextRef="#ctx0" brushRef="#br0" timeOffset="198523.865">30482 7707 356 0,'0'0'87'0,"0"0"-45"0,0 0 1 16,0 0 7-16,0 0-9 0,0 0-15 0,-17-32-7 15,17 32-1-15,-2 0-1 0,2 0-11 16,-2 1-2-16,2 4-4 0,-2-2-1 16,0 5 1-16,2-2 0 0,0 2-1 15,0-1 1-15,6-3 0 0,0 2 0 16,5 0 0-16,3 0 0 0,3-1 0 15,3-2 0-15,1-1 0 0,-2-2 1 16,3-7 1-16,-3 1-2 0,0-5 1 16,-7 1 0-16,0 1 2 0,-5-1-3 15,-3-1 2-15,-4 3 0 0,0-4-2 16,-6-2 3-16,-5 0-3 0,-1 0 0 16,-1 0 0-16,-5 2 0 0,3 1 0 15,-3 3 0-15,1 5-4 0,-1 3 2 16,-3 3-2-16,0 5 0 0,-2 4-1 0,5 2-2 15,-1 3 4-15,1-1-2 0,3 1 2 16,7 0 0-16,-2-3 3 0,5 4-2 16,5-5 0-16,0 2 2 15,3-2-2-15,7-3 2 0,0 1 0 0,9-2 0 16,-1 1 2-16,7-5-1 0,0 1 3 16,4-5 0-16,0-1 2 0,2-1 0 15,2-5-1-15,0-2 4 0,2-2-4 16,-2-1 1-16,-2-1 0 0,-4-2-2 15,-2 0 1-15,-9 1-4 0,-1-3 3 16,-5-1 0-16,1-2 2 0,-5-2 0 16,0 2 0-16,-2-1-2 0,-2 1 1 15,2 7-1-15,-4 6-1 0,0 3-3 16,0 3 3-16,0 0-2 0,0 1-1 0,0 4 0 16,0 9-6-16,0 3 5 15,0 6 1-15,0 2-1 0,0 0 1 16,2-1 0-16,3 1 0 0,3-3 0 0,2 1 0 15,-2-9 1-15,5 2-1 0,1-4 0 16,-1-3 2-16,5-1 0 0,-5-5-1 16,1 0 7-16,-1-3-2 0,1-3 3 15,1-2 2-15,-5-4 2 0,2 0 1 16,1-4-1-16,-3-2-2 0,2-2-1 16,-1-2 0-16,3-4-2 0,1 0-3 15,-3-5-1-15,1 0-3 0,-5-1 1 16,-2 4-2-16,-4 8-1 0,0 9-9 15,-2 3-2-15,0 3-3 0,0 2-7 16,0 0-11-16,-4 4-16 0,-2 4-22 16,-9 4-18-16,-5 2-20 0,-5-3-112 15</inkml:trace>
  <inkml:trace contextRef="#ctx0" brushRef="#br0" timeOffset="200054.759">29667 7088 114 0,'0'0'94'0,"0"0"-55"0,0 0 16 16,0 0 3-16,0 0-3 0,0 0-5 0,-24-38-16 15,17 32-2-15,3 2-1 0,0-2-1 16,0 0-5-16,4 0 0 0,-2 2-5 15,2-2-2-15,0 3-3 0,0-3-1 16,0 0-2-16,2 1-3 0,6-1-2 16,0-2-4-16,3 2 1 15,3 1-3-15,-1 2 2 0,5 1-3 16,1 2 0-16,4 5-1 0,-5 6 1 0,7 4 0 16,-2 4 0-16,-5 3 0 0,-1 3 0 15,-5 3 0-15,-1-1 0 0,-3 3 0 16,-6-1 0-16,-2-4 0 0,0 0-2 15,-4-5-4-15,-2-2 2 0,-1-2 1 16,1-4 1-16,0-2-1 0,2-4-1 16,-2 0 4-16,2-5 0 0,-3-1 0 15,3 2 3-15,-4-2-3 0,4-2 1 16,-7-4 2-16,1-3-2 0,2 1 1 0,-2-7 0 16,-1 1 0-16,5-6-1 15,0 0 3-15,2-4 0 0,2-5-1 16,2 1 1-16,0-4-1 0,4-4 0 0,4 5-3 15,2-3 0-15,7 11 0 0,-9 5 0 16,7 8 0-16,-1 2-2 0,3 6 0 16,1 2 0-16,7 1 0 0,-2 5 2 15,2 6-1-15,-1 2 0 0,1 3 0 16,-8 3 1-16,1-1 0 0,-3 1-1 16,-3 3 1-16,-4-3 0 0,1-1-1 15,-5-1 0-15,4 1-2 0,-2-5 1 16,-2 3-2-16,1-5 1 0,1 1 2 15,-2-2 0-15,4-4-4 0,0 1 5 16,-3-5 0-16,3-1 0 0,0 1 0 16,0-3 0-16,1 0 0 0,1-3 1 15,2-4 0-15,1 0 1 0,1-5 1 16,1 2-3-16,3-6 5 0,-1-2-1 0,4-2 0 16,-5-2 0-16,3-3-1 0,-7 0 3 15,-2-1 1-15,1 2-4 0,-5 2 0 16,-4 5-1-16,-2 0 0 0,-4 6-1 15,-2 2-1-15,-7 3 0 0,3 5 0 16,0 1-2-16,-3 1-1 0,1 5 2 16,-1 1-2-16,1 4 2 0,2 2 0 15,-1 1 1-15,-1 0-2 0,6-3 1 16,0 4 1-16,-3 0 0 0,5-2-1 16,4 3 1-16,0-3-2 0,0 0 2 15,8 2 0-15,1 1 0 0,-1 2 1 16,6-1 0-16,1 0-1 0,6-3 0 0,-1 0 4 15,3-3-3-15,0-2 1 16,-3-4-1-16,3-2-1 0,-2-3 0 16,-1 0-7-16,1-6-3 0,-2-1-7 15,-3-2-10-15,-5-1-8 0,-3 0 1 16,-6-4 3-16,0-1-2 0,-2-7-5 0,0-2-2 16,-4-3 8-16,0-3 25 0,0 5-16 15,-3 0 22-15,3 7 1 0,-4 3 11 16,2 1 15-16,2 4 4 0,0 3 0 15,-1-1-8-15,3 4 8 0,2 0-6 16,0 2 1-16,-2 1-2 0,2 1 0 16,0 0-2-16,0 0-8 0,4 0-5 15,3 3-3-15,3 0 0 0,2 2 6 16,5 3-1-16,4 2-2 0,5 3 2 16,1-1-5-16,0 4-1 0,4 3 0 15,-2 3-4-15,-4 0 1 0,0 3-1 16,-7-5 0-16,-3-1-1 0,-5-2-11 15,-4-6-6-15,1-3-2 0,-3-5 0 0,-4-2-7 16,2 1-1-16,-2-2 7 0,0 0 4 16,-4-5 9-16,-1-4 8 0,1-1-9 15,0-2 4-15,0 1 5 16,0-6 1-16,0 2 3 0,-2-5 7 0,-1-2 4 16,-1-1 4-16,0 0 0 0,0 1 0 15,1 3 3-15,1 5 1 0,0 7-11 16,0 1-2-16,0 6-2 0,-3 0-7 15,-5 4-1-15,4 8 0 0,-7 1-1 16,5 4 0-16,-1 0 1 0,1-1 0 16,6 2 0-16,-1-2-3 0,3-1-8 15,2 1-5-15,0-4-17 0,2 0-9 16,6 2-8-16,3-5-24 0,1-5-41 0,4-1-87 16</inkml:trace>
  <inkml:trace contextRef="#ctx0" brushRef="#br0" timeOffset="200304.701">30974 6918 398 0,'0'0'62'0,"0"0"6"16,0 0-7-16,0 0-4 0,0 0-13 16,18-58-11-16,-18 58-6 0,0 0-7 15,0 5-10-15,0 9-9 0,-4 3-1 16,2 5 7-16,0 3-1 0,2 3-1 15,0 3 0-15,0 1-2 0,6 0-1 16,-2 2 0-16,1-2-1 0,-3 0-1 16,0-1-8-16,2 0-14 0,-2-3-10 15,-2-2-25-15,2-4 7 0,-2-5-26 16,0-8-31-16,0-3-94 0</inkml:trace>
  <inkml:trace contextRef="#ctx0" brushRef="#br0" timeOffset="200507.854">30875 7124 478 0,'0'0'67'0,"0"0"7"15,0 0 8-15,0 0-23 0,0 0-24 16,0 0-14-16,0 0-1 0,0 0 0 16,0 0-5-16,-7-71-5 0,16 71-6 15,1 0-4-15,2 0 0 0,9 3 0 0,-2 3 0 16,5 3-3-16,-3 2-18 0,0 1-9 15,-1 3-12-15,-1 1-26 0,0-3-33 16,-9-1-38-16,-2-5-186 16</inkml:trace>
  <inkml:trace contextRef="#ctx0" brushRef="#br0" timeOffset="211724.168">14852 11490 205 0,'0'0'60'0,"0"0"5"16,0 0-9-16,0 0-5 15,0 0-3-15,0 0-10 0,0 0-4 16,0 0-5-16,-27-18-3 0,27 15-6 0,0 3 0 15,0-1-3-15,0 1-4 0,0-1-2 16,2-1-4-16,3-1 1 0,7-1-2 16,2-3 1-16,7 0 1 0,2-1-1 15,6 2-2-15,4 0-2 16,2 2-1-16,6 3 0 0,-1 1 0 0,-3 0-2 16,2 3-17-16,-4 3-26 0,-4 5-11 15,-8-2-14-15,-6 4-14 0,-11-4-50 16,-6-3-113-16</inkml:trace>
  <inkml:trace contextRef="#ctx0" brushRef="#br0" timeOffset="211896.096">14997 11569 336 0,'0'0'68'16,"0"0"-20"-16,0 0-13 0,0 0 2 0,0 0-3 15,0 0-6-15,0 0-1 0,0 0 1 16,0 0-6-16,58 0-2 0,-40-5-4 15,5 1-5-15,6 1-5 0,-4-3-6 16,6 4 0-16,2-1-13 0,-2-1-23 16,-2 1-18-16,-6-4-31 0,-3-1-64 15,-9-1-225-15</inkml:trace>
  <inkml:trace contextRef="#ctx0" brushRef="#br0" timeOffset="212286.616">15183 11173 299 0,'0'0'64'0,"0"0"-15"16,0 0 9-16,0 0-12 0,0 0-9 0,0 0-12 16,0 0-2-16,0 0-10 0,0 0-10 15,-33-24-2-15,45 28 3 0,7 3 5 16,2 1 8-16,8 3 4 0,4-1-4 15,8 0-2-15,0 3 2 0,3 0-6 16,-5 3-4-16,6 1-6 0,-7 3 2 16,-5-2-3-16,-8 0 2 0,-9 0-2 15,-4-3 1-15,-7-2-1 0,-3 0 0 16,-2 0 0-16,-7 3 0 0,-3 1 2 16,-6 0-2-16,-3 0 0 0,-6 2 1 15,0-1-1-15,1 4 0 0,-3-4-1 16,2 3 0-16,2-3-1 0,5-2-4 15,-1 2-6-15,5-7 1 0,1 3-8 0,3-5-4 16,4 2-3-16,1-1-7 0,3-1-3 16,2 0-12-16,7 0-11 0,1-1-23 15,10 0-38-15,-1-5-61 0</inkml:trace>
  <inkml:trace contextRef="#ctx0" brushRef="#br0" timeOffset="212661.452">17260 11116 307 0,'0'0'87'0,"0"0"-33"0,0 0 2 15,0 0-3-15,0 0-11 0,0 0-12 16,0 0-10-16,0 0-7 0,21-28-6 16,-15 38 3-16,-4 4 4 0,0 7 0 15,3 2-2-15,-5 8 0 0,2 0-5 16,-2 6-4-16,0 1-2 0,-4 0-1 15,-3 2 0-15,5-3 0 0,-2-6-3 16,2-2-16-16,2-4-8 0,-4-6-3 16,4-5-9-16,-6-5-14 0,-3-2-27 15,-5-6-63-15,0-1-162 0</inkml:trace>
  <inkml:trace contextRef="#ctx0" brushRef="#br0" timeOffset="212848.91">16924 11346 509 0,'0'0'32'16,"0"0"19"-16,0 0-2 0,0 0-4 16,0 0-13-16,0 0-13 0,0 0-4 15,0 0-4-15,0 0-2 0,-3-38-9 16,6 37-1-16,3 1 1 0,0 0 0 16,2 2-1-16,3 3-5 0,1-1-11 15,2-1-7-15,-1-1-20 0,3-2-12 16,1 3-15-16,-1-3-35 0,-1 0-109 15</inkml:trace>
  <inkml:trace contextRef="#ctx0" brushRef="#br0" timeOffset="213036.363">17422 11351 559 0,'0'0'23'0,"0"0"-9"0,0 0-9 16,0 0 21-16,0 0-2 0,0 0-17 15,0 0-5-15,0 0 0 16,0 0-2-16,6 0 0 0,-4 0-15 0,2 0-14 16,2 0-8-16,5-1-13 0,-1-2 0 15,4-2-64-15,-5-2-85 0</inkml:trace>
  <inkml:trace contextRef="#ctx0" brushRef="#br0" timeOffset="213926.987">17676 11320 530 0,'0'0'2'15,"0"0"1"-15,0 0 12 0,0 0 13 16,0 0-10-16,0 0-11 0,0 0 4 16,0 0-2-16,0 0-3 0,-6 3-3 15,8 2-3-15,2 2 0 0,2 0 0 16,2 2 2-16,1 0-2 0,1-3 0 15,7 1-2-15,-1-4 2 0,5 0-5 16,4-3 5-16,1 0-4 0,3 0 2 16,4-3 1-16,-2 0 1 0,5-4 0 15,-3-5 0-15,0 3 0 0,-4-2 0 16,-7 0 2-16,-7-1-2 0,-5 1 2 16,-6 0 3-16,-4-5 4 0,-4 1 2 15,-8-4 3-15,-5-5-5 0,-1 1-5 16,-1-5-2-16,-8 4 1 0,4 2-2 15,3 7 0-15,-1 3-1 0,3 3 0 16,1 5 0-16,0 1 0 0,3 3-1 16,2 4 1-16,-1 6-2 0,-3 5 2 0,3 6-2 15,1 3 2-15,4 6 1 0,-5 1-1 16,7 2 0-16,-2 2-1 0,1 0 1 16,3 0-2-16,4-1 2 0,0-2 0 15,4-2 0-15,5-2-1 0,3-3 1 16,5-1-7-16,3-5 1 0,9-2-1 15,4-7 0-15,7-4-1 0,3-4-4 16,5-2-2-16,-1-9 1 0,3-6-2 16,-1 0-2-16,-5-3 2 0,-3-3 0 15,-6-1 6-15,-4-3 7 0,-6 0 2 16,-6-4 0-16,-7-2 0 0,-4-5 4 16,-6 1 12-16,-2 0-1 0,0 4 3 15,0 4 3-15,-6 5 2 0,-2 4-4 0,4 5 1 16,-7 4-6-16,7 5-1 0,0 2-1 15,0 1-2-15,0 1-2 0,-2 5-6 16,-5 7-2-16,1 3 0 16,0 3 0-16,-1 2 1 0,3 2-1 15,2 0 2-15,0-1-2 0,2 1-2 0,-1 0 1 16,-1 1 1-16,6 0 1 0,0-1-1 16,0-1 0-16,4-2 0 0,3-2 0 15,1-3-2-15,0-3 2 0,-2-4 0 16,5 0-1-16,-3-4 0 0,0-3 0 15,-2 0 1-15,5-3 0 0,-1-5 1 16,-2-6 1-16,1 0 2 0,-3-3-4 16,0-3 2-16,-2 0-2 0,2-8 2 0,-1 2 2 15,1-5-3-15,2 3 1 16,0 8-1-16,-4 5 0 0,-2 7 0 16,-2 6 0-16,3 2 2 0,-1 1-1 15,0 7-2-15,8 5 0 0,-6 5 0 0,4 1 3 16,-1 1 0-16,-1 3-1 0,4-1 0 15,0 1-1-15,-1-1-1 0,5 1 0 16,-1 0 2-16,5-2-2 0,-1 0 0 16,3-4-8-16,3 0-5 0,2-3-7 15,2-5-14-15,0-4-7 0,0-5-22 16,-9-4-24-16,1-9-106 0</inkml:trace>
  <inkml:trace contextRef="#ctx0" brushRef="#br0" timeOffset="214161.303">18720 11176 548 0,'0'0'4'0,"0"0"-3"15,0 0 0-15,0 0 22 0,0 0 5 16,0 0-9-16,70-25 6 0,-57 31 2 16,3 2-2-16,-1 6-5 0,7 0-8 15,-3 5-3-15,4 3-1 0,-1 0-5 16,5 5-1-16,-8-4-2 0,4 2 0 15,-1 1 0-15,-5-7-10 0,-1 1-13 16,-5-5-9-16,-5-4-12 0,-4-3-2 16,-2-5 0-16,0-3-8 0,0 0-23 15,-6-5-21-15,0-3-66 0</inkml:trace>
  <inkml:trace contextRef="#ctx0" brushRef="#br0" timeOffset="214380.011">18997 11233 386 0,'0'0'20'15,"0"0"15"-15,0 0 23 0,0 0 9 16,0 0-8-16,0 0-16 0,0 0-3 0,0 0-8 16,0 0-5-16,-33-84-4 0,33 86-11 15,-2 5-10-15,-2 5-1 0,-5 4-1 16,-1 3 1-16,0 4 2 0,-3-1-3 16,1 6 0-16,-1-3 0 0,3 4-5 15,-4-1-3-15,3 0-8 0,3-2-5 16,-4-1-11-16,7-3-19 0,3-1-11 15,0-5-20-15,0 1-46 0,-2-9-167 16</inkml:trace>
  <inkml:trace contextRef="#ctx0" brushRef="#br0" timeOffset="-214585.586">19751 11308 286 0,'0'0'35'16,"0"0"10"-16,0 0 8 0,0 0-2 15,0 0-15-15,0 0-3 0,0 0-1 16,0 0-5-16,-8-30 2 0,8 30-7 16,0 0-3-16,0-3-5 0,0 3-2 15,0 0-7-15,6 0-2 0,7 3-1 16,7-1-1-16,5 2 3 0,0 1-4 15,8-2 2-15,-4-1-2 0,4 1 0 16,-2 1-1-16,-2 1-19 0,-2 1-15 16,-2 2-12-16,-9-2-21 0,-1 2-25 15,-11-4-86-15</inkml:trace>
  <inkml:trace contextRef="#ctx0" brushRef="#br0" timeOffset="-214413.769">19861 11429 476 0,'0'0'27'0,"0"0"22"16,0 0-21-16,0 0 2 0,0 0-7 16,0 0-4-16,0 0-1 0,0 0-3 15,0 0-1-15,29 43-2 0,-13-40-3 16,-1 0-7-16,6 0-1 0,-5 0-1 0,5 3-14 16,-7-3-28-16,3 0-29 0,-5-3-33 15,-8-3-136-15</inkml:trace>
  <inkml:trace contextRef="#ctx0" brushRef="#br0" timeOffset="-211180.149">20710 11238 119 0,'0'0'26'0,"0"0"-2"16,0 0 0-16,0 0 2 0,0 0-1 15,0 0-5-15,0 0 0 0,-57-46 5 16,46 41 3-16,3 3 2 0,-4-3-6 16,7 2 3-16,-1-1-5 0,2 1 5 15,2-2-6-15,2 2 0 0,-2 1-2 16,2-1-2-16,-2 0-1 0,2-2-6 15,-2-1 4-15,2 0 13 0,0-1-2 16,0-1-19-16,4-2 0 0,-2 2 0 16,2 1 2-16,0-1-2 0,0 2-2 15,1 2 0-15,5 1 0 0,-4 3-3 16,2 0-1-16,3 3 0 0,3 6 0 16,-1 3 0-16,3 3 0 0,-1 6 0 15,-3 4 1-15,2 4-1 0,-5 2 1 0,-1 3 0 16,0 1-1-16,-4 1 0 0,-2-2 0 15,1-4 0-15,-1 0-1 16,0-6 1-16,-2-1 0 0,0-3 0 16,0-5-1-16,0 1 1 0,0-8 0 15,0-1 1-15,0-1-1 0,-2-5 0 0,2 2 1 16,-2-3 0-16,-3 0 1 0,3 0-2 16,-8-7 2-16,4 3-1 0,2-5 1 15,-5-2-2-15,7 1 0 0,-8-2 1 16,4-3-1-16,2-5 1 0,2 1-1 15,2-1 0-15,-2-6 0 0,2 4 0 16,0-3 0-16,0 2 0 0,2 1 0 16,2 4 0-16,2-1 0 0,2 4-1 15,-4-1 1-15,5 1 0 0,-5 1 0 16,6 0 0-16,0 3 0 0,1-1 0 16,1 2 1-16,3-1 1 0,-3 1-2 0,5 3 1 15,-3-2 0-15,7 4 1 0,-5 1 0 16,5 3 0-16,0 1 3 0,-5 0-4 15,7 3 2-15,-11 3 1 0,5 6-2 16,-5-1 0-16,-4 3-1 0,5 3 2 16,-7 3 1-16,2 1 0 0,-1 3 0 15,-3 0 0-15,2 1 0 0,-4-2 2 16,0 1-1-16,0-2-2 0,-2 1-2 16,2-3 2-16,-2 1-3 0,0-2 0 15,0-2 3-15,0-3-3 0,0 0 0 16,0-5 0-16,2 1 1 0,-2-1-1 15,0 0 0-15,0-4-1 0,0-1-3 16,0 1-6-16,0-5-4 0,0 3-2 16,0-3-14-16,0 0-8 0,4-3-4 15,3-5-9-15,7-1-21 0,-2-10-58 16,1 2-105-16</inkml:trace>
  <inkml:trace contextRef="#ctx0" brushRef="#br0" timeOffset="-210492.809">21502 11128 173 0,'0'0'10'0,"0"0"-4"16,0 0 22-16,0 0 9 0,0 0-9 16,0 0-9-16,0 0-1 0,-62-5-4 0,50 11-6 15,-5-2-1-15,5 2-1 16,-7 0 3-16,7-2 1 0,-7 1 2 15,5-1-1-15,-1 2-1 0,3-2 2 16,2 1 5-16,-3-2 4 0,7 0 0 16,4 0-2-16,2-3-3 0,0 0 0 15,0 0-8-15,0 0-2 0,0 3-3 0,0-2 7 16,4 2 2-16,0 1-2 16,6 1 0-16,-3 1 1 0,3 0-1 0,-2 1-4 15,7 0 0-15,-7 1-5 0,2-2 2 16,5-1 1-16,-7 4-4 0,9-3 1 15,-5 1 1-15,3 0-2 0,1 1 1 16,-4-2-1-16,7-3 0 0,-7-3 1 16,7 0-1-16,-7-2 0 0,3-5 3 15,-3-2 4-15,-1-1 1 0,3-2-1 16,-8 4 1-16,-2-2-1 0,-1 0 0 16,-3-1 0-16,0 0-1 0,-3-1-4 15,-3-1 2-15,2 0-4 0,-10-3 0 0,3 1 0 16,1 0 0-16,-7 3 1 0,3 1-1 15,-5 2 0-15,1 4 0 16,-1-1 0-16,-1 1 0 0,3 4 1 16,0 1-1-16,1 0 0 0,1 3 0 15,3 3 0-15,0 4 0 0,-3 2-1 0,5 2 0 16,-3 3 1-16,1-2 0 0,2 3 0 16,3 1-1-16,-1-2 0 0,2 1 1 15,2-2 0-15,4 0-1 0,-2 1 1 16,2-1 0-16,2-2 0 0,0 3 1 15,4 3 0-15,4-3-1 0,-3 3 2 16,1-3-1-16,6-2 0 0,1 1 4 16,6-7-4-16,-3 2-1 0,9-3 0 15,0-4 0-15,2 1 2 0,-4-5-2 16,2 0 1-16,-1 0-1 0,-1-3 0 16,-6-3-2-16,4-2-8 0,-3 0-4 15,-5-1-9-15,3-5-7 0,-5 2-8 0,-1-1-6 16,0 1-11-16,-1-2-28 0,3-3-13 15,-3-3-20-15,-1-3 69 0</inkml:trace>
  <inkml:trace contextRef="#ctx0" brushRef="#br0" timeOffset="-210117.841">21775 11161 199 0,'0'0'49'0,"0"0"0"15,0 0 1-15,0 0-6 0,0 0-4 16,0 0-4-16,0 0-7 0,-12-49-3 15,12 45-3-15,0 0-1 0,-2 0-3 16,2 1 0-16,0 0-3 0,0 1 1 16,0 1-7-16,0-1 2 0,0 2-4 0,0 0-1 15,4 0-1-15,-2 0-1 0,4 2 2 16,0 1-1-16,5 1 0 0,-1 1 3 16,0 0-2-16,5 1-1 15,-3 3-1-15,3 1-1 0,-1 2 0 0,0-1 0 16,5 3-2-16,-7 1 1 0,5-3-3 15,-7 2 0-15,7-1 0 0,-7-1 1 16,-2 1-1-16,7-3 0 0,-7 2 1 16,-2-3-1-16,-4-2 0 0,5 0 0 15,-5-3-1-15,2 1-3 0,0-4-2 16,-4 1-7-16,2-1-2 0,-2-1-4 16,0 0-6-16,0 0 0 0,0 0 0 15,6 0 1-15,-2 0-4 0,5 0 0 16,3-3 3-16,-4-1-7 0,1-2-16 15,-7-1-14-15,0 0-28 0,-2-4-24 16</inkml:trace>
  <inkml:trace contextRef="#ctx0" brushRef="#br0" timeOffset="-209758.614">22040 11083 188 0,'0'0'23'15,"0"0"13"-15,0 0 19 0,0 0 6 16,0 0-15-16,0 0-5 0,0 0-4 16,0 0-6-16,0 0-6 0,8-53-2 15,-8 51-2-15,0 0 1 0,0 2 0 16,-2-1-4-16,0 1 1 0,2-1-4 16,-2 1-4-16,0 0-2 0,0 1-2 0,-3 6-1 15,3-1-4-15,-4 5 3 0,-4-2 0 16,4 3-2-16,1 3 0 0,-1 0 1 15,0-1-2-15,-2 5 1 0,0-3-1 16,-1 2-1-16,5 2 0 16,-8 0 0-16,6 0-1 0,-1-1-1 15,1-1 1-15,2-2-1 0,-2-3 1 0,2-1-1 16,-3 0-3-16,5-3-5 0,0 2-5 16,0-4-9-16,0 0-4 0,0-1-6 15,2-3-7-15,0 0-8 0,2-3-13 16,4 0-28-16,1-3-30 0,1-6-60 15</inkml:trace>
  <inkml:trace contextRef="#ctx0" brushRef="#br0" timeOffset="-209243.106">22441 10844 204 0,'0'0'42'0,"0"0"4"0,0 0 6 0,0 0-3 15,0 0-12-15,0 0-2 0,0 0-3 16,0 0-4-16,24-52-6 0,-24 52 1 16,0 0-3-16,0 0 2 0,0 0-7 15,0 0 2-15,0 1-7 0,3 2 0 16,-3 0-6-16,0 3 1 0,0 1 4 15,2 2 4-15,0 3-3 0,0-1 2 16,2 2-3-16,2-2 0 0,-2 2 0 16,0 0-2-16,-2 1 1 0,3-1-1 15,-3 5 1-15,4-1-2 0,-2 5-1 16,2 0-2-16,-4 2 1 0,0 1-4 0,-2-1 3 16,0 0-3-16,0-1 1 15,0 2 0-15,2-5 0 0,-2 4-1 0,2-5 2 16,-2 2-2-16,2-1 0 0,-2-2 0 15,0-1 0-15,5-3 0 0,-5-2 0 16,2 1 0-16,-2-2-1 0,2-1 0 16,0-1-1-16,0-2 0 0,-2 2-2 15,4-3 3-15,-4-1-5 0,2 0 0 16,-2-5-1-16,4 4-2 0,-4-3-6 16,0 0-4-16,2-1-5 0,-2 0-3 15,2-2 2-15,2-5 2 0,-1-2-8 0,-1-4-15 16,2-1-16-16,-4-3-33 15,0-5-66-15</inkml:trace>
  <inkml:trace contextRef="#ctx0" brushRef="#br0" timeOffset="-208727.606">22341 11130 12 0,'0'0'262'15,"0"0"-208"-15,0 0-1 0,0 0 5 16,0 0-5-16,0 0-20 0,0 0-6 16,0 0-6-16,-12-19-4 0,12 19 0 15,0 0-3-15,0 0-3 0,-2 0 0 0,2 0-1 16,0 0 0-16,0 0-1 0,0 0-3 15,0 0 1-15,0 0 1 0,0 0-1 16,0 0-2-16,0 0 3 0,0-3-4 16,2 3 0-16,0 0-1 15,2 0 1-15,0 0 3 0,9 0 0 0,-1 0 1 16,3 0-2-16,3-1 2 0,7-1 1 16,-6 1-2-16,8 0-1 0,-1-1 0 15,3 1 2-15,2 1-3 0,-6-2 0 16,2 2 1-16,0 0-3 0,-6-1 0 15,-5 1 0-15,1 0-3 0,-9 0 2 16,-4 0-1-16,2 0 0 0,-2 0-1 16,-2 0 1-16,3 0 0 0,-3 0-1 15,-2 0 0-15,2 1 0 0,-2 1 0 16,0-1 0-16,0 1-1 0,0-1-1 16,0 2-1-16,-4-2-1 0,-5 5-2 15,3-2-3-15,0 0-2 0,0 2-6 16,-9-2-4-16,7 0-6 0,-2-1-12 15,-7 0-7-15,7-2-8 0,-3-1-12 16,-3 0-8-16,3-3-183 0</inkml:trace>
  <inkml:trace contextRef="#ctx0" brushRef="#br0" timeOffset="-199651.15">4504 13034 122 0,'0'0'128'0,"0"0"-66"0,0 0-10 0,0 0-5 15,0 0-2-15,0 0-14 0,0 0-4 16,-31 6 0-16,29-6-5 0,0 0-1 15,0-3-5-15,0-2 3 0,2-1-3 16,0 1-6-16,0-1-1 0,0-1 2 16,0-1-3-16,0 0 0 0,6-1-3 15,0-1 2-15,3-1-3 0,1 2 0 16,0 0 0-16,1 1 0 0,1 1-4 16,3 3 3-16,-1 3-2 0,-2 1-1 15,3 0 0-15,1 6 0 0,-1 6 0 16,3 1 1-16,-3 5-1 0,-1 4 0 15,1 4 0-15,-3 3 1 0,-6 2-1 16,3 1 0-16,-3-3-8 0,-4-4 1 16,0 0 5-16,-2-6 0 0,0-1 1 15,0-5 1-15,0-2-1 0,0 0 1 16,0-4 0-16,0 0 0 0,0-2 0 0,0-4 0 16,0 2 0-16,0-3 1 0,-2 0 1 15,-2 0 1-15,0-4-1 0,-2-1-1 16,-1-7 3-16,3 1-2 0,-2-3 0 15,2-3 0-15,2-2-1 0,-2-2 1 16,4-1-2-16,2 1 1 0,4-4-1 16,-2 2 0-16,4 1 1 0,1 3-1 15,1 4 1-15,-4 1-1 0,2 5 0 16,3 1 0-16,-1 2 0 0,0 3 0 16,-1 3 0-16,5 0-1 0,-1 3 1 15,-1 4 0-15,5 2 0 0,-5 3 0 16,2 0 0-16,1 3 2 0,-5 1-1 15,1 1-1-15,-3-1 1 0,-4 3-1 16,0 2 0-16,0-3 0 0,-4 3-1 16,2-4-3-16,0-2 4 0,-2-1-2 15,0-5 1-15,2-2 0 0,-2-2 0 16,0 0 1-16,0-2 0 0,0-2 0 0,0 1 1 16,0-2 0-16,-2 0 0 0,-2 0 3 15,0 0-1-15,-2-6-2 0,0-1 0 16,-3-1-1-16,1-2 2 0,0-3-2 15,2 0 0-15,-3-4 0 16,7-2 0-16,-4-2 0 0,4-4 0 0,2-3 0 16,0 2-2-16,4-2 2 0,0 2 0 15,5 3 0-15,-3 4-1 0,2 5 0 16,2 0-1-16,-1 3 2 0,-3 2 0 16,4 0 0-16,-4 3 2 0,1 1-2 15,-1 2 1-15,-2 2-1 0,0-2 1 16,2 2-1-16,-2 1 0 0,1 0 0 15,-1 0 0-15,2 0 0 0,0 2 0 0,-2 1 0 16,0-3 0-16,5 2 2 0,-7-1-2 16,6-1 2-16,-4 1-1 0,2-1 1 15,-2 2-1-15,3 0 0 16,-3-2 0-16,-2 3 1 0,4-2-2 0,-4 1 0 16,-2-1 1-16,2 1-1 0,-2-2 1 15,0 0 0-15,2 0-1 0,-2 0 0 16,0 0 1-16,0 3 0 0,2-3-1 15,0 3 0-15,-2-2 1 0,0 1-1 16,2 0 0-16,1-1 0 0,-3 2 0 16,4 0 0-16,-2-2 0 0,0 2 1 15,-2-1-1-15,2-1 0 0,-2 2 0 0,0-3 1 16,2 3-2-16,-2-3 2 16,4 1-1-16,-4-1 0 0,2 2 1 15,-2-2-1-15,0 0-1 0,2 1 1 16,-2 1 0-16,0-2 0 0,2 3 0 15,0-3 1-15,-2 3-1 0,2-3 0 16,0 1 0-16,1 1 1 0,-3-1 0 0,2 0-1 16,0 0 1-16,0 0-1 0,2 3 1 15,-2 1-1-15,0 4 2 0,4-1-1 16,-2 3 0-16,3 0 1 0,-3 2 2 16,4 1-2-16,-6-1 3 0,4 2-2 15,-2-2-1-15,-4 1 2 0,4-2-2 16,-4 0-1-16,5 2 0 0,-3 1 0 15,0 3 0-15,-2 2-1 0,2 0 0 16,0 3 1-16,-2-4-1 0,4 1 0 16,-4-2 0-16,2-1 0 0,-2-2 0 15,2-5 1-15,2-2-1 0,-4-3 0 0,0 1 0 16,0-1-8-16,0 0-8 16,-6 0-8-16,2 1-15 0,-4-2-18 0,-5 2-34 15,1-3-75-15</inkml:trace>
  <inkml:trace contextRef="#ctx0" brushRef="#br0" timeOffset="-172579.386">5341 13016 198 0,'0'0'49'0,"0"0"-18"0,0 0 17 15,0 0 5-15,0 0-16 0,0 0 3 16,0 0-4-16,0 0 1 0,3-58 41 16,-3 53-77-16,0-1 11 0,-3 2 1 15,1 0-3-15,-4 1-2 0,-2 0-2 16,2 0 1-16,-3 2-4 0,-1 1-2 15,2 0 0-15,0 0 1 0,-1 0-2 16,1 0 0-16,2 4 2 0,2 0-2 16,2 5-1-16,0 0 0 0,-5 3 1 15,5 4 0-15,0 2 0 0,2 2 0 16,0-1 0-16,4 4 0 0,3 0 0 16,-5-1-1-16,4 2 1 0,0-1 0 15,0 2 0-15,0-2 0 0,3 0 1 16,-3-2-1-16,2-2 0 0,0 1-1 15,1-4 1-15,1-4 0 0,2-3-1 16,-1-4-1-16,1-2-1 0,1-3-1 0,3-1 1 16,1-5 2-16,-3-4 1 0,1-2 0 15,-5-1 4-15,-2-2-1 0,-2-1 4 16,-1-2 0-16,-3 1 1 0,-2-2 0 16,-5-2-2-16,1-2-1 0,-4-1-1 15,4-1-1-15,-6 1 0 0,-1 2-2 16,3 0 0-16,-2 5-1 0,-1 3 1 15,1 5-1-15,0 3-2 0,6 0-3 16,-5 4-6-16,7 2 0 0,-2 0-3 16,2 0-12-16,2 2-12 0,0 5-30 15,0 2-23-15,6 2-39 0,-2-3-74 16</inkml:trace>
  <inkml:trace contextRef="#ctx0" brushRef="#br0" timeOffset="-172173.23">5600 12967 213 0,'0'0'212'0,"0"0"-155"15,0 0-5-15,0 0-9 0,0 0-2 16,0 0-15-16,0 0-7 0,0 0-4 16,6-37-5-16,-6 46-10 0,2 5 0 15,0 1 0-15,4 6 3 0,-1-1 0 16,-3 5 0-16,4 4-2 0,-2-1 0 0,4 3 0 15,0-3-1-15,3-2 1 0,1-1 0 16,3-2-1-16,-1-1 0 16,3-4 1-16,-1-2-1 0,-1-6 0 15,-5-6 0-15,0-1 0 0,-3-3 1 16,1 0 0-16,-4-4 3 0,4-5-2 0,0-3 3 16,1-5 9-16,-3-2-1 0,0-6-3 15,2-2 0-15,-3-4-3 0,-1-3 0 16,2-3-3-16,-2-1-2 0,-4 1 0 15,2 3 1-15,0 7-3 0,0 5 0 16,-2 3-2-16,0 8 2 0,2 3-2 16,-2 4-6-16,0 1 0 0,0 3-5 15,2 0-8-15,2 0-17 0,1 3-12 16,3 0-1-16,0 5-16 0,0 0-29 16,1-2-101-16</inkml:trace>
  <inkml:trace contextRef="#ctx0" brushRef="#br0" timeOffset="-171595.038">7353 12651 103 0,'0'0'79'0,"0"0"-16"15,0 0-9-15,0 0-1 0,0 0-2 16,0 0-7-16,0 0-5 0,0 0-4 16,-29-60-4-16,27 54-3 0,2 1 0 15,-2 4-4-15,0-2-2 0,2 3 0 16,-5 0-3-16,1 0-5 0,-2 2-4 15,-4 2-5-15,-3 3-5 0,3 3 2 16,-2 2-2-16,-1 3 1 0,3 0 0 16,2 5-1-16,-1 5 0 0,1 1 0 15,-4 5 0-15,3 2 0 0,1 5 1 16,4-1-1-16,-2 1 1 0,6-2 0 0,0 3 0 16,0 1 0-16,6 2 0 0,2 3 0 15,1-3-1-15,3-2 0 16,0-2 0-16,7-2-2 0,2-6-2 15,3-5-11-15,3-6-6 0,2-6-10 16,0-6-6-16,-2-7-9 0,4 0-18 0,-6-10-22 16,2-6-100-16</inkml:trace>
  <inkml:trace contextRef="#ctx0" brushRef="#br0" timeOffset="-171344.968">7599 12861 261 0,'0'0'224'0,"0"0"-194"0,0 0 12 0,0 0 12 16,0 0 2-16,0 0-15 15,0 0-11-15,0 0-4 0,0 0-5 0,20-58-9 16,-20 68-8-16,0 5-4 0,-2 5 3 16,-2 5-2-16,2 2 3 0,0 3-4 15,-2 4 3-15,0 0-3 0,2 2 2 16,2-2-1-16,-4-1-1 0,4-1-12 15,0-4-13-15,0-3-13 0,6-7-11 16,-6-6 11-16,4-4-33 0,-4-5-31 16,-2-3-53-16,-6-3-120 0</inkml:trace>
  <inkml:trace contextRef="#ctx0" brushRef="#br0" timeOffset="-171157.535">7375 12972 375 0,'0'0'146'15,"0"0"-101"-15,0 0-19 0,0 0 11 16,0 0 9-16,0 0-12 0,0 0-10 16,0 0-4-16,0 0-4 0,29-39-9 15,-27 45-5-15,1-4-1 0,-3 4-1 16,2 0 0-16,2 2-8 0,-2-2-12 16,6 1-13-16,-4 0-18 0,11 1-13 15,-5-6-24-15,5-2-58 0,-3 0-174 16</inkml:trace>
  <inkml:trace contextRef="#ctx0" brushRef="#br0" timeOffset="-170954.373">7845 12929 411 0,'0'0'157'0,"0"0"-91"16,0 0-30-16,0 0 9 15,0 0-5-15,0 0-19 0,0 0-8 16,0 0-5-16,0 0 0 0,2 3-4 0,-2-3-2 15,0 0 0-15,0 0-2 0,0 0-1 16,0 0-2-16,0 0-14 0,0 0-14 16,0 0-20-16,0 0-22 0,4 1-14 15,0-1-42-15,0-3-135 0</inkml:trace>
  <inkml:trace contextRef="#ctx0" brushRef="#br0" timeOffset="-170032.799">8056 12947 487 0,'0'0'16'0,"0"0"5"0,0 0 9 15,0 0 15-15,0 0-9 0,0 0-13 0,0 0-4 16,0 0 1-16,0 0-2 0,-15 17-7 16,15-14-7-16,0 2-1 0,0 1-2 15,0-1 0-15,4 3-1 0,5-2 0 16,1 1 1-16,-2 0-1 0,9-3 1 15,3-1-1-15,5-3 2 0,2 0-2 16,0-4 1-16,4-4-1 0,-2-1 0 16,-2 1 1-16,-3-4-2 0,-5 1 1 15,2 0-2-15,-9-1 2 0,1-1 1 16,-5 2 0-16,-6-1 0 0,0-2-1 16,-2-3 2-16,0 2-2 0,0-1 1 15,-4-4 3-15,-2 4 1 0,-5 1 1 16,3 2 1-16,0 3-1 0,-3 2 0 15,-1 2-1-15,0 0-4 0,-7 4 3 16,2 1-3-16,-3 1-1 0,1 4 0 0,-4 4 0 16,3 4 0-16,1 4-3 15,-4 4 3-15,7 3 0 0,-3 1-1 16,5 3 0-16,1-2 2 0,3 1-1 0,8-1 0 16,0 0-2-16,2 0-2 0,0 1-1 15,4-2 0-15,2 1-1 0,3-4 2 16,9 0-2-16,-1-2-2 15,8-4 1-15,6 1 0 0,0-7-6 0,6-1-23 16,2-7 21-16,4-2-16 0,1-8-9 16,-3-7-4-16,7-3 3 0,-5-3-8 15,5-4-16-15,1-3 12 0,-5 1 21 16,-5-3 21-16,-6 0 11 0,-6 0 7 16,-8 2 44-16,-11 3 10 0,-6 2 0 15,-2 4-2-15,-8 2-2 0,-5 1-10 16,5 4-13-16,0 1-5 0,-1 3-2 15,1 2-18-15,4 3 3 0,-2 2-3 16,2-1 0-16,0 3-4 0,-5 0-2 0,1 3-1 16,-2 3-2-16,3 4 0 0,-3 5 0 15,-2-3-1-15,1 4 1 16,1 1 0-16,-2 0 0 0,3 0-1 0,3 2 1 16,0-1 1-16,0-1-1 0,4 2-3 15,2-4 3-15,0 0-1 0,2 0-2 16,6-4 3-16,0-1-2 0,-2 3-2 15,3-3-1-15,5-2 0 0,-6-1-9 16,3-2 9-16,-3-3 5 0,0 0-1 16,-1-2 0-16,-1-5 1 0,2-3 1 15,0-4 0-15,-1-2 2 0,-3-3 0 16,2-1 2-16,-2-6 4 0,-2-2-3 16,4 0-3-16,0 3 0 0,-1 4 1 15,-3 6 1-15,2 4-2 0,-2 5 3 16,2 2-1-16,-2 0 0 0,-2 2-3 15,4 2 0-15,2 4-1 0,1 7-2 16,-3 2 2-16,0 6-1 0,2 0 2 0,-4 2-2 16,6 1 1-16,-1-1-1 0,1 0-2 15,2-3-5-15,1-3-4 0,3 0-11 16,5-6-7-16,-1-1-7 0,3-6-3 16,-5-4-7-16,5 0-9 0,-4-4-13 15,-1-5-42-15,-5-3-71 0</inkml:trace>
  <inkml:trace contextRef="#ctx0" brushRef="#br0" timeOffset="-169813.932">8901 12930 292 0,'0'0'104'0,"0"0"-21"0,0 0-18 15,0 0-1-15,0 0-36 0,0 0 1 16,0 0-3-16,-52-77-4 0,52 77-4 0,0 0-6 16,9 1-4-16,-1 4 0 0,-2 4 0 15,6 2 0-15,3 0 1 0,-1 3-1 16,5 0-3-16,-5 1-1 0,7 1-2 15,-4 0-1-15,3-1 0 0,3 0-1 16,-6-1-10-16,3-2-7 0,-5-4-6 16,-1 0-11-16,-3-5-12 0,-3-3-8 15,2 0-11-15,-4-8-13 0,-1-2-43 16,-3-3-54-16</inkml:trace>
  <inkml:trace contextRef="#ctx0" brushRef="#br0" timeOffset="-169610.857">9120 12815 336 0,'0'0'87'0,"0"0"-9"0,0 0-22 0,0 0 2 16,0 0-1-16,0 0-13 0,0 0-10 16,0 0-6-16,0 0-6 0,-62-86-11 15,58 97-11-15,-4 6 1 0,-3 4 2 16,3 4 0-16,-6-2 0 0,5 5-1 16,-1 0 0-16,-4 2-1 0,3 0-1 15,-1-2 1-15,1 2-1 0,-1-5-10 16,6 1-11-16,0-4-20 0,-1-4-18 15,5-2-19-15,2-7-26 0,0-4-61 16,0-4-175-16</inkml:trace>
  <inkml:trace contextRef="#ctx0" brushRef="#br0" timeOffset="-169267.187">9236 12585 288 0,'0'0'62'0,"0"0"-1"16,0 0-7-16,0 0-10 0,0 0-5 16,0 0-3-16,0 0-2 0,0 0-4 15,0 0-8-15,-13-37-7 0,13 37-6 16,3 3-3-16,3 5-1 0,0 2 8 15,2 1 3-15,7 4 0 0,-7 1-2 16,4 3-2-16,3 5 1 0,-7 3-4 16,0 1-3-16,-1 3-4 0,-7 7 1 15,0 5-2-15,-13 1 0 0,3-2-1 16,-7-2-5-16,7-6-5 0,0-3-9 16,-5-3-8-16,7-3-18 0,-2-3-17 0,-5-2-20 15,5-5-50-15,-3-5-175 16</inkml:trace>
  <inkml:trace contextRef="#ctx0" brushRef="#br0" timeOffset="-169001.62">9848 13031 531 0,'0'0'33'0,"0"0"-3"0,0 0-1 16,0 0 24-16,0 0-5 0,0 0-19 15,0 0-7-15,0 0-2 0,39 27-6 16,-39-8-3-16,0 4-4 0,-6 5-3 0,-4-1-1 16,-3 1-1-16,-1 2 1 0,1 0-3 15,5 0-2-15,-4-1-16 0,5-4-12 16,3-2-14-16,2-5-17 0,2-4-15 15,4-7-34-15,0-7-117 0</inkml:trace>
  <inkml:trace contextRef="#ctx0" brushRef="#br0" timeOffset="-168704.806">10751 12657 402 0,'0'0'77'16,"0"0"-46"-16,0 0 9 0,0 0 13 15,0 0 1-15,0 0-16 0,0 0-7 16,0 0-9-16,0 0-7 0,8-9-6 16,-8 26-3-16,0 5 5 0,-2 6-1 15,2 0 0-15,0 4-3 0,-2 3 0 16,-2 0-1-16,2 2-3 0,-4 0-2 15,-2 2 0-15,3-2-1 0,1-7-12 16,0-6-16-16,2-5-13 0,0-7-17 16,2-5-13-16,-4-5-14 0,0-2-49 15,-5-6-147-15</inkml:trace>
  <inkml:trace contextRef="#ctx0" brushRef="#br0" timeOffset="-168532.984">10526 12865 490 0,'0'0'57'0,"0"0"16"0,0 0-25 16,0 0 4-16,0 0-13 0,0 0-15 16,0 0-6-16,0 0-6 0,0 0 0 15,-8-23-6-15,8 27-5 0,0 1-1 16,0 0 0-16,0 3-1 0,0-1-9 16,2-2-11-16,0 1-7 0,2 0-13 15,6-3-23-15,7-3-17 0,-1 0-37 16,5-2-130-16</inkml:trace>
  <inkml:trace contextRef="#ctx0" brushRef="#br0" timeOffset="-168345.476">10921 12851 596 0,'0'0'27'0,"0"0"6"0,0 0-5 15,0 0 18-15,0 0-19 0,0 0-15 16,0 0-7-16,0 0-3 15,0 0 0-15,12 4-2 0,-12-4-14 16,0 0-14-16,0 0-19 0,0 0-4 0,0-1-18 16,2-5-24-16,4-3-25 0</inkml:trace>
  <inkml:trace contextRef="#ctx0" brushRef="#br0" timeOffset="-167533.066">11193 12766 512 0,'0'0'5'0,"0"0"1"0,0 0 39 15,0 0 4-15,0 0-12 0,0 0-12 0,0 0-7 16,0 0-2-16,0 0-6 0,0 13-7 16,0-5 0-16,5 2 0 0,-5-1 0 15,6 1-1-15,-2 2-1 0,2-3-1 16,2 2 1-16,1-4-1 0,7-1 0 15,-3-2 1-15,11-3-1 0,1-1-1 16,2 0-1-16,-2-6 2 0,4-1 0 16,0-4-1-16,-6-1 1 0,-7-2 0 15,5 1 0-15,-9-1 0 0,-2-3 0 16,-3 2 0-16,-5-5 0 0,-2 1 1 16,-2-1 1-16,-11 0 0 0,5 3-2 15,-6 0 3-15,-5 9-1 0,2 0-1 16,-1 4 0-16,-5 4-1 0,4 5 0 15,-3 5 0-15,-1 5-2 0,4 1 0 16,-3 3 2-16,3 4 0 0,0-1 0 16,-1 2 0-16,3-1 0 0,1 1 1 0,7-4-1 15,5 0 0-15,0-2-1 16,4 1 1-16,2-3-1 0,2-2 1 16,5 0-1-16,9 0 1 0,3-2 1 0,2-2-1 15,1-1 1-15,5-3 0 0,0-4 0 16,0-2 2-16,4-6-2 0,-2-6 4 15,4-5 2-15,3-5 1 0,-1 0-5 16,0-5-3-16,-2-1 0 0,0-1 1 16,-6-1-1-16,-4 1 3 0,-8-2-2 15,-1-1 1-15,-5 3 1 0,-9 0 0 16,0 3-3-16,-2 2 3 0,-2 6 0 16,0 7-2-16,-5 0-1 0,-1 6 0 15,-4 2 0-15,5 2 0 0,-5 1-1 16,-2 5-3-16,-1 6 2 0,-4 2-1 15,7 1 2-15,-2 3 0 0,5-3 0 16,3 3 1-16,2-1-1 0,2-1 0 16,2 4-1-16,4-4 2 0,4 1 0 0,1 1 0 15,7-4 2-15,1 3 1 0,5-2 0 16,1 2 5-16,4 2 2 0,-2 0-1 16,4 3-2-16,-4-4-4 0,-3 0 5 15,-3 0-1-15,-3-3 0 0,-3-2-1 16,-9-1-1-16,-4 0-1 0,4 0-2 15,-4-1-2-15,0 2 2 0,-4 0-1 16,0-1 0-16,-6-1-1 0,-5-2-3 16,7-1-5-16,-9-1-2 0,3-5-5 15,-1-1-2-15,-1 0-9 0,10-1-5 16,-3-6-7-16,3-2-13 0,4-1-6 16,-2-3-10-16,4-3-15 0,0 1-62 0,6-4-77 15</inkml:trace>
  <inkml:trace contextRef="#ctx0" brushRef="#br0" timeOffset="-167032.843">12010 12721 312 0,'0'0'79'0,"0"0"6"0,0 0-24 15,0 0-6-15,0 0-9 0,0 0-17 16,0 0 0-16,17 15 1 0,-11 6-2 16,-6 0-1-16,2 6-4 0,0 1-2 15,2 3-5-15,0 3-2 0,0 1-4 16,0 1-2-16,-4 1-2 0,7 0-1 15,-3-3-4-15,-2 0-1 0,0-1 1 0,-2-9-2 16,4 0 1-16,-2-8 0 16,4-1 0-16,0-5-2 0,-1-4-1 15,3-2-2-15,-6-2 0 0,2-2 3 16,-2 0 1-16,0-7 1 0,0-2 1 0,0-9 1 16,-2-3-2-16,0-3-2 15,-6-3 1-15,0-2 0 0,-4-5 0 0,3-2 1 16,-1-3 1-16,-2-4-1 0,-1-3 0 15,7 1 1-15,2 0 0 0,0 7-1 16,2 5 2-16,0 6 1 0,0 9-3 16,0 4 2-16,0 6-1 0,2-1 2 15,0 2 1-15,0 3-1 0,0-2-2 16,9 3-1-16,-5-2 1 0,6 2-1 16,3 0 0-16,3 0 0 0,5 3 3 15,0 1-3-15,-4 7 0 0,1 1 0 16,-5 1 0-16,1 3 0 0,-3-1 0 15,-7 3 1-15,-6 0 0 0,0 0 1 16,0 3 0-16,-11-3 2 0,-11 2-2 16,1 0 2-16,-8-1-2 0,-4-2 1 0,0 1-2 15,0-4-1-15,6 0 0 0,2 0-2 16,11-2-4-16,-3-2-8 0,11 0-6 16,0-2-10-16,4-1-14 0,2 1-19 15,0-5-26-15,6-3-26 0,0-8-100 16</inkml:trace>
  <inkml:trace contextRef="#ctx0" brushRef="#br0" timeOffset="-165080.176">15208 12839 448 0,'0'0'24'0,"0"0"-9"0,0 0 4 16,0 0 17-16,0 0-12 0,0 0-14 15,0 0 2-15,0 0-1 0,54-24-4 16,-32 24 0-16,5 0-5 0,0 0-1 0,-2 0-1 16,6 4 0-16,-2 2-4 0,0 2-34 15,0 1-19-15,-7-4-47 16,-3-2-117-16</inkml:trace>
  <inkml:trace contextRef="#ctx0" brushRef="#br0" timeOffset="-164892.719">15342 12994 492 0,'0'0'44'0,"0"0"-16"0,0 0 5 15,0 0 6-15,0 0-13 0,0 0-8 16,0 0-1-16,0 0-6 0,0 0-6 16,99-45-2-16,-74 35-2 0,8 1-1 0,0 0-6 15,0 3-28-15,5-2-20 16,-9-1-41-16,-3 0-96 0</inkml:trace>
  <inkml:trace contextRef="#ctx0" brushRef="#br0" timeOffset="-164533.43">15576 12658 321 0,'0'0'90'0,"0"0"-11"0,0 0-16 15,0 0 22-15,0 0-53 0,0 0-7 16,0 0 2-16,0 0-9 0,0 0-6 16,-50-53-7-16,50 53-5 0,6 5-3 15,3 1-1-15,5 2 2 0,9 1 2 16,2-1 0-16,10 2 0 0,4 0 0 16,4 0 1-16,5 5 0 0,2 2 1 15,-3 3-1-15,1 3 1 0,-7 0 0 16,-6 2-2-16,-6-3 0 0,-10 4-3 0,-9-5 3 15,-6 1 0-15,-4 2-2 0,-12-1 0 16,-5 3 1-16,-5-3-1 16,-3 2 1-16,-4 0 1 0,2-2-2 0,-2-3 0 15,4 0-7-15,9-6-14 0,1-3-18 16,7 1-15-16,6-2-11 0,2-1-1 16,2-4-33-16,10-3-52 0</inkml:trace>
  <inkml:trace contextRef="#ctx0" brushRef="#br0" timeOffset="-163736.676">17711 12743 495 0,'0'0'48'0,"0"0"-48"0,0 0-4 15,0 0 4-15,0 0 17 0,0 0-6 16,0 0 9-16,0 0 5 0,0 0-8 16,-31 29-3-16,29-25-9 0,0 0-3 15,2 2-1-15,0-1-1 0,6 4-2 16,4-4 0-16,3 0 1 0,3 1 1 16,3-4 2-16,4-1-2 0,2-1-1 15,-3 0 1-15,7-3 1 0,-8-3 0 16,0 1 0-16,-3-3 1 0,-5-3-2 15,1 0 0-15,-6-1 2 0,-4-4 0 16,-4 0 2-16,-4 0-2 0,-8-2 0 16,-7-1 0-16,-3-1 1 0,-5 3-3 0,-4 1 0 15,4 6 0-15,-2 3 1 0,2 6 1 16,2 1 4-16,5 6 1 16,1 5-4-16,0 4-3 0,1 8-2 15,1 1 1-15,1 5 0 0,-1 2 1 16,5-3-1-16,1 4 0 0,5-2 1 0,6 1-1 15,0-3 0-15,4-2 0 0,9-5-1 16,3-2 2-16,1-3 0 0,6-2 1 16,1-4-1-16,7-5 0 0,4-3 2 15,7-2-2-15,1 0 1 0,3-2-1 16,1-6 0-16,5-4-1 0,-2-7 1 16,5-2 0-16,5-4 2 0,-2-3-2 15,-2-3 1-15,-4 0 1 0,-11 0 0 16,-6 0-1-16,-12-2 0 0,-7 0 3 15,-7 0 2-15,-7 4 4 0,-2 1 0 16,-8 6 0-16,-7 6 2 0,-1 3-3 16,-3 4-3-16,-2 3 2 0,1 6-5 15,1 3-3-15,-2 9 0 0,3 4 0 0,-1 3-1 16,3 4 1-16,1-1 0 0,3 1-2 16,5-2 2-16,-3 0-1 0,6-2 1 15,2-4 0-15,2 4-1 16,2-5 1-16,6 1-2 0,5 1 2 0,1-3 1 15,9-1 0-15,6 1 4 0,0-2-2 16,6-2 2-16,0-2-2 0,-4 2 1 16,-6 0 0-16,-4-1 2 0,-11 0-1 15,-2-2 0-15,-6 0-2 0,-2 2 1 16,0-2-4-16,-2 3 2 0,-12 1-1 16,-1-1 0-16,-5-1-1 0,-3 0 0 15,4-1-8-15,3-2-9 0,5-2-14 16,7-1-7-16,2-1-15 0,2 1-11 0,6-2-9 15,5-3-26-15,3-7-17 0,-1-2-41 16</inkml:trace>
  <inkml:trace contextRef="#ctx0" brushRef="#br0" timeOffset="-163283.507">18836 12658 404 0,'0'0'83'15,"0"0"4"-15,0 0-23 0,0 0-5 16,0 0-29-16,0 0-25 0,0 0 4 15,-2 37 6-15,-1-9 2 0,3 1-1 0,0 3-3 16,0 3-3-16,0 1-2 16,0 3-3-16,0 3 1 0,0-2-3 15,0-1-1-15,0-2-1 0,0-7 0 16,0-7-1-16,0-5-2 0,0-3-7 16,0-6-3-16,0-3-4 0,0-3-1 15,0-2 9-15,-2-1 3 0,-2-6 5 16,-4-6 3-16,-2-8-3 0,-3-2-2 0,-1-7 1 15,-1-2-5-15,3-3 3 0,6-5 2 16,-3-1 1-16,7-5 0 0,2-3-4 16,5-1 4-16,3-2 1 0,4 1 3 15,1 5 0-15,1 8-2 0,-2 9 1 16,1 5 2-16,-5 10-1 0,0 6 1 16,-1-2 5-16,5 6-2 0,2 1-5 15,5 2 0-15,2 0-2 0,4 5-1 16,1 8 1-16,1 2 0 0,-8 3-1 15,2 2 2-15,-11-1-2 0,-10 5 0 16,-2 1 0-16,-15-3 0 0,-5 2 0 16,-9-2 0-16,-3-3-6 0,1 2-2 15,2-5-5-15,2 1-2 0,11-3-7 0,3-3-12 16,9 0-18-16,6-2-11 16,2 0-5-16,4-6-12 0,9-3-24 15,-1-3-44-15</inkml:trace>
  <inkml:trace contextRef="#ctx0" brushRef="#br0" timeOffset="-163080.43">19776 12684 532 0,'0'0'19'16,"0"0"-3"-16,0 0 20 0,0 0 25 15,0 0-28-15,0 0-20 0,0 0-8 0,0 0-5 16,-91 15-1-16,97-15-2 15,9 1 1-15,3 1-2 0,11 0 4 16,4 1-1-16,3 2-5 0,1-2-14 0,-2 3-12 16,-2-6-5-16,0 5-19 0,-4-2-19 15,-4-1-43-15,-2 0-81 0</inkml:trace>
  <inkml:trace contextRef="#ctx0" brushRef="#br0" timeOffset="-162908.601">19840 12850 610 0,'0'0'11'16,"0"0"-11"-16,0 0 7 0,0 0 0 16,0 0 15-16,0 0 1 0,0 0-2 15,0 0-8-15,0 0-5 0,178-20-6 16,-141 15 1-16,0 1-3 0,9-1-8 16,-3-1-22-16,5-1-19 0,4-5-40 15,-9-1-96-15</inkml:trace>
  <inkml:trace contextRef="#ctx0" brushRef="#br0" timeOffset="-161752.389">20739 12437 576 0,'0'0'0'0,"0"0"-3"0,0 0 3 15,0 0 22-15,0 0 0 0,0 0 0 16,0 0 8-16,0 0-10 0,0 0-13 15,-2-63-6-15,13 66-1 0,5 3 0 16,1 0 0-16,12 3 4 0,2 1 0 0,4 3 3 16,4 2-3-16,0 4-1 15,7 6-2-15,-11 2 1 0,-2 3-2 16,-6 2 1-16,-13-2 0 0,-5 4-1 16,-9-2 2-16,0 1-2 0,-9-2-6 15,-1-3-5-15,-6-5-5 0,5-3-2 16,1-4 0-16,0-2-1 0,3-2 8 0,1-7 11 15,2-2 0-15,-2-2 0 0,-5-1 0 16,5 0 1-16,-4-6 3 0,-2-6 3 16,1 1 5-16,3-5 2 0,0-2-1 15,1-1-2-15,3-3-1 0,4-2 1 16,7-2-2-16,7-4-2 0,3-1-4 16,5-6-2-16,7 1 1 0,4-1-2 15,0 4 1-15,3 9 1 0,-3 4-1 16,-4 11 0-16,-1 6-1 0,-5 3 0 15,4 4 1-15,0 7 0 0,-2 6 0 16,-5 3-1-16,1 3 0 0,-4 4 0 16,-5 0 0-16,-4 4-3 0,1-1 3 0,-1-2 1 15,-2-1-1-15,2-4 0 16,3-1-1-16,1-2 0 0,3-1-2 0,3-5 0 16,-1-3 2-16,5 1 0 15,1-4 0-15,-4-4 0 0,8-1 1 0,-1-3 0 16,3-6 0-16,-2-3 0 0,0-7 0 15,0-2 0-15,0-4 2 0,0-4 0 16,-9-6-1-16,3-4 1 0,-2-3 0 16,-9-2 0-16,0-1 0 0,-3 2 0 15,-1 1-1-15,-6 8 1 0,-4 5 2 16,-5 8 1-16,1 3 1 0,-2 7-3 16,-5 5-1-16,3 3 1 0,-7 4-3 15,5 11-4-15,-7 2 4 0,7 8-2 0,-7 0 1 16,11 4 1-16,-9 2-1 15,9 0 1-15,3 0 0 0,1-3 1 16,6 1-2-16,2-4 1 0,9 2 0 16,9-1-2-16,3-2 2 0,10-2 0 0,13-2 2 15,-1-4-2-15,9-1 0 0,-7-3 1 16,11-7 1-16,-10-5-1 0,4 0 0 16,-11-11-1-16,-4-1-1 0,-8-4-2 15,-2 1 2-15,-15-7-2 0,3-1 3 16,-9-5 0-16,0 0-2 0,-2-6 1 15,-2 2 1-15,2 2-1 0,-4 1 2 16,0 6-1-16,0 4 2 0,0 2-2 16,0 7 6-16,0 3-3 0,0 4 3 15,0 0 1-15,0 3-2 0,0 0 1 16,0 0-4-16,0 0-2 0,9 1 0 16,-3 7 0-16,0 3 0 0,7 3 3 15,5 3 1-15,7 4 0 0,4 2 1 0,6 4-1 16,4 1 0-16,1 3-2 0,1 0 1 15,4 1-2-15,-3 1-1 0,-9-5 1 16,-2-3 0-16,-15-7 2 0,1-7-3 16,-11-5 0-16,-6-4-2 15,2-1-6-15,-2-1 0 0,0 0 1 0,0-4 0 16,-2-3 0-16,-2-7 0 0,-6-3-11 16,-7-3-6-16,3-2-4 0,-5-1-1 15,5 0 7-15,-5 3 16 0,7 0 6 16,-3 1 1-16,5-2 8 0,-1 5 7 15,-1 1 4-15,4 5 8 0,2 6-2 16,-3 2-3-16,-3 2-2 0,2 8-8 16,-5 5-7-16,1 5-3 0,-5 5 1 15,5 5-3-15,-7 3 2 0,4 3-3 16,-7 2 2-16,5-1 0 0,-4-2 0 16,5-1-2-16,7-7 1 0,3-1-1 15,2-6-2-15,2-4-13 0,4-4-9 16,0-5-18-16,10-3-21 0,-2-5-13 0,3-11-19 15,3-5-193-15</inkml:trace>
  <inkml:trace contextRef="#ctx0" brushRef="#br0" timeOffset="-161518.06">22881 12276 581 0,'0'0'6'16,"0"0"-4"-16,0 0 46 0,0 0 8 15,0 0-38-15,101-79-1 0,-90 91 10 0,1 5-4 16,2 5-5-16,-3 6 0 0,-5 3-5 16,-2 7-3-16,2-1-1 0,-2 3-2 15,1 4-1-15,-1-1-4 0,0 2-1 16,0 0 0-16,4-5-1 0,5 2 0 16,-5-5-15-16,0-3-11 15,7-6-17-15,-9-5-9 0,0-10-17 16,-2-7-15-16,-4-6-25 0,0-7-136 0</inkml:trace>
  <inkml:trace contextRef="#ctx0" brushRef="#br0" timeOffset="-161330.588">22738 12541 575 0,'0'0'6'0,"0"0"-5"0,0 0 13 0,0 0 34 16,0 0-19-16,0 0-1 15,0 0 0-15,0 0-14 0,0 0-7 16,325 16-4-16,-282-22-2 0,1-4-1 0,-3 1-16 16,0-4-34-16,9-2-26 0,-7 0-37 15,-3-2-119-15</inkml:trace>
  <inkml:trace contextRef="#ctx0" brushRef="#br0" timeOffset="-161065.049">23683 12544 499 0,'0'0'0'0,"0"0"-1"16,0 0 1-16,0 0 38 0,0 0-13 16,0 0-1-16,0 0 4 0,0 0-1 15,0 0-5-15,-8 29-3 0,12-29-5 16,6-1-1-16,3-2-2 0,11-1 0 0,7 1-6 15,7 0-4-15,7 1 0 16,3 2 0-16,-1 0 0 0,3 0-1 0,-9 2-1 16,-2-1-19-16,-6 1-20 15,-10 1-13-15,-2-3-11 0,-11-3-9 0,-8-9-70 16,-2-1-96-16</inkml:trace>
  <inkml:trace contextRef="#ctx0" brushRef="#br0" timeOffset="-160752.619">23850 12330 433 0,'0'0'29'0,"0"0"27"16,0 0 14-16,0 0-12 0,0 0-28 0,0 0-6 16,0 0-1-16,0 0-15 0,0 0-4 15,-60-52 1-15,60 56-1 16,0 2 2-16,0-2 3 0,7 2 0 16,5 0-2-16,0 0 2 0,9 2-1 15,2 0 1-15,8 3-4 0,6 4 0 16,9 3-3-16,-3 2-1 0,2 5 1 0,3 3 0 15,-11 0-1-15,-4-3 1 0,-8-2-2 16,-12-5-2-16,-9-4 1 0,-4 0 0 16,-4-3-4-16,-5 1 1 0,-11 0 4 15,-1 1 0-15,-4 0 0 0,-4 0 2 16,0 2 0-16,4-1-2 0,3 2 0 16,-3-2-9-16,-4 0-2 0,6 1-7 15,5-2 0-15,-5-2-3 0,10-2-6 16,-1-3-7-16,8-3-9 0,4-1-16 15,2-2-10-15,4-2-38 0,4-6-99 16</inkml:trace>
  <inkml:trace contextRef="#ctx0" brushRef="#br0" timeOffset="-159955.651">24669 12305 554 0,'0'0'0'16,"0"0"-8"-16,0 0 8 0,0 0 15 16,0 0-6-16,0 0 0 0,0 0 13 15,0 0-7-15,-19 20-6 0,9-9 0 16,-6 2-6-16,7 5-1 0,-5-1 0 16,-1 3 0-16,9-1-1 0,0 1-1 15,4-1 1-15,2-3-1 0,0 0-1 0,4-5 0 16,2 0-1-16,0-2 1 0,9-3 1 15,1 0 0-15,7-3 1 16,-2-1 1-16,6-1-1 0,0-1 1 16,-1-4-1-16,-7-3 1 0,2-3 0 15,-1 0-2-15,-7-6 3 0,-5 0 0 0,2-3 0 16,-5-5 0-16,-5 2 1 0,0-2-3 16,-13 4-1-16,3 0 0 0,-5 5 0 15,-3 2 3-15,-5 0 1 0,4 6 2 16,-5 2-3-16,-3 4-1 0,-2 1-2 15,4 7-1-15,-4 7 0 0,0 3 1 16,0 3-1-16,0 4 0 0,2-1 1 16,9 3 0-16,-5-1-1 0,13 0 1 15,-3-3 0-15,7 0 0 0,6-1-1 16,2-2-1-16,15 1 2 0,-5-3 0 16,15 1 3-16,2-2-2 0,4-2 4 15,4-2-3-15,0-3 2 0,1-1-3 16,7-3 2-16,-4-5-1 0,1 0 0 0,-3-8 1 15,0-3 3-15,3-1 0 0,-9-5-4 16,-2-5 2-16,-7-3 0 0,-1-6 1 16,2-3 0-16,-13-7-1 0,3 0-3 15,-9-4-1-15,-6 1-1 0,0 1 1 16,-6 7 0-16,-6 7 1 0,5 6 0 16,-1 7-1-16,-4 7 0 0,1 2 0 15,5 5 0-15,-4 2-3 0,-7 2 1 16,7 5-1-16,-5 6 1 0,5 5 1 15,6-1 1-15,-2 1-1 0,4 4 1 16,2-1 2-16,0 1 2 0,10-2-3 16,-4 3 4-16,11 1 0 0,-3 0-1 15,11 3-1-15,0 2 2 0,2 0-3 0,4 5 4 16,4-1-6-16,-2 0 2 16,-2-1-1-16,-4-4 0 0,-4-5-1 15,-15-10 1-15,-4-1-1 0,-4-6 1 16,-2 0-1-16,-2-1 0 0,-11-4 1 15,-3 1 3-15,-9-2-2 0,-2 0 0 0,-2-6-2 16,-4-2-6-16,0-3-18 0,-1-1-12 16,7-1-20-16,9 3-5 0,-3 0-3 15,13 2-6-15,-3-2-35 0,9 1-81 16</inkml:trace>
  <inkml:trace contextRef="#ctx0" brushRef="#br0" timeOffset="-159439.868">25314 12453 570 0,'0'0'26'0,"0"0"-7"0,0 0-12 0,0 0 20 15,0 0-1-15,0 0-20 0,0 0 10 16,48 104-1-16,-48-78-1 0,-11 4-1 16,7-1-2-16,-2 2-2 15,-5-1-4-15,-3-2 1 0,8 1-4 0,-5-4 0 16,1-1-1-16,4-3 1 0,4-3-2 15,2-6 0-15,0-1 0 0,0-3 0 16,0-3-4-16,2-1-6 0,-2-2 6 16,0-1 1-16,0-1 3 0,0 0 4 15,0-6-2-15,0-3 2 0,-4-7-2 16,-2-2-2-16,-9-8-1 0,3-2 1 16,-11 0 0-16,4-9 0 0,-5 0 1 15,-1-1 0-15,6-3-1 0,-4-3 1 16,7-3 1-16,-1 2-2 0,9-1 3 0,0 3 0 15,2 4 0-15,6 0 0 16,0 6-2-16,6 3 2 0,-2 5-3 16,2 10 1-16,0 4-1 0,-1 2 3 0,9 4-3 15,0 4 0-15,11 1-3 0,2 3 2 16,10 9 1-16,5 4 0 0,-3 7 0 16,6 8-2-16,-3 6 1 0,-7 2 1 15,-4 2 0-15,-12-3 0 0,-5-3 0 16,-14-2-1-16,-4-2 0 0,-15-5 0 15,-3-1-1-15,-3-4 0 0,-10 0 1 16,-5-6 1-16,1 2 1 0,0-5-1 16,2 2-7-16,-3 0-10 0,7-1-20 15,0 0-24-15,0-6-13 0,4-1-22 16,2-6-97-16</inkml:trace>
  <inkml:trace contextRef="#ctx0" brushRef="#br0" timeOffset="-158049.622">4761 14605 162 0,'0'0'123'0,"0"0"-25"16,0 0-46-16,0 0-6 0,0 0 1 16,0 0-7-16,0 0-11 0,0 0-4 15,0 0-3-15,-27-51-6 0,18 42-1 16,-1-2-7-16,-2 1-3 0,-1 0 0 15,-5-2-5-15,3-1 0 0,-5 1 1 16,-3 0-2-16,0-4 2 0,-4-1-1 16,7 0 0-16,-5-4-1 0,4 0 1 15,7 1-2-15,1-2 2 0,3 4-2 16,8-1 1-16,0 2-1 0,2 4 0 0,0 1 1 16,4 3-4-16,0 0 4 0,4 1 0 15,3 1 1-15,1 2 0 0,2 0 0 16,3 2 1-16,4 2 1 15,-1 1 0-15,1 0 1 0,2 7-2 0,-1 1-1 16,-1 6 0-16,-4 2 0 0,-1 2 0 16,-8 4 0-16,-8-1 0 0,0 4-2 15,-4 0 0-15,-8-3 1 0,-5 2-4 16,1-2 1-16,-3 0 2 0,3-1 1 16,-1-3 1-16,5 1 0 0,1-7 2 15,1 0-2-15,6-4 0 0,2-4 2 16,-2 0-2-16,4-1-1 0,0 1-2 15,4 1 1-15,0-2 1 0,6-1 0 16,1 0 1-16,-1-1 4 0,5-1 2 16,5 0 0-16,3-1-1 0,6-3-1 15,2-4 0-15,4 3-4 0,2-2 2 16,5 3-2-16,-3-2-15 0,2-2-28 0,1-1-35 16,-11-6-52-16,-11-1-180 0</inkml:trace>
  <inkml:trace contextRef="#ctx0" brushRef="#br0" timeOffset="-157315.418">5157 14333 597 0,'0'0'0'0,"0"0"2"16,0 0-1-16,0 0 35 0,0 0 3 16,0 0-19-16,0 0 0 0,0 0-2 15,-28-1-6-15,25 1-5 0,3 1-7 0,-2 2 0 16,2 5-3-16,0 0 2 0,0 2 0 15,7 1 0-15,-3-4 1 0,6 0-1 16,-2-3-1-16,5-1-5 0,-3-3-1 16,5 0-1-16,-1-3 1 0,0-4 2 15,1 0 4-15,-3-3 0 16,1-3 1-16,1 0 0 0,-8 0 0 0,3 1 2 16,-5-2-1-16,0 2 0 0,-2-1 3 15,-2-2 0-15,-8 2 1 0,2 0-2 16,-7-1-1-16,-1 3 2 0,-1-1-2 15,-1 2 3-15,-1 4-1 0,5 0 4 16,-5 5-1-16,5-2-1 0,-1 3 0 16,1 6-2-16,0 1-1 0,-1 5-1 15,1 2 0-15,-1 5-1 0,1-1 0 16,6 1 0-16,-2 4 0 0,1-1-1 16,3 1 0-16,4-1 1 0,-2-1 0 15,2 0 1-15,2-4-1 0,4-1 0 16,5 1-2-16,3-2 1 0,5-3 1 15,4 0-1-15,3-2-2 0,10 0 0 16,5-5 3-16,2-3-2 0,7-2 2 0,2-10-2 16,-1-2 0-16,3-5 2 0,-4-3-1 15,1-3 1-15,-3-1-1 0,-7 0 1 16,-12 0-1-16,-10 2-1 16,-9 0 2-16,-6-2 0 0,-4 0 2 0,0-2 1 15,-4 0 0-15,-4 2 4 0,4-4 0 16,-7 2 3-16,5 2 5 0,0 2 0 15,-2 4-1-15,4 1 4 0,-5 4-3 16,7 3-4-16,0 2-6 0,-2 5 1 16,4 0-1-16,-2 3-1 0,2 0-2 15,0 0 1-15,-2 0-2 0,2 3-1 16,0 2-3-16,-4 7-2 0,2 4-1 16,0 8 5-16,-3 1 1 0,3 6 0 0,2 3 1 15,0 3-1-15,0-1 1 0,7 3-1 16,-5-4 0-16,6-2 1 15,0-1-1-15,0-5 0 0,1 0-1 0,-1-3-1 16,2-4-4-16,3-3-2 0,-5-2-4 16,0-3-12-16,-4-5 2 0,-2-3-13 15,3-2-16-15,-5-2-11 0,0-5-14 16,-7-3 5-16,-1-4-59 0,-2-2-197 16</inkml:trace>
  <inkml:trace contextRef="#ctx0" brushRef="#br0" timeOffset="-157065.43">5470 14291 540 0,'0'0'27'0,"0"0"6"15,0 0 6-15,0 0 0 0,0 0-14 16,0 0-10-16,0 0 2 0,4-18 0 16,8 18-5-16,3 0 0 0,7 0-4 0,7 0 1 15,2-3-3-15,7 1 0 0,5-4-3 16,7 2-2-16,-1 0 1 0,7-2-2 15,-2 1 1-15,2 1-1 0,-5-1-2 16,-7 3-18-16,-7-1-4 0,-8 3-10 16,-13 0-15-16,-5 0-11 0,-11 0-8 15,-5 3-16-15,-9-1-46 0,0-2-131 16</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1-15T07:29:58.028"/>
    </inkml:context>
    <inkml:brush xml:id="br0">
      <inkml:brushProperty name="width" value="0.05292" units="cm"/>
      <inkml:brushProperty name="height" value="0.05292" units="cm"/>
      <inkml:brushProperty name="color" value="#FF0000"/>
    </inkml:brush>
  </inkml:definitions>
  <inkml:trace contextRef="#ctx0" brushRef="#br0">8320 8038 18 0,'0'0'30'0,"0"0"-27"0,0 0-3 16,0 0 4-16,0 0 3 0,0 0-2 0,0 0 1 15,0 0 3-15,-25-21 8 0,19 21-2 16,2 0 3-16,0-1-2 0,2 1 2 15,0-2-1-15,0 2 1 0,0 0-2 16,0 0-6-16,2 0-5 0,-3 0-4 16,-1 0 0-16,-4 0 2 15,4 0 12-15,-4 0 12 0,1 0 7 0,-7 0 0 16,4 0-4-16,-1 0-3 0,-1 0 2 16,4 0-3-16,-1 0-8 0,3 0-2 15,-4-1 1-15,6 1-2 0,-2-2-2 16,1 2 3-16,1-1 0 0,4-1 2 15,0 2 1-15,-2 0-4 0,2 0 0 16,0 0-5-16,0 0-2 0,0 0-1 16,0-2-3-16,0 2-1 0,2 0-1 15,4-2 0-15,3 2 1 0,1-3 0 16,2 3 1-16,1-1 0 0,5 1-2 16,-1 0 2-16,4 0-1 0,3 0 1 15,-3-2 0-15,4 1 0 0,2 1 0 0,4-3-3 16,0 3 2-16,2 0 0 0,0 0-1 15,2 0 1-15,2 0 0 0,3 0 1 16,-3 0-1-16,4 1 1 16,1 2-1-16,-3-3-1 0,2 2 1 0,5-2 1 15,-1 0 0-15,1 0-3 0,3 0 0 16,-1 0 3-16,1 0-1 0,-1 0 0 16,1 1-1-16,-3-1 2 0,4 0-1 15,-5 0 0-15,7-1 0 0,-5-1 0 16,3-1-2-16,-3 2 3 0,-1 1-3 15,4-2 1-15,-3 1 2 0,1-2-1 16,-5 0 0-16,-2 1-1 0,1 0 0 16,-5-1-2-16,-2 0 1 0,-4 0-1 15,-2 0 3-15,-6 3 1 0,2-2-1 16,-11 1 1-16,3 1-2 0,-7-3 0 16,0 3 0-16,-4 0-2 0,-4 0 1 15,3 0-1-15,-3-2 1 0,0 1 0 16,-2 1 0-16,0 0-1 0,0 0 1 0,0 0 0 15,0 0 0-15,0 0 0 0,0-2 1 16,0 2-2-16,0 0 1 0,0 0-1 16,0 0 0-16,0 0 0 0,0 0 0 15,0 0 0-15,0 0 0 0,0 0 0 16,0 0-1-16,0 0 0 0,0 0 0 16,0 0 0-16,0 2 1 0,0 1 1 15,-2 0-1-15,-2 1 0 0,-3 2 0 16,3-1 0-16,-2-1-2 0,2 0-5 15,-2 1-1-15,-1-1-1 0,1 2-5 16,-2-2-6-16,2 1-4 0,0-2-6 16,-7 1-11-16,-1-1-11 0,-3 0-15 15,-6-1-39-15,1-2-141 0</inkml:trace>
  <inkml:trace contextRef="#ctx0" brushRef="#br0" timeOffset="11810.724">11989 7650 254 0,'0'0'47'0,"0"0"-18"15,0 0 6-15,0 0 11 0,0 0-3 16,0 0-16-16,0 0-4 0,-47-25-2 15,47 25-6-15,0 0-2 0,-2 0-2 16,2 0 1-16,0 0 1 16,0-3-2-16,2 3 0 0,2-2-3 15,4 1 0-15,5-1 2 0,3-2 5 16,7-2-2-16,2-2-1 0,4-3-2 0,8-3-2 16,6-3 1-16,3-3 0 0,14-3 0 15,0-2 1-15,6 0-4 0,4-1 2 16,0 3-3-16,1 1-5 0,-7 2-1 15,-11 3 1-15,-9 6 2 0,-11 5 1 16,-15 0 1-16,-9 4-2 0,-7 2-1 16,-2 0 0-16,-2 0 2 0,-7 3 6 15,-3 5-6-15,-2 0-1 0,-5 4-1 16,5-3 0-16,-3-1-1 0,9-3 0 16,-3 1 0-16,5-3-8 0,0 0-10 15,0-3-12-15,6 5-17 0,0-2-4 16,0 0-6-16,0 3-17 0,4-6-45 15,6 2-82-15</inkml:trace>
  <inkml:trace contextRef="#ctx0" brushRef="#br0" timeOffset="12279.371">13709 6854 274 0,'0'0'52'16,"0"0"4"-16,0 0 9 0,0 0-12 16,0 0-9-16,0 0-7 0,0 0-4 15,0 0-5-15,-14-38-7 0,14 38-5 16,0 1-5-16,0 5-8 0,-2 5-1 16,-3 3 1-16,1 3 2 0,-4 6 4 15,8 2-1-15,-6 5 1 0,2 2-5 16,-2 2 0-16,-1 3 2 0,-1-4-1 15,6-3-2-15,2-3-1 0,0-4-1 16,0-3 0-16,0-3 0 0,0 0-1 16,8-1 0-16,-2-2 0 0,1-3-19 15,1-2-15-15,-4-5-9 0,8-4-5 16,-5-2-7-16,1-6 0 0,-2-6-41 0,-6 0-84 16</inkml:trace>
  <inkml:trace contextRef="#ctx0" brushRef="#br0" timeOffset="12466.821">13633 6690 240 0,'0'0'83'0,"0"0"-37"16,0 0 10-16,0 0 11 0,0 0-19 16,0 0-18-16,0 0-4 0,0 0-5 15,0 0-10-15,10-70-11 0,2 70-1 16,5 4 1-16,2 3 0 0,-1 4-2 0,3 3-27 15,-5 2-21-15,7 2-18 0,-8 2-60 16,-3-3-167-16</inkml:trace>
  <inkml:trace contextRef="#ctx0" brushRef="#br0" timeOffset="13076.137">13932 7060 162 0,'0'0'123'0,"0"0"-87"15,0 0 3-15,0 0 13 0,0 0-8 0,0 0-13 16,0 0-1-16,0 0-4 16,0 0-6-16,-41-71-1 0,41 53 2 15,2-1-5-15,2 2 1 0,2-3 0 0,1 4-2 16,7-1-2-16,3 2-4 0,-3 2-3 15,5 1-1-15,1 4 3 0,3 0-3 16,0 5-2-16,4 2-1 0,-2 1 0 16,-3 6-1-16,1 2-1 0,-6 5 0 15,-1 5-2-15,-10 5 2 0,7 4-1 16,-9 3-1-16,-2 4 2 0,-2-1-2 16,0-1-9-16,-6-4-4 0,0-3 4 15,-3-5 3-15,5-1 2 0,0-4 2 16,-4-1 4-16,2-3 0 0,-3-4 0 15,5 0 0-15,-2-4 0 0,0 0 2 16,0-2-2-16,-1-1 1 0,1 0 1 16,2-7 0-16,0 0 0 0,-2-3 0 15,1-6 3-15,1-2 2 0,2-4-3 16,2-6 0-16,0-4 0 0,4-2-1 0,7 1 3 16,-3-1-1-16,4 9-2 0,3 2 2 15,-7 5 0-15,7 5-1 16,-1 1 1-16,-1 5-4 0,3 3 1 0,-6-1 0 15,11 5 1-15,-9 0-2 0,11 0 0 16,-4 6 1-16,-1 1 0 0,-1 3-2 16,-1 6 0-16,-1 2 0 0,-1 4 0 15,-5 6 0-15,1 1 1 0,-4 2 0 16,0 0 0-16,-1-1 0 0,-3-2 1 16,0 1-2-16,-2-4-9 0,2-1-6 15,-2-5-8-15,0 0-6 0,2-2-11 16,-2-3-17-16,4-3-12 0,-2-2-37 15,0-3-72-15</inkml:trace>
  <inkml:trace contextRef="#ctx0" brushRef="#br0" timeOffset="13310.394">14571 6642 393 0,'0'0'52'0,"0"0"-27"0,0 0 33 15,0 0 6-15,0 0-23 0,0 0-20 16,0 0-4-16,0 0-5 0,50-39-2 16,-38 60-2-16,1 5 2 0,-5 9-2 15,0 7-1-15,-4 6-6 0,-2 5 1 16,-2 1-1-16,2 0 2 0,0-4-2 16,5-8-1-16,-1-4-12 0,-2-5-11 15,2-4-12-15,-2-7-8 0,-2-2-9 16,0-4-16-16,-2-7-37 0,-2-3-79 0</inkml:trace>
  <inkml:trace contextRef="#ctx0" brushRef="#br0" timeOffset="13513.628">14484 6956 385 0,'0'0'52'0,"0"0"-8"15,0 0 5-15,0 0 6 0,0 0-22 16,0 0-11-16,0 0-2 0,0 0 4 15,0 0-7-15,50-86-6 0,-27 81-4 16,1 0-5-16,1-1 0 0,4 3-2 16,2 0 0-16,2 3-7 0,-2-2-27 15,4 1-14-15,-1-1-18 0,1-1-26 16,-2-2-62-16,-8-1-168 0</inkml:trace>
  <inkml:trace contextRef="#ctx0" brushRef="#br0" timeOffset="14091.672">14834 6836 57 0,'0'0'340'0,"0"0"-315"0,0 0 27 15,0 0 14-15,0 0-21 0,0 0-12 16,0 0-8-16,0 0-3 0,0 0-12 16,0 4-3-16,8 2-2 0,-2 2-4 15,0-1 0-15,1 2 1 0,-1 0 0 16,-2 2-1-16,8-2-1 0,-1 0 2 15,-3 1-2-15,8 1 0 0,-1-1 1 16,3-3-1-16,-1-1 1 0,6 0 1 16,-5-5-2-16,3-1 0 0,-4 0 0 15,-1-4 3-15,-1-2-3 0,-3-3 2 16,-4-1 1-16,1 1-2 0,-5-2-1 0,-2 3 2 16,-2-4 1-16,0 1-3 0,0-1 2 15,-6-1-2-15,-3-2 0 0,3-2 0 16,-2 1 1-16,-3 2 1 15,1 0-2-15,-2 5-1 0,-3 1 0 0,5 4 0 16,-3 3 0-16,1-1-1 0,4 2 1 16,-5 3-1-16,1 3-1 0,6 3 1 15,-5 0 0-15,3 4 1 0,-2-1 0 16,8 1 1-16,-4 2 0 0,1-1-2 16,3 2 1-16,0-1 0 0,2 1 1 15,0 0-1-15,0 0 1 0,2 3 0 16,5 2 0-16,-1-4 0 0,0 1 0 15,6-2-1-15,3 0 0 0,-5-1 1 16,7-4 0-16,-7-2 1 0,7-1-1 16,-5-4 1-16,3-3-1 0,-1-1 0 15,0 0 1-15,-1-5 1 0,-1-1 0 16,-1 0-2-16,-1 0 0 0,-2 1-2 0,-4 1-7 16,0 1-1-16,-4-1 1 0,5 1 0 15,-5 0 1-15,0 0 2 0,0-2-1 16,-5 0-2-16,3 2-1 0,-2-1-5 15,0 1-12-15,2 1-18 0,-6 2-10 16,2 0-42-16,-3 0-96 0</inkml:trace>
  <inkml:trace contextRef="#ctx0" brushRef="#br0" timeOffset="15528.813">15330 7062 193 0,'0'0'72'0,"0"0"-31"0,0 0 10 15,0 0-9-15,0 0-16 0,-31-24-2 16,27 18 1-16,-1-1-8 0,-3 0-2 15,4-5-2-15,-2 3 3 0,-2-4 0 16,-1-4-3-16,1 0 4 0,-4-4-3 16,5-3 5-16,-5-2-13 0,6 0 2 15,-4-2 2-15,5 0-7 0,-1 1-1 16,2 4 0-16,2 0-1 0,2 5-1 0,0 2 0 16,0 4 0-16,0 6 0 0,6-1-1 15,0 4-1-15,5-1 1 0,5 2-1 16,1 0 0-16,6 2 1 0,1 0 1 15,3 8-1-15,0 2 1 0,-6 5 0 16,2 2-2-16,-11 6 0 0,-4 3 1 16,-4 0 1-16,-4 1-2 0,-4-2 2 15,-4 0-2-15,2-2-2 0,-5 0 4 16,-3-1 1-16,4 1-1 0,-3 2 0 16,1-1-4-16,6 0-5 0,-5-3-5 15,3 0 1-15,0-2 3 0,6-4 6 16,2-2-2-16,0-5 3 0,0 0 3 0,0-2-3 15,2-6 3-15,6 3-2 0,2-3 2 16,3-3 0-16,5-4 0 0,-1-7 1 16,10 1 0-16,-2-3 4 0,1-3 2 15,5-2 0-15,-4-2 3 16,6 0-3-16,-6-2-2 0,-2 4-2 16,-11 2 0-16,1 0 0 0,-5 4-1 0,-6 1 2 15,1 2 0-15,-5 1 2 0,0 0 4 16,0 2-5-16,-7 1-4 0,3 0-1 15,-6 2 0-15,-3 0-1 0,3 2 1 16,-6-2 0-16,-1 2-4 0,-2-2-3 16,3 1 2-16,-1 1 1 0,3-1 3 15,-3-2-2-15,1 0 3 0,1 0 0 16,3-2 0-16,2-1 0 0,1 0 1 0,3 1-1 16,2-2 0-16,4 1 0 15,0-2 2-15,0 1 0 0,6 1 2 16,3-4 1-16,-1 4 1 0,2 1-2 15,7 0 0-15,-1 4-1 0,9-1 1 0,0 1-1 16,4 4 0-16,2 1 5 0,0 0-3 16,0 3 0-16,-4 3 0 0,0 2 0 15,-7 1-1-15,-3 5-3 0,-5 2-1 16,-2 4-1-16,-5 3 1 0,-3 2 0 16,-2 3 2-16,-4-1-1 0,-3 0 1 15,-1-4-2-15,0 0 0 0,2-4 0 16,-1 1-2-16,-1-2-1 0,2 1-3 15,0-3 1-15,0 2-2 0,1-1-3 16,-1-2 0-16,2-3 1 0,4-3-3 16,0-4-2-16,0-1-2 0,2-1 1 15,6-3 5-15,3 0 5 0,7-1 2 16,-3-6-2-16,10 0-11 0,-7-6-14 0,1 2-20 16,-1-4-29-16,-5-2-20 0,-1-1-19 15</inkml:trace>
  <inkml:trace contextRef="#ctx0" brushRef="#br0" timeOffset="15841.21">15851 6772 181 0,'0'0'76'16,"0"0"0"-16,0 0-3 0,0 0-12 16,0 0-18-16,0 0-6 0,0 0-3 15,-21-100-3-15,21 100-5 0,0 0-4 16,0 0-7-16,0 3-8 0,0 3-7 16,0 7-4-16,4 2 4 0,0 3 2 15,0 4-1-15,-2 1 1 0,3 3-1 16,-1-1 0-16,2 0-1 0,2-2 1 15,3-2 0-15,1-2 0 0,4-5-1 0,-1 0 0 16,1-4 1-16,-1-7 1 16,4 1-2-16,-1-4 0 0,-3-1 3 15,3-5-3-15,-3-5 0 0,3-3 1 16,-1-2 3-16,-1 0-4 0,3-3 1 16,-5-3 0-16,-1-3 0 0,-5-4-1 0,0-5 6 15,-3 0-5-15,-3 7 1 0,-2 3-2 16,0 10-3-16,-5 2-9 0,-1 5-7 15,-2 4-9-15,0 3-10 0,-1 0-14 16,-1 7-14-16,2 2-47 0,0 1-98 16</inkml:trace>
  <inkml:trace contextRef="#ctx0" brushRef="#br0" timeOffset="16341.093">16295 6754 404 0,'0'0'79'0,"0"0"-46"0,0 0 5 0,0 0 11 16,0 0-25-16,0 0-14 0,0 0-3 15,0 0-2-15,48 15 3 0,-42 4 2 16,-2 4-5-16,-2 4 1 16,-2 0-2-16,0 0-3 0,0-1 2 0,0-2-1 15,4-5-1-15,-2-3 0 0,2-1-1 16,-2-4 1-16,3-2 1 0,-3-1-2 15,0-6 0-15,0 0 0 0,-2-1 2 16,0-1-1-16,0 0 3 0,-2-4 3 16,-2-3-4-16,-1-3-1 0,-3-2-2 15,2-3 1-15,-4-3 0 0,-3-3 0 16,1-7-1-16,-7-6 0 0,3-2 0 16,-1-3 1-16,3-3 0 0,1 1-1 15,3 1 1-15,2 2 0 0,4 6-2 16,-1 1 1-16,5 6 0 0,0 2-1 15,5 4 0-15,1 1-1 0,2 5 2 16,4 1-2-16,1 4 0 0,5-1 1 16,3 4 1-16,4 2 0 0,2 3 1 15,0 0 0-15,2 2 1 0,-3 7-1 0,-3-1 0 16,-6 4 0-16,-5 3 0 0,-8 3-1 16,-4 2 0-16,-4 3 0 0,-6 2 0 15,-3 0 1-15,3 1 2 0,-4 2-2 16,-1-3-1-16,-1 4-20 0,-1-4-16 15,-2-3-11-15,3-1-11 0,-3-2-6 16,5-2-37-16,-3-3-96 0</inkml:trace>
  <inkml:trace contextRef="#ctx0" brushRef="#br0" timeOffset="16591.167">16620 6874 405 0,'0'0'72'0,"0"0"-27"15,0 0 4-15,0 0 1 0,0 0-21 16,0 0-8-16,0 0-4 0,0 0 3 16,18-13-7-16,-9 11-4 0,-3 0-2 15,6-1-4-15,3 0-2 0,-1 0 1 16,5 0-2-16,1-2 0 0,1 1-6 15,4-1-28-15,0-1-24 0,4-5-15 16,-7-2-33-16,1-3-204 0</inkml:trace>
  <inkml:trace contextRef="#ctx0" brushRef="#br0" timeOffset="17309.749">16599 6317 255 0,'0'0'71'0,"0"0"-19"16,0 0 16-16,0 0-8 0,0 0-13 16,0 0-13-16,0 0-7 0,0 0-4 15,21-50-11-15,-15 53-5 0,0 7 1 16,-2-1-2-16,0 5 0 0,0 5 1 15,-1 2 3-15,-3 7-4 0,0 3 3 16,-3 3-4-16,-3 6-1 0,0-1 0 16,0 1-1-16,0 0-1 0,4-4-2 15,2 1 2-15,0-5 0 0,0-1-2 16,2-2 0-16,4-1 0 0,2-2-4 16,5-5-19-16,-7 0-13 0,6-4-11 0,-4-2-11 15,-1-4-16-15,-1-5-45 0,-6-3-103 16</inkml:trace>
  <inkml:trace contextRef="#ctx0" brushRef="#br0" timeOffset="17528.443">16529 6747 186 0,'0'0'212'15,"0"0"-180"-15,0 0 34 0,0 0 13 16,0 0-30-16,0 0-10 0,0 0-9 15,0 0-5-15,0 0-10 0,6-77-5 16,-4 75-3-16,0 1-3 0,4-2-2 16,3 1-2-16,9-4-3 0,5-1 3 15,4 0 0-15,8-1 0 0,2-1-2 16,4 2-30-16,1 0-18 0,-1 1-23 16,3-4-33-16,-11 1-114 0</inkml:trace>
  <inkml:trace contextRef="#ctx0" brushRef="#br0" timeOffset="20653.172">17413 6241 38 0,'0'0'194'15,"0"0"-140"-15,0 0 15 0,0 0 5 16,0 0-14-16,0 0-12 0,0 0-11 16,0 0-4-16,-4-104-3 0,6 101-7 15,-2 0-4-15,2 0-3 0,-2 3-4 16,5 0-2-16,-1 6-6 0,0 2-4 16,0 6 0-16,0 6 2 0,2 3 2 15,-6 5-1-15,2 6 0 0,-2 5-1 0,0 7-2 16,-2 2 3-16,0 0-2 15,0 2 1-15,-2-4 0 0,4-1-1 16,0-4 1-16,0-6-1 0,0-4 0 16,0-3-1-16,-2-6-3 0,0-3 0 15,0-6-7-15,0-1 0 0,0-4 1 0,0-3 1 16,2-2 3-16,-2-3 0 0,-3 0 3 16,5 0 2-16,-2-3 3 0,2-6 1 15,-4-4-4-15,4-2 1 0,-2-4 0 16,2-4 0-16,0-5 1 0,0-4 1 15,2-5-3-15,2-1 4 0,7 1-1 16,-1 4-3-16,2 5 0 0,-1 4-1 16,-1 7 2-16,3 4 1 0,-3 4-1 15,2 6 0-15,1 1 0 0,3 2-1 16,1 5 0-16,1 7 2 0,-3-1-2 16,3 5 1-16,-3 2-1 0,1 1 1 15,-1 3 1-15,-1-2-2 0,1 0 1 0,-5 0-1 16,3-1-1-16,1 2-2 0,-2-5-3 15,3 1-14-15,3-3 14 0,-1-3-17 16,4-2 0-16,-3-5 5 0,7-1 1 16,-2-3 1-16,-2-3 7 15,1-3 5-15,-1-1 3 0,-2-4 1 0,-3-3 0 16,-1 0 2-16,-1-3 1 0,-6-3 1 16,1-2 9-16,-5 0 7 0,0-4-2 15,0-2-1-15,0 0-2 0,-4 0 0 16,0 5 3-16,0 2-11 0,0 8 2 15,-6 1-2-15,0 1 0 0,-1 6-6 16,-3-2-1-16,0 4 1 0,-3 3-1 16,-1 1 0-16,-1 8-4 0,1 2 1 0,0 6 2 15,1 2 0-15,3 3 1 16,-3-1-1-16,5 5 1 0,0-6 0 16,4 1 0-16,-5 1 1 0,5-1-2 15,4-1 1-15,0 0 0 0,0-2 0 16,0-2-1-16,7-3-3 0,1-1 0 0,2-4 2 15,0-3 1-15,5-1 0 0,-1-2 1 16,3-2 0-16,-1 0 1 0,-1-7-1 16,1 0 1-16,-3-6 1 0,-1-1 1 15,-1-1 0-15,-1-4 0 0,-2-2 0 16,0-4 2-16,-1-6-2 0,1-3 0 16,2-2-1-16,1-3 3 0,-7 9-4 15,2 5-1-15,-2 9 1 0,0 7 0 16,-4 6 0-16,0 3 1 0,0 0-2 15,2 1-1-15,0 7-7 0,0 6 1 16,1 3 5-16,-1 5 1 0,0 1 1 16,2 2 1-16,0 1 0 0,2-3 1 15,4 1-2-15,3-1 0 0,-3-1-9 0,5-1-17 16,-3-5 10-16,5-6-20 0,-5 0-4 16,-2-5 3-16,1-4 0 0,-5-1 1 15,-4 0 3-15,0-4 3 0,-2-3 6 16,-2-2 5-16,-4-3 14 0,0-1 5 15,-3-5 5-15,1-2 9 0,0-2 25 16,-5-3-19-16,3 0 9 0,-2-1 1 16,1-1-2-16,5 3-4 0,2-1-5 15,4 6-5-15,0 1-3 0,0 4-1 16,6 0-1-16,2 3 0 0,-1 5-1 16,5 1 1-16,-2 2-3 0,7 3 0 15,-1 0-2-15,5 0 0 0,4 8 2 0,0-2 1 16,4 7 0-16,-3 2-4 15,3 2 0-15,-2 0 0 0,-4 5-2 16,-4 2 0-16,-5 1-1 0,-4-3 1 16,-3 3 0-16,-3-5 1 0,0 0-2 15,-4-3 0-15,0-3-6 0,0 0-4 0,0-6 1 16,-6 1 3-16,2-3 0 0,-7-1 2 16,1-1 0-16,0-1 0 0,-5-3 0 15,1 0 4-15,1 0 0 0,-3-3 1 16,-1-3-1-16,-1-3 0 0,1-3 1 15,0 2 0-15,5-7-1 0,2 0 1 16,4 0 0-16,-1-5-1 0,7-4-1 16,0-5 0-16,11-4 1 0,3-1 2 15,1 5-1-15,5 3 0 0,1 10 3 16,0-1 1-16,6 8 1 0,1 2-1 16,1 3 1-16,4 4-1 0,-2 2-3 15,-2 6-1-15,-6 5 2 0,-2 3-2 16,-7 5-1-16,1 1 0 0,-7 6 1 0,-4 5-1 15,2 5 0-15,1-1 1 16,-5 0-1-16,4-6-15 0,2-1 1 0,7-6-3 16,-3-1 3-16,0-7 4 15,5-2-3-15,-5-5 5 0,3-1 0 16,-1-5 1-16,-8-1 3 0,5-4 3 0,-5-5 1 16,0-4 1-16,-2-4 0 0,-2-5 0 15,3-1 1-15,-5-6-1 0,4-1 0 16,-2-7 1-16,4-5 0 0,-2-4 4 15,2-2 6-15,0-3-1 0,3 1-5 16,-1 5 7-16,0 8-5 0,-2 5 2 16,-1 13-1-16,-3 5 1 0,2 8 2 15,-4 1-3-15,0 5 1 0,0 0-6 16,2 11-4-16,-2 3-7 0,0 9 5 16,0 5 2-16,0 6 2 0,-2 3-1 15,-2-1 2-15,2 3-1 0,0-1-2 0,2-1 2 16,2-2-1-16,4-1-1 0,2-4 2 15,0-3-1-15,1-1-1 0,-1-6 0 16,0 0 2-16,2-9-1 0,-3 0 0 16,-3-6 0-16,2-2 0 0,-2-3-1 15,-2 0 2-15,-2-3 2 0,2-2 1 16,-2-7 1-16,-2-1-4 0,-4-5-1 16,-4-1-1-16,-1-4 0 0,-5 0 0 15,-1-2 0-15,-3 3 0 0,-1 5-9 16,-6 6 0-16,4 5-3 0,-4 3-1 15,7 3 0-15,-1 6-1 0,0 2 3 16,5 3 7-16,-1 1 1 0,7 2 0 16,0-2 0-16,6 1 0 0,4 0 1 15,0-1 0-15,0 3 1 0,6-2 1 16,4 0-2-16,7 0 1 0,-3 2 1 0,7-4 1 16,4 0-1-16,4-4 0 0,4-3 0 15,2-4 2-15,6 0 1 0,-8-4 4 16,0-3 2-16,0-2-2 0,-8-3 0 15,4-1 0-15,-2-2-2 0,-6-1-3 16,-5-4 2-16,-1 1 1 0,-3-6-1 16,-4-2 1-16,5-3-3 0,-3-4 0 15,-2-7-2-15,5-1 1 0,-7-5 0 16,2 4-1-16,-6 1 0 0,-2 5 0 16,0 4 0-16,-2 7 0 0,-2 6-2 15,-4 3 2-15,6 9 0 0,-5 2-1 16,5 4 0-16,2 2 1 0,-2 2 0 0,0 6 0 15,0 4-5-15,0 4 5 16,0 5 0-16,0 1 3 0,0 3 1 16,2 3 1-16,0-2 0 0,0 5 2 15,0 0-1-15,0 0 2 0,2 3-3 0,2-1-2 16,0-4-1-16,2 0 1 0,3-1-2 16,-3-2 0-16,2-1 1 0,-2-1 0 15,7-3-2-15,1-4 3 0,3-2-3 16,-5-4 1-16,5 0 1 0,1-5-1 15,1-2 0-15,-2-3 1 0,1-1-2 16,-1 0 2-16,-1-5-1 0,-3-1 1 16,1-5-2-16,-2-1 3 0,1-2-1 15,3-6 0-15,-3-2-2 0,-1-3 2 16,3-4-2-16,-1-5 1 0,5-5 0 16,-3 5-1-16,-1 2-1 0,-7 4 1 15,-6 9 0-15,-2 4 0 0,-2 4-1 0,-4 2 0 16,-2 4-2-16,-7 2 3 0,1 3-1 15,-3 1-1-15,1 9 1 0,-3-1-1 16,4 8 1-16,-3 0 0 0,5 2 1 16,-1 4-1-16,4-3 1 0,-1 0 0 15,5-3 0-15,0 2 0 0,6-2 0 16,0 1-1-16,0 1 1 0,6 1-2 16,0-1 2-16,7 2 0 0,5-5 1 15,1 1-1-15,10-2-1 0,2-2 1 16,4-1 0-16,-2-3 2 0,4-4-1 15,-4-5 2-15,-2 0-3 0,-2-1 0 16,-6-6 0-16,-8-2 3 0,1-2 1 16,-8-1 6-16,-1-5-1 0,-3-5 2 15,0-1-7-15,-4-10-1 0,0-3-2 16,0-5-1-16,-6-1 2 0,1 2-2 0,-5 1-2 16,-2 7-3-16,-1 4-6 0,1 3 2 15,-5 5-1-15,7 3 0 0,-2 3 5 16,3 2-2-16,5-1 0 0,0 5 5 15,2 1 1-15,2 2 0 0,0-1 0 16,0 3 0-16,6 0 0 0,5 0-1 16,1 3 0-16,5 0-1 0,3 3 2 15,5 5-1-15,2 2 1 0,10 1-1 16,-2 6 2-16,0-1 0 0,-2 1 2 16,-4 3 3-16,-6-2-1 0,-4-2 0 15,-7-4 0-15,1 4 0 0,-9-4-2 16,-4 2 1-16,0 3 0 0,0-3-2 15,-9 6 2-15,1-1-2 0,-2 2 2 16,-1 1-2-16,-5 0-1 0,4-1 2 16,-5-2-1-16,7 1 0 0,-1-1 0 0,-3-2 0 15,6-2 0-15,-1-4 1 0,-1 1-1 16,4-1 0-16,4-4 0 0,2 0 1 16,-2-4 0-16,2 0 2 0,2-1 0 15,2-1 2-15,10 1 2 0,-1-2 5 16,9 0 3-16,-1-3-3 0,10-2-2 15,0 2-2-15,4-3-2 0,5 2-1 16,-1 0 0-16,-4-2-4 0,-4 0 1 16,-6 0 0-16,-2 1-1 0,-7 0 2 15,-8 1-1-15,-1-1 1 0,-5 3-1 16,-2 1 1-16,0-1-2 0,0 1-1 16,0 1 1-16,-5 0-2 0,1-2-2 0,-2 1 0 15,-6 1 0-15,6-2 1 0,-3 2 0 16,3 0-3-16,-6 0-4 0,5 0-1 15,1 0-3-15,2 0-1 16,-6 0-1-16,1 2 1 0,3 1-5 16,0 1-2-16,0 1-2 0,-2-2-2 0,1 0-8 15,1 1-5-15,0 2-7 0,2-2-6 16,-6 1-14-16,3 1-22 0,-1-3-62 16</inkml:trace>
  <inkml:trace contextRef="#ctx0" brushRef="#br0" timeOffset="36384.411">14121 7994 202 0,'0'0'32'0,"0"0"19"16,0 0-6-16,0 0-8 0,0 0 1 0,2-42-1 15,-4 34-5-15,-1 0-7 0,-1 1-6 16,-2 2-3-16,4-1-3 16,-4 3-1-16,-2 0-3 0,-3 3-3 15,-1 0-3-15,-5 0-1 0,-1 0-2 16,-5 6 0-16,2 0 0 0,-1 3 0 15,-5 2 0-15,6-3 0 0,2 3 0 16,-3 1 0-16,9 1 0 0,-1 2-1 0,3-1 1 16,1 2-1-16,4 0 1 0,2-1-1 15,2 0 1-15,2-2-2 0,0-1 1 16,2-1-1-16,4 1 1 0,2-1 1 16,1-3-1-16,9 1 1 0,-1-2 0 15,10 1 0-15,-1-1 5 0,3 0 1 16,2 1-2-16,2-3 6 0,-2 2-5 15,-2 1 3-15,-6 2-2 0,0-4 1 16,-11 3 0-16,3-2-2 0,-7 0-4 16,-4 1 1-16,-2 2-1 0,-2 0 2 15,0 5-1-15,-6-2 1 0,-4 3-1 16,-7-1 0-16,3-2 1 0,-7 3-2 0,-2-4 1 16,-2-1-1-16,-1 1 0 0,-3 0-1 15,0-2 0-15,-2-2-6 0,8 0 0 16,2-2 3-16,-1-4-1 15,9 1-5-15,-3-3-1 0,9 0-5 16,-1-3 0-16,2-5-2 0,4 0-2 0,2-7-3 16,2-1 0-16,8-2-11 0,5-5-49 15,5 1-59-15</inkml:trace>
  <inkml:trace contextRef="#ctx0" brushRef="#br0" timeOffset="36712.457">14660 8082 330 0,'0'0'42'0,"0"0"4"15,0 0 21-15,0 0-16 0,0 0-25 16,0 0-9-16,0 0 0 0,0 0-2 16,-68-79-4-16,47 76-6 0,5 3 0 15,-5 0-5-15,-2 4 0 0,0 3 0 16,1 2 0-16,-5 3 0 0,4-2 1 15,-2 2 0-15,3-1 0 0,-5 3 0 16,8 0-1-16,-2 1-1 0,5 2 1 16,3 0-1-16,5-1 0 0,4 4 0 15,2-3 0-15,2 2 1 0,6-1-2 16,2 1 2-16,9 4 0 0,0-6 0 16,11-1 0-16,6-1-1 0,1-5 1 15,6-1 0-15,-2-3 0 0,5-3-6 16,-5-3-21-16,-2-6-5 0,-2-5-1 15,-2-3-18-15,-2-5-27 0,-2 0-66 16</inkml:trace>
  <inkml:trace contextRef="#ctx0" brushRef="#br0" timeOffset="37196.721">14815 7827 45 0,'0'0'226'16,"0"0"-189"-16,0 0 19 0,0 0 9 15,0 0-15-15,0 0-12 0,0 0-2 16,0 0-2-16,0 0-5 0,-29-59-13 16,29 68-11-16,4 6-4 0,0 1 5 15,1 9 3-15,-1 3 0 0,2 7 0 16,-2 1-4-16,-2 5-1 0,2 3-3 0,-4-4 0 16,4-1 0-16,0-2 0 15,1-6 0-15,-3 0-1 0,6-9 0 16,-2 1-1-16,-2-7 0 0,2-3-3 15,-1-6 0-15,-3-2 1 0,0-4 0 16,-2 0 1-16,0-1 1 0,-2 0 1 0,-2 0 2 16,-5-4-2-16,3-3 0 0,-4-3 0 15,1-1-1-15,-3-5 1 0,0-2 0 16,1-7 0-16,3-3 0 0,2 0 0 16,0-4 1-16,6 2-1 15,4 8 0-15,2 3 0 0,2 9 0 16,1 1 0-16,1 1 0 0,4 0 3 15,1 1 1-15,8 4 0 0,1 1 1 16,3 2 0-16,-4 3-1 0,8 6 1 16,-4 4 1-16,0 5-2 0,-2 2 0 15,-5 2-3-15,-3 3-1 0,-7-3 0 16,-2 0 0-16,-1-3 0 0,-5-1-6 0,0-3-7 16,0-4-9-16,-2 0-14 0,2-3-14 15,0-1-12-15,6-2-25 0,-4-4-95 16</inkml:trace>
  <inkml:trace contextRef="#ctx0" brushRef="#br0" timeOffset="38477.942">15433 7877 272 0,'0'0'32'16,"0"0"-6"-16,0 0 30 0,0 0-12 15,0 0-9-15,0 0-13 0,0 0-1 0,-33-7-1 16,29 9-4-16,2 1-4 0,-4 3-4 16,-1 3-2-16,5 0 0 15,-4 1-3-15,4 2-2 0,-2 0 1 16,2 1-2-16,2-1 0 0,0 0 0 0,0 3 0 16,0-3 2-16,6-1-2 0,2 1 1 15,1-3-1-15,3 0 1 0,5-4 1 16,3-3 1-16,5-2 2 0,4 0-1 15,2-9 5-15,-2-1 0 0,-4-2-3 16,-3-2 1-16,-1 0-4 0,-8 0 1 16,-1 0-1-16,-8 2 0 0,-2-3 1 15,-2 0 1-15,-4 1 2 0,-6-4-4 16,-5 2-2-16,1-1 0 0,-5 5-1 16,-4-2 1-16,3 6-1 0,-5 2-1 15,-2 3 1-15,-4 3-1 0,6 6 1 16,-2 0-1-16,5 7 0 0,-3 4-1 15,6 1 2-15,3 4 0 0,-1 0-4 16,3 1 3-16,7-2 0 0,-1-1-1 16,8 1 2-16,0-2 0 0,4 1-1 0,7 1 0 15,5-2 1-15,3 1 0 0,6-3 0 16,6-2 0-16,4-3 0 0,2-3 0 16,2-5 1-16,7-2 0 0,-3-2-1 15,1-6 1-15,-1-7-1 0,2-3 0 16,-5-5 2-16,3 1-1 0,-6-5 0 15,-6-1 0-15,-2 1-1 0,-6-6 2 16,-6 2-2-16,-1-7 2 0,-6-3-1 16,1-7-1-16,-3-4 0 0,-4 1 1 15,-2 4-1-15,0 3 1 0,-2 13 0 16,-2 7 0-16,0 5 4 0,-2 6 5 16,4 3 1-16,-2 2-4 0,0 3 0 15,2 3-2-15,0 0-1 0,0 3-4 16,-2 8 0-16,0 6 0 0,0 8 0 15,2 4 2-15,0 2 3 0,2 2-1 16,0 2 1-16,4 2-2 0,-2 1 0 0,4-1-1 16,3 1-1-16,-1-3 0 0,0-3 0 15,3-3 0-15,1-5 0 0,-1-4-1 16,-3-2 1-16,0-5 1 0,-1-4-2 16,-1-6 0-16,-4-2 1 0,2-1 0 15,-4-1 0-15,2-5 1 0,-4-3 1 16,0-2-2-16,0-3 1 0,-4-3-2 15,-8-1 2-15,-3-4-1 0,-1-2-1 16,-3 0-1-16,-1 2 1 0,1 2 1 16,-6 6 0-16,5 7-1 0,-7 5 0 15,-2 2 0-15,2 4-2 0,-4 7 0 16,8-1-3-16,0 5 2 0,3 0-1 0,7 1-2 16,-1 1 0-16,8 0 2 0,2-2 2 15,1 1 1-15,3-1 0 0,3 0 0 16,1 0 1-16,6-4-2 0,4 1 2 15,1-2 0-15,10-1 0 0,2 0 0 16,2-3 2-16,4-1-2 0,6-5 0 16,0 0 1-16,-4 0-1 0,7-8-17 15,-5-4-14-15,-2-1-1 0,0-4 0 16,-4 0-11-16,-6-3-5 0,0 0 3 16,-11-3-7-16,-1-2 16 0,-7-3 25 15,0-4 6-15,-2 2 5 0,-2-4 5 16,-2 3 11-16,0 8 17 0,0 4 6 15,-2 5 10-15,-2 5-7 0,0 4-3 0,2 3-5 16,2 1-10-16,0 1-6 0,0 1-10 16,0 6-7-16,-2 7 1 15,0 2 1-15,2 2 4 0,0 2 2 16,0 3 0-16,0 2 0 0,2-2-4 0,4 4-1 16,4-1-3-16,3-2 1 0,1-1-2 15,5-5 1-15,-1-4 0 0,3-2 0 16,0-6 0-16,1-2 1 0,1-4-2 15,-2-1 2-15,-3-8-1 0,1-3 0 16,-4 1 4-16,-3-6 2 0,2 3 4 16,-3-3-1-16,-1-3-2 0,-2-3 0 15,-3-5-5-15,-1-6 2 0,-2-2 0 16,0-4-3-16,-2 5 0 0,0 5-2 16,-2 8 2-16,-4 10-2 0,-1 1 0 15,1 8-3-15,-2 2-4 0,0 1-9 16,3 0-6-16,-3 1-10 0,2 4-14 15,0 4-5-15,2 0-11 0,2 2-13 0,-1 0-37 16,3-3-101-16</inkml:trace>
  <inkml:trace contextRef="#ctx0" brushRef="#br0" timeOffset="39118.415">16895 7489 418 0,'0'0'68'0,"0"0"-25"15,0 0 24-15,0 0-1 0,0 0-30 16,-5-79-14-16,5 76-4 0,0 3-4 16,0 0-5-16,-2 0 2 0,0 3-10 15,0 3-1-15,0 5 0 0,0 5 0 16,-2 2 2-16,-2 4 1 0,2 6-1 16,2-2 0-16,0 5-1 0,-1-3-1 0,3 1-1 15,3-1-1-15,1 0 2 16,4 4 0-16,2-7 2 0,3 2-2 15,1 0 0-15,5-8 0 0,-1 3 1 0,3-5-1 16,4-2 1-16,-2-2 0 0,3-4-1 16,-1-3 0-16,0-6 0 0,2 0 0 15,-2 0 1-15,-3-6-1 0,-1-3 2 16,-2 1-1-16,-5-3 2 0,-1-1-3 16,-1-7 2-16,-2 2-1 0,-1-6 1 15,-3-5-1-15,2-3-1 0,-6-2 1 16,4-1-1-16,-4 3 2 0,-2 5-2 15,0 6 2-15,-6 3-2 0,2 5 2 16,-8-1 1-16,1 4-1 0,1 1-2 16,-4 4 1-16,1 2-1 0,1 2-1 15,-3 0-1-15,-1 0 0 0,-1 8 2 16,1 2-1-16,-1 5 1 0,5 0-1 0,-3 2 0 16,3 0 1-16,1 1 0 0,3 0 0 15,2 2-1-15,0-2 0 0,4 2 1 16,2 1-2-16,0 0 1 0,8 4 0 15,4 1 0-15,3-1 1 0,6 0 0 16,1-5 0-16,7-2 1 16,2-2 0-16,0-5 1 0,4 0 3 0,-2-4-1 15,-4 0-1-15,-4-1 0 0,-2-6-1 16,-4 1 1-16,-7-1-2 0,0 0 1 16,-5 0 0-16,-1 0-2 0,-4 0 1 15,-2-1 0-15,0 1 0 0,0 0-1 16,0-2-6-16,0 2-5 0,0-4-4 15,0 2-6-15,0 0-7 0,-4-1-1 16,2 2-10-16,-7-2-8 0,5 3-12 0,-4-3-19 16,-2 0-15-16,-1 3-168 15</inkml:trace>
  <inkml:trace contextRef="#ctx0" brushRef="#br0" timeOffset="40977.577">14331 9394 195 0,'0'0'46'0,"0"0"-6"0,0 0 14 16,0 0-8-16,0 0-6 0,0 0-6 16,0 0-9-16,0 0-5 0,-12-73-4 15,10 69 0-15,-6-3-3 0,3 2-4 16,-1 1 0-16,-2 1 0 0,-2 1-1 15,-3-1-1-15,1 0 0 0,-3 1-3 0,5-1 4 16,-4 1-4-16,-3 1 0 0,-8 1-2 16,9 3 0-16,-7 0-1 0,-2 5 0 15,4-2 0-15,1 2 0 16,-7 3-1-16,6-1 0 0,-6 5 0 16,3-2 5-16,3 5 7 0,2-2-6 0,5 1 0 15,4 4-4-15,-3-2-1 0,5 0-1 16,0 1 0-16,6 1 0 0,-1 0 0 15,3-2 1-15,3 3-1 0,-1-2 0 16,10 0-1-16,5 1 1 0,-3-2 0 16,7-3 0-16,1 2 1 0,-1-4-1 15,2 1 1-15,4 0 0 0,0-1 2 16,-1-1-3-16,5-3 0 0,3-2 2 16,-1-5-2-16,4-3-2 0,-2-4 0 15,-2-5 1-15,0-2-3 0,-2-3-2 16,-2 1-5-16,-6-3-8 0,2 2-8 15,-3 0-10-15,-7-2-11 0,1 0-21 16,-3-3-48-16,-5 4-85 0</inkml:trace>
  <inkml:trace contextRef="#ctx0" brushRef="#br0" timeOffset="41743.562">14759 9336 160 0,'0'0'28'16,"0"0"5"-16,0 0 10 0,0 0-6 16,0 0-4-16,0 0-4 0,0 0-2 15,-6-34-1-15,6 30-1 0,0 2-6 16,0-1-4-16,0 0-1 0,0 1 1 15,0-1-4-15,-2 0-1 0,-2 0-3 16,0 0 0-16,-2 0-1 0,3 1 0 0,-1 1 0 16,-2 1-1-16,2 0 0 15,-4 0-2-15,-3 0-1 0,5 4-2 16,-4 1 0-16,-3 1 1 0,7 1-1 16,-2 0 0-16,0 2 0 0,-5 2 0 15,9 0 0-15,-2-2 0 0,0 1-1 16,2 2 1-16,-1-1 0 0,-3 1 0 0,6 1 0 15,2 2 0-15,-2-2 1 0,2 3-1 16,0-1 0-16,0 0 0 0,0-1 1 16,0 0-2-16,4-2 1 0,4 2 0 15,1-4 0-15,-1 2 0 0,0 1 0 16,7-1 1-16,-1 1-1 0,3-2 0 16,-1 1 0-16,3-3 0 0,-3-3 1 15,3-2 0-15,-2-2-1 0,1-2 1 16,-5 0 1-16,1-3 3 0,-2-3 2 15,-1-3 3-15,1 2 3 0,-1-5 0 16,-3 1-4-16,0-3-1 0,-2-3 2 0,0-1 1 16,-1 0-2-16,-5-3-1 0,0 2-1 15,0-4-1-15,-9 1-3 0,1-3 0 16,-4 1 0-16,-1 0 0 0,-3 4-3 16,5 3-2-16,-3 6 1 0,-1 4 1 15,1 4-1-15,0-1-2 0,1 4-7 16,-3 2-4-16,5 6-6 0,-1 3-1 15,-1 2-2-15,7 2-9 0,0 3 2 16,0-2-14-16,4 1-21 0,0-1-26 16,0-2-40-16,2-3-52 0</inkml:trace>
  <inkml:trace contextRef="#ctx0" brushRef="#br0" timeOffset="42587.034">14918 9378 79 0,'0'0'51'0,"0"0"-19"16,0 0 5-16,0 0-3 0,0 0-7 15,0 0-2-15,0 0 1 0,-10-38-2 16,4 37-5-16,4-2-2 0,0 0-10 15,2 1 2-15,-4-1 6 0,4 2-4 16,-2-2 1-16,2 0 1 0,0 3-2 16,0-4 2-16,2 2-5 0,0-2 0 15,0 0 1-15,2 1 4 0,6-3 1 16,1 1 2-16,-3 0 0 0,6 0 0 16,1 4-2-16,1-2-1 0,1 3-2 15,-1 3-3-15,1 1 0 0,-1 4-2 16,1 2-1-16,-3 4-4 0,-1-2 0 15,-3 2 1-15,1 3 0 0,-3 2-1 16,2 0-1-16,-6 0 1 0,2-2 0 0,1 1-1 16,-1 0 1-16,0-3-1 15,-2-1 0-15,0-1 0 0,-2-1 0 16,0-5-1-16,1 0-1 0,-3-1-1 16,0-3 1-16,0 2-3 0,-7-2 4 15,3-1 0-15,-4 1 1 0,0-2-1 16,-3 1 0-16,-1-2-2 0,2 0 1 0,-3-6 1 15,1-5 1-15,1-1 0 0,1-1 0 16,-2-5-1-16,1-1 1 0,1-4 0 16,4-2 1-16,0-3 0 0,1-1-1 15,5 2 6-15,0 4-4 0,0 6 0 16,3 2 4-16,5 2 0 0,-2 1-3 16,4 0 0-16,1 5 1 0,3-2 0 15,3 3 0-15,-1 0 1 0,9 2 1 16,0 0 2-16,0 1 0 0,4 3 1 15,2 0-1-15,2 0-2 0,2 6 2 16,-2-1-4-16,0 7-1 0,0 1 1 16,-8 5-2-16,-7 0-2 0,-5 6 0 0,-3 1 0 15,-4 3 1-15,-1-2 2 0,-3 1-2 16,-2-2 1-16,0 0-2 0,0-2-3 16,-2-1-6-16,2-5-7 15,-3-3-3-15,3-3 5 0,0-3-7 0,0-4-3 16,0-2-7-16,0-2-10 0,0 0-9 15,3-2-13-15,1-6-28 0,0-1-121 16</inkml:trace>
  <inkml:trace contextRef="#ctx0" brushRef="#br0" timeOffset="42852.632">15830 8941 351 0,'0'0'90'15,"0"0"-48"-15,0 0 16 0,0 0-4 0,0 0-15 16,0 0-13-16,0 0-1 0,-12-66 2 16,10 66-8-16,2 3-8 0,-5 8-9 15,5 4-2-15,-2 7 0 0,0 6 2 16,2 4 1-16,0 4-1 0,0 9 0 16,2 4-1-16,2 1 1 0,3-2 1 15,3-5-2-15,2-7-1 0,3-5-1 16,-3-6-11-16,5-3-5 0,-9-4-11 15,2-4-9-15,-1 0-13 0,-3-7-18 16,-6-2-13-16,0-3-65 0,-4-2-126 16</inkml:trace>
  <inkml:trace contextRef="#ctx0" brushRef="#br0" timeOffset="43055.714">15512 9251 375 0,'0'0'28'0,"0"0"38"0,0 0-17 16,0 0-22-16,0 0-5 0,0 0 6 16,0 0 2-16,0 0-7 0,0 0-6 15,84-54-4-15,-55 46-5 0,4 0-1 16,1 2-5-16,1-5 0 0,-2 4-1 16,4-1-1-16,2-3-5 0,3 3-28 15,-1-1-19-15,-2-2-26 0,3 2-40 16,-9 1-113-16</inkml:trace>
  <inkml:trace contextRef="#ctx0" brushRef="#br0" timeOffset="43977.429">16256 9099 406 0,'0'0'49'0,"0"0"-6"0,0 0 10 0,0 0-10 15,0 0-16-15,0 0-5 0,0 0-1 16,0 0-5-16,0 0-6 0,-35-3-5 15,22 6-4-15,3 4-1 0,0 3 0 16,-1 3 0-16,3 1 1 0,0-1-1 16,2 0 0-16,6 0 0 0,0 0 0 15,0-1 0-15,8-2-2 0,2 1 1 16,5-3 0-16,3 1 1 0,5-3 0 16,2-3 0-16,6-3 0 0,0-3 0 15,4-9 1-15,-4 1 0 0,2-6-1 16,-4 3 2-16,-6-1-1 0,-3 0 0 15,-5 2-1-15,-5 2 0 0,-4 0 2 16,-6-3-1-16,0 0 2 0,0-3 1 0,-8 1-1 16,0-1-1-16,-7 2 0 0,3-2-2 15,-5 3 2-15,-1-1-2 0,-1 5 0 16,1 2 1-16,-3 5-1 0,-2 3-2 16,0 0 2-16,3 6-1 15,-7 5 1-15,8 3 0 0,-1 5-1 0,-3 4 0 16,4 1 0-16,1 3 1 0,5 1 0 15,3-3-1-15,0 1 0 0,8-3 1 16,2-1-1-16,0-2 1 0,8-2-1 16,4 3 1-16,7-4-1 0,4 0 0 15,8-5 1-15,0-1 0 0,6-7 2 16,0-1-2-16,4-3 0 0,3-3-2 16,-3-6-8-16,-4-3-5 0,1-2-7 15,-5-2-5-15,0 0-12 0,-6-3 2 0,-9-2-2 16,-5 0-3-16,-7 0 6 0,-6-4 15 15,0-5 12-15,-2-2 8 0,-5-1 1 16,-3-1 1-16,2 5 3 0,-2 4 15 16,-1 2 13-16,3 12 1 0,0 0-1 15,6 5 0-15,-3 3-2 0,5 0-5 16,0 3-3-16,0 0-10 0,0 0-5 16,0 3-5-16,5 0 1 0,1 5 3 15,2 1 1-15,4-1 2 0,1 4-1 16,5 0 0-16,5 0-1 0,2 0-2 15,8 0 1-15,0 4 1 0,4-2 0 16,-4 1-3-16,1 1-1 0,-3-4-3 16,-7-3 0-16,-3-1 0 0,-2-2 0 15,-5-3-3-15,-2-1-6 0,-7-2-5 16,-1 0 0-16,-4-5 4 0,0-2 9 16,0 0 1-16,-6-5 1 0,3 0-1 15,-3-1 0-15,-2-2 1 0,-2-1-1 0,1-4 2 16,-3 2-2-16,0-1 3 0,-1-1 2 15,3 6 5-15,0 0 0 0,1 5 0 16,3 6-1-16,0 0 2 0,2 3-3 16,-2 3 0-16,-1 6-5 0,3 6-2 15,-2 1-1-15,0 5 1 0,0 1 0 16,1 3 0-16,-1 0 0 0,2 0 1 16,0 2-1-16,2-2-1 0,2 0 1 15,0-5-1-15,0-1 0 0,2 0-3 16,4-1-17-16,2-1-14 0,1-2-21 15,-1-5 8-15,-2 0-25 0,-4-5-69 16,-2-4-193-16</inkml:trace>
  <inkml:trace contextRef="#ctx0" brushRef="#br0" timeOffset="44477.219">17161 8768 330 0,'0'0'47'15,"0"0"24"-15,0 0-3 0,0 0-12 16,0 0-14-16,-6-76-11 0,10 70-4 16,-2 6-3-16,2 0-6 0,3 0-9 15,-1 9-6-15,0 3-2 0,4 9 1 16,1 8 3-16,-1 7 1 0,0 4-1 16,-1 8-1-16,3 3 0 0,-4 0-4 15,5-1 3-15,1-4-2 0,5-7-1 16,-1-4-6-16,5-6-12 0,-2-4-7 0,-3-3-8 15,1-6-14-15,-7-4-19 0,-3-6-20 16,-9-6-67-16,0 0-159 16</inkml:trace>
  <inkml:trace contextRef="#ctx0" brushRef="#br0" timeOffset="44664.674">17147 9054 456 0,'0'0'33'15,"0"0"14"-15,0 0 3 0,0 0-13 0,0 0-12 16,0 0-1-16,0 0 2 16,0 0-4-16,0 0-8 0,35-61-7 15,-12 56-5-15,4-2-2 0,1 3 0 16,6-2-1-16,1 3-1 0,0-2-26 16,0 2-24-16,-2 0-23 0,0-3-23 15,-6-1-129-15</inkml:trace>
  <inkml:trace contextRef="#ctx0" brushRef="#br0" timeOffset="44992.797">17490 9254 157 0,'0'0'246'0,"0"0"-218"0,0 0 11 16,0 0 7-16,0 0-18 16,0 0-9-16,0 0 4 0,0 0 4 0,0 0-3 15,-25-57-7-15,33 54-5 16,5-3-1-16,7 0-4 0,5-1-2 0,8-1-1 15,7-2-2-15,-1 3-1 0,6-4 2 16,-1 4-3-16,1 1-18 0,1-2-29 16,1-1-25-16,-7-7-31 0,-3 2-128 15</inkml:trace>
  <inkml:trace contextRef="#ctx0" brushRef="#br0" timeOffset="45398.871">18379 8624 55 0,'0'0'374'0,"0"0"-368"0,0 0 14 16,0 0 41-16,0 0-16 0,0 0-25 15,0 0-7-15,0 0 0 0,0 0-6 16,-93-84-2-16,66 84-2 0,-2 7-1 16,-2 3 1-16,0 3 1 0,0 4-3 15,2 3-1-15,2-1 0 0,6 5 0 16,3-2-1-16,5-2-1 0,7 2 1 15,2-4 0-15,4 1-1 0,2-2 2 16,6 0-1-16,3-1 1 0,5-1 1 16,3-1-1-16,6 0 2 0,0-2 2 15,3 1 3-15,6 1 1 0,1 1 0 16,2-2 3-16,-2-1-8 0,-2 0 6 16,-4-1-1-16,-6 0-2 0,-5-3-1 15,-9-1-1-15,1 1-2 0,-10 1 0 16,0-2-2-16,0 2 3 0,-12 0-1 0,1 2 0 15,-9 1 2-15,3-2-3 0,-4-1-1 16,3-3-13-16,1 1-7 0,3-5-6 16,-1-1-6-16,5-1-3 15,0-3-9-15,-3-3-11 0,5-4-29 0,-2-1-45 16,1-4-90-16</inkml:trace>
  <inkml:trace contextRef="#ctx0" brushRef="#br0" timeOffset="45977.263">18435 8596 373 0,'0'0'81'15,"0"0"-36"-15,0 0 9 0,0 0-2 16,0 0-22-16,0 0-14 0,0 0 2 16,0 0 0-16,24-11-4 0,-22 20-3 15,3 7-3-15,-3 3-1 0,2 5 0 16,0 3-3-16,4 1-1 0,-4 4-2 0,3 4 0 15,-1-2 0-15,0-3 1 0,4-5-1 16,3-3-1-16,-5-2 0 0,8-3-1 16,1-4-2-16,0-3-1 0,-1-2-1 15,3-6-2-15,-7-1 3 0,3-2 2 16,-5-2 2-16,-2-4 0 0,0-3 1 16,-1-4 0-16,-7-4 0 0,2 0 1 15,-2-6-2-15,0 0 0 0,-2-3 0 16,-5-4 0-16,1-1 1 0,2 0-1 15,4-1 1-15,-2 5 0 0,2 9-1 16,0 7-2-16,-2 5 2 0,2 6-1 16,0 0 1-16,0 3-3 0,0 6 0 0,0 6 2 15,2 1 0-15,0 6 0 0,2-2 1 16,9 3-1-16,-5-3 0 0,2-5 0 16,7 3 1-16,-1-3 0 15,3-2-1-15,4-1 1 0,-1-3 0 0,5-3 0 16,-2-4 0-16,0-2 1 0,0-2 0 15,-1-4 0-15,-1-6 0 0,-8 0 2 16,-3-1 5-16,-4 1 3 0,-3-2 2 16,-1-3-2-16,-4-3-2 0,-2-2-2 15,-7-2-1-15,-3-3-1 0,-1 1-5 16,-5-5 2-16,1 6-2 0,-1 2 1 16,5 7-1-16,5 7-1 0,-4 2 1 15,8 6-8-15,-1 1 1 0,-1 0-10 16,2 8-5-16,0 3-2 0,-2 3-28 15,4 4 5-15,2 1-7 0,0-1-17 16,10-1-39-16,-4-6-88 0</inkml:trace>
  <inkml:trace contextRef="#ctx0" brushRef="#br0" timeOffset="46211.592">19179 8582 332 0,'0'0'109'0,"0"0"-61"0,0 0 30 15,0 0-2-15,0 0-25 0,0 0-19 16,0 0-10-16,0 0-2 0,14-68-6 16,-14 68-2-16,2 0-6 0,0 8-4 15,0 3 0-15,5 5 0 0,-1 5 0 16,-4 2 0-16,2 5 0 0,0-3-1 16,0 2-1-16,-2 0 1 0,7-4 0 15,-1 2-2-15,-2-5-4 0,2 0-12 16,-1-7-19-16,3-1 2 0,-6-8-33 0,2-4-16 15,-6-4-12-15,0-10-87 0</inkml:trace>
  <inkml:trace contextRef="#ctx0" brushRef="#br0" timeOffset="46383.418">19028 8320 367 0,'0'0'111'0,"0"0"-102"16,0 0 27-16,0 0 14 0,0 0-31 15,0 0-15-15,0 0-1 0,0 0-2 16,0 0 0-16,62-49-1 0,-52 61 0 0,5 4-10 16,-1 1-20-16,5 0-15 0,-3-2-25 15,5-2-62-15,-7-4-173 16</inkml:trace>
  <inkml:trace contextRef="#ctx0" brushRef="#br0" timeOffset="46633.776">19547 8317 433 0,'0'0'47'0,"0"0"9"16,0 0 9-16,0 0-25 0,0 0-23 15,0 0 0-15,0 0 6 0,0 0-4 16,0 0-13-16,89-24-3 0,-81 44-1 16,0 6 4-16,-4 7 1 0,0 2 0 15,1 6-2-15,-1 4-1 0,2 2-1 16,-4 0-2-16,6-5 0 0,0 1-2 15,5-8 1-15,-1-5-2 0,-1-2-13 16,3-7-3-16,-4 0-15 0,-5-9-5 16,-1-1-8-16,-4-6-11 0,0-2-12 0,-4-3-25 15,-9-5-13-15,-1-3-37 0</inkml:trace>
  <inkml:trace contextRef="#ctx0" brushRef="#br0" timeOffset="47539.996">19520 8680 244 0,'0'0'77'0,"0"0"1"0,0 0-3 15,0 0-35-15,0 0-8 0,0 0-10 16,0 0-5-16,0 0-4 0,0 0 3 16,25-79-3-16,-7 71 0 0,9 3-6 15,0-1-2-15,2 0-5 0,2 1 1 16,2-2-1-16,0-1 0 0,0-3 1 16,4 0-1-16,7-1-1 0,7-5 0 0,-3 0-1 15,2-3 1-15,-9 0 1 0,-6 1 0 16,-8-4 1-16,-6 0 0 15,-9 1-1-15,-8-1 2 0,-4 4-2 16,-2-1 3-16,-6 4-1 0,-7 5-2 0,1 1 2 16,-5 8 0-16,1 2-2 0,-7 3-2 15,0 9 2-15,-2 1 0 0,7 6-2 16,-5 3 2-16,4 0 0 0,5 5 0 16,1-3 0-16,7 3 0 0,-1-2 2 15,5-2-2-15,4-1 0 0,0 1 2 16,7-3-1-16,1-1 0 0,10-2 1 15,-1 2 1-15,10-1-1 0,0-1-1 16,2-5 0-16,6-1 0 0,0-9 0 16,-4-2 0-16,2-2 1 0,-6-7-1 15,-6-2 2-15,-1 0-2 0,-5-3 1 16,-1-2-2-16,-6 0 1 0,-3-3 1 16,-3-4 0-16,0-2-1 0,-2-6-1 0,0-6 2 15,0-2-2-15,0-7 0 0,0-2 0 16,-2 0 0-16,0 3-3 0,-5 6 3 15,3 7 0-15,-2 7 0 0,-2 8 1 16,6 3-1-16,0 6 0 16,2 0 2-16,-2 5-2 0,2 3 1 0,0 0 3 15,0 3-4-15,0 9-1 0,4 4-1 16,2 6 2-16,4 3 1 0,-1 6 3 16,3 4 4-16,7 1-1 0,3 4 2 15,-3 0-1-15,4 1-2 0,-5 0 0 16,3-3-1-16,-3-1-2 0,-7-3-2 15,-1-3 0-15,0-3-2 0,-3-2 2 16,-5-7-1-16,2-1 0 0,-2-2 1 16,0-7 0-16,-2-3-1 0,0-3 0 0,0-1 1 15,0-2 1-15,0 0-1 16,0-2 5-16,-2-4-1 0,-2-3 3 16,0-2-3-16,0-6-3 0,-3 0 0 0,3-2-1 15,2-6 0-15,0-2 1 0,2 0-2 16,2-7 0-16,8 3 1 0,-3 3-1 15,3 5 0-15,0 4 0 0,3 4-1 16,-3 3 1-16,0 2-2 0,5 3 2 16,-1 2-1-16,9 2 1 0,0 3 0 15,-2 0 1-15,5 5 1 0,3 4 0 16,-2 2 2-16,-6 4 0 0,2 2 2 16,-1 3 2-16,-5 2 1 0,1 0 0 15,-3 2 1-15,-1 0-2 0,-7 2 1 16,-3-4-2-16,-4 0 1 0,0 0 1 15,0-1-2-15,0-4-1 0,-2 1-3 16,2-4 0-16,0 0-3 0,0-3 1 0,0-3 0 16,0 1 0-16,0-5 1 0,0 0-2 15,0-1 0-15,0-3-11 0,0 0-13 16,-2 0-8-16,-2 0-8 0,-1-6-22 16,-7-5-49-16,0-8-47 0,-5-4-310 15</inkml:trace>
  <inkml:trace contextRef="#ctx0" brushRef="#br0" timeOffset="90873.485">15386 10083 22 0,'0'0'128'0,"0"-18"-92"0,0 12 0 16,0 0 12-16,0 0 0 0,0 0-9 15,0 0-2-15,0 2 1 0,-5-3-6 0,5 4-4 16,0-1-2-16,-2-1 1 0,2 3-1 15,0-3-3-15,0 4-4 0,-2-1-3 16,2 1-1-16,0 1-5 0,0 0-4 16,0 3-3-16,0 5-2 0,-2 2 0 15,-2 6 2-15,0-1-1 0,4 7 2 16,0 0 0-16,0 4-1 0,-2 5-1 16,0 0 0-16,2 3 0 0,-2 0-1 15,2-3 0-15,0 0 1 0,-4-4 0 16,2-2-2-16,-3-3 0 0,3-3 0 15,2-2 1-15,-4-5-1 0,4-1-1 16,-4-4-6-16,2 2-9 0,-2-5-11 16,0 1-16-16,-2-2-18 0,-5 0-16 0,-7-3-59 15,-1 0-168-15</inkml:trace>
  <inkml:trace contextRef="#ctx0" brushRef="#br0" timeOffset="91076.623">15100 10344 297 0,'0'0'154'0,"0"0"-108"16,0 0-5-16,0 0 9 0,0 0-7 15,0 0-11-15,0 0-2 0,0 0-3 16,0 0-7-16,7-57-9 0,-7 55-5 16,0 1-4-16,0 1-1 0,0 0-1 15,0 0-1-15,2 3-19 0,2 0-18 16,0 3-12-16,4 0-12 0,-2-1-17 15,9 0-50-15,-3 1-94 0</inkml:trace>
  <inkml:trace contextRef="#ctx0" brushRef="#br0" timeOffset="91279.635">15605 10296 181 0,'0'0'238'0,"0"0"-201"16,0 0 21-16,0 0 4 0,0 0-13 15,0 0-14-15,0 0-10 0,0 0-7 16,0 0-6-16,0-46-6 0,-2 43-4 16,2 0-2-16,-5 1 1 0,5 2-1 15,0 0-2-15,-2-3-24 0,2 3-14 16,-2-3-3-16,2 3-36 0,-2 0-28 16,0 0-101-16</inkml:trace>
  <inkml:trace contextRef="#ctx0" brushRef="#br0" timeOffset="92154.427">15791 10242 391 0,'0'0'38'0,"0"0"-16"0,0 0 18 16,0 0 11-16,0 0-13 0,0 0-6 15,0 0-4-15,0 0-2 0,0 0-8 16,-13-12-7-16,13 12-4 0,0 0 0 15,0 0-3-15,0 3-4 0,0-3 0 16,0 3-2-16,7 3 2 0,-1-4 0 16,0 2 0-16,8-1 0 0,1 0 0 15,3 2 0-15,1-2-8 0,4-1 4 16,-5-2 2-16,3 0 0 0,0-5 0 16,-1-6 2-16,1 2-2 0,-2-4 2 15,-3 1 0-15,-1 0 0 0,-3 0 0 0,-4 3 0 16,1-1 2-16,-7-1-2 0,-2 2 1 15,0-4 1-15,-6 1-1 0,-3-2 2 16,-3 1-2-16,-3 0 1 0,3-1 0 16,-2 6-2-16,1 3-1 0,-1 1 1 15,-1 4-1-15,1 0 1 0,-1 3-1 16,-1 6 0-16,-1 2 0 0,-1 4 0 16,-1 0 1-16,7 6-1 0,-5-3 0 15,9 0 1-15,-3 0-1 0,7 1 0 16,2-2 1-16,2 0-2 0,0 1 2 15,4 1-3-15,5-2 0 0,1 0-1 16,6 0 2-16,-1-5 0 0,12 1-1 16,-2-4 3-16,8-1 0 0,4-2-1 15,0-6 0-15,0 0 1 0,-2-3 0 16,-1-9 0-16,1 1 5 0,-4-8 3 0,0-1-2 16,-2 0-1-16,-5-5 2 0,-1 5-2 15,0-5-1-15,-2 1-1 0,-7-4-1 16,1 0 1-16,-5-6-1 0,-4-2-2 15,0 1 2-15,-2 2-2 0,-2 4 1 16,-2 7-1-16,0 5 0 0,-2 3 1 16,-2 3-1-16,-2 2-1 0,2 3-2 15,-2 1-2-15,0 2-1 0,-3 3 0 16,1 0-2-16,0 8 2 0,-5 4-3 16,3 2 0-16,-2 4 3 0,-1 2 0 15,5 1 1-15,2-1 2 0,4-1 1 0,0 1 1 16,2-2 1-16,2-2-1 15,4 1-1-15,0-3 2 0,6-4-2 16,3 1 2-16,4-3 0 0,-1 1 4 16,9-3 5-16,0-1 2 0,0 0 1 15,0-2 1-15,-5-3 0 0,3 3-3 0,-12-3 3 16,1 0-2-16,-6 0-1 0,-1 2-3 16,1 1-3-16,-6 3 1 0,2 0-3 15,-4 0-1-15,-2 2 1 0,-6 3-1 16,-3-2 1-16,-5 4-1 0,-1-1-1 15,-3-3 0-15,3 2-7 0,-2-5-4 16,5 4-2-16,-1-4-3 0,5 1-2 16,0 1 0-16,-1-2 7 0,1-5-9 15,2 1-3-15,0-1-3 0,-1-1-10 16,1 0-3-16,6-3-8 0,-4-1-10 16,4-5-25-16,0 1-31 0,2-2-29 15</inkml:trace>
  <inkml:trace contextRef="#ctx0" brushRef="#br0" timeOffset="92419.993">16737 9996 265 0,'0'0'139'0,"0"0"-71"0,0 0-6 15,0 0-8-15,0 0-10 0,0 0-11 16,13-37-1-16,-11 37-7 0,-2 0-10 15,4 0-5-15,0 6-5 0,0 5 2 16,0 0-4-16,1 6 4 0,-1-3-1 16,-2 6-3-16,2-2-2 0,-2 1 1 15,6 2-1-15,-4-3 0 0,3-3-1 16,1-1-6-16,0 0-10 0,2-6-7 16,3 1-14-16,-5-5-13 0,-2-2-9 15,1-2-19-15,-7-5-40 0,0-4-102 16</inkml:trace>
  <inkml:trace contextRef="#ctx0" brushRef="#br0" timeOffset="92623.077">16696 9759 357 0,'0'0'72'15,"0"0"-24"-15,0 0 10 0,0 0-7 16,0 0-12-16,0 0-12 0,0 0-5 15,0 0-11-15,0 0-8 0,13-42-2 16,-7 42-1-16,2 2-1 0,4 1-2 16,3 2-15-16,-3 1-15 0,5 1-12 15,-3 0-16-15,3-1-43 0,-5-2-109 16</inkml:trace>
  <inkml:trace contextRef="#ctx0" brushRef="#br0" timeOffset="92966.735">17393 9858 227 0,'0'0'79'16,"0"0"-28"-16,0 0-5 0,0 0-2 16,0 0-14-16,0 0-7 0,0 0-1 15,0 0-4-15,0 0 0 0,-35 0 0 0,35 0 0 16,0 0-3-16,0 0-3 0,4 0-2 16,6 0 3-16,2-4 3 0,11 1-4 15,2-4-4-15,4 0-4 0,4 2-1 16,-2-1-3-16,0 4 0 0,-4-1-24 15,-2 1-21-15,-7 1-23 0,-3-1-16 16,-11 2-68-16,-4 0-136 0</inkml:trace>
  <inkml:trace contextRef="#ctx0" brushRef="#br0" timeOffset="93169.893">17455 9959 273 0,'0'0'72'0,"0"0"4"0,0 0-8 16,0 0-14-16,0 0-9 0,0 0-11 16,0 0-5-16,0 0-5 15,0 0-9-15,0 11-9 0,8-13-5 0,2-1 0 16,9-2 1-16,0-1-1 0,5 0-1 16,1-5-6-16,0 2-29 0,0 0-23 15,0 1-30-15,-5 0-69 0</inkml:trace>
  <inkml:trace contextRef="#ctx0" brushRef="#br0" timeOffset="93622.915">18170 9514 35 0,'0'0'277'0,"0"0"-211"16,0 0 11-16,0 0-16 0,0 0-7 15,0 0-9-15,0 0-3 0,0 0-4 16,8-49-6-16,-8 49-11 0,0 0-3 16,0 0-8-16,0 3-3 0,2 3-2 15,2 2-4-15,-1 3 2 0,-1 3 1 16,2 1 1-16,-2 4 1 0,2 2-2 0,0 4-1 16,0 2-1-16,7 2-1 0,-7 2 1 15,2-3-1-15,0 0 0 0,0-2 0 16,5-1-1-16,-5-3 0 0,2-4 0 15,-2 1-6-15,3-5-8 0,-1-1-7 16,2 0-8-16,-6-8-11 0,5 1-7 16,-3-3-16-16,0-3-17 0,0 0-31 15,-2-6-89-15</inkml:trace>
  <inkml:trace contextRef="#ctx0" brushRef="#br0" timeOffset="94153.965">18569 9522 274 0,'0'0'95'0,"0"0"-42"16,0 0 6-16,0 0-8 0,0 0-10 16,0 0-12-16,0 0-4 0,0 0-3 15,0 0-4-15,-35-82-3 0,31 79-3 16,-3 0-1-16,1 0-1 0,0 3-4 15,-2 0-1-15,2 0-3 0,-5 0 1 16,1 3-2-16,0 3-1 0,-5 3-1 16,1 1 0-16,1 3 1 0,1 1 0 15,2 1 0-15,-1 3 0 0,3 1 0 16,-2 0-1-16,3 2 1 0,3-4 0 16,2 2-1-16,0 0 0 0,2-3 0 15,2 0 1-15,6-1 0 0,1-2-4 16,5 2 4-16,1-4-1 0,7 1 1 0,1-1 1 15,0-4-1-15,6 0 1 0,2-6 0 16,-2-1 1-16,0 0 0 0,-5-7-1 16,-1-1 3-16,-2-4-2 0,-5 1 3 15,-3 0 0-15,-5-4 2 16,-4 3 0-16,-2-4 1 0,-2-1-2 16,-2-2-2-16,-4-6-2 0,-2-3-1 0,-5 2 3 15,3 4-3-15,-4 1-1 0,-3 3 0 16,0 5 0-16,-1 5-1 0,-3 2-1 15,3 4-1-15,-5 2-6 0,4 0-5 16,1 5 3-16,1 4-2 0,1 2-5 16,1 1-3-16,1 4-5 0,5 0-4 15,-1-1-6-15,8 3-14 0,-2-2-5 16,4-2-5-16,4 2-11 0,0-3-10 0,9 1-15 16,-7-5-75-16</inkml:trace>
  <inkml:trace contextRef="#ctx0" brushRef="#br0" timeOffset="94778.811">19080 9387 224 0,'0'0'56'0,"0"0"7"0,0 0-1 15,0 0-7-15,0 0-18 0,0 0-6 16,0 0-6-16,0 0-3 0,-25-54-3 16,16 48-4-16,3 0-5 0,-2 3-1 15,0-2 0-15,2 2 0 0,-5-2-2 16,5 2 7-16,0 0-9 0,0 0 2 0,-1 1 0 16,-1 0-2-16,0 0-2 0,0 2 1 15,-3 0-3-15,-1 0 1 16,-3 4-1-16,3 1-1 0,0 6 0 0,-3-2 0 15,3 3 0-15,1 1 1 0,1 2-1 16,-2 1-1-16,3 1 1 0,3 0 1 16,0 0-1-16,0 1 0 0,4 1-1 15,-2-1 1-15,4 0 0 0,0-1 0 16,0-1 0-16,0 2 0 0,4-4 0 16,4 3 0-16,-2-2-1 0,2 1 1 15,5 1-1-15,3-3 1 0,1 1 0 16,1-2 1-16,3-4 0 0,0 0 1 15,4-5 2-15,-3 2-3 0,-3-6 3 0,8-2 3 16,-6-5 7-16,-5-2 1 16,5-1 2-16,-9-1-1 0,3-3 1 15,-5 1-5-15,-4-3 0 0,2-3-1 16,1-1-2-16,-7-7-1 0,0 1-1 0,-2-5-2 16,-2 3 2-16,-2 3-4 0,-7 3 0 15,3 4-3-15,-4 4 1 0,-5 1-1 16,3 3 0-16,-5 1-1 0,2 3-1 15,-1 3 1-15,-5 0-4 0,5 3-2 16,-3 1-3-16,2 5-2 0,-1 3-2 16,1 3-2-16,2 0-1 0,5 2-4 15,-5 3-7-15,7 0-7 0,-2 1-8 16,3 1-13-16,3-2-21 0,0 2-22 16,2-1-76-16</inkml:trace>
  <inkml:trace contextRef="#ctx0" brushRef="#br0" timeOffset="102214.735">7777 13265 112 0,'0'0'14'15,"0"0"5"-15,0 0 10 0,0 0 9 0,0 0 3 16,0 0-8-16,-25-20-1 15,21 17-2-15,2 0-5 0,-1 2-2 16,3 1-5-16,-2 0-3 0,2 0-4 16,0 0-1-16,0 0-2 0,0 0 3 15,0 0-1-15,0 0 1 0,-2-2 4 16,2 2-1-16,-2 0 1 0,-2 0-4 0,4 0 1 16,-2-2-1-16,-2 2-1 0,2-1 1 15,2 1-3-15,0 0 0 0,0 0-2 16,0 0-1-16,0-1-2 0,0 1 0 15,0 0 2-15,0 0-1 0,0 0 2 16,0 0 0-16,0 0 1 0,0 0 0 16,0 0-1-16,0 0-1 0,0 0-2 15,0 0 0-15,0 0-1 0,2-2-1 16,2 2 0-16,0 0 1 0,2 0-1 16,-4 0 0-16,7 0 1 0,-3 0-2 15,6 0 1-15,-3 2 0 0,1-2 0 16,0 1 0-16,1 0-1 0,1 1 1 0,0-2-1 15,1 0 0-15,3 0 0 0,-3 1 2 16,1 1 0-16,3-2-1 0,-3 2 2 16,5-1-1-16,-5 0-1 15,5-1 1-15,-3 0 1 0,3 0-1 16,-2 0-1-16,1 0 0 0,-3 2 0 0,3-1 0 16,3 0 0-16,-7 0 0 0,5-1 1 15,-2 0 1-15,3 0-2 0,-1 0 3 16,-1 0-1-16,1-2 0 0,0 1 0 15,1-1-2-15,1 1 2 0,0-1-2 16,-5 1 0-16,3 0 1 0,1 0-2 16,-3 0 2-16,2 1-1 0,-3-3 0 15,1 2 0-15,-1 1 0 0,1-2-1 16,-5 2 1-16,3 0-1 0,1 0 0 16,1 0 1-16,-1 0 0 0,1 0-1 15,1 0 0-15,1-1 1 0,-3-2-1 0,3 1 0 16,-4 1 0-16,1-2 1 0,-1 1 0 15,-3 1-1-15,5 1 1 0,-5 0 0 16,2 0 0-16,-1-1-1 0,3-1-1 16,-1-1 1-16,-1 0 0 0,5 3 1 15,-5-1-2-15,5 1 1 0,2 0 0 16,-3 0 1-16,5 0-1 0,-7-2 0 16,9 1 1-16,0 1-1 0,0-3 1 15,-2 3-1-15,1 0 0 0,1 0-1 16,-4 0 1-16,6-1 1 0,-2 1-1 15,-3-2 2-15,-1 1-2 0,4-1 1 16,-5-1 0-16,1 3 0 0,-2-3-1 16,-1 1 2-16,3 2-2 0,-4-1 0 15,-1 1 0-15,5 0 0 0,-3 0 2 16,3 0-1-16,-4 0-1 0,5-2 0 0,5 0 0 16,-2-2 2-16,0 1-1 0,4-3-1 15,-2 4 1-15,-3 0-1 16,-3 0 1-16,4 2 0 0,-4-2 0 0,-5 1-1 15,5-1-1-15,-7 0 0 0,5-1 1 16,-7 1 1-16,5-1-1 0,-3 2 0 16,3-4 0-16,-5 4 0 0,3-3 0 15,-1 3 0-15,-4 0 0 0,7 0 0 16,-2-1 0-16,-3 1 1 0,0 1-1 16,-5-2 0-16,-3 1 0 0,4-2 0 15,-6 1 2-15,0 1 0 0,-2 1 2 16,2 0 0-16,-2 0 2 0,0 0-4 0,2 0 0 15,0 0-2-15,-2 0 0 16,4 0 1-16,-4 0-1 0,2-1 0 16,-2-1-1-16,0 2 1 0,0 0 1 15,0 0 0-15,3 0-1 0,-3 0 1 0,0 0 1 16,0 0-1-16,0 0 0 0,0 0 1 16,0 0-2-16,0 0 4 0,0 0-4 15,0 0 1-15,0 0-1 0,0 0 1 16,0 0 0-16,0 0 0 0,0 0-1 15,0 0 0-15,0 0 0 0,0 0 0 16,0 0 0-16,0 0 1 0,0 0-1 16,0 0-1-16,0 0-2 0,0 0 3 15,-3 0 0-15,3 2 0 0,0-2 0 16,0 1 1-16,0-1-1 0,0 0 0 16,0 0 0-16,0 0-1 0,0 0 1 15,0 0 0-15,0 0 0 0,0 0 0 0,0 0 0 16,0 0 0-16,0 0 0 0,0 0 0 15,0 0 1-15,0 0-1 16,0 0-1-16,0 0 1 0,0 0 0 0,0 1 0 16,0-1 0-16,0 2 0 0,0-2-1 15,0 0 1-15,0 0 0 0,0 0-1 16,0 0 1-16,0 1 0 0,0-1 0 16,0 2 0-16,0-2 0 0,0 3 0 15,0-1 0-15,0-1 0 16,0 1 0-16,-2-2 0 0,2 0 2 0,0 0-2 15,0 0 0-15,0 0 1 0,0 0 0 16,0 0-1-16,0 0 0 0,0 0 1 16,0 0-1-16,0 0 2 0,0 0-1 15,0 0-1-15,0 0 0 0,0 0 1 0,0 0 0 16,0-2 0-16,0 1-1 16,0 1 0-16,0 0 0 0,0 0 1 15,0 0-1-15,0 0 0 0,0 0-1 0,2 0 1 16,-2 0 0-16,0 0-1 0,0-2 1 15,0 2 0-15,0 0-1 0,0 0 1 16,0 0 0-16,0 0 0 0,0 0 0 16,0 0 1-16,0 0-1 0,0 0 0 15,0 0 0-15,0 0 0 0,0 0 0 16,0 0 2-16,0 0-2 0,0 0 1 16,0 0 0-16,0-1-1 0,0 0 0 15,0-2 0-15,0-1 0 0,0 1 0 16,0 0 1-16,-2 0-2 0,2-2 2 15,-2 1-1-15,0 1 2 0,2-1-2 16,0-2 0-16,-2 2 1 0,0-3 1 16,0 1-1-16,0 0 1 0,0-1 1 15,-2 0-2-15,2-1 1 0,0 2 0 16,2-2-2-16,-2-1 2 0,-3 4-1 0,3-2 0 16,2 0-1-16,-4 1 0 0,2-1 1 15,-2 2-1-15,2-5 1 0,-2 3-1 16,0-1 0-16,0-1 1 0,2-1 1 15,-5-2 0-15,5 0-1 0,-2 1 1 16,-2-3-1-16,4 0 0 0,-4-3 0 16,1 1 1-16,3-2-2 0,-4-2 0 15,2-1 0-15,0 0 1 0,-2-2 0 16,-3 1-1-16,7 0 1 0,-4-1-1 16,2 1 0-16,0-2 0 0,0 4 1 15,-2-3 0-15,-1 4-1 0,3-4 0 0,-2 3 0 16,4 0 2-16,-2 4 0 0,2 1-2 15,0 3 1-15,0-1 2 16,0 3-3-16,0 1 1 0,2 0-1 16,-5 2 1-16,5 0-1 0,-2-1 1 15,0 1-1-15,2 2 1 0,0 1-1 16,0 1 0-16,-2 2 0 0,0-2 0 0,2 3 0 16,0-2 1-16,0 1-1 0,-2 1-1 15,2-3 1-15,0 3 0 0,0-2 0 16,0 1 0-16,0 1 0 0,0 0 0 15,-2-2 1-15,2 1-1 0,0-1 0 16,0 1 0-16,0-2 0 0,-2 0 1 16,2 0-1-16,-2 0 0 0,0-1 0 15,0 1 1-15,2 0-1 0,-2 0-1 16,-2 2 1-16,1-1 0 0,-1 1 0 16,0-1-1-16,4 1 1 0,-4 0-1 15,-2-1 0-15,2 1 1 0,-5 1-1 0,-1-4 1 16,0 3 0-16,-3 0 0 0,-1 1 0 15,-1 0 0-15,-7 0 0 0,1 0 0 16,2 0-1-16,-7 0-1 0,1 0 2 16,2 0 0-16,-2 0 0 0,-4 0 0 15,-2 0 0-15,0 0 0 16,-2 0 1-16,2 1-1 0,-6 1 0 0,2 1 0 16,-2 0 0-16,-11-1 0 0,3 4 0 15,-1 0 0-15,-8-3 0 0,7 2 0 16,-9 0 0-16,2 0 1 0,7 2-1 15,-5-1 2-15,9 1-2 0,-1 0 2 16,3 0-2-16,4 1 0 0,2-2-3 16,4 2 2-16,-5-1 1 0,3 1-1 15,-4 1 1-15,0 0 0 0,-2 3 0 16,-9-4 1-16,1 3-2 0,1-1 2 0,-4-2-1 16,7 3 0-16,-4-2 0 0,7-2 0 15,5 2 0-15,2-2 0 16,10 0 0-16,7 0 0 0,-1-3 0 0,11-1 1 15,0 0-1-15,2-2-1 0,0-1 1 16,-1 2-1-16,3-2 1 0,-2 0 1 16,0 0-1-16,2 1 0 0,-2 1 0 15,0 0 0-15,0 1 1 0,-5 0-1 16,1-2 0-16,4 2 0 0,-2 0 0 16,2-1 0-16,2 0 0 0,-1-2-2 15,-1 1 2-15,2 1 0 0,0 1-3 16,-4 4 0-16,4-3 1 0,2 3 1 15,-2 0 0-15,0 0 0 0,0 1 1 16,0-3-1-16,2 2 1 0,0 2 0 16,-2-2-1-16,2 2 1 0,0-1 0 15,0 1 1-15,-2 0-1 0,2-1 1 16,0 0-1-16,-3 0 0 0,3 0 1 0,0-2-1 16,0 5 1-16,-2 1-1 0,2-1-1 15,-2 3 1-15,0 1 0 0,0-1 0 16,2 2 1-16,-2 1-1 0,-2 1 0 15,4-1 0-15,-2 2 0 0,2 1 1 16,-2-1-1-16,2 2 0 0,0-2 0 16,0 1 0-16,0 1 1 0,0-2-1 15,0-1 0-15,2 0-2 0,0 2 2 16,4 0 0-16,-6-3 0 0,4 3-1 16,-2-2 1-16,0 1 0 0,1-1 0 15,-1 0 0-15,0-4 1 0,2 0-1 0,-2 1 1 16,0-4-2-16,0-1 2 0,4-1-2 15,-4-2 1-15,2-1 0 0,-2 1 0 16,-2-4 0-16,3 1 1 16,-3-1-1-16,0 0 1 0,0-3 0 15,0 0-1-15,0 0 1 0,0 0-1 0,0 0 0 16,0 0 0-16,0-2-1 0,0 1-2 16,0-1-1-16,0-2-5 0,0 2-3 15,0 2-9-15,0-2-7 0,0 2-6 16,0 0-8-16,2 0-16 0,2 7-12 15,2 4-2-15,0 0-15 0,0 0-36 16,1-5-87-16</inkml:trace>
  <inkml:trace contextRef="#ctx0" brushRef="#br0" timeOffset="110589.188">1544 13294 154 0,'0'0'7'0,"0"0"15"0,0 0 20 0,0 0 0 0,0 0-4 16,0 0-8-16,0 0-7 0,0 0 0 15,-35-3-1-15,35 4 4 0,-4-1-7 16,4 1-5-16,0 0-5 0,0 1-4 0,0 1 2 15,0-3 3-15,0 1-2 0,0 1 2 16,0-2 2-16,0 0 0 0,0 0 0 16,2 0-1-16,0 0 0 0,2 0 0 15,0-3 0-15,5 1-4 0,-1 2-4 16,0-1-1-16,4 1 1 0,5-2-2 16,2 2 0-16,1-1 1 0,7 0-1 15,4-1 1-15,2-1 3 0,7 0 4 16,7 1-1-16,3-2 1 0,1-1-3 15,3-3 0-15,2 1 2 0,-4-2-1 16,-3 0-1-16,1 1-2 0,-1-4-3 16,-7 3 0-16,-1-1 2 0,-2 3-1 15,-8-1 0-15,-6 2-1 0,-6 1 1 16,-9 2-1-16,-2 2 0 0,-6 1 0 16,1 0 0-16,-3 0 1 0,0 1-2 15,0 0 0-15,0 2 1 0,0-3-1 16,0 2-2-16,0-1 0 0,0-1 0 15,0 1 1-15,0-1 1 0,0 0 0 16,0 0 0-16,0 0 2 0,0 0-2 0,0 0 1 16,0 0 1-16,0 0-2 0,0 0 1 15,0 0 0-15,0 0-1 0,0 0 0 16,0 0 0-16,0 0-2 0,0 0-10 16,0 0-1-16,0 0-7 0,-3 0-5 15,1 0-5-15,-2 6-6 0,0-2-2 16,-4 1-4-16,-2 1-2 0,-5-4-16 15,5-1-26-15,-5-1-56 0</inkml:trace>
  <inkml:trace contextRef="#ctx0" brushRef="#br0" timeOffset="111151.511">2108 13085 298 0,'0'0'21'0,"0"0"1"0,0 0 16 16,0 0-3-16,0 0-7 0,0 0-12 16,0 0-2-16,0 0 4 0,-26-4 0 15,26 4-2-15,0 0-1 0,0 0-6 16,0 0-1-16,0 0-2 0,0 0 5 15,0 0-5-15,4 0-4 0,2 0 5 16,2 2 4-16,0 0 3 0,7 0-4 0,-1 1-4 16,5-2 4-16,2 2-3 0,3 0-2 15,1-2 1-15,4 2-3 16,-2 0-1-16,2 0-1 0,0-2 0 0,0 4 1 16,-4-2-1-16,-5 0 1 0,-3 3 0 15,-5-3 1-15,-3-1-3 0,-5-1-1 16,-4-1 1-16,2 1 0 0,0-1 1 15,-2 0 4-15,0 2 1 0,0 0 2 16,0 3 4-16,0-1 0 0,-4 1 0 16,4 0-4-16,-4-2-1 0,-1 2 0 15,3 0-3-15,-4 0 1 0,2 4-1 16,0-4 0-16,-2 5-2 0,-5 0 1 16,3 0 1-16,0 5-2 0,-7-3 0 15,-1 3 1-15,-3 0-3 0,1-2 0 16,-7 5 1-16,2-4-1 0,0 4 0 15,-1-2 3-15,7-1-2 0,-2-1-1 0,5 0-1 16,-1-1-1-16,3 3-2 0,2-4-15 16,-1 2-4-16,7-2-15 15,2-2-15-15,2-1-19 0,4-5-24 0,7-4-57 16</inkml:trace>
  <inkml:trace contextRef="#ctx0" brushRef="#br0" timeOffset="118993.904">13666 5758 110 0,'0'0'4'15,"0"0"0"-15,0 0 3 0,0 0 3 16,0 0-7-16,0 0 0 0,0 0-2 16,0 0 0-16,0 0-1 0,-25-5 2 0,25 5 9 15,0 0 16-15,0-1 15 0,0 1 6 16,0 0 2-16,0-3-1 0,0 0 1 16,0-4-8-16,0 1-13 0,0-3 2 15,0 1-1-15,2 0 0 16,-2-1-1-16,0 2-1 0,0 0-1 0,0 4-5 15,0 1-2-15,0 1-8 16,0 1 2-16,0 3-13 0,0 3-1 0,0 8-3 16,4 4 3-16,4 7 0 0,-1 0 3 15,-1 5 0-15,2 1-1 0,-6 3 0 16,6 3-1-16,-3 0 1 0,-3-4-2 16,2 2 2-16,0-4-2 0,0-3 0 15,0 0 0-15,-4-8 2 0,8 0-2 16,-3-3 0-16,1-6-5 0,-2 0-12 15,0-5-9-15,0 0-5 0,-4-6-2 16,0 0-6-16,0 0-9 0,0-6-4 16,-4-5-17-16,-4-8-80 0,2 1-108 0</inkml:trace>
  <inkml:trace contextRef="#ctx0" brushRef="#br0" timeOffset="119228.225">13455 5557 390 0,'0'0'6'16,"0"0"-1"-16,0 0 42 0,0 0-7 15,0 0-11-15,0 0-5 0,0 0 8 16,0 0-8-16,-8-48-7 0,14 45-8 16,-2 1-5-16,0 1 0 0,-2 1-4 15,4 0 0-15,-4 0-3 0,5 4 2 16,-7 2-1-16,8 5-15 0,-4 0-14 15,2 3-5-15,0 1-10 0,1 3-16 0,-3-3-28 16,2-1-86-16</inkml:trace>
  <inkml:trace contextRef="#ctx0" brushRef="#br0" timeOffset="120009.291">13614 5764 154 0,'0'0'4'16,"0"0"5"-16,0 0 20 0,0 0 3 16,0 0 4-16,0 0 5 0,0 0-3 15,0 0-4-15,-33-46-1 0,29 44-1 16,4-6-2-16,-4 2-2 0,0 0 0 15,-3-5-3-15,1 2-5 0,-2-1-3 16,4-2 0-16,-2-3-6 0,-3 2-1 16,3 0-1-16,-4 0-4 0,6-3 6 15,-1 1 4-15,1-1-10 0,4-3-1 16,0-2 0-16,4-4 1 0,5-1 3 0,9-2 5 16,5-1-13-16,0 3 1 0,4 2-1 15,-2 2 3-15,1 6-3 0,-1 3 0 16,4 7 0-16,-2 6-1 0,4 0 1 15,-4 12-1-15,0 4-7 16,-7 4-24-16,5 5-12 0,-8 3-12 0,-7 1-12 16,-6 2-35-16,-4-6-84 0</inkml:trace>
  <inkml:trace contextRef="#ctx0" brushRef="#br0" timeOffset="120227.991">13345 5899 436 0,'0'0'10'15,"0"0"14"-15,0 0 41 0,0 0-20 16,0 0-16-16,0 0-5 0,0 0 8 16,0 0-9-16,0 0-8 0,166-153-6 15,-135 140-5-15,0 1-4 0,4 4 0 16,0 0 1-16,-2 2-1 0,8 0 0 15,-3 2-6-15,1 3-27 0,-2 1-6 16,-2 1-15-16,-4 6-20 0,-4 1-44 16,-10-4-124-16</inkml:trace>
  <inkml:trace contextRef="#ctx0" brushRef="#br0" timeOffset="120665.705">14131 5746 458 0,'0'0'6'16,"0"0"-1"-16,0 0 51 0,0 0-7 16,0 0-14-16,0 0-13 0,0 0-2 15,0 0-6-15,0 0-5 0,-91-80-5 16,68 80 1-16,0 1-2 0,1 5-2 16,-1 1-1-16,4 4 1 0,1 0 0 15,5 1-1-15,3 3-1 0,-2 2 0 16,7 1 1-16,-1 1 0 0,2 1 0 15,4-2-1-15,0 1 0 0,6-2-1 16,1 3 1-16,3-1 0 0,6-2 1 16,-1 3 0-16,6-5 0 0,-1 1 0 15,1-4 1-15,6-2-1 0,2-5 0 0,0-4 2 16,0-1-2-16,4-6 2 0,-6-7 0 16,-3-4-1-16,3-3-1 0,-6-3 2 15,-7 1 6-15,1 2 4 0,-9 0-1 16,-2-3 0-16,-4 1-2 15,-6-3-2-15,-9-4-3 0,3-2-1 0,-11 2-3 16,7 4 1-16,-5 6-1 0,3 5 0 16,-1 6-1-16,4 5-4 0,3 3-7 15,0 2-4-15,1 7-6 0,1 3-5 16,4 8-5-16,-3-1 2 0,3 6-6 16,4 1-12-16,0-1-8 0,2 0-34 15,0-5-74-15</inkml:trace>
  <inkml:trace contextRef="#ctx0" brushRef="#br0" timeOffset="121071.905">14435 5747 200 0,'0'0'185'16,"0"0"-167"-16,0 0 45 0,0 0 2 16,0 0-25-16,0 0-9 0,0 0 6 15,0 0-12-15,6-119-2 0,-8 116 1 16,0 0-8-16,0 1-3 0,-2 2-4 15,-3 0-5-15,1 0-3 0,-4 9-1 16,4 1-2-16,-3 8 0 0,-1 1 1 16,2 1 1-16,2 2 0 0,1 2 1 15,3-2 1-15,-4 0-1 0,6 3-1 16,0-5 0-16,4 1-2 0,5-4-2 16,-3 2-1-16,8-7 1 0,-1-2 1 15,5-3 3-15,-1-3-1 0,6-4 2 16,-3-2 0-16,1-7-1 0,0-4 2 15,-3-5 2-15,5-1 6 0,-7-1 1 16,-3-2 1-16,-5 1 2 0,-6 1-2 0,-2-2 0 16,-2-1 0-16,-6-4-8 0,-5 1-2 15,-3 0 1-15,-1 4-3 0,1 5 0 16,-7 4-1-16,11 6-3 0,-3 2-10 16,1 5-5-16,-1 3-8 0,-5 8-13 15,1 6-20-15,-4 2-15 0,-2 5-27 16,-1-7-78-16</inkml:trace>
  <inkml:trace contextRef="#ctx0" brushRef="#br0" timeOffset="122087.286">14273 11318 351 0,'0'0'50'0,"0"0"1"15,0 0-3-15,0 0-9 0,0 0-11 16,0 0-7-16,0 0-1 0,0 0-6 15,36-59-4-15,-36 59-5 0,6 5-4 0,-2 3 0 16,0 4-1-16,2 4 1 0,-2 7 2 16,-2 4 3-16,1 6 1 0,-1 5-1 15,-2 1-1-15,2-3-2 0,4-2-1 16,-2-3-1-16,2-4-1 0,5-2 0 16,-7-5 1-16,10 1 0 0,-4-5-1 15,-1-1-5-15,7-1-18 0,-7-3-7 16,-3 0-14-16,-2-4-8 0,0-2-18 15,-4-2-47-15,-4-2-67 0</inkml:trace>
  <inkml:trace contextRef="#ctx0" brushRef="#br0" timeOffset="122415.557">14309 11625 275 0,'0'0'81'0,"0"0"-18"0,0 0-5 15,0 0-12-15,0 0-10 0,0 0-8 16,0 0 1-16,0 0-3 15,0 0-1-15,20-90-6 0,-11 79-3 0,3 2 0 16,4 0-4-16,3-1-1 0,4 1-1 16,6 0-2-16,4 3-3 0,2 1 0 15,4 2-1-15,-2 3-1 0,-1 0-2 16,-5 5 0-16,-9 4-1 0,1 3 0 16,-11 1 0-16,3 5 0 0,-7 0 0 15,-6 3 0-15,0-3 0 0,-2 1 0 16,-4-4-1-16,-2 1-2 0,-4-2-2 15,-5-1-1-15,-1 2 2 0,-5-3-4 16,-4-1-3-16,-6 3-5 0,4-5-9 16,0 2-4-16,-1-5 4 0,5-2 8 15,2-2 1-15,5-2-5 0,3 0-13 16,-1-7-4-16,8-3-7 0,-1-2-13 0,7-4 0 16,0 1-23-16,9 1-13 0,5 0 37 15</inkml:trace>
  <inkml:trace contextRef="#ctx0" brushRef="#br0" timeOffset="123290.424">14976 11518 176 0,'0'0'129'0,"0"0"-76"0,0 0 24 16,0 0-11-16,0 0-16 0,0 0-12 15,0 0-3-15,0 0-1 0,15-98-6 16,-26 86-9-16,-3 0-8 0,4 1-5 15,-11 2 0-15,4 4-3 0,-1 0-2 0,-1 4-1 16,-1 1 0-16,-3 0-2 0,6 1 2 16,-1 4 0-16,5-3 0 0,-1 4 0 15,3 1-1-15,3 4-1 0,2 0 2 16,0 1-1-16,0 4 1 0,4-2-2 16,2 1 1-16,0 4-1 0,0-5 1 15,6 3 0-15,2 0 1 0,2-1-2 16,-1 2 2-16,7-6-1 0,-1 1 1 15,3-1 0-15,-1-6 0 0,3 0-1 16,-5-5 2-16,6-1-1 0,-9-1 0 16,4-6 2-16,-5-4-1 0,-1-2 1 15,-2 1 0-15,1-5 1 0,-7-1 1 16,2 2 1-16,-4-4-1 0,0 1-1 0,0-2-1 16,0-4-1-16,0 2-1 15,0 4 0-15,0 7 0 0,0 6 0 16,0 3-1-16,2 3-1 0,0 0-2 15,4 6 0-15,0 4 2 0,3 3 1 0,-1 4 0 16,-4 3 1-16,8-1 0 0,-1 1 0 16,-3-2 0-16,7 1 0 0,-3-7 0 15,2 0 0-15,5-3 0 16,-2 0 0-16,3-3 0 0,-3 0 0 0,-1-3 1 16,1-3-1-16,-3 0 1 0,-1-6 0 15,-5-2-1-15,0-2 3 0,-6 0 4 16,2-1-1-16,-1 2 0 0,-3-5 1 15,0 3-2-15,-3-3-2 0,-3-1-1 16,-4-5 0-16,-5-3-1 0,3-4 0 16,-4-2-1-16,1-4 0 0,3-1-3 15,1 5-3-15,7 1-2 0,2 1 1 16,2 6 0-16,0 2 1 0,4 5 1 0,-2 4 2 16,7 2 0-16,-1 2 2 0,4 2-2 15,1 1 0-15,7 3 1 0,3 0 2 16,2 3 0-16,2 1 1 0,2 5 0 15,2 1 5-15,-2 2-2 16,0 4 1-16,-5 2-1 0,-7 2-1 0,-3 2-3 16,-7-1 2-16,-1 1-2 0,-6-5 1 15,0 3 0-15,-6 1 0 0,-5 0 1 16,1-1-1-16,2 0 0 0,1-4-1 16,1-1-1-16,0-4 1 0,4-3 0 15,0 2 0-15,0-5 0 0,2 0 0 16,0-2 1-16,0-2-1 0,0 1 2 15,2-2 4-15,6 0 1 0,0 0-1 0,5-5 6 16,3-3-2-16,3-5-3 16,2 2 0-16,-3 0-4 0,5 2-2 15,-6 2-1-15,-1 1-8 0,-6 0-23 16,3 3-25-16,-7-3-37 0,-6 0-52 0,0-2-260 16</inkml:trace>
  <inkml:trace contextRef="#ctx0" brushRef="#br0" timeOffset="124290.192">15824 12200 248 0,'0'0'89'0,"0"0"-32"16,0 0 4-16,0 0-6 15,2-42-9-15,0 36-12 0,0 4-4 0,-2-1-3 16,0 3-3-16,0 0-5 0,0 0-5 16,0 3-4-16,0 2-6 0,0 5-3 15,-2 6 1-15,-2 3 3 0,2 6 1 16,-4 1 1-16,1 5-1 0,-1 6-2 15,-2-1-2-15,2 3-2 16,2-2 1-16,-1-3 0 0,1-5-1 0,0-4 0 16,4 0-4-16,-2-4-10 0,2-4-3 15,0-2-13-15,2-2-7 0,0-1-9 16,-2-4-14-16,0 1-16 0,-2-7-48 16,-8-1-99-16</inkml:trace>
  <inkml:trace contextRef="#ctx0" brushRef="#br0" timeOffset="124508.818">15598 12390 340 0,'0'0'49'0,"0"0"20"15,0 0-9-15,0 0-8 0,0 0-13 16,0 0-13-16,0 0 1 0,0 0-3 16,0 0-6-16,-6-45-3 0,6 45-5 15,0 0-1-15,0 0-3 0,0 0-3 16,0 0-2-16,0 0-1 0,0 2 0 15,0 1 0-15,0 1-1 0,2 0 1 16,2 0-9-16,9 4-21 0,-3-4-13 16,1 2-10-16,9 0-16 0,-7-2-12 15,7 1-74-15,-7-4-149 0</inkml:trace>
  <inkml:trace contextRef="#ctx0" brushRef="#br0" timeOffset="124711.951">16006 12395 22 0,'0'0'327'0,"0"0"-294"0,0 0 49 0,0 0-12 16,0 0-16-16,0 0-13 0,0 0-3 15,0 0-5-15,25-35-11 0,-25 32-11 16,0 1-5-16,0 1-4 0,0 1 0 16,-3 0-1-16,3 0-1 0,0 0-12 15,0 0-17-15,0 1-8 0,0 4-16 16,0-1-14-16,0 0-25 0,0-2-78 15</inkml:trace>
  <inkml:trace contextRef="#ctx0" brushRef="#br0" timeOffset="125742.896">16407 12191 14 0,'0'0'52'0,"0"0"-13"0,0 0 12 16,0 0-5-16,0 0 7 0,0 0 0 15,0 0-7-15,0 0-12 0,0 0-1 16,-15 12 3-16,13-11-7 0,0 0-4 0,2 1 2 16,-2-2-7-16,2 2-4 15,0-2-6-15,0 3-3 0,0 0 0 16,0 0 0-16,0 4-3 0,0 0 2 16,2 2-3-16,2 1-2 0,0-1 1 15,3 0-2-15,1 0 1 0,0-1-1 0,5 1 0 16,1-4 1-16,0-1-1 0,9-3 0 15,-2-1 0-15,2 0 1 0,-1-7 0 16,1-2 1-16,-4-1-1 0,-1-3 2 16,-3 0-1-16,-3 0 0 0,-4 2 2 15,-1 0 4-15,-7-4 3 0,0 5 3 16,-2-2-5-16,-9-3-1 0,-1 3-3 16,-5-2-4-16,-5 0 1 0,-1 2-1 15,-2 1-1-15,0 5 0 0,5 2-1 16,3 4 0-16,-2 0 0 0,7 3-1 15,-5 6 2-15,3 1 0 0,0 4-2 16,-1 4 1-16,1-1 0 0,-3 3-1 16,5-1 0-16,-1-1 2 0,3 0 0 0,4-2-1 15,0 2 0-15,6-2 0 0,0 2 0 16,0 0 0-16,8-3-1 0,-2 2 1 16,6-1 1-16,3 0 0 15,1 0 0-15,5-2 0 0,4-4 0 16,0-2 0-16,2-4 0 0,-1-4 0 0,3 0 1 15,2-4-1-15,-2-7 1 0,0-3 0 16,0-4 1-16,-2-2-1 0,2-5 3 16,-4-1-2-16,4-3 2 0,-4-4 1 15,1 1 1-15,-3-1 2 0,0 0-3 16,-7 1-1-16,-1-2-1 0,-7 2-1 16,-2 0 1-16,-1 4-1 0,-5 6-2 15,0 4 1-15,-5 6 0 0,-1 1 0 16,0 4-1-16,-4 1 0 0,-1 3 0 15,1 3-1-15,-5 3-3 0,1 6-5 16,-5 4 0-16,5 1 0 0,-3 4 4 16,3 0 1-16,4-2 0 0,1 2 3 0,5-6 0 15,4 2 0-15,0-4 0 0,2-1 0 16,4 0 1-16,3-4 0 0,1 3 4 16,7-4 4-16,1 2 3 15,7-2 0-15,4-1-1 0,0 4-2 0,4 0-2 16,0 0 3-16,-4 3-1 0,-2-1 2 15,-6 1-2-15,-5 0-1 0,-4 1-2 16,-1 0-2-16,-3 3-3 0,-2 0 1 16,-4 2-1-16,-2-1 2 0,0 1 0 15,-8 0-2-15,-2-1-1 0,-1-1-3 16,-1-3-3-16,-2-4 0 0,-1 1-2 16,-4-2-1-16,5-4-2 0,0 0 5 15,3-2 2-15,3-2 0 0,0-1-5 16,-3-3-5-16,7-3 3 0,-2 0-2 0,0-5 1 15,0-2-3-15,1-4 0 0,5-4-11 16,0-1-13-16,5 1-5 16,9 3-45-16,-2 0-40 0,7 5-92 0</inkml:trace>
  <inkml:trace contextRef="#ctx0" brushRef="#br0" timeOffset="125977.218">17203 11998 297 0,'0'0'74'15,"0"0"-5"-15,0 0 5 0,0 0-12 16,0 0-11-16,0 0-7 0,8-51-4 0,-6 51-11 16,-2 0-9-16,0 3-6 0,2 2-4 15,2 4-2-15,0 5-1 16,-2 3 2-16,0 2-2 0,0 3 1 16,1 2-5-16,-1 0 1 0,2 0-3 0,0-2 0 15,2-4 0-15,0-2-1 16,0-2-8-16,1-4-10 0,-1-2-3 0,-4-3-11 15,2-3-13-15,-2-2-16 0,-2 0-15 16,-2-9-16-16,-2-1-67 0</inkml:trace>
  <inkml:trace contextRef="#ctx0" brushRef="#br0" timeOffset="126149.054">16971 11840 333 0,'0'0'108'15,"0"0"-71"-15,0 0 22 0,0 0-4 16,0 0-22-16,0 0-15 0,0 0-9 0,0 0-5 16,0 0-2-16,46-43-2 0,-38 46 0 15,2 0-16-15,-2 3-26 0,5 0-19 16,-3 0-24-16,0-2-87 0</inkml:trace>
  <inkml:trace contextRef="#ctx0" brushRef="#br0" timeOffset="126430.238">17854 11958 345 0,'0'0'35'15,"0"0"20"-15,0 0-5 0,0 0-13 0,0 0-12 16,0 0 0-16,0 0-3 0,0 0-4 15,0 0 1-15,-97-20-1 0,94 20 0 16,-3 0-1-16,6 0-1 0,0 0 0 16,0-5-5-16,6 2-10 0,3-2-1 15,5-3 0-15,11-2-1 0,4-3 0 16,2 1 1-16,2 1-2 0,4 3-1 16,-4 1-29-16,-6 3-18 0,0 4-28 15,-15 0-43-15,-5 0-137 0</inkml:trace>
  <inkml:trace contextRef="#ctx0" brushRef="#br0" timeOffset="126617.729">17910 12036 407 0,'0'0'55'16,"0"0"-9"-16,0 0 0 0,0 0 12 0,0 0-12 15,0 0-11-15,0 0-6 0,0 0-10 16,0 0-7-16,-3-32-6 0,6 24-6 15,9-1 0-15,-4 2-2 0,3-2 0 16,1 2-26-16,2 1-28 0,-1-2-25 16,1-1-37-16,1-7-155 0</inkml:trace>
  <inkml:trace contextRef="#ctx0" brushRef="#br0" timeOffset="126898.875">18416 11487 394 0,'0'0'63'0,"0"0"3"0,0 0 3 15,0 0-15-15,0 0-15 0,0 0-5 16,0 0-8-16,0 0-8 16,0 0-5-16,-6-20-6 0,4 29-4 15,0 5 0-15,2 5 1 0,0 4-1 0,0 5-1 16,0 1 0-16,0 3-1 0,6-2 0 15,-2-5-1-15,4 3 0 0,-2-4-2 16,1 1-4-16,1-4-2 0,2-1-5 16,1-4-10-16,1-3-11 0,-2-1-15 15,1-3-22-15,-1-4-24 0,0-1-73 16</inkml:trace>
  <inkml:trace contextRef="#ctx0" brushRef="#br0" timeOffset="127336.276">18751 11538 355 0,'0'0'93'15,"0"0"-48"-15,0 0 16 0,0 0-7 16,0 0-8-16,0 0-12 0,0 0-2 16,0 0-7-16,0 0-7 0,-44-105-4 15,36 102-7-15,0 3-1 0,0 0-2 16,-7 9-2-16,5 0-1 0,-1 4-1 15,-1 4 0-15,4 1 0 0,-3 1 0 16,-1 4 0-16,6 2 0 0,-2-2-2 16,1 3 2-16,5 1 0 0,-2-3-2 15,2 1 1-15,2-1-8 0,6-1 3 16,3 0 2-16,1-6-2 0,6 1 3 16,-1-6 1-16,4-2 2 0,-3-3 0 15,9-6-2-15,-2-1 1 0,-3-1 1 16,5-6 0-16,0-2 0 0,-6-3 0 0,3-4 1 15,-5 2 1-15,-1 0 3 0,-5 0 0 16,-1-3 2-16,-6 0-2 16,0-3 1-16,-4-2-2 0,0-5 0 15,-6-3-1-15,-6-1 0 0,1-1-1 0,-5 10 0 16,1 1-2-16,-3 6-1 0,1 5 1 16,-1 0 0-16,-1 5-7 0,0 3-12 15,3 2-1-15,-1 0 0 0,5 6-12 16,2 1-12-16,-3 6-8 0,5-1-16 15,0 1-21-15,-3-1-82 0</inkml:trace>
  <inkml:trace contextRef="#ctx0" brushRef="#br0" timeOffset="127899.028">19212 11311 278 0,'0'0'70'16,"0"0"3"-16,0 0-1 0,0 0-14 15,0 0-15-15,0 0-4 0,0 0-3 16,0 0 0-16,-39-69-4 0,39 65-7 15,0 0-3-15,0 0-3 0,0 1-2 16,4 1-4-16,-2 2-2 0,-2 0-1 0,0 0-3 16,2 0-1-16,0 0 0 15,2 3-2-15,-2 0-1 0,0 1-1 0,0 2 3 16,2 0-1-16,0 5 0 16,1 0-1-16,1 3 3 0,0 0-2 15,-2 2 0-15,0 2-2 0,0 2 0 16,1 1 1-16,-1 0-2 0,2 3 1 0,-6 1 0 15,2 0-2-15,-2 4 2 0,0 2-1 16,2 5 0-16,-2-5 1 0,0 3-1 16,2-2 0-16,-2-3 0 0,2 0-1 15,2 0 1-15,-2-4-1 0,0 0 0 16,3-7 1-16,-5 1 0 0,4-6-1 16,-2-1 1-16,2 0-1 0,-4-7 0 15,0 1 1-15,0-3 0 0,0 0-1 16,0-1 0-16,0-2 0 0,0 0-2 15,0 0-5-15,0 0-1 0,-4 0-4 16,2-1-2-16,-2-5-7 0,-1 2-11 16,3-2-2-16,0 1-14 0,-2-1-14 0,4 0-15 15,-2 0-16-15,-4-1-55 0,4-1-209 16</inkml:trace>
  <inkml:trace contextRef="#ctx0" brushRef="#br0" timeOffset="134975.691">16510 13366 92 0,'0'0'30'0,"0"0"3"0,0 0-1 16,0 0 5-16,0 0-7 0,0 0 7 15,0 0 5-15,10-26-5 0,-8 22 0 16,-2-4 3-16,3 1-5 0,-3 0-2 16,0 1-5-16,2 0 0 0,0 0-4 15,0 2 1-15,-2 1-4 0,0 0-4 0,2 1 0 16,-2 1-5-16,2 1-3 0,0 0-4 15,0 0-1-15,2 3-1 0,0 1-2 16,3 5 1-16,1 1 0 0,-2 5 0 16,2 2 0-16,1 2 1 0,-5 5-1 15,4-1-1-15,-2 4 0 0,0 3-1 16,-2-3 2-16,1 0-2 0,-3-6 1 16,4-1-1-16,-2-3-3 0,0-4-5 15,0-1-5-15,0-4-10 0,-4-2-7 16,5-3-8-16,-5-2-5 0,0-1-8 15,0-1-15-15,-9-6-16 0,1-6-70 16</inkml:trace>
  <inkml:trace contextRef="#ctx0" brushRef="#br0" timeOffset="135163.22">16467 13084 246 0,'0'0'73'0,"0"0"-18"0,0 0-2 16,0 0-6-16,0 0-26 0,0 0-7 15,0 0-8-15,0 0-4 0,0 0-2 16,-4-2-9-16,4 6-23 0,0 1-35 16,2 2-50-16,0-1-85 0</inkml:trace>
  <inkml:trace contextRef="#ctx0" brushRef="#br0" timeOffset="135788.435">16766 13311 150 0,'0'0'68'15,"0"0"-40"-15,0 0 19 0,0 0 0 16,0 0-13-16,0 0-9 0,0 0 1 15,0 0 1-15,0 0 1 0,-80-28-12 16,78 22-4-16,-2 0 4 0,2 0-3 16,-1-2 1-16,3 3-3 0,0-2 2 15,0-1 1-15,3 1 0 0,1-3 0 16,0-1 4-16,6 0-2 0,3 2 1 16,1 0-1-16,7-3-2 0,-3 5-2 15,5 3-1-15,2 2-4 0,0 2 0 0,-3 2-2 16,1 5-2-16,-2 4-2 0,-3 3 1 15,-1 1-2-15,-3 5 0 0,1 2 0 16,-3 3 1-16,-1-4-1 0,-1 5-1 16,-6-4-2-16,2-2-3 0,-4 1-1 15,2-8 1-15,-4 2-2 0,0-3 3 16,0-4 2-16,-6-1-2 0,0-1 2 16,0-1 0-16,-7-2 0 0,5-1 0 15,-6 0-1-15,1-2-2 0,-1 0 0 16,-1-6 2-16,5-1 4 0,0-4-1 15,-3-1 0-15,7-6 1 0,0-4 5 16,2-6 2-16,2-1-1 0,2-6 1 16,2 2 3-16,6 4-5 0,2 2-4 15,3 6 1-15,1 3 3 0,1 4-1 16,3 2 2-16,1 2 2 0,4 4-3 16,1 6 2-16,1 0-4 0,-2 3 2 15,4 6 0-15,-2 0 1 0,4 4-3 0,-2 1 0 16,-1 4-1-16,1 1-1 0,-4 3 1 15,-2 1-2-15,-3 3 0 0,-3-2 1 16,-3 1-2-16,1-2 1 0,-7-1-1 16,2-1-2-16,-6-4-4 0,2 2-5 15,-2-4-2-15,2-2-11 0,-2-3-6 16,-2-4-3-16,0-1-6 0,0-4-13 16,-4-1-12-16,0-1-29 0,-2-10-73 15</inkml:trace>
  <inkml:trace contextRef="#ctx0" brushRef="#br0" timeOffset="136054.099">17531 12922 341 0,'0'0'80'0,"0"0"-29"0,0 0-8 15,0 0-2-15,0 0-3 0,0 0-11 16,0 0-1-16,0 0-4 0,0-7-5 15,6 16-1-15,1-1-1 0,1 9-5 16,0 0 1-16,0 8-5 0,-3 5-1 16,1 4-3-16,0 4-1 0,0-2-1 15,-2 0-6-15,0-1-14 0,3-3-8 16,-1-6-4-16,4-2-10 0,-4-4-11 16,1-3-3-16,-3-5-12 0,-4-2-19 15,-4-4-78-15</inkml:trace>
  <inkml:trace contextRef="#ctx0" brushRef="#br0" timeOffset="136257.147">17353 13262 142 0,'0'0'256'0,"0"0"-207"0,0 0 2 16,0 0-8-16,0 0-6 0,0 0-7 15,0 0-5-15,0 0 0 0,0 0-3 16,19-26-5-16,-11 22-1 0,7 1-5 15,3-3-4-15,5-5-2 0,2 3-2 16,6-4-2-16,2 0-1 0,2-3 0 16,0 1-17-16,-2 2-19 0,-2-2-16 15,-2 3-19-15,-6 1-16 0,4-3-85 16</inkml:trace>
  <inkml:trace contextRef="#ctx0" brushRef="#br0" timeOffset="137678.703">17992 13081 214 0,'0'0'43'0,"0"0"16"15,0 0-12-15,0 0-9 0,0 0-6 16,0 0-6-16,0 0-8 0,0 0-7 0,0 0-2 15,-23 23-3-15,23-20-1 0,3 0 0 16,-1 1 0-16,0 0-1 16,2 0-3-16,2 0 4 0,-2-1-3 15,4 2 5-15,-1-2-2 0,7 1-1 16,-2 0 2-16,5-1 1 0,4-1 1 16,1 1-3-16,5-3 2 0,-4 0-6 15,6 0 4-15,0-5 1 0,-2-2-2 16,-2 0 8-16,-5-1-1 0,1-2 2 0,-9 2-4 15,1 0-1-15,-7-2 1 0,-4-1 3 16,0 0-1-16,-2-4-1 0,-4 2-5 16,-2-5-2-16,-7 1-1 0,3-2-1 15,-7-2-1-15,1 2 0 0,-5-2 0 16,7 3 0-16,-5 4 0 0,5 3 0 16,-5 2 0-16,7 0 0 0,-3 4 0 15,3 5 0-15,-1 0 0 0,-1 5-1 16,2 7 1-16,-5 5-2 0,3 5 1 15,-3 2 1-15,5 2 0 0,3 3-1 0,1-4 2 16,4 3-1-16,2-2 0 16,2-1-1-16,0 0 0 0,2 2 1 0,4-2-1 15,4-2 0-15,1-1 1 16,3-1 0-16,3-3-3 0,6 0 2 16,-1-6 1-16,1-2 1 0,8-3-1 15,-2-4 0-15,0 0 1 0,0-3 1 0,-4-4-2 16,-3-4 0-16,3-3 2 0,-6-2-1 15,-3-2 0-15,-3-1 1 0,-3 3-1 16,-4-7 1-16,-2 5 0 0,-4-4-1 16,0-4 1-16,-2 0-1 0,-4-5-1 15,-2-2 1-15,-2 2 0 0,3 0-1 16,-5 2-1-16,-3 1 0 0,5 5-2 16,-2 2-1-16,-3 2 1 0,3 4-1 15,-3 3 1-15,7 1 2 0,-2 3 1 16,4 2 0-16,-1 0-1 0,3 0 1 15,4 3 0-15,0 0 0 0,0-3 1 16,0 1-2-16,11-1 0 0,-3 0 1 16,4 0 1-16,7 1 0 0,2 1 2 0,3-1-1 15,7 2 2-15,2 0 1 0,1 0 2 16,-3 5-2-16,-5 2 3 0,-1 1 1 16,-10 0-4-16,-3 4-2 0,-2 2-1 15,-3 5-1-15,-3-1 0 0,-2 2 0 16,-2 4 0-16,0-2-1 0,-6 2 0 15,1-2-1-15,1 1-1 0,2 1 0 16,-2-3-2-16,2 2-1 0,2-4 3 16,0 0-2-16,0-4 1 0,0-2 1 15,0 2 2-15,8-5-1 0,-6-2 1 16,3 0 0-16,3-1 0 0,-4-2 0 16,8-1 0-16,-5-3 2 0,5 1 1 15,4-2 1-15,-1-5 2 0,4-2-2 0,-5-1-2 16,5-1 0-16,-5-1-1 0,3-2 0 15,-3-1 0-15,-1-1-1 0,-1 1 1 16,-2-3-1-16,-4 3 0 16,1 0-3-16,-3 0-1 0,-4 2 0 0,0 0 0 15,-4-1 0-15,-3 1 2 0,1-3-1 16,-4 2 3-16,0-1 0 0,-1 0-4 16,3 3 3-16,0-1 1 0,-5 1 0 15,7-1 1-15,-4-5-1 0,-3 4 2 16,3 0 2-16,2-1-1 0,-1 1 0 15,-3-2-2-15,4 4 2 0,-3-5-1 16,-1 3-2-16,4 0 1 0,-5 0-1 16,-1-1-1-16,6 2 0 0,-3 3 0 15,3-1 2-15,2 1-1 0,2-2 0 16,2 1 0-16,0 2 0 0,2 0 1 16,0 0-2-16,0 0 2 0,2 0-1 15,2-2 1-15,6 2-1 0,3 1 3 0,1-4-2 16,5 1 0-16,5 0 0 0,-1 2 0 15,4 3 3-15,0 3 0 0,0 1 1 16,-2 0-2-16,1 3 1 0,-3 2 0 16,-2 7-2-16,-7-1 0 0,-1 3-1 15,-1 0 0-15,-6 6 0 0,-2-1-1 16,-4 5 0-16,0-2 0 0,0 3 0 16,-6-2-3-16,2 0-1 0,-2-1-2 15,-4 0 4-15,5-1-1 0,3-3 1 16,-2 0 0-16,0 0 0 0,2-2 1 15,0-1 0-15,0-1-1 0,2-3 1 16,0-1 0-16,4-2 1 0,2-3-1 0,0 1 0 16,3-5 0-16,1-1 1 15,2 0-1-15,1 0 1 0,-1-4-2 0,1 0-9 16,1-4-14-16,-6-1-6 16,3 1-8-16,3-5-10 0,-3-1-7 15,-1-2-25-15,2-1-57 0,-3 0-140 0</inkml:trace>
  <inkml:trace contextRef="#ctx0" brushRef="#br0" timeOffset="138084.838">19007 12825 318 0,'0'0'75'0,"0"0"-16"0,0 0-2 16,0 0-5-16,0 0-14 0,-10-22-8 0,8 22-5 15,2 0-1-15,0 0-4 16,-2 0-4-16,2 0-9 0,-2 3-2 15,2 3-5-15,0 4 1 0,0-1-1 0,0 5 2 16,0-3-2-16,2 4 1 16,0-1-1-16,4 1 0 0,4 0 0 0,-1-1 1 15,3 1 0-15,5 2 1 0,1-2-1 16,7 0 0-16,-2 0 0 0,-1-3-1 16,1-4 1-16,-2 0 0 0,-3-5-1 15,-1 0 0-15,-5-3 1 0,3 0-1 16,-7-3 2-16,0-2-2 0,-1-2 3 15,3-3 3-15,-8-1 2 0,-2-2 2 16,2-3-4-16,-2-1-3 0,0-2-1 16,0-4 0-16,0-3-1 0,-2-5-1 15,2-3 0-15,0 3 0 0,0 0 0 16,0 5 0-16,4 10 0 0,-4 3-3 16,0 4-1-16,0 2-4 0,0 4-1 15,0 0-2-15,0 3-4 0,0 4-8 16,-2 7-19-16,2 3-14 0,0 1-12 0,0 2-19 15,0-1-91-15</inkml:trace>
  <inkml:trace contextRef="#ctx0" brushRef="#br0" timeOffset="139975.02">19485 12588 134 0,'0'0'79'0,"0"0"-14"0,0 0 1 15,6-20-12-15,-6 17-4 0,0 0-15 16,0 1-6-16,0 1-3 0,0 1-6 16,0 0-4-16,0 0-3 0,0 0-1 15,2 6-3-15,0 1-1 0,0 3 8 16,2 2-2-16,2 2 0 0,-1 3-2 16,-3 0-3-16,0 5-1 0,2 3-4 15,0 4 0-15,0 2-4 0,0-2 2 16,0 1-2-16,5-2 0 0,-7-4 0 15,4 0 1-15,-2-5-1 0,0-1 0 16,2-2-2-16,3-3-1 0,-7 1-2 0,4-6 2 16,-4-1-3-16,0 0 1 0,0-4 1 15,-2-1 1-15,0-2 2 0,0 0 0 16,0 0 1-16,0-5 2 0,-2 0-1 16,-4-2 0-16,2-2-1 0,-11-1 1 15,5-3 0-15,-7-4 1 0,1-3-2 16,-7-3-1-16,7-4 1 0,-5-3 1 15,6 5-1-15,-5-6 0 0,3 2-1 16,1 4 1-16,3-3-1 0,-1 5-1 16,6 1 2-16,-3 2 0 0,7 2 0 15,-2-1 0-15,4 5 0 0,2-2 0 16,2 1 0-16,6 1 0 0,0 1 2 16,5 0 2-16,3 2-1 0,1 0 1 15,6 2 0-15,1 1 2 0,1-1 2 16,2 3 1-16,2 1 1 0,0 3 0 0,-2 2-2 15,0 0-3-15,-9 2 0 0,1 6-2 16,-7 7 1-16,-8 1-1 0,-1 7-2 16,-6 2 0-16,-5 4 1 0,-4-1-2 15,-7 0 0-15,3 0 0 0,-3-5-4 16,0-3-5-16,5 0 1 0,-1-6-1 16,1-1-3-16,0-3-5 0,-1-1-1 15,7-4-1-15,-3-2 0 0,1-1-2 16,4-2-12-16,2-3-14 0,2-6 2 15,2-3-12-15,0-3-30 0,4-1-66 16</inkml:trace>
  <inkml:trace contextRef="#ctx0" brushRef="#br0" timeOffset="140225.427">19824 12260 204 0,'0'0'182'15,"0"0"-114"-15,0 0-5 0,0 0-7 16,0 0-14-16,0 0-13 0,0 0-4 16,0 0-6-16,20-32-4 0,-16 42-5 15,1 6 3-15,-1 3 1 0,2 11-3 16,-2 3-2-16,2 7-1 0,-4 0-5 16,-2-1-3-16,4 2 1 0,-1-3 0 15,3-1-1-15,0-4-1 0,6-5-5 16,1-1-5-16,-5-5-11 0,7-3-10 15,-7-4-12-15,-2-4-5 0,-4-1-12 16,-2-3-11-16,0-3-54 0,-6-2-112 16</inkml:trace>
  <inkml:trace contextRef="#ctx0" brushRef="#br0" timeOffset="140428.512">19652 12666 322 0,'0'0'64'0,"0"0"-2"15,0 0-5-15,0 0-11 0,0 0-19 16,0 0-2-16,0 0 4 0,0 0-4 16,0 0 1-16,39-33-5 0,-14 24-1 15,2-1-6-15,6 0-4 0,0-4-6 16,0 2 0-16,2-1-4 0,-1 1-2 16,-3 1-21-16,2 1-27 0,0 3-22 15,-11-3-27-15,1 3-89 0</inkml:trace>
  <inkml:trace contextRef="#ctx0" brushRef="#br0" timeOffset="140678.452">20353 12659 228 0,'0'0'80'16,"0"0"-5"-16,0 0-7 0,0 0-16 15,0 0-9-15,0 0-5 0,0 0-1 0,0 0-5 16,0 0-3-16,-50 16-2 16,50-21-6-16,2-1-8 0,5 0-7 15,1-4 0-15,6 1-1 0,1-2-4 16,3-2 1-16,1 3-2 0,2-2-1 16,-1 2-23-16,3 0-16 0,0-4-24 15,-7 0-24-15,3-3-59 0,-9 2-211 16</inkml:trace>
  <inkml:trace contextRef="#ctx0" brushRef="#br0" timeOffset="141240.898">20609 12085 220 0,'0'0'107'16,"0"0"-54"-16,0 0 10 0,0 0-5 15,0 0-17-15,0 0 14 0,0 0-35 16,0 0 4-16,0 0 1 0,-56-96-1 0,56 96-9 16,0 0-6-16,2 3-5 0,3 0-2 15,1 2 4-15,0 2 0 0,2 1 1 16,-2 3 1-16,9 2-3 16,-5 5 3-16,1 3-4 0,3 3 2 15,-6 7-3-15,1-1 0 0,-1 4-2 16,0 4-1-16,-6-2 0 0,4-2-1 0,-1 0-3 15,1-5-2-15,0 0-1 0,4-4 0 16,-4-1-4-16,1-2-1 0,-1-4-1 16,2 0 1-16,-4-6 3 0,-2-2 2 15,-2-4-1-15,0-4-1 0,0 1 4 16,0-3-3-16,-2 0 5 0,-2 0 3 16,-4-5 0-16,4 1 0 0,-2-8 0 15,-3 0 0-15,-1-3 1 0,0-5 0 16,3-5 7-16,-1-3-2 0,-2-3 7 15,4-3-7-15,4-1-1 0,2 4-1 16,0 3 1-16,2 7 0 0,6 6-3 16,2 0 2-16,1 6 1 0,5 2-1 15,3 2 0-15,3 5-2 0,3 0 2 0,-2 5 3 16,6 5-1-16,-4 2 0 0,0 5-3 16,-9 2-3-16,5 4 3 0,-9 3-3 15,-2-2 0-15,1 2 0 0,-5-2-12 16,0-2-8-16,-2-1-11 0,9-6-5 15,-7-1-2-15,4-4-7 0,9 1 6 16,-3-6-4-16,9-2-4 0,2-3-13 16,-4-1-34-16,4-7-45 0</inkml:trace>
  <inkml:trace contextRef="#ctx0" brushRef="#br0" timeOffset="142193.905">21306 12247 143 0,'0'0'189'0,"0"0"-120"16,0 0 4-16,0 0-15 0,0 0-3 15,0 0-14-15,0 0-6 16,0 0-8-16,-52-136-7 0,48 128-4 0,-2 1-6 16,-2 0-2-16,-1 0-4 0,-5 3-3 15,3 1-1-15,-7 3-1 0,3 0 1 16,-3 8-2-16,3 2 0 0,-3 5-1 16,5-2 0-16,-3 5 0 0,5-3-1 15,3 3 0-15,-4 1 1 0,6 0-1 16,1 1 1-16,3 0-1 0,2-1 1 15,0 1 0-15,0-1 0 0,4 1 2 16,9-2 0-16,-5-4 0 0,2 0 1 16,7-4 0-16,-2-3 1 0,5 0-1 15,-3-5 0-15,3 0 2 0,1-2-2 16,0-3 0-16,-3-2 4 0,-3-4-2 16,-5-3 1-16,-2-4 3 0,-1-1-2 15,-3-2 0-15,-4-4-2 0,0 0 1 0,0-5-2 16,-2-4 0-16,0 1 3 0,0 2-1 15,2 8-3-15,-3 8 1 0,3 6 1 16,0 4 0-16,0 3 0 0,0 0-2 16,0 4 0-16,0 4-2 0,0 8 1 15,0 2 1-15,0 3 0 16,0 1-1-16,5 0 1 0,-1-3 0 0,2 0-1 16,4 0 1-16,3-4 0 0,-5-2-4 15,8-1-4-15,-5-2-4 0,-1-2-17 16,5-2 1-16,-5-3 1 0,0 0-13 15,1-3 1-15,-3 0 5 0,-6-1 5 16,0-2 10-16,-2-2 5 0,0-2 12 16,-4-3 2-16,-4-3 0 0,-5 0 2 15,5-5 9-15,-2-1 6 0,-5-2 10 16,3 0 0-16,-1 0-11 0,1-1 4 16,2-1-3-16,-5 2-2 0,9 1-4 15,0 0 0-15,2 3-6 0,2 3 0 0,2 2 1 16,-3 3 2-16,3 5 1 0,3-2-1 15,-1 3 1-15,6 0-2 0,2 0-2 16,9 3 1-16,6 0 3 0,4 0 3 16,6 4 0-16,2 1-3 0,-2 5 0 15,2 1-1-15,-6 3-5 0,-2 2 2 16,-10 0-2-16,1 3-1 0,-7 3-1 16,1 0 0-16,-5 1 0 0,-7-2 0 15,0 1-1-15,-2-2-7 0,-6-2-1 16,1 4 0-16,-3-6-3 0,-2 0-3 15,2-3 1-15,-1-3-2 0,-3 0 3 16,2-5 3-16,-1 0 2 0,-5-4 6 16,1-1 1-16,1 0 0 0,-1-4-1 15,3-3 2-15,-5-3 0 0,1-4 1 0,1-2 1 16,5-5 4-16,-2-4 5 0,3-1 1 16,5-7-1-16,4 0-1 0,2-3-4 15,7-1-2-15,7 6 0 0,3 6-4 16,3 6-1-16,1 6 1 0,4 6 0 15,-2 3 1-15,4 3 1 0,4 2 0 16,0 7-1-16,0 4 0 0,-2 7 0 16,-2 2-1-16,-2 3-1 0,-11 3 0 15,3-1-1-15,-9-1-17 0,5 1 0 16,-7-5-12-16,-2-4-3 0,2-3 2 16,3-4 4-16,-3-3-1 0,2-1-3 15,9-5-3-15,-9-1-6 0,9-3-12 0,-7-7-16 16,7-4-74-16,-7-2-72 0</inkml:trace>
  <inkml:trace contextRef="#ctx0" brushRef="#br0" timeOffset="143490.582">21965 11922 16 0,'0'0'359'0,"0"0"-288"0,0 0-7 16,0 0-1-16,0 0-5 0,0 0-9 16,-18-217-9-16,28 209-6 0,-2 4-16 15,-2 3-10-15,3 2 4 0,5 10-10 16,-4 1 3-16,7 8-1 0,-7 5 1 15,-1 4-1-15,-5 3 0 0,2 5-2 16,-2 2 1-16,-2-2-2 0,0 1 0 16,0-1 1-16,0-5-2 0,3-2-2 15,-1-2 0-15,0-4-1 0,2-1 0 16,0-6-2-16,-2-3 1 0,0-5-2 16,-1-3 2-16,-3-2 0 0,0-4-2 15,0 0 4-15,0 0 2 0,0-7 5 16,-9-5-2-16,-1-2-3 0,2-3 0 0,-7-3 0 15,-3-1-2-15,-3-2-4 0,2 0 1 16,-3 2 1-16,7 2 2 0,-1 7 2 16,5 5-2-16,3 4 2 0,-4 3 0 15,3 0-3-15,3 7 2 0,-2 5-2 16,-5 0 1-16,9 4 2 0,2 1-1 16,2 1 0-16,0 1 0 0,0 0 1 15,6-1 0-15,5-2-2 0,-1-2 1 16,-2 1 1-16,9-5 0 0,-3 0-5 15,9-2-7-15,-2-4 6 0,4-2 0 16,4-2-4-16,-3-3-5 0,-1-4 1 16,-6-4 2-16,1-2 0 0,-7-4-3 15,5-1 5-15,-9-5 3 0,-5-1-1 16,2-4 2-16,-4-4 4 0,0-2 1 0,-2-4 0 16,0-4 1-16,0-3 7 15,-2-1 6-15,0 2-6 0,-2 3 8 16,2 4 0-16,0 10 0 0,0 4 1 0,2 7-2 15,0 6-2-15,0 5 2 0,0 4-1 16,0 1-1-16,0 1-4 0,0 7-5 16,0 7-2-16,2 7-1 0,0 7 2 15,-2 2 5-15,2 5-2 0,0 3-1 16,0-2-1-16,2 4-1 0,2-4-1 16,-1 2 0-16,-1-2 0 0,0-3 0 15,0-4-1-15,2 0 0 0,4-7-1 16,1 2-3-16,-5-7-2 0,6-1 0 15,3-5 0-15,-7-3 1 0,7-5-1 16,-5-4 2-16,2-1-1 0,9-8 5 16,-11-3 0-16,9-1 1 0,-9-5-1 15,3 0 2-15,1-4-2 0,-8-3 1 16,3 0 1-16,1-4-1 0,-2-5 1 0,1-2 0 16,-1 0 1-16,4 8-1 0,-8 5-2 15,-2 8 0-15,0 6 1 0,-2 1 0 16,0 5 0-16,-2 0 0 0,0 3 0 15,-2 0-1-15,-2 3 0 0,-4 5-2 16,3 4 1-16,1 1 1 0,-2 2 0 16,0-2 0-16,4 3-2 0,-1 0 2 15,5 2 0-15,0-2 0 0,0 2-1 16,3-3 1-16,1 0 0 0,6-1 0 16,0 0-1-16,3 0 1 0,5-3 0 15,5-3-1-15,0 0 1 0,4-6 0 16,2-2 1-16,2 0-1 0,-2-5 1 0,0-5 0 15,2 0 0-15,-9-2 0 0,3-1 2 16,-4 0-1-16,-9-3 2 16,-4-2 0-16,-1-2-1 0,1-2-3 15,-6-4 2-15,0-2-1 0,-2-3-1 16,-4-5 1-16,-4 3-1 0,1 1 0 0,1 4 0 16,2 5 0-16,0 1-1 0,-2 7-1 15,0 3 0-15,-1 5 1 0,3 1 0 16,0 1 1-16,2 4-2 0,-2-1 2 15,0 2-3-15,0 0-3 0,-1 0 5 16,5 2-2-16,-2-2 1 0,2 3-2 16,2-3 4-16,7 1 0 0,-1 1-1 15,2-2 0-15,11 3 1 0,-2-3 0 16,5 0 3-16,5 2-2 0,2-1 2 16,2 5-1-16,-2-1 1 0,0 3 0 15,-4 1 1-15,-8-1-1 0,4 6-1 16,-15 0-1-16,0 1 2 0,-4 4-3 0,-4-1 1 15,-10 5 1-15,0-2-1 16,-3 2-1-16,-5 5 0 0,-3-4 0 0,2 3-4 16,-3-2 1-16,7-4 0 0,-6 3 2 15,9-5 1-15,-2-1 0 0,7-1 0 16,3-2 0-16,2-4 0 0,2-3-2 16,2 0 2-16,2-5 0 0,9-3 2 15,7 0 0-15,7-2 0 0,2-3 0 16,2 1-1-16,4-1-1 0,3 1 0 15,-3 3-5-15,-2-2-10 0,-4 2-10 16,-9-2-28-16,-3 1-29 0,-15 1-33 16,-2-1-110-16</inkml:trace>
  <inkml:trace contextRef="#ctx0" brushRef="#br0" timeOffset="144380.998">17579 13805 193 0,'0'0'35'16,"0"0"1"-16,0 0 6 0,0 0-5 0,18-43-13 16,-18 38-2-16,0 3 3 15,0 0-1-15,0 0-5 0,-2 2-2 0,0-1 1 16,0 1 2-16,0-2 2 0,-2 2 1 16,0-1 1-16,2 0-3 0,-2-2 0 15,0 1-1-15,-3-1-3 0,-3 1 0 16,0 1-7-16,-7 1-4 0,-1 0-3 15,-5 4-3-15,0 4 1 0,0 4-2 16,-4 2 1-16,5 0 0 0,3 4 0 16,-2 1-1-16,3 2 0 0,3 1 1 15,3 0-1-15,4-4-3 0,-1-1-1 16,3-1 1-16,4-3-2 0,2-2 4 0,0-2 1 16,0-1 1-16,6 0-2 15,3-3 2-15,-1-2 0 0,2 2 2 16,9-3 3-16,-1-1 3 0,9 0 1 0,0-1 1 15,4 1 0-15,2 2-7 0,-4 0 9 16,0 0-3-16,-6 3 0 0,-2-1 0 16,-9 2-2-16,-2 1-1 0,-4-2-3 15,-1 5-1-15,-3 1-2 0,-2 0 2 16,-4 2-2-16,-7-1 0 0,-3 1-2 16,-5 1 0-16,-2-2-3 0,-5-1-2 15,-1 0 0-15,-4-2-2 0,4 1-8 16,0-5-10-16,6-2 4 0,3-3 7 15,3-1 4-15,3-2-12 0,-1-5-6 16,5-1 2-16,2 0 13 0,0-7 2 16,6-1-7-16,0-2-1 0,10-4-26 15,7 1-40-15,1 1-103 0</inkml:trace>
  <inkml:trace contextRef="#ctx0" brushRef="#br0" timeOffset="144724.671">18147 13771 112 0,'0'0'320'16,"0"0"-286"-16,0 0 5 0,0 0 10 15,0 0-9-15,0 0-22 0,0 0 5 16,0 0-7-16,-99-62-5 0,78 60 0 16,-1 2 1-16,-3 0-4 0,-2 4-1 15,-2 3 0-15,-2 3-3 0,0 1 0 16,2 3-2-16,-2 4-2 0,4-3 1 0,0 3-1 15,5 1 2-15,5-1-2 16,0-1 0-16,7 0-1 0,4 0 1 16,0 0-3-16,4 0 1 0,2-3 1 15,0 3 0-15,4-5 0 0,2 3 0 16,6 1 0-16,1-5 1 0,5 3 0 0,3 0 2 16,0-5-1-16,6-1 1 0,4-2 2 15,-2-4-2-15,4-2-2 0,4-3 1 16,0-6 0-16,0-3-1 0,5-5-5 15,-7-1-17-15,0-6-17 0,0 0-6 16,-2-3-21-16,-4-1-34 0,-2 1-101 16</inkml:trace>
  <inkml:trace contextRef="#ctx0" brushRef="#br0" timeOffset="146209.02">18300 13513 344 0,'0'0'52'0,"0"0"-6"0,0 0 0 0,0 0 4 15,0 0-18-15,0 0-1 0,0 0 1 16,0 0-8-16,0 0 0 0,-60-72-5 16,56 77-5-16,0 4-6 0,0 6 0 15,2 0-3-15,2 4 1 16,0 2-1-16,2 3 1 0,2 1-4 0,2 4 0 16,7 4 1-16,-5 3-3 0,2 6 1 15,1 1 0-15,1 1-1 0,-2-4-1 16,1-6 0-16,1-1-2 0,-4-7-2 15,1-3-3-15,-1-4-4 0,-4-4 0 16,-2-4 0-16,0-5-2 0,0-2 2 16,-2-2-1-16,0-2 5 0,0-1 5 15,-2-5 3-15,0-4 3 0,-2-2-1 16,2-4 4-16,-6 1 1 0,1-5 2 0,3 1 0 16,-4-5-2-16,4-3 0 15,2-5-4-15,2 1 4 0,0 1-4 16,6 2-3-16,4 10 0 0,3 4 0 0,-3 4-2 15,2 3 2-15,3 4-1 0,-3 1 2 16,3 2 0-16,3 0-1 0,-3 7 3 16,1 2-2-16,-3 2-1 0,3 1 0 15,-3 1 0-15,1 3 3 0,-6-1-3 16,1 0-4-16,-3 0 0 0,4 0 0 16,-4-2 0-16,3 1 1 0,-1-6-7 15,4-2 9-15,-1-3 1 0,1 0 0 16,7-3-1-16,-3-3 2 0,9-6-1 15,0 1 0-15,4-6 0 0,0 0 0 16,-2-1-1-16,0-4 1 0,-3 2 0 16,-3-2 0-16,-7-2 2 0,-3 2-1 15,-3 0 1-15,-4 0 6 0,-4 3-2 16,0-4 0-16,-2-1 0 0,-2-1-1 0,-6 3 3 16,6 1-4-16,-3 6-1 15,3 4-2-15,0 3 2 0,2 2 1 0,-4 3-2 16,0 0 1-16,-1 0-3 0,-1 9 0 15,-4 0 0-15,1 7-2 0,-1-1 2 16,0 2 0-16,1 2 0 0,3-3 2 16,2 0-2-16,4 1 0 0,-2-3 0 15,4 3-3-15,0-4 1 0,6 1 1 16,-2-2-1-16,4 0 1 0,0 1-2 16,5-3 1-16,1-1 1 0,5-4-1 15,0-3-1-15,5-2 0 0,-1 0-1 16,4-3 0-16,2-4 2 0,2-5 2 15,4-3-4-15,2-4 1 0,5-4 0 16,-1-5-2-16,-2-3-9 0,3-1 0 16,-3-3-1-16,-4-2 5 0,-10 0 6 15,-2-6 3-15,-3 2 1 0,-9-3 1 16,-7 2 0-16,-4 2 9 0,0 7 2 0,-9 8 7 16,1 1 4-16,-4 9-4 0,3 5-6 15,1 5-5-15,4 3-1 0,-4 2-4 16,2 7 0-16,-1 5-1 0,1 6-2 15,2 5-1-15,0 3 1 0,0 3 0 16,2 2 1-16,2-1 0 0,0 5 0 16,0-1-1-16,8-1 0 0,-2 4 0 15,2-4 0-15,3-3 0 0,-1-4 1 16,-2-3-1-16,1-4 1 0,-1-1 0 16,2-3-1-16,-4-5 0 0,-1-1-1 15,-3-4 1-15,0-1-3 0,0-4 0 16,-2 0 3-16,0 0 0 0,0-3 1 0,-2-5 0 15,-2 0 0-15,-5-3 0 0,-3-2-1 16,-3-2 0-16,-9 1-1 0,3-3-2 16,-8 0-3-16,0 1 3 0,2-3 3 15,0 7-1-15,7 5-2 16,-1 4 1-16,7 3-2 0,-5 6-1 0,7 4-3 16,-1 3 1-16,5 2 2 0,4 1 3 15,2 0-3-15,2 0 2 0,0 0 2 16,2-4 1-16,4 3 0 0,-2-4 0 15,8 1-1-15,-3-1 1 0,3-3 2 16,7 1-2-16,-3-3 2 0,9-3 1 16,0-2 0-16,4-2 0 0,-2-6-1 15,4-1 0-15,2-6-1 0,0 0 0 16,-2-3-1-16,0-2 3 0,-2-2-3 16,-2-1 0-16,-5 2 0 0,-7-1-2 15,1 2 2-15,-5 1 0 0,-3-2 0 16,-4-2 0-16,2 0 1 0,3-3 3 0,-7 1 8 15,0 6-5-15,0 5-4 0,-2 4 3 16,2 7-1-16,-2 2 4 0,0 0-2 16,0 5-2-16,0 5-4 0,-2 6-1 15,-2 1 0-15,2 5 1 0,2-1 0 16,-2 1 0-16,2 0-1 0,0-3 1 16,0-1-1-16,2-1 0 0,2-2-1 15,4 0 1-15,-2-5-1 0,9-3 1 16,-5-3 0-16,2-1-1 0,3-3 1 15,-1-4 1-15,3-2 1 0,-3-4 3 16,3 0 5-16,-1-2 1 0,-1-3 0 16,-5 2-2-16,-4 1 0 0,1 0 1 15,1-2-3-15,-6-1-3 0,0-1-2 16,-2-5-1-16,0-1-1 0,0-2 0 16,0 2-3-16,-2 3-11 0,0 7-2 0,2 4-1 15,0 4-8-15,0 1-6 0,0 3-12 16,0 0-16-16,0 0-14 0,2 0-27 15,0 1-66-15</inkml:trace>
  <inkml:trace contextRef="#ctx0" brushRef="#br0" timeOffset="146708.972">20121 13073 506 0,'0'0'56'0,"0"0"1"0,0 0 6 15,0 0-14-15,2-48-24 0,-2 48-7 16,0 0 0-16,0 1-8 16,0 7-8-16,0 4-1 0,0 4 0 15,-2 4 0-15,0 5 1 0,0 4-1 16,-2 1-1-16,2 5 2 0,0 0-2 0,2 0 0 16,4-1 0-16,4 0-1 0,3-5 1 15,1-1-6-15,3-5 6 0,1-5-1 16,1-3-1-16,1-2-1 0,-3-5-1 15,7-1 2-15,-5-4-1 0,6-3 3 16,-3 0-1-16,1-6 1 0,2-2 0 16,0-6 3-16,-7 0-3 0,3-4 2 15,-7-2 0-15,0 1 4 0,-5-3 1 16,-7 0-1-16,0-3 0 0,0-1-1 16,-2-2-1-16,-7-1 0 0,1 1 4 15,4 7-4-15,-4 5-1 0,1 5 1 16,-5 8 1-16,6 1-4 0,-4 2-1 15,-5 7-1-15,7 6-1 0,-5 6 1 0,-1 5 0 16,8 4-1-16,-3 3-3 0,5 1 0 16,0-1 0-16,4 1 2 0,0-6 0 15,2 1 3-15,4-6-1 0,5 0 1 16,5-1-1-16,1-3-5 0,6-1 5 16,1-5-1-16,-1-2-2 0,4-1-2 15,-4-6-9-15,-5 0-11 0,1-2-8 16,-9-1-4-16,3-2-7 0,-7-4-7 15,-2 0-11-15,-4-2-49 0,-4 1-118 16</inkml:trace>
  <inkml:trace contextRef="#ctx0" brushRef="#br0" timeOffset="147443.107">17860 14726 176 0,'0'0'50'0,"0"0"29"0,0 0-14 15,0 0-6-15,0 0-9 0,0 0-6 16,-12-56-8-16,7 55-3 16,-1-3-7-16,-2 2-2 0,0 0-3 15,-5-1-5-15,5 2 0 0,-4-2 1 0,1 3-5 16,3 0-2-16,-7 0-4 0,3 3-1 16,-7 3-2-16,5 4-1 0,-5 3 1 15,1 3-2-15,1 5-1 0,1 0 0 16,-1 5 1-16,5 0-1 0,1-2-1 15,5 3 0-15,2-3 1 0,4 1 0 16,0-2-1-16,0-1 0 0,8-1 0 16,5-3 0-16,3 0 1 0,1-3-1 15,10-1 1-15,0 1 0 0,2-5-1 16,4 0-2-16,0-4-5 0,4-4-9 16,2-2-7-16,0 0-6 0,3-5-1 15,-1-5-5-15,0-3 5 0,-1-6 0 16,-5-2-14-16,-2-4-23 0,-2 2-34 15,-2-1-54-15</inkml:trace>
  <inkml:trace contextRef="#ctx0" brushRef="#br0" timeOffset="147849.343">18311 14675 359 0,'0'0'38'0,"0"0"21"0,0 0-15 16,0 0 13-16,0 0-16 0,0 0-5 15,0 0 0-15,0 0-7 0,0 0-4 16,-73-118-10-16,57 118-5 0,-3 4-2 15,0 4-4-15,1 4-1 0,3 1-1 16,-1 4-2-16,1 2 2 0,3 3-2 16,4 1-1-16,-1 0 0 0,5 2-1 15,2-4 0-15,2 5 1 0,2-5-3 16,5 2 3-16,1-1-2 0,2-2 1 16,3 0-2-16,1 0 0 0,0 0-5 0,5-2-11 15,2-2 10-15,-3-4-6 16,5-4 0-16,-4-5 10 0,1-1 2 15,1-2 4-15,-4-7 0 0,1-5 1 0,-3-3 5 16,-1-4 7-16,-4-2 3 0,-1-3 4 16,-3 3-1-16,-6-1-4 0,0 2-8 15,-6 1-2-15,-3-3 2 0,1 0 0 16,-2-3-5-16,-5 3 2 0,5 3-4 16,2 4 0-16,-3 5-2 0,5 2-7 15,2 4-8-15,-2 3-1 0,4 1-15 16,-2 0-12-16,4 0-4 0,0 5-6 15,0 3-15-15,0-1-37 0,6 1-50 16,-2-2-65-16</inkml:trace>
  <inkml:trace contextRef="#ctx0" brushRef="#br0" timeOffset="148599.082">18627 14687 161 0,'0'0'204'0,"0"0"-184"0,0 0 19 15,0 0 12-15,0 0-17 0,0 0 1 16,0 0-8-16,0 0-10 0,-83-89 1 16,77 75-5-16,2 1 3 0,2 1-1 15,2 2 4-15,0 1-2 0,0 1-2 16,2-1 0-16,2 0-3 0,8 1-5 16,3 1 0-16,3 0 0 0,5 4-1 15,2 1 1-15,2 2-1 0,-2 8-4 16,-5 6-2-16,-1 1 0 0,-7 4 0 15,3 3-1-15,-9 3-9 0,-2 3 2 0,0-2 2 16,-2 3-5-16,-2-1-5 0,4 0-5 16,-4 0 2-16,5-5-4 15,-5-3 6-15,0-4-3 0,-5-4 2 16,3-3 10-16,-2-3 4 0,-4-6 4 16,2 0 0-16,-5 0 3 0,3-6 2 0,0 0 8 15,2-3 0-15,-7-1 3 0,7-3-1 16,2-2 1-16,-2-1 0 0,4-4-2 15,0-5 3-15,2-4-1 0,0-3-6 16,0-5 1-16,8-4 4 0,2 6-6 16,5 6-5-16,1 9-2 0,3 9-1 15,-1 4 1-15,3 7 1 0,-4 0 0 16,3 7-1-16,1 6-1 0,-4 2-1 16,-1 4 1-16,-1 2 1 0,-3 3-2 15,2 3-1-15,-1 4-4 0,3 3 1 16,-3-2-2-16,3-3-7 0,1-5 4 15,-1-8 6-15,3-4 2 0,2-6-3 0,-1-4 1 16,3-2 2-16,6-8 1 0,-2-5-1 16,0-6 1-16,4-5 1 0,-4-1 0 15,-3-4-1-15,1-3 1 0,-10-1 0 16,-3-2-1-16,-6-1 0 0,-6-2 0 16,0 0 0-16,-6-6 1 0,-8 0 0 15,3-4-1-15,1 2 0 0,-5 1 0 16,7 5 3-16,0 7 1 0,6 10 0 15,0 11 1-15,2 3 2 0,-4 7 1 16,4 2 0-16,0 1-6 0,0 12-1 16,6 4 1-16,-2 7-1 0,4 7 2 15,1 5 1-15,3 3-2 0,2 4-1 16,-1 4 0-16,3 2 0 0,-5-2-2 16,5-3-3-16,-1-6-3 0,1-6 2 0,-5-5-4 15,-1-7-6-15,2-5-7 0,-3-2-8 16,-5-7-17-16,-2-2-7 15,-2-4-10-15,0-1-10 0,-8-5-24 16,-9-4-54-16,3 2-50 0</inkml:trace>
  <inkml:trace contextRef="#ctx0" brushRef="#br0" timeOffset="149427.016">19160 14527 74 0,'0'0'221'0,"0"0"-151"16,0 0 14-16,0 0-27 0,0 0-11 15,0 0-13-15,0 0-5 0,-109-53-4 16,109 52 3-16,0-2-1 0,6 1-9 15,2-1-9-15,9 0 6 0,1-2 1 16,9-2 0-16,2 2 0 0,2-2-3 16,6-2-4-16,0 0-4 0,7-4 0 15,3 1-3-15,1 0 0 0,2-2-1 16,-3-1-12-16,3 0-3 0,-5-1-1 16,3 0-4-16,-11 0-4 0,-4 1 12 15,-4-2 6-15,-8 4 6 0,-3-2 1 0,-7-1 0 16,-5 2 2-16,-6 2 7 0,0 0 7 15,-4-1-1-15,-7 4-3 0,-1 3 4 16,-3 1-6-16,3 3-2 0,-7 2-3 16,5 0-2-16,-5 2-2 0,5 6-2 15,-3 1 1-15,3 2-1 0,-3 6 0 16,5 1-4-16,-3 3 4 0,5-2-2 16,-2 2 0-16,3 0 2 0,3 0 0 15,2-2 0-15,4 2-2 0,0-5 2 16,2 4-1-16,6-2-1 0,1-1 0 15,3-1 2-15,1-2 0 0,5-1-5 16,1-5-3-16,-3-3 2 0,7-3 1 0,-2-2 0 16,1-5-2-16,-1-4-5 0,-4-4-4 15,5-1-4-15,-3-4 2 16,0-1-1-16,-1-2-12 0,-3-1-9 16,-1 2-10-16,-6-3-13 0,3 2-14 15,-7-5-9-15,-2 1-6 0,0-2 92 0,-2 2 5 16,-6 1 37-16,-3 6 24 0,-3 1 2 15,2 7 4-15,-1 0-9 0,3 5-13 16,-2-1-5-16,6 3-11 0,2 2-4 16,2-1-9-16,0 2-7 0,0 0 0 15,0 0-4-15,0 3-6 0,2 0-1 16,6 4 0-16,2 1 4 0,3 1 1 16,7 1 1-16,-3 1 1 0,10 2 0 15,2 5-2-15,-2-1-3 0,4 5-3 16,-9 1-2-16,5-3 0 0,-4-1-10 15,-7-6-14-15,5 0-1 0,-4-6-5 16,1-3-3-16,-3-4-7 0,1-1 0 0,-3-3-2 16,1-6 2-16,-6 1 1 0,-5-4-9 15,-3-1-9-15,0-1 17 0,-3 0 13 16,-3-5 27-16,2 1 23 0,-10 1 25 16,5 0-6-16,-3 1 1 0,-7-2 2 15,5 0-1-15,-5 2 2 0,5 3 4 16,-3 5-15-16,9 4-5 0,0 3-9 15,-1 2-3-15,3 1-4 0,2 7-6 16,-2 5-4-16,0 4-4 0,2 5 0 16,-7 4 0-16,5 0 1 0,0 3 0 15,0 3-2-15,-5-2-3 0,7 0-10 16,-2-2-6-16,6-3-4 0,0-9-16 16,0-3-13-16,2-6-11 0,4-4-21 0,7-3-53 15,-5-4-125-15</inkml:trace>
  <inkml:trace contextRef="#ctx0" brushRef="#br0" timeOffset="149645.722">20318 13903 99 0,'0'0'436'0,"0"0"-407"0,0 0 16 16,0 0 12-16,0 0-9 0,0 0-22 15,10-73 0-15,-8 75-6 0,4 8-5 16,-2 5-1-16,3 3-2 0,-1 8-2 15,0 4 0-15,2 7-5 0,-1 2-1 16,-3 2-2-16,2 5-2 0,-4-2 0 16,4-2-2-16,2 0-8 0,-1-6-10 15,-1-3-7-15,-2-6-11 0,2-7-6 16,4-6-29-16,-5-8-10 0,-3-4-22 16,-2-2-91-16</inkml:trace>
  <inkml:trace contextRef="#ctx0" brushRef="#br0" timeOffset="149848.791">20223 14159 502 0,'0'0'30'15,"0"0"10"-15,0 0-15 0,0 0 11 16,0 0-4-16,0 0-7 0,0 0 4 16,0 0-4-16,0 0-2 0,68-59-7 15,-52 55-6-15,-1 0-7 0,3 0-2 16,-5 0-1-16,8-1-9 0,-5-1-13 15,7-2-13-15,0-2-21 0,-3-1-19 16,5-4-20-16,-2 1-89 0</inkml:trace>
  <inkml:trace contextRef="#ctx0" brushRef="#br0" timeOffset="150176.843">20979 14142 355 0,'0'0'66'15,"0"0"4"-15,0 0-13 0,0 0 4 16,0 0-10-16,0 0-11 0,0 0-10 15,0 0-11-15,0 0-2 0,-6-6-3 16,8 5-2-16,2 0-5 0,-2-1 0 16,4-1 0-16,5-1-3 0,1-1-1 15,1 0-2-15,3-3-1 0,1 2 0 0,1 1-3 16,3-2-16-16,-4 2-16 0,7-3-15 16,1-1-23-16,-2-1-15 0,2-3-51 15,-3-1-163-15</inkml:trace>
  <inkml:trace contextRef="#ctx0" brushRef="#br0" timeOffset="150598.698">21537 13714 359 0,'0'0'34'0,"0"0"47"0,0 0-21 0,0 0-5 15,0 0-7-15,0 0-15 16,0 0-4-16,0 0-2 0,0 0-12 0,-93-192-4 15,87 191-2-15,0 1-4 16,0 0-2-16,-5 6-1 0,5 1-1 16,-2 6-1-16,0 1 0 0,-7 2 0 0,5 3-1 15,-3 0-1-15,3 0-3 0,0 2 0 16,4-3 1-16,-3 2 0 0,3-3 1 16,4-2 2-16,2 1 0 0,0-1 1 15,4 0-1-15,6-4 1 0,1 3-1 16,1 0 0-16,7 1 0 0,1 2 1 15,3-2 1-15,2-2-1 0,2 0 0 16,-6-2 1-16,1 0 4 0,-7-4 0 16,-3 1 1-16,-6-2 1 0,-1-3-1 15,-5 2 0-15,0 1 3 0,0 0-3 16,0 2-4-16,-9-1 0 0,1 1-2 16,-6 1-5-16,1 0-6 0,-5-2-9 0,3-1-6 15,-6-3-15-15,7 1-10 0,-7-3 1 16,9 1-5-16,-5-2-1 0,9-2 20 15,2-4-70-15,0-5-35 0,-1-2-25 16</inkml:trace>
  <inkml:trace contextRef="#ctx0" brushRef="#br0" timeOffset="151160.995">21672 13601 483 0,'0'0'70'0,"0"0"-14"16,0 0 0-16,0 0-2 0,0 0-24 15,0 0-9-15,0 0-2 0,0 0-8 16,0-31 0-16,0 35-5 0,0 5-4 16,-2 5 0-16,0 5 3 0,2 5 2 0,-3 1-1 15,3 4 1-15,-4-1-7 0,2 3 3 16,-4 1-2-16,4 0-1 16,2-2-2-16,0-6-5 0,2-3 0 15,8-6-2-15,-1-4-3 0,3-2 6 0,3-4 1 16,-1-3 0-16,7-2 0 0,1-7 3 15,-3-5 1-15,4-2 1 0,2-4 0 16,-9-4-1-16,3-1 1 0,-5 1 0 16,-6-2 0-16,3 1 0 0,-3-4 1 15,-6-3-1-15,2-3 1 0,-2-2-1 16,2 6 2-16,-1 3-2 0,-1 10 0 16,0 5 0-16,-2 7 0 0,0 4 0 15,0 0 0-15,0 4 0 0,0 8-3 16,-2 3-2-16,0 5 3 0,-1 0 0 15,1 1-1-15,2 0 0 0,0-1-1 16,0 1-2-16,2-2 1 0,11 0-1 16,-5-1 4-16,2-6 2 0,9-1-1 15,-7-1 0-15,11-6 1 0,-2-2 1 0,0-2 0 16,8-3 2-16,-3-7 3 0,-5-5 6 16,2 1-1-16,2-3 0 0,-13 0 0 15,2 0 0-15,-7-3-4 0,-5 1 1 16,-2-1-2-16,0-6-3 0,-4-2-2 15,-7 0 2-15,-1-2-3 0,4 6 0 16,-9 3-2-16,9 7 0 0,0 6-5 16,1 4-1-16,-3 2-3 0,4 2-7 15,2 1-6-15,0 4-7 0,-3 5-14 16,-3 1-14-16,6 0-8 0,0-2-21 16,2-1-66-16,0-3-156 0</inkml:trace>
  <inkml:trace contextRef="#ctx0" brushRef="#br0" timeOffset="151379.683">22391 13393 597 0,'0'0'55'0,"0"0"-12"16,0 0 3-16,0 0-2 0,0 0-22 16,0 0-11-16,0 0-1 0,10-18-1 15,-5 27-3-15,-3 1-2 0,-2 4 0 16,2 5 4-16,-2 2 0 0,0 7-3 15,0-2-3-15,-2 5 0 0,2 3-2 16,-2-4-4-16,2 3-14 0,0-5-4 16,0-7-10-16,2-6-13 0,-2-5-11 15,0-6-16-15,0-4-16 0,-5-8-46 16,-3-3-134-16</inkml:trace>
  <inkml:trace contextRef="#ctx0" brushRef="#br0" timeOffset="151551.598">22213 13299 529 0,'0'0'39'0,"0"0"-8"16,0 0 2-16,0 0 7 0,0 0-18 15,0 0-11-15,0 0-2 0,0 0-5 16,0 0-4-16,66-67 0 0,-57 75-11 16,-3 3-16-16,-4 0-14 0,2 4-12 15,-2-3-22-15,0-1-59 0,0-3-170 16</inkml:trace>
  <inkml:trace contextRef="#ctx0" brushRef="#br0" timeOffset="152207.612">22592 13132 294 0,'0'0'56'0,"0"0"-1"0,0 0-5 0,0 0-4 16,0 0-8-16,0 0-13 0,0 0 0 15,8-44-1-15,-2 47-1 0,4 3 1 16,1 4-4-16,-3-1-2 16,2 7-3-16,5 3-1 0,-7 2-4 15,7 5-2-15,-5 5-1 0,-4 1-3 0,2 3-3 16,1 2 1-16,-5 1-2 0,0-2-3 16,-2 1-13-16,0-2-4 0,0-5-16 15,2-3-2-15,2-5-6 0,3-4-7 16,-3-8-18-16,-6-4-49 0,2-4-98 15</inkml:trace>
  <inkml:trace contextRef="#ctx0" brushRef="#br0" timeOffset="153144.892">22519 13512 537 0,'0'0'20'0,"0"0"-8"0,0 0 3 16,0 0 14-16,0 0-5 0,0 0-1 15,0 0 6-15,0 0-7 0,0 0-6 16,219-131-8-16,-173 118-5 0,-5-6-3 16,-2 4-9-16,-3-1-20 0,1-3-13 15,-4 0-21-15,2 1-4 0,-4 0-12 16,0 4-10-16,-4-4 10 0,-2 4 45 16,-9 0 34-16,1-1 13 0,-9 3 54 15,-2-1 0-15,-2 3 5 0,-2-1-14 16,-2 4-4-16,0-2-3 0,-6-1-8 15,0 3-8-15,0 1-8 0,-7-2-8 16,3 3-5-16,2 5-5 0,-7 0-2 16,3 0 0-16,0 3-5 0,-7 8-2 15,7 2 0-15,-5 2 0 0,5 2 0 16,-5 3 0-16,7-2 0 0,-3 3-2 0,1 0 2 16,4 2 0-16,6-2 0 0,0 2 0 15,2-1-1-15,0 1 1 0,4-2-1 16,2 1-1-16,10-2 0 0,-3-3 1 15,10 0-4-15,-7-6-2 0,9-1 3 16,0-2-4-16,-7-5 0 0,5-3-3 16,0-3-1-16,-5-7-3 0,5-5-1 15,-4-5 12-15,-3-1 4 0,1-6-6 16,-5 2 0-16,-4-5-3 0,-1-2 2 16,1-3 6-16,-4-3 1 0,0-2 0 15,-2-4 4-15,2-1 4 0,-2-3 2 16,1-3 3-16,-1 3 0 0,2 2-5 15,-4 3 3-15,0 10 0 0,0 5 1 16,2 8-2-16,-2 8 0 0,0 9 1 16,0 3-2-16,0 0 2 0,0 9 1 15,0 9-12-15,0 6 0 0,4 9 2 16,-2 3 1-16,4 8 0 0,-2 2 0 0,3 2 1 16,7 3-2-16,-6-3 0 0,1-1-2 15,1-5-1-15,2-4 1 0,-1-4-1 16,1-8 1-16,5-2 0 0,-7-7 0 15,6-3 0-15,-5-1 1 0,1-7-1 16,1-1 0-16,-9-2 2 0,0-3-2 16,-2 0 1-16,0-4 0 0,-2-3 0 15,2-1 2-15,-2-5-3 0,0 0 0 16,0-5-1-16,0-3-1 0,0-4 1 16,0-3 1-16,10-5 0 0,-1 0 0 15,-1-1 0-15,2 4 1 0,5-1 0 0,-5 6-1 16,0 4 1-16,7 5 3 0,-7 5-1 15,7 4-1-15,-3 2-1 16,7 5 2-16,4 0 1 0,-3 3 0 0,5 6 1 16,4 5 2-16,2 2 1 15,-2 5 1-15,0 1-1 0,-2 5 0 16,-2 3-1-16,-8 4-3 0,4 2-1 0,-13 4 2 16,-2-4-2-16,-2 4-1 0,-6-1 0 15,0-4 1-15,-6-4-2 0,0-3 0 16,0-3-1-16,4-6 1 0,-2-1-2 15,4-2 1-15,0-5-3 0,0-2-5 16,2-3-1-16,0-3-4 0,0-3-6 16,-2 0-7-16,0-8-6 0,0-7-3 15,-4-5-26-15,-5-9-56 0,-5 0-88 16</inkml:trace>
  <inkml:trace contextRef="#ctx0" brushRef="#br0" timeOffset="169094.273">16394 16344 13 0,'0'0'201'0,"0"0"-138"16,0 0-6-16,0 0-1 0,0 0 0 15,0-39-14-15,0 34-6 0,0-2-3 16,0-2-3-16,0 2-3 0,0-2-4 16,0 1 2-16,0 2-6 0,0 1 0 15,0 2-4-15,0 1-4 0,0 1-3 0,0 1-2 16,2 0-3-16,3 2-1 0,1 4-2 16,4 5 1-16,0 7-1 0,3 1 2 15,1 5 0-15,1 2-1 0,1 4 1 16,-1 0 0-16,-3-1-2 0,3 2 1 15,-3-3 0-15,0-2 1 0,3 0-2 16,-5-1 0-16,-1-6 2 0,-1 0-1 16,-2-4-1-16,-2-4 1 0,-2-1 0 15,2-3 1-15,-4-4-2 0,0-3 0 16,0 0 2-16,0 0-1 0,0-2 1 16,-4-4 3-16,0-4 3 0,-4-1 0 15,0-4-7-15,-5-2 2 0,-1-3-2 16,1-5-1-16,-3-1 1 0,-1-5-1 15,-1-2 0-15,1-3 0 0,-2 0 0 16,7 2 0-16,-2 5 1 0,3 0-2 16,5 3 1-16,-2 2 0 0,4 3 0 15,2 0 0-15,2 0 0 0,0-2 0 0,0 2 0 16,4 2 0-16,0 5-1 0,2 2 1 16,0 3-1-16,5-1 0 0,-3 3 0 15,4 2-1-15,-4 3-5 0,3 2-3 16,-1 0-15-16,-4 6 1 0,5 3-11 15,-3 3-6-15,-6 2-12 0,-2 4-22 16,-2-2-48-16,-6-1-78 0</inkml:trace>
  <inkml:trace contextRef="#ctx0" brushRef="#br0" timeOffset="169313.043">16130 16548 386 0,'0'0'50'0,"0"0"-11"15,0 0 1-15,0 0-3 0,0 0-22 16,0 0 4-16,0 0 8 0,0 0 0 16,41-35 3-16,-22 16-5 0,10-1-6 15,2-3-6-15,2 4-4 0,4-5-5 16,4 3-2-16,5-1 0 0,-1-1-2 16,3 3 0-16,-1-3-7 0,1 3-13 15,-1-1-17-15,-3-1-6 0,1 4-7 16,-3 0-19-16,1-1-20 0,-2 4-28 15,1-3-34-15</inkml:trace>
  <inkml:trace contextRef="#ctx0" brushRef="#br0" timeOffset="169765.987">17087 16081 156 0,'0'0'166'16,"0"0"-111"-16,0 0 4 0,0 0 0 16,0 0-8-16,0 0-16 0,0 0-6 15,0 0-5-15,0 0-3 0,0 0-6 16,-124-18-3-16,111 21-1 0,3 2-3 15,-2 0-4-15,-1 3 1 0,5 1-3 16,-4 1 0-16,1 3-2 0,1 3 1 16,0 0-1-16,-3 2 0 0,7 1 0 15,2 0 0-15,0 0 0 0,2 0 0 16,0-3 0-16,2 3 0 0,0-3 0 16,2 2-1-16,0 0 0 0,2 0 1 15,0 3 0-15,2-2 0 0,5-1 1 16,1-1-3-16,0-2 2 0,9-4-2 15,0-2 0-15,1-3-2 0,5-6 2 16,-2 0 1-16,2-8-1 0,-6-3 2 16,1-2 0-16,-3-2 4 0,-5-5 9 0,-3 2 3 15,-3-1 1-15,-4 1-5 0,-4 3-3 16,-4-3 0-16,-4 2-2 0,-7-4-1 16,-1-3-3-16,-1 0-2 15,-3-2 1-15,3 10-2 0,0 1 0 0,3 6 0 16,2 4-2-16,-1 1 0 0,3 2 0 15,0 1-4-15,1 0 0 0,-1 7-1 16,2-1-4-16,-3 10-7 0,3 0-7 16,0 3-7-16,0 8-3 0,3-5-7 15,3 2-10-15,2-3-5 0,4-1 1 16,5-3-19-16,1-5-30 0,-2-1-34 16</inkml:trace>
  <inkml:trace contextRef="#ctx0" brushRef="#br0" timeOffset="170343.971">17422 16070 173 0,'0'0'32'16,"0"0"2"-16,0 0 21 0,0 0 1 15,0 0-13-15,0 0-3 0,0 0-1 16,-44-22-5-16,36 19-8 0,4 0-1 16,-4 0-3-16,1 1-3 0,1-1 2 15,0 0-5-15,0 0-1 0,0 1-1 16,-1-1-2-16,1 2 0 0,4 1-3 16,-2 0-2-16,0 0 1 0,0 2 0 15,0 3-2-15,-1 3-6 0,3 0 0 16,-2 5 0-16,0 0 0 0,4 3 0 0,-2 0 0 15,2 1 0-15,0 1 0 0,2 0 1 16,4 1-1-16,-2-1 0 0,3 1 0 16,-1-1 0-16,2 1 2 0,-2-2-2 15,5 0-1-15,-1-2 0 16,-2-7 1-16,7 2 0 0,-3-2-1 0,3-5 1 16,1 0-2-16,1-3 0 0,1-6 2 15,1-5-1-15,0-4 1 0,3-2 6 16,-1-5 6-16,0 1 0 0,-3 0 4 15,-3-2-1-15,-1 4 2 0,-10-1-3 16,-2 1-2-16,-2-1-2 0,0-2 1 16,-6-1-4-16,-8-2-2 0,-1-1-1 15,-5-1 0-15,-1 0 0 0,0 6-4 16,-4 2 0-16,5 6 0 0,1 4-4 0,-2 3-1 16,7 3-2-16,-3 2-4 15,7 1-2-15,-2 1 1 0,-1 8-2 0,5 4-5 16,-4 5-3-16,-1 6-8 0,7 4-6 15,-4 2-5-15,6 3-16 0,-3 3-16 16,3-3-28-16,2 1-56 0,0-7-87 16</inkml:trace>
  <inkml:trace contextRef="#ctx0" brushRef="#br0" timeOffset="179264.147">1426 7969 112 0,'0'0'68'0,"0"0"-28"16,0 0 4-16,0 0-15 0,0 0-1 16,0 0 0-16,-53-8-6 0,42 8-7 15,3 0-2-15,2 0 2 0,2 0 6 16,-3 0-2-16,1 0-2 0,6 0-1 15,-2 0 3-15,2 0 1 0,0 0-6 16,0 0 1-16,0 0 0 0,0 0 1 16,0-1-2-16,0 1 0 0,0-2-5 15,0 2-4-15,0 0 1 0,0 0-2 0,2 0-3 16,0 0-1-16,2 0 0 0,3 0 0 16,-1 0 2-16,6 0 3 15,1 0 0-15,3-1 2 0,3 0 1 0,8-1-1 16,0 2 2-16,6-2-1 0,6-1 2 15,2-2 0-15,5 1-4 0,1-3 1 16,3 1-6-16,4-2 3 0,-1-1 1 16,3 5-1-16,0-3 0 0,0 1-1 15,-7 0 0-15,-3 0 1 0,-5 3-1 16,-4 0-3-16,-4 2 3 0,-2-1-1 16,-6 1-2-16,-4 1 1 0,-4-1 0 15,-5 1-1-15,-4 0 2 0,0 0-1 16,-3 0-1-16,-3 0 0 0,0 0 2 15,-2 0-2-15,2 0 0 0,-2 0 0 16,0 0 1-16,0 0 0 0,0 0 1 16,0 0-2-16,0 0 2 0,0 0 0 15,0 0-2-15,0 0 3 0,0 0-2 16,0 0 1-16,0 0-2 0,0 0 1 0,0 0-2 16,-2 0 0-16,2 0-1 0,0 0 1 15,0 0 0-15,0 0 0 0,0 0 1 16,0 0-2-16,0 0 2 0,0 0 0 15,0 1-2-15,0-1-5 0,0 0 0 16,0 0-1-16,0 0-8 0,0 0-4 16,0 0-6-16,0 0-3 0,-2 1-3 15,0-1-7-15,-3 3-5 0,-3-1 0 16,0-1-19-16,0-1-29 0,-3 0-53 16</inkml:trace>
  <inkml:trace contextRef="#ctx0" brushRef="#br0" timeOffset="181513.606">2115 7701 99 0,'0'0'49'0,"0"0"-21"16,0 0 0-16,0 0 5 0,0 0-12 16,0 0-2-16,0 0 3 0,0 0-1 15,-15-9-5-15,9 9 5 0,2 0 1 16,0 0 1-16,0 0-6 0,2 0 1 0,-5 0 3 15,5 0 1-15,0 0 0 0,0 0-6 16,2 0-3-16,-2 0-1 0,2 0-1 16,-2 0-1-16,2 0 2 0,0 1-8 15,0 1 1-15,0 1-2 0,0-2 1 16,2 1 2-16,2 1 1 0,0 0 0 16,7 3 2-16,1-1 2 0,0 0 1 15,9 1 4-15,0 0 0 0,6 4-3 16,2-3-4-16,2 2 2 0,6 1-2 15,-2-1-4-15,2 1 1 0,-2-1 1 16,-2-2-3-16,0 1 1 0,-2 2 1 16,-4-3-1-16,0 1 1 0,-2-2 0 15,-4-4-1-15,-3 1 0 0,-5 0 2 16,-3-3-2-16,-4 0 1 0,-4 0-4 0,0 0 2 16,-2 0 1-16,0 0 1 0,0 0 0 15,0 1-2-15,0-1 1 16,0 0 0-16,-2 0 0 0,0 0 1 0,-2 0 1 15,2 0-2-15,-4 0 0 0,-2 0-2 16,-1 0-3-16,-1 0 0 0,0 0 0 16,1 2 0-16,1-1 1 0,-4 3-1 15,-1 0 1-15,3-1-1 0,-2 1 1 16,-3 2-1-16,3 3 0 0,-5-3 0 16,5 3-1-16,-5 1 1 0,1-1 0 15,-1 3-2-15,3 1 1 0,-5-1 0 16,7 2 1-16,-7 2 0 0,5-3 0 15,-1 0 1-15,3-1-1 0,-1 1 1 16,3-4-1-16,0 0 0 0,3-2 0 16,1-1 0-16,-2 0 0 0,4-2 0 15,0 1 0-15,2-2 0 0,0-1 1 16,-1 1-1-16,1-1 0 0,2-1 1 0,-2 1 0 16,0-1 0-16,2-1-1 0,-2 0 1 15,2 0 1-15,0 2-1 0,-2-2-1 16,2 0 1-16,0 0 0 0,0 0 0 15,-2 0-1-15,2 0 0 0,-2 1 0 16,2 1 0-16,0-2 0 0,0 0 0 16,-2 0-1-16,2 0 1 0,0 0 0 15,-2 0 1-15,2 1-1 0,0-1 0 16,0 0 0-16,0 2 0 0,0-2 0 16,0 0-1-16,0 0 1 0,0 0-1 15,0 0 0-15,0 0 0 0,0 0-1 0,0 0 1 16,0 0-1-16,0 0 1 15,0 0 0-15,0 0 0 0,0 0 1 0,0 0 0 16,0 0 0-16,0 0 0 16,0 0 0-16,0 0 0 0,0 0-1 15,0 0 1-15,0 0 1 0,2-2-1 16,-2 2-1-16,0-1 1 0,0 1 0 0,2-2-2 16,-2 2-2-16,0 0 2 0,2-1-3 15,-2 1 3-15,0-2 1 0,0 2-1 16,0-3 1-16,2 3 0 0,-2 0 0 15,0 0 1-15,0 0-1 0,0-1 1 16,2-1 0-16,-2 2 0 0,0 0 0 16,0 0 0-16,0-1-1 0,0 1 1 15,0 0-1-15,0 0-1 0,0 0-2 16,0 0 1-16,0 0 0 0,0 0-1 16,0 0-1-16,0 0 1 0,0 0 1 15,0 0-1-15,0 0 3 0,0 0 0 16,0 0-2-16,0 0 2 0,0 0-1 0,0 0 2 15,2 0-1-15,-2 0 0 0,0 0 1 16,2 0 0-16,-2 0-1 16,0 0 0-16,0-2 1 0,0 2 0 0,0 0 0 15,0 0 0-15,2 0 0 0,-2 0 0 16,0 0 0-16,0 0 0 0,0-1 0 16,0 1 1-16,0 0-1 0,0-1 0 15,2 1 0-15,-2 0 0 0,0 0-1 16,0 0-1-16,0 0 2 0,0 0 0 15,0 0 0-15,0 0 0 0,0 0-2 16,0 0 2-16,0 0 0 0,0 0 2 16,0 0-2-16,0 0 0 0,0 0 0 15,0 0 0-15,0 0-2 0,0 0 2 0,0 0-1 16,0 0 0-16,0 0-2 0,0 0-1 16,0 0 0-16,0 0 0 0,0 0 3 15,0 0 1-15,0 0-1 16,0 0 1-16,0 1 0 0,0-1 0 0,0 0 0 15,0 0 1-15,0 0-1 0,0 0 0 16,0 0 0-16,3 0 0 0,-3 0 1 16,0 0-1-16,0 0 0 0,0 0 1 15,0 0-1-15,0 0 0 0,0 0 0 16,0 0 0-16,0 0 0 0,0 0 0 16,0 0 0-16,0 0 0 0,0 0 0 15,0 0 0-15,0 0 0 0,0 0 0 16,0 0-1-16,2 0 1 0,-2 0 1 15,0-1-1-15,0 1 1 0,0-2-1 16,0 2 0-16,2-1 1 0,-2 1 0 16,0 0 0-16,0 0-2 0,0 0 2 15,2-2-1-15,-2 1 0 0,0-1 1 0,0 2 0 16,0-1-1-16,0 1-1 0,0-2 1 16,0 2 1-16,0 0 0 0,0-1-1 15,2-1 0-15,-2 1 0 0,0-2 0 16,0 1 1-16,0-1-1 0,0 1 0 15,0 0 1-15,0-2-1 0,0 1 0 16,0 0 0-16,0-2 0 0,0 2 1 16,0-1-1-16,0 0 0 0,0 0-1 15,0-2 1-15,0 3 0 0,0-3 0 16,0 1 0-16,0 1 0 0,0-2 0 16,0 5 0-16,0-7 0 0,0 2 2 15,0 2-2-15,0-3 1 0,0 2-2 16,0-2 2-16,0 1-1 0,0-1 2 0,0-2-2 15,2 3 0-15,-2-2 2 0,0 2-2 16,0 0 2-16,0-2-2 0,0 0 1 16,0 0 0-16,2-1 1 15,-2 1-2-15,0 1 1 0,0-1-1 16,0 0 0-16,0 2 1 0,0 0-1 0,0 0 0 16,0 1 1-16,0-1-1 0,0 1 1 15,2-1 0-15,0 0 0 0,-2 0-1 16,0 0 1-16,2-1 0 0,-2 1-1 15,0 3 1-15,0 0 0 0,2 0 1 16,-2 0-1-16,0 1 0 0,2 1 0 16,-2-1 0-16,0-1-1 0,0 3 1 15,0-3 0-15,0 3 0 0,0 0 1 16,0 0-2-16,2 0 1 0,-2 0-1 16,0 0-1-16,0 0-1 0,0 0 1 15,0 0 0-15,0 0-1 0,0 0 0 16,0 0 0-16,0 0 0 0,2 3 2 0,-2-2 0 15,2 2 1-15,-2-2-1 0,3 0 0 16,-3 1 1-16,0-2-1 0,2 3 0 16,-2-3 1-16,0 1-1 0,0 1 0 15,2-1 0-15,-2 1 0 0,0 1 0 16,2-3 0-16,-2 3 1 0,0-3-1 16,0 3 0-16,2-1 0 0,-2-1 0 15,0 2 0-15,0-3 0 0,0 1-1 16,0 1 0-16,0-2-2 0,0 2-2 15,0 0 1-15,0-1-2 0,2 4 0 16,0-2-3-16,0 0-2 0,-2 0-7 16,2 3-8-16,2-2-5 0,-2 0-12 15,0 4-7-15,3-2-14 0,-3-1-15 16,-2 1-45-16,-5-5-184 0</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1-15T07:35:33.162"/>
    </inkml:context>
    <inkml:brush xml:id="br0">
      <inkml:brushProperty name="width" value="0.05292" units="cm"/>
      <inkml:brushProperty name="height" value="0.05292" units="cm"/>
      <inkml:brushProperty name="color" value="#FF0000"/>
    </inkml:brush>
  </inkml:definitions>
  <inkml:trace contextRef="#ctx0" brushRef="#br0">8864 7983 205 0,'0'0'6'0,"0"0"4"0,0 0 20 15,0 0 12-15,0 0 29 0,0 0-53 16,0 0 12-16,0 0 3 0,-66-48-6 16,64 46-7-16,2 0-1 0,0 0-2 15,0 2-9-15,0 0-2 0,2-1-3 16,2 0 3-16,4-2 4 0,-2 1 3 15,9 1 0-15,-1-2-3 0,7 0-2 0,2-2 2 16,3 1 2-16,10-3-3 0,7-2-1 16,7 0 2-16,5-1 2 15,10-2-2-15,5-2 0 0,6-3-2 16,13 0 0-16,4-1 1 0,9 2-1 16,1 0-1-16,8 1 1 0,9 1-3 15,-2 0-4-15,-2 3-1 0,-9-1 1 0,3 3 3 16,-7 2-2-16,-5 1 1 0,-12 3 0 15,3-2-3-15,-14 1-2 0,-9 1 2 16,-4-2 1-16,-15 5 1 0,-5 0 0 16,-13-3 1-16,-11 3-3 0,-3 0 1 15,-11 0-1-15,-2 0 0 0,-2 0 1 16,0 0 2-16,0 0 0 0,0 0-2 16,-2 0 1-16,-2 0-1 0,-7 0 0 15,3 0-1-15,-2 0-5 0,-5 0-1 16,5 3-3-16,-2 0-5 0,-5-1-8 15,5 1-9-15,-7 3-2 0,7 0 2 16,-7 0-8-16,5 1-2 0,-7-1-28 0,0 3 1 16,-4-3-17-16,3 0-33 0,3-2-30 15</inkml:trace>
  <inkml:trace contextRef="#ctx0" brushRef="#br0" timeOffset="437.311">10766 7447 219 0,'0'0'3'0,"0"0"6"0,0 0 28 15,0 0 16-15,0 0-15 0,0 0-7 16,0 0 6-16,0 0-5 0,-81-16-5 0,75 16-5 16,4 0 4-16,0 0-8 0,2 0-3 15,0 0-7-15,0 0-5 0,2 4-2 16,4-1 0-16,6 2 4 0,7-2 8 15,4 3 5-15,10 0-2 0,10-3 1 16,3 0-1-16,5 0-4 0,1 2-1 16,10 0-2-16,-4-1-2 0,2 1 0 15,-9 1-1-15,7 2-4 0,-12 1 1 16,-1-1 1-16,-12 0-2 0,-10-2 2 16,-4 1 0-16,-13-2-2 0,-4 1-2 15,-2 2 2-15,-4 0 1 0,-4 4 5 16,-11 2 4-16,0-1-3 0,-5 2 1 15,-5 1-2-15,-4 2-3 0,-5 1-2 16,1-1 0-16,0 5-2 0,-2-1-1 16,1 0 1-16,5 1-1 0,0-1 2 15,11-2-2-15,-3 0-1 0,0-1-3 16,10-2-4-16,1-2-9 0,10 4-5 16,2-4-7-16,2 1-11 0,2-1-8 15,8 2-7-15,3-1-17 0,-5-6-44 0,-4-5-116 16</inkml:trace>
  <inkml:trace contextRef="#ctx0" brushRef="#br0" timeOffset="2577.431">12014 7393 67 0,'0'0'34'15,"0"0"1"-15,0 0 3 0,0 0-4 16,0 0 37-16,0 0-29 0,-10-56-15 16,8 47 0-16,0-2 7 0,-5 0-2 15,5 2-16-15,0-2 4 0,0 5 0 16,2-2-8-16,0 4 0 0,0-3 1 15,0 1-2-15,2 3-2 0,0-6-2 16,0 6 0-16,5-4 2 0,-5 1 5 16,0 5 2-16,0-5-1 0,0 3 2 15,-2 0-4-15,2 1 3 0,0 0-6 16,0-1-1-16,0 3-3 0,-2 0-2 16,0-1-1-16,2 1-1 0,-2 0-2 0,2 0 0 15,-2 4 0-15,7 1 0 0,1 6 1 16,-2 1-1-16,2 2 1 0,-4 5 0 15,3 2 1-15,3 4 0 0,-2 0-2 16,-2 3 1-16,3 1 0 0,1-1 0 16,0-2-1-16,-3 2 2 0,-1-3-2 15,6 0 1-15,-4 0-1 0,-1-4 1 16,5 1-1-16,-4-2 1 0,1-3-1 16,-5 0 0-16,2-3-1 0,2 0 1 15,-4-5 0-15,-2 0 1 0,0-2-1 16,0-5 0-16,1 0 0 0,-3-2-1 15,0 0 1-15,0 0 0 0,0 0 0 16,0 1 0-16,0-1 0 0,0 0 2 0,0-5 1 16,-3-6-2-16,-1-3 0 0,-2-3 2 15,-4-5-3-15,4 2 0 0,-5-6 0 16,-3-2 0-16,3-3 0 0,-5-2 0 16,1-2 0-16,-1 4 0 15,-1-3-4-15,1 1 2 0,-1 1-2 0,5 1 3 16,-5 2-3-16,11-1 2 0,-2 5 1 15,4 0 1-15,0 1-3 0,-3-1 3 16,5-1 0-16,2-1 0 0,0 2 0 16,9 3-1-16,-1 1 1 0,4 1-1 15,3 4 0-15,1 0-1 0,7 3 1 16,2 4 1-16,-4 1 0 0,10 4 1 16,-5 3 0-16,1 1 0 0,-2 0 0 0,-2 4 1 15,-3 5-2-15,-7 3 2 0,1 5-1 16,-3 5-1-16,-7 1 2 0,-2 5-2 15,-2 2 2-15,-2-1 0 16,-6 2-1-16,-3-2-2 0,-3 1 0 0,-5-4 0 16,1-1 0-16,-7 0-1 0,2-5-4 15,-2 3 3-15,-2-6-3 0,0-1-3 16,1 2 1-16,3-6-4 0,4 2 1 16,1-6-1-16,5-2-1 0,5-1-1 15,4-4-4-15,2 1-8 0,0-2-14 16,2 0-6-16,2-2-17 0,2-5-22 15,4-1-84-15</inkml:trace>
  <inkml:trace contextRef="#ctx0" brushRef="#br0" timeOffset="3014.861">12339 7333 254 0,'0'0'52'0,"0"0"6"0,0 0 11 16,0 0-15-16,0 0-25 0,0 0-5 16,0 0-3-16,8-25-4 0,-6 25-6 15,-2 3-8-15,2 6-1 0,-2-1-2 16,2 6 6-16,2 0 1 0,0 3-1 16,3 0-4-16,-3 3-1 0,2-1 0 15,0-1 1-15,4 2-2 0,1-4 0 16,1-1 0-16,5 1 0 0,-1-4 1 15,5-1-1-15,4-2 0 0,-5-5 1 16,7-2 0-16,-6-2 2 0,-2-9-1 16,1-2 9-16,-7-1 2 0,5-2 6 0,-7 0-1 15,-5-3-5-15,4 3-3 16,-6-4-2-16,-2-3-1 0,-2-5-4 16,-2-5 1-16,-8-3-3 0,4 0-1 15,0 4 0-15,-5 6-1 0,-1 4-2 0,6 7-1 16,-5 2-4-16,5 5-2 0,-4 5-4 15,6-1-2-15,4 2-2 0,-7 3-4 16,3 5-3-16,2 4-2 0,2-1-3 16,0 8-5-16,8-4-1 0,3 4-17 15,9-2-32-15,-1-2-4 0,2 1 21 16,12-5 4-16,-2 0-37 0,4-4 82 16</inkml:trace>
  <inkml:trace contextRef="#ctx0" brushRef="#br0" timeOffset="3436.604">12961 7339 63 0,'0'0'69'0,"0"0"-6"15,0 0 21-15,0 0 11 0,0 0-23 0,0 0-28 16,0 0-6-16,0 0-5 0,12-149-7 16,-14 129-2-16,-2 0-11 15,-2 4-2-15,-4-1 1 0,3 7-3 0,-3 2-2 16,-11 2-6-16,9 1-1 0,-9 5-1 16,3 0 1-16,-3 5 0 0,-2 4-1 15,7 0 1-15,-3 5-2 16,7 0 0-16,-1 3 0 0,-1-1 1 0,6-2 0 15,-1 1 0-15,3-2-2 0,6 2 2 16,0-4-1-16,6 1 1 0,3 1 0 16,3 1 0-16,2-2 0 0,5-1 2 15,2 2-1-15,6 0 2 0,6-4 3 16,2 1 1-16,2-3 1 0,2 4-1 16,-4-3 2-16,-2-2 0 0,-2 2 1 15,-6 1-1-15,-6-1 1 0,2-2-4 16,-13 0 0-16,2 0-4 0,-8 0-1 0,-2 1 0 15,0 2 0-15,-8-1 3 16,0 4-2-16,-9-2 0 0,-4-1-1 16,-5 0-2-16,-5-1-4 0,0 1-3 0,0-4-8 15,6 1 3-15,0-4 1 0,4-2 0 16,1 3 3-16,3-3-7 0,3 0-2 16,-1-3-13-16,3-5 0 0,1 0-6 15,1-6-10-15,0-3-30 0,1-5-38 16,-1-2-62-16</inkml:trace>
  <inkml:trace contextRef="#ctx0" brushRef="#br0" timeOffset="4077.084">13081 6905 233 0,'0'0'68'15,"0"0"-15"-15,0 0 15 0,0 0-8 0,0 0-16 16,0 0-9-16,0 0-6 0,0 0 3 15,8-99-2-15,-8 99-6 0,0 0-6 16,0 1-8-16,0 5-4 0,0 4-4 16,0 5 0-16,0 4 1 0,4 3 4 15,0 4-1-15,2 5-1 0,1 3-2 16,-5 4 1-16,10 3-3 0,-4 0 2 16,5 0-3-16,-3-5 2 0,3 1-2 15,-3-3 2-15,8-4-2 0,-3 1 1 16,-3-5 0-16,1-1 1 0,-5 1-1 15,2-6 0-15,1-3-1 0,-7-1 0 16,0-4 0-16,0-4 0 0,-4 1 0 16,2-6 0-16,0 0 0 0,0 0-1 0,-2-3-1 15,0 0 2-15,0 0-2 0,0 0 2 16,0 0 2-16,0-3-1 16,-6-6 2-16,6-2-3 0,-8-1 2 15,0-2-2-15,-9-2 0 0,11-4 0 16,-7 2 1-16,1-4-1 0,6 2-3 0,2-3 3 15,0 6-1-15,1 0 1 0,3 1 0 16,0-1-1-16,3 0 1 0,3 3 0 16,0 2 2-16,0-2 0 0,7 3-1 15,-3 4 1-15,0-2 2 0,9 5-3 16,-7-2 4-16,11 0-4 0,-4 3 2 16,3 2 0-16,1 1 2 0,0 0 1 15,2 3-1-15,4 4-2 0,-3-1 2 16,-3 6-1-16,-6-1-1 0,1 4 1 15,-3 4-3-15,-7 0 1 0,2 1-2 16,-3 4 2-16,-3 1 0 0,0-3-1 16,-4 3 2-16,0-5-3 0,0 1 0 0,0-5 1 15,0 1 0-15,0-6 0 0,0 0-1 16,0-2 0-16,0-3 0 0,0-1-2 16,0-2-7-16,0 3-5 0,0-3-8 15,0-3-10-15,0 3-19 0,-6-3-19 16,-1 0 9-16,-3-3-60 0,0-3-177 15</inkml:trace>
  <inkml:trace contextRef="#ctx0" brushRef="#br0" timeOffset="5420.607">14730 6873 45 0,'0'0'180'16,"0"0"-135"-16,0 0 11 0,-2-31 4 16,2 27-5-16,-2-2 7 0,0 3-24 15,2 2-12-15,-2-1-1 0,2 2-1 16,0 0-4-16,0 0-10 0,0 9-4 0,-2 4-5 15,2 4 2-15,-2 7 1 0,0 2 1 16,-2 5 0-16,-3 1-2 0,5 8 0 16,-2 2-1-16,-2 2-1 0,2 0-1 15,0-4 2-15,2-4-1 0,-2-3-1 16,4-4-1-16,-2-4-5 0,2-2-13 16,0-1-10-16,0-2-13 0,0-6-20 15,-5 0-25-15,-1-5-62 0,0-4-113 16</inkml:trace>
  <inkml:trace contextRef="#ctx0" brushRef="#br0" timeOffset="5623.599">14304 7159 357 0,'0'0'89'0,"0"0"-67"16,0 0 15-16,0 0 13 15,0 0-14-15,0 0-13 0,0 0 2 16,0 0 0-16,0 0-6 0,93-90-6 0,-88 90-7 15,-5 0-4-15,4 3-2 0,2 2 0 16,0 3-1-16,2 0-2 0,1-1-18 16,1 4-12-16,0 2-3 0,1-2-13 15,1-1-12-15,-2-2-30 0,5-4-68 16</inkml:trace>
  <inkml:trace contextRef="#ctx0" brushRef="#br0" timeOffset="5826.668">14947 7069 452 0,'0'0'28'0,"0"0"-10"15,0 0 48-15,0 0-13 0,0 0-22 0,0 0-5 16,0 0 0-16,0 0-7 0,17-38-14 16,-17 35-2-16,0 3-3 0,0 0-1 15,0 0-7-15,0 0-14 0,0 0-14 16,0 1 4-16,0 1-42 0,0 2-23 15,0 1-100-15</inkml:trace>
  <inkml:trace contextRef="#ctx0" brushRef="#br0" timeOffset="6904.542">15301 7002 70 0,'0'0'50'0,"0"0"-19"0,0 0 19 0,0 0-6 16,0 0-9-16,0 0 0 0,0 0-2 15,0 0-6-15,0 0-5 0,-44-18-4 16,44 17-2-16,0 1 0 0,0 0-1 15,0 0 0-15,0 0 0 0,0 0 4 16,0 0-1-16,0 0-1 0,0 0-1 16,0 0-1-16,0 0 0 0,0 0-5 15,0 0 2-15,0 0-7 0,0 0 0 16,0 0-2-16,0 0-2 0,0 1-1 16,0 7 1-16,0-3-1 0,0 1 0 15,2 3 0-15,1-3 2 0,-1 0-2 16,-2-1 1-16,4 0-1 0,0-1-1 15,-2-1 1-15,2 2-2 0,0-1 2 0,4 0-1 16,-1 1 0-16,5-4-1 0,3 4 2 16,-1-5 0-16,5 0 0 15,-1 0 3-15,1-3 1 0,2 0 1 0,-3-3 0 16,-1-1-1-16,-1 2-1 16,-3-2 1-16,1 1 1 0,-8-1 3 0,5-2 0 15,-3 3 1-15,-4-3 1 0,-4 1-3 16,0-3 1-16,0 0 0 0,0-1-4 15,-8-1-2-15,-7-4-1 0,5 3-1 16,-9-1 1-16,3-2 1 0,-5 5-2 16,9 2 0-16,-9 1-4 0,2 1 2 15,1 4-3-15,-1 2 2 0,1 2-4 16,-7 4 2-16,6 4-2 0,-1 6-1 0,1 2 4 16,0 4-1-16,3-2-2 0,-1 3 0 15,7-3 2-15,-2 1 3 16,5 2 0-16,1-2 1 0,0 1 0 15,6 0 0-15,0-1 1 0,2 0-1 0,4-3 0 16,5 3-2-16,3-3 2 0,-2 0 0 16,9 0-1-16,-2-5 1 0,5 0 1 15,5-2 2-15,2-1 2 0,3-3 0 16,3-2 1-16,2-3 0 0,-2-2 3 16,5-7 0-16,-3-5 2 0,2-3 0 15,-4-5 1-15,1 0-2 0,-3-5-2 16,6 2 0-16,-8-3 0 0,-2 2-1 15,-8 0 0-15,-5-1-1 0,-5-1 0 16,-11-1-3-16,-2 0 1 0,0 0-1 16,-4 0 1-16,-7 8-3 0,-3 0-2 15,2 7-4-15,-9 5 1 0,4 2-2 16,-3 5 0-16,1 2-1 0,-2 3 1 0,-1 4 0 16,3 5 3-16,5 4-1 0,1 0-1 15,1 4 1-15,4 2 1 0,3-5 1 16,5 5 0-16,0-7 2 0,5 0 0 15,5 2-3-15,2-6 3 0,3 3 1 16,3-3 5-16,3 1 3 0,6 1 1 16,2-4 2-16,4 3-4 0,0-2-3 15,-2 0 3-15,-2 1 0 0,-8-4 0 16,-7 2 0-16,-2 0-3 0,-3-1-2 16,-3 1-2-16,-6-1 0 0,0 3 0 15,0 0-1-15,-4-1-2 0,-7 1 2 16,-3-2-5-16,0 1 3 0,-5-1-4 15,-2-4-7-15,1-2-1 0,-1-2-5 0,2-1 3 16,1 0-5-16,5-1 5 0,3-5 3 16,0-2 3-16,6 0-8 15,-5-4-5-15,7-4-1 0,2-5 0 16,0-4 8-16,6-4-24 0,3-3-30 0,1 0-8 16,7-1-48-16,-1 7-39 0</inkml:trace>
  <inkml:trace contextRef="#ctx0" brushRef="#br0" timeOffset="7092.036">16006 6825 270 0,'0'0'78'0,"0"0"-6"0,0 0 10 16,0 0-28-16,0 0-14 0,0 0 2 15,22-22-2-15,-15 23-7 0,1 4-13 16,2 3-7-16,-1 6 2 0,3 0-5 16,-2 5 0-16,-4 5 0 0,3 5-6 15,-3 3 1-15,-2 5-3 0,0-3-2 16,0-5 0-16,0-1-5 0,3-8-12 15,-1-3-2-15,2 0-13 0,-2-7-20 0,-2-3-9 16,-1-2-15-16,-3-5-31 0,-3-6-116 16</inkml:trace>
  <inkml:trace contextRef="#ctx0" brushRef="#br0" timeOffset="7263.829">15890 6690 437 0,'0'0'35'0,"0"0"15"0,0 0 7 16,0 0-29-16,0 0-18 0,0 0-8 16,0 0-2-16,0 0 0 0,0 0-2 15,74 7-14-15,-74 14-17 0,0-1-18 16,-6 2-42-16,0-4-109 0</inkml:trace>
  <inkml:trace contextRef="#ctx0" brushRef="#br0" timeOffset="8966.558">12361 8155 189 0,'0'0'89'16,"0"0"-39"-16,0 0 3 0,0 0 6 15,0 0-11-15,2-35-13 0,-2 35-7 16,0 0-9-16,3 0-3 0,-1 4-10 16,0 3-3-16,0 5 1 0,-2 6 7 15,2 1 2-15,0 7-3 0,0 2-1 16,0 4-1-16,0 1-4 0,0-1-1 15,2 1 0-15,2-1-3 0,-1-1 0 0,1 0 0 16,-2-6 2-16,2-3-1 0,-4-2-1 16,4-3 0-16,1 0 0 0,-1-6-1 15,-4 0 1-15,2-4 0 16,-4-2 0-16,0-1 0 0,0-4 0 16,0 0 0-16,-2 0 2 0,-2-6 1 0,-2-4-2 15,-7-3 0-15,9-2 0 0,-8-5-1 16,-5-5 2-16,9-1-1 0,-7-8-1 15,1-4 2-15,2-3-2 0,-1-5 0 16,7-1-1-16,2 2 1 0,-2 3 0 16,4-1 0-16,-3 5 0 0,5 3 0 15,-2 4 0-15,2 0 1 0,0 1-1 16,2-2 0-16,5 7 4 0,1 3-1 16,-4 4 1-16,15 4-4 0,-5 3 0 15,7 2 1-15,6 4-2 0,4 3 0 16,2 2 1-16,2 10 0 0,-2 7 0 15,-8 6 0-15,2 3 0 0,-13 8 2 16,-8 2-2-16,-4 6 1 0,-4-3 1 0,-14 1-1 16,1-4 1-16,-8 1-2 0,3-3 0 15,-5-4-6-15,0-3 0 0,-4-2-1 16,7-5 0-16,-1-6-4 16,2 0-1-16,7-5 2 0,-3-2 0 0,11-3-4 15,2-4 1-15,0 0 2 0,2-3-1 16,0-5-5-16,2-4-11 0,4-3-16 15,4-3-17-15,-2 3-25 0,11-2-17 16,-5 1-98-16</inkml:trace>
  <inkml:trace contextRef="#ctx0" brushRef="#br0" timeOffset="9341.503">12614 8178 188 0,'0'0'67'0,"0"0"-8"0,0 0 10 16,0 0-2-16,0 0-20 0,0 0-13 15,0 0 1-15,0 0-11 0,82-79 5 16,-73 73-9-16,-3 3-4 0,-2 1 0 16,-4 2-6-16,2 0-1 0,0 2-2 15,4 7-3-15,-4 2 3 0,2 4-3 16,1 3 0-16,-1 3 0 0,0 4-1 16,0-2-3-16,8 2 1 0,-3-3-1 15,3-2 0-15,5-2 0 0,-1-2-1 16,3-3 0-16,-1-1-3 0,7-6 2 15,-4-3 0-15,-5-3 1 0,9-3 1 16,-6-9 1-16,3-3-1 0,-5-3 2 16,0-2 1-16,-3 0-2 0,-2-1 5 15,-5-2 0-15,-3 0 2 0,2-7-3 16,-4-2-1-16,-2-5-3 0,0 2 1 16,0 6-2-16,-2 4 0 0,-4 9-2 15,2 4-1-15,2 5-3 0,-3 5-3 0,-3 2-9 16,4 0-6-16,-6 8-6 0,6 2-13 15,-1 5-4-15,-3-1 3 0,6 7 4 16,0 0-34-16,2 2-36 0,0-4-36 16</inkml:trace>
  <inkml:trace contextRef="#ctx0" brushRef="#br0" timeOffset="9747.63">13137 8152 162 0,'0'0'135'15,"0"0"-60"-15,0 0-8 0,0 0-10 16,0 0-11-16,0 0-11 0,0 0-4 15,0 0-3-15,128-195-1 0,-116 173-5 0,-8 5 0 16,2 3-13-16,-3 9-1 0,-3-1-1 16,-3 4-1-16,-7 2-5 0,4 0 0 15,-9 5-2-15,-1 5-4 0,-9 5-1 16,6 5 1-16,1-1-1 16,-3 4 1-16,9 0-1 0,-1-1 1 15,7-1-2-15,2-3-1 0,4 0 2 0,0-4 3 16,8-3 2-16,3 0 1 0,-1-2 0 15,11 1 1-15,1-3 0 0,1-2 7 16,8 1 3-16,8-2-2 0,3-1 2 16,-3 0-3-16,-2-1 0 0,-4-2 1 15,-8 2 2-15,-8 0-2 0,-5 1-3 16,-6-2-4-16,-2 4-1 0,-4 2-1 16,0 2 1-16,-6 4 0 0,-8-1-1 15,3 1-1-15,-5 1-3 0,-3-2-4 16,-6 0-8-16,5-5-1 0,-1 1-13 15,-4-4-2-15,5-1-3 0,1-1 2 16,5-2-11-16,-1 0 0 0,7-5-12 0,-2-4-38 16,-5-2-10-16,11-4-124 0</inkml:trace>
  <inkml:trace contextRef="#ctx0" brushRef="#br0" timeOffset="10201.161">13405 7891 315 0,'0'0'83'0,"0"0"-25"0,0 0 9 16,0 0-5-16,0 0-20 0,0 0-13 16,0 0-2-16,0 0-2 0,87-77-9 15,-81 80-2-15,0 2-6 0,1 6 1 16,1 3-3-16,-2 4 1 0,2 5-1 16,-3 5-3-16,1 8 1 0,-6 3-2 15,4 2-1-15,0-2 1 0,-2-3-2 0,4-1 0 16,1-7-2-16,1-2-2 0,-4-2 1 15,4-7-3-15,0 0 1 0,-1-3 0 16,-1-3 3-16,-4-4-3 16,-2-2 0-16,0-2 0 0,0-3 0 0,0 0 2 15,0 0 0-15,0-1 3 0,0-4 4 16,-2-4-1-16,-4-1-3 0,-3-3 0 16,1-3 1-16,0-2-1 0,2-4 0 15,-3-3 0-15,7-1 1 0,0-2-1 16,2 6 1-16,4 2 0 0,5-1 3 15,-3 8 0-15,8-3-1 0,3 4 1 16,-5 1-3-16,7 2 3 0,2 3-1 0,-3 0 0 16,11 3 0-16,-4 3 0 15,-2 0-1-15,-1 3 1 0,3 6-1 16,-4 3 0-16,-5 5-2 0,-3 5 0 16,-5 3 0-16,-4 4-1 0,-2 5-11 0,-2-3-13 15,-4 0-14-15,-4-4-25 0,-5-3-19 16,-1-2-4-16,-3-8-108 0</inkml:trace>
  <inkml:trace contextRef="#ctx0" brushRef="#br0" timeOffset="11638.297">8874 8000 214 0,'0'0'86'16,"0"0"-42"-16,0 0-2 0,0 0 13 16,0 0-18-16,0 0-15 0,0 0-5 15,27-19 6-15,-23 16-2 0,4 3-4 16,3 0 17-16,-1 0-27 0,7 0-3 15,5 4 6-15,5-1 1 0,4 3 0 16,4 1 0-16,3 3-1 0,7 2-2 16,7 1 1-16,6 2-3 0,4 0 0 15,8 1 3-15,4-2-2 0,7 0 0 16,10 0-1-16,4 3 0 0,8-5 2 16,1 2-4-16,7 2-2 0,-5 1-2 15,-1 1 2-15,1 2-1 0,-3 2 1 0,2 2-1 16,-5-1 2-16,-5 4-3 0,-2-5-1 15,-2 3 0-15,-11 1 1 0,1 0 1 16,-9 4 0-16,-1-2 2 0,-5 2-1 16,0-1 1-16,-2-1 1 0,2-2 0 15,-2-2-3-15,-4-3 0 0,0-1-1 16,-8-3 0-16,-5-3 3 0,-1 0-3 16,-9-2 2-16,-2 2 2 0,-2-6-1 15,-4 1-2-15,0-1 0 0,-6-2 0 16,-5 0 0-16,7-6 1 0,-12 3 1 15,3 0-2-15,-6-3 1 0,-1 3-1 16,1-1 0-16,-2-2 0 0,-1 3 0 16,-3-3 2-16,4 2-1 0,-2 1 1 15,-2-3-2-15,2 3 0 0,-3-3 0 16,1 0 1-16,-4 0-2 0,4 0 1 16,-2 3 1-16,-2-3-1 0,4 0 1 15,-2 0 0-15,0 0 1 0,2 2 0 0,2-1-3 16,1 2 0-16,-5-1 0 0,4-1 0 15,2 2 0-15,-4-1 1 0,3 2-1 16,-5-2 0-16,2 1 1 0,-2 0-1 16,-2-1 0-16,4-1 0 0,-2 1 0 15,2 0 1-15,-2-1-1 0,0 1 0 16,2-1 0-16,-2 4 0 0,5-2 0 16,-3 0 1-16,-2 3-1 0,4-3 0 15,2-1 0-15,-1 1 0 0,1 0 1 16,-4-2-1-16,6 3 0 0,-1-1 0 15,-1 3 0-15,-4-3 0 0,-2 2-1 16,8 1 1-16,-5-2 0 0,-1 1 0 16,-2 1 0-16,4-1 0 0,-2 3 0 0,-2-2 0 15,4 3 0-15,5 0 0 0,-3 1 0 16,0-1 1-16,3 0-1 0,-1 5-2 16,2-3 2-16,-1 3 0 15,5 2 1-15,-6 1-1 0,11 1 0 0,-8-1-1 16,5 0 1-16,-3-1 0 0,5-1 0 15,-5 4 0-15,8-4 0 0,-7 2 0 16,3 2 1-16,-3-4-1 0,3 4 0 16,-3-4 1-16,1 3-1 0,-1 3 0 15,1-1 0-15,4 5 0 0,-3-5 0 16,5 2 1-16,-2-2 0 0,-3-2 0 16,9 0-1-16,-6 0-2 0,-5-2 2 15,9 1 1-15,-6-3 0 0,-1 3-1 0,1-2 1 16,-3-2-1-16,-1 0 0 15,-3 0 0-15,-3-2 0 0,1-3 1 16,-4-1-1-16,-2 1 0 0,0-2-1 0,1-2 2 16,-1-1 0-16,-4-2-1 0,0 2 0 15,2-3 1-15,0 2 0 0,-2-2-1 16,0 0 0-16,0 0 2 0,0 0-1 16,2 0 0-16,-2 0 0 0,0-3 3 15,0 1-2-15,0-2-1 0,0 0-1 16,-2 1 0-16,-2-2 0 0,4 2-3 15,0-1-3-15,-4 0-2 0,1 1-3 16,1-1-5-16,-2 1-5 0,0-3-5 16,-2 2-10-16,0 3-15 0,2-5-10 15,2 4-10-15,-3-7-12 0,-3 0-53 16,0-1-141-16</inkml:trace>
  <inkml:trace contextRef="#ctx0" brushRef="#br0" timeOffset="12028.911">12967 9361 391 0,'0'0'15'0,"0"0"6"16,0 0 38-16,0 0-10 0,0 0-17 15,0-11-8-15,0 11 8 0,0 0-3 16,4 0-9-16,0 0-8 0,0 3 2 15,9 0 2-15,-3 0-1 0,1 5-3 0,7-3-1 16,-3 1-3-16,-1 3 0 0,-2 1-2 16,-1 3-2-16,3 1-2 0,-3 2 0 15,-7 1 0-15,8 0-1 16,-4 2-1-16,-1-4 1 0,-5 2-1 16,2-1 3-16,-4-4-3 0,0-1 1 0,-2 0-1 15,-7-3 2-15,-1 4 0 0,-6-1 2 16,-3 0 0-16,-6-1-2 0,-6 3 1 15,-6 1-1-15,-8-3-1 0,3 4-1 16,-3-3 1-16,-5 1 0 0,17-1-1 16,0-7-1-16,10 1-4 0,9-3 0 15,5-1-4-15,5-2-9 0,2 0-10 16,2 0-14-16,0 0-8 0,6 0 5 16,3 0-46-16,-5-3-28 0,8-2-71 15</inkml:trace>
  <inkml:trace contextRef="#ctx0" brushRef="#br0" timeOffset="12934.866">14832 7729 319 0,'0'0'59'0,"0"0"-2"0,0 0-1 16,0 0-8-16,0 0-15 0,0 0-8 0,-2-16-2 15,2 16-6-15,0 4-11 0,0 5-4 16,2 3 1-16,0 2 2 0,-2 5 4 16,0 2 1-16,0 1-4 0,0 6 1 15,-2 0 1-15,0 2-4 0,-3 1-1 16,3 4-1-16,0-1-1 0,2-3-1 16,0-5-2-16,4-4-3 0,3-5-14 15,-3 1-9-15,-2-2-12 0,2-3-16 16,-8-3-25-16,-4-1-76 0</inkml:trace>
  <inkml:trace contextRef="#ctx0" brushRef="#br0" timeOffset="13122.329">14437 7995 429 0,'0'0'62'0,"0"0"-23"15,0 0 22-15,0 0-11 0,0 0-17 16,0 0-11-16,0 0-3 0,0 0-8 15,0 0-10-15,130-91 0 0,-128 91-1 16,8 5-5-16,-1 1-17 0,3 3-12 16,-2 0-13-16,3 1-11 0,-1-1-13 15,5-3-49-15,-3-3-81 0</inkml:trace>
  <inkml:trace contextRef="#ctx0" brushRef="#br0" timeOffset="13309.792">14993 7907 517 0,'0'0'33'0,"0"0"-28"0,0 0 45 0,0 0 23 16,0 0-41-16,0 0-16 0,0 0-2 15,0 0 2-15,0 0-9 0,8-37-4 16,-10 37-3-16,2 0-2 0,-2 0-13 16,-2 2-16-16,4 3-13 0,-2-3 2 15,2 6-26-15,0-2-28 0,0-3-60 16,0 0-149-16</inkml:trace>
  <inkml:trace contextRef="#ctx0" brushRef="#br0" timeOffset="13856.862">15363 7822 481 0,'0'0'8'0,"0"0"-8"0,0 0 16 15,0 0 16-15,0 0-14 0,0 0-3 16,0 0 7-16,0 0-5 0,0 0-6 16,-42-17-4-16,40 20-5 0,-2 3 1 15,4 0-2-15,-2 2 3 0,2 3-3 16,0-3-1-16,0 2 2 0,0 1-2 16,4-4 0-16,3 3 0 0,-1 1 1 15,4-3 0-15,0-2-1 0,3 2 0 16,3-2 0-16,1-1 2 0,2-2-2 15,5-2 1-15,-1-2 0 0,8-4 1 16,-6-6 1-16,2-1 1 0,-2-2 1 16,-3-2 0-16,-3 3-2 0,-5-1 0 0,-7 0 4 15,-1 1 1-15,-6-2 4 16,0 2-5-16,-6-4 3 0,-1 3-5 16,-5 1-3-16,-7-3-1 0,3 2 0 15,-5 2 1-15,-4-2-2 0,3 5 0 0,-3 4 0 16,0 3 0-16,-2 2-2 0,0 2 1 15,2 6 0-15,1 4-1 0,-3 5 0 16,4 3 1-16,-2 0-2 0,7 2 0 16,3-2 2-16,1 0 0 0,7-1 1 15,-1 1-1-15,4-4 1 0,2-1-1 16,2 0 1-16,2-2-2 0,8 0 1 16,3 3 1-16,5-6-1 0,3 2 1 15,2 0 1-15,6-4 0 0,2 0 1 16,4-5-1-16,0 0 0 0,0-3-1 15,4-2-2-15,-1-2-6 0,-5-5-11 16,0-1-10-16,2-4-6 0,-4-1-12 16,2-4-19-16,-2-5-57 0,-10 0-109 0</inkml:trace>
  <inkml:trace contextRef="#ctx0" brushRef="#br0" timeOffset="14669.169">15929 7464 270 0,'0'0'65'0,"0"0"4"16,0 0 9-16,0 0-19 0,0 0-11 15,0 0-10-15,0 0-5 16,2-80-10-16,2 80-4 0,-2 0-5 0,3 1-7 16,1 5-3-16,-2 7-2 15,2 4 3-15,0 3 2 0,3 6 2 0,-5 2-4 16,0 3 2-16,0 3-1 0,0 0-2 16,-4 3-1-16,6-3-3 0,3 3 0 15,-1-1 0-15,2-6 0 0,3 1 0 16,3-6 0-16,-1-2 0 0,1-2 0 15,-1-8 0-15,-3-1 0 0,-2-3-2 16,-5-7 0-16,3 1-1 0,-4-3 1 16,0-3 2-16,-2-2 1 0,2-4-1 15,-4-3 1-15,-2-1-1 0,-6-5 2 16,-7 2-2-16,-3-7 0 0,-7 1-2 16,-4-4-6-16,2 1-1 0,-2 3 7 15,7 5-6-15,1 4 6 0,0 6 0 0,7 6 2 16,-5 1-6-16,7 3-1 0,-3 6-3 15,3 3 1-15,-1 0 4 0,5 0 1 16,2 0 1-16,2 2 0 0,2-2 1 16,2 1 1-16,0 2-1 0,0-2 2 15,6 2 1-15,4-1-1 0,1 0 0 16,1-3 0-16,3 1 2 0,5-2 1 16,3 0-1-16,4-2 1 0,2 0 1 15,4-5 6-15,2-1-5 0,4-2 0 16,-2-7 2-16,-1-4-2 0,3-3 1 15,-2-1-3-15,-2-2 1 0,-2-4-1 16,-4 0 0-16,-6-2-1 0,-4 1 0 16,-5-1 0-16,-6 1 1 0,-4-7-1 15,-1 1 3-15,-3-3-3 0,0 0 0 0,-3 5 1 16,-1 4-2-16,0 10 0 0,0 3 1 16,4 4 2-16,-4 5 0 15,4 0 0-15,-2 2-2 0,0 10-2 0,-2 3-2 16,0 7 2-16,-1 1 0 0,1 2 0 15,2 0 0-15,0 0 2 0,2-2-2 16,2-1 0-16,2-4 0 0,5 2 1 16,1-7-1-16,0 2 0 0,3-2 0 15,1-4 0-15,-4-3-1 0,1-3-13 16,1-3-10-16,-6-5-4 0,1-6-9 16,-1-4-1-16,-6-4-19 0,0-2-13 15,-2 1-21-15,-9-8-78 0</inkml:trace>
  <inkml:trace contextRef="#ctx0" brushRef="#br0" timeOffset="14825.378">16241 7407 377 0,'0'0'81'0,"0"0"-4"0,0 0-3 0,0 0-23 15,0 0-17-15,0 0-14 0,0 0-4 16,-35-60-7-16,35 63-8 0,2 1-1 16,4 7-3-16,-1-3 3 0,-1 3-2 15,4 4-14-15,-4-1-14 0,0 4-12 16,-2 0-6-16,-2 2-23 0,-2-3-35 15,-4-2-128-15</inkml:trace>
  <inkml:trace contextRef="#ctx0" brushRef="#br0" timeOffset="15809.523">13449 8881 382 0,'0'0'76'16,"0"0"-34"-16,0 0 11 0,0 0-3 15,0 0-13-15,0 0-17 0,0 0-4 0,33-68 1 16,-25 68-6-16,-4 6-3 0,2 5-4 16,1 3 0-16,-3 6 2 15,4 2 2-15,-2 6-1 0,0 4-2 0,1 5-2 16,-1-1-2-16,-4 2 0 0,6-2 0 15,-2-3 0-15,1-8-1 0,1-1 1 16,-4-4 0-16,8-6-2 0,-3 0 0 16,-3-6 0-16,-2-3 0 0,-4-1 0 15,0-2 1-15,2-1-2 0,-2-1 2 16,0-1 1-16,0-5 2 0,-2-2-2 16,0-5-1-16,-6 1 1 0,-3-3 1 15,-1-4-2-15,-3-1 0 0,-3-3 0 0,-1-4 0 16,1-7 0-16,-1-4 0 15,2-1 0-15,5-3 0 0,0 3 1 16,7 7-1-16,1 4 0 0,2 3 0 16,0 5 2-16,2 0-2 0,0 3 0 15,0 1 0-15,4 2 0 0,0 1 0 16,-1 1 0-16,9 2 0 0,0 2 1 0,-1-1-1 16,7 1 0-16,-1 2 0 0,8 1 0 15,-3 4 0-15,1 1 0 0,2 0-1 16,-9 6 1-16,-1 3 0 0,-9 5 0 15,4 0 0-15,-7 5 0 0,-3 1 0 16,-3 3 2-16,-9 2-1 0,4-4 0 16,-5 4-1-16,-1-3-1 0,-3-2-2 15,1 0 3-15,1-4-2 0,1 2 0 16,4-5-3-16,-5-1-1 0,3-1-5 16,-1 1-4-16,5-3-7 0,-2-2-3 15,8 2-15-15,2-3 10 0,0-3-30 0,0-3-26 16,0 0-48-16,2 0-73 0</inkml:trace>
  <inkml:trace contextRef="#ctx0" brushRef="#br0" timeOffset="16215.712">13796 8875 92 0,'0'0'251'15,"0"0"-208"-15,0 0 27 0,0 0-3 16,0 0-16-16,0 0-14 0,0 0-4 15,0 0-2-15,16-82-7 0,-16 79-3 16,0 3-7-16,0 0-2 0,0 3-4 16,-2 0-3-16,0 6-5 0,2 3 0 15,-2 4 0-15,0 4 0 0,2-1 0 0,0 2 0 16,4 1 0-16,0 3 0 0,9-2 0 16,3 0-2-16,1-4-3 15,0-5 4-15,7 1 1 0,-1-7 0 16,0 0-1-16,4-8 2 0,0 0-1 0,-3-6 1 15,1-5 0-15,-2-5 1 0,0-1 0 16,-7 0 1-16,5-3 3 0,-11 0-1 16,3 0 1-16,-7-2-2 0,-4-4-1 15,-2-2-1-15,0-5 2 0,-4 1-4 16,0 6 0-16,-3 2 0 0,-1 12-6 16,6 3-1-16,-6 6-3 0,-3 3-4 15,1 2-8-15,2 8-8 0,0 1-3 16,-1 4-1-16,1 4 0 0,6-4-9 15,0 7-14-15,2-2-29 0,0 0-42 16,4-4-96-16</inkml:trace>
  <inkml:trace contextRef="#ctx0" brushRef="#br0" timeOffset="16621.864">14342 8856 254 0,'0'0'89'16,"0"0"-7"-16,0 0-8 0,0 0-20 15,0 0-10-15,0 0-9 0,0 0-3 16,0 0-2-16,0 0-5 0,111-199-8 15,-109 183-3-15,-2 3-4 0,-2 3 0 16,-4 2-4-16,-4-1-4 0,4 5-2 16,-7 3 0-16,-3 1-1 0,-1 0 1 15,-4 5-3-15,-1 4-5 0,3 2 1 16,0 0 5-16,5 6-2 0,-3-2-1 16,7 1 0-16,0-1-2 0,4-2 0 15,-1 1 0-15,7-2 2 0,0-1 4 16,2-4 0-16,9 3 0 0,-1-1 0 15,0-1 1-15,11 1 1 0,-6-1 0 16,11 1 2-16,8 0 0 0,-1-1 2 16,4 0 0-16,6-2 0 0,1 2 1 15,-7 1 0-15,-6-4 0 0,-6 1-1 16,-11-1-2-16,-1 4-2 0,-5-3 2 0,-4 5-3 16,-2-2 1-16,-2 1 0 0,-2 0 0 15,-8 1 0-15,-5 0-1 0,1 0-1 16,-9-2-7-16,0 2-2 0,0-2-8 15,-1-3-8-15,-1 1-16 0,4-4-5 16,5 0-8-16,-3-3-7 0,7 0-35 16,1-5-52-16,3-3-96 0</inkml:trace>
  <inkml:trace contextRef="#ctx0" brushRef="#br0" timeOffset="17153.036">14830 8547 393 0,'0'0'82'16,"0"0"-19"-16,0 0 1 0,0 0-13 15,0 0-15-15,0 0-8 0,0 0-6 16,0 0-6-16,14-42-3 0,-14 45-6 16,0 3-1-16,-2 2-2 0,2 6 3 15,0 3-3-15,-4 2-1 0,4 3 0 16,0 5 0-16,4 4-3 0,0 0 1 15,0 6 0-15,2 0-1 0,3-1 0 16,1-4-2-16,4 1 2 0,-1-7-1 16,5 0 1-16,-3-7 0 0,4-2 1 15,-7-3-1-15,0-6-2 0,-5-2 0 0,-3 0-2 16,-2-5-3-16,-2 1-2 0,0-2 1 16,0 0 4-16,-4-6 4 15,-3-3 0-15,-5 1-3 0,6-6 0 16,-7 0 3-16,-1-4-1 0,4-3 1 0,-3-5 0 15,1-2 0-15,6-1 1 0,-3-1 0 16,5 7-1-16,2 3 3 0,2 3 1 16,0 1 0-16,2 4 0 0,2 0 0 15,3 4 1-15,-1-1-3 0,4 2 2 16,5 0 0-16,-1 1-2 0,9 3 1 16,-1 1 2-16,3 2-1 0,4 0 0 15,-2 3 1-15,2 8 2 0,2-2-1 16,-6 5-2-16,-4 0-2 0,-1 3 1 15,-7 0 0-15,-1 0-3 0,-6 5 1 16,-2-2-1-16,-2-1 2 0,0 2-2 16,-2-5-1-16,0-1-3 0,0 0-3 15,0-2-5-15,0-1-7 0,-2-1-7 16,0-3-7-16,-6 0-12 0,0-2-15 0,-5 3-27 16,-3-6-64-16</inkml:trace>
  <inkml:trace contextRef="#ctx0" brushRef="#br0" timeOffset="20292.916">15983 8411 34 0,'0'0'47'0,"0"0"-27"0,0 0 8 16,0 0-1-16,0 0 2 0,0 0 1 15,0-36 0-15,-2 28 3 0,2 2 2 16,-2-2-3-16,0 2-2 0,0 0-1 16,-2 0-1-16,2 0 2 0,-5 2-7 15,3-1 1-15,4 4-3 0,-2-2-3 16,2 1 0-16,0 2-3 0,0 0-6 16,0 5-7-16,0 4 1 0,0 2 0 15,2 6 1-15,4-1 2 0,3 1-1 16,-3 2-1-16,4 2 2 0,-4 2-2 15,3 2-3-15,-3 4 4 0,2 1-1 0,-4 2-4 16,-4 1 1-16,0-5 0 0,0 0 0 16,0-5-1-16,0 0 0 0,-4-4 2 15,0-1-2-15,0-2-3 0,2-4-8 16,0-1-2-16,-2-2-12 16,2-1-9-16,-5-2-14 0,1-3-30 0,-4-1-70 15,-5-2-78-15</inkml:trace>
  <inkml:trace contextRef="#ctx0" brushRef="#br0" timeOffset="20496.04">15702 8528 237 0,'0'0'199'0,"0"0"-171"0,0 0 6 0,0 0 19 16,0 0-15-16,0 0-13 0,0 0-1 15,0 0-2-15,0 0-6 16,103-73-4-16,-97 73-7 0,-4 0-2 15,1 0-2-15,1 3 0 0,-2 0-1 16,0 1 1-16,0-1-1 0,0 3-11 0,0 2-14 16,-2-2-14-16,4 2-11 0,-4 4-22 15,0-6-47-15,0 0-103 0</inkml:trace>
  <inkml:trace contextRef="#ctx0" brushRef="#br0" timeOffset="20683.533">16190 8509 476 0,'0'0'80'16,"0"0"-80"-16,0 0 3 0,0 0 33 15,0 0-3-15,0 0-14 0,0 0 5 16,0 0 5-16,0 0-9 0,-7-13-9 0,5 12-7 16,0-1-1-16,0 2-3 0,0-1 0 15,2 1-3-15,0 0-14 0,0 0-21 16,0 3-15-16,4 1-17 0,-2-1-19 15,0-3-92-15</inkml:trace>
  <inkml:trace contextRef="#ctx0" brushRef="#br0" timeOffset="21402.394">16717 8420 407 0,'0'0'0'0,"0"0"3"0,0 0 2 16,0 0 25-16,0 0-10 0,0 0-4 16,0 0 4-16,0 0-2 15,0 0-5-15,-66-60-3 0,53 57 3 16,1 2-5-16,-3-1 0 0,1 2-1 0,2 0-5 16,-1 0 4-16,1 2-2 0,3-1 0 15,3 5 1-15,0-2-2 0,2 1 0 16,4 2-2-16,-2 0-1 0,2 2 0 15,0-2 1-15,0 2 0 0,6 0 0 16,0-2-1-16,3 2 2 0,3 0-2 16,2-3 1-16,5 3 1 0,0-4 0 15,7 1-1-15,-1-3 0 0,2-2 0 16,0-1 0-16,2-7 1 0,2-4 0 16,-4-3 3-16,-2-2 0 0,-5 2-1 15,-1-1 1-15,-5 0 0 0,-3 4 0 16,-3-4 2-16,-6 3 0 0,-2-1 1 15,0-2-1-15,-8-1-3 0,-9-3-2 0,3 0 0 16,-11 2-2-16,-4-1 1 0,-2 5-1 16,-2 4-1-16,2 6-1 0,2 3 1 15,4 0 1-15,0 4-1 0,3 4 0 16,3 2 1-16,-2 5 0 16,1-1-1-16,1 6 0 0,3-1 0 15,5-1 1-15,1 3-1 0,4-2 0 0,2 0 1 16,1-1-1-16,3-2 1 0,0 1 0 15,7-2 0-15,1 0 0 0,0-1 2 16,3 1-2-16,3 0 1 0,-2 1 0 16,7-2 1-16,-2 0-2 0,5-3 0 15,-1 0 4-15,2-5 0 0,4-3 0 16,-1-3 0-16,3 0 3 0,-2-3-3 16,2-3 0-16,-2-2 1 0,0-3 0 15,0-1-4-15,-4 2 1 0,-3-2-1 16,-1 1-1-16,-7 4 0 0,-3-1 0 15,-3 0 1-15,0 2-1 0,-2 1 1 16,0-1-1-16,-2 0 0 0,-2 3 0 0,0 1-3 16,0-1-5-16,0 2-4 0,-4-1-6 15,0 1-4-15,0 1-7 0,-2 0-9 16,-3 0-5-16,7 1-5 0,-4 4-21 16,-2-1-40-16,2-1-70 0</inkml:trace>
  <inkml:trace contextRef="#ctx0" brushRef="#br0" timeOffset="22261.582">17093 8063 145 0,'0'0'50'0,"0"0"-6"16,0 0 9-16,0 0 0 0,0 0-11 16,0 0-8-16,-8-44-6 0,6 39-5 15,2 2-2-15,0 0-2 0,-2 1-2 16,2 2-4-16,0 0-1 0,0 0-5 16,0 0 1-16,0 0-3 0,0 0-2 15,0 0-1-15,0 0 1 0,0 0 1 16,0 0-4-16,0 0 0 0,0 0 1 15,0 0-1-15,0 0 0 0,0 0-1 16,0 0 0-16,0 0-2 0,0 0 2 0,0 0-2 16,0 0 1-16,0 0 1 0,0 0 1 15,0 0 2-15,0 0 0 0,0 0 0 16,0 0 2-16,-2 0 0 0,2 0 1 16,-3-3-1-16,3 0 1 15,0 1 0-15,0-1 3 0,0 2-1 0,0-2 2 16,0 0 2-16,0 1-2 0,0 1 4 15,0-1-3-15,0 1 0 0,0 0-1 16,0 1 0-16,0-2-1 0,0 2-4 16,0 0 0-16,0 0-4 0,5 6-1 15,-5 4-1-15,2 3 2 0,4 4 3 16,-2 3 2-16,2 2 1 0,0 1-2 16,3 2 0-16,1 0-1 0,0 5-1 0,5 1 0 15,-1 0-1-15,1-1 0 0,-3-1 0 16,-1-4 1-16,1-3-2 15,-2-2 1-15,5 0-1 0,-5-6-5 16,0 0-7-16,3-3-10 0,-5-2-12 0,0-3-5 16,-1 0-5-16,-1-4-5 0,-2-2-2 15,-4 0-17-15,0-2-17 0,0-6-43 16</inkml:trace>
  <inkml:trace contextRef="#ctx0" brushRef="#br0" timeOffset="22542.734">17172 8333 129 0,'0'0'163'0,"0"0"-114"0,0 0 17 16,0 0-3-16,0 0-16 0,0 0-12 15,0 0-7-15,0 0 4 0,60-95-7 16,-46 85-2-16,3 2-5 0,1-3-1 16,3 3-1-16,4 4-3 0,1 0-2 0,1 3-3 15,6 1 1-15,-2 4-4 0,-4 3-1 16,-4 5-2-16,-4-2 1 0,-5 5-3 15,-4-1 1-15,-5 4 0 0,-5 1-1 16,-2 0-2-16,-7 3-5 0,-3-1-5 16,-1 1-5-16,-5-5-2 0,1-2-2 15,-1-2-5-15,1-1 0 0,1-4-1 16,-3-2-4-16,2-3-3 0,3-1-1 16,-5-2-9-16,5 0-34 0,-5 0-50 15,7-5-55-15</inkml:trace>
  <inkml:trace contextRef="#ctx0" brushRef="#br0" timeOffset="23042.61">17589 8080 209 0,'0'0'227'0,"0"0"-182"0,0 0 6 15,0 0 4-15,0 0-18 0,0 0-15 16,0 0-3-16,0 0 3 0,0 0-5 15,70 30 0-15,-61-9-2 0,-3 6-4 16,-2 5-1-16,0 4-4 16,2 3-1-16,-6-1-2 0,4-3-1 0,1-3-1 15,-1-6-1-15,2-2 1 0,0-4-1 16,4 1 0-16,1-5-2 0,-3-3-2 16,-2-4 2-16,0-2-5 0,-1-2 0 15,-5-5 3-15,0 0-1 0,0 0 4 16,-2-6 1-16,-1-3 2 0,-7-2-2 15,2-3-1-15,-5 0 0 0,1-3-3 16,-2-2 1-16,-1-7 1 0,-1-2-2 16,-5-7 1-16,6-1 2 0,-1-4 1 0,4-1 0 15,-1 4 0-15,3-1 0 0,4 5 0 16,1 8 1-16,3 0-1 0,2 4 1 16,0 5 1-16,0 2 0 15,7 2 0-15,-1 1 1 0,4 3-1 0,3-1-1 16,3 3 1-16,7 3-1 0,0 2 4 15,5 1-3-15,1 4 1 0,0 5 3 16,-4 4-3-16,0 2-1 0,-8 2-2 16,-5 2 2-16,-4 0-2 0,-8 2 1 15,-2 1 0-15,-10 0 1 0,-3 1-2 16,-5-1-2-16,-3-1-11 0,-2-1-8 16,0-2-14-16,-2-2-17 0,-2-3-14 15,-4-1-37-15,0-5-123 0</inkml:trace>
  <inkml:trace contextRef="#ctx0" brushRef="#br0" timeOffset="23886.168">14077 9791 288 0,'0'0'61'0,"0"0"-8"0,0 0 4 16,0 0-5-16,0 0-8 0,0 0-10 15,0 0-2-15,37-168-4 0,-30 156-4 16,-1 5-6-16,-2-1-5 0,-2 7-2 16,0-1-2-16,0 2-2 0,0 5-5 0,0 2-1 15,4 5-1-15,-1 3 1 16,-1 5 1-16,0 2 0 0,0 3-1 16,-2 1-1-16,-2 2 1 0,0 0 0 15,2 3-1-15,0-3 2 0,-2-2-2 0,2-4-1 16,0-3 0-16,7-6-2 0,-3-1-2 15,0-2 1-15,-2-3 1 0,0-1 3 16,-4-2-1-16,0-1-2 0,2-3 3 16,-2 0 0-16,0 0 3 0,-2-5 1 15,-2-1-2-15,-4-6 0 0,0 1-1 16,-3-5 0-16,3-2 0 0,-7-3-1 16,1-1 0-16,-3-4 0 0,-1-3 1 15,1-8-1-15,3-3 0 0,-1-2 0 16,3 0-1-16,8-1 1 0,0 4 0 15,2 5 1-15,2 1-1 0,0 6 0 16,0 5 1-16,6 2 0 0,-4 3 0 16,12 3 2-16,-1 0-2 0,1 6 0 0,5-1 1 15,2 4 0-15,-3 4-1 0,1 1 1 16,-3 6-2-16,5 6-1 0,-11 4-1 16,5 4 2-16,-7 3-1 0,-4 4 0 15,-4-1-1-15,0 2-2 0,-2-3-2 16,-6-1-1-16,0-2-3 0,-3-5 3 15,3 3-2-15,-7-3-1 0,5-3-2 16,-2 2-1-16,1-6 1 0,1 3-5 16,2-6-1-16,-3 1-5 0,3-2-12 15,4-4-3-15,2 1-9 0,-2-3-32 16,4 0-25-16,0-3-28 0</inkml:trace>
  <inkml:trace contextRef="#ctx0" brushRef="#br0" timeOffset="24276.78">14445 9466 132 0,'0'0'194'15,"0"0"-145"-15,0 0 24 0,0 0-4 16,0 0-18-16,0 0-12 0,0 0-5 16,15-45-4-16,-15 45-6 0,0 0-8 15,0 0-7-15,0 1-6 0,0 2 0 16,-5 4-2-16,3 4-1 0,0 3 2 15,-2 4-2-15,2 0 1 0,2 2 0 16,0 3-1-16,0 2 1 0,0 0-1 16,8-1 1-16,1-5-1 0,1-2-1 15,6-1 1-15,1-4 1 0,8-3-1 16,-2-6 0-16,-3-3 0 0,7 0 0 16,-6-9 2-16,-3-3-1 0,3-4 3 15,-4-1 3-15,-1-3 2 0,-6 0 1 0,3 3-3 16,-7-1-1-16,0-1-3 0,-4 0 0 15,-2-3-2-15,0 0 2 0,-4-4-3 16,-2 2 0-16,0 2-1 0,-3 8-12 16,5 5 0-16,2 4 2 15,-2 5-6-15,2 0-12 0,-4 8-10 0,4 2-8 16,0 3-13-16,0 3-3 0,0 2-21 16,2 1-34-16,0-4-82 0</inkml:trace>
  <inkml:trace contextRef="#ctx0" brushRef="#br0" timeOffset="24683.371">14970 9424 365 0,'0'0'50'0,"0"0"4"15,0 0-10-15,0 0-5 0,0 0-12 16,0 0 4-16,0 0-4 0,0 0 4 16,0 0-6-16,60-196-7 0,-79 188-10 15,1 0-4-15,-7 7-4 0,2 1-2 16,3 6 0-16,-3 6 2 0,4 1-1 15,1 3 0-15,-1 2-2 0,5-1-4 16,1 1-2-16,5-1 4 0,0-2 1 16,6-2 0-16,2-2 4 0,0-1 0 15,0-3 0-15,4 2 0 0,8-2-1 16,3 0 1-16,1 0 0 0,5-3 1 16,8 0 3-16,4 2 5 0,2 0-3 15,0 3 1-15,0-3 3 0,-2 2-2 16,-6 0-1-16,-2-2 0 0,-11-1-3 15,-1 1 0-15,-5-2-1 0,-4 3-1 16,-2 1-1-16,-2 1 1 0,0 3-1 16,-8 1 1-16,-4 0 0 0,-1 0 0 0,-5-1-2 15,-1 1-5-15,-4-4-5 0,1 0 0 16,-3-2-5-16,0-1-8 0,4-2-1 16,1-2-5-16,-1-1-1 0,9 1 1 15,-3-2-10-15,5-3-13 0,-1-3-26 16,3 0-32-16,-2-1-59 0</inkml:trace>
  <inkml:trace contextRef="#ctx0" brushRef="#br0" timeOffset="25292.677">15330 9191 252 0,'0'0'56'0,"0"0"18"0,0 0 2 16,0 0-23-16,0 0-14 0,0 0-9 15,0 0-2-15,-6-25-8 0,10 25-5 16,-2 0-5-16,6 0 1 0,-2 6-4 15,3 3-1-15,-1 2 2 0,-2 4 0 16,8 4 0-16,-1 4 1 0,-3 5-4 0,5 3-2 16,-5 4-1-16,9 2-1 0,-5-2 0 15,1-3-1-15,-3-3 0 16,-2-6-4-16,3-2 0 0,-3-6-1 16,-6-3 1-16,2-3 1 0,-6-4-1 0,4-2 1 15,-4-2-2-15,0-1-2 0,-4 0 0 16,2-1 7-16,-2-2 2 0,-4-2-2 15,-2-3-1-15,-1 1 1 0,1-5 0 16,-3 0 0-16,1-4 0 0,-2-2 0 16,-1 0-1-16,3-6 1 0,-1 0 0 15,5-1 0-15,2 1 1 0,6 3 0 16,0 4 1-16,0 4 3 0,6 1-3 16,4 3 2-16,5 3-2 0,-1 1 0 15,7 0 3-15,6 4 0 0,0 1 3 16,8 0-3-16,0 3 1 0,-2 3 1 15,2 4-1-15,-4 0 1 0,-4 6-2 16,0-1-2-16,-6 1-2 0,-3 3 1 16,-3 1-2-16,-9-2 0 0,4-1-3 0,-6 0-5 15,3-3-4-15,-5 0-4 0,2-2-9 16,-2-1-3-16,2 2-14 0,6-3-22 16,1-2-3-16,-1-5-21 0,2-3-119 15</inkml:trace>
  <inkml:trace contextRef="#ctx0" brushRef="#br0" timeOffset="25589.403">16618 9025 343 0,'0'0'14'15,"0"0"35"-15,0 0 26 0,0 0-15 16,0 0-14-16,0 0-8 0,0 0-1 0,-13-71-6 16,11 71-4-16,2 0-8 0,0 0-8 15,0 9-7-15,6 3-3 0,-2 6 3 16,3 6 0-16,1 1 1 0,0 5-1 16,-2 4-1-16,-1 1-1 0,-1 6 1 15,-2-1-1-15,-2 1-2 0,4-6-13 16,0-6-3-16,0-6-7 0,0-4-13 15,-2-1-7-15,2-5-14 0,-4-3-18 16,-4-5-46-16,-2-3-98 0</inkml:trace>
  <inkml:trace contextRef="#ctx0" brushRef="#br0" timeOffset="25792.562">16398 9194 405 0,'0'0'75'0,"0"0"-41"15,0 0 13-15,0 0 12 0,0 0-16 16,0 0-11-16,0 0 0 0,0 0-9 16,0 0-6-16,21-62-8 0,-19 62-4 15,0 0-3-15,2 1-1 0,3 5-1 16,-3 1 0-16,4 0-7 0,-2 0-15 16,0 2-7-16,3 0-22 0,1-2-12 15,-2 2-21-15,-4-6-57 0,3-2-189 16</inkml:trace>
  <inkml:trace contextRef="#ctx0" brushRef="#br0" timeOffset="25995.558">16810 9133 476 0,'0'0'45'0,"0"0"-20"0,0 0 42 15,0 0-4-15,0 0-27 0,0 0-19 0,0 0-4 16,0 0-2-16,0 0-3 15,54-40-3-15,-54 40-4 0,-2 0-1 0,-3 0 0 16,-1 3-16-16,0 0-9 0,2 1-16 16,-4-1-9-16,3 3-8 0,-1-3-15 15,0 0-32-15,2-2-180 0</inkml:trace>
  <inkml:trace contextRef="#ctx0" brushRef="#br0" timeOffset="26636.052">17066 9037 420 0,'0'0'30'16,"0"0"-24"-16,0 0 25 0,0 0 18 0,0 0-21 16,0 0-6-16,0 0-2 0,0 0-4 15,0 0-2-15,-12-37-5 0,10 39-6 16,0 4-3-16,0 0 0 0,2 0 0 15,0 4 1-15,0-4-1 0,0 2 0 16,2 1 1-16,6-2-1 0,0 2 0 16,5 0 0-16,-1-2 0 0,4-2 1 15,1 1-1-15,2-3 0 0,1-3 0 16,1 0 1-16,2 0-1 0,-1-3 1 16,1-3 0-16,0 0 1 0,0-3 5 15,-5-1-2-15,3-2 1 0,-11 1 0 0,3 0 1 16,-7 0-1-16,-2-1 0 15,-4 3-1-15,0-4 3 0,-6-2-3 16,-5 4-3-16,-1-3-1 0,-7 3-1 16,-1-4 0-16,-3 2 0 0,-2 2 0 0,0-1 0 15,1 6 1-15,-1 0-1 0,0 6-1 16,2 0 1-16,-2 3-1 0,1 5 1 16,3 7 0-16,0-2-1 0,1 5 0 15,3 1 1-15,3-2-1 0,3 1 0 16,3-2 0-16,4-1 0 0,2 1 1 15,2-2-2-15,0 1 1 0,8 0 1 16,0 1 0-16,5-3 1 0,1 2 1 16,1 0 1-16,1-1 1 0,5 0 0 15,0 0 2-15,3-3-2 0,3-2 6 16,0-1-4-16,2-3 0 0,0-4 2 16,2 1 0-16,0-2-1 0,-4 0-1 15,0-3-1-15,0-2-2 0,-5-1-1 0,1-2 0 16,-4 1-1-16,-3 3-1 0,-10-5 0 15,5 6 0-15,-5 0-1 0,-4-2-7 16,2 3-5-16,-4-3-4 0,0 3-1 16,0-1-8-16,0-2-8 0,0 3-7 15,0-2-7-15,0 4-9 0,0-2-13 16,-4 1-43-16,0-1-77 0</inkml:trace>
  <inkml:trace contextRef="#ctx0" brushRef="#br0" timeOffset="27276.513">17622 8774 181 0,'0'0'56'15,"0"0"-15"-15,0 0 18 0,0 0-9 16,0 0 0-16,0 0 0 0,0 0-15 16,-39-51-5-16,35 48-4 0,2-3 2 15,-2 5-2-15,4-1-2 0,0 1-1 16,0 1-1-16,0 0-3 0,0 0-8 15,0 0-5-15,0 1-2 0,0 5-1 16,0 0 2-16,4 5 0 0,-4 3 1 16,2 0-4-16,0 6 4 0,0-1 2 15,0 5-3-15,2 1-3 0,0-3 1 16,2 7-1-16,3-6-1 0,-1 4-1 0,4 0 1 16,1 1 1-16,1 2-2 0,-1-7 1 15,-1-1-1-15,3-4 2 0,-1-2-2 16,-2-1 0-16,1-2 1 0,-3-3-1 15,7 0 0-15,-3-4 0 0,-1 0-1 16,3-6 1-16,1 0 1 0,1 0-1 16,-1-8 0-16,1 4 1 0,-1-5 0 15,-1 1 0-15,-3 0-1 0,-3-4 2 16,-2 1-2-16,-3-3 2 0,1 3 0 16,-2-5-1-16,-4-1 2 0,0 2-2 15,0-2 0-15,-6 3 0 0,-3 2-1 16,1-1 0-16,-2 2 1 0,-7 1-1 15,1 5 1-15,-7-1-1 0,0 6-1 16,-4 0-2-16,3 3-2 0,-1 3-7 16,-2 2-3-16,0 4-7 0,6 1-3 15,-1 2-5-15,-3-1-6 0,8 0-5 0,1-3-6 16,8-2-4-16,-1-3-21 0,5-3-30 16,-2 1-24-16</inkml:trace>
  <inkml:trace contextRef="#ctx0" brushRef="#br0" timeOffset="27823.489">17943 8765 95 0,'0'0'100'0,"0"0"-69"16,0 0 24-16,0 0 11 0,0 0-16 16,0 0-4-16,0 0-4 0,-83-34-2 0,79 29-1 15,2 2-1-15,2 2 1 0,0-1-3 16,0-1-9-16,8 3-9 16,2-3-4-16,5 3 2 0,1 0 1 0,5 6-1 15,2-1-1-15,2 4-1 16,6-1-2-16,-7 4-2 0,5-1-1 0,0 1-1 15,-2 4-2-15,2 1 0 0,0-2-1 16,0 4-1-16,0 2-2 0,-2 0 0 16,2 3 0-16,-5-5-1 0,3 3 0 15,-2-2-1-15,-2-2 1 0,-2-2-1 16,-3-2-3-16,-3 0-4 0,-3-5-11 16,-8-1 9-16,0-2-11 0,-2-3-7 15,-2 0-6-15,0-3-5 0,-4 0-9 16,0 0 5-16,-4-6-12 0,0-2-36 15,-5-1-55-15,-3-3-175 0</inkml:trace>
  <inkml:trace contextRef="#ctx0" brushRef="#br0" timeOffset="28354.612">18292 8673 345 0,'0'0'61'0,"0"0"2"16,0 0-1-16,0 0-11 0,0 0-13 16,0 0-5-16,0 0 2 0,0 0-5 15,-8-69-6-15,8 69-6 0,-7-3-1 16,3 3-1-16,2 0-4 0,-2 3-4 16,0 6-1-16,0-4-1 0,-4 5 0 15,1 2 0-15,1 1 0 0,0 0 1 16,0 1 0-16,0 3-3 0,-5 0 1 0,5 1 0 15,-4 4-1-15,1-2 1 16,-3 2 0-16,0-2 0 0,-1 2-3 16,3 1-1-16,-2 0 1 0,-3 5-2 0,3 0 2 15,-5 0-1-15,7-3 0 0,-3-1 2 16,7 1-1-16,-4-5-1 0,6-1 0 16,0-4 0-16,1-2 0 0,-1-1-1 15,4-4 0-15,0-2 0 0,0 0 2 16,-2-4-2-16,2 1 1 0,0 0 0 15,-2-2 0-15,2 0 1 0,0-1-1 16,0 0 1-16,-2 0 0 0,2 0 1 16,0 0-1-16,-2 0 0 0,2 0 0 15,0 0-2-15,0 0 1 0,0 0-1 16,-4 0 0-16,4 0-1 0,0 0-1 16,0 0-4-16,0 0-3 0,0 0-1 15,0 0-1-15,0 0-1 0,0 0 1 16,0 0 0-16,0 0-3 0,0 0-1 0,0 2-6 15,0 1-6-15,0-2-7 0,0 2-12 16,0-2-10-16,0 1-11 0,0-2-18 16,0 0-59-16,-2-2-182 0</inkml:trace>
  <inkml:trace contextRef="#ctx0" brushRef="#br0" timeOffset="35431.628">4767 8549 38 0,'0'0'9'15,"0"0"-9"-15,0 0-2 0,0 0-4 16,0 0-10-16,-19-2-7 0</inkml:trace>
  <inkml:trace contextRef="#ctx0" brushRef="#br0" timeOffset="41914.643">4513 8314 31 0,'0'0'113'0,"0"0"-69"0,0 0-6 16,0 0 8-16,0 0 9 0,0-14-16 15,0 14-6-15,0 0 0 0,0 0-6 16,0 0-7-16,0 0-3 0,0 0-3 15,0-1-6-15,0 1 0 0,0 0-3 16,0 0-1-16,0 4-3 0,0 0 0 16,0 3 2-16,0 1 2 0,-3 1-3 15,1-4 1-15,0 3-1 0,-2-2-1 16,0 0 0-16,4-4 0 0,-2 4 0 0,-2-4-1 16,4-1 0-16,-2 1 2 0,-4-2-2 15,4 0 3-15,-7 0-2 0,3 0 1 16,-2-3 1-16,-3-3-1 15,3 2-2-15,-6-2 1 0,3 0-1 16,-1 0 0-16,2 0 0 0,1 0-1 0,1 2 0 16,2-2 0-16,0 0 1 0,4 0 0 15,0 2 0-15,2-2 0 0,0 2 2 16,2-3 0-16,2 3 1 0,4 1 0 16,-2-1-1-16,0 1 1 0,3 2 2 15,3 1-3-15,-2 0 4 0,1 0-2 16,1 0-1-16,1 3 2 0,-3 2-1 15,0 4-1-15,1-1 2 0,-1 3-2 0,0 4 0 16,-4 1-1-16,1 2 0 16,-1 5 2-16,-4 2-2 0,0 3-2 0,-2 1 1 15,0-1 1-15,-2 3 0 0,2-3-1 16,-6 1 1-16,2-2-1 0,2 0-1 16,-7 0 1-16,1-5 0 0,2-2 0 15,-5 0 0-15,1-5 1 0,0 1-2 16,-1-4 0-16,3-1 2 0,2-5-1 15,0 2-1-15,2-5 1 0,-3 2 0 16,3-2 0-16,-2-3 0 0,2 0 0 16,0 0 1-16,0 0 0 0,2-6-1 15,2 1 0-15,-2-1 1 0,2 1-1 16,0-1 1-16,0 1 3 0,0 1 1 16,2 2-1-16,2-4 1 0,4 3 0 15,2 0-2-15,3-2 0 0,3 5 2 16,1 0-2-16,1 0 0 0,-1 5-1 15,2 1-1-15,-3 3 0 0,1 2-1 16,-3 0-1-16,-4 3 1 0,1 1-1 0,-3-1 1 16,-2 0-1-16,3 0-3 0,-3-6-10 15,-2-1-4-15,4 0-1 0,-6-4-8 16,4 2-7-16,1-1-11 0,-1-2-7 16,-2-2-24-16,4-6-82 0,-4 1-135 15</inkml:trace>
  <inkml:trace contextRef="#ctx0" brushRef="#br0" timeOffset="43914.134">4775 8364 270 0,'0'0'70'16,"0"0"-16"-16,0 0 7 0,0 0-10 0,0 0-13 15,0 0-13-15,15-58 0 0,-15 53 2 16,2 3-3-16,-2 0-2 0,0 1-3 16,0 1-1-16,0-2-2 0,0 2-4 15,0 0-1-15,0 0-3 0,0 0-3 16,0 0 0-16,0 0 0 0,-2 0-3 16,-5 5 0-16,5-3-2 0,-4 5-1 15,0 4 0-15,-2-2 1 0,3 4 0 16,-5-1 0-16,2 4 1 0,0-2 0 15,-5 1-1-15,5 2 1 0,-5 0-1 16,1-3 2-16,4 0-2 0,0-2 1 16,-1 4-1-16,5 1 0 0,-4 0 0 15,0 0 1-15,3 0 0 0,1-2-2 16,2 1 1-16,0 4 0 0,2-2 0 0,0 0 0 16,0 2 0-16,0-3 0 0,0-2 0 15,4 1 0-15,3-2 0 0,-1 1 0 16,2-1-1-16,2-3 1 0,3 0-1 15,1-2 3-15,1-4-2 0,3 1 1 16,-5-6 0-16,1 0 0 0,1 0 0 16,-1 0 0-16,1-3 1 0,-3-4 0 15,-2 3 2-15,3-2 1 0,-1 1-2 16,3-4 2-16,-7-1 0 0,8 0-2 16,-5-1 3-16,-1 0-3 0,0-2 0 15,-3 1-1-15,1-2 1 0,-4 2 0 16,0-2 0-16,-2-1 0 0,-2-1 1 15,2-4-2-15,-2-2 0 0,0 1 2 16,0-4-2-16,0 6 0 0,-2-2-1 0,-2 2 1 16,2-1 0-16,-2 1 0 0,2-1-1 15,-4 1 2-15,1 1-1 16,-3 1 0-16,2 0 1 0,0 3 0 0,2 3 0 16,-5 0-2-16,3 4 4 0,0 2-2 15,0 2 1-15,2-2-4 0,-3 2 0 16,3 0 0-16,0 1 0 0,-4 2-1 15,0 0-1-15,-3 5 0 0,1 3-2 16,-2 0 3-16,-1 4 1 0,1 3-2 16,4-2 1-16,-3 3 0 0,5-3 0 15,-2 0-2-15,2-1 2 0,1 0 1 0,-3 1-1 16,6-1 0-16,-4-1 1 16,2 4 0-16,-3-2-1 0,5 2 1 15,-2-2 0-15,4 3 0 0,-2-1 0 16,-2-1-1-16,4 3 1 0,-2-3-1 15,2 1 1-15,0 2 0 0,2-6 0 16,2 3 0-16,-2 3-1 0,-2-3 1 0,2 1 0 16,0-1 0-16,0 1 0 0,1-3 0 15,1 0 0-15,0 0 0 0,0-2 0 16,0-1 0-16,2 0-1 0,-2-3 1 16,1 2 0-16,3 0-2 0,0-3 2 15,0-1 0-15,1 1 0 0,-1-2 0 16,2 0 1-16,5-3-2 0,-1 0 2 15,1 0 0-15,-1-3 0 0,5-2-1 16,-1-2 2-16,1 2-1 0,0-6 0 16,1 0-1-16,-1 2 3 0,-3-2-2 15,-3-3 2-15,1 2-1 0,1-3 1 16,-7 0-1-16,-2 0 1 0,0-2 0 16,-4 0 1-16,1-4-2 0,-3 0 1 0,0-7-3 15,-7-1 2-15,1 1 0 0,-2 1-1 16,0 3-1-16,-1 1 1 15,1 4-1-15,-2 3-2 0,1 1 2 16,-1 3 0-16,2 2 0 0,0 1 0 0,-5 0 0 16,3 2 0-16,-3-2 0 0,-1 2-1 15,6 1 1-15,-7 2-1 0,5 1-1 16,2 0 2-16,-3 1 0 0,3 2 0 16,0 0-1-16,2 0 0 0,-3 0 0 15,1 2 0-15,-2 1 0 0,3 1 1 16,-3 1-4-16,2 2 3 0,0 2 1 15,-3 1-1-15,3 3 1 0,0 0-1 16,-1-1 1-16,-1 4 0 0,4-1 0 16,-4 1-1-16,1 0 1 0,3 0-1 15,2-1 1-15,-2-2 0 0,2 7 0 16,-1-3 0-16,1 3-1 0,0-1 1 16,2-1 0-16,-2-1 0 0,2-2 0 0,2 0 0 15,-2 0 0-15,2-1-1 0,0 3 1 16,0-3 0-16,0 0 0 0,0 0 0 15,0-3 0-15,2 4 0 0,4-4 1 16,-4-2-1-16,4 2-2 0,1-3 2 16,3 1-1-16,0 0 1 0,-4-1-1 15,9-2 1-15,-5 1 1 0,-1 0-1 16,5 1 0-16,-2-5 1 0,3 0 0 16,-3-3-1-16,5 0 1 0,-3 0 1 15,3-3-2-15,-1-6 4 0,1 0 0 16,-1-1-1-16,1 1 2 0,-3-5-2 15,-1 2 2-15,-1-2 1 0,-1-2 0 16,1-2-1-16,-2-2-1 0,-1-1 1 0,-5-2-1 16,2-2-1-16,-4-4 0 0,-2-1 0 15,0 0-1-15,0 0 1 0,-2 4-2 16,-4 1 0-16,2 5 0 0,-1-3-1 16,-1 4 1-16,-4 0-1 0,0 2 2 15,3 2-2-15,-5 1 0 0,6 2 0 16,-5 0 0-16,1 3 0 0,0 2 0 15,-1-2 0-15,-1 3 0 0,2 1 0 16,-1 0 0-16,1 0-2 0,2 2 2 16,4 1-2-16,-5 2 2 0,3 0-1 15,-2 1 0-15,-2 3-2 0,-3 4 0 16,5-1 2-16,-4 3-1 0,1 2-1 16,1 0 3-16,0 0-2 0,3 1 0 15,-3-1 0-15,0 2 2 0,1 1-1 16,-1 1 0-16,6 0-1 0,-4-1 1 15,1 0 1-15,3-1 0 0,0-1-3 16,-2 5 2-16,2-1 1 0,-2 0 0 0,4 2 0 16,-1-5 0-16,3 4 0 0,0-4-2 15,0 1 1-15,3 1 1 0,-1 1-1 16,6-3 1-16,-4 0-1 0,2 3 1 16,5-3 0-16,-3-3-1 0,4 2 1 15,-1 0 0-15,3-2 0 0,-2 1-1 16,3-4 2-16,1-1-1 0,-1 0 0 15,4-4 0-15,-1-1 2 0,1-2-1 16,-1 0-1-16,-1 0 0 0,4-5 3 16,-3 2-1-16,1-5 1 0,-3 0 0 15,-3-1 2-15,1 0-2 0,-1 1 2 16,-1-5-2-16,-6 1 1 0,4-1 1 16,-1-3-2-16,-1-3 2 0,-4-1-3 0,-2 0 3 15,0-5-2-15,0-7 0 0,-2 1-2 16,0-1 2-16,-2 3-1 15,-2 5 0-15,0 4-2 0,-2 4 0 16,2 4-1-16,-3 2 1 0,1 2 0 0,-4 2-1 16,0 3-1-16,-5 2-6 0,1 1-9 15,1 0-7-15,-1 1-4 0,3 4-4 16,-1 2-7-16,4 1-12 0,-5-1-4 16,3 3-15-16,0 1-12 0,-3 0-13 15,1 3-52-15,2-6-153 0</inkml:trace>
  <inkml:trace contextRef="#ctx0" brushRef="#br0" timeOffset="48460.017">4463 11321 135 0,'0'0'52'0,"0"0"-15"0,0 0 10 15,0 0 10-15,0 0-16 0,4-9-5 16,-2 8-2-16,-2 0-6 0,0 1-6 16,4-1-3-16,-2 1 13 15,2 0-16-15,1 0 0 0,-3 2-6 16,2 5 0-16,-2-2-4 0,-2 3-1 16,2 1 0-16,-2-1-1 0,0 1-1 15,-2 2-1-15,-4-3 0 0,4 1-1 16,-3-1 1-16,-1 1 0 0,2-3-1 15,0-1 1-15,-2 1-1 0,0-4 0 0,-1 1 2 16,-1-2-2-16,0-1 1 16,2 0-2-16,-5-1 2 0,1-2-1 15,0-2 0-15,1-3 1 0,3 2-2 0,-2-3 0 16,0-1 0-16,3 2 1 0,-1-4 0 16,2 2 0-16,-2-3 2 0,2 1 0 15,2 1 4-15,0-3-1 0,2 4 0 16,0 0 1-16,0 2-6 0,4 2 1 15,0-2 3-15,4 5-1 0,-4-3-1 16,9 3-1-16,-1 3 1 0,3-2 3 16,-1 2-1-16,3 2-1 0,-3 5 0 15,7 4 2-15,-5 0-1 0,1 4-2 16,-5-1 0-16,1 5 0 0,-5 3 0 16,-4 1 0-16,-2 5 0 0,-2 3-1 15,0 1-1-15,-4 3 0 0,-4-2 1 16,-1 1-1-16,-3-4 0 0,-2-1 1 15,1-4-1-15,-1 0-1 0,-3-4 0 0,3 0-3 16,-3-3-1-16,3-2 3 0,1-1-1 16,1-5 1-16,2-1 1 0,1-2 0 15,3-3 0-15,0-1 0 0,4-2 0 16,-2-1 2-16,4 0-2 0,-2-1 0 16,0-2 1-16,2-2-1 0,0 0 2 15,0-1 1-15,2 0 1 0,4-2 1 16,4 2 0-16,3-3 0 0,3-1 0 15,1 1 0-15,3 3-1 0,-1 0 3 16,2 1-2-16,-1 2-1 0,1 3 1 16,-2 0-4-16,-3 0 0 0,3 0 0 0,-5 5 0 15,1-1 0-15,-3-1-1 0,-4 2 0 16,3-4 1-16,-3 1-1 0,0 0 2 16,-2 1-2-16,-2-2-1 15,1 0-1-15,-5 1-4 0,0-2-5 16,0 0-8-16,0 0-6 0,0 0-3 15,0 0-3-15,0-3-9 0,-5-1-17 0,1-1-29 16,0-3-32-16,2 1-91 0</inkml:trace>
  <inkml:trace contextRef="#ctx0" brushRef="#br0" timeOffset="49053.555">4787 11176 429 0,'0'0'72'0,"0"0"-12"0,0 0-4 0,0 0-7 16,0 0-10-16,25-84-8 0,-25 80-4 16,0 2-1-16,0 1-9 0,0 1-2 15,0 0-2-15,0 0-2 0,0 0-1 16,0 0-2-16,-2 0 0 0,0 0-4 15,-2 3-2-15,2 0-1 0,-2 4-1 16,2 3 0-16,-2 4 0 0,-1 0 1 16,-1 4 0-16,2 4-1 0,2-2 2 15,-4 5-2-15,0 0 1 0,2 4-1 16,-7 5 1-16,1 2-2 0,0 1 2 16,-3 1-1-16,3-5 1 0,1-1-1 15,1-5 1-15,0-2 0 0,4-2-1 16,-2-4-1-16,1-1 1 0,3-1 0 15,-2-6 1-15,2 1-1 0,2-4 1 0,0 0-1 16,0-4 0-16,0-3-1 0,0 1 1 16,0-2 0-16,0 0-2 15,6 0 2-15,3-3 0 0,3-3 6 0,9-2 2 16,2-1-1-16,5-2 2 0,-1-1-4 16,6-2-1-16,5-1 1 0,-1 2-1 15,0 1-1-15,-4-3 2 0,-4 5-1 16,-4 1-1-16,-7 1-1 0,-3 5 1 15,-7-2-2-15,-4 5 0 0,-2-3 2 16,-2 2-2-16,0 0 1 0,0-1-2 16,-2 1-2-16,-2-2-9 0,2 3-8 15,-4 0-3-15,2-3-3 0,0 3 1 16,-3 0-4-16,-1 0-3 0,2 3-6 16,-4-1-2-16,1 2-11 0,-1-2-12 15,0 0-15-15,-1 0-27 0,-1-2-51 16</inkml:trace>
  <inkml:trace contextRef="#ctx0" brushRef="#br0" timeOffset="49537.812">4833 11133 345 0,'0'0'76'0,"0"0"-9"0,0 0-11 16,0 0 3-16,0 0-10 0,0 0-8 16,0 0-8-16,-10-51-4 0,10 48-3 15,0 0-3-15,0 3-4 0,0 0-4 16,0 0-2-16,0 2-4 0,0 0-1 16,2 3-2-16,0 2-2 0,4 4 4 0,-2 0 3 15,2 5-1-15,-2 2 0 16,5 2-3-16,1 6 4 0,-2 4-3 15,1 2-2-15,1 4 0 0,-4 3-4 16,2 2 2-16,-4 0 0 0,1 1-1 0,-1-1 1 16,-2 1-3-16,-2-2 2 0,0-2-2 15,2 0 0-15,-2-5-1 0,0-1 2 16,0-1-1-16,0-4-1 0,0-1 1 16,0-6 0-16,0 0-1 0,0-4 2 15,0-2-2-15,0-4 0 0,0-2 1 16,0-1-1-16,0-4 0 0,0-1 0 15,0-1 0-15,0-1-1 0,0 0 1 0,0 0-1 16,0-3 0-16,0 0-1 16,0-1-1-16,0-4-3 0,-2 2-5 15,2-1-5-15,-2-1-4 0,-4-3-10 16,3 0-3-16,-1 0-10 0,-2-2-15 0,0 1-18 16,2-1 6-16,-4-2-45 0,3 4-94 15</inkml:trace>
  <inkml:trace contextRef="#ctx0" brushRef="#br0" timeOffset="50147.126">4816 11185 414 0,'0'0'72'0,"0"0"-6"15,0 0-5-15,0 0-8 0,0 0-11 0,0 0-13 16,0 0 0-16,0 0-5 0,0-40-6 16,0 40-1-16,0 0-4 0,0 0-4 15,0 0-3-15,0 3 1 0,0-1-1 16,0 4-5-16,0 0 1 0,-2 5 0 16,2 2 3-16,-2 2-2 0,2 2-1 15,-2 3 3-15,-4 0-3 0,2 2 3 16,-2 1-2-16,2 2-1 0,-7 1 0 15,1 2-1-15,-3 3-1 0,1-2 2 16,0 1-2-16,3-4 2 0,-3-1-2 16,4-2 1-16,-1 0 0 0,5-6-1 15,-4 0-1-15,6-4 1 0,0-1 0 0,0-4 0 16,-2-1 0-16,4 1 1 16,0-6-1-16,0 2 0 0,0-4 1 15,0 0 0-15,0 1-1 0,0-1 0 16,0 0-1-16,0 0 1 0,0 0 1 15,4 0 0-15,0-1 0 0,6 1 3 0,5-4 3 16,3-3 2-16,3 3 2 0,2-5-3 16,2 1-3-16,-1-3 1 0,5 2 0 15,0 1 1-15,0-3-2 0,0 3-3 16,-2 2 4-16,-6-3-3 0,-3 4 1 16,-5-1-2-16,-3 5 1 0,-8-1-2 15,0 1 1-15,-2 1-1 0,0 0 0 16,0 0 0-16,0-2-1 0,0 2 0 15,0 0-5-15,0 0-5 0,-2 0-4 16,0 0-3-16,-6 0-3 0,4 0-4 16,-3 0 0-16,3 0-5 0,-2 0-1 15,2 0-3-15,-4 0-10 0,-1 0-6 16,3 0-19-16,-2 0-7 0,-2-2-21 0,-1-2-92 16</inkml:trace>
  <inkml:trace contextRef="#ctx0" brushRef="#br0" timeOffset="50615.683">4878 11190 273 0,'0'0'76'0,"0"0"-4"15,0 0-10-15,0 0-7 0,0 0-13 16,0 0-3-16,0 0 4 0,-31-72-5 0,29 70-5 15,2 0-5-15,-2 2-5 0,2 0 3 16,0 0-4-16,0 0 0 16,0 0-1-16,0 0-7 0,0 0-2 15,0 0-4-15,2 3-2 0,2 8 1 0,3-2 2 16,-1 8 3-16,2 2 0 0,2 4 1 16,-1 5 0-16,-3 1-1 15,2 5-3-15,-2 2-4 0,-1 1-2 0,-3 3 2 16,2 2-2-16,-2 1 2 0,-2-2-5 15,2 2 0-15,0-4 0 0,-2-2 0 16,2 0 0-16,-2-4 0 0,4-1 0 16,-2-1 0-16,4-1 0 0,-1-3 0 15,-3-3 0-15,4-5 0 0,-4-3 0 16,-2-5 0-16,2-2 0 0,-2-3 0 16,0-4 0-16,0-1 0 0,0-1 0 15,0 0 0-15,0 0 0 0,0-1 0 16,0 0 0-16,0-4 0 0,-4-1 0 15,-2-3 0-15,-1-1 0 0,-1-2 0 0,0 1-5 16,0-1-16-16,1 2-19 16,-1 1-24-16,0 1-8 0,2 1-37 0,-7-1-58 15,1-3-228-15</inkml:trace>
  <inkml:trace contextRef="#ctx0" brushRef="#br0" timeOffset="60910.344">9381 13510 0 0,'0'0'23'0,"0"0"-10"0,0 0-4 16,0 0 5-16,0 0 3 0,0 0 0 16,-9 1 0-16,9-1 2 0,-2 0-1 15,0 0-3-15,2 0-4 0,-2-1-2 16,2 1 7-16,0 0 1 0,-2-1-4 16,2 0-1-16,0-3 2 0,0 2-1 15,0 0-2-15,-2-1 1 0,2 1 4 16,0 1 3-16,-2-2 0 0,0 1-3 15,0 0 4-15,2 0 6 0,-2 0 1 16,0 1 2-16,2-1-9 0,-4-1 1 16,4 3-2-16,0-1 0 0,0 1-4 0,0 0-3 15,0 0-1-15,0 0-1 0,0 0-3 16,0 0-1-16,0 0 2 0,0 0-4 16,0 0 0-16,0-3-3 0,4 3 3 15,2-1 0-15,2-3 2 0,2 2 0 16,7-1 0-16,0-3-1 0,5 0 2 15,5 0-1-15,4-2 0 0,6-2 0 16,5 1 2-16,7-4-1 0,3-1 0 16,8 2 1-16,6-4 0 0,9 0-3 15,3 1 3-15,3-3-1 0,8 3 0 16,-1-2 2-16,8 0-2 0,5 0-1 16,0 1 1-16,7-2-1 0,-3 4-2 0,3 0-4 15,-5 1 1-15,6 1-1 16,-1 4 3-16,-5-1 2 0,1-1-1 15,-5 1 1-15,-4 0-1 0,-2 1 1 16,-6 1-5-16,2-3-3 0,-13 3 3 16,1-1 0-16,-7 5 2 0,-8 1 0 0,-10-3 1 15,-1 4 0-15,-11-2-1 0,-9 2 1 16,-9-1-1-16,-7 1-1 0,-9 0 1 16,-6 0 0-16,0 1 0 0,0 0 1 15,0 0 1-15,0 0 1 0,0 0-2 16,0 0-1-16,0 0-2 0,0 0 0 15,0 0 0-15,0 0 0 0,0 0-1 16,0-1 1-16,0 1-2 0,0 0-2 16,0 0-2-16,0 0 2 0,0 0-1 15,0 0 0-15,0 0-1 0,0 0-3 16,0 0-3-16,0-1-7 0,0 1-10 16,-2 0-13-16,0 0-14 0,-2 4-11 0,-9-1-15 15,-3 1-61-15,-3-4-128 0</inkml:trace>
  <inkml:trace contextRef="#ctx0" brushRef="#br0" timeOffset="61316.419">11894 12913 264 0,'0'0'83'0,"0"0"-41"16,0 0 31-16,0 0-23 0,0 0-16 15,0 0-8-15,0 0-3 0,-10-29 3 16,10 29-4-16,0 0-5 0,0 0-4 0,0 0-5 16,0 0-2-16,0 1 0 0,0 3-6 15,4-1 2-15,2 2-1 16,9-1 4-16,1 2 2 0,9 0-1 16,6 2 1-16,4 0 0 0,2 2 0 0,15 0-1 15,-4 3-2-15,12 0-1 0,-5 3 0 16,-5-2-1-16,6 2-2 0,-15-3 2 15,-6 0-2-15,-10-1 0 0,-15-3-2 16,1-4 2-16,-11 1 3 0,0-2 2 16,-13 2 5-16,1 2 4 0,-13-1 1 15,-8 0-5-15,-6-2-3 0,-5-2-2 16,-3 4-2-16,-1-2-3 0,-1 2 0 16,7-1-8-16,-1 0-11 0,0 0-9 15,5 1-8-15,1 1-17 0,2 1-8 16,-2 1-15-16,-3 0-32 0,7-2-146 15</inkml:trace>
  <inkml:trace contextRef="#ctx0" brushRef="#br0" timeOffset="62113.102">9234 13448 273 0,'0'0'70'0,"0"0"-14"0,0 0-6 16,0 0-6-16,0 0-9 0,0 0-10 0,0 0-3 16,8-1-3-16,-2 2 0 0,7-1 4 15,-1 6-1-15,7 1-2 0,-1 1 0 16,7 2 0-16,6 2-7 0,2 1-3 15,2 3 0-15,7 1-2 0,3 3 0 16,3 0-1-16,5 3-1 0,1 3 2 16,10 1-1-16,2 1-2 0,11 4-4 15,1 2 1-15,7 1 2 0,2 3-1 16,6 3 0-16,2-1 2 0,2 3-2 16,3 2 1-16,-1-1-1 0,6 2-1 15,-1-2-2-15,-1 0-3 0,2-3 3 16,5-4 1-16,-5 1 1 0,-1-3-2 15,-5-2 3-15,-6 0 1 0,-2-2-1 16,-4-1-3-16,-7-2-4 0,-7-2 4 0,-11-5 0 16,-13-2 3-16,-9-4-1 0,-9-3-1 15,-7-2 2-15,-9-4-2 0,-7-1 1 16,-4-3-1-16,-4-2-1 0,2 1 1 16,-2-1 0-16,0 0 1 0,0 1 1 15,-2-1-1-15,0 0 0 0,-4 0 0 16,-2 0-2-16,1 0-1 0,3-2-4 15,-2 1-1-15,-2-1-4 0,0-1-3 16,1 1-7-16,3-1-8 0,-2-2-6 16,0 3-15-16,2 0-3 0,2 1 0 15,-5-2-8-15,7 2-12 0,-4-2-43 16,4-4-94-16</inkml:trace>
  <inkml:trace contextRef="#ctx0" brushRef="#br0" timeOffset="62534.911">11892 14352 297 0,'0'0'19'0,"0"0"32"16,0 0 2-16,0 0 4 0,0 0-11 16,0 0-15-16,0 0 2 0,0 0-3 15,-4-21-3-15,4 21-3 0,0 0-7 16,0-1 0-16,2 1-3 0,8 0 0 15,-1 0-4-15,1 2-1 0,-2 3 1 16,7 2-1-16,1-1 0 0,7 4-4 16,2 3 2-16,0 1-3 0,4 3 1 15,4 3-1-15,-2-1 1 0,2 5-3 16,-6-4 0-16,-5 0-1 0,-9-5 0 16,-3-3 1-16,-6-2-1 0,-2-4-1 15,-2 3 0-15,-6 0 1 0,-4-1 3 0,-5 4 5 16,-10-3 1-16,-6 4-1 15,-6-1 2-15,-4-2 0 0,-2 2-1 16,3-1 0-16,5-2-2 0,2 0-4 16,2 1-3-16,10 1-1 0,-3-3 0 0,-1 2-3 15,-4 1-12-15,6-1-3 0,0 5-3 16,-1-4-4-16,1 3-5 0,8-1-9 16,-3-1-14-16,9-1-10 0,-1 0-11 15,4-1-24-15,-2-3-83 0</inkml:trace>
  <inkml:trace contextRef="#ctx0" brushRef="#br0" timeOffset="66112.239">13244 12986 150 0,'0'0'44'0,"0"0"-3"15,0 0 2-15,0 0 75 0,0-25-99 16,0 22-1-16,0-2 14 0,0 1 2 0,-4-1-7 15,0 1-2-15,0 3-3 0,2-1-1 16,0 2 3-16,-1-1-3 0,1 1-3 16,2 0 0-16,0 0-6 15,0 0-6-15,0 5-6 0,0 3 0 0,2 4 0 16,3 0 1-16,1 6 3 0,0 0 1 16,-4 1-1-16,8 4 2 0,1-1-2 15,-3 5-2-15,-4-1 0 0,2 1-2 16,5 2 1-16,-7-6-1 0,4 2 1 15,-2-6-1-15,-6-4 0 0,9 0 0 16,-7-4 0-16,2 4 0 0,0-2 0 16,-2 0 1-16,0-3 1 0,0-4-2 15,-2-3 1-15,0-1-1 0,0-2 0 16,0 2 0-16,0-2 2 0,0 0 1 16,0 0-2-16,0 0 2 0,0 0 1 15,-6-5 2-15,4 0-4 0,-2 0 2 16,-5-6-2-16,5 2-1 0,0-4 4 15,-4-1-4-15,0 2-1 0,-3-3 1 0,7 1-1 16,-4-1 1-16,0-3-1 0,-3 3 0 16,5 1 0-16,6 1 0 0,-6-2 0 15,0 2 0-15,2 2 0 0,-1-3 0 16,3 4-1-16,-2 0-1 0,4-2 2 16,0 1-1-16,0-1-1 0,0 0 0 15,0-1 1-15,0 1 1 0,0-3-1 16,6 3 1-16,-4 0 0 0,1 1-1 15,1 0 0-15,-4 2 1 0,4 1 0 16,-2 1 0-16,0 0-1 0,2 0 1 16,-4 2 1-16,0 0-1 0,4 1-1 15,-2-1 1-15,4 2 0 0,-1 0-1 16,-1 1 0-16,0 1 0 0,2-2 1 0,-4 0-1 16,11 0 0-16,-5 1 1 0,4-1 0 15,-6-2 0-15,9 4 2 0,-3-1-2 16,-1 2 0-16,-1 0 2 15,2 0-2-15,-5 2 1 0,5 2 0 0,-4 0-1 16,0 2 1-16,-5 0-1 0,5 0 0 16,-2 2 0-16,0-1 1 0,-2 1-1 15,0 1 1-15,-1 2 0 0,-3 0-1 16,2-2 1-16,-2 4 2 0,0-4-3 16,0 2 0-16,-2-2 1 0,2 1 1 15,-7 2-1-15,-3-1 2 0,-2 2-2 16,3-1 1-16,-3-2-1 0,-3 0 0 15,5-2-1-15,-4-1 2 0,1-2-1 0,-1-2 0 16,-1 0-1-16,7-3 3 0,-4 2-2 16,-5-2-1-16,9 0 2 15,-11 0-2-15,9-5 1 0,-2 3 0 0,-3-2-1 16,9 1 0-16,-5-1 0 0,3-2 0 16,2 3-1-16,2 0 1 0,4 1-1 15,0 2 1-15,0-1-1 0,0 1-2 16,0 0-1-16,0 0-6 0,0 0-3 15,0 0-9-15,2 0-9 0,8 0 3 16,3 0 0-16,-5 0-1 0,11 0-7 16,-5-2-4-16,7 0-8 0,-5-2-25 15,5 0-15-15,-9-1-28 0,5 2-59 16</inkml:trace>
  <inkml:trace contextRef="#ctx0" brushRef="#br0" timeOffset="66737.012">13879 12950 105 0,'0'0'76'0,"0"0"-33"15,0 0 20-15,0 0 1 0,0 0-19 16,0 0-10-16,-23-46 5 0,17 40-3 15,-3 3-8-15,7-2 2 0,-2 3-5 16,0-2-2-16,0 4-4 0,4-2-6 16,-2 2 0-16,-2 0-4 0,2-3 0 0,-5 3-1 15,5 0-3-15,0 0 1 0,0 0-2 16,-4 0-2-16,0 3-3 16,0 3 0-16,-5 1-2 0,5 3 2 15,-6 1 0-15,3 2 0 0,1 1 0 16,2 1 0-16,0-1-1 0,0 3 1 15,1-3 0-15,3 1-1 0,2 1 0 0,0 1 1 16,2 0 0-16,3 2 0 0,-1-1-1 16,2-2 0-16,2-1 0 0,0-1 0 15,3-4-2-15,1 1 3 0,1-2-2 16,-1-2 1-16,-2-2 0 0,7-1 0 16,-3-3-1-16,-1-1 0 0,1 0 2 15,-3-7 1-15,5 0 0 0,-3-5 0 16,-3-1 3-16,0 2 3 0,-2-3 0 15,-1-1 1-15,-3 1 2 0,-4 0 3 16,4-3-1-16,-4 2-1 0,-8-3-3 16,4-1-2-16,-9-1 0 0,-3 1-3 15,1 1-1-15,-3 1 1 0,-1 3-3 0,-2 3 1 16,5 2-1-16,-1 5 0 0,3-1-1 16,1 5 0-16,-1 0 1 0,-1 0-2 15,5 5-5-15,0 2-6 0,-5 4-2 16,7 3-4-16,-2 0-7 15,-3 1-1-15,9 4-1 0,-4-3 4 16,2 1-3-16,1 1-1 0,3-5-9 0,0 2-1 16,2-2-13-16,0-1-37 0,2-4-44 15,5-1-65-15</inkml:trace>
  <inkml:trace contextRef="#ctx0" brushRef="#br0" timeOffset="68080.451">14191 12879 219 0,'0'0'88'0,"0"0"-20"15,0 0-6-15,0 0-10 0,0 0-10 16,0-25-11-16,0 25-1 0,0 0-3 16,0 0-5-16,0 0-7 0,0 0-5 15,0 2-2-15,2 4-6 0,0 2-2 16,2 4 2-16,0 1 1 0,0 1 3 16,3 5-2-16,1 3 1 0,0 5-1 15,-2 3-1-15,-2 3-2 0,5-2-1 16,-3 1 1-16,0-5-1 0,2-2 0 15,-4-4 2-15,5 1-2 0,-3-4 0 16,2-1 1-16,-2-2-1 0,-1-4 0 0,3-1 1 16,-2-3-1-16,-4-3 1 15,2-2-1-15,-4-2 0 0,0 0 0 16,0 0 0-16,0 0 2 0,0-2 2 0,-4-3 0 16,-2-2 0-16,-4-4-2 0,1-3 0 15,-1 1-1-15,-5-6 2 0,3 0-3 16,-7-4 2-16,7-2 0 0,-2-3-1 15,1-1 2-15,5 2 2 0,-2 1-5 16,-1-2 0-16,7 4 2 0,-4 0-2 16,2 2-1-16,-1 2 1 0,-1 2 0 15,6 2 0-15,0-1 0 0,2 5 0 16,0 1 0-16,0-3 1 0,0 4-1 16,2 0 0-16,6 2 0 0,3-3 0 15,1 4 0-15,1 1-1 0,7 1 1 16,-1 5 1-16,-1 0 0 0,7 0 1 15,0 1 4-15,-8 5-3 0,5 2 0 16,-9 3-1-16,5 1-2 0,-7 1 2 0,-1 2-2 16,-2 2 0-16,-6 0 0 0,-2 0 1 15,0 0 0-15,-2 0 0 0,-6 0 0 16,-2-1 0-16,1-4 0 0,-3 2 0 16,-3-1 0-16,1-3-1 0,-3 0-8 15,1-2-1-15,-1 1-10 0,3-3-5 16,-3-3-7-16,9 0 1 0,-2-2 0 15,2 1-4-15,-1-2-10 0,5 0-6 16,-4 0-27-16,0 0-47 0,3-2-77 16</inkml:trace>
  <inkml:trace contextRef="#ctx0" brushRef="#br0" timeOffset="68486.602">15290 12686 266 0,'0'0'149'0,"0"0"-88"16,0 0 42-16,0 0-45 0,0 0-14 16,0 0-7-16,0 0-3 0,-51-97-8 15,51 94-9-15,0 3-5 0,0 0-4 0,0 3-6 16,0 9-2-16,2 4-3 0,2 8 3 16,0 4 1-16,-4 3-1 0,4 3 2 15,-2 3 0-15,-2 2 0 0,0 1-1 16,0-2-1-16,0-1 0 0,0-4-9 15,0-5-3-15,0-5-11 0,2-4-1 16,3-6-7-16,-5-3-13 0,2-4-12 16,-2-4-21-16,-2-2-13 0,-11-2-73 15,3-5-107-15</inkml:trace>
  <inkml:trace contextRef="#ctx0" brushRef="#br0" timeOffset="68674.055">15053 12860 157 0,'0'0'245'0,"0"0"-169"15,0 0-9-15,0 0-2 0,0 0-8 0,0 0-15 16,0 0-9-16,0 0-9 16,0 0-6-16,-21-49-9 0,19 49-5 0,2 2-4 15,0 3-1-15,0 2-1 0,-2-1 2 16,0 2 2-16,2 0-2 0,0-2-8 16,0 0-16-16,4-1-10 0,2 1-5 15,5 0-11-15,1-6-22 0,5 3-5 16,-1-3-58-16,-1-3-196 15</inkml:trace>
  <inkml:trace contextRef="#ctx0" brushRef="#br0" timeOffset="68877.156">15495 12794 561 0,'0'0'19'0,"0"0"-8"16,0 0 14-16,0 0 4 0,0 0-16 15,0 0-2-15,0 0 5 0,0 0 0 0,0 0-7 16,4 11-9-16,-4-7-1 0,-4 1-4 16,2 2-20-16,0 0-15 0,0-1-12 15,2 2-20-15,0-4-50 0,0-2-113 16</inkml:trace>
  <inkml:trace contextRef="#ctx0" brushRef="#br0" timeOffset="69939.385">15797 12763 506 0,'0'0'18'16,"0"0"-17"-16,0 0 2 0,0 0 26 0,0 0 1 16,0 0-15-16,0 0 10 0,0 0-4 15,0 0-2-15,-50-6-6 16,42 6-6-16,0 0-4 0,2 3 1 15,-1 3-1-15,1-1-2 0,0 0 0 16,6 4-1-16,-2 0 0 0,2 2-1 0,0-2 0 16,4 0 1-16,4 1-1 0,1 2 0 15,5-3 0-15,1 0 1 0,3 1 0 16,1-4 0-16,8-1 0 0,-3 0 0 16,3-4 0-16,2-1 0 0,0-2 0 15,0-7 0-15,2 0 0 0,-4-5-1 16,-2 0 1-16,-2-3 0 0,-3 1 1 15,-3 1-1-15,-3 0 2 0,-6 0 0 16,1 2 5-16,-5-4 6 0,-2 4-2 16,-2-5 3-16,0-1-6 0,-4 3 1 15,-4-2-3-15,3-2-3 0,-3 3-2 16,0-2 0-16,2 7 1 0,-3 1-1 16,-1 2-1-16,-2 2 0 0,1-1 0 0,-5 4 0 15,-1 0 0-15,3 3 0 0,-3 1 0 16,3 0-1-16,-1 7-1 0,3-1 1 15,-3 5 0-15,3 3 0 0,2-2 0 16,-1 5 0-16,-1 0 1 0,6 0 0 16,-5-1 0-16,3 1-2 0,2 0 2 15,2 0-1-15,0-2 1 0,0 0 0 16,-1 1 0-16,3 1 0 0,0 1 0 16,0 1 0-16,2 0-1 0,0 1 1 15,2-1 0-15,2 1 0 0,5-3 0 16,-3 1-1-16,6-1 1 0,5-4 0 15,-1-1-2-15,7-3 2 0,4-2 0 16,0-4 0-16,4-3-4 0,2-5 4 0,0-6 0 16,0-1 0-16,2-7 0 0,0-2 0 15,-2-2 0-15,1-2-4 16,-6 0-1-16,-3-1-3 0,-2-2-2 16,-9 0 1-16,-3 0 1 0,-9-4 8 0,-2-4 0 15,0-1 1-15,-4-5 0 0,-2 2 0 16,-1 1-1-16,-1 5 2 0,4 5-1 15,-4 7 8-15,-1 5 1 0,3 5-3 16,-2 3 4-16,6 2-3 0,-2 2 0 16,2 1-2-16,2 1 0 0,0 2 2 15,0 1-1-15,-2 0 1 0,2 4-6 16,-5 5-2-16,5 0-3 0,0 5 3 16,0 2 1-16,0 4 1 0,0 0-1 15,0 4 2-15,0 1-2 0,0 0 2 16,0 4-2-16,0-1-1 0,0 2 2 15,5 2-2-15,-5-1 0 0,4 0 1 16,0-2-1-16,0-2 0 0,6-3 0 0,1-3 0 16,1-1 0-16,5 0 0 0,-3-4 0 15,7-1 0-15,-1-2 0 0,1-4 1 16,-2-1-1-16,-3-5-1 0,1-3 1 16,-1 0 0-16,-3-5 0 0,-3-1 1 15,0-3 1-15,-1-1-2 0,-3-1 1 16,0-1 2-16,-2-1-2 0,-2-5 1 0,-2 1-1 0,0-3-1 0,0 0 1 31,-6-2 0-31,-2 0 0 0,-3 4-1 16,-3 1 1-16,-1 6 0 0,-1 1-1 0,-7 5-2 0,5 5-1 0,-1 0 0 15,0 9-6-15,1 0-1 0,1 6-6 16,3 1-9-16,-1 2-2 0,5 3-8 0,4-3-12 16,2 1-9-16,2-2-8 0,0-4-16 15,2-4-46-15,4-3-52 16</inkml:trace>
  <inkml:trace contextRef="#ctx0" brushRef="#br0" timeOffset="70329.923">16657 12539 412 0,'0'0'68'0,"0"0"-5"15,0 0-3-15,0 0-10 0,0 0-14 16,0 0-10-16,8-56-4 0,-4 54-6 15,-2 2-3-15,5 0-6 0,-1 6-4 32,4 3 2-32,5 4-2 0,-1 4 3 0,7 1-2 0,1 3 1 0,1-1-2 15,4 2-2-15,-2 3 1 0,0-3-2 16,-1-1-4-16,1-7-13 0,-2-2-7 0,-4-2-8 16,-3-6-1-16,-6-4 2 0,1 0 4 15,-5-4 7-15,-2-4 0 0,-4-6-2 16,0 1 2-16,-4-2 2 15,-4-4 4-15,-3 5 6 0,-1-3 8 0,2 1 0 16,-1 1 6-16,-1-2 14 0,-3 1 1 16,3 1 6-16,0 2 2 0,-1 2 5 15,7 3 5-15,4 5-1 0,-4 3-17 16,6 0 1-16,-2 3-8 0,0 8-6 16,-2 6-8-16,-1 3 1 0,-1 4 0 15,2 1 0-15,0 2-1 0,-4 2 0 16,1-3-2-16,-3 1-26 0,-4-1-23 15,-5 0-38-15,-8-1-23 0,-2-3-104 16</inkml:trace>
  <inkml:trace contextRef="#ctx0" brushRef="#br0" timeOffset="71392.17">13459 13811 240 0,'0'0'82'0,"0"0"-13"0,0 0 2 15,0 0-14-15,0 0-6 0,0 0-10 16,-2-25-8-16,2 25-3 0,0 0-7 16,0 0-4-16,2 0-11 0,0 8-5 15,4 2-2-15,-2 4 3 0,3 4 0 16,-3 4 0-16,2 3 1 0,-2 3 3 15,0 2 0-15,0 2 0 0,0 3-5 16,1 0-3-16,-3-2 0 0,0-4 1 16,6 0 0-16,-4-4 0 0,2-2-1 15,1-5-1-15,-3-3 0 0,-2-2 0 16,0-5-2-16,0-4 0 0,-2-1 0 16,4-1 1-16,-4-2 1 0,0 0 1 0,0 0 3 15,-4-2 0-15,0-4 2 0,2-7-3 16,-7-2 2-16,1-3 2 0,-6-2-3 15,5-2 3-15,-7-6 2 0,1-2-4 16,-1-7-1-16,1-2-2 0,1 0 1 16,-1 0-1-16,9 3-1 0,-2 2 0 15,2 3 0-15,4 5-4 0,0 1 4 16,2 5 0-16,0 2-1 0,0-1 1 16,2 7-1-16,2-1 1 0,2 1-1 15,0 4-1-15,0-1 1 0,5 3 0 16,1-1 1-16,1 1-2 0,3 3 1 15,1-2 0-15,5 4 1 0,-1 1 0 16,0 0 0-16,2 1 1 0,-5 4-1 16,5 2 0-16,-11 0 0 0,3 2 1 0,-7 2 0 15,0-3-2-15,-2 4 2 16,-6 0-1-16,0 1 1 0,-2 4 0 0,-8 1-1 16,2 0 2-16,-9 2 0 0,1-2 1 15,-7-1-3-15,4-1 2 0,1-2 0 16,3-1-2-16,-3-2-1 0,7-1-4 15,-1-1-6-15,2-1-5 0,3-2-2 16,3-3-3-16,0 0-5 0,0-1-6 16,2 1-4-16,-2-3 0 0,0 0-6 15,4-5-4-15,0 0-24 0,6-1-69 16,0 0-135-16</inkml:trace>
  <inkml:trace contextRef="#ctx0" brushRef="#br0" timeOffset="71860.807">13891 13775 305 0,'0'0'78'16,"0"0"-12"-16,0 0-16 0,0 0 1 16,0 0-7-16,0 0-11 0,0 0-3 15,0 0-1-15,-2-41-4 0,-2 41-5 16,-4 0-8-16,1 0-3 0,-3 7-4 15,-6 0-3-15,7 1-2 0,-3 4 0 16,-3-3 0-16,7 3 0 0,-2 1 0 16,-3 0 0-16,9 2 0 0,-6-1-2 15,6 0 2-15,0 1 0 0,2-2-1 16,2 3 0-16,0-3-1 0,4 0 0 0,2 2 0 16,4-1-3-16,-4 0 0 0,9-4 3 15,-1 0-1-15,3-1 2 0,-1-7 1 16,9 1-1-16,-6-3 1 15,2-1 0-15,-3-3 0 0,-1-7 1 16,1-2 0-16,-3-2 2 0,3 0 4 0,-5-2 3 16,-7 0 3-16,2 4-1 0,-6-3-1 15,-2 0 0-15,-2 1-1 0,-8-5-3 16,2-1-2-16,-7-2-2 0,1 0-2 16,-1 1 1-16,-1 4-1 0,3 4-1 15,1 5 0-15,2 1-1 0,-5 5 0 16,1 1-4-16,5 2-9 0,-3 0-6 15,-3 5-6-15,7 2-2 0,-2 4-16 16,-3 2-11-16,7 0-4 0,-2 5-17 16,0-3-32-16,-3-2-76 0</inkml:trace>
  <inkml:trace contextRef="#ctx0" brushRef="#br0" timeOffset="72688.77">14133 13776 343 0,'0'0'64'0,"0"0"4"15,0 0-7-15,0 0-8 0,0 0-13 16,0 0-9-16,0 0-4 0,-17-30-2 16,17 30-9-16,0 0-5 0,0 0-4 15,0 0-6-15,2 4-1 0,3 4 0 16,1 5 0-16,-2-1 1 0,0 6 0 15,-2 0 2-15,0 2-2 0,0 5 1 16,2 0-1-16,1 1-1 0,-1 2 3 16,-2 0-3-16,4 1 0 0,-4-2 0 15,2-2 0-15,0-4 0 0,5-5 0 16,-5-4-2-16,0-1 2 0,2-5 0 16,-4 0 0-16,-2-1 0 0,0-2 0 15,2-3-2-15,-2 0 1 0,0 1 1 16,0-1 0-16,0-1 2 0,-2-4 1 15,-2-6 0-15,-2-1 1 0,-3-3 1 16,1-5 0-16,2-1 2 0,-4-2 2 0,-3-2-4 16,7-7-1-16,0-6 1 0,-2-3-1 15,1-4 2-15,5-1-6 0,-2 2 0 16,4 4-1-16,0 3 1 0,0 6 0 16,4 4 0-16,-2 3 0 0,3 5 0 15,-1 4 0-15,2 0 0 16,-4 3 3-16,4 3-2 0,-2 0 0 0,7 5-1 15,-3-1 0-15,0 5-1 0,5 0 1 16,3 5 0-16,1 6 0 0,3-1 2 16,-1 1 0-16,-1 3 0 0,-1 1-2 15,0-2 1-15,-3 0-1 0,-2 2 0 16,-5-1 3-16,3-2-2 0,-4 6 0 16,-4-4 1-16,-2 3-1 0,0-2 0 0,-4-1 0 15,-2-1 1-15,-4 0 0 0,1 0 0 16,-3-1-2-16,-3-2 3 0,3 0-2 15,-7 1-1-15,3-3 2 16,-3 2-2-16,5-4-7 0,-3-1-2 16,9-2 2-16,-4-2-4 0,1 0-1 0,7-1 2 15,-4 0-4-15,2 0 0 0,-1-2-3 16,1 2-4-16,2-2-7 0,2-1-1 16,0 2-7-16,0-3-3 0,2 1-8 15,2-1-13-15,0 0-41 0,0 0-46 16,2-3-88-16</inkml:trace>
  <inkml:trace contextRef="#ctx0" brushRef="#br0" timeOffset="74313.36">15195 13527 307 0,'0'0'76'0,"0"0"-7"16,0-25-12-16,0 21-11 0,0 0-10 16,0 1-11-16,0 1 0 0,0 0-3 15,0 2-4-15,0-1-3 0,0 1-3 16,0 1-7-16,0 6-5 0,0 1-3 15,0 6 3-15,0 2 1 0,0 3 2 16,0 3-1-16,0-1-1 0,0 3 0 16,0-2-1-16,0 3 2 0,0 1-2 15,0 5 2-15,0-2-2 0,0-3 0 16,0-1-1-16,0-4-4 0,0-3-22 16,0-4-5-16,2-1-6 0,-2-1-15 15,0-2-16-15,0 0-43 0,-2-3-116 16</inkml:trace>
  <inkml:trace contextRef="#ctx0" brushRef="#br0" timeOffset="74563.296">14980 13731 343 0,'0'0'78'0,"0"0"-2"16,0 0-19-16,0 0-14 0,0 0-16 15,0 0-8-15,0 0-2 0,0 0 3 0,0 0-7 16,-20 13-4-16,18-10 0 0,2 0-4 16,-2-3 2-16,2 3-4 15,-2-3-1-15,2 1-1 0,0-1-1 16,0 1-1-16,0 0-1 0,2 1-4 16,0 2-19-16,2-1-10 0,0 0-6 15,4 0-16-15,-2-1-20 0,3 1-74 0,-5 0-158 16</inkml:trace>
  <inkml:trace contextRef="#ctx0" brushRef="#br0" timeOffset="74766.413">15257 13732 365 0,'0'0'80'15,"0"0"1"-15,0 0-18 0,0 0-15 16,0 0-18-16,0 0-4 0,0 0-3 15,0 0-6-15,0 0-8 0,2-6-3 16,-4 6-2-16,2 0-3 0,-4 0-1 0,0 2 0 16,4-1-14-16,-2 1-14 15,0 1-15-15,0-3-13 0,2 1-12 0,-2 0-16 16,2 1-62-16,0-1-69 0</inkml:trace>
  <inkml:trace contextRef="#ctx0" brushRef="#br0" timeOffset="75641.435">15735 13707 180 0,'0'0'104'0,"0"0"-31"0,0 0-6 15,0 0-5-15,0 0-11 0,0 0-13 16,0 0-7-16,0 0-5 0,-118-10-5 16,114 7-5-16,2 3-2 0,0-3-6 15,2 3 0-15,-2 0 0 0,2 0-4 16,0 0 1-16,0 0-4 0,0 0-1 16,0 0 0-16,0 3-1 0,0 3-2 15,2-3 1-15,2 2 0 0,4-1-2 16,3 0 1-16,3 1 2 0,1-1-1 15,3 0 2-15,5 1 0 0,0-3 1 16,3 1 1-16,-3-3-1 0,0-1-1 16,4-5 0-16,-7-1 1 0,-1-2 0 15,0-4 2-15,-3 1-1 0,1-1 1 16,-7-1 1-16,2 3 1 0,-3-2 0 16,-3 1 0-16,-6 2 1 0,0-4 5 15,0-1-3-15,-8 0-2 0,-3-1-2 16,-3 0 0-16,-7-1 0 0,1 2-3 0,-1 0 0 15,-2 3 0-15,5 4-1 0,-1 2 0 16,2 3 0-16,1 1 0 0,8 2-1 16,-3 2 0-16,-3 5 1 0,8 7-4 15,-9 3 0-15,3 6 3 0,1 0 1 16,1 1 0-16,-2 0-1 0,5 1 1 16,1-1 0-16,0 1 0 0,4 0-2 15,0-3 2-15,2 0 0 0,2-1 0 16,4-6 0-16,2 2-1 0,3-3-1 15,5-1-2-15,1-4-1 0,6 0 0 16,3-3 1-16,1-3 0 0,4-3-5 16,-2-1 2-16,0-8-16 0,4 0-5 0,-4-3-9 15,0-3-9-15,4-2-7 0,-2-2-11 16,0-4-42-16,-8 2-73 0</inkml:trace>
  <inkml:trace contextRef="#ctx0" brushRef="#br0" timeOffset="76079.201">16148 13402 360 0,'0'0'72'16,"0"0"-3"-16,0 0-15 0,0 0-7 16,0 0-16-16,0 0-11 0,0 0 1 15,-24-125 0-15,24 122 0 0,0 3-3 16,0 0-1-16,0 0-6 0,0 0 1 16,0 0-5-16,0 3-2 0,0 0 1 15,0 4-5-15,0 5 4 0,0-2-1 16,2 7-1-16,0 0 1 0,-2 1-4 15,2 3 3-15,-2-2-2 0,4 5 0 16,-4-4-1-16,6 2 1 0,-2-1-1 16,2-4 1-16,-1 4-1 0,1-5 1 0,4 3-1 15,0 0-1-15,-1-2 0 0,7 2 1 16,-1-2-1-16,1-3 0 0,1 0-3 16,-1-6-3-16,1 0 1 0,-3-4 4 15,5-2-2-15,-5-2 2 0,-1 0-2 16,1-3 4-16,-3-4-1 0,-1-1 1 15,0-2 3-15,-4-4-1 0,3 2-1 16,-9-2 2-16,2-2-1 0,-2-1 0 16,-4-3 2-16,-5 0-1 0,-5 2 0 15,-1-2-1-15,-3 4 0 0,-3 1 2 16,1 3-3-16,-1 2-1 0,4 7-1 16,1 1-1-16,-1 2 0 0,3 6-10 15,-3 5-6-15,1 2-11 0,1 5-7 16,5 0-13-16,0 3-7 0,3-3-13 15,5 1-16-15,-2-3-59 0,2-6-69 0</inkml:trace>
  <inkml:trace contextRef="#ctx0" brushRef="#br0" timeOffset="76610.313">16525 13387 420 0,'0'0'68'15,"0"0"-6"-15,0 0-7 0,0 0-10 0,0 0-13 16,0 0-4-16,0 0-7 0,0 0-7 16,51-33 0-16,-42 47-5 0,-7-1-3 15,6 6 1-15,-4 4-2 16,0 2 1-16,-2 3-5 0,-2 0 2 16,4 4-1-16,-4-1-1 0,4-1-1 15,1 1 1-15,-1-4 0 0,4-4-1 16,0-4 1-16,1-3-1 0,-3-4 0 0,-2-6 0 15,2-1 0-15,-6-4-1 0,2-1 0 16,-2 1 2-16,0-1 0 0,0-2 0 16,-4-6 4-16,-4-1-3 0,2-4-1 15,-7-3 0-15,-1-2-1 0,-1-2 1 16,1-5-1-16,-3-3 0 0,-3-4 1 16,5-3-1-16,3-3 0 0,-1-4-1 15,5 3 0-15,0 2 1 0,1 5 0 16,3 2 0-16,4 6-1 0,0 2 1 15,0 1 0-15,2 4 0 0,5 0-1 16,1 5 0-16,2 0-1 0,1 3 1 16,7-1 1-16,1 3-1 0,4 3 0 0,-1 1 1 15,1 3 0-15,0 0 0 0,-1 5 0 16,-3 4 1-16,0 4 0 0,-1 2-1 16,-3 4 1-16,-9 1 1 15,-4 2-2-15,-4 3 0 0,-6 0 0 0,-13 3 0 16,0-3 0-16,-1 2-3 0,-5-3-11 15,-2-2-6-15,-2-2-11 0,-6 0-15 16,-1-1-21-16,-13-4-19 0,-5-1-60 16,0-4-225-16</inkml:trace>
  <inkml:trace contextRef="#ctx0" brushRef="#br0" timeOffset="77485.034">13808 14550 199 0,'0'0'75'0,"0"0"-2"0,0 0-5 16,0 0-3-16,0 0-17 0,0 0-7 16,0 0 1-16,-14-6-2 0,12 5-5 15,2-1-3-15,0 2-9 0,-2 0-7 16,2 0-7-16,0 5-5 0,0 3-3 15,2 6 1-15,0 2-2 0,2 5 2 16,0 2 0-16,-2 7-2 0,2 4 3 16,-4 3-2-16,2 4 0 0,5-2 0 0,-3-1 0 15,0-3-1-15,2-5 2 0,-2-7-2 16,2-5-3-16,-6-3 2 16,9-6-1-16,-5-1-2 0,0-2 3 15,-2-3-1-15,-2-2 0 0,0-1 1 16,0 0 1-16,0 0 2 0,0-7 2 0,-4-5 1 15,-2 1 3-15,-3-7-1 0,1-3 1 16,0-2-3-16,-7-5-1 0,9-2-2 16,-6-6-1-16,-3-3-1 0,7-5 0 15,-2-2 0-15,4 1 0 0,-3 1-1 16,7 1 0-16,2 6 1 0,0 0-1 16,4 7 0-16,5 4 1 0,-3 2-1 15,6 6 0-15,-8 0 1 0,11 4-1 16,-5 2 1-16,-2 2-2 0,9 2 2 15,-7 2 0-15,-1 5-1 0,5 1 0 16,-4 1-2-16,-1 7 3 0,3 3 0 16,-4 3 0-16,1 4 0 0,-9 2 0 15,2 2-1-15,-2 0 2 0,-2 1-1 0,-5 1 1 16,-3-1-1-16,-6 0-1 0,5 0 1 16,-7-5 0-16,7-3-1 0,-1 0-4 15,-3-2-1-15,9-1-10 0,-2-2 1 16,2-5-6-16,2 0-8 0,-1-1-6 15,3 0-3-15,2-3 1 0,0 2-9 16,0-2-8-16,0 1-23 0,7-2-46 16,-1 0-92-16</inkml:trace>
  <inkml:trace contextRef="#ctx0" brushRef="#br0" timeOffset="77891.259">14257 14445 385 0,'0'0'84'16,"0"0"-25"-16,0 0-7 16,0 0 1-16,0 0-16 0,0 0-17 0,0 0-1 15,0 0-2-15,-43-38-7 0,34 38 0 16,1 0-3-16,-2 7-1 0,-5 2-3 16,7 0-3-16,-4 6-1 0,-1 2 0 15,3-1 1-15,-1 3 0 16,-1 0 2-16,8 2-2 0,-2-6 1 0,2 3-1 15,1-2-2-15,3-1 2 0,0 1-1 16,0-2 0-16,7 0-1 0,1 2-2 16,-2-4 0-16,9-3 2 0,-3-4 0 15,9 0 0-15,-5-5-1 0,9 0 1 16,0-7 2-16,-7-4 0 0,9-3 0 16,-6-1 1-16,-4-1 0 0,-1 3 8 15,-8-2-1-15,-4 3 3 0,-1 0 1 16,-3-2 0-16,-3 0-2 0,-9-3-2 15,-4 1-4-15,-1-3-1 0,-8 0-3 0,-2 3 1 16,5-1-2-16,3 7-10 0,-2 3-1 16,11 3-2-16,2 4-6 15,4 0-3-15,4 0-5 0,0 0-17 0,0 11-18 16,4 3-13-16,4 3-28 0,-4 1-65 16</inkml:trace>
  <inkml:trace contextRef="#ctx0" brushRef="#br0" timeOffset="78422.58">14621 14457 423 0,'0'0'74'0,"0"0"-7"16,0 0-11-16,0 0-8 0,0 0-20 16,0 0-6-16,0 0-6 15,0 0-5-15,4-8-8 0,-4 18-3 0,0 4-4 16,0 4 4-16,0 5 2 0,0 0 0 15,0 5 0-15,0 1 0 0,0 4-1 16,0 1 1-16,0-4-1 16,2-2-1-16,4-10 1 0,-2-1 1 0,5-5-2 15,-3-2 0-15,-2-3 0 0,-2-4-2 16,-2-2 2-16,2 1 0 0,-2-2 0 16,0-2 3-16,-6-5 0 0,0 0 3 15,-5-2-5-15,1-3 2 0,-2-1 0 16,-7-3-1-16,4-2 4 0,1-3 2 15,-5-5-2-15,3-6-2 0,-3-4 1 16,7-5 1-16,-1 1-2 0,7-4-3 16,2 5-1-16,0 5 0 0,4 2 0 15,4 9 0-15,-2 2 0 0,6 5 0 0,1 3 0 16,-3 1 0-16,6 2 1 0,3 0 0 16,-1 2 0-16,3 1 0 0,-1 4 0 15,3 0 1-15,-5 3-2 0,5 3 0 16,-11 3 0-16,7 2 0 0,-5 3 1 15,-4 4-2-15,-2 2 1 0,1 4 0 16,-5 3 0-16,0 0 0 0,-11 4 0 16,3 0-2-16,-4-1-4 0,-1 1-5 15,-3-2-3-15,-1-3-5 0,5-2-8 16,-3-6 8-16,9-3-30 0,-2-4 4 16,2-2 2-16,1-2 5 0,3-3-8 15,2-1-24-15,0-2-34 0,0-5-33 16</inkml:trace>
  <inkml:trace contextRef="#ctx0" brushRef="#br0" timeOffset="78735.005">15553 14172 401 0,'0'0'68'0,"0"0"3"0,0 0-6 15,0 0-3-15,0 0-13 0,0 0-12 16,0 0-1-16,0-71-7 0,-2 71-6 0,-2 0-3 16,4 6-3-16,-4 5-9 15,0 5-7-15,-3 8-1 0,1 4 1 16,0 4-1-16,0-1 1 0,4 4 1 16,-2 0-2-16,1-2 0 0,3 8 0 15,0-2 0-15,0-1 0 0,7-3 0 16,-3-7-24-16,4-5 13 0,-4-9-16 0,0-3-3 15,3-4-13-15,-7-4-13 0,0 0-17 16,0-3-8-16,-7-1-14 0,-3-6-41 16,0-1-75-16</inkml:trace>
  <inkml:trace contextRef="#ctx0" brushRef="#br0" timeOffset="78922.571">15396 14447 151 0,'0'0'155'0,"0"0"-92"0,0 0 34 15,0 0-25-15,0 0-10 0,0 0-8 16,0 0-1-16,0 0-11 0,-108-153-9 15,108 152-10-15,-2-1 2 0,2 2-6 16,0 0-5-16,0 0-6 0,0 0-3 0,0 3-5 16,0 1-1-16,0 2-3 0,0 0 4 15,2 3-1-15,3-1 1 0,-3 1-1 16,4-1-10-16,0-2-11 0,0 0-10 16,5 0-8-16,-3-2-8 0,6-1-28 15,1-3 0-15,5-1-26 16,-3-7-106-16</inkml:trace>
  <inkml:trace contextRef="#ctx0" brushRef="#br0" timeOffset="79125.656">15780 14194 387 0,'0'0'153'0,"0"0"-107"16,0 0-5-16,0 0 12 0,0 0-12 15,0 0-18-15,0 0-6 0,0 0 0 0,0 0-3 16,11-14-8-16,-11 14-4 15,0 0-2-15,0 0 0 0,-4 2-2 16,4 0-8-16,0 3-14 0,-2-3-8 16,2 4-20-16,0-3-7 0,0 1-15 0,0-4-38 15,2 0-89-15</inkml:trace>
  <inkml:trace contextRef="#ctx0" brushRef="#br0" timeOffset="80281.625">16103 14133 541 0,'0'0'20'0,"0"0"-12"15,0 0 8-15,0 0 19 0,0 0-13 16,0 0-13-16,0 0 3 0,0 0 5 16,0 0-4-16,-31 25-7 15,27-18-5-15,2 1 1 0,-2-1-2 16,4-1 2-16,0-1-1 0,0-1-2 0,4 1 1 15,4-1-1-15,2-1-2 0,3-3 3 16,5 0 2-16,5-6-2 0,2-4 0 16,2-4 1-16,2-1 3 0,-2 3-3 15,-7 0 0-15,-3 1-1 16,-3-1 2-16,-3 1-2 0,-5 1 2 0,-2 0 0 16,-4-1-1-16,2 2 5 0,-2-1 3 15,-4 2-2-15,0-2-3 0,-7-1 0 16,-1 2-2-16,2 2 1 0,-7 1-2 15,1 0-1-15,-7 3 2 0,2 0-1 16,-2 3-1-16,-1 3 0 0,-7 3-2 16,4 8 1-16,0 5-2 0,0 2 1 15,2 7-1-15,4-3-1 0,5 4 2 16,1 0 1-16,5-2 0 0,2-3 0 16,2-1 1-16,6-3-1 0,0 0 0 15,2-5 1-15,10 2-2 0,1-1 0 0,7 1 0 16,1-3 2-16,6-3 0 0,6-4-1 15,2-3 1-15,4-4 0 0,5 0 1 16,-3-7 0-16,0-3 1 0,3-3-2 16,-7-3 0-16,-2-2 0 0,-2-4 2 15,-4 1-2-15,0-2 2 0,-10 1-2 16,-1-1 3-16,-10 1-1 0,3-3 3 16,-5-1 3-16,-2-6 4 0,0 1-4 15,-2-2-1-15,0-3-4 0,-2-2 3 16,0-1 7-16,0 5-9 0,0 3-2 15,0 7 2-15,0 7-2 0,0 4 2 16,0 7 2-16,0 2-2 0,0 1 1 16,0 3 0-16,0 0-2 0,0 10-3 15,-4 5-4-15,4 8 2 0,0 8 2 0,0 5 0 16,0 2 0-16,0 5 2 0,0-1-1 16,0 5-1-16,0-2 0 0,2-1 0 15,0-3 0-15,1-4 0 16,5-7 0-16,-2-5 0 0,4-4 0 15,-3-6 0-15,1-2 0 0,-2-9-1 0,0 0 0 16,0-3 1-16,-4-1-2 0,3-1 2 16,-5-4 0-16,0-5 1 0,0-4 2 15,0-4-1-15,-9 0-1 0,-3-4-1 16,-5 0-3-16,-3-6-1 0,-5-1 0 16,2 1-3-16,-4 2 7 0,7 7-9 15,1 4 8-15,5 7 0 0,1 3 0 16,5 4 1-16,2 2-3 0,-3 7-3 15,-1 5-1-15,6 7-3 0,-2 0 5 16,4 3 2-16,-2 2 2 0,4 0 1 16,0 0-1-16,0-4 1 0,2 0 0 15,4-3 0-15,-2-2 1 0,6 1-1 0,3-5-1 16,1 1 0-16,5-3 2 0,1-8-2 16,7 3 1-16,2-5 0 0,2-9 0 15,4-4 3-15,-2-6 1 0,5-2 0 16,-5-5 0-16,2 0 0 0,-2-5-2 15,-4-1 0-15,-4 2 1 0,-3-1 0 16,-3 2 1-16,-7 2 2 0,-1-2 0 16,-3 3 1-16,-4 2-2 0,-2 3 1 15,-2 2 1-15,0 7 2 0,0 2 6 16,0 6-8-16,0 2 2 0,0 2 0 16,0 0-3-16,0 2-4 0,0 10-2 15,0 5-5-15,0 8 2 0,4 0 3 16,1 5 0-16,1 0 0 0,2-3-1 15,-2 0 1-15,0-2 0 0,5 0 1 0,-1-4 0 16,0 0-1-16,3-3 0 0,-3-2-1 16,0-1-6-16,1-6-14 0,-3-4 1 15,-2-3-15-15,-4-2-8 0,2-7-11 16,-4-11-13-16,3-5-21 0,-3-8-57 16,-3-4-211-16</inkml:trace>
  <inkml:trace contextRef="#ctx0" brushRef="#br0" timeOffset="80437.838">17019 13616 558 0,'0'0'49'0,"0"0"8"0,0 0-10 15,0 0-26-15,0 0-18 0,-2-18-3 16,2 25 0-16,0 3 0 16,0 1 0-16,0 0-2 0,0 4-14 15,0-2-8-15,0 1-14 0,0 1-6 0,0 0-15 16,-3-1-26-16,-1-2-69 0</inkml:trace>
  <inkml:trace contextRef="#ctx0" brushRef="#br0" timeOffset="81359.496">14050 15438 381 0,'0'0'59'0,"0"0"-13"0,0 0 6 16,0 0-2-16,0 0-13 0,0 0-7 16,0 0-1-16,6-46 2 0,-6 46-12 0,0 1-8 15,0 3-4-15,2 3-3 0,3 4-1 16,1 5-3-16,-2 2 5 0,0 5 0 15,2 1 1-15,0 5-3 0,1 0 1 16,-3 8-2-16,2 4-2 0,-2 1 1 16,4-2 0-16,-1-5-1 0,1-8 2 15,-2-5-1-15,2-4-2 0,-1-6 1 16,-3-4 0-16,2 0-2 0,-4-4 2 16,-2-2-1-16,0 1-2 0,0-3 3 15,0 0 3-15,-2-1-2 0,-4-7 2 16,2-3-2-16,-7-3 1 0,3-3 0 15,-4-4 0-15,-3-4 3 0,3-4-3 16,-7-7 0-16,7-7-2 0,-5-4 0 0,5-6 1 16,1 0-1-16,3 2-1 0,2 5 0 15,6 6 1-15,0 7 0 16,0 6 0-16,0 6 1 0,6 5-1 16,0 3 1-16,1 3 1 0,1 0 0 0,4 1-1 15,5 1 1-15,1 1-1 0,3 2 0 16,6 2-1-16,-2 1-3 0,0 2 3 15,-3 1 1-15,1 6-1 0,-9 4 0 16,1 2 0-16,-3 2 0 0,-1 2 1 16,-3 2-1-16,-4 2 1 0,-4 1-1 15,0-2 3-15,-2 0-2 0,-6 2 0 16,-3 0-1-16,-3 1 1 0,-5 1 1 16,1 2-2-16,-3-5-2 0,-2 0-9 15,11-6 7-15,0-5-9 0,-1-2-3 16,11-2-4-16,-2-4-6 0,0-2-6 15,0 0-1-15,0 0 0 0,1 0-1 16,3-6-4-16,0-1-13 0,5-5-38 0,5-1-77 16</inkml:trace>
  <inkml:trace contextRef="#ctx0" brushRef="#br0" timeOffset="81781.27">14600 15305 298 0,'0'0'81'16,"0"0"-39"-16,0 0 12 0,0 0 2 16,0 0-5-16,0 0-15 0,0 0-10 15,-41-12-6-15,22 13-6 0,5 3-4 16,-5 2-1-16,7 5 2 0,-5-3-3 0,5 4 2 16,-1 1-8-16,1-1 0 0,6 5-1 15,-3-3-1-15,5 3 0 0,0 0 0 16,2-4-1-16,2 4 1 15,0-2-1-15,6-2 0 0,1 1 0 0,-1-2 0 16,6 1 1-16,1-3 0 0,-1 1-3 16,4-2 3-16,-1-1-1 0,4-3 1 15,-5-4 0-15,5-1-2 0,-5-4 2 16,5-8-1-16,-5 0 1 0,1-4 2 16,-1-5 3-16,-8 0 3 0,5 0 5 15,-5 2 1-15,-6-1 3 0,0 1-3 16,-6 0 0-16,-7-3-5 0,-1 1-4 15,-7-3-2-15,2 4-1 0,1 1-1 0,-1 6 0 16,9 5-1-16,-5 3-2 16,9 5 0-16,-2 0-6 0,4 0-9 15,0 7-8-15,0 5-7 0,-3 5-7 16,3 1-7-16,0 3-10 0,4-2-3 16,0 0-5-16,0 0-31 0,0-6-62 0</inkml:trace>
  <inkml:trace contextRef="#ctx0" brushRef="#br0" timeOffset="82343.714">14865 15286 387 0,'0'0'124'16,"0"0"-83"-16,0 0-5 0,0 0 5 16,0 0-1-16,0 0-6 0,0 0-9 15,0 0-6-15,2 9-5 0,-2 5-5 16,0 9 0-16,0 0 0 0,0 4-3 0,-2 2-2 15,0 4-1-15,0 2-1 0,2 1-1 16,0 2 0-16,0 3 0 0,6-5-1 16,-2-2-1-16,8-8 1 0,-1-5-3 15,-3-4-7-15,2-5-1 0,-2-3 1 16,-1-3-1-16,-3-2 3 16,-2-4 2-16,-2 0 1 0,0 0 4 0,-2-6 1 15,0-4 1-15,-4 1 0 0,-5-5 0 16,-1-1 4-16,-1-3 0 0,-3-1-1 15,3-6-2-15,-3-4 2 0,1-6 1 16,3-6 8-16,2-3-6 0,8 1-5 16,4 0 0-16,12 4-2 0,1 3 0 15,7 5 0-15,-1 4-2 0,0 2 2 16,-1 2 2-16,-3 2-2 0,8 3 0 16,-5 2 2-16,-1 3 1 0,2 4-1 15,-5 2 0-15,3 1-1 0,-7 3 1 16,1 2 2-16,-3 1-2 0,-4 0 0 15,0 1 2-15,-1 3-3 0,-1 4 1 16,-4 3 0-16,0 3 0 0,-4 6 0 0,-5 4-2 16,-3 2 3-16,-5 0-3 0,3 1 0 15,-9-3 0-15,4-1-7 0,3-5-7 16,-1-1-8-16,1-6 3 0,8-1-2 16,-5-3-1-16,3 0-8 0,4-3-11 15,-1-2 7-15,1-2 8 0,0 0 5 16,-2-1-6-16,6-2 4 0,0-5 2 15,0 1-1-15,2-7-16 0,2 0-33 16,2-4-19-16,0 1-50 0</inkml:trace>
  <inkml:trace contextRef="#ctx0" brushRef="#br0" timeOffset="82702.984">16095 14926 20 0,'0'0'367'0,"0"0"-292"15,0 0-9-15,0 0-5 0,0 0-5 16,0 0-11-16,0 0 3 0,-118-124-23 15,114 120 10-15,2 1-4 0,2 3-4 0,0 0-9 16,0 2-8-16,4 8-10 16,-2 3 0-16,4 8 0 0,0 3 4 15,-4 5-1-15,4 2-3 0,-1 3 1 16,-3 4-1-16,0 2 0 0,-2 5 0 16,0 1 0-16,2-1-8 0,-2 0-22 0,2-5 5 15,0-4-12-15,0-10-7 0,2-5-18 16,-4-7-14-16,0-5-23 0,-8-1-71 15</inkml:trace>
  <inkml:trace contextRef="#ctx0" brushRef="#br0" timeOffset="82906.007">15731 15196 189 0,'0'0'306'0,"0"0"-240"15,0 0-18-15,0 0 0 0,0 0 2 16,0 0-19-16,0 0-7 0,0 0-1 15,0 0-1-15,-11-60-9 0,11 60-4 0,5 0-5 16,-5 4-1-16,2 1-3 0,-2 0-2 16,4 2 0-16,4-3-13 0,-2 3-5 15,5 0-21-15,-3-3-8 0,13 2-20 16,-3-6-12-16,5-1-30 16,-2-5-122-16</inkml:trace>
  <inkml:trace contextRef="#ctx0" brushRef="#br0" timeOffset="83062.216">16198 15075 563 0,'0'0'45'15,"0"0"-19"-15,0 0 8 0,0 0-1 16,0 0-15-16,0 0-13 0,0 0-3 0,0 0-1 16,0 0-1-16,-10 22-6 0,5-18-24 15,1-1-14-15,0-2-7 0,4-1 0 16,0 0-80-16,0 0-107 15</inkml:trace>
  <inkml:trace contextRef="#ctx0" brushRef="#br0" timeOffset="83937.284">16580 15032 592 0,'0'0'0'15,"0"0"-3"-15,0 0 3 0,0 0 20 16,0 0 3-16,0 0-10 0,0 0 8 16,0 0 3-16,0 0-12 0,-33-23-3 15,29 26-9-15,2 4 1 0,-2 0-1 16,0 4 0-16,4 1 1 0,0-3-1 16,0 2 0-16,4-3 0 0,2 1-2 0,2-3-1 15,5-4-1-15,1 1-1 0,1-3 2 16,3-1 3-16,1-4 0 0,2-4-1 15,-3-5 2-15,1-3 0 0,2-4-1 16,-3 0 3-16,1-5 6 0,-5 2 4 16,-3-2-2-16,1 2-2 0,-10 2-4 15,-2 0-1-15,0 0 0 0,-2 0 0 16,-6 0-2-16,-5 0-1 0,1 0 0 16,-7 4 0-16,1 3 4 0,-1 3-5 15,-2 6 2-15,-1 3-1 0,3 3 1 16,0 4-2-16,3 7 0 0,-1 6-2 15,1 5 1-15,-1 6 0 0,3 4-1 0,-1 0 1 16,9 0 0-16,0 0-1 0,6-5 2 16,0 1-1-16,8-3 0 15,0-1 0-15,7-1 0 0,2-2 1 16,3-3 0-16,3-3-1 0,2-4 1 16,6-6 0-16,2-2 0 0,2-5 0 0,4-5 3 15,-2-6-3-15,1-6 2 0,-1-3 2 16,0-6-2-16,-2-2-1 0,-2-4 0 15,-4 0 1-15,-6-3 2 0,-4-1-2 16,-5 2 0-16,-4 1 2 0,-6-1 0 16,1 3-2-16,-5-2 3 0,0 2-1 15,-7 4 9-15,-3 5-8 0,2 8-3 16,0 5 0-16,-3 5 0 0,3 1 1 16,-2 3-2-16,1 2-1 0,-1 5-1 15,-2 8 1-15,-3 4-3 0,-1 2-4 16,3 6 2-16,1-6 2 0,4 2 2 15,3-7 1-15,5 1-1 0,0-2 1 0,5-3-1 16,5 2 0-16,4 0-1 0,1 2 2 16,3 1 2-16,3-2-2 0,4 1 3 15,2 1-1-15,2-3 0 0,0 1 0 16,-3 2 1-16,-1-3-1 0,-6 1-1 16,-7-2 3-16,-1-1-4 0,-7-1 1 15,-4 0 0-15,0 0 3 0,0-1-3 16,-8 2 2-16,-5-2 1 0,-1 4 0 15,-7-2-3-15,-2 0 0 0,3 2-1 16,-3-5 0-16,4 0 0 0,5-2-4 16,3-2 1-16,1-1-3 0,2-2-1 15,4 0-1-15,-3 0 0 0,3-3-1 16,0-3-1-16,-2-4-1 0,2-5 1 16,0-5 1-16,4-4-11 0,4-2-7 15,4-2-18-15,7 3-17 0,5 0-29 16,3 2-36-16,-2 3-89 0</inkml:trace>
  <inkml:trace contextRef="#ctx0" brushRef="#br0" timeOffset="84140.367">17378 14619 666 0,'0'0'52'16,"0"0"-4"-16,0 0-5 0,0 0-13 0,0 0-11 15,0 0-11-15,0 0 4 0,19 49 1 16,-17-27-5-16,-2 6-1 0,0 5 0 15,-2 2-5-15,-4 6 1 0,2 1 1 16,1 0-2-16,-1-2-2 0,4-2 0 16,0-5-9-16,0-6-24 0,0-7-9 15,4-7-16-15,3-9-27 0,-3-4-39 16,0-9-83-16</inkml:trace>
  <inkml:trace contextRef="#ctx0" brushRef="#br0" timeOffset="84343.438">17498 14441 705 0,'0'0'21'0,"0"0"12"0,0 0 3 16,0 0-2-16,0 0-13 0,0 0-8 16,0 0 1-16,0 0-5 0,0 0-4 15,-18-12-5-15,16 25 0 0,2 7 0 16,-5-2-4-16,-3 1-10 0,4 4-8 0,-4-4-9 15,-1-1-18-15,-3-5-22 0,-7-7-42 16,-3-6-69-16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1-15T06:59:17.099"/>
    </inkml:context>
    <inkml:brush xml:id="br0">
      <inkml:brushProperty name="width" value="0.05292" units="cm"/>
      <inkml:brushProperty name="height" value="0.05292" units="cm"/>
      <inkml:brushProperty name="color" value="#FF0000"/>
    </inkml:brush>
  </inkml:definitions>
  <inkml:trace contextRef="#ctx0" brushRef="#br0">16624 13192 9 0,'0'0'22'0,"0"0"-4"0,0 0 2 15,8-16 4-15,-6 12-4 0,-2 1-3 0,2-1 2 16,0 0 0-16,-2 0-5 0,0 2-3 16,0 0 4-16,2-3-4 0,0 1-3 15,0-3-3-15,1 1-2 0,1 0 1 16,-4-3-2-16,2 3 3 0,0 0 2 16,0 0 4-16,0 4 2 0,-2-1 0 15,2 1 6-15,-2 2 4 16,0-2-4-16,0 0 0 0,0 0 1 0,2-2 2 15,-2 0 1-15,0 0-3 0,0-1-3 16,2 2 3-16,-2 0-2 0,0 2 0 16,0-1-5-16,2 1 7 0,-2 1-5 15,0 0-5-15,0 0-2 0,0 0-5 16,0 0 0-16,2 0-2 0,0 2 0 16,2 4 0-16,-1 2 4 0,-1 5 0 15,2 1 2-15,-4 3 1 0,0 3 0 16,2 3-1-16,-2 5-1 0,0 0-2 0,0 3 0 15,0 1-1-15,0 3 1 16,0-2-1-16,0 1-1 0,-2-3 0 16,2-5 0-16,-2-1-1 0,0-5 0 0,2-3-1 15,0-3 0-15,-2-4 1 0,2-2-1 16,-3-5 0-16,3 0 0 0,0-3-10 16,0 0-8-16,-2 0-3 0,0-3-3 15,0-6-12-15,0-4-21 0,-2-4-26 16,2-3-42-16,-2-2-61 0</inkml:trace>
  <inkml:trace contextRef="#ctx0" brushRef="#br0" timeOffset="187.452">16574 13059 393 0,'0'0'45'0,"0"0"-26"0,0 0 6 16,0 0 3-16,0 0-4 0,0 0-10 15,0 0-1-15,0 0-5 0,31-73-5 16,-31 73-1-16,0 0-2 0,0 0-10 16,0 3-18-16,0 0-25 0,0 3-31 15,0-2-60-15</inkml:trace>
  <inkml:trace contextRef="#ctx0" brushRef="#br0" timeOffset="999.76">16903 13220 134 0,'0'0'41'0,"0"0"-17"16,0 0 8-16,0 0 3 0,0 0 1 16,0 0-3-16,0 0-5 0,0 0 5 15,-35-28 0-15,31 22-4 0,2 0-2 16,-1 2-3-16,1 0-2 0,0 0 0 16,2 1-4-16,0 0-1 0,-2 0 3 15,2 1 1-15,0-2-14 0,0 2-2 16,4-2 0-16,1-1 0 0,1 1 1 15,0-1 1-15,2 1-1 0,-2 1 1 16,3 0-2-16,1 3 1 0,-2 0-3 0,-2 0-1 16,3 5-1-16,-1-1 0 15,0 5-1-15,-4 1 1 0,3 3-1 0,-1 3 2 16,-2 0-1-16,-2 1 0 0,4 2-1 16,0-2 0-16,-1-1-1 0,1-1-1 15,2 1 0-15,-2-4 0 0,-2 1 0 16,0-1-1-16,1-4 3 0,-1 2-3 15,-4-2 2-15,2-2 1 0,-2 0 0 16,0-4-1-16,0 0 0 0,-2 1 0 16,2-3 1-16,-2 0 0 0,0 0 0 15,0 0 0-15,-1 0 1 0,3-6-1 16,-4-4-2-16,2-2 1 0,2 1 1 16,-2-6 0-16,2 0 0 0,0-2 0 15,2 4 0-15,2-2 0 0,-2 4 0 0,1 2 0 16,-1 1 0-16,0 0 1 0,2 3 0 15,-2-2 0-15,0 2 0 0,2 0 0 16,0-1 2-16,2 1-1 16,-1 0 0-16,3 2 0 0,0-1-1 0,2 1 1 15,-1-1 0-15,3 0-1 0,3-1 1 16,-3 3-1-16,0 1 2 0,1-2 0 16,-5 4-2-16,0 1 0 15,1 0-1-15,-5 6 0 0,2 1 0 0,-2 3 1 16,2 2-1-16,-2 1 2 0,1 4 0 15,-1 0-1-15,-2-1 1 0,0 6 0 16,2-2-1-16,-4 2-1 0,2 0 1 16,2-1-1-16,0 3 2 0,0-6-2 15,1 1 0-15,-1 1 0 0,0-4 0 16,0-2-2-16,-2-4-9 0,-2-2-6 16,0-1-4-16,0-4-9 0,0 3-14 15,-2-3-15-15,-2-3-24 0,-2 0-66 0,-1-3-154 16</inkml:trace>
  <inkml:trace contextRef="#ctx0" brushRef="#br0" timeOffset="1343.424">17358 13113 279 0,'0'0'58'0,"0"0"-24"0,0 0 19 16,0 0-3-16,0 0-13 0,0 0-9 15,0 0-5-15,16-67 1 0,-16 62-2 16,0 1-3-16,0 1-5 0,0 3-1 0,0-2 1 16,0 2-1-16,0 0-1 0,0 0-2 15,0 0 1-15,0 0-3 0,0 0-2 16,0 0-2-16,0 0-3 16,0 2-1-16,4 5 0 0,-2 2 2 15,5 3 1-15,-1 2 1 0,-2 4 0 0,2 4 0 16,2-1 0-16,-6 2-1 0,7 3-3 15,-3 0 2-15,-2 1-2 0,0-1 1 16,0-2-1-16,-4-1 0 0,0-1-1 16,0-2-11-16,0-2-5 0,0-3-6 15,0-5-11-15,0-1-10 0,0 0-8 16,0-5-10-16,0 0-11 0,-6-2-37 16,0-1-105-16</inkml:trace>
  <inkml:trace contextRef="#ctx0" brushRef="#br0" timeOffset="1530.879">17378 13312 153 0,'0'0'194'0,"0"0"-154"15,0 0 16-15,0 0-4 0,0 0-9 16,0 0-10-16,0 0-6 0,0 0-3 16,25-36-2-16,-23 36-6 0,0 0-4 15,2 0-6-15,-4-1-3 0,4 1-3 16,3 0 1-16,-3 0-1 0,0 0-11 15,2 0-29-15,2-3-22 0,1-1-25 16,1-5-127-16</inkml:trace>
  <inkml:trace contextRef="#ctx0" brushRef="#br0" timeOffset="2327.861">18271 13156 49 0,'0'0'12'15,"0"0"-7"-15,0 0 3 0,0 0 3 16,0 0-1-16,0 0 12 0,0 0 5 15,0 0-1-15,4-9 4 0,-4 6 5 16,0 0 7-16,-2-3 6 0,2 0-6 16,0-2-4-16,-2 0 2 0,2-1-8 15,-2 2-5-15,2 0-1 0,0 0-4 16,-2 3-3-16,0-2-5 0,-2 1-4 16,2 2 0-16,-2-2-1 0,0 1-1 15,-7 0-2-15,7 0 1 0,-4 2-2 16,-2-1-2-16,-3 3 1 0,3-2-2 0,-5 2-1 15,1 0 1-15,-1 0 1 0,-1 2-3 16,3 1 0-16,-3 2 0 0,4 1 0 16,-5-1 0-16,5 4 1 0,-1-3-1 15,-1 2-1-15,5 3 1 0,-1-3 0 16,0 4 0-16,4 0 0 0,-3-2 0 16,7 5-1-16,-2-4 1 0,2 5 0 15,2 0-1-15,-4-2 0 0,4 5 1 16,0-5 0-16,4 2 0 0,0 3-1 15,0-3 0-15,2 1 1 0,-1-3 0 16,-1 0 0-16,2-3 0 0,0-4 0 16,-2 4 0-16,2-6 0 0,-1 1-1 15,-1 2 1-15,2-6 0 0,0 0 0 0,-2-2 0 16,0 0 0-16,5 0 0 0,-3-7 1 16,6-2 0-16,1-5 0 15,-5-3 0-15,9-2-1 0,-5-4 2 16,2 0-1-16,3-2 0 0,-1-2-1 0,-3 1 1 15,-3 3 1-15,3 3 4 0,-7 6-1 16,0 3 0-16,-2 4 6 0,-4 3 3 16,2 3-1-16,-2 1-3 0,0 0-4 15,0 0-1-15,0 0-2 0,2 4-3 16,-2 0 0-16,4 4 0 0,-2 2 1 16,3 1-1-16,-1 3 2 0,-4 3 0 15,2-2-1-15,0 7 1 0,-2-2-1 16,0 2-1-16,0-1 1 0,0 1-1 15,0-3 1-15,0-2-1 0,2-2 0 16,2-2 0-16,0-1-3 0,0-2-11 16,-2-2-9-16,7 2-8 0,-9-6-7 15,2 0-11-15,0-2-14 0,0-2-13 0,4 0-43 16,0-2-66-16</inkml:trace>
  <inkml:trace contextRef="#ctx0" brushRef="#br0" timeOffset="2687.245">18701 13186 187 0,'0'0'45'0,"0"0"20"0,0 0-13 16,0 0-8-16,0 0-6 0,0 0-7 15,0 0-1-15,-2-19-4 0,2 16-1 16,0 3-6-16,0-1-2 0,0 0-4 16,0 1 0-16,4-1-4 0,3 1-2 15,3-1 0-15,2-1 1 0,5-1 1 16,3-1-3-16,5 0 1 0,-2-2-1 15,8-1-4-15,-6 4-1 0,2 0-1 16,2 3 0-16,-5 0 0 0,-3 0-15 16,0 0-19-16,-11 0-12 0,0 1-17 0,-7 1-32 15,-3 0-71-15</inkml:trace>
  <inkml:trace contextRef="#ctx0" brushRef="#br0" timeOffset="2937.134">18869 13262 252 0,'0'0'66'0,"0"0"-9"0,0 0-17 15,0 0-1-15,0 0-4 0,0 0-8 16,0 0-1-16,0 0-1 0,-46 74-5 16,42-69-2-16,2 1-6 0,0-4-1 15,2 2-2-15,0-3-4 0,0 0-3 16,0 0-1-16,6-1 0 0,2 1 0 15,3-1 0-15,7-1-1 0,3-5 1 16,-2 0 2-16,5 1-3 0,1-3 0 16,0 1-11-16,0 1-17 0,2-1-18 0,0 2-23 15,-1-2-55-15,-7-1-134 0</inkml:trace>
  <inkml:trace contextRef="#ctx0" brushRef="#br0" timeOffset="3640.066">19735 13068 42 0,'0'0'38'0,"0"0"-1"0,0 0 6 0,0 0 4 15,0 0 1-15,0 0-9 0,0 0-8 16,0 0-8-16,-46-56-4 0,42 52 3 16,-2 0 0-16,0 0-2 0,-5 1 4 15,7 0-2-15,-2 0-1 0,-2 1-5 16,4-1-2-16,-7 3-3 0,5 0 1 15,0 0-2-15,0 0-1 0,-7 0-2 16,7 3-3-16,-2-1 1 0,2 2-4 16,-5 1 1-16,3 2-2 0,2 1 1 15,-2 2-1-15,-1-1 0 0,-1 3 0 16,2 0 1-16,2 1-1 0,-7 2 0 16,5-1 0-16,0 0 1 0,1 3 2 15,-5 0-2-15,8 2-1 0,-2 1 0 16,2 0 0-16,-1 2 1 0,3-3-2 0,0-1 1 15,-2 0 0-15,4 0 0 0,0-2 0 16,0-4 0-16,4 1 0 0,0-1-1 16,1-2 0-16,3 0 1 15,-2-1 0-15,6-6 0 0,-1 1 0 0,-1-2 0 16,9-1 0-16,-5-1 0 0,5-4 0 16,-5-2 0-16,3-2 0 0,-3 0 1 15,3-2 1-15,-5-2 3 0,1-1 11 16,-3-2-2-16,0-1-3 15,-6-3-2-15,3-2-1 0,1-1 0 0,-6-3-4 16,0 2-1-16,-2-4 0 0,0 1 3 16,0 3 0-16,-2 0-3 0,-2 4-1 15,-2 5 0-15,-1 2-1 0,3 4 0 16,-4-1 0-16,2 3-1 0,-9 2-2 16,3 1 1-16,-3 3-2 0,-1 1-8 15,-1 8-5-15,3 3-6 0,-3 0 0 16,3 4-3-16,4 1-9 0,-1 3-4 15,3 1-21-15,0 1-42 0,-1-2-91 0</inkml:trace>
  <inkml:trace contextRef="#ctx0" brushRef="#br0" timeOffset="3983.727">20020 13361 299 0,'0'0'89'0,"0"0"-20"0,0 0-13 15,0 0-2-15,0 0-11 16,0 0-13-16,0 0-3 0,29-10-6 0,-27 10-7 15,-2 2-2-15,0 2-7 0,0 4 2 16,0-1-5-16,0 2 1 0,-4 0 1 16,-2 1-1-16,2 0-1 0,-11 3-1 15,7-2-1-15,0 0-2 0,-9-2-11 16,9 2-3-16,0-3-10 0,-5-1-8 16,7-1-8-16,0-3-16 0,0 0-17 15,1-3-49-15,-5 0-99 0</inkml:trace>
  <inkml:trace contextRef="#ctx0" brushRef="#br0" timeOffset="4186.889">20014 13101 488 0,'0'0'40'0,"0"0"0"15,0 0-1-15,0 0-3 0,0 0-13 16,0 0-7-16,0 0 0 0,0 0-4 15,12-30-5-15,-12 30-5 0,0 2-1 16,0 1-1-16,-2 0 0 0,0 0-4 16,2-1-18-16,0-1-21 0,-2 1-14 15,-2 0-23-15,-2-2-49 0,0 0-164 16</inkml:trace>
  <inkml:trace contextRef="#ctx0" brushRef="#br0" timeOffset="5577.103">16684 14901 62 0,'0'0'50'16,"0"0"-20"-16,0 0 0 0,0 0 5 16,0 0 3-16,0 0 2 0,18 27-3 15,-18-26-7-15,2-1-2 0,-2 1-3 16,0 0 0-16,0-1-6 0,0 0-2 0,0 0 0 15,0 0 0-15,0 0-3 0,0 0-2 16,0 0 1-16,0 0 0 0,0-1-1 16,0-1 0-16,-2-4-7 0,-2 3-1 15,-2-3-2-15,0 0 0 16,0 1 0-16,-3-3-1 0,1 0-1 16,-4-2 2-16,1-2-2 0,1-2 1 0,-2-4-1 15,1 0 0-15,1 0 0 0,0-2 0 16,3 2 0-16,-1-1 0 0,4 3 0 15,2 0-1-15,0 3 1 0,2-1 0 16,-2 2 1-16,2 1 0 0,2-2 0 16,4 2 0-16,0 1 0 0,3 0-1 15,1-3 0-15,0 3 2 0,3-2-1 16,3 0 0-16,1 2 1 0,3-2-1 16,1 2 0-16,0 3 1 0,1 1 1 15,-1 2-1-15,-2 4 0 0,-5 0-1 16,-1 6-1-16,-3 4 0 0,-4 1 0 15,0 7 0-15,-4 3 0 0,-2 4 0 0,0 4 0 16,-8 2 0-16,2-1 0 0,-4 1 0 16,-1-2 1-16,-1-1-1 0,1 0 1 15,1-1 0-15,0 0-1 0,-1-1-1 16,3-4 0-16,-2 0 1 0,6-4 0 16,-2-2-1-16,-1-1 1 0,1-1-2 15,0-4 1-15,2 1-1 0,2-3 1 16,2 0 1-16,0-2-2 0,0-3 2 15,0 2-3-15,6-3 2 0,2-2 1 16,5 0 0-16,-3 0 0 0,9-2 1 16,-1-4 0-16,5 1 1 0,0-2-2 15,3-2 1-15,3 1-1 0,0-4-36 16,4-2-50-16,-6-1-90 0</inkml:trace>
  <inkml:trace contextRef="#ctx0" brushRef="#br0" timeOffset="6186.334">17279 14716 218 0,'0'0'82'0,"0"0"-39"0,0 0-4 16,0 0 9-16,0 0-16 0,0 0-12 0,0 0-3 15,-64-19-5-15,62 19-4 16,2 0-1-16,0 0-1 0,0 0 0 16,0 0-1-16,0 0-1 0,0 4 1 15,0 0 1-15,0 1 0 0,2 1 5 16,0 0-2-16,2-1-1 0,2 4-4 16,-1-3 1-16,3 3-1 0,-2-2-2 0,2 2-2 15,3 0 0-15,-3-1 1 0,2-2-1 16,3 1 1-16,-1-3-1 0,5-2 0 15,-1-1 0-15,1-1 0 0,-1-2 0 16,1-3-1-16,-1-3 1 0,-3 2-1 16,-3 0 0-16,-2-1 1 0,-2 1 0 15,-6-3 0-15,0-3 2 0,0 1 0 16,0-1 0-16,-4 0-1 0,-4-2 0 16,2 0 1-16,-2 2 0 0,-3-1 1 15,1 2 10-15,-3 3-4 0,1 0-4 16,0 2-1-16,-3 3-3 0,3 0 0 15,1 2-1-15,-3 1 0 0,4 3 0 16,-1-1 0-16,-1 6 0 0,2 1 0 0,-1 1 0 16,3 4 0-16,-4 0 0 0,1 2 0 15,3 2 0-15,2-1 1 0,0 2-1 16,-1 0 0-16,3-1 1 16,-2 2 0-16,2-2-1 0,4 5 3 15,-2-2-3-15,2 1 2 0,0-1-2 0,0-2 0 16,2 0-2-16,6-4 2 0,3 0 0 15,1-2-2-15,-2-4 2 0,7 1-1 16,-3-7-1-16,7-1-14 0,0-2-10 16,1-5-8-16,5-5-13 0,2-8-15 15,-2-1-38-15,0 0-78 0</inkml:trace>
  <inkml:trace contextRef="#ctx0" brushRef="#br0" timeOffset="6483.141">17645 14609 286 0,'0'0'34'16,"0"0"9"-16,0 0-5 0,0 0 0 15,0 0-18-15,0 0 3 0,0 0 1 16,31-118 2-16,-31 113 4 0,0 2 0 16,0 0-2-16,-4 2-5 0,2 1-4 15,0 0-4-15,2 0-1 0,-2 1-5 16,0 3-2-16,2 6-5 0,0 1 0 15,0 3-1-15,2 4 3 0,2 2 1 16,-2 4-2-16,2 4 0 0,2 0 1 16,0 4-4-16,-2 0 1 0,1 0-1 15,3-1 0-15,-4-3 0 0,2-2-2 16,0-1-17-16,1-6-11 0,-1-1-6 16,-2-2-12-16,-4-3-20 0,0-4-31 15,0-5-96-15</inkml:trace>
  <inkml:trace contextRef="#ctx0" brushRef="#br0" timeOffset="6701.844">17573 14843 338 0,'0'0'55'0,"0"0"-32"0,0 0 18 15,0 0 14-15,0 0-11 0,0 0-14 16,0 0-3-16,0 0-2 0,-5-60-3 0,5 56-7 15,5 1-7-15,3 0-4 0,4-5-2 16,5 1-1-16,3-2 0 16,5-2-1-16,-2 2 0 0,4 0-4 15,2 1-28-15,-2 0-38 0,0-2-24 16,-9 2-71-16</inkml:trace>
  <inkml:trace contextRef="#ctx0" brushRef="#br0" timeOffset="7170.48">18009 14652 271 0,'0'0'70'16,"0"0"0"-16,0 0 1 0,0 0-16 16,0 0-11-16,0 0-4 0,0 0-8 15,0 0-5-15,-9-96-6 0,1 90-6 16,2 3-5-16,-4 2-4 0,6 1-3 0,1 0-1 15,-1 0-2-15,0 3 0 0,4 5-1 16,-4 0-1-16,4 2 0 16,0 1 2-16,0 1-1 0,0 5 1 0,2-4-1 15,0 3 1-15,2 3 0 0,-2-1 0 16,3 2 1-16,-5 0-1 0,4-1 0 16,2 0 0-16,0-1 0 15,4-3 0-15,-1 1 0 0,-1-3-4 0,2-2-1 16,-1 0 1-16,-1-4-2 0,2-2 2 15,-2-2-1-15,1-2 5 0,-3-1 0 16,6 0 1-16,-5-5-1 0,1-2 0 16,-2-3 1-16,4 0 2 0,-1-3 4 15,-1-3-1-15,-4-2-1 0,0-1-3 16,4-3-1-16,-6-1 0 0,1-1 0 16,1 4-1-16,-2 2 0 0,2 4 0 15,-2 5-1-15,0 3-1 0,0 6-7 0,-2-2-5 16,2 2-6-16,-2 0-7 15,0 0-4-15,0 2-7 0,0 0-9 16,0 4-7-16,-2 1-28 0,0-3-51 0,-2 2-139 16</inkml:trace>
  <inkml:trace contextRef="#ctx0" brushRef="#br0" timeOffset="7670.362">18313 14768 177 0,'0'0'118'0,"0"0"-56"16,0 0-3-16,0 0-9 0,0 0-17 15,0 0-13-15,0 0-7 0,0 0-3 0,-46-111-5 16,44 101 1-16,0 0-1 0,2 1 1 15,0 0 0-15,0 0-1 0,0-2 0 16,4 3 1-16,0 0-2 0,5-2 0 16,5 1-3-16,-2-3 0 0,7 1 1 15,0 2-1-15,1-1 2 0,1 2 4 16,0 0 1-16,8 4 8 0,-5 1-1 16,-1 3-3-16,-4 0-3 0,-3 4-5 15,-7 7-1-15,-3 0-2 0,-4 4 0 16,-2 1 0-16,0 0 1 0,-2 6-2 15,-7-1 0-15,3 0-1 0,0 3-1 16,-2-4-3-16,4 4 1 0,0-5 0 0,-3 0 1 16,3 1-4-16,2-3 2 15,-4-1 3-15,2-3 2 0,0-2-1 16,2 1 1-16,0-2 1 0,-1 2-1 16,1-4 0-16,2-1 0 0,0 1 0 15,0-2-2-15,0 0 1 0,5-1-1 0,-1-1 0 16,6-1 1-16,0-2 1 0,3 0 0 15,3-1 0-15,1-2-1 0,-1-3 1 16,3-4-24-16,2-3-40 0,-1-3-33 16,-3-3-143-16</inkml:trace>
  <inkml:trace contextRef="#ctx0" brushRef="#br0" timeOffset="8373.681">18736 14629 185 0,'0'0'55'0,"0"0"2"0,0 0 0 15,0 0-6-15,0 0-13 0,0 0-11 16,0 0 1-16,0 0-4 0,-70-47-6 16,68 46-2-16,0-2-2 15,2 3-3-15,0-5-2 0,0 1-1 0,0 0 1 16,0-2 0-16,4-1 2 0,-2 0-1 15,6 3-2-15,-1 2 0 0,1-3-1 16,0 3 0-16,0 0 2 0,5 2 1 16,-1 0 1-16,-1 2 0 0,3 5-3 15,-4-2-4-15,5 3-2 0,-5 5-2 16,-2 0 1-16,1 0 0 0,-3 4 1 16,-2 0-2-16,-2 1 1 0,0 1-1 15,0 0-4-15,-2 1 0 0,2 0 1 0,-2-2-1 16,0 1-1-16,0-1 0 0,0-5-1 15,0 1 1-15,0-5-4 16,0-2-1-16,0-2 2 0,0-2 2 0,0-1 0 16,-2-2 4-16,0 0 2 0,0 0 0 15,-2 0 0-15,2-1 0 0,2-3-1 16,-2-3 1-16,-2-1 0 0,2-2 0 16,0-6 0-16,0-2 1 0,2-4-1 15,0-2 2-15,0-5 1 0,2 3-2 16,6 2 0-16,-4 3-1 0,2 6 0 15,0 2 0-15,-1 4 0 0,1 1 0 16,2 2 3-16,-6 0 0 0,2 1 0 16,2 1-1-16,-1 1 2 0,1-1 0 15,4 3-2-15,-4-3 2 0,5 3 0 16,-3 0 0-16,4-2 2 0,1 3 0 16,-5-2 1-16,0 2-2 0,-2 2-2 15,1 1 1-15,-3 3-2 0,-2 1 1 0,2 3-2 16,-2 3 0-16,0 1 1 0,4 2-2 15,-6 1 2-15,0 1-1 0,2 2-1 16,0-1 0-16,1 4 1 0,-1-2-1 16,2 1 0-16,0 0 1 0,-2-3-1 15,4 2 0-15,-4-2 1 0,4-2-1 16,-1-3 0-16,-5-3-2 0,4-1-9 16,-4-2-7-16,0-3-9 15,0-1-6-15,0-1-16 0,-2 0-19 0,-5-2-28 16,5-1-103-16</inkml:trace>
  <inkml:trace contextRef="#ctx0" brushRef="#br0" timeOffset="9139.333">19226 14864 305 0,'0'0'70'0,"0"0"-18"16,0 0 0-16,0 0-6 0,0 0-14 15,11-9-5-15,-9 9-3 0,4 1-4 16,-6 2-2-16,6 3-2 0,-4 0-6 16,0 2-1-16,-2 3-1 0,0 0-1 15,0 4-1-15,0 0-3 0,0 4 0 16,-4 0-2-16,-2 0 0 0,0 0-1 16,-3-3 1-16,3 2-2 0,-2-4-4 0,2-1-7 15,-5-1-7-15,3-4-6 0,0 1-7 16,2-2-11-16,-7-3-14 0,7 0-12 15,-6-3-39-15,3-1-88 0</inkml:trace>
  <inkml:trace contextRef="#ctx0" brushRef="#br0" timeOffset="9389.27">19255 14615 464 0,'0'0'44'0,"0"0"-18"16,0 0-1-16,0 0 23 0,0 0-11 15,0 0-10-15,0 0 0 16,0 0-4-16,0 0-6 0,4 7-4 16,-4-7-5-16,0 1-7 0,0 2-1 0,0-1 0 15,-4 1-14-15,0 0-13 0,-2-1-21 16,0 0-2-16,-1-1-26 0,-1-1-37 15,2 0-133-15</inkml:trace>
  <inkml:trace contextRef="#ctx0" brushRef="#br0" timeOffset="14434.97">19429 14667 35 0,'0'0'172'16,"0"0"-164"-16,0 0 8 0,0 0 25 15,0 0 15-15,0 0-21 0,0 0-4 16,6-33 4-16,-8 30-9 0,0 1-6 16,2-2-6-16,0 4-3 0,0-3-3 15,0-1-3-15,0 1-2 0,0-1-1 16,0-1-2-16,0-2 0 0,0 1 1 16,0 0 1-16,0-3 0 0,-2 2-1 15,0 1 0-15,-2-3 0 0,0 2 2 16,-3-1 3-16,-3 1-1 0,4 0-1 0,-2-1 3 15,1 4 0-15,5-2 1 0,-2 3-3 16,0 0-1-16,2-1 2 0,0 2 0 16,0-1 1-16,0 2-1 0,0 1 1 15,0 0 1-15,-5 0-2 0,3 0 1 16,0 0-2-16,-8 3 0 0,6 0-2 16,-5 3 0-16,-1 0-1 0,1 1-1 15,-3 3-1-15,2 1 1 0,3-2-1 16,-1 2 0-16,6 0-1 0,-4 0 0 15,3 1 1-15,3 2-2 0,0-1 2 16,2 1 0-16,-2-1 1 0,-2 3-1 16,2 0 0-16,-2-1 0 0,2 0 0 15,-6 1 1-15,1-2-1 0,3 2 1 16,-2 0-1-16,2-3 0 0,2 3 0 0,0-4 0 16,2-1 0-16,2 0-1 0,4-1 0 15,0 1 1-15,-2-4-1 16,5 0 0-16,-3 0 2 0,4-3-1 0,-4 0 0 15,1 0 0-15,3-1 0 0,-6-1 0 16,0-2 1-16,2 1-1 0,-6 0 1 16,2-1-1-16,0 0 1 0,1 0 1 15,-3-2-1-15,6-4 0 0,0-2 0 16,-2-2 0-16,2 0-1 0,3-4 0 16,3-2 1-16,-2-2 0 0,3-4 1 15,1-1-1-15,3-3 1 0,-1 1-2 16,-3-1 2-16,-1 4 0 0,-2 2-1 15,1 2-1-15,-5 7 1 0,4-1 0 16,-6 1 2-16,-4 6 3 0,0-2 6 16,0-1 3-16,0 1-3 0,0 1-3 15,-2 0-3-15,-4-1 0 0,2 2-2 16,2 1-2-16,2 1 1 0,-2 2-1 0,2-1-1 16,0 2 0-16,0 0 0 0,0 0-1 15,0 0-1-15,0 0 1 0,0 0 0 16,0 0 0-16,0 0 0 0,0 5-3 15,0 0 3-15,0 1 1 0,0 8 0 16,0-3 2-16,0 5-1 0,0 3 1 16,0 0 0-16,0 4-2 0,0 0 1 15,2 0-1-15,0 1-1 0,6-4 1 16,-4 3-1-16,1-4 0 0,3 1 2 16,-2-2-2-16,4-3-3 0,-1 1 3 15,-1-4 0-15,-2-3 0 0,4-1 1 16,-5-3-1-16,-1 1 0 0,0-3 0 15,-2-1-1-15,-2 0-3 0,0-2-6 0,0 2-2 16,0-2-6-16,0 1-12 0,2-1-2 16,-2 0-6-16,2 0-13 15,2-2-19-15,0-4-30 0,5 2-67 16</inkml:trace>
  <inkml:trace contextRef="#ctx0" brushRef="#br0" timeOffset="14934.919">19879 14893 295 0,'0'0'41'0,"0"0"4"16,0 0-5-16,0 0 8 0,0 0-6 15,0-8-12-15,0 8-4 0,0-2-6 16,0 1 2-16,3 1-4 0,-3-1-1 16,0 1-3-16,0 0 3 0,0 0-6 15,0 1 0-15,0 2-1 0,0 5 0 16,0-1 0-16,2 3-2 0,0 2 0 0,-2 0 1 16,0 4-2-16,0 2 1 0,-4-5-3 15,-3 6-1-15,-1-3-2 0,-2 2 0 16,-1 0 0-16,-3-3-2 0,2 1 1 15,-7-3-1-15,7-1-4 0,-3-2-6 16,-1-3-3-16,5 0-6 0,-1-2-8 16,1-2-7-16,3 0-3 0,0-3-8 15,-4 0-21-15,1-3-25 0,3-6-81 16</inkml:trace>
  <inkml:trace contextRef="#ctx0" brushRef="#br0" timeOffset="15200.489">19797 14704 370 0,'0'0'52'0,"0"0"4"15,0 0-6-15,0 0-6 0,0 0-16 16,0 0-10-16,0 0-7 0,0 0-3 15,-2-3-3-15,2 3-4 0,0 0 1 16,-2 1-2-16,0 4-1 0,0-1 0 16,-1 1 1-16,3 2-11 0,-2-4-8 15,0 0-9-15,2 1-4 0,0-1-17 16,0 0-14-16,0-2-21 0,0-1-39 16,2 0-45-16</inkml:trace>
  <inkml:trace contextRef="#ctx0" brushRef="#br0" timeOffset="25589.067">23834 13119 155 0,'0'0'2'0,"0"0"-2"0,0 0-1 16,0 0 1-16,0 0 4 0,0 0-4 15,0 0 2-15,2-9 2 0,2 7 3 16,-4-1-3-16,2 2-1 0,-2 1-1 16,0-1 1-16,0 1-2 15,0 0 0-15,0 0-2 0,-2 1 1 16,-4 0-1-16,2 1 1 0,2-2 1 0,0 0-1 16,0 0 3-16,2 0 15 0,-3 0 9 15,3 0-2-15,0 0 4 0,0 0-2 16,0 0-1-16,0 0-4 0,0-2 0 15,0 0-4-15,0-4-1 0,0 0 0 16,0 1-2-16,0 0-1 0,0-2-3 16,0 4 1-16,3-5-4 0,1 2-1 15,-2 0 0-15,2-2-1 0,4-1-1 16,-2 1-2-16,1-2 0 0,-1 2-2 16,6-2 0-16,1 1 1 0,-5-2 1 15,8 1 0-15,-3 3 0 0,3-1 0 16,-1 1 1-16,-7 0 3 0,7 1-1 0,-5 3 1 15,-4 0-3-15,0 2-1 0,5 1-1 16,-5 0-2-16,-2 4 1 0,0 2-1 16,0 1 0-16,2 5 0 0,3-3 1 15,-5 3 0-15,0 1-1 0,-2-1 1 16,2 1 0-16,0-2-1 0,0 4 0 16,3 0 2-16,-3 1-1 0,-2 3-1 15,0-2-1-15,0 1 1 0,-2 1 0 16,0-4 0-16,0 2 1 0,0-6-1 15,0 0 2-15,0-2-2 0,0-2 0 16,0 2 0-16,0-5 1 0,-2 1 0 16,2-4-1-16,0 0 0 0,0 1 0 15,0-2 1-15,0 0-1 0,0 0 1 16,0 0 2-16,-2-3-2 0,0 0 1 0,0-3-2 16,-5 0 0-16,3-3 0 0,0 1 0 15,0-3 0-15,4-1 0 0,-2-3 1 16,2 2-1-16,0-2-1 15,0 1 0-15,0 0 1 0,0 0 0 0,0 1 1 16,0 1-1-16,2 0-1 0,2-1 1 16,-2-1 0-16,4 0 0 0,5 1 0 15,-5 0-2-15,-2-2 2 0,6 3 0 16,1 0 0-16,-3-1 0 0,-4 3 0 16,4 1 0-16,3 0-2 0,-5 3 2 15,0 0 0-15,-2 0 0 0,3 3 2 16,1-1-2-16,-2 4 2 0,2 0-2 15,-6 0 0-15,7 0 1 0,3 4 0 16,-2 2-1-16,-3 3 0 0,5 0 0 16,-2 3 0-16,-3 1 1 0,1 2-1 15,4-1 1-15,-4 2-1 0,-3 2 1 16,-1 0 0-16,2 1-1 0,0 0 0 16,-4 1 1-16,2 0-1 0,-2-3 0 0,0-1 2 15,-2-1-2-15,0-2 0 0,0-2 0 16,0-3 0-16,0-1-2 0,-2-3 2 15,0 1-3-15,0-2 3 0,0-2-1 16,-4 0 0-16,6 0 1 0,-4-1 0 16,2 0 0-16,0-3 0 0,0-3-1 15,0 0 1-15,2-6 0 0,0 1 0 16,-2-2-1-16,2-6 0 0,0-2 1 16,0-3 0-16,0-2 0 0,0 3-1 15,2-4-3-15,4 6 1 0,-2-3 1 16,4 6-2-16,-2 2 3 0,1 1 1 15,-5 3 0-15,4 3-1 0,0-1 1 0,4 4 0 16,-3 0-1-16,-1 0 2 0,2 1 0 16,4 0 0-16,-3 2 3 15,-5 0-1-15,6 2 0 0,3 1 0 16,-5 0 0-16,2 1-2 0,5 4 1 0,-7 0 0 16,4 4 2-16,1 0-2 0,-5 3-1 15,-2 0 0-15,5 3 0 0,-5 3 0 16,0 2 0-16,-2 1 1 0,-4 2-1 15,0-2 0-15,0 1 0 0,0-3 0 16,0 1-1-16,0-2 1 0,0 1-1 16,0-4 0-16,-4-2-2 0,2-2-8 15,-2-1-7-15,0 0-5 0,2-2-11 16,-3-4-12-16,5-2-27 0,-2-2-43 0,2 0-109 16</inkml:trace>
  <inkml:trace contextRef="#ctx0" brushRef="#br0" timeOffset="26120.2">24816 12936 387 0,'0'0'4'0,"0"0"2"16,0 0 16-16,0 0 21 0,0 0-12 15,-8-20-11-15,5 16 3 0,3 1-6 16,0 3-3-16,0 0-4 0,-2-2-3 15,0 2-2-15,2 0 0 0,-6 0-1 16,2 0-1-16,0 0-3 0,0 0 0 16,-2 2 0-16,-3 2 1 0,-1 4 0 15,2-2-1-15,4 3 0 0,-3 1-1 16,-3-1 1-16,4 0 0 0,0 0-1 0,1 1 1 16,-1 2-1-16,2-1 0 0,-4 1 1 15,4 4 0-15,-3-4-1 0,7 4 2 16,0-2-2-16,0 3 1 0,0 0-1 15,0-2 0-15,5 1 1 0,-1-4 0 16,4-3-1-16,-2 0 1 0,0-2-1 16,-1-1 1-16,1-1 0 0,4-4-2 15,-2 1 2-15,1-2 0 0,-3-3 0 16,6-3 2-16,-1-4-2 0,-5-1 1 16,0-1 1-16,4-2 0 0,-6-1 6 15,1 1-1-15,-3-2-2 0,-2-1 0 16,0 0-2-16,-2-3-2 0,-3-3-1 15,-1 3 1-15,0-2 1 0,0 8-2 16,2 2 0-16,4 2-2 0,-4 4 4 16,-3 1-4-16,3 2 1 0,-6 2 1 15,2 1-4-15,1 1-7 0,-7 4-7 16,2 4 0-16,5-2-4 0,-3 2-5 16,0 1 2-16,3 0-6 0,7-1-11 0,-2-1-10 15,2 0-14-15,0-4-54 0,2-2-72 16</inkml:trace>
  <inkml:trace contextRef="#ctx0" brushRef="#br0" timeOffset="26573.213">24905 12913 325 0,'0'0'10'0,"0"0"24"16,0 0 22-16,0 0 4 0,0 0-14 15,0 0-10-15,0 0-3 0,43-87-6 0,-39 86-6 16,-4 1-5-16,0 0-8 0,2 3-6 16,-2 2-1-16,2 4-1 0,0 0-1 15,0 3 1-15,3 1 2 16,-5 1-2-16,2 1 1 0,2 1 0 0,-2 0 0 16,2 2-1-16,0 2 2 0,0 2-2 15,2-4 0-15,5 1 1 0,-3-3-1 16,-4-1-2-16,2-3-4 0,5 0 2 15,-5-1 1-15,0-3 1 0,-2 0-1 16,-2-3 1-16,3-3 0 0,-1 1 1 16,-2-1 1-16,2-2-1 0,0 0 1 15,-2-9 0-15,2 3 0 0,2-6 1 16,-6-2 2-16,7-2-1 0,3-1 0 16,-2-3 2-16,0-3 2 0,-1-2-2 15,5-3 1-15,-4 0-1 0,-1 2 3 16,-5 4-5-16,0 7-2 0,0 6 2 15,-2 4-2-15,0 2 2 0,-2 1-1 0,0 2-1 16,0 0 0-16,-5 3-2 0,3 1-12 16,-2 3-6-16,-4 1 0 0,6 1-4 15,1-2-3-15,1 0-10 0,2-2-8 16,0 1-18-16,0-3-35 0,0-3-72 16</inkml:trace>
  <inkml:trace contextRef="#ctx0" brushRef="#br0" timeOffset="27151.205">26056 12803 201 0,'0'0'73'0,"0"0"-31"15,0 0 13-15,0 0-3 0,0 0-10 16,0 0-21-16,0 0-1 0,0 0-5 16,-60-63-6-16,56 56-3 0,-4 1-2 15,4 2-1-15,-3 2 1 0,1-1 1 16,-4 0-2-16,-7 3-3 0,5 0-1 16,-9 0 1-16,5 6 0 0,-5 0-3 15,-4 1-1-15,9 5 2 0,-3-1 0 16,3 3 0-16,-1-2 1 0,5 2 1 15,-1-3-2-15,7 0 2 0,4 0-1 0,2 1 0 16,0-3-1-16,0 0-1 16,4-2 3-16,2 2 3 0,5-3-1 15,-1 0 4-15,-2 2 5 0,11-1 0 16,-7-1 4-16,11 0 6 0,-7-2-1 16,9 1-3-16,2-1-3 0,0 4-3 0,-2-1-3 15,-2 2-3-15,3 1-2 0,-9 0-1 16,-3 0-1-16,-5 0 0 0,-5-1 1 15,-2-1-2-15,-2 1 2 0,-2 2 0 16,-6 1 1-16,-1-1-1 0,-9 2 0 16,5-2 1-16,-9 0 0 0,7-1-2 15,-8 0 1-15,5-1-2 0,-3 0 0 16,-2-1 0-16,7-2-7 0,-5-1-2 16,7-1 1-16,-3-1-2 0,9-1-3 15,-2-2-3-15,-1 0 0 0,7-2 1 16,2-2-3-16,2-6-1 0,0-4-3 15,0-2-3-15,0-7 2 0,8-7-10 16,5-6-35-16,-7-3-76 0</inkml:trace>
  <inkml:trace contextRef="#ctx0" brushRef="#br0" timeOffset="27432.472">25781 12588 306 0,'0'0'153'0,"0"0"-130"0,0 0 12 15,0 0 12-15,0 0 5 0,0 0-23 16,0 0 0-16,33-23-8 0,-27 26-5 16,3 2-6-16,-3 4-1 0,0 6 1 15,-4 4 0-15,2 4-1 0,0 3 0 16,3 2-2-16,-5 5-4 0,0 2 1 0,-2 1-1 16,2 1 0-16,-2 2-1 15,2 4-2-15,-2-1 2 0,2 1-2 16,4-1 0-16,-4-5 0 0,4-4-2 15,7-1-11-15,-5-5-2 0,-2-2-5 0,5-6-7 16,1-2-15-16,-4-6-11 0,-4-5-10 16,3-4-20-16,-7-4-51 0,0-8-196 15</inkml:trace>
  <inkml:trace contextRef="#ctx0" brushRef="#br0" timeOffset="27932.352">26263 12783 321 0,'0'0'11'0,"0"0"7"0,0 0 21 15,0 0 17-15,0 0-19 0,0 0-10 16,0 0 4-16,0 0-5 0,-9-54-3 15,5 51-5-15,2 1-5 0,2 2-5 16,0 0 0-16,-2 0-4 0,0 0-2 16,0 0-2-16,2 5-2 0,-4 2 0 15,-2 5 1-15,-3 3 0 0,-5 0 1 16,10 4 0-16,-6-2 1 0,-1 3 0 16,3 1 0-16,4 0 0 0,2 1 0 15,0-4-1-15,2-1-1 0,0 0 1 16,2-3-1-16,0-3 1 0,4 0-1 15,6-2 0-15,-1-1 1 0,-3-2 0 16,9 0-1-16,-5-3 1 0,-2-2 0 16,7-1 0-16,-7 0 0 0,3-4 1 15,-5-2 0-15,0-3 0 0,-2-5 1 16,-2-1 1-16,5 2-2 0,-9-5 2 16,0 0 0-16,0-4 3 0,-6-2-3 0,-1-4 3 15,5-1 0-15,-2 4-3 0,0 0-1 16,-4 3-1-16,6 6-1 0,-7 3 0 15,5 6-1-15,2 2 0 0,-2 3-6 16,4 2-6-16,-6 0-3 0,2 8-8 16,-7 3-7-16,3 5-12 0,4 5 4 15,0-5-12-15,-4 2-32 0,-1-3-78 16</inkml:trace>
  <inkml:trace contextRef="#ctx0" brushRef="#br0" timeOffset="28213.526">26629 13104 470 0,'0'0'18'0,"0"0"24"0,0 0 10 0,0 0 8 15,0 0-19-15,0 0-5 0,0 0-3 16,60-78-7-16,-60 78-9 0,0 0-4 15,0 6-6-15,-2-1-5 0,-7 4-2 16,3 5 0-16,2-1 1 0,-2 4 2 16,-3-3-2-16,-1 0 0 0,6 2-1 15,-2 1-7-15,0-2-6 0,-1 2-8 16,-1-4-9-16,4-1-13 0,2 0-20 16,-2-3-17-16,4-6-29 0,-2-3-117 0</inkml:trace>
  <inkml:trace contextRef="#ctx0" brushRef="#br0" timeOffset="28541.538">27495 12645 465 0,'0'0'11'0,"0"0"12"16,0 0 12-16,0 0 19 0,0 0-3 16,0 0-18-16,0 0-3 0,0 0-6 15,12-24-13-15,-14 30-5 0,-2 0-2 16,-2 5-3-16,-7 4 0 0,-1 4 0 16,8 0-1-16,-7 2 1 0,3 1-1 0,2 4 0 15,1 2 2-15,-3 0-2 0,-2 1 2 16,-1-1-1-16,-1 3-1 0,1-4-5 15,3-3-14-15,-6-4-11 0,7-1-12 16,-1-7-3-16,-4-3-13 0,7-2-20 16,-5-6-47-16,-3-1-168 0</inkml:trace>
  <inkml:trace contextRef="#ctx0" brushRef="#br0" timeOffset="28744.662">27218 12879 452 0,'0'0'25'0,"0"0"32"16,0 0-2-16,0 0-1 0,0 0-14 16,0 0-10-16,0 0-3 15,0 0-8-15,0 0-7 0,-15-28-3 16,15 28-4-16,-2 0-4 0,2 0-1 0,0 0-3 16,0 3 1-16,0-2-12 0,0 3-13 15,2 0-6-15,2 0-18 0,7-1-11 16,-3-3-15-16,2 0-36 0,-3-5-105 15</inkml:trace>
  <inkml:trace contextRef="#ctx0" brushRef="#br0" timeOffset="28932.114">27491 12854 423 0,'0'0'24'0,"0"0"-2"0,0 0 13 15,0 0 7-15,0 0-9 0,0 0-22 0,0 0-7 16,0 0-4-16,10-1-3 0,-10 2-14 16,0 1-23-16,0 1-27 0,4-1-30 15,4-2-42-15,-3-1-62 0</inkml:trace>
  <inkml:trace contextRef="#ctx0" brushRef="#br0" timeOffset="29510.022">27919 12816 365 0,'0'0'26'0,"0"0"8"0,0 0 18 0,0 0 10 15,0 0-11-15,0 0-22 16,0 0-6-16,0 0-10 0,0 0-3 15,4-19-7-15,-6 19-3 0,0 3 0 16,-1 2-1-16,-1 2-1 0,4 2-3 16,0 0-4-16,0-2-2 0,0 3-1 15,0-3 3-15,0 1 1 0,0-3 3 16,2 1 1-16,0-6 2 0,1 3 0 0,1-3 1 16,-2 0-1-16,6 0 1 0,6 0 1 15,-3-6-2-15,7-2 1 0,-1 0 1 16,-1-1 0-16,-1-6 3 0,-5 4-2 15,5 0 2-15,-7 0 5 0,-4-3 0 16,0 2 2-16,-4-2-2 0,0-3-1 16,-4 1-1-16,-2 0-3 0,-4-3-2 15,-3 5 0-15,1 0-1 0,-7 1 1 16,3 4 1-16,-3 3-2 0,0 1 1 16,-1 5-1-16,-3 0-2 0,4 1 1 15,-3 6 1-15,1-2-1 0,-2 7-1 0,-4-4 2 16,3 7 1-16,3 1-1 15,-4 1-1-15,2 3 1 0,5 0 1 0,-3 0-1 16,9 5 1-16,-3-5-2 16,11 2 1-16,2-1 0 0,0 1-2 15,2 0 2-15,0-2-2 0,6 0 2 0,2 0-1 16,9-5 1-16,-7 3 0 0,13-6 0 16,-2-2 1-16,1-1-1 0,5-2-1 15,6-2-2-15,-2-5-16 0,5 0-9 16,-3-3-11-16,8-2-15 0,-4-3-31 15,2-4-70-15</inkml:trace>
  <inkml:trace contextRef="#ctx0" brushRef="#br0" timeOffset="30009.902">28315 12729 409 0,'0'0'3'0,"0"0"1"0,0 0 30 16,0 0 20-16,0 0-8 0,0 0-6 15,0 0-1-15,0 0-8 0,27-53-7 16,-35 52-6-16,2-3-7 0,-5 3-10 16,-1 1 0-16,-4 0-1 0,1 3-2 15,-1 3 2-15,3 1-1 0,-1 2 1 16,3 2-3-16,1 4-4 0,-2-2-1 16,3 5 5-16,1 1-1 0,-4-2 2 15,5 3 0-15,1-2-2 0,-2 2 3 16,4-3 0-16,-6-1 1 0,7 1-1 15,-1-4 0-15,0-1 1 0,4-3 0 16,0-2-1-16,2-1 1 0,4-2-1 16,7-2 1-16,-1 1 0 0,5-3 1 15,-1 0-1-15,5 0 2 0,-4 0-2 0,3-6-1 16,-5-4 1-16,-1-1 2 0,-1-2-2 16,-5-1 1-16,2-2 1 0,-2-2-1 15,-1 1 1-15,1-2-1 0,0-1 0 16,0 3-1-16,1 3 2 0,-9 6-2 15,4 5 1-15,-4 3-1 0,0 0 5 16,0 0-3-16,0 0-1 0,0 6-1 16,-2 6 0-16,0 7 0 0,-2-1 1 15,-3 3 0-15,1-1 2 0,-2 0-1 16,2 2-1-16,2-2-1 0,-1-2 3 16,1-2-3-16,2-3 0 0,2 2 0 15,0-7 0-15,2 0-22 0,7-2-14 0,-1-3-15 16,6-3-8-16,3 0-4 15,3-7-28-15,-3-2-75 0</inkml:trace>
  <inkml:trace contextRef="#ctx0" brushRef="#br0" timeOffset="30244.228">28545 12773 357 0,'0'0'12'0,"0"0"48"0,0 0 1 16,0 0-12-16,0 0-20 0,0 0 0 15,0 0-2-15,0 0-6 0,8-24-8 16,0 24-1-16,7 3 1 0,-1 3 3 16,3 2-2-16,-5 0-3 0,7 3-5 15,-3 4-3-15,5-2-1 0,-2 2-1 16,1 2 1-16,1-5-2 0,0 1-11 16,-1-1-21-16,-1-1-8 0,2-1-15 15,-7-3-17-15,3-2-16 0,-11-5-52 0,0 0-122 16</inkml:trace>
  <inkml:trace contextRef="#ctx0" brushRef="#br0" timeOffset="30462.926">28843 12746 388 0,'0'0'8'0,"0"0"42"15,0 0 3-15,0 0-1 0,0 0-21 16,0 0 3-16,0 0-4 0,0 0-9 15,-56-51-5-15,43 63-6 0,-1 2-5 16,1-1 2-16,-3 8 0 0,4-4-3 16,3 5-2-16,-3-1-1 0,4 1 0 15,-1 1 1-15,1-1-2 0,-4-1-6 16,1-2-32-16,-7-1-21 0,-1 0-36 16,-8-8-86-16</inkml:trace>
  <inkml:trace contextRef="#ctx0" brushRef="#br0" timeOffset="31384.595">24450 14511 332 0,'0'0'11'0,"0"0"6"15,0 0 8-15,0 0 12 0,0 0-17 16,0 0-12-16,0 0 2 0,-15 0-2 15,11-6 1-15,0 3 0 0,0-5-3 16,0 4 1-16,-2-2 4 0,-9-1-2 16,3 1-2-16,-1-4 4 0,-7-3-6 15,-5-1 1-15,0-3 1 0,-4-2-3 16,-4 0-2-16,2 1-1 0,0 1 1 16,6-2 1-16,9 4-1 0,1 2 1 15,13 0 2-15,0 3-1 0,2-2 3 16,2 3-7-16,6-3 2 0,5 2-1 0,-3-2-1 15,3 0 1-15,7 0-1 0,-5 0 2 16,5-2-2-16,5 4 1 0,0 0 2 16,-2 2-2-16,4 2 5 15,4 3-2-15,-4 1 3 0,-7 2-4 0,1 0-1 16,-9 5-1-16,1 2 0 0,-9 3-1 16,-4 4 1-16,-6 6 2 0,-11 3-3 15,5 5 4-15,-13 3-4 0,0 0 0 16,0 4-2-16,-2-2 1 0,3-2 1 15,7-3 0-15,1-3 0 0,9-2 0 16,3-6 0-16,2 1-1 0,2-3-1 16,0-3 1-16,0-1 1 0,0-2 0 15,2-3 0-15,2 0 3 0,0 0-2 0,3-2 5 16,7 0-3-16,-1-1 2 0,5-2 0 16,-1-1-1-16,12-2 1 15,0-4-4-15,2-2 2 0,0 0-3 16,2-3 0-16,0 0-9 0,0-2-21 0,-2 0-13 15,-6-2-24-15,-1-2-45 0,-3 0-122 16</inkml:trace>
  <inkml:trace contextRef="#ctx0" brushRef="#br0" timeOffset="32274.996">24696 14234 253 0,'0'0'152'16,"0"0"-152"-16,0 0 2 0,0 0 36 15,0 0 17-15,0 0-12 0,0 0-2 16,0 0-17-16,-8-29-13 0,1 35-6 16,-3 0-5-16,2 5 0 0,4 0 0 15,2-3 0-15,2 4-2 0,0-3 2 0,4 2-2 16,6 1 2-16,0-3 0 0,-1 1 1 16,5-1-2-16,-1-3 0 0,-7 0 1 15,10-4-1-15,-5 0 1 0,1-2 0 16,5 0-1-16,-9-3 0 0,8-4-1 15,-3 1 0-15,3-3-1 0,-1-1-1 16,-3 0 0-16,3-2 1 0,-7 2 1 16,2-2 1-16,-1 0 1 0,-5 2 0 15,-2-4 2-15,-2 2 2 0,0-1 1 16,0 0 1-16,-2-1-2 0,-2 1 1 16,-3 1-1-16,3 1 0 0,0 3 2 15,2 2-1-15,0 3-1 0,0 1-3 16,-6 1 0-16,-3 1-1 0,-1 6-1 0,2 5 0 15,-11 3 0-15,4 4 0 16,-1 1 0-16,-5-2 1 0,9 0 0 16,-3 3 1-16,5-5-1 0,1 1 0 15,5 1 0-15,-2-4-1 0,6 2 0 0,2 0 0 16,0 0 1-16,0 0-2 0,6 2 2 16,6-2-2-16,-3-1 2 0,9 2-1 15,-1-4 1-15,8-2 2 0,-7 0 0 16,5-4 1-16,6 1 0 0,-6-4-1 15,-3-3-1-15,5 0 2 0,4-4-3 16,-4-7 1-16,0-1-1 0,1-2 0 16,5-3 0-16,0-1 0 0,3-3 0 15,-3 0 0-15,2-3 0 0,-7 0 0 16,-3-2 1-16,-6-3-1 0,3-1 2 16,-7-1-1-16,-1-2-1 0,-6-2 1 15,-1 2 0-15,-3-2 0 0,-2-1 1 16,0 3-2-16,-5 1 3 0,-3 1-1 0,2 5-2 15,0 3 3-15,2 7 2 0,-5 2 2 16,1 8 2-16,2 0 5 0,0-1-1 16,4 3-3-16,-2 3-3 0,-1 1-2 15,-1 2-1-15,-2 5-3 0,2 2-1 16,2 8 0-16,-5-2 0 0,-3 6 0 16,2 0 0-16,5 1 1 0,-3 1-1 15,-2-1 0-15,4 4 1 0,2-4-1 16,4 3 1-16,0 2-2 0,0 0 1 15,0 2 0-15,2 2 0 0,8 0 0 16,0-1 1-16,1 2-1 0,-1 0 0 16,6 0 1-16,-5 0 0 0,5 1-1 15,-3-4 2-15,-1 0-2 0,5-2 0 0,-7-6 0 16,4-2 0-16,-3-5 1 0,-7-4-1 16,2-3-1-16,2-4-7 15,-3-1-10-15,-1-2-8 0,-2 0-2 16,0 0 3-16,0-7 3 0,0-1-2 0,-2-3-14 15,0-2-15-15,-4-3-23 0,-7-4-56 16,-3-3-149-16</inkml:trace>
  <inkml:trace contextRef="#ctx0" brushRef="#br0" timeOffset="32681.156">25037 14236 181 0,'0'0'175'0,"0"0"-153"16,0 0 30-16,0 0-5 0,0 0-11 15,0 0-11-15,-15 1 0 0,15-2 2 0,0 1-5 16,0 0-5-16,0 0 0 0,0 0-6 16,0 0 4-16,5 0 2 0,3 0-1 15,-2 0 1-15,0 0-3 0,5 0-2 16,5 0 0-16,-1 0-1 0,9-2-1 15,1-1-2-15,4 0-1 0,0 0-1 16,0 3-1-16,2 0-1 0,-2 0-3 16,0 0 0-16,-2 0 0 0,-6 3-1 15,-5-3 0-15,-10 3 1 0,0-2 0 16,-6-1 0-16,0 2-1 0,0-2 0 16,0 2 3-16,0 1-1 0,-4-1 1 15,0 2-3-15,2 0 2 0,-2 0 0 16,-2 1-2-16,-2-1 0 0,1 2 0 0,3-1 0 15,0-4-2-15,4 4-6 0,-2-1-2 16,2 1-3-16,-2 1-4 16,0-3-3-16,0-1-9 0,2 0-15 15,0-1-11-15,-2-1-10 0,-2-2-41 16,-1-5-120-16</inkml:trace>
  <inkml:trace contextRef="#ctx0" brushRef="#br0" timeOffset="35664.827">26099 13594 277 0,'0'0'16'0,"0"0"7"0,0 0 8 16,0 0 2-16,0 0-16 0,0 0-5 16,0 0-3-16,0 0-5 0,-26 3-2 15,26-3 10-15,0 0 1 0,0 0 4 0,0 0 3 16,0 0-2-16,0 0 1 16,0 0-5-16,0 0-6 0,0 0-1 0,2 0-2 15,0 0-1-15,0 2 2 0,4-1 1 16,2 0 0-16,-2 2 1 15,1-2-3-15,3 1 3 0,7-2-2 0,-5 0 0 16,9 0 0-16,-3 0 1 0,9 0 0 16,4-6-3-16,4 2-1 0,11 1 1 15,-1-2 0-15,3 2-1 0,5-3 0 16,3 3-1-16,0 0-1 0,4-3 3 16,2 3 0-16,2-1-1 0,0-3 3 15,0 4-2-15,-2-1-3 0,-2 1 2 16,-4 1 1-16,0 0-1 0,-11 1 0 15,-3-1 0-15,-9 2 0 0,-13 0-2 16,-1 0 0-16,-11 0 0 0,-1 0-1 16,-7 0 0-16,0 2 2 0,0-2-1 15,0 0 2-15,0 0 0 0,2 0-1 16,-2 0 0-16,0 0 0 0,0 0 1 16,0 0-1-16,0 0 3 0,0 0-2 0,0 0 1 15,-2 0-3-15,2 0 0 0,-5 0-1 16,1 1-1-16,-2 0-12 15,0 0-14-15,-7-1-11 0,7 0-13 0,-2-3-21 16,-6-4-17-16,3-2-98 0</inkml:trace>
  <inkml:trace contextRef="#ctx0" brushRef="#br0" timeOffset="36133.462">27054 13344 308 0,'0'0'42'0,"0"0"2"0,0 0 5 0,0 0-3 16,0 0-19-16,0 0-6 0,0 0-3 16,-10-12-5-16,10 12-6 0,0 1-5 15,0 2-2-15,0 2 0 0,0-2 0 16,6 4 1-16,-2-2 1 0,3 2 2 15,-3 2-3-15,4-3 3 0,7 4 1 16,-5-5 1-16,6 0 3 0,1-1-2 16,6-1 1-16,-1 2-1 0,5-2-1 15,0 2 0-15,6-1-4 0,0-1 3 16,0 3-4-16,-4 0 2 0,0 1-1 16,-8 0 0-16,0-1 3 0,-9 1-2 15,-4-3 3-15,-4 0-1 0,-4 0 1 16,-2-1 2-16,-2 1 10 0,-8 4-1 15,4-1-8-15,-11 3 0 0,2 0-3 16,-5 2-3-16,1-1-1 0,-2 3 0 0,1 1 0 16,-1-2-2-16,4 3 0 0,-1 0 0 15,3 1 0-15,-4 0 0 0,9-1 0 16,-5-1 0-16,7-1 0 0,0 1-2 16,-1-3-1-16,3-2-6 0,4-3-6 15,4 1-6-15,0-4-16 0,6 0-10 16,4-3-8-16,5-1-9 0,-3-3-20 15,5-7-90-15</inkml:trace>
  <inkml:trace contextRef="#ctx0" brushRef="#br0" timeOffset="36539.618">28063 13494 135 0,'0'0'20'0,"0"0"11"0,0 0 20 16,0 0 11-16,0 0-11 0,0 0 0 15,0 0 2-15,0 0-9 0,27-50-4 16,-27 50-1-16,0 0-2 0,0-1-6 16,0 1-5-16,0 3-8 0,-2 2-8 15,0 5-2-15,-2-1-1 0,2 3 1 16,0 0 1-16,-2 3 1 0,-1 3-3 16,1 1 0-16,2 3-1 0,-2-1 1 15,2-1-1-15,-2 3-3 0,0-3-2 0,0-1 1 16,2 0-2-16,-1-5 0 15,3-2-1-15,-4-2-4 0,2-2-13 0,2-2-8 16,-2-3-14-16,2-2-9 0,-4-1-10 16,0 0-14-16,-2-9-35 0,-3-3-108 15</inkml:trace>
  <inkml:trace contextRef="#ctx0" brushRef="#br0" timeOffset="36742.732">27991 13251 365 0,'0'0'42'0,"0"0"9"15,0 0 3-15,0 0 5 16,0 0-21-16,0 0-13 0,0 0-7 0,0 0-8 16,0 0-7-16,8-28-3 0,-8 31-3 15,4 3-5-15,7 1-25 0,-5-1-17 16,0 1-26-16,0-4-56 0,5-3-132 15</inkml:trace>
  <inkml:trace contextRef="#ctx0" brushRef="#br0" timeOffset="37508.142">28388 13510 187 0,'0'0'32'0,"0"0"-7"15,0 0 13-15,0 0 13 0,0 0-25 16,0 0-12-16,0 0 1 0,0 0-2 16,-75-13-1-16,73 11 5 0,0 1-2 15,2 1 2-15,-2-3 3 0,2-1 0 16,0 0 1-16,0 0-2 0,0 0 0 15,2-3 1-15,4 2-2 0,1-3 0 16,3 4-2-16,4-1-2 0,-5 0-1 16,3 2 3-16,3 1-4 0,-3 2 0 15,5 0-3-15,-3 0-2 0,5 5-4 16,-3 0 0-16,5 3 1 0,-7 1-3 16,5 1 0-16,-7 1 0 0,1 2-1 0,-5-2 0 15,-2 2 0-15,-2-1-1 0,0 1-1 16,-4 0-3-16,0-1-2 0,0 0-2 15,-4 0 3-15,0 1-3 16,0-3-3-16,-2-1-6 0,0-2 0 0,-3-1 4 16,1 0 4-16,2-3-1 0,-2 1 3 15,-5-2 4-15,7-1 3 0,-4 0 1 16,-1-1 0-16,5 0 0 0,0 0 1 16,0 0-1-16,0-2 1 0,1-4 2 15,1 0 4-15,0-1-2 0,4-2 4 16,0-3-1-16,2-4 1 0,9-1-3 15,-1-4 0-15,0-3 8 0,11 3-5 16,-9-1-3-16,11 4-1 0,-11 5-2 16,7-2 0-16,-7 3 1 0,7 2-2 15,-5 2-2-15,3-1 2 0,-3 4 1 16,3 1 2-16,0 1 1 0,5 2-1 16,-5-4-1-16,4 4 0 0,3-1-2 0,-5 1 3 15,4 1-4-15,-7 0 2 0,1 0 0 16,-7 2-1-16,-2 0-1 0,3 7 2 15,-7-3-1-15,4 3-1 0,-4 2 3 16,2 0-1-16,-1 2 0 0,-3 1 1 16,-2 1-2-16,2 4 2 0,-2 0-3 15,0 4 0-15,0 2 0 0,-2-1-1 16,2 3 0-16,-2-4 0 0,-1-1 0 16,1-2-1-16,0-3-9 0,-2-3-3 15,0-5-3-15,2-2-7 0,-4-1-12 16,4-3-4-16,-4 0-4 0,-3-3-13 15,3 0-12-15,2-4-51 0,-2-4-122 16</inkml:trace>
  <inkml:trace contextRef="#ctx0" brushRef="#br0" timeOffset="37805.043">29095 13242 416 0,'0'0'9'0,"0"0"11"16,0 0 23-16,0 0 11 0,0 0-7 16,0 0-13-16,0 0-1 0,41-58-5 15,-39 58-5-15,2 0-4 0,0 5-7 16,-2 4-4-16,5 0 0 0,-3 4-1 0,4 4 1 16,-4 1-3-16,0 4-2 15,3 3 0-15,-7 0-1 0,4 4 2 16,-2 3-1-16,2 1 1 0,-2 0-4 15,4 1 2-15,-2 1-2 0,0-4 1 16,3 1-1-16,-3-3 0 0,2-4-12 16,2 0-9-16,-2-6-13 0,-1-2-13 0,-5-7-11 15,0-5-19-15,-9-5-20 0,-1 0-93 16</inkml:trace>
  <inkml:trace contextRef="#ctx0" brushRef="#br0" timeOffset="38039.268">29049 13451 438 0,'0'0'33'0,"0"0"9"16,0 0 2-16,0 0 8 0,0 0-20 16,0 0-9-16,0 0 0 0,0 0-8 0,0 0-4 15,0-6-6-15,6 6-2 16,5 0-1-16,1 0 1 0,3 0-2 0,7 0 0 15,-1 0 0-15,0 0-1 16,4-3 0-16,3-1-1 0,-5 1-29 16,2-2-14-16,2 0-19 0,0 1-17 15,-4-4-65-15</inkml:trace>
  <inkml:trace contextRef="#ctx0" brushRef="#br0" timeOffset="38226.807">29510 13476 29 0,'0'0'0'15,"0"0"-11"-15</inkml:trace>
  <inkml:trace contextRef="#ctx0" brushRef="#br0" timeOffset="39273.351">29446 13419 241 0,'0'0'23'0,"0"0"4"0,0 0 17 16,0 0 9-16,0 0-8 0,0 0-13 0,0 0-2 15,4-21-6-15,0 17-1 0,1 3-2 16,3-2-2-16,0 1 1 0,0 2-2 15,5-1-4-15,-1 1-2 0,-2 0-1 16,3 0-2-16,1 4 0 16,-5-1-2-16,7 6-1 0,-6 3-1 15,1-1 0-15,5 7-2 0,-7 1-2 0,-1 0 1 16,-2 3-1-16,-4-1 1 0,-2 1-2 16,0-1 1-16,-4 0-1 0,-4-2 0 15,0-6-7-15,1 0 0 0,-3-4 2 16,0 0-1-16,1 0-2 0,-1-5 2 15,-2 2 1-15,3-1 1 0,-3-2 4 16,2-1 0-16,-1-2 0 0,5 0 0 16,0 0 0-16,2 0 2 0,-2 0 0 15,1-3 4-15,-1 1 2 0,6-2 5 16,-2 0 3-16,0-3 0 0,2-1 0 16,4-4 0-16,4-1-4 0,7-4-4 15,1-3 1-15,7 0 2 0,0 0-3 16,0 2-1-16,2 2 2 0,-3 3-3 0,-5 6-5 15,-3 1 1-15,-3 3-1 0,-7 1-1 16,2 2 0-16,-6 0 1 0,4 0-1 16,-4 0-2-16,6 2-1 0,-2 4-8 15,1-3-2-15,1 4-2 0,-2-1-1 16,2 0 0-16,2 0-2 0,-1-1-1 16,1 1-5-16,-8-3-1 0,2 4-4 15,0 0-5-15,-2 1-4 0,-4-1 3 16,0 1 2-16,-5-2-4 0,-1-1-11 15,0 1 4-15,1 0-1 0,-3-1-7 16,2 1 3-16,4-4-7 0,-3 1-76 16</inkml:trace>
  <inkml:trace contextRef="#ctx0" brushRef="#br0" timeOffset="43678.564">29413 14916 285 0,'0'0'35'0,"0"0"-30"16,0 0 11-16,0 0 18 0,0 0-6 0,0 0-9 16,0 0 0-16,-2-19-3 0,0 17-5 15,2 0-3-15,0 0-1 0,0-3 1 16,-2 2-1-16,0-1-2 15,0 0 2-15,-4-1 0 0,-5 1 2 0,-1 2-4 16,-7 0 0-16,-6 1 1 0,-1 1-3 16,-3 3-3-16,-7 3 0 0,3 1 0 15,-2 3 0-15,6 2 2 0,2 0 3 16,1-1-3-16,7 1 3 0,2-2-3 16,7-1 1-16,0-2 1 0,4-1-2 15,3 0-2-15,3-1 0 0,0 4 0 16,0-1-1-16,0 0 2 0,3 0-1 15,3-1 2-15,2-1 0 0,0 1 1 16,-2 1 0-16,7-2 1 0,-1-1-3 16,1 0 3-16,7-1 1 0,-7 1-1 15,9 3-1-15,-1 1 2 0,0 2-2 16,4 2-3-16,-3 0 3 0,1 4-1 0,4-4 0 16,0 2-1-16,-2-2 1 0,-5 0 1 15,1 0 0-15,-4-1 0 0,-5 2 0 16,-6-3 0-16,0-2 1 0,-4 2 1 15,-2-3 1-15,0 1 1 0,-6 1 1 16,0-1 1-16,-6 1-2 0,-5-2-1 16,3 3-4-16,-5-2 0 0,2-2-2 15,-1 3 0-15,1-4 0 0,-1 3 0 16,-3-1 0-16,4-3 0 0,-3 1-1 16,3-5-1-16,1 2-1 0,-1-1-2 15,1-2-1-15,5 2-5 0,-5-2 0 16,10 0 6-16,-1-5 0 0,3-1-5 15,2 0 0-15,0-4 5 0,2 1-4 0,2-2-3 16,4-1-4-16,5 3-7 0,1-3-4 16,-2 2-4-16,3 3-8 0,5-1-26 15,-5 1-13-15,3 0-34 16,-3-2-48-16</inkml:trace>
  <inkml:trace contextRef="#ctx0" brushRef="#br0" timeOffset="44131.588">29762 15039 301 0,'0'0'29'0,"0"0"-15"15,0 0 24-15,0 0 11 0,0 0-10 16,0 0-13-16,0 0 2 0,9-44-9 15,-9 40-1-15,0-1-2 0,-2-2-4 0,0 3-3 16,-5-2-4-16,-1 0-3 0,0 0 1 16,0-1-3-16,-5 4 0 15,1 0-2-15,1 2 2 0,-1 1 1 0,0 0-1 16,-1 0 0-16,1 0 0 0,1 4 1 16,-1 0-1-16,0 2 0 0,3 3 0 15,-1 0 1-15,0 1 0 0,6 3-1 16,-1-3 1-16,3 2-1 0,2 0 0 15,0 0 1-15,0 1-1 0,0-3 0 16,2 5 0-16,-2-3 0 0,5 1 1 16,-1 1-1-16,0 2 1 0,8 1 0 15,-3-1-1-15,-1 2-1 0,8-4 1 16,-1-3 0-16,3 2 0 0,3-3 0 16,0-3 0-16,-1 0-1 0,-1-3-4 0,6-1-9 15,-2-3-11-15,-1 0-4 16,1-4-10-16,0-5-15 0,-5 1-30 0,3-6-52 15,-9 0-72-15</inkml:trace>
  <inkml:trace contextRef="#ctx0" brushRef="#br0" timeOffset="45131.354">30033 14815 182 0,'0'0'32'16,"0"0"19"-16,0 0 9 0,0 0-12 16,0 0-17-16,0 0 5 0,0 0-6 15,0 0-5-15,-47-89 2 0,43 88-2 16,1-1-2-16,3 1-6 0,0 1-2 16,0 0-5-16,0 0-5 0,0 3 0 0,0 1-2 15,0 3 7-15,-2 1-1 0,2 3 0 16,0 1 2-16,0 1-1 0,0 6-3 15,0 0 0-15,0 6-1 0,2 0-2 16,-2 3-2-16,3 4-1 0,1 2-1 16,-2 2 0-16,6 1 0 0,0-3 2 15,1 0-2-15,3-4 0 0,0-4 0 16,-1 1 0-16,1-7 0 0,0 1-1 16,-5-5 1-16,1-3-3 0,-4-2-2 15,-2-5 0-15,0-2-2 0,-2-4-2 16,0 0 4-16,0 1 2 0,-2-1 1 15,-4 0-1-15,2 0-4 0,-2-2-1 16,-1-1-1-16,-1-5-2 0,0 2 2 0,2-3 4 16,2-1 2-16,-1-3 1 0,5-5-2 15,-4 0 3-15,2-2 0 16,0-1 1-16,2 3 0 0,0-3 1 16,0 5-1-16,0 1 0 0,4 2-1 0,0 3 2 15,-2-1-1-15,5 1 5 0,-1 0-2 16,0 3-1-16,2 1 1 0,-1 1 0 15,3 1 2-15,2 1 0 0,1-3-3 16,5 3 4-16,-1-1-3 0,3 2-1 16,-1 2-1-16,2 0 0 0,-1 2-1 15,-3 5 1-15,-3 2-1 0,-1 4 0 16,-7 0 0-16,0 5 0 0,-4-1 0 16,0 4 0-16,-2-3 0 0,0 1 0 15,0-1-1-15,-2 2 1 0,2 0-2 16,0-2 1-16,0-1-1 0,0 0 0 15,2-5-4-15,7 2 1 0,-3-3 0 16,0-2 2-16,4-1 2 0,3-4-1 0,-1-1 2 16,5-3-2-16,-1 0 2 0,5-3 0 15,0-6 0-15,1 0 0 0,7-5 1 16,-2-1-1-16,2-2 1 0,-2-3 1 16,2 0 0-16,-2-5-1 0,0 3-1 15,-3-5 1-15,-5 1-1 0,2 1 0 16,-7 0 1-16,-3 2 0 0,-3 3-1 15,-4-1 2-15,-4 6-1 0,0 1 0 16,-2 0 1-16,-4 2-1 0,-3 0 6 16,-1 3-2-16,-2-1 0 0,-3 5-4 15,-1 0 3-15,-3 1-3 0,5 4 3 16,-9-1-2-16,8 1 1 0,-3 0-1 16,5 4-1-16,-1 2-1 0,2 0 0 15,3 3 0-15,-1 1 0 0,2 1-1 0,1 2-1 16,3 3 2-16,-2-1 0 0,2 2 0 15,0 2 0-15,2-2-2 0,2 0 2 16,0 2 0-16,0 1-1 0,4 0 0 16,4 2 0-16,0 2 1 0,5-4 0 15,8 2-2-15,-5-4 1 0,7 0 1 16,2-3 1-16,-1-1-1 0,-1-2 0 16,2-4 0-16,0 1 0 0,-3-6 1 15,1-1-1-15,-2 0-2 0,-3-2-11 16,1-4-11-16,-2-3-5 0,-1-3-16 15,-3-2-8-15,-3-5-33 0,0-2-66 0</inkml:trace>
  <inkml:trace contextRef="#ctx0" brushRef="#br0" timeOffset="46224.851">30953 14812 391 0,'0'0'13'0,"0"0"22"0,0 0 19 16,0 0-13-16,0 0-16 0,0 0-7 16,6-39 6-16,-2 39-2 0,-2 0-3 15,1 0-4-15,1 0-2 0,-2 3-4 16,4 0 0-16,-4 1-2 0,4 5-1 16,0 2-3-16,-1 2 2 0,5 4-2 15,-2 3 0-15,0 2-1 0,1 4 0 16,1 1 0-16,2 1 0 0,-3 1-1 15,1 1-1-15,2 1 2 0,-1-2-2 0,3 1-2 16,3-1 2-16,-3-1 2 0,1 0-2 16,-5-5 0-16,2-2-2 0,-1-4-1 15,-5-2-4-15,-4-6-3 0,0-5 1 16,-2-1 3-16,0-3 1 16,-2 1 4-16,0-1 1 0,-4-3 4 15,0-2-2-15,-3-5-1 0,-1-1-1 16,0-2 0-16,-3-3 0 0,1 0-4 0,-1-5 0 15,-1 1-2-15,4 0 1 0,-1-3 2 16,1 6-1-16,2-2-5 0,-3 4 5 16,3 4 3-16,-2 3 1 0,4 3 1 15,-5 0-1-15,1 4-1 0,-3 1-3 16,-5 0 4-16,1 0 0 0,-5 5 0 16,3 1 3-16,-2 5-2 0,5-3 2 15,-1 2-2-15,1-1 1 0,1 0 0 16,5 0-2-16,0-2 2 0,1 4-2 15,3-2 0-15,0 2 2 0,2 2-2 16,2 0 0-16,2 2-2 0,2-2 2 0,4 2 0 16,0-2-2-16,4-1 2 0,3-1 0 15,-3 0 0-15,7-1 0 0,-3-3 0 16,3-2-1-16,-1 0 1 0,1-2 1 16,-1-1 1-16,3-2-2 0,0 0-2 15,1 0 1-15,-1-4-7 0,4-3 0 16,1-2 1-16,-1-1 0 0,2-2 0 15,2-2-1-15,-4 0-2 0,-3-2 2 16,3 0 4-16,-6 0 1 0,-1-2 3 16,-4 0 0-16,1 0 0 0,-5 0 0 15,0 0 3-15,-3 1 1 0,-1 3 11 16,-2 2-3-16,0 4 3 0,-2 2-1 16,2 0 2-16,-2 3-1 0,0 0-3 15,0 1-3-15,0 1-2 0,0-1-1 0,0 2-1 16,0 0 2-16,0 0-2 0,0 0-1 15,0 0-2-15,0 1-2 16,2 3-1-16,0 2 1 0,0 2 0 0,2 2 3 16,0 0-3-16,3 0 2 0,-1 3-1 15,2 2-1-15,0 0 0 0,3 2 1 16,3-1 1-16,-2 1-2 0,7 1 0 16,-2-3 0-16,1 2 0 0,1-4 0 15,-1 1 0-15,1-1 0 0,-2-5 0 16,-5 1 0-16,-2-3 1 0,-3-3 0 15,-5 0 0-15,0-2-1 0,-2 0 1 16,0-1 1-16,0-5-1 0,2-1 5 16,-2-7-4-16,0 3 4 0,0-4-3 15,0-4-3-15,0 1 1 0,0-5-1 16,4 1 0-16,4-2-1 0,0-1 1 16,3 2 0-16,-3 0-1 0,0 6 1 15,1 3-1-15,-7 1 2 0,0 7-1 0,-2 0 2 16,-4 2 0-16,-3-2 2 0,-3 1-4 15,2 1 1-15,-7 2-1 0,1-1-2 16,1 1-1-16,-1 0 0 0,4 1-5 16,-1 0-3-16,5 0-4 0,2 2-7 15,0 0-7-15,2 2-1 0,2 2-3 16,0-3-5-16,0 1-4 0,0-1-3 16,0-2-17-16,2-1-26 0,0-1-80 15</inkml:trace>
  <inkml:trace contextRef="#ctx0" brushRef="#br0" timeOffset="46615.46">31726 14795 389 0,'0'0'26'0,"0"0"-9"0,0 0 23 16,0 0 9-16,0 0-9 0,42-62-9 15,-34 55 1-15,-4 2-2 0,2 3-1 16,-4-1-4-16,0 1-5 0,-2 0-4 16,0 1 0-16,0 1-3 0,2-1-4 15,-2 1-7-15,2 3 0 0,-2 3 0 16,2 4-1-16,1 1 2 0,1 4-3 15,-2 0 2-15,-2 2 0 0,4 5 1 16,0 2-1-16,0 2 2 0,4 5-2 16,-3 1-2-16,5 1-1 0,-2 0 1 0,2-1 0 15,-1-1 0-15,-1-5-1 0,-2-2-4 16,2-5-10-16,-5-2-6 0,-1-4-6 16,-2-4-11-16,2 1-5 0,-2-4-6 15,0-2-8-15,0-3-13 0,-2-1-37 16,0 0-86-16</inkml:trace>
  <inkml:trace contextRef="#ctx0" brushRef="#br0" timeOffset="47318.417">32117 14938 391 0,'0'0'16'0,"0"0"6"16,0 0 9-16,0 0 11 16,0 0-7-16,0 0-14 0,0 0-2 0,0 0-1 15,-4 9-3-15,2-5-3 0,-2 3-6 16,4 0-2-16,-3 1-2 0,1 4 0 16,2-2-1-16,0 2 1 0,0 0-2 15,5-1 0-15,1 1 0 0,2 0-1 16,-2-3 1-16,5 0 0 0,1-1 0 15,-2 0 0-15,7-3 0 0,-7 1 0 16,3-3 1-16,-3-2 0 0,2 1-1 16,-3-2 0-16,-1 0 0 0,0-3 1 15,0-2 0-15,-1 0 0 0,-1-3 1 16,2 1 2-16,-4-2 7 0,0-1-4 16,0 3-1-16,3-5-3 0,-3 0-1 15,-2 1-1-15,2-3 0 0,-4 2 0 16,0-5 0-16,-2 4 0 0,-6 0-1 0,-1-1 2 15,-5 6 0-15,-1-1-2 0,1 2 2 16,-7 3 0-16,5 1 3 0,-1 3 0 16,1 0 3-16,-1 1-3 15,3 3-3-15,-1 0 1 0,3 1 0 0,-1 2-2 16,3 1 0-16,2 2 1 0,-3-1-1 16,3 3 1-16,0-1 0 0,2 3-1 15,2 0 2-15,-3-3 0 0,1 3-2 16,2 2 2-16,0-3-1 0,2 4 0 15,2 0 2-15,0 2-1 0,0-1-1 16,0 0 0-16,0 0-2 0,4-1 2 16,2-2 0-16,2 1-2 0,1-1 0 15,1 0 1-15,2-1 0 0,5 1-1 0,-5-2 1 16,3-2 2-16,-1-2-3 0,3-1 1 16,-3 0 0-16,1-3-1 15,-3-3 2-15,1-1-2 0,-1-1 1 0,-4 0 0 16,1 0 0-16,-1-3 0 0,-2 0 0 15,-2-2-1-15,2 0 0 0,-4 0-3 16,0 1-6-16,-2 0-5 0,0-2-2 16,0 1-4-16,-2-3-10 0,-2 3-9 15,-2-2-7-15,-2 0 2 0,0 2-3 16,-3 1-23-16,1-1-33 0,-5 3-63 16</inkml:trace>
  <inkml:trace contextRef="#ctx0" brushRef="#br0" timeOffset="48380.585">32741 14780 198 0,'0'0'40'16,"0"0"4"-16,0 0 16 0,0 0-14 15,0 0-16-15,-21-13-6 0,19 11 2 16,-2 2-4-16,-2-1-2 0,6 1-4 16,-2 0-1-16,-2 0-2 0,2 0-3 15,0 1-1-15,-2 4-2 0,2 1 1 0,-5-2-2 16,7 5-1-16,-6 2-2 15,0-2 3-15,0 4-4 0,0 2 1 16,-3 3-2-16,1 1 0 0,4 3-1 16,-7 1 1-16,7 2 0 0,2 0-1 15,2 1 0-15,0-2 0 0,6 1 0 16,5 0-1-16,3 2 1 0,5 0 0 0,4-2 0 16,-1-3-1-16,7 1-1 0,-4-5 1 15,-2-4-5-15,0-3-12 0,-1-6-9 16,-3-2-6-16,2-2-13 0,-9-2-29 15,0-5-37-15,-3-3-91 0</inkml:trace>
  <inkml:trace contextRef="#ctx0" brushRef="#br0" timeOffset="48771.21">33024 14808 109 0,'0'0'100'0,"0"0"-78"16,0 0 24-16,0 0 2 0,0 0-8 16,0 0-11-16,0 0-4 0,0 0-9 15,-8-13-6-15,10 16 4 0,4 3 6 0,1 2 2 16,1 0-2-16,-4 3 0 0,2 3 0 16,0 2 0-16,3 1-1 15,-1 2-5-15,-4 3-4 0,0 4-2 0,-2 4-5 16,-2 2-1-16,0-1-2 0,0-1 0 15,-2-1-4-15,-6-3-24 0,-9-5-20 16,-1-6-32-16,-5-5-102 0</inkml:trace>
  <inkml:trace contextRef="#ctx0" brushRef="#br0" timeOffset="51989.874">29444 15664 193 0,'0'0'5'16,"0"0"11"-16,0 0 24 0,0 0 10 0,0 0-19 15,0 0-11-15,0 0-5 16,0 0-4-16,-81-21 2 0,65 21-1 15,4 0 2-15,-5 0-3 0,3 0-1 16,-3 0 0-16,2 0-3 0,-1 3-3 16,-1 0-1-16,-3 2-3 0,-1 1 0 15,-4 0 0-15,0 0 1 0,-1 1-1 0,7 0 0 16,-2 3 0-16,13-1 1 0,0 2-1 16,2 0 0-16,6-1 0 15,0 3 0-15,0-4 0 0,6 0 0 0,2 0 1 16,0-2 5-16,5-1 1 0,1 0 8 15,-1-1-1-15,-1-1-3 0,0-3-1 16,-1 2 2-16,-1 0-4 0,5 0-1 16,-5 2-2-16,2 0 0 0,-1-1-3 15,1 1 2-15,2 1-3 0,-3 1 1 16,1-2-1-16,-1 3 0 0,-5 0 0 16,4 1-1-16,-2 4 1 0,-1-1 2 15,-1 3-2-15,-6-1-1 0,0 3 0 16,0-2 0-16,-6-1 1 0,-9 1-1 0,1-3 0 15,-13-1-2-15,-2 0-5 0,-4 1-2 16,-7 1 2-16,7-2-1 16,-2 0 5-16,4 0 3 0,6-4 0 15,11 1-2-15,-3-3 1 0,13-2 1 16,-2-2-1-16,6-1 1 0,0 1-1 0,0-1 0 16,0 0 1-16,0-1 2 0,6-5 5 15,5-1-1-15,5-2 2 0,3-1 0 16,4 0-2-16,1 2 0 0,9 1-2 15,0 1 2-15,3 5 0 0,-3 1 1 16,0 4-1-16,-2 3 1 0,-2 3-1 16,-4 1 2-16,-5 3-1 0,-1 1 0 15,-5 0-2-15,-3 3 2 0,-1 2-2 16,-4-1-2-16,0 1-3 0,3-1 0 16,-5-1 0-16,-4-1 0 0,0-2-17 15,-2 0-17-15,-7-1-19 0,-1-1-15 16,-2 2-44-16,-3-7-121 0</inkml:trace>
  <inkml:trace contextRef="#ctx0" brushRef="#br0" timeOffset="52645.97">29231 16880 212 0,'0'0'20'0,"0"0"-20"0,0 0 11 0,0 0 30 15,0 0 11-15,0 0-21 0,-10-11-4 16,10 11-5-16,2-1 2 0,6-1 0 16,0 2-6-16,1-1-2 0,3 0 0 15,3 1-5-15,-3 0 0 0,0 3-3 16,3 3-1-16,-5 1-2 0,3 1 0 16,-3 5 0-16,0-1-1 0,3 2-1 15,-3 1-2-15,-6 2 2 0,0 3-3 16,-2 3 0-16,-2 1 1 0,0 3 0 15,-2-1 0-15,-4 3-1 0,2-1 2 16,0-1-2-16,0-1 0 0,2-4 0 16,2 0 0-16,0-6 0 0,4-3 0 15,2-1 0-15,0-2-2 0,9-4 1 16,-1-4 1-16,7-2 0 0,1-2 0 0,7-7 0 16,4-3 1-16,3-2 0 0,1-5-1 15,-4 0 0-15,0 1 0 0,-10 0 0 16,-3 2 3-16,-9 3 0 0,-7 6 13 15,-2 2 8-15,-2 3 3 0,0 2 0 16,-6 0-4-16,0 7-6 0,-9 4-11 16,1 6 0-16,-5 6 2 0,2 3 0 15,-3 3 3-15,-1 1 0 0,0 1-4 16,1 1 0-16,7-1 0 0,-1-2-3 16,1 0-2-16,5-2 0 0,0 0-2 15,-2-1 0-15,5-3-2 0,3-4-7 16,-4-3-8-16,6-6-6 0,-2-3-15 15,0-5-25-15,-2-4-24 0,-8-16-62 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1-15T07:05:58.836"/>
    </inkml:context>
    <inkml:brush xml:id="br0">
      <inkml:brushProperty name="width" value="0.05292" units="cm"/>
      <inkml:brushProperty name="height" value="0.05292" units="cm"/>
      <inkml:brushProperty name="color" value="#FF0000"/>
    </inkml:brush>
  </inkml:definitions>
  <inkml:trace contextRef="#ctx0" brushRef="#br0">23321 6631 62 0,'0'0'55'0,"0"0"-30"0,0 0 8 15,0 0 7-15,0 0-4 0,25-23-8 16,-23 18 0-16,2-2 2 0,0 3-2 15,-4-2-2-15,5 2 8 0,-5-1-4 16,4-1-3-16,-2 0-1 0,-2 2-5 0,2 1 0 16,0 3-2-16,-2-1-2 15,2 1-2-15,-2 0-5 0,0 0-4 16,0 0-2-16,4 0 0 0,-4 1-2 0,2 4 0 16,0 3 3-16,-2 1 1 0,2 3 2 15,-2 4-1-15,0 0 3 0,0 2-1 16,0 5 0-16,-2-1-2 0,-6 3-1 15,2 4-3-15,2 2 3 0,-3 0-1 16,3 4-2-16,-4-3 0 0,-2 2-2 16,3-2 1-16,3-3-1 0,-2 1 0 15,0-5 0-15,-2-2-1 0,4-4 1 16,-1-4-1-16,3-1 0 0,-2-3 3 16,2-3-3-16,-2 1 0 0,0-3-4 15,0-2-14-15,0-2-11 0,-3-2-12 16,3 0-6-16,-2-4-15 0,-8-4-28 15,3-7-61-15</inkml:trace>
  <inkml:trace contextRef="#ctx0" brushRef="#br0" timeOffset="234.398">23069 6867 56 0,'0'0'371'0,"0"0"-322"16,0 0 3-16,0 0 14 0,0 0-10 15,0 0-13-15,0 0-10 0,0 0-4 16,-6-51-7-16,6 49-5 0,0 2-6 16,0 0-4-16,0 0-5 0,0 0-2 15,0 0-1-15,0 0 0 0,0 3 0 16,4 0-1-16,-2 2-8 0,2 1-15 16,2 2-6-16,-1-2-14 0,1 2-15 0,-2-4-10 15,2-1-8-15,0-3-74 16,3 0-186-16</inkml:trace>
  <inkml:trace contextRef="#ctx0" brushRef="#br0" timeOffset="499.888">23580 6864 264 0,'0'0'149'15,"0"0"-86"-15,0 0-20 0,0 0 13 16,0 0-13-16,0 0-13 0,0 0-3 16,0 0-6-16,0 0-6 0,4-11-8 15,-4 11-3-15,0 0-4 0,0 0 1 16,0 0-1-16,0 0 0 0,-2 0-8 16,2 1-13-16,0 1-10 0,0-1-3 0,0 1-5 15,0-1-10-15,2 0-14 0,-2-1-19 16,0 0-112-16</inkml:trace>
  <inkml:trace contextRef="#ctx0" brushRef="#br0" timeOffset="1530.889">23379 5498 62 0,'0'0'31'0,"0"0"-12"0,0 0 12 16,0 0 3-16,0 0-9 0,0 0-1 0,0 0 1 16,6-103-4-16,-6 91-2 15,0 0-5-15,0 2 17 0,0 0 0 16,0 1-11-16,0 2-3 0,2-1 9 16,0 1-1-16,-2-2-6 0,3 1 0 15,-1-2 0-15,-2 2 3 0,2 1 3 0,0-1 1 16,-2 2 5-16,0 3-11 0,0 1-2 15,0 2 0-15,0-2-5 0,0 2-5 16,0 2-6-16,0 5-2 0,0 9-6 16,0 2 6-16,-4 5 4 0,-1 5 3 15,-1-2-2-15,0 3 2 0,-6 2-5 16,5 0 1-16,1 3-1 0,-2-4-1 16,-4 2 0-16,5-4 1 0,3-1-2 15,-2-3 1-15,2-1-1 0,-4-6 0 16,1 1-14-16,3-3-12 0,0-4-13 15,-4 1-7-15,-4-2-14 0,1-3-17 16,-12-2-55-16,13-2-122 0</inkml:trace>
  <inkml:trace contextRef="#ctx0" brushRef="#br0" timeOffset="1734.053">22920 5574 399 0,'0'0'57'0,"0"0"-27"0,0 0 28 16,0 0 1-16,0 0-17 0,0 0-9 16,0 0-1-16,0 0-11 0,15-61-8 15,-13 60-6-15,-2-2-5 0,2 1-2 16,-2 2 1-16,2 0-1 0,4 0-1 16,-4 3-12-16,4 3-22 0,-1 0-18 15,-1 0-10-15,0-2-9 0,0-2-24 16,0-2-106-16</inkml:trace>
  <inkml:trace contextRef="#ctx0" brushRef="#br0" timeOffset="1983.913">23590 5484 342 0,'0'0'116'0,"0"0"-70"0,0 0 3 15,0 0 13-15,0 0-21 0,0 0-13 16,0 0-3-16,0 0-5 0,0 0-6 16,-4-7-3-16,4 7-5 0,0 0-4 15,0 0-2-15,0 0-1 0,0 0 1 16,2 0 0-16,0 0-9 0,0 1-17 16,-2 2-14-16,2-2-9 0,2 4-11 15,0-5-13-15,-2 0-33 0,-2 1-87 0</inkml:trace>
  <inkml:trace contextRef="#ctx0" brushRef="#br0" timeOffset="3108.645">21202 4920 92 0,'0'0'31'0,"0"0"-29"0,0 0 5 0,0 0 18 16,0 0-1-16,0 0-3 0,-132-14 3 16,107 14 5-16,1 0 7 0,3 0-5 15,-6 0 3-15,2 0-3 0,0 0-2 16,5 0-2-16,-5 0-6 15,2 0-6-15,9 0 2 0,3 0 0 16,3 0 10-16,6 0-14 0,2 0 0 16,0 0-7-16,0 0-5 0,4 0-1 0,2 0-1 15,1 5-1-15,3 0 2 0,0-1 6 16,9 1 0-16,2 1 3 0,-1-1 2 16,5-2 0-16,4-2-2 0,4 1-2 15,0-2 2-15,8 0-2 0,-1 0 0 16,9-5-1-16,-5 2 0 0,7-3-4 15,-5 1 2-15,-5 2-2 0,3-1 0 16,-9 1-2-16,-10 1 0 0,-3 2-1 16,-3-2 1-16,-13 2 0 0,0 0 0 15,-6 0 0-15,0 0-9 0,0 0-18 16,-6 2-9-16,0 4 3 0,-9 0-12 16,3-1-24-16,-7-5-51 0,7 0-89 0</inkml:trace>
  <inkml:trace contextRef="#ctx0" brushRef="#br0" timeOffset="3452.319">21306 4830 381 0,'0'0'6'0,"0"0"-2"16,0 0 55-16,0 0-18 0,0 0-11 16,0 0-3-16,0 0 5 0,0 0-5 15,-29-57-7-15,29 54-7 0,0 3-3 16,0 0-5-16,4 0-5 0,8 3 0 15,-1 0 0-15,5 3 0 0,7 2 3 16,2-3-3-16,2 1 2 0,0 0-2 0,6 2 0 16,4-2 0-16,-2 0 0 0,2-1 0 15,-2 4 2-15,-2-1-1 0,-6 1 0 16,-10-1-1-16,-3 0 0 16,-10-2 0-16,-2 3 0 0,-2-3-1 15,-4 2 1-15,-8 2 3 0,-3 0 6 0,-7 4 5 16,-3-3-4-16,2 1-4 0,-2-1 0 15,-1 0-4-15,9 0-2 0,-4 0 2 16,3-2-1-16,3 2-1 0,1-2 0 16,-3 3-6-16,7-2-23 0,-5 2-21 15,7 2-18-15,-4-3-27 0,-5-5-96 16</inkml:trace>
  <inkml:trace contextRef="#ctx0" brushRef="#br0" timeOffset="4905.388">19613 4773 33 0,'0'0'26'15,"0"0"5"-15,0 0 15 0,0 0-9 16,0 0-3-16,0 0 2 0,0 0 2 16,-35-39-6-16,24 36-2 0,3 2-1 15,2-1 0-15,-2 2-1 0,6 0-1 16,-5 0-8-16,5 0-4 0,2 0-3 15,0 0-4-15,0 0-4 0,0 2-1 16,0 2-2-16,0 1 0 0,0 1 4 16,0-1 0-16,0 3 0 0,6-2 0 0,-1-3-2 15,3 3 0-15,-2-1 2 0,9-1 1 16,-3 1-1-16,2-2 1 0,5 0-1 16,2-3-1-16,-3 0 1 0,7-3 0 15,0-3-1-15,-9-2 1 0,7-1 0 16,-8 1 0-16,3-3-1 0,-5 2 1 15,-1-2 4-15,-6 2-1 0,0 1-1 16,-3 0 2-16,-1-1-1 0,-2-3 0 16,-2 1-3-16,-3 0-1 0,-3-3-2 15,-4 2 0-15,3 1-2 0,-3 0 0 16,-4 2 0-16,3 1 2 0,-3 3-1 16,1 2-1-16,-3 3-2 0,-1 0 2 15,-4 8-1-15,-2 3 0 0,-4-2 1 16,5 6 1-16,-5 3-1 0,2 0 0 15,0 1 0-15,4 4-1 0,3-1 0 16,-3 2 0-16,8 1 1 0,-1-1-1 16,5 0 1-16,5-2 0 0,2-2-1 0,0-1 1 15,4-1 0-15,6-1-3 0,0-1 3 16,5-1-2-16,3-6 1 0,3-1-1 16,3-3 2-16,3-2 1 0,4-3-1 15,2-3 1-15,4-5 0 0,2-3 1 16,4-3-1-16,5-1 0 0,-3-2-1 15,3-2 0-15,3-1 1 0,-8 0-1 16,3-2 1-16,-9 2 0 0,-2 1 0 16,-4-2-1-16,-2-4 1 0,-7 2-1 15,1 0 2-15,-7-1-2 0,-4 4 1 16,1-1 1-16,-5 5 0 0,-4 1-2 16,0 2 1-16,0 1 0 0,-4 4-1 15,-5 1-1-15,3 2 0 0,2 2 0 0,-4 1 1 16,-3 2-1-16,1 2 1 0,-4 4-1 15,-1 3 0-15,3-1 1 16,-5 3-1-16,7 0 0 0,-5 3 1 16,1 0-1-16,6 0 1 0,-1 1 0 0,5-1 0 15,-4 0-2-15,6 1 2 0,0-2-1 16,2-1 1-16,0-1-2 0,6 1 1 16,4-1 1-16,-1-3-2 0,1 4 2 15,7-1 0-15,-1-3 1 0,3 3 1 16,-1-2-1-16,3 0 3 0,-2 1 0 15,-7-4-2-15,-2 3 1 0,1-3-2 16,-7 2 1-16,-2-4 1 0,0 3-2 16,2-2 1-16,-4 2 0 0,0 2-2 15,0-4 2-15,0 3-1 0,-4 0 1 16,-2-2 0-16,-7 3 0 0,7-1 1 16,-6 0-2-16,3-2-1 0,-1-2-12 0,4 1-4 15,2-2-8-15,0 0-7 0,2 0-7 16,-7-3-9-16,5 0-7 0,0 0-30 15,0-3-65-15</inkml:trace>
  <inkml:trace contextRef="#ctx0" brushRef="#br0" timeOffset="5421.071">20177 4710 344 0,'0'0'49'0,"0"0"7"0,0 0 19 16,0 0-30-16,0 0-18 0,0 0-3 0,48-58 3 16,-42 58-11-16,0 5-10 0,0 4-3 15,1 5 0-15,-1 6 0 0,0 2-1 16,2 6 2-16,-4 1-2 0,-2 2 0 16,0 2 0-16,-2-1 1 0,0 2-2 15,3-4 0-15,-3-1 0 0,0-1 0 16,2-5 0-16,-2 0-1 0,2-7 0 15,-2-4 2-15,0-1-2 0,0-5 1 16,0-3-1-16,0-3 1 0,0 2 0 16,0-2 1-16,0 0 3 0,0-5 1 15,-4-4-4-15,-1-5-1 0,3 0 1 16,-2-3-1-16,-4-6 1 0,4-2 1 16,0-4 0-16,2-7 0 0,2-2 0 15,-2-3-2-15,2 1 0 0,0 0 0 16,0 4-1-16,0 5-2 0,2 3 2 15,-2 5 0-15,2 3 0 0,2 3 0 16,0 3 0-16,4 3 0 0,-4 2 0 16,0 0-1-16,5-1 0 0,-3 5 0 15,6 0 0-15,-3 4 0 0,-1 0-1 0,8 1 2 16,-3 2-3-16,-1 5 3 0,5 7-1 16,-5 0-1-16,1 7 2 0,-7 3 0 15,-6 2 0-15,0 2 0 0,-9 0 0 16,-7 0 0-16,4 0 0 0,-9-2-1 15,6 0-14-15,-3-1-16 0,3-2-11 16,-3 2-30-16,1-5-25 0,-1-6-99 16</inkml:trace>
  <inkml:trace contextRef="#ctx0" brushRef="#br0" timeOffset="8201.63">23830 5464 39 0,'0'0'42'0,"0"0"-9"15,0 0 0-15,0-3-3 0,0 1-3 16,-2 2-3-16,2 0 1 0,0-1-5 16,0-1-8-16,0 2-2 0,0 0 0 15,0 0 0-15,0 0-2 0,0 0 4 16,-2 0-5-16,2 0 0 0,0 0 0 15,0 0-3-15,0 0 5 0,0 0-1 16,-2 0-4-16,2-3 1 0,0 3-4 16,0 0 2-16,0 0-2 0,0 0-1 15,0 0 3-15,0 0-3 0,0 0 0 0,0 0 2 16,0 0-2-16,0 0 0 0,0 0 1 16,0 0-1-16,0 0 0 15,-3 0 1-15,3 0 7 0,0 0 5 16,0 0 0-16,0 0-2 0,0 0-3 15,0 0-2-15,0 0-1 0,0 0-2 0,0 3-3 16,-2 2 0-16,2 1 0 0,-2 2 1 16,2-1-1-16,0 2 1 0,0-1-1 15,0 0 2-15,0 1-2 0,0-3 3 16,4 1-1-16,-4-1 1 0,3 0-2 16,3 2 1-16,0-3 4 0,6 1-2 15,-3 0 3-15,-3-6 0 0,8 0 3 16,-3 0 1-16,1-3 7 0,5-3-3 15,-5-4 1-15,5 3-2 16,-5-4-7-16,7 1 1 0,-7 3 0 0,-4-2-3 16,5 1-2-16,-5 0 1 0,-6 0 2 15,0 2 2-15,-2-3-1 0,0-2-3 0,0 3 0 16,0-1-3-16,-4 0-1 0,0 2 0 16,-5-1 0-16,-1 1-1 0,4 1 1 15,0-1 1-15,-3 3 0 16,-1 1-1-16,2 1-1 0,-2 2 0 0,-7 0 0 15,3 6 0-15,-5 1-1 0,7 2 2 16,-7 4 0-16,7 0-1 0,-5 1 1 16,5 3-1-16,3-2 0 0,-3 4 1 15,6-2-1-15,-1 2 1 0,5 2 0 16,2-5 0-16,0 4-2 0,0 1 2 16,2-2 0-16,5 3-1 0,3-5 1 15,-2 0 0-15,1-1-2 0,3-3 2 16,7-3 0-16,-1-1 0 0,1 0 1 15,6-4 0-15,-1 1 1 0,-3-3 0 16,4-1 0-16,0-2-2 0,-3 0-15 16,1 0-21-16,2-6-17 0,-2-4-25 15,-9 0-83-15</inkml:trace>
  <inkml:trace contextRef="#ctx0" brushRef="#br0" timeOffset="8607.818">24299 5411 302 0,'0'0'84'0,"0"0"-56"0,0 0 27 16,0 0 6-16,0 0-23 15,0 0-15-15,0 0-11 0,21-13-5 16,-17 29-5-16,0 3 0 0,4 7 1 16,-6 2-1-16,0 3-1 0,-2 3 1 15,0-2 0-15,2 1 1 0,0 1-2 16,-2-6-1-16,5 1 3 0,-3-7-1 15,2-3-2-15,0-1 2 0,2-4-2 0,0-3 0 16,-6-6-1-16,2-2-1 0,0-1-2 16,-2-2 3-16,0 0 1 0,0-2 0 15,0-1 4-15,0-4 0 0,-2-3-3 16,-2-1 1-16,-4-5-2 0,2-1 2 16,0-6-1-16,-3-5 2 0,-1-6-1 15,2-4 3-15,4-4 0 0,2-2-1 16,-3 1-2-16,5 4 2 0,0 5-3 15,0 0 0-15,2 3-1 0,3 6 3 16,-3 2-1-16,4 4 1 0,6 1-2 16,-1 2-1-16,-1 5 0 0,13-1-1 15,-9-1 1-15,7 6 0 0,-1 2-2 16,-5 4-7-16,6 1-32 0,-9 3-15 0,0 4-15 16,-3 0-45-16,-9 2-85 15</inkml:trace>
  <inkml:trace contextRef="#ctx0" brushRef="#br0" timeOffset="8810.859">24154 5544 267 0,'0'0'39'16,"0"0"3"-16,0 0 16 0,0 0 2 16,0 0-13-16,0 0-6 0,0 0-6 15,0 0-13-15,19 8-2 0,2-17 1 16,5-2-13-16,5 1-3 0,3 3-2 15,-1-1-3-15,0 4 0 0,-2 0-2 16,0 1-30-16,0 3-18 0,-4-3-16 16,-5-2-29-16,1-2-83 0</inkml:trace>
  <inkml:trace contextRef="#ctx0" brushRef="#br0" timeOffset="9060.809">24650 5293 333 0,'0'0'38'16,"0"0"38"-16,0 0-1 0,0 0-26 16,0 0-11-16,0 0-4 0,0 0 0 15,0 0-10-15,0 0-11 0,11-52-9 16,-11 61-4-16,2 8-3 0,2 4 3 16,-4 5 1-16,2 3 1 0,-2 2 0 15,0 3 0-15,-6 1 0 0,4 0-2 16,-2 0 2-16,4-4 0 0,0 0-1 15,0-5-1-15,0-1-9 0,0-5-18 0,6 0-16 16,2-3-11-16,-2-1-8 0,0-2-29 16,-1-7-82-16</inkml:trace>
  <inkml:trace contextRef="#ctx0" brushRef="#br0" timeOffset="10419.972">24932 5496 382 0,'0'0'54'0,"0"0"0"0,0 0 13 16,0 0-17-16,0 0-19 0,0 0-7 0,0 0-4 15,0 0-7-15,0 0-5 16,0-88-6-16,-11 85 0 0,5 3-2 16,0 0 0-16,-9 0-2 0,3 7-1 15,0 1 1-15,-5 0-1 0,7 3 3 16,-5 0-4-16,5 6 2 0,4-6 0 15,-3 4 0-15,1 1 2 0,2-1-1 0,2-1 1 16,2 2 0-16,2-3-2 0,0 1 2 16,0-3 0-16,0 3 0 0,0-9 0 15,6 3 0-15,0-2-1 0,4-2 0 16,1-1 1-16,-1-1 0 0,9-2 0 16,-3-2 2-16,5-4 0 0,0 0 1 15,-7-3-1-15,7-1 0 0,-9 0-1 16,3 0 0-16,-7-2 1 0,-4 0 0 15,0-1 1-15,-4 1-1 0,0 2-1 16,0 1-1-16,0 3 0 0,0 1 0 16,0 2 2-16,-2 3-2 0,2 0-6 15,-2 1-12-15,0 6 3 0,-2 4-2 16,0 0 7-16,2 6 5 0,-3-3 3 0,5 1-3 16,0-4-3-16,0 3 1 0,5-3-2 15,1-2-2-15,0-3-1 16,0 0 3-16,9-4 2 0,1-2 3 15,5 0 3-15,-2-6-3 0,7-2 4 16,7-1-1-16,1-4 1 0,-1-1-1 0,2-1 1 16,0-4 0-16,-2 0 0 0,-2 0 0 15,-8-2 1-15,-9 4 1 0,5 2 12 16,-9 4 8-16,-6 2-1 0,-2 4-1 16,0 2 0-16,0 2-1 0,-2 1-8 15,0 0-6-15,0 0-2 0,0 0-3 16,0 6-5-16,-2 3-2 0,2 2 7 15,-4 1 2-15,2 1-1 0,0 1 1 16,-2-2-1-16,0 0-1 0,-4 0 1 16,-5 0 0-16,9-2-1 0,-8-3 1 15,-5 0-1-15,9 0-3 0,-11-3-4 16,5 0 0-16,-5-2 1 0,7-2-3 0,-3 0 4 16,1 0 3-16,8-6 2 0,-7 2 1 15,-1-4 0-15,5-1 0 0,-3-1 0 16,0-2-1-16,5-2 0 0,-1-1 1 15,-2-4-1-15,4 2 0 0,6-3 1 16,0 6 0-16,0 1 5 0,6 1 0 16,2 1-2-16,0 6 2 0,-3-2 2 15,7 4-3-15,4 0-1 0,-5 3 0 16,12 0-3-16,-9 3 0 0,9 5-1 16,-5 1 0-16,-3 7 0 0,5 3-1 15,-5 3 0-15,-1 6 0 0,-3 4 1 16,-3 3 2-16,-8 5-1 0,0 0-1 15,-2-1 0-15,-6-2-13 0,-5-4-13 16,3-4 7-16,-2-4 1 0,-5-1 1 16,5-2 1-16,-5-8 4 0,7 1 6 0,-5-5 2 15,3-1-7-15,6-4-9 0,2-1 8 16,-3-4 9-16,3 0-1 0,-2-3 4 16,0-3 2-16,2-3 0 0,2 1-2 15,2-6 2-15,0-3-2 0,0-2 0 16,2-6 0-16,12-2 4 0,3 0-1 15,1 0 3-15,1 0 1 0,10 3 3 16,6-1 0-16,-2 3-2 0,0-3-2 16,4 2 1-16,1 3-2 0,-3-3-2 15,-4 4 1-15,-2 2 0 0,-7 1 0 16,-7 1 3-16,-3-1-1 0,-1 1 4 16,-9 0-2-16,2-3 1 0,0-3-2 15,-4 1-1-15,0-1-5 0,0 2 0 16,0 2 1-16,-4 3-2 0,0 4 1 0,4 1 0 15,-7 1 2-15,1 2-1 0,-4 3-2 16,0 3-2-16,-7 0-1 0,0 6-1 16,-9 4 3-16,9 5 0 0,-6 0 1 15,7 5-2-15,-1-1 2 0,5-2-2 16,-1 5 0-16,5-4 2 0,6 2-1 16,-2-1 1-16,4-2-1 0,0 3 0 15,2-6 1-15,2 0 0 0,4 0 0 16,3-2 0-16,-1 1 3 0,-2-4 6 15,7 3 2-15,-1-1 0 0,-3-1 2 16,7-1-1-16,-3 3 0 0,3-1 2 16,-5 0-5-16,3-2 1 0,-5 0 1 15,3-1-4-15,-8-1 2 0,3-1-1 0,-7-2-6 16,-2 0-1-16,0 0 0 0,0 1 0 16,-2 4 0-16,-7-3 1 0,1 1 0 15,-6 0-2-15,1-2 0 0,-8 1-18 16,-3-2-11-16,1 0-19 0,-2 1-22 15,-4-4-32-15,-2-1-70 0,0 0-171 16</inkml:trace>
  <inkml:trace contextRef="#ctx0" brushRef="#br0" timeOffset="11607.198">23958 6823 36 0,'0'0'106'0,"0"0"-67"16,0 0 11-16,0 0 7 0,0-12-9 0,0 11-6 15,0 1-11-15,0 0-4 0,0 0-6 16,0 0-8-16,0 0-7 16,0 0-2-16,0 0-4 0,0 1 0 15,2 2 1-15,-2 3 1 0,2 0 1 16,-2 2 1-16,2 1-1 0,0 1 3 15,4 0-1-15,-4-2 5 0,5 3-2 16,-1-1-5-16,-2 0 3 0,6 1-2 0,7 0-2 16,-7 1 0-16,11-5 2 0,-7-1 1 15,9 0 0-15,4-6 3 0,-2 0-1 16,0-2-2-16,1-5 2 0,3 0 1 16,-8-5 1-16,-6 0 0 0,1 4-1 15,-6-3 2-15,-5 3 5 0,-3-4-3 16,-2 1 1-16,0 0-2 0,0-1-2 15,-5-2-3-15,-3-1-2 0,-6-4-2 16,5 2-2-16,-1 0 3 0,-6 1-1 16,9 3-1-16,-5 4-1 0,-5 2 0 15,5 1-3-15,-4 1 2 0,3 3 0 16,-8 2 0-16,7 0 0 0,-9 1-1 16,7 5 0-16,-3 3 1 0,-2 2 1 0,7 4-1 15,-7-2-1-15,9 4 1 0,-3 0 0 16,-1 1 1-16,10-2-1 15,-3-1 0-15,3 2 1 0,2-3-2 16,4 3 2-16,0 0-1 0,2-1 1 0,6 3-2 16,-1 0 0-16,1-3 2 0,2 1 0 15,7-3 0-15,-5 1 1 0,13-2 1 16,-2-4 2-16,-1 2-2 0,5-3 3 16,4-1-2-16,0 2 0 0,2-5-3 15,-2-1 0-15,-2-3-2 0,0 0-28 16,-2 0-6-16,-6-8 0 0,6-1-8 15,-5-2-7-15,-7-3-13 0,8-4-21 16,-11-1-30-16,7-3-12 0,-9-4 21 0,-2-3 106 16,5-1 0-16,-7 1 26 15,0 4 70-15,-6 3 16 0,2 3-12 16,0 4-22-16,-2 3-9 0,2 1-16 16,-2 5-15-16,0 2-5 0,4 2-2 0,-4 2 4 15,0 0-10-15,0 0-6 16,0 3-7-16,7 6-11 0,-5 3 0 0,2 2 3 15,-2 4 2-15,0 3 2 0,-2 2-2 16,0 2-2-16,2-2-2 0,-2 0 1 16,0 1-2-16,2-5 0 0,0-1 1 15,-2-5-1-15,0-1-1 0,2-3-18 16,0-4-14-16,0 1-12 0,-2-5-19 16,0-1-6-16,-2-1-25 0,-2-8-63 15</inkml:trace>
  <inkml:trace contextRef="#ctx0" brushRef="#br0" timeOffset="11794.729">24489 6620 451 0,'0'0'36'0,"0"0"6"0,0 0 9 16,0 0 4-16,0 0-20 0,0 0-14 16,0 0-3-16,-8-45-7 0,8 45-10 15,-2 2-1-15,2 1-4 0,0 3 1 16,2 1 2-16,2 3 1 0,-2 1-15 15,2 0-18-15,2 1-15 0,3 1-13 16,-7 1-20-16,-2-4-64 0,0-2-154 16</inkml:trace>
  <inkml:trace contextRef="#ctx0" brushRef="#br0" timeOffset="12497.754">24737 6820 272 0,'0'0'66'0,"0"0"6"0,0 0-4 16,0 0-5-16,0 0-17 0,0 0-12 15,0 0-1-15,0 0-1 0,0 0-3 16,17-43-9-16,-17 43-6 0,0 4-12 16,2 1-2-16,4 6 0 0,0 1 0 15,3 2 2-15,-5 2-1 0,-2 5 4 16,4 1-2-16,-2 3-1 0,2 1 0 15,-4-1 1-15,2 1-2 0,-1-1-1 16,-1-2 1-16,2-1-1 0,-2-5 1 16,-2-3 1-16,4-2-1 0,-2-3 0 15,4-2 0-15,-2-1-1 0,-2-1 1 16,0-4 0-16,1-1-1 0,-3 2 1 0,0-2 0 16,0 0 1-16,0-2 3 0,0-4-1 15,0-2 1-15,-3-1-3 0,1 0-1 16,-6-3 1-16,2-4-2 0,2-2 1 15,-4-5-1-15,-1-2 0 16,-1-3-1-16,4 0 1 0,2 2 2 0,-5 1-2 16,1 3 0-16,2 3 0 0,0-1 1 15,6 3-1-15,-2-2 0 0,-3 2-1 16,5-1 1-16,-2 2 0 0,2 0-1 16,0 0 1-16,5 0 0 0,-1-2-1 15,-2 4 0-15,6 0-1 0,2 1 1 16,3 4 0-16,-7 1 0 0,10 0 0 15,-5 2-1-15,5 2 1 0,1 1-1 16,1 1 2-16,-1 2 0 0,4 5 0 0,-7 1 3 16,7 3-1-16,-9 2-1 15,7 3 0-15,-9 3 1 0,3-1-2 16,-1 3 1-16,-6-1-1 0,-4-1 0 0,-2 1-2 16,0-5 2-16,0-1 1 0,-6 0 0 15,-2-2 2-15,-5 2-1 0,3-4 1 16,-7 1 0-16,5-1-1 0,-9-1-1 15,9 0 0-15,-5-4 0 0,1 0 0 16,4 2 0-16,-5-4 0 0,9 2-1 16,-9-3 2-16,5 0-2 0,4 0 0 15,-7 0-6-15,5 0-6 0,4-3-11 16,-5 0-3-16,1 0-8 0,4-2-7 16,4 4-20-16,-3-1-6 0,1 2-10 15,0 0-55-15,-2 2-84 0</inkml:trace>
  <inkml:trace contextRef="#ctx0" brushRef="#br0" timeOffset="13419.549">20613 7653 104 0,'0'0'58'15,"0"0"-28"-15,0 0 5 0,0 0 15 0,0 0-7 16,0 0-6-16,-103 11-1 0,97-11 1 16,-2 0-2-16,3-2-5 15,5 2-3-15,0 0-3 0,0-1-2 16,0 1-8-16,5 0-1 0,5-3 0 0,-2 1 0 16,2 2-1-16,9-3-2 0,0 3 0 15,3 0 1-15,9 0-3 0,2 0 1 16,3 0 3-16,7 0-4 0,7 0 2 15,3 0-3-15,1 0 1 0,4 0-4 16,2 0 0-16,2 0-2 0,-8 3 0 16,6 2-1-16,-7-1 0 0,-9 1-1 15,-9-2 2-15,-8 2 0 0,-9-4-1 16,-5 1 0-16,-7 0-1 0,-4-2-2 16,-2 0-4-16,0 0-8 0,0 0-5 15,0 0-2-15,0 0-3 0,0 0-2 16,-4 0 0-16,-2 0-8 0,-5-2-15 15,3-3-18-15,2-4-51 0,-2-2-81 16</inkml:trace>
  <inkml:trace contextRef="#ctx0" brushRef="#br0" timeOffset="13732.059">21202 7422 134 0,'0'0'238'0,"0"0"-200"0,0 0 16 16,0 0 0-16,0 0-18 0,0 0-14 15,0 0-7-15,0 0 0 0,-59-35-3 16,59 41-1-16,0 3-2 0,0-1-2 16,0 3 0-16,2 0 1 0,4 1-1 15,6 2-1-15,1-3 0 0,7 3 4 16,1-5 1-16,6 3 1 0,4 1-1 0,4-5-2 16,-2 4-1-16,0 0-2 0,0 2-1 15,-4 2-3-15,-2 1-2 16,-10 0-1-16,-3-2 1 0,-8-5 0 15,-4 2 0-15,-2-1 0 0,-6 1 1 16,-10-1 0-16,3 3 2 0,-3-2 1 0,-1-4-2 16,-2 3 1-16,3 0-1 0,-7 3-2 15,5-2 0-15,-7 2-16 0,0 1-16 16,-6-2-18-16,0 3-29 0,-6-1-44 16,0-4-217-16</inkml:trace>
  <inkml:trace contextRef="#ctx0" brushRef="#br0" timeOffset="14825.755">19361 7966 187 0,'0'0'51'0,"0"0"8"0,0 0 11 15,0 0-17-15,0 0-13 0,0 0-11 0,0 0 0 16,0 0-6-16,-35-64-5 0,24 61-1 16,-1-3 1-16,1 6 0 0,-3-3-2 15,-1 0 2-15,9 3-1 16,-2-2-2-16,6 2-4 0,0 0-4 16,2 0 1-16,0 2-4 0,0 1-4 0,0 3-1 15,0 1-2-15,4 2 2 0,2 3 0 16,2-1 1-16,7 1 0 0,-5-1 1 15,3 3-1-15,3-1 1 0,-1-1 2 16,3-1-3-16,-1-2 1 0,4-3-1 16,-1 0 1-16,-1-4 0 0,4-1 0 15,-5-1 0-15,5 0 1 0,-2-6 0 16,-5-1-1-16,1-1 1 0,-3-2 1 16,-4 0-1-16,-1-3 0 0,-9-1-2 15,0 2 4-15,0-7 5 0,-4 4-3 16,-7-3-3-16,-1-1-1 0,-3 3-1 15,1-2-1-15,-1 2 2 0,-3 2-2 16,3 5 0-16,-1 1-1 0,-1 7-1 0,-1 1 0 16,-1 4-1-16,-2 7 0 0,1 3 3 15,-1 4 0-15,0 1-2 0,-1 0 2 16,5 1 0-16,-2 3-1 0,7-3-1 16,0 0 2-16,3 1-1 0,3-1-1 15,2 0 2-15,2-3-1 0,2 1 1 16,0-2 0-16,4-2-2 0,4 0 1 15,1-3 0-15,5 1 0 0,3-2 0 16,1-1 0-16,5 0 1 0,-2-6-3 16,8-3 3-16,0 0 1 0,0-3 1 15,2-5-1-15,2-3 1 0,0-1-1 16,2-4 2-16,0 0-1 0,2-3 0 16,-4-3-2-16,2-1 0 0,-2-2 0 0,-4-3 0 15,-2 2 4-15,-2-2-2 0,-6 0 3 16,-1 2 0-16,-7 1-3 15,-5 4 2-15,-4 3-1 0,-2 4 2 16,-2 2-2-16,-4 0 0 0,-5 2-3 0,-1 1 0 16,2 3 1-16,-5 1-1 0,-1 5 0 15,1 0-5-15,-4 8 4 0,7 3-1 16,-7 0 2-16,5 2 1 0,2 3-1 16,1 1-1-16,1-1 1 0,2 0 0 15,1 0 0-15,5 0 0 0,2-1-2 16,0 1 1-16,2-1 0 0,11-1 0 15,-3-2 0-15,1-1 0 0,7 1-2 16,-3 0 3-16,3 0 1 0,-1-1 1 16,1 1 1-16,-1 0 1 0,1-2-1 15,-5 2 1-15,-1-3 0 0,-1-1-2 16,-7 1 2-16,0-3-2 0,0 1 1 16,-2-1-2-16,2 0 0 0,-4 2-1 0,0 0 2 15,-8 1-1-15,2 0 2 0,0-3-2 16,-3 2 1-16,-1 0-2 0,2-2-3 15,1-1-8-15,1-2-3 0,2 2-4 16,-4-2-7-16,2 0-15 0,-1 0-7 16,-3-3-17-16,-4 0-26 0,1-8-50 15,-1-1-170-15</inkml:trace>
  <inkml:trace contextRef="#ctx0" brushRef="#br0" timeOffset="15372.771">20018 7988 464 0,'0'0'40'0,"0"0"-6"0,0 0 28 15,0 0-23-15,0 0-21 0,0 0-5 16,0 0 1-16,60-12-7 0,-56 27-5 16,0 5 0-16,-2 4-1 0,0 2 1 15,0 2-1-15,3 0-1 0,1 1 2 16,-2 0-1-16,0-1 0 0,2 0-1 15,-2-3 1-15,0-2-1 0,3-5 0 16,-1-4 0-16,-4-2 0 0,-2-4 3 16,0-4-3-16,0-1 1 0,0-3 0 15,0 0-1-15,0 0 4 0,0-5 2 16,-2 0 17-16,-4-4-10 0,2-3-5 16,-1 1-2-16,1-6 3 0,-4 0-4 15,4-5 4-15,-6-6-4 0,1-4 0 16,1-5-2-16,2-5 0 0,-5-2-1 15,5 1-2-15,2 4 0 0,2 4 1 16,-2 1-1-16,4 3 0 0,0 5-1 16,0 2 1-16,2 2-1 0,2 2 1 0,2 5 0 15,1 1-1-15,1 0 0 0,2 6 0 16,-2 2-1-16,9 4 0 0,-3 1 0 16,3 1 0-16,2 3 1 0,1 3 0 15,-1 2 1-15,2 6 0 0,-1 0-1 16,-7 6 1-16,-1 0 0 0,-2 6 0 15,-6 2 1-15,-1 1-1 0,-3 1 0 16,-7-4 2-16,3-3-2 0,-8-1 2 16,4-3-2-16,-3-2 2 0,-5-3-2 15,3 1 1-15,-5-5 1 0,1 3-2 16,-2-1-1-16,3-3-17 0,-3 3-15 16,5-7-12-16,-1 4-22 0,9-6-10 15,-6 0-11-15,4-3-82 0</inkml:trace>
  <inkml:trace contextRef="#ctx0" brushRef="#br0" timeOffset="19356.308">25027 6863 10 0,'0'0'10'0,"0"0"-7"16,12 0-3-16,-10 0-1 0,0 0-1 15,2 2 2-15,-4 0 0 0,4 1 4 16,-1-3 0-16,3 3-1 0,2-3-1 15,-6 3-2-15,2-3 0 0,0 0 1 16,-2 3 0-16,-2-2-1 0,5 1-1 16,-3 1-2-16,-2 0 3 0,0-2 2 0,0 0-2 15,0-1-4-15,0 0-1 0,0 0 3 16,2 0 2-16,-2 0 6 0,2 0 1 16,0 2-4-16,-2-2-2 15,4 0 2-15,-4 0-1 0,0 0 10 16,0 0 25-16,0 0 0 0,0-2-19 0,2 1-16 15,-2 1-1-15,2-1 2 0,-2 1-2 16,2 0-1-16,-2 0 1 0,0 0 5 16,0 0 6-16,0 0 9 0,0 0 5 15,0 0 10-15,0 0-2 0,-2 0 1 16,-2 0-1-16,-2 0-12 0,2 0-2 16,2 0-4-16,2 0 3 0,-3 0-6 15,3 0-1-15,0 0-3 0,0 0-4 0,0 0-1 16,0 0 2-16,0 0 0 0,0 0-5 15,0 0 3-15,0 0 2 16,0 0-3-16,3 0 2 0,-3 0 1 16,2 0 3-16,-2 0 1 0,0 0-3 0,2 0-2 15,-2 0 1-15,0 0-1 0,2 0-1 16,-2 0 2-16,0 0-2 0,2 2 0 16,-2-2-1-16,4 0 1 0,-2 0-2 15,-2 2 2-15,4-2 0 0,0 0-1 16,2 0 1-16,3 0 2 0,7-3-1 15,-1 2-2-15,12-4 1 0,2 1-3 16,4 1 1-16,4 0-1 0,4-3 3 16,9 2 0-16,-7 0-1 0,5-2-1 15,-1 1 0-15,-5-1 0 0,3 0 1 16,-2 1-1-16,-5 2 2 0,-7 1-3 16,-6-1 1-16,-11 3 0 0,-2-1 2 15,-5 1-2-15,-5 0 0 0,-2-2 1 16,0 2 2-16,0 0 9 0,0 0-3 15,0 0-4-15,0 0-2 0,0 0-5 0,0 0 0 16,0 0 0-16,0 0 0 0,0 2-2 16,-2-1 2-16,2 2 2 0,0-1-2 15,0 1-2-15,0 1 2 0,0 1-6 16,2 0-14-16,0 1-8 0,2 0-8 16,0 0-9-16,-4-4-19 0,0-2-26 15,0-2-94-15</inkml:trace>
  <inkml:trace contextRef="#ctx0" brushRef="#br0" timeOffset="20699.983">25973 5507 158 0,'0'0'3'0,"0"0"1"15,0 0 8-15,0 0 7 0,0 0-8 16,0 0 2-16,0 0 12 0,0 0 7 15,-66-5-7-15,64 6-2 0,-4 0-1 16,2 1-6-16,2-2 0 0,0 0-2 16,-2 0 7-16,4 0 3 0,0 0 0 15,0 0-4-15,0 0-3 0,0 1-3 16,0-1-2-16,0 0-3 0,0 0 2 16,0 0-1-16,0 0-4 0,4 0 0 15,-4 0 1-15,2 3 0 0,0 0 1 16,0-1-3-16,2-1 1 0,0 1 3 0,-2 1-3 15,2-3-4-15,5 3 6 0,3-2-1 16,-4-1-4-16,9 2 4 0,1 0-1 16,5-2-1-16,2 0 2 0,0 0-2 15,4 0 0-15,4 0-1 0,0 0 0 16,2-1-2-16,2-2 0 0,2 2 2 16,-1-2-3-16,-1 0 2 0,-2 1-2 15,-6-1 1-15,-6 0-2 0,-1 0 1 16,-5 2 0-16,-3-1 0 0,-7 2-1 15,-3 0 2-15,-2-1-1 0,-2 0 0 16,0 1 2-16,0 0 3 0,0 0 1 16,0 0-2-16,0 0-3 0,0 0 1 15,0 0-2-15,0 0 0 0,0 0 0 16,0 0-1-16,0 0 1 0,0 0 1 16,0 0-2-16,0 0 1 0,0 0 0 15,0 1 1-15,0-1-1 0,0 0 1 16,0 0-1-16,0 0 2 0,0 0 0 15,0 0 3-15,0 0-2 0,0 0 2 0,0 0 1 16,-2 0-1-16,2 0-3 0,-4 0-2 16,4 0-1-16,-2 0 1 0,0 0 0 15,-1 0 0-15,3 0-1 0,-4 0 0 16,2 0 0-16,0 0 0 0,0 0 0 16,0 0 0-16,2 0-1 0,0 0 1 15,0 0 0-15,-2 0-1 0,2 1 1 16,-2-1-2-16,2 0 2 0,-4 3 0 15,4-3 0-15,0 0 0 0,-2 3 0 16,2-3 0-16,0 3 0 0,-2-1 1 16,2-1-2-16,0-1 2 0,-2 0-1 15,2 0 0-15,0 0 0 0,0 2 0 16,0-2 0-16,-2 0 0 0,2 0-1 0,0 1 0 16,0 1-2-16,0-2-1 0,0 1 1 15,0 1-3-15,0-2 0 16,0 0 1-16,0 0-1 0,-3 1 0 15,3 1-4-15,-2-2-1 0,2 0-2 0,0 2-5 16,0 0-4-16,-2-1-5 0,-2 1-2 16,-2-1-9-16,-2-1-6 0,-1 0-12 15,1 0-27-15,-10-3-38 0,5 0-71 16</inkml:trace>
  <inkml:trace contextRef="#ctx0" brushRef="#br0" timeOffset="27964.913">15357 9371 318 0,'0'0'78'0,"0"0"-41"16,0 0 8-16,0 0 25 0,0 0-30 16,0 0-18-16,0-35-1 0,0 35-1 15,0 0-3-15,0 0-8 0,0 7-5 16,0 3-4-16,-2 6 3 0,0 2 3 16,-3 2 2-16,5 5-1 0,-2 2 1 15,-2 0-1-15,4 3 0 0,-2-2-2 16,0 1-1-16,2-3-2 0,0 1 0 15,0-7-2-15,0-1 1 0,0-4-1 16,2-6 0-16,0-1-1 0,0-3-10 16,0-4-13-16,0 1-12 0,-2-4-5 15,0-5-7-15,0-8 4 0,0-5-34 16,0-4-82-16</inkml:trace>
  <inkml:trace contextRef="#ctx0" brushRef="#br0" timeOffset="28136.747">15417 9161 396 0,'0'0'97'0,"0"0"-49"0,0 0 0 16,0 0 2-16,0 0-22 0,0 0-11 15,0 0-3-15,0 0-1 0,0 0-6 16,-13-71-4-16,9 71-3 0,4 6-2 16,0-1-2-16,4 3-9 0,2 4-14 15,3-1-4-15,-1 1-3 0,2 2-13 16,1 3-15-16,-3-3-43 0,-2 1-80 15</inkml:trace>
  <inkml:trace contextRef="#ctx0" brushRef="#br0" timeOffset="28636.628">15644 9611 427 0,'0'0'3'0,"0"0"15"0,0 0 45 16,0 0-13-16,0 0-19 0,0 0-3 15,0 0 8-15,0 0-12 0,0 0-11 16,14-38-4-16,-22 29-2 0,-2-1-3 16,-1-2 0-16,3 1-3 0,0-4 2 15,-2-2-2-15,-1-3 0 0,3 0 0 16,0-4 1-16,-3 1-2 0,5 0 0 16,0 2 0-16,0-1 1 0,-2 6-1 15,1 1 0-15,7 4-1 0,0 0 1 16,0 3-2-16,7-4 0 0,1 2 2 15,4 1 0-15,3 0-2 0,3 0 1 16,3 1 0-16,4 3 0 0,0 2 1 0,4 3-1 16,-1 0 1-16,-1 5 0 0,-2 3 0 15,-4 1 0-15,2 3 1 0,-13 4 1 16,2 0-2-16,-6 2 0 16,-6 2-1-16,0 0 1 0,0 3 0 0,-6-3 0 15,-2 2 1-15,2-3 0 0,2-1-1 16,0-1 0-16,-1-1-1 0,3-1 1 15,0-2 1-15,0-1-1 0,0 0 1 16,-4-1-1-16,2 3 1 0,2-5-1 16,0 1 0-16,0-3 1 0,0-2-1 15,2 0 0-15,0-2 0 0,0 0-1 16,2-2-1-16,4-1 0 0,6 0-3 16,3 0-4-16,3-4-14 0,3-2-9 0,10-4-12 15,-2 0-24-15,4-3-44 16,-2-2-108-16</inkml:trace>
  <inkml:trace contextRef="#ctx0" brushRef="#br0" timeOffset="29433.408">16217 9383 228 0,'0'0'50'15,"0"0"-15"-15,0 0 15 0,0 0-17 16,0 0-9-16,0 0-2 0,0 0 3 16,0 0-2-16,-137-8 0 0,125 8-2 15,1 0-5-15,9 0-5 0,-4 0 1 16,4 0-3-16,2 2 3 0,0-1-7 16,0 1-2-16,0-2 1 0,0 4-3 15,2-1-1-15,2 2 4 0,0 0 3 0,3-1-1 16,1 2 1-16,0-1-2 0,0 0-1 15,3-1 1-15,1-1 0 0,1-1-2 16,5 0 0-16,-3-2-1 0,5 0 0 16,-1-4-2-16,4-1 3 0,-3 0-2 15,-3-2 0-15,4 1 0 0,-9-1-1 16,2 2 2-16,-3-4-2 0,-5 1 1 16,-4 1 2-16,-2-5-2 0,0 2 2 15,0-2 0-15,0-1 1 0,-2 2 0 16,-2 0-4-16,-2 4 4 0,-1 1-2 15,-1 2-2-15,2 4 0 0,-2 0 0 16,-5 3 0-16,-1 4-2 0,-3 2 2 16,-3 3-1-16,-1 2 1 0,4 1 3 15,-3 1-3-15,7 1 0 0,-3 1 0 16,7-1 0-16,1 1 0 0,0 0 0 16,6-2 0-16,0 0-3 0,2-3 3 15,4 0 0-15,4 2-1 0,3-5-1 0,5 2 1 16,3-5 0-16,5 4-1 0,1-6 1 15,6-2 1-15,0-3 0 0,0 0 4 16,4-3-1-16,1-7 3 0,-1 0 3 16,-2-2-3-16,0-1-1 0,-2-2-3 15,-6 2 0-15,-3-1 0 0,-1-3-1 16,-6 0 1-16,-3-1 2 0,-6-4 1 16,0 2 1-16,-4-7 0 0,-2 1-2 15,0-3-1-15,0 1-1 0,0 3-1 16,0 2-1-16,-2 5 1 0,0 5 2 15,-2 4 0-15,2 2-1 0,0 4 3 16,0 3-3-16,-2 0 2 0,0 0-3 16,-2 9-1-16,-3 1 0 0,-3 2 0 0,-1 7 0 15,3 1 1-15,2 3 0 0,0 2 1 16,1 3 1-16,3 0-1 16,2 3-1-16,2-1-1 0,0 1 2 15,4-1-2-15,0-1 0 0,5-3 0 0,-1-1 1 16,0-3-2-16,-2-3-9 0,5-2-9 15,-3-5-8-15,-2-1-9 0,-2-4-17 16,1-3-21-16,-5-4-29 0,0 0-93 16</inkml:trace>
  <inkml:trace contextRef="#ctx0" brushRef="#br0" timeOffset="29620.772">16477 9474 414 0,'0'0'43'0,"0"0"23"0,0 0 2 0,0 0-17 16,0 0-12-16,0 0-7 0,0 0-2 16,-23-17-4-16,23 17-7 0,2-1-9 15,11-2-4-15,1 3-5 0,5-2 0 16,1 0 0-16,5-1-1 0,6 0-6 16,-4-2-27-16,6-1-20 0,4-4-19 15,-3-8-49-15,-1-2-163 0</inkml:trace>
  <inkml:trace contextRef="#ctx0" brushRef="#br0" timeOffset="34307.368">25942 6662 60 0,'0'0'26'0,"0"0"-25"16,0 0 9-16,0 0 0 0,0 0 15 16,0 0-2-16,0 0-5 0,0 0-4 15,-22-34 0-15,22 31-3 0,0 0-5 16,0 2-6-16,4-2-4 0,2 0 3 15,0-1 0-15,0 1-3 0,-2-2 4 16,9 4 1-16,-5 1 1 0,-2 0-2 16,-4 0-16-16,3 0-36 0,1 0-61 15</inkml:trace>
  <inkml:trace contextRef="#ctx0" brushRef="#br0" timeOffset="34744.676">26106 6659 105 0,'0'0'13'16,"0"0"11"-16,0 0 11 0,0 0 10 15,0 0-3-15,0 0 2 0,0 0 7 16,0 0-4-16,0 0-2 0,2-47-7 15,-2 40-3-15,0-2-2 0,2 5-3 16,0 0-7-16,2-1-9 0,4 5-3 16,-2-3-2-16,3 3 1 0,-3 0-2 15,6 0 1-15,3 2-1 0,3 2 2 16,1 2 0-16,6 4 0 0,-2 2-2 16,-1 2-1-16,5 3-3 0,2 2 2 15,-4 1-3-15,2 2 0 0,-4 0-2 16,3 2 1-16,-3-4-2 0,-2 0 0 0,2-2 2 15,-7-2-2-15,1-2 2 0,-7 0-2 16,2-4 1-16,-3-1-1 0,-5-2-12 16,-2-1-2-16,0-3-10 0,0-2-1 15,0-1-4-15,-2-2-4 0,0-4 2 16,0-2-2-16,0-1-34 0,0-2-23 16,0-4-10-16,0-4-1 0,0-1-63 15</inkml:trace>
  <inkml:trace contextRef="#ctx0" brushRef="#br0" timeOffset="34932.143">26585 6639 271 0,'0'0'70'0,"0"0"0"16,0 0-7-16,0 0-9 0,0 0-12 16,0 0-10-16,0 0-1 0,0 0 6 15,0 0-5-15,-45-96-7 0,43 96-7 0,-2 3-8 16,-5 8-8-16,-7 0-2 0,5 7 2 16,-7 1-1-16,7 1 3 0,-3 2-1 15,0 2-3-15,-1 1 2 0,-1 1-2 16,3 1 0-16,-5-1 1 15,7-1-2-15,-1-3-1 0,-1-1-18 0,7-1-6 16,-2-1-11-16,0-3-15 0,-5-3-18 16,5-3-25-16,-9-6-87 0</inkml:trace>
  <inkml:trace contextRef="#ctx0" brushRef="#br0" timeOffset="35885.041">26689 5313 154 0,'0'0'1'0,"0"0"20"0,0 0 10 0,0 0-5 16,0 0-2-16,0 0 4 0,0 0 2 16,-23-12-1-16,23 9-3 0,-2 1 3 15,0 1 1-15,2-1-3 0,0 2-5 16,0 0 1-16,0 0-1 16,0 0-2-16,0 0-1 0,0-1 1 0,0 1-1 15,0 0-3-15,0 0-4 0,0 0-1 16,0 0-2-16,2 0-2 0,2 0 1 15,0 0 1-15,2 3-1 0,5-2-1 16,-3 4-1-16,0 0-3 0,-2 2 2 16,11 1-2-16,-7 0 2 0,7 2-3 15,-5 3 1-15,5 1 1 0,-1 0 0 16,1-2-1-16,-3 1-2 0,-1 2 1 16,3-4 0-16,-3 0 0 0,3 0 0 0,-6 1-1 15,3-2 1-15,-1-1 1 0,-3 0-3 16,-5 0 0-16,0-2 1 15,0-3 1-15,0 1-2 0,-2-2 1 16,0 0 1-16,-2 1-2 0,2-3 1 0,-2-1-1 16,0 0-2-16,0 0-6 0,0 2-4 15,0-2-1-15,0 0-2 0,0 0 3 16,0 0-1-16,0-3-2 0,0-1-6 16,-6-2-21-16,0 3-9 0,0-2-1 15,2 2-16-15,-3-1-19 0,-3-1-39 16,0 2-66-16</inkml:trace>
  <inkml:trace contextRef="#ctx0" brushRef="#br0" timeOffset="36384.916">26933 5222 165 0,'0'0'9'0,"0"0"11"16,0 0 17-16,0 0 0 0,0 0 0 16,0 0 3-16,0 0 1 15,0 0 0-15,2-35-6 0,0 28-7 16,-2 2-2-16,2 1-3 0,0-2-1 0,0 4-3 16,-2 1 1-16,0 1-5 0,0 0-2 15,0 0 0-15,0 0-3 0,0 1-1 16,0 2-6-16,0 5 1 0,0-2 3 15,0 4 2-15,0 0 1 0,-4 1-1 16,2 3 2-16,-7 2-1 0,-1 0-2 16,-4 3-2-16,1 0-1 0,-7 2-2 15,3-1 0-15,-4 2-1 0,7-3-1 16,-5 0 2-16,5 2-3 0,-3-4 1 16,7 2-1-16,-5-1-12 0,5-1-2 15,6 1-14-15,-2-3-16 0,2 2-6 16,-3-1-26-16,1-4-32 0,4-1-84 15</inkml:trace>
  <inkml:trace contextRef="#ctx0" brushRef="#br0" timeOffset="39526.651">26738 4711 34 0,'0'0'204'15,"0"0"-202"-15,0 0 28 0,0 0 27 0,0 0-10 16,0 0-32-16,0 0-1 0,0 0 10 16,0 0-1-16,0-60-5 15,4 52 1-15,7 0-1 0,-3 4 0 0,-2 0-5 16,7 1-3-16,3 0 0 0,-1 0 6 15,7 3-13-15,5-3 0 0,2 3 4 16,4-3-4-16,9 0 1 0,1-3-1 16,15-2 2-16,-2 2 0 0,6-2-3 15,-4 2 2-15,-1-2-3 0,-1 2-1 16,-10 0 1-16,-11 1-1 0,-4 3 1 16,-13 2-2-16,-7-3 1 0,-11 3 0 15,0 0-3-15,0 0-15 0,-8 3-1 16,-7 1 7-16,3-1-6 0,-11 0-22 15,6-2-13-15,-3-1-16 0,-7 0-40 16,10-3-89-16</inkml:trace>
  <inkml:trace contextRef="#ctx0" brushRef="#br0" timeOffset="39963.968">26984 4463 433 0,'0'0'10'15,"0"0"-7"-15,0 0 7 0,0 0 30 16,0 0-8-16,0 0-14 0,0 0 2 16,0 0 5-16,2-78-6 0,-2 77-6 15,0 1-4-15,0 0-6 0,0 2-2 16,0 1-1-16,-8 5-1 0,0 3 1 16,-3 0 0-16,-5 2 1 0,1 3 0 15,-9 0 0-15,3 0 0 0,-2 0-1 0,0-1 1 16,3-2 0-16,3-1 1 0,5-3-2 15,-1-2 0-15,9-1 1 0,0 0-1 16,2-3-1-16,0 3 0 16,0-4 1-16,2 1 0 0,0 0-1 15,0-3 1-15,0 2-1 0,0-1 1 16,0-1 0-16,0 0 0 0,0 2 1 0,0-1-2 16,0-1 2-16,2 3-1 0,2-1 0 15,-2 2 0-15,4 0 0 0,7 2 0 16,-3-3 0-16,0 3 0 0,7-1 1 15,-5-1-1-15,5 3 1 0,-3 2 0 16,5 0 0-16,0 5-2 0,3-3 2 16,-5 3-1-16,4 4 0 0,-1 0 0 15,-7 3-12-15,-1-2-35 0,-4 1-26 16,-4-4-51-16,-4-6-185 0</inkml:trace>
  <inkml:trace contextRef="#ctx0" brushRef="#br0" timeOffset="40948.111">27933 4400 207 0,'0'0'7'0,"0"0"25"15,0 0 21-15,0 0-2 0,0 0-18 0,0 0-4 16,0 0 0-16,0 0-4 0,-52-44-9 15,50 44-5-15,2 0 1 0,0 0-3 16,0 4-4-16,-2 2-2 0,2 2-2 16,0-1 2-16,2 1 1 0,2 0-2 15,3 1 1-15,-1-1 0 0,2 1 0 16,7 0 0-16,-3-2 0 0,2 2 1 16,3-4-1-16,4 2 2 0,-1-6-2 15,7-1 3-15,0 0 0 0,2-4-1 16,-2-3 0-16,-4-4 1 0,3 1-1 15,-3-2-1-15,-6-2 0 0,1 0 2 16,-9 0-1-16,1-1 0 0,-6-1 1 16,-2 2 1-16,-2-3-2 0,-6 0-5 15,-4 5 1-15,-5 1-1 0,-3 0 2 16,-1 5-2-16,-2 0 0 0,-1 6 1 0,5 0-2 16,-4 9 1-16,-1 3-2 0,-1 2 2 15,-4 4-1-15,2 0 1 0,2-1-2 16,3 2 1-16,-3-1 1 0,6 2-1 15,1-4 1-15,6 2 0 0,1-2 0 16,3-1-1-16,6-1 0 0,0-3-2 16,6 2 0-16,5-1 0 0,5-4 1 15,5 4 2-15,4-6-1 0,2-1 1 16,6-4 0-16,2-1 3 0,6 0 4 16,-2-7 2-16,1-1-1 0,3-3-1 15,0-4 0-15,-5 2 0 0,-1-4-3 16,4 2-1-16,-4-2 0 0,-1 0-1 15,-3-1 0-15,-6 0 0 0,-7 1 1 0,-1-3-2 16,-9 1 2-16,-2 1 0 16,-6-1-3-16,1 6 3 0,-3 4-2 15,-5-1-1-15,1 4 2 0,0 1-2 0,-4 3 0 16,-7 2 0-16,5 2-1 16,-11 7 1-16,5 3-2 0,-5 1 2 0,5 1 0 15,-3 1-1-15,5 2 1 0,-3 0 0 16,7-1 0-16,-1 1 0 0,3-3 0 15,4 0-1-15,4-5 0 0,0 2-1 16,2-3-1-16,6 4 2 0,3 0-1 16,-1-1 2-16,4 3 0 0,3-3 1 15,2 3 6-15,-3-3-3 0,3 1 0 16,-5 0 0-16,3-2 0 0,-7-1-1 16,-2 0-2-16,-4-4 1 0,3 1-1 15,-3 0 0-15,-4 0-1 0,0 4 2 16,-2-4-1-16,-2 3 1 0,-5-2 2 15,1 0-3-15,4 0-1 0,-4 0-9 16,-1-2-14-16,5-2-7 0,0 0-10 0,4 0 0 16,-2-3-5-16,2 3-10 0,0-3-27 15,2-3-34-15,-2-3-80 0</inkml:trace>
  <inkml:trace contextRef="#ctx0" brushRef="#br0" timeOffset="41432.766">28652 4473 373 0,'0'0'25'0,"0"0"-1"0,0 0 25 16,0 0-4-16,0 0-15 0,0 0-10 15,0 0 2-15,67 20 0 0,-59-3-7 16,-4 0-3-16,4 2-3 0,-4 2-1 16,-2-1-2-16,0 4-3 0,-2-4-1 0,0 3 0 15,0-5-1-15,0-2 0 16,0-1 1-16,3-2-2 0,-3-4 1 15,2-1-1-15,-2-5 1 0,0-3-1 0,0 3 1 16,0-3 0-16,0 0 0 0,0 0 0 16,0-3 3-16,0-2-1 0,0-4 0 15,0-3-3-15,0-2 1 0,0-3-1 16,0-2 2-16,0-4-2 0,0-3 0 16,0-4 1-16,0-5-1 0,0 0 0 15,0 0 0-15,0 1 2 0,0 3-2 16,0 4 0-16,0 3 0 0,0 5 0 15,0 3 0-15,0 6 0 0,0 2 1 16,2 3 0-16,2 2 0 0,0 3-1 16,4 0-1-16,3 0 0 0,1 0 1 15,4 4 0-15,-3 2 0 0,1 1 2 16,1 4 0-16,-7-1 0 0,-4 5 1 0,0 2-1 16,-4 0 1-16,-4 5 0 0,-6-4 0 15,-3 1-1-15,-5 2 0 0,1-5 0 16,-3 1 0-16,3 0-2 0,-1-1-2 15,-1-3-17-15,2 0-12 0,-1-1-14 16,3-1-12-16,-5 0-34 0,7-3-101 16</inkml:trace>
  <inkml:trace contextRef="#ctx0" brushRef="#br0" timeOffset="49000.076">25388 5859 78 0,'0'0'45'0,"0"0"1"0,0 0 16 16,0 0-8-16,0 0-6 0,0 0-6 15,-31 0-5-15,31 0-6 0,0 0-5 0,0 0-7 16,0 0-3-16,0 0 1 0,0 0-1 15,0 0 2-15,0 0-3 0,5 0-6 16,3 0 3-16,0 0 4 0,0 0-1 16,9-2-2-16,-7-1-5 0,9 1 1 15,-5-4-4-15,7 3 1 0,-7 0-4 16,7-3 0-16,-6 4-2 0,7-1-1 16,-7 2-20-16,3 0-12 0,-9-1-15 15,3 2-10-15,-8 0-26 0,-4 3-59 16,0 3-88-16</inkml:trace>
  <inkml:trace contextRef="#ctx0" brushRef="#br0" timeOffset="49171.984">25397 5961 281 0,'0'0'52'0,"0"0"-3"0,0 0 18 15,0 0-13-15,0 0-17 0,0 0-10 16,0 0-3-16,0 0-2 0,0 0-6 15,35-4-5-15,-21 1-6 0,-3 2-3 16,7-1-2-16,-7 1-5 0,7-1-19 16,-5 1-15-16,9-1-17 0,-11 1-31 15,7-4-81-15</inkml:trace>
  <inkml:trace contextRef="#ctx0" brushRef="#br0" timeOffset="49843.636">25713 5799 128 0,'0'0'107'15,"0"0"-60"-15,0 0 15 0,0 0 1 16,0 0-8-16,0 0-18 0,0 0-4 0,0 0-3 16,-10-35-1-16,10 32-6 15,0 1-3-15,0 1-2 0,0 1-1 16,0-2-6-16,0 2-3 0,2 0-2 16,4 5-2-16,-4 0 1 0,6 0 2 15,3 4-1-15,-1 0 2 0,-4 2-3 16,9 1-1-16,-3 1 0 0,-6 5-1 0,11-4 0 15,-5 4-3-15,-2 0 0 0,3-2 2 16,-3 2-2-16,-6-3 0 0,7 0-1 16,-5 0-4-16,2-2-5 0,-4 0-3 15,-2-2-9-15,0-2-4 0,2 2-5 16,-1-3-9-16,-3-2-9 0,0 0-19 16,0-1-49-16,-3-4-121 0</inkml:trace>
  <inkml:trace contextRef="#ctx0" brushRef="#br0" timeOffset="50077.949">25893 5824 308 0,'0'0'142'16,"0"0"-92"-16,0 0 5 15,0 0 5-15,0 0-8 0,0 0-15 0,0 0-11 16,0 0-3-16,0 0-8 0,-29-49-8 15,16 58-6-15,3 4-1 0,-6 2-1 16,1 1 1-16,-1 5 0 0,-1 1-2 16,-2 0-5-16,5 1-9 0,-1 2-12 15,-1 1-22-15,1 0-13 0,-3-1-27 16,1 3-74-16,-1-7-191 0</inkml:trace>
  <inkml:trace contextRef="#ctx0" brushRef="#br0" timeOffset="50734.124">24967 7317 104 0,'0'0'129'0,"0"0"-72"15,0 0 8-15,0 0 2 0,0 0-13 16,0 0-19-16,0 0-6 0,-15-20-5 15,15 20-4-15,2-3-5 0,2 1 0 16,5-1-4-16,-1 2 3 0,-2-1-2 16,7-1 2-16,5 0-2 0,-3 0-3 15,5 0-2-15,5 0-3 0,-4 0-3 16,2 0 1-16,3 2-2 0,-5 1-4 16,-4 0-18-16,1 0-16 0,-5 3-9 15,-9 1-17-15,-2 0-31 0,-4 1-74 16</inkml:trace>
  <inkml:trace contextRef="#ctx0" brushRef="#br0" timeOffset="50952.778">25020 7435 308 0,'0'0'89'0,"0"0"-27"0,0 0-22 16,0 0 12-16,0 0-12 0,0 0-18 15,0 0-13-15,0 0-3 0,0 0-2 16,15 0-4-16,-5 0 0 0,-1 0 0 16,7-3 1-16,-1 0-1 0,5-1-4 15,-3 1-14-15,5 0-18 0,-1-1-17 16,-6 2-34-16,1-4-102 0</inkml:trace>
  <inkml:trace contextRef="#ctx0" brushRef="#br0" timeOffset="51499.494">25370 7198 138 0,'0'0'58'15,"0"0"-22"-15,0 0 17 0,0 0 7 16,0 0-14-16,0 0-2 0,0 0-3 16,0 0-6-16,0 0-3 0,-19-48-3 0,19 43-3 0,0 1-2 0,0 4-3 15,0 0-2-15,0 0-7 0,6 0-3 31,-1 0-4-31,3 0 0 0,-2 1-3 0,0 2 3 0,9 3 0 0,-3-1 3 16,-2 3 1-16,7 0 0 0,-5-1-2 16,7 4-2-16,-7 0-1 0,3 2-3 31,-1 2 0-31,-5-1-1 0,5 1-2 16,-2-2-7-16,-5 2-11 0,5 1-17 0,-4-1-7 0,-4-1-8 0,1 0-21 15,-5-3-40-15,0 1-96 0</inkml:trace>
  <inkml:trace contextRef="#ctx0" brushRef="#br0" timeOffset="51827.543">25647 7122 388 0,'0'0'45'0,"0"0"2"0,0 0 12 0,0 0-7 0,0 0-16 16,0 0-6-16,0 0 0 0,0 0-2 16,-35-48-8-16,35 46-2 0,0 2-3 15,0 0-6-15,0 0-2 0,0 0-2 16,-2 7-2-16,-3 4-3 0,1 3 3 16,-2 7 1-16,-2 1-2 15,0 1 1-15,3 5-2 0,-5 3 0 16,-4 0 0-16,7 1 0 0,-5 1-1 0,-2-4-1 15,5 4-2-15,-5-2-4 0,-1 0-11 16,3 1-4-16,-5-2-5 0,5 2-7 16,-9-4-4-16,9 0-10 0,-13-5-27 15,9 2-50-15,-3-8-140 0</inkml:trace>
  <inkml:trace contextRef="#ctx0" brushRef="#br0" timeOffset="147945.69">2241 8777 80 0,'-6'-3'21'15,"3"0"12"-15,-1 0 8 0,0 0 8 16,0-2-6-16,2 2-17 0,0-2-13 15,0 4 4-15,0-2 4 0,0 0-1 0,0-2-1 16,-2 2 3-16,1 0 0 0,3-2-1 16,-2 1-1-16,2-1-2 0,-2 2-2 15,2-3-2-15,0 2 8 0,0 0-12 16,0-1 0-16,0 2-5 16,0 0 2-16,0-3-2 0,2 1 0 15,0 1 1-15,5-4-3 0,-1 2 2 0,2-1-4 16,0 0 3-16,1 1-2 0,1 1 3 15,2-1-1-15,-1 3-1 0,1 3-1 16,3 0 0-16,-3 2 0 0,0 5-2 16,3-2 1-16,-5 4 0 0,3 2 0 15,-3 3 0-15,0 1 0 0,-1 3-1 16,-1 0 1-16,-2 3 1 0,0 1-2 16,-2 3 0-16,3-2 1 0,-5 5 0 0,2-3 1 15,-4 1-2-15,4-3 2 16,-4 0-1-16,2-4-1 0,-2 1-1 15,0-6 0-15,0 0 0 0,0 0 1 16,0-3-4-16,0-3 2 0,0 1 1 0,0-3 0 16,0 0-1-16,-2-4 1 0,2-2-1 15,0 0 2-15,-2 0 0 0,2 0 2 16,-6 0 0-16,2-2 0 0,-3-6-1 16,1-4 1-16,4-2-2 0,-2-6 0 15,0 2 0-15,-2-1 0 0,1-1 0 16,1 1 0-16,-2-2 0 0,2 5 0 15,2-1 0-15,0 0 0 0,0 3 0 16,2 0 0-16,0 0 0 0,0 2 0 16,0-2 0-16,2 0-2 0,2 0 2 15,0 2-1-15,2 1 1 0,3 0-1 16,-1 0 1-16,0 5 0 0,5 0 0 16,-1 1 0-16,0-1 1 0,5 3 0 0,-1-2 1 15,1 2-1-15,2 0-1 0,-3 3 1 16,-1 3-1-16,-3 5-1 0,0 1 1 15,1 5 1-15,-3 0-1 0,0 6 0 16,-1 2 0-16,-3 3 0 16,0-1 2-16,-2 4-2 0,0-6 0 0,-2 1 0 15,3-3-3-15,-3 0 0 0,2-4 2 16,-2-2 1-16,0-5-1 0,-2 3 0 16,2-8 0-16,-2 0 1 0,0 1 0 15,0-4 0-15,0 1 0 0,0-1 0 16,0-1 1-16,-2 0-1 0,-2 0 2 15,0-1 1-15,-3-5-1 0,1-4 0 16,0-4-1-16,0-1-1 0,-2-5 1 0,1-3-2 16,1-2 2-16,0-2-1 15,4-2 0-15,0 4-1 0,2 0 0 16,0 4 1-16,4 1 0 0,0 0 0 16,2 3-2-16,-2 1 2 0,1 4 0 15,3 1 2-15,-2 0-2 0,4 3 3 0,-1-1-2 16,-1 0 0-16,6 3 0 0,-1 2 1 15,1 1-2-15,1 2 2 0,1 1-2 16,1 3 1-16,1 0 0 0,1 5 1 16,2 1-1-16,-5 5 1 0,1 1 0 15,-3 4-1-15,1 2 0 0,-5 3 0 16,-2 1 0-16,1-1 0 0,-5 1 0 16,0 0 0-16,0 0-1 0,-4-2 1 15,0 0 1-15,0-6-2 0,0 2 0 16,0-2-2-16,-2-3-1 0,2 3-2 15,-2-6-4-15,-2 1-4 0,4-3-1 16,0 1-8-16,0-1-8 0,2-4-6 0,4-1-12 16,2 1-19-16,5-5-17 0,-1 0-60 15</inkml:trace>
  <inkml:trace contextRef="#ctx0" brushRef="#br0" timeOffset="148476.816">3200 8774 212 0,'0'0'101'0,"0"0"-60"0,0 0 1 16,0 0 10-16,0 0-12 0,0 0-14 16,6-66-5-16,-6 64 0 0,-2-1-5 0,-2 1-4 15,0 1-7-15,0-1-4 16,-5 1-1-16,1 1 0 0,0 0 1 15,2 0-1-15,-1 0 0 0,-3 0 0 16,0 3 0-16,1 1 1 0,-3 3-2 16,0 2 1-16,-1 0 0 0,1 2 1 0,4 0-1 15,-1 1 0-15,1-1-1 0,0 3 1 16,2-1 0-16,4 2-1 0,-3-1 1 16,3 3 0-16,0 0-1 0,2 0 0 15,0 0-1-15,0-1 2 0,2-1-1 16,5-1 1-16,1-3 0 15,0 0 0-15,2 1 0 0,1-3 1 0,1-1-1 16,1-2 0-16,-1-1 0 0,2-2 0 16,1-3 1-16,1 0-1 0,-1-6 2 15,3-3-2-15,-1-1 5 0,2-5 1 16,-9 1 3-16,2 1-3 0,-1-2 2 16,-7 3 1-16,2-4 1 0,-6-4-1 15,0-2-3-15,0-4-1 0,-6-2-3 0,2-3-1 16,-2 5 0-16,-3 3-1 0,1 4 1 15,2 5-1-15,0 0 0 0,-3 5 0 16,-1 3-1-16,2 1-3 16,-3 2-6-16,1 1-3 0,-2 2-4 15,1 2-3-15,1 3-2 0,0 4-1 0,1 3-6 16,3 2-6-16,0 1-7 0,2 0-22 16,0 1-15-16,4 0-49 0</inkml:trace>
  <inkml:trace contextRef="#ctx0" brushRef="#br0" timeOffset="148961.079">3527 8669 174 0,'0'0'57'0,"0"0"11"0,0 0-4 15,0 0-11-15,0 0-7 0,0 0-12 16,0 0-6-16,0 0-4 0,-11-12-5 16,11 12-5-16,0 0-3 0,0 0-2 15,0 0-2-15,0 0-3 0,4 6-2 16,-2 3 1-16,0 2 1 0,5 6 0 16,-5 0 0-16,4 0 0 0,-4 3-3 15,4 0 1-15,0-1-2 0,-1-2 1 16,1-2 0-16,0 1-1 0,2-4 1 15,3 0-1-15,-3-2 0 0,2-1 0 16,0-1 0-16,3-1 0 0,-5-5 0 16,0 1 0-16,-1-3 0 0,-3 0 0 15,2-3 1-15,-2-3 3 0,2-5 16 16,0-1-1-16,3-2-2 0,-1-3 0 0,0-7-3 16,1 0-3-16,1-4-2 15,0-3-3-15,1-2-3 0,-3-1-1 0,-4 5-1 16,2 6 0-16,-6 4 1 0,0 8-1 15,0 4-1-15,-4 3 0 0,2 2-3 16,-4 0-7-16,2 2-6 0,-5 0-8 16,5 0-14-16,0 2-7 0,-4 5-9 15,4 4-17-15,0 0-20 0,4-5-50 16,0 0-130-16</inkml:trace>
  <inkml:trace contextRef="#ctx0" brushRef="#br0" timeOffset="149507.823">4746 8621 234 0,'0'0'52'16,"0"0"-6"-16,0 0 3 0,0 0 12 15,0 0-17-15,0 0-9 0,0 0-5 16,0 0-6-16,-21-116-5 0,19 107-6 16,-6 1-5-16,2 2-1 0,-7-2-2 15,5 2-1-15,-4 2-4 0,-3 0 1 16,3 4-2-16,-3 0-2 0,3 0 3 16,-4 3 0-16,1 2-1 0,-4 4-1 15,5 2 0-15,-5 1 0 0,5 5-1 16,-5-4-1-16,5 2 2 0,4-1 1 0,-1-1 0 15,5 2 0-15,2-5 0 0,2 3 0 16,2-4-3-16,0 0 2 0,4 1 1 16,2-2 1-16,0 3 0 0,3-1 1 15,1 1 1-15,4 0 2 0,3-3 3 16,2 1-1-16,1-2 1 0,5 0-1 16,0 4-4-16,4 0 2 0,-2 3-1 15,-5-2 0-15,1-1-3 0,-8-1 1 16,-3 0 0-16,-6-5 0 0,2 2 0 15,-8-2 1-15,3 1-2 0,-3-1 2 16,-5 1 0-16,-1 3 0 0,-2-4 1 16,-2 1 1-16,1 0-2 0,-3-1-1 0,-3 0-1 15,1 1-2-15,-3-3-12 16,3 0-3-16,-3-1-5 0,7 1-6 16,-6-2 0-16,5-1 3 0,-1 0-7 15,1 0-11-15,1-6-15 0,-4 0-4 16,1-5-52-16,3 0-33 0</inkml:trace>
  <inkml:trace contextRef="#ctx0" brushRef="#br0" timeOffset="149789.093">4473 8421 293 0,'0'0'76'16,"0"0"-14"-16,0 0-5 0,0 0 1 15,0 0-14-15,0 0-10 0,0 0-2 16,0 0-4-16,37-90-8 0,-32 90-8 15,-1 4-5-15,4 5-1 0,-2 5 1 16,2 7 3-16,-1 2 0 0,-3 4 0 16,2 2-2-16,-4 2-1 0,0 2-2 15,0 4 1-15,4-3-5 0,-4 5 0 0,3 2 0 16,-3 0 0-16,0 2 0 0,0-4-1 16,4-2 0-16,-4-3-9 0,4-2-2 15,3-2 0-15,1-5-7 16,-2-2-6-16,2 0-20 0,-1-6-11 0,-3-1-9 15,2-5-20-15,-8-7-57 0,0-2-182 16</inkml:trace>
  <inkml:trace contextRef="#ctx0" brushRef="#br0" timeOffset="150320.214">4967 8553 195 0,'0'0'58'15,"0"0"-17"-15,0 0 6 0,0 0 3 16,0 0-3-16,0 0-14 0,0 0 0 16,0 0 0-16,2-75-3 0,-2 69-3 0,0 1-1 15,0 1-2-15,0-2-3 0,0 3-3 16,0 0-8-16,0 1-1 0,0 2-3 15,0 0-1-15,0 0-1 0,0 0-4 16,0 3 1-16,-4 5-1 0,-2 0-2 16,2 4 2-16,-6 0 1 0,5 1-1 15,-3 2-2-15,4 2 2 0,0 2 0 16,0 0 0-16,0 3 0 0,2-1-1 16,-1 2 1-16,3-1 0 0,0 1 0 15,0 2-3-15,0-4 1 0,9 1 1 0,-3-2-4 16,4-1 1-16,7-5 3 0,-3 1 0 15,5-4 0-15,-3-2 1 16,3-4 0-16,0-2 1 0,-3-3-1 0,5-6 2 16,-3-5 0-16,5 0 2 15,-6-4 5-15,1 1-2 0,-5-2-1 16,-3 1 1-16,-6-5 4 0,0 0-2 0,-4-5 0 16,0-3 0-16,-8-8-3 0,0 4-4 15,-3-2 0-15,-1 3-2 0,-2 10 0 16,-5 2-2-16,5 5-4 0,-5 3-7 15,4 4 0-15,3 4-6 0,-4 2-6 16,1 1-9-16,1 4-8 0,-3 3-4 16,3 5-8-16,-3 1-10 0,0 3-29 15,3 2-54-15</inkml:trace>
  <inkml:trace contextRef="#ctx0" brushRef="#br0" timeOffset="150773.149">5472 8878 190 0,'0'0'83'15,"0"0"-20"-15,0 0-6 0,0 0 8 16,0 0-17-16,0 0-13 0,0 0-6 16,14-40-4-16,-14 40-4 0,2 0-10 15,0 4-5-15,2 4-2 0,-4 0 2 16,2 6-3-16,-2-3 0 0,-2 4 1 16,-6-1-3-16,-2 0 0 0,4 6-2 15,-7-3 1-15,1-2-15 0,4 3-13 16,-7-3-17-16,1 1-38 0,-7-4-44 0,4-4-157 15</inkml:trace>
  <inkml:trace contextRef="#ctx0" brushRef="#br0" timeOffset="151132.534">6400 8356 373 0,'0'0'79'0,"0"0"-30"16,0 0-8-16,0 0 6 0,0 0-3 0,0 0-22 15,0 0-9-15,0 0-5 0,0 0-2 16,14-6-1-16,-14 22 2 0,0 4 1 16,0 5 2-16,0 4-3 0,-4 2-2 15,-6 3 1-15,4 3-2 16,-3-1-3-16,5 4-1 0,-2-3 1 0,-2-3-1 16,8-3-3-16,-2-5-7 0,0-4-11 15,2-2-15-15,0-4-19 0,0-1-12 16,0-4-13-16,-2-3-64 0,-1-4-165 15</inkml:trace>
  <inkml:trace contextRef="#ctx0" brushRef="#br0" timeOffset="151351.222">6212 8561 424 0,'0'0'42'0,"0"0"-2"0,0 0 9 16,0 0 5-16,0 0-17 0,0 0-7 15,0 0-8-15,0 0-5 0,0 0-9 16,-9-41-5-16,7 43-2 0,2 1-1 16,0 0-1-16,0 3 1 0,0-1 0 15,0 2-3-15,0 0-13 0,0 2-14 16,4 0-14-16,3-2-15 0,-1 0-18 16,6-2-60-16,-5-2-111 0</inkml:trace>
  <inkml:trace contextRef="#ctx0" brushRef="#br0" timeOffset="151554.305">6542 8594 462 0,'0'0'77'0,"0"0"-32"0,0 0-2 15,0 0 8-15,0 0-19 0,0 0-16 0,0 0-8 16,0 0-3-16,0 0-2 0,9-22-3 15,-11 25-2-15,2 0-14 0,0 3-10 16,-2-3-9-16,2 0-9 0,0-2-11 16,-2 1 1-16,2-2-60 0,0 0-107 15</inkml:trace>
  <inkml:trace contextRef="#ctx0" brushRef="#br0" timeOffset="152163.448">6904 8528 390 0,'0'0'11'0,"0"0"-9"0,0 0 10 16,0 0 25-16,0 0-11 0,0 0-6 0,0 0-5 16,0 0 1-16,0 0-3 0,-58-38-1 15,52 38 2-15,-4 0-3 0,6 0 2 16,-3 0-2-16,1 3 0 0,4-1-4 15,-2-1-1-15,2 3-2 0,-2 1-2 16,2-1-2-16,0 1 1 0,2 1-1 16,0 2 0-16,0-3 1 0,0 1-1 15,2 0 1-15,4-1-1 0,2 1 0 16,0 0 1-16,9-1-1 0,-2 0 0 16,5-2 1-16,1 1-1 0,4-2 1 15,2-2-1-15,6 0 1 0,0-6-1 16,-2-2 2-16,-2-3-3 0,-7 0 2 0,-1 2 0 15,-9-2 1-15,3 0 1 0,-11-1 6 16,2-1 7-16,-6 1-2 0,0-2-2 16,0-1 0-16,0 2-5 0,-8-4-2 15,2 1-1-15,-5 2-3 16,3-2 1-16,-2 2 1 0,-3 3-2 0,5 0-1 16,-2 6-1-16,2-1 1 0,-3 6 0 15,-3-2 0-15,-1 2-1 0,-1 3 0 16,-3 3 1-16,-2 1 0 0,-1 4 0 15,1 0 0-15,2 3 0 0,-3 1-1 16,5 3 1-16,-1 0-1 0,7-1-1 16,-1 3 2-16,4-3-1 0,1 0 1 15,3 3-2-15,4-4 1 0,0 0 0 16,2 3 1-16,4-2 0 0,3 5-1 0,5-4 1 16,-3 0-1-16,5-1-2 0,-1-2-14 15,3-1-4-15,1 0-8 16,4-6-5-16,3-2-8 0,-1-3-4 0,6-3-13 15,0 0-31-15,4-10-46 0,-6 0-81 16</inkml:trace>
  <inkml:trace contextRef="#ctx0" brushRef="#br0" timeOffset="152647.714">7458 8427 372 0,'0'0'69'15,"0"0"-7"-15,0 0-8 0,0 0-5 16,0 0-17-16,0 0-12 0,0 0-3 15,0 0 1-15,-14-74-8 0,10 74-1 16,-1 0-6-16,-3 3-3 0,4 1 0 16,-2 3 0-16,-2 1 0 0,-1 2 0 15,-3 0 0-15,2 3 0 0,1 3 0 0,-3-1 0 16,2 1 1-16,-1 1-1 16,1 0-2-16,2 2-4 0,3-2-3 0,3 0 0 15,2 0-1-15,0-4-1 0,0 2-3 16,2-6 8-16,5-1 2 0,-1 1 0 15,8-4 3-15,-3 2 1 0,1-6 0 16,5-1 1-16,-1 0 0 0,3-1 1 16,-1-5 3-16,-3 0 3 0,-3-3 4 15,1-2 2-15,-7 0 1 0,0 1 3 16,0-3-5-16,-4-3 0 0,7 1-2 16,-5-5-5-16,0-2-2 0,2-1 0 15,2 0-3-15,-4 3 2 0,5 4-1 16,-5 7-2-16,-2 6 0 0,-2 0 0 15,0 3 0-15,4 1-2 0,-2 5-1 0,2 5 1 16,0 2-1-16,-2 3 3 16,5 0 0-16,-5 3 1 0,2 0 2 15,0 2-2-15,-2-2-1 0,4 1 0 16,0 1 1-16,5-1 0 0,1-1-1 16,-1-1-2-16,3-5-6 0,-4 1-7 0,3-6-12 15,1-1-7-15,1-2-3 0,-1-2-14 16,-1-3-16-16,1-5-17 0,-4-7-56 15,1 0-158-15</inkml:trace>
  <inkml:trace contextRef="#ctx0" brushRef="#br0" timeOffset="152850.785">7832 8351 446 0,'0'0'13'15,"0"0"3"-15,0 0 14 0,0 0 13 0,0 0-12 16,0 0-8-16,0 0 4 0,0 0 0 15,40-29-8-15,-34 35-9 0,4 1-2 16,-2 2-3-16,3 3-2 0,-7-1-1 16,6 5 3-16,-6 2-3 0,7 4 0 15,-5 0-2-15,2 0-4 0,0 0-2 16,5 0-16-16,-5 0-14 0,0-2-10 16,3-3-18-16,-3-5-22 15,-6-4-83-15</inkml:trace>
  <inkml:trace contextRef="#ctx0" brushRef="#br0" timeOffset="153069.567">8064 8345 377 0,'0'0'53'16,"0"0"16"-16,0 0-7 0,0 0-3 15,0 0-13-15,0 0-16 0,0 0-7 16,0 0-12-16,0 0-7 0,-46-25-3 15,30 37 0-15,-3 0 0 0,5 2 0 16,-5 3-1-16,7 1-4 0,-5 2-3 16,3 0-11-16,-1 1-18 0,3 5-16 15,-3-4-21-15,-5 4-45 0,-3-8-175 16</inkml:trace>
  <inkml:trace contextRef="#ctx0" brushRef="#br0" timeOffset="154147.357">2571 10618 50 0,'0'0'57'16,"0"0"-34"-16,0 0 3 0,0 0 0 15,0 0-3-15,0 0 4 0,0 0-1 16,13 54 8-16,-13-52-4 0,0-2-8 16,0 1-1-16,0 0 0 0,0-1-1 15,-4 2 1-15,2-1 1 0,-5-1-2 16,5 0 0-16,-2 0-1 0,-4 0-1 15,2 0-3-15,-5-1-8 0,1-2-2 16,0-1-3-16,-7-2 0 0,1 1-2 16,-5-3 2-16,0 0-2 0,-3-2 0 15,-1-5 2-15,-4-1-1 0,6-7-1 16,0 1 0-16,1-6 2 0,3 2 3 16,5 1 0-16,-1 0-1 0,5 4-2 15,4 2 3-15,1-1-2 0,5 4 3 0,0 1 0 16,0 1 1-16,5 1 0 15,3 1 1-15,6 0-1 0,-3 2 2 16,7 1-1-16,1 1-1 0,4-1 2 0,1 3-3 16,1 5-2-16,-2 1-1 0,2 1-2 15,-5 5 0-15,-1 2 0 0,-7 1-1 16,1 4 0-16,-5 2 0 0,-4 4-1 16,0 1 1-16,-4 3 0 0,0 0-3 15,-4 3 0-15,0-4 2 0,-2 3-1 16,0-3 2-16,-1-2 0 0,1-2 0 15,0 1-1-15,2-2 1 0,-4 0-2 16,1-2 0-16,-1-1-4 0,2 0 2 16,0 1 1-16,-5 0 1 0,5-4 1 15,0-2 0-15,2-4 1 0,2-2 1 16,2-3-1-16,0 3 0 0,0-3-1 16,0 1-3-16,0-1 2 0,8-1 2 0,7-6-1 15,-1 0 1-15,5-1-4 0,-1-1-29 16,3 0-28-16,-5-3-35 0,1 0-88 15</inkml:trace>
  <inkml:trace contextRef="#ctx0" brushRef="#br0" timeOffset="154975.328">2789 10468 322 0,'0'0'52'16,"0"0"19"-16,0 0-10 0,0 0-6 0,0 0-16 15,0 0-11-15,0 0-6 0,0 0-7 16,-11-43-6-16,5 43-3 0,0 0-3 16,4 3-1-16,-4 1-1 15,1 1-1-15,-1 3 0 0,2-2 1 16,2 4-1-16,-2-4-1 0,4 3 1 16,0 0-3-16,0-1 2 0,0 3 0 0,0-3 1 15,6 1 0-15,0-5 0 0,-2 1 0 16,9 1-1-16,-1-2-1 0,3 0 1 15,1-2-3-15,1-2 1 0,1 0 2 16,-1-7 1-16,4-2 1 0,-5 0 0 16,1-1 0-16,-1-2 0 0,-5 3 0 15,-1 1-1-15,-4-1 1 0,-4-3 0 16,-2 2 2-16,0-1 1 0,0 0 0 16,-8 0 0-16,-2-4-2 0,-3 0-1 15,-1 2 0-15,-1-4 1 0,1 5-1 16,1 1-1-16,1 2 1 0,-1 4-1 15,1-1 0-15,0 6-1 0,-3 0 1 16,1 6-2-16,-5 2 0 0,3 5 1 16,-3-1 1-16,2 6-2 0,3-2 2 0,2 1 0 15,1 1-1-15,3-2 1 0,2 0-1 16,2 2 1-16,0-4-1 0,4 3 1 16,0-2-1-16,0 2 0 15,4-1 0-15,4 1 1 0,2 0 0 0,1-3-1 16,3 0 1-16,3-2 1 0,-1-1-1 15,7 1 0-15,2-5 0 0,-1-1 1 16,3-3 0-16,-2-3-1 0,4-2 0 16,0-7 1-16,-4-2 0 0,2-3-1 15,-2-1 1-15,-1-2 0 0,1-2-1 16,-2 0 2-16,2-4-2 0,-9 1 0 16,1-4 1-16,-1 2 0 0,-3-4 1 15,-3 0-2-15,-4-2 3 0,-2-4-1 0,-4-1 3 16,0 1 1-16,0 1-1 0,0 5-1 15,-2 2 1-15,-4 3-1 16,4 6 2-16,-4 4-1 0,2 4-1 0,2 0 1 16,-3 6 0-16,-1-1-1 0,4 4-2 15,-6 0-1-15,2 1 0 0,0 6-1 16,-3 4-1-16,1 4 1 0,0 1 0 16,6 1 1-16,-7 2-1 0,7 2 2 15,0-2-1-15,0 2 0 0,2 3 0 16,0 2 0-16,0 5 0 0,4 3-1 15,0-3 0-15,3 2 2 0,1 1-2 16,4-5 0-16,-3 0 1 0,3-2-1 16,2-2 0-16,-1-5 0 0,1-1 0 15,3-1-11-15,-5-6-3 0,1 1-8 16,-3-6-7-16,0-2-3 0,-3-3-10 16,-1-2-16-16,-4 0-20 0,-2-5-37 15,0-4-96-15</inkml:trace>
  <inkml:trace contextRef="#ctx0" brushRef="#br0" timeOffset="155209.607">3026 10432 348 0,'0'0'114'0,"0"0"-70"16,0 0 12-16,0 0 2 0,0 0-6 15,0 0-14-15,0 0-10 0,-12-10-3 16,12 9-3-16,0 0-4 0,2 0-5 15,0 0-4-15,4 0-4 0,0 1-1 0,7 0-4 16,1 0 1-16,1 1-1 0,3 3-2 16,1 2-14-16,2-1-9 0,-1 4-22 15,1-3-26-15,0-3-19 16,-7-3-30-16,-4-6-171 0</inkml:trace>
  <inkml:trace contextRef="#ctx0" brushRef="#br0" timeOffset="159115.025">3097 9602 211 0,'0'0'16'16,"0"0"8"-16,0 0 17 0,0 0 12 15,0 0-8-15,0 0-11 0,0 0-1 0,0 0-7 16,0 0-1-16,-56-24-4 15,52 21 1-15,2 3-3 0,2-2-1 16,-5 2-4-16,3 0-1 0,2 0-1 16,0 0-2-16,0 0-2 0,0 0-3 15,0 0-3-15,0 0 0 0,0 0-2 16,0 0 0-16,2 0-1 0,7 0 1 0,1 2 2 16,2 1 6-16,9 0 2 0,2-1-3 15,6 1-1-15,4-3 1 0,8 0 0 16,9 0 1-16,8-5-1 0,10-3 2 15,12-3 0-15,9-1-5 0,9-3-3 16,5-1 1-16,6-2 2 0,-3-1-2 16,5 3-1-16,-3 0 0 0,-1 0 1 15,-3 1 1-15,-3 0-3 0,-2 3-1 16,-8-2 1-16,-8 5 2 0,-9 1 0 16,-12 2 3-16,-12 6-2 0,-13-2 0 15,-12 2-1-15,-13 0-1 0,-7 0-1 16,-3 0 0-16,-2 0 0 0,0 0 2 15,-2 0 1-15,0 2-1 0,-3-1 0 0,-1 1-1 16,2-1 0-16,-2 1 1 0,2-2-2 16,2 3 0-16,0-3-2 15,-3 0-2-15,5 0-1 0,0 0-3 16,0 0-1-16,-2 0-2 0,2 0-7 16,0 0-12-16,-4 0-10 0,2 0-7 0,-2 0-12 15,-6 0-17-15,-1-6-48 0,-3-6-127 16</inkml:trace>
  <inkml:trace contextRef="#ctx0" brushRef="#br0" timeOffset="159567.955">4738 9194 442 0,'0'0'0'15,"0"0"-4"-15,0 0 4 0,0 0 10 0,0 0 12 16,0 0 0-16,0 0 16 15,0 0 6-15,0-16-10 0,-2 16-9 0,2 0-6 16,-2 0-7-16,2 0-4 0,0 0-3 16,0 3-5-16,0 1-2 0,2 2 0 15,0 0 2-15,6 1 2 0,0 1-2 16,1 3 2-16,5 1 0 0,1-1-1 16,5 1 1-16,-1 0 1 0,6 0 2 15,-1-1-1-15,5 1-1 0,2 1-2 16,2 0 2-16,1 0-1 0,-5 1 0 15,2 0 2-15,-7-3-2 0,-3 0 1 16,-2-2-3-16,-9 0 0 0,-4-2-1 16,-2-2 1-16,-4-1 1 0,0 5 2 15,-4-2 6-15,-4 5 4 0,-9 1-3 16,-3 0-2-16,-5 4-1 0,-6 0-1 0,4-2-3 16,-2 1-1-16,0-2-1 0,4 1 0 15,5-4-1-15,3 3 0 16,1-4 1-16,3 2-1 0,5-3-3 0,4-1-10 15,2-2-5-15,2 2-4 0,0-4-9 16,0 3-6-16,4-4-6 0,6 1-7 16,9 1-2-16,-1-5-9 0,3-2-49 15,-2-5-146-15</inkml:trace>
  <inkml:trace contextRef="#ctx0" brushRef="#br0" timeOffset="159958.49">5906 9453 25 0,'0'0'345'0,"0"0"-337"0,0 0 13 15,0 0 30-15,0 0-5 0,0 0-17 16,0 0 0-16,0 0 2 0,-21-63-1 16,21 62-4-16,0-1-3 0,0 2-1 15,0 0-4-15,0 0-4 0,0 0-6 16,0 2-2-16,0 3-5 0,0 1 2 16,2 6 1-16,0 1-1 0,0 2 3 15,-2 4-1-15,0 1 0 0,0 2-3 16,0 3 1-16,-2-1 1 0,-2 1-4 15,4-2 0-15,0-1 0 0,0-2 0 0,0-2 0 16,0-5-5-16,0 1-7 0,2-3-5 16,2-4-8-16,-2 1-11 15,0-5-13-15,-2-2-13 0,0-1-21 16,-6-7-40-16,-2-5-90 0</inkml:trace>
  <inkml:trace contextRef="#ctx0" brushRef="#br0" timeOffset="160161.577">5833 9243 495 0,'0'0'3'0,"0"0"1"0,0 0 6 16,0 0 20-16,0 0-8 16,0 0-7-16,0 0 9 0,0 0 6 15,0 0-15-15,15-40-10 0,-15 40-4 16,4 0-1-16,-2 3-2 0,2 2-17 0,0 6-19 15,3-1-11-15,-5 0-19 0,0-1-54 16,-2-3-165-16</inkml:trace>
  <inkml:trace contextRef="#ctx0" brushRef="#br0" timeOffset="160848.906">6179 9491 238 0,'0'0'27'0,"0"0"13"0,0 0 18 0,0 0-12 16,0 0-14-16,0 0-7 0,0 0-11 16,0 0 1-16,0 0-5 0,-67-47-1 15,65 44-1-15,2 0-4 0,0 2 2 16,0-2 6-16,0 3 2 0,0-3-2 15,2 1-6-15,3-2 2 0,3 0 0 16,2 0-1-16,5-3 5 0,-1 0-4 16,3 3 5-16,-3-1-4 0,3 3 0 15,-3-1 1-15,-1 3-2 0,-1 3-4 16,2 2-2-16,-3 4 0 0,-3 3-1 16,-2 1 0-16,0 2 0 0,-3 1-1 15,-1 0 0-15,-2 2-1 0,0 2 0 16,0 0-2-16,0 1-1 0,0-2-4 15,0-3 2-15,2 0 2 0,0-1-3 16,-2-6 2-16,4-4 2 0,-4 1 2 16,0-5 1-16,0 3 0 0,-6-3 0 15,4 1 0-15,-3 1 1 0,-1-3 0 16,0 3 0-16,2-3 0 0,0 0 0 16,-2-6 2-16,4-2-1 0,2-3 1 0,-3-4 0 15,3-4 0-15,3-3 0 0,5-4-1 16,0 1 1-16,4-4-1 0,7 1-2 15,-4 0 3-15,1 3-2 0,1 4 0 16,-5 7 0-16,-4 3 1 0,3 0 3 16,-3 3 2-16,4 1-1 0,-6 4 0 15,3 1 0-15,-3 0 2 0,2 2-2 16,3 0-1-16,-1 2 0 0,2 3 0 16,3 2-1-16,-3 2 2 0,1 1-4 15,1 1 0-15,-2 1-1 0,-3 2-1 16,1 4 2-16,-2 1-2 0,-1 1 2 15,-1 0-2-15,-6 1 0 0,2 3-1 16,-2-4 1-16,0 1-2 0,-2-1-4 0,0-4-1 16,-2-4-2-16,1 0-10 0,-1-5-4 15,2-1-6-15,2-2-7 16,0 1-11-16,0-2-11 0,0-2-24 16,-2-1-55-16,-2-3-121 0</inkml:trace>
  <inkml:trace contextRef="#ctx0" brushRef="#br0" timeOffset="161114.562">6799 9127 409 0,'0'0'14'16,"0"0"20"-16,0 0 11 0,0 0 6 0,0 0-8 15,0 0-19-15,0 0-3 16,0 0-2-16,2-23-8 0,-2 38-8 15,4 4 4-15,-2 3 3 0,2 9 2 0,-2 1-1 16,2 3-2-16,-2 5-2 0,3 2-2 16,-3 1-2-16,2 2-1 0,-2-1-2 15,4-5-1-15,-2-2 0 0,0-4 2 16,0-4-2-16,1-4-6 0,1-6-13 16,-4-2-13-16,0-3-14 0,0-2-13 15,-2-3-12-15,-2-7-39 0,0-2-82 16</inkml:trace>
  <inkml:trace contextRef="#ctx0" brushRef="#br0" timeOffset="161864.299">6764 9399 340 0,'0'0'95'0,"0"0"-93"15,0 0-1-15,0 0 12 0,0 0 24 16,0 0-15-16,0 0-3 0,0 0-5 15,0 0-4-15,-29-34-2 0,25 33 0 16,1-2 0-16,1 3 1 0,0 0-1 16,0 0-1-16,2 0 1 0,0 0-1 15,0 0 1-15,0 0 1 0,0 0 2 16,2-3 2-16,2 0 1 0,1-5-4 16,5 3-1-16,0-1-1 0,1 0-1 15,1 1-1-15,0 1 1 0,5-2-1 16,-3 2-1-16,5 0 0 0,0 1-1 15,3 0 1-15,3 0-3 0,2 3 2 16,2 0-1-16,2 0 2 0,-2 4-3 16,2 1-2-16,0 3 0 0,-2 1 0 15,-2 0 0-15,-4 0 0 0,-1 2 0 16,-1 4 0-16,-5-3 0 0,-1 2 0 16,-3 2 1-16,-1-2 0 0,-7 2-1 0,2-2 0 15,-4 3 0-15,-2-5-1 0,0 1 0 16,0-2-1-16,-2-2-4 0,-2 0 4 15,2-2-1-15,0-1-2 0,2 0 4 16,-4-3 1-16,-1 1 0 0,3 1-1 16,-2-3 1-16,2 0 0 0,-4-1 0 15,-2-1 1-15,4 0 1 0,-3 0-1 16,3 0 1-16,0-3-1 0,-2-1 1 16,0-2-1-16,0-1 0 0,1-2 2 15,1 0 3-15,-2-1-3 0,6-2 2 16,-2-1-1-16,0 3 2 0,2-2-1 15,0-1 1-15,0 1-1 0,4-1 2 0,0 3-1 16,0-2 0-16,5 0-1 0,1 1 0 16,0-3 0-16,3 3 0 0,1-1-1 15,1 2 0-15,3 1-1 16,-1 0-1-16,3 1 1 0,5 3-1 16,-2 2-1-16,0 3 0 0,-1 0-1 15,-1 2 0-15,0 1 0 0,2 1 1 0,-3 2 0 16,1-2-1-16,-5 2 0 0,1-2 1 15,-7 1-1-15,-4-1 0 0,3 2 0 16,-1-3 0-16,-6 1 0 0,0 1 0 16,2-2-1-16,-4 3 1 0,0-4-2 15,0 3-5-15,-4 1-3 0,-2 1-4 16,-6 0-3-16,1 0-7 0,-3 2-10 16,-3-1-16-16,-1-2-18 0,-1-4-17 0,5-2-51 15,-3 0-151-15</inkml:trace>
  <inkml:trace contextRef="#ctx0" brushRef="#br0" timeOffset="166660.68">905 10430 41 0,'0'0'37'0,"0"0"-3"16,0 0-1-16,0 0-9 0,0 0-10 15,0 0-3-15,0 0-5 0,-8-27 2 16,8 24 2-16,0 3-2 0,0-3 0 16,0 3-2-16,0 0 4 0,0 0-2 15,0 0-1-15,-4 0-2 0,0 0-3 16,2 0 1-16,-2 0 2 0,0 0 2 15,1 0 1-15,1-3 4 0,0 3 8 0,-2 0 4 16,4 0-1-16,-2-2 0 0,2-1 2 16,-2 2 1-16,2-4-5 0,-2 2-3 15,2 1-4-15,-2-1-4 0,2-3 2 16,0 3-3-16,0-2 2 0,0 2-2 16,0 2-3-16,0-2 3 0,-2 3-5 15,2 0 0-15,0-2-1 0,0 1-1 16,0 0-1-16,0 1 3 0,0-1-2 15,0 1-1-15,0 0 0 0,0 0-1 16,0 0 1-16,0 0-1 0,0 0 0 16,0 0 0-16,0 0 1 0,0 0 0 15,0 0 1-15,0-2 2 0,2 1 4 16,0-1-1-16,2 1 3 0,-2 0 0 16,0 0-1-16,2-1-1 0,-2 1-1 15,1 1 0-15,1-3-1 0,-2 1-3 0,0 1 2 16,0-1-1-16,0 1 0 0,0 1 1 15,0 0 0-15,0 0 1 16,0 0-3-16,0-2 2 0,0 1-4 0,2 1 2 16,1 0-3-16,3 0 1 0,0 0-1 15,5 3 2-15,-3 0-1 0,2 4 2 16,3 0-1-16,1 1 1 0,-1 4-1 16,3-3 0-16,-1 5 1 0,4 0 0 15,-3 2-1-15,1 1 1 0,-3-2-2 16,3 5 1-16,-5-1 0 0,1-1-1 15,-1 1 1-15,-1-2-1 0,-3 1-1 16,0-2 1-16,1 0 1 0,-3 1-2 16,2-4 0-16,-3 0 0 0,-1-3 1 15,0-1 0-15,-2 0-1 0,0-3 0 16,0-2 0-16,-4 0 0 0,2-1-1 16,-2 1-1-16,0-3-4 0,0 1-3 15,0-1-2-15,0-1-7 0,0 0-6 0,0-1-4 16,0-3-4-16,0 1-8 0,0-7-23 15,0 0-23-15,0-6-48 0,0-1-97 16</inkml:trace>
  <inkml:trace contextRef="#ctx0" brushRef="#br0" timeOffset="167129.33">1259 10336 186 0,'0'0'53'0,"0"0"3"0,0 0 0 16,0 0-16-16,0 0-2 0,0 0-7 0,0 0-3 15,-6-89 1-15,6 84-1 0,-2 2 0 16,0-3-4-16,-1 4 4 16,-1 1-3-16,4-1 2 0,0 2-4 15,0 0 0-15,0 0-9 0,0 0-2 16,0 0-5-16,0 0 1 0,0 3-2 0,0 2-2 15,-2 1 1-15,0 3 0 0,-2 2 3 16,0 5-1-16,-2-1-2 16,0 2 2-16,-3 5-2 0,-1 0-2 0,-2 5-1 15,-1 0 0-15,-3 1 0 0,-1 0-1 16,1-1-1-16,-1 3 1 0,0-5 1 16,1 1-2-16,-3 1 0 0,5-2 1 15,-1 0-1-15,-1-2 1 0,8-4-1 16,-3-2 0-16,1-3 0 0,4-4 0 15,2-3 0-15,-1 2-2 0,3-2 0 16,0-4 0-16,0 1-3 0,0-1 1 16,2-1 1-16,0 1-2 0,-2-3 0 15,2 2-1-15,0-2-2 0,0 0-3 0,0 0-1 16,-2-6-1-16,0 1-5 0,2 1-21 16,0-2-3-16,0 3-5 15,0-1-13-15,2-2-23 0,2 3-58 0,0-3-110 16</inkml:trace>
  <inkml:trace contextRef="#ctx0" brushRef="#br0" timeOffset="167785.643">1513 10400 166 0,'0'0'53'0,"0"0"-7"16,0 0 16-16,0 0-15 0,0 0-10 15,0 0-1-15,0 0-6 0,-31-3-6 16,27 3-3-16,2 0-1 0,2 0 0 16,-4-3-1-16,4 3-3 0,0 0 2 15,-2-3 0-15,2 3-2 0,0 0-1 16,0 0-5-16,0 0-1 0,0 0-1 16,2 0 0-16,2 0-2 0,2 0 5 15,4 1 5-15,3-1-2 0,-1 0-1 16,5 0 3-16,-1 0-3 0,5 0-3 15,-2 0-1-15,-1 0-4 0,-1 0-3 16,-1 0-1-16,3 0 2 0,-5 0-3 16,3 0 1-16,-3 0 0 0,-1 0 0 15,1-1-1-15,-3-2 0 0,-1 3 0 0,-2-2-3 16,-2 1-2-16,-4 1 2 0,-2 0-2 16,0 0-3-16,0 0-7 15,0 0-3-15,0 0 0 0,0 0-2 16,-4-2-10-16,-2 1-19 0,0 1 3 0,0 0-3 15,-3 3-8-15,3 0-16 0,-4 0-41 16,2 0-110-16</inkml:trace>
  <inkml:trace contextRef="#ctx0" brushRef="#br0" timeOffset="168254.373">1569 10564 333 0,'0'0'68'0,"0"0"-9"0,0 0-9 16,0 0-3-16,0 0-10 0,0 0-12 15,0 0-3-15,0 0-3 0,-2 0-3 16,2 0-3-16,0 0-2 0,0 0 1 15,0 0-2-15,0 0-2 0,0 0 0 16,0 0-3-16,0 0 2 0,0 0-2 16,0 0-1-16,0 0 3 0,2 0-3 15,4 0 3-15,-4 3 4 0,6-3 2 16,1 0-2-16,1 0 0 0,0 0-1 16,5 0 0-16,1 0-2 0,5-3-1 0,-2 3-1 15,3-3-2-15,-1 3-2 0,2-2-2 16,0 1 2-16,-7-1-1 0,3 1-1 15,-5 1 2-15,-1-3-2 0,-7 3 0 16,-2 0 1-16,0-2-1 16,-4 2 0-16,0 0 0 0,0 0-1 15,0 0-3-15,0 0-2 0,-2 0-5 0,-2 5 0 16,0-2-6-16,0 0-5 0,-3 0-1 16,1 2-3-16,0 0-5 0,2 2-11 15,2 1-3-15,0 0-8 0,2 1-15 16,0-4-24-16,0 1-94 0</inkml:trace>
  <inkml:trace contextRef="#ctx0" brushRef="#br0" timeOffset="172722.283">1083 11436 53 0,'0'0'73'16,"0"0"-29"-16,0 0 3 0,0 0 8 16,0 0 32-16,-41-33-56 0,37 30-3 15,-3-1-3-15,5 1 0 0,-2 0-5 16,2-1 0-16,0 3-4 0,2-2 1 16,0 1-1-16,0 2-1 0,0-1 0 15,0 1-4-15,0 0-1 0,0 0-5 16,0 0-2-16,4-3 0 0,2 3 1 15,1 0 2-15,-1 0 1 0,2 0-1 0,2 0 2 16,1 3-3-16,-1 1 0 0,3 0 0 16,-1 2-1-16,-2 0-1 0,5 3-1 15,1 0-1-15,5 3 0 0,-2 1 0 16,1-1-1-16,3 3 2 16,-2-2-2-16,1-2 1 0,-1 0-1 0,-2 0 1 15,-1-5-1-15,-5 0 1 0,-1-1-1 16,-6-4 0-16,1 1 0 0,-5-2-1 15,0 1 0-15,-2 0-1 0,0 0 0 16,0-1 2-16,0 1 0 0,0-1 0 16,0 0 0-16,0-1 1 0,0-4 2 15,0-2-3-15,-2-1 0 0,2 0 0 16,0-4 0-16,0 1 0 0,0 2 0 16,0-2 0-16,0 2 2 0,0 1-1 0,0 0 3 15,0 2 2-15,-2 0 2 16,-1 2 2-16,-1 0-1 0,2 2 0 15,0 1 1-15,-2-2-1 0,2 3 0 0,0 0 0 16,2 0-1-16,0 0-1 0,-2 0-2 16,2 0 1-16,0 0-3 0,0 0-1 15,0 4-2-15,-2 5 0 0,2 4 0 16,0 3 0-16,0 2 2 0,0 2-1 16,0 2 2-16,0 3-2 0,0 1 2 15,0-1-1-15,2 6 0 0,-2-3-1 16,2 4 1-16,-2-2-1 0,0-3-1 15,2 0 1-15,-2-3-1 0,0-5 1 16,0 0-1-16,0-4 1 0,-2-1-1 16,-2-3-1-16,2-2-6 0,-2 1-5 15,-1-2-6-15,-1-1-7 0,2-2-4 0,-2 1-21 16,0-5-13-16,2 1-15 0,-1-2-32 16,1-2-77-16</inkml:trace>
  <inkml:trace contextRef="#ctx0" brushRef="#br0" timeOffset="173237.875">1720 11490 268 0,'0'0'74'0,"0"0"-11"15,0 0 0-15,0 0-12 0,0 0-11 16,0 0-9-16,0 0-3 0,-13-21-6 16,13 21-6-16,0 0-3 0,0 0-6 15,0 0-3-15,0 0-3 0,3 3-1 16,1 1 0-16,4 1 2 0,2-1 3 0,1-2 2 15,5 1 2-15,1-3 1 0,5 0 0 16,1 0-1-16,4-3-4 0,0-2-2 16,2 2 0-16,-6-1-2 0,-1 1-1 15,-5 0-2-15,-9 1-14 0,-2 2-10 16,-2-2-8-16,-4 2-1 16,0 0-13-16,0 0-7 0,0 2-5 0,-6 0-13 15,0 2-35-15,2-1-71 0</inkml:trace>
  <inkml:trace contextRef="#ctx0" brushRef="#br0" timeOffset="173550.222">1765 11648 268 0,'0'0'79'0,"0"0"-36"0,0 0 26 0,0 0-19 15,0 0-14-15,0 0-5 0,0 0 6 16,0 0-9-16,0 0-5 0,4 10-1 15,1-14 2-15,5 1-7 0,0 0-5 16,3 0-4-16,5 1 0 0,-1 1-2 16,3-2 1-16,1 3-4 0,2-2 0 15,-2 2-2-15,1 0 1 0,1 0-2 16,-6 0 2-16,-1 0-2 0,-1 3 0 16,-3-1 0-16,-6 1-1 0,0-2-2 15,-4-1-6-15,1 2 0 0,-3-2-3 16,0 0 0-16,0 0 5 0,0 0-3 15,0 0 3-15,0 0-6 0,0 3-4 16,0-1-5-16,-5-1-7 0,-1 2-9 16,2 0-15-16,-4-2-20 0,0-1-63 15,-3 0-192-15</inkml:trace>
  <inkml:trace contextRef="#ctx0" brushRef="#br0" timeOffset="174831.249">2507 11421 162 0,'0'0'59'0,"0"0"-8"16,0 0 7-16,0 0-11 0,0 0-4 15,0 0-20-15,-45-19-6 0,33 19-1 16,1 1-2-16,1 1 1 0,0 1 1 16,1-3-3-16,3 3 0 0,2 0 2 15,2 0-3-15,0 0-5 0,0 0-3 16,2 1-2-16,0 2-1 0,0-3 0 15,0 3-1-15,0 0 0 0,4 0 2 16,0 1 1-16,0-1 1 0,4 0 0 16,5 0 2-16,-5-1-1 0,4 1-1 15,1-6-1-15,3 3 1 0,3 0-1 16,4-2 1-16,2 0-2 0,1-1 0 0,5 0-2 16,3-5 0-16,-3-4 2 0,0-3 0 15,-3 0-1-15,-5-1 0 0,0 2-1 16,-7 0 1-16,-1 2 0 0,-7-2-1 15,-2 5 3-15,-4-5 2 0,-2 2 4 16,0-1 4-16,-2-2-4 0,-4 3-1 16,-4-2-3-16,0 2-2 0,-3 4-2 15,-1-4 1-15,-3 4-2 0,1-1 1 16,-1 3-1-16,-2 0 1 0,-3 0 0 16,3 3-1-16,-4 0 0 0,1 0 1 15,1 6-1-15,-2 1 0 0,3 3 0 16,-1-4 3-16,2 3-3 0,1 2 0 15,1-1 0-15,3 3 0 0,-1 0 0 0,7 1 0 16,0 1-1-16,-1-1-1 0,3 3 2 16,4-3-1-16,2 3-1 0,0 0 0 15,4-1 2-15,5 4 0 16,1-3 1-16,0 0-1 0,7-1 1 16,-1 0 1-16,5 3 1 0,0-2 1 0,-1 0-3 15,3-1 2-15,0-1 0 0,0-1-2 16,3-2 0-16,-1-1 0 0,-2-3-1 15,-2-1 2-15,-1 0-2 0,-3-2 0 16,-3 0-2-16,1-1-7 0,-3-3-2 16,1 1-1-16,-3-2-4 0,0 0 1 15,1 0-6-15,-1-2-14 0,0-2-10 16,1-3-13-16,-3 1-39 0,-4-2-93 16</inkml:trace>
  <inkml:trace contextRef="#ctx0" brushRef="#br0" timeOffset="175440.397">3035 11345 190 0,'0'0'60'16,"0"0"3"-16,0 0 3 0,0 0 0 16,0 0-13-16,0 0-9 0,0 0-6 15,-13-40-6-15,13 40-8 0,0 0-11 0,0 2-7 16,0 4-4-16,2 4 1 0,2 4 4 16,-2-1 3-16,3 5 2 15,1-3-2-15,-4 7-1 0,2 3-3 0,-2 3-3 16,-2 4-1-16,0-1 0 15,0-3 0-15,0 3-1 0,0-5 1 16,0-2-2-16,0-3 0 0,0-2 1 16,0-4-1-16,0-2 0 0,2-1 0 0,-2-4 0 15,0-2 0-15,4 0 0 0,-4-4-1 16,0-1-1-16,0-1 1 0,0 0 1 16,0 0 1-16,0-3 2 0,-4-3 1 15,0-3-1-15,-2-6 0 0,0 0 0 16,-1-5 0-16,1-2 0 0,0-4 3 15,-2-3-3-15,-1-7-2 0,3-1 2 16,2-3-3-16,-2-2 0 0,0 2 1 16,2 4-1-16,-1 5 0 0,1 5 1 15,2 6-1-15,-2 4 0 0,2 4 0 16,-2 3 0-16,4 2 0 0,0 1 0 16,0 0 0-16,0-3-1 0,2 1 0 15,6-3-1-15,-2 1 1 0,9 1-1 16,-3 2-3-16,3 2-5 0,1 2-5 0,-3 2-10 15,-1 1-4-15,0 1-2 0,-3 5-6 16,-5 5-12-16,0 0-3 0,-4 3-3 16,-4 3-16-16,-4-2-40 0,-5-2-74 15</inkml:trace>
  <inkml:trace contextRef="#ctx0" brushRef="#br0" timeOffset="175643.509">2803 11548 335 0,'0'0'62'0,"0"0"5"0,0 0-12 16,0 0-12-16,0 0-13 0,0 0-11 0,0 0-6 16,0 0-8-16,232-127-2 0,-216 122-1 15,1 3-2-15,-3 1-6 0,-2 1-15 16,1 0-12-16,1 3-15 0,-1 0-21 15,-1-3-58-15,1-3-146 0</inkml:trace>
  <inkml:trace contextRef="#ctx0" brushRef="#br0" timeOffset="176158.98">3572 11313 576 0,'0'0'0'0,"0"0"-1"15,0 0 1-15,0 0 12 0,0 0 6 0,0 0-1 16,0 0 1-16,0 0-5 0,0 0-6 16,-48-88-5-16,32 88 0 0,-3 0-2 15,-6 3 0-15,1 4 1 0,-3 4-1 16,0 1 0-16,-2 5 0 0,4 0 0 16,0-1 0-16,9 2 1 0,-3 1-1 15,5 1 0-15,-1 0-1 0,5-2 0 16,-2 4 1-16,-1 0-1 0,5-2 1 15,4-2-1-15,2-2-1 0,2 1 2 16,0-2-2-16,6 0 1 0,-2 0-1 16,4-3 2-16,1 1 0 0,-3-4 0 15,4-1 0-15,0-2 1 0,1-2-1 16,1-2 1-16,1 1-1 0,3-3 1 16,-1 0 1-16,-1-6 1 0,3-3-2 15,3-5 2-15,-5-2-1 0,3-2 1 0,-3-2 0 16,-3 1 0-16,1-3-2 0,-5 1 0 15,-4 1 1-15,0 1-2 16,-2 2-1-16,-2 3 0 0,2 5 1 16,-2 3 0-16,0 4 0 0,0 2-1 15,0-1 0-15,0 1-2 0,0 3 2 0,0 3-2 16,0 3 2-16,-2 5 1 0,2 0 0 16,-2 0 0-16,-2 0 0 0,2 0 0 15,0 1-1-15,0-4-8 0,0 3-4 16,2-5-6-16,0 2-6 0,0-3-4 15,0-2-6-15,4 3-15 0,0-6-18 16,0-1-33-16,-2-2-71 0</inkml:trace>
  <inkml:trace contextRef="#ctx0" brushRef="#br0" timeOffset="177314.957">3113 11177 68 0,'0'0'60'15,"0"0"-14"-15,0 0-3 0,0 0 4 16,0 0 0-16,0 0-13 0,12-31-5 15,-12 27-2-15,0 1-3 0,0-3-2 16,3 2-1-16,-3 0-1 0,0-1 0 16,0 3 0-16,0 0 4 0,0 0-2 15,0 2-1-15,0-3 0 0,0 0-3 16,0 2-3-16,0-2 0 0,0 2-3 16,0-4 1-16,0 4-3 0,2-2 1 15,2 0-2-15,-4 3 0 0,0-3-2 0,0 3 0 16,0 0 0-16,2 0-1 0,0 0-2 15,-2 1-2-15,4 4 0 0,0 1 1 16,0 2 2-16,0 3-2 0,-2 0 1 16,3 2-1-16,-5 2 1 0,2 0-1 15,2 2-1-15,-4 0 2 0,0 1-2 16,0 3-1-16,0 2 0 0,0 2-1 16,0 4 0-16,0-1 0 0,4 4 0 15,0-1 1-15,2-1-1 0,-2 1 0 16,3-2 0-16,-3-1 0 0,0-3 0 15,0-4 0-15,-2-2-5 0,-2 1-8 16,0-4-2-16,0 2-4 0,-6-5-13 16,2 2-14-16,0-5-6 0,-5 0-7 15,5-2-19-15,0-5-66 0,0-3-169 0</inkml:trace>
  <inkml:trace contextRef="#ctx0" brushRef="#br0" timeOffset="177814.919">3723 11337 173 0,'0'0'78'0,"0"0"-41"15,0 0-13-15,0 0-6 0,0 0-1 16,0 0-14-16,0 0-3 0,-8-20-3 16,3 16-38-16,-1 4-14 0,4 0-2 15,-4 0-13-15,6 4-31 0</inkml:trace>
  <inkml:trace contextRef="#ctx0" brushRef="#br0" timeOffset="178267.938">3427 11310 232 0,'0'0'58'0,"0"0"-5"16,0 0 0-16,0 0 3 0,0 0-17 16,0 0-4-16,0 0-5 0,0 0 1 15,0 0-2-15,21-39-2 0,-19 37-2 16,0 2-3-16,-2 0-4 0,0 0-7 15,2 0-3-15,0 3-3 0,0 3-3 16,0 2 2-16,2-1 0 0,-1 4-1 16,1 5 1-16,-2-2 0 0,2 5 2 15,0-1-4-15,-2 2 1 0,0 2 0 0,2 1-2 16,-4 2 0-16,2-4 0 16,5 0 0-16,-5-1-1 0,4-3 0 0,-2 0-5 15,2-2-13-15,0-4-13 0,3 0-17 16,-5-2-18-16,0-4-26 0,-2-4-59 15</inkml:trace>
  <inkml:trace contextRef="#ctx0" brushRef="#br0" timeOffset="179298.87">3812 11320 3 0,'0'0'451'0,"0"0"-430"15,0 0 3-15,0 0 21 0,0 0 3 16,0 0-17-16,0 0-3 0,0 0-1 16,29-39-6-16,-33 44-10 0,2 2-8 0,-5 1-1 15,-1 5-2-15,0 1 1 0,-3-2 1 16,1 2-2-16,0 0 1 0,-3-3-1 16,1 1 0-16,2-1-3 0,-1-2-4 15,-1-1-3-15,2-3 0 0,-1 0 4 16,-1-4-4-16,4 2 1 0,-3-3 7 15,3 0 2-15,2-3-2 0,-3-3 2 16,3 1 0-16,-2-3 3 0,0-3-2 16,4 0 2-16,-5-2 1 0,5-3 4 15,-2 0-3-15,0 0 0 0,6-2-3 16,0 2 1-16,0 2 1 0,0 0-1 16,0 3 1-16,8 2 3 0,-2 1-2 15,5 0 0-15,-1 2-1 0,4 0 0 16,3 3-1-16,-3 2 0 0,5 1 0 0,-2 1 0 15,-1 8-2-15,1 1 0 0,-1 3-1 16,1 5 1-16,-5 3 1 0,3 1-2 16,-3 5 1-16,-2 3 0 0,-6 1-1 15,1 3 1-15,-3 1-1 0,-2 4 0 16,-2-1-1-16,-3-1 0 0,-3-4 1 16,2-5-2-16,-4-1-1 0,-3-5-3 15,5-1 0-15,-4-4-2 0,-1-2 0 16,3-2-3-16,-5-4 0 0,7 1 1 15,-2-1 0-15,1-5 2 0,1 2 1 16,-2-5 1-16,6-1 3 0,-5 0 2 16,5-4 1-16,0-3-1 0,-2-6 1 15,4 1-2-15,2-7 1 0,0 1 0 0,8 1 1 16,3-2-1-16,5-3 1 16,5 1 0-16,1-1 1 0,3-1 1 15,0 1 0-15,4 2-1 0,-6-2 2 0,2 4 1 16,-3-4 1-16,-1 4 0 0,0 0 0 15,-1 0 1-15,-3 3-2 0,-1-4 1 16,-3 3 1-16,-1-1-1 0,-1-2-2 16,-1-2 1-16,0-5 2 0,1 0-2 15,-1-2 1-15,-4 0-3 0,2 2 0 16,1 1-2-16,-7 2 1 0,6 8 2 16,-8 2 2-16,0 5-2 0,0 5 1 15,0 0 3-15,-6 0 3 0,-3 3-4 16,-7 0-3-16,-1 5-3 0,-9 5 0 15,3 6-2-15,-2 2 2 0,4 2-1 16,1-1 1-16,3 0 0 0,3 3-2 16,1-4-1-16,1-1-2 0,4-2 3 15,3-3-1-15,-1-1 3 0,4-1-1 0,0-4 0 16,2 0 0-16,2 0 0 16,6 0 1-16,1 0 1 0,3 0 1 0,3 1 3 15,3-1 4-15,1 1-1 0,1 2-5 16,5-1 5-16,2 2-1 0,0-2 0 15,4 4 0-15,-2-2-1 0,-2 2-2 16,0 0 0-16,-7-2-1 0,-1 1-1 16,-2-2 0-16,-7 0 0 0,-4-3-1 15,0 2-1-15,-6 0 0 0,0 0 2 16,0 1-2-16,-8-2 0 0,-2 0 3 16,-3-2-1-16,1-2 0 0,-5 0 0 15,-1-3-2-15,-3 0 0 0,-2 1 0 0,1-1-6 16,1 0-4-16,-4 0-7 15,2 0-12-15,5 0-9 0,-1-1-11 16,3-2-9-16,3 0-19 0,1 0 15 16,4-1-70-16,-1 3-74 0</inkml:trace>
  <inkml:trace contextRef="#ctx0" brushRef="#br0" timeOffset="180267.47">8446 11419 323 0,'0'0'50'16,"0"0"-4"-16,0 0 7 0,0 0-1 15,0 0-18-15,15-65-5 0,-15 62-1 16,2-1 0-16,-2 2-2 0,2 2-6 16,-2 0-1-16,0 0-5 0,0 0-7 15,0 3-2-15,0 6-1 0,2 2 0 0,0 6 0 16,0 6 2-16,2 5 1 0,2 4 1 16,-1 4-2-16,3 4-2 0,0 7 3 15,-2 1-1-15,3 4-2 0,-7 3 0 16,6 3 1-16,-2 3 0 0,-2-1 1 15,0 7 0-15,5 1-1 0,-5 1 2 16,2 2 0-16,0 1-1 0,-2 1-4 16,0 0 2-16,1 0 0 0,-1 7-1 15,0-4 2-15,6 3 0 0,-2 0 1 16,1-2-1-16,3 2 1 0,-2 0 0 16,3 0 0-16,3 2 0 0,-3-1-2 15,1 5-3-15,1-4 2 0,-3 3-1 16,3 1-1-16,-9 0 0 0,4 4 0 0,-2 2 1 15,-3 2 0-15,-1 0 0 16,-4 0-2-16,0 0-1 0,-4-4 1 16,-1-1 0-16,-5-2 0 0,2-3 3 15,2-1-3-15,-3-7 0 0,1-8 0 16,2-9-4-16,0-8-1 0,2-8 0 0,-3-12-3 16,3-6 1-16,0-11-4 0,2-6-3 15,2-4-5-15,-2-4-5 0,2-9-2 16,0-12 0-16,0-13-15 0,0-13-35 15,-4-17-25-15,-4-14-77 0</inkml:trace>
  <inkml:trace contextRef="#ctx0" brushRef="#br0" timeOffset="181548.908">8200 11417 321 0,'0'0'6'16,"0"0"-5"-16,0 0 8 0,0 0 14 16,0 0-5-16,0 0-11 0,0 0 6 15,-6-20 14-15,6 20-1 0,0 0-7 16,0 0-4-16,0-1-7 0,0 1 0 16,2-2 4-16,6 1-1 0,1 1-7 15,1-2 3-15,7 1 0 0,5 0 5 16,-1-1 0-16,6 0 1 0,4-4-2 15,8-1 0-15,2-2 1 0,9-3 0 16,10 1-2-16,2-3 0 0,8 0-2 16,7 2 2-16,10-2 0 0,1 1-1 15,10-1-4-15,3 1-5 0,6 2 6 16,-1 0-2-16,1-1 0 0,1 4 0 0,-1-2 3 16,-1 2-1-16,-5 1-1 0,-2-2-4 15,-6 0 1-15,-6 0-1 0,-6-1 3 16,-9 3 1-16,-2 0 4 0,-8-2-3 15,-6 4-1-15,-6-2-1 0,-7 1 2 16,-1 2-3-16,-11 1-2 0,-11 3 0 16,-3-2 0-16,-11 2 1 0,0 0 1 15,-6 0 0-15,0 0 1 0,0 0 2 16,0 0 3-16,0 0-2 0,0 0-2 16,0 0 1-16,0 0-2 0,0 0-2 15,0 0 0-15,0 0-2 0,0 5 0 16,0 2 0-16,0 1 0 0,0 5 1 0,2-1 0 15,0 4 0-15,0 4 0 16,-2 1-1-16,0 6 2 0,0 1-2 16,0 6 0-16,0 3 3 0,4 0-3 15,5 5 1-15,-3 3 0 0,4 4 1 0,1 2-2 16,3 2 2-16,1 4-2 0,3-1 2 16,-5 4-2-16,9 5 2 0,-7 0-1 15,5 1 0-15,-7 4 1 0,10-1 1 16,-5 5 0-16,-1 0 1 0,5 3-2 15,-3 1-2-15,6 3 2 0,2 3 1 16,-2 2-2-16,-1 3 0 0,1-1 0 16,-2 0 0-16,-4 0 1 0,1-3-1 15,-9 5 1-15,3-1-2 0,-4 0-1 16,-6 0 1-16,7-6 1 0,-1 1-1 16,0-3 1-16,5-1 0 0,1-4 0 15,5-3 0-15,-2-2 1 0,8-2-2 0,-3-3 0 16,1-2 0-16,-4-6 0 0,6-2 1 15,-9-2-1-15,-1-6 2 0,-7-6-2 16,3-6 0-16,-3-2 0 0,-6-6 0 16,0-4 1-16,-2-4-1 0,5-1 0 15,-5-5 1-15,-2-4 0 0,0-2-1 16,0-5 1-16,0-1-1 0,0-1 2 16,0-1 0-16,0 0-1 0,0 0 0 15,0 0 0-15,-2 0 1 0,-9 0 0 16,5 0 0-16,-13 0-1 0,-3 2-1 15,-3-2 0-15,-8 0 1 0,-2 0-1 16,-5 0 0-16,1 0-3 0,-4 0 3 16,3 2-1-16,5 4 0 0,-6 2 1 15,-3-1 0-15,-3 4-1 0,-9-1 0 16,-4-1 0-16,-18 1-1 0,-3 3-2 0,-16 0-3 16,-9 0-1-16,-7 5 3 15,-9 0-2-15,-6 3-5 0,-5 3-8 16,1 2 4-16,4 5 11 0,2 1-8 0,4 2 1 15,10-2 0-15,5-4-11 0,12-2-11 16,8-6-6-16,10-4-7 0,11-7-8 16,2-7-25-16,6-4-75 0</inkml:trace>
  <inkml:trace contextRef="#ctx0" brushRef="#br0" timeOffset="182423.965">1184 12478 25 0,'0'0'176'0,"0"0"-139"0,0 0 15 16,0 0-5-16,0 0-3 0,-2-52-6 16,2 45 1-16,0 0-1 0,0-1-6 15,0 1 1-15,0 0-5 0,0 2 0 16,0 2 0-16,0 0-4 0,0 1-4 15,2 1-7-15,-2 1-4 0,0 0-3 16,0 0 0-16,0 0-3 0,3 3-3 16,-1 5 0-16,0 4 0 0,0 5 2 15,-2 3 0-15,2 6 2 0,-2 3-1 16,0 3 0-16,-4 7-1 0,-3-2-2 16,-1 0 2-16,6 3-1 0,-4-4-1 0,2-5 0 15,0-3-1-15,2-2-5 16,0-9-5-16,-1-3-3 0,1-3-10 0,0-2-9 15,-4-3-8-15,4-1-1 0,-6-2-3 16,-3-3-16-16,-3-6-47 0,0-3-135 16</inkml:trace>
  <inkml:trace contextRef="#ctx0" brushRef="#br0" timeOffset="182642.67">934 12579 412 0,'0'0'6'0,"0"0"5"15,0 0 22-15,0 0 10 0,0 0-5 16,0 0-1-16,0 0 3 0,0 0-5 16,-6-31-10-16,4 31-4 0,0 0 0 0,2 0-7 15,0 0-3-15,0 2-4 0,-2-1-1 16,2-1 0-16,0 3-6 0,0 0 2 16,0 0-2-16,0 0 0 0,0 2 0 15,0 0-2-15,0-2-13 0,0 4-7 16,0-2-10-16,2 1-11 0,2 0-13 15,2-3-11-15,5-3-32 0,1 0-55 16</inkml:trace>
  <inkml:trace contextRef="#ctx0" brushRef="#br0" timeOffset="183048.817">1488 12582 193 0,'0'0'108'0,"0"0"-58"16,0 0 15-16,0 0 5 0,0 0-17 0,0 0-12 15,0 0-2-15,0 0-5 16,0 0-2-16,0-10-1 0,0 10-15 16,0 0-7-16,0 0-3 0,0 0-2 15,0 0-3-15,0 0 0 0,0 0-1 16,0 0 0-16,0 3-1 0,0 0-10 0,-2 1-11 15,0 1-8-15,0 0-7 0,0 2-5 16,-2-2-10-16,0-1-17 16,-4-2-45-16,3-2-123 0</inkml:trace>
  <inkml:trace contextRef="#ctx0" brushRef="#br0" timeOffset="184173.563">1769 12572 222 0,'0'0'108'0,"0"0"-94"0,0 0 12 16,0 0 9-16,0 0 1 0,0 0-12 16,0 0-7-16,0 0 7 0,-2-4-7 15,0 5-4-15,-2 2-6 0,0 0 0 16,0 1-1-16,0-1-5 0,0 1 4 16,2 1-3-16,0 1 1 0,-1 1-2 15,3 2 0-15,-2-3-1 0,2 2 1 16,0-2 0-16,2 2-1 0,3-4 1 15,-3 2-1-15,4-2 1 0,0-1 0 16,2 1-1-16,1-1 1 0,1-2-1 16,4 1 0-16,1-2 0 0,3-4 2 15,1-2-1-15,0-7 0 0,3 4 0 0,-1-7 4 16,2 1 0-16,-5 1 0 0,-3-2-1 16,-5 4 0-16,-4-1 2 0,1 1 4 15,-7 0 7-15,0 0 2 0,0-1-6 16,-7 1-3-16,1-2-4 0,0 3-3 15,-2-4-2-15,-3 5 0 0,-1 0-1 16,4 0 0-16,-3 6 0 0,-1-4 0 16,4 3 0-16,-1 3 1 0,-1 0 0 15,0 2-1-15,-3 0 0 0,3 2-1 16,-4 5 1-16,-1-2 0 0,1 7 0 16,-5 0-1-16,5 2 0 0,-3 4 1 15,3-3 0-15,-1 2 0 0,3-1 0 16,3 2 0-16,-1-2 0 0,4 2 0 15,0-1 0-15,2-2 0 0,2 3 0 0,-1 0-1 16,3-1 1-16,0 0 0 0,7-1 0 16,-1 3 0-16,0-1 1 15,4-2-1-15,-1 0 0 0,3-2 0 16,3-2 0-16,1 1 0 0,1-2 0 0,1-1 0 16,3-3 0-16,2-1 0 0,-1-4-5 15,-1-2 0-15,2 0 0 0,-1-5 0 16,1-4 3-16,2-2 1 0,-2-5 1 15,2-2-2-15,-3-3 2 0,5-3 0 16,0-1 1-16,-2-1-1 0,2-4 0 16,2 0 1-16,2-2-1 0,0 0 1 15,-4 3 0-15,-5 0 0 0,-7 4 1 0,-3 0 1 16,-4 6 4-16,-3 2 0 16,-5 1 1-16,0 4 5 0,0 1-5 15,-5 1-4-15,-3 3 2 0,0 1-2 16,0 0-3-16,-3 4-1 0,-3 1-1 15,1 1-1-15,-3 3 1 0,3 3-2 0,-1 4 1 16,-3-1-1-16,7 3 1 0,-2-1 0 16,-1 1 0-16,5 3 0 0,0-4-1 15,2 1 2-15,1 1-1 0,3 1 0 16,2-1 2-16,0 0-1 0,0-2 0 16,2 2 1-16,3-2 0 0,1 2 1 15,2-3 0-15,0 7 0 0,1-3 0 16,-1-2 1-16,2 4-1 0,-2-2 0 15,1 1 2-15,-1-3-1 0,-2 1 0 16,2-1 0-16,-1-1 3 0,1 0-2 16,-2 1 0-16,-2-7-1 0,2 4 0 15,-3-4 0-15,-1-1-1 0,-2 2 0 0,0-3 0 16,2 1 0-16,-2 0-1 0,0-1 1 16,-2 1 0-16,0-1-1 0,-3 0-1 15,-1 0-3-15,-4-3-5 0,2 1 1 16,1-1-4-16,1 0-8 15,-2 0-7-15,4-3 1 0,-2-4-5 0,4-7-14 16,-1 0-12-16,3-7 11 0,7-3-66 16,1 1-94-16</inkml:trace>
  <inkml:trace contextRef="#ctx0" brushRef="#br0" timeOffset="184782.785">2462 12458 479 0,'0'0'96'0,"0"0"-73"0,0 0 2 16,0 0 3-16,0 0 2 0,0 0-11 16,52-19-3-16,-48 20-1 0,-2 5-3 15,0 6-5-15,0 1 2 0,0 5-4 0,-2 1 2 16,0 2-2-16,0 5-1 0,0-1 4 16,0 5-4-16,0-4 0 0,0 2-2 15,0-3-2-15,0 1 2 16,0-5-2-16,0 1 1 0,2-4 0 0,0 0-1 15,0-4 0-15,2-3-2 0,0-4 0 16,1-2 0-16,-3 0-1 0,-2-5-1 16,0 3 0-16,0-3 1 0,0 0 2 15,0 0 1-15,0-3 2 0,-2-5-2 16,-3-1 0-16,1-2-2 0,0 0 0 16,2-5 2-16,-2 1-1 0,0-2 0 15,2-3 1-15,-2-3-1 0,2-7 1 16,2-4-2-16,0-1 2 0,0-4-2 15,0-1-1-15,0 2 1 0,0 0-1 0,2 4 2 16,0-1-1-16,-2 7 0 0,2 5 2 16,-2 1 0-16,2 4 0 15,-2-1 1-15,4 3-1 0,0 0 0 0,-2 3-1 16,2 3 1-16,0-1 0 16,3 4 0-16,-1 4-2 0,0-1 2 0,2 4 0 15,5 0-1-15,3 4 1 0,-1 4 0 16,3 2 1-16,-1 4-1 0,-3 0 2 15,1 3-1-15,-5 3 0 0,-2 1 0 16,-3 1-1-16,-5 0 1 0,0 0 0 16,-5-2-1-16,-5 0 2 0,-4-1-2 15,-1-2 2-15,-1-1-1 0,-1-3-1 16,1-1 1-16,1 0-1 0,-4-4 0 16,7 3-1-16,-2-4-5 0,1 2-2 15,3-1-2-15,2-1-7 0,-1 0-8 16,3-3-1-16,2 1-8 0,-2-4-2 15,6-1-8-15,0 0-3 0,0-4-14 16,0-5-54-16,4-2-143 0</inkml:trace>
  <inkml:trace contextRef="#ctx0" brushRef="#br0" timeOffset="185079.6">2913 12423 30 0,'0'0'145'0,"0"0"-144"0,0 0 35 15,0 0 46-15,0 0-19 16,0 0-17-16,0 0 7 0,-31 3-8 0,26-4-7 16,3 1-2-16,-2 0 0 0,4 0-1 15,0 0-7-15,0 0-9 0,0 0-5 16,0-1-7-16,0 1-3 15,0-1-1-15,2-1-1 0,9 2-1 16,-1-5 1-16,7 1-2 0,5-1 0 0,3-2 0 16,-2 3-6-16,-3 0-12 0,5 2-15 15,-10 1-17-15,-3-1-25 0,-4-1-17 16,-8 1-82-16</inkml:trace>
  <inkml:trace contextRef="#ctx0" brushRef="#br0" timeOffset="185298.29">2896 12610 307 0,'0'0'27'0,"0"0"13"0,0 0 11 16,0 0 12-16,0 0-9 0,0 0-17 16,0 0-14-16,0 0 8 0,0 0-15 15,-2 35-8-15,8-35 3 0,2 0 1 16,7-1 1-16,-3-4-6 0,5 2-5 15,-1-1-2-15,5-2-2 0,-6 1-28 16,3-5-20-16,-5 0-25 0,-1-6-41 16,-4-1-199-16</inkml:trace>
  <inkml:trace contextRef="#ctx0" brushRef="#br0" timeOffset="186266.813">3386 12238 155 0,'0'0'0'16,"0"0"-41"-16,0 0 41 0,0 0 20 16,0 0 2-16,0 0-11 0,0 0 5 15,0 0 15-15,-21 0 5 0,15 0 2 0,4 0 6 16,-2-1-10-16,-2-2-3 16,-1 1 1-16,-1 0-3 0,4 0-2 0,0 0-4 15,2-1-5-15,2 3-2 0,-2 0-1 16,2-1 0-16,-2 0-2 15,2-1 0-15,0 1 0 0,0-1-1 16,4-2 1-16,0 1-5 0,2-1 0 0,5 0 0 16,3 0 1-16,0-2-2 0,5 0 1 15,2-1 1-15,6-2-3 0,-1 1 0 16,8-1 0-16,3 1-1 0,0 0-1 16,2 0 0-16,-4 1-2 0,-2 2 3 15,-4 3-2-15,-8 2 1 0,-4 0 0 16,-5 0 0-16,-8 0-2 0,0 1 1 15,-4 6-1-15,-2 2-1 0,0 4 4 16,-8 4-4-16,-1 3 0 0,-1 3 1 0,-2 3-2 16,-1 1 1-16,-1 4 1 0,-1 2-2 15,1 1 0-15,-5 2 0 16,2 3 0-16,-3 0 0 0,-1-1 1 16,2-1 0-16,0-5-1 0,3 2 1 0,1-5-1 15,1-6 0-15,3-1 0 0,7-8 1 16,0-4 0-16,4-3-1 0,2-4 1 15,0-3-1-15,0 0 1 0,0 0 0 16,6 0 2-16,2 0 8 0,9-3 3 16,4-6 4-16,12-2-1 0,-4 0-7 15,8-2-3-15,4 0-2 0,-2 2 1 16,3 0-5-16,-7 1 1 0,-2 2-1 16,-8 3-1-16,-9 2-4 0,-7 1-10 15,-5 1-5-15,-4 1-9 0,-9 0-10 16,-7 0 4-16,-9 6-41 0,-8-4-42 15,0 1-57-15,4-1-183 0</inkml:trace>
  <inkml:trace contextRef="#ctx0" brushRef="#br0" timeOffset="188453.877">6681 11733 174 0,'0'0'66'0,"0"0"-48"15,0 0 24-15,0 0 7 0,0 0-8 16,0 0-12-16,0 0-1 0,0 0 0 16,-19-43-6-16,19 42-2 0,0 0-1 15,0 1 0-15,0 0-4 0,0 0-3 16,0 0 0-16,0 0-5 0,0 0-3 16,0 0-4-16,0 0 1 0,2 1-1 15,9-1 1-15,-3 1 2 0,6-1 4 16,1 0 0-16,1 0 1 0,3 0-1 15,0 0 0-15,5 0 1 0,5 0-4 16,7-2 5-16,5-1 2 0,9-6 0 16,3 1-1-16,9-3-2 0,9-1-6 15,1-3 3-15,0-1-2 0,-4-1 0 0,-6 2-3 16,-8 2 3-16,-4-1 0 0,-13 2 1 16,-10 4 2-16,-11 3-2 0,-7 4-2 15,-7-1 1-15,-2 2-1 0,0 0 3 16,-11 2 2-16,1 1-3 0,-4 2-4 15,-3 1-2-15,3 0-5 0,1 0 0 16,5-1-5-16,4-4 1 0,0 2-8 16,0-1-8-16,2-1-9 0,-3 1-7 15,3-2-3-15,0 0-6 0,-2-3-20 16,-2-8-64-16</inkml:trace>
  <inkml:trace contextRef="#ctx0" brushRef="#br0" timeOffset="188813.09">7452 11313 510 0,'0'0'5'0,"0"0"-4"0,0 0 9 16,0 0 12-16,0 0-13 0,0 0-4 16,0 0 11-16,0 0 6 0,-25 10-5 15,25-7-6-15,0-3-4 0,0 0-3 16,0 0-1-16,0 2 4 0,6 1-4 15,3 0 2-15,-1 3 3 0,4-3 0 16,7 1 1-16,4 2-2 0,1-2 2 16,7 4-4-16,3-2 2 0,5-2-2 15,-6 3-2-15,0 2-1 0,-4 2 1 16,-6 0-2-16,-3-1 1 0,-9 0-2 16,-7 2 0-16,-4 3 0 0,-2 1 1 0,-7 4 0 15,-9 2 2-15,-3-2-1 0,-4 2 4 16,1-2 1-16,-3 0-3 0,6-1 1 15,-4-1-4-15,2 0-1 0,1 0-1 16,-3-2-9-16,0 3-13 0,-4-2-15 16,-2 0-12-16,-2-1-21 0,-4-5-22 15,4-4-93-15</inkml:trace>
  <inkml:trace contextRef="#ctx0" brushRef="#br0" timeOffset="189344.215">5881 11003 299 0,'0'0'72'0,"0"0"-27"0,0 0 19 16,0 0 3-16,0 0-16 0,0 0-8 16,0 0 1-16,0 0-7 0,-6-36-9 15,6 36-8-15,0 0-9 0,-2 0-8 16,2 5-3-16,0 5-1 0,0 4-1 15,-2 5 2-15,2 5 2 0,-5 4-1 16,1 5 0-16,2 2 0 0,-4 0-1 16,4 2 2-16,-2-2-2 0,4-2 0 15,-2-5-9-15,2 3-8 0,0-3-3 16,0-2-9-16,-4-1-16 0,0-5-14 16,-5-3-20-16,-1-6-44 0,-7-5-134 15</inkml:trace>
  <inkml:trace contextRef="#ctx0" brushRef="#br0" timeOffset="189531.67">5654 11303 616 0,'0'0'13'0,"0"0"-4"16,0 0 16-16,0 0 15 0,0 0-17 16,0 0-7-16,0 0 3 0,0 0 4 15,0 0-8-15,4-51-10 0,-4 51-4 16,0 0-1-16,0 0-3 0,0 6-15 15,2 0-18-15,2 1-8 0,4 0-7 16,7-7-15-16,-3 0-25 0,3-12-65 16</inkml:trace>
  <inkml:trace contextRef="#ctx0" brushRef="#br0" timeOffset="189734.747">6212 11177 489 0,'0'0'178'15,"0"0"-178"-15,0 0-2 0,0 0 2 16,0 0 26-16,0 0-7 0,0 0 1 16,0 0 5-16,0 0-1 0,-2 21-10 15,2-21-10-15,-5 0-4 0,3 0-2 16,2 0-15-16,0 1-8 0,0 1-11 16,-2 1-16-16,2-2-22 0,0-1-24 15,-4-1-90-15</inkml:trace>
  <inkml:trace contextRef="#ctx0" brushRef="#br0" timeOffset="190610.21">6468 11170 500 0,'0'0'0'15,"0"0"0"-15,0 0 0 0,0 0 30 16,0 0 2-16,0 0-8 0,0 0-8 15,0 0-3-15,0 0-7 0,-52-12-5 16,40 15 2-16,0 1-3 0,-1 4 2 16,-1-1-1-16,5 2 0 0,1-2 1 15,4 1-2-15,2-2-2 0,2-1 2 16,0 1-2-16,2-3-2 0,2 2 3 16,6-3 1-16,1-2 0 0,3 1 0 15,3-1 2-15,-1-2-1 0,3-3-1 0,2-3 2 16,3-2-2-16,-1-3 1 15,2 1 0-15,-4-6-1 0,-3 2 2 16,1 1-1-16,-7-1 0 0,-1 0 1 16,-5 3 2-16,-6-3 6 0,2 1 4 0,-2-2-2 15,-2-1-6-15,0 2-3 0,-9 0-2 16,7-2 2-16,-4 4-1 0,2 0 1 16,4 6-2-16,-2-3 0 0,2 7 3 15,-5 2-4-15,3 1 1 0,-4 1-1 16,0 3-1-16,-5 4-2 0,1 7 1 15,-3 0 2-15,-3 6-3 0,3 3 3 16,-1 0 0-16,3 2-1 0,-1 0 0 16,6 3 0-16,-3-2 1 0,7-2 1 15,-4-1 0-15,6-3-1 0,2-3-2 16,4 0 2-16,6-5 0 0,3 1-2 0,3-4 0 16,3-1 2-16,6 1-1 0,4-9 1 15,2 0 0-15,2-6 2 0,0-5-1 16,0-4 0-16,-2-2 1 0,-2-4 2 15,-4 0-1-15,3-2-1 0,-7 1 0 16,4-5 0-16,-4 3-2 0,-3-1 0 16,-1-2 1-16,-5 0-1 0,-1-1 1 15,-3-2-1-15,-2 0 0 0,2 2 1 16,-4 1-1-16,-2 9 0 0,-2 3 0 16,-4 6 3-16,-6 3-3 0,0 2 0 15,-5 4-4-15,-5 1 1 0,-3 8-3 16,0 6-1-16,2 0 3 0,3 3 1 15,3 0 2-15,3 3 0 0,-3 1 1 16,5-4-1-16,4 2 1 0,-2-4 0 16,6-2-1-16,2-2-1 0,0-3 2 0,8 1 0 15,-2-4 1-15,6 2 2 0,5-2 4 16,-3-1 2-16,7 4-2 0,-2-5 6 16,1 2-2-16,3 0-1 0,-8-3-1 15,1 1-2-15,-8-1-2 0,-6-1-3 16,3 4 1-16,-5-4-2 0,0 5 2 15,0 3 0-15,-5-2-2 0,3 2 2 16,-4-1-3-16,0 0 1 0,2-3-1 16,4 0 0-16,0 0-1 0,-2-3-10 15,2 1-4-15,0-2-6 0,0-2-8 16,0 1-8-16,0-1-9 0,4-4-12 16,8-7-5-16,-1-4-17 0,-1-2-88 15</inkml:trace>
  <inkml:trace contextRef="#ctx0" brushRef="#br0" timeOffset="191141.422">7090 10855 308 0,'0'0'273'0,"0"0"-249"15,0 0 15-15,0 0 0 0,0 0-4 16,0 0-22-16,0 0-3 0,2-20 2 16,0 29-3-16,0 7 1 0,0 2-1 15,3 7 3-15,-3 3-5 0,-2 3 1 16,0 4-2-16,0 0-2 0,0 0-1 15,-2 1-2-15,2-3 2 0,0-4-2 16,0-1-1-16,0-6 0 0,0-3-4 16,2-4-3-16,2-3-3 0,-2-4 1 15,-2-2-2-15,0-3 3 0,0-3 3 16,0 0 5-16,0 0 0 0,0-3 3 16,0-3 1-16,-4-5-3 0,0-1-1 0,-1-5 0 15,1-2-1-15,2-2 0 0,-4-4 1 16,-2-3 0-16,2-3 0 0,-5-4 0 15,3 2-1-15,0-1 0 16,6 2 1-16,-2 3 0 0,-3 1 0 16,5 4 1-16,2 2-1 0,-2 5 1 0,2 2-1 15,0 2 0-15,0 5 0 0,0 0 1 16,2 2 0-16,0 0-1 0,5 0 0 16,-3 3-1-16,-2-3 1 0,6 4-1 15,0-1 0-15,7-2 1 0,-3 5 0 16,5-2 0-16,-3 2 0 0,5 0 0 15,-3 2 0-15,5 3 1 0,-4 2-1 16,-1 0-1-16,-4 5 1 0,-3-5-1 16,1 5 2-16,-8 1-1 0,-2 1 0 15,0 1 1-15,-6 0 0 0,-4 4 0 16,-1-3-1-16,1 2 0 0,-2-1 0 16,-1-3-5-16,5 0-1 0,-5-2-3 0,5-2-11 15,2 2-2-15,0-3-15 0,-3 1-10 16,7-1-10-16,2-3-7 0,0-3-22 15,0-3-62-15,0-7-119 0</inkml:trace>
  <inkml:trace contextRef="#ctx0" brushRef="#br0" timeOffset="191438.147">7549 10860 166 0,'0'0'155'15,"0"0"-129"-15,0 0 13 0,0 0 15 0,0 0-13 16,0 0-11-16,0 0-1 0,0 0 2 16,-112 12-1-16,108-10-3 0,-4-2-5 15,8 3-2-15,0-3-5 0,0 0-7 16,0 0-5-16,0 0 2 0,0 0 3 15,2-2-2-15,11-5-5 16,1 1 0-16,5-2-1 0,-1 1-1 0,5 2-1 16,-2 0-18-16,-3 4-26 0,-1-3-29 15,-5 1-16-15,-4-3-65 0</inkml:trace>
  <inkml:trace contextRef="#ctx0" brushRef="#br0" timeOffset="191641.303">7404 10990 374 0,'0'0'119'0,"0"0"-119"16,0 0 3-16,0 0-3 0,0 0 32 15,0 0 2-15,0 0-2 0,0 0 6 16,0 0-2-16,-10 28-14 16,12-28-11-16,6 0-8 0,3-2 0 0,1 1-1 15,5-2 0-15,-3-2-2 0,1 1-3 16,-5-2-30-16,9-3-14 0,-5-4-14 15,5-6-28-15,-5-1-121 0</inkml:trace>
  <inkml:trace contextRef="#ctx0" brushRef="#br0" timeOffset="192109.862">7743 10665 511 0,'0'0'1'0,"0"0"1"0,0 0 16 15,0 0 8-15,0 0-16 0,0 0-1 16,0 0 6-16,0 0 3 0,0 0-4 16,-86 3 0-16,84-3-4 0,-1 0 2 15,-1 0-2-15,4 0 1 0,0-3 1 16,0 0-5-16,4 0 1 0,1-5-6 16,11 1-2-16,-1-2-2 0,7-1 2 15,7 2 0-15,0 0 1 0,2 0 0 16,2 1 1-16,0 5-1 0,0 0 1 15,-6 2-2-15,-2 2 0 0,-8 3 0 16,-9 2 0-16,-6 3 0 0,-2 0 1 16,-4 3 0-16,-11 2 2 0,3 2 0 0,-2 0 0 15,-1 1-3-15,1 3 1 16,-1-1 0-16,7 0-1 0,-2 5 0 16,-5 8 1-16,1-2-1 15,-7-1 1-15,4 1 0 0,3-10-1 16,2-4-2-16,3-1 2 0,-1-4 2 0,6 0 2 15,-2-6 3-15,6-2-1 0,0-1 1 16,0-3-2-16,0 0 1 0,4 0 1 16,8 0 1-16,5-7 3 0,7-4 4 15,7-2 1-15,5-2-7 0,-1 1-2 16,4 1-5-16,-4 1-2 0,-2 5 0 16,-6 1 0-16,-4 3-15 0,-5 3-22 15,-3-3-33-15,-9-2-59 0,-6-3-125 16</inkml:trace>
  <inkml:trace contextRef="#ctx0" brushRef="#br0" timeOffset="195452.832">8535 12486 264 0,'0'0'40'0,"0"0"-6"15,0 0 8-15,0 0 8 0,0 0-5 16,0 0-17-16,-27-17-5 0,27 14-5 16,-2 2-1-16,2-1-7 0,0-3-1 15,-2 2 0-15,2 1 1 0,0 1 1 16,0 1-3-16,0-2-2 0,0 1 1 15,0 1-1-15,0 0-1 0,0 0-2 16,0-3 1-16,2 1-1 0,0 1-2 16,7-1 0-16,-5 2 0 0,8 0 0 15,-2-2 0-15,7-1 2 0,2-2-1 16,3-1 3-16,3-1 0 0,2-1-2 16,4-1 0-16,4-3-1 0,4 2 3 0,5-2-4 15,1-1 1-15,9 2 4 0,4-2 1 16,0-1 2-16,4 1-4 15,4-2 2-15,2 0-3 0,0 2 1 16,5 0-1-16,-1 0 0 0,2 2 0 0,1-2 2 16,6 1 1-16,-1 4-2 0,3-1-3 15,0 3-2-15,-1-1 0 0,-3-1 0 16,3 0 1-16,-7 0 2 0,-1 0-2 16,-8-2 2-16,1 2 1 0,-3 1-1 15,-6-1 0-15,-9 1 1 0,5 0-3 16,-9 0 2-16,1-1 0 0,-9 3-1 15,-6 1 0-15,-8 0 0 0,-5 3 0 16,-7-2 0-16,-9 3-1 0,0 0 0 16,-2 0 1-16,0 0 2 0,0 0 1 15,-4 0-1-15,0 0-1 0,-9 3 0 16,-3-1-3-16,7 1 1 0,-3 0 1 0,4-2-2 16,4-1 0-16,4 2 0 0,0-2-2 15,0 3-1-15,0-2-4 0,0 0 2 16,0 2 0-16,0-2 0 0,0 0-4 15,4 0-2-15,-2-1 0 0,-2 1-6 16,0 0-4-16,0 1-6 0,-2 2-10 16,-4-1-6-16,-5 3-5 0,-7 1-10 15,1 1-25-15,-6-4-49 0,1 0-82 16</inkml:trace>
  <inkml:trace contextRef="#ctx0" brushRef="#br0" timeOffset="198296.095">9333 11657 187 0,'0'0'70'0,"0"0"-39"15,0 0 0-15,0 0 2 0,0 0-3 16,0 0-3-16,0 0-3 0,-74-41 7 16,63 37 2-16,7 0 1 0,4 1-10 15,0 1 1-15,-2-4-10 0,2 6-9 16,0 0 0-16,0 0-1 0,0 0 0 15,0-3-2-15,2 3 4 0,-2 0-2 16,4 0 1-16,5 0-1 0,-3 0 1 16,2 0-1-16,2 0 1 0,5 6 0 15,-3-1-2-15,5 1 1 0,1 3-2 0,5-1-2 16,-2 3 0-16,2 1 1 16,1-5-2-16,5 3 0 0,-4-5 1 0,0 4 0 15,4-4 0-15,-6-1 0 0,1 3 0 16,-5-4 0-16,0-2 1 0,-9 1-1 15,-2-2 1-15,-2 0-2 0,-1 0 0 16,-1 0 1-16,0-3-1 0,-4-5 0 16,2 3-1-16,2-1-3 0,0-3 0 15,-4 4 1-15,2-3 1 0,0-1-1 16,4-2-1-16,-3-1 3 0,-1 1 0 16,0-3 1-16,0-1 1 0,-2 0-1 15,0 2 0-15,0 1 1 0,-4 0 1 16,-1 2-1-16,-3 2 3 0,6 0 1 15,-2 1 4-15,-2 2-1 0,4 3 1 16,-2-1 2-16,2 0 0 0,-1 0-2 0,1 3 2 16,2 0-3-16,-2 0 1 0,2 0-4 15,0 0 0-15,0 0-3 0,0 0-2 16,0 0 1-16,0 0 0 0,0 0 0 16,0 3-1-16,2 3 0 0,0 1 1 15,1 5 5-15,-1 0-4 0,-2 4 3 16,2 4-1-16,-2-2 1 0,2 4 1 15,0-2-1-15,-2 2-2 0,2 3 0 16,-2-4 0-16,0 6 0 0,0-2-2 16,0 1 1-16,0 3-1 0,0-2 0 15,0-1 0-15,0-1 0 0,0-4 0 16,0-4-1-16,-2-3 0 0,2 0 2 16,0-5-2-16,0 0 1 0,-4-3-1 15,4 0-2-15,-2 0-8 0,0-1-6 16,-1-2-10-16,-1 0-12 0,-2 0-11 15,4 0-18-15,2-3-14 0,0 0-21 16,0-3-55-16,0-3-134 0</inkml:trace>
  <inkml:trace contextRef="#ctx0" brushRef="#br0" timeOffset="200014.623">8579 13328 130 0,'0'0'6'0,"0"0"0"16,0 0 18-16,0 0 9 0,-25 1-1 15,21-1 2-15,-1 0 5 0,1 0-5 16,2 0-6-16,0 0 2 0,2 0-2 15,0 0 2-15,0 0-5 0,0 0-4 0,0 0 1 16,0 0-5-16,0 0-3 16,0 0-1-16,0 0-1 0,0 0-2 15,4 0 3-15,0-3 3 0,3-2-5 0,1 2-1 16,0-1-2-16,-2 1 0 0,3 1-2 16,5-1-1-16,1 0 2 0,3 0-2 15,1-1-1-15,8 0 1 0,6-2-2 16,6 0 1-16,4-2-4 0,5-2 0 15,8-1 2-15,4-2 0 0,2 2 0 16,8-4 1-16,4 0 0 0,1 0 6 16,8-3-4-16,-3 2 0 0,5 0 0 15,-2 0-1-15,8-2 2 0,-5 3-2 16,9 0 1-16,1 2-5 0,-1 1 2 16,0 0 1-16,-2-1 0 0,-6 3 0 15,1-1 0-15,-11 3-1 0,2-2 2 16,-9 2-1-16,-4 1-3 0,-6-2 0 15,-4 3 0-15,-3 0 3 0,-7 2-1 16,1-3 0-16,-3 0 0 0,-7 1 1 0,-4 0-1 16,0 0 2-16,0 0-3 0,-6-1 1 15,-6 3 1-15,-7-1-1 0,-10 4-1 16,1 1 1-16,-5 0 0 0,0 0 0 16,0 0 6-16,0 0 5 0,-2 0-3 15,-1-2-7-15,-1 2-1 0,-2-3 0 16,2 3-2-16,2 0 1 0,0-3-1 15,2 3 0-15,0 0 0 0,0 0 0 16,0 0 0-16,0 0 0 0,0 0 0 16,0 0 0-16,0 0 0 0,-2 0-1 15,-4 0-3-15,-1 3-2 0,5-3-5 16,-4 3-1-16,-2 3-1 0,-5-2-6 0,5 0-3 16,-6 0-7-16,-3 0-12 15,-1-1-8-15,-7-3-12 0,2 0-19 16,-8-3-51-16,4-4-147 0</inkml:trace>
  <inkml:trace contextRef="#ctx0" brushRef="#br0" timeOffset="203062.104">9459 12589 130 0,'0'0'53'0,"0"0"7"0,0 0 53 16,0 0-64-16,0 0-17 0,0 0-2 15,0 0-2-15,0 0-5 0,-49-46 1 16,46 44-5-16,3 1-2 0,0 0 1 16,0 1 7-16,0 0-3 0,0-2-10 15,0 2-7-15,0 0 3 0,0 0-5 16,3 3 0-16,1 0 0 0,4 2 4 15,2 1 0-15,1 0 3 0,5 0 0 16,1 0-1-16,5 1 0 0,5 0 0 16,4 3-2-16,2 2-2 0,5 1 2 15,1 5-3-15,2-2-3 0,3-1 0 16,-3 1-1-16,-4-1 0 0,-2-1 0 16,-8 0 1-16,0-3-1 0,-10 0 4 15,-1-2-4-15,-3 0 0 0,-7-4 0 0,-2 1-1 16,-4-1-3-16,0 1-3 0,0 0-10 15,-4-3-7-15,2 0-5 0,-9-1-6 16,-3-1-11-16,1-1-19 0,-1-1-23 16,-5-4-59-16,9-6-140 0</inkml:trace>
  <inkml:trace contextRef="#ctx0" brushRef="#br0" timeOffset="203358.87">9908 12422 407 0,'0'0'67'16,"0"0"-13"-16,0 0-6 15,0 0 4-15,0 0-12 0,0 0-14 16,0 0-1-16,0 0-3 0,0 0-3 0,-17-14-5 0,13 16-2 0,-2 4-2 0,-2 2-5 16,-5 5 0-16,-3 3-1 0,3 4 0 31,-1 3 1-31,-5 2-1 0,5 2 2 15,-5 5-1-15,-2 1 1 0,7 5-3 0,-9-2-1 0,5 3-1 0,-5 1 0 32,6-3 0-32,-1-3 0 0,-1-3-1 0,7-2 0 0,3-5 0 0,1-6-9 15,0 1-5-15,6-5-11 0,0 3-15 16,-2-3-25-16,-5-2-37 0,-5-2-57 16</inkml:trace>
  <inkml:trace contextRef="#ctx0" brushRef="#br0" timeOffset="204702.38">2117 10775 138 0,'0'0'77'16,"0"0"-22"-16,0 0 9 16,0 0-8-16,0 0-7 0,0 0-20 15,0 0-10-15,0 10 0 0,0-10 0 16,0 0-4-16,0-2-3 0,0 2-2 0,0 0 1 16,0 0 2-16,2 0-2 0,-2 0 0 15,0 0 4-15,0-1-2 0,2-2-1 16,-2-1-3-16,2-4 1 0,0 2-4 15,2-2 2-15,0-4-3 0,-2 1 2 16,7-3 0-16,-1-2 0 0,0-2 0 16,2-2-1-16,1-2 0 0,-1 0-2 15,0-2 1-15,-1 1 0 0,-3-2 0 16,0 0 1-16,-4 0-1 0,-2 2-1 16,0-2-1-16,-2 2 1 0,-6-2-2 15,0 0 1-15,-1-1-2 0,-1 1 2 16,-2-3-2-16,-1 4-1 0,-3 5 4 15,3 2 0-15,-1 4-1 0,1 4 1 0,5 6-2 16,0 0-1-16,2 3 1 0,-3 0-1 16,3 0-1-16,0 6 0 0,-2 3-1 15,-1 4-2-15,1 4 2 16,2 5 0-16,-2 2-1 0,2 4 2 0,1 2-1 16,1 1 0-16,2-1 1 0,0 0 0 15,2-1 0-15,0 1 1 0,0-5-1 16,2 2 0-16,2-3-1 0,5 2 1 15,-1-4 0-15,0 0-3 0,5-1 3 16,-1-3 0-16,0 0 0 0,5-3 0 16,-5-2 1-16,3 2-1 0,1-5 2 15,-3 0-1-15,3 0 2 0,-1 2-1 16,-1-2-1-16,1-1 2 0,-3 3 0 16,0-2-1-16,-3-2 0 0,-1 2-1 0,0-2 1 15,-2-1-1-15,-1 2-1 16,-3-2 1-16,0 2 0 0,0 2 0 15,-2-1 0-15,0 2-1 0,0-2 2 0,-2 0-2 16,0-1-8-16,0-1-4 0,-1 0-7 16,-1 1-14-16,2 0-17 0,0 0-16 15,-2-2-19-15,-4 3-50 0,0-5-262 16</inkml:trace>
  <inkml:trace contextRef="#ctx0" brushRef="#br0" timeOffset="208357.876">7411 13658 70 0,'0'0'56'0,"0"0"-38"0,0 0-4 0,0 0 1 15,0 0-2-15,0 0-3 0,0 0 6 16,-54-18 9-16,41 18 5 0,3-1 5 15,-2 1 4-15,1 0-8 0,-3 0-2 16,6 0 1-16,-5 0-4 0,7 0-4 16,-4 0-2-16,6 0-3 0,2 1-1 15,-1-1-2-15,3 0-1 0,0 0-2 16,0 0-1-16,0 0-1 0,0 0 0 16,0 0-2-16,0 0-2 0,0 0 0 15,0 0 0-15,5 0-3 0,1 0-1 16,6 0 3-16,-1 0 2 0,7 0 0 15,3-1 0-15,6-2 0 0,0-3 0 16,6 1 0-16,2-2-1 0,4 0-2 0,4-3 0 16,5-1 0-16,0 0 0 0,3-1 1 15,-1-3 2-15,2 4-2 0,-7 0 0 16,5 0 2-16,-13 1-3 0,-2 1-2 16,-6 3 1-16,-15 1-1 0,1 2 0 15,-11 1 0-15,-2 1 1 0,-2 1-1 16,0-1 6-16,0 1-2 0,0 0-3 15,0 0 1-15,0 0-3 0,0 0 0 16,0 0 0-16,0 0-2 0,0 0-3 16,0 0-3-16,0-3 1 0,0 3-5 15,0 0-1-15,-2 1-3 0,0 2-13 16,-2-2-10-16,0 2-5 0,-5-1-16 16,1 0-39-16,-2-2-67 0</inkml:trace>
  <inkml:trace contextRef="#ctx0" brushRef="#br0" timeOffset="208764.108">7783 13352 168 0,'0'0'87'0,"0"0"-22"0,0 0-5 16,0 0-8-16,0 0-10 0,0 0-10 15,0 0-2-15,0 0-4 0,-58 8-6 0,56-8-2 16,2 0-5-16,0 0-3 16,0 0-1-16,0 0-4 0,0 0 0 15,0 1 0-15,2 1-5 0,6 0 1 16,0 2 2-16,7 0 3 0,3 1 3 16,-1-2 3-16,8 1-1 0,2 1 0 15,4-1-2-15,2 2-6 0,4 0 0 16,-2 1-2-16,2 1 1 0,-4-3 0 0,-6 3-1 15,-6-2-1-15,-9 0 0 0,-5-2 1 16,-7 0-1-16,0 3 1 0,-7 1 2 16,-5 2 7-16,-7 2 1 0,-3-1 1 15,-3 3-7-15,-4-1 3 0,0 1-6 16,0 1 2-16,2 0-4 0,6-2 1 16,1 2-1-16,3 2-4 0,5-1-12 15,1 2-11-15,1-2-14 0,4 2-25 16,-4 0-25-16,-9-3-64 0</inkml:trace>
  <inkml:trace contextRef="#ctx0" brushRef="#br0" timeOffset="209560.715">5687 13957 227 0,'0'0'4'0,"0"0"-4"0,0 0 4 15,0 0 9-15,0 0 13 0,0 0 5 0,-91-77 4 16,82 73-4-16,5 1 21 0,-2 0-26 16,2 0-8-16,4 0 11 0,-4 0-4 15,4 1-8-15,-2 1 6 0,2 0 4 16,0 1 2-16,0-2-2 0,0 2-2 15,0 0 2-15,0-1-3 0,2 1-5 16,-2 0-5-16,0 0-4 0,0 0-1 16,0 0-4-16,0 3-5 0,2 1 0 15,0 6-1-15,0 5 1 0,4 7 5 16,-4 2-2-16,0 1 3 0,0 0-3 16,-2 2-1-16,0 0-2 0,2 0 1 15,-2-2-1-15,5 0 0 0,-1-1 0 16,0-3-4-16,0 3-8 0,-4-7-2 0,4-2-5 15,0-1-12-15,-4-5-15 0,0-1-11 16,0-4-6-16,-6-1-15 0,-4-3-42 16,-1-3-148-16</inkml:trace>
  <inkml:trace contextRef="#ctx0" brushRef="#br0" timeOffset="209763.797">5292 14112 398 0,'0'0'53'0,"0"0"12"15,0 0-3-15,0 0-5 0,0 0-16 16,0 0-16-16,0 0-2 0,0 0-4 16,0 0-2-16,-33-16-1 0,33 16-4 0,0 0-4 15,0 0-2-15,-2 1-2 0,2 0-4 16,0 2 0-16,0 0 0 16,2 0 0-16,2 2-5 0,0 1-13 0,4 1-10 15,-4 1-15-15,7 0-23 0,-1 0-14 16,-2-5-27-16,3 0-91 0</inkml:trace>
  <inkml:trace contextRef="#ctx0" brushRef="#br0" timeOffset="209982.5">5707 14048 541 0,'0'0'47'0,"0"0"-10"0,0 0-9 16,0 0 12-16,0 0-5 0,0 0-15 15,0 0-5-15,0 0-1 0,0 0-7 16,9-6 3-16,-9 6-6 0,0 0-4 16,0 0 0-16,-2 0-1 0,2 1-15 15,-5 3-8-15,3 0-7 0,2 3-13 16,-2-1-2-16,2 0-6 0,0-3-11 0,0 0-9 16,0-3-117-16</inkml:trace>
  <inkml:trace contextRef="#ctx0" brushRef="#br0" timeOffset="210888.534">6077 14016 501 0,'0'0'0'15,"0"0"-15"-15,0 0 15 0,0 0 4 0,0 0 17 16,0 0-3-16,0 0 9 0,0 0 4 15,0 0-6-15,-41-54-8 0,29 54-2 16,-1 0-2-16,-1 6-6 16,1 0-2-16,-1 4-4 0,-3 0 1 15,9 1-2-15,-2-1 0 0,1 0-4 16,3 1 4-16,4-3 0 0,-2 2 0 0,4 0-1 16,-2-1 0-16,2 2-1 0,0-2 2 15,2-1-1-15,2 1-2 0,2-3 3 16,5 0-2-16,1-1 2 0,1-2 0 15,5-1-3-15,-3-2 1 0,3 0-1 16,-3-5 0-16,-3-2 2 0,3-4 0 16,1 0 1-16,-1-4 1 0,-5-2 0 15,2 1 1-15,1-1 0 0,-7-1-1 16,0 3 1-16,-6 0 1 0,0 1 6 16,-4 0 1-16,-6 0 1 0,3 1-4 15,-5 3-3-15,0 1-1 0,5 1 3 0,-3 3-2 16,6 3-1-16,0-2 3 0,2 4-3 15,0 0-2-15,-2 0-1 0,1 7-1 16,-3 1-2-16,-2 3 2 0,6 4 0 16,-4 1 0-16,2 1 1 0,-1 2-1 15,5-2 0-15,-2 3 0 16,2-3 0-16,0 0 1 0,0 0-1 0,7-2-1 16,-3 1-3-16,4-1 3 0,6-1-1 15,-1-2 0-15,3-2 3 0,3-1-1 16,0-4 1-16,-1 1-1 0,3-5 1 15,2-1-1-15,-3 0 1 0,-1-9 0 16,6 0 1-16,-9-3-1 0,3-2 1 16,-5-5 0-16,3 0-1 0,-3-2 2 15,-3-2-1-15,1-2 1 0,-2 0-1 0,-1-2-1 16,1 2 1-16,-4 0-1 0,-4 0 1 16,2 1 1-16,-2 2-2 15,-2 4 1-15,0 7 0 0,0 2-1 0,-2 5 1 16,-4 1 1-16,2 1 1 0,-6 2-3 15,4 2-1-15,-5 6-2 0,-1 3 1 16,4 2 1-16,-7 3-2 0,3-1 5 16,3 1-4-16,-1 0 2 0,8-1 0 15,-2 0 0-15,2-1-2 0,2 2 2 16,0-3-2-16,2 0 1 0,2-1 1 16,0-3 0-16,4 0 0 0,-1-1 0 15,7 2 4-15,-6-2 0 0,3 2 0 16,3 1-1-16,-4 0 2 0,1 1 1 15,-1 0-2-15,-4-2 1 0,1-1 1 16,-3-1 3-16,0 1 0 0,-2-1-1 16,-2 3-3-16,0-2-1 0,0 3 0 15,0 1-3-15,-2-1-1 0,-6 1 1 16,3 1-1-16,1-5-4 0,2 0-5 0,-2-2-4 16,2-1-5-16,-4 0-12 0,4-3-13 15,0 0-5-15,-5-3-8 0,5 0-13 16,0-1-27-16,-2-5-72 0</inkml:trace>
  <inkml:trace contextRef="#ctx0" brushRef="#br0" timeOffset="211450.898">6569 14008 202 0,'0'0'313'15,"0"0"-272"-15,0 0 10 0,0 0 2 0,0 0-4 16,0 0-31-16,0 0-16 15,-20-1 0-15,20 10-1 0,4 1 1 0,0 6 5 16,0-3 3-16,0 5 1 16,0 5-1-16,3 2-2 0,-3 6-2 15,-2-1 2-15,2 0-7 0,-2 1 1 0,0-4-1 16,-2-3-1-16,0-5-4 0,4-3-8 16,-2-1 2-16,0-6-5 0,0 0 0 15,0-4-1-15,3-2 1 0,-5-3 1 16,2 0 5-16,-2 0 9 0,-2-5 0 15,-5-4 6-15,-3-3-5 0,2-1-1 16,-5-4 1-16,3-3-1 0,0 0 1 16,3-5 1-16,1-1 0 0,2-5 0 15,0-3 4-15,2-5-6 0,2-1 6 16,0-2-3-16,6 2-3 0,4 4 0 16,-3 5 2-16,1 4-1 0,2 4 0 15,1 4 0-15,-7 5 2 0,4 0 1 16,-4 6 0-16,0 1-1 0,-2 0 3 0,5 3-1 15,-3-2 0-15,0 3-2 0,4-1-3 16,0 0 0-16,3 3 0 0,1 1-1 16,-2 0 1-16,7 6 1 0,-5 0-1 15,1 1 0-15,-5 1 0 0,0 3 1 16,1 0-1-16,-5 2 2 0,0 1-2 16,-4 4 0-16,-8 2 1 0,-1 3 0 15,-7-1-1-15,-5 1 0 0,0 0 0 16,-3-3-2-16,1 0 2 0,4-4-2 15,3-2-1-15,3-2-5 0,5-2-10 16,2 0-12-16,2-1-14 0,2 1-15 16,2 2-8-16,2-6-15 0,4 0-29 15,2-4-68-15</inkml:trace>
  <inkml:trace contextRef="#ctx0" brushRef="#br0" timeOffset="211732.422">6991 13965 341 0,'0'0'46'16,"0"0"19"-16,0 0-1 0,0 0-14 15,0 0-24-15,0 0-6 0,0 0 2 0,0 0-5 16,-60-18-1-16,56 18-4 15,0 0-1-15,2 0-1 0,2 0-7 16,0 0-1-16,0 0-2 0,0 0-2 16,6 0 0-16,0 0 1 0,7-4 1 15,3-2 0-15,7-3 0 0,2 1 1 16,-3-1-1-16,3 0-8 0,0 2-14 0,-4 2-11 16,-7 1-20-16,-4 1-32 0,-10-1-65 15</inkml:trace>
  <inkml:trace contextRef="#ctx0" brushRef="#br0" timeOffset="211935.413">6917 14118 403 0,'0'0'16'16,"0"0"1"-16,0 0 27 0,0 0 12 0,0 0-22 15,0 0 1-15,0 0-11 0,0 0-4 16,0 0-11-16,53-3-4 0,-44 1-5 15,-3 1-1-15,2 1-33 0,-6-3-33 16,0-2-39-16,-2-1-153 0</inkml:trace>
  <inkml:trace contextRef="#ctx0" brushRef="#br0" timeOffset="212919.627">7533 13880 142 0,'0'0'23'15,"0"0"-18"-15,0 0 18 0,0 0 10 16,0 0-6-16,0 0-14 0,0 0-2 16,0 0 5-16,-58-7 6 0,45 8-2 15,5 2 1-15,-2-3 2 0,6 2 2 16,-3-1 2-16,3-1 1 0,2 0-6 16,0 0 0-16,2 0 0 0,0 0-5 15,0-1-4-15,0 1 2 0,0-2-1 16,0 2 0-16,0-2-1 0,0 0-3 15,0 1 2-15,0-1-2 0,0 1 1 16,0-1 0-16,0 0-4 0,0 1 0 16,8-2-2-16,1-1-2 0,1 1-1 15,4-1 0-15,3-2 0 0,2 0 1 16,1 1 2-16,1 1 1 0,4-2-2 0,-3 0 0 16,3 2-2-16,-2 1 3 0,-6 1-1 15,-3 1-1-15,-8 1 0 0,-4 0-2 16,0 0 0-16,-2 3-1 0,0 0 4 15,0 3-1-15,0 1 1 0,0 0 0 16,-4 4 0-16,2 0-2 0,-2 1 0 16,-4 3 0-16,4 2-2 0,-5 2 1 15,3 3-1-15,-4 0 1 0,-7 3-1 16,7-1 0-16,-5 1 0 0,-1-2 0 16,-1 2 1-16,3-2-1 0,-5 2 0 15,5-2 0-15,-5 2 0 0,5-3-2 16,3-4 2-16,1-4 0 0,2-4 0 15,6-2-1-15,0-3 1 0,2-3 0 0,0 3-2 16,0-1 2-16,2-2-1 0,2 1-1 16,4-3 2-16,7 0 0 15,-5 0 1-15,11-3 1 0,-1-2 0 16,1-1-1-16,2 1 2 0,-1-2-2 16,3 3 1-16,-2-2-2 0,-6 1 2 0,-1 1-2 15,-6-1 0-15,-1 1-11 0,-5 1-7 16,0-1-5-16,-2 3-8 0,0-5-3 15,2 2-8-15,0 0-26 0,7-4-38 16,-5 3-97-16</inkml:trace>
  <inkml:trace contextRef="#ctx0" brushRef="#br0" timeOffset="213247.68">7867 14044 312 0,'0'0'69'0,"0"0"-15"16,0 0-11-16,0 0 5 0,0 0-6 15,0 0-12-15,0 0-4 0,0 0-2 16,-2 3-5-16,2-3-6 0,0 0-3 15,0 0-3-15,0 0 0 0,0 0-3 16,5 0-2-16,-1 0-2 0,6 0 1 16,2 0 0-16,3 0 1 0,6-3 2 15,-1-2-1-15,1-1-1 0,4 0-2 16,-3 0 0-16,-3 0 0 0,-2 1 0 16,-5 0-5-16,-4 2-27 0,-6-2-5 0,-2 2-12 15,-6-3-9-15,-10-2-27 0,3 3-93 16</inkml:trace>
  <inkml:trace contextRef="#ctx0" brushRef="#br0" timeOffset="213528.827">7909 13866 485 0,'0'0'45'0,"0"0"9"0,0 0 5 16,0 0 3-16,0 0-18 0,0 0-20 15,0 0-5-15,0 0-7 16,0 0-6-16,-6 4-2 0,6 9-1 16,0 2 3-16,0 4-1 0,0 3 1 15,2 1-2-15,-2 9-2 0,0-1-1 16,0 1-1-16,0 3 0 0,2-3 0 16,0-1 1-16,2-3-1 0,4-2 0 0,0-4-8 15,-1-7-6-15,-1-2-7 0,2-4-10 16,-4-1-7-16,5-3-20 0,-7-5-15 15,4 0-11-15,-4-5-25 0,2-3-79 16</inkml:trace>
  <inkml:trace contextRef="#ctx0" brushRef="#br0" timeOffset="214372.335">8337 13696 306 0,'0'0'30'16,"0"0"20"-16,0 0 4 0,0 0-3 15,0 0-25-15,0 0-12 0,0 0-4 16,0 0 0-16,-62-41-2 0,53 41 1 15,-3 2 0-15,6 1-1 0,-2 1 1 16,3 0 2-16,-3-1-4 0,0 3 1 16,4 1 0-16,-2 0 2 0,1 3-5 15,-1-1 0-15,2 0-2 0,-4 1-1 16,6 0 1-16,-4 3 1 0,1 0 1 0,1 1-1 16,-2 4 0-16,0-3 3 15,2 3 3-15,4 0-3 0,0-1-1 16,0 1 2-16,8-1-3 0,2 0 2 15,3-2-1-15,-1 0 1 0,3-1 1 0,3-4 1 16,1 0-3-16,4-1 4 0,-7-2-2 16,5-1 3-16,-1 0-5 0,-1-1 3 15,0 0-3-15,-3-1 0 16,1 1-2-16,-5 0 2 0,3 1-3 0,-7-2-1 16,-2 0-2-16,-2 2 1 0,0 0 1 15,0 2-1-15,3 1-1 0,-1 1 1 16,-2 0-1-16,0 1 0 0,-2-2 0 15,2 2 0-15,-4-4 0 0,0 3-1 16,-6-2-3-16,-2 2 0 0,-9-1-4 16,1 0-2-16,-3 0-3 0,1-4-1 15,1 1 5-15,3-3-3 0,-1 0-6 16,3-3 2-16,1 1 0 0,3-1 6 16,4 0 3-16,0 0 1 0,0-1 5 0,4-3 1 15,-2-1 0-15,2-1 1 0,0-3 3 16,0-4 2-16,0-1-2 0,0-2 6 15,0-3 1-15,0 0 0 0,0 0 1 16,-5-3-3-16,1 1 1 0,-4-2-1 16,4 4-8-16,-2-5 2 0,2 4-3 15,-1 0 1-15,3 2-1 0,2 2 0 16,0 0 0-16,0 2 0 0,7 0 0 16,1 3 0-16,-2-3 1 0,6 2-1 15,-5 1 1-15,1 0 0 0,-2-1 0 16,0 4 0-16,-2 1 2 0,-4 1 4 15,0 3 2-15,0-1 0 0,-4 1-3 0,-6 0-1 16,-2-1-2-16,-9 4-3 16,-8 0 0-16,4 2-3 0,-8 6-4 15,0 2-1-15,6 3-5 0,0-3-8 16,9 5-5-16,7 0-10 0,7-2-22 16,4 2-32-16,0-10-58 0,0-3-237 0</inkml:trace>
  <inkml:trace contextRef="#ctx0" brushRef="#br0" timeOffset="-212468.463">15758 12789 337 0,'0'0'61'16,"0"0"-10"-16,0 0 24 0,0 0-47 15,0 0-8-15,0 0-3 0,0 0 0 16,0 0 1-16,0 0-3 0,2-52-3 16,-2 51-3-16,4 1-1 0,2 0-1 15,-2 4-1-15,2 3 1 0,1 0 1 16,-3 2-2-16,2 1-1 0,0 2 1 15,0 3 0-15,1-2 2 0,-1 4 2 16,-2 6-4-16,4 0 1 0,0 2-1 16,1-1-1-16,-3 1 0 0,4-1-3 0,-2-3-1 15,1-2 0-15,-3-4 0 0,0 0-1 16,0-3-1-16,-2-2 0 16,1-3 1-16,-5-3-5 0,0-1-3 15,0-3-4-15,0 0-6 0,-2-3-8 0,-5-6 0 16,-3-3-23-16,2-7-31 0,-7-3-47 15,3-1-154-15</inkml:trace>
  <inkml:trace contextRef="#ctx0" brushRef="#br0" timeOffset="-212280.864">15828 12497 449 0,'0'0'49'0,"0"0"0"16,0 0-4-16,0 0-10 0,0 0-13 15,0 0-11-15,0 0 4 0,0 0 4 16,-15-11 1-16,15 11-8 0,0 0-7 0,3 0-3 16,1 0-2-16,2 0-7 0,4 5-22 15,1 0-11-15,-1 3-17 0,-4 3-18 16,2-3-44-16,-4 1-115 0</inkml:trace>
  <inkml:trace contextRef="#ctx0" brushRef="#br0" timeOffset="-211765.316">16374 12884 385 0,'0'0'31'0,"0"0"-25"0,0 0 9 16,0 0-5-16,0 0 18 0,0 0 16 0,0 0 8 15,0 0-20-15,0 0-13 0,-27 25-6 16,16-30-5-16,-3-1-1 0,0 1-6 15,-7-3 0-15,-4-1-1 16,0-3 0-16,-6-1 0 0,0-2 0 16,0-2-3-16,2 1-1 0,2-3 0 0,3 4 2 15,5-2 2-15,2-1 0 0,7 5 3 16,2-2-2-16,2-2 0 0,2 1 3 16,-1 0-1-16,5 0 16 0,0 1-7 15,9 2-12-15,1 0 3 0,4-2-1 16,9 1 0-16,2-2-1 0,6 1 2 15,4 1 1-15,4 1-1 0,1 1-2 16,-1 5 2-16,-4 6 0 0,-2 1-2 16,-8 4-1-16,-6 8 1 0,-9 1-1 15,-6 7 0-15,-4 3 1 0,0 0-1 16,-8 5 0-16,-3-2 0 0,-1 1-1 16,4-1-3-16,-3 0 0 0,1 1 0 0,4-4 3 15,0 3 0-15,0-5 0 0,-3-2 0 16,5 1 1-16,-2-1 0 0,4-4 0 15,-2-1 0-15,2-1 0 0,0-2 0 16,2-3 0-16,0-1 0 0,0-1 1 16,4-3-2-16,0-1 3 0,6-2-2 15,5 0 0-15,1-2 1 0,3-9-1 16,6-4-3-16,-1-5-22 0,5-3-20 16,2-1-27-16,2-8-41 0,-2 4-118 15</inkml:trace>
  <inkml:trace contextRef="#ctx0" brushRef="#br0" timeOffset="-211015.221">16802 12542 523 0,'0'0'14'0,"0"0"1"0,0 0 18 16,0 0-8-16,0 0-13 0,0 0-7 16,0 0 11-16,0 0-3 0,-50 9 0 15,42-5-4-15,-1 4-4 16,-3 1-1-16,6-1 0 0,-2 3-1 0,1-1-1 15,1 2-1-15,2-1-1 0,-2 1 0 16,6-1 0-16,-2 0 0 0,2 0-1 16,0 1 1-16,0-4-1 0,6 3-1 15,2-4 0-15,3-2 2 0,-1-2 0 16,8-3 0-16,-1 0 0 0,4 0 0 16,-1-4 0-16,3-2 2 0,0-2-2 0,-2 0 1 15,-3-3-1-15,-3 1 0 16,-1 0 0-16,-8-1 2 0,-4 0-1 15,-2 0-1-15,0-1 6 0,-2-2 0 16,-4-2 1-16,-8 2-4 0,1-2-2 16,-3 1 2-16,-1 0-2 0,-2 3 1 15,5-1-2-15,-5 4 1 0,7 1 2 0,0 1 0 16,-1 4-3-16,3 3 0 0,-3 0 0 16,1 1-1-16,0 7 0 0,-1 3 0 15,-1 3 1-15,6 3-2 0,-3 2 2 16,3 0-1-16,2 1 0 0,4 4-1 15,0-4 1-15,2 4 0 0,0 0 0 16,2-3 1-16,6 4 1 0,0-7-1 16,5 1 0-16,-1-3-1 0,7 0 2 15,-1 0-1-15,3-7 1 0,6 0 0 16,-2-4 1-16,3-3-1 0,4-2 2 16,1-3 0-16,4-6-3 0,-2-1 3 15,0-5-1-15,2-3-2 0,-2-1 0 16,-2-5 2-16,1 1-2 0,-3-3 1 0,-5 0-1 15,-9-2 0-15,0-2 2 0,-7 1 0 16,-4-5-2-16,-2 0 0 16,-2-1 1-16,-2-4 0 0,0 2 0 15,-2 3 1-15,0 11 1 0,-2 4 3 0,0 9 1 16,-6 4 0-16,1 3-2 0,-1 3-1 16,-5 6-3-16,-1 4-1 0,-1 5-1 15,-1 2 1-15,1 5 0 0,3 3 0 16,3 1 0-16,1 2 0 0,2 1 0 15,6 0 0-15,2-2 0 0,4-1 0 16,8-2 0-16,1-3-1 0,7-2 1 16,-1-1-3-16,4-1-7 0,-1-5-1 15,-1-1-4-15,2-1-8 0,-7-4-18 16,1 1-12-16,-7-3-14 0,-4-3-20 16,-6-1-57-16,0-3-128 0</inkml:trace>
  <inkml:trace contextRef="#ctx0" brushRef="#br0" timeOffset="-210843.387">17110 12599 419 0,'0'0'38'16,"0"0"13"-16,0 0-5 0,0 0-9 15,0 0-12-15,0 0-13 0,0 0 0 16,-15-23 1-16,21 23 1 0,3 0-2 16,1 0-4-16,2-1 1 0,3 1 0 15,-3 0-7-15,1 0-2 0,-5 0-5 16,0 0-37-16,-4 0-30 0,-6-4-44 15,-8-8-206-15</inkml:trace>
  <inkml:trace contextRef="#ctx0" brushRef="#br0" timeOffset="-203329.39">14654 14301 135 0,'0'0'10'0,"0"0"0"0,0 0 2 16,0 0 9-16,2-23 9 0,-2 20 5 15,0-1 5-15,0 1-3 0,-2 0-9 16,2 2-9-16,0-1-7 0,0 1-4 16,0 1-8-16,0-2 0 0,0 2 0 15,0 0-1-15,0 0 1 0,0 0-2 16,0 0 2-16,0 0 0 0,0 0 0 15,0 0 0-15,0 0 2 0,0-1 5 16,0 1 14-16,-2-2 9 0,0-1-8 16,2 3-3-16,-2-3-2 0,2 0-1 15,-2 0-2-15,2-1-1 0,-3 1 1 16,3-2-1-16,0 1 1 0,0 0-1 16,0-3 1-16,0 4 0 0,0 0-5 0,0-1-3 15,0 1 0-15,3-1-1 16,-1 1 12-16,-2 1-11 0,0 2-1 15,2 0 0-15,-2 0-1 0,4 2 0 16,-2 5-1-16,4 3 2 0,-2 7 3 0,-2 0 2 16,0 3-3-16,-2 6-1 0,2 2-1 15,3 0-2-15,-5 2 0 0,0 3 2 16,-5-2-3-16,3 2 0 0,2-1-1 16,-2-2 2-16,0-1-2 0,-2-3-1 15,0-2 0-15,0-5-6 0,0-2-6 16,0-2-11-16,-5-3-16 0,5-1-10 15,-4-1-14-15,-11-3-18 0,5-3-60 16,-7-4-172-16</inkml:trace>
  <inkml:trace contextRef="#ctx0" brushRef="#br0" timeOffset="-203141.849">14408 14552 538 0,'0'0'18'0,"0"0"7"0,0 0-10 16,0 0 14-16,0 0 0 0,0 0-10 15,0 0 4-15,0 0-1 0,0 0-7 16,62-90-6-16,-62 90 0 0,0 0-4 16,0 0-1-16,0 0-3 0,0 0 0 15,0 2-2-15,0-2-10 0,0 1-13 16,0 2-16-16,0-1-19 0,0 1-12 16,8-3-19-16,2 0-25 0,3-4-69 15</inkml:trace>
  <inkml:trace contextRef="#ctx0" brushRef="#br0" timeOffset="-202938.671">14892 14376 436 0,'0'0'95'0,"0"0"-72"0,0 0 21 0,0 0-4 16,0 0-10-16,0 0-12 0,0 0 6 15,0 0-1-15,0 0-7 0,-11 8-5 16,11-9-7-16,0 0-2 0,0-1-2 15,0 2-2-15,2 0-13 0,-2 0-14 16,2 0-17-16,-2-1-22 0,0-2-17 16,0-6-9-16,0-2-158 0</inkml:trace>
  <inkml:trace contextRef="#ctx0" brushRef="#br0" timeOffset="-202079.41">15218 14351 410 0,'0'0'6'0,"0"0"2"16,0 0 25-16,0 0 9 0,0 0-13 15,0 0-11-15,0 0 4 0,0 0 1 16,0 0-9-16,-49 10-2 0,49-8-4 16,-3 3-4-16,1 0-4 0,2-1 0 15,0 2-1-15,0-3 1 0,5 2 0 16,-1-1-1-16,0-1 1 0,2 0 0 15,0-3 0-15,2 0 0 0,3-4-2 16,3-3 0-16,-1-3-3 0,3 0 5 16,1-4-1-16,1-2-1 0,-3 1 1 15,1-3 0-15,-3 0-1 0,-3 2 0 16,-2-1 2-16,-3 1 0 0,-3-2 0 0,-2 0 2 16,-5 0-2-16,-3-2 1 0,0 4 3 15,-2 0 7-15,-3 3-3 0,3 4 0 16,-3 1 2-16,1 2-3 15,2 4 1-15,1 1-3 0,1 1-4 16,-2 2 1-16,-1 5-2 0,5 5 1 0,-4 1-2 16,0 7 1-16,3-2-1 0,3 4 0 15,0 3 0-15,0 0 1 0,2 0 0 16,0-1 1-16,2-2-2 0,0 0 2 16,4-4-2-16,4 1-1 0,-2-4 2 15,9-1 0-15,-3-2 0 0,3-2 1 16,5-4-2-16,1-2 2 0,4-4-2 15,2 0 2-15,4-7-1 0,4-6 1 16,-2-3-1-16,2-2 0 0,-2-6 1 16,0 0 1-16,0 0-2 0,-4-5 1 15,-2-1 0-15,-2-1-1 0,-10 0 1 16,1-3 0-16,-8 0 0 0,-1 1-1 0,-5-2 2 16,-2 1-1-16,0 3 0 0,-2 7 1 15,-3 6-2-15,5 6 1 0,-4 5 1 16,2 3 4-16,0 2 3 0,0 2-3 15,-4 0-1-15,-2 2-5 0,-1 7-3 16,-3 6 1-16,-5 5 0 0,5 3 1 16,-3 0 1-16,9-2 0 0,-2 1-1 15,2 1-2-15,0-3 3 0,-1-1-1 16,7-2 0-16,0-2 1 0,0-1-2 16,9-3 0-16,-3 2 2 0,4-1 0 15,-2-2 0-15,7 1 1 0,-1 0-1 16,5-1 0-16,-2-2 3 0,3 2 3 15,-5 0-1-15,7-1 2 0,-7 0-1 16,-1 0-1-16,-5-3 2 0,-3 1-1 0,-6-1-1 16,0 3-3-16,0 1 1 0,-6 2 0 15,-3 2 1-15,-3 0-2 16,2-1 2-16,3-1-4 0,-1-5 0 16,6 2 0-16,0-2-3 0,0-3 1 0,2 1-7 15,-2-2-1-15,2-2-2 0,-6-1-4 16,6 0-6-16,-6 0-2 0,-1-1-7 15,-1-7-13-15,-4-6-16 0,5-3-24 16,1-1-57-16,0-4-19 0</inkml:trace>
  <inkml:trace contextRef="#ctx0" brushRef="#br0" timeOffset="-201235.934">15871 14030 187 0,'0'0'88'0,"0"0"-36"0,0 0 6 16,0 0-5-16,0 0-9 15,0 0-5-15,-4-33-8 0,4 33-2 16,2-3 0-16,-2 3-4 0,2 0-7 0,-2 0-3 16,2 0-5-16,3 3-4 0,1 2 4 15,0 2-2-15,-4 2 2 0,6 3 1 16,1 2-3-16,1 2-4 0,-4 6 1 16,4-4-1-16,-1 5-3 0,3-1 2 15,-6 1-1-15,7 1 0 0,-3-2 0 16,0 3-1-16,1-2-1 0,1-2 1 15,-6 0-1-15,5-3 0 0,-5-3 1 16,0-2-1-16,-2-6 2 0,-2 1-4 16,-2-6 1-16,2 1-1 0,-2-1 2 15,0-2 0-15,0 1 0 0,0-1 0 16,-4 0 2-16,-2 0-2 0,-2-3 1 16,-3-4-1-16,1-4 2 0,-2-1-2 0,-3-3 0 15,3-6-3-15,-3 1-2 0,5-5 0 16,2 0 2-16,1-2 3 0,1-3-2 15,6 2 1-15,-2-3 0 0,2 0 1 16,0 1 1-16,0 1-1 0,4 5 0 16,-2 2 0-16,0 2 0 0,1 5 1 15,-3 0 0-15,2 3-1 0,0 1 4 16,2 1-3-16,0 1 1 0,0 2-1 16,0 1-1-16,5 4 0 0,-1-1 0 15,0 2-2-15,-2 1 0 0,9 0 1 16,-3 4 1-16,1 1-1 0,1 4 1 15,-2 1 0-15,1 0 1 0,-3 2-1 16,-2 1 0-16,1 4 0 0,-5 0 0 16,-4 2 0-16,0-1-1 0,-2 2 1 0,-7-1-2 15,1 0 0-15,-4 0 0 0,-3 0 1 16,-1-2-1-16,-1-2-6 0,3 1 2 16,-3-6-4-16,9 0-12 0,0 1-4 15,-1-5-14-15,5 0-11 0,0-1-13 16,4-5-24-16,0 0-31 0,0 0-68 15</inkml:trace>
  <inkml:trace contextRef="#ctx0" brushRef="#br0" timeOffset="-200079.882">16487 14005 11 0,'0'0'220'16,"0"0"-156"-16,0 0-16 0,0 0-8 15,0 0-5-15,0 0-7 16,0 0-6-16,0 0-2 0,0 0-7 16,0 3-2-16,-2-3-6 0,2 1-3 0,0 0 1 15,0 0-3-15,0-1 3 0,0 0 0 16,0 0 1-16,0 0 0 0,0 0 2 15,0 0 5-15,0 0-1 0,0-1 1 16,0 1 3-16,2-2-1 0,5-1-2 16,-3 1 0-16,0-1 0 0,0 0-4 15,2 0-1-15,0 0 0 0,-4 2-2 16,3-2-1-16,-1 3 1 0,0-2-3 16,0-1 2-16,-2 2 1 0,2-1-1 15,-2 0 1-15,2 0 1 0,-2-1 0 16,1 2-1-16,5-4-3 0,-4 3 2 15,0 0-3-15,-2-1 1 0,2 2 0 16,0 0 0-16,1-1 0 0,-5 1 0 16,2 0-1-16,2 0 0 0,0-1 1 0,-2 1-1 15,0 0 2-15,0 0 0 0,0 0 1 16,0 1-3-16,-2 0 4 0,0 0-4 16,0 0 1-16,0 0 0 0,0 0 1 15,2 0-2-15,0 0-1 0,0-2 1 16,0 1 0-16,3 1 1 0,1-2-1 15,-2 1 0-15,4 0 0 0,-2-1 0 16,1-1 1-16,-3 2 0 0,2 0 1 16,-2-1-2-16,0 0 2 0,-2 1 0 15,0 0-2-15,0 1 4 0,0 0-4 16,-2 0 2-16,0 0-2 0,3 0 1 16,-3 0 0-16,0 0-1 0,0 0 0 15,0 0 1-15,0-3-2 0,0 3 2 16,0 0 0-16,0 0-1 0,0 0 0 15,0 0-1-15,0 0-1 0,0 0-2 16,0 0-2-16,0 0 2 0,0 0-1 16,0 0-2-16,0 0 3 0,0 0 1 0,0 0 1 15,0 0 0-15,0 0-1 0,0 0-2 16,0 0 1-16,0 0-1 0,0 1-2 16,-3-1-3-16,3 2-2 0,-4-2-2 15,2 0-5-15,0 2 0 0,0-2 3 16,0 4-3-16,0-2-1 0,0 1-5 15,0 0-3-15,0 0-13 0,0 1-23 16,2 0-21-16,-2 0-28 0,0-1-63 16</inkml:trace>
  <inkml:trace contextRef="#ctx0" brushRef="#br0" timeOffset="-199689.434">16328 13857 192 0,'0'0'69'0,"0"0"-18"0,0 0 6 15,0 0-3-15,0 0-10 0,0 0-18 16,0 0-4-16,-29-2 3 0,29 2-4 0,0 0-6 16,0 0-1-16,2 0-6 0,0 0 3 15,9 2 7-15,-5-2-2 16,8 0 1-16,1-2 2 0,3-2-2 16,3 0-2-16,4-8-6 0,-4 4-2 15,3-2-4-15,3 0-1 0,-2 1-1 0,-2-3 0 16,-2 3 0-16,-1 1-1 15,-7 2-7-15,1 2-11 0,-6 0-9 0,-4 4-7 16,-4 0-8-16,3-1-12 0,-3 1-14 16,0 0-39-16,0-2-72 0</inkml:trace>
  <inkml:trace contextRef="#ctx0" brushRef="#br0" timeOffset="-199330.143">17248 13555 354 0,'0'0'39'0,"0"0"19"16,0 0-4-16,0 0-8 0,0 0-17 15,0 0-3-15,0 0-3 0,0 0-1 16,25-35-8-16,-23 44-6 0,-2 2 2 16,4 7 4-16,-4 0 2 0,0 1-3 15,0 2-5-15,0 3-1 0,0 2-3 16,-4 1-2-16,4 3 2 0,-2 0-3 16,0-1 2-16,2-1-2 0,0-3-1 15,0 1 0-15,2-5 0 0,0-2-15 16,2-5-7-16,-4-3-11 0,0-3-8 15,0-1-16-15,0-2-10 0,-8-1-25 16,-5-3-128-16</inkml:trace>
  <inkml:trace contextRef="#ctx0" brushRef="#br0" timeOffset="-199142.522">17029 13807 369 0,'0'0'67'0,"0"0"-17"15,0 0 3-15,0 0 2 0,0 0-12 16,0 0-12-16,0 0-6 0,0 0-6 16,0 0-5-16,19-17-10 0,-19 18-2 15,2 3 0-15,-2-1-2 0,2 0-6 16,0 0-10-16,0 0-12 0,0-3-14 0,2 1-12 16,0-1-21-16,4-6-42 0,-1-2-102 15</inkml:trace>
  <inkml:trace contextRef="#ctx0" brushRef="#br0" timeOffset="-198923.835">17446 13709 546 0,'0'0'18'0,"0"0"9"15,0 0 9-15,0 0 3 0,0 0-15 16,0 0-4-16,0 0-1 0,0 0-3 15,0 0-6-15,0 12-5 0,0-12-5 16,0 0 0-16,-2 0-14 0,2 1-12 0,-4 0-19 16,-2-1-25-16,0 0-19 0,-4-1-63 15,3-6-179-15</inkml:trace>
  <inkml:trace contextRef="#ctx0" brushRef="#br0" timeOffset="-197923.879">17759 13609 287 0,'0'0'53'0,"0"0"-10"0,0 0-1 16,0 0-3-16,0 0-20 0,0 0-1 0,0 0-2 16,0 0 2-16,0 0 0 0,-54-33-7 15,54 33-3-15,0 0 0 0,0 0-4 16,-2 0 1-16,2 4-4 0,0-1-1 16,0 3 0-16,0-1 4 0,0 0-4 15,0 3 1-15,2-3 0 0,0-1-1 16,0 3 1-16,-2-3 0 0,2 1-1 15,2-1-2-15,2 0 2 0,1-3-6 16,1-1 1-16,0 0 0 0,7 0 1 16,1-1 2-16,1-5 2 0,-1 0-1 15,1-1 1-15,-1-2 0 0,-3 1 1 16,-3-3 1-16,-2 1 0 0,-4 0 2 16,-4-2 2-16,0-2 2 0,0 0-4 15,-6 0 4-15,-2-1-7 0,-4-1 1 16,-1 3 0-16,-3 1 0 0,-3 3 2 15,5 3 2-15,1 1 1 0,1 3-1 16,6 1-1-16,-3 1 1 0,3 0-4 16,-2 6-2-16,0 2 0 0,-1 6 0 15,1 0 0-15,-4 5 0 0,3-1-2 0,-1 2 3 16,4-1-1-16,-2 2 0 0,5-3-1 16,-1 0 0-16,4-1-1 0,0-2 2 15,7-1-1-15,1-2 1 0,-2-2 0 16,6 0 0-16,3-2 0 0,1-2 0 15,5-2 1-15,-2-3-1 0,1-1-1 16,3-1 1-16,-4-4 0 0,1-1 0 16,3-3 1-16,0 1-1 0,-2-7 0 15,1-1 1-15,1-3-1 0,-4-2 0 16,3-1 0-16,-3-3 0 0,0 0 2 16,-7 0-2-16,0-4 0 0,-1 3 1 15,-5-3 0-15,0-1-1 0,-2 4 0 0,-4-2 1 16,0 6-1-16,0 5 1 0,-4 5-1 15,2 3 0-15,-4 2 0 16,4 4 0-16,-2 1 0 0,-3 2 0 0,-1 1 0 16,-2 3 0-16,2 5 0 15,-5 2 0-15,-1 1 0 0,1 5 0 0,1-2 0 16,2 4-1-16,-1-1 1 0,5-2 1 16,0 2-1-16,0-5 0 0,6 2-1 15,0-1 1-15,0-3-1 0,6 0-1 16,0-3 1-16,4 2 1 0,1-5 1 15,5 3 1-15,1-2 2 0,1 0 4 16,1 2 1-16,4-1 4 0,-5 1-5 16,-1 1-1-16,-3-1 3 0,-3 0 0 0,-5-4 0 15,0 1-1-15,-2-2-2 0,2 1-2 16,-6-1-1-16,2 2 0 16,-2 1-3-16,0 2 2 0,-6-1 0 15,0 2-1-15,0 0 0 0,-4-1-2 0,-1 0-1 16,1-2-5-16,2 0-1 0,-3-2-4 15,1-1-5-15,4 0-6 0,-3-2-12 16,1 0-1-16,-2-1-5 0,4 0-7 16,-3-2-14-16,1-4-32 0,-2-2-50 15,6-3-60-15</inkml:trace>
  <inkml:trace contextRef="#ctx0" brushRef="#br0" timeOffset="-197299.021">18218 13308 212 0,'0'0'92'0,"0"0"-24"15,0 0 3-15,0 0-8 0,0 0-13 16,0 0-12-16,0 0-4 0,35-37-5 16,-33 37-7-16,0 4-7 0,0 1-4 15,4 4 2-15,-4 2-1 0,2 4-3 16,2 2-2-16,1 0-2 0,-3 6 0 15,2-1-1-15,0 5-1 0,0 0 2 16,5 1-3-16,-3 1 0 0,0-1 0 16,3-2-1-16,1-2 0 0,-2-2-1 15,1-3 1-15,-1-3 0 0,-2-1-1 16,-1-2 0-16,-1-5 2 0,2-1-2 16,-8-4-3-16,0-2-2 0,0 1 1 15,0-2-1-15,0-2 3 0,-4-2 2 16,0-5 0-16,-2 3-2 0,-1-6-3 0,1-1 1 15,0 0 1-15,-4-3 2 16,3-3-2-16,-1-2 3 0,0-3 0 16,0-4 0-16,1-3 1 0,-1-5 0 15,0 2-1-15,2-3 0 0,-3 0 0 0,5 4 1 16,0 3-1-16,-2 3 0 0,2 4 1 16,2 1 0-16,-5 4 0 0,7 3 0 15,-4 0-2-15,4 4 1 0,0 3 0 16,7 1 0-16,-1 2 0 0,2 0 0 15,4-1 0-15,5 2 1 0,6 2-1 16,-1 2 3-16,3 3-1 0,-2 4-2 16,-2 3 0-16,-3 2 1 0,-5 1-1 15,-5 2 1-15,-2 1 1 0,-6 1-2 16,-6 3 2-16,-2-1 0 0,-3-1-1 16,-1 2 1-16,0-3-2 0,-1 1 0 15,3-3 0-15,2-1 0 0,3 1-3 16,-3-2 0-16,4 0-5 0,-2-3-1 0,0-2-2 15,-1 2-9-15,-1-4-1 0,2-2-3 16,-2-1-3-16,-1-2-5 0,5 1-8 16,-2-2-9-16,6-2-12 0,0-6-49 15,0-2-99-15</inkml:trace>
  <inkml:trace contextRef="#ctx0" brushRef="#br0" timeOffset="-197049.045">18625 13375 466 0,'0'0'26'15,"0"0"25"-15,0 0-13 0,0 0-11 0,0 0-11 16,0 0 3-16,0 0 4 0,0 0-3 16,-11 16-3-16,11-16-1 0,0 0-3 15,0 0-3-15,2 0-3 0,3-1-2 16,5-2 0-16,0-2-1 0,9 1 1 15,-3-5-5-15,5 0 1 0,-2-1-2 16,1 1-3-16,3-1-7 0,0 0-11 16,0 0-19-16,1-2-14 0,3-1-19 15,-4-4-39-15,-6-2-141 0</inkml:trace>
  <inkml:trace contextRef="#ctx0" brushRef="#br0" timeOffset="-196439.844">19094 12921 455 0,'0'0'15'0,"0"0"16"0,0 0 18 15,0 0-9-15,0 0-18 0,0 0-6 16,0 0 1-16,0 0-8 0,0 0-3 16,-29-70-2-16,19 70-4 0,-7 0 0 15,5 3 0-15,-3 0 0 0,-1 3-1 16,5 1 1-16,-1-1 0 0,4 3 0 15,-1 2 0-15,3 0 1 0,2 6-1 16,-6-2 0-16,6 4 0 0,2 1 1 16,0 2-1-16,2-1 0 0,0 2 0 15,2 1 0-15,4-1 1 0,4 0 1 16,0 2 2-16,1-3 0 0,5 3 4 16,3-2 1-16,4 1-1 0,2 0 2 0,-1-6 1 15,7 0-3-15,-4-2 2 0,2 0-3 16,-6-1 1-16,-5-7-2 15,1 2-3-15,-9 0 2 0,-1-5-3 16,-3 4 1-16,-4-4-1 0,-2 1-2 16,-2-1 2-16,-4 1-2 0,-5 0-4 0,3 0-4 15,-2 0-3-15,-5-3-1 0,3-1-3 16,-3 2 0-16,3-3-1 0,2 1 2 16,-5 0 1-16,7-1-2 0,0 0 6 15,-1-1 6-15,1 0 2 0,2 0-1 16,0 0 2-16,0-3 1 0,-3-3-1 15,5 0 7-15,-2-5 3 0,2-3 3 16,0 0 0-16,0-4 0 0,4-1 1 16,0-6-1-16,2-1-2 0,6-1-3 15,0-3 1-15,5 0-2 0,-1 3-2 16,-4 0 1-16,3 5-2 0,-9 3-1 16,-2 2-1-16,-7 4-1 0,-3 0-1 15,-2 3-1-15,-7 1-10 0,0 3-5 0,-1 0-4 16,-3 6-3-16,4 0-10 0,-1 3-2 15,3 6-7-15,1 4-6 0,1-1-11 16,1 2-35-16,1-1-82 0</inkml:trace>
  <inkml:trace contextRef="#ctx0" brushRef="#br0" timeOffset="-192878.116">15063 15393 125 0,'0'0'75'0,"0"0"-27"0,-23 0 40 16,19 0-45-16,-2 0-3 0,4 0-8 15,0 0-9-15,2 0 1 0,-2 0-7 16,2 0-1-16,0 0-7 0,0 0-5 16,0 0-1-16,0 2 2 0,2 1-5 15,2 1 3-15,2 2 0 0,0 2 3 16,3-1-2-16,-1 1 2 0,2-1-2 15,1 2-2-15,1-2 0 0,-2 1-2 16,9-4 0-16,-5 0 2 0,5-2-2 16,-4-2 1-16,3 0-1 0,-3-2 1 15,3-5 0-15,-3-3 3 0,3-3 3 16,-3-1 2-16,-1-3-2 0,-1 1 2 16,1 2-3-16,-8-5 1 0,3 5-1 0,-5-2-1 15,-4-1 1-15,0 2-1 16,-4-1 2-16,-3 0-2 0,-3 1-3 15,-2 1-1-15,-1 3 0 0,-1 0 0 16,-1 6-1-16,-3 3 1 0,3 2-1 0,-3 3-1 16,1 2 1-16,1 8-1 0,1-1 0 15,-4 4 1-15,3 2 0 0,-1 0 1 16,5 1-2-16,-2 2 1 0,1 1 0 16,7 0 0-16,0 0 0 0,4 0-1 15,0 0 0-15,2 0 1 0,0-2 0 16,2-1 0-16,4-1 1 0,2-2-1 15,2-1 1-15,1 1-2 0,3-3 2 0,3 0-2 16,-1-1 1-16,7-5 0 16,2-3 0-16,4-3 0 0,-2-1 1 15,6-6-1-15,-4-6 0 0,2 1-2 16,-2-4-6-16,-2-1-8 0,-5-2-9 0,-1-1-3 16,0 1-11-16,-7 1-13 0,-2 0-26 15,-3 0-17-15,-3 0-37 0,-2 2-19 16</inkml:trace>
  <inkml:trace contextRef="#ctx0" brushRef="#br0" timeOffset="-192628.176">15477 15233 129 0,'0'0'198'15,"0"0"-158"-15,0 0 13 0,0 0 1 16,0 0-4-16,0 0-11 0,0 0-7 16,0 0-2-16,-19-46-4 0,19 44-4 15,2 2-2-15,0 0-1 0,2 0-4 16,4 0 0-16,-1 2-4 0,5 5-1 15,-6 3-1-15,7 2-2 0,1 6 0 0,-4-2 0 16,5 6-2-16,-7-3-1 0,3 1-3 16,-1-1 1-16,-2 0-1 15,-4-2 0-15,2-3-1 0,1-1-4 0,-5-1-9 16,2-3-4-16,-2 1-8 0,0-3-6 16,0-4-11-16,0 0-9 0,-2-3-9 15,0 0-15-15,-8-6-45 0,-5-6-138 16</inkml:trace>
  <inkml:trace contextRef="#ctx0" brushRef="#br0" timeOffset="-192425.174">15485 15001 305 0,'0'0'200'0,"0"0"-184"15,0 0 3-15,0 0 2 0,0 0 8 16,0 0-12-16,0 0-3 0,0 0 1 15,0 0-5-15,14-13-8 0,-14 15-1 0,4 3-1 16,1 1-8-16,1 1-14 0,0 1-15 16,0-1-6-16,0 3-26 0,-2-1-57 15,5-3-105-15</inkml:trace>
  <inkml:trace contextRef="#ctx0" brushRef="#br0" timeOffset="-191722.216">15923 15203 396 0,'0'0'43'15,"0"0"-11"-15,0 0 23 0,0 0 0 16,0 0-13-16,0 0-12 0,0 0-2 0,0 0 0 16,0 0-8-16,12-57-5 0,-12 57-5 15,0 0-5-15,2 2-4 0,-2 3-1 16,5 4 0-16,-1 2 0 15,0 2 1-15,2 0 1 0,-4 1-2 0,4 1 0 16,1 1-1-16,-1-1 1 0,2 4 0 16,0-3-1-16,5 3 1 0,-3 0-2 15,-2-2 2-15,3 1 0 0,-3-5 0 16,-2-2-2-16,0-1-2 0,-4-3 1 16,0-1-2-16,-2-4-4 0,3 0 1 15,-3 0 1-15,0-2 2 0,0 1 4 16,0-1 1-16,0-1 2 0,-7-2 2 15,-1-6-2-15,0 2-2 0,-5-6 1 16,5 0 2-16,-6-4 0 0,-1-5-3 16,-1-1 1-16,-3-3-1 0,0-4 0 15,1 4 0-15,-1-4 0 0,3 5-2 16,-3 1 0-16,7 3 1 0,-3 1 1 0,3 0-2 16,4 4 1-16,-3 2 1 0,3 0 0 15,4 3 0-15,2-2 0 0,-2 4 1 16,4-1 2-16,0 1 2 0,0-1 15 15,0 0-19-15,6 3 0 0,4-3 2 16,3 0-1-16,1 2-1 0,7-1 0 16,1 3 5-16,3 3-3 0,2 0 2 15,0 3-4-15,-4 3 0 0,-3 5 1 16,-1 2-1-16,-5 0 1 0,-1 1 1 16,-3 3-2-16,-2 1 3 0,-1 2-2 15,-3 1 0-15,-2 2 0 0,-2-2-2 16,-2 3 2-16,-4-3-1 0,-1 0 1 15,-1 2-1-15,-4-3-1 0,-1-2 0 16,5 0 2-16,-2-1-2 0,-1-2-1 16,5 0 1-16,-4 0-1 0,2-4-4 0,-3 0-3 15,3-1-1-15,2-2 3 0,0-2-6 16,-1-2 0-16,-1-1 0 16,4 0-4-16,-2 0-3 0,0-3-4 0,-1-1-6 15,5 0 0-15,0-2-3 0,2-1-8 16,6 0-12-16,3-3-36 0,1-2-61 15,-4 0-112-15</inkml:trace>
  <inkml:trace contextRef="#ctx0" brushRef="#br0" timeOffset="-191394.163">16628 14973 10 0,'0'0'313'0,"0"0"-264"16,0 0 8-16,0 0-8 0,0 0-10 16,0 0-14-16,0 0-6 0,-48 0-3 15,44 3-2-15,2-1-3 0,0-1-2 16,2-1-4-16,0 0-2 0,0 0-2 15,4 0 0-15,2-1-1 0,3-2 4 16,5-2 3-16,1 1 1 0,3-2-2 16,3 0-4-16,0 2 1 0,-3-1-2 15,1 3-1-15,1-3-1 0,-5 4-16 16,-3 1-17-16,-1 0-12 0,-7 3-25 16,-4 1-57-16,-6 0-153 0</inkml:trace>
  <inkml:trace contextRef="#ctx0" brushRef="#br0" timeOffset="-191144.221">16603 15219 244 0,'0'0'220'16,"0"0"-165"-16,0 0-20 0,0 0-2 16,0 0 15-16,0 0-5 0,0 0-6 15,0 0-11-15,0 0-4 0,41-3-5 16,-28-3-7-16,-1 0-2 0,3 1-2 15,-3 0-4-15,3 1 0 0,-7 1-1 16,6 0-1-16,-3 1 0 0,-5 0-14 0,4 1-2 16,-2-2-4-16,3 2-1 15,-5-1 0-15,4 0 3 0,-1 2-2 16,1-1 1-16,-6 0-9 0,0 1-10 16,-2 0-6-16,-2 0-20 0,0 0-43 15,-4 1-83-15</inkml:trace>
  <inkml:trace contextRef="#ctx0" brushRef="#br0" timeOffset="-188238.659">17186 14647 396 0,'-6'-9'42'16,"4"1"8"-16,0 0-6 0,2 2-2 15,0 1-11-15,0 1-8 0,-2 2-1 16,2 0 3-16,0 2-3 0,0 0-5 16,0 0-7-16,2 1-5 0,4 5-3 15,6 2-2-15,7 1 3 0,2 3 1 16,3 3 4-16,7 1-1 0,2 0-1 15,1 5-4-15,1-3 1 0,-2 0 1 16,0 3-3-16,-2-3 2 0,-2 2-2 16,-2-4-1-16,-7 0 1 0,1 2 1 0,-4-6-2 15,-7-1-2-15,0-3-5 0,-8-1-5 16,0-2-3-16,-2-3-5 16,0 0-7-16,0-2-4 0,-2 0-4 0,-4 0-5 15,-2-4-13-15,-5-3-21 0,1-3-49 16,0 0-102-16</inkml:trace>
  <inkml:trace contextRef="#ctx0" brushRef="#br0" timeOffset="-187879.357">17467 14597 396 0,'0'0'39'0,"0"0"-3"0,0 0 17 16,0 0 2-16,0 0-10 0,0 0-12 15,0 0-1-15,0 0-1 0,0 0-8 16,-31-79-4-16,31 78-3 15,0 1-4-15,-2 0-2 0,0 0 0 16,2 0-3-16,0 1-1 0,0 3-2 16,0 1-2-16,0 4 0 0,0 2 0 15,0 7 1-15,0 0 1 0,-2 4-3 0,-2 1 3 16,2 3-4-16,-4 0 2 0,1 1-1 16,1-1 0-16,-2-1 0 0,2 0 0 15,0 1 0-15,-2-1 0 0,1 0-1 16,1 0 0-16,0-1 1 0,2-4-2 15,-2-1 1-15,0-5 0 0,2-2 0 16,0-4 0-16,0 1-1 0,0-2-4 16,0-3-3-16,-1 0 1 0,1-1-8 15,2 0-4-15,-2-3-4 0,0 0-4 16,0 0-11-16,-2 0-12 0,-4-2-11 16,-3-2-25-16,1 0-48 0,-2 0-133 15</inkml:trace>
  <inkml:trace contextRef="#ctx0" brushRef="#br0" timeOffset="-186973.168">15388 16216 138 0,'0'0'48'16,"0"0"-3"-16,0 0 9 0,0 0 2 16,0 0-14-16,0 0-3 0,0 0 3 15,-25-19-9-15,23 19-7 0,0 0-5 16,0 0-3-16,0 1-4 0,-3 2-2 15,3 1-4-15,2 2-3 0,-2 0 0 16,2 4 0-16,0-1 0 0,0 3 0 16,4-1-1-16,1 1 0 0,1 0 1 15,0-1-1-15,8-1-1 0,-1-2 1 16,-1 0-3-16,5-2 1 0,-1-5 0 16,1-1 1-16,1-1 1 0,1-6 1 15,0-1 0-15,-3-6 1 0,3 0 1 16,-5-3 0-16,1-1-3 0,-1 1 1 15,-6-4-1-15,5 3 0 0,-5-1-3 16,-4 1 2-16,-2 1-1 0,-2-1 1 16,0 2-3-16,-6 0 2 0,-6 1-1 15,-1 3 0-15,-3 1-1 0,-1 1 0 0,3 7 0 16,-5 2-1-16,5 1 0 0,-5 3-2 16,5 6 1-16,-5 2 0 0,3 2-1 15,-1 8 3-15,3-1-1 0,-1 3 1 16,7 2 0-16,0-1-1 0,3-1 1 15,1-1 0-15,4-1-1 0,0-1 1 16,0-5 0-16,4 1 1 0,1-4 0 16,3 1 2-16,0-1-2 0,4-1 2 15,3 0-1-15,1 0 0 0,3-3-2 16,0-1 2-16,-3-4-2 0,7-2 1 16,-4-1-1-16,3-1-1 0,3-5-6 15,-4-4-8-15,4-2-11 0,-3-2-8 16,1-3-11-16,-2-3-8 0,1-3-17 15,-5-1-45-15,-3 1-84 0</inkml:trace>
  <inkml:trace contextRef="#ctx0" brushRef="#br0" timeOffset="-186520.089">15923 15952 518 0,'0'0'8'16,"0"0"25"-16,0 0 14 0,0 0-9 15,0 0-10-15,0 0-4 0,0 0 2 16,0 0-4-16,-8 16-7 0,12-12-4 16,2 1-2-16,4 4 1 0,1 1-1 0,1 2-1 15,3 4-3-15,-1 4-1 0,-1 1 0 16,1 2-4-16,-4 1 3 16,3 0-3-16,-3-3 0 0,0 2-3 15,3-3 0-15,-7-3-2 0,6-1 1 16,-10-4-2-16,7-3-1 0,-5-2 1 15,-2-3-2-15,-2-1 4 0,0-3 0 16,0 0 4-16,-4 0 0 0,-2-2 1 0,-5 0 2 16,1-4-3-16,-5-1 0 0,-1-1 0 15,1-4 0-15,1-1 1 0,-9-5-1 16,7-5 0-16,-3-4 1 0,-2-8 7 16,7-2-4-16,-1-3-2 0,3-2 2 15,4 1-1-15,0 2-2 0,5 3 0 16,1 6 3-16,2 0-1 0,0 5-2 15,2 0 0-15,1 3 0 0,1 1-1 16,0 0 0-16,0 5 0 0,-2 2 0 16,2 1-1-16,2 4-2 0,3-1-9 15,-3 5-5-15,0 1-4 0,0 4-9 0,0 0-6 16,1 5-12-16,-3 7-4 0,-2 4 1 16,-2 3-17-16,-4 2-60 0,-7-3-171 15</inkml:trace>
  <inkml:trace contextRef="#ctx0" brushRef="#br0" timeOffset="-186285.48">15725 16105 382 0,'0'0'146'0,"0"0"-129"0,0 0 0 15,0 0 19-15,0 0 10 0,0 0-8 16,0 0-6-16,0 0-7 0,86-82-4 0,-67 64-4 15,4 1-2-15,-3 1-12 16,3 2-1-16,0 3-2 0,0-4 0 16,-3 3-11-16,5-1-16 0,-4 1-17 15,-1-2-24-15,3 1-13 0,-2-1-18 0,-3-2-73 16,1 1-113-16</inkml:trace>
  <inkml:trace contextRef="#ctx0" brushRef="#br0" timeOffset="-186035.418">16262 15598 548 0,'0'0'13'15,"0"0"23"-15,0 0 27 0,0 0-15 16,0 0-19-16,0 0-7 0,0 0-5 16,0 0-1-16,0 0-9 0,-45-4-4 15,47 8-1-15,6 6 0 0,-2 1 2 16,2 0 3-16,3 4 1 0,-5 3-4 0,6 5-1 15,-3 4 0-15,-1 2-2 0,-2 5 1 16,2 3-1-16,3 0-1 0,-5 1-1 16,-2-1-7-16,6-4-5 0,-1-2-5 15,3-6-9-15,-4-2-11 0,5-7-26 16,-1-4-21-16,-6-5-26 0,0-5-113 16</inkml:trace>
  <inkml:trace contextRef="#ctx0" brushRef="#br0" timeOffset="-184645.082">16626 15796 132 0,'0'0'453'0,"0"0"-451"16,0 0 0-16,0 0 11 0,0 0 17 16,0 0-17-16,0 0-4 15,0 0 8-15,0 0-2 0,-52-53-5 0,42 48-2 16,-3 4-5-16,3 1 4 0,-2 0-3 15,1 0 0-15,-1 3-4 0,0 5 0 16,3 0-1-16,-1 1 0 0,2 2 0 16,-1-1 0-16,5 4-1 0,0 1 0 15,0 0 1-15,-2 5 0 0,4-2 0 16,-2 0 0-16,2 1 1 0,-1-2-1 16,3-1 1-16,0-3 0 0,0-1 0 15,5-1-2-15,-1-5 0 0,2 3 0 16,0-4 0-16,2-2-2 0,3-1 4 15,-1-2-2-15,-2-2 2 0,7-4 1 16,-3-4-1-16,1 0 2 0,-1-6-1 16,3 0 1-16,-3-3 0 0,0 1-1 15,-3 0 0-15,-1-1 2 0,-2-2-1 0,-2 3 1 16,2 4 0-16,-4 3 0 0,1 4 1 16,-1 4-4-16,-2 3-1 0,2 0-2 15,0 0 0-15,2 6-2 16,2 2 4-16,0 2 1 0,0 0 0 0,1 2 0 15,-1 1-1-15,0-3-4 0,0-1 4 16,3-3 0-16,-3 0-1 0,2-3 0 16,2-2-6-16,1-1 2 0,1-3 0 15,5-6-6-15,-1-5 4 0,5-7-1 16,-3 2-3-16,5-6-4 0,0 1 5 16,-4 1 3-16,-3-2 6 0,1 3 1 15,-3-1 1-15,-6 3 6 0,3 0 9 16,-5 3 6-16,-2 4 0 0,0 3 2 0,-2 5 0 15,-2 2-5-15,4 2-8 0,-4 0 3 16,0 1-7-16,4 0-2 16,1 4-3-16,3 3 1 0,-4 2 2 15,2 1-3-15,-4 2-1 0,-2 0 0 0,0 2 3 16,0 0-2-16,-4 0-1 0,-6 0 0 16,-1 0-4-16,1-1 0 0,-6 0-4 15,-1 3-4-15,-4-4-5 0,1-1-2 16,1-1-2-16,-2-2 3 0,5-1 0 15,1-4 11-15,3-1 7 0,6-2 1 16,-2-1-1-16,3-4-1 0,-1-4 1 16,2-2 2-16,0-3 7 0,2-4 1 15,2-2 0-15,0 0 6 0,0 0-6 16,0 5 1-16,2-1-3 0,4 6 2 16,0 1-3-16,5 1-3 0,1 4 1 15,5-2-2-15,5 2 1 0,3 2 0 16,2 2-1-16,4 0 0 0,-2 4 1 0,2 4-2 15,2 5 0-15,-6 3-1 0,2 5-1 16,-4 5 0-16,2 2 0 0,-5 5-2 16,-5 0-4-16,1 1 2 0,-5 0 1 15,-5-4-1-15,-2-2 2 0,-4-5-2 16,-2-2-2-16,-4-1 0 0,-6-2 0 16,-2-2-4-16,-5 0 1 0,0-4 0 15,-1-2 3-15,1-2-1 0,-1-2 0 16,-1-4 3-16,5-1 1 0,-1-1 3 15,5-4 0-15,-1-4 0 0,5-2 0 16,-2-3 1-16,0-5 4 0,4-3-2 16,2-6-1-16,2-2 2 0,2-3-4 15,6-3 1-15,2 1 1 0,1-2 0 0,5 0-1 16,1 1 1-16,1 3-1 0,3-2-1 16,0 3 0-16,-5 0 0 15,5 1 0-15,-9 2 0 0,3 3 0 16,-7 2 1-16,-4 1 0 0,0 3-1 0,-4-3 1 15,0 5 0-15,0 2 0 0,0 3 0 16,0 5 0-16,-2 1 0 0,0 3 2 16,-2 2-1-16,2-1-2 0,-2 2 0 15,-5 2 0-15,-1 7-5 0,0 5 0 16,-3 3 2-16,1 4-1 0,0 0 4 16,3-1 0-16,1-1 0 0,-2 0 0 15,8-3-2-15,-3-3 2 0,5 1 0 16,0-6-1-16,5 0 0 0,5 1 1 15,0-3 1-15,3 2 6 0,3-1 1 16,1-2 5-16,1 1-1 0,3-2 0 16,2-1-1-16,2 0 2 0,1 1-2 15,-1 1 1-15,-2-1-4 0,-2 4 0 0,-5-2-3 16,-8 1 1-16,1 1-2 0,-7-2-1 16,0 3 0-16,-2 2-1 0,0 3 0 15,-2 0 1-15,-4-1 0 0,-5 5-2 16,5-3 0-16,-2 0-1 0,2 1-3 15,-5-5-6-15,7-1-1 0,-4 0-3 16,0-3-5-16,1 0-3 0,-1-4-3 16,6-3-2-16,-4 0-4 0,0-3-8 15,-3-6-3-15,5-2-18 0,0-5-13 16,2-8-25-16,2-5-33 0,4-4-117 16</inkml:trace>
  <inkml:trace contextRef="#ctx0" brushRef="#br0" timeOffset="-184457.676">17593 15433 476 0,'0'0'59'0,"0"0"-5"15,0 0 6-15,0 0-6 0,0 0-19 16,-16 7-21-16,16-7-7 0,0 0 7 16,0 0-3-16,0 0 1 0,2-2-4 15,8 0-2-15,-2-2-2 0,5-2-1 16,1 1-1-16,1-1-2 0,-3-1 0 15,3 1-15-15,-5-1-17 0,4-2-19 16,-1-4-27-16,-5-3-18 0,2-4-60 16</inkml:trace>
  <inkml:trace contextRef="#ctx0" brushRef="#br0" timeOffset="-184254.605">17692 15494 372 0,'0'0'6'0,"0"0"-2"16,0 0 20-16,0 0 44 0,0 0-10 16,0 0-19-16,0 0-8 0,0 0-2 15,0 0-7-15,5 37-3 0,3-43-7 16,2 0-5-16,1-1-7 0,1-2-2 16,4 0-20-16,-1-3-21 0,-1 0-22 15,1-7-27-15,-3 0-103 0</inkml:trace>
  <inkml:trace contextRef="#ctx0" brushRef="#br0" timeOffset="-183582.889">18003 15063 300 0,'0'0'41'0,"0"0"4"0,0 0 4 16,0 0 1-16,0 0-17 0,0 0-14 15,0 0-4-15,0 0 5 0,0 0 2 16,10-5-4-16,0 5-2 0,-2 0 1 16,1 0 1-16,3 0-3 0,-4 3-3 15,7 1-3-15,1 1 0 0,1 0-4 16,4 0-1-16,-3 1-4 0,5-3 1 15,-2 0-1-15,1-2 0 0,-1-1-1 0,-2-1-3 16,-3-3-1-16,-1-1 2 16,-1-1 3-16,-6-2 0 0,5 0 2 15,-3-1-1-15,-4-2 1 0,-2-3-1 16,-1 0 3-16,-3-1-1 0,0-2 0 0,-5-2-2 16,1 1-1-16,-2-6 1 0,0 0 2 15,2 0 0-15,-2-1 1 0,-1 2-1 16,3 4 4-16,-2 1 2 0,2 8-1 15,0 0 1-15,2 5 1 0,2 4 3 16,-4-1-2-16,1 2-3 0,3 0 3 16,-4 5-3-16,4 4-2 0,-2 2-1 15,0 5-2-15,0 1 0 0,2 2 3 16,0 1 1-16,0-3 2 0,2 5-2 16,2-1 1-16,3 3-1 0,-1 1-1 15,0-3 4-15,0 2-2 0,-2 2-2 16,2 0 1-16,3 4 1 0,-1 0-2 15,0 3 0-15,-2 1-1 0,5 1 0 0,-5 0-1 16,-2-2-2-16,2 0 0 0,-4-4-2 16,3-2 1-16,-1-4 0 0,2-2 0 15,-4-3-1-15,0-1 0 16,0-5 0-16,0-2 0 0,-2-5 1 0,2 1-1 16,-2-4 0-16,0 0-2 0,0-2-5 15,0 0-3-15,0 0-4 0,-6-7 1 16,-2-1-8-16,-3-5-14 0,-3-5-10 15,-3-1-19-15,-3-5-28 0,3 1-9 16,-3 3-80-16</inkml:trace>
  <inkml:trace contextRef="#ctx0" brushRef="#br0" timeOffset="12761.902">6466 6365 86 0,'0'0'256'0,"0"0"-253"0,0 0-1 16,0 0 11-16,0 0 20 0,0 0-14 15,0 0-7-15,0 0 5 0,0 0-4 16,8 15-7-16,-2-10 4 0,1 0-1 15,1-1-2-15,-2 2 0 0,6 1 3 16,-3 2 0-16,1 0 0 0,5 1-1 0,-3 3 3 16,5 3 1-16,-5 4 2 0,2 2-2 15,3 1 0-15,-3 5 2 0,3-2-5 16,-1 2-1-16,-1-2 0 16,1 1-3-16,1-4-1 0,-5 0-2 15,3-4 2-15,-7-2 0 0,5-4 1 0,-3-6 1 16,-2 1 0-16,0-5 1 0,1-2-1 15,1-1 3-15,7-9 2 0,5-7 7 16,3-10-3-16,8-5 1 0,6-9-7 16,3-4-4-16,5-3-3 0,11-1 2 15,-2-5 2-15,8 0-1 0,2-2 3 16,5-4-2-16,1 3 0 0,0-3-1 16,5-1 0-16,-3 4 1 0,-4 0-1 15,-3 7-2-15,-5 2 3 0,-11 10 0 16,-3 3-5-16,-13 8-1 0,-10 9 3 15,-11 4 1-15,-8 9-1 0,-4 2 3 16,-2 2-1-16,0 0 4 0,0 0 0 0,0 0-4 16,0 0-3-16,-2 0-2 0,0 3 1 15,-2-1-2-15,2 2 0 0,-2-2-1 16,2-1 1-16,2 1-3 0,0-2-7 16,0 0-8-16,0 0-4 0,2 0-7 15,2 2-6-15,4-2-16 0,3 2-19 16,-3-1-28-16,-2-1-38 0,-6-5-229 15</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1-15T07:13:18.080"/>
    </inkml:context>
    <inkml:brush xml:id="br0">
      <inkml:brushProperty name="width" value="0.05292" units="cm"/>
      <inkml:brushProperty name="height" value="0.05292" units="cm"/>
      <inkml:brushProperty name="color" value="#FF0000"/>
    </inkml:brush>
  </inkml:definitions>
  <inkml:trace contextRef="#ctx0" brushRef="#br0">7078 7410 287 0,'0'0'6'15,"0"0"2"-15,0 0 18 0,0 0 14 16,0 0-2-16,0 0-11 0,0 0 24 15,0 0-22-15,0 0-10 0,-4-39 5 16,8 36-3-16,-2 3-2 0,4 0-12 16,2 0 2-16,5 2 1 0,-3 4 4 15,5 0-4-15,3 2-1 0,3 4-3 16,0 1-1-16,1 3 1 0,3 2 6 16,0 3-5-16,0 4-2 0,2 2 0 15,-1 4 3-15,-1 1-4 0,0 2-2 16,-2-3 3-16,2 0-2 0,-7 1 1 15,1-2-3-15,-3-5 1 0,1 2-1 0,-5-5 0 16,-1-3 1-16,-5-1-1 0,-4-4-1 16,-2-4 0-16,0 0-1 15,-6-5-6-15,-3 1-6 0,1-6-1 16,0 0-6-16,0 0-6 0,-3-6-6 16,9 0 1-16,2-6-4 0,0-1-10 0,6-2-26 15,7-7-35-15,-3-1-53 0</inkml:trace>
  <inkml:trace contextRef="#ctx0" brushRef="#br0" timeOffset="359.205">7632 7455 386 0,'0'0'21'16,"0"0"30"-16,0 0 15 0,0 0-15 15,0 0-12-15,0 0 0 0,0 0 1 0,0 0-7 16,10-103-7-16,-10 98-5 0,0 4-2 15,-2 0-4-15,0 1-2 0,0 0-1 16,-2 2-4-16,-7 7-2 0,1 5-4 16,-6 3-1-16,-1 6 2 15,-4 5-1-15,-1 3 2 0,-3 3-3 0,-8 3 1 16,2 5 0-16,-2 1 0 0,-2 2 0 16,1 0-2-16,-3 3 1 0,2-3 0 15,6-3 0-15,-4-4-1 0,10-1 1 16,-1-5-1-16,5-1 0 0,2-5 0 15,1-4 2-15,10-4-2 0,-5-7-1 16,7-2 0-16,0-1 0 0,2-5-7 16,2 0-3-16,0-3-4 0,0 0-2 15,0 1-5-15,0-1-13 0,2 3-8 16,-2 0-23-16,4-2-14 0,-4-1-29 16,-2 0-129-16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1-15T07:13:15.221"/>
    </inkml:context>
    <inkml:brush xml:id="br0">
      <inkml:brushProperty name="width" value="0.05292" units="cm"/>
      <inkml:brushProperty name="height" value="0.05292" units="cm"/>
      <inkml:brushProperty name="color" value="#FF0000"/>
    </inkml:brush>
  </inkml:definitions>
  <inkml:trace contextRef="#ctx0" brushRef="#br0">6675 7232 342 0,'0'0'29'0,"0"0"-26"15,0 0 17-15,0 0 36 0,0 0-14 16,0 0-15-16,0 0-2 0,0 0 4 16,0 0-2-16,22-59-7 0,-19 59-8 15,-1 0-5-15,2 0-3 0,0 3-1 0,0 5-3 16,8-2 7-16,1 8 2 0,-1 0 0 16,5 6 1-16,3 0 0 15,3 5 0-15,0 4 2 0,2 2-3 0,2 5-1 16,-1 0 0-16,3 1-4 0,0 0 0 15,-2 0-3-15,4-1-1 0,-2-4 1 16,0-4 0-16,2 0-1 0,-4-3-1 16,0-4 1-16,-4-2 0 0,-3-5 0 15,-3 0 2-15,-5-3-2 0,1-5 1 16,-9-1-1-16,-4-5-5 0,0 1-10 16,-2-1-5-16,-7-2 4 0,-3-4-15 15,-9-6-22-15,1-2-18 0,1-3-7 16,0-5-30-16,5-1-31 0,8-5-53 0</inkml:trace>
  <inkml:trace contextRef="#ctx0" brushRef="#br0" timeOffset="296.81">7295 7214 481 0,'0'0'7'0,"0"0"22"0,0 0 24 15,0 0-11-15,0 0-19 0,0 0 5 16,0 0 2-16,0 0-2 0,-19-76-8 15,19 76-2-15,-6 0-7 0,-2 7-2 16,-3 5-5-16,-3 6 1 0,-5 3 0 16,-1 6-2-16,-1 4 3 0,-8 4 0 15,-2 4-3-15,0 3 1 0,0 3-3 16,2 1 2-16,-2-1-1 0,6-2-1 16,1-2 2-16,-1-3-2 0,4-5 0 15,5-4-1-15,-3 1-1 0,9-5 0 16,-1-5-2-16,-1 0-1 0,8-6-2 0,-3 1-5 15,3-4-6-15,0-2-12 0,4 2-8 16,0-6-17-16,0 2-13 0,0-2-13 16,0-5-50-16,-2-1-158 0</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1-15T07:15:28.487"/>
    </inkml:context>
    <inkml:brush xml:id="br0">
      <inkml:brushProperty name="width" value="0.05292" units="cm"/>
      <inkml:brushProperty name="height" value="0.05292" units="cm"/>
      <inkml:brushProperty name="color" value="#FF0000"/>
    </inkml:brush>
  </inkml:definitions>
  <inkml:trace contextRef="#ctx0" brushRef="#br0">7404 15393 231 0,'0'0'216'0,"0"0"-214"0,0 0 9 16,0 0 8-16,0 0 11 0,0 0-10 0,0 0-2 15,0 0 10-15,0 0-2 0,-10 12-3 16,10-6-1-16,2 8-8 0,-2 2-3 15,6 9 6-15,-6 2-4 0,4 5-2 16,1 2-3-16,-1-4-1 0,4 1-4 16,2-4-1-16,1-2 0 0,3-4-1 15,5-3-1-15,-1-3 1 0,7-5-1 16,0-6 0-16,6-4 2 0,4-4 1 16,4-13 3-16,5-10 2 0,5-8 1 15,7-10 1-15,0-7-2 0,10-6 0 16,0-3-6-16,1 0 2 0,-1 3 1 15,0 4 0-15,-10 5 0 0,-5 8 3 16,-7 6-2-16,-9 5 2 0,-4 8-1 16,-13 4-1-16,1 6-1 0,-9 5-1 15,1 3-1-15,-9 4-2 0,2 0 0 0,-2 0-1 16,0 2-1-16,2 3 0 16,2 1 1-16,1 3-2 0,1 2-3 0,0 3-3 15,-4 1-6-15,5 5-6 0,-7 0-10 16,0 1-10-16,-2 7-20 0,0 0-18 15,-11-1-28-15,-1-5-89 0</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1-15T07:15:26.331"/>
    </inkml:context>
    <inkml:brush xml:id="br0">
      <inkml:brushProperty name="width" value="0.05292" units="cm"/>
      <inkml:brushProperty name="height" value="0.05292" units="cm"/>
      <inkml:brushProperty name="color" value="#FF0000"/>
    </inkml:brush>
  </inkml:definitions>
  <inkml:trace contextRef="#ctx0" brushRef="#br0">7318 14777 162 0,'0'0'154'0,"0"0"-142"16,0 0 23-16,0 0-1 0,0 0 2 16,0 0-12-16,0 0-12 0,0 0-3 15,0 0 4-15,-9 3 0 0,11-3-1 16,3 0 7-16,-3 0-4 0,4 3-1 16,-4 1 0-16,2 3-2 0,2 4 1 15,-2 2-1-15,0 5 0 0,1 5-3 16,-3 0-4-16,-2 4-1 0,0 2 0 15,0 1 2-15,0-1-1 0,0-3-1 16,0-1 1-16,0-4 0 0,4-3-2 16,0-2 0-16,4-7-3 0,0 0 1 15,1-4 0-15,3-3 1 0,9-5 1 16,6-13 3-16,4-7 3 0,6-11 3 16,8-10 0-16,7-4-3 0,8-5 1 0,2-2-3 15,0 0 1-15,0 3 1 0,0 5-4 16,-4 9-5-16,-2 1-3 15,-11 5 3-15,-1 6 1 0,-7 2 1 16,-4 5-1-16,-4 4 2 0,-4 3-3 16,-5 4 2-16,-7 1-2 0,-3 4 0 0,2 2 1 15,-7 0-1-15,-1 1 0 0,2 0-1 16,-2 5-4-16,-2 1-7 0,4 2-4 16,-4 4-8-16,-2 3-11 0,-2 4-13 15,-6 2-19-15,-4 0-24 0,-7-2-79 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1-15T07:15:58.669"/>
    </inkml:context>
    <inkml:brush xml:id="br0">
      <inkml:brushProperty name="width" value="0.05292" units="cm"/>
      <inkml:brushProperty name="height" value="0.05292" units="cm"/>
      <inkml:brushProperty name="color" value="#FF0000"/>
    </inkml:brush>
  </inkml:definitions>
  <inkml:trace contextRef="#ctx0" brushRef="#br0">7944 14318 430 0,'0'0'16'16,"0"0"2"-16,0 0 13 0,0 0 9 15,0 0-14-15,0 0-7 0,0 0 4 0,0 0 8 16,-4-11-7-16,4 11-10 0,0 0-3 15,0 0-3-15,0 0 1 0,4 4-1 16,4 7-5-16,3-1 1 0,3 8 3 16,0 2-1-16,7 3 1 0,4 4-2 15,-4-1 1-15,6 3-1 0,-1-1-1 16,1 3-2-16,0 0 0 0,-2-2 0 16,2 3 0-16,-4-1-1 0,1-2 3 15,-5 2-3-15,-3-5 2 0,-3 1-1 16,1-5 1-16,-3 0-1 0,-5-6 0 15,2-3-2-15,-4-4 2 0,0-3-2 16,-1-3 0-16,-1 0-1 0,-2-3-9 16,0 0-3-16,0 0-3 0,-2-5 3 15,-5-2-12-15,3-6-22 0,0-2-2 16,-2-1-14-16,4-6-15 0,-2-3-60 16,-3 0-113-16</inkml:trace>
  <inkml:trace contextRef="#ctx0" brushRef="#br0" timeOffset="343.632">8496 14211 354 0,'0'0'108'16,"0"0"-94"-16,0 0 29 0,0 0 13 15,0 0 4-15,0 0-14 0,0 0-5 16,0 0-7-16,0 0-12 0,-25-19-8 15,4 38-5-15,-8 6 1 0,3 4-1 16,-7 5 2-16,-3 5 0 0,-5 0-3 16,0 5-3-16,-1 2-2 0,-7 2-1 0,1 2 1 15,-1 1-2-15,3-2 0 16,1 2 0-16,1 1 1 0,7 0-1 0,0-2 1 16,4-2-1-16,8-5 0 0,2-4-1 15,3-6-1-15,5-5-1 16,-2-2-3-16,9-4-9 0,-4-2-2 0,8-3-2 15,-5-4-7-15,3-1-17 16,4 1-13-16,-4-6-20 0,4-2-14 0,-4-5-51 16,2-2-166-16</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1-15T07:18:38.350"/>
    </inkml:context>
    <inkml:brush xml:id="br0">
      <inkml:brushProperty name="width" value="0.05292" units="cm"/>
      <inkml:brushProperty name="height" value="0.05292" units="cm"/>
      <inkml:brushProperty name="color" value="#FF0000"/>
    </inkml:brush>
  </inkml:definitions>
  <inkml:trace contextRef="#ctx0" brushRef="#br0">3547 10949 106 0,'0'0'4'0,"0"0"-4"0,0 0-17 15,0 0 10-15,0 0 2 0,0 0-6 16,0 0-8-16,-8-13 5 0,6 10-19 16,0 0 29-16,-2 0 4 0,4 0 20 0,-4 0 14 15,1 0 5-15,1 2-15 0,2 1-12 16,-2-3-7-16,2 3 2 0,0-2 1 16,0 1 8-16,0-2 5 0,0 0 2 15,0-2 5-15,0 1-1 0,2 1-1 16,0 0 2-16,-2 0 1 0,0 1-2 15,0-3 2-15,3 2-2 0,1 0-6 16,-4-2-3-16,0 1-5 0,0-1 1 16,2 2-2-16,0-2-2 0,-2 2 3 15,2 1-2-15,-2 0 1 0,0 2-3 16,0-1-2-16,0 0 2 0,0 1-1 16,0-1-1-16,0 1-4 0,2 0 0 0,-2 0-3 15,2 0 0-15,0 0-1 16,2 3 1-16,-4 3 0 0,4-2 1 0,0 3-1 15,-1 2 1-15,-1 1 1 0,2 3 0 16,-4 2 0-16,0 3 0 16,4-1-1-16,-2 2 0 0,-2 2 0 0,0-1-1 15,2 2 0-15,-2-1 0 0,0-1 1 16,4-2-1-16,-4 0 0 0,2-3 1 16,0-1-1-16,-2-1 0 0,4-2 0 15,-2-3 1-15,3 4 0 0,-5-5-1 16,2 0 0-16,2-1 0 0,-4-1 1 15,0-2-1-15,0 0 0 0,0 0 1 16,0 1-1-16,0-3-1 0,0 5 1 16,0-6 1-16,0 3-1 0,0-3 1 15,0 0-1-15,0 0 1 0,0 0 1 16,0 0 0-16,0 0 1 0,0-3 5 16,0-3 8-16,0 1-7 0,-4-1-3 15,0-2-5-15,-1-1 1 0,-1 1-2 0,-2-4 1 16,2 0-1-16,2 0 0 0,-1-1 1 15,1 0 0-15,0 0-1 0,0-3 1 16,0 0 1-16,0 1-2 0,0-2 2 16,-3 1-1-16,5-2-1 0,-4-1 0 15,2-3 1-15,-2 0-1 0,2-3 1 16,0 3-1-16,-3-3 0 0,5 5 0 16,0-2 0-16,-2 3 0 0,4 4 0 15,0 2 2-15,0 3-2 0,2 0 0 16,0 1 0-16,0 0 0 0,2 0 0 15,1 0 0-15,1 2 0 0,2-1 1 16,0 2 0-16,-1 1-1 0,3 1 0 16,0 1-1-16,-2 1 1 0,5 2-2 0,-1 0 2 15,5 0-1-15,-3 0 1 16,-1 0 0-16,1 3 0 0,-6 0-8 0,1 0-11 16,-1 1 0-16,-4-1-4 0,2 3-4 15,-2 0-7-15,-2 1-14 0,-2 2-17 16,0-2-27-16,-6 1-42 0</inkml:trace>
  <inkml:trace contextRef="#ctx0" brushRef="#br0" timeOffset="265.547">3386 11019 389 0,'0'0'10'0,"0"0"0"0,0 0 10 0,0 0 19 15,0 0-10-15,0 0-3 0,0 0-2 16,54-44-1-16,-40 38-12 0,1 2 0 16,3-2-4-16,-1 3-1 0,3-2-4 15,3 4-1-15,-2 0 0 0,0-1-1 16,7 2-1-16,-3 0-23 15,-4 3-100-15,-5 0-6 0,-3-3-115 16</inkml:trace>
  <inkml:trace contextRef="#ctx0" brushRef="#br0" timeOffset="780.98">3799 10953 315 0,'0'0'5'15,"0"0"0"-15,0 0 34 0,0 0 15 16,0 0-22-16,0 0-6 0,0 0 1 16,0 0-2-16,-4-48-11 15,0 45 1-15,4 3-3 0,-2 0-4 0,0 0-4 16,0 0-3-16,-2 0-1 0,0 1-2 16,-3 1 2-16,-1 4 0 0,4-2 1 15,-2 0-1-15,0 4-1 0,-3-2 1 16,5 3 1-16,0-1-1 0,-4 0 0 15,4 3 0-15,0-2 0 0,-1 3-1 16,1-1 1-16,0 3-1 0,2 0 1 16,0 1 0-16,2 1-1 0,-4 3 1 15,4-1 0-15,0-1 0 0,0-1 0 0,4-3 0 16,-4 1 0-16,6-4 0 16,0 2 0-16,-1-2 0 0,3-3 0 15,-4 1-1-15,2-4 0 0,4 0-1 16,-3-1 0-16,1-3 0 0,2 0 2 0,-1-3 0 15,1-2 0-15,-6-5 3 0,4 0-1 16,-1-1 0-16,-1-5 1 0,0 1-2 16,-2-2 3-16,-2 0-2 0,-2 1-1 15,0-1 1-15,0 2-1 0,-2 2 0 16,-2 1-1-16,0 2 2 0,-2 1-2 16,1 2 0-16,-1 1 1 0,6 0-1 15,-8 2 0-15,4 1-1 0,-4 0-1 16,-1 1-5-16,-1 1-2 0,4 1-5 15,-5 0-3-15,5 1-11 0,-2 2-3 16,4 2-10-16,2-1-17 0,-4-1-43 16,1 0-38-16</inkml:trace>
  <inkml:trace contextRef="#ctx0" brushRef="#br0" timeOffset="1358.97">3919 11000 220 0,'0'0'11'0,"0"0"29"15,0 0 21-15,0 0-13 0,0 0-15 16,0 0-1-16,0 0-7 15,0 0-6-15,-14-18-4 0,14 17 0 16,-2-1 0-16,2 2-1 0,0 0-1 16,0 0-2-16,0 0-4 0,0 0 0 15,-2 2-5-15,0 1-1 0,0 1-1 0,-1 2 0 16,-3 0 0-16,4 4-1 0,0-1 1 16,0 2 0-16,2 5-1 0,0-2 1 15,0 2 0-15,0 2 0 0,4-4 0 16,-2 1 0-16,4-1 0 0,-1 0 0 15,-1-1 0-15,4-1 0 0,0 2-1 16,-4-3 1-16,5-1 0 0,-5 1 0 16,4-4 0-16,0-2-2 0,-6-1 0 15,7-4 1-15,-5 0 0 0,2-2 1 16,2-5 2-16,-4-1 2 0,5-3 1 16,-5-1 4-16,0-1 3 0,0-5 3 15,0 1-4-15,0-3-5 0,-2-3-1 16,0-1-2-16,3 1 0 0,-1 4-3 0,-2 2 0 15,-2 5 0-15,0 0 0 0,0 5 1 16,-8-2-1-16,1 0-1 0,-1 1-3 16,0 3-4-16,0 0-2 0,-1 1-2 15,3 2-2-15,-2 0-2 16,4 2-1-16,-3 0-3 0,3 0-4 16,2 0-8-16,-4 1-12 0,4 3-32 0,-2 1-44 15,2-2-91-15</inkml:trace>
  <inkml:trace contextRef="#ctx0" brushRef="#br0" timeOffset="1687.035">4128 11258 406 0,'0'0'12'0,"0"0"15"16,0 0 21-16,0 0-2 0,0 0-21 15,0 0-7-15,0 0 1 0,0 0 0 16,-23-28-6-16,23 28-5 0,0 0-2 16,0 0-4-16,0 0-2 0,0 0-1 15,0 0-2-15,4 1 1 0,5 0 1 16,-1-1 0-16,2 0 1 0,5 0 0 15,-3 0 4-15,5-1-1 0,-1-1-2 16,-1 0 0-16,-1 0-1 0,-1-1 0 16,-1 2-22-16,-2-3-30 0,-3-2-16 15,-3-1-60-15,-4-3-240 0</inkml:trace>
  <inkml:trace contextRef="#ctx0" brushRef="#br0" timeOffset="2702.404">4506 11243 279 0,'0'0'12'16,"0"0"13"-16,0 0 6 0,0 0-4 16,0 0-13-16,0 0 17 0,0 0 4 15,-2-1-14-15,2 0-14 0,-2-4-2 0,0 3 4 16,0-2-1-16,0 1-3 16,0 0 0-16,0-3-1 0,-4 3 2 15,2-2-2-15,-3-3-1 0,-1 2 1 16,0-5 0-16,-5-4-2 0,-1 1 0 0,2-5-2 15,-1 0 0-15,-1-2 0 16,3 2 0-16,1-1 1 0,0 4-1 0,1 3 0 16,5 0 0-16,0 4 1 15,0 2-1-15,2 1 1 0,2 2 3 0,0-1-1 16,0-1 0-16,2 2-2 0,4 0-1 16,-2 0 0-16,7-1-2 0,1 0 2 15,5 2 0-15,-3-1 1 0,7 0 0 16,1 1 0-16,1 2 2 0,0 1-3 15,-2 0 1-15,-5 5-1 0,1 4 0 16,-9-1 0-16,-2 3-1 0,-6 2-2 16,2 2 1-16,-2 1 2 0,-6 2 2 15,0 2-2-15,-5-4 0 0,1 5 0 16,-2-3 0-16,3 0 0 0,3-2-1 16,-2-1 0-16,4 0 0 0,2-2 0 0,-2-3 0 15,2 1 1-15,0-6 0 0,2 1 0 16,0-3 0-16,0-2-1 0,0 0 1 15,0 1 0-15,0 0-1 16,0 0 1-16,2-1-1 0,6-1 1 16,0 0-3-16,7 0 2 0,3-5-3 0,5-2-10 15,2-4-13-15,0 2-17 0,1-3-30 16,1 2-43-16,-4-2-83 0</inkml:trace>
  <inkml:trace contextRef="#ctx0" brushRef="#br0" timeOffset="3420.982">4740 11089 321 0,'0'0'22'16,"0"0"2"-16,0 0 8 16,0 0 24-16,0 0-18 0,0 0-19 15,0 0-6-15,0 0 1 0,-19-7 1 0,19 7-7 16,0 0-4-16,0 0-2 0,0 0-1 16,0 3-1-16,2 0 0 0,-2 0 0 15,2 3 2-15,3-3 0 0,1 0-1 16,2 1-1-16,-4 0 1 0,7-1 0 15,-3 1 0-15,2 0 0 0,-4 2 1 16,3-5-1-16,-5 0 0 0,2-1-1 16,-4 0 0-16,2 0-2 0,0 0-2 15,-2-2 1-15,7-6 3 0,-7 0 0 16,6 0 2-16,-4-2-1 0,2-2 0 16,-4 2 0-16,0-2 0 0,0 1 0 15,-2-2-1-15,0-1 1 0,0 1-1 16,-4 1 3-16,0 2-2 0,0 1 0 15,-4 5-1-15,2 2 0 0,-5 1 6 16,3 1-3-16,-2 1-2 0,-1 5-1 0,5 3 0 16,-6-3-1-16,6 5 1 0,-7 1 0 15,5 0 0-15,0 3 0 0,-1-1 0 16,3 1 1-16,0 1 0 16,2 0 0-16,2 0-1 0,2 0 1 0,0 2-1 15,6-2 0-15,0 0-1 0,2 0 1 16,1-1 0-16,3 0 0 0,-2-1 0 15,3-4-1-15,-1 1 2 0,5 0-2 16,1-6 1-16,-3-1-3 0,5-4-9 16,1 0-1-16,0-3-5 0,2-3-5 15,-1-6-3-15,1-2-8 0,-2 0-11 16,-5-2 8-16,1-4 15 0,-5 0 15 16,-1-5 7-16,-3-2 2 0,0-3 10 15,-4-1 27-15,0 0-10 0,0 0 0 16,-1 5 2-16,-3 1 0 0,2 8 0 15,-2 0-5-15,0 9-3 0,0 2 0 16,0 3-4-16,0 1-3 0,0 1-3 0,0 1-4 16,0 0-5-16,0 0-4 0,0 3-1 15,0 3-4-15,0 5 5 0,0 3 0 16,0 0 3-16,2 3-1 0,-2 1-1 16,2 3-1-16,-2-2 1 0,0 5-1 15,2-1 1-15,-2-1-1 0,2-2 0 16,-2-1-3-16,2-3-18 0,0-1-5 15,4 1 0-15,-6-3-3 0,2-2-22 16,-2 0-22-16,0-1-42 0,-10-5-81 16</inkml:trace>
  <inkml:trace contextRef="#ctx0" brushRef="#br0" timeOffset="3592.851">4936 11205 464 0,'0'0'34'0,"0"0"-30"15,0 0 10-15,0 0 21 16,0 0 0-16,0 0-8 0,0 0 3 0,50-45 1 16,-42 37-9-16,7 4-7 0,-1-4-6 15,3 4-3-15,-1 0-6 0,3 0 0 16,-1-2-5-16,7-2-28 0,0 2-19 16,0-5-65-16,-7-7-130 0</inkml:trace>
  <inkml:trace contextRef="#ctx0" brushRef="#br0" timeOffset="7795.532">3475 12015 0 0,'0'0'10'16,"0"0"4"-16,0 0-4 0,0 0-1 15,0 0-1-15,0 0-2 0,0 0 3 16,0 0 3-16,0-1 3 0,0 1-1 0,0 0-1 16,0-2 2-16,0 1-2 0,0 0 1 15,0-1 5-15,0 1 1 0,0-1 1 16,0 1 2-16,0-1 2 0,0-1-1 15,0 0-4-15,0 2-1 16,0-2-5-16,0 3-1 0,0-3 1 16,0 3-3-16,0-2 0 0,0 1-1 15,-2 1 3-15,2-3-1 0,0 0-1 0,0 1 1 16,0 0-4-16,0-1 1 0,0 2 0 16,2 0 2-16,-2-1 1 0,0 1-1 15,0 0 0-15,0 0-1 0,2 0-1 16,-2-1 1-16,0 0-2 0,0 1 1 15,0 1-1-15,0 0-1 0,0 0-3 16,2 0 0-16,-2 0-4 0,0 0 0 16,0 0 0-16,0 0-2 0,2 2 0 15,-2-1 1-15,4 2 1 0,-2 0 1 16,-2 1-1-16,2 1 0 0,-2 3 1 16,2 1 0-16,-2-1 1 0,0 4-1 15,2 2 0-15,-2 0 1 0,0 3 1 0,0-3-2 16,5 3 2-16,-5 1-2 15,0 1 1-15,2 0 0 0,0-2-2 0,-2 0 3 16,2-4-1-16,-2-1 2 0,2-2-2 16,-2-3-1-16,0-1 1 0,2-1-1 15,-2-3 1-15,2 3-2 0,-2-2 1 16,0-2 0-16,0 2-1 0,0-3 0 16,0 2 3-16,0-2-3 0,0 0 0 15,0 0 1-15,0 0 0 0,0 0 0 16,0 0 0-16,0 0 1 0,0 0-2 15,-4-2 0-15,2-1-9 0,0 0-6 16,-2-3-5-16,4 0-16 0,-7-1-14 16,3 0-29-16,-2-2-55 0,-2 0-116 15</inkml:trace>
  <inkml:trace contextRef="#ctx0" brushRef="#br0" timeOffset="8232.967">3407 11812 17 0,'0'0'162'0,"0"0"-109"0,0 0 3 15,0 0 1-15,0 0-8 0,0 0-10 16,0 0-4-16,4-18-3 0,-4 18-2 15,0 0-4-15,0 0-4 0,0 0-4 16,0 0-6-16,0 0-7 0,0 0 0 16,0-1-1-16,0 1-1 0,0 0-1 15,0 0-1-15,0 0-1 0,0 0 0 16,0 1-1-16,0 0-2 0,0 4-9 16,0 0-9-16,0 0-8 0,0 4-17 0,0 1-21 15,-6-2-38-15,-1 3-71 0</inkml:trace>
  <inkml:trace contextRef="#ctx0" brushRef="#br0" timeOffset="9060.873">3630 12054 44 0,'0'0'66'15,"0"0"-37"-15,0 0 4 0,0 0-6 16,0 0 2-16,0 0-4 0,0 0 1 16,0 0-4-16,-8-30-2 0,8 29 8 15,0-1-2-15,0 1-5 0,0-1-3 16,0 1-1-16,0-2 1 0,0 0-1 16,0 2-2-16,0-1 1 0,2 1-3 15,0 1 1-15,2-2-4 0,-2 2-1 16,2 0 0-16,-2 0-5 0,4 0-2 15,1 2-2-15,-3 5 1 0,0 0-1 16,0 4 2-16,2 1-2 0,-2 2 0 16,0 2 0-16,1 3 2 0,-3 2-1 0,0 1 1 15,-2-4-1-15,0 1 0 0,0-1-1 16,0-3 1-16,2 1 0 0,0-4-1 16,-2-1 0-16,0-2 1 0,0 0-1 15,2-2 0-15,-2-4 1 0,0 0-1 16,0-1 1-16,0-2-1 0,0 0 1 15,0 0 1-15,0 0-1 0,-2-2 3 16,2-3 0-16,-2-3 0 0,-2-1-1 16,2-3 0-16,-1-1 0 0,-1-6-2 15,4 0-1-15,0 0 1 0,0-3-1 16,0 3-1-16,4 2 1 0,1-1 0 16,-1 7 0-16,0-2 0 0,0 5 0 0,-2 1 0 15,2-2 1-15,-2 3 0 16,4 0 3-16,-3 2-2 0,3-2 1 15,-2 3-1-15,2 0-1 0,0 1 1 16,3 1 0-16,-3 1-1 0,0 0 0 16,0 0 0-16,4 1 0 0,-3 4-1 0,1 1-1 15,0 1 1-15,-2 2 0 0,3 3 0 16,-3 0 1-16,-2 4 0 0,0 1 0 16,0 0 0-16,-4 5 2 0,4-3-3 15,-1 2 0-15,-1-5 0 0,0-1 1 16,2 2-1-16,-4-3 1 0,2 0-1 15,-2 0 0-15,0-2 0 0,2-1-5 16,-2-1-6-16,0-4-7 0,2 1-7 16,-2-4-6-16,0 0-12 0,0-3-40 15,-4-1-31-15,2-5-128 0</inkml:trace>
  <inkml:trace contextRef="#ctx0" brushRef="#br0" timeOffset="9357.707">3897 11965 202 0,'0'0'170'0,"0"0"-169"15,0 0 1-15,0 0 30 0,0 0 18 16,0 0-22-16,0 0-1 0,6-40 4 16,-6 38-5-16,0 1-7 0,0 1-7 15,0 0-3-15,0 0-3 0,0 3-6 16,0 3 0-16,0 4 0 0,0 2 2 15,0-1 2-15,0 4 0 0,0 5-2 16,0 1 2-16,2 3-2 0,0 0-1 16,2 2 3-16,-4 1-2 0,4 0-1 15,0 1 1-15,-2-4-1 0,5 2-1 16,-5-4-1-16,4 1-1 0,-2-5-6 16,2-2-12-16,-2-3-8 0,-4-2-10 15,0-4-22-15,-2-1-40 0,-6-2-76 0</inkml:trace>
  <inkml:trace contextRef="#ctx0" brushRef="#br0" timeOffset="11138.505">3837 12165 228 0,'0'0'26'0,"0"0"-5"0,0 0 26 15,0 0 16-15,0 0-19 0,0 0-11 16,0 0-2-16,0 0 1 0,0 0-11 15,4-51-3-15,0 45-2 0,4 0-2 16,0 0-1-16,1 0 0 0,-1 0-2 16,8-2-2-16,-3 1-1 0,3 0-3 15,3 3-2-15,0-2-1 0,-3 1 0 0,3 1-2 16,-7 0 2-16,3 4-2 0,-3-3 1 16,0 3-1-16,-3 0-1 0,-1 3-1 15,0 3 2-15,0-1-2 0,-1 3 1 16,1-1 1-16,-4 3-1 0,4 2 1 15,1-2 0-15,-5 4 1 0,4-3-2 16,-2 1 1-16,0 1 0 0,1-1 1 16,-3 0-1-16,-2 1 1 0,4-3-1 15,-4-1 0-15,0-3 0 0,0 0 0 16,-2-2 0-16,0-2 0 0,0 0 0 16,0 0 0-16,0-1 2 0,0 2-2 0,0-3 0 15,0 1 2-15,0 0-2 0,0-1 1 16,0 1-1-16,0-1 1 15,0 0-1-15,0 0 2 0,0 0-2 16,0 0 1-16,0-1 1 0,0 1 0 16,0 0 1-16,0-1-2 0,0 1-1 0,0 0 0 15,0 0 0-15,0 0 0 0,-2 0-2 16,2 0 1-16,-2 0 0 0,2 0-1 16,0 0 0-16,0 0 0 0,0 0 0 15,0 1 1-15,0 0-1 0,0-1 2 16,0 1 0-16,-2-1 0 0,2 0 0 15,0 0 0-15,0 0 0 0,0 0 0 16,0 1 0-16,-4 0-2 0,4 0 2 16,0 1-1-16,-2 1 0 0,2-1 0 15,0-1 1-15,0-1-1 0,0 0 0 16,0 0 1-16,0 0 0 0,0 0 0 16,0 0 0-16,0 0 0 0,0 1 0 0,0-1 0 15,0 1 0-15,0-1 0 0,0 0 0 16,0 1 0-16,0-1-1 0,0 0 1 15,0 0 0-15,0 0 1 0,0 0-1 16,0 0 0-16,0 0 1 0,0 0 0 16,-2 0 0-16,2 0 0 15,0 0-1-15,0 0 3 0,0 0-3 0,0 0 3 16,0 0-2-16,0 0-1 0,0 0-1 16,0 0 1-16,0 0 0 0,0 0 0 15,0 0 0-15,0 0 0 0,0 0-1 16,0-1 1-16,0 1 0 0,0 0 0 15,0 0 0-15,0 0 0 0,0 0 0 16,0 0 0-16,0 0 0 0,0 0 1 16,0 0-1-16,0 0 1 0,0 0-1 15,0 0 0-15,0-1 0 0,0 1 0 16,0 0 0-16,0-1 1 0,0 1-1 16,0 0 0-16,0 0 1 0,0 0-1 0,0 0 0 15,0 0-1-15,0 0 1 0,0 0-1 16,0 0 1-16,0 0 0 0,0 0 0 15,0 0 0-15,0 0 0 0,0 0 0 16,0 0 1-16,0 0-1 0,0 0 0 16,0 0 0-16,0 0 0 0,0 0 0 15,0 0 0-15,0 0 0 0,0 0 0 16,0 0 0-16,0 0-1 0,0 0 1 16,0 0 0-16,0 0-1 0,0 0 1 15,0 0-1-15,0-1 1 0,0 0 0 16,0 0 0-16,0 1 0 0,0 0-2 15,0 0 2-15,0 0 2 0,0 0-2 16,0 0 0-16,0 0 0 0,0 0-2 16,0 0 2-16,0 0-2 0,0-1 0 0,0 1-3 15,0 0-3-15,0 0 1 0,0 0-1 16,0 0 0-16,0 0 1 0,0 0-1 16,0 0 0-16,0 0 3 0,0 0 2 15,0 0 3-15,0 0-1 0,0-1 1 16,0 1 0-16,0 0 1 0,0 0-1 15,0 0 0-15,0 0 0 0,0 0 0 16,0 0 0-16,0 0 0 0,0-1 0 16,0 1 0-16,0 0 0 0,0 0 0 15,0 0-1-15,0 0 1 0,0 0 0 16,0 0 0-16,0 0 0 0,0 0 0 16,0 0 0-16,0 0 0 0,0 0 1 15,0 0-1-15,0 0 0 0,0 0 0 0,0 0 0 16,0 0 0-16,0 0 0 15,0 0-1-15,0 0 1 0,0 0 1 16,0 0-1-16,0 0 0 0,0 0 0 16,0 0 1-16,0 0-1 0,0 0 0 15,0 0 1-15,0 0-1 0,0 0 1 0,0 0-1 16,0 0 0-16,0 0 0 0,0 0 0 16,0 0-1-16,0-2 1 0,0 2 0 15,0-1 0-15,0 1 0 0,0 0 0 16,0 0 1-16,0 0-1 15,0 0 0-15,0 0 0 0,2 0 0 0,-2 0 2 16,0 0-2-16,0 0 0 0,2 0-2 16,2 2 2-16,-2 1 0 0,0 1 0 15,2 2 0-15,-2-2 0 0,0-1 0 16,3 1 0-16,-5-1 2 0,4 0-2 16,-2 1 0-16,0 0 0 0,-2 0 0 15,2 0 0-15,-2 1-5 0,2-2 5 16,-2 0 1-16,0 0 0 0,0-2-1 0,0 1 0 15,0-1 1-15,-2 1-1 0,0-1 2 16,2-1-2-16,-4 0 0 0,0 1 2 16,2-1-2-16,-3 2 1 15,1-2 0-15,0 0 0 0,-2-2 0 0,2 0 0 16,-4-4 0-16,3 0-1 0,-1-3 1 16,2 0 1-16,-4-1-2 0,4-2 2 15,-3-2 2-15,1 0 0 0,4-3 1 16,0 1 0-16,0 1-2 0,2-1 0 15,0 3 3-15,0 3-2 0,0-4 1 16,0 7-1-16,4 0 0 0,-2-2 0 16,4 3 0-16,1 0-2 0,-1-3 0 0,4 0-1 15,1 1-1-15,1 1 1 0,4-4-1 16,-1 3 2-16,6 0-2 16,-7 1 2-16,3 4-2 0,-5 0 0 15,-2 3-1-15,-3 0-8 0,-1 0-12 16,-2 0-4-16,0 3-3 0,-2 1-5 15,-2 4-9-15,0-2-28 0,0 1-24 0,0-1-48 16</inkml:trace>
  <inkml:trace contextRef="#ctx0" brushRef="#br0" timeOffset="11450.942">4353 12243 185 0,'0'0'80'0,"0"0"-19"16,0 0-14-16,0 3-1 0,-2-3-8 0,2 1-18 16,-2 0-5-16,-2 1-1 0,0-1 1 15,4-1-5-15,-2 2 0 0,0-2-3 16,2 1-1-16,0-1 1 15,0 0 0-15,0 0 1 0,0-1 2 16,4-1-2-16,2-2 1 0,4-1-1 0,1-2-3 16,3 1-3-16,3-1-1 0,-1-2-1 15,5 2-9-15,2-1-28 0,0 1-22 16,-1-2-45-16,-7 0-113 0</inkml:trace>
  <inkml:trace contextRef="#ctx0" brushRef="#br0" timeOffset="14247.725">4649 11869 298 0,'0'0'58'16,"0"0"-2"-16,0 0-2 0,0 0-15 15,0 0-6-15,0 0-16 0,0 0 2 16,0 0-2-16,0 0-8 0,-15-51 0 15,15 51-2-15,0 4-6 0,-2 2 0 16,2 3-1-16,0 2 3 0,0 3 0 16,0 2 1-16,0 2-1 0,0 3 3 15,0 6 0-15,0 2-2 0,0 5-1 16,-2 2-2-16,0 1 2 0,2-3-2 16,0-4 1-16,2 1-2 0,5-5 0 15,1 1-1-15,-4-4 1 0,4-4 0 16,-2-3 0-16,-4-4-1 0,3-3 0 15,-3-3-1-15,-2-2-3 0,0-3 1 16,0-1 2-16,0 0 1 0,0 0 1 0,0-5 2 16,-2-1 1-16,-3-1-3 0,5-4-1 15,-2 0 0-15,2-4-1 16,0-2 2-16,5-3 0 0,1-5 0 0,0 3 0 16,4 0 0-16,-6 6 1 0,3 3-1 15,1 3 1-15,-4 3 0 0,-2 1 1 16,6 3 0-16,-6 0 1 0,7 0 0 15,-5 1-1-15,6 1-1 0,1 1 0 16,-1 0-1-16,0 0 0 0,3 1 0 16,-5 5 0-16,0 2-2 0,-2 2 1 15,3 3 0-15,-7 0-1 0,0 1 1 0,0 0-5 16,-2 1-5-16,4-2-1 16,-4 0-7-16,4 0 10 0,-2-4-8 15,2 2-1-15,7 0 4 0,-5-1 3 16,8 2 2-16,1-6 6 0,1 0 0 15,3-2 1-15,2-2 0 0,-1-2 2 16,-3 0-1-16,1-6 2 0,1 0-1 0,-7-4 0 16,-1 1 2-16,-1-3 7 0,-6-1 6 15,0 0 3-15,0-5 1 0,1 2 0 16,-3-2-8-16,-2-1-4 0,2 3 5 16,-2-2 1-16,0 4 4 0,-2 2-7 15,0 1-4-15,2 4 1 0,-2-1 0 16,-1 3-1-16,1 3-1 0,0 0-3 15,0 2 0-15,0-1-1 0,0 1-1 16,-6 0-2-16,2 1-2 0,-5 5 0 16,3 2 4-16,-4 3-2 0,1 1 2 15,3 0-1-15,0 1-2 0,2 2-1 0,-1 0 0 16,1-1 1-16,2-1 1 0,4 0 2 16,-2-1-1-16,2 0 0 0,0 0 0 15,4-1 0-15,0-1-1 0,4-1 2 16,1 1-1-16,1-5-1 15,0-1 2-15,3-3 1 0,-3-1 0 16,3 0 0-16,-3-2 1 0,0-4-2 0,-1-3 2 16,-1 0 0-16,-4 0 0 0,2-3 0 15,-4-2-2-15,2-2 1 0,3 0 0 16,-3-6 0-16,2 3-1 0,-2 2 0 16,4 3 0-16,-6 8-1 0,-2 2 1 15,2 4 0-15,-2 0 0 0,0 0-1 16,0 1-3-16,0 4-2 0,0 2 2 15,0 4 4-15,2 0-1 0,3 0 2 16,-1 1-1-16,0 0 0 0,0 0 1 16,6-2-1-16,-3 0 0 0,3-2-4 15,0 0-2-15,3-3-2 0,3-3-2 16,-3 0-4-16,1-1 1 0,0-1-6 0,-5 0 7 16,-1-4 11-16,-2-2 1 0,-4-1 1 15,-2-2 0-15,2-1 4 0,-2-3 4 16,0-2-1-16,0-1 3 0,2-1-1 15,3-4 0-15,-1 5 2 0,-2 0-5 16,2 7-5-16,0 3 1 0,-2 3 3 16,-2 3 0-16,0-1-3 0,0 1 0 15,0 0-3-15,0 0-1 0,4 5-3 16,-2 1 2-16,0 4 2 0,-2 1-1 16,0 1 1-16,0 2 0 0,0 1 0 15,0-2 1-15,-2 1 0 0,0 0 0 16,0-2-1-16,0-2 1 0,2 0-1 15,0-1 0-15,0-2 0 0,0 0 0 16,0-4 0-16,0-1 1 0,0-1-2 0,2 0 0 16,0-1 1-16,0 0 0 0,0-1 1 15,0-4 2-15,5-1 1 0,-3-4-2 16,-2 1 0-16,4-3-1 0,0 0 0 16,3-4-1-16,1-1 1 0,2 1-1 15,1-5 0-15,3 6-1 0,-1 2 1 16,-5 4-2-16,0 3 1 0,-3 5 1 15,-5 1-2-15,2 0 1 0,-2 4-2 16,4 5 1-16,-2 0 1 0,0 1 0 16,2 2 0-16,1 1 1 0,-3 0 1 15,4-2-1-15,-4 2 0 0,4 0 0 16,3 0 0-16,-3-1 0 0,0-3 0 16,1-2 0-16,-1-1 0 0,0-3 0 15,-4-2 0-15,0-1 1 0,1-1 1 16,1-4-2-16,2-3 3 0,0-3-1 15,3 0-2-15,-3-1 1 0,-2-3 0 16,0-1 0-16,-2-3-1 0,-1-4 0 0,-1-2 2 16,2-4-2-16,0-4 1 0,2 1 0 15,-4-2-1-15,0 4-2 0,0 5 2 16,-2 3 1-16,0 6-1 0,0 4 1 16,-2 5 2-16,0 1 5 0,2 3-2 15,-2 3 2-15,2 0-1 0,0 0-6 16,0 0-1-16,-2 9-6 0,-2 1 1 15,2 8 5-15,-2-4 0 0,2 5 0 16,2 2 1-16,0 1 1 0,4 0-2 16,-2 2 2-16,2 1-2 0,2 2 3 15,-2-3-2-15,5 3 0 0,-5-5-1 0,2 0 0 16,0-2 1-16,-2-4-1 0,0-1 0 16,0-5 0-16,-1-2 0 0,-1-4-1 15,-2-2-2-15,2-2-1 0,-2 0 4 16,0 0 0-16,0-2 5 15,-2-5-2-15,-7-2-3 16,5 0-3-16,-4-3-2 0,-2-4 2 0,5 3-1 16,-5-1 4-16,4 0-2 0,0 6 2 15,2 2 1-15,2 3-1 0,-3 0-1 16,5 3 1-16,-6 0-4 0,2 3 3 16,2 1-3-16,-4 2 3 0,2 0-1 15,-1 3 2-15,5 0 2 0,0 2-2 16,-2-1 0-16,2-1-2 0,2 3 4 15,3-3-4-15,3 0 2 0,-2-1-1 16,7 0 1-16,-1-2 3 0,4-1-3 0,1-2 0 16,0-1 1-16,-3-2 1 0,-4 0-1 15,3-2-1-15,-5-2 1 16,-2-5 0-16,0 0 2 0,1-1-2 0,-5-3 1 16,2-4 0-16,-2-1 0 0,4-5-2 15,-4 0 0-15,4-3 1 0,1-5-1 16,3-2 1-16,-2 1-1 0,2-2 0 15,1 3 0-15,1 2 0 0,-4 7 2 16,-3 6 0-16,1 4 2 0,-4 4 3 16,-2 7 0-16,0-2 4 0,0 3-3 15,0 0-1-15,0 0-6 0,0 3-1 16,-2 1-4-16,-4 7-2 0,4-1 6 16,-1 5 1-16,-3 2 0 0,4 1-1 15,2 1 0-15,-2 0 0 0,2 1 2 16,0 1-2-16,0 1 1 0,0 0-1 15,4 1 1-15,0-1-1 0,1 0 1 16,-3-3 1-16,6 2-2 0,-2-1 0 0,2-4 0 16,3 3 0-16,1-4 0 0,-2-3 0 15,1-1 0-15,-1-4 0 0,-2-2 1 16,-1-3-1-16,-1-1-1 0,-2-1 1 16,0 0-3-16,2-1 3 0,-4-5 0 15,2 1 3-15,1-3-1 0,-1-1-1 16,-2-3 1-16,0 0 0 0,0-4-2 15,4-1 2-15,-4-4-2 0,2-1 0 16,0 2 0-16,1 2 0 0,-3 8 0 16,-2 1 1-16,0 5-1 0,0 1-1 0,0 1 0 15,-2 0 0-15,-5 0-2 0,1 2 1 16,-6 0 1-16,-1 1-3 0,3 8 0 16,-4 2 2-16,3 0 2 0,5 3-2 15,-2 0 1-15,4 1-1 16,-3 1 1-16,5-2 1 0,0 1 0 15,2 1-1-15,0-1 1 0,0 0 0 0,0 2 0 16,4-4-1-16,5 0 1 0,1-1-1 16,-2 0 0-16,7-2 1 0,-1-4 1 15,5 0 0-15,-1-6 0 0,1 1 0 16,2-1 1-16,-3-1-1 0,3-5 1 16,-4 0 0-16,-7-3 0 0,6-1-1 15,-7-3 1-15,3-2-1 0,-4-2-1 16,3-3 2-16,-3-2-2 0,0-4 0 15,-4-2 1-15,3-1-1 0,-5 1 0 16,-2 3 0-16,0 5 0 0,-2 5-1 16,-5 2-2-16,5 4 0 0,-2-1 3 15,-2 4-2-15,0 1 0 0,0 0 0 16,-3 2-1-16,5 2 1 0,0-2 1 0,2 3 1 16,0 0-1-16,2 0 0 0,-2 0 1 15,2 0 0-15,0 0 0 0,0 0-2 16,0 0 0-16,4 0-1 0,0 0-1 15,2 0 3-15,7 4 1 0,-3 0 0 16,2 3 0-16,1 0 0 0,-1 1 0 16,-4 2 0-16,1-1 0 0,-7 2-1 15,0-1 1-15,-2 3 0 0,0-1 0 16,-2 1 0-16,0 0 0 0,-7 1 0 16,5 0 0-16,2 1 0 0,-2-2 0 15,2 1 0-15,0-2 0 0,2 1 0 16,0 2 0-16,0-3 0 0,0-2 3 15,0-4 2-15,0 0 2 0,0 0 0 16,0-4 1-16,0 1-2 0,2 0 1 16,4-1 0-16,0 0 0 0,5-2 2 0,3 0 0 15,-1 0-2-15,1 0-4 16,-3 0 0-16,3-1-2 0,-6 0-1 0,3-1-2 16,-3 2-13-16,-2-1-10 0,0-1-9 15,-6 1-18-15,0-1-14 0,-6-2-20 16,-8-3-75-16</inkml:trace>
  <inkml:trace contextRef="#ctx0" brushRef="#br0" timeOffset="17325.08">3721 12890 48 0,'0'0'82'16,"0"0"-49"-16,0 0-1 0,0 0-7 16,0 0 2-16,0 0-9 0,0 0-2 15,0 0 2-15,8-17 1 0,-8 12 5 16,0 1-3-16,2-1 1 0,0 1 0 15,0 0 4-15,-2 1-2 0,0 0-4 16,0 0 0-16,0-2-3 0,0 2-2 16,0 0-1-16,-2 0-1 0,0-2-2 15,0 3-2-15,-2-3 0 0,2 1-4 16,-2 0 0-16,0 1 0 0,-3 1-4 0,1-1 1 16,0 0 0-16,0 3-1 0,0-3-1 15,-1 0 0-15,1 1 1 0,-2 0 2 16,0 2-3-16,-3 0 1 0,3 1-1 15,2 2 1-15,-2 0-1 0,-1 3 2 16,-1-3-1-16,0 2 0 0,1 1-1 16,-3-1 0-16,4 4 0 0,-1-3 0 15,1 5 0-15,0-3-1 0,0 0 1 16,1 4 0-16,5-3 0 0,-4-1 0 16,4 2-1-16,2-3 1 0,0 2-1 15,0-3 1-15,0 1-2 0,0 1 2 16,6-3 0-16,-2 5 0 0,3-4-1 15,-1 0-1-15,4 0 2 0,-2 0 4 16,7 0 0-16,-1 1 0 0,5 1 3 0,2 2-1 16,1-2-1-16,3 0 3 0,0 1-5 15,-2-1 1-15,-5-1-2 16,1 0 0-16,0-1-1 0,-7-1 1 16,0 1 0-16,-1-1-2 0,-5 0 0 0,-2 0 0 15,-2-2 0-15,0 1 0 0,-2 0 0 16,4 2-2-16,-4 1 2 0,0-1 3 15,-4 1-2-15,0 0 2 0,-4 1-2 16,2-1 1-16,-5 1 0 0,5-5-1 16,-4 2 0-16,-3 1-1 0,3-1 2 15,0 3-2-15,-5-5 1 0,5 1 0 16,-7-1 0-16,5-1 1 0,-3-2-1 16,1 0 0-16,2-5 0 0,-3 1 2 15,3-3-1-15,-1 1-1 0,-1-1 2 16,6-1-3-16,-3 0 0 0,3 0 1 15,2 0 0-15,2 3-1 0,2 1 0 16,-1 1 0-16,3 2 0 0,0 1-9 0,0 0-7 16,0 0-8-16,0 1-15 0,3 5-21 15,3-1-8-15,6 1 0 0,3-1-1 16,5-4-21-16,5-1-23 0</inkml:trace>
  <inkml:trace contextRef="#ctx0" brushRef="#br0" timeOffset="17840.55">4343 12921 287 0,'0'0'70'0,"0"0"-21"16,0 0 5-16,0 0-5 15,0 0-16-15,0 0-9 0,0 0-6 0,-10-48-5 16,3 43-2-16,-3 2-4 0,0 0-4 16,-1 0-1-16,1 1-1 0,-2 0 0 15,1 1 1-15,1 0 1 0,0-1-3 16,1-1 0-16,-3 1 0 0,0 1 0 16,1 1 0-16,-3 0 0 0,1 1 0 15,-3 3-2-15,1 2 1 0,-5 1 1 16,-1 3 0-16,2-4 0 0,1 4 0 15,-1 1-1-15,3-1 1 0,-1 1 0 16,5 1 0-16,1 1 1 0,1-1-1 16,2-2 3-16,4 1-3 0,0 1 0 15,-3 1 0-15,5-1 1 0,-2 0 0 16,0-3 1-16,2 1 1 0,0 1-1 16,2-1-1-16,0 3 1 0,0-3-2 0,0 0 0 15,4 2 0-15,2-2 0 0,-2 2 0 16,5-3 0-16,-3 0-2 0,6-2 2 15,3 0 0-15,3-1-1 0,3 0 2 16,6-5 0-16,-2 2 1 0,6-3-1 16,-6-1-1-16,-1-3-8 0,-5-3-13 15,0 0-5-15,-5-1-4 0,-4 0-12 16,-1 1-20-16,-5-4-35 0,0 0-72 16</inkml:trace>
  <inkml:trace contextRef="#ctx0" brushRef="#br0" timeOffset="18512.273">4510 12803 123 0,'0'0'65'15,"0"0"-12"-15,0 0 4 0,0 0-3 16,0 0-5-16,0 0-4 0,0 0-6 15,0 0-3-15,-24-73 2 0,22 67-2 16,0 3-4-16,2 3-3 0,-3-3-4 16,3 3-10-16,-2 0-2 0,2 0-2 15,-2 0 2-15,2 0-3 0,0 0-6 16,-2 0-4-16,2 0-1 0,0 8-3 16,-2 3 3-16,-2 3 1 0,0 4 1 15,2 0-1-15,0 3 1 0,-4 1 2 16,4 2-1-16,-3 1 0 0,3 1-1 15,-2 2-1-15,4 0 0 0,0-3 1 16,0-2-1-16,0-3 1 0,0-1-1 16,4-1-2-16,-2-3 2 0,0 0 0 0,1-6 0 15,-3 0-1-15,0-4-3 0,2-1-3 16,-2 1 0-16,0-2 1 0,0-2 0 16,0 1 0-16,0-2 0 0,0 0 0 15,-2 0 6-15,-1-1 0 0,3-3 1 16,-2 0 0-16,-2-2 0 0,2 1-1 15,0-4 0-15,0 1 0 0,2-3-2 16,-2-2 1-16,2 1-1 0,0-2 1 16,2 1-1-16,2-3 0 0,2 4 1 15,-1 1 0-15,1 2-1 0,-2 0 2 16,0 2 0-16,4 2 0 0,-2 2 0 16,-1 2 2-16,3-2-2 0,2 0 3 0,1 0-1 15,1 3 2-15,-4 0 1 0,7 0-2 16,-5 1-1-16,2 4 1 15,-1 1-1-15,-1 2 0 0,-4 1-2 16,3 2 0-16,-3 0 0 0,-2 4 0 0,2 1 0 16,-4 3-1-16,0 2 1 0,0 2 2 15,2-1-1-15,-2-2 0 0,3-3 0 16,-3 0-1-16,0-4-2 0,0-4-5 16,-2-3-2-16,0 0-3 0,0-4-6 15,0-1-4-15,0 2-8 0,-2-3-1 16,2 1-14-16,0-1-9 0,0-2-24 15,2-5-24-15,0-3-85 0</inkml:trace>
  <inkml:trace contextRef="#ctx0" brushRef="#br0" timeOffset="18652.923">4823 12989 105 0,'0'0'34'0,"0"0"-23"0,0 0-8 16,0 0-3-16,0 0-43 0</inkml:trace>
  <inkml:trace contextRef="#ctx0" brushRef="#br0" timeOffset="31825.447">4839 13003 4 0,'0'0'14'0,"0"0"-3"16,0 0-7-16,0 0-3 0,0 0-1 16,-2 1-4-16,2 0-6 0,0-1-9 15,0 0 18-15,0 1 1 0,-2-1 0 16,2 1 11-16,0-1 3 0,0 0 2 15,0 0 4-15,0 0-5 0,0 0 0 16,0-2-6-16,0 2-2 0,0-2-2 16,0 1-1-16,0 1-1 0,-2-2-2 15,2 2-1-15,0-3 0 0,0 1-2 16,0 1-9-16,-4-2-3 0,4 3-6 16,-2-2-17-16</inkml:trace>
  <inkml:trace contextRef="#ctx0" brushRef="#br0" timeOffset="32075.454">4839 13003 39 0</inkml:trace>
  <inkml:trace contextRef="#ctx0" brushRef="#br0" timeOffset="32544.012">4839 13003 39 0,'-39'-20'35'0,"39"20"-10"0,0 0 0 0,0 0 5 0,0 0-5 0,0 0-8 0,0 0 2 0,0 0 6 15,0 0 1-15,0 0 2 0,0-12 4 16,-2 11-2-16,0 0-5 0,2 1-2 16,0 0-3-16,-2 0-3 0,2-1-2 15,-2 0-5-15,2 1-4 0,0 0 0 16,0 0-4-16,-2 2-1 0,-1 1-1 16,3 3 1-16,-4 2-1 0,2-3 0 0,2 1 0 15,0-2 0-15,0 3 0 16,0-3 1-16,0 2-1 0,0-2-1 15,2 0 1-15,5 2 0 0,-3-4 0 16,2 1 0-16,0 0 1 0,2-3 3 16,5 0 2-16,-1-6 6 0,5 0-3 0,-3-1 2 15,-1 0-5-15,3 0 0 0,-4 0-1 16,-1 1 0-16,-7 1 1 0,-2-2-1 16,2 2 6-16,-4-1 0 0,2-1 0 15,-2 1-4-15,-2-2 2 0,-2 0-3 16,-2-1-2-16,-2 1-1 0,1 1-1 15,-5 1 0-15,6-1-2 0,-7 5 3 16,3-3-3-16,0 5 1 0,-1-1 0 16,-1 1-1-16,0 1-1 0,-5 5 0 15,0 3 1-15,1 3 0 0,1 2 0 16,1 2 0-16,2 2-2 0,5 1 2 16,1 1 0-16,2-1-1 0,2-1 1 0,2-1-2 15,0 1-1-15,2-1 0 0,6-2-2 16,-1 1 1-16,7-3-1 0,0-2 1 15,5-2 1-15,4-2-3 0,4-3-6 16,4-4-1-16,2-1-7 16,2-9-12-16,2-2-23 0,0-3-44 0,-6-1-70 15</inkml:trace>
  <inkml:trace contextRef="#ctx0" brushRef="#br0" timeOffset="33028.291">5188 12810 155 0,'0'0'243'0,"0"0"-186"16,0 0-6-16,0 0-7 0,0 0-3 16,0 0-12-16,0 0-8 0,-8-59 0 0,12 59-4 15,-2 3-11-15,-2 4-3 16,5 3-3-16,-3 4 2 0,2 6 1 0,-2-3 2 16,0 6 0-16,0 0-3 15,0 1 0-15,0 3-1 0,-2 3 0 0,2-3 0 16,-2 2 0-16,0-2 0 0,0-2 0 15,0-2-1-15,0-5-2 0,0 0 1 16,0-6-4-16,0-2-1 0,0-1-4 16,0-3-2-16,0-4 3 0,2-1 3 15,-2 0-2-15,0-1 2 16,0-1 3-16,0-2 3 0,-4-8 2 0,-2-1-2 16,-2 0-4-16,-1-2-2 0,-1-1 2 15,-2-3 4-15,-3 1-1 0,3 0 2 16,-5 1-1-16,-1 2 0 0,-1 2 0 15,0 3 0-15,1 4 0 0,-1 2 2 16,7 3-1-16,-1 0 0 0,3 0 1 16,2 5-2-16,2 3 0 0,-1 2 0 15,3 4 0-15,0 0 0 0,2 3-1 0,2-2 0 16,0 0 1-16,0 0 0 0,4-2 0 16,2-1 0-16,3 2 0 0,1 0 0 15,-2-2 0-15,7 1 0 16,-1-2 0-16,5 1-4 0,-1-4-23 0,1-4-17 15,6-1-13-15,-7-3-16 0,3 0-44 16,-4-3-85-16</inkml:trace>
  <inkml:trace contextRef="#ctx0" brushRef="#br0" timeOffset="33434.439">5308 13062 181 0,'0'0'146'15,"0"0"-102"-15,0 0-1 0,0 0 3 16,0 0 0-16,0 0-16 0,0 0-9 15,0 0 0-15,25-79-2 0,-25 77-3 16,0 2-5-16,0 0-2 0,0 0-5 16,0 0 1-16,0 2-5 0,0 1 0 15,-2 0 1-15,0 3-1 0,-2 2 1 0,2 0-1 16,0 2 0-16,0 0 1 0,2-1 0 16,-2 2-1-16,2-1 0 0,0 2 0 15,0 2 0-15,2-1 0 0,0 0 0 16,2 0 0-16,2 0-1 0,0 1 1 15,1-3 0-15,3 4 0 0,2-4 0 16,-1 0 0-16,3-1 0 0,-2-5 0 16,3-1-1-16,-5-1 1 0,3-3-1 15,-1-3 1-15,-2-5 0 0,3 0 1 16,-3-2 0-16,-2-1-1 0,1-3 1 16,-5 0 2-16,0 0-1 0,-4-6-1 15,0-1-1-15,0-5 1 0,-4 2 0 16,2 2 0-16,-4 3 0 0,1 4-2 0,-3 3-2 15,0 2 0-15,2 2-5 0,-3 5-5 16,1-3-4-16,2 4-10 16,-2 1-14-16,-1-1-11 0,1 1-26 15,4 1-44-15,0 0-84 0</inkml:trace>
  <inkml:trace contextRef="#ctx0" brushRef="#br0" timeOffset="34059.28">5664 12837 316 0,'0'0'91'0,"0"0"-34"0,0 0-8 16,0 0-1-16,0 0-13 16,0 0-10-16,0 0-3 0,0 0-3 0,0-46 2 15,0 46-6-15,0 0-11 0,-2 0-4 16,2 6 0-16,-2 2 0 0,2 5 2 15,-2 0 1-15,0 3-1 0,0 1-1 16,2 1 1-16,-5 1-2 0,-1 2 1 16,2 0 0-16,2 2 2 0,-2 0-2 15,4 3 0-15,0-1-1 0,0 1 0 16,6-1 0-16,-2 0 0 0,7-3 0 16,-5-2 0-16,4 0 0 0,3-4 0 15,-3-3-1-15,2 0 1 0,3-4 0 16,-1-5-1-16,3 1 1 0,-5-5-1 15,7-1 1-15,-1-4 0 0,1-4 0 16,0-5 1-16,-1-1 0 0,1-1 0 16,1-4 0-16,-7-2 1 0,-1-1-1 15,-1-2 2-15,-5-3-3 0,-4 2 0 0,-2-1 1 16,-2 3 0-16,-6 3 0 0,1 8-1 16,-1 3-1-16,0 0 1 0,2 5 1 15,-5 2-1-15,3 0 0 16,0 3 0-16,-3 3-1 0,1 3 1 0,0 6-1 15,-1 1 0-15,1 0 1 0,2 4-2 16,-1 2 2-16,1-1-1 0,2 3 1 16,2-3-1-16,2 1 1 0,2 1-1 15,0-3 1-15,0 0-1 0,2-1 1 16,8 1 1-16,1-1 0 16,3 0 1-16,3-4 0 0,-3-3-2 15,3-2 3-15,-3-2-1 0,0-2-2 0,-3-2 2 16,-1-1-1-16,-2 0-1 15,-1 0-4-15,-5 0-12 0,-2 0-14 16,0 0-3-16,0-1 1 0,-2-2-8 16,0 1-5-16,0 1-4 0,-3 1-5 15,3 0-8-15,-2-3-33 0,0 0-28 0</inkml:trace>
  <inkml:trace contextRef="#ctx0" brushRef="#br0" timeOffset="35215.343">3481 13911 110 0,'0'0'55'0,"0"0"-16"0,0 0 4 16,0 0 3-16,6-18-6 0,-4 14-10 16,-2-2-6-16,2 3-1 0,-2-1 2 15,0-1-2-15,2-1-1 0,-2 2-3 16,0-2-1-16,0 3 3 0,0-1-3 15,0 3 1-15,0-2 0 0,-2 0-2 16,0 0-5-16,-2-1-3 0,0 2-4 16,-4 0 1-16,-1 1-4 0,1 1-1 15,-2 0 0-15,-3 1-1 0,3 3 0 16,-2 3 0-16,-1 0 0 0,3 2 0 16,-2 0 1-16,1 2-1 0,5 2 0 15,0 2 0-15,0 0 0 0,-1 2-1 16,7 1 0-16,-2-2 1 0,2 1-1 0,0 0 1 15,0-1 0-15,5 2 0 0,1-3 0 16,0 4-1-16,-2 0 2 0,2-2-1 16,5 3 0-16,-1-3-1 0,2-1 0 15,5 1 1-15,-1-7-14 16,7-2-7-16,-4-3-17 0,6-4-9 0,-1-1-16 16,-3-4-38-16,0-1-72 0</inkml:trace>
  <inkml:trace contextRef="#ctx0" brushRef="#br0" timeOffset="35637.037">3708 14025 225 0,'0'0'126'0,"0"0"-78"15,0 0 9-15,0 0-23 0,0 0 0 0,0 0-7 16,0 0-2-16,0 0-4 16,0 0 0-16,0-98-1 0,-4 97-6 0,0 1-2 15,0 0-6-15,-2 1-1 16,0 5-4-16,-5 4-1 0,1-1 0 0,0 3 0 15,-1 0 0-15,1 2 0 0,2-2 1 16,1 2-1-16,-1 0 0 0,4 0 0 16,0 0 0-16,0 1-1 0,4 0 1 15,0 1-1-15,0-2 1 0,0 0-1 16,4-2 1-16,4-1-2 0,0 0 0 16,5 0 1-16,-5-2 1 0,7-1-2 15,-1-4-5-15,3-3 1 0,-1-1 0 16,-1-2 2-16,-1-6 2 0,3-5 2 15,-5-2 0-15,5-2 1 0,-7-2 0 16,-4 1 0-16,-2 2 0 0,-4-2 0 16,0-2 2-16,-8 0-3 0,0-1 1 15,-1 3 0-15,1 0 1 0,2 6-1 0,0 2 0 16,0 4-1-16,-3 1 0 0,3 3-3 16,-2 2 0-16,0 2-11 0,-1 4-5 15,1 2-7-15,2 0-8 0,2-1-7 16,-3 3-13-16,7 2-25 0,-4-6-61 15,0 0-80-15</inkml:trace>
  <inkml:trace contextRef="#ctx0" brushRef="#br0" timeOffset="36215.112">3828 13978 222 0,'0'0'203'0,"0"0"-159"0,0 0-7 0,0 0 7 15,0 0-5-15,0 0-12 16,0 0-10-16,0 0 1 0,9-69-2 16,-5 61-4-16,0 1 0 0,2 2-2 15,0-2 6-15,3 2-4 0,1-1-2 0,0 1-3 16,1 3-3-16,1 2 0 0,-2 0-2 16,3 6-1-16,-1 1 1 0,-2 6-2 15,-1-1 0-15,-3 1 0 0,0 0 2 16,-4 2-1-16,-2 1-1 0,0 3-1 15,-2 3-3-15,0-6-3 0,0 4 3 16,0-3-3-16,2-1-3 0,0-1-11 16,0-2 12-16,4-3 3 0,-4-4-6 15,2 1 7-15,-2 0 1 0,0-2-1 16,0-1 4-16,0-2 0 0,-2-1 1 16,-2 0 0-16,0-1 1 0,2 0 3 15,-5 0-3-15,5-3 1 0,0-4-1 16,0-1 2-16,0-2 1 0,0-2-1 15,2-3 0-15,2-3-1 0,2-2-2 0,7-4 0 16,-1 1 0-16,2 3 1 16,3 4-1-16,-1 3 0 0,1 3-1 0,-5 2 1 15,0 4 0-15,-5 1 4 16,3 3-4-16,-6 0 1 0,2 0-1 0,4 4 0 16,1 3 0-16,-1-1 0 0,0 3 1 15,3 1-1-15,-3 3 0 0,0 1 1 16,0 3-1-16,-1 3 1 0,1 4-1 15,-6 2 1-15,4-1-1 0,-4-2 0 16,-2-5 2-16,0-2-2 0,0-3-1 16,0-1 0-16,-2-1 0 0,-2-1-9 15,2-5-2-15,0 2-12 0,0-4-12 16,-2 0-6-16,2-3-9 0,-3 0-13 0,5-7-45 16,-2-2-80-16</inkml:trace>
  <inkml:trace contextRef="#ctx0" brushRef="#br0" timeOffset="36433.721">4302 13798 423 0,'0'0'68'15,"0"0"-18"-15,0 0 12 0,0 0-11 16,0 0-21-16,0 0-17 0,0 0-2 16,0-25 0-16,6 34 1 0,0 1 0 15,-2 8-3-15,2 2 0 0,-4 11 0 16,-2 3-4-16,0 3-1 0,0 3 0 15,0 2-3-15,0-3-1 0,-2-2-1 16,2-4-11-16,-4-4-13 0,0-4-8 16,2-4-9-16,-4-7-6 0,0-2-24 15,-1-2-27-15,3-7-60 0,-4 0-108 16</inkml:trace>
  <inkml:trace contextRef="#ctx0" brushRef="#br0" timeOffset="36886.746">4188 14112 295 0,'0'0'74'15,"0"0"-13"-15,0 0-6 0,0 0-9 16,0 0-9-16,0 0-15 0,0 0-5 16,0 0-1-16,0 0-4 0,25-82 0 15,-11 81-1-15,-1 1 0 0,1 0-1 16,1 0-4-16,1 4-3 0,3-3-1 16,-3 2-1-16,3 0 1 0,-7-1 0 15,5 2-2-15,-3-3 1 0,-1 2-1 16,3-3 0-16,-1 0 0 0,-1-2-3 15,-1-2 0-15,1-1-2 0,1-1 0 16,-5-4 4-16,2 3 1 0,-1-1-1 16,1 0 1-16,0-3 1 0,-1-3-1 15,-1 3 0-15,-4 0 2 0,-2 2 0 16,-2 2 1-16,-2-3 5 0,-2 4 5 0,-4 0-1 16,0 0 3-16,-4 3-10 0,-1 0-4 15,-1 2 1-15,0 1-1 0,-3 1-2 16,7 4 2-16,-5 1-2 0,1 1 1 15,6 3-1-15,-5-1 1 0,7 2-2 16,-4 3 2-16,4-1-2 0,-2 6 1 16,6-5 0-16,0 2 0 0,0 1-1 15,0-1 1-15,4 0 0 0,2 2 0 16,4-3 0-16,3 0 0 0,-3-3 1 16,3-1-1-16,1-3-6 0,3 1-15 15,-1-6-3-15,3-1-1 0,-3-2-7 16,3-1-6-16,-5-5-13 0,1-1-21 15,-3-7-46-15,-6 0-136 0</inkml:trace>
  <inkml:trace contextRef="#ctx0" brushRef="#br0" timeOffset="37121.066">4630 13940 345 0,'0'0'53'0,"0"0"8"0,0 0-8 15,0 0-8-15,0 0-11 0,0 0-7 16,0 0 5-16,0 0-1 0,0-49-9 15,0 49-7-15,2 0-6 0,3 1-4 16,3 4-3-16,-2 2 3 0,6 1 1 16,3 3-2-16,-3 0 1 0,1 4-2 15,-1 0-1-15,3 2-2 0,-3 2 0 16,0-1 0-16,-3 1-2 0,-1-4-17 0,2 1-17 16,-1-5-3-16,-3-3-10 15,2-2-6-15,-2-3-8 0,0-2-19 16,3-1-41-16,-1-5-84 0</inkml:trace>
  <inkml:trace contextRef="#ctx0" brushRef="#br0" timeOffset="37339.761">4928 13874 120 0,'0'0'367'0,"0"0"-333"0,0 0 9 16,0 0 10-16,0 0 0 0,0 0-20 15,0 0-12-15,0 0-4 0,0 0-4 16,-58-47-7-16,50 55 0 0,2 7-4 15,-9 1-1-15,3 7 1 0,-3 0-1 16,1 4-1-16,-5 0 1 0,1 4-2 16,3-5 2-16,-5 1-2 0,3-1-3 15,0-4-15-15,3-2-15 0,4-2-14 16,-1 1-14-16,3-7-15 0,2-2-62 0,0-3-106 16</inkml:trace>
  <inkml:trace contextRef="#ctx0" brushRef="#br0" timeOffset="38136.449">5013 13801 266 0,'0'0'74'0,"0"0"-12"0,0 0-6 0,0 0-6 15,0 0-7-15,0 0-9 16,0 0-7-16,8-42-4 0,-8 41-4 15,0 1-3-15,2 0-6 0,-2 0-3 16,2 2-1-16,0 6-3 0,0 1 1 0,0 8 5 16,-2-1-1-16,2 6-1 0,-2 3-2 15,0 1-4-15,-2 3 1 0,-2 2-1 16,-2 0 0-16,-2 1-1 0,2-4-2 16,-1-2-6-16,1-2-4 0,2-4-4 15,2-2-7-15,0-6-4 0,-2-1-7 16,4-4-10-16,0-1-18 0,4-3-40 15,-4-3-51-15,0-2-98 0</inkml:trace>
  <inkml:trace contextRef="#ctx0" brushRef="#br0" timeOffset="38339.524">4916 14047 401 0,'0'0'58'15,"0"0"-12"-15,0 0-4 0,0 0-5 16,0 0-13-16,0 0-8 0,0 0-1 15,0 0 1-15,0 0 1 0,12-31-4 16,-4 29-3-16,1 1-3 0,1 1-1 16,4-2-3-16,-1 1-1 0,3-1-2 15,-1 1 0-15,-3-2-11 0,5 1-28 16,-3-3-25-16,-1 2-23 0,-3-1-38 16,-2-1-248-16</inkml:trace>
  <inkml:trace contextRef="#ctx0" brushRef="#br0" timeOffset="38589.55">5263 14107 88 0,'0'0'323'0,"0"0"-302"16,0 0 9-16,0 0 12 0,0 0 20 0,0 0-10 15,0 0-16-15,0 0-1 0,0 0-6 16,0 11-14-16,-2-14-2 0,0 3-4 15,2 0-5-15,0 0-3 0,0 0 0 16,0 0-1-16,0 0-1 0,0 0 0 16,0-2-3-16,8-1-5 0,0-3-4 15,9-1-1-15,1-2-11 0,3-3-2 16,2 4-2-16,-2-3-27 0,-1 1-9 16,1 0-32-16,-9-5-65 0</inkml:trace>
  <inkml:trace contextRef="#ctx0" brushRef="#br0" timeOffset="38964.464">5540 13873 478 0,'0'0'28'15,"0"0"6"-15,0 0 16 16,0 0-1-16,0 0-22 0,0 0-16 0,0 0 5 16,0 0 2-16,0 0-6 0,-4-97-3 15,-2 94-4-15,-1 2-3 0,1 1-2 16,-2 0 0-16,-2 4-2 0,-1 5 1 15,1 3-1-15,2 1 1 0,-5 1 1 16,9 0-2-16,0 0 2 0,-2 0-3 16,4 0-1-16,-2 2 3 0,4-1-2 15,-3 0 3-15,3 2-1 0,0-1 0 16,0 0 0-16,7 3 1 0,-5-5-1 16,8 3 1-16,-2 0 0 0,3-4 0 0,3 2 0 15,-1-1 0-15,3 0 2 0,-1 0-2 16,-1-2 2-16,0-1-2 15,-3-3 1-15,-5 1 0 0,0-6 0 16,-6 1 0-16,2 1 1 0,-2-2-2 16,-2 3 0-16,-4 0 0 0,-4-1-5 0,-3 2-5 15,1-1-14-15,-1-1-18 0,3-1-5 16,0-2-1-16,2-2-7 0,-1 0-52 16,3-1-54-16,-2-4 52 0</inkml:trace>
  <inkml:trace contextRef="#ctx0" brushRef="#br0" timeOffset="39589.312">5575 13951 49 0,'0'0'347'16,"0"0"-276"-16,0 0-15 0,0 0-2 0,0 0 1 16,0 0-13-16,0 0-14 0,0 0-8 15,31-36-7-15,-31 36-5 0,2 0-6 16,0 5 1-16,2 1 0 0,-2 1-2 15,3 3 0-15,-5 0 0 0,0 1 0 16,0 1 1-16,2 3-2 0,-2 3 2 16,0 0-2-16,-2 2 0 0,-1-1 0 15,1 0-2-15,0-3 1 0,2-4-1 16,0-1 0-16,2-3-1 0,3-1 1 16,-3-1-4-16,2-2-1 0,0-1-1 15,2-3 2-15,-2 0 1 0,2 0 3 16,1 0 2-16,-3 0 0 0,4-9 0 15,0-2 0-15,3-3 3 0,-1-3-2 16,0-2 1-16,1-3 0 0,-1 1-1 16,0-5 0-16,3 0-1 0,-3 0 0 15,2 2 1-15,1 7 1 0,-7 4-2 0,0 5 0 16,-2 5 0-16,-4 2-2 16,2 1 1-16,-2 2-1 0,2 3-2 15,-2 5 3-15,3 4 1 0,-3 0 1 0,2 4 1 16,2-1-2-16,-2 2 0 0,-2-2 1 15,4-1-1-15,-4 0 0 0,2-2 0 16,4 2 1-16,0-2-2 0,1 0 2 16,1-3-1-16,4-1 0 0,-1-3 0 15,-1-4 0-15,4-2 0 0,-3-1 2 16,1 0 1-16,-4-4-1 0,3-1 1 16,-3-1 2-16,-2-5 2 0,0 2 4 15,-1-6 2-15,-5 0-7 0,4-1-1 16,-4-2-2-16,0-2 1 0,0-3-1 15,-4 1-1-15,4 1 2 0,0-1-3 16,0 8 0-16,2 3-1 0,-2 6-1 16,0 4 0-16,0 0 1 0,0 1-1 15,0 0-2-15,0 1-6 0,-2 5-10 0,-7 1-6 16,7 5-5-16,-4 2-12 0,-2 0-6 16,0 3-15-16,-1-5-22 0,3 0-72 15</inkml:trace>
  <inkml:trace contextRef="#ctx0" brushRef="#br0" timeOffset="39870.466">5968 14006 175 0,'0'0'274'0,"0"0"-220"16,0 0 5-16,0 0 4 0,0 0-10 16,0 0-24-16,0 0-12 0,0 0 1 0,72-111-4 15,-62 108-4-15,-7 3 0 0,1 0-3 16,0 2-1-16,0 4-1 15,0 3 1-15,-2 2-1 0,0 6-2 16,2 0-1-16,-4 2 0 0,0 5-2 16,0-2 2-16,0 1-1 0,0-1 0 0,0 1 0 15,0-5-1-15,0 4 0 0,2-6-6 16,0-1-4-16,1-5 3 0,-3-2-11 16,2-4-9-16,-2-2-9 0,0-2-12 15,0 0-7-15,0-10-9 0,0-4-13 16,-7-5-87-16</inkml:trace>
  <inkml:trace contextRef="#ctx0" brushRef="#br0" timeOffset="40057.874">6032 13786 442 0,'0'0'66'0,"0"0"-18"0,0 0-5 16,0 0 0-16,0 0-7 0,0 0-19 15,0 0 0-15,0 0 0 0,0 0-5 16,4-55-4-16,-4 55-8 0,0 0 0 15,0 3-4-15,0 0 0 0,0 3-2 16,0-1-17-16,2 1-21 0,-2-1-6 16,0 2-14-16,0-2-23 15,0-3-61-15,-2-2-152 0</inkml:trace>
  <inkml:trace contextRef="#ctx0" brushRef="#br0" timeOffset="41198.234">6245 13740 470 0,'0'0'89'0,"0"0"-75"0,0 0 7 0,0 0 28 16,0 0 4-16,0 0-23 0,0 0-11 15,0 0-1-15,0 0 1 0,51-75-9 16,-51 79-9-16,0 6-1 0,0 4 0 16,0 3 1-16,0 2 1 0,0 4-1 15,0 2 3-15,-2 5-3 16,2-1 0-16,0 3-1 0,2 1 0 0,3-3 1 15,3-2-2-15,-2-2-1 0,-4-5-14 16,6-5-1-16,-3 1-6 0,-1-6-8 16,-4-2-12-16,0 0-6 0,-2-1-6 15,-5-2-7-15,-3-3-10 0,-2-1-1 16,-1-2-3-16,-1 0-6 0,-1 0 14 16,3-3 64-16,2-2 4 0,3-1 64 15,-1-3 6-15,2 1-7 0,4-1-8 16,-2-1 9-16,2-1-13 0,2 1-22 15,0 0-10-15,0 1 4 0,4 1-4 16,0 1-1-16,6-1-8 0,1 0-4 16,5 3-2-16,-1-2 0 0,7 1-1 15,1-1-2-15,-2 0 0 0,6 0-1 0,-1 0 0 16,3 1 1-16,2-2-1 0,2 0 0 16,1 0 0-16,-3-3 0 0,-2 3 0 15,-7 1-7-15,-3 0-3 0,-5 2 4 16,-5 0 4-16,-5 0 2 0,0-1 1 15,-4 2 2-15,0 2 7 0,0-1 6 16,0 1 0-16,0-1 2 0,0-2 1 16,0 2 0-16,-2-1 0 0,-4-2-12 15,-3 4-2-15,1 1-1 0,0 1-3 16,-7 0-1-16,5 6 0 0,-2 1 0 16,-3 2 0-16,1 2 0 0,-3 3 0 15,1 2 0-15,1 0-1 0,3 3 1 0,-1-1 1 16,3 2-1-16,2-2-1 0,4-1 1 15,-1 0-2-15,5-2 0 16,0-1 2-16,5 1-2 0,3-4 1 16,0-3-1-16,4 2 1 0,5-3-1 15,0-3-2-15,-3-1 4 0,5-3-2 0,-3-3 1 16,1-3 1-16,-3-3 0 0,1-2 0 16,-3-3-1-16,-4-3-3 0,3-2-5 15,-5-1-5-15,-4-2 3 0,4-5 4 16,0-2 6-16,-2-4 1 0,5-1 1 15,-3 0 0-15,0 1 3 0,2-1 6 16,-1 3 5-16,1 3-5 0,-4 6 2 16,2 3-1-16,-4 6-2 0,2 4 0 15,-4 5 1-15,2 0-2 0,-2 4 0 16,0 0 1-16,0 0-6 0,0 6-3 16,-2 3-2-16,-2 9 2 0,2 3 0 15,-2 2 1-15,2 5 0 0,2 0 1 0,0 6-2 16,4-1 0-16,0-1 1 0,5 2 0 15,-1-3 0-15,0-2-1 0,-4 1 0 16,2-7-1-16,1 1 1 0,-3-6 0 16,2-3 0-16,-2-5 0 0,-4-3-1 15,2-2 0-15,-2-5-1 0,0 0-2 16,0 0 1-16,0 0 2 0,0 0 1 16,-2-2 3-16,0-4-1 0,0-1-1 15,-4-1-1-15,6-5 0 0,-2-1 0 16,2-4 0-16,0-2 1 0,8-5 0 15,-2-1 0-15,7 4-1 0,-1 1 2 16,-4 8 0-16,5 3-1 0,-9 3 0 16,4 4 1-16,-2 1 0 0,-4 2 1 15,13 0-1-15,-3 2 0 0,1 4 5 16,1-1-3-16,-2 4 0 0,3 0 0 16,-3 1 1-16,-1 5-1 15,1 1 1-15,-4 1 1 0,1 3-4 0,-5 0 1 16,0-1-1-16,-4 0-1 0,0-1 0 15,-2-1 0-15,-4-1 1 0,4-3-2 16,-5-2-3-16,1-1-5 0,4-3-9 16,2-3-11-16,-2 0-11 0,2-1-18 15,-4-3-33-15,-2-4-28 0,2-10-142 16</inkml:trace>
  <inkml:trace contextRef="#ctx0" brushRef="#br0" timeOffset="43776.358">14455 10567 232 0,'0'0'54'15,"0"0"-18"-15,0 0 9 0,0 0 0 16,0 0 0-16,0 0-16 0,0 0-3 15,0 0-2-15,-29-56-1 0,29 55 7 16,0 1-14-16,0 0-8 0,0 0 0 16,-2 0-4-16,2 4-2 0,-2 3-2 15,2 2 0-15,0 7 1 0,-2-1 5 16,0 1-1-16,2 4 1 0,0 2 1 0,0 3-4 16,0 3 0-16,0 0 1 0,0-2-2 15,0 1 0-15,0-2-1 0,0-1 0 16,2 0 0-16,0-3-1 0,-2 0 1 15,2 1-1-15,-2-1 1 0,0-4-1 16,0 1 1-16,0-4-1 0,0-2 0 16,0-2-3-16,0-2-1 0,0-5-4 15,0 1 2-15,0-4 1 0,0 0 2 16,0 0 1-16,0 0 0 0,0 0 2 16,0-1 3-16,-2-5-2 0,0-2 2 15,0-3-1-15,-2 0-2 0,-2-3 3 16,2-2-2-16,2 0 2 0,-3-2 0 0,1 1-1 15,0 0 4-15,2 1-3 16,0 2-2-16,0 0 1 0,2 3-1 16,0-1 0-16,0 0-1 0,2 4-1 15,0-1 1-15,4 4 2 0,-2-1-2 0,1 4 2 16,1 0-1-16,6-1 1 0,1 2 0 16,3-1 0-16,-1 2-1 0,3 2 1 15,1 1 0-15,-1 2-1 0,-1 4 2 16,2 0-3-16,-7 4 0 0,0 2 0 15,-3 1 1-15,-3 3-1 0,-6 0 1 16,0 1-1-16,0-2 1 0,-6 0 1 16,-3-2-1-16,-1-3 0 0,4 0-1 15,-2-4 2-15,1-2-2 0,-3 2 0 16,6-2 0-16,-4-1-1 0,-3-3 0 16,3 0 1-16,2 1-1 0,-4-2-2 15,-1 1-5-15,-1 0-7 0,-1-3-2 0,3 0 0 16,0 0-10-16,4-3-14 0,-1 0-9 15,1-4-16-15,-2-2-37 0,6-2-60 16</inkml:trace>
  <inkml:trace contextRef="#ctx0" brushRef="#br0" timeOffset="44667.576">14633 10805 340 0,'0'0'89'0,"0"0"-30"15,0 0-5-15,0 0-7 0,0 0-12 16,0 0-6-16,0 0-1 0,56-115-4 0,-54 110-1 16,0 0-6-16,-2 4-3 0,0 0-3 15,0 1-2-15,0 0-3 0,0 0 1 16,0 0-4-16,-2 0-2 0,-2 0 0 16,2 0-1-16,-2 0-1 0,-7 4 1 15,9 1-1-15,-4 4 0 0,-2 2 1 16,0 1-1-16,-1 1 0 0,5 3 1 15,-2 0 0-15,0 0 0 0,2 2 0 16,-7-2 0-16,9 0-2 0,0 0 1 16,2 2-2-16,0-3 0 0,-2-1 1 15,2 1-6-15,2-6 3 0,0-1 3 16,6-3-2-16,-3 1 1 0,1-2 3 16,0-2 0-16,0-2 0 0,-2 0 0 15,7 0 0-15,-3 0 0 0,-4-5 2 16,2-2 0-16,-4-2-1 0,0 0 3 15,5-1-3-15,-7-5 1 0,2 0-1 16,0-3 0-16,-2-4 1 0,4-2-2 16,-4-2 0-16,4 2 1 0,0 8-1 15,-4 4-1-15,2 10 0 0,-2 0 1 0,0 2-1 16,0 0-2-16,2 3-3 0,-2 4 3 16,2 5 1-16,-2 1 2 0,2 4 0 15,-2 1 0-15,2 1 0 0,3-1 0 16,-1 1 0-16,0-3 0 0,0-3 0 15,2 0 0-15,0-2 0 0,3 1 0 16,-1-4 0-16,0-2 1 0,-2 2-1 16,1-5 1-16,5-3-1 0,-4 0 0 15,-1 0 2-15,3 0 1 0,-4-5-2 16,2-2 1-16,-4-1 0 0,1 0 1 16,-3-1-1-16,-2-3 1 0,2-3-2 15,-2-2 0-15,0-2 0 0,0-6 0 16,0-3-1-16,-2-1 0 0,2-5 0 15,0 7 0-15,0 0-1 0,0 5 1 0,0 6-1 16,0 6 1-16,0 3-2 16,-2 2 1-16,2 3-1 0,0 2 0 15,0-1 2-15,0 1-2 0,0 0 0 16,0 0-2-16,2 3-3 0,0 2 0 0,8 2 4 16,0 0 3-16,1 2 0 0,3 4 0 15,-1 2 0-15,-3-1 0 0,4 5 1 16,-1 2-1-16,-9 1-1 0,-2-2 1 15,-2 2 0-15,-2-1 0 0,-2-2-1 16,-4 1-3-16,-5-2-2 0,3-2 2 16,4 0 4-16,-3-4-1 0,5-1 1 15,2 0 0-15,0-1 0 0,0 0-1 16,2-3 2-16,0 3-1 0,0-5 1 16,0-1 1-16,2 2 2 0,0-4 0 15,0 1-1-15,2-3 1 0,3 0 2 16,-1 0 0-16,4 0-3 0,0 0-1 15,-1 0-1-15,-3-2-1 0,4 2-27 0,3 0-31 16,-5-1-19-16,2-2-27 0,-2-3-84 16</inkml:trace>
  <inkml:trace contextRef="#ctx0" brushRef="#br0" timeOffset="44917.515">15243 10939 298 0,'0'0'147'16,"0"0"-94"-16,0 0 12 0,0 0-12 0,0 0-22 15,0 0-8-15,0 0-4 0,-52 0 1 16,48 0-6-16,0 0-3 0,2 0-4 16,0 0 1-16,2 0-4 15,0 0 2-15,0 0-4 0,2 0-2 16,2 0 0-16,4 0-4 0,1 0 4 0,7 0-1 15,-3 0 1-15,5 0-17 0,-3 0-31 16,-1 0-23-16,1 0-40 0,-7 0-126 16</inkml:trace>
  <inkml:trace contextRef="#ctx0" brushRef="#br0" timeOffset="45433.014">15679 10899 165 0,'0'0'57'16,"0"0"-7"-16,0 0 8 0,0 0-22 16,0 0-19-16,0 0 4 0,0 0 4 15,0 0-6-15,0 0 1 0,-165-37-2 16,150 35-1-16,3-3 2 0,-3-1-2 15,5 0-2-15,-2-2 4 0,1-1-6 16,1-2-2-16,4-2 4 0,-2 0 1 16,1-4-3-16,-1 0-4 0,4 1 3 15,2 2 1-15,0 0 23 0,2 2-24 16,2 1-6-16,0 2 2 0,6-1-2 16,3 1-2-16,3-1 0 0,3 3-3 15,3-1-1-15,1 4 1 0,0 4-1 0,-1 0 0 16,5 3-1-16,-4 4 0 0,-3 4 1 15,-3 3 0-15,-3-1-1 0,-4 2 1 16,-3 1 0-16,1 3 0 16,-4 0-1-16,-2 0 1 0,-2 0-8 0,-4 0 5 15,-1 0-1-15,1-1-1 0,-2-3 3 16,2-3 2-16,-1-1-1 0,1-1 1 16,4-1 0-16,-2 0 0 0,2 1 0 15,-2-1 0-15,2 1 0 0,0-3 0 16,0-2 0-16,2-3 0 0,0 0 0 15,0-1-2-15,0-1 1 0,2 0-6 16,8-1-9-16,0-3-2 0,5-3-4 0,-1-2-17 16,-1 0-21-16,-1-1-31 0,-4-1-94 15</inkml:trace>
  <inkml:trace contextRef="#ctx0" brushRef="#br0" timeOffset="46104.728">15782 10659 438 0,'0'0'71'16,"0"0"-23"-16,0 0 9 0,0 0-15 16,0 0-18-16,0 0-14 0,0 0-2 15,0 0-2-15,-18 15-1 0,12-3-1 16,-3 1-3-16,3 1 1 0,0 2-2 16,0 0 0-16,6 2 0 0,-2-5-1 15,2 1 0-15,2 1 1 0,6-6 0 16,2 3 0-16,1-6-2 0,5-3 2 15,1-1 0-15,6-2 0 0,-3 0 1 16,3-5-1-16,2-1 1 0,-5-3 0 16,-1 0 0-16,-2 0 0 0,-7-3 0 15,-4 3 2-15,0-2-3 0,-6-2 2 0,0 0 1 16,-2-3-3-16,-2 1 0 0,-4-3-2 16,0 2 2-16,-1 5 2 0,1 2-2 15,4 2 1-15,-4 1 1 16,1 4-1-16,-1 2 2 0,-2 0-2 0,-1 6-1 15,-5 6 0-15,6 3-2 0,-5 3 1 16,1 6 0-16,1 1-1 0,1 0 2 16,4 2 0-16,-1-2 0 0,3 1 0 15,4-2-1-15,2-2 1 0,0-1-1 16,4-4 1-16,2-3 0 0,5-5-2 16,1-1 2-16,5-4 0 0,5-4 0 15,1 0 2-15,4-7 2 0,4-5 6 16,2-1 0-16,-2-1 0 0,0-3-4 15,-4 0-3-15,2-1 1 0,0-3-3 16,4-3 3-16,-4-1-2 0,-4-1-1 16,-7-2 0-16,-5 1 0 0,-9-5 4 0,-2-4 1 15,-2 0 1-15,0-1 0 0,0 7-5 16,0 9-1-16,0 6 3 0,0 9 3 16,-2 1 0-16,0 4-2 0,0 1 2 15,-2 1-2-15,-3 10-5 0,-3 3-2 16,-2 5 2-16,1 8 0 0,-1 0 0 15,2 7 2-15,-1 0-2 0,1 0 0 16,6-1 1-16,0 0-1 0,4 0 0 16,2-5-1-16,8-4 1 0,-2-2-1 15,3-2-3-15,3-1-7 0,-2-6-8 16,1-1-6-16,-1-1-11 0,1-5-14 16,-1-2-13-16,-4-4-21 0,1 0-37 15,-7-4-138-15</inkml:trace>
  <inkml:trace contextRef="#ctx0" brushRef="#br0" timeOffset="46260.954">16062 10832 399 0,'0'0'79'0,"0"0"-12"16,0 0 9-16,0 0-19 0,0 0-21 16,0 0-18-16,0 0-10 0,12-18-3 15,2 15-1-15,7 0-3 0,6 0 0 16,0 1-1-16,4 1-2 0,-2 1-13 15,2 0-26-15,-6 0-15 0,-11 1-5 16,-2 0-85-16</inkml:trace>
  <inkml:trace contextRef="#ctx0" brushRef="#br0" timeOffset="47135.74">14058 11727 167 0,'0'0'94'0,"0"0"-15"0,0 0-12 16,0 0 0-16,0 0-18 0,0 0-8 15,0 0-4-15,-8-37-9 0,8 37-12 16,4 5-13-16,0 4-1 0,5 3-1 16,-5 2 10-16,2 6 1 0,2 2 0 15,-1 3 1-15,-1 6-3 0,-2 0-3 16,-2 3-4-16,0 1-1 0,-2-3 0 16,0-3 1-16,2-6-3 0,0 0 0 15,2-4-15-15,0-8-13 0,-1-1-10 16,1 0-12-16,-4-6-20 0,0-3-39 15,0-1-108-15</inkml:trace>
  <inkml:trace contextRef="#ctx0" brushRef="#br0" timeOffset="47323.276">14071 11523 365 0,'0'0'81'0,"0"0"-32"0,0 0 2 15,0 0-3-15,0 0-17 0,0 0-16 16,0 0-1-16,0 0-5 0,0 0-8 16,2-39-1-16,-2 45-4 0,0 6-23 15,2 4-11-15,0-2-6 0,2 2-19 16,-4-1-43-16,0-3-104 0</inkml:trace>
  <inkml:trace contextRef="#ctx0" brushRef="#br0" timeOffset="48166.77">14170 11950 220 0,'0'0'57'0,"0"0"22"16,0 0-11-16,0 0-7 0,0 0-12 16,0 0-9-16,0 0-7 0,0 0-7 15,0 0-8-15,4-85-2 0,-8 71-3 16,-2 6-4-16,0-6-2 0,0 4-1 15,3 2-1-15,1 0-1 0,2 3-2 16,-4-1-1-16,4 1-1 0,0 4 0 16,0-4 0-16,9 3-2 0,-3-1-1 15,0 1 2-15,2 1 1 0,7-1-1 16,-1 2 1-16,3-1 1 0,1 1 2 16,-1 3-3-16,-1 1 0 0,1 5 2 15,-5 0-2-15,-3 2-2 0,3 4 2 16,-8 1 0-16,0 1 1 0,-2 2-1 15,-2-1 1-15,0 4 1 0,0-6-2 0,2 5 0 16,2-3-1-16,-1-1-1 0,-1-1-1 16,0-3-4-16,6-1 4 15,-6-2 2-15,2-3 1 0,-2-2 0 0,-2-2 0 16,0-2-1-16,0-1 1 0,0 0 2 16,0 0-1-16,-2 0 2 0,2-2 1 15,-4-2-3-15,2-3-1 0,-2-3 2 16,0-2-2-16,2-2 0 0,2-3 1 15,-2-5 2-15,2-1 0 0,2-2-1 16,6-3-1-16,4 0 0 0,-1 2 0 16,5 7-1-16,-6 5 0 0,-1 7-2 15,-3 5 2-15,0 2-3 0,0 0 0 16,1 5 0-16,-1 3 2 0,4 2 0 16,-2 6 1-16,1 3 0 0,-1 0 0 15,2 2-2-15,-4-1-1 0,5-2-2 16,-5 1-1-16,6-5 0 0,3 0 3 0,-3-3-1 15,5-2-1-15,-5-3 3 0,9-2 0 16,-3-4 2-16,-1 0 0 0,2 0 0 16,-5-4 1-16,-6-2-1 0,3-2 2 15,-7-1-1-15,-2 0 1 0,2-3 1 16,-4-3 1-16,0-1-1 0,0 0 3 16,0-3 2-16,0-3 0 0,-2-3 2 15,0-2-1-15,2-6 2 0,-2 1-3 16,0-5-1-16,2 4 6 0,0 5-10 15,0 7-2-15,0 11 2 0,0 4 1 16,0 3 2-16,0 3 2 0,0 0-4 16,0 5-4-16,0 6-1 0,0 2-2 0,0 8 1 15,0 0 2-15,2 4 2 0,-2 2-2 16,2 3 0-16,0 0 1 0,0 2-1 16,2 2 0-16,0 1 1 15,0-4-1-15,3 0 0 0,-1-4-1 16,2-4-4-16,-2-6-12 0,-2-4-5 15,5-1-9-15,-7-4-16 0,2-2-10 0,-2-1-18 16,-2-5-15-16,0-6-57 0,-6-1-125 16</inkml:trace>
  <inkml:trace contextRef="#ctx0" brushRef="#br0" timeOffset="48338.58">14586 11837 388 0,'0'0'86'16,"0"0"-25"-16,0 0-7 0,0 0-6 15,0 0-15-15,0 0-12 0,0 0-4 16,4-40-1-16,0 40-7 0,2 0 0 16,-2 0-3-16,11 3-1 0,-5 0-2 0,-4 0-3 15,7 3 0-15,-3-1-1 0,-2 0-20 16,-2 1-27-16,5-3-13 0,-3-2-6 16,2-1-20-16,3-1-102 0</inkml:trace>
  <inkml:trace contextRef="#ctx0" brushRef="#br0" timeOffset="48791.598">14956 11779 323 0,'0'0'98'0,"0"0"-20"16,0 0-15-16,0 0-4 0,0 0-13 16,0 0-14-16,0 0-11 0,0 0-6 15,0 0-3-15,-77-35-3 0,67 35-4 16,6-2 0-16,-3 2-3 0,1 0 0 0,0 0-2 15,4 2 1-15,0 0 0 16,2 1-1-16,0 0 0 0,0 0 0 0,0 3 0 16,6 0-2-16,2 4 1 15,1 2 1-15,5-1 0 0,1 4 2 0,-1-2-1 16,3 5 0-16,-1 1 1 0,1 0-1 16,-7 4-1-16,4-1 1 0,-7-1-1 15,-3-4-3-15,-4-4-14 0,0 2 3 16,0-6 5-16,0-2 6 0,0 0-2 15,0-2 2-15,-2-4 3 0,2 1 0 16,-2-2 1-16,0 0 1 0,0 0 1 16,-1-5 2-16,1 1 5 0,-2-2 2 15,-2 0-4-15,2-1 1 0,2-2-3 16,-4-1 3-16,-1-2-1 0,3-2 1 16,-2-3-4-16,0-3 0 0,2-2-2 15,4 0-2-15,0-2 1 0,0 4-2 16,4 3 0-16,-2 4 0 0,6 4-2 15,-4 1 1-15,5 1-9 0,-1 2-20 0,2 0-14 16,3 5-16-16,-1-3-16 0,9 3-30 16,-7-3-73-16</inkml:trace>
  <inkml:trace contextRef="#ctx0" brushRef="#br0" timeOffset="49057.238">15117 12071 196 0,'0'0'84'16,"0"0"-1"-16,0 0-8 0,0 0-9 16,0 0-12-16,0 0-11 15,0 0-8-15,0 0-6 0,-19-9-4 16,23 7-3-16,3-3-6 0,-1 1-6 15,4 0-2-15,-4 1-4 0,7 1-2 0,-1 0-2 16,1 1 1-16,1 1-1 0,-2 0-4 16,5 0-25-16,-1 0-17 0,-1-3-20 15,-1 0-39-15,-3-4-86 0</inkml:trace>
  <inkml:trace contextRef="#ctx0" brushRef="#br0" timeOffset="51915.864">15427 11591 204 0,'0'0'53'0,"0"0"1"0,0 0 4 15,0 0-6-15,0 0-1 0,0 0-12 16,0 0-4-16,0 0 3 0,0 0 0 15,-114-104-3-15,114 101-12 0,0 3-8 16,0 0-2-16,0 0-5 0,2 0-2 16,2 3-2-16,5 3-2 0,-3 3 1 15,2 7-1-15,0-1 5 0,-1 4-2 16,-1 5-1-16,-2 3 0 0,0 1-2 16,0 5-1-16,-2 2 2 0,0 2-3 15,0-1 1-15,-2 1-1 0,5-3 1 16,-3-6-1-16,0-1 0 0,0-3 2 15,0-4-2-15,-2-2 1 0,0-5-1 0,0 0-3 16,0-6 1-16,0-2-2 0,0-3 2 16,0-2 1-16,0 1 1 15,0-1 0-15,0-2 1 0,-4-2 3 16,0-2-4-16,-1 0 0 0,1-4 0 0,2 0 2 16,-2 0-2-16,0-7 0 0,4 0 0 15,0-2 0-15,0-2 0 0,0 1 1 16,6-2-1-16,2 7 3 0,-1 2-3 15,-1 1 0-15,4 7 1 0,-2-1 1 16,3 1-2-16,-1 5-2 0,3 0 1 16,1 0 1-16,-2 6 0 0,3 2 0 15,-5 1 0-15,3 2 0 0,-3 2 1 16,-2 2 1-16,0-1-2 0,3 4 0 16,-3-2-4-16,-2 0-3 0,3-1-2 15,1-2 0-15,2-1-1 0,3-5-1 16,1 0-5-16,3-3 6 0,0-2 0 15,1-2-12-15,-3-1-1 0,1-3-2 0,-7 0-1 16,-1 0-1-16,-4 0 1 0,0-2 1 16,-1-2 17-16,-1-3 8 0,2 2 3 15,-2-6 7-15,0 2 11 0,0-2 10 16,-4 1 0-16,2-2-2 0,2-4-3 16,-1 3-2-16,-1 0-3 0,0-1 3 15,0 2-7-15,-2 0-3 0,0 7-3 16,0 3-2-16,0 1 4 0,0 4-3 15,0-2-6-15,-4 3 1 0,-1 0-3 16,-3 0-2-16,-2 4-3 0,-3 4 2 16,1 1 0-16,-2 5-2 0,1 0 0 15,-1-1-3-15,8 0 4 0,-3 3-2 16,1-1 2-16,2 1 0 0,2 0 0 0,0-1 0 16,1-1 1-16,3-2-2 0,0-2 2 15,0 2 0-15,0-3-4 16,5 4 3-16,1-1-3 0,-2-2-3 15,2 0 6-15,2-2 0 0,-1-6-2 0,3 1 4 16,0-3 0-16,1 0 0 0,-5-3 1 16,8-1 0-16,-3-3 2 0,-3-2-1 15,6 0 0-15,-5-4 4 0,1-3 1 16,2 1 0-16,-1-3 1 0,-3-2 0 16,2-2-2-16,3-2-1 0,-1 1-1 15,0-2 0-15,-1 11 5 0,-5 2-8 16,0 7-1-16,-6 5-1 0,0 0 1 15,0 3-4-15,0 5 0 0,0 4 4 16,0 2 0-16,0 3 0 0,-4 3 0 16,2-1 2-16,2 1-2 0,0-1 0 15,0-4-7-15,2 1-6 0,4-3-2 0,0-4-3 16,1 1 2-16,-1-4-6 0,0-3-6 16,-2-1-7-16,2-2-7 0,1-3-16 15,-3-3-3-15,2-4-19 0,-2 1-12 16,-4 0-19-16,2-3 34 15,-2-3 72-15,0 1 5 0,0-3 63 0,0-1 13 16,0 2 7-16,2-1-15 0,0 2-3 16,-2 0-1-16,2 5-13 0,-2-1-6 15,5 1 0-15,-3 2-9 0,2 0-14 16,-2 2-6-16,4-2-6 0,-4 5-3 16,2 0 2-16,-2-3-1 0,2 5 1 15,1-1-4-15,-1 1-1 0,2 1-1 16,2 0-3-16,2 4 0 0,3 3 1 15,-3 0-1-15,3 2 0 0,-3 0 0 0,-2 7 1 16,-2-4-2-16,-1 4 1 0,-1 2 0 16,-4-1 0-16,0 2 0 0,0-1-5 15,0-2 0-15,2-1 0 16,-2 2 1-16,2-3 1 0,0-3-10 0,-2-3 13 16,2 3-2-16,0-7-1 0,0 4 0 15,-2-6 1-15,0 0-1 0,0-1 3 16,-2-1 0-16,0 0 0 0,-2-1 1 15,0-3 1-15,-3-2-1 0,5-3-1 16,-4-1 1-16,0 1 2 0,0-5-3 16,4 0 3-16,-2-4 1 0,4-2-2 15,0-4 0-15,6-2 0 0,4-3-2 16,3 1-3-16,3 4 3 0,1 9 0 16,-3 0-3-16,1 10 2 0,-7 3 0 15,0 2-1-15,2 0 1 0,-3 2-1 16,3 6 1-16,-2 2 0 0,3 1 1 15,-5 3-1-15,2 0 1 0,-2 3 1 0,-2 1-1 16,3 0 0-16,-3 0-4 0,0-4-6 16,2 3-6-16,0-4-8 0,3-1 8 15,-1-4 8-15,-4-5 2 0,6 0 3 16,-1-3 0-16,-1 0-1 0,2-2-2 16,3-5-7-16,1-1-4 0,0-5-9 15,5-2-4-15,0-3 2 0,-5 0 3 16,1-3 13-16,-5-1 1 0,-2-4 11 15,0 1 1-15,-1-3 2 0,-1 0 11 16,-2-3 9-16,-2 0 2 0,0 2 5 16,-2 3 11-16,2 7-11 0,-2 5 6 15,0 6-2-15,0 2-5 0,0 3-8 16,0 1-12-16,0 2-1 0,0 0-7 0,0 2-1 16,2 7-2-16,-2 7-1 0,0-1 3 15,2 6 0-15,-2 3 2 16,0 1-1-16,0 1-1 0,0-1 1 15,0 3 0-15,0-2-1 0,0 1 1 0,-2 2-1 16,2-1 2-16,0 0-2 0,-2-5 0 16,0-1 0-16,2-8 0 0,0-3 0 15,0-1 0-15,2-3-2 0,0-3 1 16,-2 1-1-16,0-4-3 0,2 2-1 16,-2-3 0-16,0 0-1 0,0-3 3 15,0-4 1-15,-2-3 2 0,-4-4-4 16,-4 2-3-16,-5-3-1 0,3-3 0 15,-3 4 3-15,3-3 5 0,0 3 0 16,1 7 1-16,3-1 0 0,4 6 3 16,-2 1-1-16,-1 1 3 0,1 0-4 15,-2 4-1-15,4 4 0 0,-2 3 0 16,2 0-1-16,-1 1 1 0,3 1 0 0,2-1 0 16,0-1 0-16,0 0 0 0,0-3-1 15,0-2 1-15,4 0 2 0,1 0-2 16,1-3 0-16,0 3 0 0,4-3 0 15,5 1 1-15,-3-3-1 0,7-1 1 16,-1 0 0-16,1-4-1 0,2-2 2 16,-3-2-1-16,1-3 0 0,-5 0 1 15,1-5-2-15,-1 1 4 0,-1-1-3 16,-3-2 1-16,2-2-1 0,-3-2 1 16,1 0 0-16,0-4-1 0,-1 0-1 15,1-4 3-15,0-4 2 0,3-1 4 16,-1-1 2-16,-2 7-7 0,-1 6-2 15,-7 10 4-15,-2 5-1 0,0 4-1 16,0 4 1-16,0 0-1 0,0 0 0 0,0 3-3 16,-2 6-2-16,-7 5-1 0,1 6 2 15,0 2-1-15,2 4 1 16,0-1 1-16,-3 2-1 0,1 0 0 0,0 1 1 16,4 1-1-16,-5-2 0 0,5 2 0 15,0-6 0-15,2-1 1 0,2 0-2 16,0-4 1-16,0 1 0 0,4-5-1 15,2-2 0-15,3-2 1 0,-3-3-1 16,4-1 1-16,3-3 0 0,-1-1 1 16,4-2-1-16,-3-2 1 0,3-2-1 15,-1-2 0-15,1-4 1 0,-1 1 2 16,-1-3-3-16,-1-1 1 0,-5-1 1 16,2-1-1-16,-1-1 0 0,-1-2-1 15,-2 1 1-15,0 1-1 0,-4-5 2 16,2 4-1-16,1 0 0 0,-3 3-1 15,-2 4 1-15,0 4-2 0,0 6 2 16,0-3-2-16,0 3 1 0,0 0-2 0,0 0 1 16,-4 11-4-16,-1 3 1 0,-1 3 1 15,0 1 3-15,-2-2 0 0,-1 4 0 16,3-1-1-16,-2-3-3 0,6 0-1 16,0-5 2-16,2 3 0 0,0-2 0 15,2-2-2-15,0 1 2 0,6-2 1 16,1-1 0-16,1-4 2 0,0-2 0 15,5-2 1-15,-1 0 1 0,5-7 0 16,-1-2 1-16,5-3-1 0,-4 1 1 16,-1-3 0-16,-1 3 3 0,-5-4-2 15,1 1 1-15,-3 0-2 0,-4-3 1 16,-2 1-2-16,0-5 0 0,-4-4-1 16,3-2 0-16,3-2-1 0,-4 1 2 0,0 2-2 15,-2 3 0-15,0 4 0 0,-6 1-2 16,2 6 2-16,-3 0-3 15,3 6 1-15,0 0-3 0,-2 3-1 16,4 3 1-16,-2-3 1 0,0 3-1 0,1 0 1 16,3 0 2-16,0 0-2 0,0 0 3 15,0 3 0-15,0-3-3 0,7 3 3 16,3 3 1-16,0-4-1 0,5 4 1 16,3 0 1-16,3 5-1 0,2 3 0 15,-3-1 0-15,-3 5-1 0,-3 2 1 16,-5-1-1-16,-7 2 1 0,-2-2 0 15,-2-2 1-15,-2 0 0 0,-3 0-1 16,1-2 1-16,0 1-1 0,2 0 0 16,-2-1 1-16,6 2 0 0,-4 0 2 15,-1 0 0-15,1 2 2 0,2-3 0 16,-2-2 0-16,2 1-4 0,2-3 0 0,0-1 1 16,0-4 0-16,0-2-1 0,2 1-1 15,4-4 0-15,3-1 1 0,3-1 0 16,0 0-1-16,7 0-2 0,-5-4-1 15,1-1-10-15,-3 0-7 0,-3-1-19 16,1 0-35-16,-8-6-28 0,-2-2-47 16,0 0-248-16</inkml:trace>
  <inkml:trace contextRef="#ctx0" brushRef="#br0" timeOffset="52821.904">14668 12757 99 0,'2'-17'57'0,"-2"8"-12"16,2-1 20-16,3 0-6 0,-3-2-11 15,2 0-5-15,-2 3 3 0,-2-3-9 16,2 3 2-16,-2-3-9 0,0 3-3 0,0 2 0 16,0 0-2-16,-2 2-4 0,-2 1 2 15,-5-1-4-15,3 4-8 0,-6-2-6 16,-5 3-5-16,1 0 0 0,-9 0 1 15,0 3 0-15,-2 3-2 16,0 3 0-16,-2 1 1 0,5-1-3 0,1 3 2 16,4-3 1-16,5 2-2 0,6 0 1 15,-3 0 1-15,7 2-2 0,-2-3 0 16,6 1 0-16,0 0 0 0,0-1 0 16,2 1 1-16,4-1 1 0,4 0 0 15,-1 0-3-15,7 2 3 0,-1-1 5 16,10 0 1-16,-3 3 2 0,1-2-2 15,6 1-5-15,2 2 2 0,-2-3-1 16,0 0 1-16,-6 0-2 0,-5-2-1 16,-1 1 2-16,-7-1-2 0,-2-3 1 15,-6 1 0-15,0 0-1 0,-2-1 3 16,0 0-2-16,-4-1 0 0,-2-1 1 16,-6 1 1-16,-3 0-2 0,1 0 1 15,-3 0 0-15,1-2-2 0,-5 2 0 0,0-2 0 16,3-2-2-16,1-2-1 0,3 0 1 15,-3 0-1-15,5 0-2 0,-1-2 2 16,-1-2-6-16,4-2-5 0,-3 2 7 16,1-5-11-16,4 1 0 0,-1 1-5 15,5 2-12-15,2-4-10 0,2 1-23 16,0 0-40-16,0 2-116 0</inkml:trace>
  <inkml:trace contextRef="#ctx0" brushRef="#br0" timeOffset="53165.602">15051 12751 347 0,'0'0'42'0,"0"0"23"0,0 0-10 16,0 0-8-16,0 0-11 16,0 0-12-16,0 0-3 0,0 0-5 15,-25-19-5-15,10 19-1 0,-1 0-1 0,-1-1-1 16,3 1 2-16,-3 0 0 0,3 0 0 15,-1 0 1-15,-1 3-7 0,-1 3-1 16,-3 2-3-16,-1 5 2 0,-4 0-1 16,5 4-1-16,-7 0 0 0,8 0 0 15,-2 1 0-15,5-2 0 0,-1 1-1 16,5-1 0-16,-3 1 0 0,9-1 1 16,0 0-1-16,4-2 1 0,2 0 0 15,0-1-1-15,4-1 1 0,2-1-3 16,11-1 1-16,-1 0 2 0,7 2-2 15,2-3-1-15,-2-1 2 0,10-4-5 16,-2-3-18-16,2-1-5 0,0-5-11 16,0-6-16-16,-2-3-28 0,0-6-67 0,-12 3-128 15</inkml:trace>
  <inkml:trace contextRef="#ctx0" brushRef="#br0" timeOffset="54806.114">15173 12665 396 0,'0'0'58'0,"0"0"-7"0,0 0-1 16,0 0-11-16,0 0-11 0,0 0 2 16,0 0-15-16,0 0-1 0,-38-92-1 15,32 94-2-15,-2 6-5 0,-2 3-5 16,-1 8 1-16,3 0 5 0,4 3 1 16,-2 3-1-16,2 1 0 0,-1 0 0 15,1 3-1-15,2-1 2 0,0 5-2 16,2 0-3-16,0 5-2 0,0 0-1 0,2-1 0 15,4 0 1-15,-1-4-1 16,1-2 0-16,0-5-1 0,0-1-4 16,0-5-5-16,1-6-1 0,1-3 1 0,-4-4-1 15,0-3 2-15,-2-1 4 0,-2-3 2 16,2 0 3-16,-2 0 3 0,0-5 1 16,0-3-1-16,-2-2-1 0,0-1 0 15,2-3-2-15,-2-3 2 0,2 1-1 16,-2-7-1-16,0 0 2 0,2-3 0 15,0-5 3-15,4 1 4 0,2 3-8 16,-2 5 0-16,5 5 2 0,-1 3 0 16,0 3-2-16,0 4 1 0,5-1-1 15,-1 3-1-15,-1 0 2 0,3 4-2 16,-2 1 0-16,3 0-2 0,-3 4 2 16,-1 2 0-16,-1 4 0 0,-4-1-1 15,2 4 1-15,-3-1 3 0,-3 2-3 16,2 1 0-16,2 2 0 0,-2 0 1 0,2 0-1 15,1 0 1-15,3-3-1 0,-2-1 1 16,7-4-1-16,-7 0-1 0,8-2 0 16,-3-2 1-16,3-3-1 0,3-2 2 15,-2-1 0-15,1-3-1 0,1-2 0 16,-5-3 2-16,7 0-1 0,-11-4 2 16,7 0-2-16,-3 0 1 0,-8-6-1 15,7 4 0-15,-7-3 0 0,-2 0-1 16,0 0 2-16,-4-4 0 0,0 3-1 15,-2 1 0-15,0-2 3 0,0 6 2 16,0 0 3-16,-2 5-5 0,2 0 2 16,0 4 1-16,-2 3-1 0,-3-1-4 15,1 3 1-15,0 0-2 0,-6 0-1 0,-3 3-1 16,3 4 0-16,-7 5 1 0,5 0-2 16,-3 2 1-16,3 2 0 15,-3-1-1-15,11 3-2 0,-6-2 1 16,5 2 2-16,3 0-1 0,0-4 1 0,4 3 0 15,4-5 1-15,2 2-2 0,5 3 2 16,-5-4-1-16,8 3 0 0,1-3-1 16,3-4 2-16,1-1-2 0,2-4 1 15,4-4 1-15,1 0 0 0,1-5 1 16,0-5-1-16,-2-2 0 0,-4-1 0 16,1-4-5-16,-1-2 1 0,-2 1 0 15,-1-1-2-15,-3-2 2 0,-1-1 1 16,-1-1 2-16,1-2 1 0,-4-1 0 15,3-2 2-15,-3-5-2 0,0-1 1 16,3-3 6-16,-7 2 0 0,2 3-4 16,-1 3 2-16,-1 8 1 0,-4 8-2 0,-2 4 2 15,0 6 0-15,0 0 0 0,0 3 2 16,-2 0-3-16,-2 0 0 0,-1 0-3 16,1 2-2-16,-2 6-1 0,0 5-1 15,4 1-1-15,-2 3 3 0,0 3 0 16,4 2 0-16,0 3 1 0,0 1-1 15,0 3 1-15,0 1 0 0,2 1 0 16,0-1-1-16,2-3 1 0,2 0 0 16,-2-1-1-16,4-3 0 0,1-5 0 15,-3-1 1-15,6-5-1 0,-3-1 0 16,-1-4-1-16,-2-1 0 0,-2-6-4 16,-2 3 0-16,-2-3 1 0,2 0 3 15,-2-3 1-15,0-3 1 0,0-2 1 16,0-3 0-16,-4 2-2 0,-2-7 0 0,-2-2-2 15,-3 1 0-15,-1-5 0 0,4 2 2 16,-5-2-1-16,1 4 0 16,4 7 0-16,-3 0 1 0,1 5-2 0,0 1 0 15,-3 4-1-15,-1 1 1 0,-1 4-1 16,1 7-3-16,-1 0 3 0,-3 1-2 16,7 4 3-16,-3-1-1 0,6-1 1 15,-1 2 2-15,3-2 0 0,2 0-2 16,0-2 2-16,4-3-1 0,0 1 0 15,2-1 1-15,2 0-2 0,2 0 1 16,5 0 0-16,1 1 0 0,3-7 0 16,3 2 0-16,-1-5 1 0,5 0 0 15,3-3 2-15,-2-5-2 0,4-2 0 16,2 0 0-16,-6-1-3 0,-3-1-1 16,-1-1 1-16,-5-1 2 0,1 1 0 15,-3-2-1-15,-4 0 2 0,1-4 2 16,1 1-1-16,-4 0 2 0,5 0 2 0,-5-1 1 15,2 4 2-15,-4 6 1 0,0 0-4 16,-2 2 5-16,-2 3 3 0,0 3-6 16,0-1-1-16,0 2-3 0,0 0-2 15,0 3-1-15,0 6-2 0,0 2 0 16,-2 3 2-16,2 4 1 0,-4 2 1 16,2 1-2-16,0 0 0 0,2-1 0 15,0 0 2-15,6-2-2 0,-2 0 0 16,7-2 0-16,-3-1 0 0,4-2 0 15,1-1-3-15,1-3 2 0,-5-4 0 16,5-2 1-16,-4-3 0 0,-1 0 0 0,3-3 3 16,2-8-2-16,-3-3 1 15,3 0 0-15,1-4-2 0,-3 0 2 0,1 0-2 16,-5-4 1-16,2 1 2 0,-2-6-3 16,1-2 0-16,1-3 0 15,-4 2 1-15,3 8-1 0,-5 1-1 0,-2 7 1 16,-2 6 0-16,0 0 0 0,-6 5-6 15,-3 0-8-15,-1 3-9 0,4 0-13 16,-5 0-7-16,1 3-16 0,2 1-4 16,0 3-8-16,-1-1-6 0,1-4-42 15,2 2-85-15</inkml:trace>
  <inkml:trace contextRef="#ctx0" brushRef="#br0" timeOffset="55290.344">16382 12579 386 0,'0'0'100'0,"0"0"-28"0,0 0-18 16,0 0-3-16,33-54 0 0,-29 48-15 16,-2 2-10-16,0 2-7 0,-2 1-10 15,2 1-5-15,-2 3-4 0,0 4 1 16,0 3-1-16,0 4 2 0,-2 5-1 16,0-2 2-16,0 5-3 0,-2 0 2 15,0 2 0-15,0 1 0 0,2 1 0 16,0 2 0-16,2 1 0 0,0 2-2 15,4 3 1-15,2 1-1 0,0-2 0 16,7-3 2-16,-3-5-2 0,2-7 0 16,3-2 0-16,1-2 1 0,1-3-1 15,-1-2 0-15,1-5-1 0,-1-4 2 16,3 0-1-16,-2-6 1 0,-1-4 2 16,1-3-1-16,-1-6 0 0,-1 2-1 15,-7-3 0-15,0 2 0 0,-4-3 1 16,0-3-1-16,-1 0 0 0,-3-3-1 0,2 2 1 15,-2 0-1-15,0 5 3 0,0 7-2 16,-2 4 3-16,-5 3 1 0,1 3 1 16,0 0-3-16,-2 3-2 0,-1 0-1 15,-3 9-2-15,0 6 1 0,-5 4-2 16,3 3 1-16,-1 3 2 0,-1 0-1 16,7 2 0-16,-1-2 1 0,6-3-1 15,2-1 1-15,2-2-3 0,4-1 0 16,0-1-8-16,6-2-9 0,1-5 6 15,-3-2-6-15,0-4-19 0,-4-2-16 16,1 1-23-16,-5-3-24 0,0-3-82 16</inkml:trace>
  <inkml:trace contextRef="#ctx0" brushRef="#br0" timeOffset="56228.037">14338 13934 196 0,'0'0'45'16,"0"0"13"-16,0 0 0 0,0 0-16 15,0 0-9-15,0 0-3 0,-34-50-5 16,34 45-2-16,-2-2-7 0,2 1-4 16,0 1 1-16,-2-2-1 0,0 0-1 15,0-1 2-15,-2 2 0 0,0 0 1 16,-2 3 0-16,-3-2-3 0,1 1 2 0,-2 2-5 15,-5-1-1-15,3 1 2 0,-2 1 0 16,-3 1-3-16,-4 0-2 0,11 0 2 16,-2 0-4-16,-1 3 5 0,9 0-2 15,0 3 1-15,0 2-3 0,2 4-3 16,2 4 0-16,0 0 0 0,0 2 2 16,0 0-2-16,2-1 2 0,0 2-1 15,0 0 0-15,2 1 0 0,-2 2-1 16,-2 0 2-16,4 2-2 0,0-1 0 15,1 1 1-15,1-3-1 0,0 0 0 16,0-2 0-16,7-2 1 0,1-6-1 16,-2 0-1-16,9-5 0 0,-2-1-1 0,1-4-3 15,7-1-12-15,-4 0-9 16,-4-4-8-16,5-3-12 0,-5-2-15 16,-3-3-15-16,-1 0-38 0,-5 2-61 15</inkml:trace>
  <inkml:trace contextRef="#ctx0" brushRef="#br0" timeOffset="56681.055">14491 14066 155 0,'0'0'119'0,"0"0"-58"0,0 0-17 16,0 0 6-16,0 0-3 0,0 0-12 15,0 0-4-15,0 0 2 0,0 0 1 16,31-90-4-16,-31 86-1 0,-3 0-7 16,-3-2-1-16,-2 3-4 0,4 1-7 15,-4 0-2-15,-1 2-4 0,-3 0-1 16,6 0-1-16,-3 0-1 0,3 0 0 15,0 2-1-15,-2-1-1 0,6 5 1 16,-4 1-1-16,-1 2-1 0,3 5 1 0,-2-1 0 16,0 2 1-16,2 2 0 0,2-3 0 15,-1 3-1-15,1-1 1 0,2-1-1 16,0-1 1-16,0-2-1 0,2 1 0 16,3-1 1-16,-1-3 0 0,4 0-2 15,2 1 2-15,1-4 0 0,1 0-1 16,3-1 1-16,-7-4 0 0,6-1 0 15,-1 0 1-15,-5-4-2 0,4-1 2 16,1-4 0-16,-7 0 1 0,4 2-2 16,-6-2 2-16,1 1 0 0,-3 0 1 15,-2-1 4-15,0-1 1 0,-2-1-3 16,-3-2-2-16,-5-1 1 0,4-2-4 16,-4 2 1-16,1 2-1 0,-1-1 0 15,2 5 0-15,4 1-3 0,-3 3-2 16,-1 1-1-16,2 1-6 0,0 2-2 0,0 0-8 15,-3 2-6-15,3 4-5 0,-2 4-2 16,4 2-3-16,2-1-12 16,0 2-6-16,-1 1-20 0,3 0-20 0,-2-3-56 15</inkml:trace>
  <inkml:trace contextRef="#ctx0" brushRef="#br0" timeOffset="57274.676">14615 14089 151 0,'0'0'128'0,"0"0"-62"0,0 0-6 16,0 0-5-16,0 0-13 0,0 0-10 15,0 0-9-15,0 0-2 0,0-73-4 16,2 59-9-16,2 1 2 0,0-1 1 16,0 4 4-16,-4 2-4 0,4 2 1 15,-4 1 2-15,2 0 3 0,2 1-3 0,5 1-1 16,-5-1-1-16,4 3-3 0,-2 1-5 15,0 0-3-15,9 4 0 0,-3 0-1 16,1 3 1-16,-1 2-1 0,-2 2 0 16,1 0 1-16,-3 3-1 0,0-1 0 15,-4 3 0-15,1 0-3 0,-3 1-5 16,-2 1 1-16,4 1-7 0,-4-3 11 16,2-2 3-16,-2-2 0 0,0-1-1 15,0-2 1-15,0-1-3 0,0-2 0 16,2-2-3-16,-2 0 4 0,0 1-4 15,0-2 2-15,-2-1 0 0,-4-1 1 16,2-1 3-16,-3 0 0 0,1 0 2 16,0-4 0-16,0-4-1 0,-3-1 0 15,7-1 4-15,-4-1 0 0,2-3 1 0,2-3 1 16,2-3-3-16,0-5-2 16,2 0 1-16,6-3 4 0,-1 4-7 15,7 2 0-15,-2 5 0 0,-3 2 1 16,7 5 3-16,-5 1-1 0,3 2 2 0,0 3 0 15,-3 2 0-15,9 2-1 0,-7 2-2 16,3 3 1-16,-3 3-3 0,-1 1 0 16,-1 2 0-16,-3 3 1 0,-6 4 0 15,6 4-1-15,-6 3 2 0,2 6-1 16,-2-2-1-16,0-1 0 0,3 0 0 16,-1-2 0-16,0-4 0 0,0-2-5 15,-2-2-4-15,4 0-5 0,-6-8-4 16,2 2-4-16,0-5-2 0,-2-2-7 15,0 0-3-15,0-5-11 0,0 0-11 16,-2-5-27-16,0-6-89 0</inkml:trace>
  <inkml:trace contextRef="#ctx0" brushRef="#br0" timeOffset="57540.234">15202 13791 411 0,'0'0'57'0,"0"0"-3"15,0 0-2-15,0 0-2 0,0 0-2 16,0 0-15-16,0 0-5 0,0 0-13 16,6-37-7-16,-6 45-1 0,0 3-4 15,0 5 0-15,0 5 3 0,0 1 5 16,0 5-3-16,0 3 1 0,2-2-4 16,2 4-1-16,-2 5 0 0,0-1-2 15,2 3-2-15,-2-2-1 0,2-2 0 16,-4-7-5-16,7-3-10 0,-7-7-5 0,4-5-4 15,-2-2-10-15,-2-5-15 0,0-1-4 16,-6-4-5-16,2-1-2 16,-3 0-21-16,-3-6-40 0,-2 1-38 0</inkml:trace>
  <inkml:trace contextRef="#ctx0" brushRef="#br0" timeOffset="58008.945">15162 14183 130 0,'0'0'111'0,"0"0"-47"16,0 0-3-16,0 0-4 0,0 0-11 15,0 0-5-15,0 0-3 0,0 0-15 16,0 0 3-16,-31-186-5 0,35 171-5 15,5 5-2-15,-1 2 0 0,0 1 1 16,1 1 1-16,-1 1-5 0,4 3 4 0,-4 1-6 16,7 1-1-16,-3 0-6 15,-1 0 1-15,7 1-3 0,-3 1 0 16,7-2 0-16,3 0 1 0,-2 0-1 16,0 0 0-16,6 0-1 0,-7-5 0 15,5 1-1-15,0-3 1 0,0-2 1 16,-2 0 1-16,-2-2-1 0,1-1 1 15,-1-1 0-15,-4 1-2 0,-3 0 2 0,-3 2-1 16,-5 1 0-16,-4 2 2 0,0 0 0 16,-4 1 3-16,0 0 0 15,0 0 5-15,-2 1 0 0,-2-2-3 0,0 2-3 16,-6 0 1-16,3 2-3 0,1 2-1 16,-4-1 0-16,-1 2 1 0,5 3 0 15,0 3-2-15,-6 4-1 0,-1 5 0 16,5-1 0-16,-4 3 1 0,3 2 0 15,-1-1 0-15,2 1 0 0,2 2 1 16,-3-2-1-16,5 5-1 0,2-2 1 16,-2 1-1-16,4-1 1 0,0 4 0 0,0-1 0 15,0 0-1-15,4-5 1 0,2-3-1 16,5-3 1-16,1-2-2 0,-4-3-11 16,9-2-5-16,-3-4-3 15,3-3-9-15,-1-3-2 0,1-6-7 16,-1-3-8-16,3-2-15 0,-7-4-20 0,5-2-74 15</inkml:trace>
  <inkml:trace contextRef="#ctx0" brushRef="#br0" timeOffset="58274.51">15803 13901 315 0,'0'0'78'16,"0"0"1"-16,0 0-23 0,0 0-6 15,0 0-11-15,0 0-9 0,0 0-3 0,0 0-2 16,-29-33 0-16,27 33-5 15,2 0-5-15,-2 0 0 0,2 0-3 16,0 0-3-16,0 1-4 0,0 3-2 0,4 0-1 16,2 5 0-16,5 0 3 0,-5 2 0 15,8 3-2-15,-3-2 0 0,-3 5-1 16,4 0-1-16,-1 3-1 0,-3-1 0 16,2-2 1-16,1 3-2 0,-3-5 0 15,-2 1-13-15,0-1-4 0,-2-5-1 16,1-1-14-16,-3-3-11 0,0-1-5 15,0-3-5-15,0-2-12 0,-2 0-17 16,2-2-51-16,0-4-70 0</inkml:trace>
  <inkml:trace contextRef="#ctx0" brushRef="#br0" timeOffset="58508.757">15995 13937 232 0,'0'0'180'0,"0"0"-112"0,0 0 0 0,0 0-6 16,0 0-9-16,0 0-15 0,0 0-9 15,0 0-7-15,0 0-5 0,2-85-6 16,-8 88-7-16,0 3 0 0,-2 3-3 16,-5 4-1-16,1 7 1 0,-7 1 1 15,3 4-2-15,-5 3 0 0,0 2 0 16,1 0 0-16,1-2 0 0,3-1-6 16,5-4-2-16,3-5-1 0,4-2-7 15,4-7-10-15,0 0-20 0,0 1 0 16,6-5-1-16,0-3-10 0,1-2-27 15,-1-1-89-15</inkml:trace>
  <inkml:trace contextRef="#ctx0" brushRef="#br0" timeOffset="59196.09">16130 13862 101 0,'0'0'62'16,"0"0"-14"-16,0 0-6 0,0 0 2 15,0 0-8-15,0 0-6 0,0 0-6 0,0 0-1 16,-13-52 3-16,13 47 0 15,0 0-1-15,-2 0 0 0,2-1 2 16,0 2-4-16,0 1-1 0,0 0-4 16,0 3-1-16,0 0 0 0,0 0 0 15,0 0 1-15,0 0-5 0,0 0-1 16,0 0-6-16,0 3-5 0,2 3 5 0,0 4-1 16,0 2 5-16,1 4 1 0,1 0-1 15,-2 1-3-15,0 3 1 0,0 2-4 16,2 1 2-16,-2 3-3 0,-2 1 1 15,2 4-4-15,-2-3 0 0,0 1 0 16,0-2 0-16,0-3 0 0,0 1-2 16,-2-7-14-16,2 0-14 0,-2-6-16 15,0-2-10-15,2-1-15 0,-2-5-14 16,0 0-39-16,0-1-91 0</inkml:trace>
  <inkml:trace contextRef="#ctx0" brushRef="#br0" timeOffset="59399.242">16049 14113 293 0,'0'0'70'0,"0"0"-6"0,0 0-16 15,0 0 5-15,0 0-10 0,0 0-15 16,0 0 1-16,0 0-4 0,0 0-3 16,-8-34-4-16,8 34-7 0,2 0 1 15,0 0-5-15,2-3-1 0,2 3-4 16,3 0-1-16,3-3-1 0,-4 1-1 15,-2-1-10-15,9-2-32 0,-3-2 2 16,1-2-45-16,1-2-42 0,-3-2-181 16</inkml:trace>
  <inkml:trace contextRef="#ctx0" brushRef="#br0" timeOffset="59695.971">16326 14176 274 0,'0'0'64'0,"0"0"-6"16,0 0-4-16,0 0-3 0,0 0-5 16,0 0-7-16,0 0-1 0,0 0-4 15,0 0-7-15,-23 21-8 0,23-21-4 16,9 0-4-16,-1 0 1 0,0-2 0 15,5-1 2-15,1 0-8 0,5 0-3 16,-3-1-1-16,1 1-2 0,-5-1-1 16,1-1-16-16,-1 0-17 0,-4-2-20 15,-2 4-25-15,-1-3-20 0,-3-2-74 16</inkml:trace>
  <inkml:trace contextRef="#ctx0" brushRef="#br0" timeOffset="60165.226">16731 13886 300 0,'0'0'112'0,"0"0"-72"16,0 0 13-16,0 0 0 0,0 0-15 15,0 0-19-15,0 0 3 0,0 0-9 0,0 0-13 16,-82-121 3-16,57 121-1 0,6 3-2 15,-1 2 2-15,3 2 1 16,0 1-1-16,3 2-1 0,4-1 0 16,-3 2 0-16,5 3 1 0,0 1-2 15,-3 2 0-15,9-1 2 0,-4 1 0 0,0 0 0 16,4-1 3-16,2 0-1 0,0 0-2 16,0-1 2-16,0 2 1 0,0-4-1 15,6-1-1-15,-2 3 1 0,2-1 1 16,5 2-2-16,3 2-1 0,-1-5-1 15,3 1 4-15,5-1-1 0,2-1-1 16,-1-1 1-16,1-4 0 0,4 3 0 16,0-2 1-16,-7 1-2 0,1-2-2 15,-9-2 1-15,-3 1 0 0,-5-4-1 16,-4 1 1-16,-4-1-1 0,-5 0 2 16,1 1 1-16,-4 0-4 0,-3 1-2 15,-1 2-6-15,3-3-2 0,1 3-5 16,2-5-5-16,1 1-6 0,3 1 0 0,-2-3 1 15,4 3-9-15,-2-3-6 0,-1-3 25 16,1 0-42-16,0-9 7 0,2 2-22 16,0-5-66-16</inkml:trace>
  <inkml:trace contextRef="#ctx0" brushRef="#br0" timeOffset="60805.882">16750 13897 478 0,'0'0'81'16,"0"0"-25"-16,0 0-5 0,0 0-9 0,0 0-17 16,0 0-8-16,0 0-5 0,0 0-1 15,35-11-6-15,-33 18 0 0,0 2 0 16,0 1 0-16,-2 2-2 16,0 4-1-16,-6 1 0 0,4 2 0 15,-4 2-2-15,0-3 0 0,1 1 1 16,1-2-1-16,2 1-1 0,0 0-3 0,2-1-2 15,0-3-9-15,4-2 15 0,2-3-2 16,-1-2 0-16,1-1-2 0,0-3 4 16,2-3-1-16,3 0-1 0,1 0-2 15,-2 0 4-15,1-6 0 0,1-3 0 16,1-2-1-16,-5-3 0 0,0 0 1 16,-4-1 0-16,0-1 1 0,0-1 1 15,-1 0-1-15,-1-5-1 0,0-1 3 16,0-2-1-16,2 2 0 0,0 0 5 15,0 5-5-15,0 6 1 0,-2 5-1 16,-2 4-1-16,0 3-1 0,0 0 4 16,0 0-4-16,0 3-1 0,0 4-3 15,0 5 1-15,0 1 3 0,0 3 1 0,0 2 0 16,-2-2 0-16,2 4-1 0,0-3 1 16,0 0-1-16,0 3 0 0,2-6 0 15,5 0-1-15,3 1 0 0,0-6 1 16,3 1 0-16,1-7-1 0,3 2 1 15,1-4 2-15,-3-1-1 0,1 0 1 16,-3-6 0-16,3-2-2 0,-6-2 5 16,-1 0 0-16,-1-2 2 0,-4-2 1 15,0 0 0-15,-2-3 0 0,0-2-2 16,3 0 0-16,-5-3-1 0,4-3-2 16,2 0-3-16,-2 0 4 0,2 7-4 15,-2 4-1-15,-2 6 1 0,-2 2 0 16,0 2 0-16,0 2 0 0,-4 2-2 15,2-2-7-15,0 2-4 0,-2 0-6 16,0 5-10-16,-2 4-4 0,2-1-12 16,-1 1-10-16,-1 1-5 0,2-1-15 0,0 1-28 15,2-3-74-15</inkml:trace>
  <inkml:trace contextRef="#ctx0" brushRef="#br0" timeOffset="61055.821">17167 13899 421 0,'0'0'100'15,"0"0"-29"-15,0 0-11 0,0 0 0 16,0 0-18-16,0 0-8 0,0 0-6 16,0 0-6-16,38-32-7 0,-34 32-9 15,0 0-3-15,4 5-1 0,-2 3-1 16,-1 6-1-16,3 1 1 0,-6 4 2 16,2 4 0-16,-2 0-3 0,2 3 2 15,-2-3 0-15,-2 2-2 0,0 0 1 16,0-3-1-16,0-1 1 0,4-1-2 0,-2-1-1 15,3-6-7-15,-1-4-11 16,0 0-5-16,2-6-2 0,-6-1-11 0,2-2-14 16,0-5-14-16,0-5-11 0,-2-8-32 15,0-1-139-15</inkml:trace>
  <inkml:trace contextRef="#ctx0" brushRef="#br0" timeOffset="61227.652">17353 13594 581 0,'0'0'43'0,"0"0"-1"16,0 0-21-16,0 0 2 0,0 0-12 0,0 0-6 15,0 0-1-15,0 0 0 0,17-3-2 16,-21 11 1-16,2 2-3 16,-4-1-6-16,-1-1-23 0,1 0-13 15,2-3-15-15,0-1-18 0,0 0-58 16,4-1-111-16</inkml:trace>
  <inkml:trace contextRef="#ctx0" brushRef="#br0" timeOffset="61524.534">17444 13751 418 0,'0'0'98'15,"0"0"-36"-15,0 0-22 0,0 0 9 16,0 0-12-16,0 0-8 0,0 0-3 15,0 0-5-15,0 0-5 0,75-9-8 16,-71 18-1-16,0 5-1 0,-2 1 3 16,-2 6-1-16,0 1-3 0,0 2-2 15,-2 2 2-15,0 1-3 0,0 0-2 16,2 0 1-16,0-1 1 0,0 0-2 0,6-3-1 16,2 1 0-16,1-1-1 0,3-2-2 15,3-2-8-15,1-3-6 0,-3-4-4 16,-1-1-8-16,0-7-6 0,-1 1-16 15,-5-5-5-15,-4 0-16 0,-2-3-25 16,-2-3-48-16,-6-4-53 0</inkml:trace>
  <inkml:trace contextRef="#ctx0" brushRef="#br0" timeOffset="62430.506">17544 14039 270 0,'0'0'109'0,"0"0"-42"0,0 0-12 15,0 0-4-15,0 0-16 0,0 0-10 16,0 0-9-16,0 0-10 0,0 0 3 0,27-105-2 15,-21 100-1-15,6-1 0 0,-4 3-3 16,3 0 0-16,3 0 0 16,3 3 1-16,-1-3-1 0,5 1-2 15,0 2 0-15,3-1 0 0,-3 0 0 16,-2-2-1-16,-3 0-3 0,1 0-11 0,-3-1-1 16,-1 1 2-16,-7-2 9 0,0 3 4 15,-2 1 0-15,0-3 1 0,-2 1 6 16,-2-1 10-16,5 0-1 0,-5 0 1 15,0-2 1-15,2 2-3 0,-2 0-2 16,0 1-6-16,-2 1 0 0,-3 1-1 16,1 1-6-16,-2 0 0 0,-4 0 0 15,-5 0 0-15,3 6 2 0,-3-1-2 16,1 4 0-16,-3 2 0 0,1 3 0 16,-1-1 0-16,3 3 0 0,-1 3 1 15,3-2-1-15,2 0-1 0,1 2-1 16,7-4 2-16,-4-1 0 0,6 0-2 0,0-5 2 15,0 0-1-15,6 0 0 0,0-1 1 16,5 0 0-16,-1-2-1 0,5-3 1 16,5-3 0-16,5-3 0 0,6-6 3 15,0-5-3-15,4 1-1 0,-4-4 0 16,-2 1-5-16,-4 0-7 16,-8-6-6-16,-1 2 0 0,-6-2 8 0,-3 1 5 15,-3-5 6-15,0 2-1 0,0 0 2 16,-2-4 3-16,2-2 8 0,-2 1 2 15,0-3 14-15,2 3-13 0,-1 1-4 16,-3 3 7-16,0 6-3 0,0 2-3 16,0 5-4-16,0 3-1 0,0 3-1 15,0 3 2-15,-3 0-3 0,3 3-1 16,-6 2-2-16,4 4-1 0,-2 4 0 0,-2 4-1 16,0 5 0-16,2 2 2 15,1 4-2-15,3 4 1 0,-2 2 0 16,2 4 0-16,0 3-1 0,0-2 3 0,2 1-3 15,1-2 1-15,1-4-1 0,6-2 0 16,-2-4-1-16,3-3 1 16,-1-5 0-16,-2-3-2 0,0-4 0 0,-3-6 0 15,-1 0 2-15,-2-4-1 0,2 1 1 16,-4 0 1-16,0-1 0 0,0-4-1 16,0-2 0-16,0-1 0 0,-2-1-2 15,0-5 1-15,2 0 1 0,-2 0-1 16,2-6 1-16,0-1 0 0,2-4 1 15,8-1-1-15,-4 2 0 0,3 4 0 16,-5 6 0-16,0 6 0 0,0 2 0 16,-2 4 1-16,4-1 1 0,-2 1 0 15,5 1-1-15,-3 1-1 0,6 7 0 16,-1 0 0-16,-1 3 0 0,2 3 2 0,-1 4-1 16,-3-2 2-16,2 1-2 15,-1 4 3-15,-5-1 0 0,2 2-2 0,-4-5-2 16,0-2 1-16,0 0 0 0,0-3 0 15,2-1-1-15,-2-2 0 0,3-3 0 16,-3-1-6-16,2-1-11 0,-2-2-11 16,0-1-18-16,2-1-23 0,-2-3-41 15,-2-6-75-15</inkml:trace>
  <inkml:trace contextRef="#ctx0" brushRef="#br0" timeOffset="164312.882">1509 14632 407 0,'0'0'12'16,"0"0"2"-16,0 0 12 0,0 0 7 16,0 0-2-16,0 0-12 0,0 0 0 15,0 0-3-15,-33 3-3 0,33-3-3 16,0-1 0-16,0 1-1 0,0 0-3 15,0 0 1-15,2 0-1 0,4 0 3 16,0 0 4-16,1 0-1 0,1 0-1 16,0 0 0-16,2-1-1 0,3 1 1 0,-1-1-4 15,7 1 2-15,-1-1-1 0,5 1-2 16,2 0-1-16,4 0-1 0,4 0-2 16,8 1 2-16,5-1-1 15,8 1 2-15,-1-1 0 0,5 0-1 0,0-3-1 16,2 1 3-16,0-1-3 0,2-3 2 15,-2-1 1-15,2-2 0 0,-4 0 0 16,-4 0-3-16,-11-1 3 0,-10 3-2 16,-4 1-4-16,-15 1 2 0,-1 2-2 15,-11 2 1-15,-2 1 0 0,0 0 2 16,0 0 1-16,-4 0 1 0,-7 0-2 16,-3 0-3-16,-7 3-1 0,-3-1-10 15,3 4 0-15,-4-2-3 0,4 0 3 16,7 2-2-16,2-5-1 0,3-1-5 15,3 2-5-15,2-2-7 0,2 1-4 16,2-1-5-16,0 0-2 0,0 0-4 16,0-4-6-16,0 4-23 0,0-6-5 15,4 2-37-15,-2-2 15 0,2-2 3 0</inkml:trace>
  <inkml:trace contextRef="#ctx0" brushRef="#br0" timeOffset="164781.519">2385 14502 78 0,'0'0'36'0,"0"0"-20"16,0 0-11-16,0 0 15 0,0 0-9 15,0 0-5-15,0 0-1 0,0 0-2 16,0 0 0-16,-4-87 0 0,0 77 1 16,-2 3 5-16,0 2-3 0,-2-1-4 15,-1 3 0-15,1-1 3 0,0 1 5 16,-3 1 17-16,-3-3 9 0,6 2 11 0,-7-2-4 16,5 3 98-16,2 2-125 15,-1-2-2-15,3 2 11 0,0 0-6 0,2 0-2 16,4 0 3-16,-2-1 3 15,2 1-2-15,0-1-1 0,0 1-5 16,0 0-3-16,2-1-2 0,4 1-4 16,2 0-1-16,3 0 1 0,5 0-3 0,3 0 3 15,3 3-2-15,3 0 2 0,6 3-3 16,2 0 3-16,2-2-3 0,3 3 3 16,3-1 2-16,-2 1-3 0,5 0 0 15,-1-2-2-15,1 4 2 0,-9-3-1 16,0-1 0-16,-6 1-3 0,-9-2 1 15,-5 0 2-15,-11-3-4 0,-2 1 4 16,-2 0-1-16,0-1 2 0,0 2 7 16,-6 0-2-16,-4 4-1 0,-9 4 1 15,-6 0-4-15,-6 5 1 0,0-1-2 16,-2 3 0-16,4-1-2 0,2 1 0 16,2 3-1-16,5 0-1 0,3-1-1 15,1 4 0-15,1-5 1 0,5 2-2 0,2-2-1 16,3 1-11-16,1 1-11 0,4-2-11 15,0 0-13-15,2-2-20 0,5-4-31 16,1-9-39-16,-6-4-191 0</inkml:trace>
  <inkml:trace contextRef="#ctx0" brushRef="#br0" timeOffset="166078.557">769 14084 403 0,'0'0'29'0,"0"0"-3"16,0 0 8-16,0 0 3 16,0 0 28-16,0 0-41 0,0 0-18 0,0 0 2 15,0 0 3-15,43-68-2 0,-38 70-1 16,-1 5-3-16,-2 4 3 0,-2 0 7 16,0 5 2-16,-2 3-1 0,-7 0-5 15,3 4-2-15,-2 3 0 0,-2 1-3 16,-1 2-1-16,1 2-3 0,0 0 1 15,-1-1-1-15,1-2-2 0,2-4 1 16,-3-1-1-16,5-4-9 0,-2 0-7 16,4-1-5-16,-5-7-11 0,-1-1-7 0,4-2-11 15,-11-1-17-15,-3-7-28 0,-3 0-90 16</inkml:trace>
  <inkml:trace contextRef="#ctx0" brushRef="#br0" timeOffset="166266.017">316 14273 419 0,'0'0'63'0,"0"0"-8"0,0 0-2 16,0 0-2-16,0 0-16 0,0 0-8 15,0 0-4-15,0 0-3 0,0 0-4 16,27-50-3-16,-25 50-3 0,0 0-3 16,-2 0-5-16,2 1-1 0,5 3-1 15,-1 2 1-15,-2 0-1 0,0 2-15 16,-2-1-19-16,-2 0-17 0,4 1-13 15,-2-3-16-15,2-1-39 0,3-4-94 16</inkml:trace>
  <inkml:trace contextRef="#ctx0" brushRef="#br0" timeOffset="166469.088">850 14179 467 0,'0'0'44'0,"0"0"-1"0,0 0 13 15,0 0-12-15,0 0-7 0,0 0-6 16,0 0-16-16,0 0-2 0,0 0-4 16,-5 4-7-16,10 2-1 0,-3-4-1 15,4 2-1-15,-2 1-5 0,2-1-25 16,-2 1-24-16,0 0-8 0,-1-1-17 16,3-3-26-16,-2-1-93 0</inkml:trace>
  <inkml:trace contextRef="#ctx0" brushRef="#br0" timeOffset="167328.264">1156 14191 391 0,'0'0'19'0,"0"0"-16"0,0 0 29 15,0 0 20-15,0 0-1 0,0 0-22 16,0 0-6-16,0 0 0 0,0 0-6 15,-25-8-3-15,21 9-1 0,-1 4-3 16,-1 0-4-16,4-1-4 0,-2 1 0 16,4 1-2-16,0 0 1 0,-2 1 0 15,2 2-1-15,0-3 0 0,0 0 0 16,2 2 0-16,4-1 1 0,0 0-1 16,3 1 1-16,-5-4-1 0,4 1 2 15,-2-3-1-15,3-1-1 0,3 0 0 0,-6-2 0 16,11-1 0-16,-3-4-3 0,3-3-2 15,1 3 2-15,-1-4 1 0,-1-1 0 16,-3 1 2-16,-1-4 1 16,-1 3-1-16,-7-3 1 0,0 2 0 0,-2-4 2 15,-2 1 1-15,0 0-2 0,-4 3 2 16,-2 3 1-16,-1 3 5 0,-1 3-1 16,-2 0-4-16,-1 3-2 0,1 4-1 15,-4 3-2-15,3 0 0 0,-3 4-1 16,1 1 1-16,3 1 0 0,-2 1 0 15,1 1-1-15,5 0 1 0,-2 0-1 16,2 2 1-16,2-3 0 0,-1 2-3 16,5 0 2-16,-2-2 1 0,2-1-1 0,0-2 0 15,7-1 0-15,-1 0 0 0,4-1-1 16,0-3 1-16,5-5 0 16,1 1 0-16,7-2 1 0,2-1 0 15,2-4 1-15,2-7 0 0,4-1 0 0,0-5 0 16,4-2 0-16,-2-3 1 0,0-1-1 15,-2-4 0-15,-4 2 1 0,-2-5-2 16,-4 0-1-16,-9 0 1 0,1-2 0 16,-5 2 0-16,-4 5 1 0,-1 5-1 15,-3 6 2-15,-2 5 0 0,-2 2-1 16,-3 3 1-16,-1 4 0 0,-2 1-2 16,0 0 0-16,-5 6-2 0,3 3 1 15,-4 4-1-15,1 0 2 0,1 3-1 16,-1-1 1-16,5-1-1 0,2 3 1 15,0-4-2-15,2 1 2 0,1-1-1 16,3 1 1-16,0-1-1 0,3-2 1 16,5 2-1-16,0-2 1 0,7-1 0 0,3 2 5 15,-1-2-1-15,1-1 2 0,5 0 0 16,-2 0-3-16,-1-1 3 0,1 0 2 16,-6 0-3-16,-5 0 1 0,-2-5 0 15,-4 3-3-15,-4-2 1 0,0 2-2 16,0 3 1-16,-6 0 1 0,0 2 0 15,-7-1-1-15,5-2-2 0,-2 1 0 16,0-1-1-16,1-1-6 0,1 0-7 16,0-1-5-16,-1 2-7 0,5-5-5 15,2 1-12-15,0-2-10 0,2-2-12 16,0 0-9-16,4-2-35 0,-2-2-34 16,5-6-17-16</inkml:trace>
  <inkml:trace contextRef="#ctx0" brushRef="#br0" timeOffset="167812.676">1786 14112 421 0,'0'0'45'0,"0"0"4"0,0 0-6 0,0 0-5 15,0 0-11-15,0 0-10 0,0 0 3 16,62-5-2-16,-54 14-2 0,3 4 1 16,-5 2-2-16,4 5-2 0,-4 2-3 15,-2 1 0-15,3 2-2 0,-5-1-5 16,0 1 0-16,0-3 1 0,-2-2-4 15,0-1 2-15,0-8-1 0,0 3 0 16,0-4-1-16,0-3-1 0,0-3-4 16,0 0-2-16,0-3 2 0,0 1 1 15,-4-2 4-15,2 0 1 0,-5-2 0 16,-1-2 1-16,-4-5 1 0,-1-3-2 16,1-3-1-16,0-2 0 0,3 1-1 0,1-7 1 15,6-2-3-15,2-2 2 0,0-4 1 16,2-1 0-16,6 0 0 0,-1 1 0 15,-1 4 2-15,0 3-2 0,0 5 0 16,-2 5 5-16,0 0 0 0,3 7-1 16,-5-2-1-16,2 2 0 0,0 1 1 15,0-1 0-15,2 0-2 0,0-1 1 16,5 4-3-16,1 0 1 0,-1-1-2 16,3 4 0-16,0 1 1 0,-1 0-1 15,-1 4 1-15,-1 2-1 0,-1 2 0 16,-8 2 0-16,2 1 1 0,-4 1 0 15,-2-2 1-15,-2 7-1 0,-10-3-4 16,-1 1-4-16,-2 2-3 0,-3-1-6 16,-5-1-9-16,0 1-20 0,0-4-18 15,1-3-37-15,1-7-85 0</inkml:trace>
  <inkml:trace contextRef="#ctx0" brushRef="#br0" timeOffset="169484.688">12163 14690 231 0,'0'0'63'15,"0"0"-19"-15,0 0-7 0,0 0 6 16,0 0-10-16,0 0-13 0,0 0-2 16,0 0-2-16,-15-11 1 0,15 11-4 15,0-2-3-15,0 2-2 0,0 0 2 16,3 0-1-16,-3 0 1 0,2 0-1 15,0 0 2-15,2 0 0 0,6 2-2 16,0-1-2-16,1 1 4 0,9 1-2 16,3-2 0-16,6-1 1 0,6 0 0 0,7 0 0 15,3-2-4-15,13-3 2 0,4-2 0 16,6-3 0-16,7 0-2 16,3-3-1-16,-1 0-3 0,1 2 1 0,-1-3-2 15,-5 4 0-15,-6 1 0 0,-10 2 1 16,-2 2-1-16,-15 3 1 0,-8 2-1 15,-12 0-1-15,-7-2-2 0,-8 2 2 16,-4 0 0-16,0 0 1 0,-2 0 2 16,-8 0 0-16,-1 0-1 0,-3 0-1 15,-5 0-1-15,1 3-3 0,-3-2-5 16,5 0-2-16,-5-1-6 0,8 0-7 16,-1 0-8-16,8 0-6 0,-2 0-11 15,-1-2-15-15,-1-2-24 0,4-4-78 16</inkml:trace>
  <inkml:trace contextRef="#ctx0" brushRef="#br0" timeOffset="169828.3">13031 14370 358 0,'0'0'35'0,"0"0"-1"0,0 0 9 15,0 0 8-15,0 0-10 0,0 0-13 16,0 0-1-16,0 0-4 0,2-20-7 15,2 21-5-15,5 2 1 0,1 1-1 16,4 1 0-16,-3 1-1 0,11 0-3 16,-1 1-3-16,0 0 0 0,10 2 1 15,-2 0-1-15,4 3 1 0,0-2-3 16,0 1 1-16,0 0-3 0,-4-1 0 16,-4-1 0-16,-7 0 0 0,-11-2 0 15,-1 0 0-15,-6 2 0 0,-8 1 0 16,-5 5 5-16,-10 2 8 0,-10 3-1 0,-2-2-5 15,-10 0 3-15,-5 0-5 16,7-3 1-16,-5 0-4 0,3 0-2 16,10-2-1-16,1 0 0 0,3-1-2 0,9 0-13 15,-1 0-9-15,2-1-12 0,3 2-23 16,-5-1-15-16,-2-3-17 0,-4-3-60 16</inkml:trace>
  <inkml:trace contextRef="#ctx0" brushRef="#br0" timeOffset="170390.665">11413 14085 192 0,'0'0'106'0,"0"0"-47"16,0 0-2-16,0 0-3 15,0 0-3-15,0 0-4 0,0 0-4 0,0 0-5 16,2-46-6-16,-2 46-2 0,0 0-9 15,0 0-6-15,0 0-6 0,0 1-4 16,2 6-5-16,0 3 0 0,0 6 3 16,-2 1 4-16,0 5-1 0,0 5-3 15,-6 3 0-15,-1 4-2 0,-3 0 1 16,2 2-2-16,2-4-2 0,-1 0-7 16,3-3-5-16,2-5-10 0,0-3-8 15,2-3-9-15,-4-3-8 0,4-4-14 16,-2-4-16-16,-2-4-42 0,-2-3-75 15</inkml:trace>
  <inkml:trace contextRef="#ctx0" brushRef="#br0" timeOffset="170578.118">11086 14281 510 0,'0'0'22'0,"0"0"8"0,0 0 13 15,0 0-8-15,0 0-12 0,0 0-12 16,0 0 5-16,0 0 4 0,0 0-7 15,2-44-7-15,0 44 0 0,2-3-2 16,0 3-4-16,5 0 1 0,-1 5-2 16,2-1-1-16,-4 1-26 0,11 4-19 15,-7-1-15-15,5-2-28 0,1-1-39 16,-1-5-99-16</inkml:trace>
  <inkml:trace contextRef="#ctx0" brushRef="#br0" timeOffset="170749.971">11590 14236 553 0,'0'0'25'0,"0"0"-17"0,0 0 25 0,0 0 8 15,0 0-13-15,0 0-19 0,0 0-2 16,0 0 3-16,0 0-6 0,-14-12-4 16,14 12-2-16,0 0-2 0,0 2-23 15,0 3-14-15,2-2-7 0,2 0-13 16,2 0-23-16,-4-3-54 0,2-1-171 15</inkml:trace>
  <inkml:trace contextRef="#ctx0" brushRef="#br0" timeOffset="171593.509">11812 14167 425 0,'0'0'27'0,"0"0"23"15,0 0 2-15,0 0-8 0,0 0-15 16,0 0-15-16,0 0-3 0,0 0-5 16,0 0-4-16,-21 35 0 0,19-25-2 15,2 1 1-15,0 0-1 0,2-2 0 16,2 0 0-16,2-2 0 0,2 2 1 16,-1-4-1-16,-1-1-1 0,4-1 0 15,-2-3-1-15,5 2 2 0,-1-2 0 16,5 0 0-16,-1-5 0 0,3-2-3 15,-3-1 3-15,-1-1-1 0,-5 0 0 16,3-1 0-16,-7-2 1 0,0 2 0 16,-4 0 2-16,-2-1-1 0,0 0 2 15,-2-3 0-15,-2 3-2 0,-2-1 0 0,-3 1 1 16,-1 2 0-16,2 1 3 0,0 5 2 16,-7 0-2-16,9 1-3 15,-2 2 0-15,-3 2-2 0,1 7 0 16,0 0-1-16,-1 5 1 0,-1 3 0 15,0 2 0-15,-3 4 1 0,5 2-1 0,-3 0 0 16,1 0 3-16,6 0-3 16,4 0 0-16,-2-3 0 0,4-2 0 0,0-1 0 15,4-3 0-15,2 1 0 0,6-7 0 16,5-2 0-16,1-5 0 0,-1-3 0 16,14 0 0-16,-2-8 0 0,2-3 1 15,0-3-1-15,0-1 0 0,2-1 2 16,0-6-2-16,-4 2 0 0,0-4 1 15,-6-2 1-15,4-2-1 0,-9-2 0 16,-3 1 0-16,-5-4 1 0,0 1-2 16,1-2 1-16,-9 2 2 0,0 6-2 0,-2 5-1 15,0 6 1-15,-2 8 0 0,-2-1 0 16,-5 6-1-16,-1 1 0 0,4 1-1 16,-7 8-1-16,-3 3 0 15,3 6 0-15,-5 0 1 0,5-1 1 0,1 2 0 16,-2 0-2-16,7-1 2 0,1 2 0 15,0-3 0-15,2-1-1 0,0-2 1 16,4 2 0-16,0-4 0 0,6 0-1 16,0 1 0-16,2-1 1 0,-1-1 0 15,7 0 1-15,-2 0-1 0,5 2 2 16,-1-6 0-16,-3 5 3 0,8-2-4 16,-11-1 1-16,4 4 0 0,-3-6 0 15,-7 1-1-15,-4-1 2 0,0-3-2 16,0 3 4-16,0-3-4 0,0 4 1 0,-6 2 1 15,-7-2-1-15,-3 4-1 0,1-3 2 16,-1 1-3-16,1 0-3 0,1-1-4 16,5 0-3-16,1-5-6 0,6 0-3 15,0-1-7-15,0-2-3 0,2 0-5 16,0-5-5-16,0-3-6 0,4-6-26 16,2-3-64-16,1 0-83 0</inkml:trace>
  <inkml:trace contextRef="#ctx0" brushRef="#br0" timeOffset="172124.628">12372 14171 275 0,'0'0'208'0,"0"0"-181"16,0 0 13-16,0 0-3 0,0 0-3 16,0 0-9-16,0 0-7 0,0 0-2 15,29-6-1-15,-25 18-1 0,4 0-3 16,-6 3-2-16,0 5-1 0,-2-1 0 0,0 6-2 15,0-2-2-15,-2 2-2 0,2 0-2 16,-2-3 2-16,2 1-1 0,0-4-1 16,0 0 1-16,2-3-1 0,-2-5 0 15,2 0 0-15,-2-5 0 0,0-2 1 16,0 0 0-16,0-3-1 0,0 1 1 16,0-2-1-16,0 0 3 0,0-2-1 15,-2-5 2-15,-2-1-3 0,-2-8 3 16,0 0-2-16,-3-3-2 0,3-3 0 15,6-2 1-15,-2-6-1 0,2-4 0 16,0 1 0-16,2-1-1 0,2 2 1 16,5 1-1-16,-5 4 2 0,2 4 0 15,0 0-1-15,-2 8 0 0,0 0 0 0,3 2 1 16,-1 5-1-16,-2 0 2 0,4-2-1 16,-4 3-1-16,0 3 1 0,5 0-1 15,-1 1 0-15,0 2 0 16,-4 1 0-16,11 0 0 0,-5 3-1 15,-2 3 1-15,7 2 0 0,-3 4-2 0,-6-3 2 16,9 3 1-16,-9 1-1 0,0-2 0 16,-4 1 0-16,-2-1 0 0,-2 4 1 15,-8 0 2-15,-4 0-2 0,-1 1-1 16,-6 0-1-16,7-1-6 0,-9 0-2 16,0-1-10-16,3-2-11 0,-3-1-19 15,-2-1-13-15,7-3-24 0,-3 0-60 16,2-5-201-16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3485C0-BB33-47B0-8A23-2C57E8766DAE}" type="datetimeFigureOut">
              <a:rPr lang="en-US" smtClean="0"/>
              <a:t>1/15/2020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0B227C-73B6-4E41-BA22-45A5C5035F06}" type="slidenum">
              <a:rPr lang="en-US" smtClean="0"/>
              <a:t>‹#›</a:t>
            </a:fld>
            <a:endParaRPr lang="en-US"/>
          </a:p>
        </p:txBody>
      </p:sp>
    </p:spTree>
    <p:extLst>
      <p:ext uri="{BB962C8B-B14F-4D97-AF65-F5344CB8AC3E}">
        <p14:creationId xmlns:p14="http://schemas.microsoft.com/office/powerpoint/2010/main" val="19442473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0B227C-73B6-4E41-BA22-45A5C5035F06}" type="slidenum">
              <a:rPr lang="en-US" smtClean="0"/>
              <a:t>1</a:t>
            </a:fld>
            <a:endParaRPr lang="en-US"/>
          </a:p>
        </p:txBody>
      </p:sp>
    </p:spTree>
    <p:extLst>
      <p:ext uri="{BB962C8B-B14F-4D97-AF65-F5344CB8AC3E}">
        <p14:creationId xmlns:p14="http://schemas.microsoft.com/office/powerpoint/2010/main" val="36494519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0B227C-73B6-4E41-BA22-45A5C5035F06}" type="slidenum">
              <a:rPr lang="en-US" smtClean="0"/>
              <a:t>10</a:t>
            </a:fld>
            <a:endParaRPr lang="en-US"/>
          </a:p>
        </p:txBody>
      </p:sp>
    </p:spTree>
    <p:extLst>
      <p:ext uri="{BB962C8B-B14F-4D97-AF65-F5344CB8AC3E}">
        <p14:creationId xmlns:p14="http://schemas.microsoft.com/office/powerpoint/2010/main" val="1030990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0B227C-73B6-4E41-BA22-45A5C5035F06}" type="slidenum">
              <a:rPr lang="en-US" smtClean="0"/>
              <a:t>11</a:t>
            </a:fld>
            <a:endParaRPr lang="en-US"/>
          </a:p>
        </p:txBody>
      </p:sp>
    </p:spTree>
    <p:extLst>
      <p:ext uri="{BB962C8B-B14F-4D97-AF65-F5344CB8AC3E}">
        <p14:creationId xmlns:p14="http://schemas.microsoft.com/office/powerpoint/2010/main" val="4232420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0B227C-73B6-4E41-BA22-45A5C5035F06}" type="slidenum">
              <a:rPr lang="en-US" smtClean="0"/>
              <a:t>12</a:t>
            </a:fld>
            <a:endParaRPr lang="en-US"/>
          </a:p>
        </p:txBody>
      </p:sp>
    </p:spTree>
    <p:extLst>
      <p:ext uri="{BB962C8B-B14F-4D97-AF65-F5344CB8AC3E}">
        <p14:creationId xmlns:p14="http://schemas.microsoft.com/office/powerpoint/2010/main" val="39866708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Only one application runs at a given time. If there are more applications than the number of CPUs, then OS multiplexes the CPU among the applications.</a:t>
            </a:r>
          </a:p>
        </p:txBody>
      </p:sp>
      <p:sp>
        <p:nvSpPr>
          <p:cNvPr id="4" name="Slide Number Placeholder 3"/>
          <p:cNvSpPr>
            <a:spLocks noGrp="1"/>
          </p:cNvSpPr>
          <p:nvPr>
            <p:ph type="sldNum" sz="quarter" idx="5"/>
          </p:nvPr>
        </p:nvSpPr>
        <p:spPr/>
        <p:txBody>
          <a:bodyPr/>
          <a:lstStyle/>
          <a:p>
            <a:fld id="{E70B227C-73B6-4E41-BA22-45A5C5035F06}" type="slidenum">
              <a:rPr lang="en-US" smtClean="0"/>
              <a:t>13</a:t>
            </a:fld>
            <a:endParaRPr lang="en-US"/>
          </a:p>
        </p:txBody>
      </p:sp>
    </p:spTree>
    <p:extLst>
      <p:ext uri="{BB962C8B-B14F-4D97-AF65-F5344CB8AC3E}">
        <p14:creationId xmlns:p14="http://schemas.microsoft.com/office/powerpoint/2010/main" val="34244728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0B227C-73B6-4E41-BA22-45A5C5035F06}" type="slidenum">
              <a:rPr lang="en-US" smtClean="0"/>
              <a:t>14</a:t>
            </a:fld>
            <a:endParaRPr lang="en-US"/>
          </a:p>
        </p:txBody>
      </p:sp>
    </p:spTree>
    <p:extLst>
      <p:ext uri="{BB962C8B-B14F-4D97-AF65-F5344CB8AC3E}">
        <p14:creationId xmlns:p14="http://schemas.microsoft.com/office/powerpoint/2010/main" val="38509977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0B227C-73B6-4E41-BA22-45A5C5035F06}" type="slidenum">
              <a:rPr lang="en-US" smtClean="0"/>
              <a:t>15</a:t>
            </a:fld>
            <a:endParaRPr lang="en-US"/>
          </a:p>
        </p:txBody>
      </p:sp>
    </p:spTree>
    <p:extLst>
      <p:ext uri="{BB962C8B-B14F-4D97-AF65-F5344CB8AC3E}">
        <p14:creationId xmlns:p14="http://schemas.microsoft.com/office/powerpoint/2010/main" val="4040478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the OS scheduler is maintaining a FIFO queue (also called ready queue), that contains all applications that need CPU. When the scheduler is invoked, it puts the current application to queue and schedules an application that is next in the FIFO order. This is a very simple scheduling strategy. The actual scheduling implemented by the OS can be very complicated.</a:t>
            </a:r>
          </a:p>
        </p:txBody>
      </p:sp>
      <p:sp>
        <p:nvSpPr>
          <p:cNvPr id="4" name="Slide Number Placeholder 3"/>
          <p:cNvSpPr>
            <a:spLocks noGrp="1"/>
          </p:cNvSpPr>
          <p:nvPr>
            <p:ph type="sldNum" sz="quarter" idx="5"/>
          </p:nvPr>
        </p:nvSpPr>
        <p:spPr/>
        <p:txBody>
          <a:bodyPr/>
          <a:lstStyle/>
          <a:p>
            <a:fld id="{E70B227C-73B6-4E41-BA22-45A5C5035F06}" type="slidenum">
              <a:rPr lang="en-US" smtClean="0"/>
              <a:t>16</a:t>
            </a:fld>
            <a:endParaRPr lang="en-US"/>
          </a:p>
        </p:txBody>
      </p:sp>
    </p:spTree>
    <p:extLst>
      <p:ext uri="{BB962C8B-B14F-4D97-AF65-F5344CB8AC3E}">
        <p14:creationId xmlns:p14="http://schemas.microsoft.com/office/powerpoint/2010/main" val="30097294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0B227C-73B6-4E41-BA22-45A5C5035F06}" type="slidenum">
              <a:rPr lang="en-US" smtClean="0"/>
              <a:t>17</a:t>
            </a:fld>
            <a:endParaRPr lang="en-US"/>
          </a:p>
        </p:txBody>
      </p:sp>
    </p:spTree>
    <p:extLst>
      <p:ext uri="{BB962C8B-B14F-4D97-AF65-F5344CB8AC3E}">
        <p14:creationId xmlns:p14="http://schemas.microsoft.com/office/powerpoint/2010/main" val="34590563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0B227C-73B6-4E41-BA22-45A5C5035F06}" type="slidenum">
              <a:rPr lang="en-US" smtClean="0"/>
              <a:t>18</a:t>
            </a:fld>
            <a:endParaRPr lang="en-US"/>
          </a:p>
        </p:txBody>
      </p:sp>
    </p:spTree>
    <p:extLst>
      <p:ext uri="{BB962C8B-B14F-4D97-AF65-F5344CB8AC3E}">
        <p14:creationId xmlns:p14="http://schemas.microsoft.com/office/powerpoint/2010/main" val="40357832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0B227C-73B6-4E41-BA22-45A5C5035F06}" type="slidenum">
              <a:rPr lang="en-US" smtClean="0"/>
              <a:t>19</a:t>
            </a:fld>
            <a:endParaRPr lang="en-US"/>
          </a:p>
        </p:txBody>
      </p:sp>
    </p:spTree>
    <p:extLst>
      <p:ext uri="{BB962C8B-B14F-4D97-AF65-F5344CB8AC3E}">
        <p14:creationId xmlns:p14="http://schemas.microsoft.com/office/powerpoint/2010/main" val="3870311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0B227C-73B6-4E41-BA22-45A5C5035F06}" type="slidenum">
              <a:rPr lang="en-US" smtClean="0"/>
              <a:t>2</a:t>
            </a:fld>
            <a:endParaRPr lang="en-US"/>
          </a:p>
        </p:txBody>
      </p:sp>
    </p:spTree>
    <p:extLst>
      <p:ext uri="{BB962C8B-B14F-4D97-AF65-F5344CB8AC3E}">
        <p14:creationId xmlns:p14="http://schemas.microsoft.com/office/powerpoint/2010/main" val="7226911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0B227C-73B6-4E41-BA22-45A5C5035F06}" type="slidenum">
              <a:rPr lang="en-US" smtClean="0"/>
              <a:t>20</a:t>
            </a:fld>
            <a:endParaRPr lang="en-US"/>
          </a:p>
        </p:txBody>
      </p:sp>
    </p:spTree>
    <p:extLst>
      <p:ext uri="{BB962C8B-B14F-4D97-AF65-F5344CB8AC3E}">
        <p14:creationId xmlns:p14="http://schemas.microsoft.com/office/powerpoint/2010/main" val="42502195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0B227C-73B6-4E41-BA22-45A5C5035F06}" type="slidenum">
              <a:rPr lang="en-US" smtClean="0"/>
              <a:t>21</a:t>
            </a:fld>
            <a:endParaRPr lang="en-US"/>
          </a:p>
        </p:txBody>
      </p:sp>
    </p:spTree>
    <p:extLst>
      <p:ext uri="{BB962C8B-B14F-4D97-AF65-F5344CB8AC3E}">
        <p14:creationId xmlns:p14="http://schemas.microsoft.com/office/powerpoint/2010/main" val="13591876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0B227C-73B6-4E41-BA22-45A5C5035F06}" type="slidenum">
              <a:rPr lang="en-US" smtClean="0"/>
              <a:t>22</a:t>
            </a:fld>
            <a:endParaRPr lang="en-US"/>
          </a:p>
        </p:txBody>
      </p:sp>
    </p:spTree>
    <p:extLst>
      <p:ext uri="{BB962C8B-B14F-4D97-AF65-F5344CB8AC3E}">
        <p14:creationId xmlns:p14="http://schemas.microsoft.com/office/powerpoint/2010/main" val="5271961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applications know when to call </a:t>
            </a:r>
            <a:r>
              <a:rPr lang="en-US" dirty="0" err="1"/>
              <a:t>thread_yield</a:t>
            </a:r>
            <a:r>
              <a:rPr lang="en-US" dirty="0"/>
              <a:t>. For example, suppose an application wants to write a buffer to the disk. Here the writing to disk is done by the disk device that is a different device. The writing to disk doesn’t require CPU. The writing takes significant time (order of </a:t>
            </a:r>
            <a:r>
              <a:rPr lang="en-US" dirty="0" err="1"/>
              <a:t>ms</a:t>
            </a:r>
            <a:r>
              <a:rPr lang="en-US" dirty="0"/>
              <a:t>) because the disk is a very slow device. Instead of wasting CPU cycles while waiting for writing to finish, a well-behaved application may yield CPU to other threads. </a:t>
            </a:r>
          </a:p>
        </p:txBody>
      </p:sp>
      <p:sp>
        <p:nvSpPr>
          <p:cNvPr id="4" name="Slide Number Placeholder 3"/>
          <p:cNvSpPr>
            <a:spLocks noGrp="1"/>
          </p:cNvSpPr>
          <p:nvPr>
            <p:ph type="sldNum" sz="quarter" idx="5"/>
          </p:nvPr>
        </p:nvSpPr>
        <p:spPr/>
        <p:txBody>
          <a:bodyPr/>
          <a:lstStyle/>
          <a:p>
            <a:fld id="{E70B227C-73B6-4E41-BA22-45A5C5035F06}" type="slidenum">
              <a:rPr lang="en-US" smtClean="0"/>
              <a:t>23</a:t>
            </a:fld>
            <a:endParaRPr lang="en-US"/>
          </a:p>
        </p:txBody>
      </p:sp>
    </p:spTree>
    <p:extLst>
      <p:ext uri="{BB962C8B-B14F-4D97-AF65-F5344CB8AC3E}">
        <p14:creationId xmlns:p14="http://schemas.microsoft.com/office/powerpoint/2010/main" val="7176332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of the time, applications don’t know when to yield. For example, a compute-intensive application needs CPU all the time. For these applications, the OS has to forcefully take the CPU after some time interval to schedule a new thread.</a:t>
            </a:r>
          </a:p>
        </p:txBody>
      </p:sp>
      <p:sp>
        <p:nvSpPr>
          <p:cNvPr id="4" name="Slide Number Placeholder 3"/>
          <p:cNvSpPr>
            <a:spLocks noGrp="1"/>
          </p:cNvSpPr>
          <p:nvPr>
            <p:ph type="sldNum" sz="quarter" idx="5"/>
          </p:nvPr>
        </p:nvSpPr>
        <p:spPr/>
        <p:txBody>
          <a:bodyPr/>
          <a:lstStyle/>
          <a:p>
            <a:fld id="{E70B227C-73B6-4E41-BA22-45A5C5035F06}" type="slidenum">
              <a:rPr lang="en-US" smtClean="0"/>
              <a:t>24</a:t>
            </a:fld>
            <a:endParaRPr lang="en-US"/>
          </a:p>
        </p:txBody>
      </p:sp>
    </p:spTree>
    <p:extLst>
      <p:ext uri="{BB962C8B-B14F-4D97-AF65-F5344CB8AC3E}">
        <p14:creationId xmlns:p14="http://schemas.microsoft.com/office/powerpoint/2010/main" val="17009412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0B227C-73B6-4E41-BA22-45A5C5035F06}" type="slidenum">
              <a:rPr lang="en-US" smtClean="0"/>
              <a:t>25</a:t>
            </a:fld>
            <a:endParaRPr lang="en-US"/>
          </a:p>
        </p:txBody>
      </p:sp>
    </p:spTree>
    <p:extLst>
      <p:ext uri="{BB962C8B-B14F-4D97-AF65-F5344CB8AC3E}">
        <p14:creationId xmlns:p14="http://schemas.microsoft.com/office/powerpoint/2010/main" val="17261878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Examples of interactive applications are applications that are getting user attention, e.g., web browser, PowerPoint, word, etc.</a:t>
            </a:r>
          </a:p>
        </p:txBody>
      </p:sp>
      <p:sp>
        <p:nvSpPr>
          <p:cNvPr id="4" name="Slide Number Placeholder 3"/>
          <p:cNvSpPr>
            <a:spLocks noGrp="1"/>
          </p:cNvSpPr>
          <p:nvPr>
            <p:ph type="sldNum" sz="quarter" idx="5"/>
          </p:nvPr>
        </p:nvSpPr>
        <p:spPr/>
        <p:txBody>
          <a:bodyPr/>
          <a:lstStyle/>
          <a:p>
            <a:fld id="{E70B227C-73B6-4E41-BA22-45A5C5035F06}" type="slidenum">
              <a:rPr lang="en-US" smtClean="0"/>
              <a:t>26</a:t>
            </a:fld>
            <a:endParaRPr lang="en-US"/>
          </a:p>
        </p:txBody>
      </p:sp>
    </p:spTree>
    <p:extLst>
      <p:ext uri="{BB962C8B-B14F-4D97-AF65-F5344CB8AC3E}">
        <p14:creationId xmlns:p14="http://schemas.microsoft.com/office/powerpoint/2010/main" val="21612650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timer device can send an interrupt to the CPU after every t seconds. Here, t can be configured to different values.</a:t>
            </a:r>
          </a:p>
        </p:txBody>
      </p:sp>
      <p:sp>
        <p:nvSpPr>
          <p:cNvPr id="4" name="Slide Number Placeholder 3"/>
          <p:cNvSpPr>
            <a:spLocks noGrp="1"/>
          </p:cNvSpPr>
          <p:nvPr>
            <p:ph type="sldNum" sz="quarter" idx="5"/>
          </p:nvPr>
        </p:nvSpPr>
        <p:spPr/>
        <p:txBody>
          <a:bodyPr/>
          <a:lstStyle/>
          <a:p>
            <a:fld id="{E70B227C-73B6-4E41-BA22-45A5C5035F06}" type="slidenum">
              <a:rPr lang="en-US" smtClean="0"/>
              <a:t>27</a:t>
            </a:fld>
            <a:endParaRPr lang="en-US"/>
          </a:p>
        </p:txBody>
      </p:sp>
    </p:spTree>
    <p:extLst>
      <p:ext uri="{BB962C8B-B14F-4D97-AF65-F5344CB8AC3E}">
        <p14:creationId xmlns:p14="http://schemas.microsoft.com/office/powerpoint/2010/main" val="37997468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0B227C-73B6-4E41-BA22-45A5C5035F06}" type="slidenum">
              <a:rPr lang="en-US" smtClean="0"/>
              <a:t>28</a:t>
            </a:fld>
            <a:endParaRPr lang="en-US"/>
          </a:p>
        </p:txBody>
      </p:sp>
    </p:spTree>
    <p:extLst>
      <p:ext uri="{BB962C8B-B14F-4D97-AF65-F5344CB8AC3E}">
        <p14:creationId xmlns:p14="http://schemas.microsoft.com/office/powerpoint/2010/main" val="25223744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0B227C-73B6-4E41-BA22-45A5C5035F06}" type="slidenum">
              <a:rPr lang="en-US" smtClean="0"/>
              <a:t>29</a:t>
            </a:fld>
            <a:endParaRPr lang="en-US"/>
          </a:p>
        </p:txBody>
      </p:sp>
    </p:spTree>
    <p:extLst>
      <p:ext uri="{BB962C8B-B14F-4D97-AF65-F5344CB8AC3E}">
        <p14:creationId xmlns:p14="http://schemas.microsoft.com/office/powerpoint/2010/main" val="351567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0B227C-73B6-4E41-BA22-45A5C5035F06}" type="slidenum">
              <a:rPr lang="en-US" smtClean="0"/>
              <a:t>3</a:t>
            </a:fld>
            <a:endParaRPr lang="en-US"/>
          </a:p>
        </p:txBody>
      </p:sp>
    </p:spTree>
    <p:extLst>
      <p:ext uri="{BB962C8B-B14F-4D97-AF65-F5344CB8AC3E}">
        <p14:creationId xmlns:p14="http://schemas.microsoft.com/office/powerpoint/2010/main" val="23317392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0B227C-73B6-4E41-BA22-45A5C5035F06}" type="slidenum">
              <a:rPr lang="en-US" smtClean="0"/>
              <a:t>30</a:t>
            </a:fld>
            <a:endParaRPr lang="en-US"/>
          </a:p>
        </p:txBody>
      </p:sp>
    </p:spTree>
    <p:extLst>
      <p:ext uri="{BB962C8B-B14F-4D97-AF65-F5344CB8AC3E}">
        <p14:creationId xmlns:p14="http://schemas.microsoft.com/office/powerpoint/2010/main" val="30140111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receiving an interrupt, the CPU jumps to interrupt handler (a different piece of code). An interrupt should not change the behavior of the application in any way. In other words, the program should behave in the same manner, regardless of whether it receives an interrupt or not. To understand this, let us first try to look at an interrupt handler that resumes the current application from where it was interrupted. </a:t>
            </a:r>
          </a:p>
        </p:txBody>
      </p:sp>
      <p:sp>
        <p:nvSpPr>
          <p:cNvPr id="4" name="Slide Number Placeholder 3"/>
          <p:cNvSpPr>
            <a:spLocks noGrp="1"/>
          </p:cNvSpPr>
          <p:nvPr>
            <p:ph type="sldNum" sz="quarter" idx="5"/>
          </p:nvPr>
        </p:nvSpPr>
        <p:spPr/>
        <p:txBody>
          <a:bodyPr/>
          <a:lstStyle/>
          <a:p>
            <a:fld id="{E70B227C-73B6-4E41-BA22-45A5C5035F06}" type="slidenum">
              <a:rPr lang="en-US" smtClean="0"/>
              <a:t>31</a:t>
            </a:fld>
            <a:endParaRPr lang="en-US"/>
          </a:p>
        </p:txBody>
      </p:sp>
    </p:spTree>
    <p:extLst>
      <p:ext uri="{BB962C8B-B14F-4D97-AF65-F5344CB8AC3E}">
        <p14:creationId xmlns:p14="http://schemas.microsoft.com/office/powerpoint/2010/main" val="32525572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0B227C-73B6-4E41-BA22-45A5C5035F06}" type="slidenum">
              <a:rPr lang="en-US" smtClean="0"/>
              <a:t>32</a:t>
            </a:fld>
            <a:endParaRPr lang="en-US"/>
          </a:p>
        </p:txBody>
      </p:sp>
    </p:spTree>
    <p:extLst>
      <p:ext uri="{BB962C8B-B14F-4D97-AF65-F5344CB8AC3E}">
        <p14:creationId xmlns:p14="http://schemas.microsoft.com/office/powerpoint/2010/main" val="34893866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0B227C-73B6-4E41-BA22-45A5C5035F06}" type="slidenum">
              <a:rPr lang="en-US" smtClean="0"/>
              <a:t>33</a:t>
            </a:fld>
            <a:endParaRPr lang="en-US"/>
          </a:p>
        </p:txBody>
      </p:sp>
    </p:spTree>
    <p:extLst>
      <p:ext uri="{BB962C8B-B14F-4D97-AF65-F5344CB8AC3E}">
        <p14:creationId xmlns:p14="http://schemas.microsoft.com/office/powerpoint/2010/main" val="15309550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0B227C-73B6-4E41-BA22-45A5C5035F06}" type="slidenum">
              <a:rPr lang="en-US" smtClean="0"/>
              <a:t>34</a:t>
            </a:fld>
            <a:endParaRPr lang="en-US"/>
          </a:p>
        </p:txBody>
      </p:sp>
    </p:spTree>
    <p:extLst>
      <p:ext uri="{BB962C8B-B14F-4D97-AF65-F5344CB8AC3E}">
        <p14:creationId xmlns:p14="http://schemas.microsoft.com/office/powerpoint/2010/main" val="20631533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interrupt handler should not trash the value of any register because it may change the behavior of the application. If the CPU directly jumps to schedule routine on interrupt, it may trash the values of caller-saved registers.</a:t>
            </a:r>
          </a:p>
        </p:txBody>
      </p:sp>
      <p:sp>
        <p:nvSpPr>
          <p:cNvPr id="4" name="Slide Number Placeholder 3"/>
          <p:cNvSpPr>
            <a:spLocks noGrp="1"/>
          </p:cNvSpPr>
          <p:nvPr>
            <p:ph type="sldNum" sz="quarter" idx="5"/>
          </p:nvPr>
        </p:nvSpPr>
        <p:spPr/>
        <p:txBody>
          <a:bodyPr/>
          <a:lstStyle/>
          <a:p>
            <a:fld id="{E70B227C-73B6-4E41-BA22-45A5C5035F06}" type="slidenum">
              <a:rPr lang="en-US" smtClean="0"/>
              <a:t>35</a:t>
            </a:fld>
            <a:endParaRPr lang="en-US"/>
          </a:p>
        </p:txBody>
      </p:sp>
    </p:spTree>
    <p:extLst>
      <p:ext uri="{BB962C8B-B14F-4D97-AF65-F5344CB8AC3E}">
        <p14:creationId xmlns:p14="http://schemas.microsoft.com/office/powerpoint/2010/main" val="14163639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0B227C-73B6-4E41-BA22-45A5C5035F06}" type="slidenum">
              <a:rPr lang="en-US" smtClean="0"/>
              <a:t>36</a:t>
            </a:fld>
            <a:endParaRPr lang="en-US"/>
          </a:p>
        </p:txBody>
      </p:sp>
    </p:spTree>
    <p:extLst>
      <p:ext uri="{BB962C8B-B14F-4D97-AF65-F5344CB8AC3E}">
        <p14:creationId xmlns:p14="http://schemas.microsoft.com/office/powerpoint/2010/main" val="10941595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Yes, flags are also needed to be saved. Because a routine may get interrupted between the setting and use of the EFLAG register.</a:t>
            </a:r>
          </a:p>
        </p:txBody>
      </p:sp>
      <p:sp>
        <p:nvSpPr>
          <p:cNvPr id="4" name="Slide Number Placeholder 3"/>
          <p:cNvSpPr>
            <a:spLocks noGrp="1"/>
          </p:cNvSpPr>
          <p:nvPr>
            <p:ph type="sldNum" sz="quarter" idx="5"/>
          </p:nvPr>
        </p:nvSpPr>
        <p:spPr/>
        <p:txBody>
          <a:bodyPr/>
          <a:lstStyle/>
          <a:p>
            <a:fld id="{E70B227C-73B6-4E41-BA22-45A5C5035F06}" type="slidenum">
              <a:rPr lang="en-US" smtClean="0"/>
              <a:t>37</a:t>
            </a:fld>
            <a:endParaRPr lang="en-US"/>
          </a:p>
        </p:txBody>
      </p:sp>
    </p:spTree>
    <p:extLst>
      <p:ext uri="{BB962C8B-B14F-4D97-AF65-F5344CB8AC3E}">
        <p14:creationId xmlns:p14="http://schemas.microsoft.com/office/powerpoint/2010/main" val="17591968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an interrupt is triggered after the compare instruction, then the program may not behave correctly if the interrupt handler modifies flags.</a:t>
            </a:r>
          </a:p>
        </p:txBody>
      </p:sp>
      <p:sp>
        <p:nvSpPr>
          <p:cNvPr id="4" name="Slide Number Placeholder 3"/>
          <p:cNvSpPr>
            <a:spLocks noGrp="1"/>
          </p:cNvSpPr>
          <p:nvPr>
            <p:ph type="sldNum" sz="quarter" idx="5"/>
          </p:nvPr>
        </p:nvSpPr>
        <p:spPr/>
        <p:txBody>
          <a:bodyPr/>
          <a:lstStyle/>
          <a:p>
            <a:fld id="{E70B227C-73B6-4E41-BA22-45A5C5035F06}" type="slidenum">
              <a:rPr lang="en-US" smtClean="0"/>
              <a:t>38</a:t>
            </a:fld>
            <a:endParaRPr lang="en-US"/>
          </a:p>
        </p:txBody>
      </p:sp>
    </p:spTree>
    <p:extLst>
      <p:ext uri="{BB962C8B-B14F-4D97-AF65-F5344CB8AC3E}">
        <p14:creationId xmlns:p14="http://schemas.microsoft.com/office/powerpoint/2010/main" val="4739423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0B227C-73B6-4E41-BA22-45A5C5035F06}" type="slidenum">
              <a:rPr lang="en-US" smtClean="0"/>
              <a:t>39</a:t>
            </a:fld>
            <a:endParaRPr lang="en-US"/>
          </a:p>
        </p:txBody>
      </p:sp>
    </p:spTree>
    <p:extLst>
      <p:ext uri="{BB962C8B-B14F-4D97-AF65-F5344CB8AC3E}">
        <p14:creationId xmlns:p14="http://schemas.microsoft.com/office/powerpoint/2010/main" val="2120342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0B227C-73B6-4E41-BA22-45A5C5035F06}" type="slidenum">
              <a:rPr lang="en-US" smtClean="0"/>
              <a:t>4</a:t>
            </a:fld>
            <a:endParaRPr lang="en-US"/>
          </a:p>
        </p:txBody>
      </p:sp>
    </p:spTree>
    <p:extLst>
      <p:ext uri="{BB962C8B-B14F-4D97-AF65-F5344CB8AC3E}">
        <p14:creationId xmlns:p14="http://schemas.microsoft.com/office/powerpoint/2010/main" val="129060414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Yes, this is a valid interrupt handler, because the </a:t>
            </a:r>
            <a:r>
              <a:rPr lang="en-US" dirty="0" err="1"/>
              <a:t>iret</a:t>
            </a:r>
            <a:r>
              <a:rPr lang="en-US" dirty="0"/>
              <a:t> instruction restores the flags and EIP pushed by the hardware and doesn’t modify any other CPU state.</a:t>
            </a:r>
          </a:p>
        </p:txBody>
      </p:sp>
      <p:sp>
        <p:nvSpPr>
          <p:cNvPr id="4" name="Slide Number Placeholder 3"/>
          <p:cNvSpPr>
            <a:spLocks noGrp="1"/>
          </p:cNvSpPr>
          <p:nvPr>
            <p:ph type="sldNum" sz="quarter" idx="5"/>
          </p:nvPr>
        </p:nvSpPr>
        <p:spPr/>
        <p:txBody>
          <a:bodyPr/>
          <a:lstStyle/>
          <a:p>
            <a:fld id="{E70B227C-73B6-4E41-BA22-45A5C5035F06}" type="slidenum">
              <a:rPr lang="en-US" smtClean="0"/>
              <a:t>40</a:t>
            </a:fld>
            <a:endParaRPr lang="en-US"/>
          </a:p>
        </p:txBody>
      </p:sp>
    </p:spTree>
    <p:extLst>
      <p:ext uri="{BB962C8B-B14F-4D97-AF65-F5344CB8AC3E}">
        <p14:creationId xmlns:p14="http://schemas.microsoft.com/office/powerpoint/2010/main" val="11746721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because the interrupted routine might be using %</a:t>
            </a:r>
            <a:r>
              <a:rPr lang="en-US" dirty="0" err="1"/>
              <a:t>eax</a:t>
            </a:r>
            <a:r>
              <a:rPr lang="en-US" dirty="0"/>
              <a:t> right now. Setting %</a:t>
            </a:r>
            <a:r>
              <a:rPr lang="en-US" dirty="0" err="1"/>
              <a:t>eax</a:t>
            </a:r>
            <a:r>
              <a:rPr lang="en-US" dirty="0"/>
              <a:t> to zero may change the behavior of the application. </a:t>
            </a:r>
          </a:p>
        </p:txBody>
      </p:sp>
      <p:sp>
        <p:nvSpPr>
          <p:cNvPr id="4" name="Slide Number Placeholder 3"/>
          <p:cNvSpPr>
            <a:spLocks noGrp="1"/>
          </p:cNvSpPr>
          <p:nvPr>
            <p:ph type="sldNum" sz="quarter" idx="5"/>
          </p:nvPr>
        </p:nvSpPr>
        <p:spPr/>
        <p:txBody>
          <a:bodyPr/>
          <a:lstStyle/>
          <a:p>
            <a:fld id="{E70B227C-73B6-4E41-BA22-45A5C5035F06}" type="slidenum">
              <a:rPr lang="en-US" smtClean="0"/>
              <a:t>41</a:t>
            </a:fld>
            <a:endParaRPr lang="en-US"/>
          </a:p>
        </p:txBody>
      </p:sp>
    </p:spTree>
    <p:extLst>
      <p:ext uri="{BB962C8B-B14F-4D97-AF65-F5344CB8AC3E}">
        <p14:creationId xmlns:p14="http://schemas.microsoft.com/office/powerpoint/2010/main" val="16073176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because schedule routine may trash caller-saved registers.</a:t>
            </a:r>
          </a:p>
        </p:txBody>
      </p:sp>
      <p:sp>
        <p:nvSpPr>
          <p:cNvPr id="4" name="Slide Number Placeholder 3"/>
          <p:cNvSpPr>
            <a:spLocks noGrp="1"/>
          </p:cNvSpPr>
          <p:nvPr>
            <p:ph type="sldNum" sz="quarter" idx="5"/>
          </p:nvPr>
        </p:nvSpPr>
        <p:spPr/>
        <p:txBody>
          <a:bodyPr/>
          <a:lstStyle/>
          <a:p>
            <a:fld id="{E70B227C-73B6-4E41-BA22-45A5C5035F06}" type="slidenum">
              <a:rPr lang="en-US" smtClean="0"/>
              <a:t>42</a:t>
            </a:fld>
            <a:endParaRPr lang="en-US"/>
          </a:p>
        </p:txBody>
      </p:sp>
    </p:spTree>
    <p:extLst>
      <p:ext uri="{BB962C8B-B14F-4D97-AF65-F5344CB8AC3E}">
        <p14:creationId xmlns:p14="http://schemas.microsoft.com/office/powerpoint/2010/main" val="37943619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Yes, because even though schedule routine may trash the caller-saved registers, the interrupt handler is saving/restoring them before/after calling schedule.</a:t>
            </a:r>
          </a:p>
        </p:txBody>
      </p:sp>
      <p:sp>
        <p:nvSpPr>
          <p:cNvPr id="4" name="Slide Number Placeholder 3"/>
          <p:cNvSpPr>
            <a:spLocks noGrp="1"/>
          </p:cNvSpPr>
          <p:nvPr>
            <p:ph type="sldNum" sz="quarter" idx="5"/>
          </p:nvPr>
        </p:nvSpPr>
        <p:spPr/>
        <p:txBody>
          <a:bodyPr/>
          <a:lstStyle/>
          <a:p>
            <a:fld id="{E70B227C-73B6-4E41-BA22-45A5C5035F06}" type="slidenum">
              <a:rPr lang="en-US" smtClean="0"/>
              <a:t>43</a:t>
            </a:fld>
            <a:endParaRPr lang="en-US"/>
          </a:p>
        </p:txBody>
      </p:sp>
    </p:spTree>
    <p:extLst>
      <p:ext uri="{BB962C8B-B14F-4D97-AF65-F5344CB8AC3E}">
        <p14:creationId xmlns:p14="http://schemas.microsoft.com/office/powerpoint/2010/main" val="36834030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Yes, because the interrupt handler is restoring %</a:t>
            </a:r>
            <a:r>
              <a:rPr lang="en-US" dirty="0" err="1"/>
              <a:t>eax</a:t>
            </a:r>
            <a:r>
              <a:rPr lang="en-US" dirty="0"/>
              <a:t> after modifying it.</a:t>
            </a:r>
          </a:p>
        </p:txBody>
      </p:sp>
      <p:sp>
        <p:nvSpPr>
          <p:cNvPr id="4" name="Slide Number Placeholder 3"/>
          <p:cNvSpPr>
            <a:spLocks noGrp="1"/>
          </p:cNvSpPr>
          <p:nvPr>
            <p:ph type="sldNum" sz="quarter" idx="5"/>
          </p:nvPr>
        </p:nvSpPr>
        <p:spPr/>
        <p:txBody>
          <a:bodyPr/>
          <a:lstStyle/>
          <a:p>
            <a:fld id="{E70B227C-73B6-4E41-BA22-45A5C5035F06}" type="slidenum">
              <a:rPr lang="en-US" smtClean="0"/>
              <a:t>44</a:t>
            </a:fld>
            <a:endParaRPr lang="en-US"/>
          </a:p>
        </p:txBody>
      </p:sp>
    </p:spTree>
    <p:extLst>
      <p:ext uri="{BB962C8B-B14F-4D97-AF65-F5344CB8AC3E}">
        <p14:creationId xmlns:p14="http://schemas.microsoft.com/office/powerpoint/2010/main" val="300270361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because the interrupt handler is trashing the %</a:t>
            </a:r>
            <a:r>
              <a:rPr lang="en-US" dirty="0" err="1"/>
              <a:t>esi</a:t>
            </a:r>
            <a:r>
              <a:rPr lang="en-US" dirty="0"/>
              <a:t> register that may be used by the application after returning from the interrupt. </a:t>
            </a:r>
          </a:p>
        </p:txBody>
      </p:sp>
      <p:sp>
        <p:nvSpPr>
          <p:cNvPr id="4" name="Slide Number Placeholder 3"/>
          <p:cNvSpPr>
            <a:spLocks noGrp="1"/>
          </p:cNvSpPr>
          <p:nvPr>
            <p:ph type="sldNum" sz="quarter" idx="5"/>
          </p:nvPr>
        </p:nvSpPr>
        <p:spPr/>
        <p:txBody>
          <a:bodyPr/>
          <a:lstStyle/>
          <a:p>
            <a:fld id="{E70B227C-73B6-4E41-BA22-45A5C5035F06}" type="slidenum">
              <a:rPr lang="en-US" smtClean="0"/>
              <a:t>45</a:t>
            </a:fld>
            <a:endParaRPr lang="en-US"/>
          </a:p>
        </p:txBody>
      </p:sp>
    </p:spTree>
    <p:extLst>
      <p:ext uri="{BB962C8B-B14F-4D97-AF65-F5344CB8AC3E}">
        <p14:creationId xmlns:p14="http://schemas.microsoft.com/office/powerpoint/2010/main" val="142872940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us consider this is the interrupt handler, which calls the scheduler.</a:t>
            </a:r>
          </a:p>
        </p:txBody>
      </p:sp>
      <p:sp>
        <p:nvSpPr>
          <p:cNvPr id="4" name="Slide Number Placeholder 3"/>
          <p:cNvSpPr>
            <a:spLocks noGrp="1"/>
          </p:cNvSpPr>
          <p:nvPr>
            <p:ph type="sldNum" sz="quarter" idx="5"/>
          </p:nvPr>
        </p:nvSpPr>
        <p:spPr/>
        <p:txBody>
          <a:bodyPr/>
          <a:lstStyle/>
          <a:p>
            <a:fld id="{E70B227C-73B6-4E41-BA22-45A5C5035F06}" type="slidenum">
              <a:rPr lang="en-US" smtClean="0"/>
              <a:t>46</a:t>
            </a:fld>
            <a:endParaRPr lang="en-US"/>
          </a:p>
        </p:txBody>
      </p:sp>
    </p:spTree>
    <p:extLst>
      <p:ext uri="{BB962C8B-B14F-4D97-AF65-F5344CB8AC3E}">
        <p14:creationId xmlns:p14="http://schemas.microsoft.com/office/powerpoint/2010/main" val="279645186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scheduler maintains some metadata corresponding to each thread (struct thread). In this example, the scheduler is maintaining a FIFO queue, as discussed before. The schedule routine finds the thread metadata corresponding to current and next thread and calls the </a:t>
            </a:r>
            <a:r>
              <a:rPr lang="en-US" dirty="0" err="1"/>
              <a:t>context_switch</a:t>
            </a:r>
            <a:r>
              <a:rPr lang="en-US" dirty="0"/>
              <a:t> routine that does the actual context switching.</a:t>
            </a:r>
          </a:p>
        </p:txBody>
      </p:sp>
      <p:sp>
        <p:nvSpPr>
          <p:cNvPr id="4" name="Slide Number Placeholder 3"/>
          <p:cNvSpPr>
            <a:spLocks noGrp="1"/>
          </p:cNvSpPr>
          <p:nvPr>
            <p:ph type="sldNum" sz="quarter" idx="5"/>
          </p:nvPr>
        </p:nvSpPr>
        <p:spPr/>
        <p:txBody>
          <a:bodyPr/>
          <a:lstStyle/>
          <a:p>
            <a:fld id="{E70B227C-73B6-4E41-BA22-45A5C5035F06}" type="slidenum">
              <a:rPr lang="en-US" smtClean="0"/>
              <a:t>47</a:t>
            </a:fld>
            <a:endParaRPr lang="en-US"/>
          </a:p>
        </p:txBody>
      </p:sp>
    </p:spTree>
    <p:extLst>
      <p:ext uri="{BB962C8B-B14F-4D97-AF65-F5344CB8AC3E}">
        <p14:creationId xmlns:p14="http://schemas.microsoft.com/office/powerpoint/2010/main" val="213660603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actual context switch (switching from the previous thread to the next thread) happens in the context switch routine. Each thread that was scheduled ever will go through this </a:t>
            </a:r>
            <a:r>
              <a:rPr lang="en-US" dirty="0" err="1"/>
              <a:t>context_switch</a:t>
            </a:r>
            <a:r>
              <a:rPr lang="en-US" dirty="0"/>
              <a:t> routine. On entry to the context switch routine, the top of the stack contains the return address of </a:t>
            </a:r>
            <a:r>
              <a:rPr lang="en-US" dirty="0" err="1"/>
              <a:t>context_switch</a:t>
            </a:r>
            <a:r>
              <a:rPr lang="en-US" dirty="0"/>
              <a:t>. The context switch routine saves the stack pointer (of the previous thread) in the thread metadata (struct thread) corresponding to the previous thread. The thread metadata corresponding to the next thread contains the stack pointer of the next thread, which also contains the return address of </a:t>
            </a:r>
            <a:r>
              <a:rPr lang="en-US" dirty="0" err="1"/>
              <a:t>context_switch</a:t>
            </a:r>
            <a:r>
              <a:rPr lang="en-US" dirty="0"/>
              <a:t> on the top (because it was saved when last time </a:t>
            </a:r>
            <a:r>
              <a:rPr lang="en-US" dirty="0" err="1"/>
              <a:t>context_switch</a:t>
            </a:r>
            <a:r>
              <a:rPr lang="en-US" dirty="0"/>
              <a:t> API was called by the next thread). </a:t>
            </a:r>
            <a:r>
              <a:rPr lang="en-US" dirty="0" err="1"/>
              <a:t>context_switch</a:t>
            </a:r>
            <a:r>
              <a:rPr lang="en-US" dirty="0"/>
              <a:t> sets the stack pointer to the stack pointer of the next thread (from next thread's thread metadata). After returning from </a:t>
            </a:r>
            <a:r>
              <a:rPr lang="en-US" dirty="0" err="1"/>
              <a:t>context_switch</a:t>
            </a:r>
            <a:r>
              <a:rPr lang="en-US" dirty="0"/>
              <a:t>, the CPU executes the routines which are in the call stack of the next thread.</a:t>
            </a:r>
          </a:p>
        </p:txBody>
      </p:sp>
      <p:sp>
        <p:nvSpPr>
          <p:cNvPr id="4" name="Slide Number Placeholder 3"/>
          <p:cNvSpPr>
            <a:spLocks noGrp="1"/>
          </p:cNvSpPr>
          <p:nvPr>
            <p:ph type="sldNum" sz="quarter" idx="5"/>
          </p:nvPr>
        </p:nvSpPr>
        <p:spPr/>
        <p:txBody>
          <a:bodyPr/>
          <a:lstStyle/>
          <a:p>
            <a:fld id="{E70B227C-73B6-4E41-BA22-45A5C5035F06}" type="slidenum">
              <a:rPr lang="en-US" smtClean="0"/>
              <a:t>48</a:t>
            </a:fld>
            <a:endParaRPr lang="en-US"/>
          </a:p>
        </p:txBody>
      </p:sp>
    </p:spTree>
    <p:extLst>
      <p:ext uri="{BB962C8B-B14F-4D97-AF65-F5344CB8AC3E}">
        <p14:creationId xmlns:p14="http://schemas.microsoft.com/office/powerpoint/2010/main" val="232176190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0B227C-73B6-4E41-BA22-45A5C5035F06}" type="slidenum">
              <a:rPr lang="en-US" smtClean="0"/>
              <a:t>49</a:t>
            </a:fld>
            <a:endParaRPr lang="en-US"/>
          </a:p>
        </p:txBody>
      </p:sp>
    </p:spTree>
    <p:extLst>
      <p:ext uri="{BB962C8B-B14F-4D97-AF65-F5344CB8AC3E}">
        <p14:creationId xmlns:p14="http://schemas.microsoft.com/office/powerpoint/2010/main" val="860882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0B227C-73B6-4E41-BA22-45A5C5035F06}" type="slidenum">
              <a:rPr lang="en-US" smtClean="0"/>
              <a:t>5</a:t>
            </a:fld>
            <a:endParaRPr lang="en-US"/>
          </a:p>
        </p:txBody>
      </p:sp>
    </p:spTree>
    <p:extLst>
      <p:ext uri="{BB962C8B-B14F-4D97-AF65-F5344CB8AC3E}">
        <p14:creationId xmlns:p14="http://schemas.microsoft.com/office/powerpoint/2010/main" val="359895551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there is a problem with this approach.</a:t>
            </a:r>
          </a:p>
        </p:txBody>
      </p:sp>
      <p:sp>
        <p:nvSpPr>
          <p:cNvPr id="4" name="Slide Number Placeholder 3"/>
          <p:cNvSpPr>
            <a:spLocks noGrp="1"/>
          </p:cNvSpPr>
          <p:nvPr>
            <p:ph type="sldNum" sz="quarter" idx="5"/>
          </p:nvPr>
        </p:nvSpPr>
        <p:spPr/>
        <p:txBody>
          <a:bodyPr/>
          <a:lstStyle/>
          <a:p>
            <a:fld id="{E70B227C-73B6-4E41-BA22-45A5C5035F06}" type="slidenum">
              <a:rPr lang="en-US" smtClean="0"/>
              <a:t>50</a:t>
            </a:fld>
            <a:endParaRPr lang="en-US"/>
          </a:p>
        </p:txBody>
      </p:sp>
    </p:spTree>
    <p:extLst>
      <p:ext uri="{BB962C8B-B14F-4D97-AF65-F5344CB8AC3E}">
        <p14:creationId xmlns:p14="http://schemas.microsoft.com/office/powerpoint/2010/main" val="132545226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0B227C-73B6-4E41-BA22-45A5C5035F06}" type="slidenum">
              <a:rPr lang="en-US" smtClean="0"/>
              <a:t>51</a:t>
            </a:fld>
            <a:endParaRPr lang="en-US"/>
          </a:p>
        </p:txBody>
      </p:sp>
    </p:spTree>
    <p:extLst>
      <p:ext uri="{BB962C8B-B14F-4D97-AF65-F5344CB8AC3E}">
        <p14:creationId xmlns:p14="http://schemas.microsoft.com/office/powerpoint/2010/main" val="261154222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both foo and bar are using %</a:t>
            </a:r>
            <a:r>
              <a:rPr lang="en-US" dirty="0" err="1"/>
              <a:t>esi</a:t>
            </a:r>
            <a:r>
              <a:rPr lang="en-US" dirty="0"/>
              <a:t> register for local variable a.</a:t>
            </a:r>
          </a:p>
        </p:txBody>
      </p:sp>
      <p:sp>
        <p:nvSpPr>
          <p:cNvPr id="4" name="Slide Number Placeholder 3"/>
          <p:cNvSpPr>
            <a:spLocks noGrp="1"/>
          </p:cNvSpPr>
          <p:nvPr>
            <p:ph type="sldNum" sz="quarter" idx="5"/>
          </p:nvPr>
        </p:nvSpPr>
        <p:spPr/>
        <p:txBody>
          <a:bodyPr/>
          <a:lstStyle/>
          <a:p>
            <a:fld id="{E70B227C-73B6-4E41-BA22-45A5C5035F06}" type="slidenum">
              <a:rPr lang="en-US" smtClean="0"/>
              <a:t>52</a:t>
            </a:fld>
            <a:endParaRPr lang="en-US"/>
          </a:p>
        </p:txBody>
      </p:sp>
    </p:spTree>
    <p:extLst>
      <p:ext uri="{BB962C8B-B14F-4D97-AF65-F5344CB8AC3E}">
        <p14:creationId xmlns:p14="http://schemas.microsoft.com/office/powerpoint/2010/main" val="352665856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us consider that bar was moved to the ready queue after receiving interrupt (intr:1), and foo was scheduled. After intr:2, </a:t>
            </a:r>
            <a:r>
              <a:rPr lang="en-US" dirty="0" err="1"/>
              <a:t>interrupt_handler</a:t>
            </a:r>
            <a:r>
              <a:rPr lang="en-US" dirty="0"/>
              <a:t> is called; </a:t>
            </a:r>
            <a:r>
              <a:rPr lang="en-US" dirty="0" err="1"/>
              <a:t>interrupt_handler</a:t>
            </a:r>
            <a:r>
              <a:rPr lang="en-US" dirty="0"/>
              <a:t> called schedule; schedule called </a:t>
            </a:r>
            <a:r>
              <a:rPr lang="en-US" dirty="0" err="1"/>
              <a:t>context_switch</a:t>
            </a:r>
            <a:r>
              <a:rPr lang="en-US" dirty="0"/>
              <a:t>. Assuming, none of these routines touch the %</a:t>
            </a:r>
            <a:r>
              <a:rPr lang="en-US" dirty="0" err="1"/>
              <a:t>esi</a:t>
            </a:r>
            <a:r>
              <a:rPr lang="en-US" dirty="0"/>
              <a:t> register, %</a:t>
            </a:r>
            <a:r>
              <a:rPr lang="en-US" dirty="0" err="1"/>
              <a:t>esi</a:t>
            </a:r>
            <a:r>
              <a:rPr lang="en-US" dirty="0"/>
              <a:t> was never saved/restored along this path. After the context switch, bar resumed execution, set %</a:t>
            </a:r>
            <a:r>
              <a:rPr lang="en-US" dirty="0" err="1"/>
              <a:t>esi</a:t>
            </a:r>
            <a:r>
              <a:rPr lang="en-US" dirty="0"/>
              <a:t> to 101, and get interrupted again (intr:3). The context switch logic resumed foo. Because %</a:t>
            </a:r>
            <a:r>
              <a:rPr lang="en-US" dirty="0" err="1"/>
              <a:t>esi</a:t>
            </a:r>
            <a:r>
              <a:rPr lang="en-US" dirty="0"/>
              <a:t> was not touched anywhere in </a:t>
            </a:r>
            <a:r>
              <a:rPr lang="en-US" dirty="0" err="1"/>
              <a:t>interrupt_handler</a:t>
            </a:r>
            <a:r>
              <a:rPr lang="en-US" dirty="0"/>
              <a:t>, schedule, and </a:t>
            </a:r>
            <a:r>
              <a:rPr lang="en-US" dirty="0" err="1"/>
              <a:t>context_switch</a:t>
            </a:r>
            <a:r>
              <a:rPr lang="en-US" dirty="0"/>
              <a:t> routines, when foo resumes, it finds 101 in %</a:t>
            </a:r>
            <a:r>
              <a:rPr lang="en-US" dirty="0" err="1"/>
              <a:t>esi</a:t>
            </a:r>
            <a:r>
              <a:rPr lang="en-US" dirty="0"/>
              <a:t> that is wrong. This problem is because of the </a:t>
            </a:r>
            <a:r>
              <a:rPr lang="en-US" dirty="0" err="1"/>
              <a:t>context_switch</a:t>
            </a:r>
            <a:r>
              <a:rPr lang="en-US" dirty="0"/>
              <a:t> routine. On entry to the </a:t>
            </a:r>
            <a:r>
              <a:rPr lang="en-US" dirty="0" err="1"/>
              <a:t>context_switch</a:t>
            </a:r>
            <a:r>
              <a:rPr lang="en-US" dirty="0"/>
              <a:t> routine: %</a:t>
            </a:r>
            <a:r>
              <a:rPr lang="en-US" dirty="0" err="1"/>
              <a:t>esi</a:t>
            </a:r>
            <a:r>
              <a:rPr lang="en-US" dirty="0"/>
              <a:t>, %</a:t>
            </a:r>
            <a:r>
              <a:rPr lang="en-US" dirty="0" err="1"/>
              <a:t>edi</a:t>
            </a:r>
            <a:r>
              <a:rPr lang="en-US" dirty="0"/>
              <a:t>, %</a:t>
            </a:r>
            <a:r>
              <a:rPr lang="en-US" dirty="0" err="1"/>
              <a:t>esi</a:t>
            </a:r>
            <a:r>
              <a:rPr lang="en-US" dirty="0"/>
              <a:t>, and %</a:t>
            </a:r>
            <a:r>
              <a:rPr lang="en-US" dirty="0" err="1"/>
              <a:t>ebp</a:t>
            </a:r>
            <a:r>
              <a:rPr lang="en-US" dirty="0"/>
              <a:t> are live and contain the values corresponding to the previous thread, whereas on returning, they contain values corresponding to the next thread. If we don’t save the values of previous thread’s live registers and restore the next thread’s live registers in </a:t>
            </a:r>
            <a:r>
              <a:rPr lang="en-US" dirty="0" err="1"/>
              <a:t>context_switch</a:t>
            </a:r>
            <a:r>
              <a:rPr lang="en-US" dirty="0"/>
              <a:t> routine, then we are implicitly incorrectly copying their values. To avoid this problem, along with the %</a:t>
            </a:r>
            <a:r>
              <a:rPr lang="en-US" dirty="0" err="1"/>
              <a:t>esp</a:t>
            </a:r>
            <a:r>
              <a:rPr lang="en-US" dirty="0"/>
              <a:t>, we also have to save/restore the values of live registers.</a:t>
            </a:r>
          </a:p>
        </p:txBody>
      </p:sp>
      <p:sp>
        <p:nvSpPr>
          <p:cNvPr id="4" name="Slide Number Placeholder 3"/>
          <p:cNvSpPr>
            <a:spLocks noGrp="1"/>
          </p:cNvSpPr>
          <p:nvPr>
            <p:ph type="sldNum" sz="quarter" idx="5"/>
          </p:nvPr>
        </p:nvSpPr>
        <p:spPr/>
        <p:txBody>
          <a:bodyPr/>
          <a:lstStyle/>
          <a:p>
            <a:fld id="{E70B227C-73B6-4E41-BA22-45A5C5035F06}" type="slidenum">
              <a:rPr lang="en-US" smtClean="0"/>
              <a:t>53</a:t>
            </a:fld>
            <a:endParaRPr lang="en-US"/>
          </a:p>
        </p:txBody>
      </p:sp>
    </p:spTree>
    <p:extLst>
      <p:ext uri="{BB962C8B-B14F-4D97-AF65-F5344CB8AC3E}">
        <p14:creationId xmlns:p14="http://schemas.microsoft.com/office/powerpoint/2010/main" val="347280867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save the live registers of the previous thread on the previous thread's stack before saving the stack pointer in its metadata (struct thread). Similarly, we can restore the values of live registers after setting the %</a:t>
            </a:r>
            <a:r>
              <a:rPr lang="en-US" dirty="0" err="1"/>
              <a:t>esp</a:t>
            </a:r>
            <a:r>
              <a:rPr lang="en-US" dirty="0"/>
              <a:t> to next thread's </a:t>
            </a:r>
            <a:r>
              <a:rPr lang="en-US" dirty="0" err="1"/>
              <a:t>esp</a:t>
            </a:r>
            <a:r>
              <a:rPr lang="en-US" dirty="0"/>
              <a:t> (from next thread's metadata).</a:t>
            </a:r>
          </a:p>
        </p:txBody>
      </p:sp>
      <p:sp>
        <p:nvSpPr>
          <p:cNvPr id="4" name="Slide Number Placeholder 3"/>
          <p:cNvSpPr>
            <a:spLocks noGrp="1"/>
          </p:cNvSpPr>
          <p:nvPr>
            <p:ph type="sldNum" sz="quarter" idx="5"/>
          </p:nvPr>
        </p:nvSpPr>
        <p:spPr/>
        <p:txBody>
          <a:bodyPr/>
          <a:lstStyle/>
          <a:p>
            <a:fld id="{E70B227C-73B6-4E41-BA22-45A5C5035F06}" type="slidenum">
              <a:rPr lang="en-US" smtClean="0"/>
              <a:t>54</a:t>
            </a:fld>
            <a:endParaRPr lang="en-US"/>
          </a:p>
        </p:txBody>
      </p:sp>
    </p:spTree>
    <p:extLst>
      <p:ext uri="{BB962C8B-B14F-4D97-AF65-F5344CB8AC3E}">
        <p14:creationId xmlns:p14="http://schemas.microsoft.com/office/powerpoint/2010/main" val="136137393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0B227C-73B6-4E41-BA22-45A5C5035F06}" type="slidenum">
              <a:rPr lang="en-US" smtClean="0"/>
              <a:t>55</a:t>
            </a:fld>
            <a:endParaRPr lang="en-US"/>
          </a:p>
        </p:txBody>
      </p:sp>
    </p:spTree>
    <p:extLst>
      <p:ext uri="{BB962C8B-B14F-4D97-AF65-F5344CB8AC3E}">
        <p14:creationId xmlns:p14="http://schemas.microsoft.com/office/powerpoint/2010/main" val="363289201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0B227C-73B6-4E41-BA22-45A5C5035F06}" type="slidenum">
              <a:rPr lang="en-US" smtClean="0"/>
              <a:t>56</a:t>
            </a:fld>
            <a:endParaRPr lang="en-US"/>
          </a:p>
        </p:txBody>
      </p:sp>
    </p:spTree>
    <p:extLst>
      <p:ext uri="{BB962C8B-B14F-4D97-AF65-F5344CB8AC3E}">
        <p14:creationId xmlns:p14="http://schemas.microsoft.com/office/powerpoint/2010/main" val="14522739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can’t share stack among applications, because applications may have different values of local variables, parameters, etc., which are at the same offset in the stack.</a:t>
            </a:r>
          </a:p>
        </p:txBody>
      </p:sp>
      <p:sp>
        <p:nvSpPr>
          <p:cNvPr id="4" name="Slide Number Placeholder 3"/>
          <p:cNvSpPr>
            <a:spLocks noGrp="1"/>
          </p:cNvSpPr>
          <p:nvPr>
            <p:ph type="sldNum" sz="quarter" idx="5"/>
          </p:nvPr>
        </p:nvSpPr>
        <p:spPr/>
        <p:txBody>
          <a:bodyPr/>
          <a:lstStyle/>
          <a:p>
            <a:fld id="{E70B227C-73B6-4E41-BA22-45A5C5035F06}" type="slidenum">
              <a:rPr lang="en-US" smtClean="0"/>
              <a:t>6</a:t>
            </a:fld>
            <a:endParaRPr lang="en-US"/>
          </a:p>
        </p:txBody>
      </p:sp>
    </p:spTree>
    <p:extLst>
      <p:ext uri="{BB962C8B-B14F-4D97-AF65-F5344CB8AC3E}">
        <p14:creationId xmlns:p14="http://schemas.microsoft.com/office/powerpoint/2010/main" val="29748415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because the local variables can also live in the same registers in both the applications.</a:t>
            </a:r>
          </a:p>
        </p:txBody>
      </p:sp>
      <p:sp>
        <p:nvSpPr>
          <p:cNvPr id="4" name="Slide Number Placeholder 3"/>
          <p:cNvSpPr>
            <a:spLocks noGrp="1"/>
          </p:cNvSpPr>
          <p:nvPr>
            <p:ph type="sldNum" sz="quarter" idx="5"/>
          </p:nvPr>
        </p:nvSpPr>
        <p:spPr/>
        <p:txBody>
          <a:bodyPr/>
          <a:lstStyle/>
          <a:p>
            <a:fld id="{E70B227C-73B6-4E41-BA22-45A5C5035F06}" type="slidenum">
              <a:rPr lang="en-US" smtClean="0"/>
              <a:t>7</a:t>
            </a:fld>
            <a:endParaRPr lang="en-US"/>
          </a:p>
        </p:txBody>
      </p:sp>
    </p:spTree>
    <p:extLst>
      <p:ext uri="{BB962C8B-B14F-4D97-AF65-F5344CB8AC3E}">
        <p14:creationId xmlns:p14="http://schemas.microsoft.com/office/powerpoint/2010/main" val="23386795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Yes, because each invocation of malloc returns a unique address. If both the applications are calling malloc, then they will get different values.</a:t>
            </a:r>
          </a:p>
        </p:txBody>
      </p:sp>
      <p:sp>
        <p:nvSpPr>
          <p:cNvPr id="4" name="Slide Number Placeholder 3"/>
          <p:cNvSpPr>
            <a:spLocks noGrp="1"/>
          </p:cNvSpPr>
          <p:nvPr>
            <p:ph type="sldNum" sz="quarter" idx="5"/>
          </p:nvPr>
        </p:nvSpPr>
        <p:spPr/>
        <p:txBody>
          <a:bodyPr/>
          <a:lstStyle/>
          <a:p>
            <a:fld id="{E70B227C-73B6-4E41-BA22-45A5C5035F06}" type="slidenum">
              <a:rPr lang="en-US" smtClean="0"/>
              <a:t>8</a:t>
            </a:fld>
            <a:endParaRPr lang="en-US"/>
          </a:p>
        </p:txBody>
      </p:sp>
    </p:spTree>
    <p:extLst>
      <p:ext uri="{BB962C8B-B14F-4D97-AF65-F5344CB8AC3E}">
        <p14:creationId xmlns:p14="http://schemas.microsoft.com/office/powerpoint/2010/main" val="1026763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Yes, because the compiler allocates space for global variables in the program image that is loaded by the OS at different RAM addresses.</a:t>
            </a:r>
          </a:p>
        </p:txBody>
      </p:sp>
      <p:sp>
        <p:nvSpPr>
          <p:cNvPr id="4" name="Slide Number Placeholder 3"/>
          <p:cNvSpPr>
            <a:spLocks noGrp="1"/>
          </p:cNvSpPr>
          <p:nvPr>
            <p:ph type="sldNum" sz="quarter" idx="5"/>
          </p:nvPr>
        </p:nvSpPr>
        <p:spPr/>
        <p:txBody>
          <a:bodyPr/>
          <a:lstStyle/>
          <a:p>
            <a:fld id="{E70B227C-73B6-4E41-BA22-45A5C5035F06}" type="slidenum">
              <a:rPr lang="en-US" smtClean="0"/>
              <a:t>9</a:t>
            </a:fld>
            <a:endParaRPr lang="en-US"/>
          </a:p>
        </p:txBody>
      </p:sp>
    </p:spTree>
    <p:extLst>
      <p:ext uri="{BB962C8B-B14F-4D97-AF65-F5344CB8AC3E}">
        <p14:creationId xmlns:p14="http://schemas.microsoft.com/office/powerpoint/2010/main" val="3906455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F81D0-48F3-4D90-847E-D997FBAF6C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7B839EC-38B5-445F-A62E-9E44366171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B4BCD7F-72DA-4C96-9D74-C973296A62A0}"/>
              </a:ext>
            </a:extLst>
          </p:cNvPr>
          <p:cNvSpPr>
            <a:spLocks noGrp="1"/>
          </p:cNvSpPr>
          <p:nvPr>
            <p:ph type="dt" sz="half" idx="10"/>
          </p:nvPr>
        </p:nvSpPr>
        <p:spPr/>
        <p:txBody>
          <a:bodyPr/>
          <a:lstStyle/>
          <a:p>
            <a:fld id="{B9B77687-99BA-4792-83AC-75F1062DD1DA}" type="datetimeFigureOut">
              <a:rPr lang="en-US" smtClean="0"/>
              <a:t>1/15/2020</a:t>
            </a:fld>
            <a:endParaRPr lang="en-US"/>
          </a:p>
        </p:txBody>
      </p:sp>
      <p:sp>
        <p:nvSpPr>
          <p:cNvPr id="5" name="Footer Placeholder 4">
            <a:extLst>
              <a:ext uri="{FF2B5EF4-FFF2-40B4-BE49-F238E27FC236}">
                <a16:creationId xmlns:a16="http://schemas.microsoft.com/office/drawing/2014/main" id="{5AAC2F94-F32B-4D98-911F-B462AC10CE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FDFDCD-7B72-4B72-83A2-36992B53D041}"/>
              </a:ext>
            </a:extLst>
          </p:cNvPr>
          <p:cNvSpPr>
            <a:spLocks noGrp="1"/>
          </p:cNvSpPr>
          <p:nvPr>
            <p:ph type="sldNum" sz="quarter" idx="12"/>
          </p:nvPr>
        </p:nvSpPr>
        <p:spPr/>
        <p:txBody>
          <a:bodyPr/>
          <a:lstStyle/>
          <a:p>
            <a:fld id="{041787A1-2B55-4035-B1D5-F77BD91A4EFC}" type="slidenum">
              <a:rPr lang="en-US" smtClean="0"/>
              <a:t>‹#›</a:t>
            </a:fld>
            <a:endParaRPr lang="en-US"/>
          </a:p>
        </p:txBody>
      </p:sp>
    </p:spTree>
    <p:extLst>
      <p:ext uri="{BB962C8B-B14F-4D97-AF65-F5344CB8AC3E}">
        <p14:creationId xmlns:p14="http://schemas.microsoft.com/office/powerpoint/2010/main" val="742310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5834B-BD37-458B-A50F-575540F46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DAF590-0ED9-4A83-85AF-02D38DC3A5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E7DF97-A8E5-42D0-BD68-824C530A45CE}"/>
              </a:ext>
            </a:extLst>
          </p:cNvPr>
          <p:cNvSpPr>
            <a:spLocks noGrp="1"/>
          </p:cNvSpPr>
          <p:nvPr>
            <p:ph type="dt" sz="half" idx="10"/>
          </p:nvPr>
        </p:nvSpPr>
        <p:spPr/>
        <p:txBody>
          <a:bodyPr/>
          <a:lstStyle/>
          <a:p>
            <a:fld id="{B9B77687-99BA-4792-83AC-75F1062DD1DA}" type="datetimeFigureOut">
              <a:rPr lang="en-US" smtClean="0"/>
              <a:t>1/15/2020</a:t>
            </a:fld>
            <a:endParaRPr lang="en-US"/>
          </a:p>
        </p:txBody>
      </p:sp>
      <p:sp>
        <p:nvSpPr>
          <p:cNvPr id="5" name="Footer Placeholder 4">
            <a:extLst>
              <a:ext uri="{FF2B5EF4-FFF2-40B4-BE49-F238E27FC236}">
                <a16:creationId xmlns:a16="http://schemas.microsoft.com/office/drawing/2014/main" id="{DE999B32-E370-4477-B45C-C95926F11E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3D201D-5782-490C-A773-BDE8E3F3ED55}"/>
              </a:ext>
            </a:extLst>
          </p:cNvPr>
          <p:cNvSpPr>
            <a:spLocks noGrp="1"/>
          </p:cNvSpPr>
          <p:nvPr>
            <p:ph type="sldNum" sz="quarter" idx="12"/>
          </p:nvPr>
        </p:nvSpPr>
        <p:spPr/>
        <p:txBody>
          <a:bodyPr/>
          <a:lstStyle/>
          <a:p>
            <a:fld id="{041787A1-2B55-4035-B1D5-F77BD91A4EFC}" type="slidenum">
              <a:rPr lang="en-US" smtClean="0"/>
              <a:t>‹#›</a:t>
            </a:fld>
            <a:endParaRPr lang="en-US"/>
          </a:p>
        </p:txBody>
      </p:sp>
    </p:spTree>
    <p:extLst>
      <p:ext uri="{BB962C8B-B14F-4D97-AF65-F5344CB8AC3E}">
        <p14:creationId xmlns:p14="http://schemas.microsoft.com/office/powerpoint/2010/main" val="2601692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764937-8D91-4244-8209-F319D45DEBF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6D0A993-C593-4A2B-8E3D-8E58F33E65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1FC29E-E9DA-4E21-96ED-09A3B32AE243}"/>
              </a:ext>
            </a:extLst>
          </p:cNvPr>
          <p:cNvSpPr>
            <a:spLocks noGrp="1"/>
          </p:cNvSpPr>
          <p:nvPr>
            <p:ph type="dt" sz="half" idx="10"/>
          </p:nvPr>
        </p:nvSpPr>
        <p:spPr/>
        <p:txBody>
          <a:bodyPr/>
          <a:lstStyle/>
          <a:p>
            <a:fld id="{B9B77687-99BA-4792-83AC-75F1062DD1DA}" type="datetimeFigureOut">
              <a:rPr lang="en-US" smtClean="0"/>
              <a:t>1/15/2020</a:t>
            </a:fld>
            <a:endParaRPr lang="en-US"/>
          </a:p>
        </p:txBody>
      </p:sp>
      <p:sp>
        <p:nvSpPr>
          <p:cNvPr id="5" name="Footer Placeholder 4">
            <a:extLst>
              <a:ext uri="{FF2B5EF4-FFF2-40B4-BE49-F238E27FC236}">
                <a16:creationId xmlns:a16="http://schemas.microsoft.com/office/drawing/2014/main" id="{5335AEA1-EB35-4BA3-9192-3F0EFC09AA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C6D6CC-963D-44C2-8581-EEA46BEC81BC}"/>
              </a:ext>
            </a:extLst>
          </p:cNvPr>
          <p:cNvSpPr>
            <a:spLocks noGrp="1"/>
          </p:cNvSpPr>
          <p:nvPr>
            <p:ph type="sldNum" sz="quarter" idx="12"/>
          </p:nvPr>
        </p:nvSpPr>
        <p:spPr/>
        <p:txBody>
          <a:bodyPr/>
          <a:lstStyle/>
          <a:p>
            <a:fld id="{041787A1-2B55-4035-B1D5-F77BD91A4EFC}" type="slidenum">
              <a:rPr lang="en-US" smtClean="0"/>
              <a:t>‹#›</a:t>
            </a:fld>
            <a:endParaRPr lang="en-US"/>
          </a:p>
        </p:txBody>
      </p:sp>
    </p:spTree>
    <p:extLst>
      <p:ext uri="{BB962C8B-B14F-4D97-AF65-F5344CB8AC3E}">
        <p14:creationId xmlns:p14="http://schemas.microsoft.com/office/powerpoint/2010/main" val="823072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90762-EBDE-42E2-91E2-D121DBBF11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6A346B-51BD-4445-8AB7-EAC5F889AC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75B14D-EB6C-40C5-B647-AF60630EC113}"/>
              </a:ext>
            </a:extLst>
          </p:cNvPr>
          <p:cNvSpPr>
            <a:spLocks noGrp="1"/>
          </p:cNvSpPr>
          <p:nvPr>
            <p:ph type="dt" sz="half" idx="10"/>
          </p:nvPr>
        </p:nvSpPr>
        <p:spPr/>
        <p:txBody>
          <a:bodyPr/>
          <a:lstStyle/>
          <a:p>
            <a:fld id="{B9B77687-99BA-4792-83AC-75F1062DD1DA}" type="datetimeFigureOut">
              <a:rPr lang="en-US" smtClean="0"/>
              <a:t>1/15/2020</a:t>
            </a:fld>
            <a:endParaRPr lang="en-US"/>
          </a:p>
        </p:txBody>
      </p:sp>
      <p:sp>
        <p:nvSpPr>
          <p:cNvPr id="5" name="Footer Placeholder 4">
            <a:extLst>
              <a:ext uri="{FF2B5EF4-FFF2-40B4-BE49-F238E27FC236}">
                <a16:creationId xmlns:a16="http://schemas.microsoft.com/office/drawing/2014/main" id="{ED0CE14E-73FB-47B4-8373-758DC3319A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94A5EB-FE99-44CB-A175-836D058E7C57}"/>
              </a:ext>
            </a:extLst>
          </p:cNvPr>
          <p:cNvSpPr>
            <a:spLocks noGrp="1"/>
          </p:cNvSpPr>
          <p:nvPr>
            <p:ph type="sldNum" sz="quarter" idx="12"/>
          </p:nvPr>
        </p:nvSpPr>
        <p:spPr/>
        <p:txBody>
          <a:bodyPr/>
          <a:lstStyle/>
          <a:p>
            <a:fld id="{041787A1-2B55-4035-B1D5-F77BD91A4EFC}" type="slidenum">
              <a:rPr lang="en-US" smtClean="0"/>
              <a:t>‹#›</a:t>
            </a:fld>
            <a:endParaRPr lang="en-US"/>
          </a:p>
        </p:txBody>
      </p:sp>
    </p:spTree>
    <p:extLst>
      <p:ext uri="{BB962C8B-B14F-4D97-AF65-F5344CB8AC3E}">
        <p14:creationId xmlns:p14="http://schemas.microsoft.com/office/powerpoint/2010/main" val="1251947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3058-85F1-4F1F-B1F9-F1B79D03F8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DCD39C3-2D29-432F-B308-8E2726E731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0B2CE7-F90C-4761-8B27-EEB27E269D2B}"/>
              </a:ext>
            </a:extLst>
          </p:cNvPr>
          <p:cNvSpPr>
            <a:spLocks noGrp="1"/>
          </p:cNvSpPr>
          <p:nvPr>
            <p:ph type="dt" sz="half" idx="10"/>
          </p:nvPr>
        </p:nvSpPr>
        <p:spPr/>
        <p:txBody>
          <a:bodyPr/>
          <a:lstStyle/>
          <a:p>
            <a:fld id="{B9B77687-99BA-4792-83AC-75F1062DD1DA}" type="datetimeFigureOut">
              <a:rPr lang="en-US" smtClean="0"/>
              <a:t>1/15/2020</a:t>
            </a:fld>
            <a:endParaRPr lang="en-US"/>
          </a:p>
        </p:txBody>
      </p:sp>
      <p:sp>
        <p:nvSpPr>
          <p:cNvPr id="5" name="Footer Placeholder 4">
            <a:extLst>
              <a:ext uri="{FF2B5EF4-FFF2-40B4-BE49-F238E27FC236}">
                <a16:creationId xmlns:a16="http://schemas.microsoft.com/office/drawing/2014/main" id="{8DA8C046-CC28-43C3-A60A-1B53A73031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E22B85-67C0-44A3-BF4D-E013AE1BCFB6}"/>
              </a:ext>
            </a:extLst>
          </p:cNvPr>
          <p:cNvSpPr>
            <a:spLocks noGrp="1"/>
          </p:cNvSpPr>
          <p:nvPr>
            <p:ph type="sldNum" sz="quarter" idx="12"/>
          </p:nvPr>
        </p:nvSpPr>
        <p:spPr/>
        <p:txBody>
          <a:bodyPr/>
          <a:lstStyle/>
          <a:p>
            <a:fld id="{041787A1-2B55-4035-B1D5-F77BD91A4EFC}" type="slidenum">
              <a:rPr lang="en-US" smtClean="0"/>
              <a:t>‹#›</a:t>
            </a:fld>
            <a:endParaRPr lang="en-US"/>
          </a:p>
        </p:txBody>
      </p:sp>
    </p:spTree>
    <p:extLst>
      <p:ext uri="{BB962C8B-B14F-4D97-AF65-F5344CB8AC3E}">
        <p14:creationId xmlns:p14="http://schemas.microsoft.com/office/powerpoint/2010/main" val="3237696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4E342-7501-46A5-BE42-D1B097A299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AB6181-E72B-44AB-931F-BE8561A21A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1A449E5-BECF-4D92-AA8F-2552CC4DF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A850FB-96F5-4006-8B40-694575FFDB28}"/>
              </a:ext>
            </a:extLst>
          </p:cNvPr>
          <p:cNvSpPr>
            <a:spLocks noGrp="1"/>
          </p:cNvSpPr>
          <p:nvPr>
            <p:ph type="dt" sz="half" idx="10"/>
          </p:nvPr>
        </p:nvSpPr>
        <p:spPr/>
        <p:txBody>
          <a:bodyPr/>
          <a:lstStyle/>
          <a:p>
            <a:fld id="{B9B77687-99BA-4792-83AC-75F1062DD1DA}" type="datetimeFigureOut">
              <a:rPr lang="en-US" smtClean="0"/>
              <a:t>1/15/2020</a:t>
            </a:fld>
            <a:endParaRPr lang="en-US"/>
          </a:p>
        </p:txBody>
      </p:sp>
      <p:sp>
        <p:nvSpPr>
          <p:cNvPr id="6" name="Footer Placeholder 5">
            <a:extLst>
              <a:ext uri="{FF2B5EF4-FFF2-40B4-BE49-F238E27FC236}">
                <a16:creationId xmlns:a16="http://schemas.microsoft.com/office/drawing/2014/main" id="{AAC738E0-0369-4B48-B6BC-9F4E44EC2E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62CDFF-5A97-4ADA-9776-2C9B1329FB1A}"/>
              </a:ext>
            </a:extLst>
          </p:cNvPr>
          <p:cNvSpPr>
            <a:spLocks noGrp="1"/>
          </p:cNvSpPr>
          <p:nvPr>
            <p:ph type="sldNum" sz="quarter" idx="12"/>
          </p:nvPr>
        </p:nvSpPr>
        <p:spPr/>
        <p:txBody>
          <a:bodyPr/>
          <a:lstStyle/>
          <a:p>
            <a:fld id="{041787A1-2B55-4035-B1D5-F77BD91A4EFC}" type="slidenum">
              <a:rPr lang="en-US" smtClean="0"/>
              <a:t>‹#›</a:t>
            </a:fld>
            <a:endParaRPr lang="en-US"/>
          </a:p>
        </p:txBody>
      </p:sp>
    </p:spTree>
    <p:extLst>
      <p:ext uri="{BB962C8B-B14F-4D97-AF65-F5344CB8AC3E}">
        <p14:creationId xmlns:p14="http://schemas.microsoft.com/office/powerpoint/2010/main" val="940973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78A30-B006-46E5-9B62-027BF000985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7FB8FF-A056-4D6C-B409-7C1345329F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60EE3D-D8A7-4468-AA99-70228F80E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21C9E2-DF37-4196-8C53-3683CC8338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B86452-F88E-4B54-90D9-0C8A9F62E2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5D4853-E29E-45C3-A984-5C4035DF766D}"/>
              </a:ext>
            </a:extLst>
          </p:cNvPr>
          <p:cNvSpPr>
            <a:spLocks noGrp="1"/>
          </p:cNvSpPr>
          <p:nvPr>
            <p:ph type="dt" sz="half" idx="10"/>
          </p:nvPr>
        </p:nvSpPr>
        <p:spPr/>
        <p:txBody>
          <a:bodyPr/>
          <a:lstStyle/>
          <a:p>
            <a:fld id="{B9B77687-99BA-4792-83AC-75F1062DD1DA}" type="datetimeFigureOut">
              <a:rPr lang="en-US" smtClean="0"/>
              <a:t>1/15/2020</a:t>
            </a:fld>
            <a:endParaRPr lang="en-US"/>
          </a:p>
        </p:txBody>
      </p:sp>
      <p:sp>
        <p:nvSpPr>
          <p:cNvPr id="8" name="Footer Placeholder 7">
            <a:extLst>
              <a:ext uri="{FF2B5EF4-FFF2-40B4-BE49-F238E27FC236}">
                <a16:creationId xmlns:a16="http://schemas.microsoft.com/office/drawing/2014/main" id="{0D6E65B6-86F0-4346-8054-613D1E9EB1B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22FABDC-328B-46A3-8008-F300C74FCFAD}"/>
              </a:ext>
            </a:extLst>
          </p:cNvPr>
          <p:cNvSpPr>
            <a:spLocks noGrp="1"/>
          </p:cNvSpPr>
          <p:nvPr>
            <p:ph type="sldNum" sz="quarter" idx="12"/>
          </p:nvPr>
        </p:nvSpPr>
        <p:spPr/>
        <p:txBody>
          <a:bodyPr/>
          <a:lstStyle/>
          <a:p>
            <a:fld id="{041787A1-2B55-4035-B1D5-F77BD91A4EFC}" type="slidenum">
              <a:rPr lang="en-US" smtClean="0"/>
              <a:t>‹#›</a:t>
            </a:fld>
            <a:endParaRPr lang="en-US"/>
          </a:p>
        </p:txBody>
      </p:sp>
    </p:spTree>
    <p:extLst>
      <p:ext uri="{BB962C8B-B14F-4D97-AF65-F5344CB8AC3E}">
        <p14:creationId xmlns:p14="http://schemas.microsoft.com/office/powerpoint/2010/main" val="3133134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60A5C-12BF-43AB-A7D8-C99E9AFCB1A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EE80F91-2071-440E-8808-C5911694DE55}"/>
              </a:ext>
            </a:extLst>
          </p:cNvPr>
          <p:cNvSpPr>
            <a:spLocks noGrp="1"/>
          </p:cNvSpPr>
          <p:nvPr>
            <p:ph type="dt" sz="half" idx="10"/>
          </p:nvPr>
        </p:nvSpPr>
        <p:spPr/>
        <p:txBody>
          <a:bodyPr/>
          <a:lstStyle/>
          <a:p>
            <a:fld id="{B9B77687-99BA-4792-83AC-75F1062DD1DA}" type="datetimeFigureOut">
              <a:rPr lang="en-US" smtClean="0"/>
              <a:t>1/15/2020</a:t>
            </a:fld>
            <a:endParaRPr lang="en-US"/>
          </a:p>
        </p:txBody>
      </p:sp>
      <p:sp>
        <p:nvSpPr>
          <p:cNvPr id="4" name="Footer Placeholder 3">
            <a:extLst>
              <a:ext uri="{FF2B5EF4-FFF2-40B4-BE49-F238E27FC236}">
                <a16:creationId xmlns:a16="http://schemas.microsoft.com/office/drawing/2014/main" id="{FA95D6B7-07C8-4542-B865-1ABCD789DA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CA9B669-9188-454D-95E2-302E1D06A52E}"/>
              </a:ext>
            </a:extLst>
          </p:cNvPr>
          <p:cNvSpPr>
            <a:spLocks noGrp="1"/>
          </p:cNvSpPr>
          <p:nvPr>
            <p:ph type="sldNum" sz="quarter" idx="12"/>
          </p:nvPr>
        </p:nvSpPr>
        <p:spPr/>
        <p:txBody>
          <a:bodyPr/>
          <a:lstStyle/>
          <a:p>
            <a:fld id="{041787A1-2B55-4035-B1D5-F77BD91A4EFC}" type="slidenum">
              <a:rPr lang="en-US" smtClean="0"/>
              <a:t>‹#›</a:t>
            </a:fld>
            <a:endParaRPr lang="en-US"/>
          </a:p>
        </p:txBody>
      </p:sp>
    </p:spTree>
    <p:extLst>
      <p:ext uri="{BB962C8B-B14F-4D97-AF65-F5344CB8AC3E}">
        <p14:creationId xmlns:p14="http://schemas.microsoft.com/office/powerpoint/2010/main" val="838820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8C78C7-33BF-4A27-9159-1C5072FD8D1F}"/>
              </a:ext>
            </a:extLst>
          </p:cNvPr>
          <p:cNvSpPr>
            <a:spLocks noGrp="1"/>
          </p:cNvSpPr>
          <p:nvPr>
            <p:ph type="dt" sz="half" idx="10"/>
          </p:nvPr>
        </p:nvSpPr>
        <p:spPr/>
        <p:txBody>
          <a:bodyPr/>
          <a:lstStyle/>
          <a:p>
            <a:fld id="{B9B77687-99BA-4792-83AC-75F1062DD1DA}" type="datetimeFigureOut">
              <a:rPr lang="en-US" smtClean="0"/>
              <a:t>1/15/2020</a:t>
            </a:fld>
            <a:endParaRPr lang="en-US"/>
          </a:p>
        </p:txBody>
      </p:sp>
      <p:sp>
        <p:nvSpPr>
          <p:cNvPr id="3" name="Footer Placeholder 2">
            <a:extLst>
              <a:ext uri="{FF2B5EF4-FFF2-40B4-BE49-F238E27FC236}">
                <a16:creationId xmlns:a16="http://schemas.microsoft.com/office/drawing/2014/main" id="{7CD6FDB4-B947-43FA-8BB9-A765C9CEE0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45DF7C7-D068-4FD0-A420-C916B5BA831C}"/>
              </a:ext>
            </a:extLst>
          </p:cNvPr>
          <p:cNvSpPr>
            <a:spLocks noGrp="1"/>
          </p:cNvSpPr>
          <p:nvPr>
            <p:ph type="sldNum" sz="quarter" idx="12"/>
          </p:nvPr>
        </p:nvSpPr>
        <p:spPr/>
        <p:txBody>
          <a:bodyPr/>
          <a:lstStyle/>
          <a:p>
            <a:fld id="{041787A1-2B55-4035-B1D5-F77BD91A4EFC}" type="slidenum">
              <a:rPr lang="en-US" smtClean="0"/>
              <a:t>‹#›</a:t>
            </a:fld>
            <a:endParaRPr lang="en-US"/>
          </a:p>
        </p:txBody>
      </p:sp>
    </p:spTree>
    <p:extLst>
      <p:ext uri="{BB962C8B-B14F-4D97-AF65-F5344CB8AC3E}">
        <p14:creationId xmlns:p14="http://schemas.microsoft.com/office/powerpoint/2010/main" val="433872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B6B16-7240-4AD1-AE82-BB6A771E70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972346C-4EA2-4039-B65A-1605F0380C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9EA261-BFE0-4548-A32A-8310B2077E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80C988-6DD1-4F88-8DAD-8DA72F441FD6}"/>
              </a:ext>
            </a:extLst>
          </p:cNvPr>
          <p:cNvSpPr>
            <a:spLocks noGrp="1"/>
          </p:cNvSpPr>
          <p:nvPr>
            <p:ph type="dt" sz="half" idx="10"/>
          </p:nvPr>
        </p:nvSpPr>
        <p:spPr/>
        <p:txBody>
          <a:bodyPr/>
          <a:lstStyle/>
          <a:p>
            <a:fld id="{B9B77687-99BA-4792-83AC-75F1062DD1DA}" type="datetimeFigureOut">
              <a:rPr lang="en-US" smtClean="0"/>
              <a:t>1/15/2020</a:t>
            </a:fld>
            <a:endParaRPr lang="en-US"/>
          </a:p>
        </p:txBody>
      </p:sp>
      <p:sp>
        <p:nvSpPr>
          <p:cNvPr id="6" name="Footer Placeholder 5">
            <a:extLst>
              <a:ext uri="{FF2B5EF4-FFF2-40B4-BE49-F238E27FC236}">
                <a16:creationId xmlns:a16="http://schemas.microsoft.com/office/drawing/2014/main" id="{1A3CF310-4268-4386-B219-A545F7417B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80FB7A-C0B2-41FA-8379-570690349553}"/>
              </a:ext>
            </a:extLst>
          </p:cNvPr>
          <p:cNvSpPr>
            <a:spLocks noGrp="1"/>
          </p:cNvSpPr>
          <p:nvPr>
            <p:ph type="sldNum" sz="quarter" idx="12"/>
          </p:nvPr>
        </p:nvSpPr>
        <p:spPr/>
        <p:txBody>
          <a:bodyPr/>
          <a:lstStyle/>
          <a:p>
            <a:fld id="{041787A1-2B55-4035-B1D5-F77BD91A4EFC}" type="slidenum">
              <a:rPr lang="en-US" smtClean="0"/>
              <a:t>‹#›</a:t>
            </a:fld>
            <a:endParaRPr lang="en-US"/>
          </a:p>
        </p:txBody>
      </p:sp>
    </p:spTree>
    <p:extLst>
      <p:ext uri="{BB962C8B-B14F-4D97-AF65-F5344CB8AC3E}">
        <p14:creationId xmlns:p14="http://schemas.microsoft.com/office/powerpoint/2010/main" val="1419632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3BDE0-AD75-4D57-8E3F-14E254D891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CAD5241-A98E-4DFE-8B94-18B07D244E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15A457-4C3E-4C25-8988-7151CD5338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F8F137-A3CF-4EAE-BDFE-5836921B26C8}"/>
              </a:ext>
            </a:extLst>
          </p:cNvPr>
          <p:cNvSpPr>
            <a:spLocks noGrp="1"/>
          </p:cNvSpPr>
          <p:nvPr>
            <p:ph type="dt" sz="half" idx="10"/>
          </p:nvPr>
        </p:nvSpPr>
        <p:spPr/>
        <p:txBody>
          <a:bodyPr/>
          <a:lstStyle/>
          <a:p>
            <a:fld id="{B9B77687-99BA-4792-83AC-75F1062DD1DA}" type="datetimeFigureOut">
              <a:rPr lang="en-US" smtClean="0"/>
              <a:t>1/15/2020</a:t>
            </a:fld>
            <a:endParaRPr lang="en-US"/>
          </a:p>
        </p:txBody>
      </p:sp>
      <p:sp>
        <p:nvSpPr>
          <p:cNvPr id="6" name="Footer Placeholder 5">
            <a:extLst>
              <a:ext uri="{FF2B5EF4-FFF2-40B4-BE49-F238E27FC236}">
                <a16:creationId xmlns:a16="http://schemas.microsoft.com/office/drawing/2014/main" id="{C62EB4A6-9AA0-4DFD-8489-9821AFBA79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595182-B503-47CF-98F4-71EC4D0883C2}"/>
              </a:ext>
            </a:extLst>
          </p:cNvPr>
          <p:cNvSpPr>
            <a:spLocks noGrp="1"/>
          </p:cNvSpPr>
          <p:nvPr>
            <p:ph type="sldNum" sz="quarter" idx="12"/>
          </p:nvPr>
        </p:nvSpPr>
        <p:spPr/>
        <p:txBody>
          <a:bodyPr/>
          <a:lstStyle/>
          <a:p>
            <a:fld id="{041787A1-2B55-4035-B1D5-F77BD91A4EFC}" type="slidenum">
              <a:rPr lang="en-US" smtClean="0"/>
              <a:t>‹#›</a:t>
            </a:fld>
            <a:endParaRPr lang="en-US"/>
          </a:p>
        </p:txBody>
      </p:sp>
    </p:spTree>
    <p:extLst>
      <p:ext uri="{BB962C8B-B14F-4D97-AF65-F5344CB8AC3E}">
        <p14:creationId xmlns:p14="http://schemas.microsoft.com/office/powerpoint/2010/main" val="642899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B909A5-3DEB-409B-9BC2-7BF102EE34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6841FC-B6C1-44EE-B41D-35A2B4351C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A8CF51-14D7-42E9-A9AF-4EB5553010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B77687-99BA-4792-83AC-75F1062DD1DA}" type="datetimeFigureOut">
              <a:rPr lang="en-US" smtClean="0"/>
              <a:t>1/15/2020</a:t>
            </a:fld>
            <a:endParaRPr lang="en-US"/>
          </a:p>
        </p:txBody>
      </p:sp>
      <p:sp>
        <p:nvSpPr>
          <p:cNvPr id="5" name="Footer Placeholder 4">
            <a:extLst>
              <a:ext uri="{FF2B5EF4-FFF2-40B4-BE49-F238E27FC236}">
                <a16:creationId xmlns:a16="http://schemas.microsoft.com/office/drawing/2014/main" id="{A92A7D96-A926-4F3D-B4CD-A25F778F20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AA348F0-B1E0-41DB-9D40-C22991B3FA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1787A1-2B55-4035-B1D5-F77BD91A4EFC}" type="slidenum">
              <a:rPr lang="en-US" smtClean="0"/>
              <a:t>‹#›</a:t>
            </a:fld>
            <a:endParaRPr lang="en-US"/>
          </a:p>
        </p:txBody>
      </p:sp>
    </p:spTree>
    <p:extLst>
      <p:ext uri="{BB962C8B-B14F-4D97-AF65-F5344CB8AC3E}">
        <p14:creationId xmlns:p14="http://schemas.microsoft.com/office/powerpoint/2010/main" val="1863241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Systems-IIITD/SimpleMM.gi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1.e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41.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42.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43.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44.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45.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49.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54.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B5229-E73C-4772-889F-24FA26211A6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01DC4FF-7C6E-4D9F-BD7E-410F7B663FF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61096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AB929-BBFB-44CD-81CB-98DAC1DEB7CB}"/>
              </a:ext>
            </a:extLst>
          </p:cNvPr>
          <p:cNvSpPr>
            <a:spLocks noGrp="1"/>
          </p:cNvSpPr>
          <p:nvPr>
            <p:ph type="title"/>
          </p:nvPr>
        </p:nvSpPr>
        <p:spPr/>
        <p:txBody>
          <a:bodyPr/>
          <a:lstStyle/>
          <a:p>
            <a:r>
              <a:rPr lang="en-US" dirty="0"/>
              <a:t>Thread</a:t>
            </a:r>
          </a:p>
        </p:txBody>
      </p:sp>
      <p:sp>
        <p:nvSpPr>
          <p:cNvPr id="3" name="Content Placeholder 2">
            <a:extLst>
              <a:ext uri="{FF2B5EF4-FFF2-40B4-BE49-F238E27FC236}">
                <a16:creationId xmlns:a16="http://schemas.microsoft.com/office/drawing/2014/main" id="{BFABDC39-84D8-4977-B360-13B4DA57385F}"/>
              </a:ext>
            </a:extLst>
          </p:cNvPr>
          <p:cNvSpPr>
            <a:spLocks noGrp="1"/>
          </p:cNvSpPr>
          <p:nvPr>
            <p:ph idx="1"/>
          </p:nvPr>
        </p:nvSpPr>
        <p:spPr/>
        <p:txBody>
          <a:bodyPr/>
          <a:lstStyle/>
          <a:p>
            <a:r>
              <a:rPr lang="en-US" dirty="0"/>
              <a:t>An application is also called a thread</a:t>
            </a:r>
          </a:p>
          <a:p>
            <a:endParaRPr lang="en-US" dirty="0"/>
          </a:p>
          <a:p>
            <a:r>
              <a:rPr lang="en-US" dirty="0"/>
              <a:t>Threads can share heap and global variables</a:t>
            </a:r>
          </a:p>
          <a:p>
            <a:endParaRPr lang="en-US" dirty="0"/>
          </a:p>
          <a:p>
            <a:r>
              <a:rPr lang="en-US" dirty="0"/>
              <a:t>Threads have private stack and registers</a:t>
            </a:r>
          </a:p>
        </p:txBody>
      </p:sp>
    </p:spTree>
    <p:extLst>
      <p:ext uri="{BB962C8B-B14F-4D97-AF65-F5344CB8AC3E}">
        <p14:creationId xmlns:p14="http://schemas.microsoft.com/office/powerpoint/2010/main" val="3891352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23931-3911-4A51-988E-E0671F3008D5}"/>
              </a:ext>
            </a:extLst>
          </p:cNvPr>
          <p:cNvSpPr>
            <a:spLocks noGrp="1"/>
          </p:cNvSpPr>
          <p:nvPr>
            <p:ph type="title"/>
          </p:nvPr>
        </p:nvSpPr>
        <p:spPr/>
        <p:txBody>
          <a:bodyPr/>
          <a:lstStyle/>
          <a:p>
            <a:r>
              <a:rPr lang="en-US" dirty="0"/>
              <a:t>Uniprocessor</a:t>
            </a:r>
          </a:p>
        </p:txBody>
      </p:sp>
      <p:sp>
        <p:nvSpPr>
          <p:cNvPr id="3" name="Content Placeholder 2">
            <a:extLst>
              <a:ext uri="{FF2B5EF4-FFF2-40B4-BE49-F238E27FC236}">
                <a16:creationId xmlns:a16="http://schemas.microsoft.com/office/drawing/2014/main" id="{5A8AEC7D-2855-4B98-8353-DB19D9B20353}"/>
              </a:ext>
            </a:extLst>
          </p:cNvPr>
          <p:cNvSpPr>
            <a:spLocks noGrp="1"/>
          </p:cNvSpPr>
          <p:nvPr>
            <p:ph idx="1"/>
          </p:nvPr>
        </p:nvSpPr>
        <p:spPr/>
        <p:txBody>
          <a:bodyPr/>
          <a:lstStyle/>
          <a:p>
            <a:r>
              <a:rPr lang="en-US" dirty="0"/>
              <a:t>First, we will discuss how things work on a uniprocessor system</a:t>
            </a:r>
          </a:p>
          <a:p>
            <a:endParaRPr lang="en-US" dirty="0"/>
          </a:p>
          <a:p>
            <a:r>
              <a:rPr lang="en-US" dirty="0"/>
              <a:t>Multiprocessor will be discussed later</a:t>
            </a:r>
          </a:p>
        </p:txBody>
      </p:sp>
    </p:spTree>
    <p:extLst>
      <p:ext uri="{BB962C8B-B14F-4D97-AF65-F5344CB8AC3E}">
        <p14:creationId xmlns:p14="http://schemas.microsoft.com/office/powerpoint/2010/main" val="3234709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356D8-1505-4306-AD40-87E6B42FEF3C}"/>
              </a:ext>
            </a:extLst>
          </p:cNvPr>
          <p:cNvSpPr>
            <a:spLocks noGrp="1"/>
          </p:cNvSpPr>
          <p:nvPr>
            <p:ph type="title"/>
          </p:nvPr>
        </p:nvSpPr>
        <p:spPr/>
        <p:txBody>
          <a:bodyPr/>
          <a:lstStyle/>
          <a:p>
            <a:r>
              <a:rPr lang="en-US" dirty="0"/>
              <a:t>Scheduling</a:t>
            </a:r>
          </a:p>
        </p:txBody>
      </p:sp>
      <p:sp>
        <p:nvSpPr>
          <p:cNvPr id="3" name="Content Placeholder 2">
            <a:extLst>
              <a:ext uri="{FF2B5EF4-FFF2-40B4-BE49-F238E27FC236}">
                <a16:creationId xmlns:a16="http://schemas.microsoft.com/office/drawing/2014/main" id="{EBF0AF1F-9FA4-4D1C-897B-E328DC55845C}"/>
              </a:ext>
            </a:extLst>
          </p:cNvPr>
          <p:cNvSpPr>
            <a:spLocks noGrp="1"/>
          </p:cNvSpPr>
          <p:nvPr>
            <p:ph idx="1"/>
          </p:nvPr>
        </p:nvSpPr>
        <p:spPr/>
        <p:txBody>
          <a:bodyPr/>
          <a:lstStyle/>
          <a:p>
            <a:r>
              <a:rPr lang="en-US" dirty="0"/>
              <a:t>How does OS run multiple applications at the same time on a uniprocessor system</a:t>
            </a:r>
          </a:p>
        </p:txBody>
      </p:sp>
    </p:spTree>
    <p:extLst>
      <p:ext uri="{BB962C8B-B14F-4D97-AF65-F5344CB8AC3E}">
        <p14:creationId xmlns:p14="http://schemas.microsoft.com/office/powerpoint/2010/main" val="1879220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1474C-9AC9-4C2F-BC91-9F9FC1AAB4AA}"/>
              </a:ext>
            </a:extLst>
          </p:cNvPr>
          <p:cNvSpPr>
            <a:spLocks noGrp="1"/>
          </p:cNvSpPr>
          <p:nvPr>
            <p:ph type="title"/>
          </p:nvPr>
        </p:nvSpPr>
        <p:spPr/>
        <p:txBody>
          <a:bodyPr/>
          <a:lstStyle/>
          <a:p>
            <a:r>
              <a:rPr lang="en-US" dirty="0"/>
              <a:t>Scheduling</a:t>
            </a:r>
          </a:p>
        </p:txBody>
      </p:sp>
      <p:sp>
        <p:nvSpPr>
          <p:cNvPr id="3" name="Content Placeholder 2">
            <a:extLst>
              <a:ext uri="{FF2B5EF4-FFF2-40B4-BE49-F238E27FC236}">
                <a16:creationId xmlns:a16="http://schemas.microsoft.com/office/drawing/2014/main" id="{CFC4E306-A044-44AB-BDE2-9F89C351F3BE}"/>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p:txBody>
      </p:sp>
      <p:sp>
        <p:nvSpPr>
          <p:cNvPr id="5" name="Rectangle 4">
            <a:extLst>
              <a:ext uri="{FF2B5EF4-FFF2-40B4-BE49-F238E27FC236}">
                <a16:creationId xmlns:a16="http://schemas.microsoft.com/office/drawing/2014/main" id="{51B63954-3232-4D47-A6E5-590F32DE12F6}"/>
              </a:ext>
            </a:extLst>
          </p:cNvPr>
          <p:cNvSpPr/>
          <p:nvPr/>
        </p:nvSpPr>
        <p:spPr>
          <a:xfrm>
            <a:off x="4419599" y="4561115"/>
            <a:ext cx="1992085"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CORE-1</a:t>
            </a:r>
          </a:p>
        </p:txBody>
      </p:sp>
      <p:sp>
        <p:nvSpPr>
          <p:cNvPr id="6" name="Rectangle 5">
            <a:extLst>
              <a:ext uri="{FF2B5EF4-FFF2-40B4-BE49-F238E27FC236}">
                <a16:creationId xmlns:a16="http://schemas.microsoft.com/office/drawing/2014/main" id="{5C294E7D-FED2-4C41-B5B4-5DDB935FF108}"/>
              </a:ext>
            </a:extLst>
          </p:cNvPr>
          <p:cNvSpPr/>
          <p:nvPr/>
        </p:nvSpPr>
        <p:spPr>
          <a:xfrm>
            <a:off x="2819400" y="2786743"/>
            <a:ext cx="1306286" cy="136071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APP1</a:t>
            </a:r>
          </a:p>
        </p:txBody>
      </p:sp>
      <p:sp>
        <p:nvSpPr>
          <p:cNvPr id="7" name="Rectangle 6">
            <a:extLst>
              <a:ext uri="{FF2B5EF4-FFF2-40B4-BE49-F238E27FC236}">
                <a16:creationId xmlns:a16="http://schemas.microsoft.com/office/drawing/2014/main" id="{67256C5D-6B17-40D6-8D77-134B54554B6D}"/>
              </a:ext>
            </a:extLst>
          </p:cNvPr>
          <p:cNvSpPr/>
          <p:nvPr/>
        </p:nvSpPr>
        <p:spPr>
          <a:xfrm>
            <a:off x="6335482" y="2786742"/>
            <a:ext cx="1306286" cy="136071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APP2</a:t>
            </a:r>
          </a:p>
        </p:txBody>
      </p:sp>
    </p:spTree>
    <p:extLst>
      <p:ext uri="{BB962C8B-B14F-4D97-AF65-F5344CB8AC3E}">
        <p14:creationId xmlns:p14="http://schemas.microsoft.com/office/powerpoint/2010/main" val="735665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356D8-1505-4306-AD40-87E6B42FEF3C}"/>
              </a:ext>
            </a:extLst>
          </p:cNvPr>
          <p:cNvSpPr>
            <a:spLocks noGrp="1"/>
          </p:cNvSpPr>
          <p:nvPr>
            <p:ph type="title"/>
          </p:nvPr>
        </p:nvSpPr>
        <p:spPr/>
        <p:txBody>
          <a:bodyPr/>
          <a:lstStyle/>
          <a:p>
            <a:r>
              <a:rPr lang="en-US" dirty="0"/>
              <a:t>Scheduling</a:t>
            </a:r>
          </a:p>
        </p:txBody>
      </p:sp>
      <p:sp>
        <p:nvSpPr>
          <p:cNvPr id="3" name="Content Placeholder 2">
            <a:extLst>
              <a:ext uri="{FF2B5EF4-FFF2-40B4-BE49-F238E27FC236}">
                <a16:creationId xmlns:a16="http://schemas.microsoft.com/office/drawing/2014/main" id="{EBF0AF1F-9FA4-4D1C-897B-E328DC55845C}"/>
              </a:ext>
            </a:extLst>
          </p:cNvPr>
          <p:cNvSpPr>
            <a:spLocks noGrp="1"/>
          </p:cNvSpPr>
          <p:nvPr>
            <p:ph idx="1"/>
          </p:nvPr>
        </p:nvSpPr>
        <p:spPr/>
        <p:txBody>
          <a:bodyPr/>
          <a:lstStyle/>
          <a:p>
            <a:r>
              <a:rPr lang="en-US" dirty="0"/>
              <a:t>How does OS run multiple applications at the same time on a uniprocessor system</a:t>
            </a:r>
          </a:p>
          <a:p>
            <a:pPr lvl="1"/>
            <a:r>
              <a:rPr lang="en-US" dirty="0"/>
              <a:t>At a given time only one thread executes</a:t>
            </a:r>
          </a:p>
          <a:p>
            <a:pPr lvl="1"/>
            <a:r>
              <a:rPr lang="en-US" dirty="0"/>
              <a:t>OS multiplexes the CPU between applications but the multiplexing is so fast (e.g., after every 10 </a:t>
            </a:r>
            <a:r>
              <a:rPr lang="en-US" dirty="0" err="1"/>
              <a:t>ms</a:t>
            </a:r>
            <a:r>
              <a:rPr lang="en-US" dirty="0"/>
              <a:t>) that user doesn’t notice the pause</a:t>
            </a:r>
          </a:p>
        </p:txBody>
      </p:sp>
    </p:spTree>
    <p:extLst>
      <p:ext uri="{BB962C8B-B14F-4D97-AF65-F5344CB8AC3E}">
        <p14:creationId xmlns:p14="http://schemas.microsoft.com/office/powerpoint/2010/main" val="5829359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BCE9F-A2DE-40C3-8282-D3E665E9FF1C}"/>
              </a:ext>
            </a:extLst>
          </p:cNvPr>
          <p:cNvSpPr>
            <a:spLocks noGrp="1"/>
          </p:cNvSpPr>
          <p:nvPr>
            <p:ph type="title"/>
          </p:nvPr>
        </p:nvSpPr>
        <p:spPr/>
        <p:txBody>
          <a:bodyPr/>
          <a:lstStyle/>
          <a:p>
            <a:r>
              <a:rPr lang="en-US" dirty="0"/>
              <a:t>Scheduling</a:t>
            </a:r>
          </a:p>
        </p:txBody>
      </p:sp>
      <p:sp>
        <p:nvSpPr>
          <p:cNvPr id="3" name="Content Placeholder 2">
            <a:extLst>
              <a:ext uri="{FF2B5EF4-FFF2-40B4-BE49-F238E27FC236}">
                <a16:creationId xmlns:a16="http://schemas.microsoft.com/office/drawing/2014/main" id="{4B3DC861-DD46-4C8F-8C2A-D2B6F3ECDB01}"/>
              </a:ext>
            </a:extLst>
          </p:cNvPr>
          <p:cNvSpPr>
            <a:spLocks noGrp="1"/>
          </p:cNvSpPr>
          <p:nvPr>
            <p:ph idx="1"/>
          </p:nvPr>
        </p:nvSpPr>
        <p:spPr/>
        <p:txBody>
          <a:bodyPr/>
          <a:lstStyle/>
          <a:p>
            <a:r>
              <a:rPr lang="en-US" dirty="0"/>
              <a:t>The job of the scheduler to multiplex the CPU among threads</a:t>
            </a:r>
          </a:p>
          <a:p>
            <a:endParaRPr lang="en-US" dirty="0"/>
          </a:p>
          <a:p>
            <a:r>
              <a:rPr lang="en-US" dirty="0"/>
              <a:t>The scheduler maintains a queue (ready queue) that contains all threads that need to be scheduled</a:t>
            </a:r>
          </a:p>
          <a:p>
            <a:endParaRPr lang="en-US" dirty="0"/>
          </a:p>
          <a:p>
            <a:r>
              <a:rPr lang="en-US" dirty="0"/>
              <a:t>Whenever the scheduler is called, it inserts the current thread to the ready queue and removes a thread to the ready queue and starts its execution</a:t>
            </a:r>
          </a:p>
        </p:txBody>
      </p:sp>
    </p:spTree>
    <p:extLst>
      <p:ext uri="{BB962C8B-B14F-4D97-AF65-F5344CB8AC3E}">
        <p14:creationId xmlns:p14="http://schemas.microsoft.com/office/powerpoint/2010/main" val="2946277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FB7D5-A444-43DD-9E94-C2F41557F93B}"/>
              </a:ext>
            </a:extLst>
          </p:cNvPr>
          <p:cNvSpPr>
            <a:spLocks noGrp="1"/>
          </p:cNvSpPr>
          <p:nvPr>
            <p:ph type="title"/>
          </p:nvPr>
        </p:nvSpPr>
        <p:spPr/>
        <p:txBody>
          <a:bodyPr/>
          <a:lstStyle/>
          <a:p>
            <a:r>
              <a:rPr lang="en-US" dirty="0"/>
              <a:t>Scheduling</a:t>
            </a:r>
          </a:p>
        </p:txBody>
      </p:sp>
      <p:graphicFrame>
        <p:nvGraphicFramePr>
          <p:cNvPr id="4" name="Content Placeholder 3">
            <a:extLst>
              <a:ext uri="{FF2B5EF4-FFF2-40B4-BE49-F238E27FC236}">
                <a16:creationId xmlns:a16="http://schemas.microsoft.com/office/drawing/2014/main" id="{52FD74A7-4802-42AD-9E07-E892C053C707}"/>
              </a:ext>
            </a:extLst>
          </p:cNvPr>
          <p:cNvGraphicFramePr>
            <a:graphicFrameLocks noGrp="1"/>
          </p:cNvGraphicFramePr>
          <p:nvPr>
            <p:ph idx="1"/>
            <p:extLst>
              <p:ext uri="{D42A27DB-BD31-4B8C-83A1-F6EECF244321}">
                <p14:modId xmlns:p14="http://schemas.microsoft.com/office/powerpoint/2010/main" val="329173390"/>
              </p:ext>
            </p:extLst>
          </p:nvPr>
        </p:nvGraphicFramePr>
        <p:xfrm>
          <a:off x="2558143" y="2511425"/>
          <a:ext cx="5257800" cy="370840"/>
        </p:xfrm>
        <a:graphic>
          <a:graphicData uri="http://schemas.openxmlformats.org/drawingml/2006/table">
            <a:tbl>
              <a:tblPr firstRow="1" bandRow="1">
                <a:tableStyleId>{5C22544A-7EE6-4342-B048-85BDC9FD1C3A}</a:tableStyleId>
              </a:tblPr>
              <a:tblGrid>
                <a:gridCol w="1051560">
                  <a:extLst>
                    <a:ext uri="{9D8B030D-6E8A-4147-A177-3AD203B41FA5}">
                      <a16:colId xmlns:a16="http://schemas.microsoft.com/office/drawing/2014/main" val="3724807366"/>
                    </a:ext>
                  </a:extLst>
                </a:gridCol>
                <a:gridCol w="1051560">
                  <a:extLst>
                    <a:ext uri="{9D8B030D-6E8A-4147-A177-3AD203B41FA5}">
                      <a16:colId xmlns:a16="http://schemas.microsoft.com/office/drawing/2014/main" val="3811365586"/>
                    </a:ext>
                  </a:extLst>
                </a:gridCol>
                <a:gridCol w="1051560">
                  <a:extLst>
                    <a:ext uri="{9D8B030D-6E8A-4147-A177-3AD203B41FA5}">
                      <a16:colId xmlns:a16="http://schemas.microsoft.com/office/drawing/2014/main" val="1040587917"/>
                    </a:ext>
                  </a:extLst>
                </a:gridCol>
                <a:gridCol w="1051560">
                  <a:extLst>
                    <a:ext uri="{9D8B030D-6E8A-4147-A177-3AD203B41FA5}">
                      <a16:colId xmlns:a16="http://schemas.microsoft.com/office/drawing/2014/main" val="2570208195"/>
                    </a:ext>
                  </a:extLst>
                </a:gridCol>
                <a:gridCol w="1051560">
                  <a:extLst>
                    <a:ext uri="{9D8B030D-6E8A-4147-A177-3AD203B41FA5}">
                      <a16:colId xmlns:a16="http://schemas.microsoft.com/office/drawing/2014/main" val="839449960"/>
                    </a:ext>
                  </a:extLst>
                </a:gridCol>
              </a:tblGrid>
              <a:tr h="370840">
                <a:tc>
                  <a:txBody>
                    <a:bodyPr/>
                    <a:lstStyle/>
                    <a:p>
                      <a:pPr algn="ctr"/>
                      <a:r>
                        <a:rPr lang="en-US" dirty="0"/>
                        <a:t>A8</a:t>
                      </a:r>
                    </a:p>
                  </a:txBody>
                  <a:tcPr/>
                </a:tc>
                <a:tc>
                  <a:txBody>
                    <a:bodyPr/>
                    <a:lstStyle/>
                    <a:p>
                      <a:pPr algn="ctr"/>
                      <a:r>
                        <a:rPr lang="en-US" dirty="0"/>
                        <a:t>A7</a:t>
                      </a:r>
                    </a:p>
                  </a:txBody>
                  <a:tcPr/>
                </a:tc>
                <a:tc>
                  <a:txBody>
                    <a:bodyPr/>
                    <a:lstStyle/>
                    <a:p>
                      <a:pPr algn="ctr"/>
                      <a:r>
                        <a:rPr lang="en-US" dirty="0"/>
                        <a:t>A4</a:t>
                      </a:r>
                    </a:p>
                  </a:txBody>
                  <a:tcPr/>
                </a:tc>
                <a:tc>
                  <a:txBody>
                    <a:bodyPr/>
                    <a:lstStyle/>
                    <a:p>
                      <a:pPr algn="ctr"/>
                      <a:r>
                        <a:rPr lang="en-US" dirty="0"/>
                        <a:t>A10</a:t>
                      </a:r>
                    </a:p>
                  </a:txBody>
                  <a:tcPr/>
                </a:tc>
                <a:tc>
                  <a:txBody>
                    <a:bodyPr/>
                    <a:lstStyle/>
                    <a:p>
                      <a:pPr algn="ctr"/>
                      <a:r>
                        <a:rPr lang="en-US" dirty="0"/>
                        <a:t>A3</a:t>
                      </a:r>
                    </a:p>
                  </a:txBody>
                  <a:tcPr/>
                </a:tc>
                <a:extLst>
                  <a:ext uri="{0D108BD9-81ED-4DB2-BD59-A6C34878D82A}">
                    <a16:rowId xmlns:a16="http://schemas.microsoft.com/office/drawing/2014/main" val="3384552189"/>
                  </a:ext>
                </a:extLst>
              </a:tr>
            </a:tbl>
          </a:graphicData>
        </a:graphic>
      </p:graphicFrame>
      <p:sp>
        <p:nvSpPr>
          <p:cNvPr id="5" name="TextBox 4">
            <a:extLst>
              <a:ext uri="{FF2B5EF4-FFF2-40B4-BE49-F238E27FC236}">
                <a16:creationId xmlns:a16="http://schemas.microsoft.com/office/drawing/2014/main" id="{58943F32-DBAC-4BD4-AD76-52113DA1AB3B}"/>
              </a:ext>
            </a:extLst>
          </p:cNvPr>
          <p:cNvSpPr txBox="1"/>
          <p:nvPr/>
        </p:nvSpPr>
        <p:spPr>
          <a:xfrm>
            <a:off x="5094514" y="4582886"/>
            <a:ext cx="2797629"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A1 is running</a:t>
            </a:r>
          </a:p>
        </p:txBody>
      </p:sp>
      <p:cxnSp>
        <p:nvCxnSpPr>
          <p:cNvPr id="6" name="Straight Arrow Connector 5">
            <a:extLst>
              <a:ext uri="{FF2B5EF4-FFF2-40B4-BE49-F238E27FC236}">
                <a16:creationId xmlns:a16="http://schemas.microsoft.com/office/drawing/2014/main" id="{F30847ED-43E9-48C8-A0F8-2C347A786C49}"/>
              </a:ext>
            </a:extLst>
          </p:cNvPr>
          <p:cNvCxnSpPr/>
          <p:nvPr/>
        </p:nvCxnSpPr>
        <p:spPr>
          <a:xfrm>
            <a:off x="6770914" y="1796143"/>
            <a:ext cx="0" cy="737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1817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FB7D5-A444-43DD-9E94-C2F41557F93B}"/>
              </a:ext>
            </a:extLst>
          </p:cNvPr>
          <p:cNvSpPr>
            <a:spLocks noGrp="1"/>
          </p:cNvSpPr>
          <p:nvPr>
            <p:ph type="title"/>
          </p:nvPr>
        </p:nvSpPr>
        <p:spPr/>
        <p:txBody>
          <a:bodyPr/>
          <a:lstStyle/>
          <a:p>
            <a:r>
              <a:rPr lang="en-US" dirty="0"/>
              <a:t>Scheduling</a:t>
            </a:r>
          </a:p>
        </p:txBody>
      </p:sp>
      <p:graphicFrame>
        <p:nvGraphicFramePr>
          <p:cNvPr id="4" name="Content Placeholder 3">
            <a:extLst>
              <a:ext uri="{FF2B5EF4-FFF2-40B4-BE49-F238E27FC236}">
                <a16:creationId xmlns:a16="http://schemas.microsoft.com/office/drawing/2014/main" id="{52FD74A7-4802-42AD-9E07-E892C053C707}"/>
              </a:ext>
            </a:extLst>
          </p:cNvPr>
          <p:cNvGraphicFramePr>
            <a:graphicFrameLocks noGrp="1"/>
          </p:cNvGraphicFramePr>
          <p:nvPr>
            <p:ph idx="1"/>
          </p:nvPr>
        </p:nvGraphicFramePr>
        <p:xfrm>
          <a:off x="2558143" y="2511425"/>
          <a:ext cx="5257800" cy="370840"/>
        </p:xfrm>
        <a:graphic>
          <a:graphicData uri="http://schemas.openxmlformats.org/drawingml/2006/table">
            <a:tbl>
              <a:tblPr firstRow="1" bandRow="1">
                <a:tableStyleId>{5C22544A-7EE6-4342-B048-85BDC9FD1C3A}</a:tableStyleId>
              </a:tblPr>
              <a:tblGrid>
                <a:gridCol w="1051560">
                  <a:extLst>
                    <a:ext uri="{9D8B030D-6E8A-4147-A177-3AD203B41FA5}">
                      <a16:colId xmlns:a16="http://schemas.microsoft.com/office/drawing/2014/main" val="3724807366"/>
                    </a:ext>
                  </a:extLst>
                </a:gridCol>
                <a:gridCol w="1051560">
                  <a:extLst>
                    <a:ext uri="{9D8B030D-6E8A-4147-A177-3AD203B41FA5}">
                      <a16:colId xmlns:a16="http://schemas.microsoft.com/office/drawing/2014/main" val="3811365586"/>
                    </a:ext>
                  </a:extLst>
                </a:gridCol>
                <a:gridCol w="1051560">
                  <a:extLst>
                    <a:ext uri="{9D8B030D-6E8A-4147-A177-3AD203B41FA5}">
                      <a16:colId xmlns:a16="http://schemas.microsoft.com/office/drawing/2014/main" val="1040587917"/>
                    </a:ext>
                  </a:extLst>
                </a:gridCol>
                <a:gridCol w="1051560">
                  <a:extLst>
                    <a:ext uri="{9D8B030D-6E8A-4147-A177-3AD203B41FA5}">
                      <a16:colId xmlns:a16="http://schemas.microsoft.com/office/drawing/2014/main" val="2570208195"/>
                    </a:ext>
                  </a:extLst>
                </a:gridCol>
                <a:gridCol w="1051560">
                  <a:extLst>
                    <a:ext uri="{9D8B030D-6E8A-4147-A177-3AD203B41FA5}">
                      <a16:colId xmlns:a16="http://schemas.microsoft.com/office/drawing/2014/main" val="839449960"/>
                    </a:ext>
                  </a:extLst>
                </a:gridCol>
              </a:tblGrid>
              <a:tr h="370840">
                <a:tc>
                  <a:txBody>
                    <a:bodyPr/>
                    <a:lstStyle/>
                    <a:p>
                      <a:pPr algn="ctr"/>
                      <a:r>
                        <a:rPr lang="en-US" dirty="0"/>
                        <a:t>A8</a:t>
                      </a:r>
                    </a:p>
                  </a:txBody>
                  <a:tcPr/>
                </a:tc>
                <a:tc>
                  <a:txBody>
                    <a:bodyPr/>
                    <a:lstStyle/>
                    <a:p>
                      <a:pPr algn="ctr"/>
                      <a:r>
                        <a:rPr lang="en-US" dirty="0"/>
                        <a:t>A7</a:t>
                      </a:r>
                    </a:p>
                  </a:txBody>
                  <a:tcPr/>
                </a:tc>
                <a:tc>
                  <a:txBody>
                    <a:bodyPr/>
                    <a:lstStyle/>
                    <a:p>
                      <a:pPr algn="ctr"/>
                      <a:r>
                        <a:rPr lang="en-US" dirty="0"/>
                        <a:t>A4</a:t>
                      </a:r>
                    </a:p>
                  </a:txBody>
                  <a:tcPr/>
                </a:tc>
                <a:tc>
                  <a:txBody>
                    <a:bodyPr/>
                    <a:lstStyle/>
                    <a:p>
                      <a:pPr algn="ctr"/>
                      <a:r>
                        <a:rPr lang="en-US" dirty="0"/>
                        <a:t>A10</a:t>
                      </a:r>
                    </a:p>
                  </a:txBody>
                  <a:tcPr/>
                </a:tc>
                <a:tc>
                  <a:txBody>
                    <a:bodyPr/>
                    <a:lstStyle/>
                    <a:p>
                      <a:pPr algn="ctr"/>
                      <a:r>
                        <a:rPr lang="en-US" dirty="0"/>
                        <a:t>A3</a:t>
                      </a:r>
                    </a:p>
                  </a:txBody>
                  <a:tcPr/>
                </a:tc>
                <a:extLst>
                  <a:ext uri="{0D108BD9-81ED-4DB2-BD59-A6C34878D82A}">
                    <a16:rowId xmlns:a16="http://schemas.microsoft.com/office/drawing/2014/main" val="3384552189"/>
                  </a:ext>
                </a:extLst>
              </a:tr>
            </a:tbl>
          </a:graphicData>
        </a:graphic>
      </p:graphicFrame>
      <p:sp>
        <p:nvSpPr>
          <p:cNvPr id="5" name="TextBox 4">
            <a:extLst>
              <a:ext uri="{FF2B5EF4-FFF2-40B4-BE49-F238E27FC236}">
                <a16:creationId xmlns:a16="http://schemas.microsoft.com/office/drawing/2014/main" id="{58943F32-DBAC-4BD4-AD76-52113DA1AB3B}"/>
              </a:ext>
            </a:extLst>
          </p:cNvPr>
          <p:cNvSpPr txBox="1"/>
          <p:nvPr/>
        </p:nvSpPr>
        <p:spPr>
          <a:xfrm>
            <a:off x="5094514" y="4245429"/>
            <a:ext cx="3810000" cy="1015663"/>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A1 is running</a:t>
            </a:r>
          </a:p>
          <a:p>
            <a:r>
              <a:rPr lang="en-US" sz="2000" dirty="0">
                <a:latin typeface="Arial" panose="020B0604020202020204" pitchFamily="34" charset="0"/>
                <a:cs typeface="Arial" panose="020B0604020202020204" pitchFamily="34" charset="0"/>
              </a:rPr>
              <a:t>A1 calls scheduler</a:t>
            </a:r>
          </a:p>
          <a:p>
            <a:r>
              <a:rPr lang="en-US" sz="2000" dirty="0">
                <a:latin typeface="Arial" panose="020B0604020202020204" pitchFamily="34" charset="0"/>
                <a:cs typeface="Arial" panose="020B0604020202020204" pitchFamily="34" charset="0"/>
              </a:rPr>
              <a:t>A3 was picked for execution </a:t>
            </a:r>
          </a:p>
        </p:txBody>
      </p:sp>
      <p:cxnSp>
        <p:nvCxnSpPr>
          <p:cNvPr id="6" name="Straight Arrow Connector 5">
            <a:extLst>
              <a:ext uri="{FF2B5EF4-FFF2-40B4-BE49-F238E27FC236}">
                <a16:creationId xmlns:a16="http://schemas.microsoft.com/office/drawing/2014/main" id="{535D00E9-1F3D-4B4A-9E8E-792389BBFCC3}"/>
              </a:ext>
            </a:extLst>
          </p:cNvPr>
          <p:cNvCxnSpPr/>
          <p:nvPr/>
        </p:nvCxnSpPr>
        <p:spPr>
          <a:xfrm>
            <a:off x="6770914" y="1774371"/>
            <a:ext cx="0" cy="737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1586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FB7D5-A444-43DD-9E94-C2F41557F93B}"/>
              </a:ext>
            </a:extLst>
          </p:cNvPr>
          <p:cNvSpPr>
            <a:spLocks noGrp="1"/>
          </p:cNvSpPr>
          <p:nvPr>
            <p:ph type="title"/>
          </p:nvPr>
        </p:nvSpPr>
        <p:spPr/>
        <p:txBody>
          <a:bodyPr/>
          <a:lstStyle/>
          <a:p>
            <a:r>
              <a:rPr lang="en-US" dirty="0"/>
              <a:t>Scheduling</a:t>
            </a:r>
          </a:p>
        </p:txBody>
      </p:sp>
      <p:graphicFrame>
        <p:nvGraphicFramePr>
          <p:cNvPr id="4" name="Content Placeholder 3">
            <a:extLst>
              <a:ext uri="{FF2B5EF4-FFF2-40B4-BE49-F238E27FC236}">
                <a16:creationId xmlns:a16="http://schemas.microsoft.com/office/drawing/2014/main" id="{52FD74A7-4802-42AD-9E07-E892C053C707}"/>
              </a:ext>
            </a:extLst>
          </p:cNvPr>
          <p:cNvGraphicFramePr>
            <a:graphicFrameLocks noGrp="1"/>
          </p:cNvGraphicFramePr>
          <p:nvPr>
            <p:ph idx="1"/>
            <p:extLst>
              <p:ext uri="{D42A27DB-BD31-4B8C-83A1-F6EECF244321}">
                <p14:modId xmlns:p14="http://schemas.microsoft.com/office/powerpoint/2010/main" val="2742901943"/>
              </p:ext>
            </p:extLst>
          </p:nvPr>
        </p:nvGraphicFramePr>
        <p:xfrm>
          <a:off x="2558143" y="2645229"/>
          <a:ext cx="5257800" cy="365760"/>
        </p:xfrm>
        <a:graphic>
          <a:graphicData uri="http://schemas.openxmlformats.org/drawingml/2006/table">
            <a:tbl>
              <a:tblPr firstRow="1" bandRow="1">
                <a:tableStyleId>{5C22544A-7EE6-4342-B048-85BDC9FD1C3A}</a:tableStyleId>
              </a:tblPr>
              <a:tblGrid>
                <a:gridCol w="1051560">
                  <a:extLst>
                    <a:ext uri="{9D8B030D-6E8A-4147-A177-3AD203B41FA5}">
                      <a16:colId xmlns:a16="http://schemas.microsoft.com/office/drawing/2014/main" val="3724807366"/>
                    </a:ext>
                  </a:extLst>
                </a:gridCol>
                <a:gridCol w="1051560">
                  <a:extLst>
                    <a:ext uri="{9D8B030D-6E8A-4147-A177-3AD203B41FA5}">
                      <a16:colId xmlns:a16="http://schemas.microsoft.com/office/drawing/2014/main" val="3811365586"/>
                    </a:ext>
                  </a:extLst>
                </a:gridCol>
                <a:gridCol w="1051560">
                  <a:extLst>
                    <a:ext uri="{9D8B030D-6E8A-4147-A177-3AD203B41FA5}">
                      <a16:colId xmlns:a16="http://schemas.microsoft.com/office/drawing/2014/main" val="1040587917"/>
                    </a:ext>
                  </a:extLst>
                </a:gridCol>
                <a:gridCol w="1051560">
                  <a:extLst>
                    <a:ext uri="{9D8B030D-6E8A-4147-A177-3AD203B41FA5}">
                      <a16:colId xmlns:a16="http://schemas.microsoft.com/office/drawing/2014/main" val="2570208195"/>
                    </a:ext>
                  </a:extLst>
                </a:gridCol>
                <a:gridCol w="1051560">
                  <a:extLst>
                    <a:ext uri="{9D8B030D-6E8A-4147-A177-3AD203B41FA5}">
                      <a16:colId xmlns:a16="http://schemas.microsoft.com/office/drawing/2014/main" val="839449960"/>
                    </a:ext>
                  </a:extLst>
                </a:gridCol>
              </a:tblGrid>
              <a:tr h="237036">
                <a:tc>
                  <a:txBody>
                    <a:bodyPr/>
                    <a:lstStyle/>
                    <a:p>
                      <a:pPr algn="ctr"/>
                      <a:r>
                        <a:rPr lang="en-US" dirty="0"/>
                        <a:t>A8</a:t>
                      </a:r>
                    </a:p>
                  </a:txBody>
                  <a:tcPr/>
                </a:tc>
                <a:tc>
                  <a:txBody>
                    <a:bodyPr/>
                    <a:lstStyle/>
                    <a:p>
                      <a:pPr algn="ctr"/>
                      <a:r>
                        <a:rPr lang="en-US" dirty="0"/>
                        <a:t>A7</a:t>
                      </a:r>
                    </a:p>
                  </a:txBody>
                  <a:tcPr/>
                </a:tc>
                <a:tc>
                  <a:txBody>
                    <a:bodyPr/>
                    <a:lstStyle/>
                    <a:p>
                      <a:pPr algn="ctr"/>
                      <a:r>
                        <a:rPr lang="en-US" dirty="0"/>
                        <a:t>A4</a:t>
                      </a:r>
                    </a:p>
                  </a:txBody>
                  <a:tcPr/>
                </a:tc>
                <a:tc>
                  <a:txBody>
                    <a:bodyPr/>
                    <a:lstStyle/>
                    <a:p>
                      <a:pPr algn="ctr"/>
                      <a:r>
                        <a:rPr lang="en-US" dirty="0"/>
                        <a:t>A10</a:t>
                      </a:r>
                    </a:p>
                  </a:txBody>
                  <a:tcPr/>
                </a:tc>
                <a:tc>
                  <a:txBody>
                    <a:bodyPr/>
                    <a:lstStyle/>
                    <a:p>
                      <a:pPr algn="ctr"/>
                      <a:r>
                        <a:rPr lang="en-US" dirty="0"/>
                        <a:t>A1</a:t>
                      </a:r>
                    </a:p>
                  </a:txBody>
                  <a:tcPr/>
                </a:tc>
                <a:extLst>
                  <a:ext uri="{0D108BD9-81ED-4DB2-BD59-A6C34878D82A}">
                    <a16:rowId xmlns:a16="http://schemas.microsoft.com/office/drawing/2014/main" val="3384552189"/>
                  </a:ext>
                </a:extLst>
              </a:tr>
            </a:tbl>
          </a:graphicData>
        </a:graphic>
      </p:graphicFrame>
      <p:sp>
        <p:nvSpPr>
          <p:cNvPr id="5" name="TextBox 4">
            <a:extLst>
              <a:ext uri="{FF2B5EF4-FFF2-40B4-BE49-F238E27FC236}">
                <a16:creationId xmlns:a16="http://schemas.microsoft.com/office/drawing/2014/main" id="{58943F32-DBAC-4BD4-AD76-52113DA1AB3B}"/>
              </a:ext>
            </a:extLst>
          </p:cNvPr>
          <p:cNvSpPr txBox="1"/>
          <p:nvPr/>
        </p:nvSpPr>
        <p:spPr>
          <a:xfrm>
            <a:off x="5094514" y="4408715"/>
            <a:ext cx="3810000" cy="1323439"/>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A1 is running</a:t>
            </a:r>
          </a:p>
          <a:p>
            <a:r>
              <a:rPr lang="en-US" sz="2000" dirty="0">
                <a:latin typeface="Arial" panose="020B0604020202020204" pitchFamily="34" charset="0"/>
                <a:cs typeface="Arial" panose="020B0604020202020204" pitchFamily="34" charset="0"/>
              </a:rPr>
              <a:t>A1 calls scheduler</a:t>
            </a:r>
          </a:p>
          <a:p>
            <a:r>
              <a:rPr lang="en-US" sz="2000" dirty="0">
                <a:latin typeface="Arial" panose="020B0604020202020204" pitchFamily="34" charset="0"/>
                <a:cs typeface="Arial" panose="020B0604020202020204" pitchFamily="34" charset="0"/>
              </a:rPr>
              <a:t>A3 was picked for execution</a:t>
            </a:r>
          </a:p>
          <a:p>
            <a:r>
              <a:rPr lang="en-US" sz="2000" dirty="0">
                <a:latin typeface="Arial" panose="020B0604020202020204" pitchFamily="34" charset="0"/>
                <a:cs typeface="Arial" panose="020B0604020202020204" pitchFamily="34" charset="0"/>
              </a:rPr>
              <a:t>A3 is executing </a:t>
            </a:r>
          </a:p>
        </p:txBody>
      </p:sp>
      <p:cxnSp>
        <p:nvCxnSpPr>
          <p:cNvPr id="6" name="Straight Arrow Connector 5">
            <a:extLst>
              <a:ext uri="{FF2B5EF4-FFF2-40B4-BE49-F238E27FC236}">
                <a16:creationId xmlns:a16="http://schemas.microsoft.com/office/drawing/2014/main" id="{4353EADF-2BE8-47A8-8FCD-BA624435E162}"/>
              </a:ext>
            </a:extLst>
          </p:cNvPr>
          <p:cNvCxnSpPr/>
          <p:nvPr/>
        </p:nvCxnSpPr>
        <p:spPr>
          <a:xfrm>
            <a:off x="5725882" y="1774371"/>
            <a:ext cx="0" cy="737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37289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FB7D5-A444-43DD-9E94-C2F41557F93B}"/>
              </a:ext>
            </a:extLst>
          </p:cNvPr>
          <p:cNvSpPr>
            <a:spLocks noGrp="1"/>
          </p:cNvSpPr>
          <p:nvPr>
            <p:ph type="title"/>
          </p:nvPr>
        </p:nvSpPr>
        <p:spPr/>
        <p:txBody>
          <a:bodyPr/>
          <a:lstStyle/>
          <a:p>
            <a:r>
              <a:rPr lang="en-US" dirty="0"/>
              <a:t>Scheduling</a:t>
            </a:r>
          </a:p>
        </p:txBody>
      </p:sp>
      <p:graphicFrame>
        <p:nvGraphicFramePr>
          <p:cNvPr id="4" name="Content Placeholder 3">
            <a:extLst>
              <a:ext uri="{FF2B5EF4-FFF2-40B4-BE49-F238E27FC236}">
                <a16:creationId xmlns:a16="http://schemas.microsoft.com/office/drawing/2014/main" id="{52FD74A7-4802-42AD-9E07-E892C053C707}"/>
              </a:ext>
            </a:extLst>
          </p:cNvPr>
          <p:cNvGraphicFramePr>
            <a:graphicFrameLocks noGrp="1"/>
          </p:cNvGraphicFramePr>
          <p:nvPr>
            <p:ph idx="1"/>
          </p:nvPr>
        </p:nvGraphicFramePr>
        <p:xfrm>
          <a:off x="2558143" y="2645229"/>
          <a:ext cx="5257800" cy="365760"/>
        </p:xfrm>
        <a:graphic>
          <a:graphicData uri="http://schemas.openxmlformats.org/drawingml/2006/table">
            <a:tbl>
              <a:tblPr firstRow="1" bandRow="1">
                <a:tableStyleId>{5C22544A-7EE6-4342-B048-85BDC9FD1C3A}</a:tableStyleId>
              </a:tblPr>
              <a:tblGrid>
                <a:gridCol w="1051560">
                  <a:extLst>
                    <a:ext uri="{9D8B030D-6E8A-4147-A177-3AD203B41FA5}">
                      <a16:colId xmlns:a16="http://schemas.microsoft.com/office/drawing/2014/main" val="3724807366"/>
                    </a:ext>
                  </a:extLst>
                </a:gridCol>
                <a:gridCol w="1051560">
                  <a:extLst>
                    <a:ext uri="{9D8B030D-6E8A-4147-A177-3AD203B41FA5}">
                      <a16:colId xmlns:a16="http://schemas.microsoft.com/office/drawing/2014/main" val="3811365586"/>
                    </a:ext>
                  </a:extLst>
                </a:gridCol>
                <a:gridCol w="1051560">
                  <a:extLst>
                    <a:ext uri="{9D8B030D-6E8A-4147-A177-3AD203B41FA5}">
                      <a16:colId xmlns:a16="http://schemas.microsoft.com/office/drawing/2014/main" val="1040587917"/>
                    </a:ext>
                  </a:extLst>
                </a:gridCol>
                <a:gridCol w="1051560">
                  <a:extLst>
                    <a:ext uri="{9D8B030D-6E8A-4147-A177-3AD203B41FA5}">
                      <a16:colId xmlns:a16="http://schemas.microsoft.com/office/drawing/2014/main" val="2570208195"/>
                    </a:ext>
                  </a:extLst>
                </a:gridCol>
                <a:gridCol w="1051560">
                  <a:extLst>
                    <a:ext uri="{9D8B030D-6E8A-4147-A177-3AD203B41FA5}">
                      <a16:colId xmlns:a16="http://schemas.microsoft.com/office/drawing/2014/main" val="839449960"/>
                    </a:ext>
                  </a:extLst>
                </a:gridCol>
              </a:tblGrid>
              <a:tr h="237036">
                <a:tc>
                  <a:txBody>
                    <a:bodyPr/>
                    <a:lstStyle/>
                    <a:p>
                      <a:pPr algn="ctr"/>
                      <a:r>
                        <a:rPr lang="en-US" dirty="0"/>
                        <a:t>A8</a:t>
                      </a:r>
                    </a:p>
                  </a:txBody>
                  <a:tcPr/>
                </a:tc>
                <a:tc>
                  <a:txBody>
                    <a:bodyPr/>
                    <a:lstStyle/>
                    <a:p>
                      <a:pPr algn="ctr"/>
                      <a:r>
                        <a:rPr lang="en-US" dirty="0"/>
                        <a:t>A7</a:t>
                      </a:r>
                    </a:p>
                  </a:txBody>
                  <a:tcPr/>
                </a:tc>
                <a:tc>
                  <a:txBody>
                    <a:bodyPr/>
                    <a:lstStyle/>
                    <a:p>
                      <a:pPr algn="ctr"/>
                      <a:r>
                        <a:rPr lang="en-US" dirty="0"/>
                        <a:t>A4</a:t>
                      </a:r>
                    </a:p>
                  </a:txBody>
                  <a:tcPr/>
                </a:tc>
                <a:tc>
                  <a:txBody>
                    <a:bodyPr/>
                    <a:lstStyle/>
                    <a:p>
                      <a:pPr algn="ctr"/>
                      <a:r>
                        <a:rPr lang="en-US" dirty="0"/>
                        <a:t>A10</a:t>
                      </a:r>
                    </a:p>
                  </a:txBody>
                  <a:tcPr/>
                </a:tc>
                <a:tc>
                  <a:txBody>
                    <a:bodyPr/>
                    <a:lstStyle/>
                    <a:p>
                      <a:pPr algn="ctr"/>
                      <a:r>
                        <a:rPr lang="en-US" dirty="0"/>
                        <a:t>A1</a:t>
                      </a:r>
                    </a:p>
                  </a:txBody>
                  <a:tcPr/>
                </a:tc>
                <a:extLst>
                  <a:ext uri="{0D108BD9-81ED-4DB2-BD59-A6C34878D82A}">
                    <a16:rowId xmlns:a16="http://schemas.microsoft.com/office/drawing/2014/main" val="3384552189"/>
                  </a:ext>
                </a:extLst>
              </a:tr>
            </a:tbl>
          </a:graphicData>
        </a:graphic>
      </p:graphicFrame>
      <p:sp>
        <p:nvSpPr>
          <p:cNvPr id="5" name="TextBox 4">
            <a:extLst>
              <a:ext uri="{FF2B5EF4-FFF2-40B4-BE49-F238E27FC236}">
                <a16:creationId xmlns:a16="http://schemas.microsoft.com/office/drawing/2014/main" id="{58943F32-DBAC-4BD4-AD76-52113DA1AB3B}"/>
              </a:ext>
            </a:extLst>
          </p:cNvPr>
          <p:cNvSpPr txBox="1"/>
          <p:nvPr/>
        </p:nvSpPr>
        <p:spPr>
          <a:xfrm>
            <a:off x="5094514" y="4288972"/>
            <a:ext cx="3810000" cy="1631216"/>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A1 is running</a:t>
            </a:r>
          </a:p>
          <a:p>
            <a:r>
              <a:rPr lang="en-US" sz="2000" dirty="0">
                <a:latin typeface="Arial" panose="020B0604020202020204" pitchFamily="34" charset="0"/>
                <a:cs typeface="Arial" panose="020B0604020202020204" pitchFamily="34" charset="0"/>
              </a:rPr>
              <a:t>A1 calls scheduler</a:t>
            </a:r>
          </a:p>
          <a:p>
            <a:r>
              <a:rPr lang="en-US" sz="2000" dirty="0">
                <a:latin typeface="Arial" panose="020B0604020202020204" pitchFamily="34" charset="0"/>
                <a:cs typeface="Arial" panose="020B0604020202020204" pitchFamily="34" charset="0"/>
              </a:rPr>
              <a:t>A3 was picked for execution</a:t>
            </a:r>
          </a:p>
          <a:p>
            <a:r>
              <a:rPr lang="en-US" sz="2000" dirty="0">
                <a:latin typeface="Arial" panose="020B0604020202020204" pitchFamily="34" charset="0"/>
                <a:cs typeface="Arial" panose="020B0604020202020204" pitchFamily="34" charset="0"/>
              </a:rPr>
              <a:t>A3 is executing</a:t>
            </a:r>
          </a:p>
          <a:p>
            <a:r>
              <a:rPr lang="en-US" sz="2000" dirty="0">
                <a:latin typeface="Arial" panose="020B0604020202020204" pitchFamily="34" charset="0"/>
                <a:cs typeface="Arial" panose="020B0604020202020204" pitchFamily="34" charset="0"/>
              </a:rPr>
              <a:t>A3 calls scheduler </a:t>
            </a:r>
          </a:p>
        </p:txBody>
      </p:sp>
      <p:cxnSp>
        <p:nvCxnSpPr>
          <p:cNvPr id="6" name="Straight Arrow Connector 5">
            <a:extLst>
              <a:ext uri="{FF2B5EF4-FFF2-40B4-BE49-F238E27FC236}">
                <a16:creationId xmlns:a16="http://schemas.microsoft.com/office/drawing/2014/main" id="{4353EADF-2BE8-47A8-8FCD-BA624435E162}"/>
              </a:ext>
            </a:extLst>
          </p:cNvPr>
          <p:cNvCxnSpPr/>
          <p:nvPr/>
        </p:nvCxnSpPr>
        <p:spPr>
          <a:xfrm>
            <a:off x="5725882" y="1774371"/>
            <a:ext cx="0" cy="737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4854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F49B1-61E9-4AEF-8CE9-037916C4E662}"/>
              </a:ext>
            </a:extLst>
          </p:cNvPr>
          <p:cNvSpPr>
            <a:spLocks noGrp="1"/>
          </p:cNvSpPr>
          <p:nvPr>
            <p:ph type="title"/>
          </p:nvPr>
        </p:nvSpPr>
        <p:spPr/>
        <p:txBody>
          <a:bodyPr/>
          <a:lstStyle/>
          <a:p>
            <a:r>
              <a:rPr lang="en-US" dirty="0"/>
              <a:t>Assignment-1</a:t>
            </a:r>
          </a:p>
        </p:txBody>
      </p:sp>
      <p:sp>
        <p:nvSpPr>
          <p:cNvPr id="3" name="Content Placeholder 2">
            <a:extLst>
              <a:ext uri="{FF2B5EF4-FFF2-40B4-BE49-F238E27FC236}">
                <a16:creationId xmlns:a16="http://schemas.microsoft.com/office/drawing/2014/main" id="{47C82EA1-466F-4E9B-9B75-B1EC80651D1F}"/>
              </a:ext>
            </a:extLst>
          </p:cNvPr>
          <p:cNvSpPr>
            <a:spLocks noGrp="1"/>
          </p:cNvSpPr>
          <p:nvPr>
            <p:ph idx="1"/>
          </p:nvPr>
        </p:nvSpPr>
        <p:spPr/>
        <p:txBody>
          <a:bodyPr>
            <a:normAutofit/>
          </a:bodyPr>
          <a:lstStyle/>
          <a:p>
            <a:r>
              <a:rPr lang="en-US" dirty="0"/>
              <a:t>git clone </a:t>
            </a:r>
            <a:r>
              <a:rPr lang="en-US" dirty="0">
                <a:hlinkClick r:id="rId3"/>
              </a:rPr>
              <a:t>https://github.com/Systems-IIITD/SimpleMM.git</a:t>
            </a:r>
            <a:endParaRPr lang="en-US" dirty="0"/>
          </a:p>
          <a:p>
            <a:endParaRPr lang="en-US" dirty="0"/>
          </a:p>
          <a:p>
            <a:r>
              <a:rPr lang="en-US" dirty="0"/>
              <a:t>“make” to build the </a:t>
            </a:r>
            <a:r>
              <a:rPr lang="en-US" dirty="0" err="1"/>
              <a:t>SimpleMM</a:t>
            </a:r>
            <a:r>
              <a:rPr lang="en-US" dirty="0"/>
              <a:t> library and the test case</a:t>
            </a:r>
          </a:p>
          <a:p>
            <a:pPr lvl="1"/>
            <a:r>
              <a:rPr lang="en-US" dirty="0"/>
              <a:t>generate libmemory.so and an executable random</a:t>
            </a:r>
          </a:p>
          <a:p>
            <a:pPr lvl="1"/>
            <a:r>
              <a:rPr lang="en-US" dirty="0"/>
              <a:t>execute ./random to run the test case</a:t>
            </a:r>
          </a:p>
          <a:p>
            <a:endParaRPr lang="en-US" dirty="0"/>
          </a:p>
          <a:p>
            <a:r>
              <a:rPr lang="en-US" dirty="0"/>
              <a:t>“make run” to run the test case</a:t>
            </a:r>
          </a:p>
        </p:txBody>
      </p:sp>
    </p:spTree>
    <p:extLst>
      <p:ext uri="{BB962C8B-B14F-4D97-AF65-F5344CB8AC3E}">
        <p14:creationId xmlns:p14="http://schemas.microsoft.com/office/powerpoint/2010/main" val="3521553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FB7D5-A444-43DD-9E94-C2F41557F93B}"/>
              </a:ext>
            </a:extLst>
          </p:cNvPr>
          <p:cNvSpPr>
            <a:spLocks noGrp="1"/>
          </p:cNvSpPr>
          <p:nvPr>
            <p:ph type="title"/>
          </p:nvPr>
        </p:nvSpPr>
        <p:spPr/>
        <p:txBody>
          <a:bodyPr/>
          <a:lstStyle/>
          <a:p>
            <a:r>
              <a:rPr lang="en-US" dirty="0"/>
              <a:t>Scheduling</a:t>
            </a:r>
          </a:p>
        </p:txBody>
      </p:sp>
      <p:graphicFrame>
        <p:nvGraphicFramePr>
          <p:cNvPr id="4" name="Content Placeholder 3">
            <a:extLst>
              <a:ext uri="{FF2B5EF4-FFF2-40B4-BE49-F238E27FC236}">
                <a16:creationId xmlns:a16="http://schemas.microsoft.com/office/drawing/2014/main" id="{52FD74A7-4802-42AD-9E07-E892C053C707}"/>
              </a:ext>
            </a:extLst>
          </p:cNvPr>
          <p:cNvGraphicFramePr>
            <a:graphicFrameLocks noGrp="1"/>
          </p:cNvGraphicFramePr>
          <p:nvPr>
            <p:ph idx="1"/>
            <p:extLst>
              <p:ext uri="{D42A27DB-BD31-4B8C-83A1-F6EECF244321}">
                <p14:modId xmlns:p14="http://schemas.microsoft.com/office/powerpoint/2010/main" val="421731061"/>
              </p:ext>
            </p:extLst>
          </p:nvPr>
        </p:nvGraphicFramePr>
        <p:xfrm>
          <a:off x="2558143" y="2645229"/>
          <a:ext cx="5257800" cy="365760"/>
        </p:xfrm>
        <a:graphic>
          <a:graphicData uri="http://schemas.openxmlformats.org/drawingml/2006/table">
            <a:tbl>
              <a:tblPr firstRow="1" bandRow="1">
                <a:tableStyleId>{5C22544A-7EE6-4342-B048-85BDC9FD1C3A}</a:tableStyleId>
              </a:tblPr>
              <a:tblGrid>
                <a:gridCol w="1051560">
                  <a:extLst>
                    <a:ext uri="{9D8B030D-6E8A-4147-A177-3AD203B41FA5}">
                      <a16:colId xmlns:a16="http://schemas.microsoft.com/office/drawing/2014/main" val="3724807366"/>
                    </a:ext>
                  </a:extLst>
                </a:gridCol>
                <a:gridCol w="1051560">
                  <a:extLst>
                    <a:ext uri="{9D8B030D-6E8A-4147-A177-3AD203B41FA5}">
                      <a16:colId xmlns:a16="http://schemas.microsoft.com/office/drawing/2014/main" val="3811365586"/>
                    </a:ext>
                  </a:extLst>
                </a:gridCol>
                <a:gridCol w="1051560">
                  <a:extLst>
                    <a:ext uri="{9D8B030D-6E8A-4147-A177-3AD203B41FA5}">
                      <a16:colId xmlns:a16="http://schemas.microsoft.com/office/drawing/2014/main" val="1040587917"/>
                    </a:ext>
                  </a:extLst>
                </a:gridCol>
                <a:gridCol w="1051560">
                  <a:extLst>
                    <a:ext uri="{9D8B030D-6E8A-4147-A177-3AD203B41FA5}">
                      <a16:colId xmlns:a16="http://schemas.microsoft.com/office/drawing/2014/main" val="2570208195"/>
                    </a:ext>
                  </a:extLst>
                </a:gridCol>
                <a:gridCol w="1051560">
                  <a:extLst>
                    <a:ext uri="{9D8B030D-6E8A-4147-A177-3AD203B41FA5}">
                      <a16:colId xmlns:a16="http://schemas.microsoft.com/office/drawing/2014/main" val="839449960"/>
                    </a:ext>
                  </a:extLst>
                </a:gridCol>
              </a:tblGrid>
              <a:tr h="237036">
                <a:tc>
                  <a:txBody>
                    <a:bodyPr/>
                    <a:lstStyle/>
                    <a:p>
                      <a:pPr algn="ctr"/>
                      <a:r>
                        <a:rPr lang="en-US" dirty="0"/>
                        <a:t>A8</a:t>
                      </a:r>
                    </a:p>
                  </a:txBody>
                  <a:tcPr/>
                </a:tc>
                <a:tc>
                  <a:txBody>
                    <a:bodyPr/>
                    <a:lstStyle/>
                    <a:p>
                      <a:pPr algn="ctr"/>
                      <a:r>
                        <a:rPr lang="en-US" dirty="0"/>
                        <a:t>A7</a:t>
                      </a:r>
                    </a:p>
                  </a:txBody>
                  <a:tcPr/>
                </a:tc>
                <a:tc>
                  <a:txBody>
                    <a:bodyPr/>
                    <a:lstStyle/>
                    <a:p>
                      <a:pPr algn="ctr"/>
                      <a:r>
                        <a:rPr lang="en-US" dirty="0"/>
                        <a:t>A4</a:t>
                      </a:r>
                    </a:p>
                  </a:txBody>
                  <a:tcPr/>
                </a:tc>
                <a:tc>
                  <a:txBody>
                    <a:bodyPr/>
                    <a:lstStyle/>
                    <a:p>
                      <a:pPr algn="ctr"/>
                      <a:r>
                        <a:rPr lang="en-US" dirty="0"/>
                        <a:t>A3</a:t>
                      </a:r>
                    </a:p>
                  </a:txBody>
                  <a:tcPr/>
                </a:tc>
                <a:tc>
                  <a:txBody>
                    <a:bodyPr/>
                    <a:lstStyle/>
                    <a:p>
                      <a:pPr algn="ctr"/>
                      <a:r>
                        <a:rPr lang="en-US" dirty="0"/>
                        <a:t>A1</a:t>
                      </a:r>
                    </a:p>
                  </a:txBody>
                  <a:tcPr/>
                </a:tc>
                <a:extLst>
                  <a:ext uri="{0D108BD9-81ED-4DB2-BD59-A6C34878D82A}">
                    <a16:rowId xmlns:a16="http://schemas.microsoft.com/office/drawing/2014/main" val="3384552189"/>
                  </a:ext>
                </a:extLst>
              </a:tr>
            </a:tbl>
          </a:graphicData>
        </a:graphic>
      </p:graphicFrame>
      <p:sp>
        <p:nvSpPr>
          <p:cNvPr id="5" name="TextBox 4">
            <a:extLst>
              <a:ext uri="{FF2B5EF4-FFF2-40B4-BE49-F238E27FC236}">
                <a16:creationId xmlns:a16="http://schemas.microsoft.com/office/drawing/2014/main" id="{58943F32-DBAC-4BD4-AD76-52113DA1AB3B}"/>
              </a:ext>
            </a:extLst>
          </p:cNvPr>
          <p:cNvSpPr txBox="1"/>
          <p:nvPr/>
        </p:nvSpPr>
        <p:spPr>
          <a:xfrm>
            <a:off x="5094514" y="4408715"/>
            <a:ext cx="3810000" cy="1938992"/>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A1 is running</a:t>
            </a:r>
          </a:p>
          <a:p>
            <a:r>
              <a:rPr lang="en-US" sz="2000" dirty="0">
                <a:latin typeface="Arial" panose="020B0604020202020204" pitchFamily="34" charset="0"/>
                <a:cs typeface="Arial" panose="020B0604020202020204" pitchFamily="34" charset="0"/>
              </a:rPr>
              <a:t>A1 calls scheduler</a:t>
            </a:r>
          </a:p>
          <a:p>
            <a:r>
              <a:rPr lang="en-US" sz="2000" dirty="0">
                <a:latin typeface="Arial" panose="020B0604020202020204" pitchFamily="34" charset="0"/>
                <a:cs typeface="Arial" panose="020B0604020202020204" pitchFamily="34" charset="0"/>
              </a:rPr>
              <a:t>A3 was picked for execution</a:t>
            </a:r>
          </a:p>
          <a:p>
            <a:r>
              <a:rPr lang="en-US" sz="2000" dirty="0">
                <a:latin typeface="Arial" panose="020B0604020202020204" pitchFamily="34" charset="0"/>
                <a:cs typeface="Arial" panose="020B0604020202020204" pitchFamily="34" charset="0"/>
              </a:rPr>
              <a:t>A3 is executing</a:t>
            </a:r>
          </a:p>
          <a:p>
            <a:r>
              <a:rPr lang="en-US" sz="2000" dirty="0">
                <a:latin typeface="Arial" panose="020B0604020202020204" pitchFamily="34" charset="0"/>
                <a:cs typeface="Arial" panose="020B0604020202020204" pitchFamily="34" charset="0"/>
              </a:rPr>
              <a:t>A3 calls scheduler</a:t>
            </a:r>
          </a:p>
          <a:p>
            <a:r>
              <a:rPr lang="en-US" sz="2000" dirty="0">
                <a:latin typeface="Arial" panose="020B0604020202020204" pitchFamily="34" charset="0"/>
                <a:cs typeface="Arial" panose="020B0604020202020204" pitchFamily="34" charset="0"/>
              </a:rPr>
              <a:t>A10 was picked for scheduling </a:t>
            </a:r>
          </a:p>
        </p:txBody>
      </p:sp>
      <p:cxnSp>
        <p:nvCxnSpPr>
          <p:cNvPr id="6" name="Straight Arrow Connector 5">
            <a:extLst>
              <a:ext uri="{FF2B5EF4-FFF2-40B4-BE49-F238E27FC236}">
                <a16:creationId xmlns:a16="http://schemas.microsoft.com/office/drawing/2014/main" id="{4353EADF-2BE8-47A8-8FCD-BA624435E162}"/>
              </a:ext>
            </a:extLst>
          </p:cNvPr>
          <p:cNvCxnSpPr/>
          <p:nvPr/>
        </p:nvCxnSpPr>
        <p:spPr>
          <a:xfrm>
            <a:off x="4626424" y="1774371"/>
            <a:ext cx="0" cy="737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71809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FB7D5-A444-43DD-9E94-C2F41557F93B}"/>
              </a:ext>
            </a:extLst>
          </p:cNvPr>
          <p:cNvSpPr>
            <a:spLocks noGrp="1"/>
          </p:cNvSpPr>
          <p:nvPr>
            <p:ph type="title"/>
          </p:nvPr>
        </p:nvSpPr>
        <p:spPr/>
        <p:txBody>
          <a:bodyPr/>
          <a:lstStyle/>
          <a:p>
            <a:r>
              <a:rPr lang="en-US" dirty="0"/>
              <a:t>Scheduling</a:t>
            </a:r>
          </a:p>
        </p:txBody>
      </p:sp>
      <p:graphicFrame>
        <p:nvGraphicFramePr>
          <p:cNvPr id="4" name="Content Placeholder 3">
            <a:extLst>
              <a:ext uri="{FF2B5EF4-FFF2-40B4-BE49-F238E27FC236}">
                <a16:creationId xmlns:a16="http://schemas.microsoft.com/office/drawing/2014/main" id="{52FD74A7-4802-42AD-9E07-E892C053C707}"/>
              </a:ext>
            </a:extLst>
          </p:cNvPr>
          <p:cNvGraphicFramePr>
            <a:graphicFrameLocks noGrp="1"/>
          </p:cNvGraphicFramePr>
          <p:nvPr>
            <p:ph idx="1"/>
          </p:nvPr>
        </p:nvGraphicFramePr>
        <p:xfrm>
          <a:off x="2558143" y="2645229"/>
          <a:ext cx="5257800" cy="365760"/>
        </p:xfrm>
        <a:graphic>
          <a:graphicData uri="http://schemas.openxmlformats.org/drawingml/2006/table">
            <a:tbl>
              <a:tblPr firstRow="1" bandRow="1">
                <a:tableStyleId>{5C22544A-7EE6-4342-B048-85BDC9FD1C3A}</a:tableStyleId>
              </a:tblPr>
              <a:tblGrid>
                <a:gridCol w="1051560">
                  <a:extLst>
                    <a:ext uri="{9D8B030D-6E8A-4147-A177-3AD203B41FA5}">
                      <a16:colId xmlns:a16="http://schemas.microsoft.com/office/drawing/2014/main" val="3724807366"/>
                    </a:ext>
                  </a:extLst>
                </a:gridCol>
                <a:gridCol w="1051560">
                  <a:extLst>
                    <a:ext uri="{9D8B030D-6E8A-4147-A177-3AD203B41FA5}">
                      <a16:colId xmlns:a16="http://schemas.microsoft.com/office/drawing/2014/main" val="3811365586"/>
                    </a:ext>
                  </a:extLst>
                </a:gridCol>
                <a:gridCol w="1051560">
                  <a:extLst>
                    <a:ext uri="{9D8B030D-6E8A-4147-A177-3AD203B41FA5}">
                      <a16:colId xmlns:a16="http://schemas.microsoft.com/office/drawing/2014/main" val="1040587917"/>
                    </a:ext>
                  </a:extLst>
                </a:gridCol>
                <a:gridCol w="1051560">
                  <a:extLst>
                    <a:ext uri="{9D8B030D-6E8A-4147-A177-3AD203B41FA5}">
                      <a16:colId xmlns:a16="http://schemas.microsoft.com/office/drawing/2014/main" val="2570208195"/>
                    </a:ext>
                  </a:extLst>
                </a:gridCol>
                <a:gridCol w="1051560">
                  <a:extLst>
                    <a:ext uri="{9D8B030D-6E8A-4147-A177-3AD203B41FA5}">
                      <a16:colId xmlns:a16="http://schemas.microsoft.com/office/drawing/2014/main" val="839449960"/>
                    </a:ext>
                  </a:extLst>
                </a:gridCol>
              </a:tblGrid>
              <a:tr h="237036">
                <a:tc>
                  <a:txBody>
                    <a:bodyPr/>
                    <a:lstStyle/>
                    <a:p>
                      <a:pPr algn="ctr"/>
                      <a:r>
                        <a:rPr lang="en-US" dirty="0"/>
                        <a:t>A8</a:t>
                      </a:r>
                    </a:p>
                  </a:txBody>
                  <a:tcPr/>
                </a:tc>
                <a:tc>
                  <a:txBody>
                    <a:bodyPr/>
                    <a:lstStyle/>
                    <a:p>
                      <a:pPr algn="ctr"/>
                      <a:r>
                        <a:rPr lang="en-US" dirty="0"/>
                        <a:t>A7</a:t>
                      </a:r>
                    </a:p>
                  </a:txBody>
                  <a:tcPr/>
                </a:tc>
                <a:tc>
                  <a:txBody>
                    <a:bodyPr/>
                    <a:lstStyle/>
                    <a:p>
                      <a:pPr algn="ctr"/>
                      <a:r>
                        <a:rPr lang="en-US" dirty="0"/>
                        <a:t>A4</a:t>
                      </a:r>
                    </a:p>
                  </a:txBody>
                  <a:tcPr/>
                </a:tc>
                <a:tc>
                  <a:txBody>
                    <a:bodyPr/>
                    <a:lstStyle/>
                    <a:p>
                      <a:pPr algn="ctr"/>
                      <a:r>
                        <a:rPr lang="en-US" dirty="0"/>
                        <a:t>A3</a:t>
                      </a:r>
                    </a:p>
                  </a:txBody>
                  <a:tcPr/>
                </a:tc>
                <a:tc>
                  <a:txBody>
                    <a:bodyPr/>
                    <a:lstStyle/>
                    <a:p>
                      <a:pPr algn="ctr"/>
                      <a:r>
                        <a:rPr lang="en-US" dirty="0"/>
                        <a:t>A1</a:t>
                      </a:r>
                    </a:p>
                  </a:txBody>
                  <a:tcPr/>
                </a:tc>
                <a:extLst>
                  <a:ext uri="{0D108BD9-81ED-4DB2-BD59-A6C34878D82A}">
                    <a16:rowId xmlns:a16="http://schemas.microsoft.com/office/drawing/2014/main" val="3384552189"/>
                  </a:ext>
                </a:extLst>
              </a:tr>
            </a:tbl>
          </a:graphicData>
        </a:graphic>
      </p:graphicFrame>
      <p:sp>
        <p:nvSpPr>
          <p:cNvPr id="5" name="TextBox 4">
            <a:extLst>
              <a:ext uri="{FF2B5EF4-FFF2-40B4-BE49-F238E27FC236}">
                <a16:creationId xmlns:a16="http://schemas.microsoft.com/office/drawing/2014/main" id="{58943F32-DBAC-4BD4-AD76-52113DA1AB3B}"/>
              </a:ext>
            </a:extLst>
          </p:cNvPr>
          <p:cNvSpPr txBox="1"/>
          <p:nvPr/>
        </p:nvSpPr>
        <p:spPr>
          <a:xfrm>
            <a:off x="5116286" y="4288972"/>
            <a:ext cx="3810000" cy="2246769"/>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A1 is running</a:t>
            </a:r>
          </a:p>
          <a:p>
            <a:r>
              <a:rPr lang="en-US" sz="2000" dirty="0">
                <a:latin typeface="Arial" panose="020B0604020202020204" pitchFamily="34" charset="0"/>
                <a:cs typeface="Arial" panose="020B0604020202020204" pitchFamily="34" charset="0"/>
              </a:rPr>
              <a:t>A1 calls scheduler</a:t>
            </a:r>
          </a:p>
          <a:p>
            <a:r>
              <a:rPr lang="en-US" sz="2000" dirty="0">
                <a:latin typeface="Arial" panose="020B0604020202020204" pitchFamily="34" charset="0"/>
                <a:cs typeface="Arial" panose="020B0604020202020204" pitchFamily="34" charset="0"/>
              </a:rPr>
              <a:t>A3 was picked for execution</a:t>
            </a:r>
          </a:p>
          <a:p>
            <a:r>
              <a:rPr lang="en-US" sz="2000" dirty="0">
                <a:latin typeface="Arial" panose="020B0604020202020204" pitchFamily="34" charset="0"/>
                <a:cs typeface="Arial" panose="020B0604020202020204" pitchFamily="34" charset="0"/>
              </a:rPr>
              <a:t>A3 is executing</a:t>
            </a:r>
          </a:p>
          <a:p>
            <a:r>
              <a:rPr lang="en-US" sz="2000" dirty="0">
                <a:latin typeface="Arial" panose="020B0604020202020204" pitchFamily="34" charset="0"/>
                <a:cs typeface="Arial" panose="020B0604020202020204" pitchFamily="34" charset="0"/>
              </a:rPr>
              <a:t>A3 calls scheduler</a:t>
            </a:r>
          </a:p>
          <a:p>
            <a:r>
              <a:rPr lang="en-US" sz="2000" dirty="0">
                <a:latin typeface="Arial" panose="020B0604020202020204" pitchFamily="34" charset="0"/>
                <a:cs typeface="Arial" panose="020B0604020202020204" pitchFamily="34" charset="0"/>
              </a:rPr>
              <a:t>A10 was picked for scheduling</a:t>
            </a:r>
          </a:p>
          <a:p>
            <a:r>
              <a:rPr lang="en-US" sz="2000" dirty="0">
                <a:latin typeface="Arial" panose="020B0604020202020204" pitchFamily="34" charset="0"/>
                <a:cs typeface="Arial" panose="020B0604020202020204" pitchFamily="34" charset="0"/>
              </a:rPr>
              <a:t>A10 is executing </a:t>
            </a:r>
          </a:p>
        </p:txBody>
      </p:sp>
      <p:cxnSp>
        <p:nvCxnSpPr>
          <p:cNvPr id="6" name="Straight Arrow Connector 5">
            <a:extLst>
              <a:ext uri="{FF2B5EF4-FFF2-40B4-BE49-F238E27FC236}">
                <a16:creationId xmlns:a16="http://schemas.microsoft.com/office/drawing/2014/main" id="{4353EADF-2BE8-47A8-8FCD-BA624435E162}"/>
              </a:ext>
            </a:extLst>
          </p:cNvPr>
          <p:cNvCxnSpPr/>
          <p:nvPr/>
        </p:nvCxnSpPr>
        <p:spPr>
          <a:xfrm>
            <a:off x="4626424" y="1774371"/>
            <a:ext cx="0" cy="737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33087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98241-2A99-476B-9543-5CEB1B481444}"/>
              </a:ext>
            </a:extLst>
          </p:cNvPr>
          <p:cNvSpPr>
            <a:spLocks noGrp="1"/>
          </p:cNvSpPr>
          <p:nvPr>
            <p:ph type="title"/>
          </p:nvPr>
        </p:nvSpPr>
        <p:spPr/>
        <p:txBody>
          <a:bodyPr/>
          <a:lstStyle/>
          <a:p>
            <a:r>
              <a:rPr lang="en-US" dirty="0"/>
              <a:t>Who calls the scheduler?</a:t>
            </a:r>
          </a:p>
        </p:txBody>
      </p:sp>
      <p:sp>
        <p:nvSpPr>
          <p:cNvPr id="3" name="Content Placeholder 2">
            <a:extLst>
              <a:ext uri="{FF2B5EF4-FFF2-40B4-BE49-F238E27FC236}">
                <a16:creationId xmlns:a16="http://schemas.microsoft.com/office/drawing/2014/main" id="{85997B43-E308-4CA9-B666-AAC5E6FB0366}"/>
              </a:ext>
            </a:extLst>
          </p:cNvPr>
          <p:cNvSpPr>
            <a:spLocks noGrp="1"/>
          </p:cNvSpPr>
          <p:nvPr>
            <p:ph idx="1"/>
          </p:nvPr>
        </p:nvSpPr>
        <p:spPr/>
        <p:txBody>
          <a:bodyPr/>
          <a:lstStyle/>
          <a:p>
            <a:r>
              <a:rPr lang="en-US" dirty="0"/>
              <a:t>Applications can use </a:t>
            </a:r>
            <a:r>
              <a:rPr lang="en-US" dirty="0" err="1"/>
              <a:t>thread_yield</a:t>
            </a:r>
            <a:r>
              <a:rPr lang="en-US" dirty="0"/>
              <a:t> API to call the scheduler</a:t>
            </a:r>
          </a:p>
        </p:txBody>
      </p:sp>
    </p:spTree>
    <p:extLst>
      <p:ext uri="{BB962C8B-B14F-4D97-AF65-F5344CB8AC3E}">
        <p14:creationId xmlns:p14="http://schemas.microsoft.com/office/powerpoint/2010/main" val="29114232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2F1BD-CB1A-442D-80D0-DCBFCADB1F46}"/>
              </a:ext>
            </a:extLst>
          </p:cNvPr>
          <p:cNvSpPr>
            <a:spLocks noGrp="1"/>
          </p:cNvSpPr>
          <p:nvPr>
            <p:ph type="title"/>
          </p:nvPr>
        </p:nvSpPr>
        <p:spPr/>
        <p:txBody>
          <a:bodyPr/>
          <a:lstStyle/>
          <a:p>
            <a:r>
              <a:rPr lang="en-US" dirty="0" err="1"/>
              <a:t>thread_yield</a:t>
            </a:r>
            <a:endParaRPr lang="en-US" dirty="0"/>
          </a:p>
        </p:txBody>
      </p:sp>
      <p:sp>
        <p:nvSpPr>
          <p:cNvPr id="3" name="Content Placeholder 2">
            <a:extLst>
              <a:ext uri="{FF2B5EF4-FFF2-40B4-BE49-F238E27FC236}">
                <a16:creationId xmlns:a16="http://schemas.microsoft.com/office/drawing/2014/main" id="{E5D7D58A-E3B0-449A-8434-B023B7A9F300}"/>
              </a:ext>
            </a:extLst>
          </p:cNvPr>
          <p:cNvSpPr>
            <a:spLocks noGrp="1"/>
          </p:cNvSpPr>
          <p:nvPr>
            <p:ph sz="half" idx="1"/>
          </p:nvPr>
        </p:nvSpPr>
        <p:spPr/>
        <p:txBody>
          <a:bodyPr/>
          <a:lstStyle/>
          <a:p>
            <a:pPr marL="0" indent="0">
              <a:buNone/>
            </a:pPr>
            <a:r>
              <a:rPr lang="en-US" dirty="0"/>
              <a:t>application:1</a:t>
            </a:r>
          </a:p>
          <a:p>
            <a:pPr marL="0" indent="0">
              <a:buNone/>
            </a:pPr>
            <a:endParaRPr lang="en-US" dirty="0"/>
          </a:p>
          <a:p>
            <a:pPr marL="0" indent="0">
              <a:buNone/>
            </a:pPr>
            <a:r>
              <a:rPr lang="en-US" dirty="0"/>
              <a:t>while (!</a:t>
            </a:r>
            <a:r>
              <a:rPr lang="en-US" dirty="0" err="1"/>
              <a:t>work_to_do</a:t>
            </a:r>
            <a:r>
              <a:rPr lang="en-US" dirty="0"/>
              <a:t>()) {</a:t>
            </a:r>
          </a:p>
          <a:p>
            <a:pPr marL="0" indent="0">
              <a:buNone/>
            </a:pPr>
            <a:r>
              <a:rPr lang="en-US" dirty="0"/>
              <a:t>   </a:t>
            </a:r>
            <a:r>
              <a:rPr lang="en-US" dirty="0" err="1"/>
              <a:t>thread_yield</a:t>
            </a:r>
            <a:r>
              <a:rPr lang="en-US" dirty="0"/>
              <a:t>();</a:t>
            </a:r>
          </a:p>
          <a:p>
            <a:pPr marL="0" indent="0">
              <a:buNone/>
            </a:pPr>
            <a:r>
              <a:rPr lang="en-US" dirty="0"/>
              <a:t>}</a:t>
            </a:r>
          </a:p>
        </p:txBody>
      </p:sp>
      <p:sp>
        <p:nvSpPr>
          <p:cNvPr id="4" name="Content Placeholder 3">
            <a:extLst>
              <a:ext uri="{FF2B5EF4-FFF2-40B4-BE49-F238E27FC236}">
                <a16:creationId xmlns:a16="http://schemas.microsoft.com/office/drawing/2014/main" id="{18DECFFB-C468-4225-9AC9-632E15879841}"/>
              </a:ext>
            </a:extLst>
          </p:cNvPr>
          <p:cNvSpPr>
            <a:spLocks noGrp="1"/>
          </p:cNvSpPr>
          <p:nvPr>
            <p:ph sz="half" idx="2"/>
          </p:nvPr>
        </p:nvSpPr>
        <p:spPr/>
        <p:txBody>
          <a:bodyPr/>
          <a:lstStyle/>
          <a:p>
            <a:pPr marL="0" indent="0">
              <a:buNone/>
            </a:pPr>
            <a:r>
              <a:rPr lang="en-US" dirty="0"/>
              <a:t>application:2</a:t>
            </a:r>
          </a:p>
          <a:p>
            <a:pPr marL="0" indent="0">
              <a:buNone/>
            </a:pPr>
            <a:endParaRPr lang="en-US" dirty="0"/>
          </a:p>
          <a:p>
            <a:pPr marL="0" indent="0">
              <a:buNone/>
            </a:pPr>
            <a:r>
              <a:rPr lang="en-US" dirty="0" err="1"/>
              <a:t>write_to_disk</a:t>
            </a:r>
            <a:r>
              <a:rPr lang="en-US" dirty="0"/>
              <a:t>();</a:t>
            </a:r>
          </a:p>
          <a:p>
            <a:pPr marL="0" indent="0">
              <a:buNone/>
            </a:pPr>
            <a:r>
              <a:rPr lang="en-US" dirty="0"/>
              <a:t>while (</a:t>
            </a:r>
            <a:r>
              <a:rPr lang="en-US" dirty="0" err="1"/>
              <a:t>pending_io</a:t>
            </a:r>
            <a:r>
              <a:rPr lang="en-US" dirty="0"/>
              <a:t>()) {</a:t>
            </a:r>
          </a:p>
          <a:p>
            <a:pPr marL="0" indent="0">
              <a:buNone/>
            </a:pPr>
            <a:r>
              <a:rPr lang="en-US" dirty="0"/>
              <a:t>    </a:t>
            </a:r>
            <a:r>
              <a:rPr lang="en-US" dirty="0" err="1"/>
              <a:t>thread_yield</a:t>
            </a:r>
            <a:r>
              <a:rPr lang="en-US" dirty="0"/>
              <a:t>();</a:t>
            </a:r>
          </a:p>
          <a:p>
            <a:pPr marL="0" indent="0">
              <a:buNone/>
            </a:pPr>
            <a:r>
              <a:rPr lang="en-US" dirty="0"/>
              <a:t>}</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FB58109E-1DD0-49EE-99EE-A3DF5754C9B4}"/>
                  </a:ext>
                </a:extLst>
              </p14:cNvPr>
              <p14:cNvContentPartPr/>
              <p14:nvPr/>
            </p14:nvContentPartPr>
            <p14:xfrm>
              <a:off x="8281800" y="4030560"/>
              <a:ext cx="3526920" cy="1793520"/>
            </p14:xfrm>
          </p:contentPart>
        </mc:Choice>
        <mc:Fallback xmlns="">
          <p:pic>
            <p:nvPicPr>
              <p:cNvPr id="5" name="Ink 4">
                <a:extLst>
                  <a:ext uri="{FF2B5EF4-FFF2-40B4-BE49-F238E27FC236}">
                    <a16:creationId xmlns:a16="http://schemas.microsoft.com/office/drawing/2014/main" id="{FB58109E-1DD0-49EE-99EE-A3DF5754C9B4}"/>
                  </a:ext>
                </a:extLst>
              </p:cNvPr>
              <p:cNvPicPr/>
              <p:nvPr/>
            </p:nvPicPr>
            <p:blipFill>
              <a:blip r:embed="rId4"/>
              <a:stretch>
                <a:fillRect/>
              </a:stretch>
            </p:blipFill>
            <p:spPr>
              <a:xfrm>
                <a:off x="8272440" y="4021200"/>
                <a:ext cx="3545640" cy="1812240"/>
              </a:xfrm>
              <a:prstGeom prst="rect">
                <a:avLst/>
              </a:prstGeom>
            </p:spPr>
          </p:pic>
        </mc:Fallback>
      </mc:AlternateContent>
    </p:spTree>
    <p:extLst>
      <p:ext uri="{BB962C8B-B14F-4D97-AF65-F5344CB8AC3E}">
        <p14:creationId xmlns:p14="http://schemas.microsoft.com/office/powerpoint/2010/main" val="4120570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E361C-1127-4B80-996D-2859B256FD40}"/>
              </a:ext>
            </a:extLst>
          </p:cNvPr>
          <p:cNvSpPr>
            <a:spLocks noGrp="1"/>
          </p:cNvSpPr>
          <p:nvPr>
            <p:ph type="title"/>
          </p:nvPr>
        </p:nvSpPr>
        <p:spPr/>
        <p:txBody>
          <a:bodyPr/>
          <a:lstStyle/>
          <a:p>
            <a:r>
              <a:rPr lang="en-US" dirty="0" err="1"/>
              <a:t>thread_yield</a:t>
            </a:r>
            <a:endParaRPr lang="en-US" dirty="0"/>
          </a:p>
        </p:txBody>
      </p:sp>
      <p:sp>
        <p:nvSpPr>
          <p:cNvPr id="3" name="Content Placeholder 2">
            <a:extLst>
              <a:ext uri="{FF2B5EF4-FFF2-40B4-BE49-F238E27FC236}">
                <a16:creationId xmlns:a16="http://schemas.microsoft.com/office/drawing/2014/main" id="{4E82BC1A-44D8-4B29-AADB-F00A0544DAFF}"/>
              </a:ext>
            </a:extLst>
          </p:cNvPr>
          <p:cNvSpPr>
            <a:spLocks noGrp="1"/>
          </p:cNvSpPr>
          <p:nvPr>
            <p:ph sz="half" idx="1"/>
          </p:nvPr>
        </p:nvSpPr>
        <p:spPr/>
        <p:txBody>
          <a:bodyPr/>
          <a:lstStyle/>
          <a:p>
            <a:pPr marL="0" indent="0">
              <a:buNone/>
            </a:pPr>
            <a:r>
              <a:rPr lang="en-US" dirty="0"/>
              <a:t>Thread: 1</a:t>
            </a:r>
          </a:p>
          <a:p>
            <a:pPr marL="0" indent="0">
              <a:buNone/>
            </a:pPr>
            <a:endParaRPr lang="en-US" dirty="0"/>
          </a:p>
          <a:p>
            <a:pPr marL="0" indent="0">
              <a:buNone/>
            </a:pPr>
            <a:r>
              <a:rPr lang="en-US" dirty="0"/>
              <a:t>for (</a:t>
            </a:r>
            <a:r>
              <a:rPr lang="en-US" dirty="0" err="1"/>
              <a:t>i</a:t>
            </a:r>
            <a:r>
              <a:rPr lang="en-US" dirty="0"/>
              <a:t> = 0; </a:t>
            </a:r>
            <a:r>
              <a:rPr lang="en-US" dirty="0" err="1"/>
              <a:t>i</a:t>
            </a:r>
            <a:r>
              <a:rPr lang="en-US" dirty="0"/>
              <a:t> &lt; n; </a:t>
            </a:r>
            <a:r>
              <a:rPr lang="en-US" dirty="0" err="1"/>
              <a:t>i</a:t>
            </a:r>
            <a:r>
              <a:rPr lang="en-US" dirty="0"/>
              <a:t>++) {</a:t>
            </a:r>
          </a:p>
          <a:p>
            <a:pPr marL="0" indent="0">
              <a:buNone/>
            </a:pPr>
            <a:r>
              <a:rPr lang="en-US" dirty="0"/>
              <a:t>   sum += square(</a:t>
            </a:r>
            <a:r>
              <a:rPr lang="en-US" dirty="0" err="1"/>
              <a:t>i</a:t>
            </a:r>
            <a:r>
              <a:rPr lang="en-US" dirty="0"/>
              <a:t>);</a:t>
            </a:r>
          </a:p>
          <a:p>
            <a:pPr marL="0" indent="0">
              <a:buNone/>
            </a:pPr>
            <a:r>
              <a:rPr lang="en-US" dirty="0"/>
              <a:t>}</a:t>
            </a:r>
          </a:p>
        </p:txBody>
      </p:sp>
      <p:sp>
        <p:nvSpPr>
          <p:cNvPr id="4" name="Content Placeholder 3">
            <a:extLst>
              <a:ext uri="{FF2B5EF4-FFF2-40B4-BE49-F238E27FC236}">
                <a16:creationId xmlns:a16="http://schemas.microsoft.com/office/drawing/2014/main" id="{732D5E04-1C66-49E5-9AF7-8FC4666192D3}"/>
              </a:ext>
            </a:extLst>
          </p:cNvPr>
          <p:cNvSpPr>
            <a:spLocks noGrp="1"/>
          </p:cNvSpPr>
          <p:nvPr>
            <p:ph sz="half" idx="2"/>
          </p:nvPr>
        </p:nvSpPr>
        <p:spPr/>
        <p:txBody>
          <a:bodyPr/>
          <a:lstStyle/>
          <a:p>
            <a:pPr marL="0" indent="0">
              <a:buNone/>
            </a:pPr>
            <a:r>
              <a:rPr lang="en-US" dirty="0"/>
              <a:t>Thread: 2</a:t>
            </a:r>
          </a:p>
          <a:p>
            <a:pPr marL="0" indent="0">
              <a:buNone/>
            </a:pPr>
            <a:endParaRPr lang="en-US" dirty="0"/>
          </a:p>
          <a:p>
            <a:pPr marL="0" indent="0">
              <a:buNone/>
            </a:pPr>
            <a:r>
              <a:rPr lang="en-US" dirty="0" err="1"/>
              <a:t>do_sort</a:t>
            </a:r>
            <a:r>
              <a:rPr lang="en-US" dirty="0"/>
              <a:t>(</a:t>
            </a:r>
            <a:r>
              <a:rPr lang="en-US" dirty="0" err="1"/>
              <a:t>arr</a:t>
            </a:r>
            <a:r>
              <a:rPr lang="en-US" dirty="0"/>
              <a:t>);</a:t>
            </a:r>
          </a:p>
        </p:txBody>
      </p:sp>
    </p:spTree>
    <p:extLst>
      <p:ext uri="{BB962C8B-B14F-4D97-AF65-F5344CB8AC3E}">
        <p14:creationId xmlns:p14="http://schemas.microsoft.com/office/powerpoint/2010/main" val="26684581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3F270-4871-4CE1-968B-54C26C3280C3}"/>
              </a:ext>
            </a:extLst>
          </p:cNvPr>
          <p:cNvSpPr>
            <a:spLocks noGrp="1"/>
          </p:cNvSpPr>
          <p:nvPr>
            <p:ph type="title"/>
          </p:nvPr>
        </p:nvSpPr>
        <p:spPr/>
        <p:txBody>
          <a:bodyPr/>
          <a:lstStyle/>
          <a:p>
            <a:r>
              <a:rPr lang="en-US" dirty="0"/>
              <a:t>Who calls the scheduler?</a:t>
            </a:r>
          </a:p>
        </p:txBody>
      </p:sp>
      <p:sp>
        <p:nvSpPr>
          <p:cNvPr id="3" name="Content Placeholder 2">
            <a:extLst>
              <a:ext uri="{FF2B5EF4-FFF2-40B4-BE49-F238E27FC236}">
                <a16:creationId xmlns:a16="http://schemas.microsoft.com/office/drawing/2014/main" id="{60A8068A-5C19-4B35-A113-00D578FEF0D2}"/>
              </a:ext>
            </a:extLst>
          </p:cNvPr>
          <p:cNvSpPr>
            <a:spLocks noGrp="1"/>
          </p:cNvSpPr>
          <p:nvPr>
            <p:ph idx="1"/>
          </p:nvPr>
        </p:nvSpPr>
        <p:spPr/>
        <p:txBody>
          <a:bodyPr/>
          <a:lstStyle/>
          <a:p>
            <a:r>
              <a:rPr lang="en-US" dirty="0"/>
              <a:t>Threads often don’t know when to yield</a:t>
            </a:r>
          </a:p>
          <a:p>
            <a:endParaRPr lang="en-US" dirty="0"/>
          </a:p>
          <a:p>
            <a:r>
              <a:rPr lang="en-US" dirty="0"/>
              <a:t>Even if threads know when to yield, an OS can’t trust threads</a:t>
            </a:r>
          </a:p>
          <a:p>
            <a:pPr lvl="1"/>
            <a:r>
              <a:rPr lang="en-US" dirty="0"/>
              <a:t>e.g., a malicious thread may never yield and keep the CPU forever</a:t>
            </a:r>
          </a:p>
        </p:txBody>
      </p:sp>
    </p:spTree>
    <p:extLst>
      <p:ext uri="{BB962C8B-B14F-4D97-AF65-F5344CB8AC3E}">
        <p14:creationId xmlns:p14="http://schemas.microsoft.com/office/powerpoint/2010/main" val="16302311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5DBFA-B527-4C57-9EA9-8D400EAC8352}"/>
              </a:ext>
            </a:extLst>
          </p:cNvPr>
          <p:cNvSpPr>
            <a:spLocks noGrp="1"/>
          </p:cNvSpPr>
          <p:nvPr>
            <p:ph type="title"/>
          </p:nvPr>
        </p:nvSpPr>
        <p:spPr/>
        <p:txBody>
          <a:bodyPr/>
          <a:lstStyle/>
          <a:p>
            <a:r>
              <a:rPr lang="en-US" dirty="0"/>
              <a:t>Who calls the scheduler?</a:t>
            </a:r>
          </a:p>
        </p:txBody>
      </p:sp>
      <p:sp>
        <p:nvSpPr>
          <p:cNvPr id="3" name="Content Placeholder 2">
            <a:extLst>
              <a:ext uri="{FF2B5EF4-FFF2-40B4-BE49-F238E27FC236}">
                <a16:creationId xmlns:a16="http://schemas.microsoft.com/office/drawing/2014/main" id="{3F0BD002-EF25-4BED-BA2F-B44F95F94AAA}"/>
              </a:ext>
            </a:extLst>
          </p:cNvPr>
          <p:cNvSpPr>
            <a:spLocks noGrp="1"/>
          </p:cNvSpPr>
          <p:nvPr>
            <p:ph idx="1"/>
          </p:nvPr>
        </p:nvSpPr>
        <p:spPr/>
        <p:txBody>
          <a:bodyPr/>
          <a:lstStyle/>
          <a:p>
            <a:r>
              <a:rPr lang="en-US" dirty="0"/>
              <a:t>Interactive applications require scheduler to be called very often</a:t>
            </a:r>
          </a:p>
          <a:p>
            <a:pPr lvl="1"/>
            <a:r>
              <a:rPr lang="en-US" dirty="0"/>
              <a:t>e.g., after every 10ms</a:t>
            </a:r>
          </a:p>
        </p:txBody>
      </p:sp>
    </p:spTree>
    <p:extLst>
      <p:ext uri="{BB962C8B-B14F-4D97-AF65-F5344CB8AC3E}">
        <p14:creationId xmlns:p14="http://schemas.microsoft.com/office/powerpoint/2010/main" val="21704049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F25DE-E9DC-41BF-A268-2B80F1EDDBAA}"/>
              </a:ext>
            </a:extLst>
          </p:cNvPr>
          <p:cNvSpPr>
            <a:spLocks noGrp="1"/>
          </p:cNvSpPr>
          <p:nvPr>
            <p:ph type="title"/>
          </p:nvPr>
        </p:nvSpPr>
        <p:spPr/>
        <p:txBody>
          <a:bodyPr/>
          <a:lstStyle/>
          <a:p>
            <a:r>
              <a:rPr lang="en-US" dirty="0"/>
              <a:t>Who calls the scheduler?</a:t>
            </a:r>
          </a:p>
        </p:txBody>
      </p:sp>
      <p:sp>
        <p:nvSpPr>
          <p:cNvPr id="3" name="Content Placeholder 2">
            <a:extLst>
              <a:ext uri="{FF2B5EF4-FFF2-40B4-BE49-F238E27FC236}">
                <a16:creationId xmlns:a16="http://schemas.microsoft.com/office/drawing/2014/main" id="{FCB5C7D2-2349-4132-92D1-5F2D8AFEAA4B}"/>
              </a:ext>
            </a:extLst>
          </p:cNvPr>
          <p:cNvSpPr>
            <a:spLocks noGrp="1"/>
          </p:cNvSpPr>
          <p:nvPr>
            <p:ph idx="1"/>
          </p:nvPr>
        </p:nvSpPr>
        <p:spPr/>
        <p:txBody>
          <a:bodyPr/>
          <a:lstStyle/>
          <a:p>
            <a:r>
              <a:rPr lang="en-US" dirty="0"/>
              <a:t>A timer device is used to invoke the scheduler repeatedly, after a fixed time interval</a:t>
            </a:r>
          </a:p>
          <a:p>
            <a:endParaRPr lang="en-US" dirty="0"/>
          </a:p>
          <a:p>
            <a:r>
              <a:rPr lang="en-US" dirty="0"/>
              <a:t>The timer device periodically sends interrupt to CPU</a:t>
            </a:r>
          </a:p>
        </p:txBody>
      </p:sp>
      <p:sp>
        <p:nvSpPr>
          <p:cNvPr id="4" name="Rectangle 3">
            <a:extLst>
              <a:ext uri="{FF2B5EF4-FFF2-40B4-BE49-F238E27FC236}">
                <a16:creationId xmlns:a16="http://schemas.microsoft.com/office/drawing/2014/main" id="{8EDC6E11-29C4-4EA9-9B63-DA0649168859}"/>
              </a:ext>
            </a:extLst>
          </p:cNvPr>
          <p:cNvSpPr/>
          <p:nvPr/>
        </p:nvSpPr>
        <p:spPr>
          <a:xfrm>
            <a:off x="7805057" y="4212771"/>
            <a:ext cx="1404257" cy="18505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CPU</a:t>
            </a:r>
          </a:p>
        </p:txBody>
      </p:sp>
      <p:sp>
        <p:nvSpPr>
          <p:cNvPr id="5" name="Rectangle 4">
            <a:extLst>
              <a:ext uri="{FF2B5EF4-FFF2-40B4-BE49-F238E27FC236}">
                <a16:creationId xmlns:a16="http://schemas.microsoft.com/office/drawing/2014/main" id="{DEA763FF-6ADC-4E70-984C-91FFBE88ED6D}"/>
              </a:ext>
            </a:extLst>
          </p:cNvPr>
          <p:cNvSpPr/>
          <p:nvPr/>
        </p:nvSpPr>
        <p:spPr>
          <a:xfrm>
            <a:off x="4005943" y="4669973"/>
            <a:ext cx="1915886" cy="94705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TIMER</a:t>
            </a:r>
          </a:p>
          <a:p>
            <a:pPr algn="ctr"/>
            <a:r>
              <a:rPr lang="en-US" dirty="0"/>
              <a:t>DEVICE</a:t>
            </a:r>
          </a:p>
        </p:txBody>
      </p:sp>
      <p:cxnSp>
        <p:nvCxnSpPr>
          <p:cNvPr id="9" name="Straight Arrow Connector 8">
            <a:extLst>
              <a:ext uri="{FF2B5EF4-FFF2-40B4-BE49-F238E27FC236}">
                <a16:creationId xmlns:a16="http://schemas.microsoft.com/office/drawing/2014/main" id="{B739902D-88BD-479E-8355-EB886B4AE3DD}"/>
              </a:ext>
            </a:extLst>
          </p:cNvPr>
          <p:cNvCxnSpPr>
            <a:stCxn id="5" idx="3"/>
            <a:endCxn id="4" idx="1"/>
          </p:cNvCxnSpPr>
          <p:nvPr/>
        </p:nvCxnSpPr>
        <p:spPr>
          <a:xfrm flipV="1">
            <a:off x="5921829" y="5138057"/>
            <a:ext cx="1883228" cy="5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C6C5D26-94BB-4EC5-AE20-E987D4E4C058}"/>
              </a:ext>
            </a:extLst>
          </p:cNvPr>
          <p:cNvSpPr txBox="1"/>
          <p:nvPr/>
        </p:nvSpPr>
        <p:spPr>
          <a:xfrm>
            <a:off x="6063348" y="4484914"/>
            <a:ext cx="1872342" cy="646331"/>
          </a:xfrm>
          <a:prstGeom prst="rect">
            <a:avLst/>
          </a:prstGeom>
          <a:noFill/>
        </p:spPr>
        <p:txBody>
          <a:bodyPr wrap="square" rtlCol="0">
            <a:spAutoFit/>
          </a:bodyPr>
          <a:lstStyle/>
          <a:p>
            <a:r>
              <a:rPr lang="en-US" dirty="0"/>
              <a:t>Interrupt after</a:t>
            </a:r>
          </a:p>
          <a:p>
            <a:r>
              <a:rPr lang="en-US" dirty="0"/>
              <a:t>every t </a:t>
            </a:r>
            <a:r>
              <a:rPr lang="en-US" dirty="0" err="1"/>
              <a:t>ms</a:t>
            </a:r>
            <a:endParaRPr lang="en-US" dirty="0"/>
          </a:p>
        </p:txBody>
      </p:sp>
    </p:spTree>
    <p:extLst>
      <p:ext uri="{BB962C8B-B14F-4D97-AF65-F5344CB8AC3E}">
        <p14:creationId xmlns:p14="http://schemas.microsoft.com/office/powerpoint/2010/main" val="35153165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C4A9B-FC5C-459E-8E5C-5A81C2460797}"/>
              </a:ext>
            </a:extLst>
          </p:cNvPr>
          <p:cNvSpPr>
            <a:spLocks noGrp="1"/>
          </p:cNvSpPr>
          <p:nvPr>
            <p:ph type="title"/>
          </p:nvPr>
        </p:nvSpPr>
        <p:spPr/>
        <p:txBody>
          <a:bodyPr/>
          <a:lstStyle/>
          <a:p>
            <a:r>
              <a:rPr lang="en-US" dirty="0"/>
              <a:t>Interrupt</a:t>
            </a:r>
          </a:p>
        </p:txBody>
      </p:sp>
      <p:sp>
        <p:nvSpPr>
          <p:cNvPr id="3" name="Content Placeholder 2">
            <a:extLst>
              <a:ext uri="{FF2B5EF4-FFF2-40B4-BE49-F238E27FC236}">
                <a16:creationId xmlns:a16="http://schemas.microsoft.com/office/drawing/2014/main" id="{7BA14F95-8113-4BDB-8179-B54B566BD457}"/>
              </a:ext>
            </a:extLst>
          </p:cNvPr>
          <p:cNvSpPr>
            <a:spLocks noGrp="1"/>
          </p:cNvSpPr>
          <p:nvPr>
            <p:ph idx="1"/>
          </p:nvPr>
        </p:nvSpPr>
        <p:spPr/>
        <p:txBody>
          <a:bodyPr/>
          <a:lstStyle/>
          <a:p>
            <a:r>
              <a:rPr lang="en-US" dirty="0"/>
              <a:t>On receiving an interrupt, the CPU sets the EIP to the address of the interrupt handler</a:t>
            </a:r>
          </a:p>
          <a:p>
            <a:endParaRPr lang="en-US" dirty="0"/>
          </a:p>
          <a:p>
            <a:r>
              <a:rPr lang="en-US" dirty="0"/>
              <a:t>Interrupt handler is a piece of software</a:t>
            </a:r>
          </a:p>
          <a:p>
            <a:pPr lvl="1"/>
            <a:r>
              <a:rPr lang="en-US" dirty="0"/>
              <a:t>e.g., the </a:t>
            </a:r>
            <a:r>
              <a:rPr lang="en-US" dirty="0">
                <a:solidFill>
                  <a:srgbClr val="FF0000"/>
                </a:solidFill>
              </a:rPr>
              <a:t>schedule</a:t>
            </a:r>
            <a:r>
              <a:rPr lang="en-US" dirty="0"/>
              <a:t> routine can be an interrupt handler</a:t>
            </a:r>
          </a:p>
          <a:p>
            <a:pPr lvl="1"/>
            <a:endParaRPr lang="en-US" dirty="0"/>
          </a:p>
          <a:p>
            <a:pPr lvl="1"/>
            <a:endParaRPr lang="en-US" dirty="0"/>
          </a:p>
          <a:p>
            <a:r>
              <a:rPr lang="en-US" dirty="0"/>
              <a:t>Let us assume for now that there is some way to tell the address of the interrupt handler to the CPU </a:t>
            </a:r>
          </a:p>
        </p:txBody>
      </p:sp>
    </p:spTree>
    <p:extLst>
      <p:ext uri="{BB962C8B-B14F-4D97-AF65-F5344CB8AC3E}">
        <p14:creationId xmlns:p14="http://schemas.microsoft.com/office/powerpoint/2010/main" val="39057839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B9AD0-CD9A-45D6-9F18-42F6546BBEA7}"/>
              </a:ext>
            </a:extLst>
          </p:cNvPr>
          <p:cNvSpPr>
            <a:spLocks noGrp="1"/>
          </p:cNvSpPr>
          <p:nvPr>
            <p:ph type="title"/>
          </p:nvPr>
        </p:nvSpPr>
        <p:spPr/>
        <p:txBody>
          <a:bodyPr/>
          <a:lstStyle/>
          <a:p>
            <a:r>
              <a:rPr lang="en-US" dirty="0"/>
              <a:t>Interrupt</a:t>
            </a:r>
          </a:p>
        </p:txBody>
      </p:sp>
      <p:sp>
        <p:nvSpPr>
          <p:cNvPr id="3" name="Content Placeholder 2">
            <a:extLst>
              <a:ext uri="{FF2B5EF4-FFF2-40B4-BE49-F238E27FC236}">
                <a16:creationId xmlns:a16="http://schemas.microsoft.com/office/drawing/2014/main" id="{C93CD415-BE82-474A-AF33-5F1F60725DCA}"/>
              </a:ext>
            </a:extLst>
          </p:cNvPr>
          <p:cNvSpPr>
            <a:spLocks noGrp="1"/>
          </p:cNvSpPr>
          <p:nvPr>
            <p:ph sz="half" idx="1"/>
          </p:nvPr>
        </p:nvSpPr>
        <p:spPr/>
        <p:txBody>
          <a:bodyPr/>
          <a:lstStyle/>
          <a:p>
            <a:pPr marL="0" indent="0">
              <a:buNone/>
            </a:pPr>
            <a:r>
              <a:rPr lang="en-US" dirty="0"/>
              <a:t>foo:</a:t>
            </a:r>
          </a:p>
          <a:p>
            <a:pPr marL="0" indent="0">
              <a:buNone/>
            </a:pPr>
            <a:r>
              <a:rPr lang="en-US" dirty="0"/>
              <a:t>push %</a:t>
            </a:r>
            <a:r>
              <a:rPr lang="en-US" dirty="0" err="1"/>
              <a:t>ebp</a:t>
            </a:r>
            <a:endParaRPr lang="en-US" dirty="0"/>
          </a:p>
          <a:p>
            <a:pPr marL="0" indent="0">
              <a:buNone/>
            </a:pPr>
            <a:r>
              <a:rPr lang="en-US" dirty="0"/>
              <a:t>mov %</a:t>
            </a:r>
            <a:r>
              <a:rPr lang="en-US" dirty="0" err="1"/>
              <a:t>esp</a:t>
            </a:r>
            <a:r>
              <a:rPr lang="en-US" dirty="0"/>
              <a:t>, %</a:t>
            </a:r>
            <a:r>
              <a:rPr lang="en-US" dirty="0" err="1"/>
              <a:t>ebp</a:t>
            </a:r>
            <a:endParaRPr lang="en-US" dirty="0"/>
          </a:p>
          <a:p>
            <a:pPr marL="0" indent="0">
              <a:buNone/>
            </a:pPr>
            <a:r>
              <a:rPr lang="en-US" dirty="0"/>
              <a:t>mov 8(%</a:t>
            </a:r>
            <a:r>
              <a:rPr lang="en-US" dirty="0" err="1"/>
              <a:t>ebp</a:t>
            </a:r>
            <a:r>
              <a:rPr lang="en-US" dirty="0"/>
              <a:t>), %</a:t>
            </a:r>
            <a:r>
              <a:rPr lang="en-US" dirty="0" err="1"/>
              <a:t>eax</a:t>
            </a:r>
            <a:endParaRPr lang="en-US" dirty="0"/>
          </a:p>
          <a:p>
            <a:pPr marL="0" indent="0">
              <a:buNone/>
            </a:pPr>
            <a:r>
              <a:rPr lang="en-US" dirty="0"/>
              <a:t>add 16(%</a:t>
            </a:r>
            <a:r>
              <a:rPr lang="en-US" dirty="0" err="1"/>
              <a:t>ebp</a:t>
            </a:r>
            <a:r>
              <a:rPr lang="en-US" dirty="0"/>
              <a:t>), %</a:t>
            </a:r>
            <a:r>
              <a:rPr lang="en-US" dirty="0" err="1"/>
              <a:t>eax</a:t>
            </a:r>
            <a:endParaRPr lang="en-US" dirty="0"/>
          </a:p>
          <a:p>
            <a:pPr marL="0" indent="0">
              <a:buNone/>
            </a:pPr>
            <a:r>
              <a:rPr lang="en-US" dirty="0"/>
              <a:t>pop %</a:t>
            </a:r>
            <a:r>
              <a:rPr lang="en-US" dirty="0" err="1"/>
              <a:t>ebp</a:t>
            </a:r>
            <a:endParaRPr lang="en-US" dirty="0"/>
          </a:p>
          <a:p>
            <a:pPr marL="0" indent="0">
              <a:buNone/>
            </a:pPr>
            <a:r>
              <a:rPr lang="en-US" dirty="0"/>
              <a:t>ret</a:t>
            </a:r>
          </a:p>
          <a:p>
            <a:pPr marL="0" indent="0">
              <a:buNone/>
            </a:pPr>
            <a:endParaRPr lang="en-US" dirty="0"/>
          </a:p>
        </p:txBody>
      </p:sp>
      <p:sp>
        <p:nvSpPr>
          <p:cNvPr id="4" name="Content Placeholder 3">
            <a:extLst>
              <a:ext uri="{FF2B5EF4-FFF2-40B4-BE49-F238E27FC236}">
                <a16:creationId xmlns:a16="http://schemas.microsoft.com/office/drawing/2014/main" id="{C3A3BB47-DF75-4E43-8862-0B9B76153AA3}"/>
              </a:ext>
            </a:extLst>
          </p:cNvPr>
          <p:cNvSpPr>
            <a:spLocks noGrp="1"/>
          </p:cNvSpPr>
          <p:nvPr>
            <p:ph sz="half" idx="2"/>
          </p:nvPr>
        </p:nvSpPr>
        <p:spPr/>
        <p:txBody>
          <a:bodyPr/>
          <a:lstStyle/>
          <a:p>
            <a:pPr marL="0" indent="0">
              <a:buNone/>
            </a:pPr>
            <a:r>
              <a:rPr lang="en-US" dirty="0" err="1"/>
              <a:t>interrupt_handler</a:t>
            </a:r>
            <a:r>
              <a:rPr lang="en-US" dirty="0"/>
              <a:t>:</a:t>
            </a:r>
          </a:p>
          <a:p>
            <a:pPr marL="0" indent="0">
              <a:buNone/>
            </a:pPr>
            <a:r>
              <a:rPr lang="en-US" dirty="0"/>
              <a:t>push %</a:t>
            </a:r>
            <a:r>
              <a:rPr lang="en-US" dirty="0" err="1"/>
              <a:t>eax</a:t>
            </a:r>
            <a:endParaRPr lang="en-US" dirty="0"/>
          </a:p>
          <a:p>
            <a:pPr marL="0" indent="0">
              <a:buNone/>
            </a:pPr>
            <a:r>
              <a:rPr lang="en-US" dirty="0"/>
              <a:t>push %</a:t>
            </a:r>
            <a:r>
              <a:rPr lang="en-US" dirty="0" err="1"/>
              <a:t>ebx</a:t>
            </a:r>
            <a:endParaRPr lang="en-US" dirty="0"/>
          </a:p>
          <a:p>
            <a:pPr marL="0" indent="0">
              <a:buNone/>
            </a:pPr>
            <a:r>
              <a:rPr lang="en-US" dirty="0"/>
              <a:t>push %</a:t>
            </a:r>
            <a:r>
              <a:rPr lang="en-US" dirty="0" err="1"/>
              <a:t>esi</a:t>
            </a:r>
            <a:endParaRPr lang="en-US" dirty="0"/>
          </a:p>
          <a:p>
            <a:pPr marL="0" indent="0">
              <a:buNone/>
            </a:pPr>
            <a:r>
              <a:rPr lang="en-US" dirty="0"/>
              <a:t>…</a:t>
            </a:r>
          </a:p>
          <a:p>
            <a:pPr marL="0" indent="0">
              <a:buNone/>
            </a:pPr>
            <a:r>
              <a:rPr lang="en-US" dirty="0"/>
              <a:t>ret</a:t>
            </a:r>
          </a:p>
        </p:txBody>
      </p:sp>
      <p:cxnSp>
        <p:nvCxnSpPr>
          <p:cNvPr id="5" name="Straight Arrow Connector 4">
            <a:extLst>
              <a:ext uri="{FF2B5EF4-FFF2-40B4-BE49-F238E27FC236}">
                <a16:creationId xmlns:a16="http://schemas.microsoft.com/office/drawing/2014/main" id="{26BC9ADF-B3E2-417C-8F6E-38879B551A86}"/>
              </a:ext>
            </a:extLst>
          </p:cNvPr>
          <p:cNvCxnSpPr/>
          <p:nvPr/>
        </p:nvCxnSpPr>
        <p:spPr>
          <a:xfrm>
            <a:off x="3254829" y="3320143"/>
            <a:ext cx="17743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84A887C8-2A99-4327-B542-19A8D7E4C12E}"/>
              </a:ext>
            </a:extLst>
          </p:cNvPr>
          <p:cNvSpPr txBox="1"/>
          <p:nvPr/>
        </p:nvSpPr>
        <p:spPr>
          <a:xfrm>
            <a:off x="4136570" y="3418114"/>
            <a:ext cx="2460172" cy="646331"/>
          </a:xfrm>
          <a:prstGeom prst="rect">
            <a:avLst/>
          </a:prstGeom>
          <a:noFill/>
        </p:spPr>
        <p:txBody>
          <a:bodyPr wrap="square" rtlCol="0">
            <a:spAutoFit/>
          </a:bodyPr>
          <a:lstStyle/>
          <a:p>
            <a:r>
              <a:rPr lang="en-US" b="1" dirty="0">
                <a:solidFill>
                  <a:srgbClr val="FF0000"/>
                </a:solidFill>
                <a:latin typeface="Arial" panose="020B0604020202020204" pitchFamily="34" charset="0"/>
                <a:cs typeface="Arial" panose="020B0604020202020204" pitchFamily="34" charset="0"/>
              </a:rPr>
              <a:t>CPU received interrupt</a:t>
            </a:r>
          </a:p>
        </p:txBody>
      </p:sp>
    </p:spTree>
    <p:extLst>
      <p:ext uri="{BB962C8B-B14F-4D97-AF65-F5344CB8AC3E}">
        <p14:creationId xmlns:p14="http://schemas.microsoft.com/office/powerpoint/2010/main" val="3442283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F04E8-AC7F-4494-BB98-71B43D6F25D6}"/>
              </a:ext>
            </a:extLst>
          </p:cNvPr>
          <p:cNvSpPr>
            <a:spLocks noGrp="1"/>
          </p:cNvSpPr>
          <p:nvPr>
            <p:ph type="title"/>
          </p:nvPr>
        </p:nvSpPr>
        <p:spPr/>
        <p:txBody>
          <a:bodyPr/>
          <a:lstStyle/>
          <a:p>
            <a:r>
              <a:rPr lang="en-US" dirty="0"/>
              <a:t>OS</a:t>
            </a:r>
          </a:p>
        </p:txBody>
      </p:sp>
      <p:sp>
        <p:nvSpPr>
          <p:cNvPr id="3" name="Content Placeholder 2">
            <a:extLst>
              <a:ext uri="{FF2B5EF4-FFF2-40B4-BE49-F238E27FC236}">
                <a16:creationId xmlns:a16="http://schemas.microsoft.com/office/drawing/2014/main" id="{7CE861BF-D93B-43BA-B684-B4BC821BADCD}"/>
              </a:ext>
            </a:extLst>
          </p:cNvPr>
          <p:cNvSpPr>
            <a:spLocks noGrp="1"/>
          </p:cNvSpPr>
          <p:nvPr>
            <p:ph idx="1"/>
          </p:nvPr>
        </p:nvSpPr>
        <p:spPr/>
        <p:txBody>
          <a:bodyPr/>
          <a:lstStyle/>
          <a:p>
            <a:r>
              <a:rPr lang="en-US" dirty="0">
                <a:solidFill>
                  <a:schemeClr val="accent1"/>
                </a:solidFill>
              </a:rPr>
              <a:t>OS allows multiple applications to execute at the same time</a:t>
            </a:r>
          </a:p>
          <a:p>
            <a:endParaRPr lang="en-US" dirty="0"/>
          </a:p>
          <a:p>
            <a:r>
              <a:rPr lang="en-US" dirty="0">
                <a:solidFill>
                  <a:srgbClr val="FF0000"/>
                </a:solidFill>
              </a:rPr>
              <a:t>OS enforces isolation among applications</a:t>
            </a:r>
          </a:p>
          <a:p>
            <a:pPr lvl="1"/>
            <a:r>
              <a:rPr lang="en-US" dirty="0">
                <a:solidFill>
                  <a:srgbClr val="FF0000"/>
                </a:solidFill>
              </a:rPr>
              <a:t>will discuss later</a:t>
            </a:r>
          </a:p>
        </p:txBody>
      </p:sp>
    </p:spTree>
    <p:extLst>
      <p:ext uri="{BB962C8B-B14F-4D97-AF65-F5344CB8AC3E}">
        <p14:creationId xmlns:p14="http://schemas.microsoft.com/office/powerpoint/2010/main" val="953246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B9AD0-CD9A-45D6-9F18-42F6546BBEA7}"/>
              </a:ext>
            </a:extLst>
          </p:cNvPr>
          <p:cNvSpPr>
            <a:spLocks noGrp="1"/>
          </p:cNvSpPr>
          <p:nvPr>
            <p:ph type="title"/>
          </p:nvPr>
        </p:nvSpPr>
        <p:spPr/>
        <p:txBody>
          <a:bodyPr/>
          <a:lstStyle/>
          <a:p>
            <a:r>
              <a:rPr lang="en-US" dirty="0"/>
              <a:t>Interrupt</a:t>
            </a:r>
          </a:p>
        </p:txBody>
      </p:sp>
      <p:sp>
        <p:nvSpPr>
          <p:cNvPr id="3" name="Content Placeholder 2">
            <a:extLst>
              <a:ext uri="{FF2B5EF4-FFF2-40B4-BE49-F238E27FC236}">
                <a16:creationId xmlns:a16="http://schemas.microsoft.com/office/drawing/2014/main" id="{C93CD415-BE82-474A-AF33-5F1F60725DCA}"/>
              </a:ext>
            </a:extLst>
          </p:cNvPr>
          <p:cNvSpPr>
            <a:spLocks noGrp="1"/>
          </p:cNvSpPr>
          <p:nvPr>
            <p:ph sz="half" idx="1"/>
          </p:nvPr>
        </p:nvSpPr>
        <p:spPr/>
        <p:txBody>
          <a:bodyPr/>
          <a:lstStyle/>
          <a:p>
            <a:pPr marL="0" indent="0">
              <a:buNone/>
            </a:pPr>
            <a:r>
              <a:rPr lang="en-US" dirty="0"/>
              <a:t>foo:</a:t>
            </a:r>
          </a:p>
          <a:p>
            <a:pPr marL="0" indent="0">
              <a:buNone/>
            </a:pPr>
            <a:r>
              <a:rPr lang="en-US" dirty="0"/>
              <a:t>push %</a:t>
            </a:r>
            <a:r>
              <a:rPr lang="en-US" dirty="0" err="1"/>
              <a:t>ebp</a:t>
            </a:r>
            <a:endParaRPr lang="en-US" dirty="0"/>
          </a:p>
          <a:p>
            <a:pPr marL="0" indent="0">
              <a:buNone/>
            </a:pPr>
            <a:r>
              <a:rPr lang="en-US" dirty="0"/>
              <a:t>mov %</a:t>
            </a:r>
            <a:r>
              <a:rPr lang="en-US" dirty="0" err="1"/>
              <a:t>esp</a:t>
            </a:r>
            <a:r>
              <a:rPr lang="en-US" dirty="0"/>
              <a:t>, %</a:t>
            </a:r>
            <a:r>
              <a:rPr lang="en-US" dirty="0" err="1"/>
              <a:t>ebp</a:t>
            </a:r>
            <a:endParaRPr lang="en-US" dirty="0"/>
          </a:p>
          <a:p>
            <a:pPr marL="0" indent="0">
              <a:buNone/>
            </a:pPr>
            <a:r>
              <a:rPr lang="en-US" dirty="0"/>
              <a:t>mov 8(%</a:t>
            </a:r>
            <a:r>
              <a:rPr lang="en-US" dirty="0" err="1"/>
              <a:t>ebp</a:t>
            </a:r>
            <a:r>
              <a:rPr lang="en-US" dirty="0"/>
              <a:t>), %</a:t>
            </a:r>
            <a:r>
              <a:rPr lang="en-US" dirty="0" err="1"/>
              <a:t>eax</a:t>
            </a:r>
            <a:endParaRPr lang="en-US" dirty="0"/>
          </a:p>
          <a:p>
            <a:pPr marL="0" indent="0">
              <a:buNone/>
            </a:pPr>
            <a:r>
              <a:rPr lang="en-US" dirty="0"/>
              <a:t>add 16(%</a:t>
            </a:r>
            <a:r>
              <a:rPr lang="en-US" dirty="0" err="1"/>
              <a:t>ebp</a:t>
            </a:r>
            <a:r>
              <a:rPr lang="en-US" dirty="0"/>
              <a:t>), %</a:t>
            </a:r>
            <a:r>
              <a:rPr lang="en-US" dirty="0" err="1"/>
              <a:t>eax</a:t>
            </a:r>
            <a:endParaRPr lang="en-US" dirty="0"/>
          </a:p>
          <a:p>
            <a:pPr marL="0" indent="0">
              <a:buNone/>
            </a:pPr>
            <a:r>
              <a:rPr lang="en-US" dirty="0"/>
              <a:t>pop %</a:t>
            </a:r>
            <a:r>
              <a:rPr lang="en-US" dirty="0" err="1"/>
              <a:t>ebp</a:t>
            </a:r>
            <a:endParaRPr lang="en-US" dirty="0"/>
          </a:p>
          <a:p>
            <a:pPr marL="0" indent="0">
              <a:buNone/>
            </a:pPr>
            <a:r>
              <a:rPr lang="en-US" dirty="0"/>
              <a:t>ret</a:t>
            </a:r>
          </a:p>
          <a:p>
            <a:pPr marL="0" indent="0">
              <a:buNone/>
            </a:pPr>
            <a:endParaRPr lang="en-US" dirty="0"/>
          </a:p>
        </p:txBody>
      </p:sp>
      <p:sp>
        <p:nvSpPr>
          <p:cNvPr id="4" name="Content Placeholder 3">
            <a:extLst>
              <a:ext uri="{FF2B5EF4-FFF2-40B4-BE49-F238E27FC236}">
                <a16:creationId xmlns:a16="http://schemas.microsoft.com/office/drawing/2014/main" id="{C3A3BB47-DF75-4E43-8862-0B9B76153AA3}"/>
              </a:ext>
            </a:extLst>
          </p:cNvPr>
          <p:cNvSpPr>
            <a:spLocks noGrp="1"/>
          </p:cNvSpPr>
          <p:nvPr>
            <p:ph sz="half" idx="2"/>
          </p:nvPr>
        </p:nvSpPr>
        <p:spPr/>
        <p:txBody>
          <a:bodyPr/>
          <a:lstStyle/>
          <a:p>
            <a:pPr marL="0" indent="0">
              <a:buNone/>
            </a:pPr>
            <a:r>
              <a:rPr lang="en-US" dirty="0" err="1"/>
              <a:t>interrupt_handler</a:t>
            </a:r>
            <a:r>
              <a:rPr lang="en-US" dirty="0"/>
              <a:t>:</a:t>
            </a:r>
          </a:p>
          <a:p>
            <a:pPr marL="0" indent="0">
              <a:buNone/>
            </a:pPr>
            <a:r>
              <a:rPr lang="en-US" dirty="0"/>
              <a:t>push %</a:t>
            </a:r>
            <a:r>
              <a:rPr lang="en-US" dirty="0" err="1"/>
              <a:t>eax</a:t>
            </a:r>
            <a:endParaRPr lang="en-US" dirty="0"/>
          </a:p>
          <a:p>
            <a:pPr marL="0" indent="0">
              <a:buNone/>
            </a:pPr>
            <a:r>
              <a:rPr lang="en-US" dirty="0"/>
              <a:t>push %</a:t>
            </a:r>
            <a:r>
              <a:rPr lang="en-US" dirty="0" err="1"/>
              <a:t>ebx</a:t>
            </a:r>
            <a:endParaRPr lang="en-US" dirty="0"/>
          </a:p>
          <a:p>
            <a:pPr marL="0" indent="0">
              <a:buNone/>
            </a:pPr>
            <a:r>
              <a:rPr lang="en-US" dirty="0"/>
              <a:t>push %</a:t>
            </a:r>
            <a:r>
              <a:rPr lang="en-US" dirty="0" err="1"/>
              <a:t>esi</a:t>
            </a:r>
            <a:endParaRPr lang="en-US" dirty="0"/>
          </a:p>
          <a:p>
            <a:pPr marL="0" indent="0">
              <a:buNone/>
            </a:pPr>
            <a:r>
              <a:rPr lang="en-US" dirty="0"/>
              <a:t>…</a:t>
            </a:r>
          </a:p>
          <a:p>
            <a:pPr marL="0" indent="0">
              <a:buNone/>
            </a:pPr>
            <a:r>
              <a:rPr lang="en-US" dirty="0"/>
              <a:t>ret</a:t>
            </a:r>
          </a:p>
        </p:txBody>
      </p:sp>
      <p:cxnSp>
        <p:nvCxnSpPr>
          <p:cNvPr id="5" name="Straight Arrow Connector 4">
            <a:extLst>
              <a:ext uri="{FF2B5EF4-FFF2-40B4-BE49-F238E27FC236}">
                <a16:creationId xmlns:a16="http://schemas.microsoft.com/office/drawing/2014/main" id="{26BC9ADF-B3E2-417C-8F6E-38879B551A86}"/>
              </a:ext>
            </a:extLst>
          </p:cNvPr>
          <p:cNvCxnSpPr/>
          <p:nvPr/>
        </p:nvCxnSpPr>
        <p:spPr>
          <a:xfrm>
            <a:off x="3254829" y="3320143"/>
            <a:ext cx="17743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84A887C8-2A99-4327-B542-19A8D7E4C12E}"/>
              </a:ext>
            </a:extLst>
          </p:cNvPr>
          <p:cNvSpPr txBox="1"/>
          <p:nvPr/>
        </p:nvSpPr>
        <p:spPr>
          <a:xfrm>
            <a:off x="4136570" y="3418114"/>
            <a:ext cx="2460172" cy="646331"/>
          </a:xfrm>
          <a:prstGeom prst="rect">
            <a:avLst/>
          </a:prstGeom>
          <a:noFill/>
        </p:spPr>
        <p:txBody>
          <a:bodyPr wrap="square" rtlCol="0">
            <a:spAutoFit/>
          </a:bodyPr>
          <a:lstStyle/>
          <a:p>
            <a:r>
              <a:rPr lang="en-US" b="1" dirty="0">
                <a:solidFill>
                  <a:srgbClr val="FF0000"/>
                </a:solidFill>
                <a:latin typeface="Arial" panose="020B0604020202020204" pitchFamily="34" charset="0"/>
                <a:cs typeface="Arial" panose="020B0604020202020204" pitchFamily="34" charset="0"/>
              </a:rPr>
              <a:t>CPU received interrupt</a:t>
            </a:r>
          </a:p>
        </p:txBody>
      </p:sp>
      <p:cxnSp>
        <p:nvCxnSpPr>
          <p:cNvPr id="8" name="Straight Arrow Connector 7">
            <a:extLst>
              <a:ext uri="{FF2B5EF4-FFF2-40B4-BE49-F238E27FC236}">
                <a16:creationId xmlns:a16="http://schemas.microsoft.com/office/drawing/2014/main" id="{C161CA5B-1282-4A5C-A98F-475FE0EC4394}"/>
              </a:ext>
            </a:extLst>
          </p:cNvPr>
          <p:cNvCxnSpPr/>
          <p:nvPr/>
        </p:nvCxnSpPr>
        <p:spPr>
          <a:xfrm flipV="1">
            <a:off x="5029200" y="2514600"/>
            <a:ext cx="1143000" cy="805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69591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B9AD0-CD9A-45D6-9F18-42F6546BBEA7}"/>
              </a:ext>
            </a:extLst>
          </p:cNvPr>
          <p:cNvSpPr>
            <a:spLocks noGrp="1"/>
          </p:cNvSpPr>
          <p:nvPr>
            <p:ph type="title"/>
          </p:nvPr>
        </p:nvSpPr>
        <p:spPr/>
        <p:txBody>
          <a:bodyPr/>
          <a:lstStyle/>
          <a:p>
            <a:r>
              <a:rPr lang="en-US" dirty="0"/>
              <a:t>Interrupt</a:t>
            </a:r>
          </a:p>
        </p:txBody>
      </p:sp>
      <p:sp>
        <p:nvSpPr>
          <p:cNvPr id="3" name="Content Placeholder 2">
            <a:extLst>
              <a:ext uri="{FF2B5EF4-FFF2-40B4-BE49-F238E27FC236}">
                <a16:creationId xmlns:a16="http://schemas.microsoft.com/office/drawing/2014/main" id="{C93CD415-BE82-474A-AF33-5F1F60725DCA}"/>
              </a:ext>
            </a:extLst>
          </p:cNvPr>
          <p:cNvSpPr>
            <a:spLocks noGrp="1"/>
          </p:cNvSpPr>
          <p:nvPr>
            <p:ph sz="half" idx="1"/>
          </p:nvPr>
        </p:nvSpPr>
        <p:spPr/>
        <p:txBody>
          <a:bodyPr/>
          <a:lstStyle/>
          <a:p>
            <a:pPr marL="0" indent="0">
              <a:buNone/>
            </a:pPr>
            <a:r>
              <a:rPr lang="en-US" dirty="0"/>
              <a:t>foo:</a:t>
            </a:r>
          </a:p>
          <a:p>
            <a:pPr marL="0" indent="0">
              <a:buNone/>
            </a:pPr>
            <a:r>
              <a:rPr lang="en-US" dirty="0"/>
              <a:t>push %</a:t>
            </a:r>
            <a:r>
              <a:rPr lang="en-US" dirty="0" err="1"/>
              <a:t>ebp</a:t>
            </a:r>
            <a:endParaRPr lang="en-US" dirty="0"/>
          </a:p>
          <a:p>
            <a:pPr marL="0" indent="0">
              <a:buNone/>
            </a:pPr>
            <a:r>
              <a:rPr lang="en-US" dirty="0"/>
              <a:t>mov %</a:t>
            </a:r>
            <a:r>
              <a:rPr lang="en-US" dirty="0" err="1"/>
              <a:t>esp</a:t>
            </a:r>
            <a:r>
              <a:rPr lang="en-US" dirty="0"/>
              <a:t>, %</a:t>
            </a:r>
            <a:r>
              <a:rPr lang="en-US" dirty="0" err="1"/>
              <a:t>ebp</a:t>
            </a:r>
            <a:endParaRPr lang="en-US" dirty="0"/>
          </a:p>
          <a:p>
            <a:pPr marL="0" indent="0">
              <a:buNone/>
            </a:pPr>
            <a:r>
              <a:rPr lang="en-US" dirty="0"/>
              <a:t>mov 8(%</a:t>
            </a:r>
            <a:r>
              <a:rPr lang="en-US" dirty="0" err="1"/>
              <a:t>ebp</a:t>
            </a:r>
            <a:r>
              <a:rPr lang="en-US" dirty="0"/>
              <a:t>), %</a:t>
            </a:r>
            <a:r>
              <a:rPr lang="en-US" dirty="0" err="1"/>
              <a:t>eax</a:t>
            </a:r>
            <a:endParaRPr lang="en-US" dirty="0"/>
          </a:p>
          <a:p>
            <a:pPr marL="0" indent="0">
              <a:buNone/>
            </a:pPr>
            <a:r>
              <a:rPr lang="en-US" dirty="0"/>
              <a:t>add 16(%</a:t>
            </a:r>
            <a:r>
              <a:rPr lang="en-US" dirty="0" err="1"/>
              <a:t>ebp</a:t>
            </a:r>
            <a:r>
              <a:rPr lang="en-US" dirty="0"/>
              <a:t>), %</a:t>
            </a:r>
            <a:r>
              <a:rPr lang="en-US" dirty="0" err="1"/>
              <a:t>eax</a:t>
            </a:r>
            <a:endParaRPr lang="en-US" dirty="0"/>
          </a:p>
          <a:p>
            <a:pPr marL="0" indent="0">
              <a:buNone/>
            </a:pPr>
            <a:r>
              <a:rPr lang="en-US" dirty="0"/>
              <a:t>pop %</a:t>
            </a:r>
            <a:r>
              <a:rPr lang="en-US" dirty="0" err="1"/>
              <a:t>ebp</a:t>
            </a:r>
            <a:endParaRPr lang="en-US" dirty="0"/>
          </a:p>
          <a:p>
            <a:pPr marL="0" indent="0">
              <a:buNone/>
            </a:pPr>
            <a:r>
              <a:rPr lang="en-US" dirty="0"/>
              <a:t>ret</a:t>
            </a:r>
          </a:p>
          <a:p>
            <a:pPr marL="0" indent="0">
              <a:buNone/>
            </a:pPr>
            <a:endParaRPr lang="en-US" dirty="0"/>
          </a:p>
        </p:txBody>
      </p:sp>
      <p:sp>
        <p:nvSpPr>
          <p:cNvPr id="4" name="Content Placeholder 3">
            <a:extLst>
              <a:ext uri="{FF2B5EF4-FFF2-40B4-BE49-F238E27FC236}">
                <a16:creationId xmlns:a16="http://schemas.microsoft.com/office/drawing/2014/main" id="{C3A3BB47-DF75-4E43-8862-0B9B76153AA3}"/>
              </a:ext>
            </a:extLst>
          </p:cNvPr>
          <p:cNvSpPr>
            <a:spLocks noGrp="1"/>
          </p:cNvSpPr>
          <p:nvPr>
            <p:ph sz="half" idx="2"/>
          </p:nvPr>
        </p:nvSpPr>
        <p:spPr/>
        <p:txBody>
          <a:bodyPr/>
          <a:lstStyle/>
          <a:p>
            <a:pPr marL="0" indent="0">
              <a:buNone/>
            </a:pPr>
            <a:r>
              <a:rPr lang="en-US" dirty="0" err="1"/>
              <a:t>interrupt_handler</a:t>
            </a:r>
            <a:r>
              <a:rPr lang="en-US" dirty="0"/>
              <a:t>:</a:t>
            </a:r>
          </a:p>
          <a:p>
            <a:pPr marL="0" indent="0">
              <a:buNone/>
            </a:pPr>
            <a:r>
              <a:rPr lang="en-US" dirty="0"/>
              <a:t>push %</a:t>
            </a:r>
            <a:r>
              <a:rPr lang="en-US" dirty="0" err="1"/>
              <a:t>eax</a:t>
            </a:r>
            <a:endParaRPr lang="en-US" dirty="0"/>
          </a:p>
          <a:p>
            <a:pPr marL="0" indent="0">
              <a:buNone/>
            </a:pPr>
            <a:r>
              <a:rPr lang="en-US" dirty="0"/>
              <a:t>push %</a:t>
            </a:r>
            <a:r>
              <a:rPr lang="en-US" dirty="0" err="1"/>
              <a:t>ebx</a:t>
            </a:r>
            <a:endParaRPr lang="en-US" dirty="0"/>
          </a:p>
          <a:p>
            <a:pPr marL="0" indent="0">
              <a:buNone/>
            </a:pPr>
            <a:r>
              <a:rPr lang="en-US" dirty="0"/>
              <a:t>push %</a:t>
            </a:r>
            <a:r>
              <a:rPr lang="en-US" dirty="0" err="1"/>
              <a:t>esi</a:t>
            </a:r>
            <a:endParaRPr lang="en-US" dirty="0"/>
          </a:p>
          <a:p>
            <a:pPr marL="0" indent="0">
              <a:buNone/>
            </a:pPr>
            <a:r>
              <a:rPr lang="en-US" dirty="0"/>
              <a:t>…</a:t>
            </a:r>
          </a:p>
          <a:p>
            <a:pPr marL="0" indent="0">
              <a:buNone/>
            </a:pPr>
            <a:r>
              <a:rPr lang="en-US" dirty="0"/>
              <a:t>ret</a:t>
            </a:r>
          </a:p>
        </p:txBody>
      </p:sp>
      <p:cxnSp>
        <p:nvCxnSpPr>
          <p:cNvPr id="5" name="Straight Arrow Connector 4">
            <a:extLst>
              <a:ext uri="{FF2B5EF4-FFF2-40B4-BE49-F238E27FC236}">
                <a16:creationId xmlns:a16="http://schemas.microsoft.com/office/drawing/2014/main" id="{26BC9ADF-B3E2-417C-8F6E-38879B551A86}"/>
              </a:ext>
            </a:extLst>
          </p:cNvPr>
          <p:cNvCxnSpPr/>
          <p:nvPr/>
        </p:nvCxnSpPr>
        <p:spPr>
          <a:xfrm>
            <a:off x="3254829" y="3320143"/>
            <a:ext cx="17743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84A887C8-2A99-4327-B542-19A8D7E4C12E}"/>
              </a:ext>
            </a:extLst>
          </p:cNvPr>
          <p:cNvSpPr txBox="1"/>
          <p:nvPr/>
        </p:nvSpPr>
        <p:spPr>
          <a:xfrm>
            <a:off x="4136570" y="3418114"/>
            <a:ext cx="2460172" cy="646331"/>
          </a:xfrm>
          <a:prstGeom prst="rect">
            <a:avLst/>
          </a:prstGeom>
          <a:noFill/>
        </p:spPr>
        <p:txBody>
          <a:bodyPr wrap="square" rtlCol="0">
            <a:spAutoFit/>
          </a:bodyPr>
          <a:lstStyle/>
          <a:p>
            <a:r>
              <a:rPr lang="en-US" b="1" dirty="0">
                <a:solidFill>
                  <a:srgbClr val="FF0000"/>
                </a:solidFill>
                <a:latin typeface="Arial" panose="020B0604020202020204" pitchFamily="34" charset="0"/>
                <a:cs typeface="Arial" panose="020B0604020202020204" pitchFamily="34" charset="0"/>
              </a:rPr>
              <a:t>CPU received interrupt</a:t>
            </a:r>
          </a:p>
        </p:txBody>
      </p:sp>
      <p:cxnSp>
        <p:nvCxnSpPr>
          <p:cNvPr id="8" name="Straight Arrow Connector 7">
            <a:extLst>
              <a:ext uri="{FF2B5EF4-FFF2-40B4-BE49-F238E27FC236}">
                <a16:creationId xmlns:a16="http://schemas.microsoft.com/office/drawing/2014/main" id="{C161CA5B-1282-4A5C-A98F-475FE0EC4394}"/>
              </a:ext>
            </a:extLst>
          </p:cNvPr>
          <p:cNvCxnSpPr/>
          <p:nvPr/>
        </p:nvCxnSpPr>
        <p:spPr>
          <a:xfrm flipV="1">
            <a:off x="5029200" y="2514600"/>
            <a:ext cx="1143000" cy="805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123FCB45-82C0-43D7-B678-F4A8180D9868}"/>
              </a:ext>
            </a:extLst>
          </p:cNvPr>
          <p:cNvCxnSpPr/>
          <p:nvPr/>
        </p:nvCxnSpPr>
        <p:spPr>
          <a:xfrm rot="10800000">
            <a:off x="3788230" y="3516086"/>
            <a:ext cx="2383971" cy="112122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53571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FF63F-3350-45A2-AF6D-2CB697FE7BE9}"/>
              </a:ext>
            </a:extLst>
          </p:cNvPr>
          <p:cNvSpPr>
            <a:spLocks noGrp="1"/>
          </p:cNvSpPr>
          <p:nvPr>
            <p:ph type="title"/>
          </p:nvPr>
        </p:nvSpPr>
        <p:spPr/>
        <p:txBody>
          <a:bodyPr/>
          <a:lstStyle/>
          <a:p>
            <a:r>
              <a:rPr lang="en-US" dirty="0"/>
              <a:t>Interrupt</a:t>
            </a:r>
          </a:p>
        </p:txBody>
      </p:sp>
      <p:sp>
        <p:nvSpPr>
          <p:cNvPr id="3" name="Content Placeholder 2">
            <a:extLst>
              <a:ext uri="{FF2B5EF4-FFF2-40B4-BE49-F238E27FC236}">
                <a16:creationId xmlns:a16="http://schemas.microsoft.com/office/drawing/2014/main" id="{81342067-6FA7-4AD4-8777-1E0EFC1FA5EC}"/>
              </a:ext>
            </a:extLst>
          </p:cNvPr>
          <p:cNvSpPr>
            <a:spLocks noGrp="1"/>
          </p:cNvSpPr>
          <p:nvPr>
            <p:ph idx="1"/>
          </p:nvPr>
        </p:nvSpPr>
        <p:spPr/>
        <p:txBody>
          <a:bodyPr/>
          <a:lstStyle/>
          <a:p>
            <a:r>
              <a:rPr lang="en-US" dirty="0"/>
              <a:t>How does interrupt handler know where to return?</a:t>
            </a:r>
          </a:p>
        </p:txBody>
      </p:sp>
    </p:spTree>
    <p:extLst>
      <p:ext uri="{BB962C8B-B14F-4D97-AF65-F5344CB8AC3E}">
        <p14:creationId xmlns:p14="http://schemas.microsoft.com/office/powerpoint/2010/main" val="4058336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FF63F-3350-45A2-AF6D-2CB697FE7BE9}"/>
              </a:ext>
            </a:extLst>
          </p:cNvPr>
          <p:cNvSpPr>
            <a:spLocks noGrp="1"/>
          </p:cNvSpPr>
          <p:nvPr>
            <p:ph type="title"/>
          </p:nvPr>
        </p:nvSpPr>
        <p:spPr/>
        <p:txBody>
          <a:bodyPr/>
          <a:lstStyle/>
          <a:p>
            <a:r>
              <a:rPr lang="en-US" dirty="0"/>
              <a:t>Interrupt</a:t>
            </a:r>
          </a:p>
        </p:txBody>
      </p:sp>
      <p:sp>
        <p:nvSpPr>
          <p:cNvPr id="3" name="Content Placeholder 2">
            <a:extLst>
              <a:ext uri="{FF2B5EF4-FFF2-40B4-BE49-F238E27FC236}">
                <a16:creationId xmlns:a16="http://schemas.microsoft.com/office/drawing/2014/main" id="{81342067-6FA7-4AD4-8777-1E0EFC1FA5EC}"/>
              </a:ext>
            </a:extLst>
          </p:cNvPr>
          <p:cNvSpPr>
            <a:spLocks noGrp="1"/>
          </p:cNvSpPr>
          <p:nvPr>
            <p:ph idx="1"/>
          </p:nvPr>
        </p:nvSpPr>
        <p:spPr/>
        <p:txBody>
          <a:bodyPr/>
          <a:lstStyle/>
          <a:p>
            <a:r>
              <a:rPr lang="en-US" dirty="0"/>
              <a:t>How does interrupt handler know where to return?</a:t>
            </a:r>
          </a:p>
          <a:p>
            <a:pPr lvl="1"/>
            <a:r>
              <a:rPr lang="en-US" dirty="0"/>
              <a:t>CPU automatically pushes the return address on the stack on interrupt</a:t>
            </a:r>
          </a:p>
        </p:txBody>
      </p:sp>
    </p:spTree>
    <p:extLst>
      <p:ext uri="{BB962C8B-B14F-4D97-AF65-F5344CB8AC3E}">
        <p14:creationId xmlns:p14="http://schemas.microsoft.com/office/powerpoint/2010/main" val="10828505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53364-3ED4-4995-B943-3B9D70AB0DDB}"/>
              </a:ext>
            </a:extLst>
          </p:cNvPr>
          <p:cNvSpPr>
            <a:spLocks noGrp="1"/>
          </p:cNvSpPr>
          <p:nvPr>
            <p:ph type="title"/>
          </p:nvPr>
        </p:nvSpPr>
        <p:spPr/>
        <p:txBody>
          <a:bodyPr/>
          <a:lstStyle/>
          <a:p>
            <a:r>
              <a:rPr lang="en-US" dirty="0"/>
              <a:t>Interrupt</a:t>
            </a:r>
          </a:p>
        </p:txBody>
      </p:sp>
      <p:sp>
        <p:nvSpPr>
          <p:cNvPr id="3" name="Content Placeholder 2">
            <a:extLst>
              <a:ext uri="{FF2B5EF4-FFF2-40B4-BE49-F238E27FC236}">
                <a16:creationId xmlns:a16="http://schemas.microsoft.com/office/drawing/2014/main" id="{6D37C889-998B-4C41-A7C5-912655FF2435}"/>
              </a:ext>
            </a:extLst>
          </p:cNvPr>
          <p:cNvSpPr>
            <a:spLocks noGrp="1"/>
          </p:cNvSpPr>
          <p:nvPr>
            <p:ph idx="1"/>
          </p:nvPr>
        </p:nvSpPr>
        <p:spPr/>
        <p:txBody>
          <a:bodyPr/>
          <a:lstStyle/>
          <a:p>
            <a:r>
              <a:rPr lang="en-US" dirty="0"/>
              <a:t>Let us assume that the </a:t>
            </a:r>
            <a:r>
              <a:rPr lang="en-US" dirty="0">
                <a:solidFill>
                  <a:srgbClr val="FF0000"/>
                </a:solidFill>
              </a:rPr>
              <a:t>schedule</a:t>
            </a:r>
            <a:r>
              <a:rPr lang="en-US" dirty="0"/>
              <a:t> routine is a C program that is compiled using </a:t>
            </a:r>
            <a:r>
              <a:rPr lang="en-US" dirty="0" err="1"/>
              <a:t>gcc</a:t>
            </a:r>
            <a:endParaRPr lang="en-US" dirty="0"/>
          </a:p>
          <a:p>
            <a:endParaRPr lang="en-US" dirty="0"/>
          </a:p>
          <a:p>
            <a:r>
              <a:rPr lang="en-US" dirty="0"/>
              <a:t>Can we directly use the </a:t>
            </a:r>
            <a:r>
              <a:rPr lang="en-US" dirty="0">
                <a:solidFill>
                  <a:srgbClr val="FF0000"/>
                </a:solidFill>
              </a:rPr>
              <a:t>schedule</a:t>
            </a:r>
            <a:r>
              <a:rPr lang="en-US" dirty="0"/>
              <a:t> routine as the interrupt handler?</a:t>
            </a:r>
          </a:p>
          <a:p>
            <a:pPr lvl="1"/>
            <a:r>
              <a:rPr lang="en-US" dirty="0"/>
              <a:t>i.e., the hardware directly jumps to the </a:t>
            </a:r>
            <a:r>
              <a:rPr lang="en-US" dirty="0">
                <a:solidFill>
                  <a:srgbClr val="FF0000"/>
                </a:solidFill>
              </a:rPr>
              <a:t>schedule</a:t>
            </a:r>
            <a:r>
              <a:rPr lang="en-US" dirty="0"/>
              <a:t> routine on interrupt</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A212C8FB-2334-40F5-AF00-06BAD85065BC}"/>
                  </a:ext>
                </a:extLst>
              </p14:cNvPr>
              <p14:cNvContentPartPr/>
              <p14:nvPr/>
            </p14:nvContentPartPr>
            <p14:xfrm>
              <a:off x="5962320" y="4523400"/>
              <a:ext cx="5947560" cy="1809360"/>
            </p14:xfrm>
          </p:contentPart>
        </mc:Choice>
        <mc:Fallback xmlns="">
          <p:pic>
            <p:nvPicPr>
              <p:cNvPr id="4" name="Ink 3">
                <a:extLst>
                  <a:ext uri="{FF2B5EF4-FFF2-40B4-BE49-F238E27FC236}">
                    <a16:creationId xmlns:a16="http://schemas.microsoft.com/office/drawing/2014/main" id="{A212C8FB-2334-40F5-AF00-06BAD85065BC}"/>
                  </a:ext>
                </a:extLst>
              </p:cNvPr>
              <p:cNvPicPr/>
              <p:nvPr/>
            </p:nvPicPr>
            <p:blipFill>
              <a:blip r:embed="rId4"/>
              <a:stretch>
                <a:fillRect/>
              </a:stretch>
            </p:blipFill>
            <p:spPr>
              <a:xfrm>
                <a:off x="5952960" y="4514040"/>
                <a:ext cx="5966280" cy="1828080"/>
              </a:xfrm>
              <a:prstGeom prst="rect">
                <a:avLst/>
              </a:prstGeom>
            </p:spPr>
          </p:pic>
        </mc:Fallback>
      </mc:AlternateContent>
    </p:spTree>
    <p:extLst>
      <p:ext uri="{BB962C8B-B14F-4D97-AF65-F5344CB8AC3E}">
        <p14:creationId xmlns:p14="http://schemas.microsoft.com/office/powerpoint/2010/main" val="9451364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53364-3ED4-4995-B943-3B9D70AB0DDB}"/>
              </a:ext>
            </a:extLst>
          </p:cNvPr>
          <p:cNvSpPr>
            <a:spLocks noGrp="1"/>
          </p:cNvSpPr>
          <p:nvPr>
            <p:ph type="title"/>
          </p:nvPr>
        </p:nvSpPr>
        <p:spPr/>
        <p:txBody>
          <a:bodyPr/>
          <a:lstStyle/>
          <a:p>
            <a:r>
              <a:rPr lang="en-US" dirty="0"/>
              <a:t>Interrupt</a:t>
            </a:r>
          </a:p>
        </p:txBody>
      </p:sp>
      <p:sp>
        <p:nvSpPr>
          <p:cNvPr id="3" name="Content Placeholder 2">
            <a:extLst>
              <a:ext uri="{FF2B5EF4-FFF2-40B4-BE49-F238E27FC236}">
                <a16:creationId xmlns:a16="http://schemas.microsoft.com/office/drawing/2014/main" id="{6D37C889-998B-4C41-A7C5-912655FF2435}"/>
              </a:ext>
            </a:extLst>
          </p:cNvPr>
          <p:cNvSpPr>
            <a:spLocks noGrp="1"/>
          </p:cNvSpPr>
          <p:nvPr>
            <p:ph idx="1"/>
          </p:nvPr>
        </p:nvSpPr>
        <p:spPr/>
        <p:txBody>
          <a:bodyPr/>
          <a:lstStyle/>
          <a:p>
            <a:r>
              <a:rPr lang="en-US" dirty="0"/>
              <a:t>Let us assume that the </a:t>
            </a:r>
            <a:r>
              <a:rPr lang="en-US" dirty="0">
                <a:solidFill>
                  <a:srgbClr val="FF0000"/>
                </a:solidFill>
              </a:rPr>
              <a:t>schedule</a:t>
            </a:r>
            <a:r>
              <a:rPr lang="en-US" dirty="0"/>
              <a:t> routine is a C program that is compiled using </a:t>
            </a:r>
            <a:r>
              <a:rPr lang="en-US" dirty="0" err="1"/>
              <a:t>gcc</a:t>
            </a:r>
            <a:endParaRPr lang="en-US" dirty="0"/>
          </a:p>
          <a:p>
            <a:endParaRPr lang="en-US" dirty="0"/>
          </a:p>
          <a:p>
            <a:r>
              <a:rPr lang="en-US" dirty="0"/>
              <a:t>Can we directly use the </a:t>
            </a:r>
            <a:r>
              <a:rPr lang="en-US" dirty="0">
                <a:solidFill>
                  <a:srgbClr val="FF0000"/>
                </a:solidFill>
              </a:rPr>
              <a:t>schedule</a:t>
            </a:r>
            <a:r>
              <a:rPr lang="en-US" dirty="0"/>
              <a:t> routine as the interrupt handler?</a:t>
            </a:r>
          </a:p>
          <a:p>
            <a:pPr lvl="1"/>
            <a:r>
              <a:rPr lang="en-US" dirty="0"/>
              <a:t>i.e., the hardware directly jumps to the </a:t>
            </a:r>
            <a:r>
              <a:rPr lang="en-US" dirty="0">
                <a:solidFill>
                  <a:srgbClr val="FF0000"/>
                </a:solidFill>
              </a:rPr>
              <a:t>schedule</a:t>
            </a:r>
            <a:r>
              <a:rPr lang="en-US" dirty="0"/>
              <a:t> routine on interrupt</a:t>
            </a:r>
          </a:p>
          <a:p>
            <a:pPr lvl="1"/>
            <a:r>
              <a:rPr lang="en-US" dirty="0"/>
              <a:t>no, because </a:t>
            </a:r>
            <a:r>
              <a:rPr lang="en-US" dirty="0">
                <a:solidFill>
                  <a:srgbClr val="FF0000"/>
                </a:solidFill>
              </a:rPr>
              <a:t>schedule</a:t>
            </a:r>
            <a:r>
              <a:rPr lang="en-US" dirty="0"/>
              <a:t> may trash CPU registers</a:t>
            </a:r>
          </a:p>
          <a:p>
            <a:pPr lvl="1"/>
            <a:endParaRPr lang="en-US" dirty="0"/>
          </a:p>
          <a:p>
            <a:r>
              <a:rPr lang="en-US" dirty="0"/>
              <a:t>Which registers to save/restore in the interrupt handler?</a:t>
            </a:r>
          </a:p>
          <a:p>
            <a:pPr lvl="1"/>
            <a:r>
              <a:rPr lang="en-US" dirty="0"/>
              <a:t>Will saving/restoring caller-saved registers is enough?</a:t>
            </a:r>
          </a:p>
          <a:p>
            <a:pPr lvl="1"/>
            <a:endParaRPr lang="en-US" dirty="0"/>
          </a:p>
        </p:txBody>
      </p:sp>
    </p:spTree>
    <p:extLst>
      <p:ext uri="{BB962C8B-B14F-4D97-AF65-F5344CB8AC3E}">
        <p14:creationId xmlns:p14="http://schemas.microsoft.com/office/powerpoint/2010/main" val="7631400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53364-3ED4-4995-B943-3B9D70AB0DDB}"/>
              </a:ext>
            </a:extLst>
          </p:cNvPr>
          <p:cNvSpPr>
            <a:spLocks noGrp="1"/>
          </p:cNvSpPr>
          <p:nvPr>
            <p:ph type="title"/>
          </p:nvPr>
        </p:nvSpPr>
        <p:spPr/>
        <p:txBody>
          <a:bodyPr/>
          <a:lstStyle/>
          <a:p>
            <a:r>
              <a:rPr lang="en-US" dirty="0"/>
              <a:t>Interrupt</a:t>
            </a:r>
          </a:p>
        </p:txBody>
      </p:sp>
      <p:sp>
        <p:nvSpPr>
          <p:cNvPr id="3" name="Content Placeholder 2">
            <a:extLst>
              <a:ext uri="{FF2B5EF4-FFF2-40B4-BE49-F238E27FC236}">
                <a16:creationId xmlns:a16="http://schemas.microsoft.com/office/drawing/2014/main" id="{6D37C889-998B-4C41-A7C5-912655FF2435}"/>
              </a:ext>
            </a:extLst>
          </p:cNvPr>
          <p:cNvSpPr>
            <a:spLocks noGrp="1"/>
          </p:cNvSpPr>
          <p:nvPr>
            <p:ph idx="1"/>
          </p:nvPr>
        </p:nvSpPr>
        <p:spPr/>
        <p:txBody>
          <a:bodyPr>
            <a:normAutofit/>
          </a:bodyPr>
          <a:lstStyle/>
          <a:p>
            <a:r>
              <a:rPr lang="en-US" dirty="0"/>
              <a:t>Let us assume that the </a:t>
            </a:r>
            <a:r>
              <a:rPr lang="en-US" dirty="0">
                <a:solidFill>
                  <a:srgbClr val="FF0000"/>
                </a:solidFill>
              </a:rPr>
              <a:t>schedule</a:t>
            </a:r>
            <a:r>
              <a:rPr lang="en-US" dirty="0"/>
              <a:t> routine is a C program that is compiled using </a:t>
            </a:r>
            <a:r>
              <a:rPr lang="en-US" dirty="0" err="1"/>
              <a:t>gcc</a:t>
            </a:r>
            <a:endParaRPr lang="en-US" dirty="0"/>
          </a:p>
          <a:p>
            <a:endParaRPr lang="en-US" dirty="0"/>
          </a:p>
          <a:p>
            <a:r>
              <a:rPr lang="en-US" dirty="0"/>
              <a:t>Can we directly use the </a:t>
            </a:r>
            <a:r>
              <a:rPr lang="en-US" dirty="0">
                <a:solidFill>
                  <a:srgbClr val="FF0000"/>
                </a:solidFill>
              </a:rPr>
              <a:t>schedule</a:t>
            </a:r>
            <a:r>
              <a:rPr lang="en-US" dirty="0"/>
              <a:t> routine as the interrupt handler?</a:t>
            </a:r>
          </a:p>
          <a:p>
            <a:pPr lvl="1"/>
            <a:r>
              <a:rPr lang="en-US" dirty="0"/>
              <a:t>i.e., the hardware directly jumps to the </a:t>
            </a:r>
            <a:r>
              <a:rPr lang="en-US" dirty="0">
                <a:solidFill>
                  <a:srgbClr val="FF0000"/>
                </a:solidFill>
              </a:rPr>
              <a:t>schedule</a:t>
            </a:r>
            <a:r>
              <a:rPr lang="en-US" dirty="0"/>
              <a:t> routine on interrupt</a:t>
            </a:r>
          </a:p>
          <a:p>
            <a:pPr lvl="1"/>
            <a:r>
              <a:rPr lang="en-US" dirty="0"/>
              <a:t>no, because </a:t>
            </a:r>
            <a:r>
              <a:rPr lang="en-US" dirty="0">
                <a:solidFill>
                  <a:srgbClr val="FF0000"/>
                </a:solidFill>
              </a:rPr>
              <a:t>schedule</a:t>
            </a:r>
            <a:r>
              <a:rPr lang="en-US" dirty="0"/>
              <a:t> may trash CPU registers</a:t>
            </a:r>
          </a:p>
          <a:p>
            <a:pPr lvl="1"/>
            <a:endParaRPr lang="en-US" dirty="0"/>
          </a:p>
          <a:p>
            <a:r>
              <a:rPr lang="en-US" dirty="0"/>
              <a:t>Which registers to save/restore in the interrupt handler?</a:t>
            </a:r>
          </a:p>
          <a:p>
            <a:pPr lvl="1"/>
            <a:r>
              <a:rPr lang="en-US" dirty="0"/>
              <a:t>Will saving/restoring caller-saved registers is enough?</a:t>
            </a:r>
          </a:p>
          <a:p>
            <a:pPr lvl="2"/>
            <a:r>
              <a:rPr lang="en-US" dirty="0"/>
              <a:t>Yes, if interrupt handler doesn’t modify </a:t>
            </a:r>
            <a:r>
              <a:rPr lang="en-US" dirty="0" err="1"/>
              <a:t>callee</a:t>
            </a:r>
            <a:r>
              <a:rPr lang="en-US" dirty="0"/>
              <a:t>-saved registers and just calls </a:t>
            </a:r>
            <a:r>
              <a:rPr lang="en-US" dirty="0">
                <a:solidFill>
                  <a:srgbClr val="FF0000"/>
                </a:solidFill>
              </a:rPr>
              <a:t>schedule</a:t>
            </a:r>
          </a:p>
          <a:p>
            <a:pPr lvl="1"/>
            <a:endParaRPr lang="en-US" dirty="0"/>
          </a:p>
        </p:txBody>
      </p:sp>
    </p:spTree>
    <p:extLst>
      <p:ext uri="{BB962C8B-B14F-4D97-AF65-F5344CB8AC3E}">
        <p14:creationId xmlns:p14="http://schemas.microsoft.com/office/powerpoint/2010/main" val="16516432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27378-DA8C-4EA1-A24D-9FAACBFD2903}"/>
              </a:ext>
            </a:extLst>
          </p:cNvPr>
          <p:cNvSpPr>
            <a:spLocks noGrp="1"/>
          </p:cNvSpPr>
          <p:nvPr>
            <p:ph type="title"/>
          </p:nvPr>
        </p:nvSpPr>
        <p:spPr/>
        <p:txBody>
          <a:bodyPr/>
          <a:lstStyle/>
          <a:p>
            <a:r>
              <a:rPr lang="en-US" dirty="0"/>
              <a:t>Interrupt</a:t>
            </a:r>
          </a:p>
        </p:txBody>
      </p:sp>
      <p:sp>
        <p:nvSpPr>
          <p:cNvPr id="3" name="Content Placeholder 2">
            <a:extLst>
              <a:ext uri="{FF2B5EF4-FFF2-40B4-BE49-F238E27FC236}">
                <a16:creationId xmlns:a16="http://schemas.microsoft.com/office/drawing/2014/main" id="{4F4FB5ED-2BA5-46F8-92FA-061585650900}"/>
              </a:ext>
            </a:extLst>
          </p:cNvPr>
          <p:cNvSpPr>
            <a:spLocks noGrp="1"/>
          </p:cNvSpPr>
          <p:nvPr>
            <p:ph idx="1"/>
          </p:nvPr>
        </p:nvSpPr>
        <p:spPr/>
        <p:txBody>
          <a:bodyPr/>
          <a:lstStyle/>
          <a:p>
            <a:r>
              <a:rPr lang="en-US" dirty="0"/>
              <a:t>Do we also need to save the flags?</a:t>
            </a:r>
          </a:p>
        </p:txBody>
      </p:sp>
    </p:spTree>
    <p:extLst>
      <p:ext uri="{BB962C8B-B14F-4D97-AF65-F5344CB8AC3E}">
        <p14:creationId xmlns:p14="http://schemas.microsoft.com/office/powerpoint/2010/main" val="24213091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92805-5F64-4F21-921A-2397EE50F966}"/>
              </a:ext>
            </a:extLst>
          </p:cNvPr>
          <p:cNvSpPr>
            <a:spLocks noGrp="1"/>
          </p:cNvSpPr>
          <p:nvPr>
            <p:ph type="title"/>
          </p:nvPr>
        </p:nvSpPr>
        <p:spPr>
          <a:xfrm>
            <a:off x="838200" y="365125"/>
            <a:ext cx="10515600" cy="1325563"/>
          </a:xfrm>
        </p:spPr>
        <p:txBody>
          <a:bodyPr/>
          <a:lstStyle/>
          <a:p>
            <a:r>
              <a:rPr lang="en-US" dirty="0"/>
              <a:t>Interrupt</a:t>
            </a:r>
          </a:p>
        </p:txBody>
      </p:sp>
      <p:sp>
        <p:nvSpPr>
          <p:cNvPr id="3" name="Content Placeholder 2">
            <a:extLst>
              <a:ext uri="{FF2B5EF4-FFF2-40B4-BE49-F238E27FC236}">
                <a16:creationId xmlns:a16="http://schemas.microsoft.com/office/drawing/2014/main" id="{3FA817A6-86BE-4613-8093-21A72528E4D9}"/>
              </a:ext>
            </a:extLst>
          </p:cNvPr>
          <p:cNvSpPr>
            <a:spLocks noGrp="1"/>
          </p:cNvSpPr>
          <p:nvPr>
            <p:ph idx="1"/>
          </p:nvPr>
        </p:nvSpPr>
        <p:spPr>
          <a:xfrm>
            <a:off x="838200" y="1825625"/>
            <a:ext cx="10515600" cy="4351338"/>
          </a:xfrm>
        </p:spPr>
        <p:txBody>
          <a:bodyPr/>
          <a:lstStyle/>
          <a:p>
            <a:pPr marL="0" indent="0">
              <a:buNone/>
            </a:pPr>
            <a:r>
              <a:rPr lang="en-US" dirty="0"/>
              <a:t>foo:</a:t>
            </a:r>
          </a:p>
          <a:p>
            <a:pPr marL="0" indent="0">
              <a:buNone/>
            </a:pPr>
            <a:r>
              <a:rPr lang="en-US" dirty="0"/>
              <a:t>…</a:t>
            </a:r>
          </a:p>
          <a:p>
            <a:pPr marL="0" indent="0">
              <a:buNone/>
            </a:pPr>
            <a:r>
              <a:rPr lang="en-US" dirty="0" err="1"/>
              <a:t>cmp</a:t>
            </a:r>
            <a:r>
              <a:rPr lang="en-US" dirty="0"/>
              <a:t> %</a:t>
            </a:r>
            <a:r>
              <a:rPr lang="en-US" dirty="0" err="1"/>
              <a:t>ecx</a:t>
            </a:r>
            <a:r>
              <a:rPr lang="en-US" dirty="0"/>
              <a:t>, %</a:t>
            </a:r>
            <a:r>
              <a:rPr lang="en-US" dirty="0" err="1"/>
              <a:t>edx</a:t>
            </a:r>
            <a:endParaRPr lang="en-US" dirty="0"/>
          </a:p>
          <a:p>
            <a:pPr marL="0" indent="0">
              <a:buNone/>
            </a:pPr>
            <a:r>
              <a:rPr lang="en-US" dirty="0"/>
              <a:t>ja 1f</a:t>
            </a:r>
          </a:p>
          <a:p>
            <a:pPr marL="0" indent="0">
              <a:buNone/>
            </a:pPr>
            <a:r>
              <a:rPr lang="en-US" dirty="0"/>
              <a:t>..</a:t>
            </a:r>
          </a:p>
          <a:p>
            <a:pPr marL="0" indent="0">
              <a:buNone/>
            </a:pPr>
            <a:r>
              <a:rPr lang="en-US" dirty="0"/>
              <a:t>1:</a:t>
            </a:r>
          </a:p>
          <a:p>
            <a:pPr marL="0" indent="0">
              <a:buNone/>
            </a:pPr>
            <a:r>
              <a:rPr lang="en-US" dirty="0"/>
              <a:t>..</a:t>
            </a:r>
          </a:p>
        </p:txBody>
      </p:sp>
      <p:cxnSp>
        <p:nvCxnSpPr>
          <p:cNvPr id="5" name="Straight Arrow Connector 4">
            <a:extLst>
              <a:ext uri="{FF2B5EF4-FFF2-40B4-BE49-F238E27FC236}">
                <a16:creationId xmlns:a16="http://schemas.microsoft.com/office/drawing/2014/main" id="{75689A89-B6AB-4398-B16B-03B51046D8FC}"/>
              </a:ext>
            </a:extLst>
          </p:cNvPr>
          <p:cNvCxnSpPr>
            <a:cxnSpLocks/>
          </p:cNvCxnSpPr>
          <p:nvPr/>
        </p:nvCxnSpPr>
        <p:spPr>
          <a:xfrm>
            <a:off x="1992086" y="3352800"/>
            <a:ext cx="25799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3412B074-6544-46D4-A1FE-FC637B5732F3}"/>
              </a:ext>
            </a:extLst>
          </p:cNvPr>
          <p:cNvSpPr txBox="1"/>
          <p:nvPr/>
        </p:nvSpPr>
        <p:spPr>
          <a:xfrm>
            <a:off x="4800600" y="3113314"/>
            <a:ext cx="2427514" cy="461665"/>
          </a:xfrm>
          <a:prstGeom prst="rect">
            <a:avLst/>
          </a:prstGeom>
          <a:noFill/>
        </p:spPr>
        <p:txBody>
          <a:bodyPr wrap="square" rtlCol="0">
            <a:spAutoFit/>
          </a:bodyPr>
          <a:lstStyle/>
          <a:p>
            <a:r>
              <a:rPr lang="en-US" sz="2400" dirty="0">
                <a:solidFill>
                  <a:srgbClr val="FF0000"/>
                </a:solidFill>
                <a:latin typeface="Arial" panose="020B0604020202020204" pitchFamily="34" charset="0"/>
                <a:cs typeface="Arial" panose="020B0604020202020204" pitchFamily="34" charset="0"/>
              </a:rPr>
              <a:t>Interrupted</a:t>
            </a:r>
          </a:p>
        </p:txBody>
      </p:sp>
    </p:spTree>
    <p:extLst>
      <p:ext uri="{BB962C8B-B14F-4D97-AF65-F5344CB8AC3E}">
        <p14:creationId xmlns:p14="http://schemas.microsoft.com/office/powerpoint/2010/main" val="11039618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19779-2CDD-4B0C-AD03-BD2BD85748E7}"/>
              </a:ext>
            </a:extLst>
          </p:cNvPr>
          <p:cNvSpPr>
            <a:spLocks noGrp="1"/>
          </p:cNvSpPr>
          <p:nvPr>
            <p:ph type="title"/>
          </p:nvPr>
        </p:nvSpPr>
        <p:spPr/>
        <p:txBody>
          <a:bodyPr/>
          <a:lstStyle/>
          <a:p>
            <a:r>
              <a:rPr lang="en-US" dirty="0"/>
              <a:t>Interrupt</a:t>
            </a:r>
          </a:p>
        </p:txBody>
      </p:sp>
      <p:sp>
        <p:nvSpPr>
          <p:cNvPr id="3" name="Content Placeholder 2">
            <a:extLst>
              <a:ext uri="{FF2B5EF4-FFF2-40B4-BE49-F238E27FC236}">
                <a16:creationId xmlns:a16="http://schemas.microsoft.com/office/drawing/2014/main" id="{E1CF94E8-F1A0-4BFB-8310-0796F6CF40B1}"/>
              </a:ext>
            </a:extLst>
          </p:cNvPr>
          <p:cNvSpPr>
            <a:spLocks noGrp="1"/>
          </p:cNvSpPr>
          <p:nvPr>
            <p:ph idx="1"/>
          </p:nvPr>
        </p:nvSpPr>
        <p:spPr/>
        <p:txBody>
          <a:bodyPr/>
          <a:lstStyle/>
          <a:p>
            <a:r>
              <a:rPr lang="en-US" dirty="0"/>
              <a:t>In addition to EIP, the CPU also pushes the EFLAGS on the stack</a:t>
            </a:r>
          </a:p>
          <a:p>
            <a:pPr lvl="1"/>
            <a:r>
              <a:rPr lang="en-US" dirty="0"/>
              <a:t>In fact, CPU saves more than just the EIP and EFLAGS</a:t>
            </a:r>
          </a:p>
          <a:p>
            <a:pPr lvl="2"/>
            <a:r>
              <a:rPr lang="en-US" dirty="0"/>
              <a:t>will discuss later</a:t>
            </a:r>
          </a:p>
          <a:p>
            <a:pPr lvl="2"/>
            <a:endParaRPr lang="en-US" dirty="0"/>
          </a:p>
          <a:p>
            <a:r>
              <a:rPr lang="en-US" dirty="0" err="1">
                <a:solidFill>
                  <a:srgbClr val="FF0000"/>
                </a:solidFill>
              </a:rPr>
              <a:t>iret</a:t>
            </a:r>
            <a:r>
              <a:rPr lang="en-US" dirty="0"/>
              <a:t> instruction pops and restores all the values saved by the CPU on the stack</a:t>
            </a:r>
          </a:p>
        </p:txBody>
      </p:sp>
    </p:spTree>
    <p:extLst>
      <p:ext uri="{BB962C8B-B14F-4D97-AF65-F5344CB8AC3E}">
        <p14:creationId xmlns:p14="http://schemas.microsoft.com/office/powerpoint/2010/main" val="1716757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9879E-C3CA-4C64-999E-33D545FF1B87}"/>
              </a:ext>
            </a:extLst>
          </p:cNvPr>
          <p:cNvSpPr>
            <a:spLocks noGrp="1"/>
          </p:cNvSpPr>
          <p:nvPr>
            <p:ph type="title"/>
          </p:nvPr>
        </p:nvSpPr>
        <p:spPr/>
        <p:txBody>
          <a:bodyPr/>
          <a:lstStyle/>
          <a:p>
            <a:r>
              <a:rPr lang="en-US" dirty="0"/>
              <a:t>Multiple applications</a:t>
            </a:r>
          </a:p>
        </p:txBody>
      </p:sp>
      <p:sp>
        <p:nvSpPr>
          <p:cNvPr id="3" name="Content Placeholder 2">
            <a:extLst>
              <a:ext uri="{FF2B5EF4-FFF2-40B4-BE49-F238E27FC236}">
                <a16:creationId xmlns:a16="http://schemas.microsoft.com/office/drawing/2014/main" id="{ECBF54D3-B5B0-470C-88C7-B9CF26D82E80}"/>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455A08D4-9217-421B-81C5-2641E809D08A}"/>
              </a:ext>
            </a:extLst>
          </p:cNvPr>
          <p:cNvSpPr/>
          <p:nvPr/>
        </p:nvSpPr>
        <p:spPr>
          <a:xfrm>
            <a:off x="2492829" y="4169229"/>
            <a:ext cx="1992085"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CORE-1</a:t>
            </a:r>
          </a:p>
        </p:txBody>
      </p:sp>
      <p:sp>
        <p:nvSpPr>
          <p:cNvPr id="5" name="Rectangle 4">
            <a:extLst>
              <a:ext uri="{FF2B5EF4-FFF2-40B4-BE49-F238E27FC236}">
                <a16:creationId xmlns:a16="http://schemas.microsoft.com/office/drawing/2014/main" id="{DD8E5AD2-C078-4E3B-9ECB-15ED2BAD9F40}"/>
              </a:ext>
            </a:extLst>
          </p:cNvPr>
          <p:cNvSpPr/>
          <p:nvPr/>
        </p:nvSpPr>
        <p:spPr>
          <a:xfrm>
            <a:off x="5987141" y="4169229"/>
            <a:ext cx="1992085"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CORE-2</a:t>
            </a:r>
          </a:p>
        </p:txBody>
      </p:sp>
      <p:sp>
        <p:nvSpPr>
          <p:cNvPr id="6" name="Rectangle 5">
            <a:extLst>
              <a:ext uri="{FF2B5EF4-FFF2-40B4-BE49-F238E27FC236}">
                <a16:creationId xmlns:a16="http://schemas.microsoft.com/office/drawing/2014/main" id="{775986CD-82BE-44E4-B712-764AFADC9B22}"/>
              </a:ext>
            </a:extLst>
          </p:cNvPr>
          <p:cNvSpPr/>
          <p:nvPr/>
        </p:nvSpPr>
        <p:spPr>
          <a:xfrm>
            <a:off x="2819400" y="2786743"/>
            <a:ext cx="1306286" cy="136071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APP1</a:t>
            </a:r>
          </a:p>
        </p:txBody>
      </p:sp>
      <p:sp>
        <p:nvSpPr>
          <p:cNvPr id="7" name="Rectangle 6">
            <a:extLst>
              <a:ext uri="{FF2B5EF4-FFF2-40B4-BE49-F238E27FC236}">
                <a16:creationId xmlns:a16="http://schemas.microsoft.com/office/drawing/2014/main" id="{739CCF16-979C-41C4-9208-E45CD2EE8E14}"/>
              </a:ext>
            </a:extLst>
          </p:cNvPr>
          <p:cNvSpPr/>
          <p:nvPr/>
        </p:nvSpPr>
        <p:spPr>
          <a:xfrm>
            <a:off x="6335482" y="2786742"/>
            <a:ext cx="1306286" cy="136071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APP2</a:t>
            </a:r>
          </a:p>
        </p:txBody>
      </p:sp>
    </p:spTree>
    <p:extLst>
      <p:ext uri="{BB962C8B-B14F-4D97-AF65-F5344CB8AC3E}">
        <p14:creationId xmlns:p14="http://schemas.microsoft.com/office/powerpoint/2010/main" val="25637735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D827D-53E1-41AB-8321-4BADF9B683D8}"/>
              </a:ext>
            </a:extLst>
          </p:cNvPr>
          <p:cNvSpPr>
            <a:spLocks noGrp="1"/>
          </p:cNvSpPr>
          <p:nvPr>
            <p:ph type="title"/>
          </p:nvPr>
        </p:nvSpPr>
        <p:spPr/>
        <p:txBody>
          <a:bodyPr/>
          <a:lstStyle/>
          <a:p>
            <a:r>
              <a:rPr lang="en-US" dirty="0"/>
              <a:t>Is this a valid interrupt handler?</a:t>
            </a:r>
          </a:p>
        </p:txBody>
      </p:sp>
      <p:sp>
        <p:nvSpPr>
          <p:cNvPr id="3" name="Content Placeholder 2">
            <a:extLst>
              <a:ext uri="{FF2B5EF4-FFF2-40B4-BE49-F238E27FC236}">
                <a16:creationId xmlns:a16="http://schemas.microsoft.com/office/drawing/2014/main" id="{4C7EC14A-F6B3-4CB7-B06E-C02257BB11B2}"/>
              </a:ext>
            </a:extLst>
          </p:cNvPr>
          <p:cNvSpPr>
            <a:spLocks noGrp="1"/>
          </p:cNvSpPr>
          <p:nvPr>
            <p:ph idx="1"/>
          </p:nvPr>
        </p:nvSpPr>
        <p:spPr/>
        <p:txBody>
          <a:bodyPr/>
          <a:lstStyle/>
          <a:p>
            <a:pPr marL="0" indent="0">
              <a:buNone/>
            </a:pPr>
            <a:r>
              <a:rPr lang="en-US" dirty="0" err="1"/>
              <a:t>iret</a:t>
            </a:r>
            <a:endParaRPr lang="en-US" dirty="0"/>
          </a:p>
        </p:txBody>
      </p:sp>
      <p:graphicFrame>
        <p:nvGraphicFramePr>
          <p:cNvPr id="7" name="Table 6">
            <a:extLst>
              <a:ext uri="{FF2B5EF4-FFF2-40B4-BE49-F238E27FC236}">
                <a16:creationId xmlns:a16="http://schemas.microsoft.com/office/drawing/2014/main" id="{30D54BEA-E089-48B7-ADB1-A5303AFC5684}"/>
              </a:ext>
            </a:extLst>
          </p:cNvPr>
          <p:cNvGraphicFramePr>
            <a:graphicFrameLocks noGrp="1"/>
          </p:cNvGraphicFramePr>
          <p:nvPr>
            <p:extLst>
              <p:ext uri="{D42A27DB-BD31-4B8C-83A1-F6EECF244321}">
                <p14:modId xmlns:p14="http://schemas.microsoft.com/office/powerpoint/2010/main" val="1822878711"/>
              </p:ext>
            </p:extLst>
          </p:nvPr>
        </p:nvGraphicFramePr>
        <p:xfrm>
          <a:off x="7975594" y="1742923"/>
          <a:ext cx="1429657" cy="3961192"/>
        </p:xfrm>
        <a:graphic>
          <a:graphicData uri="http://schemas.openxmlformats.org/drawingml/2006/table">
            <a:tbl>
              <a:tblPr bandRow="1">
                <a:tableStyleId>{5C22544A-7EE6-4342-B048-85BDC9FD1C3A}</a:tableStyleId>
              </a:tblPr>
              <a:tblGrid>
                <a:gridCol w="1429657">
                  <a:extLst>
                    <a:ext uri="{9D8B030D-6E8A-4147-A177-3AD203B41FA5}">
                      <a16:colId xmlns:a16="http://schemas.microsoft.com/office/drawing/2014/main" val="4100115600"/>
                    </a:ext>
                  </a:extLst>
                </a:gridCol>
              </a:tblGrid>
              <a:tr h="495149">
                <a:tc>
                  <a:txBody>
                    <a:bodyPr/>
                    <a:lstStyle/>
                    <a:p>
                      <a:endParaRPr lang="en-US" dirty="0"/>
                    </a:p>
                  </a:txBody>
                  <a:tcPr/>
                </a:tc>
                <a:extLst>
                  <a:ext uri="{0D108BD9-81ED-4DB2-BD59-A6C34878D82A}">
                    <a16:rowId xmlns:a16="http://schemas.microsoft.com/office/drawing/2014/main" val="853699993"/>
                  </a:ext>
                </a:extLst>
              </a:tr>
              <a:tr h="495149">
                <a:tc>
                  <a:txBody>
                    <a:bodyPr/>
                    <a:lstStyle/>
                    <a:p>
                      <a:endParaRPr lang="en-US"/>
                    </a:p>
                  </a:txBody>
                  <a:tcPr/>
                </a:tc>
                <a:extLst>
                  <a:ext uri="{0D108BD9-81ED-4DB2-BD59-A6C34878D82A}">
                    <a16:rowId xmlns:a16="http://schemas.microsoft.com/office/drawing/2014/main" val="2172587433"/>
                  </a:ext>
                </a:extLst>
              </a:tr>
              <a:tr h="495149">
                <a:tc>
                  <a:txBody>
                    <a:bodyPr/>
                    <a:lstStyle/>
                    <a:p>
                      <a:endParaRPr lang="en-US"/>
                    </a:p>
                  </a:txBody>
                  <a:tcPr/>
                </a:tc>
                <a:extLst>
                  <a:ext uri="{0D108BD9-81ED-4DB2-BD59-A6C34878D82A}">
                    <a16:rowId xmlns:a16="http://schemas.microsoft.com/office/drawing/2014/main" val="595445433"/>
                  </a:ext>
                </a:extLst>
              </a:tr>
              <a:tr h="495149">
                <a:tc>
                  <a:txBody>
                    <a:bodyPr/>
                    <a:lstStyle/>
                    <a:p>
                      <a:endParaRPr lang="en-US"/>
                    </a:p>
                  </a:txBody>
                  <a:tcPr/>
                </a:tc>
                <a:extLst>
                  <a:ext uri="{0D108BD9-81ED-4DB2-BD59-A6C34878D82A}">
                    <a16:rowId xmlns:a16="http://schemas.microsoft.com/office/drawing/2014/main" val="4249779221"/>
                  </a:ext>
                </a:extLst>
              </a:tr>
              <a:tr h="495149">
                <a:tc>
                  <a:txBody>
                    <a:bodyPr/>
                    <a:lstStyle/>
                    <a:p>
                      <a:endParaRPr lang="en-US"/>
                    </a:p>
                  </a:txBody>
                  <a:tcPr/>
                </a:tc>
                <a:extLst>
                  <a:ext uri="{0D108BD9-81ED-4DB2-BD59-A6C34878D82A}">
                    <a16:rowId xmlns:a16="http://schemas.microsoft.com/office/drawing/2014/main" val="2438149328"/>
                  </a:ext>
                </a:extLst>
              </a:tr>
              <a:tr h="495149">
                <a:tc>
                  <a:txBody>
                    <a:bodyPr/>
                    <a:lstStyle/>
                    <a:p>
                      <a:endParaRPr lang="en-US"/>
                    </a:p>
                  </a:txBody>
                  <a:tcPr/>
                </a:tc>
                <a:extLst>
                  <a:ext uri="{0D108BD9-81ED-4DB2-BD59-A6C34878D82A}">
                    <a16:rowId xmlns:a16="http://schemas.microsoft.com/office/drawing/2014/main" val="2170760449"/>
                  </a:ext>
                </a:extLst>
              </a:tr>
              <a:tr h="495149">
                <a:tc>
                  <a:txBody>
                    <a:bodyPr/>
                    <a:lstStyle/>
                    <a:p>
                      <a:endParaRPr lang="en-US"/>
                    </a:p>
                  </a:txBody>
                  <a:tcPr/>
                </a:tc>
                <a:extLst>
                  <a:ext uri="{0D108BD9-81ED-4DB2-BD59-A6C34878D82A}">
                    <a16:rowId xmlns:a16="http://schemas.microsoft.com/office/drawing/2014/main" val="4085685408"/>
                  </a:ext>
                </a:extLst>
              </a:tr>
              <a:tr h="495149">
                <a:tc>
                  <a:txBody>
                    <a:bodyPr/>
                    <a:lstStyle/>
                    <a:p>
                      <a:endParaRPr lang="en-US" dirty="0"/>
                    </a:p>
                  </a:txBody>
                  <a:tcPr/>
                </a:tc>
                <a:extLst>
                  <a:ext uri="{0D108BD9-81ED-4DB2-BD59-A6C34878D82A}">
                    <a16:rowId xmlns:a16="http://schemas.microsoft.com/office/drawing/2014/main" val="2732739595"/>
                  </a:ext>
                </a:extLst>
              </a:tr>
            </a:tbl>
          </a:graphicData>
        </a:graphic>
      </p:graphicFrame>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659E4731-65BF-4571-BED3-B9BABB9AE827}"/>
                  </a:ext>
                </a:extLst>
              </p14:cNvPr>
              <p14:cNvContentPartPr/>
              <p14:nvPr/>
            </p14:nvContentPartPr>
            <p14:xfrm>
              <a:off x="308880" y="1529280"/>
              <a:ext cx="10083600" cy="4371840"/>
            </p14:xfrm>
          </p:contentPart>
        </mc:Choice>
        <mc:Fallback xmlns="">
          <p:pic>
            <p:nvPicPr>
              <p:cNvPr id="4" name="Ink 3">
                <a:extLst>
                  <a:ext uri="{FF2B5EF4-FFF2-40B4-BE49-F238E27FC236}">
                    <a16:creationId xmlns:a16="http://schemas.microsoft.com/office/drawing/2014/main" id="{659E4731-65BF-4571-BED3-B9BABB9AE827}"/>
                  </a:ext>
                </a:extLst>
              </p:cNvPr>
              <p:cNvPicPr/>
              <p:nvPr/>
            </p:nvPicPr>
            <p:blipFill>
              <a:blip r:embed="rId4"/>
              <a:stretch>
                <a:fillRect/>
              </a:stretch>
            </p:blipFill>
            <p:spPr>
              <a:xfrm>
                <a:off x="299520" y="1519920"/>
                <a:ext cx="10102320" cy="4390560"/>
              </a:xfrm>
              <a:prstGeom prst="rect">
                <a:avLst/>
              </a:prstGeom>
            </p:spPr>
          </p:pic>
        </mc:Fallback>
      </mc:AlternateContent>
    </p:spTree>
    <p:extLst>
      <p:ext uri="{BB962C8B-B14F-4D97-AF65-F5344CB8AC3E}">
        <p14:creationId xmlns:p14="http://schemas.microsoft.com/office/powerpoint/2010/main" val="32718590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D827D-53E1-41AB-8321-4BADF9B683D8}"/>
              </a:ext>
            </a:extLst>
          </p:cNvPr>
          <p:cNvSpPr>
            <a:spLocks noGrp="1"/>
          </p:cNvSpPr>
          <p:nvPr>
            <p:ph type="title"/>
          </p:nvPr>
        </p:nvSpPr>
        <p:spPr/>
        <p:txBody>
          <a:bodyPr/>
          <a:lstStyle/>
          <a:p>
            <a:r>
              <a:rPr lang="en-US" dirty="0"/>
              <a:t>Is this a valid interrupt handler?</a:t>
            </a:r>
          </a:p>
        </p:txBody>
      </p:sp>
      <p:sp>
        <p:nvSpPr>
          <p:cNvPr id="3" name="Content Placeholder 2">
            <a:extLst>
              <a:ext uri="{FF2B5EF4-FFF2-40B4-BE49-F238E27FC236}">
                <a16:creationId xmlns:a16="http://schemas.microsoft.com/office/drawing/2014/main" id="{4C7EC14A-F6B3-4CB7-B06E-C02257BB11B2}"/>
              </a:ext>
            </a:extLst>
          </p:cNvPr>
          <p:cNvSpPr>
            <a:spLocks noGrp="1"/>
          </p:cNvSpPr>
          <p:nvPr>
            <p:ph idx="1"/>
          </p:nvPr>
        </p:nvSpPr>
        <p:spPr/>
        <p:txBody>
          <a:bodyPr/>
          <a:lstStyle/>
          <a:p>
            <a:pPr marL="0" indent="0">
              <a:buNone/>
            </a:pPr>
            <a:r>
              <a:rPr lang="en-US" dirty="0"/>
              <a:t>mov $0, %</a:t>
            </a:r>
            <a:r>
              <a:rPr lang="en-US" dirty="0" err="1"/>
              <a:t>eax</a:t>
            </a:r>
            <a:endParaRPr lang="en-US" dirty="0"/>
          </a:p>
          <a:p>
            <a:pPr marL="0" indent="0">
              <a:buNone/>
            </a:pPr>
            <a:r>
              <a:rPr lang="en-US" dirty="0" err="1"/>
              <a:t>iret</a:t>
            </a:r>
            <a:endParaRPr lang="en-US" dirty="0"/>
          </a:p>
        </p:txBody>
      </p:sp>
      <p:graphicFrame>
        <p:nvGraphicFramePr>
          <p:cNvPr id="7" name="Table 6">
            <a:extLst>
              <a:ext uri="{FF2B5EF4-FFF2-40B4-BE49-F238E27FC236}">
                <a16:creationId xmlns:a16="http://schemas.microsoft.com/office/drawing/2014/main" id="{30D54BEA-E089-48B7-ADB1-A5303AFC5684}"/>
              </a:ext>
            </a:extLst>
          </p:cNvPr>
          <p:cNvGraphicFramePr>
            <a:graphicFrameLocks noGrp="1"/>
          </p:cNvGraphicFramePr>
          <p:nvPr/>
        </p:nvGraphicFramePr>
        <p:xfrm>
          <a:off x="7975594" y="1742923"/>
          <a:ext cx="1429657" cy="3961192"/>
        </p:xfrm>
        <a:graphic>
          <a:graphicData uri="http://schemas.openxmlformats.org/drawingml/2006/table">
            <a:tbl>
              <a:tblPr bandRow="1">
                <a:tableStyleId>{5C22544A-7EE6-4342-B048-85BDC9FD1C3A}</a:tableStyleId>
              </a:tblPr>
              <a:tblGrid>
                <a:gridCol w="1429657">
                  <a:extLst>
                    <a:ext uri="{9D8B030D-6E8A-4147-A177-3AD203B41FA5}">
                      <a16:colId xmlns:a16="http://schemas.microsoft.com/office/drawing/2014/main" val="4100115600"/>
                    </a:ext>
                  </a:extLst>
                </a:gridCol>
              </a:tblGrid>
              <a:tr h="495149">
                <a:tc>
                  <a:txBody>
                    <a:bodyPr/>
                    <a:lstStyle/>
                    <a:p>
                      <a:endParaRPr lang="en-US" dirty="0"/>
                    </a:p>
                  </a:txBody>
                  <a:tcPr/>
                </a:tc>
                <a:extLst>
                  <a:ext uri="{0D108BD9-81ED-4DB2-BD59-A6C34878D82A}">
                    <a16:rowId xmlns:a16="http://schemas.microsoft.com/office/drawing/2014/main" val="853699993"/>
                  </a:ext>
                </a:extLst>
              </a:tr>
              <a:tr h="495149">
                <a:tc>
                  <a:txBody>
                    <a:bodyPr/>
                    <a:lstStyle/>
                    <a:p>
                      <a:endParaRPr lang="en-US"/>
                    </a:p>
                  </a:txBody>
                  <a:tcPr/>
                </a:tc>
                <a:extLst>
                  <a:ext uri="{0D108BD9-81ED-4DB2-BD59-A6C34878D82A}">
                    <a16:rowId xmlns:a16="http://schemas.microsoft.com/office/drawing/2014/main" val="2172587433"/>
                  </a:ext>
                </a:extLst>
              </a:tr>
              <a:tr h="495149">
                <a:tc>
                  <a:txBody>
                    <a:bodyPr/>
                    <a:lstStyle/>
                    <a:p>
                      <a:endParaRPr lang="en-US"/>
                    </a:p>
                  </a:txBody>
                  <a:tcPr/>
                </a:tc>
                <a:extLst>
                  <a:ext uri="{0D108BD9-81ED-4DB2-BD59-A6C34878D82A}">
                    <a16:rowId xmlns:a16="http://schemas.microsoft.com/office/drawing/2014/main" val="595445433"/>
                  </a:ext>
                </a:extLst>
              </a:tr>
              <a:tr h="495149">
                <a:tc>
                  <a:txBody>
                    <a:bodyPr/>
                    <a:lstStyle/>
                    <a:p>
                      <a:endParaRPr lang="en-US"/>
                    </a:p>
                  </a:txBody>
                  <a:tcPr/>
                </a:tc>
                <a:extLst>
                  <a:ext uri="{0D108BD9-81ED-4DB2-BD59-A6C34878D82A}">
                    <a16:rowId xmlns:a16="http://schemas.microsoft.com/office/drawing/2014/main" val="4249779221"/>
                  </a:ext>
                </a:extLst>
              </a:tr>
              <a:tr h="495149">
                <a:tc>
                  <a:txBody>
                    <a:bodyPr/>
                    <a:lstStyle/>
                    <a:p>
                      <a:endParaRPr lang="en-US"/>
                    </a:p>
                  </a:txBody>
                  <a:tcPr/>
                </a:tc>
                <a:extLst>
                  <a:ext uri="{0D108BD9-81ED-4DB2-BD59-A6C34878D82A}">
                    <a16:rowId xmlns:a16="http://schemas.microsoft.com/office/drawing/2014/main" val="2438149328"/>
                  </a:ext>
                </a:extLst>
              </a:tr>
              <a:tr h="495149">
                <a:tc>
                  <a:txBody>
                    <a:bodyPr/>
                    <a:lstStyle/>
                    <a:p>
                      <a:endParaRPr lang="en-US"/>
                    </a:p>
                  </a:txBody>
                  <a:tcPr/>
                </a:tc>
                <a:extLst>
                  <a:ext uri="{0D108BD9-81ED-4DB2-BD59-A6C34878D82A}">
                    <a16:rowId xmlns:a16="http://schemas.microsoft.com/office/drawing/2014/main" val="2170760449"/>
                  </a:ext>
                </a:extLst>
              </a:tr>
              <a:tr h="495149">
                <a:tc>
                  <a:txBody>
                    <a:bodyPr/>
                    <a:lstStyle/>
                    <a:p>
                      <a:endParaRPr lang="en-US"/>
                    </a:p>
                  </a:txBody>
                  <a:tcPr/>
                </a:tc>
                <a:extLst>
                  <a:ext uri="{0D108BD9-81ED-4DB2-BD59-A6C34878D82A}">
                    <a16:rowId xmlns:a16="http://schemas.microsoft.com/office/drawing/2014/main" val="4085685408"/>
                  </a:ext>
                </a:extLst>
              </a:tr>
              <a:tr h="495149">
                <a:tc>
                  <a:txBody>
                    <a:bodyPr/>
                    <a:lstStyle/>
                    <a:p>
                      <a:endParaRPr lang="en-US" dirty="0"/>
                    </a:p>
                  </a:txBody>
                  <a:tcPr/>
                </a:tc>
                <a:extLst>
                  <a:ext uri="{0D108BD9-81ED-4DB2-BD59-A6C34878D82A}">
                    <a16:rowId xmlns:a16="http://schemas.microsoft.com/office/drawing/2014/main" val="2732739595"/>
                  </a:ext>
                </a:extLst>
              </a:tr>
            </a:tbl>
          </a:graphicData>
        </a:graphic>
      </p:graphicFrame>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346342E9-C46C-4C47-B345-4D148AFB13BB}"/>
                  </a:ext>
                </a:extLst>
              </p14:cNvPr>
              <p14:cNvContentPartPr/>
              <p14:nvPr/>
            </p14:nvContentPartPr>
            <p14:xfrm>
              <a:off x="2546640" y="2644200"/>
              <a:ext cx="204840" cy="270720"/>
            </p14:xfrm>
          </p:contentPart>
        </mc:Choice>
        <mc:Fallback xmlns="">
          <p:pic>
            <p:nvPicPr>
              <p:cNvPr id="4" name="Ink 3">
                <a:extLst>
                  <a:ext uri="{FF2B5EF4-FFF2-40B4-BE49-F238E27FC236}">
                    <a16:creationId xmlns:a16="http://schemas.microsoft.com/office/drawing/2014/main" id="{346342E9-C46C-4C47-B345-4D148AFB13BB}"/>
                  </a:ext>
                </a:extLst>
              </p:cNvPr>
              <p:cNvPicPr/>
              <p:nvPr/>
            </p:nvPicPr>
            <p:blipFill>
              <a:blip r:embed="rId4"/>
              <a:stretch>
                <a:fillRect/>
              </a:stretch>
            </p:blipFill>
            <p:spPr>
              <a:xfrm>
                <a:off x="2537280" y="2634840"/>
                <a:ext cx="223560" cy="289440"/>
              </a:xfrm>
              <a:prstGeom prst="rect">
                <a:avLst/>
              </a:prstGeom>
            </p:spPr>
          </p:pic>
        </mc:Fallback>
      </mc:AlternateContent>
    </p:spTree>
    <p:extLst>
      <p:ext uri="{BB962C8B-B14F-4D97-AF65-F5344CB8AC3E}">
        <p14:creationId xmlns:p14="http://schemas.microsoft.com/office/powerpoint/2010/main" val="24387958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D827D-53E1-41AB-8321-4BADF9B683D8}"/>
              </a:ext>
            </a:extLst>
          </p:cNvPr>
          <p:cNvSpPr>
            <a:spLocks noGrp="1"/>
          </p:cNvSpPr>
          <p:nvPr>
            <p:ph type="title"/>
          </p:nvPr>
        </p:nvSpPr>
        <p:spPr/>
        <p:txBody>
          <a:bodyPr/>
          <a:lstStyle/>
          <a:p>
            <a:r>
              <a:rPr lang="en-US" dirty="0"/>
              <a:t>Is this a valid interrupt handler?</a:t>
            </a:r>
          </a:p>
        </p:txBody>
      </p:sp>
      <p:sp>
        <p:nvSpPr>
          <p:cNvPr id="3" name="Content Placeholder 2">
            <a:extLst>
              <a:ext uri="{FF2B5EF4-FFF2-40B4-BE49-F238E27FC236}">
                <a16:creationId xmlns:a16="http://schemas.microsoft.com/office/drawing/2014/main" id="{4C7EC14A-F6B3-4CB7-B06E-C02257BB11B2}"/>
              </a:ext>
            </a:extLst>
          </p:cNvPr>
          <p:cNvSpPr>
            <a:spLocks noGrp="1"/>
          </p:cNvSpPr>
          <p:nvPr>
            <p:ph idx="1"/>
          </p:nvPr>
        </p:nvSpPr>
        <p:spPr/>
        <p:txBody>
          <a:bodyPr/>
          <a:lstStyle/>
          <a:p>
            <a:pPr marL="0" indent="0">
              <a:buNone/>
            </a:pPr>
            <a:r>
              <a:rPr lang="en-US" dirty="0"/>
              <a:t>call </a:t>
            </a:r>
            <a:r>
              <a:rPr lang="en-US" dirty="0">
                <a:solidFill>
                  <a:srgbClr val="FF0000"/>
                </a:solidFill>
              </a:rPr>
              <a:t>schedule</a:t>
            </a:r>
          </a:p>
          <a:p>
            <a:pPr marL="0" indent="0">
              <a:buNone/>
            </a:pPr>
            <a:r>
              <a:rPr lang="en-US" dirty="0" err="1"/>
              <a:t>iret</a:t>
            </a:r>
            <a:endParaRPr lang="en-US" dirty="0"/>
          </a:p>
        </p:txBody>
      </p:sp>
      <p:graphicFrame>
        <p:nvGraphicFramePr>
          <p:cNvPr id="7" name="Table 6">
            <a:extLst>
              <a:ext uri="{FF2B5EF4-FFF2-40B4-BE49-F238E27FC236}">
                <a16:creationId xmlns:a16="http://schemas.microsoft.com/office/drawing/2014/main" id="{30D54BEA-E089-48B7-ADB1-A5303AFC5684}"/>
              </a:ext>
            </a:extLst>
          </p:cNvPr>
          <p:cNvGraphicFramePr>
            <a:graphicFrameLocks noGrp="1"/>
          </p:cNvGraphicFramePr>
          <p:nvPr/>
        </p:nvGraphicFramePr>
        <p:xfrm>
          <a:off x="7975594" y="1742923"/>
          <a:ext cx="1429657" cy="3961192"/>
        </p:xfrm>
        <a:graphic>
          <a:graphicData uri="http://schemas.openxmlformats.org/drawingml/2006/table">
            <a:tbl>
              <a:tblPr bandRow="1">
                <a:tableStyleId>{5C22544A-7EE6-4342-B048-85BDC9FD1C3A}</a:tableStyleId>
              </a:tblPr>
              <a:tblGrid>
                <a:gridCol w="1429657">
                  <a:extLst>
                    <a:ext uri="{9D8B030D-6E8A-4147-A177-3AD203B41FA5}">
                      <a16:colId xmlns:a16="http://schemas.microsoft.com/office/drawing/2014/main" val="4100115600"/>
                    </a:ext>
                  </a:extLst>
                </a:gridCol>
              </a:tblGrid>
              <a:tr h="495149">
                <a:tc>
                  <a:txBody>
                    <a:bodyPr/>
                    <a:lstStyle/>
                    <a:p>
                      <a:endParaRPr lang="en-US" dirty="0"/>
                    </a:p>
                  </a:txBody>
                  <a:tcPr/>
                </a:tc>
                <a:extLst>
                  <a:ext uri="{0D108BD9-81ED-4DB2-BD59-A6C34878D82A}">
                    <a16:rowId xmlns:a16="http://schemas.microsoft.com/office/drawing/2014/main" val="853699993"/>
                  </a:ext>
                </a:extLst>
              </a:tr>
              <a:tr h="495149">
                <a:tc>
                  <a:txBody>
                    <a:bodyPr/>
                    <a:lstStyle/>
                    <a:p>
                      <a:endParaRPr lang="en-US"/>
                    </a:p>
                  </a:txBody>
                  <a:tcPr/>
                </a:tc>
                <a:extLst>
                  <a:ext uri="{0D108BD9-81ED-4DB2-BD59-A6C34878D82A}">
                    <a16:rowId xmlns:a16="http://schemas.microsoft.com/office/drawing/2014/main" val="2172587433"/>
                  </a:ext>
                </a:extLst>
              </a:tr>
              <a:tr h="495149">
                <a:tc>
                  <a:txBody>
                    <a:bodyPr/>
                    <a:lstStyle/>
                    <a:p>
                      <a:endParaRPr lang="en-US"/>
                    </a:p>
                  </a:txBody>
                  <a:tcPr/>
                </a:tc>
                <a:extLst>
                  <a:ext uri="{0D108BD9-81ED-4DB2-BD59-A6C34878D82A}">
                    <a16:rowId xmlns:a16="http://schemas.microsoft.com/office/drawing/2014/main" val="595445433"/>
                  </a:ext>
                </a:extLst>
              </a:tr>
              <a:tr h="495149">
                <a:tc>
                  <a:txBody>
                    <a:bodyPr/>
                    <a:lstStyle/>
                    <a:p>
                      <a:endParaRPr lang="en-US"/>
                    </a:p>
                  </a:txBody>
                  <a:tcPr/>
                </a:tc>
                <a:extLst>
                  <a:ext uri="{0D108BD9-81ED-4DB2-BD59-A6C34878D82A}">
                    <a16:rowId xmlns:a16="http://schemas.microsoft.com/office/drawing/2014/main" val="4249779221"/>
                  </a:ext>
                </a:extLst>
              </a:tr>
              <a:tr h="495149">
                <a:tc>
                  <a:txBody>
                    <a:bodyPr/>
                    <a:lstStyle/>
                    <a:p>
                      <a:endParaRPr lang="en-US"/>
                    </a:p>
                  </a:txBody>
                  <a:tcPr/>
                </a:tc>
                <a:extLst>
                  <a:ext uri="{0D108BD9-81ED-4DB2-BD59-A6C34878D82A}">
                    <a16:rowId xmlns:a16="http://schemas.microsoft.com/office/drawing/2014/main" val="2438149328"/>
                  </a:ext>
                </a:extLst>
              </a:tr>
              <a:tr h="495149">
                <a:tc>
                  <a:txBody>
                    <a:bodyPr/>
                    <a:lstStyle/>
                    <a:p>
                      <a:endParaRPr lang="en-US"/>
                    </a:p>
                  </a:txBody>
                  <a:tcPr/>
                </a:tc>
                <a:extLst>
                  <a:ext uri="{0D108BD9-81ED-4DB2-BD59-A6C34878D82A}">
                    <a16:rowId xmlns:a16="http://schemas.microsoft.com/office/drawing/2014/main" val="2170760449"/>
                  </a:ext>
                </a:extLst>
              </a:tr>
              <a:tr h="495149">
                <a:tc>
                  <a:txBody>
                    <a:bodyPr/>
                    <a:lstStyle/>
                    <a:p>
                      <a:endParaRPr lang="en-US"/>
                    </a:p>
                  </a:txBody>
                  <a:tcPr/>
                </a:tc>
                <a:extLst>
                  <a:ext uri="{0D108BD9-81ED-4DB2-BD59-A6C34878D82A}">
                    <a16:rowId xmlns:a16="http://schemas.microsoft.com/office/drawing/2014/main" val="4085685408"/>
                  </a:ext>
                </a:extLst>
              </a:tr>
              <a:tr h="495149">
                <a:tc>
                  <a:txBody>
                    <a:bodyPr/>
                    <a:lstStyle/>
                    <a:p>
                      <a:endParaRPr lang="en-US" dirty="0"/>
                    </a:p>
                  </a:txBody>
                  <a:tcPr/>
                </a:tc>
                <a:extLst>
                  <a:ext uri="{0D108BD9-81ED-4DB2-BD59-A6C34878D82A}">
                    <a16:rowId xmlns:a16="http://schemas.microsoft.com/office/drawing/2014/main" val="2732739595"/>
                  </a:ext>
                </a:extLst>
              </a:tr>
            </a:tbl>
          </a:graphicData>
        </a:graphic>
      </p:graphicFrame>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F8E12A9B-70B5-424A-A03F-0B84B53B3ADE}"/>
                  </a:ext>
                </a:extLst>
              </p14:cNvPr>
              <p14:cNvContentPartPr/>
              <p14:nvPr/>
            </p14:nvContentPartPr>
            <p14:xfrm>
              <a:off x="2403000" y="2569680"/>
              <a:ext cx="223560" cy="261000"/>
            </p14:xfrm>
          </p:contentPart>
        </mc:Choice>
        <mc:Fallback xmlns="">
          <p:pic>
            <p:nvPicPr>
              <p:cNvPr id="4" name="Ink 3">
                <a:extLst>
                  <a:ext uri="{FF2B5EF4-FFF2-40B4-BE49-F238E27FC236}">
                    <a16:creationId xmlns:a16="http://schemas.microsoft.com/office/drawing/2014/main" id="{F8E12A9B-70B5-424A-A03F-0B84B53B3ADE}"/>
                  </a:ext>
                </a:extLst>
              </p:cNvPr>
              <p:cNvPicPr/>
              <p:nvPr/>
            </p:nvPicPr>
            <p:blipFill>
              <a:blip r:embed="rId4"/>
              <a:stretch>
                <a:fillRect/>
              </a:stretch>
            </p:blipFill>
            <p:spPr>
              <a:xfrm>
                <a:off x="2393640" y="2560320"/>
                <a:ext cx="242280" cy="279720"/>
              </a:xfrm>
              <a:prstGeom prst="rect">
                <a:avLst/>
              </a:prstGeom>
            </p:spPr>
          </p:pic>
        </mc:Fallback>
      </mc:AlternateContent>
    </p:spTree>
    <p:extLst>
      <p:ext uri="{BB962C8B-B14F-4D97-AF65-F5344CB8AC3E}">
        <p14:creationId xmlns:p14="http://schemas.microsoft.com/office/powerpoint/2010/main" val="14334151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D827D-53E1-41AB-8321-4BADF9B683D8}"/>
              </a:ext>
            </a:extLst>
          </p:cNvPr>
          <p:cNvSpPr>
            <a:spLocks noGrp="1"/>
          </p:cNvSpPr>
          <p:nvPr>
            <p:ph type="title"/>
          </p:nvPr>
        </p:nvSpPr>
        <p:spPr/>
        <p:txBody>
          <a:bodyPr/>
          <a:lstStyle/>
          <a:p>
            <a:r>
              <a:rPr lang="en-US" dirty="0"/>
              <a:t>Is this a valid interrupt handler?</a:t>
            </a:r>
          </a:p>
        </p:txBody>
      </p:sp>
      <p:sp>
        <p:nvSpPr>
          <p:cNvPr id="3" name="Content Placeholder 2">
            <a:extLst>
              <a:ext uri="{FF2B5EF4-FFF2-40B4-BE49-F238E27FC236}">
                <a16:creationId xmlns:a16="http://schemas.microsoft.com/office/drawing/2014/main" id="{4C7EC14A-F6B3-4CB7-B06E-C02257BB11B2}"/>
              </a:ext>
            </a:extLst>
          </p:cNvPr>
          <p:cNvSpPr>
            <a:spLocks noGrp="1"/>
          </p:cNvSpPr>
          <p:nvPr>
            <p:ph idx="1"/>
          </p:nvPr>
        </p:nvSpPr>
        <p:spPr/>
        <p:txBody>
          <a:bodyPr/>
          <a:lstStyle/>
          <a:p>
            <a:pPr marL="0" indent="0">
              <a:buNone/>
            </a:pPr>
            <a:r>
              <a:rPr lang="en-US" dirty="0"/>
              <a:t>push %</a:t>
            </a:r>
            <a:r>
              <a:rPr lang="en-US" dirty="0" err="1"/>
              <a:t>eax</a:t>
            </a:r>
            <a:endParaRPr lang="en-US" dirty="0"/>
          </a:p>
          <a:p>
            <a:pPr marL="0" indent="0">
              <a:buNone/>
            </a:pPr>
            <a:r>
              <a:rPr lang="en-US" dirty="0"/>
              <a:t>push %</a:t>
            </a:r>
            <a:r>
              <a:rPr lang="en-US" dirty="0" err="1"/>
              <a:t>edx</a:t>
            </a:r>
            <a:endParaRPr lang="en-US" dirty="0"/>
          </a:p>
          <a:p>
            <a:pPr marL="0" indent="0">
              <a:buNone/>
            </a:pPr>
            <a:r>
              <a:rPr lang="en-US" dirty="0"/>
              <a:t>push %</a:t>
            </a:r>
            <a:r>
              <a:rPr lang="en-US" dirty="0" err="1"/>
              <a:t>ecx</a:t>
            </a:r>
            <a:endParaRPr lang="en-US" dirty="0"/>
          </a:p>
          <a:p>
            <a:pPr marL="0" indent="0">
              <a:buNone/>
            </a:pPr>
            <a:r>
              <a:rPr lang="en-US" dirty="0"/>
              <a:t>call </a:t>
            </a:r>
            <a:r>
              <a:rPr lang="en-US" dirty="0">
                <a:solidFill>
                  <a:srgbClr val="FF0000"/>
                </a:solidFill>
              </a:rPr>
              <a:t>schedule</a:t>
            </a:r>
          </a:p>
          <a:p>
            <a:pPr marL="0" indent="0">
              <a:buNone/>
            </a:pPr>
            <a:r>
              <a:rPr lang="en-US" dirty="0"/>
              <a:t>pop %</a:t>
            </a:r>
            <a:r>
              <a:rPr lang="en-US" dirty="0" err="1"/>
              <a:t>ecx</a:t>
            </a:r>
            <a:endParaRPr lang="en-US" dirty="0"/>
          </a:p>
          <a:p>
            <a:pPr marL="0" indent="0">
              <a:buNone/>
            </a:pPr>
            <a:r>
              <a:rPr lang="en-US" dirty="0"/>
              <a:t>pop %</a:t>
            </a:r>
            <a:r>
              <a:rPr lang="en-US" dirty="0" err="1"/>
              <a:t>edx</a:t>
            </a:r>
            <a:endParaRPr lang="en-US" dirty="0"/>
          </a:p>
          <a:p>
            <a:pPr marL="0" indent="0">
              <a:buNone/>
            </a:pPr>
            <a:r>
              <a:rPr lang="en-US" dirty="0"/>
              <a:t>pop %</a:t>
            </a:r>
            <a:r>
              <a:rPr lang="en-US" dirty="0" err="1"/>
              <a:t>eax</a:t>
            </a:r>
            <a:endParaRPr lang="en-US" dirty="0"/>
          </a:p>
          <a:p>
            <a:pPr marL="0" indent="0">
              <a:buNone/>
            </a:pPr>
            <a:r>
              <a:rPr lang="en-US" dirty="0" err="1"/>
              <a:t>iret</a:t>
            </a:r>
            <a:endParaRPr lang="en-US" dirty="0"/>
          </a:p>
        </p:txBody>
      </p:sp>
      <p:graphicFrame>
        <p:nvGraphicFramePr>
          <p:cNvPr id="7" name="Table 6">
            <a:extLst>
              <a:ext uri="{FF2B5EF4-FFF2-40B4-BE49-F238E27FC236}">
                <a16:creationId xmlns:a16="http://schemas.microsoft.com/office/drawing/2014/main" id="{30D54BEA-E089-48B7-ADB1-A5303AFC5684}"/>
              </a:ext>
            </a:extLst>
          </p:cNvPr>
          <p:cNvGraphicFramePr>
            <a:graphicFrameLocks noGrp="1"/>
          </p:cNvGraphicFramePr>
          <p:nvPr/>
        </p:nvGraphicFramePr>
        <p:xfrm>
          <a:off x="7975594" y="1742923"/>
          <a:ext cx="1429657" cy="3961192"/>
        </p:xfrm>
        <a:graphic>
          <a:graphicData uri="http://schemas.openxmlformats.org/drawingml/2006/table">
            <a:tbl>
              <a:tblPr bandRow="1">
                <a:tableStyleId>{5C22544A-7EE6-4342-B048-85BDC9FD1C3A}</a:tableStyleId>
              </a:tblPr>
              <a:tblGrid>
                <a:gridCol w="1429657">
                  <a:extLst>
                    <a:ext uri="{9D8B030D-6E8A-4147-A177-3AD203B41FA5}">
                      <a16:colId xmlns:a16="http://schemas.microsoft.com/office/drawing/2014/main" val="4100115600"/>
                    </a:ext>
                  </a:extLst>
                </a:gridCol>
              </a:tblGrid>
              <a:tr h="495149">
                <a:tc>
                  <a:txBody>
                    <a:bodyPr/>
                    <a:lstStyle/>
                    <a:p>
                      <a:endParaRPr lang="en-US" dirty="0"/>
                    </a:p>
                  </a:txBody>
                  <a:tcPr/>
                </a:tc>
                <a:extLst>
                  <a:ext uri="{0D108BD9-81ED-4DB2-BD59-A6C34878D82A}">
                    <a16:rowId xmlns:a16="http://schemas.microsoft.com/office/drawing/2014/main" val="853699993"/>
                  </a:ext>
                </a:extLst>
              </a:tr>
              <a:tr h="495149">
                <a:tc>
                  <a:txBody>
                    <a:bodyPr/>
                    <a:lstStyle/>
                    <a:p>
                      <a:endParaRPr lang="en-US"/>
                    </a:p>
                  </a:txBody>
                  <a:tcPr/>
                </a:tc>
                <a:extLst>
                  <a:ext uri="{0D108BD9-81ED-4DB2-BD59-A6C34878D82A}">
                    <a16:rowId xmlns:a16="http://schemas.microsoft.com/office/drawing/2014/main" val="2172587433"/>
                  </a:ext>
                </a:extLst>
              </a:tr>
              <a:tr h="495149">
                <a:tc>
                  <a:txBody>
                    <a:bodyPr/>
                    <a:lstStyle/>
                    <a:p>
                      <a:endParaRPr lang="en-US"/>
                    </a:p>
                  </a:txBody>
                  <a:tcPr/>
                </a:tc>
                <a:extLst>
                  <a:ext uri="{0D108BD9-81ED-4DB2-BD59-A6C34878D82A}">
                    <a16:rowId xmlns:a16="http://schemas.microsoft.com/office/drawing/2014/main" val="595445433"/>
                  </a:ext>
                </a:extLst>
              </a:tr>
              <a:tr h="495149">
                <a:tc>
                  <a:txBody>
                    <a:bodyPr/>
                    <a:lstStyle/>
                    <a:p>
                      <a:endParaRPr lang="en-US"/>
                    </a:p>
                  </a:txBody>
                  <a:tcPr/>
                </a:tc>
                <a:extLst>
                  <a:ext uri="{0D108BD9-81ED-4DB2-BD59-A6C34878D82A}">
                    <a16:rowId xmlns:a16="http://schemas.microsoft.com/office/drawing/2014/main" val="4249779221"/>
                  </a:ext>
                </a:extLst>
              </a:tr>
              <a:tr h="495149">
                <a:tc>
                  <a:txBody>
                    <a:bodyPr/>
                    <a:lstStyle/>
                    <a:p>
                      <a:endParaRPr lang="en-US"/>
                    </a:p>
                  </a:txBody>
                  <a:tcPr/>
                </a:tc>
                <a:extLst>
                  <a:ext uri="{0D108BD9-81ED-4DB2-BD59-A6C34878D82A}">
                    <a16:rowId xmlns:a16="http://schemas.microsoft.com/office/drawing/2014/main" val="2438149328"/>
                  </a:ext>
                </a:extLst>
              </a:tr>
              <a:tr h="495149">
                <a:tc>
                  <a:txBody>
                    <a:bodyPr/>
                    <a:lstStyle/>
                    <a:p>
                      <a:endParaRPr lang="en-US"/>
                    </a:p>
                  </a:txBody>
                  <a:tcPr/>
                </a:tc>
                <a:extLst>
                  <a:ext uri="{0D108BD9-81ED-4DB2-BD59-A6C34878D82A}">
                    <a16:rowId xmlns:a16="http://schemas.microsoft.com/office/drawing/2014/main" val="2170760449"/>
                  </a:ext>
                </a:extLst>
              </a:tr>
              <a:tr h="495149">
                <a:tc>
                  <a:txBody>
                    <a:bodyPr/>
                    <a:lstStyle/>
                    <a:p>
                      <a:endParaRPr lang="en-US"/>
                    </a:p>
                  </a:txBody>
                  <a:tcPr/>
                </a:tc>
                <a:extLst>
                  <a:ext uri="{0D108BD9-81ED-4DB2-BD59-A6C34878D82A}">
                    <a16:rowId xmlns:a16="http://schemas.microsoft.com/office/drawing/2014/main" val="4085685408"/>
                  </a:ext>
                </a:extLst>
              </a:tr>
              <a:tr h="495149">
                <a:tc>
                  <a:txBody>
                    <a:bodyPr/>
                    <a:lstStyle/>
                    <a:p>
                      <a:endParaRPr lang="en-US" dirty="0"/>
                    </a:p>
                  </a:txBody>
                  <a:tcPr/>
                </a:tc>
                <a:extLst>
                  <a:ext uri="{0D108BD9-81ED-4DB2-BD59-A6C34878D82A}">
                    <a16:rowId xmlns:a16="http://schemas.microsoft.com/office/drawing/2014/main" val="2732739595"/>
                  </a:ext>
                </a:extLst>
              </a:tr>
            </a:tbl>
          </a:graphicData>
        </a:graphic>
      </p:graphicFrame>
      <p:sp>
        <p:nvSpPr>
          <p:cNvPr id="4" name="TextBox 3">
            <a:extLst>
              <a:ext uri="{FF2B5EF4-FFF2-40B4-BE49-F238E27FC236}">
                <a16:creationId xmlns:a16="http://schemas.microsoft.com/office/drawing/2014/main" id="{90A35B95-56D8-486C-A5B0-9BE5000B065D}"/>
              </a:ext>
            </a:extLst>
          </p:cNvPr>
          <p:cNvSpPr txBox="1"/>
          <p:nvPr/>
        </p:nvSpPr>
        <p:spPr>
          <a:xfrm>
            <a:off x="5141692" y="3222171"/>
            <a:ext cx="2151737" cy="1754326"/>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eax</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edx</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ecx</a:t>
            </a:r>
            <a:r>
              <a:rPr lang="en-US" dirty="0">
                <a:latin typeface="Arial" panose="020B0604020202020204" pitchFamily="34" charset="0"/>
                <a:cs typeface="Arial" panose="020B0604020202020204" pitchFamily="34" charset="0"/>
              </a:rPr>
              <a:t> are caller-saved registers.</a:t>
            </a:r>
          </a:p>
          <a:p>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esi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edi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ebx</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ebp</a:t>
            </a:r>
            <a:r>
              <a:rPr lang="en-US" dirty="0">
                <a:latin typeface="Arial" panose="020B0604020202020204" pitchFamily="34" charset="0"/>
                <a:cs typeface="Arial" panose="020B0604020202020204" pitchFamily="34" charset="0"/>
              </a:rPr>
              <a:t> are </a:t>
            </a:r>
            <a:r>
              <a:rPr lang="en-US" dirty="0" err="1">
                <a:latin typeface="Arial" panose="020B0604020202020204" pitchFamily="34" charset="0"/>
                <a:cs typeface="Arial" panose="020B0604020202020204" pitchFamily="34" charset="0"/>
              </a:rPr>
              <a:t>callee</a:t>
            </a:r>
            <a:r>
              <a:rPr lang="en-US" dirty="0">
                <a:latin typeface="Arial" panose="020B0604020202020204" pitchFamily="34" charset="0"/>
                <a:cs typeface="Arial" panose="020B0604020202020204" pitchFamily="34" charset="0"/>
              </a:rPr>
              <a:t>-saved registers</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74127A57-4905-43F4-A826-1B8C958214E0}"/>
                  </a:ext>
                </a:extLst>
              </p14:cNvPr>
              <p14:cNvContentPartPr/>
              <p14:nvPr/>
            </p14:nvContentPartPr>
            <p14:xfrm>
              <a:off x="2661840" y="5418000"/>
              <a:ext cx="406080" cy="248760"/>
            </p14:xfrm>
          </p:contentPart>
        </mc:Choice>
        <mc:Fallback xmlns="">
          <p:pic>
            <p:nvPicPr>
              <p:cNvPr id="5" name="Ink 4">
                <a:extLst>
                  <a:ext uri="{FF2B5EF4-FFF2-40B4-BE49-F238E27FC236}">
                    <a16:creationId xmlns:a16="http://schemas.microsoft.com/office/drawing/2014/main" id="{74127A57-4905-43F4-A826-1B8C958214E0}"/>
                  </a:ext>
                </a:extLst>
              </p:cNvPr>
              <p:cNvPicPr/>
              <p:nvPr/>
            </p:nvPicPr>
            <p:blipFill>
              <a:blip r:embed="rId4"/>
              <a:stretch>
                <a:fillRect/>
              </a:stretch>
            </p:blipFill>
            <p:spPr>
              <a:xfrm>
                <a:off x="2652480" y="5408640"/>
                <a:ext cx="424800" cy="267480"/>
              </a:xfrm>
              <a:prstGeom prst="rect">
                <a:avLst/>
              </a:prstGeom>
            </p:spPr>
          </p:pic>
        </mc:Fallback>
      </mc:AlternateContent>
    </p:spTree>
    <p:extLst>
      <p:ext uri="{BB962C8B-B14F-4D97-AF65-F5344CB8AC3E}">
        <p14:creationId xmlns:p14="http://schemas.microsoft.com/office/powerpoint/2010/main" val="11017592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D827D-53E1-41AB-8321-4BADF9B683D8}"/>
              </a:ext>
            </a:extLst>
          </p:cNvPr>
          <p:cNvSpPr>
            <a:spLocks noGrp="1"/>
          </p:cNvSpPr>
          <p:nvPr>
            <p:ph type="title"/>
          </p:nvPr>
        </p:nvSpPr>
        <p:spPr/>
        <p:txBody>
          <a:bodyPr/>
          <a:lstStyle/>
          <a:p>
            <a:r>
              <a:rPr lang="en-US" dirty="0"/>
              <a:t>Is this a valid interrupt handler?</a:t>
            </a:r>
          </a:p>
        </p:txBody>
      </p:sp>
      <p:sp>
        <p:nvSpPr>
          <p:cNvPr id="3" name="Content Placeholder 2">
            <a:extLst>
              <a:ext uri="{FF2B5EF4-FFF2-40B4-BE49-F238E27FC236}">
                <a16:creationId xmlns:a16="http://schemas.microsoft.com/office/drawing/2014/main" id="{4C7EC14A-F6B3-4CB7-B06E-C02257BB11B2}"/>
              </a:ext>
            </a:extLst>
          </p:cNvPr>
          <p:cNvSpPr>
            <a:spLocks noGrp="1"/>
          </p:cNvSpPr>
          <p:nvPr>
            <p:ph idx="1"/>
          </p:nvPr>
        </p:nvSpPr>
        <p:spPr/>
        <p:txBody>
          <a:bodyPr>
            <a:normAutofit lnSpcReduction="10000"/>
          </a:bodyPr>
          <a:lstStyle/>
          <a:p>
            <a:pPr marL="0" indent="0">
              <a:buNone/>
            </a:pPr>
            <a:r>
              <a:rPr lang="en-US" dirty="0"/>
              <a:t>push %</a:t>
            </a:r>
            <a:r>
              <a:rPr lang="en-US" dirty="0" err="1"/>
              <a:t>eax</a:t>
            </a:r>
            <a:endParaRPr lang="en-US" dirty="0"/>
          </a:p>
          <a:p>
            <a:pPr marL="0" indent="0">
              <a:buNone/>
            </a:pPr>
            <a:r>
              <a:rPr lang="en-US" dirty="0"/>
              <a:t>push %</a:t>
            </a:r>
            <a:r>
              <a:rPr lang="en-US" dirty="0" err="1"/>
              <a:t>edx</a:t>
            </a:r>
            <a:endParaRPr lang="en-US" dirty="0"/>
          </a:p>
          <a:p>
            <a:pPr marL="0" indent="0">
              <a:buNone/>
            </a:pPr>
            <a:r>
              <a:rPr lang="en-US" dirty="0"/>
              <a:t>push %</a:t>
            </a:r>
            <a:r>
              <a:rPr lang="en-US" dirty="0" err="1"/>
              <a:t>ecx</a:t>
            </a:r>
            <a:endParaRPr lang="en-US" dirty="0"/>
          </a:p>
          <a:p>
            <a:pPr marL="0" indent="0">
              <a:buNone/>
            </a:pPr>
            <a:r>
              <a:rPr lang="en-US" dirty="0"/>
              <a:t>call </a:t>
            </a:r>
            <a:r>
              <a:rPr lang="en-US" dirty="0">
                <a:solidFill>
                  <a:srgbClr val="FF0000"/>
                </a:solidFill>
              </a:rPr>
              <a:t>schedule</a:t>
            </a:r>
          </a:p>
          <a:p>
            <a:pPr marL="0" indent="0">
              <a:buNone/>
            </a:pPr>
            <a:r>
              <a:rPr lang="en-US" dirty="0"/>
              <a:t>mov $0, %</a:t>
            </a:r>
            <a:r>
              <a:rPr lang="en-US" dirty="0" err="1"/>
              <a:t>eax</a:t>
            </a:r>
            <a:endParaRPr lang="en-US" dirty="0"/>
          </a:p>
          <a:p>
            <a:pPr marL="0" indent="0">
              <a:buNone/>
            </a:pPr>
            <a:r>
              <a:rPr lang="en-US" dirty="0"/>
              <a:t>pop %</a:t>
            </a:r>
            <a:r>
              <a:rPr lang="en-US" dirty="0" err="1"/>
              <a:t>ecx</a:t>
            </a:r>
            <a:endParaRPr lang="en-US" dirty="0"/>
          </a:p>
          <a:p>
            <a:pPr marL="0" indent="0">
              <a:buNone/>
            </a:pPr>
            <a:r>
              <a:rPr lang="en-US" dirty="0"/>
              <a:t>pop %</a:t>
            </a:r>
            <a:r>
              <a:rPr lang="en-US" dirty="0" err="1"/>
              <a:t>edx</a:t>
            </a:r>
            <a:endParaRPr lang="en-US" dirty="0"/>
          </a:p>
          <a:p>
            <a:pPr marL="0" indent="0">
              <a:buNone/>
            </a:pPr>
            <a:r>
              <a:rPr lang="en-US" dirty="0"/>
              <a:t>pop %</a:t>
            </a:r>
            <a:r>
              <a:rPr lang="en-US" dirty="0" err="1"/>
              <a:t>eax</a:t>
            </a:r>
            <a:endParaRPr lang="en-US" dirty="0"/>
          </a:p>
          <a:p>
            <a:pPr marL="0" indent="0">
              <a:buNone/>
            </a:pPr>
            <a:r>
              <a:rPr lang="en-US" dirty="0" err="1"/>
              <a:t>iret</a:t>
            </a:r>
            <a:endParaRPr lang="en-US" dirty="0"/>
          </a:p>
        </p:txBody>
      </p:sp>
      <p:graphicFrame>
        <p:nvGraphicFramePr>
          <p:cNvPr id="7" name="Table 6">
            <a:extLst>
              <a:ext uri="{FF2B5EF4-FFF2-40B4-BE49-F238E27FC236}">
                <a16:creationId xmlns:a16="http://schemas.microsoft.com/office/drawing/2014/main" id="{30D54BEA-E089-48B7-ADB1-A5303AFC5684}"/>
              </a:ext>
            </a:extLst>
          </p:cNvPr>
          <p:cNvGraphicFramePr>
            <a:graphicFrameLocks noGrp="1"/>
          </p:cNvGraphicFramePr>
          <p:nvPr/>
        </p:nvGraphicFramePr>
        <p:xfrm>
          <a:off x="7975594" y="1742923"/>
          <a:ext cx="1429657" cy="3961192"/>
        </p:xfrm>
        <a:graphic>
          <a:graphicData uri="http://schemas.openxmlformats.org/drawingml/2006/table">
            <a:tbl>
              <a:tblPr bandRow="1">
                <a:tableStyleId>{5C22544A-7EE6-4342-B048-85BDC9FD1C3A}</a:tableStyleId>
              </a:tblPr>
              <a:tblGrid>
                <a:gridCol w="1429657">
                  <a:extLst>
                    <a:ext uri="{9D8B030D-6E8A-4147-A177-3AD203B41FA5}">
                      <a16:colId xmlns:a16="http://schemas.microsoft.com/office/drawing/2014/main" val="4100115600"/>
                    </a:ext>
                  </a:extLst>
                </a:gridCol>
              </a:tblGrid>
              <a:tr h="495149">
                <a:tc>
                  <a:txBody>
                    <a:bodyPr/>
                    <a:lstStyle/>
                    <a:p>
                      <a:endParaRPr lang="en-US" dirty="0"/>
                    </a:p>
                  </a:txBody>
                  <a:tcPr/>
                </a:tc>
                <a:extLst>
                  <a:ext uri="{0D108BD9-81ED-4DB2-BD59-A6C34878D82A}">
                    <a16:rowId xmlns:a16="http://schemas.microsoft.com/office/drawing/2014/main" val="853699993"/>
                  </a:ext>
                </a:extLst>
              </a:tr>
              <a:tr h="495149">
                <a:tc>
                  <a:txBody>
                    <a:bodyPr/>
                    <a:lstStyle/>
                    <a:p>
                      <a:endParaRPr lang="en-US"/>
                    </a:p>
                  </a:txBody>
                  <a:tcPr/>
                </a:tc>
                <a:extLst>
                  <a:ext uri="{0D108BD9-81ED-4DB2-BD59-A6C34878D82A}">
                    <a16:rowId xmlns:a16="http://schemas.microsoft.com/office/drawing/2014/main" val="2172587433"/>
                  </a:ext>
                </a:extLst>
              </a:tr>
              <a:tr h="495149">
                <a:tc>
                  <a:txBody>
                    <a:bodyPr/>
                    <a:lstStyle/>
                    <a:p>
                      <a:endParaRPr lang="en-US"/>
                    </a:p>
                  </a:txBody>
                  <a:tcPr/>
                </a:tc>
                <a:extLst>
                  <a:ext uri="{0D108BD9-81ED-4DB2-BD59-A6C34878D82A}">
                    <a16:rowId xmlns:a16="http://schemas.microsoft.com/office/drawing/2014/main" val="595445433"/>
                  </a:ext>
                </a:extLst>
              </a:tr>
              <a:tr h="495149">
                <a:tc>
                  <a:txBody>
                    <a:bodyPr/>
                    <a:lstStyle/>
                    <a:p>
                      <a:endParaRPr lang="en-US"/>
                    </a:p>
                  </a:txBody>
                  <a:tcPr/>
                </a:tc>
                <a:extLst>
                  <a:ext uri="{0D108BD9-81ED-4DB2-BD59-A6C34878D82A}">
                    <a16:rowId xmlns:a16="http://schemas.microsoft.com/office/drawing/2014/main" val="4249779221"/>
                  </a:ext>
                </a:extLst>
              </a:tr>
              <a:tr h="495149">
                <a:tc>
                  <a:txBody>
                    <a:bodyPr/>
                    <a:lstStyle/>
                    <a:p>
                      <a:endParaRPr lang="en-US"/>
                    </a:p>
                  </a:txBody>
                  <a:tcPr/>
                </a:tc>
                <a:extLst>
                  <a:ext uri="{0D108BD9-81ED-4DB2-BD59-A6C34878D82A}">
                    <a16:rowId xmlns:a16="http://schemas.microsoft.com/office/drawing/2014/main" val="2438149328"/>
                  </a:ext>
                </a:extLst>
              </a:tr>
              <a:tr h="495149">
                <a:tc>
                  <a:txBody>
                    <a:bodyPr/>
                    <a:lstStyle/>
                    <a:p>
                      <a:endParaRPr lang="en-US"/>
                    </a:p>
                  </a:txBody>
                  <a:tcPr/>
                </a:tc>
                <a:extLst>
                  <a:ext uri="{0D108BD9-81ED-4DB2-BD59-A6C34878D82A}">
                    <a16:rowId xmlns:a16="http://schemas.microsoft.com/office/drawing/2014/main" val="2170760449"/>
                  </a:ext>
                </a:extLst>
              </a:tr>
              <a:tr h="495149">
                <a:tc>
                  <a:txBody>
                    <a:bodyPr/>
                    <a:lstStyle/>
                    <a:p>
                      <a:endParaRPr lang="en-US"/>
                    </a:p>
                  </a:txBody>
                  <a:tcPr/>
                </a:tc>
                <a:extLst>
                  <a:ext uri="{0D108BD9-81ED-4DB2-BD59-A6C34878D82A}">
                    <a16:rowId xmlns:a16="http://schemas.microsoft.com/office/drawing/2014/main" val="4085685408"/>
                  </a:ext>
                </a:extLst>
              </a:tr>
              <a:tr h="495149">
                <a:tc>
                  <a:txBody>
                    <a:bodyPr/>
                    <a:lstStyle/>
                    <a:p>
                      <a:endParaRPr lang="en-US" dirty="0"/>
                    </a:p>
                  </a:txBody>
                  <a:tcPr/>
                </a:tc>
                <a:extLst>
                  <a:ext uri="{0D108BD9-81ED-4DB2-BD59-A6C34878D82A}">
                    <a16:rowId xmlns:a16="http://schemas.microsoft.com/office/drawing/2014/main" val="2732739595"/>
                  </a:ext>
                </a:extLst>
              </a:tr>
            </a:tbl>
          </a:graphicData>
        </a:graphic>
      </p:graphicFrame>
      <p:sp>
        <p:nvSpPr>
          <p:cNvPr id="6" name="TextBox 5">
            <a:extLst>
              <a:ext uri="{FF2B5EF4-FFF2-40B4-BE49-F238E27FC236}">
                <a16:creationId xmlns:a16="http://schemas.microsoft.com/office/drawing/2014/main" id="{471E9A41-E92E-46FC-A6DA-4BB0AB0AA2A8}"/>
              </a:ext>
            </a:extLst>
          </p:cNvPr>
          <p:cNvSpPr txBox="1"/>
          <p:nvPr/>
        </p:nvSpPr>
        <p:spPr>
          <a:xfrm>
            <a:off x="5141692" y="3222171"/>
            <a:ext cx="2151737" cy="1754326"/>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eax</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edx</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ecx</a:t>
            </a:r>
            <a:r>
              <a:rPr lang="en-US" dirty="0">
                <a:latin typeface="Arial" panose="020B0604020202020204" pitchFamily="34" charset="0"/>
                <a:cs typeface="Arial" panose="020B0604020202020204" pitchFamily="34" charset="0"/>
              </a:rPr>
              <a:t> are caller-saved registers.</a:t>
            </a:r>
          </a:p>
          <a:p>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esi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edi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ebx</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ebp</a:t>
            </a:r>
            <a:r>
              <a:rPr lang="en-US" dirty="0">
                <a:latin typeface="Arial" panose="020B0604020202020204" pitchFamily="34" charset="0"/>
                <a:cs typeface="Arial" panose="020B0604020202020204" pitchFamily="34" charset="0"/>
              </a:rPr>
              <a:t> are </a:t>
            </a:r>
            <a:r>
              <a:rPr lang="en-US" dirty="0" err="1">
                <a:latin typeface="Arial" panose="020B0604020202020204" pitchFamily="34" charset="0"/>
                <a:cs typeface="Arial" panose="020B0604020202020204" pitchFamily="34" charset="0"/>
              </a:rPr>
              <a:t>callee</a:t>
            </a:r>
            <a:r>
              <a:rPr lang="en-US" dirty="0">
                <a:latin typeface="Arial" panose="020B0604020202020204" pitchFamily="34" charset="0"/>
                <a:cs typeface="Arial" panose="020B0604020202020204" pitchFamily="34" charset="0"/>
              </a:rPr>
              <a:t>-saved registers</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83E7E267-6736-466A-B445-5491482DBEDD}"/>
                  </a:ext>
                </a:extLst>
              </p14:cNvPr>
              <p14:cNvContentPartPr/>
              <p14:nvPr/>
            </p14:nvContentPartPr>
            <p14:xfrm>
              <a:off x="2631240" y="5211000"/>
              <a:ext cx="367200" cy="235440"/>
            </p14:xfrm>
          </p:contentPart>
        </mc:Choice>
        <mc:Fallback xmlns="">
          <p:pic>
            <p:nvPicPr>
              <p:cNvPr id="4" name="Ink 3">
                <a:extLst>
                  <a:ext uri="{FF2B5EF4-FFF2-40B4-BE49-F238E27FC236}">
                    <a16:creationId xmlns:a16="http://schemas.microsoft.com/office/drawing/2014/main" id="{83E7E267-6736-466A-B445-5491482DBEDD}"/>
                  </a:ext>
                </a:extLst>
              </p:cNvPr>
              <p:cNvPicPr/>
              <p:nvPr/>
            </p:nvPicPr>
            <p:blipFill>
              <a:blip r:embed="rId4"/>
              <a:stretch>
                <a:fillRect/>
              </a:stretch>
            </p:blipFill>
            <p:spPr>
              <a:xfrm>
                <a:off x="2621880" y="5201640"/>
                <a:ext cx="385920" cy="254160"/>
              </a:xfrm>
              <a:prstGeom prst="rect">
                <a:avLst/>
              </a:prstGeom>
            </p:spPr>
          </p:pic>
        </mc:Fallback>
      </mc:AlternateContent>
    </p:spTree>
    <p:extLst>
      <p:ext uri="{BB962C8B-B14F-4D97-AF65-F5344CB8AC3E}">
        <p14:creationId xmlns:p14="http://schemas.microsoft.com/office/powerpoint/2010/main" val="20781145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D827D-53E1-41AB-8321-4BADF9B683D8}"/>
              </a:ext>
            </a:extLst>
          </p:cNvPr>
          <p:cNvSpPr>
            <a:spLocks noGrp="1"/>
          </p:cNvSpPr>
          <p:nvPr>
            <p:ph type="title"/>
          </p:nvPr>
        </p:nvSpPr>
        <p:spPr/>
        <p:txBody>
          <a:bodyPr/>
          <a:lstStyle/>
          <a:p>
            <a:r>
              <a:rPr lang="en-US" dirty="0"/>
              <a:t>Is this a valid interrupt handler?</a:t>
            </a:r>
          </a:p>
        </p:txBody>
      </p:sp>
      <p:sp>
        <p:nvSpPr>
          <p:cNvPr id="3" name="Content Placeholder 2">
            <a:extLst>
              <a:ext uri="{FF2B5EF4-FFF2-40B4-BE49-F238E27FC236}">
                <a16:creationId xmlns:a16="http://schemas.microsoft.com/office/drawing/2014/main" id="{4C7EC14A-F6B3-4CB7-B06E-C02257BB11B2}"/>
              </a:ext>
            </a:extLst>
          </p:cNvPr>
          <p:cNvSpPr>
            <a:spLocks noGrp="1"/>
          </p:cNvSpPr>
          <p:nvPr>
            <p:ph idx="1"/>
          </p:nvPr>
        </p:nvSpPr>
        <p:spPr/>
        <p:txBody>
          <a:bodyPr>
            <a:normAutofit lnSpcReduction="10000"/>
          </a:bodyPr>
          <a:lstStyle/>
          <a:p>
            <a:pPr marL="0" indent="0">
              <a:buNone/>
            </a:pPr>
            <a:r>
              <a:rPr lang="en-US" dirty="0"/>
              <a:t>push %</a:t>
            </a:r>
            <a:r>
              <a:rPr lang="en-US" dirty="0" err="1"/>
              <a:t>eax</a:t>
            </a:r>
            <a:endParaRPr lang="en-US" dirty="0"/>
          </a:p>
          <a:p>
            <a:pPr marL="0" indent="0">
              <a:buNone/>
            </a:pPr>
            <a:r>
              <a:rPr lang="en-US" dirty="0"/>
              <a:t>push %</a:t>
            </a:r>
            <a:r>
              <a:rPr lang="en-US" dirty="0" err="1"/>
              <a:t>edx</a:t>
            </a:r>
            <a:endParaRPr lang="en-US" dirty="0"/>
          </a:p>
          <a:p>
            <a:pPr marL="0" indent="0">
              <a:buNone/>
            </a:pPr>
            <a:r>
              <a:rPr lang="en-US" dirty="0"/>
              <a:t>push %</a:t>
            </a:r>
            <a:r>
              <a:rPr lang="en-US" dirty="0" err="1"/>
              <a:t>ecx</a:t>
            </a:r>
            <a:endParaRPr lang="en-US" dirty="0"/>
          </a:p>
          <a:p>
            <a:pPr marL="0" indent="0">
              <a:buNone/>
            </a:pPr>
            <a:r>
              <a:rPr lang="en-US" dirty="0"/>
              <a:t>call </a:t>
            </a:r>
            <a:r>
              <a:rPr lang="en-US" dirty="0">
                <a:solidFill>
                  <a:srgbClr val="FF0000"/>
                </a:solidFill>
              </a:rPr>
              <a:t>schedule</a:t>
            </a:r>
          </a:p>
          <a:p>
            <a:pPr marL="0" indent="0">
              <a:buNone/>
            </a:pPr>
            <a:r>
              <a:rPr lang="en-US" dirty="0"/>
              <a:t>mov $0, %</a:t>
            </a:r>
            <a:r>
              <a:rPr lang="en-US" dirty="0" err="1"/>
              <a:t>esi</a:t>
            </a:r>
            <a:endParaRPr lang="en-US" dirty="0"/>
          </a:p>
          <a:p>
            <a:pPr marL="0" indent="0">
              <a:buNone/>
            </a:pPr>
            <a:r>
              <a:rPr lang="en-US" dirty="0"/>
              <a:t>pop %</a:t>
            </a:r>
            <a:r>
              <a:rPr lang="en-US" dirty="0" err="1"/>
              <a:t>ecx</a:t>
            </a:r>
            <a:endParaRPr lang="en-US" dirty="0"/>
          </a:p>
          <a:p>
            <a:pPr marL="0" indent="0">
              <a:buNone/>
            </a:pPr>
            <a:r>
              <a:rPr lang="en-US" dirty="0"/>
              <a:t>pop %</a:t>
            </a:r>
            <a:r>
              <a:rPr lang="en-US" dirty="0" err="1"/>
              <a:t>edx</a:t>
            </a:r>
            <a:endParaRPr lang="en-US" dirty="0"/>
          </a:p>
          <a:p>
            <a:pPr marL="0" indent="0">
              <a:buNone/>
            </a:pPr>
            <a:r>
              <a:rPr lang="en-US" dirty="0"/>
              <a:t>pop %</a:t>
            </a:r>
            <a:r>
              <a:rPr lang="en-US" dirty="0" err="1"/>
              <a:t>eax</a:t>
            </a:r>
            <a:endParaRPr lang="en-US" dirty="0"/>
          </a:p>
          <a:p>
            <a:pPr marL="0" indent="0">
              <a:buNone/>
            </a:pPr>
            <a:r>
              <a:rPr lang="en-US" dirty="0" err="1"/>
              <a:t>iret</a:t>
            </a:r>
            <a:endParaRPr lang="en-US" dirty="0"/>
          </a:p>
        </p:txBody>
      </p:sp>
      <p:graphicFrame>
        <p:nvGraphicFramePr>
          <p:cNvPr id="7" name="Table 6">
            <a:extLst>
              <a:ext uri="{FF2B5EF4-FFF2-40B4-BE49-F238E27FC236}">
                <a16:creationId xmlns:a16="http://schemas.microsoft.com/office/drawing/2014/main" id="{30D54BEA-E089-48B7-ADB1-A5303AFC5684}"/>
              </a:ext>
            </a:extLst>
          </p:cNvPr>
          <p:cNvGraphicFramePr>
            <a:graphicFrameLocks noGrp="1"/>
          </p:cNvGraphicFramePr>
          <p:nvPr/>
        </p:nvGraphicFramePr>
        <p:xfrm>
          <a:off x="7975594" y="1742923"/>
          <a:ext cx="1429657" cy="3961192"/>
        </p:xfrm>
        <a:graphic>
          <a:graphicData uri="http://schemas.openxmlformats.org/drawingml/2006/table">
            <a:tbl>
              <a:tblPr bandRow="1">
                <a:tableStyleId>{5C22544A-7EE6-4342-B048-85BDC9FD1C3A}</a:tableStyleId>
              </a:tblPr>
              <a:tblGrid>
                <a:gridCol w="1429657">
                  <a:extLst>
                    <a:ext uri="{9D8B030D-6E8A-4147-A177-3AD203B41FA5}">
                      <a16:colId xmlns:a16="http://schemas.microsoft.com/office/drawing/2014/main" val="4100115600"/>
                    </a:ext>
                  </a:extLst>
                </a:gridCol>
              </a:tblGrid>
              <a:tr h="495149">
                <a:tc>
                  <a:txBody>
                    <a:bodyPr/>
                    <a:lstStyle/>
                    <a:p>
                      <a:endParaRPr lang="en-US" dirty="0"/>
                    </a:p>
                  </a:txBody>
                  <a:tcPr/>
                </a:tc>
                <a:extLst>
                  <a:ext uri="{0D108BD9-81ED-4DB2-BD59-A6C34878D82A}">
                    <a16:rowId xmlns:a16="http://schemas.microsoft.com/office/drawing/2014/main" val="853699993"/>
                  </a:ext>
                </a:extLst>
              </a:tr>
              <a:tr h="495149">
                <a:tc>
                  <a:txBody>
                    <a:bodyPr/>
                    <a:lstStyle/>
                    <a:p>
                      <a:endParaRPr lang="en-US"/>
                    </a:p>
                  </a:txBody>
                  <a:tcPr/>
                </a:tc>
                <a:extLst>
                  <a:ext uri="{0D108BD9-81ED-4DB2-BD59-A6C34878D82A}">
                    <a16:rowId xmlns:a16="http://schemas.microsoft.com/office/drawing/2014/main" val="2172587433"/>
                  </a:ext>
                </a:extLst>
              </a:tr>
              <a:tr h="495149">
                <a:tc>
                  <a:txBody>
                    <a:bodyPr/>
                    <a:lstStyle/>
                    <a:p>
                      <a:endParaRPr lang="en-US"/>
                    </a:p>
                  </a:txBody>
                  <a:tcPr/>
                </a:tc>
                <a:extLst>
                  <a:ext uri="{0D108BD9-81ED-4DB2-BD59-A6C34878D82A}">
                    <a16:rowId xmlns:a16="http://schemas.microsoft.com/office/drawing/2014/main" val="595445433"/>
                  </a:ext>
                </a:extLst>
              </a:tr>
              <a:tr h="495149">
                <a:tc>
                  <a:txBody>
                    <a:bodyPr/>
                    <a:lstStyle/>
                    <a:p>
                      <a:endParaRPr lang="en-US"/>
                    </a:p>
                  </a:txBody>
                  <a:tcPr/>
                </a:tc>
                <a:extLst>
                  <a:ext uri="{0D108BD9-81ED-4DB2-BD59-A6C34878D82A}">
                    <a16:rowId xmlns:a16="http://schemas.microsoft.com/office/drawing/2014/main" val="4249779221"/>
                  </a:ext>
                </a:extLst>
              </a:tr>
              <a:tr h="495149">
                <a:tc>
                  <a:txBody>
                    <a:bodyPr/>
                    <a:lstStyle/>
                    <a:p>
                      <a:endParaRPr lang="en-US"/>
                    </a:p>
                  </a:txBody>
                  <a:tcPr/>
                </a:tc>
                <a:extLst>
                  <a:ext uri="{0D108BD9-81ED-4DB2-BD59-A6C34878D82A}">
                    <a16:rowId xmlns:a16="http://schemas.microsoft.com/office/drawing/2014/main" val="2438149328"/>
                  </a:ext>
                </a:extLst>
              </a:tr>
              <a:tr h="495149">
                <a:tc>
                  <a:txBody>
                    <a:bodyPr/>
                    <a:lstStyle/>
                    <a:p>
                      <a:endParaRPr lang="en-US"/>
                    </a:p>
                  </a:txBody>
                  <a:tcPr/>
                </a:tc>
                <a:extLst>
                  <a:ext uri="{0D108BD9-81ED-4DB2-BD59-A6C34878D82A}">
                    <a16:rowId xmlns:a16="http://schemas.microsoft.com/office/drawing/2014/main" val="2170760449"/>
                  </a:ext>
                </a:extLst>
              </a:tr>
              <a:tr h="495149">
                <a:tc>
                  <a:txBody>
                    <a:bodyPr/>
                    <a:lstStyle/>
                    <a:p>
                      <a:endParaRPr lang="en-US"/>
                    </a:p>
                  </a:txBody>
                  <a:tcPr/>
                </a:tc>
                <a:extLst>
                  <a:ext uri="{0D108BD9-81ED-4DB2-BD59-A6C34878D82A}">
                    <a16:rowId xmlns:a16="http://schemas.microsoft.com/office/drawing/2014/main" val="4085685408"/>
                  </a:ext>
                </a:extLst>
              </a:tr>
              <a:tr h="495149">
                <a:tc>
                  <a:txBody>
                    <a:bodyPr/>
                    <a:lstStyle/>
                    <a:p>
                      <a:endParaRPr lang="en-US" dirty="0"/>
                    </a:p>
                  </a:txBody>
                  <a:tcPr/>
                </a:tc>
                <a:extLst>
                  <a:ext uri="{0D108BD9-81ED-4DB2-BD59-A6C34878D82A}">
                    <a16:rowId xmlns:a16="http://schemas.microsoft.com/office/drawing/2014/main" val="2732739595"/>
                  </a:ext>
                </a:extLst>
              </a:tr>
            </a:tbl>
          </a:graphicData>
        </a:graphic>
      </p:graphicFrame>
      <p:sp>
        <p:nvSpPr>
          <p:cNvPr id="6" name="TextBox 5">
            <a:extLst>
              <a:ext uri="{FF2B5EF4-FFF2-40B4-BE49-F238E27FC236}">
                <a16:creationId xmlns:a16="http://schemas.microsoft.com/office/drawing/2014/main" id="{0F29D7D3-1E15-46A6-9D04-6974FA377B20}"/>
              </a:ext>
            </a:extLst>
          </p:cNvPr>
          <p:cNvSpPr txBox="1"/>
          <p:nvPr/>
        </p:nvSpPr>
        <p:spPr>
          <a:xfrm>
            <a:off x="5141692" y="3222171"/>
            <a:ext cx="2151737" cy="1754326"/>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eax</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edx</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ecx</a:t>
            </a:r>
            <a:r>
              <a:rPr lang="en-US" dirty="0">
                <a:latin typeface="Arial" panose="020B0604020202020204" pitchFamily="34" charset="0"/>
                <a:cs typeface="Arial" panose="020B0604020202020204" pitchFamily="34" charset="0"/>
              </a:rPr>
              <a:t> are caller-saved registers.</a:t>
            </a:r>
          </a:p>
          <a:p>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esi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edi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ebx</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ebp</a:t>
            </a:r>
            <a:r>
              <a:rPr lang="en-US" dirty="0">
                <a:latin typeface="Arial" panose="020B0604020202020204" pitchFamily="34" charset="0"/>
                <a:cs typeface="Arial" panose="020B0604020202020204" pitchFamily="34" charset="0"/>
              </a:rPr>
              <a:t> are </a:t>
            </a:r>
            <a:r>
              <a:rPr lang="en-US" dirty="0" err="1">
                <a:latin typeface="Arial" panose="020B0604020202020204" pitchFamily="34" charset="0"/>
                <a:cs typeface="Arial" panose="020B0604020202020204" pitchFamily="34" charset="0"/>
              </a:rPr>
              <a:t>callee</a:t>
            </a:r>
            <a:r>
              <a:rPr lang="en-US" dirty="0">
                <a:latin typeface="Arial" panose="020B0604020202020204" pitchFamily="34" charset="0"/>
                <a:cs typeface="Arial" panose="020B0604020202020204" pitchFamily="34" charset="0"/>
              </a:rPr>
              <a:t>-saved registers</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4281033B-085A-4037-AFDC-9B78B6EF3631}"/>
                  </a:ext>
                </a:extLst>
              </p14:cNvPr>
              <p14:cNvContentPartPr/>
              <p14:nvPr/>
            </p14:nvContentPartPr>
            <p14:xfrm>
              <a:off x="2755800" y="5109120"/>
              <a:ext cx="303120" cy="361800"/>
            </p14:xfrm>
          </p:contentPart>
        </mc:Choice>
        <mc:Fallback xmlns="">
          <p:pic>
            <p:nvPicPr>
              <p:cNvPr id="4" name="Ink 3">
                <a:extLst>
                  <a:ext uri="{FF2B5EF4-FFF2-40B4-BE49-F238E27FC236}">
                    <a16:creationId xmlns:a16="http://schemas.microsoft.com/office/drawing/2014/main" id="{4281033B-085A-4037-AFDC-9B78B6EF3631}"/>
                  </a:ext>
                </a:extLst>
              </p:cNvPr>
              <p:cNvPicPr/>
              <p:nvPr/>
            </p:nvPicPr>
            <p:blipFill>
              <a:blip r:embed="rId4"/>
              <a:stretch>
                <a:fillRect/>
              </a:stretch>
            </p:blipFill>
            <p:spPr>
              <a:xfrm>
                <a:off x="2746440" y="5099760"/>
                <a:ext cx="321840" cy="380520"/>
              </a:xfrm>
              <a:prstGeom prst="rect">
                <a:avLst/>
              </a:prstGeom>
            </p:spPr>
          </p:pic>
        </mc:Fallback>
      </mc:AlternateContent>
    </p:spTree>
    <p:extLst>
      <p:ext uri="{BB962C8B-B14F-4D97-AF65-F5344CB8AC3E}">
        <p14:creationId xmlns:p14="http://schemas.microsoft.com/office/powerpoint/2010/main" val="30178611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13EF6-7084-489C-82FB-2B4F83BCBFF4}"/>
              </a:ext>
            </a:extLst>
          </p:cNvPr>
          <p:cNvSpPr>
            <a:spLocks noGrp="1"/>
          </p:cNvSpPr>
          <p:nvPr>
            <p:ph type="title"/>
          </p:nvPr>
        </p:nvSpPr>
        <p:spPr/>
        <p:txBody>
          <a:bodyPr/>
          <a:lstStyle/>
          <a:p>
            <a:r>
              <a:rPr lang="en-US" dirty="0"/>
              <a:t>Interrupt handler</a:t>
            </a:r>
          </a:p>
        </p:txBody>
      </p:sp>
      <p:sp>
        <p:nvSpPr>
          <p:cNvPr id="3" name="Content Placeholder 2">
            <a:extLst>
              <a:ext uri="{FF2B5EF4-FFF2-40B4-BE49-F238E27FC236}">
                <a16:creationId xmlns:a16="http://schemas.microsoft.com/office/drawing/2014/main" id="{2CA8DF72-2C80-4244-8682-A84895895FEF}"/>
              </a:ext>
            </a:extLst>
          </p:cNvPr>
          <p:cNvSpPr>
            <a:spLocks noGrp="1"/>
          </p:cNvSpPr>
          <p:nvPr>
            <p:ph idx="1"/>
          </p:nvPr>
        </p:nvSpPr>
        <p:spPr/>
        <p:txBody>
          <a:bodyPr>
            <a:normAutofit lnSpcReduction="10000"/>
          </a:bodyPr>
          <a:lstStyle/>
          <a:p>
            <a:pPr marL="0" indent="0">
              <a:buNone/>
            </a:pPr>
            <a:r>
              <a:rPr lang="en-US" dirty="0" err="1"/>
              <a:t>interrupt_handler</a:t>
            </a:r>
            <a:r>
              <a:rPr lang="en-US" dirty="0"/>
              <a:t>:</a:t>
            </a:r>
          </a:p>
          <a:p>
            <a:pPr marL="0" indent="0">
              <a:buNone/>
            </a:pPr>
            <a:r>
              <a:rPr lang="en-US" dirty="0"/>
              <a:t>push %</a:t>
            </a:r>
            <a:r>
              <a:rPr lang="en-US" dirty="0" err="1"/>
              <a:t>eax</a:t>
            </a:r>
            <a:endParaRPr lang="en-US" dirty="0"/>
          </a:p>
          <a:p>
            <a:pPr marL="0" indent="0">
              <a:buNone/>
            </a:pPr>
            <a:r>
              <a:rPr lang="en-US" dirty="0"/>
              <a:t>push %</a:t>
            </a:r>
            <a:r>
              <a:rPr lang="en-US" dirty="0" err="1"/>
              <a:t>edx</a:t>
            </a:r>
            <a:endParaRPr lang="en-US" dirty="0"/>
          </a:p>
          <a:p>
            <a:pPr marL="0" indent="0">
              <a:buNone/>
            </a:pPr>
            <a:r>
              <a:rPr lang="en-US" dirty="0"/>
              <a:t>push %</a:t>
            </a:r>
            <a:r>
              <a:rPr lang="en-US" dirty="0" err="1"/>
              <a:t>ecx</a:t>
            </a:r>
            <a:endParaRPr lang="en-US" dirty="0"/>
          </a:p>
          <a:p>
            <a:pPr marL="0" indent="0">
              <a:buNone/>
            </a:pPr>
            <a:r>
              <a:rPr lang="en-US" dirty="0"/>
              <a:t>call </a:t>
            </a:r>
            <a:r>
              <a:rPr lang="en-US" dirty="0">
                <a:solidFill>
                  <a:srgbClr val="FF0000"/>
                </a:solidFill>
              </a:rPr>
              <a:t>schedule</a:t>
            </a:r>
          </a:p>
          <a:p>
            <a:pPr marL="0" indent="0">
              <a:buNone/>
            </a:pPr>
            <a:r>
              <a:rPr lang="en-US" dirty="0"/>
              <a:t>pop %</a:t>
            </a:r>
            <a:r>
              <a:rPr lang="en-US" dirty="0" err="1"/>
              <a:t>ecx</a:t>
            </a:r>
            <a:endParaRPr lang="en-US" dirty="0"/>
          </a:p>
          <a:p>
            <a:pPr marL="0" indent="0">
              <a:buNone/>
            </a:pPr>
            <a:r>
              <a:rPr lang="en-US" dirty="0"/>
              <a:t>pop %</a:t>
            </a:r>
            <a:r>
              <a:rPr lang="en-US" dirty="0" err="1"/>
              <a:t>edx</a:t>
            </a:r>
            <a:endParaRPr lang="en-US" dirty="0"/>
          </a:p>
          <a:p>
            <a:pPr marL="0" indent="0">
              <a:buNone/>
            </a:pPr>
            <a:r>
              <a:rPr lang="en-US" dirty="0"/>
              <a:t>pop %</a:t>
            </a:r>
            <a:r>
              <a:rPr lang="en-US" dirty="0" err="1"/>
              <a:t>eax</a:t>
            </a:r>
            <a:endParaRPr lang="en-US" dirty="0"/>
          </a:p>
          <a:p>
            <a:pPr marL="0" indent="0">
              <a:buNone/>
            </a:pPr>
            <a:r>
              <a:rPr lang="en-US" dirty="0" err="1"/>
              <a:t>iret</a:t>
            </a:r>
            <a:endParaRPr lang="en-US" dirty="0"/>
          </a:p>
        </p:txBody>
      </p:sp>
    </p:spTree>
    <p:extLst>
      <p:ext uri="{BB962C8B-B14F-4D97-AF65-F5344CB8AC3E}">
        <p14:creationId xmlns:p14="http://schemas.microsoft.com/office/powerpoint/2010/main" val="33509547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EE15C-F428-4B01-8820-517967163F82}"/>
              </a:ext>
            </a:extLst>
          </p:cNvPr>
          <p:cNvSpPr>
            <a:spLocks noGrp="1"/>
          </p:cNvSpPr>
          <p:nvPr>
            <p:ph type="title"/>
          </p:nvPr>
        </p:nvSpPr>
        <p:spPr/>
        <p:txBody>
          <a:bodyPr/>
          <a:lstStyle/>
          <a:p>
            <a:r>
              <a:rPr lang="en-US" dirty="0"/>
              <a:t>scheduler</a:t>
            </a:r>
          </a:p>
        </p:txBody>
      </p:sp>
      <p:sp>
        <p:nvSpPr>
          <p:cNvPr id="3" name="Content Placeholder 2">
            <a:extLst>
              <a:ext uri="{FF2B5EF4-FFF2-40B4-BE49-F238E27FC236}">
                <a16:creationId xmlns:a16="http://schemas.microsoft.com/office/drawing/2014/main" id="{C33B8494-A639-4E67-84C5-F238325CC679}"/>
              </a:ext>
            </a:extLst>
          </p:cNvPr>
          <p:cNvSpPr>
            <a:spLocks noGrp="1"/>
          </p:cNvSpPr>
          <p:nvPr>
            <p:ph idx="1"/>
          </p:nvPr>
        </p:nvSpPr>
        <p:spPr/>
        <p:txBody>
          <a:bodyPr>
            <a:normAutofit fontScale="85000" lnSpcReduction="20000"/>
          </a:bodyPr>
          <a:lstStyle/>
          <a:p>
            <a:pPr marL="0" indent="0">
              <a:buNone/>
            </a:pPr>
            <a:r>
              <a:rPr lang="en-US" dirty="0"/>
              <a:t>struct </a:t>
            </a:r>
            <a:r>
              <a:rPr lang="en-US" dirty="0" err="1"/>
              <a:t>list_node</a:t>
            </a:r>
            <a:r>
              <a:rPr lang="en-US" dirty="0"/>
              <a:t> *</a:t>
            </a:r>
            <a:r>
              <a:rPr lang="en-US" dirty="0" err="1"/>
              <a:t>ready_list</a:t>
            </a:r>
            <a:r>
              <a:rPr lang="en-US" dirty="0"/>
              <a:t>;</a:t>
            </a:r>
          </a:p>
          <a:p>
            <a:pPr marL="0" indent="0">
              <a:buNone/>
            </a:pPr>
            <a:r>
              <a:rPr lang="en-US" dirty="0"/>
              <a:t>struct thread *</a:t>
            </a:r>
            <a:r>
              <a:rPr lang="en-US" dirty="0" err="1"/>
              <a:t>cur_thread</a:t>
            </a:r>
            <a:r>
              <a:rPr lang="en-US" dirty="0"/>
              <a:t>;</a:t>
            </a:r>
          </a:p>
          <a:p>
            <a:pPr marL="0" indent="0">
              <a:buNone/>
            </a:pPr>
            <a:r>
              <a:rPr lang="en-US" dirty="0"/>
              <a:t>void schedule() {</a:t>
            </a:r>
          </a:p>
          <a:p>
            <a:pPr marL="0" indent="0">
              <a:buNone/>
            </a:pPr>
            <a:r>
              <a:rPr lang="en-US" dirty="0"/>
              <a:t>   if (empty(</a:t>
            </a:r>
            <a:r>
              <a:rPr lang="en-US" dirty="0" err="1"/>
              <a:t>ready_list</a:t>
            </a:r>
            <a:r>
              <a:rPr lang="en-US" dirty="0"/>
              <a:t>))</a:t>
            </a:r>
          </a:p>
          <a:p>
            <a:pPr marL="0" indent="0">
              <a:buNone/>
            </a:pPr>
            <a:r>
              <a:rPr lang="en-US" dirty="0"/>
              <a:t>       return;</a:t>
            </a:r>
          </a:p>
          <a:p>
            <a:pPr marL="0" indent="0">
              <a:buNone/>
            </a:pPr>
            <a:r>
              <a:rPr lang="en-US" dirty="0"/>
              <a:t>   </a:t>
            </a:r>
            <a:r>
              <a:rPr lang="en-US" dirty="0" err="1"/>
              <a:t>list_insert</a:t>
            </a:r>
            <a:r>
              <a:rPr lang="en-US" dirty="0"/>
              <a:t>(</a:t>
            </a:r>
            <a:r>
              <a:rPr lang="en-US" dirty="0" err="1"/>
              <a:t>ready_list</a:t>
            </a:r>
            <a:r>
              <a:rPr lang="en-US" dirty="0"/>
              <a:t>, </a:t>
            </a:r>
            <a:r>
              <a:rPr lang="en-US" dirty="0" err="1"/>
              <a:t>cur_thread</a:t>
            </a:r>
            <a:r>
              <a:rPr lang="en-US" dirty="0"/>
              <a:t>);</a:t>
            </a:r>
          </a:p>
          <a:p>
            <a:pPr marL="0" indent="0">
              <a:buNone/>
            </a:pPr>
            <a:r>
              <a:rPr lang="en-US" dirty="0"/>
              <a:t>   struct thread *</a:t>
            </a:r>
            <a:r>
              <a:rPr lang="en-US" dirty="0" err="1"/>
              <a:t>prev</a:t>
            </a:r>
            <a:r>
              <a:rPr lang="en-US" dirty="0"/>
              <a:t> = </a:t>
            </a:r>
            <a:r>
              <a:rPr lang="en-US" dirty="0" err="1"/>
              <a:t>cur_thread</a:t>
            </a:r>
            <a:r>
              <a:rPr lang="en-US" dirty="0"/>
              <a:t>;</a:t>
            </a:r>
          </a:p>
          <a:p>
            <a:pPr marL="0" indent="0">
              <a:buNone/>
            </a:pPr>
            <a:r>
              <a:rPr lang="en-US" dirty="0"/>
              <a:t>   struct thread *next =  </a:t>
            </a:r>
            <a:r>
              <a:rPr lang="en-US" dirty="0" err="1"/>
              <a:t>get_next_thread</a:t>
            </a:r>
            <a:r>
              <a:rPr lang="en-US" dirty="0"/>
              <a:t>(</a:t>
            </a:r>
            <a:r>
              <a:rPr lang="en-US" dirty="0" err="1"/>
              <a:t>ready_list</a:t>
            </a:r>
            <a:r>
              <a:rPr lang="en-US" dirty="0"/>
              <a:t>);</a:t>
            </a:r>
          </a:p>
          <a:p>
            <a:pPr marL="0" indent="0">
              <a:buNone/>
            </a:pPr>
            <a:r>
              <a:rPr lang="en-US" dirty="0"/>
              <a:t>   </a:t>
            </a:r>
            <a:r>
              <a:rPr lang="en-US" dirty="0" err="1"/>
              <a:t>cur_thread</a:t>
            </a:r>
            <a:r>
              <a:rPr lang="en-US" dirty="0"/>
              <a:t> = next;</a:t>
            </a:r>
          </a:p>
          <a:p>
            <a:pPr marL="0" indent="0">
              <a:buNone/>
            </a:pPr>
            <a:r>
              <a:rPr lang="en-US" dirty="0"/>
              <a:t>   </a:t>
            </a:r>
            <a:r>
              <a:rPr lang="en-US" dirty="0" err="1"/>
              <a:t>context_switch</a:t>
            </a:r>
            <a:r>
              <a:rPr lang="en-US" dirty="0"/>
              <a:t>(</a:t>
            </a:r>
            <a:r>
              <a:rPr lang="en-US" dirty="0" err="1"/>
              <a:t>prev</a:t>
            </a:r>
            <a:r>
              <a:rPr lang="en-US" dirty="0"/>
              <a:t>, next);</a:t>
            </a:r>
          </a:p>
          <a:p>
            <a:pPr marL="0" indent="0">
              <a:buNone/>
            </a:pPr>
            <a:r>
              <a:rPr lang="en-US" dirty="0"/>
              <a:t>}</a:t>
            </a:r>
          </a:p>
        </p:txBody>
      </p:sp>
      <p:sp>
        <p:nvSpPr>
          <p:cNvPr id="4" name="TextBox 3">
            <a:extLst>
              <a:ext uri="{FF2B5EF4-FFF2-40B4-BE49-F238E27FC236}">
                <a16:creationId xmlns:a16="http://schemas.microsoft.com/office/drawing/2014/main" id="{FB8B6D96-0AC8-4011-8DB6-E684C9D653A4}"/>
              </a:ext>
            </a:extLst>
          </p:cNvPr>
          <p:cNvSpPr txBox="1"/>
          <p:nvPr/>
        </p:nvSpPr>
        <p:spPr>
          <a:xfrm>
            <a:off x="7815943" y="1937657"/>
            <a:ext cx="2950028" cy="1323439"/>
          </a:xfrm>
          <a:prstGeom prst="rect">
            <a:avLst/>
          </a:prstGeom>
          <a:noFill/>
        </p:spPr>
        <p:txBody>
          <a:bodyPr wrap="square" rtlCol="0">
            <a:spAutoFit/>
          </a:bodyPr>
          <a:lstStyle/>
          <a:p>
            <a:r>
              <a:rPr lang="en-US" sz="2000" b="1" dirty="0">
                <a:solidFill>
                  <a:srgbClr val="FF0000"/>
                </a:solidFill>
                <a:latin typeface="Arial" panose="020B0604020202020204" pitchFamily="34" charset="0"/>
                <a:cs typeface="Arial" panose="020B0604020202020204" pitchFamily="34" charset="0"/>
              </a:rPr>
              <a:t>The ready queue node corresponding to a thread is of type “struct thread”</a:t>
            </a:r>
          </a:p>
        </p:txBody>
      </p:sp>
    </p:spTree>
    <p:extLst>
      <p:ext uri="{BB962C8B-B14F-4D97-AF65-F5344CB8AC3E}">
        <p14:creationId xmlns:p14="http://schemas.microsoft.com/office/powerpoint/2010/main" val="41044382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A08A1-6F11-409E-991B-B0BCBEFCAD82}"/>
              </a:ext>
            </a:extLst>
          </p:cNvPr>
          <p:cNvSpPr>
            <a:spLocks noGrp="1"/>
          </p:cNvSpPr>
          <p:nvPr>
            <p:ph type="title"/>
          </p:nvPr>
        </p:nvSpPr>
        <p:spPr/>
        <p:txBody>
          <a:bodyPr/>
          <a:lstStyle/>
          <a:p>
            <a:r>
              <a:rPr lang="en-US" dirty="0"/>
              <a:t>scheduler</a:t>
            </a:r>
          </a:p>
        </p:txBody>
      </p:sp>
      <p:sp>
        <p:nvSpPr>
          <p:cNvPr id="3" name="Content Placeholder 2">
            <a:extLst>
              <a:ext uri="{FF2B5EF4-FFF2-40B4-BE49-F238E27FC236}">
                <a16:creationId xmlns:a16="http://schemas.microsoft.com/office/drawing/2014/main" id="{8FB93AC6-3988-421C-9FC1-7F4B1797F28B}"/>
              </a:ext>
            </a:extLst>
          </p:cNvPr>
          <p:cNvSpPr>
            <a:spLocks noGrp="1"/>
          </p:cNvSpPr>
          <p:nvPr>
            <p:ph idx="1"/>
          </p:nvPr>
        </p:nvSpPr>
        <p:spPr/>
        <p:txBody>
          <a:bodyPr/>
          <a:lstStyle/>
          <a:p>
            <a:pPr marL="0" indent="0">
              <a:buNone/>
            </a:pPr>
            <a:r>
              <a:rPr lang="en-US" dirty="0"/>
              <a:t>Thread:1                               Thread:2</a:t>
            </a:r>
          </a:p>
          <a:p>
            <a:pPr marL="0" indent="0">
              <a:buNone/>
            </a:pPr>
            <a:r>
              <a:rPr lang="en-US" dirty="0"/>
              <a:t>foo() {                                     bar() {</a:t>
            </a:r>
          </a:p>
          <a:p>
            <a:pPr marL="0" indent="0">
              <a:buNone/>
            </a:pPr>
            <a:r>
              <a:rPr lang="en-US" dirty="0"/>
              <a:t>   …                                              …</a:t>
            </a:r>
          </a:p>
          <a:p>
            <a:pPr marL="0" indent="0">
              <a:buNone/>
            </a:pPr>
            <a:r>
              <a:rPr lang="en-US" dirty="0"/>
              <a:t>}                                               }</a:t>
            </a:r>
          </a:p>
        </p:txBody>
      </p:sp>
      <p:graphicFrame>
        <p:nvGraphicFramePr>
          <p:cNvPr id="4" name="Table 3">
            <a:extLst>
              <a:ext uri="{FF2B5EF4-FFF2-40B4-BE49-F238E27FC236}">
                <a16:creationId xmlns:a16="http://schemas.microsoft.com/office/drawing/2014/main" id="{574864B0-BA48-495E-A6EB-41DC6921272A}"/>
              </a:ext>
            </a:extLst>
          </p:cNvPr>
          <p:cNvGraphicFramePr>
            <a:graphicFrameLocks noGrp="1"/>
          </p:cNvGraphicFramePr>
          <p:nvPr>
            <p:extLst>
              <p:ext uri="{D42A27DB-BD31-4B8C-83A1-F6EECF244321}">
                <p14:modId xmlns:p14="http://schemas.microsoft.com/office/powerpoint/2010/main" val="1142115618"/>
              </p:ext>
            </p:extLst>
          </p:nvPr>
        </p:nvGraphicFramePr>
        <p:xfrm>
          <a:off x="1128486" y="3778551"/>
          <a:ext cx="1026886" cy="2966720"/>
        </p:xfrm>
        <a:graphic>
          <a:graphicData uri="http://schemas.openxmlformats.org/drawingml/2006/table">
            <a:tbl>
              <a:tblPr bandRow="1">
                <a:tableStyleId>{5C22544A-7EE6-4342-B048-85BDC9FD1C3A}</a:tableStyleId>
              </a:tblPr>
              <a:tblGrid>
                <a:gridCol w="1026886">
                  <a:extLst>
                    <a:ext uri="{9D8B030D-6E8A-4147-A177-3AD203B41FA5}">
                      <a16:colId xmlns:a16="http://schemas.microsoft.com/office/drawing/2014/main" val="203349809"/>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3447997"/>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0211621"/>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9166957"/>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4399444"/>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7795306"/>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4034680"/>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9181254"/>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1849501"/>
                  </a:ext>
                </a:extLst>
              </a:tr>
            </a:tbl>
          </a:graphicData>
        </a:graphic>
      </p:graphicFrame>
      <p:graphicFrame>
        <p:nvGraphicFramePr>
          <p:cNvPr id="5" name="Table 4">
            <a:extLst>
              <a:ext uri="{FF2B5EF4-FFF2-40B4-BE49-F238E27FC236}">
                <a16:creationId xmlns:a16="http://schemas.microsoft.com/office/drawing/2014/main" id="{16CD01EF-5A21-443E-A138-14DC0E3FFEC4}"/>
              </a:ext>
            </a:extLst>
          </p:cNvPr>
          <p:cNvGraphicFramePr>
            <a:graphicFrameLocks noGrp="1"/>
          </p:cNvGraphicFramePr>
          <p:nvPr>
            <p:extLst>
              <p:ext uri="{D42A27DB-BD31-4B8C-83A1-F6EECF244321}">
                <p14:modId xmlns:p14="http://schemas.microsoft.com/office/powerpoint/2010/main" val="3575981706"/>
              </p:ext>
            </p:extLst>
          </p:nvPr>
        </p:nvGraphicFramePr>
        <p:xfrm>
          <a:off x="5025568" y="3756777"/>
          <a:ext cx="1026886" cy="2966720"/>
        </p:xfrm>
        <a:graphic>
          <a:graphicData uri="http://schemas.openxmlformats.org/drawingml/2006/table">
            <a:tbl>
              <a:tblPr bandRow="1">
                <a:tableStyleId>{5C22544A-7EE6-4342-B048-85BDC9FD1C3A}</a:tableStyleId>
              </a:tblPr>
              <a:tblGrid>
                <a:gridCol w="1026886">
                  <a:extLst>
                    <a:ext uri="{9D8B030D-6E8A-4147-A177-3AD203B41FA5}">
                      <a16:colId xmlns:a16="http://schemas.microsoft.com/office/drawing/2014/main" val="203349809"/>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3447997"/>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0211621"/>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9166957"/>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4399444"/>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7795306"/>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4034680"/>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9181254"/>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1849501"/>
                  </a:ext>
                </a:extLst>
              </a:tr>
            </a:tbl>
          </a:graphicData>
        </a:graphic>
      </p:graphicFrame>
      <p:sp>
        <p:nvSpPr>
          <p:cNvPr id="6" name="TextBox 5">
            <a:extLst>
              <a:ext uri="{FF2B5EF4-FFF2-40B4-BE49-F238E27FC236}">
                <a16:creationId xmlns:a16="http://schemas.microsoft.com/office/drawing/2014/main" id="{7E826239-0CFD-4D79-ABBC-A8E75165FF6D}"/>
              </a:ext>
            </a:extLst>
          </p:cNvPr>
          <p:cNvSpPr txBox="1"/>
          <p:nvPr/>
        </p:nvSpPr>
        <p:spPr>
          <a:xfrm>
            <a:off x="141513" y="6357252"/>
            <a:ext cx="1026886" cy="369332"/>
          </a:xfrm>
          <a:prstGeom prst="rect">
            <a:avLst/>
          </a:prstGeom>
          <a:noFill/>
        </p:spPr>
        <p:txBody>
          <a:bodyPr wrap="square" rtlCol="0">
            <a:spAutoFit/>
          </a:bodyPr>
          <a:lstStyle/>
          <a:p>
            <a:r>
              <a:rPr lang="en-US" b="1" dirty="0"/>
              <a:t>stack X</a:t>
            </a:r>
          </a:p>
        </p:txBody>
      </p:sp>
      <p:sp>
        <p:nvSpPr>
          <p:cNvPr id="7" name="TextBox 6">
            <a:extLst>
              <a:ext uri="{FF2B5EF4-FFF2-40B4-BE49-F238E27FC236}">
                <a16:creationId xmlns:a16="http://schemas.microsoft.com/office/drawing/2014/main" id="{638AAEF7-C4E7-42F7-B140-21479E374ED3}"/>
              </a:ext>
            </a:extLst>
          </p:cNvPr>
          <p:cNvSpPr txBox="1"/>
          <p:nvPr/>
        </p:nvSpPr>
        <p:spPr>
          <a:xfrm>
            <a:off x="4082139" y="6379024"/>
            <a:ext cx="1026886" cy="369332"/>
          </a:xfrm>
          <a:prstGeom prst="rect">
            <a:avLst/>
          </a:prstGeom>
          <a:noFill/>
        </p:spPr>
        <p:txBody>
          <a:bodyPr wrap="square" rtlCol="0">
            <a:spAutoFit/>
          </a:bodyPr>
          <a:lstStyle/>
          <a:p>
            <a:r>
              <a:rPr lang="en-US" b="1" dirty="0"/>
              <a:t>stack Y</a:t>
            </a:r>
          </a:p>
        </p:txBody>
      </p:sp>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14FD34BA-8B6B-4D67-8071-6DC5FAD523EB}"/>
                  </a:ext>
                </a:extLst>
              </p14:cNvPr>
              <p14:cNvContentPartPr/>
              <p14:nvPr/>
            </p14:nvContentPartPr>
            <p14:xfrm>
              <a:off x="113760" y="3778200"/>
              <a:ext cx="6450840" cy="1559520"/>
            </p14:xfrm>
          </p:contentPart>
        </mc:Choice>
        <mc:Fallback xmlns="">
          <p:pic>
            <p:nvPicPr>
              <p:cNvPr id="8" name="Ink 7">
                <a:extLst>
                  <a:ext uri="{FF2B5EF4-FFF2-40B4-BE49-F238E27FC236}">
                    <a16:creationId xmlns:a16="http://schemas.microsoft.com/office/drawing/2014/main" id="{14FD34BA-8B6B-4D67-8071-6DC5FAD523EB}"/>
                  </a:ext>
                </a:extLst>
              </p:cNvPr>
              <p:cNvPicPr/>
              <p:nvPr/>
            </p:nvPicPr>
            <p:blipFill>
              <a:blip r:embed="rId4"/>
              <a:stretch>
                <a:fillRect/>
              </a:stretch>
            </p:blipFill>
            <p:spPr>
              <a:xfrm>
                <a:off x="104400" y="3768840"/>
                <a:ext cx="6469560" cy="1578240"/>
              </a:xfrm>
              <a:prstGeom prst="rect">
                <a:avLst/>
              </a:prstGeom>
            </p:spPr>
          </p:pic>
        </mc:Fallback>
      </mc:AlternateContent>
    </p:spTree>
    <p:extLst>
      <p:ext uri="{BB962C8B-B14F-4D97-AF65-F5344CB8AC3E}">
        <p14:creationId xmlns:p14="http://schemas.microsoft.com/office/powerpoint/2010/main" val="32684070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A2DB7-2C63-4EF7-895F-38C6B011F26A}"/>
              </a:ext>
            </a:extLst>
          </p:cNvPr>
          <p:cNvSpPr>
            <a:spLocks noGrp="1"/>
          </p:cNvSpPr>
          <p:nvPr>
            <p:ph type="title"/>
          </p:nvPr>
        </p:nvSpPr>
        <p:spPr/>
        <p:txBody>
          <a:bodyPr/>
          <a:lstStyle/>
          <a:p>
            <a:r>
              <a:rPr lang="en-US" dirty="0"/>
              <a:t>scheduler</a:t>
            </a:r>
          </a:p>
        </p:txBody>
      </p:sp>
      <p:sp>
        <p:nvSpPr>
          <p:cNvPr id="3" name="Content Placeholder 2">
            <a:extLst>
              <a:ext uri="{FF2B5EF4-FFF2-40B4-BE49-F238E27FC236}">
                <a16:creationId xmlns:a16="http://schemas.microsoft.com/office/drawing/2014/main" id="{9CED6187-3A8B-4C83-8C3C-3FE60DD7C57E}"/>
              </a:ext>
            </a:extLst>
          </p:cNvPr>
          <p:cNvSpPr>
            <a:spLocks noGrp="1"/>
          </p:cNvSpPr>
          <p:nvPr>
            <p:ph idx="1"/>
          </p:nvPr>
        </p:nvSpPr>
        <p:spPr/>
        <p:txBody>
          <a:bodyPr/>
          <a:lstStyle/>
          <a:p>
            <a:pPr marL="0" indent="0">
              <a:buNone/>
            </a:pPr>
            <a:r>
              <a:rPr lang="en-US" dirty="0" err="1"/>
              <a:t>context_switch</a:t>
            </a:r>
            <a:r>
              <a:rPr lang="en-US" dirty="0"/>
              <a:t>(struct thread *</a:t>
            </a:r>
            <a:r>
              <a:rPr lang="en-US" dirty="0" err="1"/>
              <a:t>prev</a:t>
            </a:r>
            <a:r>
              <a:rPr lang="en-US" dirty="0"/>
              <a:t>, struct thread *next);</a:t>
            </a:r>
          </a:p>
          <a:p>
            <a:pPr marL="0" indent="0">
              <a:buNone/>
            </a:pPr>
            <a:r>
              <a:rPr lang="en-US" dirty="0" err="1"/>
              <a:t>context_switch</a:t>
            </a:r>
            <a:r>
              <a:rPr lang="en-US" dirty="0"/>
              <a:t>:</a:t>
            </a:r>
          </a:p>
          <a:p>
            <a:pPr marL="0" indent="0">
              <a:buNone/>
            </a:pPr>
            <a:endParaRPr lang="en-US"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1216C519-1E74-4F3B-A2F5-AAEA12AF3E13}"/>
                  </a:ext>
                </a:extLst>
              </p14:cNvPr>
              <p14:cNvContentPartPr/>
              <p14:nvPr/>
            </p14:nvContentPartPr>
            <p14:xfrm>
              <a:off x="1436400" y="459720"/>
              <a:ext cx="10577160" cy="4798440"/>
            </p14:xfrm>
          </p:contentPart>
        </mc:Choice>
        <mc:Fallback xmlns="">
          <p:pic>
            <p:nvPicPr>
              <p:cNvPr id="4" name="Ink 3">
                <a:extLst>
                  <a:ext uri="{FF2B5EF4-FFF2-40B4-BE49-F238E27FC236}">
                    <a16:creationId xmlns:a16="http://schemas.microsoft.com/office/drawing/2014/main" id="{1216C519-1E74-4F3B-A2F5-AAEA12AF3E13}"/>
                  </a:ext>
                </a:extLst>
              </p:cNvPr>
              <p:cNvPicPr/>
              <p:nvPr/>
            </p:nvPicPr>
            <p:blipFill>
              <a:blip r:embed="rId4"/>
              <a:stretch>
                <a:fillRect/>
              </a:stretch>
            </p:blipFill>
            <p:spPr>
              <a:xfrm>
                <a:off x="1427040" y="450360"/>
                <a:ext cx="10595880" cy="4817160"/>
              </a:xfrm>
              <a:prstGeom prst="rect">
                <a:avLst/>
              </a:prstGeom>
            </p:spPr>
          </p:pic>
        </mc:Fallback>
      </mc:AlternateContent>
    </p:spTree>
    <p:extLst>
      <p:ext uri="{BB962C8B-B14F-4D97-AF65-F5344CB8AC3E}">
        <p14:creationId xmlns:p14="http://schemas.microsoft.com/office/powerpoint/2010/main" val="1249511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77A5A-EC59-4233-A780-252CBABB3DC6}"/>
              </a:ext>
            </a:extLst>
          </p:cNvPr>
          <p:cNvSpPr>
            <a:spLocks noGrp="1"/>
          </p:cNvSpPr>
          <p:nvPr>
            <p:ph type="title"/>
          </p:nvPr>
        </p:nvSpPr>
        <p:spPr/>
        <p:txBody>
          <a:bodyPr/>
          <a:lstStyle/>
          <a:p>
            <a:r>
              <a:rPr lang="en-US" dirty="0"/>
              <a:t>Multiple applications</a:t>
            </a:r>
          </a:p>
        </p:txBody>
      </p:sp>
      <p:sp>
        <p:nvSpPr>
          <p:cNvPr id="3" name="Content Placeholder 2">
            <a:extLst>
              <a:ext uri="{FF2B5EF4-FFF2-40B4-BE49-F238E27FC236}">
                <a16:creationId xmlns:a16="http://schemas.microsoft.com/office/drawing/2014/main" id="{7E0B8B99-C6B3-4A5D-AE87-0B5F672A9BDB}"/>
              </a:ext>
            </a:extLst>
          </p:cNvPr>
          <p:cNvSpPr>
            <a:spLocks noGrp="1"/>
          </p:cNvSpPr>
          <p:nvPr>
            <p:ph idx="1"/>
          </p:nvPr>
        </p:nvSpPr>
        <p:spPr/>
        <p:txBody>
          <a:bodyPr/>
          <a:lstStyle/>
          <a:p>
            <a:r>
              <a:rPr lang="en-US" dirty="0"/>
              <a:t>Can we share the stack among applications?</a:t>
            </a:r>
          </a:p>
          <a:p>
            <a:endParaRPr lang="en-US" dirty="0"/>
          </a:p>
          <a:p>
            <a:r>
              <a:rPr lang="en-US" dirty="0"/>
              <a:t>Can we share registers among applications?</a:t>
            </a:r>
          </a:p>
          <a:p>
            <a:endParaRPr lang="en-US" dirty="0"/>
          </a:p>
          <a:p>
            <a:r>
              <a:rPr lang="en-US" dirty="0"/>
              <a:t>Can we share the heap among applications?</a:t>
            </a:r>
          </a:p>
          <a:p>
            <a:endParaRPr lang="en-US" dirty="0"/>
          </a:p>
          <a:p>
            <a:r>
              <a:rPr lang="en-US" dirty="0"/>
              <a:t>Can we share global variables among applications?</a:t>
            </a:r>
          </a:p>
        </p:txBody>
      </p:sp>
    </p:spTree>
    <p:extLst>
      <p:ext uri="{BB962C8B-B14F-4D97-AF65-F5344CB8AC3E}">
        <p14:creationId xmlns:p14="http://schemas.microsoft.com/office/powerpoint/2010/main" val="5637842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A2DB7-2C63-4EF7-895F-38C6B011F26A}"/>
              </a:ext>
            </a:extLst>
          </p:cNvPr>
          <p:cNvSpPr>
            <a:spLocks noGrp="1"/>
          </p:cNvSpPr>
          <p:nvPr>
            <p:ph type="title"/>
          </p:nvPr>
        </p:nvSpPr>
        <p:spPr/>
        <p:txBody>
          <a:bodyPr/>
          <a:lstStyle/>
          <a:p>
            <a:r>
              <a:rPr lang="en-US" dirty="0"/>
              <a:t>scheduler</a:t>
            </a:r>
          </a:p>
        </p:txBody>
      </p:sp>
      <p:sp>
        <p:nvSpPr>
          <p:cNvPr id="3" name="Content Placeholder 2">
            <a:extLst>
              <a:ext uri="{FF2B5EF4-FFF2-40B4-BE49-F238E27FC236}">
                <a16:creationId xmlns:a16="http://schemas.microsoft.com/office/drawing/2014/main" id="{9CED6187-3A8B-4C83-8C3C-3FE60DD7C57E}"/>
              </a:ext>
            </a:extLst>
          </p:cNvPr>
          <p:cNvSpPr>
            <a:spLocks noGrp="1"/>
          </p:cNvSpPr>
          <p:nvPr>
            <p:ph idx="1"/>
          </p:nvPr>
        </p:nvSpPr>
        <p:spPr/>
        <p:txBody>
          <a:bodyPr/>
          <a:lstStyle/>
          <a:p>
            <a:pPr marL="0" indent="0">
              <a:buNone/>
            </a:pPr>
            <a:r>
              <a:rPr lang="en-US" dirty="0" err="1"/>
              <a:t>context_switch</a:t>
            </a:r>
            <a:r>
              <a:rPr lang="en-US" dirty="0"/>
              <a:t>(struct thread *</a:t>
            </a:r>
            <a:r>
              <a:rPr lang="en-US" dirty="0" err="1"/>
              <a:t>prev</a:t>
            </a:r>
            <a:r>
              <a:rPr lang="en-US" dirty="0"/>
              <a:t>, struct thread *next);</a:t>
            </a:r>
          </a:p>
          <a:p>
            <a:pPr marL="0" indent="0">
              <a:buNone/>
            </a:pPr>
            <a:r>
              <a:rPr lang="en-US" dirty="0" err="1"/>
              <a:t>context_switch</a:t>
            </a:r>
            <a:r>
              <a:rPr lang="en-US" dirty="0"/>
              <a:t>:</a:t>
            </a:r>
          </a:p>
          <a:p>
            <a:pPr marL="0" indent="0">
              <a:buNone/>
            </a:pPr>
            <a:r>
              <a:rPr lang="en-US" dirty="0"/>
              <a:t>mov 4(%</a:t>
            </a:r>
            <a:r>
              <a:rPr lang="en-US" dirty="0" err="1"/>
              <a:t>esp</a:t>
            </a:r>
            <a:r>
              <a:rPr lang="en-US" dirty="0"/>
              <a:t>), %</a:t>
            </a:r>
            <a:r>
              <a:rPr lang="en-US" dirty="0" err="1"/>
              <a:t>eax</a:t>
            </a:r>
            <a:endParaRPr lang="en-US" dirty="0"/>
          </a:p>
          <a:p>
            <a:pPr marL="0" indent="0">
              <a:buNone/>
            </a:pPr>
            <a:r>
              <a:rPr lang="en-US" dirty="0"/>
              <a:t>mov %</a:t>
            </a:r>
            <a:r>
              <a:rPr lang="en-US" dirty="0" err="1"/>
              <a:t>esp</a:t>
            </a:r>
            <a:r>
              <a:rPr lang="en-US" dirty="0"/>
              <a:t>, (%</a:t>
            </a:r>
            <a:r>
              <a:rPr lang="en-US" dirty="0" err="1"/>
              <a:t>eax</a:t>
            </a:r>
            <a:r>
              <a:rPr lang="en-US" dirty="0"/>
              <a:t>)</a:t>
            </a:r>
          </a:p>
          <a:p>
            <a:pPr marL="0" indent="0">
              <a:buNone/>
            </a:pPr>
            <a:r>
              <a:rPr lang="en-US" dirty="0"/>
              <a:t>mov 8(%</a:t>
            </a:r>
            <a:r>
              <a:rPr lang="en-US" dirty="0" err="1"/>
              <a:t>esp</a:t>
            </a:r>
            <a:r>
              <a:rPr lang="en-US" dirty="0"/>
              <a:t>), %</a:t>
            </a:r>
            <a:r>
              <a:rPr lang="en-US" dirty="0" err="1"/>
              <a:t>eax</a:t>
            </a:r>
            <a:endParaRPr lang="en-US" dirty="0"/>
          </a:p>
          <a:p>
            <a:pPr marL="0" indent="0">
              <a:buNone/>
            </a:pPr>
            <a:r>
              <a:rPr lang="en-US" dirty="0"/>
              <a:t>mov (%</a:t>
            </a:r>
            <a:r>
              <a:rPr lang="en-US" dirty="0" err="1"/>
              <a:t>eax</a:t>
            </a:r>
            <a:r>
              <a:rPr lang="en-US" dirty="0"/>
              <a:t>), %</a:t>
            </a:r>
            <a:r>
              <a:rPr lang="en-US" dirty="0" err="1"/>
              <a:t>esp</a:t>
            </a:r>
            <a:endParaRPr lang="en-US" dirty="0"/>
          </a:p>
          <a:p>
            <a:pPr marL="0" indent="0">
              <a:buNone/>
            </a:pPr>
            <a:r>
              <a:rPr lang="en-US" dirty="0"/>
              <a:t>ret</a:t>
            </a:r>
          </a:p>
        </p:txBody>
      </p:sp>
    </p:spTree>
    <p:extLst>
      <p:ext uri="{BB962C8B-B14F-4D97-AF65-F5344CB8AC3E}">
        <p14:creationId xmlns:p14="http://schemas.microsoft.com/office/powerpoint/2010/main" val="35481148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E1C63-1524-419F-AEE4-7B90964CFB39}"/>
              </a:ext>
            </a:extLst>
          </p:cNvPr>
          <p:cNvSpPr>
            <a:spLocks noGrp="1"/>
          </p:cNvSpPr>
          <p:nvPr>
            <p:ph type="title"/>
          </p:nvPr>
        </p:nvSpPr>
        <p:spPr/>
        <p:txBody>
          <a:bodyPr/>
          <a:lstStyle/>
          <a:p>
            <a:r>
              <a:rPr lang="en-US" dirty="0"/>
              <a:t>scheduler</a:t>
            </a:r>
          </a:p>
        </p:txBody>
      </p:sp>
      <p:sp>
        <p:nvSpPr>
          <p:cNvPr id="3" name="Content Placeholder 2">
            <a:extLst>
              <a:ext uri="{FF2B5EF4-FFF2-40B4-BE49-F238E27FC236}">
                <a16:creationId xmlns:a16="http://schemas.microsoft.com/office/drawing/2014/main" id="{25CBC352-5A3A-498A-9FF4-6A709E0A1EC5}"/>
              </a:ext>
            </a:extLst>
          </p:cNvPr>
          <p:cNvSpPr>
            <a:spLocks noGrp="1"/>
          </p:cNvSpPr>
          <p:nvPr>
            <p:ph idx="1"/>
          </p:nvPr>
        </p:nvSpPr>
        <p:spPr/>
        <p:txBody>
          <a:bodyPr>
            <a:normAutofit fontScale="85000" lnSpcReduction="20000"/>
          </a:bodyPr>
          <a:lstStyle/>
          <a:p>
            <a:pPr marL="0" indent="0">
              <a:buNone/>
            </a:pPr>
            <a:r>
              <a:rPr lang="en-US" dirty="0"/>
              <a:t>Thread1:</a:t>
            </a:r>
          </a:p>
          <a:p>
            <a:pPr marL="0" indent="0">
              <a:buNone/>
            </a:pPr>
            <a:r>
              <a:rPr lang="en-US" dirty="0"/>
              <a:t>int foo() {</a:t>
            </a:r>
          </a:p>
          <a:p>
            <a:pPr marL="0" indent="0">
              <a:buNone/>
            </a:pPr>
            <a:r>
              <a:rPr lang="en-US" dirty="0"/>
              <a:t>   int a = 100;           //%</a:t>
            </a:r>
            <a:r>
              <a:rPr lang="en-US" dirty="0" err="1"/>
              <a:t>esi</a:t>
            </a:r>
            <a:endParaRPr lang="en-US" dirty="0"/>
          </a:p>
          <a:p>
            <a:pPr marL="0" indent="0">
              <a:buNone/>
            </a:pPr>
            <a:r>
              <a:rPr lang="en-US" dirty="0"/>
              <a:t>   return a;</a:t>
            </a:r>
          </a:p>
          <a:p>
            <a:pPr marL="0" indent="0">
              <a:buNone/>
            </a:pPr>
            <a:r>
              <a:rPr lang="en-US" dirty="0"/>
              <a:t>}</a:t>
            </a:r>
          </a:p>
          <a:p>
            <a:pPr marL="0" indent="0">
              <a:buNone/>
            </a:pPr>
            <a:endParaRPr lang="en-US" dirty="0"/>
          </a:p>
          <a:p>
            <a:pPr marL="0" indent="0">
              <a:buNone/>
            </a:pPr>
            <a:r>
              <a:rPr lang="en-US" dirty="0"/>
              <a:t>Thread2:</a:t>
            </a:r>
          </a:p>
          <a:p>
            <a:pPr marL="0" indent="0">
              <a:buNone/>
            </a:pPr>
            <a:r>
              <a:rPr lang="en-US" dirty="0"/>
              <a:t>int bar() {</a:t>
            </a:r>
          </a:p>
          <a:p>
            <a:pPr marL="0" indent="0">
              <a:buNone/>
            </a:pPr>
            <a:r>
              <a:rPr lang="en-US" dirty="0"/>
              <a:t>   int a = 101;         //%</a:t>
            </a:r>
            <a:r>
              <a:rPr lang="en-US" dirty="0" err="1"/>
              <a:t>esi</a:t>
            </a:r>
            <a:endParaRPr lang="en-US" dirty="0"/>
          </a:p>
          <a:p>
            <a:pPr marL="0" indent="0">
              <a:buNone/>
            </a:pPr>
            <a:r>
              <a:rPr lang="en-US" dirty="0"/>
              <a:t>   return a;</a:t>
            </a:r>
          </a:p>
          <a:p>
            <a:pPr marL="0" indent="0">
              <a:buNone/>
            </a:pPr>
            <a:r>
              <a:rPr lang="en-US" dirty="0"/>
              <a:t>}</a:t>
            </a:r>
          </a:p>
        </p:txBody>
      </p:sp>
    </p:spTree>
    <p:extLst>
      <p:ext uri="{BB962C8B-B14F-4D97-AF65-F5344CB8AC3E}">
        <p14:creationId xmlns:p14="http://schemas.microsoft.com/office/powerpoint/2010/main" val="38195305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E1C63-1524-419F-AEE4-7B90964CFB39}"/>
              </a:ext>
            </a:extLst>
          </p:cNvPr>
          <p:cNvSpPr>
            <a:spLocks noGrp="1"/>
          </p:cNvSpPr>
          <p:nvPr>
            <p:ph type="title"/>
          </p:nvPr>
        </p:nvSpPr>
        <p:spPr/>
        <p:txBody>
          <a:bodyPr/>
          <a:lstStyle/>
          <a:p>
            <a:r>
              <a:rPr lang="en-US" dirty="0"/>
              <a:t>scheduler</a:t>
            </a:r>
          </a:p>
        </p:txBody>
      </p:sp>
      <p:sp>
        <p:nvSpPr>
          <p:cNvPr id="3" name="Content Placeholder 2">
            <a:extLst>
              <a:ext uri="{FF2B5EF4-FFF2-40B4-BE49-F238E27FC236}">
                <a16:creationId xmlns:a16="http://schemas.microsoft.com/office/drawing/2014/main" id="{25CBC352-5A3A-498A-9FF4-6A709E0A1EC5}"/>
              </a:ext>
            </a:extLst>
          </p:cNvPr>
          <p:cNvSpPr>
            <a:spLocks noGrp="1"/>
          </p:cNvSpPr>
          <p:nvPr>
            <p:ph idx="1"/>
          </p:nvPr>
        </p:nvSpPr>
        <p:spPr/>
        <p:txBody>
          <a:bodyPr>
            <a:normAutofit fontScale="85000" lnSpcReduction="20000"/>
          </a:bodyPr>
          <a:lstStyle/>
          <a:p>
            <a:pPr marL="0" indent="0">
              <a:buNone/>
            </a:pPr>
            <a:r>
              <a:rPr lang="en-US" dirty="0"/>
              <a:t>Thread1:</a:t>
            </a:r>
          </a:p>
          <a:p>
            <a:pPr marL="0" indent="0">
              <a:buNone/>
            </a:pPr>
            <a:r>
              <a:rPr lang="en-US" dirty="0"/>
              <a:t>int foo() {</a:t>
            </a:r>
          </a:p>
          <a:p>
            <a:pPr marL="0" indent="0">
              <a:buNone/>
            </a:pPr>
            <a:r>
              <a:rPr lang="en-US" dirty="0"/>
              <a:t>   int a = 100;           //%</a:t>
            </a:r>
            <a:r>
              <a:rPr lang="en-US" dirty="0" err="1"/>
              <a:t>esi</a:t>
            </a:r>
            <a:endParaRPr lang="en-US" dirty="0"/>
          </a:p>
          <a:p>
            <a:pPr marL="0" indent="0">
              <a:buNone/>
            </a:pPr>
            <a:r>
              <a:rPr lang="en-US" dirty="0"/>
              <a:t>   return a;</a:t>
            </a:r>
          </a:p>
          <a:p>
            <a:pPr marL="0" indent="0">
              <a:buNone/>
            </a:pPr>
            <a:r>
              <a:rPr lang="en-US" dirty="0"/>
              <a:t>}</a:t>
            </a:r>
          </a:p>
          <a:p>
            <a:pPr marL="0" indent="0">
              <a:buNone/>
            </a:pPr>
            <a:endParaRPr lang="en-US" dirty="0"/>
          </a:p>
          <a:p>
            <a:pPr marL="0" indent="0">
              <a:buNone/>
            </a:pPr>
            <a:r>
              <a:rPr lang="en-US" dirty="0"/>
              <a:t>Thread2:</a:t>
            </a:r>
          </a:p>
          <a:p>
            <a:pPr marL="0" indent="0">
              <a:buNone/>
            </a:pPr>
            <a:r>
              <a:rPr lang="en-US" dirty="0"/>
              <a:t>int bar() {</a:t>
            </a:r>
          </a:p>
          <a:p>
            <a:pPr marL="0" indent="0">
              <a:buNone/>
            </a:pPr>
            <a:r>
              <a:rPr lang="en-US" dirty="0"/>
              <a:t>   int a = 101;         //%</a:t>
            </a:r>
            <a:r>
              <a:rPr lang="en-US" dirty="0" err="1"/>
              <a:t>esi</a:t>
            </a:r>
            <a:endParaRPr lang="en-US" dirty="0"/>
          </a:p>
          <a:p>
            <a:pPr marL="0" indent="0">
              <a:buNone/>
            </a:pPr>
            <a:r>
              <a:rPr lang="en-US" dirty="0"/>
              <a:t>   return a;</a:t>
            </a:r>
          </a:p>
          <a:p>
            <a:pPr marL="0" indent="0">
              <a:buNone/>
            </a:pPr>
            <a:r>
              <a:rPr lang="en-US" dirty="0"/>
              <a:t>}</a:t>
            </a:r>
          </a:p>
        </p:txBody>
      </p:sp>
      <p:cxnSp>
        <p:nvCxnSpPr>
          <p:cNvPr id="5" name="Straight Arrow Connector 4">
            <a:extLst>
              <a:ext uri="{FF2B5EF4-FFF2-40B4-BE49-F238E27FC236}">
                <a16:creationId xmlns:a16="http://schemas.microsoft.com/office/drawing/2014/main" id="{BB647D96-B15F-4610-8FC8-87668EB7327D}"/>
              </a:ext>
            </a:extLst>
          </p:cNvPr>
          <p:cNvCxnSpPr/>
          <p:nvPr/>
        </p:nvCxnSpPr>
        <p:spPr>
          <a:xfrm>
            <a:off x="2862943" y="2939143"/>
            <a:ext cx="22206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4D3B39A-A4D3-42F6-8EFF-F54E4BA42D01}"/>
              </a:ext>
            </a:extLst>
          </p:cNvPr>
          <p:cNvSpPr txBox="1"/>
          <p:nvPr/>
        </p:nvSpPr>
        <p:spPr>
          <a:xfrm>
            <a:off x="5170714" y="2754086"/>
            <a:ext cx="1959428" cy="369332"/>
          </a:xfrm>
          <a:prstGeom prst="rect">
            <a:avLst/>
          </a:prstGeom>
          <a:noFill/>
        </p:spPr>
        <p:txBody>
          <a:bodyPr wrap="square" rtlCol="0">
            <a:spAutoFit/>
          </a:bodyPr>
          <a:lstStyle/>
          <a:p>
            <a:r>
              <a:rPr lang="en-US" dirty="0">
                <a:solidFill>
                  <a:srgbClr val="FF0000"/>
                </a:solidFill>
              </a:rPr>
              <a:t>interrupt:2</a:t>
            </a:r>
          </a:p>
        </p:txBody>
      </p:sp>
      <p:sp>
        <p:nvSpPr>
          <p:cNvPr id="7" name="TextBox 6">
            <a:extLst>
              <a:ext uri="{FF2B5EF4-FFF2-40B4-BE49-F238E27FC236}">
                <a16:creationId xmlns:a16="http://schemas.microsoft.com/office/drawing/2014/main" id="{7275B61D-4AC3-44AD-8290-76448D4AFB20}"/>
              </a:ext>
            </a:extLst>
          </p:cNvPr>
          <p:cNvSpPr txBox="1"/>
          <p:nvPr/>
        </p:nvSpPr>
        <p:spPr>
          <a:xfrm>
            <a:off x="4136570" y="4582886"/>
            <a:ext cx="1959428" cy="369332"/>
          </a:xfrm>
          <a:prstGeom prst="rect">
            <a:avLst/>
          </a:prstGeom>
          <a:noFill/>
        </p:spPr>
        <p:txBody>
          <a:bodyPr wrap="square" rtlCol="0">
            <a:spAutoFit/>
          </a:bodyPr>
          <a:lstStyle/>
          <a:p>
            <a:r>
              <a:rPr lang="en-US" dirty="0">
                <a:solidFill>
                  <a:srgbClr val="FF0000"/>
                </a:solidFill>
              </a:rPr>
              <a:t>interrupt:1</a:t>
            </a:r>
          </a:p>
        </p:txBody>
      </p:sp>
      <p:cxnSp>
        <p:nvCxnSpPr>
          <p:cNvPr id="9" name="Straight Arrow Connector 8">
            <a:extLst>
              <a:ext uri="{FF2B5EF4-FFF2-40B4-BE49-F238E27FC236}">
                <a16:creationId xmlns:a16="http://schemas.microsoft.com/office/drawing/2014/main" id="{9797B275-7E9F-4ED7-89A5-D1028470E5E3}"/>
              </a:ext>
            </a:extLst>
          </p:cNvPr>
          <p:cNvCxnSpPr/>
          <p:nvPr/>
        </p:nvCxnSpPr>
        <p:spPr>
          <a:xfrm flipV="1">
            <a:off x="2133600" y="4767160"/>
            <a:ext cx="1915886" cy="185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639A7FC-6C89-45D4-BD51-4D6C54AD9EC7}"/>
              </a:ext>
            </a:extLst>
          </p:cNvPr>
          <p:cNvCxnSpPr/>
          <p:nvPr/>
        </p:nvCxnSpPr>
        <p:spPr>
          <a:xfrm>
            <a:off x="2449286" y="5203371"/>
            <a:ext cx="2002971" cy="206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4A409CC-16A1-4DA8-B591-4B5026EA1480}"/>
              </a:ext>
            </a:extLst>
          </p:cNvPr>
          <p:cNvSpPr txBox="1"/>
          <p:nvPr/>
        </p:nvSpPr>
        <p:spPr>
          <a:xfrm>
            <a:off x="4463140" y="5214257"/>
            <a:ext cx="1959428" cy="369332"/>
          </a:xfrm>
          <a:prstGeom prst="rect">
            <a:avLst/>
          </a:prstGeom>
          <a:noFill/>
        </p:spPr>
        <p:txBody>
          <a:bodyPr wrap="square" rtlCol="0">
            <a:spAutoFit/>
          </a:bodyPr>
          <a:lstStyle/>
          <a:p>
            <a:r>
              <a:rPr lang="en-US" dirty="0">
                <a:solidFill>
                  <a:srgbClr val="FF0000"/>
                </a:solidFill>
              </a:rPr>
              <a:t>interrupt:3</a:t>
            </a:r>
          </a:p>
        </p:txBody>
      </p:sp>
    </p:spTree>
    <p:extLst>
      <p:ext uri="{BB962C8B-B14F-4D97-AF65-F5344CB8AC3E}">
        <p14:creationId xmlns:p14="http://schemas.microsoft.com/office/powerpoint/2010/main" val="19748068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E02E5-C236-472D-A56F-9DB933C0F201}"/>
              </a:ext>
            </a:extLst>
          </p:cNvPr>
          <p:cNvSpPr>
            <a:spLocks noGrp="1"/>
          </p:cNvSpPr>
          <p:nvPr>
            <p:ph type="title"/>
          </p:nvPr>
        </p:nvSpPr>
        <p:spPr/>
        <p:txBody>
          <a:bodyPr/>
          <a:lstStyle/>
          <a:p>
            <a:r>
              <a:rPr lang="en-US" dirty="0"/>
              <a:t>scheduler</a:t>
            </a:r>
          </a:p>
        </p:txBody>
      </p:sp>
      <p:sp>
        <p:nvSpPr>
          <p:cNvPr id="3" name="Content Placeholder 2">
            <a:extLst>
              <a:ext uri="{FF2B5EF4-FFF2-40B4-BE49-F238E27FC236}">
                <a16:creationId xmlns:a16="http://schemas.microsoft.com/office/drawing/2014/main" id="{C962134F-B223-417E-9D50-9CED0BBFE25B}"/>
              </a:ext>
            </a:extLst>
          </p:cNvPr>
          <p:cNvSpPr>
            <a:spLocks noGrp="1"/>
          </p:cNvSpPr>
          <p:nvPr>
            <p:ph idx="1"/>
          </p:nvPr>
        </p:nvSpPr>
        <p:spPr/>
        <p:txBody>
          <a:bodyPr>
            <a:normAutofit fontScale="62500" lnSpcReduction="20000"/>
          </a:bodyPr>
          <a:lstStyle/>
          <a:p>
            <a:pPr marL="0" indent="0">
              <a:buNone/>
            </a:pPr>
            <a:r>
              <a:rPr lang="en-US" dirty="0">
                <a:solidFill>
                  <a:srgbClr val="FF0000"/>
                </a:solidFill>
              </a:rPr>
              <a:t>foo:</a:t>
            </a:r>
          </a:p>
          <a:p>
            <a:pPr marL="0" indent="0">
              <a:buNone/>
            </a:pPr>
            <a:r>
              <a:rPr lang="en-US" dirty="0"/>
              <a:t>push %</a:t>
            </a:r>
            <a:r>
              <a:rPr lang="en-US" dirty="0" err="1"/>
              <a:t>esi</a:t>
            </a:r>
            <a:endParaRPr lang="en-US" dirty="0"/>
          </a:p>
          <a:p>
            <a:pPr marL="0" indent="0">
              <a:buNone/>
            </a:pPr>
            <a:r>
              <a:rPr lang="en-US" dirty="0"/>
              <a:t>mov $100, %</a:t>
            </a:r>
            <a:r>
              <a:rPr lang="en-US" dirty="0" err="1"/>
              <a:t>esi</a:t>
            </a:r>
            <a:endParaRPr lang="en-US" dirty="0"/>
          </a:p>
          <a:p>
            <a:pPr marL="0" indent="0">
              <a:buNone/>
            </a:pPr>
            <a:r>
              <a:rPr lang="en-US" dirty="0"/>
              <a:t>mov %</a:t>
            </a:r>
            <a:r>
              <a:rPr lang="en-US" dirty="0" err="1"/>
              <a:t>esi</a:t>
            </a:r>
            <a:r>
              <a:rPr lang="en-US" dirty="0"/>
              <a:t>, %</a:t>
            </a:r>
            <a:r>
              <a:rPr lang="en-US" dirty="0" err="1"/>
              <a:t>eax</a:t>
            </a:r>
            <a:endParaRPr lang="en-US" dirty="0"/>
          </a:p>
          <a:p>
            <a:pPr marL="0" indent="0">
              <a:buNone/>
            </a:pPr>
            <a:r>
              <a:rPr lang="en-US" dirty="0"/>
              <a:t>pop %</a:t>
            </a:r>
            <a:r>
              <a:rPr lang="en-US" dirty="0" err="1"/>
              <a:t>esi</a:t>
            </a:r>
            <a:endParaRPr lang="en-US" dirty="0"/>
          </a:p>
          <a:p>
            <a:pPr marL="0" indent="0">
              <a:buNone/>
            </a:pPr>
            <a:r>
              <a:rPr lang="en-US" dirty="0"/>
              <a:t>ret</a:t>
            </a:r>
          </a:p>
          <a:p>
            <a:pPr marL="0" indent="0">
              <a:buNone/>
            </a:pPr>
            <a:endParaRPr lang="en-US" dirty="0"/>
          </a:p>
          <a:p>
            <a:pPr marL="0" indent="0">
              <a:buNone/>
            </a:pPr>
            <a:r>
              <a:rPr lang="en-US" dirty="0">
                <a:solidFill>
                  <a:srgbClr val="FF0000"/>
                </a:solidFill>
              </a:rPr>
              <a:t>bar:</a:t>
            </a:r>
          </a:p>
          <a:p>
            <a:pPr marL="0" indent="0">
              <a:buNone/>
            </a:pPr>
            <a:r>
              <a:rPr lang="en-US" dirty="0"/>
              <a:t>push %</a:t>
            </a:r>
            <a:r>
              <a:rPr lang="en-US" dirty="0" err="1"/>
              <a:t>esi</a:t>
            </a:r>
            <a:endParaRPr lang="en-US" dirty="0"/>
          </a:p>
          <a:p>
            <a:pPr marL="0" indent="0">
              <a:buNone/>
            </a:pPr>
            <a:r>
              <a:rPr lang="en-US" dirty="0"/>
              <a:t>mov $101, %</a:t>
            </a:r>
            <a:r>
              <a:rPr lang="en-US" dirty="0" err="1"/>
              <a:t>esi</a:t>
            </a:r>
            <a:endParaRPr lang="en-US" dirty="0"/>
          </a:p>
          <a:p>
            <a:pPr marL="0" indent="0">
              <a:buNone/>
            </a:pPr>
            <a:r>
              <a:rPr lang="en-US" dirty="0"/>
              <a:t>mov %</a:t>
            </a:r>
            <a:r>
              <a:rPr lang="en-US" dirty="0" err="1"/>
              <a:t>esi</a:t>
            </a:r>
            <a:r>
              <a:rPr lang="en-US" dirty="0"/>
              <a:t>, %</a:t>
            </a:r>
            <a:r>
              <a:rPr lang="en-US" dirty="0" err="1"/>
              <a:t>eax</a:t>
            </a:r>
            <a:endParaRPr lang="en-US" dirty="0"/>
          </a:p>
          <a:p>
            <a:pPr marL="0" indent="0">
              <a:buNone/>
            </a:pPr>
            <a:r>
              <a:rPr lang="en-US" dirty="0"/>
              <a:t>pop %</a:t>
            </a:r>
            <a:r>
              <a:rPr lang="en-US" dirty="0" err="1"/>
              <a:t>esi</a:t>
            </a:r>
            <a:endParaRPr lang="en-US" dirty="0"/>
          </a:p>
          <a:p>
            <a:pPr marL="0" indent="0">
              <a:buNone/>
            </a:pPr>
            <a:r>
              <a:rPr lang="en-US" dirty="0"/>
              <a:t>ret</a:t>
            </a:r>
          </a:p>
          <a:p>
            <a:pPr marL="0" indent="0">
              <a:buNone/>
            </a:pPr>
            <a:endParaRPr lang="en-US" dirty="0"/>
          </a:p>
          <a:p>
            <a:pPr marL="0" indent="0">
              <a:buNone/>
            </a:pPr>
            <a:endParaRPr lang="en-US" dirty="0"/>
          </a:p>
        </p:txBody>
      </p:sp>
      <p:cxnSp>
        <p:nvCxnSpPr>
          <p:cNvPr id="5" name="Straight Arrow Connector 4">
            <a:extLst>
              <a:ext uri="{FF2B5EF4-FFF2-40B4-BE49-F238E27FC236}">
                <a16:creationId xmlns:a16="http://schemas.microsoft.com/office/drawing/2014/main" id="{47D1A04E-7CB1-4A25-AD33-2A7268FD6C0A}"/>
              </a:ext>
            </a:extLst>
          </p:cNvPr>
          <p:cNvCxnSpPr/>
          <p:nvPr/>
        </p:nvCxnSpPr>
        <p:spPr>
          <a:xfrm>
            <a:off x="1894114" y="4669971"/>
            <a:ext cx="8273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9AB26241-D85F-4C92-A757-48BFD3F481FA}"/>
              </a:ext>
            </a:extLst>
          </p:cNvPr>
          <p:cNvCxnSpPr/>
          <p:nvPr/>
        </p:nvCxnSpPr>
        <p:spPr>
          <a:xfrm>
            <a:off x="2264229" y="2732314"/>
            <a:ext cx="7184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78B7130-5D9F-4125-BDC8-710045A9A897}"/>
              </a:ext>
            </a:extLst>
          </p:cNvPr>
          <p:cNvCxnSpPr/>
          <p:nvPr/>
        </p:nvCxnSpPr>
        <p:spPr>
          <a:xfrm>
            <a:off x="2264229" y="5018314"/>
            <a:ext cx="8273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1069D66-1A1E-499B-A2B2-268CC4397019}"/>
              </a:ext>
            </a:extLst>
          </p:cNvPr>
          <p:cNvSpPr txBox="1"/>
          <p:nvPr/>
        </p:nvSpPr>
        <p:spPr>
          <a:xfrm>
            <a:off x="2841171" y="4463143"/>
            <a:ext cx="794657" cy="369332"/>
          </a:xfrm>
          <a:prstGeom prst="rect">
            <a:avLst/>
          </a:prstGeom>
          <a:noFill/>
        </p:spPr>
        <p:txBody>
          <a:bodyPr wrap="square" rtlCol="0">
            <a:spAutoFit/>
          </a:bodyPr>
          <a:lstStyle/>
          <a:p>
            <a:r>
              <a:rPr lang="en-US" dirty="0"/>
              <a:t>intr:1</a:t>
            </a:r>
          </a:p>
        </p:txBody>
      </p:sp>
      <p:sp>
        <p:nvSpPr>
          <p:cNvPr id="11" name="TextBox 10">
            <a:extLst>
              <a:ext uri="{FF2B5EF4-FFF2-40B4-BE49-F238E27FC236}">
                <a16:creationId xmlns:a16="http://schemas.microsoft.com/office/drawing/2014/main" id="{01780EDB-E8C7-4D86-8772-3A574C19C09B}"/>
              </a:ext>
            </a:extLst>
          </p:cNvPr>
          <p:cNvSpPr txBox="1"/>
          <p:nvPr/>
        </p:nvSpPr>
        <p:spPr>
          <a:xfrm>
            <a:off x="3080657" y="4811486"/>
            <a:ext cx="794657" cy="369332"/>
          </a:xfrm>
          <a:prstGeom prst="rect">
            <a:avLst/>
          </a:prstGeom>
          <a:noFill/>
        </p:spPr>
        <p:txBody>
          <a:bodyPr wrap="square" rtlCol="0">
            <a:spAutoFit/>
          </a:bodyPr>
          <a:lstStyle/>
          <a:p>
            <a:r>
              <a:rPr lang="en-US" dirty="0"/>
              <a:t>intr:3</a:t>
            </a:r>
          </a:p>
        </p:txBody>
      </p:sp>
      <p:sp>
        <p:nvSpPr>
          <p:cNvPr id="12" name="TextBox 11">
            <a:extLst>
              <a:ext uri="{FF2B5EF4-FFF2-40B4-BE49-F238E27FC236}">
                <a16:creationId xmlns:a16="http://schemas.microsoft.com/office/drawing/2014/main" id="{BD3D50A1-1223-4A2E-8A2D-EE0609AB93A1}"/>
              </a:ext>
            </a:extLst>
          </p:cNvPr>
          <p:cNvSpPr txBox="1"/>
          <p:nvPr/>
        </p:nvSpPr>
        <p:spPr>
          <a:xfrm>
            <a:off x="2971799" y="2547261"/>
            <a:ext cx="794657" cy="369332"/>
          </a:xfrm>
          <a:prstGeom prst="rect">
            <a:avLst/>
          </a:prstGeom>
          <a:noFill/>
        </p:spPr>
        <p:txBody>
          <a:bodyPr wrap="square" rtlCol="0">
            <a:spAutoFit/>
          </a:bodyPr>
          <a:lstStyle/>
          <a:p>
            <a:r>
              <a:rPr lang="en-US" dirty="0"/>
              <a:t>intr:2</a:t>
            </a:r>
          </a:p>
        </p:txBody>
      </p:sp>
      <p:sp>
        <p:nvSpPr>
          <p:cNvPr id="13" name="TextBox 12">
            <a:extLst>
              <a:ext uri="{FF2B5EF4-FFF2-40B4-BE49-F238E27FC236}">
                <a16:creationId xmlns:a16="http://schemas.microsoft.com/office/drawing/2014/main" id="{4861EF62-69D5-4FC7-854F-965826D5CF40}"/>
              </a:ext>
            </a:extLst>
          </p:cNvPr>
          <p:cNvSpPr txBox="1"/>
          <p:nvPr/>
        </p:nvSpPr>
        <p:spPr>
          <a:xfrm>
            <a:off x="9307287" y="1654627"/>
            <a:ext cx="1883228" cy="2031325"/>
          </a:xfrm>
          <a:prstGeom prst="rect">
            <a:avLst/>
          </a:prstGeom>
          <a:noFill/>
        </p:spPr>
        <p:txBody>
          <a:bodyPr wrap="square" rtlCol="0">
            <a:spAutoFit/>
          </a:bodyPr>
          <a:lstStyle/>
          <a:p>
            <a:r>
              <a:rPr lang="en-US" dirty="0"/>
              <a:t>bar is running</a:t>
            </a:r>
          </a:p>
          <a:p>
            <a:r>
              <a:rPr lang="en-US" dirty="0"/>
              <a:t>intr1</a:t>
            </a:r>
          </a:p>
          <a:p>
            <a:r>
              <a:rPr lang="en-US" dirty="0"/>
              <a:t>foo is running</a:t>
            </a:r>
          </a:p>
          <a:p>
            <a:r>
              <a:rPr lang="en-US" b="1" dirty="0">
                <a:solidFill>
                  <a:srgbClr val="FF0000"/>
                </a:solidFill>
              </a:rPr>
              <a:t>intr2</a:t>
            </a:r>
          </a:p>
          <a:p>
            <a:r>
              <a:rPr lang="en-US" b="1" dirty="0">
                <a:solidFill>
                  <a:srgbClr val="FF0000"/>
                </a:solidFill>
              </a:rPr>
              <a:t>bar is running</a:t>
            </a:r>
          </a:p>
          <a:p>
            <a:r>
              <a:rPr lang="en-US" b="1" dirty="0">
                <a:solidFill>
                  <a:srgbClr val="FF0000"/>
                </a:solidFill>
              </a:rPr>
              <a:t>intr3</a:t>
            </a:r>
          </a:p>
          <a:p>
            <a:r>
              <a:rPr lang="en-US" b="1" dirty="0">
                <a:solidFill>
                  <a:srgbClr val="FF0000"/>
                </a:solidFill>
              </a:rPr>
              <a:t>foo is running</a:t>
            </a:r>
          </a:p>
        </p:txBody>
      </p:sp>
      <mc:AlternateContent xmlns:mc="http://schemas.openxmlformats.org/markup-compatibility/2006" xmlns:p14="http://schemas.microsoft.com/office/powerpoint/2010/main">
        <mc:Choice Requires="p14">
          <p:contentPart p14:bwMode="auto" r:id="rId3">
            <p14:nvContentPartPr>
              <p14:cNvPr id="14" name="Ink 13">
                <a:extLst>
                  <a:ext uri="{FF2B5EF4-FFF2-40B4-BE49-F238E27FC236}">
                    <a16:creationId xmlns:a16="http://schemas.microsoft.com/office/drawing/2014/main" id="{69D6AEAF-0F13-4D54-A5A2-68D7242D4E2F}"/>
                  </a:ext>
                </a:extLst>
              </p14:cNvPr>
              <p14:cNvContentPartPr/>
              <p14:nvPr/>
            </p14:nvContentPartPr>
            <p14:xfrm>
              <a:off x="478440" y="1907280"/>
              <a:ext cx="8151840" cy="4089960"/>
            </p14:xfrm>
          </p:contentPart>
        </mc:Choice>
        <mc:Fallback xmlns="">
          <p:pic>
            <p:nvPicPr>
              <p:cNvPr id="14" name="Ink 13">
                <a:extLst>
                  <a:ext uri="{FF2B5EF4-FFF2-40B4-BE49-F238E27FC236}">
                    <a16:creationId xmlns:a16="http://schemas.microsoft.com/office/drawing/2014/main" id="{69D6AEAF-0F13-4D54-A5A2-68D7242D4E2F}"/>
                  </a:ext>
                </a:extLst>
              </p:cNvPr>
              <p:cNvPicPr/>
              <p:nvPr/>
            </p:nvPicPr>
            <p:blipFill>
              <a:blip r:embed="rId4"/>
              <a:stretch>
                <a:fillRect/>
              </a:stretch>
            </p:blipFill>
            <p:spPr>
              <a:xfrm>
                <a:off x="469080" y="1897920"/>
                <a:ext cx="8170560" cy="4108680"/>
              </a:xfrm>
              <a:prstGeom prst="rect">
                <a:avLst/>
              </a:prstGeom>
            </p:spPr>
          </p:pic>
        </mc:Fallback>
      </mc:AlternateContent>
    </p:spTree>
    <p:extLst>
      <p:ext uri="{BB962C8B-B14F-4D97-AF65-F5344CB8AC3E}">
        <p14:creationId xmlns:p14="http://schemas.microsoft.com/office/powerpoint/2010/main" val="34738743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A2DB7-2C63-4EF7-895F-38C6B011F26A}"/>
              </a:ext>
            </a:extLst>
          </p:cNvPr>
          <p:cNvSpPr>
            <a:spLocks noGrp="1"/>
          </p:cNvSpPr>
          <p:nvPr>
            <p:ph type="title"/>
          </p:nvPr>
        </p:nvSpPr>
        <p:spPr/>
        <p:txBody>
          <a:bodyPr/>
          <a:lstStyle/>
          <a:p>
            <a:r>
              <a:rPr lang="en-US" dirty="0"/>
              <a:t>scheduler</a:t>
            </a:r>
          </a:p>
        </p:txBody>
      </p:sp>
      <p:sp>
        <p:nvSpPr>
          <p:cNvPr id="3" name="Content Placeholder 2">
            <a:extLst>
              <a:ext uri="{FF2B5EF4-FFF2-40B4-BE49-F238E27FC236}">
                <a16:creationId xmlns:a16="http://schemas.microsoft.com/office/drawing/2014/main" id="{9CED6187-3A8B-4C83-8C3C-3FE60DD7C57E}"/>
              </a:ext>
            </a:extLst>
          </p:cNvPr>
          <p:cNvSpPr>
            <a:spLocks noGrp="1"/>
          </p:cNvSpPr>
          <p:nvPr>
            <p:ph idx="1"/>
          </p:nvPr>
        </p:nvSpPr>
        <p:spPr/>
        <p:txBody>
          <a:bodyPr/>
          <a:lstStyle/>
          <a:p>
            <a:pPr marL="0" indent="0">
              <a:buNone/>
            </a:pPr>
            <a:r>
              <a:rPr lang="en-US" dirty="0" err="1"/>
              <a:t>context_switch</a:t>
            </a:r>
            <a:r>
              <a:rPr lang="en-US" dirty="0"/>
              <a:t>(struct thread *</a:t>
            </a:r>
            <a:r>
              <a:rPr lang="en-US" dirty="0" err="1"/>
              <a:t>prev</a:t>
            </a:r>
            <a:r>
              <a:rPr lang="en-US" dirty="0"/>
              <a:t>, struct thread *next);</a:t>
            </a:r>
          </a:p>
          <a:p>
            <a:pPr marL="0" indent="0">
              <a:buNone/>
            </a:pPr>
            <a:r>
              <a:rPr lang="en-US" dirty="0" err="1"/>
              <a:t>context_switch</a:t>
            </a:r>
            <a:r>
              <a:rPr lang="en-US" dirty="0"/>
              <a:t>:</a:t>
            </a:r>
          </a:p>
          <a:p>
            <a:pPr marL="0" indent="0">
              <a:buNone/>
            </a:pPr>
            <a:r>
              <a:rPr lang="en-US" dirty="0"/>
              <a:t>mov 4(%</a:t>
            </a:r>
            <a:r>
              <a:rPr lang="en-US" dirty="0" err="1"/>
              <a:t>esp</a:t>
            </a:r>
            <a:r>
              <a:rPr lang="en-US" dirty="0"/>
              <a:t>), %</a:t>
            </a:r>
            <a:r>
              <a:rPr lang="en-US" dirty="0" err="1"/>
              <a:t>eax</a:t>
            </a:r>
            <a:endParaRPr lang="en-US" dirty="0"/>
          </a:p>
          <a:p>
            <a:pPr marL="0" indent="0">
              <a:buNone/>
            </a:pPr>
            <a:r>
              <a:rPr lang="en-US" dirty="0"/>
              <a:t>mov %</a:t>
            </a:r>
            <a:r>
              <a:rPr lang="en-US" dirty="0" err="1"/>
              <a:t>esp</a:t>
            </a:r>
            <a:r>
              <a:rPr lang="en-US" dirty="0"/>
              <a:t>, (%</a:t>
            </a:r>
            <a:r>
              <a:rPr lang="en-US" dirty="0" err="1"/>
              <a:t>eax</a:t>
            </a:r>
            <a:r>
              <a:rPr lang="en-US" dirty="0"/>
              <a:t>)</a:t>
            </a:r>
          </a:p>
          <a:p>
            <a:pPr marL="0" indent="0">
              <a:buNone/>
            </a:pPr>
            <a:r>
              <a:rPr lang="en-US" dirty="0"/>
              <a:t>mov 8(%</a:t>
            </a:r>
            <a:r>
              <a:rPr lang="en-US" dirty="0" err="1"/>
              <a:t>esp</a:t>
            </a:r>
            <a:r>
              <a:rPr lang="en-US" dirty="0"/>
              <a:t>), %</a:t>
            </a:r>
            <a:r>
              <a:rPr lang="en-US" dirty="0" err="1"/>
              <a:t>eax</a:t>
            </a:r>
            <a:endParaRPr lang="en-US" dirty="0"/>
          </a:p>
          <a:p>
            <a:pPr marL="0" indent="0">
              <a:buNone/>
            </a:pPr>
            <a:r>
              <a:rPr lang="en-US" dirty="0"/>
              <a:t>mov (%</a:t>
            </a:r>
            <a:r>
              <a:rPr lang="en-US" dirty="0" err="1"/>
              <a:t>eax</a:t>
            </a:r>
            <a:r>
              <a:rPr lang="en-US" dirty="0"/>
              <a:t>), %</a:t>
            </a:r>
            <a:r>
              <a:rPr lang="en-US" dirty="0" err="1"/>
              <a:t>esp</a:t>
            </a:r>
            <a:endParaRPr lang="en-US" dirty="0"/>
          </a:p>
          <a:p>
            <a:pPr marL="0" indent="0">
              <a:buNone/>
            </a:pPr>
            <a:r>
              <a:rPr lang="en-US" dirty="0"/>
              <a:t>ret</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A503BF52-D5BF-415D-879F-FEA47843C4D7}"/>
                  </a:ext>
                </a:extLst>
              </p14:cNvPr>
              <p14:cNvContentPartPr/>
              <p14:nvPr/>
            </p14:nvContentPartPr>
            <p14:xfrm>
              <a:off x="1558440" y="2408400"/>
              <a:ext cx="5087160" cy="3299040"/>
            </p14:xfrm>
          </p:contentPart>
        </mc:Choice>
        <mc:Fallback xmlns="">
          <p:pic>
            <p:nvPicPr>
              <p:cNvPr id="4" name="Ink 3">
                <a:extLst>
                  <a:ext uri="{FF2B5EF4-FFF2-40B4-BE49-F238E27FC236}">
                    <a16:creationId xmlns:a16="http://schemas.microsoft.com/office/drawing/2014/main" id="{A503BF52-D5BF-415D-879F-FEA47843C4D7}"/>
                  </a:ext>
                </a:extLst>
              </p:cNvPr>
              <p:cNvPicPr/>
              <p:nvPr/>
            </p:nvPicPr>
            <p:blipFill>
              <a:blip r:embed="rId4"/>
              <a:stretch>
                <a:fillRect/>
              </a:stretch>
            </p:blipFill>
            <p:spPr>
              <a:xfrm>
                <a:off x="1549080" y="2399040"/>
                <a:ext cx="5105880" cy="3317760"/>
              </a:xfrm>
              <a:prstGeom prst="rect">
                <a:avLst/>
              </a:prstGeom>
            </p:spPr>
          </p:pic>
        </mc:Fallback>
      </mc:AlternateContent>
    </p:spTree>
    <p:extLst>
      <p:ext uri="{BB962C8B-B14F-4D97-AF65-F5344CB8AC3E}">
        <p14:creationId xmlns:p14="http://schemas.microsoft.com/office/powerpoint/2010/main" val="23414863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A2DB7-2C63-4EF7-895F-38C6B011F26A}"/>
              </a:ext>
            </a:extLst>
          </p:cNvPr>
          <p:cNvSpPr>
            <a:spLocks noGrp="1"/>
          </p:cNvSpPr>
          <p:nvPr>
            <p:ph type="title"/>
          </p:nvPr>
        </p:nvSpPr>
        <p:spPr/>
        <p:txBody>
          <a:bodyPr/>
          <a:lstStyle/>
          <a:p>
            <a:r>
              <a:rPr lang="en-US" dirty="0"/>
              <a:t>scheduler</a:t>
            </a:r>
          </a:p>
        </p:txBody>
      </p:sp>
      <p:sp>
        <p:nvSpPr>
          <p:cNvPr id="3" name="Content Placeholder 2">
            <a:extLst>
              <a:ext uri="{FF2B5EF4-FFF2-40B4-BE49-F238E27FC236}">
                <a16:creationId xmlns:a16="http://schemas.microsoft.com/office/drawing/2014/main" id="{9CED6187-3A8B-4C83-8C3C-3FE60DD7C57E}"/>
              </a:ext>
            </a:extLst>
          </p:cNvPr>
          <p:cNvSpPr>
            <a:spLocks noGrp="1"/>
          </p:cNvSpPr>
          <p:nvPr>
            <p:ph idx="1"/>
          </p:nvPr>
        </p:nvSpPr>
        <p:spPr>
          <a:xfrm>
            <a:off x="838200" y="1825625"/>
            <a:ext cx="10515600" cy="4923518"/>
          </a:xfrm>
        </p:spPr>
        <p:txBody>
          <a:bodyPr>
            <a:normAutofit fontScale="70000" lnSpcReduction="20000"/>
          </a:bodyPr>
          <a:lstStyle/>
          <a:p>
            <a:pPr marL="0" indent="0">
              <a:buNone/>
            </a:pPr>
            <a:r>
              <a:rPr lang="en-US" dirty="0" err="1"/>
              <a:t>context_switch</a:t>
            </a:r>
            <a:r>
              <a:rPr lang="en-US" dirty="0"/>
              <a:t>:</a:t>
            </a:r>
          </a:p>
          <a:p>
            <a:pPr marL="0" indent="0">
              <a:buNone/>
            </a:pPr>
            <a:r>
              <a:rPr lang="en-US" dirty="0"/>
              <a:t>push %</a:t>
            </a:r>
            <a:r>
              <a:rPr lang="en-US" dirty="0" err="1"/>
              <a:t>ebp</a:t>
            </a:r>
            <a:r>
              <a:rPr lang="en-US" dirty="0"/>
              <a:t> </a:t>
            </a:r>
          </a:p>
          <a:p>
            <a:pPr marL="0" indent="0">
              <a:buNone/>
            </a:pPr>
            <a:r>
              <a:rPr lang="en-US" dirty="0"/>
              <a:t>push %</a:t>
            </a:r>
            <a:r>
              <a:rPr lang="en-US" dirty="0" err="1"/>
              <a:t>esi</a:t>
            </a:r>
            <a:r>
              <a:rPr lang="en-US" dirty="0"/>
              <a:t> </a:t>
            </a:r>
          </a:p>
          <a:p>
            <a:pPr marL="0" indent="0">
              <a:buNone/>
            </a:pPr>
            <a:r>
              <a:rPr lang="en-US" dirty="0"/>
              <a:t>push %</a:t>
            </a:r>
            <a:r>
              <a:rPr lang="en-US" dirty="0" err="1"/>
              <a:t>edi</a:t>
            </a:r>
            <a:endParaRPr lang="en-US" dirty="0"/>
          </a:p>
          <a:p>
            <a:pPr marL="0" indent="0">
              <a:buNone/>
            </a:pPr>
            <a:r>
              <a:rPr lang="en-US" dirty="0"/>
              <a:t>push %</a:t>
            </a:r>
            <a:r>
              <a:rPr lang="en-US" dirty="0" err="1"/>
              <a:t>ebx</a:t>
            </a:r>
            <a:endParaRPr lang="en-US" dirty="0"/>
          </a:p>
          <a:p>
            <a:pPr marL="0" indent="0">
              <a:buNone/>
            </a:pPr>
            <a:r>
              <a:rPr lang="en-US" dirty="0"/>
              <a:t>mov 20(%</a:t>
            </a:r>
            <a:r>
              <a:rPr lang="en-US" dirty="0" err="1"/>
              <a:t>esp</a:t>
            </a:r>
            <a:r>
              <a:rPr lang="en-US" dirty="0"/>
              <a:t>), %</a:t>
            </a:r>
            <a:r>
              <a:rPr lang="en-US" dirty="0" err="1"/>
              <a:t>eax</a:t>
            </a:r>
            <a:endParaRPr lang="en-US" dirty="0"/>
          </a:p>
          <a:p>
            <a:pPr marL="0" indent="0">
              <a:buNone/>
            </a:pPr>
            <a:r>
              <a:rPr lang="en-US" dirty="0"/>
              <a:t>mov %</a:t>
            </a:r>
            <a:r>
              <a:rPr lang="en-US" dirty="0" err="1"/>
              <a:t>esp</a:t>
            </a:r>
            <a:r>
              <a:rPr lang="en-US" dirty="0"/>
              <a:t>, (%</a:t>
            </a:r>
            <a:r>
              <a:rPr lang="en-US" dirty="0" err="1"/>
              <a:t>eax</a:t>
            </a:r>
            <a:r>
              <a:rPr lang="en-US" dirty="0"/>
              <a:t>)                   </a:t>
            </a:r>
            <a:r>
              <a:rPr lang="en-US" dirty="0">
                <a:solidFill>
                  <a:srgbClr val="FF0000"/>
                </a:solidFill>
              </a:rPr>
              <a:t>// </a:t>
            </a:r>
            <a:r>
              <a:rPr lang="en-US" dirty="0" err="1">
                <a:solidFill>
                  <a:srgbClr val="FF0000"/>
                </a:solidFill>
              </a:rPr>
              <a:t>prev</a:t>
            </a:r>
            <a:r>
              <a:rPr lang="en-US" dirty="0">
                <a:solidFill>
                  <a:srgbClr val="FF0000"/>
                </a:solidFill>
              </a:rPr>
              <a:t>-&gt;</a:t>
            </a:r>
            <a:r>
              <a:rPr lang="en-US" dirty="0" err="1">
                <a:solidFill>
                  <a:srgbClr val="FF0000"/>
                </a:solidFill>
              </a:rPr>
              <a:t>esp</a:t>
            </a:r>
            <a:r>
              <a:rPr lang="en-US" dirty="0">
                <a:solidFill>
                  <a:srgbClr val="FF0000"/>
                </a:solidFill>
              </a:rPr>
              <a:t> = %</a:t>
            </a:r>
            <a:r>
              <a:rPr lang="en-US" dirty="0" err="1">
                <a:solidFill>
                  <a:srgbClr val="FF0000"/>
                </a:solidFill>
              </a:rPr>
              <a:t>esp</a:t>
            </a:r>
            <a:endParaRPr lang="en-US" dirty="0">
              <a:solidFill>
                <a:srgbClr val="FF0000"/>
              </a:solidFill>
            </a:endParaRPr>
          </a:p>
          <a:p>
            <a:pPr marL="0" indent="0">
              <a:buNone/>
            </a:pPr>
            <a:r>
              <a:rPr lang="en-US" dirty="0"/>
              <a:t>mov 24(%</a:t>
            </a:r>
            <a:r>
              <a:rPr lang="en-US" dirty="0" err="1"/>
              <a:t>esp</a:t>
            </a:r>
            <a:r>
              <a:rPr lang="en-US" dirty="0"/>
              <a:t>), %</a:t>
            </a:r>
            <a:r>
              <a:rPr lang="en-US" dirty="0" err="1"/>
              <a:t>eax</a:t>
            </a:r>
            <a:endParaRPr lang="en-US" dirty="0"/>
          </a:p>
          <a:p>
            <a:pPr marL="0" indent="0">
              <a:buNone/>
            </a:pPr>
            <a:r>
              <a:rPr lang="en-US" dirty="0"/>
              <a:t>mov (%</a:t>
            </a:r>
            <a:r>
              <a:rPr lang="en-US" dirty="0" err="1"/>
              <a:t>eax</a:t>
            </a:r>
            <a:r>
              <a:rPr lang="en-US" dirty="0"/>
              <a:t>), %</a:t>
            </a:r>
            <a:r>
              <a:rPr lang="en-US" dirty="0" err="1"/>
              <a:t>esp</a:t>
            </a:r>
            <a:r>
              <a:rPr lang="en-US" dirty="0"/>
              <a:t>                  </a:t>
            </a:r>
            <a:r>
              <a:rPr lang="en-US" dirty="0">
                <a:solidFill>
                  <a:srgbClr val="FF0000"/>
                </a:solidFill>
              </a:rPr>
              <a:t>// %</a:t>
            </a:r>
            <a:r>
              <a:rPr lang="en-US" dirty="0" err="1">
                <a:solidFill>
                  <a:srgbClr val="FF0000"/>
                </a:solidFill>
              </a:rPr>
              <a:t>esp</a:t>
            </a:r>
            <a:r>
              <a:rPr lang="en-US" dirty="0">
                <a:solidFill>
                  <a:srgbClr val="FF0000"/>
                </a:solidFill>
              </a:rPr>
              <a:t> = next-&gt;</a:t>
            </a:r>
            <a:r>
              <a:rPr lang="en-US" dirty="0" err="1">
                <a:solidFill>
                  <a:srgbClr val="FF0000"/>
                </a:solidFill>
              </a:rPr>
              <a:t>esp</a:t>
            </a:r>
            <a:endParaRPr lang="en-US" dirty="0">
              <a:solidFill>
                <a:srgbClr val="FF0000"/>
              </a:solidFill>
            </a:endParaRPr>
          </a:p>
          <a:p>
            <a:pPr marL="0" indent="0">
              <a:buNone/>
            </a:pPr>
            <a:r>
              <a:rPr lang="en-US" dirty="0"/>
              <a:t>pop %</a:t>
            </a:r>
            <a:r>
              <a:rPr lang="en-US" dirty="0" err="1"/>
              <a:t>ebx</a:t>
            </a:r>
            <a:endParaRPr lang="en-US" dirty="0"/>
          </a:p>
          <a:p>
            <a:pPr marL="0" indent="0">
              <a:buNone/>
            </a:pPr>
            <a:r>
              <a:rPr lang="en-US" dirty="0"/>
              <a:t>pop %</a:t>
            </a:r>
            <a:r>
              <a:rPr lang="en-US" dirty="0" err="1"/>
              <a:t>edi</a:t>
            </a:r>
            <a:endParaRPr lang="en-US" dirty="0"/>
          </a:p>
          <a:p>
            <a:pPr marL="0" indent="0">
              <a:buNone/>
            </a:pPr>
            <a:r>
              <a:rPr lang="en-US" dirty="0"/>
              <a:t>pop %</a:t>
            </a:r>
            <a:r>
              <a:rPr lang="en-US" dirty="0" err="1"/>
              <a:t>esi</a:t>
            </a:r>
            <a:endParaRPr lang="en-US" dirty="0"/>
          </a:p>
          <a:p>
            <a:pPr marL="0" indent="0">
              <a:buNone/>
            </a:pPr>
            <a:r>
              <a:rPr lang="en-US" dirty="0"/>
              <a:t>pop %</a:t>
            </a:r>
            <a:r>
              <a:rPr lang="en-US" dirty="0" err="1"/>
              <a:t>ebp</a:t>
            </a:r>
            <a:endParaRPr lang="en-US" dirty="0"/>
          </a:p>
          <a:p>
            <a:pPr marL="0" indent="0">
              <a:buNone/>
            </a:pPr>
            <a:r>
              <a:rPr lang="en-US" dirty="0"/>
              <a:t>ret</a:t>
            </a:r>
          </a:p>
        </p:txBody>
      </p:sp>
      <p:sp>
        <p:nvSpPr>
          <p:cNvPr id="5" name="Right Brace 4">
            <a:extLst>
              <a:ext uri="{FF2B5EF4-FFF2-40B4-BE49-F238E27FC236}">
                <a16:creationId xmlns:a16="http://schemas.microsoft.com/office/drawing/2014/main" id="{025DE61C-288D-4228-BF1D-DA6A262A4C18}"/>
              </a:ext>
            </a:extLst>
          </p:cNvPr>
          <p:cNvSpPr/>
          <p:nvPr/>
        </p:nvSpPr>
        <p:spPr>
          <a:xfrm>
            <a:off x="2481943" y="2329543"/>
            <a:ext cx="468086" cy="102325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ight Brace 5">
            <a:extLst>
              <a:ext uri="{FF2B5EF4-FFF2-40B4-BE49-F238E27FC236}">
                <a16:creationId xmlns:a16="http://schemas.microsoft.com/office/drawing/2014/main" id="{287DE4DB-C9E3-4A8E-9837-C58E8B02BE6D}"/>
              </a:ext>
            </a:extLst>
          </p:cNvPr>
          <p:cNvSpPr/>
          <p:nvPr/>
        </p:nvSpPr>
        <p:spPr>
          <a:xfrm>
            <a:off x="2122714" y="5018314"/>
            <a:ext cx="370115" cy="112122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C8B2FBF8-6039-4409-AFE6-0170A5952CB0}"/>
              </a:ext>
            </a:extLst>
          </p:cNvPr>
          <p:cNvSpPr txBox="1"/>
          <p:nvPr/>
        </p:nvSpPr>
        <p:spPr>
          <a:xfrm>
            <a:off x="3222174" y="2471057"/>
            <a:ext cx="1502229" cy="646331"/>
          </a:xfrm>
          <a:prstGeom prst="rect">
            <a:avLst/>
          </a:prstGeom>
          <a:noFill/>
        </p:spPr>
        <p:txBody>
          <a:bodyPr wrap="square" rtlCol="0">
            <a:spAutoFit/>
          </a:bodyPr>
          <a:lstStyle/>
          <a:p>
            <a:r>
              <a:rPr lang="en-US" dirty="0">
                <a:solidFill>
                  <a:srgbClr val="FF0000"/>
                </a:solidFill>
              </a:rPr>
              <a:t>previous thread</a:t>
            </a:r>
          </a:p>
        </p:txBody>
      </p:sp>
      <p:sp>
        <p:nvSpPr>
          <p:cNvPr id="8" name="TextBox 7">
            <a:extLst>
              <a:ext uri="{FF2B5EF4-FFF2-40B4-BE49-F238E27FC236}">
                <a16:creationId xmlns:a16="http://schemas.microsoft.com/office/drawing/2014/main" id="{0FE1B3C5-62BD-40E5-A711-EA3CAF23131F}"/>
              </a:ext>
            </a:extLst>
          </p:cNvPr>
          <p:cNvSpPr txBox="1"/>
          <p:nvPr/>
        </p:nvSpPr>
        <p:spPr>
          <a:xfrm>
            <a:off x="2721430" y="5279569"/>
            <a:ext cx="1502229" cy="646331"/>
          </a:xfrm>
          <a:prstGeom prst="rect">
            <a:avLst/>
          </a:prstGeom>
          <a:noFill/>
        </p:spPr>
        <p:txBody>
          <a:bodyPr wrap="square" rtlCol="0">
            <a:spAutoFit/>
          </a:bodyPr>
          <a:lstStyle/>
          <a:p>
            <a:r>
              <a:rPr lang="en-US" dirty="0">
                <a:solidFill>
                  <a:srgbClr val="FF0000"/>
                </a:solidFill>
              </a:rPr>
              <a:t>next</a:t>
            </a:r>
          </a:p>
          <a:p>
            <a:r>
              <a:rPr lang="en-US" dirty="0">
                <a:solidFill>
                  <a:srgbClr val="FF0000"/>
                </a:solidFill>
              </a:rPr>
              <a:t>thread</a:t>
            </a:r>
          </a:p>
        </p:txBody>
      </p:sp>
    </p:spTree>
    <p:extLst>
      <p:ext uri="{BB962C8B-B14F-4D97-AF65-F5344CB8AC3E}">
        <p14:creationId xmlns:p14="http://schemas.microsoft.com/office/powerpoint/2010/main" val="2049481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EE15C-F428-4B01-8820-517967163F82}"/>
              </a:ext>
            </a:extLst>
          </p:cNvPr>
          <p:cNvSpPr>
            <a:spLocks noGrp="1"/>
          </p:cNvSpPr>
          <p:nvPr>
            <p:ph type="title"/>
          </p:nvPr>
        </p:nvSpPr>
        <p:spPr>
          <a:xfrm>
            <a:off x="838200" y="278040"/>
            <a:ext cx="10515600" cy="1325563"/>
          </a:xfrm>
        </p:spPr>
        <p:txBody>
          <a:bodyPr/>
          <a:lstStyle/>
          <a:p>
            <a:r>
              <a:rPr lang="en-US" dirty="0"/>
              <a:t>scheduler</a:t>
            </a:r>
          </a:p>
        </p:txBody>
      </p:sp>
      <p:sp>
        <p:nvSpPr>
          <p:cNvPr id="3" name="Content Placeholder 2">
            <a:extLst>
              <a:ext uri="{FF2B5EF4-FFF2-40B4-BE49-F238E27FC236}">
                <a16:creationId xmlns:a16="http://schemas.microsoft.com/office/drawing/2014/main" id="{C33B8494-A639-4E67-84C5-F238325CC679}"/>
              </a:ext>
            </a:extLst>
          </p:cNvPr>
          <p:cNvSpPr>
            <a:spLocks noGrp="1"/>
          </p:cNvSpPr>
          <p:nvPr>
            <p:ph idx="1"/>
          </p:nvPr>
        </p:nvSpPr>
        <p:spPr/>
        <p:txBody>
          <a:bodyPr>
            <a:normAutofit fontScale="85000" lnSpcReduction="20000"/>
          </a:bodyPr>
          <a:lstStyle/>
          <a:p>
            <a:pPr marL="0" indent="0">
              <a:buNone/>
            </a:pPr>
            <a:r>
              <a:rPr lang="en-US" dirty="0"/>
              <a:t>struct </a:t>
            </a:r>
            <a:r>
              <a:rPr lang="en-US" dirty="0" err="1"/>
              <a:t>list_node</a:t>
            </a:r>
            <a:r>
              <a:rPr lang="en-US" dirty="0"/>
              <a:t> *</a:t>
            </a:r>
            <a:r>
              <a:rPr lang="en-US" dirty="0" err="1"/>
              <a:t>ready_list</a:t>
            </a:r>
            <a:r>
              <a:rPr lang="en-US" dirty="0"/>
              <a:t>;</a:t>
            </a:r>
          </a:p>
          <a:p>
            <a:pPr marL="0" indent="0">
              <a:buNone/>
            </a:pPr>
            <a:r>
              <a:rPr lang="en-US" dirty="0"/>
              <a:t>struct thread *</a:t>
            </a:r>
            <a:r>
              <a:rPr lang="en-US" dirty="0" err="1"/>
              <a:t>cur_thread</a:t>
            </a:r>
            <a:r>
              <a:rPr lang="en-US" dirty="0"/>
              <a:t>;</a:t>
            </a:r>
          </a:p>
          <a:p>
            <a:pPr marL="0" indent="0">
              <a:buNone/>
            </a:pPr>
            <a:r>
              <a:rPr lang="en-US" dirty="0"/>
              <a:t>void schedule() {</a:t>
            </a:r>
          </a:p>
          <a:p>
            <a:pPr marL="0" indent="0">
              <a:buNone/>
            </a:pPr>
            <a:r>
              <a:rPr lang="en-US" dirty="0"/>
              <a:t>   if (empty(</a:t>
            </a:r>
            <a:r>
              <a:rPr lang="en-US" dirty="0" err="1"/>
              <a:t>ready_list</a:t>
            </a:r>
            <a:r>
              <a:rPr lang="en-US" dirty="0"/>
              <a:t>))</a:t>
            </a:r>
          </a:p>
          <a:p>
            <a:pPr marL="0" indent="0">
              <a:buNone/>
            </a:pPr>
            <a:r>
              <a:rPr lang="en-US" dirty="0"/>
              <a:t>       return;</a:t>
            </a:r>
          </a:p>
          <a:p>
            <a:pPr marL="0" indent="0">
              <a:buNone/>
            </a:pPr>
            <a:r>
              <a:rPr lang="en-US" dirty="0"/>
              <a:t>   </a:t>
            </a:r>
            <a:r>
              <a:rPr lang="en-US" dirty="0" err="1"/>
              <a:t>list_insert</a:t>
            </a:r>
            <a:r>
              <a:rPr lang="en-US" dirty="0"/>
              <a:t>(</a:t>
            </a:r>
            <a:r>
              <a:rPr lang="en-US" dirty="0" err="1"/>
              <a:t>ready_list</a:t>
            </a:r>
            <a:r>
              <a:rPr lang="en-US" dirty="0"/>
              <a:t>, </a:t>
            </a:r>
            <a:r>
              <a:rPr lang="en-US" dirty="0" err="1"/>
              <a:t>cur_thread</a:t>
            </a:r>
            <a:r>
              <a:rPr lang="en-US" dirty="0"/>
              <a:t>);</a:t>
            </a:r>
          </a:p>
          <a:p>
            <a:pPr marL="0" indent="0">
              <a:buNone/>
            </a:pPr>
            <a:r>
              <a:rPr lang="en-US" dirty="0"/>
              <a:t>   struct thread *</a:t>
            </a:r>
            <a:r>
              <a:rPr lang="en-US" dirty="0" err="1"/>
              <a:t>prev</a:t>
            </a:r>
            <a:r>
              <a:rPr lang="en-US" dirty="0"/>
              <a:t> = </a:t>
            </a:r>
            <a:r>
              <a:rPr lang="en-US" dirty="0" err="1"/>
              <a:t>cur_thread</a:t>
            </a:r>
            <a:r>
              <a:rPr lang="en-US" dirty="0"/>
              <a:t>;</a:t>
            </a:r>
          </a:p>
          <a:p>
            <a:pPr marL="0" indent="0">
              <a:buNone/>
            </a:pPr>
            <a:r>
              <a:rPr lang="en-US" dirty="0"/>
              <a:t>   struct thread *next =  </a:t>
            </a:r>
            <a:r>
              <a:rPr lang="en-US" dirty="0" err="1"/>
              <a:t>get_next_thread</a:t>
            </a:r>
            <a:r>
              <a:rPr lang="en-US" dirty="0"/>
              <a:t>(</a:t>
            </a:r>
            <a:r>
              <a:rPr lang="en-US" dirty="0" err="1"/>
              <a:t>ready_list</a:t>
            </a:r>
            <a:r>
              <a:rPr lang="en-US" dirty="0"/>
              <a:t>);</a:t>
            </a:r>
          </a:p>
          <a:p>
            <a:pPr marL="0" indent="0">
              <a:buNone/>
            </a:pPr>
            <a:r>
              <a:rPr lang="en-US" dirty="0"/>
              <a:t>   </a:t>
            </a:r>
            <a:r>
              <a:rPr lang="en-US" dirty="0" err="1"/>
              <a:t>cur_thread</a:t>
            </a:r>
            <a:r>
              <a:rPr lang="en-US" dirty="0"/>
              <a:t> = next;</a:t>
            </a:r>
          </a:p>
          <a:p>
            <a:pPr marL="0" indent="0">
              <a:buNone/>
            </a:pPr>
            <a:r>
              <a:rPr lang="en-US" dirty="0"/>
              <a:t>   </a:t>
            </a:r>
            <a:r>
              <a:rPr lang="en-US" dirty="0" err="1"/>
              <a:t>context_switch</a:t>
            </a:r>
            <a:r>
              <a:rPr lang="en-US" dirty="0"/>
              <a:t>(</a:t>
            </a:r>
            <a:r>
              <a:rPr lang="en-US" dirty="0" err="1"/>
              <a:t>prev</a:t>
            </a:r>
            <a:r>
              <a:rPr lang="en-US" dirty="0"/>
              <a:t>, next);</a:t>
            </a:r>
          </a:p>
          <a:p>
            <a:pPr marL="0" indent="0">
              <a:buNone/>
            </a:pPr>
            <a:r>
              <a:rPr lang="en-US" dirty="0"/>
              <a:t>}</a:t>
            </a:r>
          </a:p>
        </p:txBody>
      </p:sp>
      <p:sp>
        <p:nvSpPr>
          <p:cNvPr id="6" name="TextBox 5">
            <a:extLst>
              <a:ext uri="{FF2B5EF4-FFF2-40B4-BE49-F238E27FC236}">
                <a16:creationId xmlns:a16="http://schemas.microsoft.com/office/drawing/2014/main" id="{AA276CD2-D497-41B4-B41B-9BB2317672C2}"/>
              </a:ext>
            </a:extLst>
          </p:cNvPr>
          <p:cNvSpPr txBox="1"/>
          <p:nvPr/>
        </p:nvSpPr>
        <p:spPr>
          <a:xfrm>
            <a:off x="7794173" y="2242457"/>
            <a:ext cx="2939141" cy="1477328"/>
          </a:xfrm>
          <a:prstGeom prst="rect">
            <a:avLst/>
          </a:prstGeom>
          <a:noFill/>
        </p:spPr>
        <p:txBody>
          <a:bodyPr wrap="square" rtlCol="0">
            <a:spAutoFit/>
          </a:bodyPr>
          <a:lstStyle/>
          <a:p>
            <a:r>
              <a:rPr lang="en-US" b="1" dirty="0">
                <a:solidFill>
                  <a:srgbClr val="FF0000"/>
                </a:solidFill>
                <a:latin typeface="Arial" panose="020B0604020202020204" pitchFamily="34" charset="0"/>
                <a:cs typeface="Arial" panose="020B0604020202020204" pitchFamily="34" charset="0"/>
              </a:rPr>
              <a:t>What if the scheduler receives an interrupt in the schedule function?</a:t>
            </a:r>
          </a:p>
          <a:p>
            <a:endParaRPr lang="en-US" b="1" dirty="0">
              <a:solidFill>
                <a:srgbClr val="FF0000"/>
              </a:solidFill>
              <a:latin typeface="Arial" panose="020B0604020202020204" pitchFamily="34" charset="0"/>
              <a:cs typeface="Arial" panose="020B0604020202020204" pitchFamily="34" charset="0"/>
            </a:endParaRPr>
          </a:p>
          <a:p>
            <a:r>
              <a:rPr lang="en-US" b="1" dirty="0">
                <a:solidFill>
                  <a:srgbClr val="FF0000"/>
                </a:solidFill>
                <a:latin typeface="Arial" panose="020B0604020202020204" pitchFamily="34" charset="0"/>
                <a:cs typeface="Arial" panose="020B0604020202020204" pitchFamily="34" charset="0"/>
              </a:rPr>
              <a:t>will discuss in next class</a:t>
            </a:r>
          </a:p>
        </p:txBody>
      </p:sp>
    </p:spTree>
    <p:extLst>
      <p:ext uri="{BB962C8B-B14F-4D97-AF65-F5344CB8AC3E}">
        <p14:creationId xmlns:p14="http://schemas.microsoft.com/office/powerpoint/2010/main" val="2417479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2F1BD-CB1A-442D-80D0-DCBFCADB1F46}"/>
              </a:ext>
            </a:extLst>
          </p:cNvPr>
          <p:cNvSpPr>
            <a:spLocks noGrp="1"/>
          </p:cNvSpPr>
          <p:nvPr>
            <p:ph type="title"/>
          </p:nvPr>
        </p:nvSpPr>
        <p:spPr/>
        <p:txBody>
          <a:bodyPr/>
          <a:lstStyle/>
          <a:p>
            <a:r>
              <a:rPr lang="en-US" dirty="0"/>
              <a:t>Can we share the stack among applications?</a:t>
            </a:r>
          </a:p>
        </p:txBody>
      </p:sp>
      <p:sp>
        <p:nvSpPr>
          <p:cNvPr id="3" name="Content Placeholder 2">
            <a:extLst>
              <a:ext uri="{FF2B5EF4-FFF2-40B4-BE49-F238E27FC236}">
                <a16:creationId xmlns:a16="http://schemas.microsoft.com/office/drawing/2014/main" id="{E5D7D58A-E3B0-449A-8434-B023B7A9F300}"/>
              </a:ext>
            </a:extLst>
          </p:cNvPr>
          <p:cNvSpPr>
            <a:spLocks noGrp="1"/>
          </p:cNvSpPr>
          <p:nvPr>
            <p:ph sz="half" idx="1"/>
          </p:nvPr>
        </p:nvSpPr>
        <p:spPr/>
        <p:txBody>
          <a:bodyPr/>
          <a:lstStyle/>
          <a:p>
            <a:pPr marL="0" indent="0">
              <a:buNone/>
            </a:pPr>
            <a:r>
              <a:rPr lang="en-US" dirty="0"/>
              <a:t>application:1</a:t>
            </a:r>
          </a:p>
          <a:p>
            <a:pPr marL="0" indent="0">
              <a:buNone/>
            </a:pPr>
            <a:endParaRPr lang="en-US" dirty="0"/>
          </a:p>
          <a:p>
            <a:pPr marL="0" indent="0">
              <a:buNone/>
            </a:pPr>
            <a:r>
              <a:rPr lang="en-US" dirty="0"/>
              <a:t>int foo(int a, int b) {</a:t>
            </a:r>
          </a:p>
          <a:p>
            <a:pPr marL="0" indent="0">
              <a:buNone/>
            </a:pPr>
            <a:r>
              <a:rPr lang="en-US" dirty="0"/>
              <a:t>   a = a + b;</a:t>
            </a:r>
          </a:p>
          <a:p>
            <a:pPr marL="0" indent="0">
              <a:buNone/>
            </a:pPr>
            <a:r>
              <a:rPr lang="en-US" dirty="0"/>
              <a:t>   return a;</a:t>
            </a:r>
          </a:p>
          <a:p>
            <a:pPr marL="0" indent="0">
              <a:buNone/>
            </a:pPr>
            <a:r>
              <a:rPr lang="en-US" dirty="0"/>
              <a:t>}</a:t>
            </a:r>
          </a:p>
        </p:txBody>
      </p:sp>
      <p:sp>
        <p:nvSpPr>
          <p:cNvPr id="4" name="Content Placeholder 3">
            <a:extLst>
              <a:ext uri="{FF2B5EF4-FFF2-40B4-BE49-F238E27FC236}">
                <a16:creationId xmlns:a16="http://schemas.microsoft.com/office/drawing/2014/main" id="{18DECFFB-C468-4225-9AC9-632E15879841}"/>
              </a:ext>
            </a:extLst>
          </p:cNvPr>
          <p:cNvSpPr>
            <a:spLocks noGrp="1"/>
          </p:cNvSpPr>
          <p:nvPr>
            <p:ph sz="half" idx="2"/>
          </p:nvPr>
        </p:nvSpPr>
        <p:spPr/>
        <p:txBody>
          <a:bodyPr/>
          <a:lstStyle/>
          <a:p>
            <a:pPr marL="0" indent="0">
              <a:buNone/>
            </a:pPr>
            <a:r>
              <a:rPr lang="en-US" dirty="0"/>
              <a:t>application:2</a:t>
            </a:r>
          </a:p>
          <a:p>
            <a:pPr marL="0" indent="0">
              <a:buNone/>
            </a:pPr>
            <a:endParaRPr lang="en-US" dirty="0"/>
          </a:p>
          <a:p>
            <a:pPr marL="0" indent="0">
              <a:buNone/>
            </a:pPr>
            <a:r>
              <a:rPr lang="en-US" dirty="0"/>
              <a:t>int bar(int a) {</a:t>
            </a:r>
          </a:p>
          <a:p>
            <a:pPr marL="0" indent="0">
              <a:buNone/>
            </a:pPr>
            <a:r>
              <a:rPr lang="en-US" dirty="0"/>
              <a:t>   a = a + a;</a:t>
            </a:r>
          </a:p>
          <a:p>
            <a:pPr marL="0" indent="0">
              <a:buNone/>
            </a:pPr>
            <a:r>
              <a:rPr lang="en-US" dirty="0"/>
              <a:t>   return a;</a:t>
            </a:r>
          </a:p>
          <a:p>
            <a:pPr marL="0" indent="0">
              <a:buNone/>
            </a:pPr>
            <a:r>
              <a:rPr lang="en-US" dirty="0"/>
              <a:t>}</a:t>
            </a:r>
          </a:p>
        </p:txBody>
      </p:sp>
    </p:spTree>
    <p:extLst>
      <p:ext uri="{BB962C8B-B14F-4D97-AF65-F5344CB8AC3E}">
        <p14:creationId xmlns:p14="http://schemas.microsoft.com/office/powerpoint/2010/main" val="2939802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2F1BD-CB1A-442D-80D0-DCBFCADB1F46}"/>
              </a:ext>
            </a:extLst>
          </p:cNvPr>
          <p:cNvSpPr>
            <a:spLocks noGrp="1"/>
          </p:cNvSpPr>
          <p:nvPr>
            <p:ph type="title"/>
          </p:nvPr>
        </p:nvSpPr>
        <p:spPr/>
        <p:txBody>
          <a:bodyPr/>
          <a:lstStyle/>
          <a:p>
            <a:r>
              <a:rPr lang="en-US" dirty="0"/>
              <a:t>Can we share registers among applications?</a:t>
            </a:r>
          </a:p>
        </p:txBody>
      </p:sp>
      <p:sp>
        <p:nvSpPr>
          <p:cNvPr id="3" name="Content Placeholder 2">
            <a:extLst>
              <a:ext uri="{FF2B5EF4-FFF2-40B4-BE49-F238E27FC236}">
                <a16:creationId xmlns:a16="http://schemas.microsoft.com/office/drawing/2014/main" id="{E5D7D58A-E3B0-449A-8434-B023B7A9F300}"/>
              </a:ext>
            </a:extLst>
          </p:cNvPr>
          <p:cNvSpPr>
            <a:spLocks noGrp="1"/>
          </p:cNvSpPr>
          <p:nvPr>
            <p:ph sz="half" idx="1"/>
          </p:nvPr>
        </p:nvSpPr>
        <p:spPr/>
        <p:txBody>
          <a:bodyPr/>
          <a:lstStyle/>
          <a:p>
            <a:pPr marL="0" indent="0">
              <a:buNone/>
            </a:pPr>
            <a:r>
              <a:rPr lang="en-US" dirty="0"/>
              <a:t>application:1</a:t>
            </a:r>
          </a:p>
          <a:p>
            <a:pPr marL="0" indent="0">
              <a:buNone/>
            </a:pPr>
            <a:endParaRPr lang="en-US" dirty="0"/>
          </a:p>
          <a:p>
            <a:pPr marL="0" indent="0">
              <a:buNone/>
            </a:pPr>
            <a:r>
              <a:rPr lang="en-US" dirty="0"/>
              <a:t>int foo(int a, int b) {</a:t>
            </a:r>
          </a:p>
          <a:p>
            <a:pPr marL="0" indent="0">
              <a:buNone/>
            </a:pPr>
            <a:r>
              <a:rPr lang="en-US" dirty="0"/>
              <a:t>   a = a + b;</a:t>
            </a:r>
          </a:p>
          <a:p>
            <a:pPr marL="0" indent="0">
              <a:buNone/>
            </a:pPr>
            <a:r>
              <a:rPr lang="en-US" dirty="0"/>
              <a:t>   return a;</a:t>
            </a:r>
          </a:p>
          <a:p>
            <a:pPr marL="0" indent="0">
              <a:buNone/>
            </a:pPr>
            <a:r>
              <a:rPr lang="en-US" dirty="0"/>
              <a:t>}</a:t>
            </a:r>
          </a:p>
        </p:txBody>
      </p:sp>
      <p:sp>
        <p:nvSpPr>
          <p:cNvPr id="4" name="Content Placeholder 3">
            <a:extLst>
              <a:ext uri="{FF2B5EF4-FFF2-40B4-BE49-F238E27FC236}">
                <a16:creationId xmlns:a16="http://schemas.microsoft.com/office/drawing/2014/main" id="{18DECFFB-C468-4225-9AC9-632E15879841}"/>
              </a:ext>
            </a:extLst>
          </p:cNvPr>
          <p:cNvSpPr>
            <a:spLocks noGrp="1"/>
          </p:cNvSpPr>
          <p:nvPr>
            <p:ph sz="half" idx="2"/>
          </p:nvPr>
        </p:nvSpPr>
        <p:spPr/>
        <p:txBody>
          <a:bodyPr/>
          <a:lstStyle/>
          <a:p>
            <a:pPr marL="0" indent="0">
              <a:buNone/>
            </a:pPr>
            <a:r>
              <a:rPr lang="en-US" dirty="0"/>
              <a:t>application:2</a:t>
            </a:r>
          </a:p>
          <a:p>
            <a:pPr marL="0" indent="0">
              <a:buNone/>
            </a:pPr>
            <a:endParaRPr lang="en-US" dirty="0"/>
          </a:p>
          <a:p>
            <a:pPr marL="0" indent="0">
              <a:buNone/>
            </a:pPr>
            <a:r>
              <a:rPr lang="en-US" dirty="0"/>
              <a:t>int bar(int a) {</a:t>
            </a:r>
          </a:p>
          <a:p>
            <a:pPr marL="0" indent="0">
              <a:buNone/>
            </a:pPr>
            <a:r>
              <a:rPr lang="en-US" dirty="0"/>
              <a:t>   a = a + a;</a:t>
            </a:r>
          </a:p>
          <a:p>
            <a:pPr marL="0" indent="0">
              <a:buNone/>
            </a:pPr>
            <a:r>
              <a:rPr lang="en-US" dirty="0"/>
              <a:t>   return a;</a:t>
            </a:r>
          </a:p>
          <a:p>
            <a:pPr marL="0" indent="0">
              <a:buNone/>
            </a:pPr>
            <a:r>
              <a:rPr lang="en-US" dirty="0"/>
              <a:t>}</a:t>
            </a:r>
          </a:p>
        </p:txBody>
      </p:sp>
    </p:spTree>
    <p:extLst>
      <p:ext uri="{BB962C8B-B14F-4D97-AF65-F5344CB8AC3E}">
        <p14:creationId xmlns:p14="http://schemas.microsoft.com/office/powerpoint/2010/main" val="2029842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2F1BD-CB1A-442D-80D0-DCBFCADB1F46}"/>
              </a:ext>
            </a:extLst>
          </p:cNvPr>
          <p:cNvSpPr>
            <a:spLocks noGrp="1"/>
          </p:cNvSpPr>
          <p:nvPr>
            <p:ph type="title"/>
          </p:nvPr>
        </p:nvSpPr>
        <p:spPr/>
        <p:txBody>
          <a:bodyPr/>
          <a:lstStyle/>
          <a:p>
            <a:r>
              <a:rPr lang="en-US" dirty="0"/>
              <a:t>Can we share the heap among applications?</a:t>
            </a:r>
          </a:p>
        </p:txBody>
      </p:sp>
      <p:sp>
        <p:nvSpPr>
          <p:cNvPr id="3" name="Content Placeholder 2">
            <a:extLst>
              <a:ext uri="{FF2B5EF4-FFF2-40B4-BE49-F238E27FC236}">
                <a16:creationId xmlns:a16="http://schemas.microsoft.com/office/drawing/2014/main" id="{E5D7D58A-E3B0-449A-8434-B023B7A9F300}"/>
              </a:ext>
            </a:extLst>
          </p:cNvPr>
          <p:cNvSpPr>
            <a:spLocks noGrp="1"/>
          </p:cNvSpPr>
          <p:nvPr>
            <p:ph sz="half" idx="1"/>
          </p:nvPr>
        </p:nvSpPr>
        <p:spPr/>
        <p:txBody>
          <a:bodyPr/>
          <a:lstStyle/>
          <a:p>
            <a:pPr marL="0" indent="0">
              <a:buNone/>
            </a:pPr>
            <a:r>
              <a:rPr lang="en-US" dirty="0"/>
              <a:t>application:1</a:t>
            </a:r>
          </a:p>
          <a:p>
            <a:pPr marL="0" indent="0">
              <a:buNone/>
            </a:pPr>
            <a:endParaRPr lang="en-US" dirty="0"/>
          </a:p>
          <a:p>
            <a:pPr marL="0" indent="0">
              <a:buNone/>
            </a:pPr>
            <a:r>
              <a:rPr lang="en-US" dirty="0"/>
              <a:t>int *foo(int a, int b) {</a:t>
            </a:r>
          </a:p>
          <a:p>
            <a:pPr marL="0" indent="0">
              <a:buNone/>
            </a:pPr>
            <a:r>
              <a:rPr lang="en-US" dirty="0"/>
              <a:t>   int *c = malloc(4); </a:t>
            </a:r>
          </a:p>
          <a:p>
            <a:pPr marL="0" indent="0">
              <a:buNone/>
            </a:pPr>
            <a:r>
              <a:rPr lang="en-US" dirty="0"/>
              <a:t>   c[0] = a + b;</a:t>
            </a:r>
          </a:p>
          <a:p>
            <a:pPr marL="0" indent="0">
              <a:buNone/>
            </a:pPr>
            <a:r>
              <a:rPr lang="en-US" dirty="0"/>
              <a:t>   return c;</a:t>
            </a:r>
          </a:p>
          <a:p>
            <a:pPr marL="0" indent="0">
              <a:buNone/>
            </a:pPr>
            <a:r>
              <a:rPr lang="en-US" dirty="0"/>
              <a:t>}</a:t>
            </a:r>
          </a:p>
        </p:txBody>
      </p:sp>
      <p:sp>
        <p:nvSpPr>
          <p:cNvPr id="4" name="Content Placeholder 3">
            <a:extLst>
              <a:ext uri="{FF2B5EF4-FFF2-40B4-BE49-F238E27FC236}">
                <a16:creationId xmlns:a16="http://schemas.microsoft.com/office/drawing/2014/main" id="{18DECFFB-C468-4225-9AC9-632E15879841}"/>
              </a:ext>
            </a:extLst>
          </p:cNvPr>
          <p:cNvSpPr>
            <a:spLocks noGrp="1"/>
          </p:cNvSpPr>
          <p:nvPr>
            <p:ph sz="half" idx="2"/>
          </p:nvPr>
        </p:nvSpPr>
        <p:spPr/>
        <p:txBody>
          <a:bodyPr/>
          <a:lstStyle/>
          <a:p>
            <a:pPr marL="0" indent="0">
              <a:buNone/>
            </a:pPr>
            <a:r>
              <a:rPr lang="en-US" dirty="0"/>
              <a:t>application:2</a:t>
            </a:r>
          </a:p>
          <a:p>
            <a:pPr marL="0" indent="0">
              <a:buNone/>
            </a:pPr>
            <a:endParaRPr lang="en-US" dirty="0"/>
          </a:p>
          <a:p>
            <a:pPr marL="0" indent="0">
              <a:buNone/>
            </a:pPr>
            <a:r>
              <a:rPr lang="en-US" dirty="0"/>
              <a:t>int *bar(int a) {</a:t>
            </a:r>
          </a:p>
          <a:p>
            <a:pPr marL="0" indent="0">
              <a:buNone/>
            </a:pPr>
            <a:r>
              <a:rPr lang="en-US" dirty="0"/>
              <a:t>    int *c = malloc(4); </a:t>
            </a:r>
          </a:p>
          <a:p>
            <a:pPr marL="0" indent="0">
              <a:buNone/>
            </a:pPr>
            <a:r>
              <a:rPr lang="en-US" dirty="0"/>
              <a:t>    c[0] = a + a;</a:t>
            </a:r>
          </a:p>
          <a:p>
            <a:pPr marL="0" indent="0">
              <a:buNone/>
            </a:pPr>
            <a:r>
              <a:rPr lang="en-US" dirty="0"/>
              <a:t>    return c;</a:t>
            </a:r>
          </a:p>
          <a:p>
            <a:pPr marL="0" indent="0">
              <a:buNone/>
            </a:pPr>
            <a:r>
              <a:rPr lang="en-US" dirty="0"/>
              <a:t>}</a:t>
            </a:r>
          </a:p>
        </p:txBody>
      </p:sp>
    </p:spTree>
    <p:extLst>
      <p:ext uri="{BB962C8B-B14F-4D97-AF65-F5344CB8AC3E}">
        <p14:creationId xmlns:p14="http://schemas.microsoft.com/office/powerpoint/2010/main" val="1285770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2F1BD-CB1A-442D-80D0-DCBFCADB1F46}"/>
              </a:ext>
            </a:extLst>
          </p:cNvPr>
          <p:cNvSpPr>
            <a:spLocks noGrp="1"/>
          </p:cNvSpPr>
          <p:nvPr>
            <p:ph type="title"/>
          </p:nvPr>
        </p:nvSpPr>
        <p:spPr/>
        <p:txBody>
          <a:bodyPr/>
          <a:lstStyle/>
          <a:p>
            <a:r>
              <a:rPr lang="en-US" dirty="0"/>
              <a:t>Can we share global variables among applications?</a:t>
            </a:r>
          </a:p>
        </p:txBody>
      </p:sp>
      <p:sp>
        <p:nvSpPr>
          <p:cNvPr id="3" name="Content Placeholder 2">
            <a:extLst>
              <a:ext uri="{FF2B5EF4-FFF2-40B4-BE49-F238E27FC236}">
                <a16:creationId xmlns:a16="http://schemas.microsoft.com/office/drawing/2014/main" id="{E5D7D58A-E3B0-449A-8434-B023B7A9F300}"/>
              </a:ext>
            </a:extLst>
          </p:cNvPr>
          <p:cNvSpPr>
            <a:spLocks noGrp="1"/>
          </p:cNvSpPr>
          <p:nvPr>
            <p:ph sz="half" idx="1"/>
          </p:nvPr>
        </p:nvSpPr>
        <p:spPr/>
        <p:txBody>
          <a:bodyPr/>
          <a:lstStyle/>
          <a:p>
            <a:pPr marL="0" indent="0">
              <a:buNone/>
            </a:pPr>
            <a:r>
              <a:rPr lang="en-US" dirty="0"/>
              <a:t>application:1</a:t>
            </a:r>
          </a:p>
          <a:p>
            <a:pPr marL="0" indent="0">
              <a:buNone/>
            </a:pPr>
            <a:r>
              <a:rPr lang="en-US" dirty="0"/>
              <a:t>int c;</a:t>
            </a:r>
          </a:p>
          <a:p>
            <a:pPr marL="0" indent="0">
              <a:buNone/>
            </a:pPr>
            <a:r>
              <a:rPr lang="en-US" dirty="0"/>
              <a:t>int foo(int a, int b) { </a:t>
            </a:r>
          </a:p>
          <a:p>
            <a:pPr marL="0" indent="0">
              <a:buNone/>
            </a:pPr>
            <a:r>
              <a:rPr lang="en-US" dirty="0"/>
              <a:t>   c = a + b;</a:t>
            </a:r>
          </a:p>
          <a:p>
            <a:pPr marL="0" indent="0">
              <a:buNone/>
            </a:pPr>
            <a:r>
              <a:rPr lang="en-US" dirty="0"/>
              <a:t>   return c;</a:t>
            </a:r>
          </a:p>
          <a:p>
            <a:pPr marL="0" indent="0">
              <a:buNone/>
            </a:pPr>
            <a:r>
              <a:rPr lang="en-US" dirty="0"/>
              <a:t>}</a:t>
            </a:r>
          </a:p>
        </p:txBody>
      </p:sp>
      <p:sp>
        <p:nvSpPr>
          <p:cNvPr id="4" name="Content Placeholder 3">
            <a:extLst>
              <a:ext uri="{FF2B5EF4-FFF2-40B4-BE49-F238E27FC236}">
                <a16:creationId xmlns:a16="http://schemas.microsoft.com/office/drawing/2014/main" id="{18DECFFB-C468-4225-9AC9-632E15879841}"/>
              </a:ext>
            </a:extLst>
          </p:cNvPr>
          <p:cNvSpPr>
            <a:spLocks noGrp="1"/>
          </p:cNvSpPr>
          <p:nvPr>
            <p:ph sz="half" idx="2"/>
          </p:nvPr>
        </p:nvSpPr>
        <p:spPr/>
        <p:txBody>
          <a:bodyPr/>
          <a:lstStyle/>
          <a:p>
            <a:pPr marL="0" indent="0">
              <a:buNone/>
            </a:pPr>
            <a:r>
              <a:rPr lang="en-US" dirty="0"/>
              <a:t>application:2</a:t>
            </a:r>
          </a:p>
          <a:p>
            <a:pPr marL="0" indent="0">
              <a:buNone/>
            </a:pPr>
            <a:r>
              <a:rPr lang="en-US" dirty="0"/>
              <a:t>int c;</a:t>
            </a:r>
          </a:p>
          <a:p>
            <a:pPr marL="0" indent="0">
              <a:buNone/>
            </a:pPr>
            <a:r>
              <a:rPr lang="en-US" dirty="0"/>
              <a:t>int bar(int a) {</a:t>
            </a:r>
          </a:p>
          <a:p>
            <a:pPr marL="0" indent="0">
              <a:buNone/>
            </a:pPr>
            <a:r>
              <a:rPr lang="en-US" dirty="0"/>
              <a:t>    c = a + a;</a:t>
            </a:r>
          </a:p>
          <a:p>
            <a:pPr marL="0" indent="0">
              <a:buNone/>
            </a:pPr>
            <a:r>
              <a:rPr lang="en-US" dirty="0"/>
              <a:t>    return c;</a:t>
            </a:r>
          </a:p>
          <a:p>
            <a:pPr marL="0" indent="0">
              <a:buNone/>
            </a:pPr>
            <a:r>
              <a:rPr lang="en-US" dirty="0"/>
              <a:t>}</a:t>
            </a:r>
          </a:p>
        </p:txBody>
      </p:sp>
    </p:spTree>
    <p:extLst>
      <p:ext uri="{BB962C8B-B14F-4D97-AF65-F5344CB8AC3E}">
        <p14:creationId xmlns:p14="http://schemas.microsoft.com/office/powerpoint/2010/main" val="32910736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863</TotalTime>
  <Words>3486</Words>
  <Application>Microsoft Office PowerPoint</Application>
  <PresentationFormat>Widescreen</PresentationFormat>
  <Paragraphs>567</Paragraphs>
  <Slides>56</Slides>
  <Notes>56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56</vt:i4>
      </vt:variant>
    </vt:vector>
  </HeadingPairs>
  <TitlesOfParts>
    <vt:vector size="60" baseType="lpstr">
      <vt:lpstr>Arial</vt:lpstr>
      <vt:lpstr>Calibri</vt:lpstr>
      <vt:lpstr>Calibri Light</vt:lpstr>
      <vt:lpstr>Office Theme</vt:lpstr>
      <vt:lpstr>PowerPoint Presentation</vt:lpstr>
      <vt:lpstr>Assignment-1</vt:lpstr>
      <vt:lpstr>OS</vt:lpstr>
      <vt:lpstr>Multiple applications</vt:lpstr>
      <vt:lpstr>Multiple applications</vt:lpstr>
      <vt:lpstr>Can we share the stack among applications?</vt:lpstr>
      <vt:lpstr>Can we share registers among applications?</vt:lpstr>
      <vt:lpstr>Can we share the heap among applications?</vt:lpstr>
      <vt:lpstr>Can we share global variables among applications?</vt:lpstr>
      <vt:lpstr>Thread</vt:lpstr>
      <vt:lpstr>Uniprocessor</vt:lpstr>
      <vt:lpstr>Scheduling</vt:lpstr>
      <vt:lpstr>Scheduling</vt:lpstr>
      <vt:lpstr>Scheduling</vt:lpstr>
      <vt:lpstr>Scheduling</vt:lpstr>
      <vt:lpstr>Scheduling</vt:lpstr>
      <vt:lpstr>Scheduling</vt:lpstr>
      <vt:lpstr>Scheduling</vt:lpstr>
      <vt:lpstr>Scheduling</vt:lpstr>
      <vt:lpstr>Scheduling</vt:lpstr>
      <vt:lpstr>Scheduling</vt:lpstr>
      <vt:lpstr>Who calls the scheduler?</vt:lpstr>
      <vt:lpstr>thread_yield</vt:lpstr>
      <vt:lpstr>thread_yield</vt:lpstr>
      <vt:lpstr>Who calls the scheduler?</vt:lpstr>
      <vt:lpstr>Who calls the scheduler?</vt:lpstr>
      <vt:lpstr>Who calls the scheduler?</vt:lpstr>
      <vt:lpstr>Interrupt</vt:lpstr>
      <vt:lpstr>Interrupt</vt:lpstr>
      <vt:lpstr>Interrupt</vt:lpstr>
      <vt:lpstr>Interrupt</vt:lpstr>
      <vt:lpstr>Interrupt</vt:lpstr>
      <vt:lpstr>Interrupt</vt:lpstr>
      <vt:lpstr>Interrupt</vt:lpstr>
      <vt:lpstr>Interrupt</vt:lpstr>
      <vt:lpstr>Interrupt</vt:lpstr>
      <vt:lpstr>Interrupt</vt:lpstr>
      <vt:lpstr>Interrupt</vt:lpstr>
      <vt:lpstr>Interrupt</vt:lpstr>
      <vt:lpstr>Is this a valid interrupt handler?</vt:lpstr>
      <vt:lpstr>Is this a valid interrupt handler?</vt:lpstr>
      <vt:lpstr>Is this a valid interrupt handler?</vt:lpstr>
      <vt:lpstr>Is this a valid interrupt handler?</vt:lpstr>
      <vt:lpstr>Is this a valid interrupt handler?</vt:lpstr>
      <vt:lpstr>Is this a valid interrupt handler?</vt:lpstr>
      <vt:lpstr>Interrupt handler</vt:lpstr>
      <vt:lpstr>scheduler</vt:lpstr>
      <vt:lpstr>scheduler</vt:lpstr>
      <vt:lpstr>scheduler</vt:lpstr>
      <vt:lpstr>scheduler</vt:lpstr>
      <vt:lpstr>scheduler</vt:lpstr>
      <vt:lpstr>scheduler</vt:lpstr>
      <vt:lpstr>scheduler</vt:lpstr>
      <vt:lpstr>scheduler</vt:lpstr>
      <vt:lpstr>scheduler</vt:lpstr>
      <vt:lpstr>scheduler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dc:title>
  <dc:creator>Piyus Kedia</dc:creator>
  <cp:lastModifiedBy>Piyus Kedia</cp:lastModifiedBy>
  <cp:revision>311</cp:revision>
  <cp:lastPrinted>2020-01-15T14:30:40Z</cp:lastPrinted>
  <dcterms:created xsi:type="dcterms:W3CDTF">2020-01-13T11:56:45Z</dcterms:created>
  <dcterms:modified xsi:type="dcterms:W3CDTF">2020-01-15T14:30:41Z</dcterms:modified>
</cp:coreProperties>
</file>