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0.xml" ContentType="application/inkml+xml"/>
  <Override PartName="/ppt/notesSlides/notesSlide24.xml" ContentType="application/vnd.openxmlformats-officedocument.presentationml.notesSlide+xml"/>
  <Override PartName="/ppt/ink/ink1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2.xml" ContentType="application/inkml+xml"/>
  <Override PartName="/ppt/notesSlides/notesSlide27.xml" ContentType="application/vnd.openxmlformats-officedocument.presentationml.notesSlide+xml"/>
  <Override PartName="/ppt/ink/ink13.xml" ContentType="application/inkml+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5.xml" ContentType="application/inkml+xml"/>
  <Override PartName="/ppt/notesSlides/notesSlide35.xml" ContentType="application/vnd.openxmlformats-officedocument.presentationml.notesSlide+xml"/>
  <Override PartName="/ppt/ink/ink16.xml" ContentType="application/inkml+xml"/>
  <Override PartName="/ppt/notesSlides/notesSlide36.xml" ContentType="application/vnd.openxmlformats-officedocument.presentationml.notesSlide+xml"/>
  <Override PartName="/ppt/ink/ink17.xml" ContentType="application/inkml+xml"/>
  <Override PartName="/ppt/notesSlides/notesSlide37.xml" ContentType="application/vnd.openxmlformats-officedocument.presentationml.notesSlide+xml"/>
  <Override PartName="/ppt/ink/ink18.xml" ContentType="application/inkml+xml"/>
  <Override PartName="/ppt/notesSlides/notesSlide38.xml" ContentType="application/vnd.openxmlformats-officedocument.presentationml.notesSlide+xml"/>
  <Override PartName="/ppt/ink/ink19.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20.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21.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523" r:id="rId7"/>
    <p:sldId id="524" r:id="rId8"/>
    <p:sldId id="525" r:id="rId9"/>
    <p:sldId id="526" r:id="rId10"/>
    <p:sldId id="527" r:id="rId11"/>
    <p:sldId id="521" r:id="rId12"/>
    <p:sldId id="262" r:id="rId13"/>
    <p:sldId id="263" r:id="rId14"/>
    <p:sldId id="264" r:id="rId15"/>
    <p:sldId id="265" r:id="rId16"/>
    <p:sldId id="266" r:id="rId17"/>
    <p:sldId id="267" r:id="rId18"/>
    <p:sldId id="540" r:id="rId19"/>
    <p:sldId id="268" r:id="rId20"/>
    <p:sldId id="269" r:id="rId21"/>
    <p:sldId id="270" r:id="rId22"/>
    <p:sldId id="271" r:id="rId23"/>
    <p:sldId id="272" r:id="rId24"/>
    <p:sldId id="273" r:id="rId25"/>
    <p:sldId id="274" r:id="rId26"/>
    <p:sldId id="275" r:id="rId27"/>
    <p:sldId id="542" r:id="rId28"/>
    <p:sldId id="528" r:id="rId29"/>
    <p:sldId id="276" r:id="rId30"/>
    <p:sldId id="529" r:id="rId31"/>
    <p:sldId id="530" r:id="rId32"/>
    <p:sldId id="477" r:id="rId33"/>
    <p:sldId id="478" r:id="rId34"/>
    <p:sldId id="516" r:id="rId35"/>
    <p:sldId id="517" r:id="rId36"/>
    <p:sldId id="518" r:id="rId37"/>
    <p:sldId id="519" r:id="rId38"/>
    <p:sldId id="520" r:id="rId39"/>
    <p:sldId id="479" r:id="rId40"/>
    <p:sldId id="480" r:id="rId41"/>
    <p:sldId id="481" r:id="rId42"/>
    <p:sldId id="484" r:id="rId43"/>
    <p:sldId id="487" r:id="rId44"/>
    <p:sldId id="488" r:id="rId45"/>
    <p:sldId id="482" r:id="rId46"/>
    <p:sldId id="483" r:id="rId47"/>
    <p:sldId id="531" r:id="rId48"/>
    <p:sldId id="485" r:id="rId49"/>
    <p:sldId id="541" r:id="rId50"/>
    <p:sldId id="4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40:06.009"/>
    </inkml:context>
    <inkml:brush xml:id="br0">
      <inkml:brushProperty name="width" value="0.05292" units="cm"/>
      <inkml:brushProperty name="height" value="0.05292" units="cm"/>
      <inkml:brushProperty name="color" value="#FF0000"/>
    </inkml:brush>
  </inkml:definitions>
  <inkml:trace contextRef="#ctx0" brushRef="#br0">5573 10539 243 0,'0'0'4'0,"0"0"-4"15,0 0-2-15,0 0 2 0,0 0 2 16,0 0 3-16,0 0 11 0,0 0 9 16,35-42-6-16,-25 38-4 0,-1-2-2 15,3 4-5-15,-8-1 0 0,2 3 1 16,-1 0 1-16,-3 0-2 0,4 0 10 16,-4 0-1-16,4 3 0 0,-4 2-3 0,6-2 2 15,-1 2-2-15,1-1-6 0,4 2-4 16,1-2 0-16,5 1 1 15,1-1-1-15,6 0 1 0,0 1 0 16,1 0-2-16,3-3 2 0,0 3-2 16,-2-3 3-16,6 1 0 0,-4-1-1 0,-2-2 3 15,2 1-3-15,4-1 2 0,-4 2 1 16,0-2-1-16,4 0-4 0,0 3 4 16,4-3-3-16,1 3-1 0,-1-3 0 15,6 0 0-15,1 0 0 0,-3 0 0 16,6 0-2-16,-3 0 1 0,1-2-1 15,1 2 0-15,1-1 0 0,-1 1 2 16,-5 0 2-16,5-3 0 0,-3 3 1 16,-2-3-2-16,1 1 0 0,-1 1-1 15,9-2-1-15,-5 3 1 0,3-3-3 16,-1 3 2-16,5-3-1 0,2 3 0 16,-1-1 0-16,3-2 0 0,2 0 0 0,-2 0 2 15,4 0 0-15,-6 0 0 0,-1 0 0 16,-1 3 1-16,-4 0-1 0,1 0-1 15,-3 0 1-15,-1 1 0 16,3 2-1-16,-7 0 1 0,4 0-2 0,3-1-1 16,-2 1 0-16,1 0 2 0,-4-2-1 15,3 2 0-15,-3 0 1 0,1-2-1 16,-3 4 2-16,-2-5 0 0,7 3 0 16,-7 0 1-16,5-3 0 0,-5 3-2 15,4-3 1-15,-6 0-1 0,1 0 0 16,-3 0 0-16,4 3-2 0,-4-3 4 15,0 1-3-15,7 1 3 0,-3-2-3 16,2 0 3-16,1 0-1 0,7 0 0 0,1-2-1 16,2-2 1-16,7 4-1 0,-3-6-1 15,8 1 2-15,3 2-2 0,-1-2 0 16,2 1 0-16,0-1 0 16,2 2-1-16,-3 0 2 0,-8-2-1 0,6 3-1 15,-8-3-1-15,1 3 1 0,0 0 0 16,-4-2 2-16,6 2 1 0,-4 1 1 15,-5-2-2-15,11 1-2 0,0-1 2 16,0 3-1-16,0-3 0 0,0-2-1 16,-2 5 2-16,0-3-2 0,2 3 0 15,-2-3-3-15,-2 0 3 0,0 1 0 16,2 1 0-16,4 1 0 0,0 0 1 0,-2 0 0 16,0-2 0-16,4 2 0 15,0-1 1-15,1 1-1 0,3-3 1 16,0 3 0-16,0-2 2 0,-3-1-4 15,5 1-3-15,-2-4 2 0,-2 3 1 16,-8 0 1-16,5-2-1 0,-3 1 1 0,0 1 1 16,-7 3 0-16,-3-1-2 0,4 1 2 15,-13 0 1-15,5 2-2 0,-9 3 1 16,-2-2-2-16,-6 0 0 0,-2 0 0 16,2 0 2-16,-4 1 0 0,-2 0 1 15,2 1-1-15,-2-1 1 0,-3 1-2 16,-3-2 1-16,0 0 0 0,-5 0 0 15,-2-3-1-15,-3 0 0 0,-3 0 2 16,-4 0 0-16,2 0-2 0,-4 2 0 16,0-2 0-16,0 0-1 0,0 0 0 15,0 0 0-15,0 0-1 0,0 0-1 16,-2 1-6-16,-2 1-3 0,2 1-5 0,-4-1-7 16,-3 2-1-16,-1 1-9 0,2 1-14 15,-5-1-15-15,-3-5-22 0,-9-8-61 16,6-12-227-16</inkml:trace>
  <inkml:trace contextRef="#ctx0" brushRef="#br0" timeOffset="26963.04">19371 10332 188 0,'0'0'0'0,"0"0"-37"0,0 0 8 16,0 0-9-16,0 0-3 0,0 0 41 16,0 0 31-16,0 0 14 0,-190-2-1 15,179 1-14-15,3-2-2 0,2 3 1 16,0 0 7-16,4 0-6 0,0 0-10 0,2 0-7 15,0 0-6-15,0 0-6 0,0 0-1 16,2 1 0-16,2 1 2 0,2 1 3 16,-2-2 2-16,4 2-1 0,3-1 3 15,1 0 1-15,7 0 0 0,-5 0-2 16,7 0-6-16,8-1 6 0,-6-1 3 16,10 0-1-16,4 0 0 0,2-1 0 15,3-3 1-15,1 0 0 0,7 1 1 16,-3-2-6-16,7 1 2 0,-5-1-4 15,7-4-3-15,2 3 3 0,-6-1-2 16,6-2 0-16,0 4 1 0,-1-2 0 16,-1-1 1-16,0 0-1 0,-2 3 1 15,2 1 0-15,-3-2 1 0,1 1 0 16,0-1-1-16,2 3-2 0,-5-4 2 16,7 0-3-16,0 2-1 0,-2-1-1 15,0 1 1-15,4 4 0 0,-7-4 0 16,-1 2 0-16,0 2 0 0,-9-2 1 15,3 3-1-15,-1 0 1 0,-3 0 0 0,-3 0 2 16,2 0 1-16,3 3 0 0,-5-2 0 16,2 1 1-16,7 2-1 0,-5-2 1 15,1 1-1-15,7-3 0 0,-3 0-2 16,3 0 1-16,-3 0 0 0,4 0-1 16,-5 0 1-16,5-2-2 0,-9 1 2 15,5-1 0-15,-5 1-1 0,-4-2 2 16,1 1 0-16,-1 1 0 0,0-2 1 15,3-1-2-15,-3 3-1 0,4-2 0 16,7 2 1-16,0 0 1 0,7 1-1 16,5 0-2-16,5 0-1 0,1 0 2 15,4 0-2-15,7 2 0 0,-7-1 1 0,2 1-1 16,-1-2 1-16,-1 0 1 0,3 0 0 16,-5 2-1-16,-2-1 1 0,0 1 1 15,-2-2-1-15,5 1-1 16,-1-1 2-16,11 0 2 0,-3 0-1 15,3 0-3-15,6 2 2 0,4-1 0 0,-9 2-1 16,7 2-1-16,-8-2 1 0,1 0 1 16,-9 0-3-16,-1 0-4 0,-4 0 4 15,-6 0 0-15,0-1 1 0,-6 0 3 16,-4 1-2-16,2-2-1 0,-11 1 1 16,7-1 0-16,-9 1-1 0,-4 1-1 15,-2-3 1-15,-6 0 0 0,2 0 0 16,-10 0-1-16,-9-3 0 0,-5 3-2 0,-3-2 2 15,-4 1 0-15,0-1-4 16,0 2-6-16,-4-3 1 0,2 2-6 16,-1 0-9-16,1 1-5 0,2 1-11 15,0 5-17-15,0 0-21 0,5 0-32 0,7-6-81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58:12.082"/>
    </inkml:context>
    <inkml:brush xml:id="br0">
      <inkml:brushProperty name="width" value="0.05292" units="cm"/>
      <inkml:brushProperty name="height" value="0.05292" units="cm"/>
      <inkml:brushProperty name="color" value="#FF0000"/>
    </inkml:brush>
  </inkml:definitions>
  <inkml:trace contextRef="#ctx0" brushRef="#br0">21188 13101 248 0,'0'0'80'0,"0"0"-80"0,0 0-1 15,0 0 1-15,0 0 11 0,-19-36 11 16,19 31 8-16,2-1-2 0,5 1 0 0,-1 2-8 16,4-2-6-16,1 4-3 0,3-2 3 15,7 0 0-15,1 3-1 0,-1 0-1 16,10 6 0-16,0 3-4 0,2 7 2 16,4 2-4-16,9 3 1 0,-5 3-6 15,3 1 1-15,5 2-1 0,-5 2 0 16,1-2-1-16,3-1 0 0,-7-2 2 15,-2-2-2-15,5-5 0 0,-7-3 0 16,0-4 0-16,-6-4 0 0,-2-4 0 16,-8-2 0-16,6-7 0 0,-5-3 0 15,-5-7 0-15,4-4 0 0,-11-7 1 16,2-6 1-16,-3-2-2 0,-7-4 0 16,-2-2 0-16,0 3 0 0,-2-3 0 0,-5 5 0 15,-1 3 0-15,4 7 1 0,0 8 2 31,2 5 4-31,2 9 4 0,0 4 3 0,0 1 1 0,0 0-8 16,0 8-7-16,2 5 0 0,2 6 2 16,2 3 8-16,0 7 0 0,-4 8 0 0,0 2 3 15,-2 6-4-15,-4 6-2 0,-8 5-1 16,4 3-1-16,-5 6-1 0,-5 3 0 31,3 1-2-31,-3 4 0 0,1-3-1 0,-2-3 0 0,5-5 1 0,-3-4-1 16,5-7-1-16,-5-5-1 0,9-6 1 15,-4-10-6-15,1-5-4 0,5-6-2 16,2-8-8-16,2-5-7 0,2-6-12 16,0-9-8-16,6-13-4 0,0-11-34 15,5-5-120-15</inkml:trace>
  <inkml:trace contextRef="#ctx0" brushRef="#br0" timeOffset="812.665">22325 13325 569 0,'0'0'0'0,"0"0"-26"16,0 0 26-16,0 0 1 0,0 0 9 15,0 0-6-15,0 0 8 0,0 0 2 16,16-11-4-16,-13 16-7 0,-1 0-3 15,4 7 4-15,-2-1 5 0,2 2 1 16,-2 6-2-16,2-4-1 0,9 6-4 16,-5-2 1-16,7-2-2 0,1 3 2 15,1-5-3-15,0 0 0 0,5-2 1 0,-1-6-1 16,0-2 0-16,2-4-1 0,-1-1 1 16,-1-5 2-16,0-7 2 15,4-1 1-15,0-5 0 0,-5-4 0 16,3-5 0-16,2-3-2 0,0-5 0 0,-6-4-2 15,1-3-1-15,3 0 0 0,-14 1-1 16,1 8 0-16,-12 6-3 0,-4 5 0 16,-9 7-2-16,-1 5 1 0,-9 4-2 15,-8 5 6-15,-4 1 3 0,-4 7 0 16,-11 9-2-16,7 3 1 0,-7 5 0 16,5 3-1-16,3 2 2 0,1 6 0 15,4 3 1-15,8-1-1 0,4 2 1 16,2 0-3-16,15-1 0 0,2 0 0 15,6 0 1-15,2-1-1 0,6-2 0 16,11 0-1-16,1-7 1 0,9-2-2 16,7-7 2-16,5-4 0 0,8-6 0 15,1-8 4-15,8-2 0 0,8-11 2 0,4-7-1 16,11-4 1-16,-2-8-2 0,3-6-1 16,1-4 1-16,0-7 0 0,-3-5-2 15,-3-7 0-15,-1-3-3 0,-6-4-3 16,-10-1 2-16,-6 3 1 0,-6 5-1 15,-17 10 0-15,-15 12-1 0,-12 10 2 16,-8 6-2-16,-8 7-4 0,-15 4 4 16,-2 4-1-16,-8 5 3 0,-2 2 0 15,-3 9 1-15,3 2 0 0,4 4 2 16,0 1 1-16,6 0 3 0,10 3-5 16,-2 1 0-16,9 0 0 0,2 2-2 15,8 0 0-15,2 3 0 0,10-2-1 0,4 5 1 16,9-1 0-16,4 1 4 0,8 5 0 15,9-5 2-15,9 2 2 0,1 1-1 16,8-2-1-16,4 5 0 16,0-8-3-16,-2 5 1 0,-6-1-1 15,-16-4 0-15,-7 1-1 0,-17-5 0 0,-13 5-1 16,-16-5 0-16,-16 1 4 16,-22-4-1-16,-7-7 0 0,-16-1-3 15,-3-6-1-15,-12-2-6 0,5-3-12 16,-7 1-9-16,14-1-9 0,5 0-11 15,12 0-16-15,19-1-24 0,8-5-62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58:41.248"/>
    </inkml:context>
    <inkml:brush xml:id="br0">
      <inkml:brushProperty name="width" value="0.05292" units="cm"/>
      <inkml:brushProperty name="height" value="0.05292" units="cm"/>
      <inkml:brushProperty name="color" value="#FF0000"/>
    </inkml:brush>
  </inkml:definitions>
  <inkml:trace contextRef="#ctx0" brushRef="#br0">19543 13196 111 0,'0'0'291'15,"0"0"-272"-15,0 0-17 0,0 0-2 16,0 0 19-16,0 0-1 0,-13-17-2 16,13 18-2-16,0 5-7 0,0 3 1 15,0 5 8-15,0 9-7 0,0 2 9 16,-2 5 2-16,0 5-6 0,0 5-2 16,0 4-4-16,-2 1-1 0,0 2-3 15,-1-3 1-15,-1 0-3 0,2-1 1 16,0-1-1-16,0-4 0 0,-2-5-1 15,2-2 0-15,-1-6 1 0,-5-7-1 16,6-4-1-16,0-6 1 0,-2-2-1 0,-1-6 0 16,-1 0-1-16,0-5-3 0,-2-5-2 15,-1-5 2-15,-5-7 3 0,1-4-2 16,-1-6-3-16,-1-2 0 0,1-6 3 16,1-6-2-16,1-4 1 0,3 0 4 15,1-4 0-15,8 4 1 0,-4 5-1 16,6 6 0-16,0 9 3 0,6 5 1 15,-2 8 4-15,0 3 1 0,2 6 0 16,-1 2 2-16,1-2-2 0,4 7 0 16,-4 0-2-16,3 1 0 0,3 1-1 15,0 6-2-15,3 3 0 0,3 5 1 16,1 2-2-16,2 7 2 0,1 4-1 16,-1 4-1-16,4 6 0 0,-2-1 1 0,-1 6-4 15,1-6 0-15,0 1 0 16,-2 1 0-16,1-6 1 0,1-2 0 15,-4-4 0-15,1-3-1 0,1-3 1 16,-5-7-1-16,3-2 0 0,-7-5 0 0,-3-4 0 16,1-2-1-16,-8-1 1 0,2-8 0 15,-2-7 4-15,2-7 7 0,1-8 1 16,-1-9-5-16,10-7-2 0,-6-8-1 16,5-5 1-16,3-2-4 0,-1-2 0 15,3 7 0-15,-5 3 0 0,1 7 0 16,-5 8 1-16,-5 10 0 0,-2 7-1 15,-2 5 1-15,0 3 2 0,-4 3-1 16,-2 4-2-16,-1 3-1 0,-5 3-2 16,4 0 0-16,-1 0-4 0,-1 8-4 15,2 1-3-15,2 0 1 0,1 1-3 16,1 2-4-16,4 2-6 0,0 1-10 0,0 0-9 16,2 5-13-16,5-3-26 15,-1-1-62-15,-2-3-137 0</inkml:trace>
  <inkml:trace contextRef="#ctx0" brushRef="#br0" timeOffset="468.631">20287 13233 175 0,'0'0'224'0,"0"0"-220"15,0 0 5-15,0 0 33 0,0 0-3 16,0 0-10-16,0 0-5 0,-50-13-3 16,50 19-11-16,-2 4-2 0,-2 2-5 0,-2 5 1 15,2 4 2-15,-5 1-2 16,1 6 2-16,-9 1-3 0,5 0-1 16,0 6-1-16,-1-1 1 0,3 0-2 15,0 1 0-15,3-3 1 0,5-2-1 0,2-1-1 16,0-2 1-16,4-5 0 0,9-3 0 15,-5 0-2-15,2-6 1 0,9-1 0 16,-4-3-1-16,3-5 1 0,3-4 1 16,2-4 2-16,1-9 6 0,7-5 6 15,-4-6 0-15,0-3 3 0,0-3-4 16,0-2 0-16,-4-1-1 0,-9-4 1 16,1 1-5-16,-11-3-1 0,-4 5-2 15,-9 0 0-15,-7 3-3 0,-11 6 1 16,-4 3-2-16,-6 6-1 0,-7 6 0 15,-5 6-2-15,-1 4-1 0,-4 5 1 16,-1 7-3-16,1 4-5 0,-2 5-4 16,9 1 0-16,-1 4 0 0,11-1-1 15,8-1-14-15,10 3-12 0,11-1-24 0,4-5-32 16,4-1-125-16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59:43.158"/>
    </inkml:context>
    <inkml:brush xml:id="br0">
      <inkml:brushProperty name="width" value="0.05292" units="cm"/>
      <inkml:brushProperty name="height" value="0.05292" units="cm"/>
      <inkml:brushProperty name="color" value="#FF0000"/>
    </inkml:brush>
  </inkml:definitions>
  <inkml:trace contextRef="#ctx0" brushRef="#br0">2797 10089 314 0,'0'0'14'0,"0"0"-14"0,0 0 0 16,0 0 4-16,0 0 2 0,0 0-4 16,0 0-1-16,-35-42 1 0,41 31-1 15,0-1-1-15,4 0 3 0,-1 4 0 16,-5 0-1-16,2 2 4 0,-4 3 5 16,0 2 6-16,-2 0 2 0,0 1 6 15,0 0-6-15,0 0-6 0,0 0-6 16,2 0-5-16,-2 0-2 0,2 0-1 15,4 1 0-15,3 3 1 0,-1-1 2 16,6 0 3-16,1 0 1 0,-1-1 1 16,5-1 1-16,0 1-2 0,-1-2 3 15,5 1-3-15,-4-1 0 0,1 2-1 16,1-1 0-16,-2 1-2 0,1 0 0 16,-3-2 0-16,1 3 0 0,1-1 1 15,-3-1 0-15,5 3-1 0,-4-2 1 0,3 1-1 16,1 1 1-16,2-2 0 0,0 3-1 15,3-2 1-15,1 0 1 0,2 0-2 16,0-3 0-16,0 3 1 0,0 0-2 16,0-1-1-16,-4 1 0 0,0-3 1 15,1 4 0-15,-3-2 1 0,0 1-1 16,-2 2-1-16,-7-2 1 0,3 0-1 16,-9 0 1-16,0-3 0 0,-2 2 0 15,-4-2 0-15,3 0 0 0,-5 0 0 16,2 0 0-16,-2 1 0 0,0-1-2 15,2 0 1-15,-2 0 0 0,2 0 1 16,-2 2-2-16,0-2 0 0,0 0 1 16,0 0-1-16,0 0 1 0,0 0 0 15,0 0 0-15,0 0 0 0,0 0 0 0,0 1 0 16,0-1 0-16,0 0-1 16,0 2 0-16,0-2-1 0,0 0 0 15,6 0-5-15,-6 0-4 0,8 0 0 0,5 0-9 16,3 0-10-16,5 0-19 0,-5 0-28 15,3 0-82-15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00:44.896"/>
    </inkml:context>
    <inkml:brush xml:id="br0">
      <inkml:brushProperty name="width" value="0.05292" units="cm"/>
      <inkml:brushProperty name="height" value="0.05292" units="cm"/>
      <inkml:brushProperty name="color" value="#FF0000"/>
    </inkml:brush>
  </inkml:definitions>
  <inkml:trace contextRef="#ctx0" brushRef="#br0">25240 8474 347 0,'0'0'0'16,"0"0"-13"-16,-7 3-8 0,7-3 7 15,0-2 1-15,0 1 4 0,2-2 9 0,0 0 8 16,-2 0 9-16,3 2-3 0,-3 0 0 16,2 1-2-16,-2 0 5 0,0 0 9 15,0 0-1-15,0 0-2 0,0 0-1 16,0 0-6-16,0 0-5 15,0 0 0-15,0 0-4 0,0-2 1 0,2 2-3 16,0 0-1-16,-2 0-3 0,2 2 3 16,6 3 2-16,0 1-2 0,1 0 0 15,-3 2-2-15,2 0-1 0,4 4 1 16,-1-3-2-16,-5 2 1 0,8 1 0 16,-3 1 0-16,-3 1 0 0,5 0 0 15,-3-2 1-15,-2-1 2 0,0 0 2 16,7-2-2-16,-5-4 2 0,-6 1-2 15,9-1 0-15,-5-4 0 0,0 1 4 16,-4-1-1-16,9-1 4 0,1 0-3 16,-3-6 3-16,9-3 2 0,1-2-3 15,4-3 2-15,4-6-5 0,8 1-1 0,4-3-1 16,3 1-1-16,-1-5 0 0,11 2-1 16,-5-2 2-16,9 3-4 0,2-2-1 15,-2 2 0-15,-2 1 0 0,0 1 0 16,-7 8 1-16,-5-5 0 0,-7 8-1 15,-6 2 1-15,-14 1-1 0,1 6 0 16,-12-2 1-16,-4 2-1 0,-2 1 1 16,0 0 1-16,0 0 0 0,0 0 4 15,0 0-2-15,0 0-2 0,0 0-1 16,0 1 0-16,0 1-1 0,0-1 0 16,0 3-2-16,0-4 2 0,7 3-11 15,-1 0-4-15,2-3-5 0,-2 1-7 16,7-1-4-16,7-1-8 0,-7-6-16 0,3-6-44 15,-12-1-132-15</inkml:trace>
  <inkml:trace contextRef="#ctx0" brushRef="#br0" timeOffset="8248.806">24849 9422 391 0,'0'0'0'0,"0"0"-21"0,0 0-8 16,0 0 28-16,0 0-18 0,0 0-25 15,0 0 44-15,0-38 3 0,2 28 5 16,2 4 8-16,0-1-1 0,-2 1 1 16,2 0 5-16,-2 3 2 0,-2 0-1 15,0 2-1-15,0-1 3 0,0 2 0 16,0 0-5-16,0 0-2 0,0 0-2 16,0 0-8-16,0 0-4 0,0 0 0 15,3 0-3-15,1 3 0 0,0 1 0 16,0 4 2-16,2 2 2 0,7-1 1 15,-5 3 2-15,-2 2 0 0,0 1 0 16,5-2-2-16,-5 2 1 0,2-1 1 0,-6 1-1 16,4-1-2-16,5 0-2 0,-5-3 0 15,0-2 0-15,-2-1 0 0,0-4 1 16,2-1 1-16,3-2 0 16,-3-1 1-16,2 0 2 0,0-3 3 15,11-2 0-15,-6-6-1 0,9-2 2 0,-1-1 1 16,2-2-4-16,4-2-2 0,1 0-1 15,3-1-1-15,0-1 0 0,5-1 1 16,-1 1-2-16,2 1-1 0,-2-2 0 16,6 2 1-16,5 2-1 0,-5-1 0 15,-4 2 1-15,1 0-2 0,-1 1 1 16,-2 2-1-16,-4 0-1 0,-2 4 3 16,0-1-3-16,-8 2 2 0,-7 4-2 0,3 1 1 15,-11 2-1-15,-4-1 1 0,0 2-1 16,-2 0 0-16,0 0 1 15,0 0 0-15,0 0 1 0,0 0 1 16,0 0-2-16,0 0 0 0,0 0-1 0,0 0 0 16,0 0 0-16,0 0 0 0,0 0 0 15,0 0-3-15,0 0-6 0,0 2-5 16,0 0-5-16,0 0 1 0,2 4-5 16,0 0-8-16,2 0-11 0,11-2-14 15,-1-3-24-15,1-2-43 0,-1-12-143 16</inkml:trace>
  <inkml:trace contextRef="#ctx0" brushRef="#br0" timeOffset="22199.19">25364 10811 212 0,'0'0'0'0,"0"0"-52"0,0 0-9 16,0 0 61-16,0 0 0 0,0 0 8 16,35-46 41-16,-35 41 2 0,-4 2-7 15,-3 0-3-15,3 2-10 0,2 1-9 16,0-3 6-16,2 3 4 0,0 0-2 16,0 0-13-16,0 0-11 0,0 0-2 15,0 0 0-15,2 0 4 0,0 1 5 0,0 1 0 16,0 0 0-16,5 1-2 0,-5-1 0 15,0 0-3-15,0 0 0 0,0 1 2 16,0 2-3-16,0-2 1 0,0 4-2 16,0 3 1-16,0 2-4 0,-2 1 3 15,2 3-3-15,4 0 2 16,1-1-4-16,-3-1 1 0,4 1 0 0,-2 0 0 16,-2-5 1-16,7 0 0 0,-3 1 0 15,0-4-1-15,-6-3 2 0,7 2-3 16,-1-2 3-16,-4-2 0 0,0 0 1 15,0-2-1-15,0 0 4 0,1-2 3 16,7-6 0-16,4-2 3 0,3-4-3 16,2-1-4-16,8-3-2 0,2-2-2 15,6 0 2-15,2-2-2 0,7-1-1 0,-3 1 1 16,7 0 1-16,-1 1 0 16,9-1-3-16,-6-2 0 0,4 1-1 15,4-1 3-15,-5 1 1 0,-3 1-2 16,0 2 1-16,-9 0 0 0,-4 1 2 15,-1 4-2-15,-9 1 1 0,-3 4-1 0,-3 0 2 16,-8 2-2-16,-1 2 2 0,-6 1-2 16,-1 5 0-16,-3 0 1 0,-4-3-2 15,0 3-2-15,0 0 2 0,0 0 2 16,0 0-1-16,0 0-1 0,0 0 0 16,0 0-1-16,0 0 0 0,0 0-1 15,0 0 0-15,0 0 0 0,0 0 0 16,0 0 0-16,0 0-2 0,0 0 0 15,0 3-5-15,0-3 1 0,0 0-4 16,0 3 1-16,0-1-2 0,2 4-6 16,2-3-7-16,6 2-10 0,-1 4-9 15,-1-5-9-15,8 0-12 0,-3-4-25 0,-7-6-111 16</inkml:trace>
  <inkml:trace contextRef="#ctx0" brushRef="#br0" timeOffset="31260.077">3543 11484 380 0,'0'0'0'0,"0"0"-26"16,0 0 26-16,0 0 6 0,0 0 7 16,0 0-11-16,0 0 13 0,0 0 7 15,-62-8-9-15,62 7 2 0,0 1-1 16,0 0-6-16,0 0-4 0,0 0 4 16,0 0-3-16,4 3-1 0,2 0 4 15,1 0 3-15,5 0-2 0,5-3 4 16,3 3-2-16,3-3-1 0,4 3 2 15,10-3-1-15,0 0-3 0,5 0 1 16,1 0 0-16,5 0-1 0,1-3 1 16,5 0-1-16,2 0 1 0,-1 1-1 15,7 1-1-15,3-1 0 0,-1 2-1 0,2 0 2 16,4 0-2-16,0 0 0 0,5 0-5 16,-3-1 0-16,5 1 1 0,1-2 2 15,1-1 0-15,3 3-1 0,-1-1 1 16,2 1-1-16,-1 0 1 0,3 0 3 15,-2 0-3-15,2 1-1 0,3-1-1 16,1 2 1-16,-2-2 2 0,2 0-4 16,0 0 2-16,-2-2 3 0,2 2-3 15,-5 0 2-15,1 2 0 0,0-1-1 16,0 1-4-16,-1 1 0 0,1-3 0 16,0 1 2-16,2 1 0 0,-3-2 0 15,3 1 0-15,4 1 0 0,-2 1 1 0,0 0 0 16,2-3-3-16,-4 3-3 0,2-3 3 15,-2 0 1-15,-3 0-1 16,-3 0 3-16,-1 0 0 0,-1-3 1 16,2 3 1-16,-5-3 1 0,-4 0-2 0,3 3-1 15,-3-3-3-15,-4 3 0 0,-1 0 2 16,-9-2-1-16,-3 2-1 0,-3 0 2 16,-9 2 1-16,-5 1-2 0,-5 0 2 15,-2 0-2-15,-9 0 2 0,-5 1-2 16,0 0 2-16,-3-1-3 0,0 2 2 15,-5-2 0-15,1 0 0 0,0 0-1 16,-1-3 2-16,-5 2-3 0,4-1 1 16,-4 1-1-16,2-2 0 0,-6 0 1 15,5 1-1-15,-5 1 0 0,0-2 1 16,0 0-1-16,0 1 0 0,0-1-1 16,0 0-1-16,0 0-5 0,0 0-4 15,0 0-6-15,0 0-6 0,0 2-8 0,0 6-11 16,0 3-8-16,-5 4-20 0,3-5-22 15,-4-7-68-15</inkml:trace>
  <inkml:trace contextRef="#ctx0" brushRef="#br0" timeOffset="53177.404">25808 11664 454 0,'0'0'0'0,"0"0"-25"0,0 0-11 16,0 0 34-16,0 0-1 0,0 0 2 16,87-16 1-16,-75 13 4 0,-6 1 8 15,5 2-2-15,-3 0-5 0,-4 2-1 16,0 1 9-16,-4 2 1 0,2-1 1 16,-2 3-2-16,0 2 3 0,0 0 2 15,0 2-1-15,0 1-3 0,0 4 0 0,0-4-4 16,0 4-1-16,2-4-2 0,0-2 3 15,1 2-5-15,1-5 3 16,4 0-3-16,-4-1 1 0,0-5 0 16,0 2 0-16,-2-2 1 0,5-1 1 15,5 0 1-15,0-3 4 0,7-5 3 16,0-6-3-16,10-5-3 0,2-3 0 0,4-5-4 16,2 0 0-16,2-1-3 0,9-4 0 15,-3 7-1-15,3-6 0 0,1 5 0 16,3 6 1-16,-2-3-2 0,8 5 0 15,-5 0 1-15,-1 2-1 0,0 1 0 16,-7 2 0-16,1 1 1 0,-5 3-2 16,-8 3 0-16,-4-1-3 0,-8 3 3 15,-5 2 0-15,-3 2 1 0,-9-1-2 16,-2 1 2-16,0 0-1 0,0 0 1 16,-2 0-1-16,0 0 0 0,0-2 0 15,0 2 1-15,0 0-2 0,0 0 1 16,0 0 0-16,0 0 0 0,0 0-1 0,0 0-4 15,0 0-6-15,2 0-3 0,8 0-11 16,1-1-5-16,1-2-1 0,9-1-12 16,4-3-14-16,-5-7-28 0,1 0-91 15</inkml:trace>
  <inkml:trace contextRef="#ctx0" brushRef="#br0" timeOffset="60191.913">23888 12304 287 0,'0'0'7'0,"0"0"-4"16,0 0-3-16,0 0 2 0,0 0-1 15,0 0 4-15,0 0 1 16,2-47 3-16,6 41 1 0,4-2-4 0,-1 2 0 16,-1 0 0-16,2 1 5 15,-1 2 9-15,-5 1 0 0,0 0 6 0,0 1-4 16,-4 1-5-16,1 0-2 0,-3 0 2 16,0 0-4-16,0 0 0 0,0 5 0 15,0 3-3-15,0 0 0 0,0 1-4 16,0 3-3-16,0 0 1 0,0 1 0 15,0-3-1-15,4 3 2 0,0 1-1 16,0-3-2-16,0 3 0 0,2-4 1 16,5 1 0-16,-1 0-2 0,-4-3 2 15,2-2-1-15,3-2 3 0,-3-1 0 16,-4-3 1-16,2 0 1 0,5 0 2 16,-5-2 1-16,2-2 0 0,9-1 2 15,-3-4-3-15,9-1-2 0,2-5-1 0,8-1 1 16,6-1-2-16,4-2-2 0,1-1 0 15,8 1 3-15,-5 2-2 0,7 2-1 16,-9 1 0-16,7 2-1 0,-11 2 2 16,-1 1-3-16,-5 0 2 0,-4 0-2 15,-4 4 2-15,-5 0 0 0,-7 0 1 16,1 1-3-16,-5 1 3 0,-7 0-2 16,-2 3 1-16,0 0-2 0,-2 0 1 15,0 0-2-15,0 0 0 0,0 0 0 16,0 0 1-16,0 0-1 0,0 0 0 15,2-1 0-15,-2 1 0 0,0 0 0 16,2 0-2-16,-2 0-1 0,2 1-10 16,4 2 2-16,1-3-4 0,1 1-7 15,2 1-4-15,9-2-10 0,-7 0-9 0,9-6-22 16,-11-9-49-16,1-3-157 0</inkml:trace>
  <inkml:trace contextRef="#ctx0" brushRef="#br0" timeOffset="62645.068">28692 13023 198 0,'0'0'10'0,"0"0"-10"15,0 0-26-15,0 0 26 0,0 0 3 16,27-20 0-16,-17 17 9 0,-2-3 5 16,2 1-9-16,-3-1-1 0,1 1 1 15,0 0 4-15,-4 0 4 0,-2 3 11 16,0 0 3-16,-2 2 0 0,3 0 2 16,-3 0 6-16,0 0-5 0,0 0-10 15,0 0-6-15,0 0-7 0,0 0-3 16,0 0-5-16,0 0-1 0,0 2 0 15,0 4 1-15,0 1 0 0,0 0 1 16,0 1 1-16,0 1 2 0,2 0-3 0,-2 4 0 16,0-1 3-16,0-1 3 0,0 1-2 15,-2 1 0-15,2 0-2 0,-3-1-2 16,3 1 3-16,0-2-1 0,-2 0 0 16,2 0-3-16,0-2 1 0,0-2 2 15,0-1-2-15,0-2 0 0,2-1 0 16,1-1-1-16,-1-1 0 0,0-1 1 15,2 3 3-15,-2-2 1 0,2-1 3 16,2 0 1-16,0-2 1 0,5-5 1 16,-5-2 0-16,4-2 1 0,3-2-4 15,-3 0-1-15,4-2-3 0,-1 1 1 16,8-1-3-16,-1-3-2 0,5 2 0 0,6-2 1 16,0-2 0-16,6 2 0 0,-4-3 0 15,11 1-1-15,-1-1-1 0,3 1 1 16,-3 4 1-16,5-1-2 15,-7 3 0-15,0 2 1 0,-6-1-1 16,-2 6 1-16,-4-2-2 0,-6 1 2 16,-6 3-2-16,-1 0 1 0,-10 2-1 0,1 0 1 15,-7 3 0-15,0 0 0 0,0 0 0 16,0 0 2-16,0 0-2 0,0 0 2 16,0 0-3-16,0 0 0 0,0 0 0 15,0 0-5-15,0 0-1 0,0 0-3 16,0 0 0-16,0 0-6 0,0 0-8 15,2 0-15-15,10 3-9 0,5-3-13 16,10 3-8-16,1-6-22 0,1-3-81 16</inkml:trace>
  <inkml:trace contextRef="#ctx0" brushRef="#br0" timeOffset="70987.13">23939 13971 74 0,'0'0'89'0,"0"0"-89"15,0 0-59-15,0 0 50 0,0 0 9 16,0 0 0-16,-18-95 10 0,18 81 10 16,-2 2 12-16,2 0-12 0,-2 6-3 15,2 0 3-15,-2 3 6 0,2 1 9 0,-3 1 9 16,3 0-11-16,0 0-6 0,-2 0-4 16,2 1-1-16,0 0-3 0,-2 0-2 15,2 1-2-15,-2 3-3 0,2 1-3 16,0 1-1-16,-4 3 2 0,4-1 1 15,0 0 1-15,0 2-3 0,6 1 2 16,-6 1-4-16,4 0 1 16,-1 2 0-16,-1-1 0 0,2 0 0 0,-2-1-1 15,2-2 0-15,-2 0-1 0,4 0-1 16,0-4 1-16,1 0-6 0,-1 0 2 16,-4-1 2-16,2 0-1 0,4-2 0 15,3-3 1-15,-3 0 4 0,0 0 1 16,13-1 1-16,-7-5-1 0,11-3 0 15,4-3 2-15,6-5-1 0,0-1-1 16,11-2-1-16,5 1-3 0,-3-1 2 16,6-1-2-16,2 0-1 0,-7 1 0 0,3 2 2 15,-7 2-1-15,3-2 0 16,-7 6 1-16,-2-2-3 0,-5 2 2 16,-5 6 2-16,-5-2-3 0,-5 2-1 15,4 3 0-15,-13 0-1 0,7 1 1 0,-9 1-1 16,-6 0-1-16,0 1 1 0,-2-2-2 15,2 2 1-15,-2 0 0 0,0 0 0 16,0 0-1-16,0 0 1 0,0 0 0 16,0 0-1-16,0 0 0 0,0 0 0 15,0 0 0-15,0 0 0 0,0 0-1 16,0 0-2-16,0 0-2 0,0 0-4 16,0 0 0-16,0 0-4 0,0 2-7 15,2 1-4-15,4 1-11 0,3 3-11 16,-1 2-15-16,-4 0-21 0,2-3-43 15,-6-5-148-15</inkml:trace>
  <inkml:trace contextRef="#ctx0" brushRef="#br0" timeOffset="73284.336">24983 14519 381 0,'0'0'46'16,"0"0"-46"-16,0 0-14 0,0 0 14 16,0 0 3-16,2-20 3 0,0 15 11 15,-2 3 9-15,0 1 2 0,0 0-8 16,0 0-5-16,0 1-3 0,0 0 0 15,0 0 7-15,0 0-4 0,0 0-3 16,2 0 0-16,0 0-5 0,1 3 1 16,-3 4 1-16,6 5 2 0,-4 2 2 15,0 2-1-15,0 5-2 0,2-2-1 16,0 0-3-16,-4 1 1 0,6 1-1 16,1 1 0-16,3-2-1 0,0 2 2 15,-3-4-2-15,5-4-1 0,0 1 1 0,-5-6-1 16,7 0 0-16,-4-3 0 0,-1-3 0 15,5-2 1-15,-4 1 0 0,-1-2-1 16,7 0 1-16,-3-6-1 0,13-4 0 16,-3-4 3-16,4-2-2 0,8-4 0 15,4-2-2-15,3 1-1 0,-1-5 1 16,-2 4-1-16,9 1-1 0,-3-2 1 16,3 4-1-16,2 0 1 0,-5 1 0 15,7 2 0-15,-11-2 3 0,7 6-3 16,-9-1 1-16,-2 2 0 0,-8 3-1 15,-2-1-2-15,-8 4 0 0,-1 1 2 16,-10 1-1-16,-1 3-1 0,-3 0 2 0,-2 0-1 16,-2 0 0-16,0 0 1 15,0 0 0-15,0 0 0 0,0 0-1 16,0 0 0-16,0 0-1 0,0 0 0 16,0 0 0-16,0 0 0 0,0 0 0 15,0 0 0-15,0 0 0 0,0 0-2 0,0 0-5 16,0 0-2-16,0 0-4 0,0 0-4 15,4 0-6-15,0 0-5 0,2 0-2 16,1 6-13-16,-1 0-10 0,6 0-13 16,-6-2-22-16,-2-4-79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03:27.206"/>
    </inkml:context>
    <inkml:brush xml:id="br0">
      <inkml:brushProperty name="width" value="0.05292" units="cm"/>
      <inkml:brushProperty name="height" value="0.05292" units="cm"/>
      <inkml:brushProperty name="color" value="#FF0000"/>
    </inkml:brush>
  </inkml:definitions>
  <inkml:trace contextRef="#ctx0" brushRef="#br0">25277 8567 212 0,'0'0'0'0,"0"0"-16"0,0 0 12 16,0 0 4-16,0 0 10 0,0 0 29 15,0 0 15-15,0 0-1 0,-66-14-11 16,66 11-7-16,0 3-6 0,0-3-12 16,2 1-17-16,4-3 4 0,0 1 6 15,6 1 6-15,-3 0 0 0,-5 3-5 16,2 0-2-16,2 0-1 0,-4 1 0 15,1 4 0-15,-3 1 0 0,2 2 0 0,-4 6-1 16,0-2 3-16,0 5-3 16,0 3 3-16,2-2-4 0,0 3 0 15,0-3-1-15,4 4 2 0,0-3-5 16,5 1 1-16,-5-2 0 0,2 1 0 16,7-2-1-16,-5-3 1 0,-2-3 0 0,7-2-1 15,-5-3 0-15,-2-1 3 0,5-5 0 16,-1 0 3-16,-1-5 6 0,11-7 3 15,3-8-2-15,6-11 2 0,8-3-6 16,3-5-4-16,16-4-3 0,-1 1-2 16,5-1 2-16,7 0-1 0,5 0 0 15,1 3 1-15,13-3-4 0,-3 4-5 16,6 2 4-16,4-3 1 0,-6 4 1 16,-8 2 1-16,-1 3-2 0,-9 8 0 15,-18 4 1-15,-5 6 1 0,-17 6-1 16,-10 1-1-16,-7 3-4 0,-10 1 3 15,-4 2-2-15,0 0-6 0,-4 0-1 16,-2 6 1-16,-9 3-6 0,5 4-12 16,-7 2-4-16,7 1 1 0,4 1-10 0,2 0-22 15,0-3-18-15,2-3-55 0,-7-10-168 16</inkml:trace>
  <inkml:trace contextRef="#ctx0" brushRef="#br0" timeOffset="3905.247">24328 9310 219 0,'0'0'1'0,"0"0"0"15,0 0 3-15,0 0 8 0,0 0 3 16,0 0 5-16,0 0 10 0,-10-22 1 0,10 22-4 16,0 0-2-16,0 0-1 15,0 0-8-15,0 0-12 0,2 0-4 16,0 0 1-16,4 2 2 0,2 4 3 16,0-1 0-16,-1 1 0 0,-3 2 3 15,4 2-3-15,2 3-2 0,-1-2 1 16,-3 5-2-16,4-3 2 0,7 3 1 0,-9 0 0 15,13-2-2-15,-7 0 3 0,11-1-1 16,-2-1-1-16,-1-1 0 0,5-4 1 16,2-5-2-16,4-2 6 15,-2-4 2-15,0-4 1 0,0-10 1 16,5 2 0-16,-3-4-1 0,2-4-2 0,-2 3 1 16,2-2-1-16,-2 2-2 0,0 3-3 15,0 1 2-15,0 3-6 0,-4-1-2 16,-4 5-1-16,-6 4 1 0,5 0 1 15,-9 2-1-15,3 2 0 0,-9 1 0 16,3 1 0-16,-2 0 1 0,-5 0-2 16,1 4 1-16,0-1-1 0,2 0-5 15,-2 0-7-15,-1 3-7 0,-3 0-4 0,0 4-7 16,0 0-5-16,0 2-12 0,-2 0-31 16,-6-5-65-16</inkml:trace>
  <inkml:trace contextRef="#ctx0" brushRef="#br0" timeOffset="5029.981">25496 9870 244 0,'0'0'3'0,"0"0"-3"0,0 0 1 16,0 0 10-16,0 0 3 0,0 0 15 15,21-33 14-15,-21 28-6 0,0 4-8 16,0-4-8-16,0 4 1 0,0 0-7 16,0-1 2-16,0 2 1 0,0-1 1 15,0 1-2-15,0 0-1 0,0 0-3 16,0 0-3-16,0 0-3 0,0 0-5 15,2 3-2-15,0-1 0 0,4 4 0 16,-2 2 0-16,0-1 0 0,2 3 2 16,-2-1-1-16,1 0 0 0,1 1 1 15,2 0-1-15,0 1 1 0,-1-5 0 16,-3 4 2-16,2-3 1 0,2 0 1 0,0 2-1 16,-1-3-1-16,-3 2 2 15,2-2 1-15,2 0-3 0,-4 0-1 16,0 0 2-16,3-2-1 0,-7-1 1 0,2-3 2 15,0 0-3-15,-2 0 3 0,2 2 0 16,-2-2-2-16,2 0 2 0,-2 0-2 16,2 0 3-16,2 0-3 0,-2-2-1 15,7-3 8-15,-1-7-4 0,8-2 1 16,5-3-3-16,8-6 2 0,2 1-5 16,4-2-1-16,0 2 0 0,15-3 0 15,-5 2-1-15,15-2-1 0,4-2-1 16,2 0 1-16,7 2-1 0,-1-3 1 15,3 3 0-15,3 0 1 0,-3 2 0 16,-3 3-1-16,-2 0 1 0,-4 3 0 16,-4 4-1-16,-4 1 0 0,-6 4-12 15,-5 1-12-15,-7 2-16 0,-5 2-9 16,-8-4-21-16,-19-8-46 0,-10-7-208 0</inkml:trace>
  <inkml:trace contextRef="#ctx0" brushRef="#br0" timeOffset="12982.771">25965 10485 169 0,'0'0'3'0,"0"0"-3"16,0 0 3-16,0 0 12 0,0 0 8 16,0 0 8-16,0 0 10 0,10-40-1 15,-10 40-8-15,0 0-8 0,0 0-3 16,0 0-7-16,0 0 3 0,0 0-7 15,0 3-5-15,0 0-2 0,0 4-2 16,0 2 1-16,0 3 3 0,0 4 3 0,0 6-1 16,0 1-2-16,0 4 3 0,0-2-3 15,5 0 0-15,1 1-1 0,4-3-2 16,0-1-1-16,-3-3 0 0,9 0-1 16,-1-4 1-16,3-1 2 0,-1-1-2 15,6-3 0-15,-1-5 2 0,1-2 0 16,4-3 4-16,4-8 6 0,0-8 3 15,2-4 0-15,0-5 3 0,0-4-6 16,2 1 1-16,-2-4-2 0,0 1-2 16,0 3-4-16,1-1-1 0,-3 4-2 15,0 1 1-15,-2 4-2 0,-3 0-1 16,-5 5 1-16,6 4-2 0,-8 0 3 16,-3 2-3-16,5 4 0 0,-9-1 0 15,5 4 1-15,-7 1-1 0,-2 1-4 16,-2 0 2-16,3 0-8 0,-5 3-14 15,-2 0-4-15,-2 5-5 0,0 3-2 16,-6 3-11-16,-9 4-15 0,-3-1-42 0,-5-3-66 16</inkml:trace>
  <inkml:trace contextRef="#ctx0" brushRef="#br0" timeOffset="13857.916">24562 11557 435 0,'0'0'0'0,"0"0"-3"15,0 0 2-15,0 0-1 0,0 0-8 16,0 0 5-16,0 0 5 0,-5 9 9 16,5-9 5-16,0 0-2 0,0 1-4 15,5 1-3-15,-3 1 2 0,2 1 3 16,0 2 1-16,2 6 1 0,0 2 0 15,-6 1-1-15,6 4 0 0,5 0-2 16,-1 2-1-16,-4-1-5 0,3-4 2 16,5 1-2-16,-4-3 2 0,1-2 0 0,5-2-1 15,-3-4 3-15,7 0 0 0,-3-6 3 16,6 0-2-16,8-9 4 0,0-7 0 16,6-6 0-16,4-6 0 0,11-4 1 15,-3-2-4-15,7 0 0 0,6 1-4 16,-2 1-5-16,-4 4 3 0,2 0 1 15,0 2-1-15,-4 4 2 0,-3 0-2 16,-3 2 0-16,-3 2 0 0,-5 5 0 16,-7 1-2-16,-4 5 1 0,-9 1 0 15,-3 3-2-15,-13 2 2 0,0 1-2 16,-4 0 0-16,0 0 0 0,0 0 0 16,0 0 1-16,0 0-1 0,0-2 2 15,0 2-2-15,0 0 0 0,0 0-3 16,0 2-10-16,0-2-12 0,0 4-5 15,0 0-6-15,8 1-6 0,3-2-11 16,-3-3-20-16,4-7-63 0,-3-10-164 16</inkml:trace>
  <inkml:trace contextRef="#ctx0" brushRef="#br0" timeOffset="25637.608">25744 12286 23 0,'0'0'218'16,"0"0"-215"-16,0 0-3 0,0 0 1 15,-6-14 2-15,4 8 4 0,0 3 28 16,0 0 9-16,2-2-5 0,0 4-9 16,0 0-4-16,0-1-9 0,0 2-6 15,0 0-4-15,0 0 0 0,-3 0 2 16,3 3 1-16,0 3-1 0,0 3 2 16,3 2 3-16,-1 3-4 0,-2 2-4 15,4 2-2-15,-2-1-2 0,2 2 0 16,-4 0 2-16,6-2-3 0,4 1 0 15,-3 1 1-15,3-1-1 0,-6-4 1 0,9 1 1 16,-3-2-1-16,-4-2 2 0,4 0 0 16,3-4-1-16,-3 1 2 0,-6-3 2 15,9-4 1-15,-5 0 2 16,0-1 1-16,3-4 5 0,5-5-6 16,1-6 15-16,5-7-6 0,9-5-6 0,2-3-3 15,5-2-3-15,3 0-5 0,9-1 0 16,-7 1-1-16,11 3 1 0,-11 1-2 15,7 5 1-15,-9 1-1 0,-4 4 2 16,-2 2-2-16,-4 4 0 0,-4 2 1 16,-10 4-1-16,1 2 0 0,-9 3 0 15,-1-1 0-15,-2 2-1 0,-4 0-1 16,-2 0 1-16,0 0-3 0,0 0-6 16,0 5-10-16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15:21.313"/>
    </inkml:context>
    <inkml:brush xml:id="br0">
      <inkml:brushProperty name="width" value="0.05292" units="cm"/>
      <inkml:brushProperty name="height" value="0.05292" units="cm"/>
      <inkml:brushProperty name="color" value="#FF0000"/>
    </inkml:brush>
  </inkml:definitions>
  <inkml:trace contextRef="#ctx0" brushRef="#br0">11061 7864 70 0,'0'0'9'0,"0"0"-4"0,0 0 2 0,0 0-4 16,0 0 0-16,0 0-3 15,0 0 2-15,0 0 4 0,0-17 9 16,-2 15-1-16,-2-1-6 0,-2 3-2 16,0-3 4-16,-3 0 1 0,3 3-6 15,0-2-2-15,-2 1-1 0,-1-1-1 0,-1 2 0 16,10 0-1-16,-4 0 1 0,4 0 0 15,0 0 4-15,-2 0 6 0,0 0 5 16,-2 0 0-16,2 0 1 0,-3 2 3 16,-3-2 5-16,2 3-2 0,2 0-9 15,0 1-9-15,-5-1 0 0,-1 1 4 16,2-1 2-16,0 0-1 0,-3 0-5 16,-1 0 2-16,-1 0 2 0,-1 0 4 15,4-1 1-15,-1 0 3 0,-3 1 3 16,6 0-5-16,-1-2 0 0,1 1-1 15,2 1-1-15,0-3-2 0,6 1-4 0,0-1 1 16,0 0-3-16,0 0-2 0,0 0-1 16,0 0 2-16,0 0-2 0,0 0 0 15,12 2 6-15,-4-2 3 0,1 0 1 16,-1 0 0-16,6 0-2 0,-1 0-3 16,3-3 1-16,1 1-1 15,1 2-2-15,-1-1-1 0,10 1-1 0,-2 0 0 16,-1 0-1-16,3 3 0 0,2 0 0 15,4-2 2-15,0 1 0 0,7-1 0 16,1 1-1-16,0-2 1 0,1 0 0 16,5 0 0-16,-1 0 0 0,-5 0 1 15,11 0 0-15,-5 0-2 0,3 0 1 16,-1 3-3-16,3-3 0 0,-4 0-1 16,5 0 1-16,-7 0 0 0,3 0 2 15,-3 0-3-15,-3-3 1 0,5 3 0 0,-3-2 2 16,1 1 0-16,1 1 1 15,-3-3 1-15,7 0-2 0,-7 0 1 0,8 0 0 16,-7 0-1-16,-4 0-2 0,5 1 2 16,-7 0-3-16,-2-1-2 0,1-1 2 15,-9-1 1-15,-1 2 0 0,-3-3 0 16,-8 2 2-16,1 0 1 0,-3-2-1 16,-3 1 3-16,1-1-5 0,-3 4 2 15,9-1 0-15,-7 0-2 0,2 3 0 16,-1-3-1-16,-7 3 0 0,9 0 0 15,-9 0 0-15,0 0 0 0,-2 0 0 16,-2 0 0-16,2 0 0 0,5 0 0 16,-1 0 0-16,0 3 0 0,0-3 0 15,7 3 1-15,-1-3-1 0,5 3 0 16,-5-3 0-16,13 2 0 0,-6-2 1 16,-2 0 0-16,7 2 0 0,-5-2 1 0,-2 0 0 15,8 0 1-15,-11-2-2 0,3 0 1 16,-11 2 0-16,4 0-2 0,-3-3 1 15,-5 3 0-15,-2 0 1 0,0-3-2 16,-2 3 1-16,0 0-1 0,0 0 0 16,0 0 1-16,0 0-1 0,0 0 2 15,0 0-2-15,0 0 0 0,0 0 0 16,0 0 0-16,0 0 0 0,0 0-2 16,0 0-2-16,0 0 1 0,0 0-2 15,0 3 0-15,4 0 1 0,-2 1-4 16,2 0 0-16,-2 1-4 0,0 1-5 15,-2-2-10-15,0-1-7 0,0 1-2 0,0-1-3 16,0-2 1-16,0 2-8 0,0-3-6 16,-4 0-22-16,-2-3-39 0,2-4-92 15</inkml:trace>
  <inkml:trace contextRef="#ctx0" brushRef="#br0" timeOffset="469.635">13029 7650 198 0,'0'0'7'0,"0"0"25"0,0 0 29 0,0 0-14 16,0 0-17-16,0 0-3 15,-58-37 2-15,46 32-2 0,-1 1-5 16,-1 2-1-16,-1-1 1 0,7 0-2 0,2 1 0 15,2 2 2-15,2 0-5 16,2 0-1-16,0 0-5 0,0 0-6 0,0 2-3 16,4 4-2-16,4-1 4 0,0 1 0 15,7 1 4-15,-1 1 2 0,3 0 0 16,-1 1-3-16,5 2 0 0,-2 2-2 16,3-1-2-16,3 3 0 0,0 0-1 15,-4-2-1-15,4 3 1 0,-3-2-1 16,-3-2 1-16,-1 2 0 0,-3-2-1 15,-9-2 1-15,5-4-1 0,-9 3 0 16,0-4-1-16,-2 1 3 0,-2 2 1 16,-5-1 1-16,-5 0 1 0,8 2-1 15,-7-3-1-15,-1 1-2 0,4 2 0 16,-5 0-1-16,-1 3-1 0,4-4 0 0,-5 3 0 16,-1-1-9-16,1 0-12 0,-3-1-11 15,-5-1-7-15,4 3-16 0,-8-1-27 16,-4-1-57-16,-2-2-172 0</inkml:trace>
  <inkml:trace contextRef="#ctx0" brushRef="#br0" timeOffset="1594.967">10900 8619 161 0,'0'0'5'16,"0"0"16"-16,0 0 23 15,0 0-2-15,0 0-9 0,0 0 2 16,0 0 1-16,-15 0-8 0,15 0-4 0,0 0-8 15,0-1-6-15,0 1-1 0,3 0-2 16,1 0 4-16,0 0 5 0,8 0 2 16,1 0-2-16,-1 0-4 0,5 1-1 15,5 1-3-15,1-1 4 0,6 1-3 16,4-2-4-16,2 0 2 0,4 0 0 16,11 0 4-16,6 0-3 0,0-3-3 15,10 0 3-15,0 0-3 0,10-2 0 16,1 2-1-16,4-3-2 0,10-1-1 15,-1 1 1-15,3-1 0 0,-6 1 2 16,8 1 0-16,-4-1 1 0,-8 1-2 16,0-1 0-16,-9 0-1 0,-4 1-1 15,-12 2-1-15,-6 0-3 0,-4 0 3 16,-11 1 2-16,-4 2 2 0,-6 0 2 0,-3 0 0 16,-5 2-1-16,2-2-1 0,-7 1-2 15,5 1-1-15,-7-2 3 0,5 0-3 16,-3 0-1-16,3 0 3 0,-3 0-1 15,3 0-1-15,-1 0 3 16,3-2 2-16,0 1-3 0,1-2 0 0,-1 1 0 16,4-1-1-16,-7 0 0 0,1 3-1 15,-7-2 1-15,4 0-1 0,-3 2 0 16,-5-1-1-16,6 1 2 0,-1 0-2 16,-5 0 1-16,0 0-1 0,2 0 1 15,1 0-1-15,-3 0 0 0,-2 0 0 16,6 0 0-16,-1 0 1 0,-1 0-1 15,-2 0 2-15,6 0-1 0,-1 0 2 16,-1 0 1-16,5 0-2 0,-1 0 3 16,3 0-3-16,-1 0 0 0,1 0 1 15,-5-2-1-15,-6 1 0 0,-2 1-1 16,-4 0-1-16,0 0 2 0,0 0 0 16,-2 0-1-16,-4 0 0 0,-6 0-1 0,-1 1-2 15,-7 1-6-15,1-2-6 0,-6 0-5 16,3 0-13-16,-5 0-17 0,-6-3-17 15,-1 0-22-15,1-3-40 0,-2-2-130 16</inkml:trace>
  <inkml:trace contextRef="#ctx0" brushRef="#br0" timeOffset="2282.263">11208 8430 174 0,'0'0'59'0,"0"0"-41"0,0 0 25 16,0 0 17-16,0 0-16 0,0 0-13 16,10-19 4-16,-10 16-3 0,0 3-7 15,0-1-3-15,0 1-4 0,0 0 0 16,0 0-1-16,0 0 0 0,0 0-2 16,0-1-2-16,0 1-3 0,0-2-1 15,-4 2-1-15,0 0-2 0,-8 6-4 16,-1 2-1-16,-7 4-1 0,-1 3 0 15,-8 1 0-15,2 1 1 0,-4 1-1 16,-2 0 0-16,2-2 0 0,0 0-1 16,10-1 1-16,3-4 0 0,3-2 1 15,3-3 0-15,10-2-1 0,0-1-1 0,2-1 1 16,0-2 0-16,0 0 0 0,0 0 2 16,0 0 0-16,0 0 1 0,4 0 5 15,0 0-2-15,6 1 5 0,-1 3-1 16,-1-1-3-16,0 0-1 0,7 3 0 15,-3-1-3-15,9 3 1 0,-9 4-3 16,11 2 1-16,-3 3-2 0,3 3 1 16,4 1-1-16,-2 1-3 0,6 5-16 15,2-1-18-15,0 2-27 0,0-3-39 16,-12-10-127-16</inkml:trace>
  <inkml:trace contextRef="#ctx0" brushRef="#br0" timeOffset="3766.848">15646 7820 9 0,'0'0'38'0,"0"0"-5"0,0 0 11 16,0 0 2-16,0 0-12 0,0 0-1 15,0 0 4-15,0 0 3 16,-14-6-11-16,14 6-8 0,0 0-5 15,4 6-2-15,-2-4 12 0,4 1 1 0,0 0-7 16,2 0-6-16,-1 2-2 0,3-1 0 16,2 1 0-16,-1-3 0 0,7 1-1 15,1 0 0-15,4-3 1 0,6 1 0 16,2-1 0-16,6 0-1 0,4 0-1 16,7 0-1-16,1 0-2 0,9-1 1 15,0-1-2-15,8 1-3 0,2-2-3 16,5 1 4-16,-3-1-1 0,4 1 0 15,3 1-1-15,-3-2-1 0,-1 3 1 0,1 0-1 16,1 0 0-16,-5 0 1 16,0 0 0-16,-4 0 0 0,-2 0-2 15,-4 0-2-15,-6 0 2 0,-2 0 2 0,-7 0-2 16,-3 0 2-16,-5 0-1 0,0 0 2 16,-6 0-2-16,0 3 0 0,-4-2 1 15,-2 1-2-15,-1-1 2 0,-3-1-2 16,-6 2 1-16,-3-2-1 0,-4 0 0 15,-2 0 1-15,1 0-1 0,-1 0 0 16,-4 0 2-16,8 0 0 0,-1-2 3 16,3-1-1-16,4-1 0 0,1 1 0 15,4 1-2-15,3 1-1 0,-1-2 1 16,4 1-1-16,4 1 1 0,0-1-2 16,0 2-2-16,4 0 1 0,-2 3 1 15,-4 0 0-15,-2 0 1 0,-6-1-1 16,-3 1 0-16,-7 0 0 0,-3-3 2 15,-2 0-2-15,-4 0 0 0,0 0 0 16,0 0 1-16,-2 3-1 0,3-3 0 0,1 0 0 16,-2 1 0-16,2 1 0 0,4-2 1 15,0 0 0-15,5 0 2 0,-3 0 3 16,7 0-2-16,-5 0 0 0,3 0-3 16,-3 0-1-16,-6 0 2 0,0 0 0 15,-4 0-1-15,-2 0-1 0,0 0 1 16,0 0-1-16,0 0 0 0,-2 0-1 15,-2 2-8-15,-2 2-5 0,-4 1-6 16,3-2-7-16,-5 0-7 0,4 0-3 16,0-1-13-16,-3-2-4 0,5 0-18 15,0 0-17-15,0-5-46 0</inkml:trace>
  <inkml:trace contextRef="#ctx0" brushRef="#br0" timeOffset="4126.142">18042 7670 316 0,'0'0'14'0,"0"0"12"0,0 0 31 16,0 0 4-16,0 0-24 0,0 0-9 16,0 0 0-16,-19-34-1 0,17 34-6 15,2 0-5-15,0 0-4 0,0 0-7 16,0 0-3-16,0 3-1 0,4 3 1 15,0 2 1-15,5 0-1 0,1 1 5 16,2-1-1-16,5 1-1 0,6 2 1 16,-1-2 0-16,7 1 0 0,-6-1-1 15,4 3-2-15,-4 1-1 0,-7-4 1 0,-1 0-3 16,-11-1 1-16,-2 1-1 0,-2-2 0 16,-4 2 1-16,-7 0 0 0,-1 0 2 15,-2 2-1-15,-3 0 0 0,5-3 0 16,-5 4-2-16,5-2 0 15,1 5 0-15,-5-3-10 0,-1-2-12 0,1 2-8 16,-5-1-8-16,-2 0-23 0,-6-4-28 16,0-3-92-16</inkml:trace>
  <inkml:trace contextRef="#ctx0" brushRef="#br0" timeOffset="5079.036">15867 8593 1 0,'0'0'176'0,"0"0"-163"0,0 0 24 0,0 0 21 15,0 0-17-15,0 0-19 0,0 0-6 16,-2 0-2-16,0 3-5 16,-2 0-6-16,2 2 0 0,-2-2 0 15,-2 3-2-15,1-1 5 0,-1 1 3 16,0-2-1-16,6-3 2 0,-4 2-1 15,4-3 0-15,0 1-2 0,0-1-2 16,0 2 2-16,0-2-2 0,4 0 1 0,2 3 9 16,2-3 6-16,1 0-3 0,3 0-4 15,1 0-2-15,1 0-1 0,9-3 1 16,-1 1 1-16,7 1-1 0,7 0 0 16,5-1-1-16,6 1-1 0,9-1-3 15,4 0-1-15,6 0 2 0,9 1-4 16,5-2 0-16,7 1-1 0,4 1 0 15,6-1 0-15,3 2-1 0,5 0 1 16,-2-3-1-16,3 3 1 0,5-3-3 16,1 0 0-16,-5 0 0 0,-3-1 2 15,-3 0 0-15,-4-1 1 0,-8 1 0 16,-4 1 0-16,-7-2-3 0,-9 4-1 0,-5 0 1 16,-8-1 1-16,-11 2 0 15,-6 0-1-15,-6 0 1 0,-8 0 0 0,-12 2 0 16,-5-1 0-16,-6-1-1 15,-2 0 2-15,0 0-1 0,-8 0 5 16,-3 0 0-16,-5-1-5 0,-1-1-1 0,-1 0 0 16,-3-1-1-16,4 0-5 0,3-2-4 15,4 2-3-15,6 0-5 0,-3 0-2 16,7 3 3-16,0 0 0 0,7-3 0 16,1 3-5-16,0-1 9 0,-2 1 4 15,5 0-3-15,-3 0-5 0,-2 1-8 16,-4 1-17-16,0 2-46 0,-4-4-62 15</inkml:trace>
  <inkml:trace contextRef="#ctx0" brushRef="#br0" timeOffset="5672.921">16231 8398 215 0,'0'0'179'0,"0"0"-175"16,0 0 12-16,0 0 35 0,0 0-24 16,0 0-8-16,0 0-1 0,23-34 9 15,-23 34-4-15,0 0-7 0,-6 6-11 16,-7-1-4-16,-3 5 1 0,-3 1 0 15,-2 3-2-15,-3-1 1 0,-3 2-1 16,0-2 0-16,-2 3 0 0,-4-1 0 16,0 0-4-16,-2 2-2 0,-1-6 0 15,3 3 2-15,0-6 3 0,8 1-3 16,5-3 2-16,5-3 2 0,9-1 0 0,0-2 0 16,6 0 2-16,4 0 3 15,4 0-2-15,5 0 2 0,1-3 6 16,5 1 3-16,-1 2 2 0,3 0-1 15,2 0 3-15,-3 0-4 0,1 0-1 0,4 3 0 16,-4 2-4-16,-1 1-7 0,5 5 2 16,-2 3-3-16,-2 4 1 0,3 1-2 15,5 1 0-15,-2 3-2 0,4 2-19 16,2 0-18-16,-2 1-25 0,-2-9-41 16,-6-6-176-16</inkml:trace>
  <inkml:trace contextRef="#ctx0" brushRef="#br0" timeOffset="9206.107">20739 8615 107 0,'0'0'5'0,"0"0"15"0,0 0 28 16,0 0-11-16,0 0-13 0,0 0 3 0,0 0 6 15,7-11-4-15,-3 8-5 16,-2 3-3-16,4 0 1 0,0 0 1 16,-2-2 0-16,-2-1-4 0,5 3-4 15,-3 0-2-15,2 0 0 0,0 0-1 0,5-2 1 16,-5 2-2-16,0-1 1 0,2 1-2 16,3-3-1-16,-5 0-1 0,2 0 0 15,2 0 0-15,3 0-1 0,-1 0 1 16,7 0-2-16,-7 1 0 0,7-1 1 15,-3-2 0-15,5 2-2 0,-2 0 0 16,1 0 0-16,1 0-1 0,-5 0-1 16,7 1 4-16,-8-1 1 0,3 3-2 15,-5-2 1-15,5 1-1 0,-7 1 1 16,1 0-2-16,0 0 0 0,-3-2-2 16,1 1 0-16,2-1-1 0,-3 1 1 15,-1 1-2-15,2 0 0 0,-1 0 1 16,-3 0-1-16,0 0 1 0,6 0-2 15,-3 0 1-15,-1 0 0 0,-2 0 0 16,0 0 2-16,3-2-1 0,-7 1 1 0,2 1 2 16,-2 0 0-16,0 0-1 0,0 0 0 15,0 0 0-15,0 0-3 16,0 0 0-16,-2 0 0 0,0 0-1 0,0 0 0 16,0 0 0-16,0 0 0 0,0 0 0 15,0 0 0-15,0 0 0 0,0 6 0 16,0-2 1-16,-2 2-1 0,0 1 0 15,0-1 0-15,0 3 1 0,-2-2-1 16,2 2 0-16,2 3 0 0,-2-1 0 16,2 6 0-16,0-3 0 0,0 4 0 15,0-2 0-15,0 4 2 0,0-2-2 16,0 0 1-16,2 2 0 0,2 0-1 16,-2-3 2-16,0 3 1 0,0 0-1 15,0 2-1-15,0 0 1 0,2 1 0 16,2-1-1-16,-1-1 0 0,-3 1 0 15,0-1 1-15,-2 0-1 0,2-1-1 16,-2 3 2-16,0-3-1 0,2 0-1 0,-2-1 1 16,0 1-1-16,0 0 0 0,0-1 2 15,-2-1-2-15,0 1 0 0,2 1 0 16,-2 1 0-16,-2-2 0 0,-3 3 0 16,5-3 0-16,-2 1 1 0,2 0-1 15,2-5 0-15,-2 1 0 0,2-2-1 16,-2-4 1-16,2 0 0 0,0-1 0 15,0 0 0-15,0-1 0 0,0 3 0 16,0-2 0-16,0 1 0 0,0-3 1 16,0 2-1-16,0 1 0 0,2-2 0 15,0 0 0-15,0 2 0 0,0-1 0 0,2 0 0 16,0 1 0-16,-1 1 0 0,-1-3 0 16,0 3 0-16,-2-4 0 0,2-1 1 15,-2 1-1-15,0-3 0 16,2 2 1-16,-2 1-1 0,0-2 0 15,0 1 0-15,0 3 0 0,0-3 0 0,0 1 0 16,-2-2 1-16,2 3-1 0,0 0-1 16,-2-3 1-16,0 1 0 0,0 0 1 15,-1-2-1-15,3 1 0 0,-4 1 0 16,2-1 0-16,-2-2 1 0,4 2-1 16,-2-2 1-16,0-2-1 0,0 1 1 15,-2-2-1-15,0 3 2 0,0-3-2 16,-5 3 0-16,3-2 1 0,0 0 0 15,0 2-1-15,-1-3 0 0,-3 2 0 16,2-1 0-16,2-1 0 0,-1 2 1 16,-5-2-1-16,2 3 0 0,-1 0 0 15,-7-3 1-15,3 3-1 0,-7 0 0 0,-5-2-1 16,-2 3 1-16,-8-1 0 0,-1 3 0 16,-3-3 1-16,-9 1-1 0,-1 1 0 15,-7-2 0-15,-4 3 0 0,-2-2 0 16,-2 2 2-16,-1 3-2 0,-7-6 2 15,0 2-1-15,-11 1-1 0,4 0 0 16,-6 0-5-16,3-1 5 0,-7 2 0 16,-2-2 0-16,-2 2 1 0,-3 1 0 15,-1-1 0-15,0 2 0 0,-4 1 1 16,-3 1-2-16,-3-2-3 0,-5 0 1 16,2 0 2-16,-3 1 0 0,5-4 2 15,-2 2 0-15,-3 1-1 0,3-2-1 16,-2 3-5-16,3-5 5 0,-3 2 0 15,2 1 0-15,1-3 1 0,-3 1 1 0,0-3 0 16,1 0-2-16,-3 0-1 0,0 0-1 16,2-1 2-16,-1 0 0 0,1 1 2 15,-2 0-1-15,1 0 1 0,-5-3-2 16,2 3-5-16,-2-2 4 0,-4 1 1 16,4 1 1-16,0-3 1 0,-2 2-1 15,2 2 2-15,-2 1-3 0,-4-2-5 16,2 0 4-16,2 3 1 0,-2-3 1 15,-2 2 1-15,8-1 0 0,-2 0-2 16,-2 2-5-16,0 0 4 0,-2-1 1 16,-2 1 1-16,2-1 2 0,0 2-1 0,2-1-1 15,-4-1-1-15,-2 0-6 16,4-2 6-16,0 3 1 0,2 0 1 16,-4-3 0-16,8 5-2 0,-2-3 0 15,-2 4-6-15,4-4 6 0,-6 4 1 16,13-1 0-16,-9-2 1 0,8 2 2 0,-8 1-4 15,5-3-1-15,-3 0-4 0,2 0 5 16,2 1 1-16,3-1-1 0,-3-3 3 16,9 2-1-16,-1-2-2 0,-3 1-5 15,-1-1 4-15,5 2 1 0,1-2 0 16,1-1 2-16,2 1-1 0,3 0 1 16,1-1 0-16,0 2-2 0,2-2-5 15,-2-1 4-15,6 1 0 0,-4-2 1 16,6 0 2-16,-2 0-1 0,4 1 0 15,-2 1 1-15,0-2-2 0,3 0-1 16,-1 1-6-16,0 1 7 0,4 1 0 0,-1 0 0 16,3 0 1-16,0 0 1 0,7-2-1 15,2 1 0-15,3-1 1 16,1 0-2-16,4 1-3 0,2-2 2 0,4 1 0 16,2-1 1-16,1 0 0 0,1 2 0 15,-2-2 0-15,4 0 0 0,3 0 0 16,-1 0 1-16,7 0-1 0,-3 0 0 15,9-2 0-15,-2 1 0 0,4-3 1 16,-1 1-1-16,5 0 0 0,0 0-3 16,5-3 3-16,-1 0-1 0,6-3 1 15,0-1 0-15,3 1-1 0,-1-2 1 16,7-1 0-16,-3-1 1 0,3 2-1 16,-3-2 1-16,3 1-1 0,2-4 1 15,-3 2-1-15,3 3 0 0,4-3 0 0,-5 2 0 16,3-2 1-16,0 0-1 0,2 3 0 15,-1-3 1-15,-1 0-1 0,4 2 1 16,2-1 0-16,-4 2-1 16,6-1 0-16,-4-4 2 0,4-2-2 0,0-2 0 15,0 0 1-15,2-2-1 0,0-4 0 16,2 0 0-16,-4-1 0 0,2-3 0 16,-2-4 1-16,0-2-1 0,0-1 1 15,-2-2-1-15,-2-2 1 0,2-1 0 16,0 0-1-16,0 4 0 0,2-1 0 15,0 5 0-15,0-1-1 0,0 0 2 16,0 3-1-16,0 1 0 0,0-2 0 16,0 1 0-16,-3 0 0 0,1 1 0 15,-2-1 0-15,-2 3-1 0,2 2 2 16,0 1-1-16,0 3 0 0,-3 5 0 16,7-1 0-16,-4 7 0 0,0-2 0 15,4 3 0-15,-2 3 0 0,-2 0 0 0,4 4 0 16,-2-2 0-16,2 4 0 0,0 1-1 15,0 0 0-15,0 1 1 0,0 0-1 16,0 0-1-16,-2 0 2 0,2 0-1 16,0 0 0-16,0 0 0 0,0 0 0 15,0 0 0-15,0 0 0 0,0 0 2 16,0 0-2-16,0 0 1 0,0 0 0 16,0 0 0-16,0 0 0 0,0 0 1 15,0 1-1-15,0-1 0 0,0 0 0 16,0 0-2-16,0 0-2 0,0 0 1 15,0 0 0-15,0 1 2 0,0 1 1 16,0-2-1-16,0 0 1 0,0 0 0 0,0 1 0 16,0-1 1-16,0 0 0 0,0 0-1 15,0 0 0-15,0 0 0 0,0 0 0 16,0 0 0-16,0 2-1 0,0-1 1 16,0 2-1-16,0 2 1 15,0-2-2-15,0 3 2 0,0-3-1 0,0-1 1 16,0 2-1-16,-2 0-1 0,0-1 0 15,0 0-1-15,0 0 2 0,2 0 0 16,0 0 0-16,0-1 0 0,-2-2-2 16,2 1 2-16,0 1 1 0,-3-2 1 15,3 3-1-15,-2-3 0 0,2 3 0 16,-2-2 0-16,0 1 0 0,0-2 1 16,0 0-1-16,2 0 1 0,-2 0-1 0,2 0 0 15,0 0-1-15,0 0 2 16,0 0-2-16,0 0 1 0,0 0 0 15,0 0 0-15,0 0 1 0,0 0-2 16,0 0 1-16,-4 0 0 0,4 0 0 16,0 0-1-16,-2 0 2 0,0 1-2 0,2-1 2 15,0 2-2-15,0-2 2 0,-2 1-1 16,2 1 0-16,0-2-1 0,0 0 1 16,-2 0 0-16,2 0-1 0,0 0 1 15,0 0-2-15,0 0 1 0,0 0 0 16,0 0 1-16,0 0 0 0,0 0 0 15,0 0 0-15,-2 0 0 0,0 0 1 16,2 0-1-16,-3 0 0 0,3 0-1 16,-2 0 0-16,0 0-1 0,0 0-2 15,2 3-3-15,0-1-1 0,0-2 0 16,0 1 2-16,-2-1-3 0,2 0-3 0,0 1-9 16,0-1-6-16,0 0-8 0,0 0-8 15,0 0-6-15,2-1-9 0,2-7-34 16,-2-2-73-16</inkml:trace>
  <inkml:trace contextRef="#ctx0" brushRef="#br0" timeOffset="11861.743">7423 8972 187 0,'0'0'6'0,"0"0"14"16,0 0 21-16,0 0 11 16,0 0-21-16,0 0-3 0,0 0 3 0,0 0-4 15,-14-4-4-15,11 1-3 0,1 1-7 16,0-1-2-16,0-3 3 0,-2 3 1 16,2 0 24-16,2 3-34 0,0 0-1 15,0 0-1-15,6 0-3 0,3-2 0 16,1 2 0-16,4 0 0 0,-1 0 1 15,7 0 1-15,-3-2 1 0,10 2-1 16,-4-1 5-16,1 1 2 0,7-2-3 16,0 1 3-16,5-1-6 0,-1-1 4 15,6-3-3-15,0 3 0 0,-1-3 1 0,3 3-1 16,-2-2 0-16,1 0-2 16,-5 2 0-16,0-3 1 0,-4 0 3 15,-2 3 1-15,-6-3 0 0,-6 4 2 16,-3-4-2-16,-8 3 0 0,-1 3 0 0,-5-3 0 15,0 3 1-15,-2-1-2 0,0 1 0 16,0 0-2-16,0 0-1 0,0 0-1 16,0 0-1-16,0 0 0 0,0 0 0 15,0 0-1-15,0 0 0 0,0 0-1 16,0 0 1-16,0 0-1 0,0 1 0 16,0 2-3-16,0 3 1 0,0-3-9 15,2 0-5-15,-2 2-5 0,4 1-4 16,-4 0-3-16,2 0-6 0,-2 1-4 15,4 2-4-15,-2 0-8 0,0 2-24 16,-2-3-32-16,0-2-50 0</inkml:trace>
  <inkml:trace contextRef="#ctx0" brushRef="#br0" timeOffset="24196.803">20832 7723 3 0,'0'0'19'16,"0"0"-3"-16,0 0 0 0,0 0-1 16,0 0-3-16,0 0 2 0,-8-15-2 15,8 13-2-15,2-3-5 0,2 2-4 16,-2-3 0-16,-2 1 0 0,0 1 0 15,0 2 1-15,0 2-2 0,-2-2 1 16,-2 1 2-16,-2 1 10 0,4 0 10 16,-2 0-5-16,0 0-3 0,-2 0 3 15,3 0 0-15,-5-2-2 0,4 1-1 16,2-1 9-16,2 1 3 0,-2-1-1 16,2 2-6-16,0 0-3 0,0 0-2 0,0-1-3 15,0-1-2-15,2-1 3 0,4 0 7 16,2-2-1-16,-3 2-1 0,1 0-1 15,0 0-1-15,2 0-2 0,3-2-3 16,-1 2-1-16,-2 0-3 0,7 1-1 16,-5-1-2-16,2 0-1 0,3 0 0 15,-3 1-1-15,7-1 1 0,-1 2-1 16,5-2 0-16,2 0 1 0,4 1 0 16,0 1 2-16,-2-1 0 0,4 1 0 15,2 1-2-15,-2-2-1 0,2 2 1 16,-4 0 0-16,2 0-2 0,-4 0 0 15,-2 0 0-15,-7 0 0 0,3 2-1 0,-7-2 2 16,3 1-2-16,-7 1 2 16,-4-2 1-16,1 0-2 0,-1 0 1 15,-4 0 1-15,0 0 0 0,-2 0 1 16,2 3-1-16,-2-3 3 0,0 3-2 16,0 0 1-16,0-2 0 0,2 2-1 0,0 2 2 15,0-2-2-15,0 2-2 0,2 0 2 16,1 1-3-16,3 3 3 0,-4-3-2 15,0 2 2-15,2 1-3 0,-2-1 2 16,1 1 1-16,1 2-1 0,4-2 0 16,-6 1-1-16,4 2 1 0,-1 2-1 15,5 0 0-15,-4 3-1 0,3 2 2 16,5 2-3-16,-5 1 1 0,5-2 0 16,-1 2-1-16,3 0 3 0,-3 1-2 15,3 1 2-15,-3 1-3 0,-3 1 3 16,3 1-1-16,-3 0 1 0,0 3 1 15,1-1 0-15,-5 0-1 0,0 5 2 0,3-2-2 16,-5 2 1-16,0-1-2 0,0 4 1 16,7-2 0-16,-5 3-2 0,0 0 1 15,7-1-1-15,-5 1 0 0,0-1 1 16,7 0 0-16,-9 2-1 16,0-2 0-16,5 0 0 0,-5-1 1 0,-4 2-2 15,0 0 2-15,0-1 0 0,-4 0-1 16,3-1 0-16,-1 2-1 0,-2-4 1 15,2 0 0-15,-2-1-1 0,4-1 0 16,-2 1-1-16,0-2 1 0,2 1 1 16,-2 2-1-16,2 2 1 0,0 1-1 15,1-4 0-15,-1 1 1 0,2-2-1 16,-2-1 0-16,-2-3 1 0,0 1 1 16,0-1-1-16,-2 0-1 0,0 1 0 0,0-4 0 15,2 1 1-15,-2 1-1 16,2-2 0-16,0-2 1 0,-2-1-1 15,2-3 1-15,1 1-1 0,1-2 0 0,-2-1 0 16,4 1 0-16,-4-2 1 0,0 2 0 16,-2 0-1-16,2-1 0 0,0 3 0 15,-2-3 2-15,0 2-2 0,0-5 1 16,0 1 1-16,0-1-1 0,0-2-1 16,0 3 1-16,0-6 0 0,0 0-1 15,0-1 0-15,0-2 0 0,0 0 1 16,0-3-1-16,0 0 0 0,0 0 1 15,0-1-1-15,0 1 2 0,0-3-2 16,0 3 1-16,-2 0 1 0,-2 0-1 16,2 2 2-16,-6-2-3 0,1-2 0 15,3 2 2-15,0-1-2 0,-6 0 1 16,-3 1-1-16,3 0 1 0,-6 0 1 0,-1 0-2 16,-6-3 1-16,3 2 0 0,-5 1-1 15,-6-2 0-15,-2 1 2 0,-2 1-1 16,-5 1-1-16,-7 0 1 0,1 4-1 15,-9 2 1-15,3 1-1 0,-6 3 0 16,-6-3 1-16,4 3 1 0,-6 3-1 16,-2-2 1-16,-5 2-2 0,1-3-2 15,-9 2 0-15,3-1 1 0,-1 2 1 16,-4 0 0-16,-1-3 2 0,3 2-1 16,3-2 0-16,-5-2 0 0,4 2 0 15,-3-2-1-15,5-2 0 0,1 2-6 16,-5-4 5-16,3 4 1 0,-5-2 0 0,4 0 0 15,-1 1 2-15,3-1-1 0,1-1 1 16,3 0-1-16,-3-3 0 16,4 0-1-16,-1-1-2 0,-1 0 0 15,-1-2 1-15,1 0 1 0,2 0 0 16,-3-1 1-16,3 0-1 0,-5-1 2 0,7-1-2 16,2 2 2-16,-2-1-1 0,-3-1-1 15,1 1-1-15,2 1-5 0,-5 1 5 16,5 0 1-16,-9 2 1 0,-1 2-1 15,3-2 0-15,-5 3 0 0,3-1 1 16,-2 1 2-16,1-3-2 0,-3 3 0 16,0-1-1-16,-1 2-5 0,1-1 5 15,0 0 0-15,3 1 0 0,-1-2 1 16,2 2-1-16,5-3 2 0,0 1-1 16,-1-1 0-16,1 0-1 0,1 1 0 15,1-2-6-15,-4 3 5 0,1-2 1 16,-3 3 1-16,1-1-1 0,1 0 0 15,1-2 0-15,3 0 3 0,0-2-2 0,5 2 0 16,-3-2 1-16,2 1-2 0,2-1-4 16,-2-2 3-16,3 3 0 0,-5-2 1 15,0 0 0-15,4 1 0 0,-5-2 1 16,7 1-1-16,0-1 1 16,-4-2 0-16,2 1 1 0,0-1-2 15,0 2 0-15,0-2-4 0,-3 0 2 0,1 3 2 16,-2-3 0-16,-5 2 0 0,1 0 0 15,-3 1 0-15,3 1 1 0,-2-1-1 16,-5 3 2-16,7-3 0 0,-5 1-1 16,-2 5-1-16,-1-3-4 0,-1 3 3 15,-4-1 1-15,0 2 0 0,-2 0 0 16,9-2 0-16,-7-1 1 0,8 0 2 16,-3-1-3-16,5 2 1 0,-3-2-1 0,1 3-6 15,1-3 5-15,-3 1 1 16,7-1 1-16,-5 0 0 0,-2 0-1 15,9-2 0-15,-4 0 0 0,1-1 2 0,-1-2 0 16,3 1-2-16,-3 1-3 0,-5-1 1 16,7 1 0-16,-9 1 0 0,0-1 2 15,1 1 0-15,-1-1 1 0,0 1 0 16,1 1 1-16,-1-2-1 0,0-2-1 16,-6 1 0-16,9 1-6 0,-11-2 5 15,8 2 1-15,-4 0 2 0,-2-2-2 16,5 2 1-16,-3-1-1 0,6-2 2 15,-3 0 0-15,-1 3-2 0,2-2-3 16,-2 1 1-16,1 2 2 0,1 1 0 16,-2 0 0-16,7-1 1 0,-3-1-1 15,5 0 3-15,-5 0-2 0,6 1 0 16,1-1-1-16,2 0-5 0,-1 1 4 16,-1-2 0-16,2 4 1 0,-1-1 1 0,5-2-1 15,2 3 1-15,0-2-1 0,2 0 1 16,0-1 0-16,-1-1 0 0,6 2 2 15,-6-2-3-15,3-1-5 0,7 1 4 16,-5-2 0-16,2 0 1 0,-2 0 0 16,6 0 1-16,-6 0-2 0,6 0 2 15,-1 0 0-15,1-3-1 0,0 0 0 16,5 1 2-16,-3-2-2 0,4 4 1 16,-5-5-1-16,5 3 0 0,-4-3-4 15,5 2 3-15,-3 0 0 0,3-1 1 16,3 1 0-16,-5 0 1 0,5-1-1 15,-3 2 0-15,-3 0 0 0,5-1 0 16,-1 3 1-16,3 0-1 0,-5 0 0 0,5 0 0 16,1 0 0-16,-1 3 2 15,4-3-1-15,-3 2 0 0,3 0-1 16,2-1-1-16,2 0-3 0,2 1 4 16,4-2 0-16,-2 3-1 0,4-3 2 0,2 0-1 15,2 0 0-15,1 0 0 0,3 0 0 16,2-3 1-16,1 0-1 0,3 0 0 15,3 2 0-15,0 0 0 0,-3-2-1 16,7 1 1-16,-4 0-1 0,6 0 2 16,0 0-1-16,-1-1 0 0,1 1 0 15,0-1-1-15,4-1 1 0,-2 2 0 16,2-1-2-16,-4 0 2 0,2-2 0 16,-4 1 1-16,2-2-1 0,-3 0 0 15,3-1 1-15,-2-1-2 0,2 0 2 16,-6-2-1-16,5 2 1 0,-3-2-1 15,2 0 0-15,-4-2 0 0,1-1 0 0,-1-1 0 16,2-2 1-16,-7-1-1 0,1-3 0 16,-1-4 0-16,-1 0 0 0,-1-6 0 15,1-1 2-15,-1-3-1 0,1-5-1 16,-1-4 2-16,1-6-2 0,3-3 1 16,1-2 0-16,-3-5-1 0,5 5 1 15,-2 2-1-15,1-3 1 0,-1 4-1 16,-3-2-1-16,3 5 1 0,-2-2 0 15,1 0 0-15,1 1-1 0,-3 0 1 16,7-2-1-16,-4 1 1 0,-1-1 0 16,7 1 1-16,-4-2-1 0,1 1 0 15,1 0 1-15,2-4-1 0,-2 4 0 16,1-1 0-16,-3 2 2 0,2 0-2 16,-5 1-1-16,3 1 1 0,0 1 0 0,-1-1 0 15,1-1 0-15,2 2-1 0,2-1 3 16,-3 2-3-16,5 1 2 15,-2 3-2-15,0 2 1 0,6 0 0 0,-2 1 0 16,-2 3 0-16,4 1 1 0,0 1 0 16,0 0-1-16,0 1 0 0,0-1 1 15,0 0-1-15,0 2 0 0,4 1 0 16,-4 0-1-16,2 5 1 0,2 0 0 16,0 1 0-16,0 0-1 0,0 3 1 15,-2 2-1-15,5-1 1 0,-5 3 0 16,2-1 0-16,0 2 0 0,2 2 0 15,-2-1 0-15,-2 4 0 0,2 2 0 16,-1-2 0-16,3 2 0 0,-2 3-1 16,-4-4 1-16,2 3 0 0,2-2-1 15,0 1 1-15,2-2 0 0,-1 3 0 16,-3 2 0-16,2-3 1 0,0 2-1 0,-2 1 0 16,0 0 1-16,2 1-2 0,-4 0 1 15,2 2 0-15,0-1 0 0,-2 2-1 16,2 1 1-16,-2-1 0 0,0 2-2 15,0 0 2-15,0 0 0 0,2 0 0 16,-2 0-2-16,0 0 1 0,0 0-2 16,2 0 2-16,1 0-3 0,-1 0 0 15,4 0 3-15,0 2 0 0,4-1 1 16,1 4 0-16,1-4-3 0,7 0 3 16,-3 2 1-16,3-3 1 0,4 0-2 15,1 0 0-15,5 0 0 0,2 0 2 16,7-5-2-16,3 2 0 0,2-5-2 15,7 2 2-15,4 0 0 0,4-1 0 0,-3 0 0 16,5-1 0-16,-4 0 0 0,2-1 0 16,-2-2 0-16,-5 4 0 0,1 0 0 15,-2-1 0-15,-3 2 0 16,1 1 1-16,-1 2 0 0,-5 0 0 16,1 2-1-16,-2-2 0 0,-1 3-3 0,-5 0 3 15,0 0-2-15,0 0 2 0,-2 0 0 16,0 0-1-16,0 3 1 0,0 0 0 15,3 0 0-15,-1-3 1 0,-2 1-1 16,2-1 0-16,-2 0 0 0,0 0 0 16,-2-4 0-16,-4 2 2 0,2 1-2 15,-8-4 0-15,1 4 0 0,3-1 1 16,-8-1-1-16,3 2 0 0,3-2 0 16,-2-1 0-16,2 1 1 0,-1 0-1 15,1 0 1-15,0 0 0 0,2 3-1 16,-5 0 0-16,3 0 0 0,4 0-2 15,-2 0 1-15,-3 0 1 0,7 3 0 0,-2-3-1 16,0 0 1-16,-2 3 0 0,0-3 0 16,-5 0 0-16,3 0 0 0,0 0 1 15,-3 0-1-15,1 0 0 16,-2 0 0-16,3 0 0 0,-5 0-1 0,4-3 1 16,-9 3 1-16,5 0-1 0,-11 0-1 15,4 0 1-15,-8-3 1 0,4 3-1 16,-3 0 0-16,-3 0 0 0,2 0 0 15,-2 0 0-15,0 0 0 0,0 0 0 16,0 0 1-16,0 0-1 0,0 0 0 16,0 0 2-16,-2 0-2 0,-9 0 0 15,1 3-2-15,-11-3-5 0,0 3-8 16,-5-3-5-16,-3 3-1 0,4 0-3 16,8-3 1-16,1 2-1 0,3-2-4 0,7 3-9 15,2 0-9-15,4-1-14 0,0 1-17 16,-2-2-36-16,-4-1-34 15</inkml:trace>
  <inkml:trace contextRef="#ctx0" brushRef="#br0" timeOffset="24743.664">7954 7610 141 0,'-8'6'110'0,"4"-6"-108"0,2-2 18 15,-2 1 21-15,0-1-14 0,-3 1-11 16,5 1 8-16,-2 0 9 0,2 0-2 15,-2-2-2-15,4 1-2 0,-2 1-3 16,2 0-5-16,-2 1-8 0,2 4-7 16,0-1-2-16,0 4 1 0,2-2 1 15,2 1 1-15,4-1-1 0,3 0 4 16,-1 0-2-16,0-1 2 0,9 1-1 16,-5-1 3-16,5-1 1 0,0 1-4 15,1-2 3-15,7 2-4 0,2 2-2 16,0-2-1-16,2 2 2 0,2 0-2 15,-4 1-2-15,0 1 2 0,0-3-1 0,-4 5 0 16,-5-2-1-16,-3 1 1 0,-1-1 1 16,-7-3-1-16,-3 0 3 0,-4-3-1 15,-2 0 2-15,2-2 2 16,-2-1 0-16,0 3 3 0,0-2-1 16,0 1 0-16,0 1-1 0,-2 0-2 0,0 0-4 15,-2 3 2-15,-4 1-4 0,-7 2 2 16,-6 3-3-16,-6 4 2 0,-10 4-2 15,-14 6 0-15,-7 8-4 0,-8 3-10 16,-5 5-12-16,-1 5-25 0,4 1-28 16,0-11-32-16,14-12-126 0</inkml:trace>
  <inkml:trace contextRef="#ctx0" brushRef="#br0" timeOffset="28711.675">21103 8325 126 0,'0'0'29'15,"0"0"-1"-15,0 0 9 0,0 0-7 16,0 0-5-16,0 0 2 0,2-17 1 15,-2 16-4-15,0 1-1 0,0 0 2 16,0-1 2-16,0-1-6 0,0 2 0 16,0 0-4-16,0 0 0 0,0 0 0 15,0 0-2-15,0 0-5 0,0 0-1 16,0 0-2-16,0 0-1 0,2 0 0 16,-2 0-3-16,0 0 1 0,0 0 0 15,0 0-2-15,0 0-1 0,0 0 1 0,0 0-1 16,0 0 1-16,0 3-2 0,-2 3 5 15,0 0-2-15,-4 0 0 0,-4 2 0 16,1 3-1-16,1-2 1 0,-4 1-2 16,1-1 2-16,1 2-2 0,-4-1 0 15,3 1 0-15,1-1-1 0,0 2 2 16,-1-2-2-16,1 0 1 16,2 2 1-16,-7-2-2 0,7-1 2 0,0-1 0 15,-5 0-2-15,7-2 3 0,-2 1-1 16,4 1-1-16,-5-2 0 0,3-1 0 15,2 0 2-15,2-2-3 0,0 3 2 16,0-3-1-16,0-2-1 0,0 1 1 16,0-2 0-16,2 2 2 0,0-2-2 15,0 0 0-15,0 3 1 0,2 0-1 16,0-2 2-16,0 1 1 0,2 1 0 0,0-1 1 16,0-1-2-16,5 1 2 15,-5-1-2-15,0 1 0 0,2 1-1 0,-2-1 2 16,0 1 0-16,2 1-3 0,1 1 1 15,-3 1-1-15,-4-2 1 0,4 3-1 16,-2-1 1-16,2 2-1 0,-2-2 1 16,2-1 2-16,0 4-2 0,5 0 1 15,-5 2 1-15,2 0-1 0,0 0 2 16,-2-2-5-16,9 0 1 0,-5 0 0 16,4 0 0-16,7-2 1 0,0 1-1 15,3 2 0-15,1 0-1 0,-6 4-18 16,1 0-49-16,-11 3-57 0,-7-6-186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16:10.022"/>
    </inkml:context>
    <inkml:brush xml:id="br0">
      <inkml:brushProperty name="width" value="0.05292" units="cm"/>
      <inkml:brushProperty name="height" value="0.05292" units="cm"/>
      <inkml:brushProperty name="color" value="#FF0000"/>
    </inkml:brush>
  </inkml:definitions>
  <inkml:trace contextRef="#ctx0" brushRef="#br0">14133 3570 105 0,'0'0'0'0,"0"0"-6"15,0 0 6-15,0 0 4 0,6-52 6 16,-6 42 6-16,4-4 13 0,0 2 1 16,-2-1 2-16,3-4-1 0,-3 2 0 15,0-1 8-15,0 1 12 0,-2 7-38 16,0 0 8-16,0 5 13 0,0 0-4 15,0 0-3-15,0 3-9 0,0 0-1 16,0 0-5-16,0 0-6 0,2 0-5 16,0 8 2-16,0 0 6 0,-2 4 2 15,4 3 1-15,-4 1 0 0,0 4-2 16,0 0-6-16,2 3 0 0,-2 4 3 0,0-1-2 16,2 5 0-16,0 0-1 0,5 0 3 15,-3 7-2-15,0-2 1 0,2 4-1 16,-4-1 4-16,2 5-3 0,-4 0 1 15,0-2-1-15,2 3 0 0,-2-3-1 16,0 1-2-16,0 1-1 16,0-4-1-16,-2 0 2 0,0-6-3 0,0-4 1 15,0 0 1-15,0-10-1 0,-2 1 0 16,4-4 0-16,0-3-1 0,-2 0 0 16,2-5-1-16,-2 0-4 0,2-2-16 15,0-3-4-15,0-2-15 0,0-2-10 16,0-5-12-16,8-7 1 0,0-12-19 15,7-10-68-15</inkml:trace>
  <inkml:trace contextRef="#ctx0" brushRef="#br0" timeOffset="1500.567">14187 3195 226 0,'0'0'5'0,"0"0"-5"0,0 0 21 16,0 0 13-16,0 0-1 0,0 0-3 0,0 0 4 15,-11-54-6-15,11 48-2 0,0 0 6 16,0 3-13-16,4-1 2 0,5-2-5 16,1 2-7-16,5-1-1 0,3 0 4 15,3 1 0-15,6-1-4 0,0-1-1 16,8 0 2-16,8 2-5 0,3-2-2 15,9 0 2-15,7 2 1 0,5-4-1 16,1 3-1-16,6-3-1 0,1 2 0 16,3-3-2-16,5 1 1 0,0 2 1 15,3-2 2-15,1 0 0 0,4 1 0 16,-2-1-3-16,4-1 2 0,-6 4 4 16,-4-3-2-16,-1 2 0 0,-5 0-2 15,-5 1 2-15,-4 1 3 0,0-1-2 0,-3-3-6 16,-1 4 6-16,-4-2-2 0,-7 2-2 15,-1 0 0-15,-4 1 1 0,-9 0-1 16,-2 0-2-16,-10 0 1 0,-9 0 1 16,-3 0 1-16,-9 3 2 0,-4 0 3 15,-2 0 1-15,0 0 1 0,0 0 3 16,0 0 0-16,0 0-7 0,0 0-3 16,0 0-2-16,0 0 0 0,0 0-1 15,0 1-1-15,-2 2 0 0,2 2 1 16,0-1 0-16,-2 2 0 0,0 0 0 15,2 1 0-15,0 0 0 0,-2 1 0 16,0 1 0-16,0-1 0 0,-4 4 1 16,1 0-1-16,1 3 1 0,-2 0-1 15,0 2 1-15,2 3-1 0,0 1 1 0,0 0 0 16,-3 1-1-16,5 3 0 0,-2-1 1 16,4 1 0-16,0-1-1 15,0 0 1-15,0 1 0 0,0 0 0 0,0 1-1 16,2 4 1-16,0-1 1 0,0 2-1 15,2 1 0-15,1 1 1 0,1-2-1 16,-2 5 0-16,4 1 0 0,-2-2-1 16,5 4 0-16,-3 3 2 0,0-2-2 15,3 3 0-15,-1-1 1 0,2 1-1 16,-3-1 0-16,3 0 0 0,0-2 1 16,1 0 1-16,-1-1-1 0,1-2-1 0,-3-4-1 15,0 1 1-15,-1-4 0 16,-3-2 0-16,4-1 0 0,-4-5 0 15,1 3 0-15,-3-5 0 0,2 1 0 16,-2-2 0-16,2-6 0 0,-2 2 0 16,0-5 1-16,-4-3-1 0,3-2 1 15,-3-2 0-15,0-2-1 0,-5 1 2 0,-3-2 0 16,-2 0 0-16,-1 0 0 0,-1-2-1 16,-2 1 0-16,-1-2-1 0,1 3 1 15,-3-2-1-15,1 2 0 0,-5 0 1 16,2 0-1-16,-8 2 0 0,1-2 0 15,-3 3 1-15,-9-3-1 0,-1 3-1 16,-6-2 1-16,-7 4 1 0,-2-1-1 16,-8 0 1-16,-6 4-1 0,-4-1-1 15,-5 0 1-15,-6 4 0 0,1-2 1 16,-5-2 2-16,0 1-3 0,-2 3-5 16,2 0 5-16,1-2 1 0,-1 2-1 0,8-3 0 15,-1 1 0-15,3-1 1 0,1-1 2 16,-3 0-3-16,3-1 0 0,3 0-4 15,5 0 4-15,2-1 2 0,6 0-2 16,0-1 0-16,13-1 1 16,3-1-1-16,7-1 0 0,8-1 0 15,6 0 0-15,3 0 0 0,3 0 0 0,3 0 0 16,3 0 0-16,5 0 1 0,2 0-1 16,2 0 0-16,0 0-1 0,2 0 0 15,0 0 1-15,0 0 1 0,0 0-1 16,0 0-1-16,0 0 1 0,0 0 0 15,0 0 0-15,0 0 0 0,0 0 0 16,0 0 0-16,0 0 0 0,-2 0-1 16,2 0 1-16,0 0-1 0,0 0 1 15,0 0 1-15,-2 0 0 0,-3 0 0 16,1 0 0-16,2 0-1 0,-6 0 0 16,-2 0 1-16,-3 0 0 0,7 0-1 0,-4 0 0 15,1 0 0-15,1 0 0 0,2 0 0 16,-2 0 0-16,4 0 0 0,-3 0-2 15,-1 0 1-15,6 5 0 0,-4-3 0 16,-2 1 1-16,-1 0 0 0,1 0 0 16,4 0 0-16,0-1 0 0,-2-1 0 15,6-1 1-15,-3 0-1 0,3 0 0 16,-2 0-1-16,2 0 1 0,0 0-1 16,0 0-1-16,2 3-1 0,5 3-5 15,3 1-5-15,5 2-1 0,3 3-15 16,11 2-20-16,2 0-17 0,-2-6-28 15,-8-5-87-15</inkml:trace>
  <inkml:trace contextRef="#ctx0" brushRef="#br0" timeOffset="6844.643">16481 3439 7 0,'0'0'7'0,"0"0"-1"0,0 0 11 16,0 0 3-16,0 0 5 0,0 0-2 16,0 0 4-16,-56 3-2 0,54-3 1 15,0 0 3-15,2-2-7 0,0-1-2 0,0 1-6 16,2-1 0-16,2-2 6 15,1 1 5-15,-1-1 0 0,0-1 1 0,2 3-2 16,0-3-2-16,-4 3 1 0,7 0-4 16,-3-1 0-16,4 0-2 0,-4-1-2 15,5 2-3-15,1-3-1 0,0 1-3 16,3 1 3-16,1-2-2 0,3-1-1 16,2 1 2-16,4-2-2 0,3 1 0 15,3-1 1-15,3 1-2 0,1 0 0 16,2-1 0-16,0 5 0 0,0-3-2 15,1 1 1-15,1 2-3 0,-2 0-1 16,4 0 0-16,-3 0 1 0,1 1 2 16,-4 1 1-16,4 1-2 0,1 0 1 15,-3 0-1-15,2 0 1 0,-2 0-1 0,2 0 0 16,3 0 0-16,-5 0 0 0,2 0 0 16,-4 0-1-16,-1 0-1 0,-3 0 1 15,-5 1 0-15,-1 2-1 16,-4-1 2-16,0 1-1 0,-7 0 0 0,3 2 1 15,-7-1-4-15,-4-2 3 0,4 1-3 16,-5 0 2-16,-1 0-2 0,0 0 1 16,0 0-1-16,0 0 0 0,-4 0 0 15,2-1 1-15,2 0-1 0,-4-2 0 16,2 3 3-16,-2-3-2 0,4 0 1 16,-4 0 1-16,0 0 0 0,0 0 1 15,0 0 0-15,0 0 0 0,0 0 0 16,0 0 0-16,0 0-2 0,0 0 0 0,0 0-1 15,0 0 0-15,0 0-1 16,0 0 1-16,0 0-1 0,0 0 0 16,0 0 0-16,0 0 1 0,0 0 0 0,0 0-1 15,0 3 0-15,0-3-1 0,0 3 1 16,0-3 0-16,0 2 1 0,0-1 0 16,0 1-1-16,0 1 0 0,-4-2 0 15,4 4 1-15,-2-4-1 0,2 2 0 16,0-1 0-16,0-2 2 0,0 0-2 15,0 0-2-15,0 0 2 0,0 0 2 16,0 0-2-16,0 0 1 0,0 0-1 16,0 0 1-16,0 0 1 0,0 0-2 15,0 0 0-15,0 0 2 0,0 0-2 16,0 0 0-16,0 0 2 0,0 0-2 16,0 0 1-16,0 0-1 0,0 0 0 15,0 0 1-15,0 0-1 0,0 0 0 16,0 0 1-16,0 0-1 0,0 0 0 0,0 0 0 15,0 0 0-15,0 0-2 0,0 0 2 16,0 0 0-16,0 0 0 0,0 0-1 16,0 0 0-16,0 0 1 0,0 0 0 15,0 0 1-15,0 0-2 0,0 0 1 16,0 0 0-16,0 3 0 0,0-3 1 16,0 2-1-16,0 3-1 0,0-4 1 15,0 2 0-15,0-3 0 0,0 3 0 16,2 0 0-16,-2-1 0 0,4 1-1 15,-4 3 1-15,0-3 0 0,3 2 0 16,-3-1 0-16,2 1 0 0,-2 0 0 16,2 4 0-16,0-1 0 0,-2-2 0 0,4 3 0 15,-2-1 0-15,0 1 0 16,2 2 0-16,-2 0 0 0,0 0 0 16,2 1-1-16,1 2 2 0,-1-1-1 15,0-1 0-15,0 2 0 0,0-2 0 16,-2-1 0-16,0 4 1 0,0 2-1 0,5-4 0 15,-3 4 1-15,0 0-1 0,2 0 1 16,0 2-1-16,-2 2 0 0,3 1 0 16,1 0 0-16,0-1 0 0,2 6 1 15,-1-2-1-15,1 4 1 0,2-3-1 16,3 5 0-16,-1 0 0 0,1 1 1 16,-1 5-1-16,-1-1 1 0,5 1-1 15,-3 1 0-15,-1-1 0 0,1 1 0 16,-1 1 1-16,-4 2 0 0,1 0-1 15,1-3 0-15,1 0 1 0,-5-1 0 16,4-3-1-16,-5-4 0 0,1 1 0 16,-2-2 0-16,0-1 0 0,2 3 0 0,-1-3 0 15,1 1 1-15,0 2-1 0,0 0 0 16,3 2 0-16,-5-2 1 0,0-2-1 16,5-1 0-16,-7-3 0 0,2 1 1 15,-2 2 0-15,-2 1 0 0,0-1-1 16,-2-3 1-16,2-3 0 0,-2-2 1 15,0-1-2-15,0-4 0 0,0 1 2 16,0-1-2-16,0-6 1 0,2 2 0 16,-2-1-1-16,0-3 0 0,0 2 1 15,0-1-1-15,0-3 0 0,0 0 1 16,0-2-1-16,0 0 0 0,0-2 1 16,0-1-1-16,0 0 1 0,0 0 0 15,0 2 1-15,0-2 2 0,0 1 1 16,0-1-1-16,0 0 0 0,0 3-1 0,-2-1-1 15,0 2-2-15,0-3 1 0,0 2-1 16,0 3 1-16,-2-3-1 16,0 3 0-16,0 0 0 0,-3-1 0 0,1 1 0 15,0-1 1-15,-2 2 0 0,-3-1-1 16,-3 1 1-16,-1 1 0 0,-1-4-1 16,-7 3 2-16,0-1-1 0,-1 0 1 15,-5 5 0-15,-2-2-2 0,0-1 2 16,0 1-1-16,-2-1 0 0,-1 1 1 15,6 0-1-15,-6-2-1 0,3 2 2 16,2-1-1-16,-8 2 1 0,4-3-1 16,-2 3 0-16,-2 1-1 0,-2-3-2 15,-1 1 2-15,-5 0 0 0,1 3 0 16,-5-2 1-16,-3-3 0 0,-4 5-1 16,1 0 1-16,-3-1-1 0,-2 3 0 15,2-1 0-15,4 0 1 0,-2 0 0 16,0-1 0-16,3-1 1 0,-1 3-2 0,0-3 1 15,-2 3-1-15,1-3-4 0,-9 4 3 16,4-1 1-16,-5 1 0 0,-5 1 1 16,0 1-1-16,-2-4 0 0,-3 1 1 15,3 1 0-15,-3-3 0 0,3 1 1 16,0 1 0-16,-3 1-1 0,1 0-1 16,-1 3-4-16,3-4 2 0,-4 1 0 15,-5 2 2-15,2-2 1 0,-1 0-1 16,-1 0 1-16,3-1 2 0,-3 0-3 15,0 3 1-15,-3-3 0 0,1 4-1 16,-2-2-7-16,-10 1 7 0,6 0 2 16,-6 0-1-16,2-2-1 0,2 1 0 0,-4-2 0 15,8 3 1-15,-4-3 1 16,0 3-2-16,-4 1-5 0,4-5 5 16,-4 4 2-16,0-2-2 0,2-1 0 15,0 0 0-15,4-1 0 0,2-1 3 16,-1-1-3-16,7 3 0 0,-2-3-2 0,7-1 2 15,-3 2 0-15,1-2 1 0,1 1-1 16,5-2 0-16,-1-1-1 0,3 1 1 16,4 0 0-16,0 1 3 0,6-3-3 15,-2 2-4-15,6 0 4 0,-4 0 0 16,11 3 1-16,-3-4-1 0,2 1 0 16,3 0-1-16,1-1 1 0,-1 3 0 15,3-2 0-15,3-2 0 0,-2 3 0 16,-1 0 0-16,7 2 1 0,0-3 1 15,-5 2-2-15,3 2 1 0,-4-2-1 16,5 1-1-16,1 0-3 0,0-2 4 16,6 0 0-16,0-1 0 0,4 1 0 0,2-2 0 15,7-1 0-15,1 0 0 0,7-3 0 16,0 1 0-16,-1-2 0 0,5 0 0 16,6-3 0-16,-2 0 0 0,2 0 0 15,-2 0 1-15,2 0 1 0,0 0-1 16,0 0 2-16,0 0 0 15,-4 0-1-15,0 0-2 0,2 0 1 0,-3 1 0 16,3-1-1-16,0 0-1 0,-2 0 1 16,2 0 0-16,2 0 0 0,-4 0 0 15,4 2 0-15,0-2 0 0,-2 1 0 16,-2 1 1-16,-2-2-1 0,-3 2 0 16,-3 0 1-16,-3 2-1 0,-3 1-1 15,-3-1 1-15,3 4 0 0,-7-3 0 16,8 6-1-16,-6-2 1 0,7-1 0 0,-1 1 0 15,5-3-1-15,0 1 1 0,3-1 0 16,1 0-2-16,2-2 2 16,-2 1-1-16,1 1 0 0,3-2 1 15,2 0 0-15,-4 1 0 0,2-1 1 0,0 1-1 16,-5-2 1-16,5 1-1 0,0 0 0 16,2-1 0-16,-4 3-1 0,0-1 1 15,-3 2 0-15,3-2 0 0,0 3 0 16,4-2-1-16,-2 1 1 0,-2-1-1 15,1 1 0-15,-1 1 1 0,2-1 0 16,-2 0 0-16,4 2 0 0,-2-2 1 16,-2 0-1-16,-3 1 1 0,3-2-1 15,4 0 1-15,-2-3 0 0,4-1-1 16,0 1 0-16,-2-3-1 0,2 3 0 16,0-3 0-16,0 5 0 0,0-2-1 15,-2 3 0-15,2-1 1 0,0 1 0 0,-2 0 0 16,2 0 1-16,0 1 0 0,0 0 1 15,0-2 0-15,0 4-1 0,0-2 0 16,0 0 2-16,0 4 0 0,-2-2-1 16,2-1 0-16,0 3 0 0,0-1-1 15,0 3 0-15,0 2 0 0,2 1 0 16,-2 4 0-16,4-4 0 0,-2 2 0 16,-2-5 1-16,2 3-1 0,0 3 1 15,0-3-1-15,-2 1 0 0,0-5 2 16,0-1-2-16,0 1 0 0,0-1 0 15,0 3 0-15,0-3 0 0,0 0 1 16,0-2 0-16,0-6 0 0,0 2-1 16,0 1 0-16,0-3 0 0,0-1 1 0,0-2-1 15,0 1 1-15,0-1-1 0,0 0 0 16,0 0 2-16,0 0-2 0,0 0 3 16,0 0-2-16,0 0 1 15,0 0 0-15,0 0 0 0,0 0 0 0,0 0 0 16,0 0-1-16,0 0-1 0,0 0 0 15,0 0 0-15,0 0-1 0,0 0 1 16,0 0 0-16,0 0 0 0,0 0 0 16,0 0 1-16,0-1 0 0,0-1-1 15,0-4 0-15,0 1-5 0,0-4-8 16,0-2-6-16,-2 2-7 0,0 3-7 16,2 1-13-16,-2 2-12 0,2 1-21 15,0 2-4-15,0 0-30 0,0 0-74 16</inkml:trace>
  <inkml:trace contextRef="#ctx0" brushRef="#br0" timeOffset="7391.604">10317 7236 282 0,'-12'4'5'16,"7"-4"-4"-16,1-5 43 0,2 2 1 16,-2-3-24-16,2 0 2 0,0-2 15 0,2-1-9 15,0 1 0-15,0-2 6 0,0 3 0 16,0 1-4-16,2-2 0 0,2 5 1 15,-2 1 0-15,-2 0-8 0,0 1-4 16,4 1-4-16,-2 0-5 0,-2 0-1 16,5 3-5-16,3 2-3 0,0 1 0 15,2 6-1-15,3 1 2 0,3 4-1 16,1 0 0-16,-1 0 0 0,7 0 1 16,-6 0-1-16,5-3-1 0,-1-2 2 15,-4 1-2-15,1-4-1 0,-3-4 0 16,-3 1 0-16,3-3 2 0,-9 0-2 15,0-1 2-15,-2 1 0 0,2-1-1 16,-1-1 0-16,-3-1 0 0,0 0 0 0,0 0 1 16,-2 0 1-16,0 0-1 15,0 0 2-15,2 0 3 0,0 0 1 16,2-8 3-16,0-6 2 0,13-12 2 16,-3-5-3-16,7-8-5 0,-1-4-2 15,5-2-2-15,2 1 0 0,-4 4-2 0,-5 5 0 16,5 6-1-16,-12 7 0 0,7 9-1 15,-7 4-16-15,-7 9-25 0,12 0-21 16,-3 3-39-16,-9 0-60 0,-4-3-281 16</inkml:trace>
  <inkml:trace contextRef="#ctx0" brushRef="#br0" timeOffset="22312.845">14139 4205 150 0,'0'0'3'0,"0"0"4"0,0 0 16 0,0 0 1 15,0 0-4-15,0 0 3 0,0 0 2 16,27-19 4-16,-27 16-3 0,0 2-1 16,0-1-1-16,0-1 3 0,0 0 2 15,0 0-5-15,0-2-3 0,0 2-1 16,-2-3-4-16,0 0-1 0,-2 0-2 15,2-1-2-15,0 1 0 0,-3-2-2 16,3 2-2-16,-2 4-2 0,2-1 0 16,0-1-2-16,0-1 0 0,-2 2 4 15,-2 0-3-15,0-2 0 0,-1 1 1 16,-1 0-1-16,6 1-1 0,-4 0-1 16,0 0 8-16,3 0 7 0,-3 0-16 15,-4 0 0-15,4 0-1 0,-5-1 1 16,-3 1 0-16,4-1 1 0,-11-1-2 0,6 1 0 15,-7-1 3-15,3 1-2 0,-8 0 0 16,0 3 0-16,1-1 0 0,-8 2 0 16,1 0-1-16,-4 0 0 0,0 0 0 15,-2-3 1-15,-1 0 0 0,3 0 1 16,-4 0-2-16,4 1 1 0,-5 2 0 16,-1-1-1-16,-1 1 0 0,-3 0 0 15,-1 0 1-15,5 0 0 0,-7 0 0 16,1 0-1-16,-7 0 0 0,4 3-3 15,-6-1 2-15,-4-1 1 0,-4 1 0 16,0-1 1-16,0 5-1 0,-6 1 0 16,-7 0 1-16,-2 1-1 0,3-1 1 0,-5-2 0 15,5 0 1-15,-3-5 0 0,2 3 4 16,3 3-5-16,-5-1-1 16,5 2 1-16,-7-3 1 0,1 5 0 15,-1-3-1-15,0 0 2 0,-2-1-2 0,5 1 3 16,-5-1-2-16,2 3-2 0,-6 0-4 15,3 2 4-15,-9-1 0 0,2 3 1 16,-5-2-1-16,3 2 1 0,2-2 0 16,4 2 0-16,-2-2 2 0,-6-1-3 15,4 0 0-15,0-1 0 0,2 4 2 16,-2 1-1-16,-2 2 0 0,0-1 0 16,0 1-1-16,-2 0 4 0,6 1-2 15,-4 0-2-15,4 1 0 0,-2-2 0 16,0 3 1-16,4-2 0 0,-4 2 1 15,2-1-2-15,0 1 1 0,-4 1 2 16,6-2-3-16,-4 1 0 0,2 1 0 16,-4-2 1-16,4 5 3 0,0-4 1 15,2 3-2-15,6 0 1 0,-1 4 0 0,7-3 1 16,-3 4-3-16,3-1-2 0,5 4-4 16,-3-4 4-16,1 1 1 0,6-1 0 15,-3 0 0-15,3 0 0 0,8-1-1 16,-4 1 2-16,8-1-2 0,3 0 3 15,-1 1-3-15,2-2 4 0,-2 3-4 16,3 1 0-16,-1-1 0 0,3 0 4 16,-1 2 0-16,2-2-2 0,-3 1 0 15,3 2 0-15,-6-2-1 0,7 0 1 16,-3 0-1-16,3-1 0 0,-1 2-1 16,1 1 3-16,-1 2-3 0,-4 2 3 0,5 1-1 15,-3-1 1-15,3 2-3 0,3-2 1 16,1-1-1-16,8-1 2 0,0-3-2 15,6-3 3-15,4-3-2 16,4-3 1-16,7 0-1 0,1-3-1 0,3-1 0 16,2-1-1-16,-1-2 1 0,7 1 0 15,0-2 0-15,-4-1-1 0,4 0 1 16,2-1 0-16,-2 2-1 0,2-3 1 16,-2 4 0-16,2-1 0 0,-2 1 1 15,2 1-1-15,-2 2 1 0,0-1-1 16,0 5 0-16,0-4 0 0,2 1 1 15,0 2 0-15,0-1-1 0,-5-1 0 16,5 4 0-16,-2 0 0 0,-2 3 0 16,2-4 2-16,-4 5-2 0,4-3 0 15,-2 4 1-15,-2-4-1 0,-1 5 0 16,3-4 0-16,0 3 0 0,-2 0 0 16,2-1 0-16,-2 1 1 0,-3 0 0 0,3-2-1 15,-2 2 0-15,2-2 0 0,-1-1 0 16,-1 0 0-16,2-2 1 0,-2 2-1 15,-1 1 1-15,1-2-1 0,2 1 2 16,-2 1 0-16,1 2-1 0,-5 3 0 16,6 0-1-16,-4 1 0 0,-1-1 2 15,1 0-2-15,2 0 0 0,1-2 1 16,-1-1-1-16,2 0 0 0,0 1 1 16,-3 0-1-16,5 1 0 0,-2 1 0 15,-2-2 0-15,4 2 0 0,0-5 0 16,-3 2 0-16,3-3 0 0,0 4 0 15,2 2 1-15,-2-1-2 0,0 3 1 16,0-3-1-16,2 0 1 0,-1-4 0 16,-1-3 1-16,2 2-1 0,0-2 0 0,2 2 0 15,0-2 0-15,-2-1 0 0,2-1 0 16,0 7 0-16,-2-2 0 0,2 2 0 16,0-3 1-16,-2-2-1 0,2 0 0 15,-2 0 0-15,2-1 0 0,0-1 0 16,0 2 0-16,0 2 0 0,0 1 0 15,0-1-1-15,-2 1 1 0,2-3 1 16,-2 0 0-16,-2 1-1 0,4 1 0 16,-2 3 0-16,2 0 0 0,-2 0 0 15,-1-2 0-15,3 0 2 0,0-1-4 16,0 3 2-16,0 3 0 0,0-2 0 0,0 4 0 16,0-1-1-16,3 0 1 0,-3-2 0 15,2 4 1-15,0 1-1 16,-2-2 0-16,4 2 0 0,-2-4-1 15,0 0 2-15,4 3-2 0,-2 1 2 0,5 1-2 16,-5-3 2-16,0-1-2 16,2-1 1-16,0 3 0 0,0 1 0 0,3-2 0 15,-3 2 0-15,2-3 0 16,0-1 1-16,1 2-1 0,-3-3 0 0,2 4 0 16,3 5 0-16,-1-5 0 0,0 6 0 15,1-4 2-15,-1-2-2 0,-2 1 0 16,2-4 0-16,3 5 0 0,-3-1 0 15,3-1 0-15,1 0 0 0,-4-3-2 16,3-3 2-16,1 1 0 0,1-4 0 16,-1 3 0-16,-1-5-1 0,3 4 1 15,-3-2 0-15,-1 0-1 0,2 0 1 0,1 1 1 16,-1 0-1-16,1 2 0 0,1 0 0 16,-3 0 1-16,-1-4-1 0,3 1 0 15,-5-2 0-15,2-2 0 0,3 1 0 16,-3-2-1-16,1 2 1 15,-1-2 0-15,0-2 1 0,1 3-1 0,-1-3 0 16,5 2-1-16,-7 0 1 0,3 0 0 16,1 0 0-16,0 3 1 0,1-1-1 15,-1 1 0-15,-3-5 0 0,1-1 2 16,-1 3-2-16,-1-3 0 0,2 1 0 16,-1 1 1-16,1-2 0 0,-2 1-1 15,5 1 0-15,-3-4-1 0,1 1 0 16,-1-1 1-16,2-1 0 0,-1 1-2 15,1-1 2-15,-3-3 0 0,3 3-1 0,1 1 1 16,-5-2 0-16,2 0 0 0,1 1 1 16,1 0-1-16,-1 1 0 0,-1-1 0 15,0-2 0-15,3 2 0 0,1 2 0 16,-1-1 0-16,-1 1 0 0,1 2 0 16,1 0 2-16,5 1-4 0,-2 1 2 15,-3-2 0-15,3-2 0 0,-1 1-1 16,5-2 1-16,-6 0-1 0,5-1 1 15,-5 0 0-15,2 5 0 0,-1-4 0 16,1-1 0-16,-1 1 0 0,-1 1 0 16,4-1 1-16,-3 1-1 0,1-1 1 15,6 3-1-15,-5-2 0 0,3 1 0 0,2 2 0 16,-2-1 0-16,5 0 2 16,-1 1-2-16,0 2 0 0,6-2 0 15,-6 2 1-15,0-1-1 0,2-4-1 16,-2 4 1-16,0 0-2 0,2-3 2 15,2 5 0-15,-4-1 0 0,1-1 0 0,1-2 2 16,5 1-2-16,-3 0 0 0,0-1 0 16,2 1 0-16,0 2 0 0,0-4 0 15,2 3 0-15,-4-6 0 0,4 2 0 16,-2-1-2-16,2-2 1 0,2 1 1 16,3-2 0-16,1 0 0 0,-2-1 0 15,3-1 0-15,-5 2 1 0,6 0 1 16,-5 1-1-16,1 2 0 0,-2-4-1 15,2 1-4-15,3 0 4 0,-1 1 0 16,-2-1-1-16,3-1 2 0,7 3-2 16,-3-1 1-16,-1 1 0 0,3 0 0 15,-5-3 0-15,7-1 0 0,-9 0 0 0,9-1 1 16,-5-1-1-16,1-1 2 0,3 1-2 16,-7 1 2-16,3-3-1 0,1 5-1 15,-5 1 0-15,0-1-3 0,7 3 1 16,-5-2 2-16,7-2 0 15,-5 0 0-15,3 0 0 0,3 1 0 16,-3-3 0-16,6 1 2 0,-9 2-2 0,9-2 0 16,-11 2 0-16,7 1 0 0,-2 3 0 15,3-2 1-15,-1 1-1 0,2-1 2 16,-3 1-2-16,5 1 0 0,4 1-2 16,-2 1 2-16,4 0-1 0,-1-2 1 15,3-1 0-15,0 2 0 0,-2-1 0 16,0-1 0-16,4 1 0 0,3-4 0 15,-1 3 1-15,6-2-1 0,-2-3 2 0,3 0-1 16,-1 1-1-16,5-1-4 16,5-3 4-16,-3 0 0 0,3 0 0 15,1-3 0-15,4 0 0 0,-4-3 0 0,6-2 0 16,-3 2 2-16,-1-1-1 0,10-1 2 16,0 1-3-16,0-3-6 0,0 2 6 15,1-2 0-15,-3-2 0 0,2 4 1 16,0 0 0-16,2 2 1 0,-2-2 0 15,-2-1-2-15,4 0-5 0,-4-3 5 16,0 1 0-16,2 0 0 0,0-3 0 16,-4 4 1-16,0-1 1 0,-4 2-2 15,6-2 3-15,-4 0-3 0,-2 2-5 16,2 0 4-16,-7 1 1 0,1 0 0 16,-6 1 1-16,5-1 0 0,-3-1 1 15,4 3-1-15,-1-3 1 0,-1-2-2 16,4-1-4-16,-3-1 2 0,1-2 2 15,-2 2 0-15,-5-3 1 0,1 4-1 0,-3-2 1 16,0-1 1-16,-1 4 0 0,-3-3 0 16,0 3-1-16,-4-5-1 0,7 3-4 15,-1-2 4-15,-2 2 0 0,-1-2 0 16,-3 2 0-16,0-3 0 0,2 4 1 16,-2-4-1-16,7-1 0 0,-5 2 1 15,2-1 0-15,0 1-1 0,3-2 0 16,-1 1-4-16,-2-2 3 0,1 1 1 15,-3-2 0-15,-2-1 0 0,0 2 1 16,-4-2 1-16,-2 1-2 0,0-1 0 16,-4-1 1-16,2 1 0 0,-4-4 0 15,-1 2 2-15,-3-3-3 0,-1 3-4 16,1-1 3-16,-2-1 0 0,-3 3 1 16,-1 0 0-16,-1-3 1 0,-2-1 0 15,-1-2-1-15,-1-1 0 0,-4-1 1 16,2 0-1-16,-4 1 0 0,-4-1 2 15,0 1-2-15,-4 0 0 0,0 2 1 0,0-2 0 16,-5 1 0-16,-3-1 0 0,-1 1 0 16,-1 0-1-16,-7-4 1 0,2 1 0 15,-3 0 0-15,-3-1 0 0,-2 0 0 16,2 0-1-16,-4 0-2 0,0 5 2 16,2-2 0-16,-2 2 0 0,0 0 0 15,-2-2 0-15,0 0 0 0,-4-6 0 16,1 4 0-16,-3-3 1 0,0-4-1 15,2 3-1-15,-5-6 1 0,1-4 0 16,0 0 0-16,-1-1 0 0,5-1 0 16,-4 2 0-16,6 0 0 0,2 3 1 15,0 0-1-15,0 3 1 0,2 3-1 16,0-2 0-16,0 6 0 0,-5 2 1 0,3 2-1 16,-4 6 0-16,-4-2-1 0,4 0 0 15,-7 1 1-15,3-2-1 0,0 3 0 16,-3 0 1-16,3 2-2 15,-1-2 2-15,1-1 1 0,0 1-1 0,4 2 0 16,1 2-1-16,3-1 1 0,2 2 0 16,0 1-1-16,0-2 1 0,5 3-1 15,-3 0 0-15,4 2 1 0,-4-2-1 16,2 3 2-16,0-1-1 0,-4 0 1 16,0 3-1-16,0 1 1 0,0-5-1 15,0 3 1-15,0-1-1 0,0-1 0 16,0-1 0-16,-2 1 0 0,0 0 0 15,-2 0 0-15,0 2-1 0,0 1 0 16,2 0 0-16,-1 3 1 0,1 0-3 0,2 0 3 16,0 1 0-16,-2 1-1 15,2-2 1-15,0-2 1 0,-2 2-1 16,-2 0 0-16,2-1 0 0,0 0 0 0,-2-2 0 16,0 1 0-16,-3 2 1 0,5-3-1 15,2 3 0-15,-4-2 0 0,4 4-1 16,-2-2 1-16,2 1 0 0,0 0 0 15,0 2 0-15,0 0-1 0,0 0-1 16,0 0 0-16,0 0 2 0,2 0-2 16,2 0 2-16,3 0 0 0,1 0 0 15,4 0 0-15,-3 0 0 0,7 0 0 16,-1 0-1-16,3 0 1 0,3 0 1 16,4 0-1-16,4 0 0 0,2-1 1 15,4-1 0-15,2-4-1 0,4 0 2 16,3 0-2-16,1-2 0 0,-1-1-1 15,3 2-2-15,-6-2 3 0,-1 3 0 0,-9-3 0 16,-4 4 1-16,-5-1 0 0,-7 1-1 16,-5 2 0-16,-6 1 0 0,0 1 1 15,-4 1-1-15,0 0 0 0,0 0 1 16,-2 0-1-16,-4 0-1 0,-4 3-2 16,-3 3 2-16,-5 2 0 0,-1-2 1 15,1 2 0-15,1-2 0 0,-2 2-1 16,5-1-1-16,2 3-3 0,5-5-2 15,1 1-4-15,2 0-3 0,0-3-1 16,4 0-3-16,0-3-3 0,0 3-6 16,0-3-5-16,0 0-3 0,0-3-4 15,6-3 6-15,2-2-22 0,-1-1-6 0,5-7-26 16,-4-2-66-16</inkml:trace>
  <inkml:trace contextRef="#ctx0" brushRef="#br0" timeOffset="22734.628">17957 8496 279 0,'-4'-7'8'16,"-4"4"10"-16,4 3 50 0,-1 0-25 15,-3 0-16-15,2 0 0 0,-4 0 4 16,3 2-6-16,1-1 2 0,2 3 0 16,0-1-1-16,2 3-8 0,2 1-6 15,0 1-5-15,0 0 2 0,2 1 3 0,4 2-2 16,2-2-1-16,3 1 2 0,1 0-3 16,3 0 2-16,3-1-4 0,1 2 2 15,4 0-1-15,-5 0 1 0,3 4-1 16,-3-3-2-16,3 1-1 0,0 1-1 15,-1 1-2-15,-1 1 2 16,0-2 0-16,-1 1-1 0,-1-1-1 0,-5 0 1 16,5 0-1-16,-7-3 2 0,-4 0 3 15,0-2 0-15,-1 0 0 0,-5 1-2 16,-9 0 3-16,-1 4-1 0,-15 2 0 16,-8 5-3-16,-10 3 2 0,-15 7-4 15,-2 4-1-15,-8 1-5 0,-3 10-35 16,5 1-41-16,0 1-68 0,16-5-204 15</inkml:trace>
  <inkml:trace contextRef="#ctx0" brushRef="#br0" timeOffset="27593.481">10960 7854 128 0,'0'0'109'0,"0"0"-82"16,0 0 9-16,0 0 5 0,0 0-7 0,0 0-11 15,0 0 0-15,0 0 2 0,-58-34-6 16,52 34-4-16,4-3-3 0,0 3-1 15,2 0 2-15,-2 0 1 0,2 0-2 16,0 0-3-16,0 0-5 0,2 0-3 16,4 3 0-16,12 1 1 0,-1-1 6 15,12 0 2-15,4 0 2 0,12-3-2 16,5 0 2-16,4 0-3 0,8-2-1 16,8-2 2-16,7-3-4 0,1 1 1 15,9-2-2-15,0-1 1 0,2 4-2 16,6-7-4-16,2 4 3 0,-4 0 1 15,-4-1-1-15,-4 2 2 0,-7-1 0 16,-5 3-2-16,-11 2 1 0,-11-3-2 16,-1 3 2-16,-13 1-1 0,-10 1-3 0,-9 1 5 15,-11 0-1-15,-1 0-1 0,-6 0 1 16,2 0-3-16,-2 0 2 0,0 0-1 16,2 0-2-16,0 0 0 15,4 0 0-15,3 0 0 0,1 3 0 16,9-2 0-16,1 2 2 0,7-3-2 0,0 0 0 15,6 0 0-15,2 0 1 0,-2-1-1 16,0-2 0-16,-6-2 0 0,-2 2 1 16,-17 1 0-16,7-1-1 0,-9 1 4 15,0 1 2-15,-2 0 4 0,-2-1-3 16,-2 2-4-16,0-2-1 0,4 2-2 16,3 0 0-16,-5 0-1 0,4 2 1 15,0 1-1-15,0 0 1 0,1 1 0 16,3-1 0-16,0 0 0 0,-2 1 1 15,5 1-1-15,3-2 0 0,-5 0 0 16,5-3 1-16,-5 0-1 0,3 0 0 16,-4 3 0-16,-1-3-1 0,-9 0-7 0,4 0-6 15,-4 0-4-15,2 0-5 0,-2-3 1 16,0 0-3-16,-2 0-7 0,-2-3-10 16,-3 4-11-16,-3-1-18 0,-2 2-30 15,8-1-37-15,-7-2-51 0</inkml:trace>
  <inkml:trace contextRef="#ctx0" brushRef="#br0" timeOffset="27937.096">12835 7520 234 0,'0'0'9'0,"0"0"33"16,0 0 24-16,0 0-14 0,0 0-12 0,0 0-6 15,0 0 1-15,0 0-10 0,-54-37-4 16,52 40-4-16,0 0-2 0,2-3-5 15,0 3 0-15,0-3 12 0,4 5-16 16,-2 2-4-16,13 0 5 16,-3 2-1-16,9 0 1 0,1 2 3 0,7-2 0 15,13 2 0-15,-1 0-4 0,7 0 0 16,1 3-1-16,1 1-2 0,-3 2-2 16,-7-1 0-16,-9-1 0 0,-15-2 0 15,-3-4-1-15,-11-1-1 0,-9 1 1 16,-7 1 0-16,-13 2 5 0,-6 3 0 15,-2 2-2-15,-11 2-3 0,-1 0 0 16,3-1 0-16,1 2 0 0,-2 1 0 0,3-2-8 16,1 3-21-16,-3-3-19 0,-1-1-23 15,4-2-30-15,-7-9-120 16</inkml:trace>
  <inkml:trace contextRef="#ctx0" brushRef="#br0" timeOffset="28530.761">10896 8700 156 0,'0'0'45'0,"0"0"-42"16,0 0 17-16,0 0 22 0,0 0-10 15,0 0-16-15,0 0 13 0,0 0 8 16,-83 20-1-16,67-18 3 0,5-2-8 16,3 3-4-16,0-3-2 0,8 0-6 15,0 0-4-15,4 0-7 0,2 0-6 16,6 0 1-16,11 0 2 0,6 0 5 16,10-5 2-16,7 2 0 0,16-6 0 15,6 1-1-15,7-3-4 0,9 5-1 16,5 1-3-16,2 2 0 0,12 0 0 15,3 3 0-15,3 0 2 0,7-3-4 16,0 1 3-16,-4 1-1 0,5-1 2 16,-9 2-1-16,8 0 0 0,-9 0 2 15,-8 0-5-15,-8 0 2 0,-8 0-3 0,-17 0 4 16,-8 0 1-16,-17 0 2 0,-12-1 1 16,-14 1 0-16,-7-2-4 0,-8 1-1 15,-6 1-1-15,-7 0 8 0,-13 1-7 16,-1 1-3-16,-13 1 0 0,1-3-10 15,2 0-11-15,-4 0-14 0,3-3-8 16,7-3-16-16,7 1-11 0,1-6-40 16,13-1-65-16</inkml:trace>
  <inkml:trace contextRef="#ctx0" brushRef="#br0" timeOffset="28827.861">12566 8443 515 0,'0'0'4'0,"0"0"-4"0,0 0 0 16,0 0 18-16,0 0 3 0,0 0 1 15,0 0 10-15,0 0-1 0,0 0-11 16,46 12-7-16,-30-7-1 0,5 0-4 16,6 1 0-16,-1 3 1 0,5 1-1 15,5-1-2-15,1 6-2 0,-2 1-2 16,0 1 0-16,-6 6-2 0,-6-5 0 15,-9 4 0-15,-10-6 1 0,-4-1 0 16,-6 1 0-16,-21-1 1 0,-6 2 1 16,-14 5 0-16,-11 1 1 0,-10 0-2 15,-5 2-2-15,3 1 1 0,0-1-1 16,6 0 0-16,4-2-15 0,4 3-27 16,14-4-17-16,14-3-26 0,9-4-28 15,19-7-69-15</inkml:trace>
  <inkml:trace contextRef="#ctx0" brushRef="#br0" timeOffset="31077.488">12775 8465 183 0,'0'0'6'15,"0"0"12"-15,0 0 19 0,-64-2-1 16,51 3-10-16,-3 0-7 0,10 2-3 16,-3 0-3-16,-3 0-1 15,6 0 3-15,6 0 17 0,-4 5 5 0,2 0-37 16,-3 1 0-16,3 3 2 0,0-1 0 15,0-3-1-15,0 3 0 0,0 1 1 16,2-1-1-16,0-3 2 0,0 1 0 16,0-3-3-16,0 2 2 0,6-2-2 15,3 0 0-15,1-1 0 0,6 1 1 16,1-5 0-16,6 0-1 0,-5-1 1 16,3-2 0-16,0-4 0 0,-9-2-1 15,-2 2 2-15,-3-2 0 0,-7-3 12 0,0 2 8 16,-5 0-6-16,-7-4-5 15,0 1-5-15,-9 0-4 0,-6-1-2 16,2 4 4-16,-2 3-4 0,3 3 1 16,1 3 3-16,10 3 1 0,-1 10-3 0,2 3-2 15,1 7 0-15,3 4-1 0,4 2 0 16,-2-1 1-16,6 1 0 0,6 1 2 16,2-5-1-16,2-1 3 0,-3 1-2 15,7-7 1-15,-1 0 2 0,1-3 1 16,3-1-4-16,-5-3 1 0,11-5 2 15,-7-3 0-15,1-3 2 0,-3 0 1 16,1-9-2-16,-7-2-2 0,-2-3 1 16,-6-3 4-16,0-2 1 0,-10-2-2 15,-9-2-4-15,-4-2-1 0,-5-6-2 16,-3 1 0-16,-3 2-1 0,5 7 1 16,-2 4 0-16,19 8-1 0,2 3 0 15,-1 3 1-15,11 3-1 0,0 2-1 16,0 6-2-16,-2 3-1 0,0 3 4 0,2 1 3 15,0-2-2-15,2 1-1 0,0-3 1 16,11-2 0-16,-1-1-1 0,-4-5 1 16,9 0 0-16,0-3 1 0,-5 0 0 15,5-5-2-15,-13-1 0 0,2 0-9 16,-6-2-19-16,-6 0-92 16,-7-4-24-16</inkml:trace>
  <inkml:trace contextRef="#ctx0" brushRef="#br0" timeOffset="31983.518">11315 8338 282 0,'0'0'10'15,"0"0"-3"-15,0 0 15 0,0 0 14 16,0 0 1-16,11-18-7 0,-11 17 8 15,0 1-1-15,2 0-6 0,0 0 0 16,-2 0-7-16,0 0-2 0,0 0 22 16,0 0-21-16,0 0-15 0,-4 0 3 15,0 3 4-15,-7 3-4 0,-7 4-7 16,-1 3 1-16,-10 6-2 0,-4 1-1 16,-8 7-1-16,-3 4 1 0,1 4-2 15,-7 0 2-15,11 0-2 0,2-4 0 16,8 0-1-16,8-3 1 0,7-5-1 0,10 0 0 15,-1-6 1-15,5-3-1 0,7-3 1 16,-3-2 0-16,14-1 0 0,-3-5 5 16,14-3 3-16,4 0 7 0,0-8 1 15,4 2-4-15,9-3-4 0,-1 3-2 16,-4 1-1-16,3 1-3 0,-5 4 0 16,-4 1 0-16,-6 7-1 0,-4 5 0 15,-2 3-1-15,0 4-12 0,-9-1-27 16,3 4-32-16,-11-4-29 0,-6-7-66 15</inkml:trace>
  <inkml:trace contextRef="#ctx0" brushRef="#br0" timeOffset="32811.941">11865 8646 348 0,'0'0'15'0,"0"0"4"0,0 0 41 15,0 0 0-15,0 0-20 0,0 0-18 16,0 0 1-16,-14 10 1 0,22-10-7 16,11 1 4-16,-3 0 3 0,11 1-2 15,4-2-3-15,0 0-1 0,4 0-5 16,0 0-2-16,15 0 0 0,-2-3-1 16,7-1-1-16,9 0-1 0,3-4-2 15,1 2 0-15,8 0 0 0,-1 1-6 16,-1 2 0-16,-6 0 1 0,-8 0 0 0,-8 3 3 15,-13 0-1-15,-2 3 2 16,-10 0 1-16,-4 0 1 0,-8-1 2 16,-1 0-5-16,-4 2 2 0,-6-4-3 15,1 1 3-15,3-1 0 0,-6 0-1 0,0 0 2 16,-2 0 0-16,0 0 0 0,2 0-2 16,-2 0 0-16,0 0-2 0,2 0-1 15,-2 0-1-15,6 0 0 0,-2 0-1 16,-1 0 0-16,7 2 0 0,-2-2 0 15,-2 0 0-15,-2 0 1 0,1 0-1 16,-5 0 0-16,6 0 0 0,-2 0 1 16,0 3-1-16,2-3 1 0,3 0-1 15,-5 0 0-15,10 0 0 0,-1 0 1 16,-1 0 0-16,9-5-1 0,-1 1 1 16,-1 1-1-16,6 1 2 0,-7 0-2 15,-1 1 0-15,-11-1 0 0,0 2 1 16,-2 0-1-16,-2 0 0 0,-2 0 1 0,0 0-1 15,-6 0 2-15,0-1 0 0,-2 1-2 16,-7 0-1-16,1 1-3 0,-3 4-11 16,-1-3-7-16,-3 1-11 0,7 0-8 15,1-3-20-15,1 0-39 0,8 0-30 16,-3-7-119-16</inkml:trace>
  <inkml:trace contextRef="#ctx0" brushRef="#br0" timeOffset="34045.944">15791 7650 259 0,'0'0'2'0,"0"0"2"16,0 0 17-16,0 0-1 0,0 0-6 15,0 0-6-15,0 0 5 16,0 0 3-16,0 0 10 0,-143 28 3 0,135-23 0 16,0 1-5-16,1 3-4 0,3-1-1 15,2 0-1-15,0 2-2 16,2 4-1-16,0 0 12 0,4-1-15 16,2-4-2-16,7 2 1 0,1-3 3 15,7-2-2-15,8 0 4 0,6-6 0 16,13 0 2-16,9-6-2 0,14-3 2 15,11-1-3-15,16-5-3 0,13 2-2 16,7-4-3-16,6 2-6 0,0 2 2 16,-2-2 1-16,-6 4-1 0,-7 6 2 15,-5-1 1-15,-11 3-3 0,-6 0-3 16,-11 3 1-16,-14 0 2 0,-12 0 0 16,-9 0 2-16,-14 0-3 0,-8 3 1 15,-3 2-1-15,-4-4 0 0,-3 4-2 16,-1-2 1-16,0 2-1 0,3 1 2 15,-3-3-1-15,4 0-1 0,-1-3 2 0,-1 1-1 16,2-1-1-16,-1 0 0 0,-1-1 1 16,0-4 0-16,-1 4-1 0,-1-2 1 15,-6 1 1-15,-2 2-2 0,0 0 1 16,0 0-1-16,0-1 3 0,-4 1-2 16,-2-2-1-16,-7 1-5 0,3 1-10 15,4 0-3-15,-1 0-7 0,5 0 1 16,2 0 0-16,0 1-9 0,5 1-14 15,3 1 9-15,0-2 11 0,4-1 0 16,3 0 2-16,8 0 9 0,-1-3 11 16,3 0 4-16,2 0 0 0,2-3 1 15,-4-2 2-15,0-1 15 0,-7 1-1 16,-3-3 11-16,-7 4 0 0,2 0 0 16,-6-1-4-16,7 1-7 0,-7 2-6 15,2 2-6-15,2 0-4 0,-3 3 0 16,5 0 0-16,-6 0-2 0,4 3-2 15,1-1-6-15,3 4 6 0,0-2 4 0,-1 1-1 16,5 1 1-16,-3-2-1 0,1 0 2 16,-6-1-1-16,1-1 1 0,-3-1 5 15,6 1 4-15,-1-2 0 0,-1 0 1 16,6 0 1-16,1 0-4 0,2 0 1 16,-1-3-2-16,-1 3 2 0,-5-2-4 15,-2 2-1-15,-1 0-2 0,-7 0-1 16,-2 0 0-16,0 0-1 0,0 0 0 15,-6 0 0-15,-5 2-6 0,-1 1-8 16,-3-2-8-16,-1 1-7 0,-1-2-5 16,1 0-7-16,-1 0-21 0,-1-8-22 15,-1-3-77-15</inkml:trace>
  <inkml:trace contextRef="#ctx0" brushRef="#br0" timeOffset="34420.868">17635 7387 495 0,'0'0'0'15,"0"0"0"-15,0 0 8 0,0 0 12 16,0 0-2-16,0 0 7 0,53 3 11 16,-44-3-7-16,-1 1-7 0,2 4-4 15,3 1-3-15,1 2-3 0,7 3 1 16,4-4-5-16,4 3 1 0,8-1-2 0,4 2-5 15,5-2-1-15,7 2 0 0,5 3 1 16,-2 0-1-16,2 2 0 16,-6-1 0-16,-9 0-1 0,-8-2 2 0,-14-4-2 15,-7-1 0-15,-12 0 0 0,-2 1 0 16,-14 2 0-16,-9 1 1 0,-6 2 2 16,-10 0 4-16,-2 3 0 0,-5-3 1 15,7 0-2-15,-3 1-2 0,7-4-1 16,4 3-2-16,4-1 2 0,-2-1-3 15,11 2 0-15,-7-2 0 0,6 1-7 16,7-1-14-16,2 1-8 0,-1 2-18 16,5-1-15-16,0 3-15 0,-2-2-19 15,-1-4-88-15</inkml:trace>
  <inkml:trace contextRef="#ctx0" brushRef="#br0" timeOffset="35092.946">15801 8968 299 0,'0'0'9'0,"0"0"-3"16,0 0 53-16,0 0-3 0,0 0-23 16,0 0-8-16,0 0 6 0,0 0 4 15,-52-20-4-15,52 18-4 0,0 2-2 16,0 0-7-16,5-2-7 0,1 1-5 16,8-1 0-16,5 2 1 0,8-3 2 15,6 3 3-15,6-3-2 0,11 0-1 16,5 0-1-16,10-2-1 0,7 1-1 15,6-2-6-15,7-1 3 0,6 4 0 16,6-2 1-16,7 2 0 0,5 2-4 16,1-2 4-16,8 3 2 0,-1-3-2 15,7 3-4-15,-2-6 0 0,2 1 0 16,-4 2 2-16,-8-3 0 0,-3 4-2 16,-9-1 4-16,-11-2-3 0,-1 4-1 0,-9-1-4 15,-5-1 4-15,-7 0 1 0,-14-3 0 16,-1 3 1-16,-13-2-1 0,-10 2 0 15,-10 0 1-15,-11 1 0 0,-8 1-2 16,-6-4 1-16,-9 5 6 0,-11-3-7 16,-5 3 0-16,-5 0-3 0,-5 0-7 15,-2 0-7-15,1 3-4 0,3 2-2 16,4 0-9-16,6-2-5 0,6 3-5 16,-2-3-15-16,1-3-25 0,1 0-60 15,-2-5-188-15</inkml:trace>
  <inkml:trace contextRef="#ctx0" brushRef="#br0" timeOffset="35561.596">16458 8652 468 0,'0'0'19'0,"0"0"-18"16,0 0 10-16,0 0 30 0,0 0-12 16,0 0-7-16,0 0 8 0,0 0 2 15,-16-87-8-15,3 84-8 0,-1 3-6 16,-3 0-2-16,-7 2-5 0,-3 6 0 0,-4 2-1 15,-4 4 0-15,0 3-1 0,-3 1 0 16,-3 3 2-16,-5 2-3 0,-3 3 0 16,-5-1 2-16,2 1 0 0,3-4-1 15,1 0-1-15,7-4 0 0,8-2 0 16,10-2-2-16,9-2 2 0,5-7 0 16,7 1 0-16,2-1-1 0,7 1 1 15,3-1 0-15,11-1 3 0,5-1 5 16,7-1 3-16,9-2 2 0,3 0-1 15,9 0-2-15,2 0-3 0,4 0 0 16,0 1-6-16,2 5 0 0,-2-1 0 16,-2 6 1-16,-1 3-2 0,-3 3-7 15,-4 5-24-15,-9 2-31 0,-6 1-18 0,-12-9-72 16</inkml:trace>
  <inkml:trace contextRef="#ctx0" brushRef="#br0" timeOffset="39281.214">20694 8505 12 0,'0'0'14'0,"0"0"13"0,0 0 1 15,0 0 8-15,0 0-6 0,0 0-9 0,0 0-1 16,-23-13 1-16,19 11 2 0,-2 0-1 15,2 0 3-15,0 2 3 0,2-1-5 16,-1-1-5-16,1 2-2 0,2-1 3 16,-2-1-3-16,2 2-1 15,-2-3 2-15,0 3-2 0,2-2 1 16,-2 1-1-16,2 1 1 0,-4-2 3 0,2 1-1 16,-4 1-1-16,4-3 2 0,0 3 0 15,2-1-1-15,0-1 0 0,0 0 0 16,0-3-3-16,6 1-3 0,4-2-3 15,-2 1-4-15,5 1 3 0,1 0-1 16,1-2-1-16,5 1 3 0,3 1-2 16,0-2 2-16,4 3-2 0,4-1-1 15,0 1 0-15,-2 0 0 0,4 3 0 0,-2-2 0 16,2 2 1-16,-4 0-2 16,-2 2 1-16,0 3-2 0,-1 0 3 15,1 1-4-15,0 3 2 0,-8-3-2 0,4 1 0 16,-9 2 1-16,0 1-2 0,-3 3-1 15,3-1 0-15,-5 1 0 0,-5 5 0 16,2-2 0-16,0 1 0 0,2 4 2 16,-1-1-2-16,-5 5 2 0,2-5-1 15,-2 7 0-15,0-1 1 0,0 2 0 16,0 3-1-16,0-2 1 0,-2 4 1 16,0 1-2-16,-2 0 0 0,-2 1 2 15,2 1-1-15,-2 1 0 0,0-3-2 16,-3 8 1-16,-1-2 0 0,2 2-1 15,0-1 0-15,2-1 0 0,-5-1-1 16,-1 1 2-16,4-3-2 0,-3-3 1 16,3 0 0-16,-2 1-1 0,2 0 0 15,2-1-2-15,-3-2 2 0,3 2 0 16,0-2 0-16,-4-3 0 0,4 2 0 0,-2-6 1 16,-1 3-1-16,3 0 0 0,-8-5 1 15,4 2 0-15,-3-1 0 0,-7-2-1 16,3 1 1-16,-6-1 0 0,3 1 0 15,-7-3 0-15,0-3 0 0,3 0 0 16,-1-3-1-16,0 3 1 0,-2-3-1 16,3 0 0-16,-3 4 1 0,-2-1-1 15,-4 2 2-15,-2-1-2 0,-2 0 0 16,-1 0 1-16,-1-6 0 0,0 1 0 16,0-1 0-16,-9 1-1 0,5-1 2 15,-4 2-1-15,-5-2 1 0,4 1-2 16,-5 1-2-16,3 1-2 0,-6-1 3 0,7 3 0 15,-11 2 1-15,-2-1 0 16,2 1 0-16,-2-4 0 0,-4 0 1 16,-2 0 0-16,-2-1 0 0,-4-1 1 15,-1-1-1-15,1-2 1 0,-5 1-1 0,-3-3-1 16,1 3-3-16,-4-5 0 0,5 2 3 16,-3-2 0-16,-3-1 1 0,5 1-1 15,-6-2 2-15,-2-1 0 0,-1-2-1 16,-5 1 0-16,-3-1-1 0,-5-1-7 15,-6 0 6-15,-9 0 1 0,-2 0 0 16,-4 2 2-16,-4-2 0 0,-4 0 1 16,-5 1-1-16,-1 2-2 0,0 0-7 15,-3 0 7-15,9 2 1 0,-2-1 2 16,-1-1-1-16,1 2-2 0,-4 0 0 16,3 1-8-16,-1-2 8 0,4-2 1 15,-1 1 4-15,3-3-3 0,0 0-2 16,-2 0-2-16,0-3-1 0,-1 1 3 0,1-2 1 15,6 1 1-15,2 1 0 0,-2 1-2 16,0 1-6-16,6 0 4 0,0 0 2 16,3 0 3-16,1 0-2 0,2 0 2 15,-3 0-2-15,5 0-1 0,-6 1-6 16,1 1 5-16,3 2 1 0,-2-2 1 16,9 1 1-16,-5-2 0 0,3 1-1 15,-3 1-1-15,11-3-8 0,0 0 8 16,-3 0 0-16,1-3 3 0,6 3-2 15,0 0 0-15,8 0 1 0,-2 0-1 16,-2 0-1-16,9 0-7 0,-3 0 7 16,2 0 0-16,1-3 1 0,3 0 0 15,3-3 0-15,-1 0 0 0,7 0 1 0,2 2-1 16,-5-2-1-16,7 1-1 0,0-1-6 16,4 2 6-16,0 1 0 0,0-1 1 15,2 0 1-15,4 1-1 16,-2 1 1-16,-2 0-1 0,2 2 0 0,3 0 2 15,-3 0-1-15,-2 4 0 0,0-1 0 16,4 0-1-16,0-2-3 0,-2-1 0 16,7 0 2-16,-1 0 1 0,2 0 0 15,1-1 0-15,3-2 1 0,-3 1 0 16,3 1-1-16,-6-3 0 0,9 2 1 16,-9 0-1-16,5 0 1 0,1-1 0 15,-3 2 0-15,5-1-1 0,-5-1 0 16,5 3 0-16,-1-3-3 0,1 3 1 15,1 0 1-15,2-3 0 0,-3 1 0 16,7-1-1-16,-4 0 1 0,6-1 1 16,-3-2-1-16,1 2 1 0,-2-2 0 15,-2 0 1-15,3 3-1 0,-3-3 0 16,4 2 0-16,-5-2 1 0,1 0-1 0,4 1 1 16,0-2 1-16,0 2-2 0,1-1 1 15,3 0-1-15,-2 1-1 0,2 0-1 16,0-1 0-16,0-2 2 0,2-2 0 15,0 5 0-15,0-4 0 0,0 2 0 16,4 0 0-16,-4-1 0 0,8 0 1 16,-4 0-1-16,3 2-1 0,-1-3 1 15,2 0 1-15,4 0-1 0,-3-3 0 16,5 0 0-16,-3 0 0 0,3-4 0 16,0 1-1-16,1 0 1 0,-1 0 0 15,3 0 0-15,-3 1 0 0,3 0 0 16,-1 3 0-16,3 0 0 0,4 1 0 0,-7 0 0 15,5-2 0-15,0 1 0 0,-3-3 0 16,1 0 0-16,1-4 0 16,-1 1 0-16,0-4 0 0,1 0 1 15,-1-2-1-15,0-5-1 0,3-2 1 16,-1-4-1-16,2-3 1 0,1-1-1 0,1 0 0 16,-2 0 1-16,4 2 1 0,-4 2-1 15,1 0 1-15,3 5-1 0,-6-2 1 16,2 1-1-16,-1 2 2 0,-1 0-2 15,0-1 0-15,1-2 1 0,1 0-1 16,-6-3 0-16,3-4-2 0,3-3 2 16,-6-1-1-16,7 1 0 0,1 6 1 15,4 1-1-15,0 3 0 0,2 8 1 16,0-2 0-16,0 7 0 0,0-1-1 16,0 5 1-16,0 0 0 0,0 0-1 15,0 3 2-15,0 3-2 0,0 2 1 16,2 0 0-16,0 3 0 0,0-2 0 0,0 1-1 15,2-1-1-15,3 2-1 0,3-3 2 16,0-1 1-16,1 0-1 0,5-1 1 16,-5 2 0-16,1-3 0 0,-2 2 1 15,1 1 0-15,-5 0 0 0,2 3-1 16,-4 0 0-16,-2 3 0 0,0-2 1 16,-2 1 0-16,0-1-1 0,0 1 0 15,0 1 0-15,0 0-1 0,0 0 1 16,0 0-2-16,0 0 0 0,2 0 1 15,1 1 0-15,-1-1 1 0,-2 2 1 16,2-2-1-16,2 0-1 0,-2 0 1 16,-2 0 0-16,2 0 0 0,0 1 0 15,2 1 0-15,2-1 0 0,-2 1 0 16,3-1 1-16,3-1-2 0,7 0 1 0,-3 0 0 16,11-1 1-16,2-4-1 0,2-1-1 15,6 0 0-15,-2-2 1 0,2 0 1 16,0-1-1-16,-2 1 0 0,0 1 0 15,-4-1 0-15,-10 3 0 0,-1 2-1 16,-7 0 1-16,-7 1 1 0,-2 2-1 16,-2 0 1-16,4 0 0 0,-4 0-1 15,2 0 0-15,-2-1 0 0,0 1 0 16,0 0 0-16,0 0 0 0,2 0 0 16,-2-2-3-16,0 2 1 0,0 0-4 15,0 0 2-15,0 0-3 0,0 0 4 16,0 0-3-16,0 2 0 0,0-2 0 15,2 1-1-15,-2-1 2 0,0 2 3 16,2-1-1-16,-2-1 2 0,2 2 1 16,-2-2 0-16,2 0 0 0,1 2-1 0,-1-2 0 15,4 0 2-15,-4 0-1 0,8 0 0 16,1-2 0-16,-1-1 0 0,4 0 1 16,-3 0 0-16,-1 0-1 0,-2 3-1 15,-4-2 1-15,1 2 0 0,-5 0 1 16,0 0-1-16,0 0 0 0,0 0 1 15,-5 0-1-15,-3 2 1 0,0 2-1 16,-2 1 0-16,-9 1 1 0,7 2 0 16,-5-2-2-16,9-1 0 0,2-2-2 15,1 0-3-15,3 0-5 0,2 0-2 16,0-1 0-16,0 1 2 0,0-3 1 16,0 3-1-16,0 0-3 0,2-2 0 15,-2 1-5-15,2-1 3 0,1 0 0 0,-3 2 1 16,2-3 1-16,0 0 4 0,-2 0-4 15,2 0-4-15,0 0-9 0,0 0-13 16,8-4-13-16,-2-3-31 16,-3-1-108-16</inkml:trace>
  <inkml:trace contextRef="#ctx0" brushRef="#br0" timeOffset="40499.867">21068 8237 286 0,'0'0'6'0,"0"0"-1"16,0 0 34-16,0 0 12 0,0 0-9 16,0 0-7-16,0 0 2 0,0 0-4 15,0 0-9-15,29-51-1 0,-29 51-4 0,0-2 1 16,2 2 0-16,-2-1-4 16,0 1-1-16,0 0-4 0,0 0 0 15,0 0-1-15,0 0-1 0,0 0 0 0,0 0-2 16,0 0-2-16,-4 0 0 0,-8 0-2 15,-1 4-2-15,-8 4-1 0,-3 0 0 16,-1 1 0-16,-4 3 0 0,-2-1 0 16,4 1 1-16,4-2-1 0,3 4 0 15,3-3 1-15,5 1-1 0,1 0 0 16,-1-2 0-16,8-1 0 0,-2-3 0 16,2 1 0-16,1 0 0 0,1-1 0 15,0 0 1-15,2 0 0 0,0-2-1 16,0 1 2-16,0-1-2 0,4 1 3 15,-1-1-2-15,1 0 1 0,2-1 1 16,-2 0-1-16,2 0 1 0,5 0 3 16,-7-2-3-16,4 4 3 0,-2-2-3 15,9 1 1-15,-5 2-2 0,0-2 0 16,7 1-1-16,-5 1 3 0,7 1-3 0,-1 0 0 16,5 4 0-16,2-1-1 0,-2 2 0 15,1-1 0-15,3 4-1 0,-4 2-28 16,-6 0-34-16,-3-3-58 0,-8-9-125 15</inkml:trace>
  <inkml:trace contextRef="#ctx0" brushRef="#br0" timeOffset="44015.681">20907 7653 67 0,'0'0'0'0,"0"0"-32"16,0 0 17-16,0 0 2 0,0 0 6 15,0 0 7-15,0 0 6 0,0 0 23 16,-23-28 3-16,11 28-5 0,3 0 3 16,-5 0-3-16,6 0-10 0,-3 0-6 15,-3 3-4-15,6 0-4 0,-1-2-2 16,-3 0 4-16,8-1 8 0,2 2 10 15,0-2 3-15,2 0-6 0,0 0 7 16,0 0-5-16,0 0 6 0,0 0 9 16,0 0 4-16,0 0-3 0,0 0-8 15,0 0-4-15,0 0-6 0,0 0-2 0,0 0-5 16,4-2-3-16,10-2-1 0,3 0 4 16,4-2 1-16,-1 1 0 0,7-1-2 15,4 2-1-15,-2-1-4 0,4-1-1 16,0 1 1-16,4-1 1 0,3 1 1 15,7 2-2-15,-3 0 2 0,1 3-3 16,3 0 1-16,-5 0-4 0,0 0 1 16,1 0-3-16,-9 0 1 0,-2 0-2 15,-6-3-1-15,-11 3 1 0,1 0 1 16,-11 0 1-16,0 0 1 0,-4 0 2 16,-2 0-2-16,0 0 1 0,3 3 0 15,-3-3-2-15,2 3 0 0,0-3-1 0,-2 3 0 16,6-1 0-16,-2 1 1 0,0 1 0 15,-2 1 1-15,-2 0-1 16,2-2 1-16,-2 0 1 0,2 2 0 16,0 1 1-16,-2 1-2 0,2 2 0 15,-2 1 0-15,3 4 0 0,-1 3 1 16,2 2-3-16,0 2 1 0,2 1 0 0,0 6 0 16,-4 1 1-16,7 2-1 0,-5 2 0 15,4 4 4-15,2 0-4 0,-3 5 0 16,-1-3 0-16,4 4 1 0,2 2 1 15,-5-1-1-15,-1 3-1 0,2 0 3 16,5 1-2-16,-7 2 0 0,2 1 1 16,7 1-1-16,-7 1-1 0,0 4 3 15,0-1-1-15,3 3-4 0,-5 3 2 16,0-2 0-16,-2 5 1 0,2-1-1 16,1-1 0-16,-5 2-1 0,0-3 3 15,0 4-3-15,-2-1 1 0,0-1-2 0,2 1 1 16,2-1 1-16,0 0-2 0,0 0 0 15,2-2-2-15,3 0 2 0,-5-5 0 16,4 2 0-16,-2-6 1 0,5-2-1 16,-5-3 0-16,-2-6 1 0,0 1-1 15,-2-8 0-15,0-1 1 0,0-4-1 16,-2-2 0-16,0-2 1 0,0-4 1 16,0 0-2-16,-2-5 0 0,-2 1 0 15,2-4 3-15,0-3-3 0,-2 1 0 16,0-5 0-16,-5 2 0 0,3-3 1 15,0-1-1-15,-2 1 2 0,-5 1-1 16,-3 0 0-16,-5 1 0 0,1 1 0 16,-7-3-1-16,-4 3 0 0,0-5 2 15,-2 2-2-15,-1 0 1 0,-3 0 0 0,2 5-1 16,-4-3 1-16,-5 3-1 16,5 1 0-16,-2-3 1 0,-7 7 0 0,1-4-1 15,-5-1 0-15,-2 1-1 0,-6 1 0 16,-2-1-1-16,-4-3 1 0,-4 2 1 15,-4 0 1-15,-7-2-1 0,2 2 1 16,-7-3 0-16,3 0 0 0,-4 2-1 16,-2-2 0-16,0-1 0 0,0-1-3 15,-4 1-3-15,4-2 6 0,-6-2 0 16,-2 0 0-16,-2-2 1 0,4 2-1 16,-4-1 3-16,2-2-1 0,-3 1-2 15,-3-1-3-15,0 1 0 0,-1-1 3 16,-5 2 0-16,3 1 2 0,-3 0 0 15,-3 3-1-15,0-2-1 0,-7 3 0 16,1 2-6-16,-4-2 6 0,4 2 0 16,-6 0 1-16,4 0 1 0,2-2 0 0,-2 0-1 15,5 2-1-15,-1-1-6 0,0-1 6 16,6 0 1-16,1-1 0 0,-1 2 1 16,1-3 1-16,5 2-3 0,-3 1-2 15,2-4-5-15,1 1 7 0,1-2 2 16,2 1-1-16,1-1 1 0,1 0 0 15,0 1-1-15,4 1-1 0,-2-2-3 16,-1 1 1-16,1 2 2 0,0-3 0 16,0 3 0-16,6-2 2 0,-2-1 0 15,-2 0-1-15,8 1-1 0,-4 2-1 16,0 1-6-16,0 0 7 0,2 1 0 16,-2 1 2-16,-2-2-1 0,7 2 0 0,-3-2 0 15,0 1 1-15,4 1-1 0,-2-4-1 16,2 4-6-16,3-3 4 0,-7 1 2 15,6 2-1-15,-2-3 1 0,11 1 0 16,0-1 1-16,-1-2 1 16,-1 4 0-16,10-5-2 0,-9 4-2 0,3 0-4 15,-1-1 5-15,1 2 1 0,0-2 1 16,2-3-1-16,-1 2 2 0,-1-4-1 16,2 2 0-16,-1-1 0 0,-1-1 0 15,2 1 0-15,-1-2-1 0,-1 3-2 16,0 0-1-16,-5-3 2 0,5 4 1 15,2-2 0-15,-5 1 0 0,1-3 1 16,-3 1 1-16,7-1-2 0,-2 0 1 16,-7 3 1-16,1-2-2 0,-3 2-3 15,-4 2-3-15,2 1 4 0,-1 0 2 16,1 1 1-16,2-2-1 0,3 2 1 16,3-1 1-16,-1-1-1 0,8-2 0 15,0 0 1-15,1-3-2 0,3 0-5 0,0 0 3 16,2 0-1-16,6 0 3 0,-4 0 0 15,-2-3 0-15,7 0 0 0,1 0 0 16,2 1 0-16,5-4 0 0,-1 2 0 16,7 0 0-16,-1-2 0 0,3 1 0 15,-2 0 0-15,4 1-1 0,1-2-4 16,-1 1 3-16,4 1 0 0,0-2 2 16,0 0-1-16,2 0 1 0,0-1 0 15,2 4 1-15,-4-1-1 0,-2 1 0 16,2 0-1-16,-9 0 1 0,5 1 0 15,-6-1-2-15,-1 2-3 0,1-2 3 16,4 0 0-16,2 1 2 0,3 0 0 16,1 1 2-16,9-1-2 0,-5 1 0 0,4 1 1 15,2-3 0-15,0 0-1 0,1 0-1 16,3 0 0-16,-2 0 0 0,3-3 1 16,1 2 0-16,-3 1-1 0,5-3 1 15,-4 3 0-15,5-3 0 0,-3 3 1 16,5 0-1-16,-2-2 0 0,1 1-1 15,3 0 1-15,-5 1 0 16,5 0 0-16,0 0-1 0,-5 2 1 0,5-1 0 16,-5 1 0-16,3 1-1 0,0 0 1 15,-5 0 0-15,5 0 0 0,-1 0 0 16,-1 0 0-16,-1-3 0 0,1 2 1 16,1-2-1-16,1-3 1 0,0 3-1 0,-3-3 0 15,-1 2 0-15,1-2 1 16,-1-2-2-16,1 1 2 0,-3-2-1 15,3 2 0-15,-3 1 0 0,-1-3 1 16,0 4-1-16,1-4 0 0,-1 1 0 0,-2 2 1 16,3-2-1-16,-1 2-1 0,1 0 1 15,-3-1 0-15,4 1 1 0,3-2 0 16,-1 1 0-16,-1-2-1 0,1 1 0 16,-3-1 0-16,-1 1 1 0,-3 1-1 15,-3-2-1-15,-4 2-1 0,-2 1 1 16,2 3 0-16,-4 2 0 0,-4-2 0 15,3 3 1-15,1 0 0 0,7 0-1 16,-1 0 2-16,-2 0 0 0,6 0-1 16,2 0 0-16,3-3 0 0,1 0 0 15,1-3 1-15,5 3-1 0,-1-4-1 16,6-1 1-16,-1 1 0 0,1-1 0 16,2 0 0-16,0 2 0 0,-2 2 0 15,4-2 0-15,-4 0 0 0,1 3 1 16,1-1 0-16,2 1-1 0,2 0 0 0,-4 0 0 15,2 0 0-15,2 0-1 0,-2 2 0 16,2-1 1-16,-4 0 0 0,4 0 0 16,-4-2 0-16,4-1 0 0,-2 0 0 15,-5-2 1-15,7 2 0 0,-4-3-1 16,0-2 0-16,2 0 0 0,-2-7 0 16,-4 3 0-16,6-5-1 0,-5-5 1 15,3-2 2-15,-2-5-2 0,4-2 1 16,-4-9 0-16,-2-1 0 0,5-5 0 15,-5-5-1-15,2-4 0 0,-6-4 0 16,3-2 1-16,-1-2 0 0,2 0 0 0,-1-2 0 16,5 2 2-16,-2-1-1 0,4 0 1 15,0 0-1-15,2 0 0 16,4-1-1-16,4-1-1 0,1 0 2 16,-1 2-2-16,-4-2-1 0,2 2 1 15,0 1 0-15,-4-3 0 0,5 1 1 16,-7-1-1-16,0 3 1 0,-7-2-1 0,3 1 0 15,-4 3 1-15,2 2 0 0,-7 4 0 16,7 4-1-16,-2 8 0 0,2 8-2 16,-2 4 2-16,1 6 0 0,5 2 0 15,-2 0 0-15,0 0 1 0,2 3-3 16,-2 2 4-16,2 2-2 0,2 1 0 16,-6 0 1-16,6 1-1 0,-3 3 1 15,-1 0-1-15,4 1 0 0,0-1 0 16,0 3 0-16,0 0-1 0,0-2 1 15,4 0 0-15,-1 0 0 0,3 2 0 16,-4 2 0-16,2 2-1 0,-2-2 1 16,2 1-1-16,-2 3 1 0,0 1 0 0,-2-2 0 15,0 4 0-15,2-1 0 0,-2 2 0 16,0-1-1-16,0 1 0 0,2 0-1 16,-2 0 2-16,0 0-1 0,0 0 0 15,0 0 1-15,0 0-1 16,5 0 1-16,-3 0 0 0,4 0-2 0,2 0 2 15,2 3-1-15,5-3 1 0,6 3 0 16,8-2 0-16,2-1-1 0,4 2 2 16,10-2-1-16,1 0 1 0,9-3-1 15,-1-5 0-15,8 1 2 0,2-5-2 16,7 0 0-16,-3 1-2 0,6-4 2 16,1 2 2-16,-3-2 0 0,-2 1 0 15,-8 3-2-15,-6 3-4 0,-15-1 4 16,-10 4-2-16,-8 4 2 0,-13-1 0 15,-5 2 0-15,-3 0-1 0,-2 0 1 16,-2 2-2-16,-7 2 2 0,-9 5-4 16,-9 3 2-16,-6 3 0 0,0-1 0 0,-2 0 0 15,4-3 1-15,8 1 0 0,0-5-1 16,11 2-4-16,-1-3 0 0,9-3-3 16,0 0-3-16,4-3-3 0,0 0 1 15,0 0-6-15,0 0-6 0,4 0-8 16,-2-3-4-16,2 3-11 0,5-3-6 15,-3 1 3-15,-4 2 0 0,-2-1-37 16,0 1-52-16,-6-5-82 0</inkml:trace>
  <inkml:trace contextRef="#ctx0" brushRef="#br0" timeOffset="44499.942">8020 7540 389 0,'-4'3'29'0,"0"-3"12"15,2 0-2-15,-2 0-9 0,0 0-7 16,-2 0-6-16,-1 0 0 0,3 3-5 0,2-3 2 16,2 3-2-16,0 0-3 0,0 2-5 15,0 0-1-15,6 4 3 16,7-1 1-16,1 3 1 0,5 1-1 16,2-4 1-16,5 4 1 0,3-2-2 15,4-1-2-15,3 3 1 0,-1-1-1 16,0 1-2-16,-2 1-1 0,-2-1 1 15,-4 1 0-15,-2-3 1 0,-11 1 0 0,-1-3 0 16,-7-2-1-16,-4-1 0 0,-2-2 2 16,0 0 1-16,-2 2 2 0,-4-1 3 15,-7 5 1-15,-5 3-1 0,-5 0-1 16,0 0-2-16,-4 2-2 0,6 1-4 16,-5-1-1-16,3 3-1 0,2 2 0 15,-2 0 0-15,5 4-1 0,3-2-3 16,9 1-15-16,4 4-18 0,2 2-20 15,4-3-21-15,-2-12-29 0,0-6-87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17:22.328"/>
    </inkml:context>
    <inkml:brush xml:id="br0">
      <inkml:brushProperty name="width" value="0.05292" units="cm"/>
      <inkml:brushProperty name="height" value="0.05292" units="cm"/>
      <inkml:brushProperty name="color" value="#FF0000"/>
    </inkml:brush>
  </inkml:definitions>
  <inkml:trace contextRef="#ctx0" brushRef="#br0">16797 2241 80 0,'0'0'46'0,"0"0"1"15,0 0 6-15,0 0 7 0,0 0-10 16,0 0-11-16,0 0 2 0,0 0-3 16,-33-40-6-16,31 39-6 0,2-1-2 15,0 2-1-15,0-1-7 0,0 1-9 16,2 1 5-16,2 5-10 0,-1 5 2 15,3 6 6-15,0 3-1 0,-4 8 3 16,2 6-4-16,-2 3 0 0,-2 10 0 16,2 2 2-16,-2 7-1 0,0 3 1 15,0 2-1-15,-2 5-2 0,0 2 1 0,0 2 1 16,2 1 0-16,0-2-2 16,4-3 3-16,4-7 0 0,3-5-2 15,-3-6-3-15,0-4-1 0,1-3-4 16,-5-4 1-16,2-8-1 0,-2-2 1 15,-2-7-1-15,0-3 1 0,2-6-2 0,1-4-8 16,-3-4-14-16,0-3-12 0,2-9-10 16,4-9-7-16,-4-10-24 0,0-11-67 15,-2-6-202-15</inkml:trace>
  <inkml:trace contextRef="#ctx0" brushRef="#br0" timeOffset="765.487">16822 2119 299 0,'0'0'1'0,"0"0"5"0,0 0 52 15,0 0-9-15,0 0-21 0,0 0-7 16,0 0-1-16,0 0-6 0,11-45-6 16,1 40 2-16,7 4-1 0,3-2-1 15,9 3 2-15,9-2-1 0,7 1 2 0,7 1-1 16,8-2-1-16,6-1 0 0,11 0-2 15,1 0-3-15,11 0 3 0,0-3 0 16,2 1-1-16,-6 0-2 0,0-1-1 16,-11 0 6-16,-12 3-2 0,-8 0-2 15,-14 3 2-15,-16-2 1 0,-7 2 0 16,-11 0-2-16,-6 0 0 0,-2 0-1 16,0 0 6-16,0 2 9 0,-4 4-6 15,-4 6-3-15,0 1 0 0,-3 5-3 16,1 1-2-16,2 4-1 0,2 2-1 15,-1 1-4-15,3 2 2 0,2 3 0 16,2 2-1-16,0 1-1 0,0 5 1 16,2 2 1-16,2 4 0 0,5 5 0 15,-3 2 0-15,4 3-1 0,0 0 1 16,3 1-2-16,6 4 1 0,-5-1 0 16,7 2-1-16,-3-4 0 0,3-2 0 15,-2-3 1-15,-1-4-1 0,-1-2-1 16,-3-6 1-16,1-2 1 0,-5-6 0 0,-4-10-1 15,-4-1 0-15,-2-8 2 0,-2-4-2 16,-8-1 1-16,-11 1 2 0,-6-1 2 16,-12-2 1-16,-11-4-3 0,-14 1 0 15,-12-3 1-15,-11 0-4 0,-10 0 0 16,-9 0 0-16,-7 0 0 0,-5 6 3 16,0 0-3-16,2 5-4 0,7 0 4 15,10 3 1-15,10-2-1 0,10-1 0 16,7-3 0-16,4 3 2 0,6-4-2 15,2 2-7-15,10 0-5 0,11-2 11 16,12-1-2-16,8-1-2 0,15-2-3 16,4-3-3-16,6 0-7 0,15 0-21 0,6-3 6 15,6-5-5-15,12-1-13 16,3-7-19-16,8-5-41 0,-7-4-133 0</inkml:trace>
  <inkml:trace contextRef="#ctx0" brushRef="#br0" timeOffset="1453.323">21670 1969 252 0,'0'0'2'0,"0"0"25"16,0 0 33-16,0 0 4 0,0 0-13 15,0 0-12-15,0 0-5 0,2-44-5 16,-2 45-6-16,2 5-12 0,4 6-9 16,-2 1 7-16,6 5 7 0,-3 5 1 15,-1 5-5-15,-2 3 2 0,-2 8-2 16,2 6-1-16,-2 1-1 0,-2 8 2 15,0 2-2-15,-2 3-1 0,-2 4-2 16,0 0-2-16,2 5 0 0,0-1 1 16,0-1-2-16,0 0 0 0,0-9-1 15,2-4-2-15,0-5 0 0,0-9-1 16,4-5 1-16,-2-8-1 0,0-4 0 16,2-7 1-16,-2-5-2 0,-2-2-2 15,0-4-7-15,0-2-6 0,0-2-5 16,0-8-4-16,0-8 8 0,2-13-22 15,6-8-32-15,-1-9-36 0,-5-6-130 0</inkml:trace>
  <inkml:trace contextRef="#ctx0" brushRef="#br0" timeOffset="2375.066">21548 1907 132 0,'0'0'25'16,"0"0"-12"-16,0 0 29 0,0 0 6 15,0 0-6-15,0 0 3 0,0 0-4 16,0 0 2-16,-44-15-7 0,44 15-8 15,0-2-6-15,0 1-2 0,4-1-5 16,1 2-5-16,3-3 2 0,4 3 1 16,3-4-3-16,3 2-2 0,9 1-2 15,0 0 2-15,12-1-2 0,7-2 0 16,12-2 1-16,4 1 4 0,10-3-4 16,2 0-1-16,11-2-1 0,2 0 0 15,6 0 0-15,6 0 0 0,0-1 0 16,1 1 2-16,-1-1-7 0,-4 3 7 0,-14-1-1 15,-3 1-2-15,-14 3 0 16,-14-1-1-16,-11 5 2 0,-10-2 1 16,-6 2-1-16,-15 0 1 0,-2 0-1 15,-4 1 1-15,-2 0-1 0,0 0 1 0,0 0 1 16,0 0-4-16,0 0-1 16,0 0 0-16,0 0 2 0,0 0-1 0,0 0 0 15,0 0 1-15,0 0-2 0,0 0 0 16,0 0 0-16,0 0-1 0,4 0 1 15,-1 2-2-15,-1 1 1 0,0 3 1 16,2-1 1-16,-2 2 0 0,-2 0-1 16,0 2 0-16,2-2 0 0,-2 4-1 15,0 2 1-15,0 3-1 0,-2 1 0 16,0 8 0-16,-2 2 1 0,0 3-2 16,-3 4 1-16,1 6-1 0,4 2 2 15,0 3-1-15,0 2-1 0,2 2 2 16,4-1-2-16,2 3 2 0,5-3-2 15,-3 5-2-15,2 1 2 0,7 2 1 16,-5-1-1-16,7 2 0 0,-7 2 0 0,5-5 1 16,-5 1 0-16,-2 1 0 0,9 1-1 15,-11 2 1-15,9-3 0 0,-5-4-1 16,3-2 2-16,1-5 0 0,-3-2-2 16,3-4-2-16,-5-6 2 0,1-4 0 15,0-6 0-15,-3-4 0 0,-5-7 1 16,-2-6 0-16,2-1 0 0,-4-5-1 15,0 0 2-15,-2 0 2 0,-6-5 2 16,-3-2 5-16,-14-4-3 0,-6 3-7 16,-8-6 0-16,-12 6-1 0,-1-1 1 0,-14 1 0 15,-7 3 1-15,-9 3-1 16,-5 2-1-16,-2 0-4 0,-6 2 4 16,-4 3 0-16,1 0 0 0,1 4 0 15,0-1 1-15,2 1-1 0,-2 2 2 16,2 0-2-16,2 1-2 0,2 1-10 15,0 1 10-15,4-2-10 0,9-1-4 0,11 0 0 16,12-2-1-16,17 0-10 0,18 0-3 16,3-1-19-16,17-1-19 0,2 0-18 15,11-5-49-15,-3-2-130 0</inkml:trace>
  <inkml:trace contextRef="#ctx0" brushRef="#br0" timeOffset="8983.751">16618 2910 66 0,'0'0'0'0,"0"0"0"16,0 0 0-16,0 0 0 0,0 0 2 16,0 0 4-16,51-50 46 0,-45 45-37 15,3 0-14-15,-7-1 10 0,4 0 15 16,-4 0 7-16,2 1 7 0,-4-3 8 15,2 4 1-15,0 1-7 0,-2 1-9 16,0 2 2-16,0 0-5 0,0 0-1 16,0-1-7-16,0 1-5 0,-2-2 2 15,0 1-4-15,0-2-1 0,0 0-1 16,-2-1-2-16,0-2 0 0,-2-2 0 16,-3 1-2-16,-7 0 0 0,-3-1-3 15,-6 0-3-15,-6 1 2 0,-10-3-2 16,-11 5-1-16,-6 0 3 0,-12 1-3 15,-8 4 0-15,-9 0-1 0,-6 0-1 16,-4 3 1-16,-3 0-1 0,-3 1 1 16,-4 2 2-16,-3 2-3 0,-8 0-2 15,0 1 2-15,-4 3 2 0,-6 2-1 16,-4 1 0-16,-7 4 3 0,-9 4-4 0,-7 1-1 16,-5 2 1-16,-5 0 0 0,-4 4 2 15,-5 2 1-15,-2 2-3 0,5-1 1 16,-3 4-1-16,4 3 6 0,-1-1 0 15,-9 6-4-15,9-2-2 0,-5 2-5 16,-2 6 5-16,2-1 4 0,-4 1-1 16,1-2-3-16,1 1-3 0,-2 0 3 15,4-1 2-15,-4 0 2 0,-1 1-4 16,3 0-1-16,-2 0 1 0,6-2 2 16,3-1 2-16,-3-2-4 0,3 1-2 15,3 1 2-15,3-2 3 0,1 0-3 16,5 0 0-16,0-2-2 0,2 3 2 0,8-1 1 15,2-3 2-15,5 1 3 0,-5-1-4 16,11 1 2-16,-3-2 0 16,7 1-2-16,4 3-1 0,2-2 3 0,2 2-2 15,2 1 1-15,2-1-2 0,6 0 1 16,9-1 0-16,5-3 0 0,5-2 3 16,13-2-2-16,1 0-3 0,13-6-1 15,6 2 1-15,8-10 6 0,8-1-3 16,9-2 1-16,10-9-2 0,9 1 0 15,5-6 1-15,9-3-1 0,2 0 1 16,0-3-1-16,2 4-1 0,0-1-1 16,6 0 0-16,-4 3 2 0,3-3 0 15,-1 1 0-15,0 0 0 0,2 4-1 16,-2-1 1-16,-4 1-2 0,4 1 3 16,0 5-2-16,3 2 0 0,-3 4 1 15,-2 5-1-15,6 5 0 0,-6 2-1 16,0 3 1-16,-2 4 0 0,0 4 0 0,0 2 0 15,-4 5 0-15,-6 4-1 0,1 3 2 16,1 5-2-16,0 1 2 0,-7 6 0 16,3-1-2-16,0 3 2 0,1 2 1 15,3-2-2-15,2 2 0 0,0-2 0 16,4 2 1-16,0 0-1 0,2-1 0 16,0-3 0-16,2-3 0 0,6-2-1 15,-4-2 2-15,2-2-1 0,0-6-1 16,1-3 2-16,1-3-1 0,-2-4 0 15,2-1-1-15,-1-4 1 0,-1-5 0 16,2-3-1-16,-4-3 0 0,2-5 0 16,-2-3 1-16,5-5-1 0,-7-2 0 15,4-2 0-15,0-2 0 0,-6-3 0 16,0-3 1-16,2 2-1 0,-2-2 2 0,0-3-2 16,0 2 2-16,0-2 0 0,0 0 2 15,0 0-1-15,0 0 2 0,0 0 1 16,0 0 0-16,0 0 1 0,-2 0 1 15,2-2-2-15,-4 2-4 0,-4-3 2 16,6 3-4-16,-2-3 1 0,-1 3-1 16,3-3 1-16,2 3-1 0,-2 0 0 15,0 0 0-15,2 0-1 0,0 0 1 16,-2 0 0-16,2 0-1 0,0 1 1 16,0-1 0-16,0 0 0 0,-2 0 0 15,2 0 0-15,0 0-2 0,0 2 2 16,0-2 0-16,0 1-1 0,0 1 1 0,0-2-1 15,-2 3 1-15,0-3 0 0,2 3 0 16,0-1 0-16,-2-1 0 16,-2 2 1-16,2-3-1 0,2 0 3 15,-2 2-3-15,2-2 0 0,0 0 0 16,-2 0 1-16,0 0 0 0,2 0 1 0,-3 0-2 16,1 0 0-16,0-2 1 0,0 1-1 15,-2-1 0-15,2-1 0 0,2 2 0 16,-4-3 0-16,2 3 0 0,-2 1 1 15,2-2-1-15,0 1 0 0,2 1-1 16,-2-2 1-16,2 2 0 0,-3-1 0 16,3 1-1-16,0 0 1 0,0 0 0 15,0 0 0-15,0 0-1 0,0 0 1 16,0 0-1-16,0 0 1 0,0 0-1 16,0 0 1-16,0 0-1 0,0 0 1 15,0 0 0-15,0 0 0 0,0 0-2 16,0 0 2-16,-2 0 0 0,2 0 2 0,0 0-2 15,-2 0 0-15,2 0 0 0,0 0 0 16,0 0 0-16,0-2 0 0,-2 2 0 16,2 0-2-16,0 0-1 0,0 0 0 15,0 0-1-15,-2 0 3 0,2 0-1 16,0 0 1-16,0 0 0 0,0 0 1 16,-2 0 1-16,0-3-1 0,0 3 0 15,2-2 0-15,-2 2 0 0,0 0 0 16,2 0 0-16,-2-1 0 0,-2 1 0 15,4 0 0-15,-2-2 0 0,2 2-1 16,0-1 1-16,0 1-1 0,0 0 0 16,0 0 0-16,0 0 0 0,0 0 1 15,0 0 0-15,0 0 0 0,-2 0 0 16,2 0 0-16,0 0 0 0,-3 0 1 0,3-3-1 16,-2 1 0-16,0 2-1 0,0-1 0 15,2 1-1-15,0-2-6 16,-2 2-3-16,2 0-3 0,0-1-7 0,0 1-5 15,0-2-17-15,0-4-16 0,2 0-32 16,2-7-12-16,-2 1-77 0</inkml:trace>
  <inkml:trace contextRef="#ctx0" brushRef="#br0" timeOffset="11858.472">10329 7054 196 0,'0'0'95'0,"0"0"-64"0,0 0 19 16,0 0 14-16,0 0-14 0,0 0-17 16,-14-45 2-16,12 40-2 0,-6 4-7 15,3-2-5-15,-1 3-1 0,2-3-3 16,0 2 0-16,0 0 3 0,0 1-2 16,0 0-4-16,2 0-3 0,-1 0-1 15,1 2-1-15,2 1-4 0,0 5-3 16,0 1 1-16,0 2-1 0,5 2 2 15,1 3 2-15,-2 5-1 0,0 3-1 0,0 2 0 16,0 3 0-16,0 0 0 0,-2-1 0 16,1 1 1-16,5-1 0 15,-4-2-2-15,2-1 1 0,0-4-1 16,1-5 0-16,3 4-1 0,-2-6 0 16,-2-3 1-16,3 0-1 0,-5-5-1 0,8-2 1 15,-2-2 0-15,-3-2 2 0,11-3 1 16,-3-11 1-16,12-3 6 0,2-9-4 15,6-8-2-15,4-4-6 0,6-5 1 16,5-2-2-16,8-3-3 0,2-4-32 16,0-1-33-16,-2-1-47 0,-19 4-122 15</inkml:trace>
  <inkml:trace contextRef="#ctx0" brushRef="#br0" timeOffset="14922.643">6249 7210 250 0,'0'0'4'0,"0"0"16"0,0 0 29 15,0 0 9-15,0 0-20 0,0 0-7 16,0 0-4-16,0 0-7 0,-19-4-4 16,15 12-1-16,0 2 0 0,2 2 0 15,0 4 0-15,0-1-1 0,2 7-5 16,0 3 1-16,0 6 0 0,0 6 1 15,-4 2-5-15,2 4 1 0,-3 4-1 16,3 4 0-16,2 1 4 0,0 4-4 16,0 3-2-16,0 4 0 0,7 4-2 15,-5 2 1-15,4 3 3 0,6-4 2 16,1 3-3-16,1-4-2 0,1 1-1 0,5-1 3 16,3 0-2-16,0 0 0 0,6-2 2 15,4 2 1-15,0-1-1 0,0-1-1 16,10-1 0-16,-3-2 0 0,7-2 1 15,-1-1-1-15,5-3 0 0,3-5 1 16,6 0 0-16,-2-3-2 0,6-1 0 16,0-3 4-16,0 0-6 0,4 0 0 15,1 0-1-15,-1-2 0 0,6 0 2 16,-6-3-1-16,5 1-1 0,-5 0 1 16,2 2 1-16,1-2-2 0,-3 2 0 15,0-2 1-15,0 3 2 0,7-2-2 16,-3-3-1-16,2-2-1 0,3-2 1 15,3 2 0-15,-5-2 1 0,3-6 0 0,3 3-1 16,-4-2 1-16,3-1 0 0,-3-3 2 16,3-2 0-16,3-1-3 15,-4-2 0-15,3-2 0 0,-3 4 1 0,3-7 1 16,-3 4-2-16,2-5 1 0,3 0 1 16,1 0 0-16,0-5-1 0,6 2 3 15,4 0-4-15,4 0 0 0,2 1 0 16,5-4 0-16,-5-1 1 0,2 0 0 15,-1-1 2-15,7 0-1 0,1 1 2 16,-3 0-4-16,-1 1-4 0,5-2 4 16,-5 0 1-16,1 4 1 0,-3 3-2 15,-1 0 1-15,7-2 1 0,-1 0 2 0,-1 2-4 16,9-2-5-16,-3-2 5 16,8-1 0-16,-6 0 2 0,8-1 0 15,2 0 1-15,0-3-2 0,2 0-1 16,0-1-7-16,1-1 7 0,1-2 3 15,2 0-2-15,2 0 1 0,5-2 3 0,-1-1-5 16,5-2-5-16,-4-1 5 0,9 0 2 16,-1 1 0-16,2 0 2 0,2-2-4 15,6-4-6-15,-4 1 6 0,0-3 2 16,-2 6-1-16,0-2 2 0,0 3-3 16,-5-4-3-16,1-5 3 0,-6 1 0 15,-5-4 3-15,-1-1 0 0,-5 0-3 16,-4-5-4-16,-8 2 3 0,-7-1 1 15,-7-1 2-15,-9 0 1 0,-8-4-2 16,-1-2 3-16,-9 1-4 0,-1-2-4 16,-7-1 1-16,-7 2 3 0,-9-2 0 0,-1 3 0 15,-11 2 1-15,-1-2 0 0,-5 4 0 16,0 0-1-16,-4-4 0 16,0 1 1-16,-4 3-1 0,-7-2 1 0,1-1 0 15,-4-1 0-15,-5-2 0 0,0-4-1 16,-3 1 1-16,-1-1-1 15,-6-2 0-15,2-1 1 0,2-1-1 0,-4-1 1 16,1-4-1-16,-1-1 0 0,-2-1 0 16,0-2 0-16,-7 3-1 0,-3-1 1 15,2 2-5-15,-5 3 1 0,-1 2 2 16,4 5-1-16,-1 3 0 0,1 6 3 16,4 5 0-16,-3 1 0 0,1-1 0 15,2 3 0-15,0 0 0 0,-2 8 0 16,-1-1 0-16,1 1 0 0,2 3 0 15,4 0 0-15,-2 1 0 0,2 2 0 0,-1 0 0 16,3 0 0-16,0 0 0 16,0-1 0-16,0 0 0 0,0-1 0 0,5 2 0 15,1-6 0-15,4 3-1 0,3-2 1 16,-3 2 0-16,4 1 1 0,-1 0-1 16,-3 1 1-16,2 1-1 0,-1 0 0 15,-1-2 0-15,5 2 0 0,-1-3 1 16,5 1-1-16,1-1 1 0,1 1-1 15,-2-1 0-15,1 0-2 0,3 1 2 16,-2-1 0-16,1 1 1 0,3 1-1 16,0-1 1-16,-2 2 0 0,2-2-1 15,-1 4 2-15,-3 1-1 0,0 0 0 16,-3 0 0-16,-1 0-1 0,2 3 0 16,-7 1 1-16,0 0-1 0,-5 0 1 15,-3-2-1-15,0 1 0 0,-2 0 0 16,-2-1 0-16,0-1 1 0,0 1 0 15,0-1-1-15,0 2 1 0,0-1-1 0,-2 1 0 16,0 0 1-16,-2-3 0 0,-1 3-1 16,3-3 0-16,0 0-4 0,2 0 0 15,0 0-10-15,-4 0-7 0,4 0-8 16,0 0-12-16,0 0-13 0,0 0-4 16,0-3-3-16,4 0-41 0,-4-6-48 15,0 2-76-15</inkml:trace>
  <inkml:trace contextRef="#ctx0" brushRef="#br0" timeOffset="15282.315">18042 8635 179 0,'0'0'67'0,"0"0"-53"16,0 0 33-16,0 0 6 16,0 0-19-16,-27-65-5 0,19 57 2 15,-1 2-3-15,-1 3-4 0,-2 0-2 0,1 3 0 16,1 0-2-16,-2 4-1 0,1 1-1 15,1 0 0-15,-2 1 2 0,5 0-1 16,3 0-3-16,0 2 1 0,2-2-1 16,2 2-7-16,0 1-3 0,2-1 1 15,6 2 0-15,5 2 1 0,-1-2 1 16,5 0 2-16,5 2-3 0,3-1 0 16,4 3 1-16,2-3-1 0,2 3-1 15,0-2-3-15,0 0 1 0,-6 2-1 16,-4-6-2-16,-6 3 0 0,-11-4 0 15,-2 0-2-15,-4 1 2 0,-4 1-1 16,-7 3 3-16,-5 5 0 0,-11 2 1 16,-6 6-3-16,-4 3-1 0,-7 6 1 0,-1 1-2 15,-1 4-2-15,-5 6-24 0,-3 3-20 16,-4 3-36-16,-8-6-51 0,6-13-156 16</inkml:trace>
  <inkml:trace contextRef="#ctx0" brushRef="#br0" timeOffset="33594.528">23195 2735 214 0,'0'0'116'0,"0"0"-59"0,0 0-21 16,0 0 8-16,0 0-2 0,0 0-10 0,0 0-3 15,0 0-4-15,-12-60-1 16,12 59-3-16,0-2-7 0,6 1-3 15,4-3-5-15,13-3-4 0,10 3 3 16,4-4 1-16,9 3 1 0,10 3 5 0,6 0 2 16,4 3-4-16,0 0 1 0,2 0-4 15,-2 9-2-15,0 3 1 0,1 4-1 16,-5 4-3-16,0 10-1 0,-2 5 3 16,-7 3 0-16,7 3 1 0,-12 1-2 15,1 4-2-15,-7-1 3 0,-7 1-1 16,-2 0-1-16,-6 1 1 0,-7 0 0 15,-7 1 2-15,-7 2 0 0,-2-2 3 16,-2 1 0-16,-2 1-2 0,-4 1-2 16,-4 0 1-16,2 2 0 0,-11 0-3 15,5-1 0-15,-11 5 1 0,0-3-1 16,-4 1 1-16,-4 2-2 0,-4 2 4 16,-4-2-2-16,-6 0 1 0,1 2 1 15,-12 1-2-15,0-2-1 0,-8 1 1 0,-8-2-2 16,-7 0 0-16,-1 2-1 0,-13-6 4 15,-6 0 1-15,-9-4-4 0,-8-1 2 16,7-1-1-16,-11-3 0 16,4 0 4-16,-10-1-1 0,-4-2-5 0,-7 0-1 15,-1 0 1-15,-9-1 2 0,5-1 0 16,-9-1 3-16,2-1-5 0,-10-1-7 16,-3 1 7-16,-3-1 2 0,-2-3 0 15,-7 2 1-15,-4-4-3 0,-2 4-4 16,-4-7 4-16,0 3 2 0,-4-3 2 15,0-2-4-15,4-1-3 0,-6 1 3 16,6-4 1-16,-2 3 2 0,-2-5-3 0,6 1-4 16,0-2 4-16,8 0 2 0,1-2 1 15,-5 0-3-15,6-1-5 16,3-1 5-16,2-1 1 0,3 2 3 0,1-1-4 16,2 1-4-16,8 2 4 0,2-1 1 15,8-1 4-15,1 5-5 0,1-2 0 16,0 4-9-16,3-3 9 0,1 5 1 15,5-2 2-15,4 2 2 0,-2 1-5 16,4-1-6-16,0 1 6 0,0 1 0 16,10-4 1-16,-2-3-1 0,15 2 3 15,-1-4-1-15,1 2-2 0,6-4 0 16,0 1 0-16,6 0 0 0,8 0 1 16,0-3-1-16,13 0 1 0,2 0 2 15,4 1 0-15,0-1-2 0,2 0-1 16,10 3 0-16,0-3 3 0,5 2-2 15,-5 0 0-15,9 0-1 0,-5 1 1 16,5 3-1-16,-3-3 0 0,-1-1 0 0,3 2 0 16,-1-2 1-16,-5 0 0 0,5 2-1 15,-5-4 2-15,0 2 1 0,-3 0-1 16,3 0-2-16,-4 4-3 0,-1-3 3 16,1 2 2-16,-2 0-1 0,-6 0 0 15,10 0-1-15,-4 2 1 0,-1-2 0 16,7 0-1-16,-4 0 0 0,3 0 0 15,-1 0 0-15,-6 0 1 0,10 0 1 16,-5-3-1-16,-1 3 2 0,-2-1-3 16,-2-1-3-16,-2 2 1 0,7-1 2 15,-1 0 1-15,-2-3-1 0,6-1 0 16,-3 2 1-16,5-4 1 0,-4 4-2 0,13-3 0 16,-6 1-2-16,3 1 2 0,3-3 2 15,6 1-2-15,4 0 0 16,4-2 0-16,0 3 1 0,3-5-1 15,3 3 0-15,3-2-1 0,1-1-2 16,1-1 3-16,9-2 0 0,1 0-1 0,0-3 1 16,0-1-1-16,2 4 1 0,-2-2-1 15,0 0 0-15,-2 5 1 0,3 0-1 16,-1 1 1-16,-6 0 0 0,0 3 2 16,-1 1-2-16,3-3 0 0,-2 1 1 15,-3-1-1-15,7-2 1 0,-4-1-1 16,-1 1 1-16,7-3-1 0,-2-1 3 15,0-2-3-15,2 0 0 0,0-3 1 16,-3 2 1-16,3-2 0 0,2 0-1 16,-2 0 0-16,0 1-1 0,0 1 0 15,0 1 0-15,0-2 1 0,-5 2-1 16,5-1 0-16,0 0-1 0,0 0 1 0,0-1 0 16,2-1-1-16,0 0 0 15,2 0-2-15,0 0-2 0,0 0-4 0,0 0-8 16,0 0-9-16,4 0-9 0,6-5-11 15,9-9-2-15,3-11-8 0,9-7-26 16,5-2-31-16,-10-2-79 0</inkml:trace>
  <inkml:trace contextRef="#ctx0" brushRef="#br0" timeOffset="33985.337">11423 6927 592 0,'0'0'5'16,"0"0"3"-16,0 0 45 0,0 0-2 0,0 0-27 15,-17-9-4-15,17 9 6 0,0 0-8 16,0 4-11-16,-4 7-2 0,-6 1-1 16,4 8 1-16,-11 5 3 0,1 3 2 15,-11 6-2-15,-2 2 0 0,2 4-5 16,-6 2 0-16,-6 0-1 0,6 0-2 15,-3-5 3-15,7-3-2 0,7-3 1 16,1-3-1-16,4-2 1 0,3-7 0 16,10-4-2-16,0-4 1 0,2-5-2 15,2 0 0-15,6-1 1 0,0 0 0 0,6-1 1 16,3-2 1-16,4 1 2 16,-1-3 3-16,5 0 3 0,4 0 1 15,-4-5-3-15,5-1 3 0,6 0-4 16,-1 1 1-16,0-4-5 0,0 3 1 15,6 1-2-15,4 1 1 0,3 2-3 0,4 2-6 16,3 0-37-16,3 8-33 0,-6-2-64 16,-9-3-124-16</inkml:trace>
  <inkml:trace contextRef="#ctx0" brushRef="#br0" timeOffset="35954.394">21052 2571 80 0,'0'0'5'0,"0"0"-3"16,0 0 1-16,0 0-3 0,0 0 2 16,0 0-2-16,0 0-1 0,-27-8-10 15,20 14 5-15,1 1-6 0,-2 2-1 16,0 0 7-16,-7-1-1 0,7 1-3 15,-6-1 4-15,3 0-7 0</inkml:trace>
  <inkml:trace contextRef="#ctx0" brushRef="#br0" timeOffset="36547.935">20915 2661 7 0,'0'0'24'0,"0"0"1"0,0 0 26 16,0 0 9-16,0 0-10 0,0 0-23 16,0 0-10-16,0 0 9 0,0 0 2 15,-23 0-7-15,17 0-1 0,2 3-5 16,2-3 1-16,0 2 3 0,0-1-3 15,0-1-6-15,2 0-3 0,0 0-6 16,0 0-1-16,0 0 0 0,0 0 0 16,2 0 0-16,2 0 0 0,2 0 1 15,0 0 4-15,3 0 1 0,-1-3 4 16,-2 0 0-16,-2 1 3 0,7-1-3 16,-9 2-2-16,0-1 1 0,-2 1-4 15,0 1 3-15,0-3-1 0,0 2 8 16,-2-5-1-16,-5 2-9 0,3-1-1 15,-2-2-3-15,0 0 1 0,0-1 0 0,0-1-1 16,-5 1 0-16,5 2 0 16,0 3-1-16,4 2 1 0,0 0 0 15,2 1-1-15,0 0 1 0,0 0-1 0,0 0-1 16,0 0 1-16,0 1 0 0,-2 2-2 16,2 1 1-16,0 3 0 15,0-3 1-15,0 2 0 0,0-1 0 0,0-2 0 16,0 1 0-16,0-1 0 0,0-2 1 15,0 2-1-15,0-3 0 0,0 3-1 16,0-3 1-16,0 0 0 0,0 0-1 16,0 0 0-16,2 2 0 0,0-2 1 15,4 0 0-15,-2 0 0 0,0 0 0 16,2 0-1-16,1 0 1 0,-5 0-1 16,0 0-1-16,-2 0 0 0,0 0 1 15,0 0 1-15,0 0 0 0,0 0-2 16,0 0 2-16,0 1 0 0,-2 2-1 15,0-1 1-15,0-1 0 0,2 1 0 0,0-1 0 16,0-1 0-16,0 0 0 16,0 0-1-16,0 0 1 0,0 0 0 0,0 0 0 15,0 0-4-15,0 0-11 0,2 0-4 16,2 4 3-16,-4 1 1 0,4 0-1 16,2 0-14-16,-4 4-16 0,2-1-17 15,0-2-47-15,-4-3-44 0</inkml:trace>
  <inkml:trace contextRef="#ctx0" brushRef="#br0" timeOffset="72304.733">18029 2724 143 0,'0'0'0'0,"0"0"0"0,0 0 0 16,0 0 0-16,0 0 11 0,0 0-4 16,0 0 9-16,0 0 3 0,-8-63-2 15,6 62-2-15,-2-3 4 0,0 1-1 16,0 1-2-16,2-3 0 0,-3 1 0 16,-1 1 6-16,4 2 1 0,2 1-8 15,-2-2 1-15,2 2 1 0,0-1 2 16,0 1-1-16,0-2-4 0,0-1-4 15,4 0 3-15,0-1-6 0,3 0-2 16,3-1-1-16,2 1 2 0,1-1 0 16,3 4-2-16,3-1-3 0,2 1 1 15,1 1-1-15,1 0 0 0,4 3 0 16,2 3 0-16,-2-2 1 0,2 5-2 0,2-2 1 16,-2 4 0-16,2 1-1 0,-2-1 1 15,0 2 1-15,2 0-2 16,-7 2 2-16,1 1-2 0,-6 1 0 15,-1 2 1-15,-1 1-1 0,-3 2 1 0,-3 0 3 16,-3 1-2-16,0 0 0 0,0 2-1 16,-3 0 2-16,3 0 0 0,-6 0-1 15,-2 2 1-15,2-1 1 0,0 4-2 16,-2-2 1-16,0 3-1 0,-2 1 0 16,-2 2-1-16,-2 0-1 0,-3 2 2 15,-1 0-1-15,2 0 1 0,-5 0-2 16,-1 1 3-16,2 0-3 0,-7-4 3 0,2 1 0 15,-3 2 0-15,1-2 3 16,-8-2-1-16,2-1 0 0,-1 0-3 16,-1-2 6-16,0-2-6 0,0 1 0 15,-2-3 0-15,-2 1-1 0,2-2 0 0,-4 1 0 16,2-3 1-16,-2 1 1 0,0-4 0 16,2 0 1-16,-4-1 3 0,2-1-3 15,-3 0 1-15,1 0 0 0,2-2-3 16,-2 1 2-16,0 0-3 0,2-1-1 15,-4-2 1-15,2 3 2 0,-5-4-3 16,3 1 0-16,-2-3 0 0,4 2-3 16,-3-1 3-16,3-2 1 0,2 3-1 15,-2-3 2-15,2 0 0 0,-2 1-1 16,-2 0 1-16,-1 1-2 0,-1 1 0 16,-2 0 0-16,-5 1 0 0,-1 2 1 15,1 1-2-15,-1-1 2 0,1 2-1 16,7 0 0-16,-2-3 1 0,3 2 0 15,1-4-1-15,4 0 0 0,0 1 0 0,2-1 0 16,0-1-3-16,0 1 3 0,0-2 1 16,2 4-1-16,2-6 0 0,0 2 1 15,3-2-1-15,3 0 0 0,0-2 1 16,5-3 0-16,-1 3-1 0,7-3-1 16,0-1 0-16,1-1 1 0,3-1 0 15,0 2 0-15,0-1 0 0,2-1 0 16,-1 2-1-16,1-2 1 0,2 0 0 15,-2 0 1-15,2 0-1 0,-2 0 0 16,2-2 0-16,0 1 0 0,0-1-1 16,0 1-1-16,2 1-11 0,0-2-4 0,0 2-3 15,0-3-5-15,6 0 3 0,0 0 5 16,2 0 5-16,3 0 2 16,-3 1 0-16,-2 2 2 0,0 0-4 15,-2 2-8-15,5 1-9 0,-1 5-26 16,-6-1-41-16,-2-4-110 0</inkml:trace>
  <inkml:trace contextRef="#ctx0" brushRef="#br0" timeOffset="76727.256">18056 2648 38 0,'0'0'16'0,"0"0"11"16,0 0 5-16,0 0-6 15,0 0-21-15,0 0 8 0,0 0-2 0,0 0 6 16,-43-6 7-16,37 5-2 0,4 1 5 16,-5 0-6-16,3 0-6 0,2 0-3 15,0 0 0-15,2 0 3 16,0 0 0-16,0 0 1 0,0 0-2 0,0 0-1 15,0-2 3-15,0 2 2 0,0-1 0 16,0 1-3-16,0-2-3 0,4 2 3 16,-4-1 1-16,6-1 0 0,-1-1-1 15,1 2-4-15,6-1-1 0,1-2-2 16,5 0 0-16,1-4 0 0,6 4 0 16,2 1-3-16,-1-2 0 0,3 2 0 15,2 1 0-15,-2 0-2 0,4 2-2 16,-2-1 1-16,4 1 0 0,-3 0 0 15,1 0-2-15,-2 0 1 0,0 0 3 0,-2 0-3 16,-3 1 1-16,1 1 0 16,-4 3 4-16,2-2-4 0,-5 3-2 0,1-1 4 15,4-1-2-15,-4 2-1 0,-3 0-1 16,3 1 3-16,-9 2-1 0,3-1 0 16,-1 0 0-16,-5 1-1 0,1-1 2 15,-2 3-2-15,-2 0 0 0,1 1 2 16,-1 0-1-16,0 2 0 0,-2-2-2 15,0 3 1-15,0 1 0 0,0 2 0 16,1 1 0-16,-3 0-1 0,0 0 0 16,0 1 2-16,2-1-2 0,-2 2 1 15,-2-2 0-15,2-2 0 0,0 2 1 16,-2-1 1-16,0 1 1 0,0-2 0 16,-2 1-2-16,0 1 2 0,2 0-4 15,0-1 3-15,-6 2-3 0,2-1 0 16,0 2 0-16,-3-3 1 0,1 3-1 0,-2 1 1 15,-7 0 0-15,3 3-1 0,-5-1 4 16,-1 4 1-16,-1-2-2 0,-3 1-1 16,-1 1-1-16,-2-1 3 0,0 3-3 15,2 1-1-15,-3 1 1 0,-1 0 0 16,0-2-1-16,-2 1-1 0,2-1 0 16,0-1 1-16,0-1 1 0,-4-2 1 15,4 2 1-15,-4-3 1 0,2-2-3 16,3 2 4-16,-3 1-2 0,-4-1 0 15,2 3 1-15,-3-2-2 0,3-1-2 16,0 0 1-16,0-1 1 0,5 1-2 0,-3-2 0 16,2 1 1-16,2-4-1 0,0 0 1 15,2 3-2-15,1-6 2 0,-1 2-1 16,0-1 0-16,-4-2 0 16,5 3 1-16,-5-1 0 0,2-1-2 15,-2 0 2-15,2 0-1 0,0 0 1 0,3-1-1 16,-3-1 0-16,6-2-1 0,1 1-1 15,1-4 1-15,3-2 0 0,-3 0-1 16,3 1 0-16,-1-2 2 0,-1-1-1 16,3 0 1-16,1 1-1 0,-1-3 1 15,5 5 0-15,-2-6-4 0,2 2-6 16,3-2-5-16,3-2-11 0,2-1-9 16,0 0-6-16,2-3-19 0,9-1-25 0,-1-4-93 15</inkml:trace>
  <inkml:trace contextRef="#ctx0" brushRef="#br0" timeOffset="92334.434">16429 4484 143 0,'0'0'7'0,"0"0"-6"0,0 0 1 15,0 0 0-15,0 0 3 0,0 0-3 16,0 0-1-16,0 0-1 0,0-28 3 16,-2 23-3-16,0 5 0 0,-2 0 1 15,2 0 0-15,0 0 6 0,0 0 7 16,0 0 10-16,2 0 4 0,0 0 1 16,0-1-9-16,0-1-18 0,0 2 0 15,0 0 1-15,2-3-1 0,-2 3 8 16,0 0 6-16,0 0 8 0,0 0 4 15,0 0-2-15,0 0-6 0,-6 0 0 0,2 0-6 16,-7 0-12-16,3 0 1 0,-6 0 0 16,-1 0 2-16,5 3 2 15,-7 0-3-15,7 2 1 0,-7-1-1 16,3-1 1-16,4 2-3 0,-5-2 1 0,1 0 0 16,1-1 0-16,-3 1-1 0,-1 0-1 15,1 2 3-15,-5-1-1 0,2 1 2 16,-8 3-2-16,5-1-1 0,-3-2 0 15,0 3 0-15,-2-2 0 0,5 2 2 16,-1-1 0-16,2 0-1 0,0-1 1 16,5 2 3-16,-5-1-3 0,1 1-3 15,1-2 1-15,-2 2-2 0,3 0 2 16,-9-2-2-16,6 3 3 0,-2-3-1 16,-1 1 2-16,-7 2 2 0,2 0-3 15,4-3 2-15,-6 2 1 0,0 0-4 16,0 1-2-16,-2 2 1 0,0 0-1 15,-2 0 0-15,-1 1 1 0,-1-1 0 0,-2 4-1 16,4-2 0-16,-2 2 2 16,-1 1-2-16,3-2 0 0,-4 1 1 0,2 2-1 15,0-1 2-15,-7 2-2 0,5-1 1 16,-5 2 1-16,-3 4-2 0,1-3-2 16,-1 3-1-16,-1 1 2 0,-3-1 1 15,3 1 1-15,-8-2-1 0,9 0 0 16,-7 0 0-16,9-2 0 0,-3-1 1 15,5-1-1-15,-1 1-1 0,1-2 1 16,-1 1 2-16,5 2-2 0,-4-5 1 16,1 4 2-16,-1-3-2 0,2-1 1 15,-3 4-1-15,-1-5-1 0,3 4-1 16,-1-2 1-16,-3-1-2 0,9 2 3 16,-8-2-1-16,5 1 0 0,-1 0 0 0,4-1 0 15,0-1 1-15,-3 0 0 0,3 0-1 16,0 0 0-16,-2 0 2 15,2 1-2-15,1 0 1 0,1-1-1 0,0 2 0 16,2-3 0-16,0 2 1 0,0-2 0 16,-2 2 0-16,0-4-1 0,-1 1 0 15,3 3-2-15,0-2 2 0,-2 0 1 16,2 2-1-16,-2-1 1 0,4 0 0 16,-2 0-2-16,0 0 2 0,0-3-1 15,0 0 0-15,2 0 0 0,-4 2 0 16,-1 0 1-16,1-1-1 0,-4 3-1 15,-2 1 0-15,1 0 1 0,1 2 1 16,-4 1-1-16,-3-2 0 0,7 3 1 16,-2-1-1-16,-1-1 2 0,1 2-2 15,2-1 0-15,3 3-2 0,1-4 1 16,-2-1 0-16,0 0 1 0,2 2 1 0,2-4-1 16,-5 2 0-16,3 0 0 0,-4-3 0 15,0 3 1-15,6-3-1 0,-4 0 0 16,3 3 0-16,-3-3 0 0,2 0 0 15,4 1 1-15,-2-4-1 0,4 3 1 16,0-4-1-16,0 2 0 0,9-1 1 16,-5-2-1-16,0 0 1 0,6 1 0 15,-1 0-1-15,-3 1 0 0,6-3 0 16,-3 1-3-16,3 2 3 0,-1 0 1 16,1 0-1-16,-2-1 0 0,1 3 0 15,-1 0 0-15,-4 0 0 0,7 0 0 0,-5 2 1 16,3-2-1-16,-3 1 0 0,-2-3 0 15,7 1 1-15,-3 0-1 0,7-2 2 16,-3-3 0-16,7 2-2 0,0-2 0 16,-1 1 0-16,-1-1 0 15,6-1 1-15,0 0-1 0,0-1 0 16,-5 3 0-16,3-1 0 0,-4 0 0 0,6 1 1 16,-5 1-1-16,-5 1 0 0,4 5 2 15,-3-4-2-15,-3 1 1 0,3 1 0 16,-3-1-1-16,5-2 1 0,-3-3 0 15,0 2 3-15,5-3 2 0,1-1 0 16,-2-1-5-16,3 1 2 0,3-2-3 16,-2 3 1-16,4-4 0 0,0 1-1 15,0 0 0-15,0 0-1 0,0 0 1 0,-4 1 0 16,1 3 0-16,1 1 2 0,-6 3-2 16,-2 1 0-16,-1-2 0 15,3 4 2-15,-7-1 0 0,5-3-2 0,-5 2 0 16,7-4 1-16,2 1-1 0,-1-1-1 15,-1-5 1-15,8 2 0 0,-2-2 0 16,0 1 0-16,0 3 1 0,0-3-1 16,1 2 0-16,-3-2 0 0,0 2 1 15,4 0-1-15,-2 0-1 0,-2 0 1 16,-1 2 2-16,-3 1-2 0,2 2 1 16,0 0-1-16,-3 1 1 0,-3 1-1 15,3-1 2-15,-5-1 1 0,6 1 0 16,-5-1 2-16,1-3-1 0,3 3-1 15,3-5 0-15,-2-2-2 0,8 1 1 16,-3 0-2-16,5-2 0 0,-2-3 0 16,0 2 0-16,2-1 0 0,0-1 0 0,0 2 0 15,0-2-2-15,0 1 1 0,0 1 1 16,-2-1 0-16,2 3-1 0,0 0 0 16,0-1-1-16,0 0-3 0,0-1-2 15,0-2-2-15,2 0-1 0,0 1-8 16,0-1 2-16,5 0-3 0,3-1-9 15,0-5-10-15,3-4-8 0,-3-7-20 16,-6-3-72-16</inkml:trace>
  <inkml:trace contextRef="#ctx0" brushRef="#br0" timeOffset="97742.987">21572 2730 39 0,'0'0'3'0,"0"0"-3"15,0 0 1-15,0 0 1 0,0 0 1 0,-2-15 2 16,2 14 9-16,0-2 11 16,0-2 1-16,0 2-3 0,0 0-1 15,0-1 2-15,0 1-2 0,0-3 0 16,0 3-3-16,0 0 2 0,0 0 2 16,-2 0 1-16,0 1-1 0,2 0-7 15,0 0-2-15,-4-1 2 0,0-3 0 0,-4-1-4 16,4-1 3-16,-1-1-2 0,-3 3-6 15,2 0 3-15,-6 2 1 0,3 1-5 16,-1-1-3-16,-7 4 0 0,3-2 0 16,-5 2 1-16,7 0 1 0,-9-1-2 15,7 1 2-15,-7 0 2 0,5 1-3 16,-5 5 0-16,-6 0-1 0,0 4 1 16,0 2-3-16,-4 2 2 0,-4 1-3 15,-4 1 1-15,0 0 1 0,-1-1 0 16,1-1 1-16,-2 3 2 0,-3-6-2 15,7 3-3-15,2 2 2 0,0-2-2 16,4 4 0-16,0-4 1 0,2 2-1 0,8-1 2 16,-8 3-1-16,4 0 0 0,-3-1-1 15,-1 4 0-15,-2 1 2 0,0 0-1 16,-7 1 2-16,5 2 0 16,-2 0 0-16,-2 1 0 0,0 2-1 0,-3 1 2 15,-3 1-4-15,0-1-1 0,3 3 1 16,-1-2 0-16,-2 1 1 0,1 0 0 15,3-3 0-15,-2 6 0 0,3-5-1 16,-5 2 5-16,4 2-1 0,-3 1-2 16,1 0 1-16,-6 3-1 0,5 0 0 15,-1 0 0-15,-3 2-1 0,5 0 0 16,0 2 1-16,3 0 0 0,-3-1 1 16,4 2-1-16,2-2-1 0,0-1-1 15,-1 0 0-15,1 2 3 0,0-2-2 16,0 1 2-16,-2 1-2 0,2 1 4 15,-5 2-2-15,3 0 1 0,0-1 0 0,-2 2-1 16,-1 0 0-16,1 0-1 0,-2 0-1 16,-1-2 1-16,3 3 1 0,-2 1-3 15,0-2 2-15,1 0-1 0,5 1 0 16,0-1 1-16,0-2 0 0,2 1-2 16,0 2 0-16,0-2 1 0,0 4-1 15,-1 0 0-15,-1 2 1 0,0 2 1 16,-2 0 2-16,0 4-2 0,-5 1 0 15,-1-1 0-15,2 5 1 0,-7-1 0 16,3 0-1-16,-5 0 1 0,2 0-1 16,3 0-1-16,-5 2 2 0,7 1-1 15,0-2 1-15,-3 1-2 0,9 0 1 16,-2-2-1-16,1-1 1 0,3-2 0 0,0 0-2 16,2-3 0-16,0 1 1 0,2-1 3 15,0 2-3-15,0-3 2 0,4 0-1 16,-2-3 0-16,6 1 2 0,1-3-2 15,1-1-1-15,0 0 0 0,3-2-1 16,-1-2 1-16,5-2-1 0,-3-2 1 16,7 0-1-16,-3-5 0 0,3 0 0 15,2-3 0-15,4-5 1 0,2 2 0 16,-3-3-1-16,5 3 0 0,0-3 0 16,0-1 1-16,0 1-1 0,0 0 2 15,0 1-2-15,5-6 0 0,-3 2 0 16,0 1 0-16,0 0 0 0,2-1 0 15,-2-5 1-15,0 5-1 0,0-1 0 0,0-2 1 16,2 1-1-16,0-4 0 16,1 2 0-16,1-2 0 0,0 2-1 15,2 2 1-15,-2-1 0 0,3 0 0 16,-3 2 0-16,0-2 1 0,-2 1-1 0,2 1 1 16,-3-2-1-16,5 3 1 0,-4-5-1 15,2 3 1-15,2 0-1 0,3-3 0 16,-1 2 1-16,5-2-1 0,1-2 1 15,1 2 0-15,-1-6 0 0,9 4 0 16,-4-5 1-16,3 1 0 0,5-2 0 16,0-4 0-16,0 4 0 0,-2-5 0 15,-2 1 0-15,-2-2 0 0,-3-2 3 16,-1 1-2-16,0-1 0 0,-3-1 1 16,1 0 1-16,-1 0-3 0,3 0 0 15,-1-4-1-15,-1-2 0 0,-1 0 1 16,-1-1-1-16,3 1-1 0,-3 0 1 15,-1 2 1-15,5-1-2 0,-7 2 1 0,7 3-1 16,-9-3 0-16,5 0 0 16,-3 3 0-16,-6-2 1 0,5 2-1 0,-3 0 2 15,-2 0-2-15,0-2 2 0,-3 1 0 16,7 1-2-16,-8-3 1 0,4 1 0 16,-4-1 0-16,0-1 0 0,0 1 0 15,-2-3 1-15,2 2-2 0,0 1 1 16,-2-5 0-16,0 2 0 0,0-1-1 15,0 0 0-15,0 0-6 0,0-1-2 16,0 0-6-16,-2-1-7 0,2 0-6 16,0 2-15-16,0-4-8 0,2 2-8 15,1 0-9-15,5-2-12 0,-2-1-47 0,-2 4-153 16</inkml:trace>
  <inkml:trace contextRef="#ctx0" brushRef="#br0" timeOffset="98164.631">17769 7749 105 0,'0'0'268'16,"0"0"-266"-16,0 0 2 0,0 0 48 15,0 0-17-15,-41-3-15 0,39 3 2 0,2 0 6 16,0 0-6-16,0 0-6 15,0 0-5-15,2 0-2 0,2-3 2 16,2-2 2-16,6 5 1 0,5-6-4 16,4 3-2-16,-1-2 2 0,3 1-4 15,2-1-2-15,2 3-2 0,0 0 0 16,1 2-1-16,-1 0-1 0,-2 4 0 0,-4 4 1 16,-1 1-1-16,-3 5 0 0,-5-2 0 15,-1 2 1-15,-7 3 0 0,2-1 0 16,-2-1-1-16,-4-2 1 0,-4 4 1 15,-6-2 0-15,-3 1 0 0,-7 3 7 16,-5 2 1-16,-2 2-2 0,-10 2-2 16,0 4 1-16,1 2-4 0,3 0-2 15,0 2-1-15,2 2-1 0,6 1-6 16,1 0-19-16,3 4-15 0,9 1-16 16,-1 0-13-16,5-3-47 0,-4-6-133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19:27.945"/>
    </inkml:context>
    <inkml:brush xml:id="br0">
      <inkml:brushProperty name="width" value="0.05292" units="cm"/>
      <inkml:brushProperty name="height" value="0.05292" units="cm"/>
      <inkml:brushProperty name="color" value="#FF0000"/>
    </inkml:brush>
  </inkml:definitions>
  <inkml:trace contextRef="#ctx0" brushRef="#br0">15555 2416 162 0,'0'0'5'16,"0"0"7"-16,0 0 26 0,0 0-8 15,0-26-2-15,0 21-5 0,0 2 4 16,0 2 2-16,2-1-3 0,-2-1-3 16,0 3 3-16,2-2-1 0,-2 2-4 15,0 0-8-15,0 0 3 0,0 0-5 16,0 0-4-16,0 0-4 0,2 2-3 0,2 1 3 16,1 3 0-16,1 2 2 0,-2 2-1 15,2 5 0-15,-2-1 4 0,0 9-3 16,0-1 1-16,-4 7 2 0,9 2 0 15,-7 3-1-15,6 5-4 0,-4 2 2 16,0 1 0-16,7 0 2 0,-7 1 0 16,2 3-1-16,0 0-2 0,-4 3 0 15,-2-1 0-15,2 2-1 0,0-2-2 16,-2-1 1-16,3-2 0 0,1-4-2 16,2-5 0-16,0-4 0 0,0-4 0 15,3-5 0-15,-5-2 0 0,2-6 0 16,-2 2 1-16,0-3-1 0,0-5-1 15,-2-2-7-15,0-4-8 0,-2 0-3 16,0-3-7-16,0-3-6 0,-4-7 0 16,-4-8-18-16,-2-9-91 0,1-4-168 15</inkml:trace>
  <inkml:trace contextRef="#ctx0" brushRef="#br0" timeOffset="875.207">15489 2355 308 0,'0'0'1'0,"0"0"-1"0,0 0 10 0,0 0 7 15,0 0-2-15,0 0-3 0,0 0-3 16,0 0 2-16,14-31 2 0,3 27 1 16,2-2 24-16,7-2-24 0,7 1-8 15,9-1 9-15,3-1-3 16,7-1-4-16,6-2 0 0,6 0-1 16,4 1 0-16,7-2 0 0,-1 1-1 0,5-2-3 15,3 0-2-15,1-1 2 0,0-1 2 16,-1 2-1-16,1-1 0 0,-4 2-1 15,-3 4 0-15,0-3 0 0,-5 4-1 16,-5 0 1-16,-2 3 3 0,-2 2-5 16,-4 0 1-16,-2 2 1 0,-5-1 1 15,-3 2-2-15,-7 0 0 0,1 0 1 0,-9-1-1 16,0 1 2-16,-4 0 1 0,-4 0 1 16,-3 0-2-16,-5 0 0 0,-1 1 1 15,-5 2-2-15,-9-3 1 16,2 2-2-16,-4-2 1 0,0 1 0 0,0 1 4 15,0 1-4-15,-4 5 4 0,2 0 1 16,0 1-3-16,-3 5-1 0,-1 3-1 16,2 1 0-16,-2 4-2 0,4 3 1 15,0 1-1-15,-2 4 0 0,4 4-1 16,-2 1 2-16,2 1-2 0,-2 4 1 16,-1 2 0-16,3 3-1 0,0 0 1 15,0 4 0-15,0 0-1 0,0 1 3 16,5 2 0-16,1-2-1 0,0 2-1 15,2-1 0-15,1-2 0 0,-1 4 0 16,2-5 0-16,3-2 0 0,-3-4 2 16,2-2-2-16,1-4-1 0,-7-5-1 15,4-4 1-15,-8-4 0 0,0-5 0 0,-2-4 0 16,-10-2 1-16,-2-2-1 0,-9-1 1 16,-6-1 1-16,-4-4-1 0,-6-2-1 15,-7-2 0-15,-3 0 1 0,-7 0-1 16,-8-2 0-16,-6-1 0 0,-9 3 0 15,-5 0 0-15,-1 0 1 0,0 5-1 16,-1 0 1-16,3 3 0 0,5-1 0 16,-3-2-1-16,7 4-5 0,-3-1 5 15,5 0 1-15,0 1-1 0,1-3 0 16,7 3 0-16,0-1 1 0,9 0-1 16,1 1 0-16,0 2 0 0,7-3 0 15,-1 1-1-15,7-1-3 0,2 0-2 0,12-1 2 16,6 2 0-16,9-6 1 0,6-1-4 15,4-2-7-15,2 4-9 0,8 0-12 16,1-1 1-16,9 3 17 16,5-6-9-16,10 0-12 0,5-6-31 15,1-5-71-15,-6-3-121 0</inkml:trace>
  <inkml:trace contextRef="#ctx0" brushRef="#br0" timeOffset="1671.895">20793 2014 166 0,'0'0'6'0,"0"0"-5"0,0 0 18 16,0 0 21-16,0 0 1 0,0 0 2 0,0-20-1 15,0 15-3-15,4 3-3 0,-2 1-5 16,-2-1-5-16,0 1-2 15,0 1-2-15,0-2-7 0,0 2-5 16,0 0-1-16,2 2-6 0,1 2 0 16,1 1 0-16,2 6 6 0,-4 0-2 15,0 9-2-15,2 3-2 0,-4 5 2 16,2 8 0-16,-2 3 0 0,0 4-3 0,0 2 2 16,0 1-1-16,0 2 2 0,-2 3-2 15,2 3 2-15,0 2 1 16,-2 0-1-16,2-1 0 0,0-2-1 0,0 1 0 15,0-4-4-15,0-5 2 0,0-1-1 16,0-4 1-16,2-5-2 0,0-3 0 16,-2-4 1-16,2-3-1 0,-2-6 1 15,4-5-1-15,-4-3-1 0,0-7-9 16,0-1-5-16,0-3-9 0,0 0-7 16,0-4 3-16,0-10-4 0,0-8-34 15,-6-10-70-15,4 0-167 0</inkml:trace>
  <inkml:trace contextRef="#ctx0" brushRef="#br0" timeOffset="2531.261">20682 1992 237 0,'0'0'3'16,"0"0"4"-16,0 0 32 0,0 0 8 16,0 0-10-16,0 0-9 0,0 0 1 15,0 0-8-15,-13-51-3 0,19 48-4 16,7-3-5-16,7 2-3 0,7-2 5 16,6 2 4-16,5-1-6 0,7-1 0 15,11 3-2-15,6-5 1 0,4 2-3 0,4-1 0 16,5-2-1-16,9 0-2 0,-3 0 1 15,8 1 2-15,-2-3 1 0,2 0-1 16,0 2-5-16,-9 0 5 0,5 2-1 16,-11 0 0-16,-5 2 2 0,-5 1-1 15,-13 1-1-15,-5 3 0 0,-11 0-1 16,-2 1-2-16,-2 5 2 0,-6-1-2 16,-5-3-1-16,3 1 0 0,-2 0 2 15,-9-2-1-15,1 2 1 0,-3-1 0 16,-6-2 1-16,0 0 0 0,-2 0 1 15,-2 0-1-15,0 0 2 0,0 0 1 16,0 1 0-16,0 0-2 0,0 2-2 16,0 3 1-16,0 1-1 0,0 3 3 15,-2 1 1-15,0 1-1 0,0 3-3 0,0 4 0 16,0 1 0-16,2 5-1 0,0 3 0 16,0 3 0-16,0 4 0 0,0 4 0 15,2 1 2-15,0 4-3 16,0-1 1-16,2 5 0 0,-2 3 0 0,3 3-1 15,5 0-1-15,-2 2 1 0,0-1 0 16,-1 0 0-16,7-3 0 0,-8-2 1 16,1-2-1-16,-1-6 0 0,0 1 2 15,4-5-2-15,-6-1 0 0,1-4 1 16,-1-2-1-16,0-5 0 0,2 1 1 16,-2-9-1-16,-2-1 0 0,-2-7 1 15,0 0-1-15,0-5 1 0,0-1-2 16,0 1 2-16,-8-2-1 0,0 1 2 15,-1-1-1-15,-5-3-1 0,-1 0 3 16,1 0-3-16,-7 0 2 0,-1 0-2 16,-5-3 2-16,2 0-2 0,-8 3 0 15,-2-1 0-15,-9 1 0 0,-1 0 0 0,-5 0 0 16,-8 4 0-16,-6 2-3 0,-8 1 2 16,-11-1 0-16,-4 4 1 0,1 0 0 15,-5 4 0-15,8 0 0 0,4-2 1 16,11 1 0-16,6 2 0 0,6-1 1 15,-2-3-2-15,1 0-2 0,-3 1-5 16,4-3 2-16,2-2-5 0,4 1 5 16,11-4-1-16,10 1 2 0,13-2-2 15,7-3-5-15,7 0-3 0,2 0 2 16,7 0-26-16,1-3-18 0,4-2-4 16,9-1-9-16,0-6-47 0,-7 2-127 15</inkml:trace>
  <inkml:trace contextRef="#ctx0" brushRef="#br0" timeOffset="4547.28">17511 2398 95 0,'0'0'4'0,"0"0"4"16,0 0 24-16,0 0-1 0,0 0-8 16,-25-19-14-16,17 18 3 0,-5-1-4 15,7 2 21-15,-2 0-28 0,1 0 1 16,3 2 5-16,0-1-4 0,0 1 5 16,0-1 10-16,2-1 5 0,0 0 0 15,-2 0 4-15,2 0 6 0,2 0-7 16,-3 0-6-16,3 0 0 0,0 0-2 15,0 0-6-15,3 0-5 0,3 0-2 16,6 0 1-16,5 0 8 0,3 0-2 0,7 0 0 16,4 0-2-16,2 2 2 0,5 2-5 15,3 1 0-15,-2 4-1 16,5 2 2-16,-1 0-6 0,-2 3 3 0,5 4-2 16,-3 1-2-16,-1 1-1 0,3 5 3 15,-4 0 0-15,1 4-1 0,-1 4 0 16,0-4 2-16,-8 5 0 0,1-1-4 15,-6-1 2-15,-1 4 2 0,-2-2 0 16,-4 0 0-16,-5 0 0 0,-1 2 1 16,-3 1-1-16,-6 5-1 0,-1 1 0 15,-5 1 0-15,0 0-1 0,-5 3 1 16,-5-1-2-16,2 1-1 0,-7-1 1 16,3-1 0-16,0 0-1 0,-3 2 0 15,-1-1 1-15,-1 2-1 0,-6-5 1 16,5 2-1-16,-5-3 1 0,-6 1 0 15,0-2-1-15,-4-4 0 0,-2 0 0 16,-2 0 1-16,-9-2 1 0,-3 1-1 0,-5 1-1 16,-2 3 1-16,-6-1 2 0,-2 1-3 15,-6-1 1-15,-1 1 0 0,-1 1-1 16,-2-1-1-16,-1-1 1 0,-3 1 1 16,-3-4 2-16,2-1-2 0,-5 1 1 15,-1-3 0-15,-2 1 0 0,-6 1 1 16,-2 2-1-16,-8-1-2 0,-3 1-3 15,-3-1 3-15,-5 3 1 0,0-1-1 16,3-2 0-16,3-1 1 0,5-2 2 16,2 1-1-16,1-3-2 0,1 0-2 15,-4-1 1-15,-5-1 0 0,5 2 1 16,2-2 1-16,-3-1-1 0,1 3 2 0,2 0-1 16,-1 1-1-16,1 2-5 0,-2-4 5 15,-5 4 1-15,5 0 0 0,2 0-1 16,1 0 1-16,1 0 1 15,0 2 1-15,0-2-3 0,-1 2-6 16,3-1 6-16,0-1 1 0,4-1-1 0,2 1 1 16,2 0 1-16,0-2 0 0,0-3-1 15,-4 3-1-15,7-3-6 0,-3 2 6 16,-4 0 0-16,0-3-1 0,6 1 1 16,2-1 0-16,5-3 1 0,-1 1 0 15,6-1 1-15,1 3-2 0,2-2-3 16,1 1 3-16,-1 1 0 0,2-1 1 15,4 0-1-15,-1-1 1 0,1 0-1 16,11-4 1-16,1-2 1 0,-2 0 0 16,15-3 2-16,-5 0 0 0,3-1-1 15,8 1-3-15,-3 0 1 0,7-1 0 0,0-1 1 16,5-1 1-16,5 0 1 0,2-1-1 16,5 0 0-16,-1 1-1 0,7 0-2 15,-2-1 2-15,3 5-2 0,-3-3 0 16,6 3 1-16,2 1-1 0,-6 0 0 15,6 0 1-15,-3 2 0 16,-3 2 0-16,2 2-1 0,2 2 3 0,-4 1-3 16,-3-2 2-16,1 0-1 0,2 1 2 15,-3-4 0-15,-1 3-3 0,4-4 4 16,-3 0-2-16,-3-1-1 0,6-4 3 16,-7 1-1-16,3-2 2 0,1-3-4 15,1 3 1-15,-2-4-2 0,3 3 1 16,-1 1 0-16,-4-4 0 0,9 0-1 15,-5 1 0-15,4-4 0 0,-7 2 1 0,9-2-1 16,0 5-1-16,-4 0 0 0,2 0 1 16,-3 3 2-16,5 1-2 0,-2-2 0 15,-2 3-1-15,-2 1 1 0,3-3 0 16,1 0 2-16,6-2-3 0,-6-3 2 16,4-2-1-16,-2 1 0 0,4-2 0 15,-2-1-1-15,2-2 1 0,0 2 0 16,-2-5-1-16,2 0 1 0,0 0 0 15,0-3 0-15,0 0 0 0,0 0 0 16,0 0 1-16,0 0 0 0,0 0-1 16,0 0 1-16,0 0 2 0,-5 0-2 15,3-8-1-15,-2-3-1 0,4-1-11 0,-2-8-5 16,2 1-8-16,0 1-11 0,2-4-13 16,2 7-11-16,5-2-23 15,-1 6-40-15,-2 3-55 0</inkml:trace>
  <inkml:trace contextRef="#ctx0" brushRef="#br0" timeOffset="4890.942">10536 7138 447 0,'0'0'4'16,"0"0"1"-16,0 0 19 0,0 0 21 15,0 0-22-15,-25-31-9 0,23 31 3 16,-2-1 6-16,2 1-1 0,2 0-3 16,0 0-2-16,0 0-4 0,0 0-3 15,0 1-3-15,0 5-4 0,0 1-2 16,6 7 2-16,-2-1 3 0,3 4 1 16,-3 5-4-16,0-1 2 0,0 4-3 0,2 0 2 15,2 4-2-15,-3-4 2 0,-3-3-3 16,2-2 2-16,-2-3 4 0,-2-3-3 15,4-2-1-15,-2-4-2 0,10 1-1 16,1-7 0-16,-1-2 0 0,13-8 0 16,6-15 0-16,10-11 1 0,15-13 0 15,4-7-1-15,8-9-20 0,5 1-31 16,-1-5-39-16,-10 12-76 0</inkml:trace>
  <inkml:trace contextRef="#ctx0" brushRef="#br0" timeOffset="9032.72">15530 2633 5 0,'0'0'15'16,"0"0"-6"-16,0 0-4 0,0 0 2 16,0 0 5-16,17-12 8 0,-17 11 6 15,0 1 3-15,0 0-10 0,0-1-8 16,-2 1-3-16,0-2-5 0,0 2 2 15,0 0-2-15,2 0 2 0,0 0 0 16,0 0 1-16,0 0-3 0,0 0 0 16,0 0-1-16,0 0 1 0,0-1 5 15,0 1 4-15,0 0 7 0,0 0 2 16,0 0-1-16,0 0-3 0,0 0 4 16,0 0-2-16,0 0-3 0,0 0 1 15,0 0-1-15,0 0 0 0,0-2-6 16,-3 2-2-16,3 0 3 0,-4-1-3 15,4 1-2-15,-4 0-3 0,4-2 2 0,-2 2-2 16,2 0 2-16,0 0-1 0,0-1 2 16,0 1-1-16,-2-2 1 15,0 2-2-15,2 0 3 0,0 0-3 0,0-1 0 16,-2 1 1-16,2 0-2 0,-2 0 1 16,2-2-2-16,-4 2 1 0,4-1-1 15,-4-1-2-15,2 2 2 0,-3-3 0 16,1 3-2-16,-2 0 0 0,2 0 0 15,-4 0 0-15,1 0 0 0,-1 0 1 16,4 0 0-16,-2 2 0 0,-2-1 3 16,-1-1-2-16,-1 0 0 0,0 0 0 15,-3 0-1-15,1 0 2 0,-7 2 2 16,1-1-3-16,-5 2-2 0,0 0 1 16,0 2-1-16,-3-2 0 0,-1-1 19 15,2 3-18-15,-6-1-1 0,2 2 1 16,-4 0-1-16,0 3 1 0,-2 0-1 0,-3-2 0 15,-3 1 2-15,2-2 1 0,-7 3-1 16,-3-3 0-16,-1 1 4 0,-4 2-2 16,-6 2 0-16,3 1-3 0,-10 5 0 15,-9-1 0-15,4 0 0 0,-9 2-1 16,-2-1 0-16,1 2 1 0,-5 2 1 16,-6 1 0-16,6 0 0 0,-4 1-2 15,2 0 2-15,-6-1 2 0,8 3 1 16,0-1 0-16,-4-1 3 0,9-1-3 15,-5 2 0-15,0-3-2 0,-4 4 0 16,0-1-3-16,0 1-4 0,2-1 4 16,0 0 2-16,-2 0 0 0,-2 1-2 15,9-4 1-15,-3 1 1 0,2 1 0 0,0-3 1 16,3 0-3-16,-1 2-1 0,-2-2 1 16,3 0 2-16,-7 2 0 15,10-2-2-15,1 1 3 0,-1-2-3 16,5 0 3-16,-5 1-2 0,1-2 2 0,5 1-3 15,-3 1-3-15,-3 2 3 0,5-5 0 16,-1 4 2-16,3-2-2 0,2-2 0 16,6 3-1-16,2-3 3 0,4-1-2 15,0 0 2-15,6-1 0 0,-2 0-2 16,-1 1-2-16,5-1 1 0,-4-1 1 16,9 0 0-16,-5 3 3 0,7-4-2 15,-5 1-1-15,3 1 1 0,-3 0 0 16,-1-1 1-16,1 2-2 0,-4-2 1 15,5 0 1-15,-5 1-1 0,5-1 0 16,-5 0-1-16,2 3 1 0,-1-1-1 16,-3 2 0-16,0-1-3 0,-4 2 3 15,-2 2 0-15,-2 4 0 0,-4-1 0 0,-6 5 1 16,-5 0-1-16,5 2 0 0,-9 1-1 16,3 0 1-16,-3 2 1 15,1 1 1-15,1 3-2 0,-2 2-3 0,7-1 3 16,-3 2 0-16,-3 3 1 0,1 4-1 15,1 1-1-15,-1 1 1 0,3 6 1 16,-1-1 0-16,1 4 1 0,3 0 1 16,1 3-3-16,4 0-3 0,0 4 3 15,1 0 0-15,1 3 2 0,0 1-1 16,0 3 0-16,0 3 2 0,4 1-2 16,0 0 2-16,4 1 1 0,-4 2 0 15,6 2 3-15,-4 2-4 0,-2 1-3 16,4 2-2-16,3 1 2 0,-5 2 3 0,2-2 1 15,0 2-1-15,-4-1 0 0,6 3-2 16,0-2 3-16,2 3-2 16,5 1 2-16,3-1-3 0,1 3 1 15,4-1 2-15,1 2-2 0,5-2 1 0,0 1 0 16,6-3-2-16,4 1-1 0,5-2 3 16,1-1-3-16,7 0 0 0,5 0 0 15,1-5 3-15,4-3-3 0,2-4 0 16,2-1 0-16,8-3 1 0,3 0 0 15,8-4 0-15,-1-1-1 0,5-5-1 16,8 4 1-16,0 0 1 0,6-1-1 16,5-2 1-16,-1-1 0 0,7-3-1 15,6-3 0-15,-3-1 2 0,9-2 1 16,5-2-1-16,1 0 1 0,2-3 0 16,9-2-2-16,-5-2 1 0,5-2-1 15,7 0 2-15,1-2-2 0,2-1 3 16,8-2-4-16,3-1-4 0,1-2 4 15,6-3 4-15,-1-2-1 0,1 1-1 0,1-2 0 16,3 0 2-16,1-2 0 0,6 1 1 16,-2-1-5-16,5 0-5 0,-5-1 5 15,4 2 4-15,0-4-3 0,-2 2 2 16,6-2 0-16,-6-1-3 0,4 0-6 16,2-3 6-16,-11 0 0 0,7 2 1 15,-6-2 1-15,4 1 1 0,-2-1-1 16,3-1-2-16,1 1-6 0,-4-2 6 15,0-1 1-15,0-1 1 0,-1 1 0 16,-1-2 0-16,2 1-2 0,-5-2-5 16,-3 1 5-16,1 1 1 0,-3-2-1 15,-1 0 1-15,1 2 0 0,-3-4 2 0,9 0-1 16,-5-3-2-16,5-3-6 0,2-2 6 16,-3-3 1-16,-1-3 0 15,5 1 1-15,-1 2 1 0,6-2-2 16,-4 5-1-16,6 0-7 0,-6-2 7 15,-1 0 1-15,-1-1 1 0,-2 2-2 0,-1-5 1 16,-3 0 4-16,1 0-5 0,-3 0-8 16,1-1 8-16,-5-5 1 0,5 0 0 15,-2-2 1-15,1-1-1 0,1-4 2 16,-3-2-3-16,7-5-7 0,-5 3 7 16,-1-10 1-16,-1 4-1 0,-3-5 1 15,2-2 0-15,3 2 1 0,-1-7 1 16,0 1-3-16,1-1-5 0,-3-3 5 0,1 3 0 15,-1-2 2-15,0 3 0 16,-4 1 0-16,1-4 0 0,-1 3-2 0,-4 3-4 16,0-1 2-16,-4 2 0 0,-4 1 2 15,-4-2 1-15,1 3 0 0,-5-2 1 16,1-1 0-16,-1-1-1 0,-5-2-1 16,3-3-3-16,-3 3 1 0,-3 0 2 15,-5-2 2-15,-8 4-2 0,-9 2 0 16,-3 1 0-16,-7 2 0 0,-4 2 0 15,-4-3 1-15,-6 2 1 0,0-3-2 16,-2-5 1-16,-3 1 0 0,-3-3 0 16,1-5 0-16,1-7-1 0,-3-2 1 15,1-2 1-15,0 4-2 0,-1 7-3 16,-4 6 0-16,-3 7 3 0,-3 2 0 16,0 1 0-16,-2 0 0 0,5 3 1 15,-7-3-1-15,2 4 1 0,-2-2 2 16,-2 3-2-16,0 4 0 0,0-1 0 0,-2 5 1 15,-2-1-2-15,-3 4 1 0,3 3-1 16,0-3 0-16,0 6 1 0,0 0-1 16,0-1 0-16,0 4 0 0,-1-3 0 15,1 0 0-15,0 3 1 0,0 0-1 16,4 0 0-16,0 0-3 0,-4 3 2 16,4 3-1-16,0-5 2 0,0 5-2 15,-2-3 1-15,2 0 1 0,0 0-1 16,0-3 1-16,0 0 0 0,0 0 0 15,0 0 2-15,0 0-1 0,0 0-1 16,0 0 1-16,0 0-1 0,0 0 1 16,0 0 0-16,0 0-1 0,0 0 0 0,0 0-2 15,0 0 2-15,0 0-1 16,0 0 1-16,0 0-1 0,0 0 1 16,0 0 0-16,0 0 0 0,0 0 1 15,0 0-1-15,0 0 0 0,0 0 0 16,0 0 2-16,0 0-2 0,0 0 0 0,0 0 0 15,0 0 0-15,2-3-1 0,-2 1 0 16,4-2 0-16,4-2 1 0,3 2-1 16,-1-5 0-16,2 1 1 15,1-1 0-15,-1 0 0 0,1 2 0 0,-1 1 0 16,-4 3 0-16,-1-3 0 0,-1 3 0 16,-2 0 0-16,0 3 0 0,2-3 0 15,0 3 1-15,1-3-1 0,-1 1 0 16,2 1 0-16,-2 1 1 0,0-2-2 15,-3 2 2-15,1 0-2 0,-2 0 1 16,2 0-1-16,-4 0 2 0,0 0-1 16,0 0 0-16,2 0 0 0,-2 2 0 0,2-2 0 15,-2 0 0-15,2 1 0 0,0-1 0 16,0 2 1-16,2-1-2 0,-2-1 2 16,3 2-2-16,-1-2 2 0,4 0-1 15,-2-2 0-15,2-2 1 16,-1 1-1-16,5-2 1 0,-6 3-2 0,5-1 2 15,-5 0-2-15,4 0 2 0,-2 0-2 16,3 0 2-16,3 1-2 0,-6-1 1 16,5 2 0-16,3-2 1 0,-1 1-1 15,1-1 0-15,-1-3 0 0,1 4 0 16,-3-1 0-16,-3 1 0 0,0 2-1 16,-7-1 1-16,-1 1 2 0,-2 0-2 15,0 0 0-15,0 0 0 0,-2 0 1 16,-1 0 0-16,-7 1 1 0,0 1-2 0,-3 1-1 15,-3 2-5-15,-1-2 0 16,1 3-3-16,-5-3-4 0,7-1-7 16,-1-2-4-16,3 0 0 0,8-3 2 0,-1-5-11 15,5 0-23-15,0-4 4 0,5-1-6 16,-1-2-3-16,2-2-22 0,0-1-42 16,-4 0-12-16</inkml:trace>
  <inkml:trace contextRef="#ctx0" brushRef="#br0" timeOffset="9345.064">17924 8624 153 0,'-25'-2'23'0,"7"2"13"0,3 2 11 16,3 2-2-16,-1-3-14 0,5 1-7 15,2-1 11-15,2-1 2 0,2 0-1 16,2 0-2-16,0 0 1 0,0 0-4 16,0 0-4-16,0 0-2 0,0 0-4 15,0 0-1-15,0 0-3 0,2 0-6 0,2 0-4 16,6 0 1-16,3 3 5 0,3 0-3 15,1 2-3-15,3 2 0 0,5 1-3 16,0 1 0-16,-2 4-2 0,8-1 0 16,-2 4-1-16,-3 2-1 0,-1 1 0 15,-6 1 0-15,-3-3 1 0,-9 0-1 16,-5-3 1-16,-4 1 1 0,-15 4 0 16,-8 6 3-16,-14 2 2 0,-6 3-2 15,-11 4-4-15,0-1-1 0,0 4-1 16,2-3-9-16,9 0-17 0,6-3-14 15,10 0-15-15,4-3-15 0,10-5-19 16,5-4-50-16,4-7-145 0</inkml:trace>
  <inkml:trace contextRef="#ctx0" brushRef="#br0" timeOffset="15648.83">22776 2111 198 0,'0'0'10'0,"0"0"20"0,0 0 32 0,0 0-17 16,0 0-24-16,0 0-8 0,0 0 4 16,16-12 0-16,-10 12-3 0,11-3 2 15,-5 3-1-15,5 0-1 0,1 0-1 16,3 6-6-16,-4-3 0 0,9 0 0 16,-3 3 1-16,-4 1-1 0,6 2-2 15,1-1 1-15,-5 5-1 0,4 0-2 16,4 4 4-16,-2 5 0 0,-2 1 3 15,-1 2-4-15,3 3-2 0,2-1-2 16,2 6 3-16,-2 1 0 0,-2 0-4 16,-2 3 1-16,-2 3 0 0,-1 2-1 15,-9-1 1-15,-3 2-2 0,0 0 1 0,-10 3 1 16,0 0-1-16,-4 0 0 0,-10 2 0 16,5 1 1-16,-11 0-2 0,5-1 1 15,-5-2-1-15,1-2 3 0,-2 0-2 16,-5-1 1-16,-1 1 1 15,2-2-2-15,-4 1-1 0,-4-1 3 0,0 0-1 16,-4-2 0-16,-7 2 0 0,1 1 0 16,-1 2 1-16,-9-3-2 0,7 1 2 15,-10-4-2-15,3 2 0 0,-1 0 4 16,-6 0-1-16,-4 3-2 0,4-2 1 16,-4 1 0-16,2 1 2 0,-4-2 0 15,6-1 0-15,-7-1-2 0,3-1-1 16,-4-2-1-16,0-1-1 0,-4 4-3 15,-1-2 3-15,-1 0 1 0,1 1 1 0,-9-3-2 16,5 2 2-16,-1-1-2 0,-5-4 1 16,5 4-1-16,-7-1 3 0,2 1-1 15,-4 0-2-15,-4-3-2 0,7 4 1 16,-12-3 1-16,3 0 0 0,-4 1 1 16,0 0 0-16,-2 2 2 0,-4-2-2 15,-3 1 0-15,-1-1-1 0,-9 2-5 16,-4 1 3-16,0 1 2 0,-4-2 2 15,2 3-1-15,0-2 2 0,0 3-1 16,-4-3-2-16,2 1-6 0,2-4 6 16,0-1 2-16,0 2-2 0,2-2 1 15,-2-3 2-15,-4 5-3 0,4-3-4 16,-4-1 4-16,0 1 0 0,0-2 2 16,2 2 0-16,0-4 1 0,-2 4-3 15,-2-3-2-15,0-2 2 0,1 5 0 16,-1-4 0-16,6 1 0 0,-4 0 3 15,2-2-3-15,-6-1 0 0,0 0-6 16,2 1 6-16,-1-1 1 0,3-1 1 16,4 3 0-16,-4-3 0 0,4-1-2 0,-2 2-3 15,2-5 3-15,0 3 0 0,9-4 1 16,-5 0 1-16,6-2 2 0,-4-1-4 16,1 4-7-16,-5-5 7 0,8 3 1 15,-1-2 0-15,1 2 0 0,9-3-1 16,-5 1 4-16,5 1-4 0,-1-3-4 15,3-1 4-15,2 2 0 0,2-4 0 16,6 3 1-16,0 0 0 0,0-2 1 16,6 2 0-16,0-1-2 0,5-1-5 15,-5 1 5-15,6-1 0 0,-1-2 1 0,7 0 1 16,1-1-2-16,2 0 0 16,6-1 1-16,4 1 0 0,0 1 2 0,8 1-2 15,-2-3-1-15,3 4-2 16,1-2 2-16,5-1 1 0,-5 1 1 15,9 0 0-15,-3-1 3 0,1 1-3 16,4-1 1-16,3-1-1 0,1 0 2 0,4-3-3 16,0 0 0-16,6-1 2 0,5-1 0 15,-1-3 0-15,7 1-1 0,-3-1 1 16,11-3-1-16,-2 3 0 0,1-2 0 16,5 1 0-16,-2-1-1 0,4-1 1 15,0 0-2-15,0 0 0 0,0 0 0 16,0 0 0-16,0 0 0 0,0 0 0 15,0 0 0-15,0 0 0 0,0 0 0 16,0 0 0-16,-2 2 0 0,-2-2 0 16,4 3 0-16,-4 3 0 0,0-1 0 15,-2 3-2-15,-1-1 0 0,-5 5 2 16,8-2-2-16,-2 1 1 0,-3 0-3 16,-5 0 4-16,8-1-2 0,-9-2 2 0,3 0 0 15,-3 1 1-15,-3-4 0 0,3 4-1 16,-3-3 0-16,1-1-1 0,1 0 1 15,3-1 1-15,-5 1 1 0,7 1-2 16,-7-3 3-16,7 2-3 0,-1-3 6 16,0 1-3-16,3 0-3 0,3-3 2 15,2 1 2-15,0-1 1 0,4 0-1 16,0 2-3-16,0-2-1 0,0 1 0 16,0-1-2-16,0 2 2 0,0-2 0 15,0 0 0-15,0 0 0 0,0 0 0 16,0 0-2-16,0 0 2 0,0 0 0 15,2 0-5-15,2 1-3 0,2 4 3 0,-2-2-1 16,-2 0-3-16,11-1-3 0,-5 1-7 16,0 0-4-16,-1-3-7 0,7 0-6 15,-2 0-10-15,3-6-20 16,-3-8-52-16,-6-3-85 0</inkml:trace>
  <inkml:trace contextRef="#ctx0" brushRef="#br0" timeOffset="15992.7">11408 6803 468 0,'0'0'3'0,"0"0"0"16,0 0 21-16,0 0 9 0,0 0-16 15,-55 6-8-15,38-5 0 0,3 3-1 16,-9 2 0-16,8 5-1 0,-9 0 0 15,9 0 2-15,-3 1-1 0,-1-1-1 0,0 3 0 16,5 0 1-16,-5 0-3 0,5 4-2 16,-5-2-2-16,9 3-1 0,-3-1 0 15,7-1 2-15,4 2-2 0,2-1 0 16,0 1 0-16,2 0 0 0,-2-3 1 16,11 1-1-16,-5 0 0 0,4-1 0 15,-4 1 1-15,5 0 1 0,5 1-2 16,-3 0 0-16,9 0 2 0,3-4-2 15,6-2 1-15,4-2-1 0,9-6-10 16,9-4-24-16,7-12-19 0,7-13-51 16,-12-9-194-16</inkml:trace>
  <inkml:trace contextRef="#ctx0" brushRef="#br0" timeOffset="18227.408">20946 2839 274 0,'0'0'4'15,"0"0"-1"-15,0 0 25 0,0 0 12 16,0 0-17-16,0 0-2 15,0 0-2-15,0 0-4 0,-70-64-3 16,47 60 13-16,2 2-6 0,-5-2-4 0,-5 2-3 16,2 2 2-16,-2 0 18 0,-2 0-22 15,-1 6-3-15,-1 2 5 0,2 0-2 16,0 4 0-16,0 3-1 0,0 0-3 16,-2 8 1-16,0 0-2 0,-2 7-2 15,-1 5 1-15,-7 1-2 0,4 6-2 16,-5 4 2-16,-4 2 0 0,3 2 0 15,-7 2 0-15,0 3 1 0,3 2 1 16,-7 3 2-16,2 2-3 0,2 3 0 16,-2-1 0-16,9 2 1 0,-5-1-2 15,7-3 0-15,1 0 1 0,1 3 2 16,4-3 1-16,-3 2-2 0,-1 3 3 0,0 0-4 16,-3 2 3-16,-2 3-6 0,3 3 5 15,-7-1 0-15,1-1-1 0,-3 4-1 16,-4 2 0-16,-2-2-1 0,-2 2 0 15,0 0-1-15,2 0 0 0,-2 0 5 16,4-3-3-16,2 3-2 0,-1-3 2 16,1 3 1-16,2 2-4 0,0-4 4 15,3 2 2-15,-1-1-1 0,2 1-2 16,5 1 2-16,-3-3-3 0,1 1-1 16,3 1 2-16,-1 0 0 0,1-2-1 15,1 0-2-15,4-5 2 0,4-1-2 16,-3 0 0-16,3 2 0 0,2-4 3 15,0 0-1-15,2-2 2 0,2-3-2 0,-2 1-2 16,4-7-2-16,2-1 2 0,-1-4 2 16,7-4-2-16,-2-4 2 0,3-3 0 15,1 0-1-15,-1-2 0 0,3-3-1 16,-1-1 2-16,5-5-2 0,-1 1 1 16,6-1-1-16,-1-6-2 0,3 1 2 15,2-1 0-15,2-2 1 0,4 2-1 16,5-3 1-16,-1 1-1 0,2-3 1 15,-2 0 0-15,1-4-1 0,1 2-1 16,-2 1 1-16,5-2 1 0,-1 4-1 16,3-5 1-16,1 3 0 0,1-1-1 15,3-4 2-15,1 2-2 0,0-1 2 0,4-2 0 16,-1 0-2-16,1 0 1 0,2 4 1 16,0-5-2-16,2 3 1 15,-4 0-1-15,-1-3-1 0,1-1-1 16,0 0 2-16,-4-2 0 0,-3-4 0 15,1 1 0-15,-3-3 0 0,-1-2 2 16,-1 1-2-16,-5-2 0 0,-1 0 0 0,-4 0 1 16,2 0 0-16,-4-3 0 0,-2 1 0 15,0-1 2-15,0 1-1 0,-2-3-1 16,0 3 2-16,-2-1-3 0,-2 0-1 16,4 3-2-16,-2-2-5 0,-3 2 0 15,5-3 0-15,-2 2-5 0,-4-1-4 16,4-1-3-16,0 3-4 0,-7-3-8 15,5-1-3-15,2 1-9 0,-4-1-5 16,4-2-19-16,-3 0-30 0,1-1-60 16</inkml:trace>
  <inkml:trace contextRef="#ctx0" brushRef="#br0" timeOffset="19774.054">20793 2556 50 0,'0'0'78'0,"0"0"-20"16,0 0-4-16,0 0 7 0,0 0-15 16,6-11-19-16,-6 11-11 15,0 0-10-15,0 0 0 0,0 0 5 0,0 0 5 16,0 0 1-16,0-1 4 0,0-2 1 15,-6 0-1-15,-4-3-2 0,2 2-16 16,-7 1 0-16,-1 1-3 0,-7 2 1 16,-4 3-1-16,0 3 0 0,-2 6 0 15,-6 0-1-15,4 2 1 0,-2 1 1 16,0 2 0-16,4 2 0 0,-2-1-1 16,2 4 1-16,-4 0-1 0,0 3 4 15,0-1-3-15,0 3 2 0,2-2-2 16,6 0 3-16,4 0 0 0,-2 3 1 15,1-2-3-15,1 3 9 0,-2 0-8 16,-2-1-2-16,5 1 1 0,-5 1 2 16,-4-2-2-16,-2 4 0 0,-2-1 0 15,-4 1-2-15,-5 1 4 0,5 3-4 0,-4-4 0 16,2 1 0-16,6-4 3 0,4-3 2 16,6 1 2-16,0-4-5 0,2 0 2 15,5-1 0-15,-3 1-1 0,3-1 0 16,-5 2 1-16,5 1 0 0,-7 3 1 15,0 0 0-15,2 3-1 0,-5 3-2 16,-1-2 3-16,2 1 1 0,2-2-3 16,0-3-2-16,3-5 1 0,5-1 0 15,1-4 1-15,3-4-1 0,3 0-2 16,2-4 2-16,-6 2 2 0,5-2 1 16,-5 2 1-16,2-1 2 0,-3 2-1 15,1 1-2-15,-5 0-1 0,3 0 0 16,-1 0 1-16,1 1-2 0,-1-2 0 0,5 4-2 15,-2-3-1-15,1-1 1 0,3-1-1 16,2-2 0-16,2-1 0 0,-2 0-1 16,-1-2 0-16,1 1 1 15,0 3 1-15,-2 2 0 0,-1 3 0 0,-7 3 3 16,1 0-3-16,-3 5-1 0,-3-1 2 16,2 2-2-16,3 2 0 0,-3-3 0 15,5 4 0-15,-1 0 0 0,-1-2 1 16,6 4-1-16,-5-1 0 0,-4 1 0 15,3 7 1-15,-5 0-1 0,-4 5 2 16,-1 1-2-16,-1 2 2 0,-2 0-1 16,0 6 2-16,0 2-2 0,-2 1-1 15,0 3 1-15,0 2 1 0,0 0-2 16,-2 3 0-16,2 3-3 0,0 3 1 16,-2-2 0-16,6 0 2 0,-2 3 0 15,2-5 0-15,2 1 1 0,2-5 0 16,3 0-2-16,-3 0 2 0,4 0-1 0,-1-1 0 15,-3-4 1-15,2 3 0 16,-1-2-1-16,-7 4-2 0,0 0 2 0,-2-1 0 16,-4 3 1-16,-1 0-1 0,-5-1 1 15,2-1-1-15,-2 0-1 0,1-3 1 16,5-1 2-16,2-2-1 0,0 2-1 16,0-5 1-16,2-1 0 0,2-1-1 15,2-2 0-15,4 2-3 0,1-4 2 16,3-1 1-16,2-1 0 0,1-6 0 15,1 2 1-15,1-4 1 0,-1-2-2 16,3 6 1-16,-4-5 0 0,3 0-1 16,-3 0 0-16,-1 0 0 0,1-2 2 15,-3-2-2-15,0 1 0 0,3 0 0 0,-3-2 2 16,7-1-2-16,-3 0 0 0,5-3 0 16,6-2 0-16,0 0 0 0,2 0 0 15,2 2 0-15,0 0 0 16,4 3 0-16,2-6 0 0,4 3 1 0,-1-6-1 15,3 3 0-15,2-3 0 16,-1-4 0-16,-1 2 1 0,3-3-1 0,-3-3 0 16,1 1 0-16,-3-5 0 0,0 2 0 15,1-2 0-15,-1 1 0 0,2 2 1 16,1-1-1-16,3 1 0 0,1-1 0 16,3-2 0-16,1 1 0 0,2-6 1 15,4 0-2-15,2-2 1 0,0-2 0 16,0-3 2-16,-3-4-2 0,1 4 3 15,-4-2-3-15,-2 3-1 0,-7-2-2 16,1 1 3-16,-5 2 1 0,-4 2-1 16,4-1 2-16,-5 1-1 0,-1 1 0 15,4 0 0-15,-2 0 0 0,5 3 0 16,-3 0-1-16,0-2 0 0,0 4 0 16,3-2 1-16,1 0-1 0,-4 0 0 0,5-1 0 15,-1 4-1-15,-4-3 2 0,3 2-2 16,-3 1 2-16,0-3-2 0,-1 1 1 15,3-3 0-15,-6 2 1 0,0-3-1 16,2 3 0-16,-4-3-1 0,0 0 1 16,3 1 0-16,-1-1-1 0,2 0-2 15,-4 0-1-15,2 0 0 0,2 0-6 16,-2 0 4-16,1-1 1 0,3 1-2 16,0-3 2-16,5 3-3 0,-5-3 2 15,2 3-1-15,3 0 3 0,-7 0 2 16,2 0 0-16,-2 0 1 0,-2 0-2 15,-2 0-3-15,-2 0 2 0,0 0 0 0,0 0-2 16,0-3 5-16,-6 2-4 0,-4-5-15 16,0 2-14-16,-5-4-10 15,-1 1-9-15,1 0-21 0,1-5-45 16,5 0-16-16,3-1-24 0</inkml:trace>
  <inkml:trace contextRef="#ctx0" brushRef="#br0" timeOffset="20242.695">17943 7720 257 0,'0'0'15'16,"0"0"36"-16,0 0 8 0,0 0-2 15,-56 23-13-15,43-12-6 0,1 0-3 0,4-2-5 16,-3 0-4-16,9 0-6 0,-2-2-5 16,4 2 0-16,0-3-3 0,0-3-1 15,4 2-2-15,5 1 0 0,3-1 1 16,2 1 1-16,5-3-2 0,2 2 1 16,1-2-3-16,-1 3-2 0,2 0-3 15,-2 0 0-15,-3 1 0 0,1 3-2 16,-1-2 2-16,-1 3-2 0,4 0 0 15,-9 1 0-15,5-1 0 0,-5 0 0 16,2 0 0-16,-5-2 0 0,-3 0 1 16,-4-2 1-16,-2 0-2 0,0 2 2 15,-8 0-1-15,-5 4 4 0,-1 3-4 16,-9 1 2-16,2 1 2 0,-1 3 4 0,-3 2-2 16,6-1-3-16,-4 2 1 0,-1 1-1 15,5-3-3-15,-2 1 0 16,-1-1 0-16,-1-2-2 0,0 3-6 15,-2-3-6-15,3-1-4 0,5-1-5 0,7-2-6 16,8-2-15-16,4-2-21 0,8-6-37 16,3-3-82-16</inkml:trace>
  <inkml:trace contextRef="#ctx0" brushRef="#br0" timeOffset="30945.055">20719 8006 33 0,'0'0'5'0,"0"0"-4"0,0 0 21 15,0 0 18-15,0 0-4 0,0 0-12 16,0 0-9-16,-17 2 3 0,17-4 13 16,-2 2 12-16,0 0-3 0,-2 0-6 15,4 0-3-15,-2-2-2 0,2 2 0 0,0 0 0 16,-2 0-9-16,2 0-2 0,0 0-3 15,0 0-5-15,2 2-3 0,4 3-1 16,-2 1 6-16,0 2 2 0,7 2-2 16,-3-2-2-16,4 0 0 0,1 2-4 15,1-3 3-15,1 2-3 0,3-1-2 16,-3-3-2-16,5 1 0 0,-3-3 0 16,4 0 0-16,-3-3-2 0,3 0 0 15,2 0 1-15,-5-4 2 0,7-5 0 16,2-4 1-16,-4 0 2 0,4-5-1 15,1-2-1-15,4 1-1 0,-1-2-1 16,-3-1 0-16,3 3 2 0,-2-4-1 16,-4 4 0-16,-2-2 2 0,2 2-3 15,-7 2-2-15,3-4 6 0,-2 3-1 16,-5 0 0-16,5-2-1 0,-7 3-2 0,-2-2 0 16,5 2 0-16,-7 3-1 15,-2-6 3-15,3 4-3 0,-3-2 2 16,0 2 0-16,-6-2-1 0,4-1 2 0,-4 2-1 15,0-3 0-15,0 0 1 0,-4 3 0 16,0-3-1-16,-6 3 2 0,1 1-2 16,-1-2 2-16,-4 0-2 0,1 0-1 15,-1-2 2-15,-5 1-1 0,5-1 0 16,-3-1 0-16,3 0-1 0,-3 0 0 16,5-2 2-16,-5 1-3 0,7-3 2 15,-7 0 0-15,5-1 2 0,-5-2-2 16,-1 0 0-16,-1 2-2 0,0-2 1 15,-3 2 2-15,-3 1-2 0,4 0 1 16,-8 0-1-16,-2 4-1 0,0-3 1 16,-2 3-1-16,-2 1 1 0,0-2-1 15,-4 2 0-15,4 0 0 0,-3 0-1 16,-1-2 1-16,2 2 0 0,0-4 2 0,1 3-1 16,1-4-2-16,-2 5 0 0,0-3 2 15,0-1 3-15,-9 2-4 0,7 0 2 16,-4 0-1-16,-7 2 0 0,4-2-1 15,-3 2-1-15,-1-1-2 0,-4 2 1 16,3 0 1-16,-5 1 1 0,0 2-1 16,2-1 1-16,-3 3-1 0,1 0 0 15,4-1 0-15,-2-1 1 0,-1-2-1 16,3 4 0-16,-4-5 0 0,0 1 0 16,-2 2 1-16,0-4 0 0,-1 3-1 15,-4 0-1-15,4 0-1 0,-1 0 2 16,-9-3 0-16,-3 1 0 0,-2-1 1 0,1-2-1 15,-1 1 0-15,-1-1 0 0,3 1 2 16,4-1-1-16,0-2 1 0,2 1 0 16,1-2-2-16,1 0-6 15,0 1 6-15,0-5 0 0,-2 3 1 16,-4-2-1-16,2 2 1 0,-3-5-1 0,1 2 0 16,-2 1 1-16,-5 0-1 0,1-1 1 15,-3 0 1-15,-4-1-2 0,1 4-4 16,-3-5 4-16,-4 0 1 0,-2 1 0 15,6-1-1-15,5 0 0 0,3-3 0 16,3 2 0-16,4-2 2 0,-3 4 0 16,1-1-2-16,2-3-6 0,-1 2 6 15,-1-1 2-15,4 2-2 0,-7-1 0 16,-1-1 0-16,-3 4 1 0,3-1-1 0,-5 3 1 16,3-1 1-16,-3 0-1 15,-2 6-1-15,5-6-3 0,-7 5 1 16,4-3 2-16,1-2 2 0,7 2-2 0,1-4 0 15,6 4 0-15,2-4 0 0,2-1 1 16,0 4 0-16,4-6 0 0,4 2-1 16,-2 0-1-16,5-2-1 0,3 1 2 15,1-2 2-15,3 0-2 0,1 1 0 16,2-2 0-16,-1-1 1 0,5 2 0 16,4 0-1-16,2 1 1 0,4 0 1 15,6-1-1-15,1 2-1 0,7 0 0 16,3-1 0-16,4 4 0 0,6 0 0 15,0-1 0-15,8 4-1 0,2-3 1 16,9 2-2-16,8 1 1 0,2 1 0 16,6-3 1-16,6 0 0 0,5-1 0 15,3 0 0-15,1 1 0 0,4 0 0 0,-5 3 0 16,3-1 0-16,-4 2-1 0,1 1 1 16,-3 3 0-16,-1-1 0 0,-4 3 0 15,-3 3 1-15,-9 1 1 0,-1 3-2 16,-5 0 1-16,0 4-2 0,-4-3 1 15,-5 5 0-15,3 1 0 0,-5-1 0 16,-2 2 1-16,-1 0-1 0,-3 0 0 16,-2 3 0-16,-4 0 1 0,0 0-1 15,0 0 3-15,0-3-3 0,0 3 1 16,0 0 1-16,0 0-2 0,0 0 0 16,0 0 0-16,0 0 0 0,2 0-1 15,0 0 0-15,0 0 1 0,0 0-6 16,4-3-1-16,3 0 4 0,1 3 0 15,2-2-1-15,1-3 0 0,1 4 2 16,-1-4 0-16,5-1 1 0,-3 3 1 16,1-3 0-16,1 1 0 0,-3-1 0 15,-1 1 0-15,1 1 0 0,1-2 0 0,-5 2 0 16,4 1-1-16,-1 0 1 0,-1 2-1 16,-6-1 1-16,-1 2 0 0,-3 0 1 15,-2 0-1-15,0 0 0 0,0 0 0 16,0 0 1-16,0 0 0 0,0 0 0 15,0 0 0-15,0 0 1 0,0 0 0 16,0 0-2-16,0 0 1 0,0 0-1 16,0 0 0-16,2 0-4 0,-2 0-1 15,0-1-3-15,2-1-2 0,-2 1-4 16,0-1-5-16,4-1-2 0,-2 0-5 16,2-2-16-16,0-3-12 0,2-1-9 15,-1-5-13-15,-1-3-31 0,-4-3-60 0</inkml:trace>
  <inkml:trace contextRef="#ctx0" brushRef="#br0" timeOffset="31320.483">15125 3075 399 0,'0'0'7'0,"0"0"0"0,0 0 49 15,-35 15-12-15,33-13-21 0,-2-1-5 16,4 2-2-16,-2 1-2 0,0 1-3 16,2-1 3-16,0 0-1 0,0 2-3 0,2-1-3 15,2 1-1-15,6-1-2 0,-4 1 0 16,15 0 3-16,0-3 0 0,4-3 2 16,12 0 2-16,2-4-2 15,6-4-1-15,3-3 2 0,2-3-4 16,-5 3-2-16,5 1 1 0,-7 5-2 0,-8-2 0 15,-8 5-1-15,-6 2 0 0,-11 0 0 16,-4 2-1-16,-6 5 0 0,-4 2 2 16,-6 5 8-16,-9 8 7 0,-3 2-4 15,-12 7-8-15,-5 2-2 0,-6 7-1 16,-11 2-3-16,2 6 0 0,-6-3 0 16,6 2-6-16,9-4-12 0,8-6-13 15,10 0-17-15,10-9-26 0,17-6-36 16,0-10-106-16</inkml:trace>
  <inkml:trace contextRef="#ctx0" brushRef="#br0" timeOffset="37867.14">8492 8288 274 0,'0'0'6'16,"0"0"-6"-16,0 0 1 0,0 0 5 16,-64 69 7-16,49-54-9 0,1-1-1 15,-5 1 4-15,1-1 6 0,-1 0 10 16,2-1-3-16,-1-3 0 0,-1 2 4 0,3-4-3 15,-7 2-1-15,2-3-3 16,-4 0-1-16,-1-1-1 0,-3-2 1 16,-4-1 4-16,-5 0-3 0,1-1-3 15,-2-2-2-15,0 0-4 0,-3 0 0 16,5-3 3-16,2-6-4 0,2 2-1 0,6-3 4 16,-2-4-2-16,4-2 0 15,-2-4 0-15,5-4 1 0,-3-4 8 0,6 1-12 16,1-4-2-16,1-1-2 0,-2-2 1 15,3 0 5-15,-3-2 0 0,7 2-3 16,-7-6-2-16,5 4 1 0,-3-3 0 16,1-1-1-16,-1 0 0 0,1-1-2 15,-1 0 1-15,3-1 1 0,-1-1-2 16,5 1 1-16,2-2 0 0,1-1 1 16,3 3-1-16,-4-1 1 0,8 0 0 15,0 1 0-15,0 2-1 0,0-2 2 16,8 2-2-16,3-2 1 0,-1 0-1 15,4-1-1-15,1-1 1 0,3 1 0 16,1-2-1-16,4 2 1 0,2 0-1 16,-3 1 0-16,3-1 0 0,4 2 1 0,2-1 0 15,-2 1 1-15,2 0 0 0,0 1 3 16,2 2-3-16,2 0 1 0,0 1-1 16,1 3-2-16,-1 1 0 0,6-2-4 15,2 1 4-15,5 1-1 0,0-1 1 16,3 0 0-16,1-1 0 0,4 0 1 15,2-5 0-15,-1 1-1 0,-1-4 0 16,4 3 0-16,-2-2 0 0,0 1 0 16,-2 0 1-16,-2 0 2 0,1 0-1 15,-1 1 0-15,0-1-2 0,-3 0-1 16,7 0 1-16,-2 2 0 0,2-4 0 0,-2 4 0 16,4-1 0-16,2-1 1 0,2 3 0 15,0-4-1-15,6-1 0 16,1 1 0-16,3-2 2 0,9 1-1 15,-3-2 0-15,5 1-1 0,0-1-3 0,2-2 3 16,1 3 0-16,-5 0 0 0,2-1 1 16,-4 5-1-16,3-5 3 0,-3 3-1 15,4-4 1-15,-5 3-3 0,9-3 0 16,-2 0-6-16,2-2 6 0,6 0 1 16,0-3 2-16,6 0-2 0,1-3 0 15,3-2-1-15,11 0 2 0,-3-3 3 16,5 2-5-16,-4 0-5 0,4 2 5 15,-9 1 1-15,-5 2 0 0,-1 1 2 16,-4 1 1-16,-2 2-4 0,1 1-1 16,-7 1-8-16,-7 4 9 0,-1 1 1 15,-9 2 4-15,5-1-4 0,-3 1 1 0,-1 2-1 16,-3-2 2-16,7 3 1 0,1-4-4 16,-1 3 0-16,4 1 0 0,-1-1 0 15,1 3 0-15,0 1 1 0,-5 0 0 16,-3 3 0-16,-5 2 3 0,-2 0-4 15,-4 4 2-15,-2 0 1 0,-4 1-3 16,-6 3-4-16,4 0 4 0,-9 0-1 16,3 2 1-16,-3 0 0 0,1 1 2 15,-3 1-1-15,3 1 0 0,-3 0-1 16,1-1 1-16,-1 5 0 0,-1 0-1 16,-1-1 0-16,-2 4 0 0,-1-1 0 15,-7 3 2-15,2 2-2 0,-6-1 1 16,0 1-1-16,-2 1-2 0,-2-1 2 15,1 1 0-15,1-2 0 0,-2 1 0 0,0 0 0 16,-2-1 0-16,-1 2 0 0,-5-1 1 16,2 1 0-16,-5 1-1 15,0 1 2-15,-1-1-1 0,-1-1 0 0,3 1-1 16,1-1 2-16,3-3 1 0,2 2-3 16,-3-3 3-16,5 3-2 0,-9 0 0 15,7 1 1-15,-13 0-2 0,1 0 0 16,-7 3 2-16,0 0-1 0,-2 0 1 15,0 0 3-15,-2 0 2 0,-5 0 0 16,1 0-3-16,-12 0-3 0,-1 6 0 16,-10 0-2-16,-2 1 1 0,2 1 0 15,0-1 0-15,6-2 0 0,3 0 1 16,7-1-1-16,3-1-3 0,2-1-5 16,6-1-3-16,0-1-1 0,2 2-2 15,0-2-4-15,0 0-7 0,2 0-4 16,-2 0-5-16,6 0-2 0,6-3 6 15,-3 0-3-15,-1 0-34 0,-4-2 17 0,2 4-20 16,-6 1-36-16,-10-2-12 0,0 0 8 16</inkml:trace>
  <inkml:trace contextRef="#ctx0" brushRef="#br0" timeOffset="38210.786">14974 2748 182 0,'0'0'25'0,"0"0"13"16,0 0 38-16,0 0-24 0,0 0-7 0,-6-13-8 16,4 12 1-16,2 1-3 0,0 0-5 15,0 3-12-15,0 5-5 0,2 0 0 16,6 5 12-16,-2 2-5 0,1 3-2 16,1-1 0-16,-2-2-7 0,9 2-3 15,-5-2-1-15,2-2-1 16,3 2-1-16,-1-8 1 0,7-1 2 15,-2 0-1-15,7-6 4 0,3 2 1 0,4-2 2 16,9-8-2-16,-1-1-6 0,3-2-1 16,-3-3 1-16,-6 4-2 15,-4 3-2-15,-10 2 1 0,-11 2-1 0,-6 3-1 16,-4 0 1-16,0 0 0 0,-6 2 5 16,-6 4 1-16,-9 4-4 0,-10 6-1 15,-8 5-1-15,-11 2-1 0,-10 5 0 16,-6 3-1-16,-4-2-5 0,1 6-16 15,1-3-10-15,6-1-32 0,6-2-50 0,13-8-79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20:18.903"/>
    </inkml:context>
    <inkml:brush xml:id="br0">
      <inkml:brushProperty name="width" value="0.05292" units="cm"/>
      <inkml:brushProperty name="height" value="0.05292" units="cm"/>
      <inkml:brushProperty name="color" value="#FF0000"/>
    </inkml:brush>
  </inkml:definitions>
  <inkml:trace contextRef="#ctx0" brushRef="#br0">13963 2148 166 0,'0'0'6'0,"0"0"-6"0,0 0 22 15,0 0 9-15,0 0 3 0,0 0 2 16,0 0 5-16,0 0-4 0,7-13-7 16,-7 11-1-16,2 2-3 0,-2 0-7 15,0 0-6-15,2 0-5 0,2 6-3 16,4 3 3-16,-2 5 5 0,3 2-2 16,-3 7-2-16,2 3 3 0,2 7 1 15,-3 3-5-15,-3 10 2 0,0 5-2 16,-2 3 4-16,6 8-5 0,-4-2 2 0,5 1 0 15,-3 2 0-15,-2-1-2 16,4-2 1-16,0-2 1 0,-3 3-1 16,1-4-3-16,-2-6-1 0,-2 0 0 15,0-6-2-15,0-1 0 0,2-3-1 0,-2-7-1 16,-2-3 0-16,2-5 0 0,-2-7 0 16,3-2 2-16,-3-6-2 0,0-2-2 15,0-4-10-15,0-2-12 16,0-3-13-16,0 0-14 0,0-11-8 0,-3-8-36 15,-1-2-120-15</inkml:trace>
  <inkml:trace contextRef="#ctx0" brushRef="#br0" timeOffset="891.021">14040 2078 235 0,'0'0'8'0,"0"0"-7"0,0 0 0 16,0 0 18-16,0 0 11 0,0 0-4 15,0 0 33-15,0 0-34 0,-52-83-16 16,52 80 8-16,0 3 7 0,2 0-10 16,9-3-7-16,-3 1-5 0,15 1 4 0,1-2 10 15,7 0-11-15,9-2 2 0,5 2 3 16,13 0-1-16,6-3-2 0,6-1-6 16,13-2 4-16,6-3 0 15,8 0 2-15,4-1 1 0,7 1 0 16,4 1-2-16,-1-2-2 0,5 3 3 15,-2-1 0-15,-9 4 1 0,-2 0-4 0,-14 1 2 16,-16 1-4-16,-11 4 2 0,-17 1-1 16,-14 0 2-16,-10 1 0 0,-11 2-2 15,-6 0 1-15,-2 2-2 0,-2-1 0 16,0 1 4-16,-2 0 2 0,-2 4 2 16,0-3 2-16,0 2-2 0,2 0-3 15,0-2-6-15,0 0 2 0,2 0 1 16,0 1 0-16,0 0-4 0,2 3 1 15,0 2 0-15,2 0 1 0,-2 1-1 16,6 4-1-16,-4 2 2 0,-2 2-1 16,5 7-1-16,-5 5 1 0,2 0 1 0,0 6 0 15,2 0-1-15,2 4 3 0,3 2-1 16,-1 1 1-16,0 4-2 0,3 4 1 16,1 0 0-16,3 3-1 0,-5 0 0 15,7 1-2-15,-3 1 1 0,3 1-1 16,0-1 1-16,1-1 0 0,1 1-1 15,0-2 0-15,-1-1 1 0,-3-2-1 16,-1-3 2-16,-3-3-2 0,-5-8-1 16,-4-3 1-16,0-7 1 0,-4-4-1 15,-4-3 1-15,-2-6 0 0,-6-1 1 16,-5-2-1-16,-6-2 0 0,-10-1 1 16,-2-2 0-16,-10-1 0 0,-9-2-1 15,-8-3 1-15,-10-1 0 0,-13-2 0 16,0 0-2-16,-4-2-4 0,-6-1 4 15,-4 0 1-15,-2 0-1 0,-3 3 1 0,-7 0-1 16,-5 0 1-16,-6 0 1 0,-4 6-2 16,2 5-3-16,0 3 3 0,4 4 1 15,8 1-1-15,13 3-1 0,2-2 1 16,14 0 2-16,3-3-2 0,11 0-6 16,3-1 3-16,8-4 1 0,11 0-4 15,10-5-2-15,14-3-1 0,12-4 0 16,7 0-6-16,11 0-4 0,5-4-14 15,19-4-32-15,14-3 7 0,7-6-17 16,4-5-79-16</inkml:trace>
  <inkml:trace contextRef="#ctx0" brushRef="#br0" timeOffset="1656.959">20179 1916 222 0,'0'0'52'0,"0"0"-49"0,0 0 12 16,0 0 31-16,0 0 3 0,0 0-11 15,0 0-4-15,0 0 0 0,-8-67-8 16,8 64-3-16,0 2-3 0,2 1-3 16,0 0 6-16,0 0-18 0,4 8-4 15,1 1 1-15,1 9 3 0,2 4 1 16,-6 8 1-16,3 4 3 0,-5 6-4 15,2 8 1-15,0 6-1 0,2 5 1 16,-4 1-1-16,2 2 2 0,-2-2-1 16,0 4-1-16,5 0-2 0,-5 0-1 15,0 0 1-15,0 1-2 0,-2-4-1 16,0 1 3-16,0-4-4 0,-2-2 2 16,0-2-2-16,0-5 1 0,0-3-1 15,-1-2 1-15,-1-4 0 0,2-8 0 0,-2-9-1 16,-2-6-2-16,4-6 0 0,0-8-8 15,0 0-5-15,2-3-9 0,0-6-5 16,0-8 2-16,-2-8-21 0,2-15-43 16,0-11-77-16</inkml:trace>
  <inkml:trace contextRef="#ctx0" brushRef="#br0" timeOffset="2391.805">20074 1828 459 0,'0'0'3'0,"0"0"-3"0,0 0 20 16,0 0-1-16,0 0-3 0,0 0-1 0,0 0 1 15,0 0-3-15,-19-57 3 0,23 57-7 16,3-3-5-16,9 1-2 0,9-4 0 15,8 0 9-15,8-2-2 0,15-1-1 16,8-1-1-16,9-1 0 0,5 1-3 16,13-1-1-16,4-2 0 0,11-2 0 15,1 2-2-15,9-2 0 0,-7 1 2 16,-5 1 0-16,-5 1 2 0,-8-1-1 16,-13 3 3-16,-7 2 4 0,-13 2-2 15,-15 2-9-15,-6 3 6 0,-18 1-3 16,1 0 2-16,-11 0-2 0,-5 0 0 15,0 0 1-15,0 0-2 0,2 0 1 16,-4 2-3-16,3 3 0 0,-3-1 1 16,2 3 0-16,0-2 1 0,-2 1 0 15,-2 1 2-15,2 2 0 0,-2 0 0 0,2 3 2 16,-2 2-1-16,0 8-1 0,0 5 0 16,-4 5 3-16,2 4-5 0,-4 5 1 15,0 6-1-15,-9 3 1 0,9 4-2 16,-2 5 0-16,-1 4 0 0,-1 4 0 15,8 0-1-15,0 3 0 0,2-1 0 16,0 2 1-16,4 0-1 0,6-4 1 16,-1-1-1-16,3-3 0 0,7-3 1 15,-5 0 0-15,7-3 0 0,-7-4-1 16,5-2 0-16,-5-4 0 0,3-5 1 16,-7-5 1-16,0-5-2 0,3-5 0 15,-9-7 0-15,2-2 0 0,-6-7 1 0,0-3-1 16,0-2 1-16,-2-3 1 0,-4 2 0 15,-17-5 4-15,-6 3 9 16,-8-3-3-16,-19 0-6 0,-6-6-2 16,-18-2-2-16,-9 3-1 0,-11-1-1 0,-9 2 2 15,-3 4 1-15,-8 0-2 0,7 7-1 16,1 4-6-16,11 3 6 0,18 0 1 16,5 0-1-16,14 4 0 0,12-5-1 15,13-1-5-15,8 2-6 0,6-1-3 16,12-4-7-16,5 0-2 0,8 2-10 15,12 0-18-15,9 0-10 0,8-5-3 16,10-3-18-16,1-6-101 0</inkml:trace>
  <inkml:trace contextRef="#ctx0" brushRef="#br0" timeOffset="12062.258">16010 2837 157 0,'0'0'52'0,"0"0"-44"16,0 0 16-16,0 0 17 15,0 0 5-15,0 0-11 0,0 0-11 0,0 0 1 16,-19-34-6-16,28 30-5 0,1-2-4 16,2-2 1-16,3 3 3 0,3-1 1 15,-1-2-2-15,4 2-3 0,3-1 3 16,3 2-3-16,0-1 0 0,4 2-2 0,4 1 1 16,0 3-2-16,5 0 0 15,-3 5 0-15,4 1-1 0,1 3 0 16,-1 4-1-16,0 3-3 0,-1 6-1 15,1 3 2-15,-4 6-3 0,2 4 0 16,-6 3 0-16,5 0 2 0,-9 3 1 0,2 1 3 16,-7 2 3-16,-1 0-2 0,-4 3-3 15,-5 4-1-15,-1 1 1 16,-5 1 0-16,0 0-2 0,-4 4 2 0,-4 2-1 16,0-2 0-16,-4 1 0 0,-4 3 0 15,-9 1-1-15,1 2 2 0,-5 2-1 16,-10-1 0-16,-2-1 0 0,-2 1-1 15,-13 0 2-15,-5 1-4 0,-9 5-4 16,-7-2 4-16,-9-1 2 0,-9 0 1 16,-12-1-1-16,-5 2 1 0,-5-2-1 15,-7 4 1-15,2-3 2 0,-5 0 4 16,-8 0-1-16,-1 1-6 0,-8-1 0 16,-1 0-2-16,3-1 2 0,-4-1 1 15,-1 0 0-15,-8 0-3 0,3 0-4 0,-9-2 4 16,2 1 2-16,-2-2-2 15,2-1 3-15,-4 0-3 0,0-2-1 16,4-1 1-16,2-2 0 0,11-5 1 0,7 0 0 16,3-7-1-16,6-3-4 0,6-3 4 15,1-7 2-15,5-1-2 0,9-6 1 16,2-3-1-16,1 1 3 0,5-3-3 16,7 0-3-16,-3-1 3 0,-2 0 0 15,8-1 1-15,-2 1-1 0,11-2 0 16,0 1 1-16,5-1 1 0,3 0-1 15,8-3-1-15,0-1 0 0,13 0-5 16,-3-1 5-16,7 3 1 0,2 0 0 16,-1-2-1-16,1 1 1 0,4 0-1 15,-2-1 1-15,4-2-1 0,4 3 0 16,2-1 1-16,-2-3-1 0,2 2 1 0,2 0-1 16,9-1 1-16,-5 1 0 0,7-3 0 15,-1-1-1-15,9 0 2 0,4-2-1 16,0 0-1-16,-2-1 0 0,4 4-1 15,-2 2 0-15,2-2 1 0,-2 4 1 16,2-3-1-16,-2 1 0 0,-1 1 1 16,-3-2 0-16,2 1 1 0,2-4 0 15,0 0 3-15,-2 2 0 0,2 0-2 16,-2-1 1-16,-5 1-1 0,3 0-2 16,0 1 1-16,0 4-2 0,4-3 0 15,-7 1 0-15,3 0 0 0,-2-1 0 16,6 1 0-16,-4 0 0 0,4 1 0 15,-5 3 0-15,1-2 0 0,-2-3 1 16,4 0-1-16,-2-3 2 0,6-2-2 16,-7 0 1-16,5 0 2 0,0-2-3 0,-2-1 3 15,2 1-2-15,-2-1-1 0,4 0 2 16,-2-3-2-16,2 3 0 0,0-1 0 16,-2-1-2-16,2 2 1 0,0 2-2 15,2 2 1-15,0 0 0 0,2 1 2 16,-2 1 0-16,-2 0 0 0,0 0 0 15,0 1 2-15,0-4-2 0,0 0 1 16,-2-4-1-16,2-1-1 0,0 1 0 16,0-2-14-16,4 0-19 0,2-5-16 15,5-7-5-15,1-4-12 0,-4-7-27 16,-5 1-77-16</inkml:trace>
  <inkml:trace contextRef="#ctx0" brushRef="#br0" timeOffset="12359.096">10288 6860 497 0,'0'0'5'0,"0"0"-2"16,0 0 39-16,0 0 14 0,0 0-23 16,0 0-12-16,-27-25 3 0,27 25-1 15,0 0-8-15,0 0-7 0,0 3-5 16,0 2-2-16,0 8 0 0,4 4-1 15,-2 6 1-15,9 2 0 0,-5 4 0 16,2 2 0-16,0-4-1 0,3-3 0 16,-1-3 0-16,3-3 1 0,1-1-1 15,0-3 0-15,9-3 2 0,-2-5-1 16,6-1 1-16,6-7 1 0,2-13 0 16,10-4 2-16,1-10-1 0,8-5-1 15,-3-2 0-15,11-4-3 0,-4-1-8 0,0 0-37 16,-8 2-38-16,-13-4-58 0,-8 5-235 15</inkml:trace>
  <inkml:trace contextRef="#ctx0" brushRef="#br0" timeOffset="13905.668">21577 2381 294 0,'0'0'1'0,"0"0"2"16,0 0 12-16,0 0 29 0,0 0-5 15,0 0-14-15,0 0 10 0,0 0 1 16,-58 9-2-16,58-9-7 0,10 1-9 15,2 1-4-15,13 0 4 0,6-1 7 16,4-1-3-16,11 2-3 0,8 1-4 16,6 1-3-16,0 1 3 0,10 4-6 15,0 3-2-15,2 4-1 0,1 8-3 16,-1 3 2-16,-2 7-3 0,-1 5 2 16,-5 6-3-16,-8 3-1 0,-1 5-2 0,-11 4 2 15,-7 4-1-15,-8 2 1 0,-6 3 0 16,-13 1 1-16,-6 0-1 0,-4 1 2 15,-10 1 0-15,-15 1-1 0,-8 0 1 16,-8 1 1-16,-9 1 2 0,-8-3 0 16,-14 1-2-16,-5-1 1 0,-12 0 0 15,-10-3 0-15,-10 0 1 0,-9-3-5 16,-15-2 0-16,-11 4 0 0,-5-1 2 16,-14 2-1-16,-9 1 2 0,-10-2 2 15,-4-1-5-15,-2 2-2 0,-4-2 2 16,-3-2 6-16,-3 1 4 0,0-1-10 15,-1-3 3-15,-3 3 0 0,-3 0 5 16,2-2-8-16,-3-1-3 0,-1 3 3 16,2-6 3-16,-1-1-1 0,-1-3-2 0,6 3-4 15,3-5 4-15,4-2 5 0,3-2-5 16,7-2-2-16,2 2 2 16,3-4 4-16,5 0-2 0,-4-2-2 15,5-1-5-15,1-2 5 0,7 0 4 0,-5 0 0 16,5 2-4-16,-1-2-7 0,5 2 7 15,-2 1 1-15,2 2 2 0,1 0-3 16,-5 1 0-16,6 0-7 0,0-1 7 16,4 0 4-16,6 0 0 0,0-1-4 15,0 1-5-15,2 0 5 0,9-3 2 16,4 0-1-16,3 0 3 0,1 1-4 16,2-2-6-16,8 1 6 0,0-2 1 15,4-2-1-15,5 3 3 0,10 0 0 16,1-2-3-16,3 1-1 0,8-3-5 15,5-2 6-15,-1-3 0 0,8-4 1 16,7-1 0-16,4-5 0 0,2 0 0 16,4-2 2-16,0-3-1 0,8 0-1 0,-2-2-1 15,15 0-3-15,0-5 3 0,4 0 3 16,4-1-1-16,4-3 0 0,2 0 0 16,9 0 0-16,-5-3-2 0,6 4 1 15,-1-4 1-15,3 3-2 0,-3 0 1 16,8-1 1-16,-5 1-2 0,1 0 1 15,4 0-1-15,-1-2 0 0,-1 2 1 16,0 0-1-16,6 1-1 0,-1-1 1 16,-1 1-1-16,4 1 1 0,-2-2 0 15,2-1 0-15,2 1-2 0,0-2 1 16,0 0 1-16,0 5-2 0,0-5 1 16,0 4 1-16,0-2 1 0,0 3-1 15,0-1 0-15,0 1 0 0,0 0-5 0,0 0-4 16,0 0-6-16,0 1-6 15,0-4-10-15,0 0-13 0,0-3-23 16,0 0-14-16,6-3-24 0,0-10-73 16</inkml:trace>
  <inkml:trace contextRef="#ctx0" brushRef="#br0" timeOffset="14218.42">11024 6890 552 0,'0'0'7'15,"0"0"2"-15,0 0 42 0,0 0-2 16,0 0-27-16,0 0-8 0,0 0 14 0,-33-29-4 16,31 28-9-16,-4 0-2 15,-1-1 1-15,-3 2-4 0,2 4-4 16,-11 3-1-16,1 10-4 0,-7 2-1 16,-4 2 1-16,6 7-1 0,-4 2 0 0,2-2 0 15,3 2-1-15,9-5 1 0,1 2-1 16,2-7 1-16,5 1 0 0,5-5-1 15,0-5 1-15,0 4-1 0,0-5 1 16,11 0-2-16,-1 3 0 16,0-4 0-16,7 3 1 0,0 1 1 15,7-4-1-15,3 2 0 0,2-4 0 0,8 0 1 16,1-2 0-16,3-2 0 0,6-2-1 16,5-1-19-16,10 0-22 0,-4-11-45 15,-4-7-64-15,-7-1-305 0</inkml:trace>
  <inkml:trace contextRef="#ctx0" brushRef="#br0" timeOffset="15860.01">14139 2955 393 0,'0'0'1'0,"0"0"-1"0,0 0 12 16,0 0 14-16,0 0-2 0,0 0-12 15,0 0 5-15,0 0 3 0,-178 6-4 16,158-3 24-16,5 4-34 0,-3 4 1 16,3 2 4-16,-3 2 5 0,-3 3-1 15,-4 2-2-15,0 0 0 0,-4 5 13 16,4 4-19-16,-3 5-1 0,-1 5-2 15,0 1 2-15,4 2-1 0,-2 2-2 16,8 1-1-16,3 1-2 0,-5 2 0 16,9 3 0-16,-3 0 1 0,5 3-1 15,4-1 0-15,6-2 0 0,0 2 0 16,10-2 1-16,7 0-1 0,3 1 0 16,7-5 0-16,8 1 0 0,3 0 0 0,3 2 1 15,0 1-1-15,7-2 1 0,3 5 1 16,1 0 0-16,4 2 0 0,2 2 0 15,4-1 1-15,4 2 1 0,4-2 2 16,7-1-3-16,5 0-1 0,1-2 4 16,2 3 0-16,0 0-1 0,-3-1 0 15,3 3-3-15,-4 2 3 0,-1 2-1 16,-1 5 1-16,-7 0 2 0,1 3-4 16,-1 0-2-16,-4 1 0 0,-6 3 4 15,-4-2-1-15,2 0-2 0,-6 0-2 16,-3 1 2-16,5-1-2 0,-8-5 1 15,8-1 0-15,-7-2-1 0,3-5 0 16,-1-1 2-16,1-6-1 0,4-1-1 0,-2-8-1 16,-1-3 1-16,-1-3 2 0,-4-3-1 15,-1-2 2-15,-3-1 0 0,-7 1-1 16,-4-5 0-16,0-2-2 0,-4-1 2 16,-4 0-2-16,2-5 0 0,-3 3 1 15,7-5-1-15,-4 0 1 0,0 0-1 16,2-2 0-16,0-3 2 0,-2 0-2 15,-4-4 1-15,1-1 1 0,-5 1 0 16,0 2-1-16,-3 0-1 0,1 1 0 16,-3-2 0-16,1 2-1 0,-3 1 1 15,3 2 0-15,-1-1 0 0,3 4 0 16,3-2 0-16,1 0 0 0,2 2 0 0,6-1 3 16,0 0-3-16,4 0 0 15,0-1 0-15,0 1 2 0,-2-3 0 16,2 1 0-16,-6-1 1 0,-2 5-3 15,-3-1 1-15,3 1 2 0,-2-2-2 16,2 6 1-16,-5 0 0 0,7-1 0 16,-2 1-2-16,6 2 2 0,0 1-2 0,4-4 2 15,2-1-2-15,3-2 3 0,3-2-1 16,5-3 2-16,-3 0 1 0,5 3-2 16,-3-3-2-16,1-2 2 0,-7 2-3 15,0-3 5-15,-3 3-3 0,-3-3-1 16,-6 3 2-16,-2 0-3 0,-3-2 1 15,-5 2-1-15,4 0 0 0,-7-3 0 16,1 3 0-16,-3-6 0 0,-1 2 1 16,-1-2-1-16,-6-2 0 0,3-3 1 15,-5-3-1-15,-4 0 1 0,2 0-1 16,-2 0 3-16,0 0 0 0,-4-6 2 0,-3 0-1 16,-1-2-2-16,0 2 2 0,-2 3-4 15,-1-2 2-15,5 2-1 0,-2 2-1 16,4-1 0-16,2 2 0 0,-1 0 1 15,3 0-1-15,0 0 0 16,0 0-1-16,0 3-1 0,-2-1 1 0,2 1 0 16,0-2 1-16,0 1 0 0,0-2 0 15,0 0 1-15,0 2-1 0,0-1 0 16,0 1 0-16,0-1 0 0,0 1 1 16,0-1 0-16,0 1 0 0,-4-2-1 15,4 0 0-15,0 0 0 0,0 0 1 16,0 0 0-16,0 0-1 0,0 0 0 15,0 0 0-15,0 0 1 0,0 0-1 16,-2 0 1-16,2 0 0 0,-4 0 0 0,2 0-1 16,2-2 0-16,-2 1-1 0,2 1 1 15,0 0 1-15,0 0-1 0,0 0-1 16,0 0 1-16,0 0-4 0,0 0-13 16,0 0-10-16,2-3-8 0,4-2-6 15,5-3-10-15,1-3-21 16,0-1-16-16,1-2-19 0,-7-3-68 0</inkml:trace>
  <inkml:trace contextRef="#ctx0" brushRef="#br0" timeOffset="16188.272">18031 7274 530 0,'0'0'12'0,"0"0"-12"0,0 0 19 0,0 0 45 15,0 0-29-15,0 0-23 0,0-25 11 16,9 25 9-16,5 0-11 0,1 3-6 16,5 5-1-16,-1 2-2 15,8 0-4-15,-2 4-1 0,-1-2-2 0,-1 7 0 16,0 1-2-16,-7 2 1 0,3 1-3 16,-13 2 0-16,0 0-1 0,-6 4 0 15,-2-1 0-15,-6 3 2 0,-8 0-1 16,-1-4 2-16,-6 3-2 0,-4-4 1 15,-12 2-1-15,-2 1 0 0,-9 1 0 16,-4-1 0-16,-3-2 0 0,5-1 1 16,4-6-2-16,7-4-4 0,10-2-11 15,4-8-5-15,13-3-9 0,7-3-18 16,5-9-35-16,2-9-37 0,-4-5-114 0</inkml:trace>
  <inkml:trace contextRef="#ctx0" brushRef="#br0" timeOffset="17626.491">19983 2777 393 0,'0'0'43'16,"0"0"-39"-16,0 0 36 0,0 0 20 15,0 0-30-15,0 0-14 0,0 0 5 16,-8-11 6-16,8 8 2 0,0 3-3 15,0 0-1-15,0 0-3 0,0 0-4 16,0 0 0-16,-2 0-6 0,-5-3-2 16,-3 3-1-16,-2 0-3 0,-9 5-3 15,-4 7 0-15,-8 2 0 0,-8 5-1 0,-5 8-1 16,-5 2-1-16,1 6 0 16,-4 6 1-16,0 3-1 0,3 4 3 15,-5 0-2-15,-2 8 3 0,0 3-3 16,-6 3-1-16,0 3-4 0,-4 4 3 15,0 4 1-15,-7 0 2 0,-1 6-1 0,-1 3 1 16,-5-2-2-16,3 6 0 0,0 0 1 16,-5 3 1-16,3 2 0 0,-4 2-2 15,1 3-5-15,3-3 5 0,0 1 2 16,1-3-2-16,5-8 1 0,3 5-1 16,4-3 0-16,-1-1-1 0,3 4 1 15,-4-3 3-15,-2 6-1 0,4-1-2 16,-5 3-4-16,1-2 4 0,4-5 3 15,-3 1-2-15,5-2 0 0,2-2 0 16,8-1-1-16,-2-3 1 0,15-3 1 16,-2 0-2-16,3 0 2 0,5-2-1 15,-2-3 1-15,1-1 0 0,3-6 1 0,0 5-3 16,2 1 2-16,0 1 2 0,-2-1-3 16,2 3 0-16,0-2 2 0,0 3-2 15,4-4 1-15,0 4-1 0,4-7 1 16,2 1 1-16,7 5-2 15,-3-5 1-15,11 3-1 0,-2-3 1 16,7-7 1-16,3-1-1 0,0-4 1 0,3-2-2 16,3 0 2-16,0-4-2 0,4-1 2 15,5-1-2-15,-3 2 1 0,3 1 0 16,1-2-1-16,5-2-1 0,4-4 1 16,1-2-1-16,3-3 1 0,4-4-1 15,5 1 0-15,1-6 0 0,0 0 0 16,3-2 1-16,-3-4-1 0,2-2 1 15,1-1 1-15,-1-4 2 0,-4-1-4 16,2-4-1-16,-1-1 0 0,-3-2 1 16,0-2 0-16,-2-2 0 0,0-2 0 15,2 1 1-15,0-3 0 0,3 1-1 0,-1-1 0 16,2-1 0-16,-4-4 1 0,2-1 0 16,1 2-1-16,-3 0 0 0,0 0 1 15,-2 2 0-15,-4-1-1 0,2-2 1 16,-4 1-1-16,4-1 2 15,-4 2-1-15,-3-2 1 0,-1 2 1 0,-2 0-3 16,-5 0 0-16,1 0 0 0,-5 0 0 16,1-1 0-16,-3 3 0 0,-4-2 0 15,2 0 2-15,-3 0-1 0,-1 0 0 16,0 0 0-16,0 0 0 0,2-3-1 16,7 3-1-16,1-2 1 0,3 0 0 15,-1-1 0-15,5 0 0 0,2 1-1 16,-1-1 1-16,1 0 0 0,-6 1 1 0,1 2-1 15,-3 0 0-15,-3 2-1 0,-4-2 1 16,1 2 1-16,-1-2-1 0,-2 1 0 16,2 2 0-16,-4-3 1 0,1 2-1 15,-5 1 1-15,0 0-1 0,0 0-1 16,0-2-3-16,0 2-8 0,0 0-2 16,-5 0-2-16,-1 0-10 0,0 0-4 15,-6 2-3-15,5-1-7 0,-5-1-6 16,6 0-11-16,0-1-8 0,4-10-20 15,0-3-57-15,-1-4-214 0</inkml:trace>
  <inkml:trace contextRef="#ctx0" brushRef="#br0" timeOffset="17970.243">17777 8220 457 0,'0'0'8'0,"0"0"4"0,0 0 52 0,0 0-21 16,0 0-18-16,0 0 7 0,-10-25 14 15,14 19-10-15,2-2-11 0,7 4-6 16,1-1-4-16,3 0-1 0,5 2-3 16,5-3-2-16,4 1-4 0,0 1 0 15,2 1-2-15,5-1-1 0,-3 1 0 16,8 3 0-16,1 0 1 0,-1 1-2 16,2 6-1-16,-3 4 1 0,-5 3-1 15,-10-2 0-15,-7 1 0 0,-9-3-1 16,-11 3 1-16,-8 1 1 0,-13 3 3 15,-10 10 0-15,-13 3-1 0,-5 4 0 16,-11 3-1-16,-2 1-2 0,-4-1 2 16,0-1-2-16,-1 2 0 0,12-7-2 15,7-5 2-15,9 2-14 0,10-10-7 16,12 0 1-16,7-7-7 0,10 1-23 0,4-4-27 16,11-5-3-16,-1-3-60 0,5-6-161 15</inkml:trace>
  <inkml:trace contextRef="#ctx0" brushRef="#br0" timeOffset="21985.533">16359 2074 413 0,'0'0'19'0,"0"0"-14"15,11-54-2-15,-7 42 40 0,2 2-18 16,0 1 2-16,-4 3 10 0,-2 1 0 16,2 2-10-16,0 3-3 15,-2 0 0-15,0 0 4 0,-4 0-5 0,0 5-7 16,-6 2-8-16,-3 1-5 0,-5 6-2 16,-5 5 2-16,-2 1-3 0,0 3 2 15,-2 2-2-15,1 0 1 0,-3-1-1 16,4 0 1-16,2-3-1 0,0-2 0 15,5-2 1-15,7-5-2 0,5-4 2 16,2 1-2-16,2-1 0 0,0 4 1 16,0-1-1-16,2-1 1 0,0 0 0 15,2 1 1-15,4-2-1 0,0-1 1 16,3-3-1-16,5 1 0 0,-2-3 1 0,11-2 1 16,4-1-1-16,4 0-1 15,10-4 3-15,5 1-3 0,12 3 0 16,4 0-9-16,2 9-60 0,-2 5-51 0,-17 3-134 15</inkml:trace>
  <inkml:trace contextRef="#ctx0" brushRef="#br0" timeOffset="41405.223">20783 8096 39 0,'0'0'17'16,"0"0"12"-16,0 0 12 0,0 0-6 16,0 0-6-16,0 0-2 0,0 0-1 0,-31-4-1 15,31 2 6-15,-2 0-7 16,2 2-3-16,-2-2-5 0,0 1-1 0,-3 1-1 15,1-3 1-15,0 3 2 0,-2 0 1 16,0 0 0-16,6 0-3 16,-4 0 0-16,4 0-1 0,0 0-2 15,0 0-3-15,0 1-5 0,2 4-2 16,4 0-1-16,2 0 2 0,3-1 0 0,-1 2-1 16,6-1 1-16,3 0 0 0,2-2 2 15,1 3 0-15,-3-2 0 0,2 1 3 16,6-1-2-16,-7 1 3 0,7-1-4 15,0-1-1-15,2 0 2 0,6-2 0 16,2-1 1-16,3 0-2 0,9-4-1 16,-1-5 0-16,5 2-3 0,-3-4 3 15,8-1-3-15,2 0 0 0,-4-1 1 16,4-4 0-16,0 4 0 0,0-2 1 16,2 0-1-16,-7-2-1 0,5 0 3 15,0-4-2-15,-2 2 2 0,-4 3-3 16,0-1 1-16,4 3-1 0,-11 0 0 0,7-4 1 15,-9 2 0-15,7-1 1 0,-9-5-2 16,7 4 1-16,-9-3 1 0,1 3 1 16,-5-2-2-16,0 1 0 0,-6 2 0 15,-2-4 0-15,0 5 1 0,-2-4-3 16,-4 2 2-16,-7-1 0 0,9 0 0 16,-11-1 1-16,7 0-2 0,-6 0 2 15,5 0-1-15,-3 1 2 0,3-1 0 16,-1 3-2-16,-2-3-1 0,5 0 1 15,-7 1 0-15,8 2 1 0,-1-3-1 16,-3 0 0-16,6 0 0 0,-1-3-1 16,1 1 1-16,2-1-2 0,2 1 1 15,2-3 0-15,0-1-1 0,0-2-2 0,0 2 2 16,0-2 3-16,-2 0-1 0,0 4 0 16,-4-2 3-16,2 2-2 0,2-1 3 15,-3-1-1-15,1 1 2 0,-2 0-4 16,2-3 1-16,2 5-3 0,0-5 0 15,-2 3 0-15,-4-1 0 0,-3 4 0 16,5-1 0-16,-8 1 0 0,5 1 1 16,-7 2-2-16,3-1 0 0,3 3-1 15,-7 0 1-15,-1 0 0 0,3 1 2 16,-7 1-1-16,5-2 1 0,-6 4 1 16,-3 0 0-16,-1 0 1 0,0 0-3 15,2 3 1-15,2-1-1 0,-4 3-1 16,1-1 0-16,-3 3 0 0,0 1-1 15,0 0 1-15,2-1 0 0,0 0 1 16,-2-2-1-16,2 0 1 0,0 1 1 16,-2-4-1-16,1 3 0 0,-1-1 1 15,2 1-2-15,-4-1 0 0,2 2 0 16,2 0 0-16,0-2 0 0,4 0-1 0,-1-4 1 16,-1 1-1-16,-2 1 1 0,4-3 0 15,5 1 1-15,-5 1 0 0,-4 0 0 16,6-1 1-16,1-2-1 0,-1 3 0 15,-6-4 0-15,4 1-1 0,3 2 0 16,-3-4 1-16,-4 2-1 0,4-1 0 16,5-1 0-16,-5 2 0 0,-4-1 0 15,6 2 1-15,3-6-1 0,-5 2 1 16,-2-3 1-16,3-2-1 0,1 0 2 16,-2-3-1-16,-4 4 2 0,5-6-3 15,-1-1 2-15,-2 0-3 0,0-2 1 0,-4-1-1 16,3-2 1-16,1-1-1 0,2-1-2 15,-2-1 2-15,0-3 0 0,-1-2 0 16,3-3 0-16,2-2 0 16,-2-3 1-16,-3 0-1 0,1-3 1 0,4-4 0 15,-4 3 0-15,0-4 0 0,-1 3-1 16,-5-2 1-16,2-1 0 0,0 2 0 16,-2-4 1-16,0 1 1 0,0-3-3 15,0-1-2-15,0 2 2 0,0-4 0 16,0 1 0-16,0 0 1 0,2-6-1 15,-2 3 1-15,4-2-1 0,-2 2 1 16,2 0 1-16,-4 2-1 0,0 1 2 16,-4 1 0-16,0 0 0 0,-2 7-2 0,2-3 1 15,-7 5 2-15,-5-3-3 0,5 1 1 16,-9-1 0-16,7 4-1 16,-7-1 0-16,1 3 0 0,-2 1-1 0,-1-4 2 15,3 5 0-15,-6-3-1 0,-2 3 1 16,7 1-2-16,-3 3 1 0,-6 1-1 15,-2 1-4-15,2 4 2 0,-2-1 1 16,0 3 1-16,-6 5 0 0,2 2 1 16,-3-1 0-16,3 6 0 0,-2 0-1 15,-2 4 1-15,2 1-1 0,-7 0 0 16,7 3 0-16,0 1 0 0,0-1 0 16,-1 3 0-16,3-4 0 0,-2 1 0 15,0 3-1-15,2-2 1 0,2 4 0 16,-1-2 1-16,3 2-1 0,3-1 1 15,-6-1 0-15,3 3 0 0,-2 1 0 16,2-3-1-16,0 4-1 0,2-2 1 16,3 3 0-16,1-1 0 0,6 0 1 0,-4 0-1 15,3 2 0-15,3 0 0 0,-6-1-1 16,7 0 1-16,-7-1 0 0,7 3 1 16,-5-2-1-16,-6 0 0 0,4-1 0 15,1 3 0-15,-5-3 0 0,0 2 0 16,2-1 0-16,0-1-1 0,-4 2 1 15,0-1 0-15,0-2 1 0,3 4 0 16,1 0-1-16,4-2 0 0,-4 2 0 16,5 0 0-16,1 2 0 0,-6 0 2 15,9-1-2-15,-9 2 0 0,0 3 0 16,-2 0 0-16,2 0 0 0,-4 0 0 0,1 0 0 16,-3 3-2-16,4-1 1 0,4 1 1 15,6 0 0-15,-1-1 0 0,9-1 0 16,1 0 0-16,2 0 0 15,0-1 0-15,0 0 1 0,4 0-1 16,-3 2 0-16,5-2 0 0,0 0 0 0,0 0-1 16,0 0 0-16,0 0 1 0,0 0-2 15,0 0 1-15,0 1-2 0,0-1 3 16,0 0-2-16,0 0 2 0,0 0 0 16,0 0 1-16,0 0-2 0,-2 0 1 15,2 0-1-15,-4 0-4 0,2 3-4 16,0 0 2-16,-2-1-5 0,-2 1-2 15,4-3-4-15,2 3-6 0,0-3-6 16,0 0-2-16,0 3-30 0,6 0-13 16,2-3-5-16,0 0-31 0,1-3-87 15</inkml:trace>
  <inkml:trace contextRef="#ctx0" brushRef="#br0" timeOffset="41967.62">22486 1782 394 0,'0'0'4'0,"0"0"10"15,0 0 49-15,-33 0-26 0,21 0-19 16,5 0 0-16,1 0 8 0,0 0-8 15,-2 0-1-15,2 0-6 0,4 0 1 0,-3 0-6 16,-1 1-1-16,0 5-1 0,-8 1-4 16,1 5 2-16,-12 0-2 15,-4 8 2-15,-2 2-1 0,-6 3 2 0,-4-2-1 16,-1 2 1-16,-5 2 0 16,8-2-2-16,6-3-1 0,6-2 4 0,10-5 1 15,1-5-1-15,9-2 0 0,3-4-3 16,4-1-1-16,-2-3-1 0,2 0 0 15,0 0 0-15,4 2 1 0,0 1 0 16,7-3 1-16,1 3 1 0,-4-2 3 16,3 0 1-16,1 1 1 0,-3-2-2 15,-5 1-1-15,0-1-3 0,0 0 0 16,-2 3 1-16,2-3-2 0,-2 5-2 16,2-1 2-16,-2 1 0 0,0 4 0 15,1 0 2-15,1 1 1 0,-2 2-1 16,4 0 0-16,6-1 0 0,-3 3-1 15,1-3 2-15,6 0-3 0,-5 0 0 16,7 0 1-16,-5-2-1 0,-1 0 2 0,5-2-2 16,-5 0 1-16,9 1 2 0,-5 1-3 15,7-1 1-15,4 3-1 0,0-5 0 16,4 6 0-16,2-1-3 0,4 2-41 16,0 2-40-16,-4-1-32 0,-4-2-105 15</inkml:trace>
  <inkml:trace contextRef="#ctx0" brushRef="#br0" timeOffset="53591.172">10848 8225 9 0,'0'0'16'0,"0"0"1"0,-2 0-4 16,2 0-5-16,0 0-3 0,0 0 5 15,0 0 4-15,0 0 6 0,0 0 0 16,0 0-1-16,-2 0-2 0,2-3-2 16,-2 2 1-16,0-3 0 0,2 4 0 15,-4 0 3-15,0-2 2 0,2 2 2 16,2 0-4-16,-2 0 4 0,0 0 1 16,2 0-5-16,0 0-1 0,-3 2 4 15,1 1-2-15,-2-2-4 0,2 0-4 16,0 2-3-16,0 0 1 0,0 0-3 15,-4 0 1-15,4 0 1 0,2 0-1 16,-4-2 2-16,4-1-3 0,0 0-2 0,0 0 0 16,0 0-3-16,0 0 2 0,0 0-4 15,0 0 2-15,0 0 1 0,0 0-2 16,0 0-1-16,0 0 2 0,0 0 0 16,0 0-1-16,0 0 0 0,0 0 2 15,0 0-3-15,0-1 0 0,0-1-2 16,0 1 2-16,0-1 0 0,0 1 0 15,0-2 0-15,0 0 0 0,0 0 2 16,0 3-2-16,0-3 0 0,0 1 0 16,0 2 0-16,0-3-2 0,4 1 1 15,2 2-5-15,-2-3-7 0,2 2-3 16,0-1-2-16,1-1-4 0,-1 1-9 16,4 1-10-16,1 1 0 0,-5 0-8 15,-2 0-11-15,6 0-6 0,-4 3 5 0,-1 0-39 16</inkml:trace>
  <inkml:trace contextRef="#ctx0" brushRef="#br0" timeOffset="56200.966">8405 8570 134 0,'0'0'4'0,"0"0"12"0,0 0 18 16,0 0 43-16,0 0-51 0,-52-84-5 15,42 78 10-15,2 0 5 0,-7 0 0 16,5 3-14-16,2 1-8 0,-7 2-1 16,1 0-1-16,-5 2 1 0,2 13-2 15,-9 2-6-15,1 11-1 0,-10 9-2 16,2 8 3-16,-7 3 1 0,5 3 0 0,0 3-3 16,2 3 5-16,4 1-2 15,2 5 0-15,-2-1-3 0,11 5-1 16,-5 1-1-16,6 0 3 0,1-1-2 15,5-4 2-15,3 1 2 0,0-4-2 16,8-1 0-16,0-2 0 0,8-1-2 0,3 0-2 16,3-2 3-16,9-5-2 0,4-1 2 15,4-1-3-15,6-2 0 0,2-3 3 16,11 0-1-16,-1-4 1 0,9 1 0 16,2-2 0-16,0-6 0 0,10-1 1 15,1-3 0-15,3-5-1 0,5-2-1 16,3-4 1-16,1-4-1 0,4-3 2 15,4-6-3-15,0 0 0 0,0-3 0 16,2 0 7-16,0-6-3 0,-2 0 2 16,0-3 0-16,0-2 1 0,2 0-1 15,2-3-2-15,-2-3-4 0,-2 0-1 16,0-3 0-16,2 0 3 0,-9-2-2 16,3-3 2-16,-4 0-1 0,-3-4 0 0,-3 0 2 15,4-5-1-15,-7-2-3 0,-2-4 1 16,-3-3-1-16,-3 1 1 0,-2-2 2 15,-4-1-2-15,-7 2 2 0,-3 0-3 16,-6 2 2-16,1 1-2 0,-4 1 3 16,-1 1-1-16,3-1 3 0,-2 0-2 15,1 0-1-15,-3 1 1 0,4 1-3 16,1-2-2-16,-3 2 1 0,-2 1 1 16,3-1 0-16,-1 3 0 0,-4-2 0 15,3-1 1-15,-3-3 0 0,-2 1-1 16,6-4 1-16,-4 1 0 0,1 0-1 15,-5-1 2-15,0-2-2 0,0 5 2 0,-2-2-2 16,2-1 0-16,-4 1 2 16,2 2-1-16,-8-1 0 0,6 1 0 15,-3 0-1-15,-3 1 0 0,-2-1-1 16,0 2 1-16,-3 0-3 0,3 2 3 16,-5-1 1-16,5 3-1 0,-2-2 0 0,1-2 0 15,5 1 0-15,0 1 0 0,0-1-1 16,-3 0 1-16,9 1 0 0,-4-3 0 15,0 4 0-15,0-1 0 0,2 3 0 16,-4 3 0-16,6-4 0 0,-2 1 0 16,2 2 0-16,-4-3 1 0,2 0 0 15,0 1-1-15,2-2-2 0,2 2 2 16,0-4 1-16,4 0-1 0,2 1 0 16,3-2 0-16,-1-1 1 0,6-1 0 15,1-1 1-15,8 0-1 0,-2 0-1 16,3-3 0-16,5 1-1 0,-2-1 1 15,2 3 0-15,-2-3 1 0,2 3-1 0,-4-1 1 16,4 1-1-16,0 0 1 0,-4-3 0 16,4 0 1-16,0 0 0 0,-2-2-2 15,4 1 1-15,0-1-1 0,0 1-3 16,0-1 3-16,3-4 2 16,-1-1 1-16,2-2-1 0,0-1 0 0,-2 0 1 15,0-2-2-15,1 5 0 0,-1-3 0 16,-4 0 3-16,2 1-1 0,-4 2 1 15,2-3-3-15,0 3-1 0,-2-2-1 16,6 2-2-16,-4-5 3 0,2 2 0 16,0-2 1-16,0-1 0 0,4-2 0 15,1 0 0-15,-3 0 1 0,0-1-1 16,2 1 2-16,4 0 0 0,1 1-3 0,5-3 0 16,1 1 0-16,6-4 2 0,-5 1 1 15,3 2-2-15,0-4 3 0,-3-1-2 16,1-1-1-16,-1-1 1 15,-1 1 0-15,-2 0 2 0,1-2-4 0,-1 1-2 16,-5 0 2-16,0 2 2 0,-4-1-2 16,-3 0 2-16,-6 2-2 0,4 2 0 15,-8-1 0-15,3 5 0 0,-4-4 2 16,4 1-2-16,0 0 2 0,-2 0-2 16,1 3-2-16,-3 0 1 0,0 4 2 15,-2 0-1-15,-3 3 0 0,1 3 0 16,-7-1 0-16,5 3 0 0,-3 2 0 15,-1 0 2-15,1 2-2 0,-1 0 0 16,-1 0 0-16,0 2 1 0,1-2-1 16,-5 4 0-16,0-2 2 0,3-2 1 15,-1 6 0-15,0-3-1 0,3 3-1 16,1 1 1-16,1 1-1 0,3 1 1 0,-3 1 1 16,3-1-1-16,-5 6-1 0,1-5 2 15,1 6 0-15,-1-1-2 0,3 6 0 16,-3-1 0-16,-1 4-1 0,-1 1 1 15,-2 5 1-15,-3 1-1 0,-3 3-1 16,-2 1 1-16,-4 2-2 0,0 3 0 16,-7 0-2-16,1 3 3 0,-2 0 0 15,-7 0 0-15,5 0 1 0,-9 3-1 16,-1-3 0-16,-1 3 1 0,0-3-1 16,-6 0 1-16,0 0 0 0,-2 0 0 15,0 0 0-15,0 0 0 0,0 0 1 16,0 0 1-16,0 0 0 0,0 0-1 15,0 0-1-15,0 0 1 0,0 0-2 0,0-2 2 16,0 2-2-16,0-1 0 0,0 1 0 16,0 0-5-16,0 0-2 15,-2 0-11-15,0 0-2 0,-6 0-6 16,2 0-12-16,-5 0-9 0,1 6-12 0,-5-3-9 16,1 0-11-16,0-3-33 0,3 0-89 15</inkml:trace>
  <inkml:trace contextRef="#ctx0" brushRef="#br0" timeOffset="56591.462">19425 1707 445 0,'0'0'2'0,"0"0"0"0,0 0 34 0,0 0-4 16,-23-10-10-16,23 10-6 0,0 0 9 15,0 0-5-15,0 0-4 0,0 3-7 16,0 1 5-16,0 2-2 0,0 1 4 16,6 0-3-16,-2 0 0 0,3 1-8 15,1-1 2-15,8 2 2 0,1-1-2 16,6 0 0-16,6-2 1 0,4 2 2 16,4-2 1-16,4-1-2 0,5 0-5 15,3-1 1-15,1 2-1 0,-3-1-1 16,-5 2-2-16,-5 1 0 0,-6 1 1 15,-6-1 1-15,-11 0-3 0,-3 1 0 16,-5 2 0-16,-6 2 3 0,-6 3 2 16,-15 5 9-16,-12 6 3 0,-13 4-3 15,-12 5-7-15,-8 7-3 0,-4 2-3 16,4 3-1-16,4 0-2 0,6 0-24 16,19 0-18-16,20 0-15 0,9 0-26 0,16-6-43 15,3-9-201-15</inkml:trace>
  <inkml:trace contextRef="#ctx0" brushRef="#br0" timeOffset="62059.534">22530 16534 222 0,'0'0'11'0,"0"0"-7"0,0 0 3 16,0 0 21-16,0 0 7 0,0 0-4 16,0 0 0-16,0 0-6 0,2-62 2 0,-2 55-2 15,0 0-3-15,0 2-4 0,2 0-1 16,-2 1-4-16,0 1-1 0,2 2-4 16,0-1-5-16,4 1 0 15,2-1-1-15,1 0 1 0,-3-1 4 0,10 1 2 16,-1 1 1-16,3 0 3 0,1 1-2 15,6 0 1-15,2 0-2 0,2 0-2 16,6 0 2-16,4 0-3 0,2 0 1 16,5-3 0-16,8-2 2 0,3-3-3 15,3 2 0-15,4-3-2 0,5 2 1 16,1 2-6-16,0-1 3 0,3 1-2 16,-3-1 4-16,2-1 3 0,1 3-3 15,-11-1 1-15,-2 1 1 0,-1-2-1 0,-5 2-1 16,-8 1 1-16,-7 0-1 15,-2 1 2-15,-8-1 0 0,0 1 0 16,-4 2-3-16,-13-2 2 0,7 2-3 16,-11 0 1-16,-4 0 0 0,2 0 0 15,-6 0-2-15,3 0 2 0,-3 0 1 0,0 0-2 16,0 1-2-16,0-1 3 0,0 2-2 16,0 0 0-16,0-1 2 0,0 2-4 15,0-2 3-15,0 2-3 0,0-1 1 16,0-2-1-16,-3 2 0 0,3 0 0 15,0 0 0-15,0 1 0 0,-2-1-2 16,2 0-5-16,-2-1-2 0,2 1-4 16,0 0-3-16,0 0-6 0,-2 3-11 15,-2 2-19-15,2-1-15 0,-6-1-36 16,-9-3-89-16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45:19.962"/>
    </inkml:context>
    <inkml:brush xml:id="br0">
      <inkml:brushProperty name="width" value="0.05292" units="cm"/>
      <inkml:brushProperty name="height" value="0.05292" units="cm"/>
      <inkml:brushProperty name="color" value="#FF0000"/>
    </inkml:brush>
  </inkml:definitions>
  <inkml:trace contextRef="#ctx0" brushRef="#br0">24291 8714 212 0,'0'0'0'15,"0"0"-55"-15,0 0 43 0,0 0 12 16,0 0 6-16,0 0 6 0,0 0 23 16,0 0 2-16,49-59-4 0,-42 57 1 15,-1 2-6-15,0 0-9 0,4 3-4 16,-1 4 0-16,-3 5-1 0,-2 2 3 16,2 5 2-16,4 2-3 0,-1 7-3 15,-3 0-3-15,0 6-2 0,0 3-1 16,3 3 0-16,-5 2 0 0,-4 3 1 15,0 5 0-15,-7-1-3 0,-5 4 1 0,4 4-2 16,-7 2 2-16,-3 1-2 0,-3 0-1 16,0-2-1-16,-3-1-2 15,-7-4 0-15,-2-2 1 0,-1-4-1 0,-1 1 0 16,0-6 1-16,-2-1-1 0,4-3 0 16,4-4 1-16,0-5-1 0,8-1 0 15,7-6-2-15,1-2 2 0,-1-5 0 16,10-4 1-16,2-6-1 0,0-2 1 15,2-3 3-15,0 0 2 0,0 0 5 16,2-2 0-16,0-4 2 0,4-2-4 16,4-1-2-16,1 3-3 0,-3 0 1 15,6 3-2-15,1 3-1 0,4 3 0 16,-1 6 0-16,9 5 4 0,-4 3-1 16,-3 6-1-16,5 2-1 0,-4 4 1 15,-7 7 0-15,3 4 0 0,-7 5-1 16,-4 3 2-16,-3 3-1 0,-3 3 3 0,0 4-3 15,-3 2-1-15,-1 2 1 0,-4 1-1 16,-6 4 2-16,7 3-2 0,-1 3-1 16,2 1 0-16,-2-1 0 0,6 0 0 15,2-1-1-15,10-2 2 0,2-5-1 16,9-3-1-16,0-2 0 0,6-1-1 16,6-2 2-16,0-6-1 0,6-3 0 15,-2-1 0-15,4-8 0 0,-5 2-1 16,-5-7 2-16,-7-3-2 0,-1 1 0 15,-10 0 0-15,1-3-1 0,-8 1-1 16,-6-3-1-16,4 1-2 0,-4-4-1 16,0-2-2-16,2-6-1 0,-2-3-5 15,7-1-4-15,3-6-9 0,0-1-16 0,3-5-18 16,1-8-42-16,-6-13-131 0</inkml:trace>
  <inkml:trace contextRef="#ctx0" brushRef="#br0" timeOffset="1109.981">24251 12670 391 0,'0'0'0'16,"0"0"-21"-16,0 0 21 0,0 0-3 16,0 0 3-16,0 0-8 0,0 0 8 15,0 0 0-15,0 0 4 0,135-184 0 16,-112 175 8-16,-13 3 5 0,-4 4-1 16,-2 2 7-16,-4 0-4 0,-2 8-8 15,-6 4 3-15,0 3 8 0,-11 6-7 0,5 4-3 16,-5 4-8-16,4-1 0 0,-1 6-1 15,6 0-1-15,1 3 1 0,3 5 3 16,0 1-1-16,4-1 1 16,2 5-1-16,2 3 0 0,6 0-2 15,-2 4 3-15,3 0-2 0,-3 3-2 0,0-1-2 16,0 5 2-16,-6-2-2 0,0 1 1 16,-12 0 0-16,4 0 0 0,-13 3 0 15,-2-4 1-15,-6 2-2 0,-4-1 0 16,-4-9-2-16,0 0-4 0,-3-10-3 15,3-5 1-15,8-4 3 0,5-5 4 16,3-5-1-16,2-6 2 0,7-2 0 16,8-4 0-16,-2-7 0 0,1 2 0 0,3-4 1 15,-4-1 5-15,4 0 3 16,0-5 2-16,0-2-3 0,2-1 2 0,0-3-2 16,2 2 1-16,4-1-5 0,7 3 3 15,-5-1-3-15,13 0 0 0,-3 3-2 16,9 2 2-16,2 3 0 0,0 3 4 15,2 7 0-15,0 5 0 0,-6 4-2 16,0 6-3-16,-1 7 1 0,-13 6-2 16,3 9 1-16,-10 8-1 0,-4 6 1 15,-2 6 2-15,-8 2 2 0,2 1-3 16,1 3 0-16,3 1 1 0,0-1-3 16,4-5 0-16,6 1 1 0,5-5-2 15,13-1-1-15,1-2-3 0,6-5 2 16,6-3 0-16,3-6 0 0,-1-4 1 15,2-6-2-15,3-2 0 0,-3-2-2 16,-6-3-9-16,-2 1-8 0,0-1-9 16,-6 3-6-16,-2 2-6 0,-10 5-9 0,-7 0-14 15,-8-9-81-15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35:04.059"/>
    </inkml:context>
    <inkml:brush xml:id="br0">
      <inkml:brushProperty name="width" value="0.05292" units="cm"/>
      <inkml:brushProperty name="height" value="0.05292" units="cm"/>
      <inkml:brushProperty name="color" value="#FF0000"/>
    </inkml:brush>
  </inkml:definitions>
  <inkml:trace contextRef="#ctx0" brushRef="#br0">16742 13830 120 0,'0'0'0'15,"6"-11"-3"-15,-4 5 3 0,2 1 8 16,-2-2 9-16,2 3 4 0,-2-2-2 15,2 2-7-15,-2 0-4 0,3 0-5 16,-1 2-1-16,-2-2-1 0,2 4 2 16,-4-2-3-16,0 0 0 0,0 2 0 15,0-3-7-15,0 3 2 0,0 0 1 0,0-1 2 16,0 1-3-16,0 0-2 0,-2-2 5 16,2 1 2-16,0-4 0 15,0 1 2-15,0-2 4 0,0-2 1 0,0 3 4 16,0-4 1-16,0 6 2 0,2-3-5 15,-2 2 3-15,0 1 2 0,0-1 1 16,0 1 4-16,0 1 2 0,0-4 2 16,0 3 5-16,0-2-3 0,0-1 1 15,-4 0-2-15,4 0-6 0,0 3-3 16,-2-5-3-16,0 3-2 0,2-4 0 16,0 0-3-16,0 2 2 0,0 0-2 15,0 2-1-15,0-1 1 0,0 0 0 16,0 2-1-16,0 1 4 0,0 2-3 15,0 1 3-15,0 0 0 0,0 0 0 0,0 0-3 16,0 0-2-16,0 6-2 0,0 4-3 16,0 4 1-16,0 4 2 0,0 4 5 15,0 2-2-15,-2 0 0 0,-3 2-2 16,1 3-1-16,0 0 0 0,-2 1 0 16,2 1-3-16,0 0 3 0,-2-3-3 15,1-2 1-15,1-4-1 0,2 0 0 16,-4-2 0-16,2-2 1 0,2-1-1 15,0-5 0-15,0 0 0 0,-2-2 1 16,-1-4-1-16,5-3 0 0,0-2 0 16,0-1 2-16,0 0-1 0,-2 0 0 15,2 0 1-15,0-1 1 0,-2-5-1 16,0-4-1-16,0-5 1 0,2-3-2 16,0-5 0-16,0-3 0 0,2-4 0 15,2-3 1-15,3 2-1 0,-1-1 0 0,-2 3 0 16,4 1-1-16,-2 3 1 0,-2 5 1 15,3-1-1-15,-5 5 0 0,2 2 0 16,-4 0 1-16,2 6 0 0,2-2 2 16,-2 2 0-16,2 2-2 0,0-1 2 15,1 4-3-15,-1-3 2 0,0 3-2 16,0-1 1-16,-2-1 0 0,6 2 0 16,-2-3 0-16,1 5 0 0,1-1 0 15,-2 2 1-15,2 1-2 0,3 2 2 16,-1 4 1-16,0 3-2 0,1 3 1 15,-1 2 0-15,-2 3 1 0,5 0 1 16,-5 3-3-16,0-2 2 0,1 5-1 16,-3 0-2-16,2 0 0 0,-2 4 1 0,-2-3 0 15,5 1-1-15,-3-1 1 0,0-1 0 16,0-2-1-16,-2-2 0 0,3-1 0 16,-3-2 0-16,0-2 0 15,0-3 0-15,-2-2 0 0,-2-2-2 0,0-2-4 16,2-3-4-16,-2 0-7 15,0-3-3-15,-2 0-7 0,-2 0 2 0,-4-6-16 16,-5-3-18-16,1-2-13 0,-3 1-41 16,1-3-49-16</inkml:trace>
  <inkml:trace contextRef="#ctx0" brushRef="#br0" timeOffset="234.244">16647 13948 130 0,'0'0'108'16,"0"0"-85"-16,0 0 35 0,0 0-8 0,0 0-12 16,0 0-5-16,-9 4-5 0,9-4-6 15,4 0 1-15,5 0-2 0,-3-1-5 16,4 1 0-16,1-1-1 0,1 1 1 16,7 0-3-16,-3 0-4 0,5 0-4 15,-1 0-1-15,3 0-3 0,4 0 1 16,-2-2-2-16,2 0-12 0,0-1-18 15,-1 0-17-15,1 0-20 0,-6-4-51 16,-7 0-105-16</inkml:trace>
  <inkml:trace contextRef="#ctx0" brushRef="#br0" timeOffset="1516.122">17635 13494 70 0,'0'0'86'0,"0"0"-56"16,0 0 11-16,0 0 6 0,0 0-1 16,0 0-14-16,-17-30-6 0,17 29-2 15,-2-4 1-15,-2 4-5 0,2-4-3 16,-2 3-5-16,0-2 1 0,-5-1 20 16,5 3-1-16,-2-1-25 0,0 2-5 15,2 1-1-15,-5 0 2 0,3 0-3 16,-2 3 0-16,2 1 0 0,-3 1 0 15,3-1 8-15,2 5-5 0,0-2-3 16,2 2-1-16,0-1 1 0,2 0-1 16,0 2 1-16,0-1-1 0,2 1 1 15,2-1 0-15,2 0 0 0,0 2 2 16,1 0 0-16,-3-1 3 0,6 1 0 16,-2-1 0-16,3 5-3 0,-1-4 7 15,0 1-2-15,-1 1 0 0,-3-1-2 16,0 1-2-16,-4-3-1 0,2 1 0 0,-4 0-1 15,0-1 0-15,0 1 0 0,-4-4-1 16,-4 4-3-16,0 1-1 0,-3-1-1 16,-1 0-1-16,-1-2 2 0,1-3 1 15,2 0 2-15,-3-2 1 0,5-1 0 16,-2-2 0-16,1 1 0 0,1-2 1 16,0 0 0-16,4-2-1 0,-2 0 1 15,6-1 4-15,-5 0-1 0,5-1 3 16,0 2-1-16,0 0 1 0,0 0-3 15,0 1 1-15,0-3 0 0,5 4-1 16,-3-2 1-16,4 2 0 0,2 0-1 0,0 0 1 16,1 5 0-16,-1-1 0 0,4 2 1 15,-1 3-2-15,-3 0 1 0,2-1 0 16,1 3-2-16,-3 1 0 16,2 1 0-16,-6 0 0 0,5 0-1 15,-5 2 0-15,2-1-2 0,-2 1 1 16,2 1-1-16,-2-3 2 0,-2-1-2 0,3-2 0 15,-1 0 0-15,-4-1-7 0,2-1-3 16,-2-3-5-16,2 0-2 0,-2-1-4 16,0-1-7-16,0 0-9 0,0-2-12 15,0 1-14-15,-2-2-30 0,-2 0-75 16</inkml:trace>
  <inkml:trace contextRef="#ctx0" brushRef="#br0" timeOffset="3469.491">17936 14829 50 0,'0'0'47'15,"0"0"-12"-15,0 0-4 0,7-17-2 16,-1 13 0-16,-2-1-3 0,2 0-1 0,0-1 3 16,-2 3 2-16,-1-3-5 15,-1 5-5-15,0-2 1 0,-2 0 3 16,2 1-1-16,0-1-4 0,-2 0-3 16,0 1-5-16,0-2-2 0,0 0-3 15,0 0 0-15,0-2-1 0,-4-1-1 0,4 0 2 16,-4 0-3-16,1 2-1 0,-3-2 0 15,0 2 4-15,-2-1 1 0,-3 3 0 16,1-1 2-16,2 1 0 0,-9 1-3 16,1 1-1-16,-7 1 0 0,0 0-2 15,-1 3 7-15,3 4-7 0,2 1 1 16,3 3-2-16,-3 2-1 0,7 1 0 16,-3 0-1-16,5 4-1 0,2 1 1 15,-1 1-1-15,-1-1 1 0,4 3 1 16,-2 2-1-16,-1 0 0 0,5 0-1 15,2-1 0-15,0-2 0 0,2 1 0 16,0-3 1-16,4-1-3 0,2-2 3 16,1-4 0-16,1 1-1 0,2-2 1 15,0-2-1-15,3-2-2 0,3-4 1 0,1 0-2 16,-1-3 2-16,3-1-1 0,0-6 2 16,-3-6-2-16,5-2 3 15,0-5 3-15,-1-3 1 0,-1 1-1 0,-1-7 0 16,3 4-2-16,-6-3 0 0,-3 1-1 15,0 0 1-15,-7-1 0 0,3 0 1 16,-6 0-1-16,2 5-1 0,-2 3 1 16,-2 3 1-16,0 9 1 0,0 1 2 15,0 2 1-15,0 5 2 0,0-2-1 16,0 2-2-16,0 0-1 0,-2 0-1 16,2 3-1-16,0 4-2 0,0 4-1 15,0 3 1-15,-4 3-1 0,2 2 1 0,0 1 1 16,0 0 0-16,2 1-1 15,0 1 0-15,0-2 0 0,0 1 1 16,0 1-1-16,0-3-1 0,4-1 1 0,2-1-1 16,-4-1 1-16,4-4 0 0,3 1-1 15,-3-5 0-15,4-1 0 0,-2-4-1 16,1-1-6-16,-3-2 1 0,4-1-1 16,-2-6-2-16,1-2-1 0,-3-2-1 15,6 0 1-15,-1-4-6 0,-1 1-13 16,0-2-13-16,3-2-18 0,-3 1-23 15,5-2-49-15,-3 2-46 0</inkml:trace>
  <inkml:trace contextRef="#ctx0" brushRef="#br0" timeOffset="3922.636">18424 14741 293 0,'0'0'37'0,"0"0"-8"0,0 0 10 16,0 0 4-16,0 0-14 0,0 0-7 15,0 0 0-15,62-50-6 0,-53 41 2 16,-3 2-2-16,2-2-3 0,-2 0 4 16,-4-3-6-16,0 2 0 0,-2 0-2 15,0-3-1-15,-2-1-3 0,-4 2 4 16,-4-1-5-16,4 5-1 0,-5-3-1 16,-1 4 2-16,6 4-1 0,-7-1 0 15,1 4 1-15,4 0-1 0,-5 0-1 16,1 1 1-16,3 3-2 0,-1 2 1 15,-2 1 0-15,1 1-2 0,1 4 0 16,-2-2 0-16,1 5 1 0,-1 1-1 0,-1 1-2 16,5 4 2-16,-2-3 0 15,4 1 0-15,-5 2 0 0,5-2 0 16,0 4 0-16,-2-4 0 0,1 3 0 16,1-1 0-16,6 1 0 0,0 1-1 0,0-2 1 15,0 0 0-15,0-2-1 0,11 0 0 16,-5-4-1-16,2-4 1 0,4 2-3 15,1-1 1-15,1-3-2 0,3 1-4 16,-1-4-2-16,3-1 0 0,-2-1-6 16,1-4-2-16,1 0-4 0,1-4-6 15,1-5-8-15,-2-2-11 0,6-2-23 16,-3-2-34-16,-3 3-47 0</inkml:trace>
  <inkml:trace contextRef="#ctx0" brushRef="#br0" timeOffset="4485.392">18834 14805 277 0,'0'0'37'0,"0"0"24"0,0 0 10 16,0 0-20-16,0 0-20 0,0 0-8 15,0 0-7-15,0 0-6 0,-13-72-3 16,7 59-3-16,-4 1-2 0,1-1 0 16,1 0 0-16,2 1-2 0,-7 0 0 15,7 1 0-15,-4 2 1 0,0 0-1 16,1 3 2-16,3 1-2 0,-2 2 4 15,2 1-2-15,-5 2 3 0,5 0-5 16,-2 2 0-16,2 3 0 0,-7 2-1 16,7 2 0-16,0 2 0 0,-2 2-2 15,-1-1 1-15,3 2 2 0,0 1 0 16,2 1-1-16,-2 0 1 0,3-1-1 16,3 2 1-16,-2-3 0 0,2-2 0 15,0 1-1-15,2-3 0 0,3-2 1 0,-1-3 0 16,4 1-1-16,-2-2 1 15,5-2 0-15,1 0 0 0,-2-2 0 16,7 0 1-16,-5-5 1 0,5-3 1 0,-3-2-1 16,3-2 1-16,-3-3-2 0,-1 1 1 15,1-2-2-15,-1 0 1 0,-1 0 1 16,-6 2-1-16,0 3 1 0,-4 4 4 16,0 1 1-16,-2 4 5 0,0 1 4 15,0 1 2-15,0 0-3 0,0 0-4 16,0 6-3-16,0 1-4 0,-2 6-2 15,0 5 2-15,0 4-1 0,-2 3 2 16,0 4-3-16,2 2 2 0,-4 2-1 16,4 4-1-16,-2-1-2 0,4-1 1 15,0 0-2-15,0-3 0 0,0-2 1 16,0 1 1-16,0-5-1 0,0-1 0 16,0-3 1-16,0-4-2 0,0-4 1 0,0-2-1 15,0-6-5-15,0-1-4 0,0-3-9 16,0 0-7-16,0-2-5 0,0 0-5 15,0-3-6-15,0-5-13 0,0-6-24 16,4-2-41-16,2-3-95 0</inkml:trace>
  <inkml:trace contextRef="#ctx0" brushRef="#br0" timeOffset="4938.337">19092 14836 319 0,'0'0'16'16,"0"0"-11"-16,0 0 19 0,0 0 25 16,0 0-10-16,0 0-15 0,0 0-3 15,0 0 0-15,2-63 2 16,-2 60-5-16,0 0-4 0,0 2-1 16,0-1 1-16,0 2 4 0,0 0-2 0,0 0-6 15,0 0-4-15,0 1-3 0,0 5-3 16,0 3 1-16,0 2 2 0,4 2 0 15,-2 1 1-15,4 1-3 0,1 1-1 16,-3-3 2-16,4 2-2 0,-2 1 0 16,2-4 1-16,3 1-1 0,-1-3 0 15,3 0-1-15,3-4 1 0,1-2 0 16,1-2 0-16,3-2 0 0,0-6 0 16,5-1 0-16,-5-8 1 0,-4 3 0 15,-1-5 1-15,-1 0 5 0,-7 0-1 16,2-5 3-16,-8-1 1 0,-2-4 1 15,2-1-3-15,-2-2-4 0,0 2-2 0,-2 2 0 16,0 6-2-16,-2 6 0 0,-2 5 0 16,2 4 0-16,0 4 1 0,0 1-1 15,-3 0-5-15,3 7-8 0,0 3-7 16,-2 1 0-16,2 2-9 0,4-1-13 16,0 3-13-16,10-1-13 0,-2 0-36 15,3-6-86-15</inkml:trace>
  <inkml:trace contextRef="#ctx0" brushRef="#br0" timeOffset="5141.401">19706 14707 541 0,'0'0'34'16,"0"0"16"-16,0 0 8 0,0 0-15 0,0 0-26 16,0 0-3-16,0 0 3 0,0 0-3 15,-6 13-6-15,6-1-3 0,0 3 0 16,2 2 3-16,2 2-2 0,-2 1-1 15,0 1-3-15,-2-1-1 16,4 0-1-16,0-4-2 0,0-2-11 0,-2-2-14 16,1-5-8-16,-1-1-17 0,2-6-19 15,-2 0-13-15,-2-3-29 0,0-6-84 16</inkml:trace>
  <inkml:trace contextRef="#ctx0" brushRef="#br0" timeOffset="5313.313">19600 14601 336 0,'0'0'150'0,"0"0"-124"16,0 0 12-16,0 0 2 0,0 0-10 15,0 0-19-15,0 0-6 0,0 0-1 16,0 0-4-16,23-111 0 0,-10 110-1 16,1 1-7-16,3 0-17 0,1 0-10 0,3 2-15 15,-3-1-22-15,5-1-49 0,-2 0-93 16</inkml:trace>
  <inkml:trace contextRef="#ctx0" brushRef="#br0" timeOffset="5750.633">20024 14606 495 0,'0'0'16'0,"0"0"-11"15,0 0 3-15,0 0 24 0,0 0 4 16,0 0-8-16,0 0 5 0,0 0-4 15,0 0-4-15,62-18-6 0,-41 17-5 16,-3 1 1-16,9 0 0 0,-2 0-2 0,6 4-3 16,-4 3-4-16,-4 3-2 0,4 2-1 15,-5 2-2-15,-5 3 2 0,2 2-2 16,-9 2-1-16,-2 2-4 16,0-3-6-16,-8 1-3 0,0-3-3 0,-8-2-1 15,0-1 3-15,2-5 6 0,-3-1 0 16,-1 0 1-16,2-2 0 0,0 1 1 15,-1-3 4-15,-5-2 2 0,3-1 0 16,3-2 1-16,-4 0 0 0,6-5 5 16,-3-4 4-16,3-2 1 0,-2-5 3 15,4 0-1-15,2-7 0 0,2-2-4 16,0-4-3-16,2 0 3 0,10 4-7 16,-4 0-1-16,3 7-1 0,3 4 0 15,-1-3 0-15,5 6 0 0,-3 0 1 16,5 2-1-16,-1 2-2 0,2 0-12 15,-1 4-5-15,1 1-10 0,0 2-15 16,-3 0-17-16,1 0-14 0,-5 3-19 16,3-1-62-16</inkml:trace>
  <inkml:trace contextRef="#ctx0" brushRef="#br0" timeOffset="6219.555">20725 14622 489 0,'0'0'53'0,"0"0"-49"0,0 0 18 16,0 0 21-16,0 0-8 0,0 0-18 16,0 0-1-16,0 0-2 0,-8 9-5 15,8-6-6-15,0 3 0 0,4 1-2 16,-4 1 1-16,4 2 2 0,-2-2-2 16,6 1 0-16,-6 0-1 0,5-2-1 0,1-1 0 15,4-2 0-15,3-2-6 0,3 0 1 16,-1-2-2-16,8 0 1 0,2-4-1 15,-3-2-5-15,3-4 6 16,0-2 2-16,-2-1 2 0,-7-3 2 16,-1 2 1-16,-9-1 1 0,-6 1 3 15,-2-1 0-15,-2-2 4 0,-4 2-1 0,-4-2-4 16,-7 2-2-16,3 1-2 0,-11 2-1 16,4 4 1-16,1 0 1 0,-5 5 2 15,4 3 2-15,3 0 1 0,-3 3-2 16,6 3-1-16,-1 3 1 0,3 3-4 15,1 1 0-15,4 4 0 0,2 0-2 16,-1 1 4-16,1 2-4 0,-2 0 4 16,6 2-2-16,-2 0 0 0,4-1 0 15,0 3 0-15,0-2 0 0,0 2 0 16,4-2 0-16,6-3 0 0,0 0 0 16,1-4-2-16,7-1-1 0,-1-3-4 15,8-3-11-15,0-2-12 0,1-6-14 0,3-3-8 16,2-7-13-16,-2-4-36 0,4-4-59 15,-6-1-84-15</inkml:trace>
  <inkml:trace contextRef="#ctx0" brushRef="#br0" timeOffset="6516.308">21337 14457 330 0,'0'0'105'0,"0"0"-93"15,0 0 20-15,0 0 14 0,0 0-10 16,0 0-18-16,0 0 5 0,0 0 3 0,-27-52-4 16,23 51 1-16,-2-1-5 0,-5 2-5 15,3 0-2-15,0 2-3 0,2 4-4 16,-7 3-3-16,3 1-1 0,-1 6 1 16,-5 3-1-16,4 3 0 0,-3 3 0 15,3 3 0-15,3-2 1 0,-3 0-1 16,6 1 0-16,2-2-1 0,2 1 1 15,2-5-5-15,4-1 1 0,8-3-3 16,1-3-6-16,3-1-8 0,5-6-7 16,4-4-11-16,1-3-18 0,-5-6-21 15,6-8-66-15,-4-3-189 0</inkml:trace>
  <inkml:trace contextRef="#ctx0" brushRef="#br0" timeOffset="6766.219">21568 14377 429 0,'0'0'10'0,"0"0"2"0,0 0 25 0,0 0 19 15,0 0-19-15,0 0-7 0,0 0 2 16,0 0-3-16,0 0-5 0,48-33-4 16,-36 41-5-16,-3 1-2 0,1 6 0 15,2-1 0-15,-3 3-3 0,-3 2-4 16,-2-2 0-16,-2 6-5 0,-2 0 0 15,-2 0-1-15,-4 2 0 0,-3 0-2 16,-5 1-2-16,2 1-2 0,1-4-5 16,-3-1-10-16,3-3-10 0,5 0-22 15,-4-5-18-15,4-3-20 0,2-5-50 16,-1-6-192-16</inkml:trace>
  <inkml:trace contextRef="#ctx0" brushRef="#br0" timeOffset="7016.192">21965 14657 375 0,'0'0'38'0,"0"0"-6"0,0 0 24 15,0 0 11-15,0 0-14 0,0 0-11 16,0 0 0-16,0 0-9 0,0 0-11 15,-20 75-8-15,13-60-6 0,-1-3-5 16,0 0 0-16,-3-3-3 0,7-2-6 16,0 0-17-16,0-4-14 0,0-1-20 15,-2-2-14-15,-7 0-17 0,5-7-55 16,0-2-204-16</inkml:trace>
  <inkml:trace contextRef="#ctx0" brushRef="#br0" timeOffset="7203.695">21860 14493 535 0,'0'0'16'0,"0"0"0"0,0 0 5 15,0 0 10-15,0 0-9 0,0 0-13 16,0 0-3-16,0 0-2 0,0 0-4 16,45-14 0-16,-43 18-6 0,-2 0-15 15,0-1-13-15,0 1-8 0,0-2-13 16,0 2-26-16,-2-1-60 0,-4-3-132 15</inkml:trace>
  <inkml:trace contextRef="#ctx0" brushRef="#br0" timeOffset="8203.654">18201 15769 267 0,'0'0'76'0,"0"0"-39"0,0 0 4 16,0 0 12-16,0 0-18 0,0 0-14 16,0 0-3-16,-31-29-3 0,25 25 1 15,2-1 0-15,-3 0-2 0,-3-2-4 16,2 1 2-16,-7 1-2 0,-3 1-2 15,-5 2-5-15,0-1 1 0,-2 3 3 16,-3 3 0-16,1 3-1 0,-2 1-1 16,4 4-3-16,0 0-2 0,2 4 0 15,7-2 1-15,-1 2-1 0,3 3 0 16,1 3-1-16,7 1 1 0,2 1-3 16,0-1 1-16,4 1 1 0,0-2-1 15,4 1 0-15,2 0 0 0,5 0-1 0,1-1 1 16,-2-1-1-16,7-5-6 0,-1-2-2 15,7-3-1-15,0-2-3 0,-2-5 2 16,5-3 5-16,-1-3 0 0,2-9 0 16,-2 0 4-16,0-7 3 0,0-4 1 15,-3-1 0-15,-1-5 2 0,2 0 0 16,-5 1-1-16,-3-1 4 0,-5 3 2 16,-4 1 2-16,-4 1 0 0,3 1 2 15,-5 4 7-15,0 3-6 0,0 5-2 16,0 7 2-16,0 2 1 0,0 2 4 15,-5 2-2-15,-1 5-6 0,2 5-6 16,0 4-3-16,0 3 2 0,-2 4-2 16,1-2 1-16,1 3-1 0,2-1 0 15,2 0-1-15,0 1 1 0,6-2-1 0,-1 0 0 16,5 0-5-16,-2-5-6 0,7-1-8 16,1-3-8-16,7-6-8 0,0-2-6 15,-1-5-5-15,9-1-14 0,0-7-27 16,0-6-62-16</inkml:trace>
  <inkml:trace contextRef="#ctx0" brushRef="#br0" timeOffset="8531.898">18823 15730 433 0,'0'0'21'0,"0"0"-7"15,0 0 20-15,0 0 17 0,0 0-20 16,0 0-12-16,0 0 0 15,0 0 0-15,-68-85 0 0,60 78-6 16,-3 1-2-16,5 1 1 0,-4 1 5 16,4 3-11-16,-7-1 2 0,7 2-2 0,-2 0-3 15,-3 5 0-15,3 0-2 0,2 2-1 16,-2 1 1-16,-3 3-2 0,3 3 1 16,2 2-1-16,-2 3-2 0,1 1 0 15,-5 3 3-15,8 0 0 0,-4 1 0 16,1 1-1-16,5 0 0 0,-2-1 0 15,4 1-3-15,4-3-2 0,3 0-6 16,5-3-6-16,4-1 1 0,1-3-1 16,10-3-5-16,4-5-7 0,2-3-9 15,6-4-9-15,5-4-18 0,1-7-38 16,-4-4-88-16</inkml:trace>
  <inkml:trace contextRef="#ctx0" brushRef="#br0" timeOffset="9031.785">19346 15702 382 0,'0'0'49'0,"0"0"-25"16,0 0 14-16,0 0 15 0,0 0-22 15,0 0-13-15,0 0-2 0,0 0-8 16,0 0 0-16,-140-155 1 0,125 149-3 16,1 3 0-16,-1 3 0 0,1 0 0 15,3 5 1-15,-1 2-2 0,0 2-4 16,-5 2 1-16,3 5-2 0,-1 2 0 15,5 4 0-15,-3 0-4 0,1 4 2 16,4 2-1-16,-1-2-3 0,-1 2 1 16,4-2-1-16,4-1 3 0,0-5-1 15,2-3-3-15,0-5-4 0,6-4 3 16,6-2 0-16,-1-1-1 0,5-5 4 0,3 0-2 16,2-6 7-16,3-3 0 15,1-6 0-15,0-3 2 0,0-2 0 0,-5-4 6 16,1 0 6-16,-4-2 1 0,-3 1 0 15,-6-2-4-15,-1 5 6 0,-1 3-4 16,-2 5 5-16,-4 6 1 0,0 4-8 16,0 3 2-16,0 1 1 0,0 0-3 15,-4 4-6-15,-2 5-4 0,1 7 0 16,-1 5 0-16,-2 4 1 0,4 5-1 16,-7 3 0-16,5 2 1 0,0 2-2 15,0 3 0-15,4-1 0 0,-4 0 0 16,4-3 0-16,2-2 0 0,-3-4-1 15,3-2 1-15,3-2 0 0,3-3-2 16,-2-4-2-16,0-6-5 0,2-2-5 16,-2-6-4-16,-2-1-7 0,0-4-10 15,-2 0-13-15,0-1-7 0,0-10-6 0,0 0-27 16,3-5-86-16</inkml:trace>
  <inkml:trace contextRef="#ctx0" brushRef="#br0" timeOffset="9453.556">19532 15647 412 0,'0'0'19'0,"0"0"-14"0,0 0 25 16,0 0 20-16,0 0-19 0,0 0 2 0,0 0-10 15,27-72 6-15,-27 70 1 0,0 1-3 16,0 1-1-16,0 0-8 0,0 0-2 15,0 0-6-15,0 4-7 16,0 4-2-16,0 3-1 0,0 5 1 16,0 0 1-16,0 2-2 0,0 0 0 15,4 0 1-15,-2 3-1 0,7-2 0 0,-5 0-4 16,4 0 0-16,2-1-3 0,5-4 3 16,-1 0-1-16,5-4-2 0,-1-6 1 15,7-1 2-15,-2-3 0 0,6-6 2 16,-6-3 2-16,4-5 0 0,-5-1 1 15,-3-1 4-15,-1-2 0 0,-9 1 1 16,1-4-2-16,-2-1 1 0,-8-2 0 16,0-1-1-16,0 3 0 0,0 4-4 15,-8 5 3-15,-2 3-2 0,4 5-1 16,-3 0 0-16,-5 4-1 0,8 1-9 16,-5 0-3-16,7 5-6 0,-4 1-14 15,8 3-5-15,0 1-11 0,2 0-12 16,8 0-13-16,3-4-42 0,1-3-98 0</inkml:trace>
  <inkml:trace contextRef="#ctx0" brushRef="#br0" timeOffset="9656.655">20177 15528 475 0,'0'0'157'16,"0"0"-125"-16,0 0 27 0,0 0-3 15,0 0-19-15,0 0-23 0,0 0-5 16,0 0 0-16,-21 5-4 0,21 6-2 15,0 7-1-15,3 1 0 0,1 2 1 16,-2 3-2-16,2-2 1 0,-2 2-1 16,0-5-2-16,0 1-2 0,0-6-14 15,2-3-11-15,0-4-12 0,-2-5-12 0,3-2-27 16,1-5-13-16,-2-10-33 0,-2-5-151 16</inkml:trace>
  <inkml:trace contextRef="#ctx0" brushRef="#br0" timeOffset="9828.512">20045 15379 563 0,'0'0'10'15,"0"0"18"-15,0 0 5 0,0 0-2 16,0 0-25-16,0 0-5 0,0 0-1 16,0 0-1-16,0 0-5 0,66-42-16 15,-45 46-18-15,1 3-12 0,3 0-21 16,2-2-53-16,-8 1-101 0</inkml:trace>
  <inkml:trace contextRef="#ctx0" brushRef="#br0" timeOffset="10562.676">20407 15498 566 0,'0'0'2'15,"0"0"0"-15,0 0 39 0,0 0 4 16,0 0-25-16,0 0-2 0,0 0 4 15,0 0-6-15,0 0-3 0,-7-33-4 16,16 33-4-16,3-2 0 0,7 2 3 16,1 2-3-16,3 1-2 0,4 3 1 15,2 1 0-15,2 2-4 0,0 3 1 16,0 4-1-16,-4 2 0 0,-2 0 1 16,-3 3-1-16,-7-2-2 0,-3-3-7 15,-8 1 1-15,-4-3-2 0,-4 0 0 0,-12-2 0 16,3-2 0-16,-7 0 3 0,1-3-4 15,0 1 2-15,1-4 6 16,1-1 3-16,5 2 0 0,-5-4 2 16,7 0-1-16,-7-1 2 0,9 0 0 15,0-2 3-15,2-4-1 0,0 0 3 16,1-4 0-16,5-3 0 0,5-3-1 0,7-5 0 16,0-4-5-16,9 0 3 0,6 1-2 15,0 3-3-15,2 6 0 0,2 3-1 16,0 4 1-16,0 0 0 0,2 5 0 15,-6 3-1-15,2 0 1 0,-13 6-1 16,3 3-2-16,-5 2-4 0,-3 0-2 16,-5 3-2-16,0 2-1 0,-2-1-4 15,-2 0 7-15,0-2-1 0,4-1-2 16,3-3 0-16,-3-1 0 0,4-1 6 16,5-2-1-16,-1-3 4 0,5-2 2 15,-1-2 1-15,9-6 0 0,0-1 1 0,2-3 2 16,-2-1 5-16,4-2 1 0,-4-2 7 15,0 1 4-15,-5-2 0 0,-9 0 0 16,-3-2-4-16,-2 0-2 0,-6-3-1 16,-2 0-3-16,0 2-4 0,-10 2-1 15,2 2 0-15,-2 5-3 16,-5 2-1-16,1 4 0 0,-5 3-1 0,0 3 0 16,-5 3-1-16,-1 6 0 0,0 7 0 15,0 6 0-15,-4 2 1 0,2 0 0 16,9 3 0-16,-5-3 0 0,6 2-4 15,5-2 1-15,4-2 0 0,4 0 0 16,4-3-1-16,0-1 0 0,6-1 1 16,4-1 0-16,7-2 1 0,-3-4-4 15,7 1-2-15,-3-3-1 0,9-5-3 0,2 1-9 16,0-4-9-16,0 0-16 0,0-3-10 16,-2-4-16-16,0-2-35 0,-2-1-87 15</inkml:trace>
  <inkml:trace contextRef="#ctx0" brushRef="#br0" timeOffset="10875.179">21544 15287 540 0,'0'0'14'0,"0"0"-11"0,0 0 9 15,0 0 26-15,0 0-9 0,0 0-15 16,0 0 7-16,22-67 5 0,-22 66 4 16,-2-2-10-16,-4 0-7 0,-4 3-2 0,3 0-5 15,-1 0-1-15,4 6-1 0,-6 4 0 16,4 2-4-16,-1 3 2 0,1 4-2 16,2 4 0-16,-4 1-2 0,6 1 2 15,-2 1-1-15,4 0 1 0,2 1-6 16,6-1 2-16,0 1-3 0,0-2-6 15,3 0-3-15,3-3-7 0,-3-1-15 16,11-6-12-16,-7-2-16 0,7-5-18 16,-1-6-60-16,-4-2-175 0</inkml:trace>
  <inkml:trace contextRef="#ctx0" brushRef="#br0" timeOffset="11125.04">21969 15250 438 0,'0'0'21'0,"0"0"18"0,0 0 18 15,0 0-4-15,0 0-24 0,0 0-3 0,0 0 2 16,0 0-5-16,0 0-4 0,15-7-2 16,-5 18-3-16,-4 4 1 0,1 0-2 15,3 5-6-15,-4 2-1 0,-4 4-4 16,-2 2 0-16,-8 0-2 0,-5 5 0 15,-3-2-4-15,-7 0-9 0,-6 0-13 16,2-4-14-16,3-1-32 0,5-4-21 16,-2-5-47-16,15-7-207 0</inkml:trace>
  <inkml:trace contextRef="#ctx0" brushRef="#br0" timeOffset="11328.181">22325 15462 597 0,'0'0'35'16,"0"0"-16"-16,0 0 14 0,0 0 18 15,0 0-27-15,0 0-9 0,0 0 3 16,0 0-7-16,0 0-4 0,89 76-3 16,-100-58-1-16,-1-2-3 0,-11 0-4 15,3-3-17-15,3-2-17 0,-2-3-15 16,7-5-34-16,4-3-40 0,2-1-135 15</inkml:trace>
  <inkml:trace contextRef="#ctx0" brushRef="#br0" timeOffset="11499.984">22362 15244 602 0,'0'0'18'0,"0"0"-10"16,0 0 13-16,0 0 5 0,0 0-17 0,0 0-7 15,0 0-2-15,0 0-5 0,0 0-10 16,31 8-10-16,-37 9-18 0,-6 4-19 16,-3-6-37-16,-6 0-120 0</inkml:trace>
  <inkml:trace contextRef="#ctx0" brushRef="#br0" timeOffset="11906.152">17738 16981 16 0,'0'0'20'0,"0"0"-9"16,0 0-9-16,0 0-2 0,0 0-12 16,0 0-12-16</inkml:trace>
  <inkml:trace contextRef="#ctx0" brushRef="#br0" timeOffset="13359.223">17910 16940 55 0,'0'0'45'15,"0"0"-15"-15,0 0-2 0,0 0 0 16,0 0-1-16,0 0 5 0,0 0 5 16,0 0 2-16,0 0 0 0,0 0-2 15,66-6 2-15,-64 6-5 0,0 0-2 0,-2-1 0 16,0 1-7-16,0-3 1 16,0 0-4-16,-4-2-5 0,2-2-2 15,-3 0-5-15,1-3 1 0,-2-2-1 16,0-2-4-16,-2-2-2 0,1-4 1 0,-1-2-3 15,0-2-2-15,2-1 0 0,0-4 0 16,3 3 0-16,1-1-1 0,0 3 0 16,2 3 1-16,0 5-1 0,0 2 2 15,2 3-2-15,0 3 1 0,7 2 0 16,-1 0 0-16,4-1 1 0,5 0 0 16,2-1-1-16,7 1 0 0,1 3 0 15,4-1 0-15,2 3 0 0,-2 1 0 16,0 1-1-16,-2 1 0 0,-6 4-3 15,-6 2-2-15,-7 4-1 0,-6 2-2 16,-4 4-2-16,-12 5 4 0,-7 3 7 16,0 0 0-16,-7 3 1 0,-1 2 1 15,-2 4 1-15,-4 4 3 0,4-1-2 16,4-2 2-16,8-5-1 0,5-3-3 16,6-5-2-16,4-2-1 0,2-2 0 0,4 2 0 15,2-3 1-15,2 0 0 0,3-5 0 16,3-2 0-16,3-2 0 0,5-3 1 15,5-3 0-15,4-2 0 0,11-6-1 16,3-4 1-16,11-5 0 0,6-6 0 16,4-2 0-16,2-4-1 0,-2 0 2 15,-4-1-1-15,-10-1 1 0,-6 3-1 16,-15 0-1-16,-13 2 1 0,-14 0 1 16,-4 1 4-16,-8-4 7 0,-13 2 4 15,1 0-4-15,-5 4-4 0,0 8-3 16,4 2-1-16,3 6 3 0,-5 2-3 15,5 3 2-15,-3 0-4 0,4 8-3 16,1 6 0-16,3-1-1 0,-1 5-1 16,4 4 1-16,-3 1-2 0,3 4 0 15,2 0 2-15,6 0 0 0,-1-2 1 16,3-1 0-16,5-2-2 0,9 0 1 0,-2-1 1 16,9-1 0-16,-2-1 0 0,8-4-2 15,-1-1 0-15,5-4 0 0,7-4-2 16,-1-6 3-16,4-2-1 0,5-9 0 15,-3-5 0-15,-2-3 1 0,-1-4-2 16,-5-3 2-16,-6-1 0 0,-4-3-1 16,-5 0 2-16,-9-3 0 0,-1-5 0 15,-4-1 2-15,0 0 3 0,-4-2 4 16,-2 4-3-16,0 2-1 0,-2 0 2 16,0 1-1-16,-4 7-1 0,2 0 1 15,0 9 1-15,2 2 1 0,2 5 0 16,-2 5-1-16,0 2 0 0,2 2-1 0,0 1-1 15,-2 1 1-15,2 0-2 0,-2 3-2 16,2 7-2-16,-3 7 0 0,3 4 0 16,-2 4 0-16,2 3 0 15,0 4 0-15,0 0 0 0,2 4 1 16,3 0-1-16,-3-4 0 0,2-1 1 0,0-1-1 16,4-2 2-16,3 4-2 0,-1-2-2 15,2-4 1-15,5-1-1 0,-3-3-6 16,5-4 2-16,2-4-5 0,-5-2-1 15,3-5-6-15,-1-4-5 0,5-3-3 16,-4-2-13-16,1-6-9 0,3-4 1 16,0-1 9-16,0-2 9 0,-3-1 9 15,1 0 11-15,0-2 9 0,-3 1 1 16,-3 0 6-16,-5 1 12 0,2 2 5 16,-3 2 5-16,-3-2 1 0,0 0-2 15,4-4-2-15,-8-3-9 0,0-1-4 16,1-2-4-16,-3 4-2 0,0-5-1 0,0 6-1 15,0-4-1-15,0 2 0 0,-3 2 0 16,1 0 0-16,0 4-2 0,-4 1-1 16,0 5 4-16,2 2 1 0,2 1 3 15,-4 2-2-15,-1 1 0 0,-1 0 1 16,2 3-6-16,-2-1 2 16,-1 1-4-16,-1 0 1 0,0 2-1 0,1 1 0 15,1 0-1-15,0 3 0 0,0 1-1 16,1 2-1-16,1 3-3 0,2 2 2 15,-2 1 3-15,0 4 1 0,4-2 0 16,0 1-1-16,2 0 1 0,2-2-1 16,0 0 1-16,8-1-1 0,-2-1 0 15,3 1 1-15,5-2 0 0,-3-3 0 16,-1-1 0-16,4 1 0 0,1 2 0 0,6-3 0 16,2 1 0-16,3-1 2 0,-3-2 0 15,2 2-1-15,2-1-1 0,-4 0 1 16,0 1-1-16,-9 0 3 15,3 2 0-15,-9-3 1 0,-4 0-1 0,-4-2 1 16,-2 0 0-16,-4 2 2 0,-6 2 2 16,-9 0-5-16,3 1-3 0,-7 1-1 15,0 3-2-15,3-5-1 0,1 0-1 16,3-2-6-16,-1-2 2 0,5-2-4 16,-1-3 1-16,3-1-1 0,4 0-5 15,-1-1-7-15,3-3-9 0,-4-3-1 16,4-3 4-16,4-2-6 0,0-5-11 0,10-2-6 15,-1-2-16-15,3-1-9 16,7-4-61-16</inkml:trace>
  <inkml:trace contextRef="#ctx0" brushRef="#br0" timeOffset="15124.869">19228 16650 10 0,'-6'0'205'16,"2"0"-192"-16,0 0 16 0,2 0 29 0,-4 0-2 15,4 0-25-15,-3 0-4 0,5 0-5 16,-2 0-1-16,2 0 2 0,0 0-5 16,0-1-3-16,0 0-3 15,0 1-1-15,0 0-3 0,0 0 2 16,0 0-4-16,0 0-1 0,0 1 0 15,0 2 0-15,-2 1 0 0,0 1 1 0,-2 2 2 16,-2-1-3-16,2 1-1 16,-5 0-1-16,3 1-2 0,2 2 0 0,-4 0-1 15,2 1 0-15,6-3 0 0,-2-2 0 16,2 0-1-16,0-2-2 0,0-1 2 16,2-1-1-16,4-1 2 0,0 0 0 15,2-1 0-15,5 0 0 0,-3-2 1 16,0-3-1-16,7-1 1 0,-7 1 0 15,3-3 1-15,-5 0-1 0,0-1 5 16,-2-2-1-16,-1 0 0 0,-5 1 3 16,4-1 1-16,-4 2 2 0,0 1 1 15,-7-3-3-15,3 1 2 0,-2 2 0 0,2 1 2 16,0 1-7-16,2-1-1 0,-2 3 0 16,-3 1 1-16,5 0-2 15,0 3 0-15,0-1-2 0,0 1 1 0,0 0-1 16,0 0-2-16,-2 4 0 0,0 3-2 15,-2 3 1-15,-1 3 0 0,3 0 1 16,-2 3 0-16,-2-3 0 0,6-3 1 16,0 2-1-16,-5 2-1 0,5-1 1 15,0 4 0-15,2 0 0 0,0-1-1 16,0 1 0-16,0-1 0 0,7 1 1 16,-1-1 0-16,0 2-1 0,0-3 0 15,0-1 1-15,1 0-1 0,1-3 0 16,-4-3-2-16,0-2-1 0,2-1-4 15,-4-2-2-15,2-3-6 0,7 0-3 0,-7-1-1 16,4-4-4-16,-2-1-9 16,9-4-14-16,-3-2-16 0,-1-4-36 15,7-2-65-15</inkml:trace>
  <inkml:trace contextRef="#ctx0" brushRef="#br0" timeOffset="18234.168">19656 16619 51 0,'0'0'16'0,"0"0"4"0,0 0 25 16,13-25 3-16,-9 21-10 0,-2-2-3 15,0 1 2-15,-2-1-2 0,0 0-8 16,0 0 0-16,0-1-1 0,0 1 2 15,-4-1-3-15,-2 0-2 0,-1 0-2 0,3 2 0 16,-2-1-3-16,0 0-1 16,2 0-1-16,-5-1-1 0,5-1-4 15,0 1-4-15,-2-1 1 0,0 0 4 0,-7-1-4 16,5 2-3-16,0 1-1 0,0 3 1 16,-3-1 0-16,1 0-1 0,2 2 1 15,-1 1-1-15,1 1 0 0,4 0 0 16,-2 0 2-16,2 1-2 0,-1 3 1 15,-3 2-2-15,2 0 0 0,2 2-1 16,-4 3 0-16,-1-2 1 0,-3 2-1 16,4 1 0-16,-1 0 0 0,-3 1-1 15,4 0 0-15,-1 2 0 0,3 2 0 16,-2-1-1-16,2 2 0 0,0 1-1 16,1 0 1-16,3 2 1 0,0-4-1 15,2 1 0-15,0 1 0 0,0-2 0 16,4 4 0-16,3-2-1 0,-3 0 0 15,4 0 1-15,0-3 0 0,1-1 1 16,-3-2-2-16,2-2 1 0,2-2 0 0,-1-3 0 16,-3 0 0-16,-2-2 0 0,2-3 1 15,-2 0-1-15,0-1-1 0,-1 0 1 16,1 0 1-16,2-2 0 0,0-5 2 16,6-2-2-16,-1-1 2 0,3-3 3 15,1-4-2-15,-3 0 2 0,3-2 0 16,-3-3-1-16,0 2 1 0,3-4 1 15,-5 1 2-15,-1 0-1 16,-3-1 0-16,-4 3-1 0,-2 2 2 0,0-2-3 16,-2 0 0-16,-4 2-3 0,1-3 2 15,1 3-1-15,2 3-1 0,0 2-2 16,0 4 1-16,0 2-1 0,2 4 1 16,0 1 0-16,-2 1 0 0,2 2 1 15,0 0 0-15,0 0-2 0,0 0-1 16,0 0 0-16,0 9-1 0,2 1 1 15,0 3-1-15,2 4 2 0,-2 0-1 16,2 2 0-16,-2 2 1 0,7 0 0 0,-5 2-1 16,0 1 0-16,2-2 0 0,-2 0 1 15,0 1-1-15,3-2 0 0,1 5 0 16,0-2 0-16,0 0 0 0,5-3 0 16,-3 0 0-16,1-3 0 0,5-4-1 15,-1-4 0-15,3-2 0 0,-1-5 1 16,1-3 0-16,-1 0 0 0,3-8 0 15,-1-4 0-15,2-4 0 0,2-3 1 16,-1-4-1-16,1-3 1 0,2-2-1 16,2-8 0-16,-3 0 1 0,1-4 0 15,2-2-1-15,-4 5 0 0,-5-4 0 16,1 4 1-16,-4 1-1 0,-3 6 0 0,-6 4 0 16,-4 0 1-16,-2 5 0 0,0 1 0 15,-6-2 0-15,-6 7 0 0,1-3 0 16,1 1 2-16,-7 4-3 15,1 0 0-15,1 6 0 0,1-2 0 0,-1 7-2 16,3 2 0-16,0 0-1 0,-1 2 1 16,3 4-1-16,2 3-1 0,-5 6-2 15,5 1 2-15,2 5 0 0,0 0 1 16,1 0 1-16,1-1 2 0,2-1-1 16,2 0 0-16,0-1 0 0,2 0 1 15,7 0 0-15,-5-1-1 0,4 1 1 16,-2-1 0-16,7 1 0 0,-3-2 0 15,0 1 0-15,7 0 0 0,-3-1 0 0,5-3 0 16,-3-1 1-16,5 3 1 16,2-2-1-16,-7-1 1 0,5 0-1 15,-9-1 1-15,1-3-2 0,-3 0 1 16,-4-2-1-16,-4 0 1 0,-2-3 0 0,-2 4 0 16,-4 0 1-16,-10 1-2 0,-1 2-1 15,-8 0-3-15,-4 3-2 0,-4-1-2 16,4-2-2-16,-2 0 1 0,11-2 2 15,-3-1 0-15,4-3 2 0,5-2 1 16,-1 0 1-16,3-2 1 0,4 0-2 16,2 0 2-16,3-5 2 0,3-4 0 15,0-3 1-15,7-3-1 0,1-5 1 16,11-4 1-16,5-2 0 0,5-1 0 16,4 3-1-16,2 6 0 0,1 3-1 15,5 3 1-15,-2 3 0 0,3 2 6 16,1 3 1-16,2 2-5 0,-3 2 0 15,-3 0 0-15,-2 3 0 0,-2 3-2 16,-6-1-1-16,0 1-1 0,-4-4 1 0,-8 1-1 16,-3-3 1-16,-6 0 2 0,1 0-2 15,-1-7 2-15,-4-2 4 16,2-3 2-16,-2-5-4 0,3 0-1 0,-3-1-3 16,2-3 0-16,-4 1 1 0,0-5-1 15,0 2 1-15,-2-4 0 0,0-1 0 16,0 0-1-16,0 0 1 0,-4 4 2 15,-6 5 1-15,1 0 0 0,-1 9 3 16,-6 0 1-16,1 3-1 0,-6 4-1 16,3 3-2-16,-5 0-1 0,0 8-1 15,7 5-1-15,-5 3 0 0,5 3-1 0,-3 1 0 16,4 3 0-16,-1-2 0 16,4 1 0-16,-5-3 0 0,7 2-1 15,3 0-1-15,1-2 2 0,0-2-1 16,4-1 1-16,2-2 0 0,2 1-1 15,6-3 0-15,1 3 1 0,1-4 1 16,9 3-1-16,-5-1 0 0,7-4 0 0,-1 2 1 16,5-2 1-16,4 0-1 0,-2-1 2 15,2-3 1-15,2-2 1 0,-6 1 1 16,2-2 1-16,2 1 1 0,-3-2-2 16,-3-1 0-16,-6 0-2 0,-3 0 2 15,-8 0-2-15,-2-2 0 0,-1 2-1 16,-3 0 1-16,0-2 0 0,0 2 2 15,0 0-2-15,0 0 0 0,0 0-2 16,0 0 0-16,0 0 1 0,0 0-2 16,0-1-1-16,0 0 1 0,0-2-1 15,-3 0 0-15,3 2 0 0,-2-2-1 0,0 1-5 16,0-1-3-16,-6 1-4 0,6-1-2 16,-4 0-6-16,2 0-4 0,2 0-5 15,-5 1-1-15,5 1-1 0,0-2-9 16,0 2-13-16,0-1-7 15,2 1-12-15,0-3-17 0,0-6-66 16,2-1-162-16</inkml:trace>
  <inkml:trace contextRef="#ctx0" brushRef="#br0" timeOffset="18609.364">21188 16106 432 0,'0'0'39'0,"0"0"-20"16,0 0 35-16,-33-18 4 0,21 16-27 16,-7 0-18-16,2 2 7 0,-1 0-1 15,-1 2-5-15,1 3-3 0,3 2-2 16,-4 1-2-16,9-1-1 0,2 2-2 15,-7 3 0-15,7-1-3 0,0 2 1 16,-5 1-2-16,5 1 1 0,2 0 0 16,0 2 1-16,2 1-2 0,-3 3 2 15,5 4-1-15,-2 0-1 0,4 3 1 16,2-2 0-16,7 0-1 0,-3-1 0 16,4-1 0-16,3-2 0 0,5-2-1 15,3-1 1-15,-1-1-1 0,5-5-4 16,4-1 0-16,0-5-2 0,0-4-7 15,-4-3-19-15,0-3-12 0,0-9-12 0,-3-2-16 16,-9-4-57-16,-5-1-139 0</inkml:trace>
  <inkml:trace contextRef="#ctx0" brushRef="#br0" timeOffset="18859.445">21436 16051 335 0,'0'0'226'16,"0"0"-218"-16,0 0 11 0,0 0 33 0,0 0 2 15,0 0-22-15,0 0-7 0,0 0 1 16,0 0-4-16,126 7-4 0,-116 7-3 16,1 2-6-16,1 5-1 15,-8 2-3-15,-4 3-3 0,0 5 0 16,-12 0-2-16,2 4-6 0,-3-1-6 15,-3 0-13-15,3-5-17 0,5-5-12 0,0-4-25 16,2-7-25-16,3-6-83 0</inkml:trace>
  <inkml:trace contextRef="#ctx0" brushRef="#br0" timeOffset="19078.114">22031 16212 526 0,'0'0'121'0,"0"0"-105"16,0 0-1-16,0 0 27 0,0 0-6 15,0 0-19-15,0 0 0 0,0 0-2 0,0 0-7 16,52 126 0-16,-52-108-4 0,-6 2-4 16,2-6-2-16,0-3-16 0,-1-3-18 15,1-5-22-15,0-3-32 0,-6-2-28 16,6-6-108-16</inkml:trace>
  <inkml:trace contextRef="#ctx0" brushRef="#br0" timeOffset="19234.412">22038 16037 576 0,'0'0'19'0,"0"0"-9"15,0 0 14-15,0 0 24 0,0 0-21 16,0 0-19-16,0 0-2 0,0 0-5 0,0 0-1 15,33-20-15-15,-33 31-23 16,0 1-26-16,-11 1-23 0,-5-7-78 0</inkml:trace>
  <inkml:trace contextRef="#ctx0" brushRef="#br0" timeOffset="20124.745">18399 17911 345 0,'0'0'24'0,"0"0"-12"0,0 0 16 16,0 0 33-16,0 0-25 0,0 0-14 15,0 0 0-15,0 0-2 0,-41 16-1 16,33-14-2-16,-3-2-3 0,3 0 0 16,-2 0-2-16,2 0 0 0,-1 0-3 15,1-1 0-15,-2-5-3 0,-3-1 3 16,1-2-6-16,-5-1-1 0,3-5-1 15,-3 1-1-15,1-2-1 0,3-5-2 16,-1 2-4-16,6-1 1 0,4 1 4 16,4 1 2-16,0-2-3 0,8 2-2 15,4-1 1-15,5 2 2 0,-1 2-2 16,7-1 4-16,0 4 0 0,4-1 0 16,0 1 0-16,1 1 0 0,4 3 0 0,1 2 0 15,-2 2 0-15,-2 2 0 0,-5 2 0 16,-7 5 0-16,-3 3 0 0,-5 7 0 15,-9 2-12-15,-5 7 2 0,-7 7 9 16,-7 5 1-16,-3 3 0 0,-3 2 2 16,-2 0 1-16,-2 1 1 0,0-3-2 15,-2 0 2-15,4-3 4 0,5-4 0 16,3-3-1-16,2-2-1 0,9-4 1 16,4-4-4-16,2-1-1 0,2-2-2 15,2-4 1-15,2-1 0 0,4-2 2 16,5-4 2-16,-1-1 1 0,5-4-3 15,1 0 0-15,9-6-2 0,4-6-1 0,2-6-8 16,7-5-24-16,3-7-31 0,5-10-49 16,-9-1-172-16</inkml:trace>
  <inkml:trace contextRef="#ctx0" brushRef="#br0" timeOffset="21015.168">18598 17830 481 0,'0'0'41'16,"0"0"-40"-16,0 0 6 0,0 0 25 15,0 0 1-15,0 0-15 0,0 0 8 16,0 0-3-16,18 49-3 0,-9-38-4 16,1 0-1-16,5-3-5 0,-1 2-4 15,-2-2-2-15,3 0-3 0,-3-1-1 16,7-1 1-16,-5 0-1 0,7-2 0 15,2-2-2-15,-3-2 0 0,7 0-2 0,0-2 0 16,2-5-1-16,0 0 2 0,-2-5-3 16,0 0 1-16,0 0 1 0,-5-2 1 15,-3-1 3-15,-4 1 1 0,-7 1 0 16,-2-2 0-16,-6 2 1 0,0-2 5 16,-2-1 3-16,-6-3-3 0,-5 1-4 15,-1-3 0-15,-11 0-3 0,4-1 3 16,-8 4-3-16,0 4-2 0,3 3 2 15,-3 6 0-15,2 3 4 0,4 2 4 16,2 2-3-16,5 2 0 0,-1 4-3 16,5 2 0-16,-3 2-2 0,7 4 0 15,-4 6 0-15,1 0 1 0,3 3-1 16,-2 0 1-16,6 3 1 0,-7 2 1 0,7-2-2 16,4 0-1-16,0-2-3 0,0-1 3 15,8-1 0-15,1-1 0 16,3-1 0-16,1-3-1 0,3-1 2 15,1-1-3-15,3-2 2 0,-1-4 0 0,2-3 0 16,5-3 0-16,1-3 1 0,2-2-1 16,0-1-1-16,4-7 1 0,-6-2-1 15,4-4 0-15,-4-3-2 0,0-1 0 16,-6-2 1-16,-5 0-1 0,1 1 3 16,-7-2 0-16,-4 0 1 0,0 0 0 15,-2-1 4-15,1-2-1 0,-5-2 5 16,0-3-1-16,0-1-1 0,2-4 4 15,-2-2-5-15,0-1-1 0,0 2-3 16,2 1 0-16,-2 4-2 0,0 3 3 16,0 1 1-16,0 3 1 0,0 1-2 15,0 4 2-15,-2 0 2 0,2 6 0 16,-7 1-1-16,5 1 2 0,-2 4-3 0,2 0 1 16,2 2-1-16,-2 1-2 15,2 0 0-15,0 3 0 0,0 0 1 0,0 0-2 16,0 0-2-16,0 0 2 0,0 4-1 15,0 3 0-15,0 4-1 0,-2 3 1 16,2 1 1-16,0 6-1 0,0 0 2 16,0 4-2-16,0 3 2 0,0 2 0 15,0 2-1-15,2 4-1 0,-2 4 1 16,2 4-2-16,0 3 2 0,0-1-2 16,0-2 1-16,-2-1-1 0,2-4 0 15,-2 0-5-15,5-4 4 0,-3-2-3 16,0-2-2-16,2-4-1 0,0-5-4 15,0-3 0-15,2-7-3 0,5-1-3 16,-7-5-1-16,4-5-6 0,0-1-3 16,1-3 1-16,1-8-11 0,0 0-23 0,3-6-16 15,1-5-30-15,-1 1-93 16</inkml:trace>
  <inkml:trace contextRef="#ctx0" brushRef="#br0" timeOffset="22390.405">19454 17798 432 0,'0'0'58'15,"0"0"-45"-15,0 0 13 0,0 0 25 16,0 0-6-16,0 0-18 0,-9 7 0 15,9-6-8-15,-2 1-5 0,2 1-5 0,-2 2-4 16,2 2-1-16,-4 1 0 16,4 2 0-16,0 1-4 0,0-1 0 0,6-2 1 15,-2 1-1-15,5-1 0 0,-1-1 2 16,6 1-2-16,-1-4 1 0,8-1-1 16,-5 0-3-16,9-3 1 0,0 0 0 15,0-1-2-15,1-4-3 0,1-2 3 16,-2-2 0-16,-4-1 3 0,-5-1 1 15,-5-2 1-15,-1 3 2 0,-6-3 6 16,-4 0 2-16,0-1 0 0,-8-1 0 16,-3 1-1-16,-1-2-5 0,-4-1-2 15,-3-1-2-15,-2 0 1 0,5 2 4 16,-3 1-2-16,5 4-2 0,-3 4 4 0,5 2-2 16,-3 2 3-16,7 3-3 0,-2 0-3 15,-7 2-1-15,5 4 0 0,-3 4-1 16,1 5 0-16,-5 4-2 15,3 5 0-15,-5 3 3 0,4-1-1 16,1 3 2-16,1 1-2 0,3 1 1 0,2-1-2 16,-1-1 0-16,7-2 1 0,2-2 1 15,2 0 0-15,2-5 0 0,6-1-2 16,3-3 0-16,7-4-6 0,7-2-4 16,0-7 1-16,10-3 1 0,4-4 1 15,5-8-2-15,1-3-8 0,11-3-11 16,2-3-4-16,-6-1 5 0,8-2 4 15,-7 2 0-15,-5-1 6 0,2 3 15 16,-11-1 4-16,0-1 2 0,-8-3 11 16,-6 1 8-16,-7-2 7 0,-3 2 6 15,-13-3 6-15,-2 1-3 0,0-1-10 16,-6 2-7-16,-7 1-4 0,1 2-5 0,0 3-3 16,1 4-1-16,3 2-2 0,2 4 0 15,-2 2 0-15,-1 2 1 0,5 2-3 16,-2 1 0-16,0 2-2 0,-9 0 1 15,7 6-2-15,-2 5-2 0,-9 4-1 16,5 1 0-16,-1 4 0 0,-1 0 1 16,1 3 2-16,5 2-1 0,-1 0 1 15,1 1-1-15,2 0 0 0,4-1-3 16,0 2-2-16,1-5 1 0,3 0-1 16,0-6-5-16,0-1-3 0,7-4 5 15,1-4 1-15,4-2 1 0,1-5 3 16,-1 0 3-16,5-6 1 0,-1-4 2 15,3-3 3-15,2-4 1 0,-5-3-2 16,5-2 1-16,-3-2 1 0,1 1 1 0,-5-4 1 16,5 0 0-16,-5-1 0 0,1 1 1 15,-3 2-3-15,-3 4 1 16,1 6-1-16,-6 5-2 0,-4 7 1 16,0 2 2-16,0 1 1 0,0 0-1 15,0 5-3-15,0 6-1 0,-6 6-3 0,0 7 0 16,-1 5 2-16,3 3-2 0,-2 1 1 15,0 1 0-15,2-3 0 0,0-3-1 16,2-2-1-16,2-8-7 0,8-3-1 16,-2-4-3-16,9-5 3 0,5-4 3 15,7-2-2-15,4-4 7 0,2-6-1 16,4-6 2-16,3-3 0 0,-3-6 0 16,0 0 0-16,-4-2 1 0,-4-1 2 15,-6-3-2-15,-7 0 0 0,-1-1 2 16,-7-1 0-16,-4 0-3 0,-4 0 2 15,0-2 2-15,-4 2-3 0,-2 3-1 0,-4 7 0 16,-1 3 2-16,1 4 0 0,-2 4 1 16,-1 1 1-16,3 5-1 0,-7 1 1 15,7 4-4-15,0 1 0 0,-3 1-2 16,5 6 0-16,0 3 0 0,3 1 0 16,-1 2 2-16,2 2-2 0,2-1 2 15,2 0-2-15,0 3 2 0,6-1 0 16,5-1 1-16,-3 3-1 0,0-2 0 15,9 0 1-15,-1 0-1 0,3-2 2 16,-1 0-2-16,5 2 0 0,0-2 0 16,-4 1 0-16,1 1 0 0,1-1 0 15,-7-1-2-15,-1-2 4 0,-1 2-2 16,-8-1 1-16,-2-3 1 0,-2 2 1 16,-6-1-2-16,-4 2 2 0,-7-2 0 15,-5 1-3-15,1 1-4 0,-8-4-2 16,0 1-6-16,4-3-3 0,2-1-5 0,7-5-8 15,6-1-2-15,-1 0-4 0,7-6-6 16,4-4-3-16,0-5-2 16,2-3 6-16,13-4-17 0,-1-6-34 0,13-9-60 15</inkml:trace>
  <inkml:trace contextRef="#ctx0" brushRef="#br0" timeOffset="22906.23">21018 17433 334 0,'0'0'260'0,"0"0"-243"0,0 0 20 16,0 0 25-16,0 0-21 16,-18 1-24-16,16-1-3 0,2 1-1 15,0 4-9-15,0 3-1 0,0 1 1 16,0 3 2-16,-2 1-1 0,2 0 1 16,0 3-3-16,0-3-1 0,0 3 0 0,0-1 0 15,0-1-2-15,0-3 1 0,0-4-1 16,2-2 0-16,0-1-4 0,2-2 0 15,4-1 0-15,3-1-1 0,3 0 5 16,5-6 0-16,3 0 1 0,3-4 0 16,2-2-1-16,-6-2 0 0,2-1 1 15,-7 0 0-15,-4-1 2 0,-3 0-1 16,-5-2 2-16,-2-4 2 0,-2 2 2 16,-8-5-3-16,-5 3-3 0,-7 0 0 15,-1 3 0-15,2 5 0 0,-3 2 4 16,5 7 0-16,-2 3 0 0,5 2-3 15,-7 1-2-15,-1 7 0 0,3 5-1 16,-8 2-1-16,-2 3 1 0,2 4 1 0,7 0-1 16,-3 2 0-16,0-1 1 0,7 2-1 15,-1-2 1-15,3 2-1 0,1-2 1 16,3 2-1-16,4-2 1 0,1 1-1 16,3-2 0-16,2 0 0 15,5-3 0-15,3-1-1 0,10-2 0 0,-3-3 1 16,6-3 0-16,1-1 0 0,5-5-3 15,6-2 1-15,4-2-2 0,7 0-3 16,-7-5-6-16,2-5-9 0,-6 1-7 16,-6-2-10-16,-8-2-14 0,-5-1-17 15,-9 1-10-15,-5-3-22 0,-7-1-95 16</inkml:trace>
  <inkml:trace contextRef="#ctx0" brushRef="#br0" timeOffset="23343.629">21482 17231 531 0,'0'0'26'0,"0"0"-19"16,0 0 29-16,0 0 27 0,0 0-29 16,0 0-10-16,0 0 4 0,22-69-3 15,-22 66-2-15,0-1-5 0,0 1-2 16,-2-1-4-16,0 3 0 0,0-1-5 16,-2 1 0-16,2 0-2 0,-2 1-3 0,2 0-1 15,2 0 1-15,-4 1-2 0,4 4-2 16,-5 5 1-16,1 3 1 0,-2 4 0 15,0 3-1-15,-2 4 1 16,-1-1 0-16,1 2 1 0,2-1 0 0,-7 1-1 16,5 1 1-16,2 0-1 0,2 0 0 15,-2 2 1-15,-5-2-1 0,9-1-1 16,0-1 1-16,2-4-2 0,0-1-4 16,4-3-2-16,9-2-3 0,-3-4-2 15,11-2-3-15,-3-3-7 0,11-2-9 16,0-3-6-16,2-5-18 0,2-6-23 15,-4-7-46-15,-8-5-179 0</inkml:trace>
  <inkml:trace contextRef="#ctx0" brushRef="#br0" timeOffset="23671.674">21777 17045 519 0,'0'0'66'0,"0"0"-44"0,0 0 23 16,0 0 14-16,0 0-21 0,0 0-16 16,0 0 0-16,0 0-9 0,0 0-1 15,4-4-4-15,7 4-2 0,-3 0 0 16,4 6-1-16,5 1 1 0,-5 2 0 15,7 3-3-15,-5 3-1 0,5 1 0 0,-3 4 0 16,3 2-1-16,-9 7 0 0,1-1-1 16,-3 1-3-16,-6 2-4 0,-2-3-6 15,-8 1-4-15,-5-2-10 0,5 1-10 16,-6-2-13-16,3-3-24 0,1-4-21 16,-2-7-71-16</inkml:trace>
  <inkml:trace contextRef="#ctx0" brushRef="#br0" timeOffset="23952.938">22337 17378 646 0,'0'0'37'0,"0"0"-31"0,0 0 5 16,0 0 27-16,0 0-16 0,0 0-9 15,0 0-1-15,0 0-4 0,0 103-5 16,-10-85-2-16,-13 2-1 0,5-1-3 16,-5 2-2-16,-4-4-10 0,2-1-9 15,5-1-11-15,-5-6-26 0,2-2-4 16,9-3-13-16,-5-4-45 0,9-8-122 15</inkml:trace>
  <inkml:trace contextRef="#ctx0" brushRef="#br0" timeOffset="24172.007">22323 17000 555 0,'0'0'47'0,"0"0"-31"15,0 0 15-15,0 0 27 0,0 0-34 16,0 0-17-16,0 0 5 0,0 0 8 16,0 0-2-16,4 31-6 0,4-21-3 15,11 0-5-15,-5-2-2 0,3-1-2 16,-5-1-1-16,3-2-15 0,-1 1-14 16,-6-4-27-16,-1-1-31 0,-1-10-27 15,0-9-156-15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7:42:59.505"/>
    </inkml:context>
    <inkml:brush xml:id="br0">
      <inkml:brushProperty name="width" value="0.05292" units="cm"/>
      <inkml:brushProperty name="height" value="0.05292" units="cm"/>
      <inkml:brushProperty name="color" value="#FF0000"/>
    </inkml:brush>
  </inkml:definitions>
  <inkml:trace contextRef="#ctx0" brushRef="#br0">15658 11119 10 0,'0'0'81'16,"0"0"-75"-16,0 0 7 0,0 0 12 16,0 0-7-16,0 0-6 0,0 0 4 15,21-27 5-15,-19 26 8 0,0-2-3 16,-2 1-1-16,0-1 1 0,0 2 1 16,0-2-3-16,0 0-2 0,0 0 0 15,0 2-4-15,-2 1 2 0,0-2 1 16,2 1-4-16,0 1 1 0,0 0-2 0,0 0-1 15,0-2-1-15,0 2-1 0,0-1 1 16,0 1-4-16,0 0-1 0,0 0 0 16,0 0-4-16,0 0 0 0,0 6-2 15,0 2-1-15,0 3 3 0,0 2 2 16,0 1 3-16,0 5-3 0,0 1 1 16,0 3-1-16,-2 4 1 0,0 1-3 15,0 3 0-15,0 1 1 0,0 1 1 16,-2 2-3-16,4-2 1 0,-2 1 0 15,0-3-3-15,2-2 3 0,0-4-2 16,0-3-1-16,0 1-1 0,2-5 1 16,-2-2-2-16,2-4 1 0,-2-5-1 15,0-1 1-15,0-5 1 0,0-1-2 16,0 2 0-16,-4-2-3 0,1 0-10 16,-5-4-4-16,-2-5-12 0,-3 0-15 15,1-6-16-15,0-4-7 0,1-2-23 16,-1-4-36-16,2 0-85 0</inkml:trace>
  <inkml:trace contextRef="#ctx0" brushRef="#br0" timeOffset="312.69">15423 11136 297 0,'0'0'8'0,"0"0"0"16,0 0 42-16,0 0-11 0,0 0-16 15,0 0 2-15,0 0 5 0,0 0 0 16,-33-48-5-16,31 46-2 0,2 1-1 16,-2 1 16-16,2 0-21 0,0 0-10 0,0 0 1 15,0 0 2-15,0-2-10 16,4 2 0-16,2-1 0 0,6-2 3 0,3-1 4 16,5-1 3-16,3-2-1 0,6-1-3 15,2 0-2-15,2-2-3 16,0 1 1-16,-4 0-2 0,2 2 1 15,-6 1 0-15,-4 3-1 0,1 1-5 0,-7 2-13 16,-3 0-7-16,-1 2-3 0,-1 4-6 16,-2-3-12-16,1 1-1 0,-3 1-11 15,0-2-21-15,-2-1-54 0</inkml:trace>
  <inkml:trace contextRef="#ctx0" brushRef="#br0" timeOffset="844.064">15929 11026 321 0,'0'0'9'0,"0"0"11"0,0 0 34 16,0 0-7-16,0 0-19 0,0 0-3 15,0 0 1-15,0 0-4 0,2-7-8 16,-4 7-7-16,-2 2-3 0,2 3 0 15,-2 2 0-15,0 2 1 0,-2 3 0 16,-1 0 0-16,1 4 2 0,0 0-3 16,2 1-1-16,0 4 0 0,0 1-1 15,1 5 0-15,1 2-1 0,2 3 0 16,0 3-1-16,0 1 0 0,0-3 0 16,5 0 0-16,-1-2 0 0,0-3 1 15,0-2-1-15,4-4 0 0,-2 0 0 16,3-5 0-16,1-3 0 0,-4-2-1 0,5-3-1 15,-3-4 1-15,0-5 1 0,-2 0 0 16,7-6 0-16,-3-9 3 0,5-4 13 16,3-10 7-16,1-3-4 0,-1 0-6 15,-1-4-6-15,-5 4 0 0,-6-2 1 16,-1 3-3-16,-5 1 2 0,-5 0-3 16,-5-1 0-16,-4 2-2 0,-5-1-1 15,-4 6 1-15,5 2-2 0,-3 6 0 16,-2 4-1-16,7 5 1 0,-1 4-1 15,5 0 0-15,1 3 0 0,1 0 0 16,2 0-5-16,0 3-6 0,1 3-7 16,1 4-4-16,2 2-5 0,2 2 1 15,2 5 0-15,0-1-14 0,4-1-12 0,2 3-20 16,1-7-45-16,1-3-77 16</inkml:trace>
  <inkml:trace contextRef="#ctx0" brushRef="#br0" timeOffset="1125.465">16353 11185 386 0,'0'0'37'15,"0"0"6"-15,0 0 14 0,0 0-9 16,0 0-10-16,0 0-4 0,0 0-1 0,-4-32-9 16,2 30-9-16,2 2-7 0,0 0-4 15,0 0-2-15,0 0 0 0,0 0-2 16,0-1-1-16,0 1 0 0,0 0 0 16,0 0-8-16,0 2-24 0,4 2-7 15,-2 4-5-15,0-1-15 0,2 4-17 16,-4-3-73-16,0-2-134 0</inkml:trace>
  <inkml:trace contextRef="#ctx0" brushRef="#br0" timeOffset="1328.551">16339 11408 313 0,'0'0'173'0,"0"0"-155"0,0 0 24 15,0 0-10-15,0 0 1 0,0 0-7 0,0 0 4 16,0 0 1-16,0 0-7 0,-9 31-8 15,9-31-5-15,-2 0-6 0,0 0-2 16,2 0-1-16,0 0-2 16,0 0 1-16,0 0-1 0,0 0-1 0,0 0-15 15,0 0-11-15,0 0-15 0,0 0-14 16,0 0-14-16,0 0-32 0,2-3-105 16</inkml:trace>
  <inkml:trace contextRef="#ctx0" brushRef="#br0" timeOffset="2391.395">17291 11130 257 0,'0'0'14'16,"0"0"-8"-16,0 0 23 0,0 0 16 0,0 0-8 15,0 0-7-15,0 0-1 0,-12-51-7 16,8 45-8-16,-4 5-2 0,1-5-5 16,1 4 2-16,-2 1-1 0,-4 1-4 15,-1 0-1-15,3 0-1 0,-3 4-1 16,-3 1 1-16,6 2 1 0,-7 0-3 15,0 2 2-15,1 3-2 0,-1 0 2 16,1 5-2-16,1-2 1 0,-1 2-1 16,6 2 0-16,-3 4 0 0,1-2 1 15,3 3-1-15,-3 1 0 0,6-2 0 16,2 2-1-16,0-5 1 0,2 3 0 16,2-5 1-16,0 1 1 0,0-3 0 15,4-1-1-15,-2-6 0 0,2 0 3 16,2 1-4-16,0-4 0 0,0-1 0 15,3-2 0-15,1-2 0 0,2-1-2 0,-1-7 2 16,7-4 5-16,-3-6 5 16,1-5 4-16,3-3-1 0,-2-3-3 0,1-2-4 15,-1-2-2-15,-1 0 0 0,-1 0-1 16,-9 0 1-16,2 3-1 0,-2-3 2 16,1 7-1-16,-3 1 0 0,-2 8 1 15,0 7-1-15,-2 5 4 0,0 4 5 16,0 0 0-16,0 0-8 0,0 4-5 15,0 5-2-15,-2 4 1 0,-2 4 1 16,0 5 2-16,-1 2-1 0,1 4 1 0,0-2 0 16,2 3-2-16,0-1 1 15,2-2 0-15,0-1 1 0,0-1-2 16,0-1 0-16,0 0 0 0,6-3 0 16,-2-3 0-16,3 0 0 0,1-5 0 15,-2-2-3-15,-2 0-7 0,2-5-13 16,1-2-11-16,3-3-7 0,-4-3-7 0,9-5-24 15,-1-7-38-15,-4-2-67 0</inkml:trace>
  <inkml:trace contextRef="#ctx0" brushRef="#br0" timeOffset="2766.656">17614 11119 410 0,'0'0'12'0,"0"0"17"0,0 0 8 16,0 0-9-16,0 0-10 0,0 0 3 15,0 0 8-15,12-86-7 0,-14 77-5 0,0 0-3 16,-4 1-3-16,2 2 1 0,0 1-2 16,-2 0-1-16,-1 1-4 0,1 1-1 15,-4 1 1-15,4-1-4 0,-3 3-1 16,1 0 1-16,-2 5-1 0,4-2 0 16,-7 3 0-16,3 4 0 15,-1 0 0-15,1 3 0 0,-2 3 0 0,1-1-1 16,1 3 1-16,0 2 0 0,1 1 0 15,1 2 0-15,-2-1 0 0,4 4 0 16,-3-1 1-16,5 2-1 0,2-2 0 16,-2 1 0-16,4 1-1 0,0-4 1 15,0 2-1-15,6-5 1 0,0 0-2 16,5 0-2-16,1-6-2 0,1-2-9 16,5-3-6-16,1-7-1 0,1-2-4 15,5-5-4-15,-2-7-3 0,6-3-8 0,-2-7-11 16,2 0-20-16,2-4-38 15,-11 0-87-15</inkml:trace>
  <inkml:trace contextRef="#ctx0" brushRef="#br0" timeOffset="3266.694">17823 11129 349 0,'0'0'32'16,"0"0"16"-16,0 0 5 0,0 0-13 16,0 0-17-16,0 0 1 0,0 0 3 15,0 0-9-15,2-31-5 0,2 36-6 16,-2 0 0-16,2 4 12 0,-2 3-7 15,-2-2-1-15,0 4-4 0,0-2-1 16,-4 3-3-16,-4-2-1 0,4 1 0 16,-9-3-1-16,5-1-1 0,-2 0 1 15,-3-2-1-15,5-2-1 0,-7 1-5 16,1-2 1-16,0 0-1 0,-3-1 2 16,5-2 0-16,-1-2 4 0,5 0 0 0,0 0 0 15,4-4 0-15,-3-5 0 16,5 0 0-16,-2-3 0 0,2-3 0 0,0-1 0 15,2-5 2-15,0-3-1 0,4 4 1 16,2-3-1-16,1 4 0 0,-1 4 0 16,0 2 0-16,0 4 4 0,4 0-2 15,1 1 0-15,-3 1 2 0,9 2-1 16,-3 2 3-16,1 3 0 0,-1 0-2 16,3 5-3-16,-3 5 2 0,-2-2 0 15,3 7-2-15,-3 1 1 0,-5 3-2 16,-1 3 2-16,-2 2-2 0,-4 3 1 15,0 3 0-15,0 3-2 0,0 2 1 16,0 0-1-16,-4 6 0 0,0-2 0 0,-1 1 0 16,3-1 0-16,-2-4 0 15,2-2 1-15,0-4-1 0,-2-1 0 16,0-3 0-16,0-5 0 0,2-4 0 16,2-3-8-16,-4-5-3 0,1-2-3 0,1-6-9 15,0 2-4-15,2-2-5 0,0-2-4 16,0-7-3-16,0-4-20 0,4-2-43 15,5-10-36-15,-3-1-102 0</inkml:trace>
  <inkml:trace contextRef="#ctx0" brushRef="#br0" timeOffset="3688.734">17992 11164 418 0,'0'0'6'0,"0"0"-1"16,0 0 30-16,0 0-10 0,0 0-5 15,0 0 5-15,0 0 5 0,0-56-6 0,2 53 0 16,-2 2-5-16,0 1-3 0,0 0 1 16,0 0-1-16,0 0-3 0,0 0-8 15,0 0-1-15,0 3-3 0,0 1 0 16,0 2 2-16,0 2-3 0,0 2 1 16,2 1 0-16,2 1 0 0,-1 3 0 15,-1 1 0-15,0 0 1 16,0 3-2-16,2-2 0 0,2 0 0 0,0 3 0 15,5-4 0-15,-3-2 0 0,4 1 1 16,1-4-1-16,-1-4-1 0,3-2 1 16,-7-3 0-16,2-2 0 0,1 0 0 15,-1-4 1-15,0-5 0 0,1-3 1 16,-1-1-2-16,-2-1 2 0,-4-2 2 16,2-3 2-16,-3-1 1 0,-3-3-1 15,2-1-3-15,-2-2-2 0,0-3 0 0,0 1 0 16,2 2-1-16,2 4-1 15,-4 9-1-15,0 4 1 0,0 3-6 16,-2 3-1-16,2 1-7 0,0 1-7 0,0 1-11 16,0 3-15-16,4 3-19 0,2 0-3 15,-2 1-12-15,7-1-63 0</inkml:trace>
  <inkml:trace contextRef="#ctx0" brushRef="#br0" timeOffset="3923.259">18304 11079 530 0,'0'0'9'16,"0"0"31"-16,0 0 14 0,0 0-17 16,0 0-14-16,0 0 0 0,0 0-2 15,0 0-8-15,69-73 0 0,-59 73 0 16,-8 3-5-16,2 6-3 0,-2 5 0 16,0 0-2-16,-2 3-1 0,0 2 1 0,-4-1-1 15,0 4 0-15,-2-4-1 0,0 2 0 16,1-3-1-16,3-4-5 0,2 1-10 15,-2-6-6-15,2-2-10 0,0 0-12 16,2-4-11-16,0-2-4 0,3-4-10 16,-1-7-44-16,2-4-90 0</inkml:trace>
  <inkml:trace contextRef="#ctx0" brushRef="#br0" timeOffset="4095.032">18399 10738 539 0,'0'0'0'16,"0"0"-1"-16,0 0 1 0,0 0 10 16,0 0-5-16,0 0-2 0,0 0 11 15,0 0-5-15,0 0-6 16,52-28-1-16,-50 34-2 0,2 3-2 0,0 1-23 16,-4 2-27-16,0-4-49 15,0 0-128-15</inkml:trace>
  <inkml:trace contextRef="#ctx0" brushRef="#br0" timeOffset="4548.292">18581 11036 401 0,'0'0'2'0,"0"0"-1"16,0 0 26-16,0 0 4 15,0 0-16-15,0 0 6 0,0 0 10 16,0 0-10-16,0 0 1 0,-33-40-3 0,33 34-2 15,0-3 2-15,0 3-4 0,2 2-5 16,0 0 3-16,5 0-6 0,-1 2-2 16,2 0 0-16,4 2-3 0,1 0 3 15,3 2 0-15,1 4 2 0,2 1 0 16,1 6 0-16,5-3-2 0,-4 5-1 16,-3-1-2-16,-3 3-1 0,-1 0-1 15,-10-1 0-15,1 2 1 0,-5-4-1 16,0-3 0-16,-3 2 0 0,-3-2-1 15,-2-1 0-15,2-1-2 0,-7-1 0 16,9-1 2-16,-2-1 0 0,2-3 1 16,-2 0 0-16,0-3 0 0,-1 0 2 15,3 0-1-15,0-2 1 0,-2-2 1 16,0-2-1-16,-1-3 5 0,1-1 1 16,4-3 2-16,0-3-2 0,2-5-1 0,2-1-5 15,6-1-1-15,3 0-2 0,1 1 1 16,5 1 0-16,-1 2-1 0,5 6-1 15,2 4 1-15,4 0-8 16,1 5-11-16,8 0-14 0,-1-4-19 0,8 1-24 16,-10-3-41-16,-6-2-150 0</inkml:trace>
  <inkml:trace contextRef="#ctx0" brushRef="#br0" timeOffset="5173.065">19230 10854 502 0,'0'0'3'0,"0"0"1"16,0 0 25-16,0 0 2 16,0 0-12-16,0 0 4 0,0 0-1 15,0 0-11-15,-18 0-1 0,10 4-7 16,-1 0 0-16,3 2-3 0,-2 3 0 0,0-2 2 16,-1 2-1-16,5 0-1 0,-2 0 1 15,0 1-1-15,4-1 0 0,-5 1 0 16,5-3 0-16,2 0-1 15,0 1 1-15,0-3 0 0,7 2-3 0,-5-3 3 16,4 0-3-16,4 1 3 0,1-5 0 16,5 0 0-16,-1 0 0 0,3-8 1 15,-1 1 1-15,-1-3-2 0,1 1 4 16,-7-1 3-16,-2 0 8 0,-6-1 1 16,1 1 3-16,-3 0-9 0,0-3-1 15,-5-1-5-15,-1 3 0 0,-2-1-3 16,-5 3-1-16,5 1 1 0,0-1 0 15,-2 3 1-15,1 3-1 0,5 1 1 16,-6 2-1-16,2 0 1 0,-3 2-2 0,-1 4 0 16,-5 6 0-16,3 4-2 0,-5 0 2 15,7 4 2-15,-7-1-2 16,7 0 0-16,-1 0 0 0,-1 0 0 16,8-3 0-16,-5 2 0 0,9-2 0 15,-4-1 1-15,4 1 1 0,0 0 3 0,2-1-3 16,0 1 0-16,6-4 2 0,3-1 0 15,-1 0 1-15,0-1-1 0,7-3 2 16,-3 0-1-16,2-1 0 0,3-1 2 16,-3-1-4-16,3-1 1 0,-5 0 0 15,5-3-1-15,-5 0-3 0,-1 0 1 16,-1 0-1-16,-6 0 2 0,0 0-2 16,-2-2 0-16,-2 1 0 0,2-2-3 15,-2 1-2-15,2 1-1 0,-2-2-3 16,0 0-4-16,2 1-5 0,-2-1-3 15,0 2-2-15,0-2-8 0,0 0-8 16,-2 3-9-16,-2-1-16 0,-4 1-18 16,0 0-82-16</inkml:trace>
  <inkml:trace contextRef="#ctx0" brushRef="#br0" timeOffset="10453.868">15665 12298 104 0,'0'-7'89'0,"0"2"-37"0,0-1 10 16,0 2 0-16,-2-2-9 16,0 0-8-16,2 2-8 0,0 2 15 15,0 2-32-15,0 0-2 0,0 0-3 0,0 0-5 16,0 2-7-16,0 7-2 0,0 1-1 16,-3 8 2-16,3 4 1 0,-6 5 1 15,0 6 0-15,-2 3-1 0,2 2 0 16,-1 3-1-16,-1 0-1 0,4-1-1 15,-2-2 1-15,2-3-1 0,-1-4 0 16,1-3 0-16,4-5 0 0,-2-5-1 16,2-3-12-16,0-7-7 0,0-3-16 15,0-2-12-15,0-3-13 0,0-5-19 16,-4-6-2-16,0-9-60 0</inkml:trace>
  <inkml:trace contextRef="#ctx0" brushRef="#br0" timeOffset="10672.533">15367 12276 409 0,'0'0'6'15,"0"0"2"-15,0 0 29 0,0 0-1 16,0 0-9-16,0 0-12 0,0 0 10 16,0 0 0-16,0-28-8 0,14 28-7 15,-1-3-2-15,8 1 2 0,-3-1 1 16,9-2-2-16,2 0-2 0,2-2-2 15,2 0-3-15,0 1 0 0,0 0-1 16,-2 3-1-16,-2 0-27 0,2 2-20 16,-4 1-17-16,-6-1-27 0,-3-1-64 15</inkml:trace>
  <inkml:trace contextRef="#ctx0" brushRef="#br0" timeOffset="11125.543">15935 12286 187 0,'0'0'236'0,"0"0"-226"0,0 0 19 16,0 0 14-16,0 0-4 0,0 0-14 15,0 0 2-15,0 0 0 0,0 0-4 16,-20-32-7-16,16 31-7 0,2 1-1 16,-1 0-4-16,-1 0-1 0,-2 4-2 15,0 3-1-15,2 5 0 0,-7 0 0 16,3 3 0-16,0 3 0 0,2 0 0 15,-3 4-1-15,5 4 1 0,-2 2 0 16,0 3 0-16,2 3 1 0,2 0-1 16,0-1 0-16,2-2 0 0,0-4 0 15,4-4 0-15,2-4 0 0,8 0-1 0,-1-4 0 16,1-4-3-16,5-1 4 0,-3-7-2 16,1-3 2-16,2-3 0 0,-3-10-2 15,3-4 2-15,-3-7 2 0,3-1 1 16,-7-7 0-16,3 1 2 0,-3-1 0 15,-8-3 1-15,-2 3-2 0,-2-10-1 16,-2 2-1-16,-4 1 0 0,-2 4-1 16,-2 6 0-16,1 7 0 0,-1 7 0 15,0 4-1-15,-3 1 0 0,1 7-3 16,-3 1-6-16,5 2-5 0,-2 5-5 16,1 0-3-16,5 4-4 0,2 2-3 15,0 0-12-15,4 4-6 0,0-1-10 0,0 0-29 16,4-6-88-16</inkml:trace>
  <inkml:trace contextRef="#ctx0" brushRef="#br0" timeOffset="11344.291">16372 12320 522 0,'0'0'10'16,"0"0"5"-16,0 0 16 0,0 0 13 15,0 0-15-15,0 0-4 0,0 0 1 16,0 0-7-16,8-17-9 0,-8 17-6 16,-2 0-2-16,-2 0-2 0,0-3-6 15,-1 3-20-15,1 0-8 0,-2 3-20 16,4 1 3-16,2 5-7 0,0 1-29 16,-2 0-16-16,2 0-25 0</inkml:trace>
  <inkml:trace contextRef="#ctx0" brushRef="#br0" timeOffset="11531.949">16314 12562 449 0,'0'0'20'16,"0"0"12"-16,0 0-2 0,0 0-4 15,0 0 1-15,0 0-3 0,0 0 8 16,0 0-4-16,0 0-5 0,-6 29-1 16,6-29-8-16,0 0-7 0,0 0-1 15,-3-5-2-15,3 4-3 0,-2-2-1 16,0 0-10-16,2 3-17 0,-4-4-16 15,4 2-9-15,0-3-10 0,0 2-22 16,2-3-60-16,2-5-91 0</inkml:trace>
  <inkml:trace contextRef="#ctx0" brushRef="#br0" timeOffset="12219.527">17107 12337 208 0,'0'0'10'0,"0"0"-9"16,0 0 0-16,0 0 19 15,0 0 10-15,0 0 4 0,0 0 14 16,0 0-12-16,7-70-9 0,-14 61 0 16,1 1 1-16,2-1-5 0,0 1 8 15,0 0-14-15,-2 1-4 0,4 1 1 0,-5-2 0 16,1 4-2-16,0 1 1 0,-2 0-6 16,2 2-5-16,-3 1-1 0,-1 0-1 15,-2 4 0-15,-3 4 0 0,3 5 0 16,-5-1-1-16,3 4 0 0,-1 1 1 15,3 3 1-15,-3 2-1 0,3 2 0 16,-3 1 0-16,5 3 0 0,0-3 0 16,4 3 0-16,-1-2 0 0,3-1 0 15,2-4-1-15,2-3 1 0,0-1 0 16,4-6-2-16,5 1 2 0,1-5-2 16,0-4 1-16,9 1-2 0,-5-4 3 15,7-6 1-15,0-2 2 0,1-9 5 0,1-3 4 16,0-5-2-16,0 0 0 0,-1-1-1 15,-5-5-3-15,1 2-1 0,-3-2 1 16,-3 0-1-16,1 1-1 0,-3-1 1 16,0 1 0-16,-3 6 2 15,-1 7 1-15,-4 9-3 0,-2 2-1 0,0 3 6 16,0 3 3-16,0 0-6 0,0 0-5 16,0 1-2-16,0 7-4 0,0 3 1 15,0 4 3-15,0 3 0 0,0 2 1 16,0 1 0-16,-2-1-1 0,2-1 0 15,-4 3 1-15,4-3 0 0,0 2-1 16,0-4 0-16,0 0 0 0,4-3 0 16,-2-2-3-16,4-2-10 0,-2-1-8 15,5-2-10-15,-1-4-10 0,2-3 12 0,5 0-14 16,-1-6-2-16,9-4-10 16,-3-2-50-16,1-1-86 0</inkml:trace>
  <inkml:trace contextRef="#ctx0" brushRef="#br0" timeOffset="12563.207">17599 12209 415 0,'0'0'22'0,"0"0"20"0,0 0 9 0,0 0-10 15,0 0-21-15,0 0-12 0,0 0 10 16,-2-101 10-16,2 92-16 0,-2 3 3 16,-2-1-1-16,2-1-3 0,-8 1-3 15,6 0-4-15,-5 1 1 0,1 0-1 16,0 1 0-16,2 1-3 0,-3 1 0 15,1 2-1-15,0 1 0 0,0 0-1 16,1 4 0-16,-1 3 1 0,-2 4-3 16,2 2 2-16,-1 3 1 0,-1 0-1 15,-3 1 1-15,7 4 0 0,-4 3 1 0,-2-1-1 16,1 4 0-16,-1-2-1 0,4 2 1 16,-1-3 0-16,5 2 0 15,-2 0 0-15,4-2 0 0,2-2 0 0,0 0 0 16,4-6-1-16,4 0 0 0,5-1 0 15,3-4-2-15,3-2-3 0,1-1-2 16,5-6-4-16,2-2-7 0,4-5-4 16,0-6-2-16,4-6-13 0,-2-1-19 15,0-4-26-15,-2-2-48 0,-2 4-87 16</inkml:trace>
  <inkml:trace contextRef="#ctx0" brushRef="#br0" timeOffset="13047.899">17982 12162 372 0,'0'0'49'15,"0"0"23"-15,0 0-6 16,0 0-19-16,0 0-22 0,0 0-9 16,0 0 0-16,0 0-8 0,0 0-3 0,-8-12-5 15,3 21 0-15,-3 1 4 0,0 5-2 16,-4-3 0-16,-1-1 0 0,-3 0-2 16,3 0 1-16,-3-4 0 0,-1 0-1 15,5 0 0-15,-7-3 0 0,5-1-4 16,-3 0-2-16,1 0 2 0,1-2-5 15,1-1 1-15,-1 0 8 0,7-4 0 16,0-2 0-16,1-1 0 0,1-3 1 16,2 1-1-16,2-6 0 0,2 0 5 15,0-2 0-15,0-5 0 0,6 2 3 16,2-1-5-16,3 2-1 0,1 0 0 16,5 3-1-16,-3 3-1 0,5-1 2 0,-1 4 3 15,5 3 2-15,-4-1 2 0,4 4 0 16,1 1 0-16,-1 2-1 0,-4 1-1 15,1 3-2-15,-3 4 0 0,1 5-3 16,-5 2 0-16,1 4 0 0,-5 2 0 16,-1 7-1-16,0 7 1 0,-8 5-1 15,0 5 0-15,0 0-1 0,-4 0 1 16,0-1-1-16,0-2 0 0,2-2 0 16,0-4 0-16,2-3 0 0,-5-3 0 15,3-4 0-15,0-3 0 0,2-6 0 16,-2-1-1-16,0-7-5 0,0-2-5 15,0-2-5-15,-2-4-9 0,4 0-3 16,-4-1-4-16,2-8-10 0,2-2-19 16,0-6-19-16,6-2-55 0,2-1-97 0</inkml:trace>
  <inkml:trace contextRef="#ctx0" brushRef="#br0" timeOffset="13485.292">18201 12172 389 0,'0'0'0'0,"0"0"0"0,0 0 21 16,0 0 24-16,0 0-9 0,0 0-6 15,0 0 0-15,25-57-1 0,-19 53 0 16,-2-2-5-16,0 3-1 0,2 0 3 16,-1 1-1-16,-5 2-8 0,4 0-5 15,-4 0-4-15,2 2-2 0,0 1-3 16,0 1 1-16,2 4-1 0,-2-1-1 15,-2 5 0-15,2-1 1 0,-2 2-2 16,0 3 1-16,0 1-2 0,0-1 0 16,0 3 1-16,0-2 0 0,2 2-1 15,0 0 0-15,5-1 0 0,-1-4 0 0,2-1 0 16,-2-3 0-16,2-5-1 0,3 1 1 16,-1-3-1-16,0-2 1 0,1 0 0 15,-1-2 1-15,-2-6-1 0,7-3 2 16,-5-4-1-16,-1 0 0 15,-1-5 1-15,0 3-1 0,0-3 1 0,-1-2-1 16,-1 0-1-16,0-7 1 0,0-2-1 16,0 0 1-16,-2 2-2 0,1 3-1 15,-5 7-8-15,0 4-1 0,0 4-2 16,-2-1-4-16,-1 7-11 0,-1 1-5 16,2 3-12-16,2 0-14 0,-4 4-20 15,4 1-54-15,-8-2-145 0</inkml:trace>
  <inkml:trace contextRef="#ctx0" brushRef="#br0" timeOffset="13719.652">18643 12024 239 0,'0'0'352'0,"0"0"-345"16,0 0 19-16,0 0 34 0,0 0-25 15,0 0-22-15,0 0 1 0,0 0 2 16,64-26-7-16,-61 33-4 0,-3 3 3 15,4 4 0-15,-4 3 0 0,0 2-3 16,0 3 2-16,0-1-4 0,0 0-1 16,0 0-1-16,0-2-1 0,0-1 0 15,4-2-1-15,0-4-3 0,2-1-13 16,-4-3-10-16,-2-2-10 0,0-2-31 16,-2-4 7-16,-6 0-6 0,-2-6-53 15,-1-3-128-15</inkml:trace>
  <inkml:trace contextRef="#ctx0" brushRef="#br0" timeOffset="13907.067">18647 11866 409 0,'0'0'9'0,"0"0"6"16,0 0 26-16,0 0-10 0,0 0-20 15,0 0-3-15,0 0-3 0,0 0-4 16,19-41-1-16,-19 44 1 0,2 3-1 15,0 3-7-15,4-4-19 0,-1 4-18 16,-3 0-28-16,2-2-60 0,-2-4-118 16</inkml:trace>
  <inkml:trace contextRef="#ctx0" brushRef="#br0" timeOffset="14375.71">18898 12020 260 0,'0'0'141'0,"0"0"-137"16,0 0 31-16,0 0 24 0,0 0-26 16,0 0-11-16,0 0 3 0,0 0-1 15,0 0-3-15,-2-37-3 0,4 30-9 16,2 2 2-16,2 0 0 0,0 2 0 16,2 0-1-16,1 0 0 0,5 1-1 15,-1 0-2-15,1 2-1 0,5 0-3 16,-3 4 2-16,5 1-3 0,-5 4 0 15,-1 3-1-15,-5 0-1 0,1 0 0 16,-5 4 1-16,-4-2-1 0,-2 3 0 16,0-3-7-16,-6 1-3 0,1-1 1 15,-5 3 2-15,2-3-1 0,0-1 0 0,1-3 1 16,-3 0-1-16,6-2 4 0,-2-1 3 16,-3-1-1-16,-1-1 2 0,2-2 0 15,0-3 2-15,-1 0 0 0,-1 0 0 16,2-2 5-16,1-2 4 0,1-4 0 15,4 0 1-15,-4-4 1 0,6-1-5 16,0-4 2-16,6-6-1 0,0 0-3 16,7-6-4-16,5-2 2 0,3 0-4 15,4-1-2-15,4 4 2 0,-2 6-2 16,0 6 2-16,-3 4 0 0,-1 1 0 16,-2 5-1-16,-3 3-3 0,-1-1-15 15,-5 4-9-15,5 0-19 0,-5 1-10 16,1 3-22-16,-3-4-40 0,-2 0-136 15</inkml:trace>
  <inkml:trace contextRef="#ctx0" brushRef="#br0" timeOffset="15391.805">19416 11891 396 0,'0'0'69'16,"0"0"-67"-16,0 0 12 0,0 0 31 15,0 0-16-15,0 0-12 0,0 0 6 16,0 0-1-16,15-2-8 0,-15 4-3 16,0 4-4-16,0 0 2 0,0 1 3 0,0 2-4 15,-2-2-1-15,2 5-4 16,0-3-1-16,0 1-2 0,0-1 1 16,6 0-1-16,4-1 0 0,-1 1-1 15,1-5 1-15,7 0 3 0,-1-3-3 16,7-1 1-16,2 0 0 0,-1-1-1 0,3-4 2 15,4-3-2-15,-2-1-3 0,-4-1 2 16,-4 0 2-16,-5 2-2 0,-7-1 2 16,-7-4-1-16,-2 2 3 0,0-2-1 15,-7-1 0-15,-5 0-1 0,-5 3 0 16,1-3-1-16,-3 6-1 0,5 0 1 16,-5 2 2-16,5 6-2 0,-5 0 0 15,3 5 0-15,-5 5-1 0,-4 3 1 16,7 5-2-16,-5 0 2 0,2 2 0 15,7 0 0-15,1 1 0 0,-1-2-1 16,10 1 1-16,0-2 0 0,1 3-1 16,3-4 1-16,5 2 0 0,3-1 0 0,8-2-1 15,1 0 0-15,8-1 1 0,4-2 0 16,6-4 1-16,2-2-1 0,2-3 3 16,7-4-3-16,-3-1-3 0,-1-7 3 15,5-3 0-15,-6-5 0 16,1-3 2-16,-5-2 1 0,-2-1 2 0,-4 0-2 15,-4-1 1-15,-6-2 0 0,-9-3-2 16,-6-1 1-16,0-7-1 0,-3-1-1 16,-3-3 0-16,0 1 1 0,0-1-1 15,-3 3-1-15,-1 4 0 0,0 5 2 16,2 5-1-16,-2 4 5 0,-2 4 3 16,4 9-5-16,0 3 0 0,0 2 1 15,-5 1-1-15,1 5-3 0,2 6 0 16,-4 4-1-16,4 3 2 0,-5 3 1 15,3 4 2-15,6 3-2 0,-2-3 2 16,2 4 1-16,0-1-2 0,0 0 0 16,4 2 0-16,7-1 0 0,-5 0 0 0,2-1-1 15,-2 0-3-15,7 0 3 0,-7-6-3 16,0 2 1-16,-4-5-1 0,2-5 1 16,-2-2 0-16,-2-5-1 0,2-3 0 15,-2-2 0-15,2-1 1 0,-2-1-1 16,0 0 1-16,3-1 1 0,-3-5 0 15,-3-1 0-15,-1-5-1 0,-6-1-1 16,0-3-1-16,-11-6-2 0,-4 0-2 16,2-3-3-16,-5 3-1 0,7 3 3 15,4 6 4-15,3 7 2 0,3 1 0 16,-1 5 0-16,0 0-1 0,-3 6-2 16,-3 4 1-16,3 1 2 0,-3 4 0 15,5 0 0-15,-3 1 0 0,5 1 0 16,3 2 0-16,-4-1 2 0,7 1 3 15,1-2-1-15,2 2 1 0,2-1-2 0,0-4 0 16,2 4-2-16,5-5 0 0,5-1 1 16,2 1-1-16,5-7 0 0,2 3 0 15,6-5 2-15,-3-2-2 0,3-2 1 16,-6-2-2-16,4-4 0 0,-5-3 0 16,-3-1-4-16,-1 0-7 0,-7-2-7 15,1 1-8-15,-6-2-13 0,0 4-19 16,-2 1-11-16,-2 1-3 0,-4-2-25 15,-4 2-70-15</inkml:trace>
  <inkml:trace contextRef="#ctx0" brushRef="#br0" timeOffset="16876.196">15555 13518 281 0,'0'0'28'0,"0"0"1"16,4-33 30-16,-4 24 6 0,2 3-18 15,0 0-16-15,0-1 0 0,-2 5-2 0,0-1-4 16,0 2-3-16,0 1-4 15,0-1-5-15,0 1 0 0,5 1-8 0,-1 11-5 16,2 2 0-16,-2 6 4 0,0 5 0 16,-4 1 3-16,0 5-4 15,0 5-2-15,-2 1 2 0,-4 2-2 16,-4-4 1-16,1 1-2 0,5-6 1 0,-2-4-1 16,4-2-2-16,0-8-18 0,2-3-13 15,0-4-14-15,0-5-14 0,2-4-12 16,0-1-39-16,-2-8-61 0</inkml:trace>
  <inkml:trace contextRef="#ctx0" brushRef="#br0" timeOffset="17094.869">15427 13471 518 0,'0'0'10'0,"0"0"-3"15,0 0 28-15,0 0 6 0,0 0-14 0,0 0-15 16,0 0 5-16,0 0 1 0,0 0-4 15,-60-56 1-15,60 56-7 16,4-3-4-16,6-1-3 0,7 0-1 0,10-3 0 16,8-1 0-16,8-5 0 0,9 0 1 15,-2-1-1-15,6 1-2 0,3 1-38 16,-1-3-23-16,4 2-13 0,-6-4-23 16,-12 0-111-16</inkml:trace>
  <inkml:trace contextRef="#ctx0" brushRef="#br0" timeOffset="17547.837">16128 13305 214 0,'0'0'95'16,"0"0"-67"-16,0 0 37 0,0 0-2 15,0 0-23-15,0 0-10 0,0 0-4 0,0 0-3 16,0 0-8-16,-40-39-4 0,38 39-1 15,-2 5-2-15,-2 1-5 0,2 6-3 16,-4 2 1-16,-1 4-1 0,3 2 0 16,-4-1 1-16,4 5 0 0,-3-5-1 15,5 6 1-15,0 1-1 0,-2 2 0 16,0 2 1-16,2-2-1 0,-1 2 0 16,1-2 0-16,4-1 0 0,0-2 0 15,0-4 0-15,6-1 0 0,3-2-1 16,3-5 1-16,1-4-6 0,3-5 2 15,3-3 2-15,-1-1 2 0,1-8 0 16,-1-5 0-16,-1-4 2 0,0-3 4 16,-3-1 7-16,-2-3 6 0,-3 0 1 15,-1-1-1-15,-6 2-1 0,-2-2-4 0,-2-1-2 16,-4-2-4-16,-3 0-3 0,1 2 0 16,-2 3-3-16,0 6-1 0,-3 4-1 15,1-1 0-15,-1 6 0 0,-1 2-4 16,-1 3-6-16,3 3-4 0,0 2-4 15,3 4-6-15,1 2-7 0,2 4-13 16,4 3-16-16,-2-2-16 0,0 0-51 16,-1-5-195-16</inkml:trace>
  <inkml:trace contextRef="#ctx0" brushRef="#br0" timeOffset="17750.914">16537 13402 580 0,'0'0'5'16,"0"0"-4"-16,0 0 29 0,0 0 7 15,0 0-16-15,0 0-5 0,0 0 10 16,0 0-8-16,-2-21-9 0,2 21-4 16,0 0-5-16,-2 0-1 0,2 0-2 15,0 3-9-15,0 0-11 0,0 6-26 16,2-3-3-16,-2 4-17 0,0 1-43 15,0-4-129-15</inkml:trace>
  <inkml:trace contextRef="#ctx0" brushRef="#br0" timeOffset="17938.457">16504 13623 557 0,'0'0'22'15,"0"0"22"-15,0 0-22 0,0 0 6 16,0 0-12-16,0 0-1 0,0 0-6 0,0 0-4 15,2 8-2-15,-2-8 0 0,0 0-3 16,0-2-7-16,0-2-19 0,0-1-13 16,6 0 5-16,-2-1-45 0,5-4-22 15,-1 1-71-15</inkml:trace>
  <inkml:trace contextRef="#ctx0" brushRef="#br0" timeOffset="18422.797">17213 13175 403 0,'0'0'17'0,"0"0"3"16,0 0 29-16,0 0-1 15,0 0-17-15,0 0-9 0,0 0 10 0,0 0-6 16,0 0-17-16,-33-59-4 0,14 59-2 15,-1 2-3-15,-5 5 0 0,8 4 1 16,-1 0 0-16,3 3-1 0,-1 3 0 16,1 0 0-16,3 2 0 0,1 0 0 15,1-1-1-15,2-3 1 0,2 1 0 16,1-1 0-16,5-4 0 0,0 5 0 16,5-3-2-16,1 1 2 0,4 6-2 15,0-4 2-15,7 1 0 0,0 2 1 16,5-2 1-16,3 0 2 0,-4-2 0 15,6-2 2-15,-3 0 2 0,-7-2 1 16,0 0 2-16,-5-4-2 0,-6-1-2 16,-2 0-1-16,-4-2-3 0,0 2-2 15,-2 0 1-15,-6 1-1 0,-4 1 1 0,-9 1 2 16,0-2-3-16,-6 2 0 0,0 0-1 16,3-1-6-16,3-4 0 0,6 1 3 15,3-1-4-15,4-2-4 0,0-1-5 16,1-1-4-16,5 0-4 0,-2-4-6 15,2-2 0-15,2-3-7 16,6-7 0-16,3 0-41 0,7-4-46 0,-1-3-107 16</inkml:trace>
  <inkml:trace contextRef="#ctx0" brushRef="#br0" timeOffset="18735.225">17589 13280 501 0,'0'0'24'0,"0"0"-19"0,0 0-1 16,0 0 33-16,0 0-14 0,0 0-16 16,0 0 13-16,0 0-5 0,-45-69-5 15,38 66 0-15,-1 2 0 0,-2 1-5 16,0 0-1-16,-5 5-3 0,-1 1 2 16,-1 5-1-16,0 0-2 0,-3 4 0 15,3 1 1-15,-3 0-1 0,5 5 0 16,-1-3 0-16,1 3 0 0,3 0 0 15,-3-1-1-15,9 0 1 0,0 0 0 16,2 0 0-16,4 1-1 0,0-3 1 16,2 0-1-16,4-1 0 0,4-3-1 15,9-1-5-15,-1-4-7 0,7 0 0 16,2-6-3-16,4-3-6 0,2-6-7 16,0-9-11-16,0-1-23 0,-4-7-74 15,-4 0-115-15</inkml:trace>
  <inkml:trace contextRef="#ctx0" brushRef="#br0" timeOffset="20282.808">17821 13091 369 0,'0'0'14'0,"0"0"14"0,0 0 19 16,0 0 3-16,0 0-18 0,0 0-1 16,0 0 5-16,0 0 1 0,-9-90-4 15,9 89-7-15,0 1-7 0,0 0-10 16,0 2-4-16,0 8-2 0,0 1 2 15,2 6-1-15,1 2 2 0,1 2-1 16,-4 3-1-16,0 1 1 0,0 3-4 16,0 4 1-16,0-1-1 0,-4 2-1 15,-3 1 1-15,7 1-1 0,-2-5 1 0,2 0-2 16,0-5 0-16,0-2-4 0,4-3-2 16,5-4 0-16,-3-3 1 0,0-6-1 15,-2 1 0-15,0-5 3 16,-4-2-1-16,0 1 1 0,0-2 4 15,0 0 0-15,-4-6 7 0,0-3-5 16,0 0-1-16,2-4-1 0,2-3 0 0,0-3-2 16,2-5 0-16,10-1 2 0,1-5 0 15,3 2 0-15,3 0 0 0,-1 6 0 16,5 8 0-16,-6 2-2 0,-3 6 2 16,1 1 0-16,-1 4 3 0,-1 1-2 15,-3 0 2-15,0 8-2 0,3 1 0 16,-9 0-1-16,4 4 0 0,-2-2 0 15,0 2 0-15,3-1 0 0,-7 1 1 16,6-2-1-16,-2-3 0 0,-4 1 0 16,5 0 0-16,-1-2 1 0,2 3-2 15,2-1 0-15,7-4 1 0,-1 0 0 0,5-3-2 16,8-2 1-16,-2 0-2 0,6-5 2 16,0-2 1-16,-2-5-2 0,4 0 2 15,-2-1 0-15,0-2 0 0,-6 1 0 16,-2-4 2-16,-4 2-1 0,-9-2 1 15,-2 1 6-15,-5-2 0 0,-5-6 4 16,0 3-1-16,-7-4-3 0,-1 1-4 16,0 1-2-16,2 4 2 0,-3 5-2 15,5 7-1-15,-4 1 3 0,2 3-1 16,2 2-1-16,-3 1-2 0,-1 1-1 16,-2 5-1-16,-3 7-1 0,-3 7 1 15,1 2 1-15,1 5 1 0,-3-1 0 16,5 0 0-16,-3-1 0 0,7 1 0 15,0-4 0-15,2 1 0 0,6-2 0 16,0-2-1-16,0 2-1 0,0-4 2 0,8 0-3 16,4-1-2-16,3-5 0 0,6-3 1 15,3-3 2-15,7-4-3 0,5-2 0 16,1-8 0-16,4-5-5 0,0-8-12 16,1 0-10-16,-3-3-2 0,-4-2-2 15,2-2-8-15,-4-2-1 0,1 2 9 16,-6-3 14-16,1-3 18 0,-6-1 4 15,-4 0 2-15,3-3 5 0,-5-2 8 16,-3 2 12-16,-3 1-6 0,-3 5 2 16,-2 2 6-16,-6 4 2 0,0 7-3 15,0 3 0-15,0 5 4 0,-2 6-8 16,-2 2-4-16,2 2-5 0,2 3-3 16,-2 0-1-16,0 0-5 0,2 8-6 15,-2 5-1-15,0 8 1 0,2 3 2 16,0 6 1-16,0 2 1 0,2 1 0 15,2 3 0-15,0 2-2 0,2 3 1 0,-2 2-1 16,-1-4-1-16,1 1-1 0,-2-3 0 16,0-3 0-16,-2-5 0 0,0-2 0 15,0-5 0-15,0-5 0 0,0-3 0 16,0-4-4-16,0-4-1 0,0 0-1 16,0-6 1-16,0 1 0 0,0-1 2 15,0-1 1-15,0-8 0 0,-2-1 2 16,2-3-4-16,-2-2-1 0,0-4 3 15,2 0 1-15,-7-6-1 0,3 3 1 16,-8-3 1-16,4 3 0 0,-5 2 0 16,-3 8 0-16,1 1-2 0,-3 4 2 15,3 4-1-15,-4 3 0 0,-1 4-2 0,3 7 1 16,-1 4 2-16,1 0-3 0,1 4 3 16,1-3 0-16,5 2 0 0,2-2 0 15,1-1-1-15,3 2 1 16,4-3 0-16,0-1 0 0,0 3-1 15,4-2 1-15,5 3-2 0,3-2 2 0,2 0 0 16,7-5-2-16,2-3 0 0,0-2-2 16,6-5-2-16,4-1 0 0,0-9 0 15,0-1 4-15,0-3 0 0,0-3 2 16,0-1 1-16,0 0-1 0,-2-2 1 16,-2 0 0-16,-6-4-1 0,-5 5 3 15,-1-5 3-15,-5 3 1 0,-6-4 4 16,1 0-2-16,-1 2 0 0,-4 1 4 0,-2 8-4 15,0 1-2-15,0 6 3 16,0 3 0-16,-2 1-1 0,2 3-3 16,0 0-2-16,-6 1-2 0,-1 7-2 0,3 3-4 15,-2 7 2-15,-2 1 2 0,0 2 0 16,1 1 0-16,1 1 0 0,4-1 0 16,2-3 1-16,0-1-1 0,2 0-1 15,2 0 1-15,5-3-1 0,5 1 1 16,-2-5 0-16,7 1 0 0,2-6-1 15,2-3 1-15,1-3 0 0,3 0 1 16,-4-7 1-16,2-4-1 0,-7-2 2 16,-3 0-2-16,-1-3 3 0,-8-1 0 15,1 0 3-15,-3-6-1 0,-2 2-1 16,0-8-2-16,0 0-2 0,2-4-1 16,2-1 0-16,-6 6 0 0,0 2 0 15,0 6-1-15,-8 4-6 0,4 5-4 16,-2 4-3-16,0-1-3 0,-1 2-8 0,-5 5-8 15,6-1-8-15,0 2-15 0,-1 0-9 16,5 3-19-16,0-1-33 0,2-2-104 16</inkml:trace>
  <inkml:trace contextRef="#ctx0" brushRef="#br0" timeOffset="20845.1">19706 12825 568 0,'0'0'7'15,"0"0"6"-15,0 0 32 0,0 0-2 16,27-85-23-16,-21 72 1 0,-4 4 3 0,0 0-5 16,-2 6 0-16,0 1-4 15,0 2-4-15,0 0-1 0,0 0-4 0,0 0-2 16,0 2-3-16,0 7-1 16,0-1-1-16,0 6 1 0,-2 6 0 15,-4-1 0-15,2 8 0 0,0-2 1 16,-1 6 0-16,1 0 0 0,-4-2 0 0,4 4-1 15,-4-3 2-15,3 0-1 0,1-2-1 16,2 0-1-16,2-2 0 0,0-4 0 16,6 0 1-16,3-5-1 0,1-3 0 15,5 0-1-15,1-7-3 0,3 0 1 16,3-6-1-16,1-1 1 0,-2 0 1 16,4-8 2-16,-3 1 1 0,-3-5 1 15,0-1 0-15,-5 2 0 0,1-5 1 16,-3-1 0-16,-4-1 0 0,3-5 2 15,-5-1 1-15,-2-4-3 0,0 1 1 16,-2-3-1-16,-2 5 2 0,0 7-3 16,-6 4 1-16,2 4 3 0,0 5 0 0,-9 1-1 15,5 4-3-15,-4 4-1 0,-9 7-2 16,-6 7 1-16,0 2 1 0,2 5 1 16,-4 1-1-16,7-2 0 0,7 1 0 15,-1-1 0-15,9-4-1 0,-1-2 0 16,6-2 1-16,2-1-1 0,0 1 1 15,8-1-1-15,1 2 1 0,5-4 0 16,3-1-1-16,1 1 1 0,3-1 1 16,0-4 0-16,-1-2-1 0,-5-3-2 15,-7-1-13-15,2-2-7 0,-6 0-15 16,-1-3-6-16,-3-3-13 0,0 0-8 16,0-1-20-16,-3 1-52 0,-7-4-149 15</inkml:trace>
  <inkml:trace contextRef="#ctx0" brushRef="#br0" timeOffset="21719.9">15677 14477 200 0,'0'0'61'0,"0"0"4"15,0 0-13-15,0 0-3 0,0 0-7 16,10-43-5-16,-10 35 2 0,2 5-4 16,-2-1-5-16,3 2-2 0,-3 1-4 15,0 0-3-15,0 1-1 0,0 0-3 0,0 2-6 16,0 4-6-16,0 1-3 0,0 7 0 16,-5 3 1-16,5 2 3 0,0 6 0 15,0 1-1-15,0 5-1 0,0 1 1 16,0 3-2-16,0 2 0 0,-2-2-2 15,2 1 1-15,-6-3-2 0,4-2 1 16,-2-4 0-16,0-3 0 0,0-5-1 16,0-5-6-16,1-2-9 0,3-5-4 15,-2-4-13-15,2-2-13 0,-2-2-14 16,2-8-20-16,-6-7-25 0,0-2-162 16</inkml:trace>
  <inkml:trace contextRef="#ctx0" brushRef="#br0" timeOffset="22048.018">15371 14459 350 0,'0'0'22'0,"0"0"18"15,0 0 22-15,0 0-8 0,0 0-18 0,0 0-6 16,0 0-2-16,0 0-6 0,89-68-2 15,-62 61-2-15,6 0-2 0,2-2 1 16,4 0-3-16,7 1-4 0,1-2-4 16,7 0 1-16,-2-2 0 0,6-3-2 15,-5 0 0-15,-1-1 0 0,-2 1 0 16,-7 0-5-16,-4 6 1 0,-10-1 1 16,-6 3 0-16,-13 4-2 0,-5 3 1 15,-5 0 0-15,0 0 2 0,-7 0-2 0,-1 2-1 16,-4 2-9-16,-1 4-8 0,-1-2-3 15,1 1-4-15,1 3-5 0,4 0-5 16,2 2-9-16,-1-3-8 16,3 0-19-16,2-1-33 0,-4-3-94 0</inkml:trace>
  <inkml:trace contextRef="#ctx0" brushRef="#br0" timeOffset="22532.287">16254 14387 266 0,'0'0'90'0,"0"0"-81"0,0 0 36 16,0 0 15-16,0 0-18 0,0 0-13 15,0 0 3-15,0 0 0 0,-13-37-5 16,11 37-4-16,0 0 1 0,0 0-3 16,0 0 1-16,0 0-4 0,0 0-3 15,0 0-1-15,0 1-4 0,0 1 0 16,0 3-4-16,2 4-3 0,-4 0 2 15,-1 4-1-15,1 2 0 0,2 5 1 16,-2-1 0-16,0 4-1 0,0 2-1 16,-2 2-1-16,-3 4 0 0,-1 1-1 15,0-2 0-15,1 2 0 0,1-2 0 16,0-1 0-16,2-2-1 0,2-2 0 0,1-3-1 16,1-6-9-16,2 0-2 0,0-8-2 15,0-2-7-15,2-1-5 0,1-3-7 16,1-2-13-16,4-1-3 0,0-7-6 15,3-4-17-15,-5-7-59 0,0 0-163 16</inkml:trace>
  <inkml:trace contextRef="#ctx0" brushRef="#br0" timeOffset="22797.803">16607 14335 539 0,'0'0'24'0,"0"0"20"0,0 0 18 0,0 0-3 16,0 0-24-16,0 0-5 0,0 0-5 16,0 0-6-16,4-8-6 0,-4 8-7 15,0 0-2-15,0 0-3 0,0 0 0 16,0 0 0-16,0 0-2 0,0 0 1 15,0 0 0-15,0 2-7 0,0 0-13 16,0 2-3-16,5-1-11 0,-1 3-10 16,2 0-23-16,0-4-14 0,-2 4-24 15,-2-1-79-15</inkml:trace>
  <inkml:trace contextRef="#ctx0" brushRef="#br0" timeOffset="23063.328">16624 14665 241 0,'0'0'275'0,"0"0"-225"15,0 0-1-15,0 0 3 0,0 0 10 16,0 0-21-16,0 0-4 0,0 0-10 16,0 0-1-16,4 5-2 0,-4-5-8 15,0 0-8-15,0 2-3 0,-2-2-1 16,2 1-1-16,0-1-2 0,0 0-1 15,0 0 0-15,0 0-1 0,0 0-6 16,0 0-10-16,-2 0-6 0,2 0-5 16,0 0-3-16,0 0-3 0,0 2-25 15,0-1-20-15,0-1-18 0,-4 0-62 16</inkml:trace>
  <inkml:trace contextRef="#ctx0" brushRef="#br0" timeOffset="26953.816">17606 14262 60 0,'0'0'37'0,"0"0"-10"16,0 0-3-16,0 0 4 0,0 0-10 15,0 0-8-15,16-8-3 0,-14 7-3 16,0 0 1-16,-2 1 2 0,2 0 5 16,-2 0 1-16,0 0 7 0,0 0 10 15,0 0 10-15,0-1 0 0,0 1-1 16,0-3-2-16,0 0-9 0,0 1-9 0,0-5-3 16,0 5-3-16,-2-3 0 0,0 1 1 15,0 1-2-15,-2-3-1 16,-2 2-4-16,2-1-2 0,-2 0-3 15,-5 1 0-15,-1-2-2 0,1 3 1 0,-5 0 0 16,-1 1-1-16,-1 2 0 0,-3 2 1 16,3 3-1-16,-3 1 0 0,0 0 2 15,-2 3-2-15,5 2 3 0,1 3-1 16,5-1-2-16,-1 1 1 0,5 5-1 16,2-2-1-16,0 3 1 0,2 4 1 15,0-3-1-15,1 3 0 0,-1-4 0 16,4 3 0-16,-2-4 0 0,2 0-1 15,6-2 1-15,3 1 0 0,1-4-1 16,0-2-1-16,5-4 0 0,-1-2-2 16,5-3 3-16,2-2-2 0,-3-1 1 15,1-5 2-15,2-5 0 0,-3-3 0 16,-1-3 1-16,-1-3 0 0,-1 0 0 16,-3-1 0-16,0-1 2 0,-1-4 4 0,-1 3-1 15,-4-4 0-15,1 3 0 0,-3-2-1 16,-2 2 1-16,0-1-1 0,-2 5 2 15,0 4 5-15,0 5-3 0,0 5-2 16,0 4 8-16,0 1-1 0,0 0-2 16,0 0-7-16,0 1-2 0,0 4-3 15,-4 5-1-15,2 3 1 0,-3 4 0 16,3 4 1-16,-2 1 0 0,2 3-1 16,0 0 0-16,-2 1 1 0,4-1 0 15,-2 0 0-15,2-3-1 0,0-1 0 16,0-3 0-16,2 3 1 0,2-6-1 15,-2-1 0-15,2-3-1 0,-2-3-3 0,3-2-11 16,-3-3-4-16,0-3-4 0,2 0-1 16,-2-3-4-16,2-3-8 15,4-6-9-15,5 0-9 0,-3-3-40 16,4-3-81-16</inkml:trace>
  <inkml:trace contextRef="#ctx0" brushRef="#br0" timeOffset="27313.114">17992 14176 419 0,'0'0'20'15,"0"0"-2"-15,0 0 11 0,0 0 8 16,0 0-15-16,0 0-5 0,0 0 2 16,-6-49-3-16,6 45 0 0,0 2-4 15,-4-1 0-15,-2 1-6 0,4-1 0 16,-3 0-1-16,-3 1 1 0,2 2-3 0,-6 0-2 15,5 0 2-15,-5 0-2 0,0 4-1 16,3 2 0-16,-1-1 0 0,0 4 0 16,1-1 0-16,1 1 1 0,2 1-1 15,0 2-2-15,0 1 2 0,-1 3 0 16,1 1 1-16,0 3-1 0,-2-2-1 16,1 3 1-16,1 0 0 0,2 1 1 15,2-1-1-15,0-2 0 0,2 2-1 16,0 0 1-16,0-2 0 0,8-2 0 15,-2-2-3-15,5 1-1 0,5-4 0 16,-1-1-2-16,3-3-6 0,7-5-1 16,0 0-5-16,0-3-8 0,2-3-9 15,2-5-9-15,-3-2-34 0,-3-3-67 16</inkml:trace>
  <inkml:trace contextRef="#ctx0" brushRef="#br0" timeOffset="27875.484">18410 14150 405 0,'0'0'37'0,"0"0"-11"0,0 0 2 16,0 0 11-16,0 0-17 0,0 0-8 16,0 0-5-16,0 0-4 0,-8 12-1 15,3-3-1-15,-3 4-1 0,-4-2-1 0,3 1-1 16,-3-1 1-16,-5 0 0 15,5-1 0-15,-4-3-1 0,3 1 1 16,-1-3-1-16,-3 1-2 0,1 0-4 16,-3-3-4-16,5 0 2 0,-5-2 3 15,4-1 1-15,1 0 4 0,0-2 0 16,-1-3 0-16,7-2 0 0,-3-1 2 16,3-1-1-16,2-1 5 0,2-3 2 0,0-3 1 15,2 0 0-15,2 1 0 0,0 0 1 16,0 3 0-16,4-1 1 15,-2 1-3-15,6 2 2 0,0-1 0 0,3 2-1 16,-3-1 0-16,4 4 0 0,1-2 2 16,-3 2-2-16,9 2-1 0,-7 0-3 15,7 3 0-15,-5 1 0 0,5 0-1 16,-3 1-1-16,-1 3-2 0,-1 4 2 16,1 2-3-16,-5 0 1 0,0 3 0 15,3 5 0-15,-7 3-1 0,2 3 1 16,-6 3 0-16,0 4 0 0,1 2 0 15,-3 2 0-15,0 2-1 0,0 1 1 0,0 0-1 16,0 0 0-16,0-1 2 0,0-2-2 16,-3-4 1-16,1-1-1 15,-2-6 0-15,0-1 0 0,0-7 0 16,2-6-4-16,0 0-5 0,2-6-3 16,-4-1-3-16,2-3-9 0,-3 0-5 0,3 0-10 15,-2-2-7-15,2-4-13 16,0-4-24-16,2-5-45 0,0 1-64 0</inkml:trace>
  <inkml:trace contextRef="#ctx0" brushRef="#br0" timeOffset="28359.746">18571 14118 280 0,'0'0'24'0,"0"0"45"0,0 0-9 16,0 0-3-16,0 0-18 0,0 0-4 16,0 0-4-16,0 0-8 0,0-39 2 15,0 39-6-15,0-3-3 0,0 3-3 16,0 0-1-16,0 0-3 0,0 0-5 16,0 0-4-16,0 6 0 0,4-2-2 15,2 6 2-15,-4 2 1 0,3 2-1 16,-3 4 1-16,2 0 1 0,0 1-1 15,-2 1-1-15,2-1 1 0,2 5-1 16,0-5 0-16,3 3 0 0,-1-6-1 16,2-2-2-16,3-3-3 0,-1-6 1 15,3-2 3-15,-5-3 1 0,0 0 0 16,1 0 1-16,-3-5 0 0,0-1 1 16,-2-2 0-16,5-2 1 0,-7 0 6 0,2-4 3 15,0-1 0-15,-6-1 1 0,2-1-2 16,0-4-1-16,-2-4-2 15,0 0-2-15,0-4-3 0,0 1-1 16,0 6 1-16,0 2-1 0,-2 7 0 0,-4 3-1 16,0 2 0-16,2 2 0 0,-9 3-3 15,9 3-7-15,-4-1-12 0,0 1-11 16,-1 7-12-16,3 1-16 0,2 3-13 16,2-2-23-16,0 0-79 0</inkml:trace>
  <inkml:trace contextRef="#ctx0" brushRef="#br0" timeOffset="28609.683">19001 14010 396 0,'0'0'157'16,"0"0"-143"-16,0 0 25 0,0 0-1 0,0 0-4 15,0 0-17-15,0 0 7 0,0 0-2 16,-8-4-6-16,8 7-3 0,2 3-9 15,0 4 1-15,2 4 4 0,6 0 1 16,-6 6-3-16,1-1-2 0,1 4-1 16,-2 2-2-16,0 0 0 0,2 2-2 15,-2-2 1-15,-2 1-1 0,1-7-9 16,1-2-9-16,-2-6-6 0,-2-4-10 16,2-3-13-16,-2-4-15 0,0 0-9 15,-2-4-17-15,-4-5-85 0</inkml:trace>
  <inkml:trace contextRef="#ctx0" brushRef="#br0" timeOffset="28812.755">19005 13797 460 0,'0'0'7'0,"0"0"-6"0,0 0 9 16,0 0 22-16,0 0-13 0,0 0-9 15,0 0-4-15,0 0-5 0,0 0-1 16,19-18 1-16,-15 18-1 0,-2 4-26 16,2 0-15-16,6 0-23 0,-5 2-53 15,1-5-94-15</inkml:trace>
  <inkml:trace contextRef="#ctx0" brushRef="#br0" timeOffset="29297.561">19204 14052 319 0,'0'0'36'16,"0"0"36"-16,0 0-9 0,0 0-10 16,0 0-20-16,0 0-7 0,0 0-1 15,0 0-3-15,0 0 2 0,6-61-4 16,-2 56-1-16,0 0-7 0,4 0-3 15,-2 2-2-15,7 1-3 0,-3-1 0 16,1 3-1-16,7 0 1 0,-3 4 0 16,3 2-3-16,-3 5 0 0,1 0 0 15,1 3-1-15,-3 1 1 0,-1 6-1 16,-3 2 0-16,0 1-1 0,-3 1 1 0,-5 2 0 16,0-4-5-16,-2-1-2 15,0-4-1-15,-2 1-1 0,-5-9 2 0,1 2-1 16,-4-3 5-16,2-3 0 15,-1-1 3-15,-1-3 1 0,2 0 0 0,4-2 1 16,-5 0 1-16,5 0 0 0,-4-4 5 16,2-1 3-16,2-4 1 0,2 0-1 15,2-1 1-15,0-5 1 0,0-3-3 16,0-3-1-16,2-7-1 0,2 2-1 16,10-5-4-16,-1 6 1 0,-3 2-3 15,4 4 0-15,-3 4-1 0,3 1 0 16,-3 6 0-16,1-3 0 0,2 2-4 15,-3 4-9-15,-1 1-6 0,2 2-8 0,1 2-8 16,-5 0-11-16,7 2-14 16,-3 1-18-16,-2-3-25 0,1 0-101 15</inkml:trace>
  <inkml:trace contextRef="#ctx0" brushRef="#br0" timeOffset="29891.255">19739 13991 439 0,'0'0'49'0,"0"0"-45"16,0 0 2-16,0 0 35 0,0 0 1 15,0 0-14-15,0 0 1 0,0 0-11 16,8 6-6-16,-8-1-2 0,0 0 1 16,0 1-1-16,0 0 0 0,-2 0-3 15,2 3-3-15,0-1-3 0,0-3 0 16,0 2 0-16,2-1-1 0,4-1 0 15,-1-1-1-15,5 0-2 0,2-1 3 16,3-3 0-16,1 0 0 0,1 0 0 0,6 0 0 16,-3-3 2-16,-3-2-2 0,-1-3 1 15,-3-1 3-15,-5 2 4 16,0-1 4-16,1-3 1 0,-9 1 4 16,2-1-1-16,0-2-7 0,-2-1-1 0,-2 1-3 15,-3 1-1-15,-7 1 1 0,6 1 0 16,-2 2 0-16,-1 2-1 0,-3 1-1 15,4 2 0-15,-3 1-1 0,-3 2 0 16,3 2-2-16,-3 4-1 0,2 6 1 16,-3 4-1-16,-1 0 1 0,1 3-1 15,1 3 1-15,3-3-1 0,3 4 1 16,-2-1-1-16,1 1 1 0,5-2 0 16,0 0 0-16,0-1 0 0,4 0 0 15,0 2-1-15,0-4 1 0,6 2 0 16,0-3-2-16,3-1 2 0,1 0 0 15,2-3-1-15,-1-2 0 0,3-2 1 16,-3-2 0-16,3-3 1 0,-4-4-1 0,1 0 0 16,1 0 1-16,-4-6 1 0,1 3 0 15,-5-2-1-15,4 1 0 0,-2 0 0 16,-4-1 0-16,2 1-1 0,-4 0-1 16,0-1-6-16,0 0-4 0,-2-4-7 15,-2 2-8-15,-6 0-6 0,0-2-23 16,-1 5-15-16,-1-3 7 0,2 4-36 15,-5 0-55-15,-1-2-127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45:57.533"/>
    </inkml:context>
    <inkml:brush xml:id="br0">
      <inkml:brushProperty name="width" value="0.05292" units="cm"/>
      <inkml:brushProperty name="height" value="0.05292" units="cm"/>
      <inkml:brushProperty name="color" value="#FF0000"/>
    </inkml:brush>
  </inkml:definitions>
  <inkml:trace contextRef="#ctx0" brushRef="#br0">26261 9437 24 0,'0'0'33'0,"0"0"-30"0,0 0-3 16,0 0 12-16,0 0-3 0,0 0-4 16,0 0 15-16,0 0 8 0,-7-69 4 15,7 62 2-15,-4 2 4 0,-2-2-1 16,4 4 4-16,-2-1-5 0,0 0-5 15,2 4 0-15,0-2-6 0,2 0-6 16,0 2-7-16,0-1-3 0,0 1-5 0,0 0-1 16,4 0-1-16,0 0 3 0,6 0 2 15,7 0 2-15,-5 0 0 0,13-2 1 16,-2 2-3-16,2 0-1 0,6 0 0 16,4 0 0-16,6 2-2 0,2 1 1 15,-1 0 0-15,12 1-1 0,-3-1 0 16,7 3 0-16,4-2 1 0,2 4 0 15,2-3 3-15,3 1-4 0,1 0 1 16,-2-1-1-16,11 1 2 0,-3-4-1 16,-1 0-1-16,3-2 3 0,1 0-3 15,-3 1 0-15,1-1 0 0,1 2-2 0,-1-1 0 16,3-1-2-16,1 0 0 16,4 0 0-16,-3 0 0 0,7 0 1 0,-6-1 1 15,6-1 0-15,2 1 0 16,-7 1-2-16,5 0 2 0,-4 0-1 15,0 4-1-15,-2-3-4 0,-5 1 4 16,1-1 0-16,-1 1 0 0,-3-2 1 0,-3 0 0 16,-4 0 0-16,2 0 0 0,1 0 1 15,1 0 0-15,0 0-1 0,-1 0-1 16,1 0 0-16,-4 0 0 0,3 3 2 16,-5 0 1-16,0 0-1 0,4-1 0 15,-8-1 0-15,8 0 1 0,1 1-1 16,-3-2 2-16,2 1-2 0,-2-1-1 15,-1 0-1-15,-1 0-3 0,-6 0 3 16,-2 0 0-16,-5 0 1 0,3-3 0 16,-6 1-1-16,-3-1 1 0,-3 1-1 15,-5 2 1-15,-4 0-1 0,-6 0 0 16,-2 0 1-16,-2 0-1 0,0 0 0 0,-5 0 1 16,5 3 1-16,0 0 0 0,2 1 0 15,6-1 2-15,4 0-1 0,8 0-2 16,3 0 1-16,6 0-2 0,4-2-1 15,-3 1 1-15,3-2 0 16,-4 0 1-16,-2 0-1 0,-5-3 2 0,-7-2-2 16,-5 1 1-16,-4 1 0 0,-4 2-1 15,-5-1 1-15,-1 2 1 0,0-1 1 16,-1 1-2-16,1 0 2 0,-2-2-3 16,-1 2 0-16,5 0 1 0,-7 0-1 15,1 0 0-15,-3 0 0 0,-1 0 1 16,-5 0-1-16,-4 2 0 0,-2-2 0 15,0 0 0-15,0 0 2 0,-2 0-1 16,0 0 1-16,0 0-1 0,0 0 2 0,0 0-1 16,0 0-2-16,0 0 0 15,0 0 0-15,0 0-1 0,0 1-2 0,0-1-4 16,0 0-1-16,0 0 0 0,0 0 0 16,-2 0-3-16,2 0-2 0,-2 2-4 15,0-1 1-15,2 0-2 0,-4 2-6 16,2-1-8-16,-4 1-17 0,-4-3-20 15,-1-10-60-15,-7-8-180 0</inkml:trace>
  <inkml:trace contextRef="#ctx0" brushRef="#br0" timeOffset="3764.729">32921 7806 253 0,'0'0'11'16,"0"0"-9"-16,0 0-1 0,0 0 2 0,0 0-1 16,0 0-1-16,54-45 5 0,-50 42 19 15,0 0-2-15,-4 2-1 0,0-1 6 16,0-1 4-16,0 0 1 0,0-3-9 16,0 4-5-16,0-1-5 0,-4 0-3 15,0 0-3-15,0 3 0 0,-5-2 0 16,1 1-3-16,4 1 0 0,-2 0-1 15,-1 0 2-15,-3 0-5 0,0 0 1 16,4 3-1-16,-7 3 0 0,1-1 1 16,-1 3-1-16,-3-1 1 0,1 3 2 15,-5 2-1-15,3 1 1 0,-6 2 1 16,1 0 1-16,1 4-1 0,-4-1 0 16,5 0 0-16,3 6 0 0,3-2-1 15,1 3-2-15,3-1-1 0,-3 3 2 16,5-1 0-16,2 0-1 0,0 2-1 15,0-3 1-15,1 1 1 0,3-2-3 0,0 2 2 16,0-4 0-16,2 2-1 0,0-5-1 16,0 1 1-16,4-1-1 0,3-2 0 15,1-2 1-15,0 2-1 0,2-3 0 16,3-1 1-16,-1 2-1 0,3-5 1 16,1 0-1-16,1-2 0 0,1-2 1 15,-1-2-1-15,-1-1 0 0,1-3 1 16,-3 0 0-16,-1-3 0 0,-3-2 0 15,1-3 1-15,-5 0 0 0,-2 1 2 16,0-3 7-16,0-2 1 0,0-2-1 0,-4-1-1 16,2 2-5-16,-2-5-1 0,0 5-3 15,-2-1 5-15,-4-3-4 16,0 6 0-16,-2-3 0 0,-3 3 1 16,1 4-3-16,-2-3 0 0,1 3 0 15,-3 3-1-15,-3 1-1 0,-3 2-6 16,3 1-6-16,-4 3-2 0,1 2-5 0,-1 4-2 15,4 5-5-15,1-2-11 0,-3 6-12 16,3 0-25-16,-9-5-75 0</inkml:trace>
  <inkml:trace contextRef="#ctx0" brushRef="#br0" timeOffset="5920.452">26044 10672 211 0,'0'0'0'0,"0"0"-2"0,0 0 2 15,0 0 13-15,0 0-2 0,0 0 8 16,0 0 16-16,0 0-3 0,-19-53-11 16,17 49-5-16,2 1 0 0,0 1-7 15,0 1 3-15,0-1-1 0,2 1-3 16,2 1-1-16,2 0-5 0,1 1 0 16,7 3 4-16,1 0 1 0,-1 2 4 15,7-2 0-15,8 2 0 0,-3 0-2 16,3-3 3-16,7 1-1 0,1 1-1 0,4-2-2 15,-2 1 1-15,11-1-2 0,-2 0-2 16,7-2 1-16,-3 1-1 0,6 1 0 16,4-3 1-16,-2 4-2 0,-2-2-1 15,2 2 2-15,0-2 0 0,4 1-3 16,-2 2 5-16,4-3-1 0,0 0 0 16,0 0 0-16,0-2-1 0,0 0 0 15,1 0-1-15,1 0-1 0,0-2 1 16,-2-1 0-16,-2 3-1 0,0-3 0 15,3 2-2-15,-3-2 0 0,-4 1-1 16,-3 1 1-16,-3 1 0 0,2 0 0 16,-6 0 0-16,1 0 0 0,-3 0 0 0,3 3 2 15,-1 1 1-15,4 2-3 0,-2-1 4 16,-1 1 1-16,3-2-2 0,-4 2 0 16,7-3-1-16,-1 0-1 0,0 0-1 15,4 0 0-15,0-2 1 16,2-1 0-16,-2 0-1 0,2 2 1 0,-6-1-1 15,2-1 0-15,2 1-1 0,-11-1 1 16,7 0 0-16,-4 0 2 0,-7 0-3 16,-1 0 3-16,-1 0 1 0,2 0-1 15,-1-1-2-15,3-2 3 0,-1 3-2 16,6-1-1-16,-1-1 0 0,3 1 0 16,-2-1-1-16,-1 2 0 0,1-1 1 15,0 1 0-15,-3 0-1 0,-3 0 0 16,-7 0 0-16,-2 0 1 0,-8 0 0 15,-6 0-1-15,-9 0 1 0,-3 0-1 0,-5 0 0 16,-4 0 4-16,0 0 1 16,-2 0 1-16,0 0-3 0,0 0 0 0,0 0-2 15,2 0-1-15,-2 0 0 0,2 0 0 16,0 0 0-16,0 1 0 0,0-1 0 16,-2 0 0-16,2 2 0 0,-2-2 1 15,0 0-1-15,0 0 0 0,0 0 1 16,0 0-1-16,0 0 0 0,0 0-5 15,0 0-6-15,0 0-7 0,-2 0-7 16,0 0-4-16,-4 0-1 0,-4 3-6 16,-7-3-22-16,-8-3-40 0,1-9-125 15</inkml:trace>
  <inkml:trace contextRef="#ctx0" brushRef="#br0" timeOffset="9405.044">31846 9818 126 0,'0'0'6'16,"0"0"-6"-16,0 0-13 0,0 0 13 0,0-22 0 15,2 19-7-15,0-2-2 0,0 2 9 16,-2 0-2-16,0-1 0 0,0 4 2 16,-4-3 4-16,-2 2 2 15,0 1 3-15,-3-2 5 0,5 2-1 16,-2 0 10-16,0 0-3 0,4 0 3 15,-2-3 4-15,4 3 1 0,-4-2 1 0,2 2-1 16,-1 0-6-16,-1-2 0 0,4 2-3 16,0 0-1-16,0 0 3 0,0 0-1 15,0 0-8-15,0 0-7 0,0 0 0 16,0 0-1-16,0-1-1 0,0 1 2 16,0 0 1-16,0 0 0 0,0 0 1 15,2 0-2-15,7 0 1 0,1 0 2 16,4 0 4-16,5 0-1 0,4 0 1 15,4 0-1-15,4-2 0 0,6-1-1 16,2 1-3-16,3 1-2 0,1-2-2 0,-4 1 1 16,5 0-1-16,-5 0-1 0,-6 1 0 15,0-1-1-15,-8 2-1 0,-5-2 1 16,-3 2 0-16,-7 0-1 0,-5 0-1 16,-3 0 1-16,-2 0 1 0,0 0 0 15,0 0 1-15,-5 0-1 0,-3 0-1 16,-2 0-7-16,-3 0-12 0,-7 0-9 15,1 2-7-15,1 1-8 0,1-1-3 16,0 2-8-16,3-3 5 0,2 1-22 16,-1-1-14-16,5-1-36 0</inkml:trace>
  <inkml:trace contextRef="#ctx0" brushRef="#br0" timeOffset="10092.467">31875 9815 390 0,'0'0'22'0,"0"0"-21"15,0 0 2-15,0 0 27 0,0 0 2 16,0 0-11-16,0 0-1 0,0 0 1 15,0-16-9-15,0 16-9 0,0 0-2 16,0 4-1-16,-2 5 0 0,0 3 2 16,0-1 1-16,-2 4 0 0,2-1 2 0,-3 3-3 15,3 2 0-15,-4 0-1 16,2 1 0-16,-2 3 0 0,2-5-1 16,0 3 1-16,-1-4-1 0,3 1 1 15,2-1-1-15,0-3 1 0,0-3-1 16,0 0 0-16,0-3 0 0,2-4 0 15,1 1 0-15,-1-5 1 0,-2 1 0 0,2-1 4 16,-2 0 3-16,0 0 4 0,2 0 4 16,0-6-5-16,2 0 4 0,2-3-5 15,0 1-6-15,1-1-2 0,-1 4 0 16,0 2 0-16,0-2-1 0,0 2-1 16,1 0 0-16,1 0 0 0,0 3-1 15,0-3 1-15,1 3 0 0,3 0-1 16,2 3 1-16,-1 0 0 0,3 2 0 15,-1 4 0-15,1-2-1 0,-1 3 1 16,-1-1 0-16,3 1 0 0,-5 4 0 16,3 1-1-16,-5 0 1 0,3 1 0 15,-1 4 0-15,-2-3 0 0,5 0 0 0,-5 2 2 16,-4-4-2-16,0 1 0 0,-1-2 0 16,-3-2 0-16,-2 1-1 0,-4 2 1 15,-7-1 0-15,-1 0 0 16,-9-2 2-16,-4 2 0 0,-6-1 0 15,-8-4 0-15,0 2-2 0,-7-2 1 0,1-1 0 16,1 0-1-16,-1 1 1 0,2 0 0 16,3-2-1-16,5 2 0 0,4-2-2 15,6-2-6-15,7-2-5 0,7-3-2 16,5 0-3-16,6 0-8 0,15-9-11 16,7-3-26-16,7-4-58 0,2-1-125 15</inkml:trace>
  <inkml:trace contextRef="#ctx0" brushRef="#br0" timeOffset="12389.55">25882 12270 186 0,'0'0'0'0,"0"0"-20"16,0 0 20-16,0 0 3 0,0 0 4 16,0 0 9-16,0 0 10 0,27-47-4 15,-23 43-2-15,1 3 0 0,3-1-3 16,-4 1-1-16,4-1 4 0,-4 1-1 0,5-2 1 16,5-1-3-16,-4 2-3 0,11-1-2 15,-4 0-2-15,7 0 2 0,1-1-3 16,2-1-1-16,2-1 0 0,4 0-2 15,4-1 1-15,3 3-2 0,1 1 1 16,-2 0-1-16,9 1 2 0,-1 0-1 16,3 1 2-16,0 0-1 0,7-2 2 15,-3 0-2-15,4-2-2 0,4 2 1 16,2-3 0-16,0-3 0 0,4 3-2 16,1 0-3-16,-1-1 3 0,2 2-2 15,-4-2 0-15,5 2 0 0,1 0 1 16,-4-1 0-16,-2 1-1 0,3 1 3 0,-5 1-2 15,-4 1 0-15,-1 0 2 0,6 1-3 16,-3 1-1-16,-2 0 0 0,-5 0 1 16,3 0 1-16,0 1-1 0,-4 1 1 15,0-2 0-15,3 2-2 16,-3-2 1-16,0 0 0 0,6 0 0 16,-2 0 0-16,2 0-1 0,-4 0 2 0,1 0-2 15,3 0-1-15,-2 3-1 0,-4-3 1 16,2 3 1-16,-2-2 0 0,-5 2 1 15,3-1-1-15,-7 3 0 0,5-2 0 16,-3 1 0-16,-3 0 0 0,5 0-1 16,-1 1 1-16,0-2 1 0,-3-2-1 15,-2 1 0-15,5-2 0 0,-7 3 1 16,5-3-1-16,-1 1-1 0,-3 1 0 16,3-1 0-16,-1 1 1 0,-3-2 0 15,-2 0 1-15,0 1-1 0,1-1 2 16,1 0 0-16,-4 0 1 0,3 0-2 0,-3 1 2 15,2 1-3-15,0-1 2 0,3 1 1 16,-5-2-3-16,4 1 2 0,-4 3-1 16,5-2 0-16,-3 1 1 0,2 0-3 15,5 2 0-15,-1-1 0 0,3 3-2 16,1-1 1-16,1 1 1 0,2-1 0 16,-5 3 0-16,7-5 0 0,-6 1 0 15,1-2 1-15,-3-2 0 0,1 2 0 16,-1-1 0-16,-3-1 0 0,3 0-1 15,-3 1 0-15,-2-1 1 0,1-1 0 16,-1 2 0-16,0-2 0 0,1 0-1 16,-1 1 0-16,5 0-1 0,-5-1 1 15,6 2 1-15,1 0-1 0,-1 2 2 16,5 1-2-16,-2-1 0 0,-1 0 0 0,1 1 0 16,-5-1 0-16,-7 0 1 0,-3-1-1 15,-6 0 0-15,-6-2 1 0,-7-1-1 16,-4 2 1-16,-3-2-1 0,-5 0 1 15,0 0 0-15,-2 0 1 0,2 0 6 16,0 0-2-16,3 0-2 0,1 0-4 16,-2 0 0-16,2 0 0 0,1 0 1 15,3 0-1-15,-4 0-1 0,3 0 0 16,-3 0 0-16,-2 0 0 0,0 2 1 16,-6-2 0-16,2 0 0 0,-2 0-2 15,0 0-3-15,0 0-2 0,-2 0-4 16,-4-2-3-16,-4 2-8 0,-5-3-3 15,-1 0-8-15,-5 0-6 0,-2-2-6 16,3 0-13-16,1-2-33 0,2-6-60 16</inkml:trace>
  <inkml:trace contextRef="#ctx0" brushRef="#br0" timeOffset="14046.042">33403 11015 41 0,'0'0'100'15,"0"0"-100"-15,0 0-23 0,0 0 23 16,0 0 6-16,0 0 0 0,0 0 11 15,0 0 13-15,0 0-5 0,12-31-3 16,-14 31 5-16,2 0 0 0,0 0 0 16,0-2-7-16,0 2-4 0,0 0 0 15,0-1-2-15,0-1 1 0,0 1-5 16,0-2-2-16,0 0 6 0,0 0-1 16,0 2 5-16,0 0-5 0,0-1-1 15,-4-1-3-15,0 0 0 0,2 1-4 16,-7-1-1-16,3 2 0 0,0-2-3 15,0 2 1-15,0 1-2 0,-3 0 1 0,1 1-1 16,2 2 0-16,0 0-1 0,-5 2 1 16,3-3 0-16,0 2 1 15,-1-2 2-15,-1 3 1 0,0 2-2 16,2 2 3-16,-5 0-2 0,1 1 1 0,-1 3 1 16,1 2-1-16,-1-1 0 0,-3 1 1 15,1 2-1-15,3-2-1 0,-9 1-1 16,9-4 0-16,-2 1 0 0,3 0 0 15,3-1 2-15,-4 6-2 0,5-4 1 16,3 2-2-16,0 0 0 0,2 0 1 16,0 4 0-16,2-6-1 0,-2 2 4 15,2 0-2-15,-2 0-1 0,2-2 3 16,-4-1-4-16,0 2 1 0,1-1 0 16,-3 0 0-16,2 1 0 0,0-3 1 15,-2 1-3-15,0 2 1 0,1 1 0 16,3-1-1-16,0 0 1 0,2 3-1 0,0-1 0 15,2-1 0-15,5 0 0 0,1-2 1 16,0 0 1-16,5-1-1 0,1-3-1 16,-4 0 1-16,3 1-1 0,-1-1 0 15,-4-1 1-15,3-2-1 0,-3-1 0 16,-4-1 0-16,0-5 1 0,0 0 0 16,1 0 1-16,3 0-2 0,0-2 3 15,0-5 3-15,1-3 3 0,5 1-1 16,-4-2-2-16,1 5 1 0,3-5 0 0,-1 2-1 15,5-5-3-15,-5 3-1 16,-3-3 0-16,2 2 1 0,-5-2 0 16,-3 3 2-16,-2 0 1 0,0-1 1 15,-2 0-1-15,0 2-1 0,-4-2-3 0,0 1-1 16,-3-2 0-16,-1 1 0 0,2 1-1 16,-2 0 1-16,-1-1-1 0,-1 3 0 15,2 1 0-15,-1 2-1 0,1 3-1 16,-4 0-1-16,1 3-5 0,-5 0-1 15,-1 4-6-15,-5 5-2 0,1 5-5 16,-2 3-3-16,-2 5-15 0,7 0-14 16,-5 4-18-16,5-1-34 0,3-5-63 15</inkml:trace>
  <inkml:trace contextRef="#ctx0" brushRef="#br0" timeOffset="15811.55">26037 13230 225 0,'0'0'8'0,"0"0"-1"16,0 0 12-16,0 0 13 0,0 0-15 16,0 0 10-16,0 0-3 0,0 0-11 0,-14-10-5 15,14 10-1-15,0 0 0 0,0 0 0 16,0 0 3-16,0 0 4 0,2 0 0 16,2 0 1-16,0-3-4 0,0 3-2 15,-1-1-2-15,3 0-2 0,8 1-2 16,-3 0 3-16,-3 0-1 0,12 0 1 15,-7 0 1-15,14 1-1 0,-5-1-1 16,5 1 0-16,2-1 0 0,2 0 0 16,4 0-1-16,3 0 1 0,1 0 0 15,4 0 0-15,-3 0 0 0,13 0-1 16,-5 0-1-16,10 0 1 0,2-2-1 16,-2-1-2-16,2 2 1 0,2-3 2 15,2 4-2-15,0-3-2 0,-2 0 0 16,4 3 1-16,0-1 3 0,-4 1-3 0,0 0 1 15,0-2-1-15,-4 2 0 0,2 0 0 16,0 0 0-16,2 0 2 16,-8 0 1-16,-1 3 2 0,1-3 3 15,-6 3-1-15,5-2-1 0,-7-1 0 16,6 2 0-16,-5-2-3 0,3 0-1 0,-3 1 3 16,3 0-1-16,-1 3-1 0,3-1-2 15,0 1 1-15,4 0 1 0,-5-2-1 16,3 1 0-16,4 0 0 0,-2-3 1 15,0 1-3-15,1-1 2 0,3 0-3 16,-4 0 0-16,-2 0 0 0,0 1 0 16,-5-1 1-16,1 2-1 0,-5 0 0 15,3-1 2-15,-1 0-2 0,-3 1 2 16,8 0 0-16,-5-1 2 0,9 0-3 16,0 0 2-16,-3 0-1 0,3 1 0 15,2 0-2-15,-4-1 2 0,0 0-2 0,-5 0-2 16,-1-1 2-16,-13 0 0 0,2 0 1 15,-6 0 1-15,-2-2 3 0,2 0 1 16,-2-1 0-16,-2 2-2 0,6-1-2 16,-2 0 0-16,6 0-1 0,5-2-1 15,-3 1 1-15,4 1-1 0,3-3 1 16,-1 1-1-16,-3-2 1 0,-1 4 0 16,-6-1-1-16,-4 2 0 0,-6 0 0 15,-5-1-1-15,1 1 0 0,-6-1 1 16,-1 1 0-16,1 0 0 0,-1-1 0 15,3 2 0-15,-5 0 0 0,7 0 0 16,-3 0 0-16,5 0 0 0,-1 0 1 16,5 0-1-16,-2 2 0 0,4-1 1 15,0-1 0-15,0 1-1 0,0-1 0 0,-3 0 1 16,1 0-1-16,-4 0 0 16,-3 0 0-16,-1 2 0 0,-3-2 1 0,-1 2-1 15,-3-1 0-15,-2 0 0 16,-3-1 0-16,-3 0 1 0,0 0-1 0,-2 0-1 15,0 0 1-15,0 0-1 0,-2 1-1 16,0 3-4-16,-7 0-3 0,-1 2-2 16,0-2-4-16,-3-1-7 0,1 4-4 15,-3-3-12-15,-1 4-6 0,1-2-13 16,-3-5-21-16,1-1-58 0,-1-6-153 16</inkml:trace>
  <inkml:trace contextRef="#ctx0" brushRef="#br0" timeOffset="18140.033">31892 12679 173 0,'0'0'0'16,"-3"0"-5"-16,3-1 5 0,0-1 6 15,0 1 12-15,0 1-6 0,0-2 12 16,0 1 13-16,0 0-9 0,0-2-8 16,0 1-1-16,3 0 1 0,-3-1 2 15,0 0 0-15,0-1-3 16,2 1-3-16,0-1 0 0,0 1-1 0,2 1-6 16,2-1 0-16,2 3-2 0,1-3-2 15,1 0 2-15,4 3-2 0,3-3 2 0,2 2-1 16,1 1 3-16,3-1 1 0,4 1-2 15,2-1 1-15,0 0-1 16,2 1-2-16,2-2 0 0,-4 2-2 16,0-1 0-16,-5 1-1 0,1 0 0 15,-4 0-2-15,-5 0 1 0,-7 1 0 16,-3-1 1-16,-4 2 0 0,-2-2 2 0,0 1 3 16,0-1 10-16,0 0 2 0,0 0-4 15,0 0-9-15,0 0-2 0,0 0-3 16,0 0-1-16,0 0 0 0,0 0-1 15,0 0 0-15,0 0-1 0,0 1 1 16,0-1 0-16,0 0 0 0,0 0 0 16,0 0 0-16,0 0 0 0,0 0 1 15,0 0-1-15,0 1 0 0,0-1 0 16,0 0 0-16,0 1 0 0,0-1-1 16,0 3 1-16,0 0 0 0,0 0 0 15,0-1 0-15,0 1 0 0,0 3 0 16,0-1 0-16,-4 1 0 0,2 3 2 0,-2-1-2 15,-3 0 2-15,5-1 0 0,-4 2 0 16,2 0 1-16,-2-2-1 0,0 4 0 16,-1-3 0-16,5 3-1 0,-4 2 1 15,0-1 0-15,0 3 0 0,0 2 1 16,-3 0-1-16,5 4 0 0,-4-2 2 16,-2 3-1-16,1 3 0 0,1-1 0 15,2 4 1-15,-4-3-1 0,1 0 0 16,5 1-1-16,-2-2-1 0,2 0 1 15,-2-4-2-15,1 3 1 0,3-4-1 16,-2-5 1-16,2 3-1 0,0-6 2 16,2 1-2-16,0-2 0 0,-2-1 1 15,2 0-1-15,-2-4 0 0,0-1 1 0,2-1-1 16,0-3-1-16,-2 0-1 16,2 0-1-16,0 0-2 0,0 1 0 15,0-1 0-15,0 0 2 0,0-1 0 0,0-4-2 16,0-4-9-16,0-4-8 0,0 0-6 15,0-2-7-15,0-3-9 0,0 0-21 16,-6-2-33-16,-3 3-102 0</inkml:trace>
  <inkml:trace contextRef="#ctx0" brushRef="#br0" timeOffset="18593.51">31894 13046 472 0,'0'0'0'0,"0"0"-5"0,0 0 5 16,0 0 2-16,0 0 10 0,0 0-4 15,0 0 7-15,18-30 4 0,-12 29-8 16,1-2-6-16,-1 3-1 0,4 0 4 16,3-1 2-16,3 1 1 0,3-2-2 15,1 2 1-15,5 0-2 0,2-1 0 16,6-1-1-16,2-1-1 0,2 0-1 0,7 1 2 16,-3-1-1-16,1 2 1 15,3-2-3-15,-2 1 1 0,-5-1-2 0,-7 0-3 16,-7 1 1-16,-7 0 1 0,-9 0 1 15,-4 2 1-15,-4 0 2 0,0 0 1 16,0 0 7-16,0 0 0 16,-4 0-6-16,-2 0-7 0,0 0-1 15,-4 1-1-15,-1 1-6 0,1 1-4 0,2 3 1 16,1-4-2-16,-3 4 0 0,2-2-6 16,2 2-5-16,-1 1-9 0,1 0-18 15,0-5-19-15,-6-2-32 0,-3-5-126 16</inkml:trace>
  <inkml:trace contextRef="#ctx0" brushRef="#br0" timeOffset="93544.853">33520 13604 94 0,'0'0'3'16,"0"0"-1"-16,0 0 0 0,0 0 2 16,0-39 1-16,-2 33 5 0,0-1 14 15,2 1 1-15,-2 1-4 0,2 0 6 16,0 2-3-16,0-1 1 0,0 1-3 15,0 0 4-15,0-1-3 0,-2 2-3 16,2-2 1-16,-2 2-3 0,-2 0 1 16,0-3-4-16,-2 3 0 0,-1 2-5 15,-1-1-1-15,4 1-1 0,-2 0-1 16,-2-1 0-16,3 1 0 0,-3 0 0 0,4 0-1 16,0 0 2-16,-2 2-3 0,-5 1 1 15,3 4-2-15,-2 1 1 0,4-1-1 16,-7 2 1-16,5-1-1 0,-2 0 1 15,-1 2-3-15,1-2 2 0,2 2-3 16,-7 0 6-16,3 4-3 0,1 1 1 16,-5 0-1-16,6 4 3 0,1-3-1 15,-3 2 1-15,4 1-1 0,3-2-2 16,-1 3-2-16,0-1 1 0,4-2 0 16,0 5 0-16,0-4-1 0,0 2 0 15,0 0 1-15,0 1-1 0,-3-1 2 16,1 0 0-16,-2 0-3 0,-2-2 3 15,0 0-4-15,1 3 1 0,5-8 0 16,0 3 0-16,2 0-1 0,0-3 0 16,0 3 0-16,4-5-1 0,3 0 1 0,1-2 0 15,2 1 0-15,-2-3 0 16,5-1 0-16,1 2-1 0,-3-4 1 0,7 0 0 16,-7-1 0-16,1-3 0 0,0 0 0 15,-3 0 0-15,-3 0 2 0,-2-2 0 16,-2-3 2-16,2 1 5 0,2-2 0 15,-3-5 0-15,1 0-3 0,0 0-2 16,0-1-1-16,2 1 0 0,4-1-2 16,-3 1 2-16,1 2-2 0,2-3 1 15,1 3 1-15,-7-1 3 0,2 2-1 0,-6 2 0 16,0 0 1-16,-4 0 1 16,-9-1 0-16,-3 1-3 0,-13 1 1 15,-6 0-4-15,-4 1 0 0,-9 1-1 16,2 2 1-16,7-1-1 0,6 2 0 15,8-1-2-15,13 1 0 0,2 0-3 0,5 0-6 16,5 1-5-16,0 0-10 0,0 2-16 16,7 1-17-16,3 1-8 0,0-5-9 15,9 0-63-15,-9-3-168 0</inkml:trace>
  <inkml:trace contextRef="#ctx0" brushRef="#br0" timeOffset="95841.536">33270 14980 107 0,'0'0'13'16,"0"0"-13"-16,0 0-47 0,0 0-3 15,0 0 41-15</inkml:trace>
  <inkml:trace contextRef="#ctx0" brushRef="#br0" timeOffset="96810.838">33270 14980 26 0,'9'-7'24'0,"-9"7"12"16,0 0-27-16,0 0-4 0,0 0-2 16,0 0-3-16,0 0 1 0,0 0-1 15,0 0 16-15,0 0 13 0,-23-23 2 16,19 23-3-16,0 0 3 0,4 0 1 16,-3 0-2-16,-3 0 2 0,6 0-5 15,-2 0-5-15,2 0-2 0,0 0-6 16,0 0-1-16,0 0-5 0,0 0-2 15,0 0 3-15,0 0 1 0,0 0-1 16,0 0 1-16,0 0-1 0,0 0-3 0,0 0-2 16,0 0-1-16,0 0-2 0,2 0-1 15,2 0 0-15,1 0 1 0,3 0 2 16,4 0 0-16,1 0-2 0,-1-2 1 16,5-2-1-16,-1 1 2 0,1 0 0 15,-1-1 0-15,-1 2 1 0,-1-2-1 16,1 2 2-16,-7-1-3 0,-2 2 2 15,-4 1 1-15,0-3 2 0,-2 3 0 16,0 0 4-16,0 0 3 0,0 0-2 16,0 0-1-16,0 0-4 0,0 0-1 15,0 0-4-15,0 0 1 0,0 0-3 16,2 0 0-16,-2 0 0 0,2 0 0 16,2 3 0-16,1-2 0 0,-1 4 0 0,0-4 0 15,0 0 0-15,0 1 1 0,-2-2-1 16,2 0 3-16,-2 0 0 0,-2 0 1 15,2 0 0-15,-2 0 2 0,0 0-1 16,3 0 0-16,-3 0 0 0,0 0-2 16,0 0-1-16,0 0-1 0,0 0 0 15,0 0-1-15,4 0 1 0,-4 0-1 16,0 0 1-16,2 0-1 0,-2 0 0 16,0 0 1-16,0 0 0 0,0 0 1 15,2 0 1-15,-2 0 1 0,2 0 1 16,0 0 1-16,-2-2 0 0,2 0 1 15,-2 2-2-15,2 0 0 0,-2 0-2 0,2 0 0 16,2 0-3-16,-2 0 3 0,0 0-3 16,3 0 0-16,-3-2 1 0,2 1 0 15,-4 1 0-15,0 0 0 16,2 0 0-16,-2 0-1 0,0 0 0 0,0 0 0 16,2 0 1-16,0 1-2 0,0 3 1 15,0-3 0-15,0 1 1 0,0 0-1 16,2 0 1-16,0 1-1 0,-1-2 0 15,1 2 1-15,0-3-1 0,-2 1 1 16,-2 1-1-16,0-1 1 0,2-1-1 16,-2 0 0-16,2 0 1 0,-2 0-1 15,0 0 1-15,2 2 0 0,-2-2-1 16,0 1 0-16,0 3 0 0,0-1 0 16,2 2 0-16,-2 2 0 0,0-1 2 15,0 3-1-15,0-1 1 0,0 3 0 16,-6 2 1-16,2 0 0 0,-4 6-1 15,-3-2-1-15,5 4 3 0,-8 1-4 0,-1 3 1 16,-1 0 1-16,-1 3-2 0,-2-2 4 16,1 2-4-16,-1-1 1 0,5 6-1 15,-3 3 1-15,3 0 0 0,-1 2 0 16,3-3-1-16,2 3 1 0,3-3-1 16,-3-1 1-16,6 0-1 0,-2-6 0 15,6 0 0-15,-2-3 0 0,2-4 0 16,0 1 0-16,0-7-1 0,0-3 1 15,0 1 0-15,0-5-1 0,0-1-3 16,-5-2-8-16,-1 0-6 0,-6-1-6 16,1-3-11-16,-5 1-15 0,-1-2-10 15,1-1-9-15,1-4-17 0,-1-7-47 16,6-2-93-16</inkml:trace>
  <inkml:trace contextRef="#ctx0" brushRef="#br0" timeOffset="97123.35">33130 15526 370 0,'0'0'10'0,"0"0"-8"0,0 0 20 15,0 0 32-15,0 0-15 0,31-32-5 0,-31 31 9 16,0 1-2-16,0-3-8 0,-2 1-11 15,0 1-5-15,0 0-4 0,-1-1-2 16,1 0-3-16,2 2-4 16,-2 0 0-16,2 0 0 0,0 0-2 15,0 0 1-15,0 0-1 0,0 1-2 16,7 1-1-16,3 0-1 0,6-1 2 16,9 2 1-16,8-3 0 0,11 0 1 0,9 0-1 15,-1 0-1-15,6 0-1 0,-2-1-6 16,-7 1-13-16,1 0-11 0,-17 0-7 15,-12 0-38-15,-21-7-53 0,-17-5-250 16</inkml:trace>
  <inkml:trace contextRef="#ctx0" brushRef="#br0" timeOffset="177698.067">33268 13658 195 0,'0'0'26'0,"0"0"-13"0,0 0-12 16,0 0 23-16,0 0 17 0,0 0-6 16,0 0-7-16,0 0-8 0,0 0-1 15,-93-14-5-15,93 13 1 0,-2-2-7 16,2-1 2-16,-2-1 3 0,2-2 15 0,0 2-9 16,0 1-16-16,0 0 3 15,0 2 6-15,0 0 4 0,0 2 4 16,0 0-12-16,0 0-5 0,0 0 1 15,0 0-1-15,2 1-2 0,4 0-1 16,1 1-1-16,9 1 1 0,-1-2 3 0,11 2 4 16,5-3 0-16,7 0 8 0,1-2-3 15,4-2-1-15,-1 1-3 0,-9-2-3 16,0-1-1-16,-10 2 0 0,-5-1 1 16,-5 3 1-16,-1-2 2 0,-8 3-1 15,0-1-2-15,-2 1-2 0,-2 1-1 16,2 0-1-16,-2 0-1 0,2 0-4 15,-2 0-6-15,0 0-2 0,0-3-1 16,0 3 0-16,0 0 2 0,0 0-3 16,0 0 5-16,0 0 3 0,0 0-3 15,-2 0-8-15,0 0-16 0,-4 0-18 16,-4-6-34-16,-5-2-92 0</inkml:trace>
  <inkml:trace contextRef="#ctx0" brushRef="#br0" timeOffset="178416.923">33241 13643 406 0,'0'0'65'0,"0"0"-60"16,0 0-4-16,0 0 14 16,0 0 11-16,0 0-15 0,0 0-8 15,0 0 7-15,-20 25 1 0,20-22-1 16,0 4 9-16,0 2 1 0,0 1 0 16,4 6 0-16,0-1-2 0,4 7-3 15,0 0-1-15,-1 3-3 0,-1 2-1 16,0 1-1-16,-2 2-2 0,-4 0-3 0,-4-1 1 15,-4 1-1-15,0 1-2 0,-3-3 0 16,-5 1-2-16,3-5 1 0,-1-3 0 16,1-6-1-16,3-2 0 0,0-3 0 15,-1-3 0-15,9-4 0 0,0 0-1 16,0-3 1-16,2 0 1 0,0 0-1 16,-2 0 1-16,2-3-1 0,-2-2 0 15,0-5 0-15,2-3 0 0,0-2 0 16,0 1 0-16,0 1 1 0,4-3-1 15,0 2 1-15,0 4 1 0,5-2-2 0,1 3 1 16,-2 1-1-16,1 1 1 0,3 1-1 16,2 0 0-16,-3 3 1 0,3-2-1 15,-3 4 0-15,1-2 1 0,-2 2-2 16,1 1 2-16,-1 1-1 16,2 6 0-16,-1 1 1 0,1 2-1 15,1 4 1-15,1 1-1 0,3 1 0 0,-7 2 1 16,4 1 1-16,-1 1 0 0,-1 3-1 15,-4-3 0-15,1 1 0 0,-1 1 1 16,-6-2-1-16,2 2-1 0,-4-3 1 16,0-1 0-16,-4 1-1 0,-6 1 1 15,-11-1 1-15,-2 1-2 0,-8-2 2 16,-4-1-1-16,-4 3 0 0,0-3 0 16,1 3-1-16,1 1 1 0,2-6-1 0,2 2-1 15,2-5-1-15,4-1-1 16,-2-1-2-16,4-1-6 0,-2-1-2 15,3-3 0-15,-1-1 2 0,0-2-1 0,6-2-4 16,3 0-5-16,6 0 3 0,3-4-1 16,7-3-14-16,2-6-20 0,9-1-45 15,1-4-94-15</inkml:trace>
  <inkml:trace contextRef="#ctx0" brushRef="#br0" timeOffset="179589.15">33262 13797 212 0,'0'0'73'0,"0"0"-47"0,0 0 7 16,0 0 17-16,0 0 2 0,0 0-32 16,-25-43-11-16,15 36 3 0,2 4 0 0,1 0 3 15,1 1 3-15,4 2 3 0,2 0 0 16,0-1-1-16,0 1-5 0,0 0-4 15,0 0-3-15,0-1 3 0,4 0 2 16,0 1 4-16,-2-1-2 0,3 1 0 16,-3 1-1-16,0 2-6 0,0 4-3 15,0-2-3-15,0 6 0 0,-2-1-2 16,2 2 1-16,-2 5 0 0,0-3 0 16,0 5 0-16,0 4 0 0,0 0 0 15,4 2 0-15,-2-3-1 0,-2 1 1 16,4-2-1-16,0 2 0 0,-1-2 1 15,-3-2-1-15,0 0 0 0,0 1 0 16,0-4 0-16,-5 2 0 0,-1-3 0 0,-2 0 0 16,0 0 0-16,1-6 0 0,3 3 2 15,-2-3-1-15,6-2-1 16,-6-5 1-16,4-2-1 0,2 1 0 16,0-1 1-16,0 0-1 0,0 0 2 0,0 0-1 15,0 0 1-15,0-3 1 0,2-3 2 16,2-5-2-16,-2 0-3 0,0 0 1 15,2-2 0-15,-4 5 0 0,2-1-1 16,-2 2 0-16,0 3-2 0,0 0 1 16,0 0 0-16,2 1 1 0,-2 2 0 15,3-1 0-15,-1-1-3 0,2 1 3 16,2-1-1-16,2 1 0 0,-2 1 0 16,1 0 1-16,3 1-1 0,0 0 1 0,1 0 0 15,1 0 1-15,3 0-1 16,-3 0 0-16,4 0 0 0,-5 2-1 15,-1 1 1-15,3 0 0 0,-5 1 0 0,0 1 0 16,0-1 0-16,1 4 0 0,-3-2 1 16,-2 1 1-16,2 0-2 0,-2 1 0 15,0 1 1-15,5-3 2 0,-7 4-1 16,4 2 0-16,-4 0 1 0,2-1-1 16,0 1 1-16,0 2 1 0,1-3-2 15,-1 1 0-15,-2-2 2 0,-2-1-2 16,0 5 2-16,-2-5 0 0,-7 4-1 15,-3 2 0-15,2-4 1 0,-7 3 1 16,1-1-3-16,-5-1 0 0,2-2 0 16,3-3-2-16,-1 2 1 0,3 0-1 15,3 5 0-15,1-2 1 0,2-2-1 16,2 2 0-16,-3 1 1 0,1-2-1 16,0 0 1-16,0-2 2 0,-5 1 3 0,-3-2-1 15,1 0-2-15,-6 1 1 0,1-1-2 16,-3 0-2-16,-2-1-1 0,-2 1 0 15,3 1 1-15,1-2 0 0,2-2 2 16,5-2-2-16,1-1 0 16,7-1 1-16,2-1 0 0,2 0 0 0,4 0-1 15,0-4 1-15,0 3-2 0,0-5-1 16,0 1-4-16,0 0-3 0,6-4-9 16,4-1-6-16,7-2-6 0,-5 1-10 15,11-3-22-15,-9-1-13 0,3 1-25 16,-9 0-72-16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0T06:49:38.771"/>
    </inkml:context>
    <inkml:brush xml:id="br0">
      <inkml:brushProperty name="width" value="0.05292" units="cm"/>
      <inkml:brushProperty name="height" value="0.05292" units="cm"/>
      <inkml:brushProperty name="color" value="#FF0000"/>
    </inkml:brush>
  </inkml:definitions>
  <inkml:trace contextRef="#ctx0" brushRef="#br0">33349 8638 161 0,'0'0'0'0,"0"0"-68"0,0 0 53 16,0 0 15-16,0 0-2 0,0 0 2 15,0 0 0-15,0 0 10 0,0 0 10 16,41-20 3-16,-41 17 8 0,2 1-5 15,-2-1 6-15,0 3 0 0,0-3-2 16,0 3-3-16,0 0 3 0,0 0-3 16,0 0-5-16,0-3-2 0,0 3-1 0,0 0-4 15,0-3 0-15,0 1-5 0,0-1-1 16,0 0 0-16,0 3 3 0,0-2-4 16,-2 1 1-16,0 1 0 0,-2-3-1 15,0 3 0-15,0-2-4 0,-2 2-1 16,-1 0-1-16,1 0 5 0,0 0-3 15,2 0 0-15,-2 2-1 0,1 1 2 16,-1 3-2-16,-2-1-1 0,2 4-1 16,2-3 1-16,-5 2 0 0,1 0-1 15,0 1 0-15,2 2 0 0,-5 0 1 16,-1 3-1-16,2-2 0 0,-1 2 1 16,1 0 1-16,0 1 0 0,1 1 0 15,-1 1 1-15,-2 1 0 0,3 1-2 16,1 1 2-16,-2 2-2 0,1-2 1 15,5 5 1-15,-2-7-1 0,2 1-1 0,-2 3 2 16,2-5 1-16,-1 7-1 0,1-5-1 16,2 0 1-16,0 1-1 15,-2-2-1-15,2 1 0 0,0-2 0 0,2 0-2 16,0 0 0-16,0-1 0 0,0-1 2 16,0 1-2-16,0-1-1 0,2-3 1 15,2 4 0-15,0-5 0 0,2 1 0 16,1 0-1-16,1-2 2 0,-2 0-1 15,0-2 0-15,1-3 0 0,1 0-1 16,0-2 1-16,-4 0-1 0,2-3 2 16,3 0 0-16,-3 0 1 0,2-2 1 15,2 1 3-15,-1-4-2 0,3-1 2 16,1-1 0-16,-3-2-2 0,2-1 0 16,-1 0-1-16,1-4-1 0,0 5 0 15,-3-5 2-15,-3 4 2 0,4 0-1 16,-4 2 1-16,-1 1-2 0,-3 0 3 15,0 1-2-15,-2-3 3 0,-2 0-1 0,-7-1 0 16,-9-4-1-16,3 2-5 0,-7 0 2 16,-3-1-3-16,2 5 0 0,2-2 0 15,1 5 0-15,5 3 0 0,-1-1-2 16,3 3 1-16,-1-2 0 0,-1 2-4 16,3 0-3-16,-7 0-3 0,5 2-6 15,-3 1-4-15,5 0-2 0,-3 3-7 16,7-1-6-16,0 1-14 0,2 2-19 15,-3-2-42-15,-1-4-65 0</inkml:trace>
  <inkml:trace contextRef="#ctx0" brushRef="#br0" timeOffset="1421.506">31507 9996 455 0,'0'0'7'16,"0"0"-7"-16,0 0 0 0,-10-11 0 0,14 6-2 16,-2 1-16-16,2 1 18 0,0-2 0 15,0 5 10-15,0-3 2 0,-1 3 0 16,1 0-3-16,0 0-4 0,4 0 3 15,7 0-1-15,-3 0 3 0,4 0 3 16,5 0-4-16,4 0-1 0,8 0 1 16,2 0-1-16,7 0 1 0,3-3 1 15,-2 0-2-15,5-2-3 0,-7-1-2 16,-1 1 1-16,-7-2-2 0,-7 3 2 16,-5 1-1-16,-6 0 0 0,-5 2-1 15,-4 1 0-15,-6 0 0 0,2 0 0 16,-2 0 0-16,0 0 2 0,0-2-4 15,0 2 1-15,0 0-1 0,-4-1-9 16,0 1-10-16,-6 0-9 0,-7 0-16 0,1 3-24 16,-9-3-25-16,-2 0-46 0,4 0-84 15</inkml:trace>
  <inkml:trace contextRef="#ctx0" brushRef="#br0" timeOffset="2030.797">31561 9999 401 0,'0'0'63'16,"0"0"-63"-16,0 0-22 0,0 0 16 16,0 0 6-16,0 0 6 0,0 0 7 15,0 0 23-15,0 0-9 0,23-12-11 16,-21 12-6-16,-2 0-1 0,4 3-4 15,-2 3 1-15,0 0 3 0,0 4-4 16,0-1 3-16,2 6-3 0,2 2-1 0,-2-3-1 16,3 5-1-16,-1-4 1 0,-2 2 1 15,6 2-3-15,-6-5 1 0,3 3-1 16,-5-2 0-16,0-1 0 0,0 0 0 16,-2-2-1-16,0-2 2 0,0-1-1 15,0-1 2-15,0-5-1 0,-2 0-1 16,2 0 1-16,0-3 0 0,0 0-2 15,0 1 1-15,0-1-1 0,0 0 1 16,0 0 1-16,0 0 2 0,0 0 2 16,0 0 2-16,2-4 0 0,2 1 0 15,-2-3-2-15,4 1-3 0,-2 2 1 16,5-3-3-16,-1 6 0 0,0-3 0 16,7 3-1-16,1 0 0 0,5 0 0 15,2 0 0-15,-1 0 0 0,7 1 0 0,-4 4 1 16,2 1 0-16,-2 2-1 15,0 4 0-15,-3-1 0 0,-3 3 0 0,2-2 0 16,-9 4-1-16,0-2 1 0,-5 1-1 16,-3 1 1-16,-2-1 1 0,-2 1 1 15,-4 1 1-15,-5 1 3 0,-7 1-2 16,-3 0 0-16,-10-1 2 0,-6 1-2 16,-8-2-1-16,-9 0-1 0,-6-3 0 15,-4 1-2-15,2-4 1 0,4 0-1 16,5-3-7-16,12 1-12 0,10-5-2 15,10 1 11-15,11-5-1 0,8 0-13 16,8 0-16-16,11-6-41 0,3-10-53 16,3-4-65-16</inkml:trace>
  <inkml:trace contextRef="#ctx0" brushRef="#br0" timeOffset="6030.814">33320 11182 237 0,'0'-8'17'0,"0"1"-6"0,0 4 4 16,0-3 18-16,0 2-4 0,0 0-14 15,2 2 5-15,-2-1-3 0,4 0-5 16,-2 0-3-16,4 0 0 0,-4 0-3 16,-2 2 0-16,3-2 1 15,-3 2 4-15,0 1-3 0,0 0 0 0,0 0-2 16,0 0-2-16,-3 0 2 0,3 0-4 15,-6 0-2-15,0 0 3 0,-2 0 3 16,2 2-4-16,-3 3 0 0,-3 0 0 16,4 5 0-16,-3 1 2 0,-1 4-1 15,2-1 0-15,-1 1 1 0,1 4 1 16,0-1-1-16,1 2-2 0,-3 4 3 16,-1-3-2-16,3 6 1 0,-2-1 1 0,-1 2-1 15,3 3-2-15,-2-3 0 0,1 0-1 16,1-1-1-16,2 0 3 0,1 1-3 15,1-6 2-15,4 2-2 0,-2-4 0 16,2 0 1-16,0 4-1 0,2 0-1 16,0 3 1-16,2-5 1 0,2 2-1 15,-2-4 0-15,4-1-1 0,3-3 1 16,-1-1-2-16,0-5 1 0,0-2 1 16,7-1 0-16,-7-3 0 0,5-2 1 15,1-2 2-15,-4 0 2 0,-1-3 0 16,3-3 1-16,-4-4 2 0,-1 1 0 15,1-3-3-15,-2-1 3 0,0 1-2 16,2-2 0-16,-1 0 2 0,1 3-2 0,2-6-2 16,-1 2 0-16,-3-1 1 15,4 2 1-15,0 0 0 0,-3-1-2 16,-3 3 1-16,-2 0 1 0,-2 5 3 16,-6-1-2-16,-11 0-6 0,-6 1-1 0,-8 0 1 15,-12 3-2-15,-7 4 0 0,-3 0-11 16,-3 3-3-16,0 5-2 0,2 4 3 15,9-1-8-15,5 4-8 0,5 4-3 16,4-1-7-16,4 3-18 0,5-5-40 16,3-5-62-16</inkml:trace>
  <inkml:trace contextRef="#ctx0" brushRef="#br0" timeOffset="7702.236">31608 12486 167 0,'0'0'9'0,"0"0"-3"15,0 0 10-15,-37-14 14 0,35 14 9 16,2-1-12-16,0-1 2 0,0-1-1 15,0 3-13-15,0-1-9 0,0 0 4 16,2 0 10-16,-2 1 7 0,0-1-2 16,0 0-5-16,0 1-2 0,0 0-5 15,2 0-4-15,0 0-7 0,2-2-2 16,5 2-1-16,3 0 1 0,9 0 3 16,6 2 4-16,6-2 0 0,8 0 4 15,7-2-1-15,3-2-2 0,3-2 0 0,0 0-3 16,2 0-1-16,-9 1 0 0,-1 0 0 15,-9 2-2-15,-8 1-1 0,-13 1 1 16,-7 1 1-16,-9 0-1 0,0 0 1 16,0 0 8-16,-3 0 10 0,1 0-3 15,-4 0-4-15,2 4-11 0,-2 3-1 16,-2 4-1-16,-1 2-1 0,1 4 1 16,0 3 0-16,-3 1 0 0,3 3 1 15,2 3 0-15,-4 3-1 0,-1 2 2 16,-1 2 1-16,4 3-2 0,-3 1 1 15,1 1 1-15,2 1-2 0,-3-1 0 16,1-1-2-16,2-2 1 0,2-3 1 0,1-2-2 16,-1-4 0-16,0 0 0 0,4-2 0 15,-4-3-1-15,4-5-5 16,0-5-12-16,0 1-11 0,-1-6-17 16,-1-2-19-16,-4-5-25 0,-6-6-57 15</inkml:trace>
  <inkml:trace contextRef="#ctx0" brushRef="#br0" timeOffset="7921.437">31410 12986 715 0,'0'0'0'0,"0"0"-10"0,0 0 4 15,0 0 2-15,0 0-18 0,0 0 13 16,0 0 9-16,0 0 9 0,207-40 0 15,-141 26-1-15,2 1-3 0,4 1-1 16,5-1-1-16,5 1 0 0,7 1-1 0,11 1-2 16,5 4-4-16,3 2-26 15,-7 0-40-15,-21-4-56 0,-26-3-258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1-20T13:29:22.560"/>
    </inkml:context>
    <inkml:brush xml:id="br0">
      <inkml:brushProperty name="width" value="0.035" units="cm"/>
      <inkml:brushProperty name="height" value="0.035" units="cm"/>
      <inkml:brushProperty name="color" value="#ED1C24"/>
      <inkml:brushProperty name="fitToCurve" value="1"/>
    </inkml:brush>
  </inkml:definitions>
  <inkml:trace contextRef="#ctx0" brushRef="#br0">0 74 0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1-20T13:31:42.327"/>
    </inkml:context>
    <inkml:brush xml:id="br0">
      <inkml:brushProperty name="width" value="0.05" units="cm"/>
      <inkml:brushProperty name="height" value="0.05" units="cm"/>
      <inkml:brushProperty name="color" value="#ED1C24"/>
      <inkml:brushProperty name="fitToCurve" value="1"/>
    </inkml:brush>
  </inkml:definitions>
  <inkml:trace contextRef="#ctx0" brushRef="#br0">0 3 0,'60'0'281,"31"0"-281,-31 0 0,31 0 16,-61 0-16,1 0 16,-1 0-16,0 0 62,-30 30-31,30-30 32,1 0-47,-31 30 30,60-30-30,-30 0 62,0 0-62,-30 31 203,0-1-188,0 0-16,0 0 1,0 1 0,0 29-16,0-30 31,0 1-31,0-1 16,0 0-16,0 0 15,0 1 1,-30 29-16,30-30 0,-60 1 15,30-1-15,-1 0 16,1 0-16,0 0 16,0 1-1,-1 59-15,31-59 16,-30-1-16,30 0 16,0 0-1,0 1-15,0-1 0,0 0 16,0 31 31,0-31 421,0 30-421,0-90 63</inkml:trace>
  <inkml:trace contextRef="#ctx0" brushRef="#br0" timeOffset="2120">90 698 0,'31'0'219,"29"0"-203,31 0-16,60 0 15,-60 0-15,-1 0 16,1 0-16,-61 0 16,1 0-16,-1 0 0,0 0 15,0 0 1,1 0 31,-1 0-16,30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1-20T13:31:50.274"/>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1-20T13:32:22.197"/>
    </inkml:context>
    <inkml:brush xml:id="br0">
      <inkml:brushProperty name="width" value="0.05" units="cm"/>
      <inkml:brushProperty name="height" value="0.05" units="cm"/>
      <inkml:brushProperty name="color" value="#ED1C24"/>
      <inkml:brushProperty name="fitToCurve" value="1"/>
    </inkml:brush>
  </inkml:definitions>
  <inkml:trace contextRef="#ctx0" brushRef="#br0">0 0 0,'31'0'297,"29"0"-281,1 0-16,-1 0 15,-30 0-15,31 0 16,-31 0-1,0 0-15,0 0 16,1 0-16,-1 0 94,0 0-94,31 0 31,-31 0-31,-30 31 63,0-1-48,30-30 32,0 0 0,1 0 15,-1 0 17</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1-20T13:32:26.350"/>
    </inkml:context>
    <inkml:brush xml:id="br0">
      <inkml:brushProperty name="width" value="0.05" units="cm"/>
      <inkml:brushProperty name="height" value="0.05" units="cm"/>
      <inkml:brushProperty name="color" value="#ED1C24"/>
      <inkml:brushProperty name="fitToCurve" value="1"/>
    </inkml:brush>
  </inkml:definitions>
  <inkml:trace contextRef="#ctx0" brushRef="#br0">665 0 0,'0'30'250,"0"0"-235,0 1-15,0-1 16,0 0-16,0 0 15,0 1 407,0-1-406,0 0-16,0 0 16,0 1-16,0-1 15,0 0 32,0 0-31,0 0-1,30-30 32,1 0 234,-31-30-265,0 0 0,30 30-1,0 0 1,0 0 0,31 0-1,-31 0-15,0 0 47,1 0-16,-1 0-31,0 0 16,0 0 0,0 0-1,1 0 48,-1 0-48,0 0-15,0 0 16,1 0 15,-31 30-15,30-30-1,-30 30 17,0 31-1,0-31-31,0 0 16,0 1-1,0-1 1,0 0-16,0 0 15,0 1 1,0-1-16,0 0 0,0 0 16,0 1-1,0-1-15,0 0 16,0 0-16,0 1 47,0-1 0,0 30-32,0-30 17,0 1 14,-30-1 1,-1-30-47,1 0 16,0 0-16,0 0 16,-1 0-16,1 0 15,-30 30-15,-1 0 16,-90-30-16,60 31 0,1 29 15,-1-60-15,30 0 16,1 0-16,30 61 16,0-61-16,-1 0 15,-29 0-15,30 0 16,-1 0 0,1 0-16,0 0 15,0 0-15,-1 0 16,1 0-16,0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2D851-E0D6-4FEA-8C72-3B50FA93220D}"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EE1F-DBB6-472E-9B82-BB303C347A91}" type="slidenum">
              <a:rPr lang="en-US" smtClean="0"/>
              <a:t>‹#›</a:t>
            </a:fld>
            <a:endParaRPr lang="en-US"/>
          </a:p>
        </p:txBody>
      </p:sp>
    </p:spTree>
    <p:extLst>
      <p:ext uri="{BB962C8B-B14F-4D97-AF65-F5344CB8AC3E}">
        <p14:creationId xmlns:p14="http://schemas.microsoft.com/office/powerpoint/2010/main" val="23519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a:t>
            </a:fld>
            <a:endParaRPr lang="en-US"/>
          </a:p>
        </p:txBody>
      </p:sp>
    </p:spTree>
    <p:extLst>
      <p:ext uri="{BB962C8B-B14F-4D97-AF65-F5344CB8AC3E}">
        <p14:creationId xmlns:p14="http://schemas.microsoft.com/office/powerpoint/2010/main" val="1451810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10</a:t>
            </a:fld>
            <a:endParaRPr lang="en-US"/>
          </a:p>
        </p:txBody>
      </p:sp>
    </p:spTree>
    <p:extLst>
      <p:ext uri="{BB962C8B-B14F-4D97-AF65-F5344CB8AC3E}">
        <p14:creationId xmlns:p14="http://schemas.microsoft.com/office/powerpoint/2010/main" val="361307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11</a:t>
            </a:fld>
            <a:endParaRPr lang="en-US"/>
          </a:p>
        </p:txBody>
      </p:sp>
    </p:spTree>
    <p:extLst>
      <p:ext uri="{BB962C8B-B14F-4D97-AF65-F5344CB8AC3E}">
        <p14:creationId xmlns:p14="http://schemas.microsoft.com/office/powerpoint/2010/main" val="1725900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compiler-generated code corresponding to the counter++ and counter-- statements. Now let us see what happens if two threads are active at the same time and trying to update these counters.</a:t>
            </a:r>
          </a:p>
        </p:txBody>
      </p:sp>
      <p:sp>
        <p:nvSpPr>
          <p:cNvPr id="4" name="Slide Number Placeholder 3"/>
          <p:cNvSpPr>
            <a:spLocks noGrp="1"/>
          </p:cNvSpPr>
          <p:nvPr>
            <p:ph type="sldNum" sz="quarter" idx="5"/>
          </p:nvPr>
        </p:nvSpPr>
        <p:spPr/>
        <p:txBody>
          <a:bodyPr/>
          <a:lstStyle/>
          <a:p>
            <a:fld id="{43DBEE1F-DBB6-472E-9B82-BB303C347A91}" type="slidenum">
              <a:rPr lang="en-US" smtClean="0"/>
              <a:t>12</a:t>
            </a:fld>
            <a:endParaRPr lang="en-US"/>
          </a:p>
        </p:txBody>
      </p:sp>
    </p:spTree>
    <p:extLst>
      <p:ext uri="{BB962C8B-B14F-4D97-AF65-F5344CB8AC3E}">
        <p14:creationId xmlns:p14="http://schemas.microsoft.com/office/powerpoint/2010/main" val="3985440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thread-2 was scheduled when thread-1 had updated the counter. The final value is 6, which is expected. In future slides, whenever there is a switch between T1 to T2 or T2 to T1, we will assume that this is due to schedule.</a:t>
            </a:r>
          </a:p>
        </p:txBody>
      </p:sp>
      <p:sp>
        <p:nvSpPr>
          <p:cNvPr id="4" name="Slide Number Placeholder 3"/>
          <p:cNvSpPr>
            <a:spLocks noGrp="1"/>
          </p:cNvSpPr>
          <p:nvPr>
            <p:ph type="sldNum" sz="quarter" idx="5"/>
          </p:nvPr>
        </p:nvSpPr>
        <p:spPr/>
        <p:txBody>
          <a:bodyPr/>
          <a:lstStyle/>
          <a:p>
            <a:fld id="{43DBEE1F-DBB6-472E-9B82-BB303C347A91}" type="slidenum">
              <a:rPr lang="en-US" smtClean="0"/>
              <a:t>13</a:t>
            </a:fld>
            <a:endParaRPr lang="en-US"/>
          </a:p>
        </p:txBody>
      </p:sp>
    </p:spTree>
    <p:extLst>
      <p:ext uri="{BB962C8B-B14F-4D97-AF65-F5344CB8AC3E}">
        <p14:creationId xmlns:p14="http://schemas.microsoft.com/office/powerpoint/2010/main" val="3611789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thread-1 was scheduled when thread-2 had updated the counter. The final value is 6, which is expected. </a:t>
            </a:r>
          </a:p>
        </p:txBody>
      </p:sp>
      <p:sp>
        <p:nvSpPr>
          <p:cNvPr id="4" name="Slide Number Placeholder 3"/>
          <p:cNvSpPr>
            <a:spLocks noGrp="1"/>
          </p:cNvSpPr>
          <p:nvPr>
            <p:ph type="sldNum" sz="quarter" idx="5"/>
          </p:nvPr>
        </p:nvSpPr>
        <p:spPr/>
        <p:txBody>
          <a:bodyPr/>
          <a:lstStyle/>
          <a:p>
            <a:fld id="{43DBEE1F-DBB6-472E-9B82-BB303C347A91}" type="slidenum">
              <a:rPr lang="en-US" smtClean="0"/>
              <a:t>14</a:t>
            </a:fld>
            <a:endParaRPr lang="en-US"/>
          </a:p>
        </p:txBody>
      </p:sp>
    </p:spTree>
    <p:extLst>
      <p:ext uri="{BB962C8B-B14F-4D97-AF65-F5344CB8AC3E}">
        <p14:creationId xmlns:p14="http://schemas.microsoft.com/office/powerpoint/2010/main" val="491343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case, thread-1 was scheduled when thread-2 had partially updated the counter. As a consequence, the final value is 7, which is wrong.</a:t>
            </a:r>
          </a:p>
        </p:txBody>
      </p:sp>
      <p:sp>
        <p:nvSpPr>
          <p:cNvPr id="4" name="Slide Number Placeholder 3"/>
          <p:cNvSpPr>
            <a:spLocks noGrp="1"/>
          </p:cNvSpPr>
          <p:nvPr>
            <p:ph type="sldNum" sz="quarter" idx="5"/>
          </p:nvPr>
        </p:nvSpPr>
        <p:spPr/>
        <p:txBody>
          <a:bodyPr/>
          <a:lstStyle/>
          <a:p>
            <a:fld id="{43DBEE1F-DBB6-472E-9B82-BB303C347A91}" type="slidenum">
              <a:rPr lang="en-US" smtClean="0"/>
              <a:t>15</a:t>
            </a:fld>
            <a:endParaRPr lang="en-US"/>
          </a:p>
        </p:txBody>
      </p:sp>
    </p:spTree>
    <p:extLst>
      <p:ext uri="{BB962C8B-B14F-4D97-AF65-F5344CB8AC3E}">
        <p14:creationId xmlns:p14="http://schemas.microsoft.com/office/powerpoint/2010/main" val="2046490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a different sequence of schedules leads to a wrong answer 5.</a:t>
            </a:r>
          </a:p>
        </p:txBody>
      </p:sp>
      <p:sp>
        <p:nvSpPr>
          <p:cNvPr id="4" name="Slide Number Placeholder 3"/>
          <p:cNvSpPr>
            <a:spLocks noGrp="1"/>
          </p:cNvSpPr>
          <p:nvPr>
            <p:ph type="sldNum" sz="quarter" idx="5"/>
          </p:nvPr>
        </p:nvSpPr>
        <p:spPr/>
        <p:txBody>
          <a:bodyPr/>
          <a:lstStyle/>
          <a:p>
            <a:fld id="{43DBEE1F-DBB6-472E-9B82-BB303C347A91}" type="slidenum">
              <a:rPr lang="en-US" smtClean="0"/>
              <a:t>16</a:t>
            </a:fld>
            <a:endParaRPr lang="en-US"/>
          </a:p>
        </p:txBody>
      </p:sp>
    </p:spTree>
    <p:extLst>
      <p:ext uri="{BB962C8B-B14F-4D97-AF65-F5344CB8AC3E}">
        <p14:creationId xmlns:p14="http://schemas.microsoft.com/office/powerpoint/2010/main" val="550139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17</a:t>
            </a:fld>
            <a:endParaRPr lang="en-US"/>
          </a:p>
        </p:txBody>
      </p:sp>
    </p:spTree>
    <p:extLst>
      <p:ext uri="{BB962C8B-B14F-4D97-AF65-F5344CB8AC3E}">
        <p14:creationId xmlns:p14="http://schemas.microsoft.com/office/powerpoint/2010/main" val="1762919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18</a:t>
            </a:fld>
            <a:endParaRPr lang="en-US"/>
          </a:p>
        </p:txBody>
      </p:sp>
    </p:spTree>
    <p:extLst>
      <p:ext uri="{BB962C8B-B14F-4D97-AF65-F5344CB8AC3E}">
        <p14:creationId xmlns:p14="http://schemas.microsoft.com/office/powerpoint/2010/main" val="2389210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19</a:t>
            </a:fld>
            <a:endParaRPr lang="en-US"/>
          </a:p>
        </p:txBody>
      </p:sp>
    </p:spTree>
    <p:extLst>
      <p:ext uri="{BB962C8B-B14F-4D97-AF65-F5344CB8AC3E}">
        <p14:creationId xmlns:p14="http://schemas.microsoft.com/office/powerpoint/2010/main" val="71545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a:t>
            </a:fld>
            <a:endParaRPr lang="en-US"/>
          </a:p>
        </p:txBody>
      </p:sp>
    </p:spTree>
    <p:extLst>
      <p:ext uri="{BB962C8B-B14F-4D97-AF65-F5344CB8AC3E}">
        <p14:creationId xmlns:p14="http://schemas.microsoft.com/office/powerpoint/2010/main" val="2896847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20</a:t>
            </a:fld>
            <a:endParaRPr lang="en-US"/>
          </a:p>
        </p:txBody>
      </p:sp>
    </p:spTree>
    <p:extLst>
      <p:ext uri="{BB962C8B-B14F-4D97-AF65-F5344CB8AC3E}">
        <p14:creationId xmlns:p14="http://schemas.microsoft.com/office/powerpoint/2010/main" val="224480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logic corresponding updating of counter needs to be in a critical section because a schedule during the partial update of counter can lead to incorrect output.</a:t>
            </a:r>
          </a:p>
        </p:txBody>
      </p:sp>
      <p:sp>
        <p:nvSpPr>
          <p:cNvPr id="4" name="Slide Number Placeholder 3"/>
          <p:cNvSpPr>
            <a:spLocks noGrp="1"/>
          </p:cNvSpPr>
          <p:nvPr>
            <p:ph type="sldNum" sz="quarter" idx="5"/>
          </p:nvPr>
        </p:nvSpPr>
        <p:spPr/>
        <p:txBody>
          <a:bodyPr/>
          <a:lstStyle/>
          <a:p>
            <a:fld id="{43DBEE1F-DBB6-472E-9B82-BB303C347A91}" type="slidenum">
              <a:rPr lang="en-US" smtClean="0"/>
              <a:t>21</a:t>
            </a:fld>
            <a:endParaRPr lang="en-US"/>
          </a:p>
        </p:txBody>
      </p:sp>
    </p:spTree>
    <p:extLst>
      <p:ext uri="{BB962C8B-B14F-4D97-AF65-F5344CB8AC3E}">
        <p14:creationId xmlns:p14="http://schemas.microsoft.com/office/powerpoint/2010/main" val="249022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22</a:t>
            </a:fld>
            <a:endParaRPr lang="en-US"/>
          </a:p>
        </p:txBody>
      </p:sp>
    </p:spTree>
    <p:extLst>
      <p:ext uri="{BB962C8B-B14F-4D97-AF65-F5344CB8AC3E}">
        <p14:creationId xmlns:p14="http://schemas.microsoft.com/office/powerpoint/2010/main" val="3246065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it is possible because both critical sections are protected using different locks. </a:t>
            </a:r>
          </a:p>
        </p:txBody>
      </p:sp>
      <p:sp>
        <p:nvSpPr>
          <p:cNvPr id="4" name="Slide Number Placeholder 3"/>
          <p:cNvSpPr>
            <a:spLocks noGrp="1"/>
          </p:cNvSpPr>
          <p:nvPr>
            <p:ph type="sldNum" sz="quarter" idx="5"/>
          </p:nvPr>
        </p:nvSpPr>
        <p:spPr/>
        <p:txBody>
          <a:bodyPr/>
          <a:lstStyle/>
          <a:p>
            <a:fld id="{43DBEE1F-DBB6-472E-9B82-BB303C347A91}" type="slidenum">
              <a:rPr lang="en-US" smtClean="0"/>
              <a:t>23</a:t>
            </a:fld>
            <a:endParaRPr lang="en-US"/>
          </a:p>
        </p:txBody>
      </p:sp>
    </p:spTree>
    <p:extLst>
      <p:ext uri="{BB962C8B-B14F-4D97-AF65-F5344CB8AC3E}">
        <p14:creationId xmlns:p14="http://schemas.microsoft.com/office/powerpoint/2010/main" val="2113231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it is not possible because both critical sections are protected using the same lock.</a:t>
            </a:r>
          </a:p>
        </p:txBody>
      </p:sp>
      <p:sp>
        <p:nvSpPr>
          <p:cNvPr id="4" name="Slide Number Placeholder 3"/>
          <p:cNvSpPr>
            <a:spLocks noGrp="1"/>
          </p:cNvSpPr>
          <p:nvPr>
            <p:ph type="sldNum" sz="quarter" idx="5"/>
          </p:nvPr>
        </p:nvSpPr>
        <p:spPr/>
        <p:txBody>
          <a:bodyPr/>
          <a:lstStyle/>
          <a:p>
            <a:fld id="{43DBEE1F-DBB6-472E-9B82-BB303C347A91}" type="slidenum">
              <a:rPr lang="en-US" smtClean="0"/>
              <a:t>24</a:t>
            </a:fld>
            <a:endParaRPr lang="en-US"/>
          </a:p>
        </p:txBody>
      </p:sp>
    </p:spTree>
    <p:extLst>
      <p:ext uri="{BB962C8B-B14F-4D97-AF65-F5344CB8AC3E}">
        <p14:creationId xmlns:p14="http://schemas.microsoft.com/office/powerpoint/2010/main" val="649986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25</a:t>
            </a:fld>
            <a:endParaRPr lang="en-US"/>
          </a:p>
        </p:txBody>
      </p:sp>
    </p:spTree>
    <p:extLst>
      <p:ext uri="{BB962C8B-B14F-4D97-AF65-F5344CB8AC3E}">
        <p14:creationId xmlns:p14="http://schemas.microsoft.com/office/powerpoint/2010/main" val="1204308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locking solution works for only two threads. The global variable flag contains </a:t>
            </a:r>
            <a:r>
              <a:rPr lang="en-US" dirty="0" err="1"/>
              <a:t>boolean</a:t>
            </a:r>
            <a:r>
              <a:rPr lang="en-US" dirty="0"/>
              <a:t> values corresponding to threads 0 and 1. In the acquire routine, a thread sets its own flag and wait for other thread’s flag to become false. In the release routine, a thread resets its own flag. </a:t>
            </a:r>
          </a:p>
        </p:txBody>
      </p:sp>
      <p:sp>
        <p:nvSpPr>
          <p:cNvPr id="4" name="Slide Number Placeholder 3"/>
          <p:cNvSpPr>
            <a:spLocks noGrp="1"/>
          </p:cNvSpPr>
          <p:nvPr>
            <p:ph type="sldNum" sz="quarter" idx="5"/>
          </p:nvPr>
        </p:nvSpPr>
        <p:spPr/>
        <p:txBody>
          <a:bodyPr/>
          <a:lstStyle/>
          <a:p>
            <a:fld id="{43DBEE1F-DBB6-472E-9B82-BB303C347A91}" type="slidenum">
              <a:rPr lang="en-US" smtClean="0"/>
              <a:t>26</a:t>
            </a:fld>
            <a:endParaRPr lang="en-US"/>
          </a:p>
        </p:txBody>
      </p:sp>
    </p:spTree>
    <p:extLst>
      <p:ext uri="{BB962C8B-B14F-4D97-AF65-F5344CB8AC3E}">
        <p14:creationId xmlns:p14="http://schemas.microsoft.com/office/powerpoint/2010/main" val="3053882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acquire and release works. </a:t>
            </a:r>
          </a:p>
        </p:txBody>
      </p:sp>
      <p:sp>
        <p:nvSpPr>
          <p:cNvPr id="4" name="Slide Number Placeholder 3"/>
          <p:cNvSpPr>
            <a:spLocks noGrp="1"/>
          </p:cNvSpPr>
          <p:nvPr>
            <p:ph type="sldNum" sz="quarter" idx="5"/>
          </p:nvPr>
        </p:nvSpPr>
        <p:spPr/>
        <p:txBody>
          <a:bodyPr/>
          <a:lstStyle/>
          <a:p>
            <a:fld id="{43DBEE1F-DBB6-472E-9B82-BB303C347A91}" type="slidenum">
              <a:rPr lang="en-US" smtClean="0"/>
              <a:t>27</a:t>
            </a:fld>
            <a:endParaRPr lang="en-US"/>
          </a:p>
        </p:txBody>
      </p:sp>
    </p:spTree>
    <p:extLst>
      <p:ext uri="{BB962C8B-B14F-4D97-AF65-F5344CB8AC3E}">
        <p14:creationId xmlns:p14="http://schemas.microsoft.com/office/powerpoint/2010/main" val="2286380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solution is not correct because a particular sequence of schedules can lead to a deadlock. A deadlock is a situation when an application can't make any progress.</a:t>
            </a:r>
          </a:p>
        </p:txBody>
      </p:sp>
      <p:sp>
        <p:nvSpPr>
          <p:cNvPr id="4" name="Slide Number Placeholder 3"/>
          <p:cNvSpPr>
            <a:spLocks noGrp="1"/>
          </p:cNvSpPr>
          <p:nvPr>
            <p:ph type="sldNum" sz="quarter" idx="5"/>
          </p:nvPr>
        </p:nvSpPr>
        <p:spPr/>
        <p:txBody>
          <a:bodyPr/>
          <a:lstStyle/>
          <a:p>
            <a:fld id="{43DBEE1F-DBB6-472E-9B82-BB303C347A91}" type="slidenum">
              <a:rPr lang="en-US" smtClean="0"/>
              <a:t>28</a:t>
            </a:fld>
            <a:endParaRPr lang="en-US"/>
          </a:p>
        </p:txBody>
      </p:sp>
    </p:spTree>
    <p:extLst>
      <p:ext uri="{BB962C8B-B14F-4D97-AF65-F5344CB8AC3E}">
        <p14:creationId xmlns:p14="http://schemas.microsoft.com/office/powerpoint/2010/main" val="1738331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implementation, a new variable turn is added to eliminate the problem associated with the previous solution. Now, at a given time, turn can have only one value. Due to this, at least one thread will always come out of the while loop. This example shows one particular schedule.</a:t>
            </a:r>
          </a:p>
        </p:txBody>
      </p:sp>
      <p:sp>
        <p:nvSpPr>
          <p:cNvPr id="4" name="Slide Number Placeholder 3"/>
          <p:cNvSpPr>
            <a:spLocks noGrp="1"/>
          </p:cNvSpPr>
          <p:nvPr>
            <p:ph type="sldNum" sz="quarter" idx="5"/>
          </p:nvPr>
        </p:nvSpPr>
        <p:spPr/>
        <p:txBody>
          <a:bodyPr/>
          <a:lstStyle/>
          <a:p>
            <a:fld id="{43DBEE1F-DBB6-472E-9B82-BB303C347A91}" type="slidenum">
              <a:rPr lang="en-US" smtClean="0"/>
              <a:t>29</a:t>
            </a:fld>
            <a:endParaRPr lang="en-US"/>
          </a:p>
        </p:txBody>
      </p:sp>
    </p:spTree>
    <p:extLst>
      <p:ext uri="{BB962C8B-B14F-4D97-AF65-F5344CB8AC3E}">
        <p14:creationId xmlns:p14="http://schemas.microsoft.com/office/powerpoint/2010/main" val="71007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a:t>
            </a:fld>
            <a:endParaRPr lang="en-US"/>
          </a:p>
        </p:txBody>
      </p:sp>
    </p:spTree>
    <p:extLst>
      <p:ext uri="{BB962C8B-B14F-4D97-AF65-F5344CB8AC3E}">
        <p14:creationId xmlns:p14="http://schemas.microsoft.com/office/powerpoint/2010/main" val="1345455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another possible schedule.</a:t>
            </a:r>
          </a:p>
        </p:txBody>
      </p:sp>
      <p:sp>
        <p:nvSpPr>
          <p:cNvPr id="4" name="Slide Number Placeholder 3"/>
          <p:cNvSpPr>
            <a:spLocks noGrp="1"/>
          </p:cNvSpPr>
          <p:nvPr>
            <p:ph type="sldNum" sz="quarter" idx="5"/>
          </p:nvPr>
        </p:nvSpPr>
        <p:spPr/>
        <p:txBody>
          <a:bodyPr/>
          <a:lstStyle/>
          <a:p>
            <a:fld id="{43DBEE1F-DBB6-472E-9B82-BB303C347A91}" type="slidenum">
              <a:rPr lang="en-US" smtClean="0"/>
              <a:t>30</a:t>
            </a:fld>
            <a:endParaRPr lang="en-US"/>
          </a:p>
        </p:txBody>
      </p:sp>
    </p:spTree>
    <p:extLst>
      <p:ext uri="{BB962C8B-B14F-4D97-AF65-F5344CB8AC3E}">
        <p14:creationId xmlns:p14="http://schemas.microsoft.com/office/powerpoint/2010/main" val="2114970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31</a:t>
            </a:fld>
            <a:endParaRPr lang="en-US"/>
          </a:p>
        </p:txBody>
      </p:sp>
    </p:spTree>
    <p:extLst>
      <p:ext uri="{BB962C8B-B14F-4D97-AF65-F5344CB8AC3E}">
        <p14:creationId xmlns:p14="http://schemas.microsoft.com/office/powerpoint/2010/main" val="396324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schedule function is manipulating a global list, if two threads try to update the list simultaneously, the list can go into an inconsistent state.</a:t>
            </a:r>
          </a:p>
        </p:txBody>
      </p:sp>
      <p:sp>
        <p:nvSpPr>
          <p:cNvPr id="4" name="Slide Number Placeholder 3"/>
          <p:cNvSpPr>
            <a:spLocks noGrp="1"/>
          </p:cNvSpPr>
          <p:nvPr>
            <p:ph type="sldNum" sz="quarter" idx="5"/>
          </p:nvPr>
        </p:nvSpPr>
        <p:spPr/>
        <p:txBody>
          <a:bodyPr/>
          <a:lstStyle/>
          <a:p>
            <a:fld id="{E70B227C-73B6-4E41-BA22-45A5C5035F06}" type="slidenum">
              <a:rPr lang="en-US" smtClean="0"/>
              <a:t>32</a:t>
            </a:fld>
            <a:endParaRPr lang="en-US"/>
          </a:p>
        </p:txBody>
      </p:sp>
    </p:spTree>
    <p:extLst>
      <p:ext uri="{BB962C8B-B14F-4D97-AF65-F5344CB8AC3E}">
        <p14:creationId xmlns:p14="http://schemas.microsoft.com/office/powerpoint/2010/main" val="1452273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possible implementation of </a:t>
            </a:r>
            <a:r>
              <a:rPr lang="en-US" dirty="0" err="1"/>
              <a:t>list_insert</a:t>
            </a:r>
            <a:r>
              <a:rPr lang="en-US" dirty="0"/>
              <a:t>.</a:t>
            </a:r>
          </a:p>
        </p:txBody>
      </p:sp>
      <p:sp>
        <p:nvSpPr>
          <p:cNvPr id="4" name="Slide Number Placeholder 3"/>
          <p:cNvSpPr>
            <a:spLocks noGrp="1"/>
          </p:cNvSpPr>
          <p:nvPr>
            <p:ph type="sldNum" sz="quarter" idx="5"/>
          </p:nvPr>
        </p:nvSpPr>
        <p:spPr/>
        <p:txBody>
          <a:bodyPr/>
          <a:lstStyle/>
          <a:p>
            <a:fld id="{43DBEE1F-DBB6-472E-9B82-BB303C347A91}" type="slidenum">
              <a:rPr lang="en-US" smtClean="0"/>
              <a:t>33</a:t>
            </a:fld>
            <a:endParaRPr lang="en-US"/>
          </a:p>
        </p:txBody>
      </p:sp>
    </p:spTree>
    <p:extLst>
      <p:ext uri="{BB962C8B-B14F-4D97-AF65-F5344CB8AC3E}">
        <p14:creationId xmlns:p14="http://schemas.microsoft.com/office/powerpoint/2010/main" val="2238803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ready list is a circular doubly linked list. The variable </a:t>
            </a:r>
            <a:r>
              <a:rPr lang="en-US" dirty="0" err="1"/>
              <a:t>ready_list</a:t>
            </a:r>
            <a:r>
              <a:rPr lang="en-US" dirty="0"/>
              <a:t> points to the last element in the ready list.</a:t>
            </a:r>
          </a:p>
        </p:txBody>
      </p:sp>
      <p:sp>
        <p:nvSpPr>
          <p:cNvPr id="4" name="Slide Number Placeholder 3"/>
          <p:cNvSpPr>
            <a:spLocks noGrp="1"/>
          </p:cNvSpPr>
          <p:nvPr>
            <p:ph type="sldNum" sz="quarter" idx="5"/>
          </p:nvPr>
        </p:nvSpPr>
        <p:spPr/>
        <p:txBody>
          <a:bodyPr/>
          <a:lstStyle/>
          <a:p>
            <a:fld id="{43DBEE1F-DBB6-472E-9B82-BB303C347A91}" type="slidenum">
              <a:rPr lang="en-US" smtClean="0"/>
              <a:t>34</a:t>
            </a:fld>
            <a:endParaRPr lang="en-US"/>
          </a:p>
        </p:txBody>
      </p:sp>
    </p:spTree>
    <p:extLst>
      <p:ext uri="{BB962C8B-B14F-4D97-AF65-F5344CB8AC3E}">
        <p14:creationId xmlns:p14="http://schemas.microsoft.com/office/powerpoint/2010/main" val="1671368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both the threads try to update the linked list, then the final state of list depends on the order in which the schedule was invoked.</a:t>
            </a:r>
          </a:p>
        </p:txBody>
      </p:sp>
      <p:sp>
        <p:nvSpPr>
          <p:cNvPr id="4" name="Slide Number Placeholder 3"/>
          <p:cNvSpPr>
            <a:spLocks noGrp="1"/>
          </p:cNvSpPr>
          <p:nvPr>
            <p:ph type="sldNum" sz="quarter" idx="5"/>
          </p:nvPr>
        </p:nvSpPr>
        <p:spPr/>
        <p:txBody>
          <a:bodyPr/>
          <a:lstStyle/>
          <a:p>
            <a:fld id="{43DBEE1F-DBB6-472E-9B82-BB303C347A91}" type="slidenum">
              <a:rPr lang="en-US" smtClean="0"/>
              <a:t>35</a:t>
            </a:fld>
            <a:endParaRPr lang="en-US"/>
          </a:p>
        </p:txBody>
      </p:sp>
    </p:spTree>
    <p:extLst>
      <p:ext uri="{BB962C8B-B14F-4D97-AF65-F5344CB8AC3E}">
        <p14:creationId xmlns:p14="http://schemas.microsoft.com/office/powerpoint/2010/main" val="343234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yourself to update the list in the order given on this slide.</a:t>
            </a:r>
          </a:p>
        </p:txBody>
      </p:sp>
      <p:sp>
        <p:nvSpPr>
          <p:cNvPr id="4" name="Slide Number Placeholder 3"/>
          <p:cNvSpPr>
            <a:spLocks noGrp="1"/>
          </p:cNvSpPr>
          <p:nvPr>
            <p:ph type="sldNum" sz="quarter" idx="5"/>
          </p:nvPr>
        </p:nvSpPr>
        <p:spPr/>
        <p:txBody>
          <a:bodyPr/>
          <a:lstStyle/>
          <a:p>
            <a:fld id="{43DBEE1F-DBB6-472E-9B82-BB303C347A91}" type="slidenum">
              <a:rPr lang="en-US" smtClean="0"/>
              <a:t>36</a:t>
            </a:fld>
            <a:endParaRPr lang="en-US"/>
          </a:p>
        </p:txBody>
      </p:sp>
    </p:spTree>
    <p:extLst>
      <p:ext uri="{BB962C8B-B14F-4D97-AF65-F5344CB8AC3E}">
        <p14:creationId xmlns:p14="http://schemas.microsoft.com/office/powerpoint/2010/main" val="101533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yourself to update the list in the order given on this slide.</a:t>
            </a:r>
          </a:p>
        </p:txBody>
      </p:sp>
      <p:sp>
        <p:nvSpPr>
          <p:cNvPr id="4" name="Slide Number Placeholder 3"/>
          <p:cNvSpPr>
            <a:spLocks noGrp="1"/>
          </p:cNvSpPr>
          <p:nvPr>
            <p:ph type="sldNum" sz="quarter" idx="5"/>
          </p:nvPr>
        </p:nvSpPr>
        <p:spPr/>
        <p:txBody>
          <a:bodyPr/>
          <a:lstStyle/>
          <a:p>
            <a:fld id="{43DBEE1F-DBB6-472E-9B82-BB303C347A91}" type="slidenum">
              <a:rPr lang="en-US" smtClean="0"/>
              <a:t>37</a:t>
            </a:fld>
            <a:endParaRPr lang="en-US"/>
          </a:p>
        </p:txBody>
      </p:sp>
    </p:spTree>
    <p:extLst>
      <p:ext uri="{BB962C8B-B14F-4D97-AF65-F5344CB8AC3E}">
        <p14:creationId xmlns:p14="http://schemas.microsoft.com/office/powerpoint/2010/main" val="353626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yourself to update the list in the order given on this slide. In the end, you will encounter that only one element was added to the list.</a:t>
            </a:r>
          </a:p>
        </p:txBody>
      </p:sp>
      <p:sp>
        <p:nvSpPr>
          <p:cNvPr id="4" name="Slide Number Placeholder 3"/>
          <p:cNvSpPr>
            <a:spLocks noGrp="1"/>
          </p:cNvSpPr>
          <p:nvPr>
            <p:ph type="sldNum" sz="quarter" idx="5"/>
          </p:nvPr>
        </p:nvSpPr>
        <p:spPr/>
        <p:txBody>
          <a:bodyPr/>
          <a:lstStyle/>
          <a:p>
            <a:fld id="{43DBEE1F-DBB6-472E-9B82-BB303C347A91}" type="slidenum">
              <a:rPr lang="en-US" smtClean="0"/>
              <a:t>38</a:t>
            </a:fld>
            <a:endParaRPr lang="en-US"/>
          </a:p>
        </p:txBody>
      </p:sp>
    </p:spTree>
    <p:extLst>
      <p:ext uri="{BB962C8B-B14F-4D97-AF65-F5344CB8AC3E}">
        <p14:creationId xmlns:p14="http://schemas.microsoft.com/office/powerpoint/2010/main" val="2794226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mitigate this problem, instead of calling schedule from the interrupt handler, we call schedule1. schedule1 calls schedule after acquiring a lock and thus prevents multiple threads from updating the ready list.</a:t>
            </a:r>
          </a:p>
        </p:txBody>
      </p:sp>
      <p:sp>
        <p:nvSpPr>
          <p:cNvPr id="4" name="Slide Number Placeholder 3"/>
          <p:cNvSpPr>
            <a:spLocks noGrp="1"/>
          </p:cNvSpPr>
          <p:nvPr>
            <p:ph type="sldNum" sz="quarter" idx="5"/>
          </p:nvPr>
        </p:nvSpPr>
        <p:spPr/>
        <p:txBody>
          <a:bodyPr/>
          <a:lstStyle/>
          <a:p>
            <a:fld id="{43DBEE1F-DBB6-472E-9B82-BB303C347A91}" type="slidenum">
              <a:rPr lang="en-US" smtClean="0"/>
              <a:t>39</a:t>
            </a:fld>
            <a:endParaRPr lang="en-US"/>
          </a:p>
        </p:txBody>
      </p:sp>
    </p:spTree>
    <p:extLst>
      <p:ext uri="{BB962C8B-B14F-4D97-AF65-F5344CB8AC3E}">
        <p14:creationId xmlns:p14="http://schemas.microsoft.com/office/powerpoint/2010/main" val="407421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a:t>
            </a:fld>
            <a:endParaRPr lang="en-US"/>
          </a:p>
        </p:txBody>
      </p:sp>
    </p:spTree>
    <p:extLst>
      <p:ext uri="{BB962C8B-B14F-4D97-AF65-F5344CB8AC3E}">
        <p14:creationId xmlns:p14="http://schemas.microsoft.com/office/powerpoint/2010/main" val="3923920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schedule is a special routine. We can’t use the Peterson’s lock, because, on interrupt, the schedule routine will call itself (thus tries to acquire the same lock again and again). This would lead to a deadlock.</a:t>
            </a:r>
          </a:p>
        </p:txBody>
      </p:sp>
      <p:sp>
        <p:nvSpPr>
          <p:cNvPr id="4" name="Slide Number Placeholder 3"/>
          <p:cNvSpPr>
            <a:spLocks noGrp="1"/>
          </p:cNvSpPr>
          <p:nvPr>
            <p:ph type="sldNum" sz="quarter" idx="5"/>
          </p:nvPr>
        </p:nvSpPr>
        <p:spPr/>
        <p:txBody>
          <a:bodyPr/>
          <a:lstStyle/>
          <a:p>
            <a:fld id="{43DBEE1F-DBB6-472E-9B82-BB303C347A91}" type="slidenum">
              <a:rPr lang="en-US" smtClean="0"/>
              <a:t>40</a:t>
            </a:fld>
            <a:endParaRPr lang="en-US"/>
          </a:p>
        </p:txBody>
      </p:sp>
    </p:spTree>
    <p:extLst>
      <p:ext uri="{BB962C8B-B14F-4D97-AF65-F5344CB8AC3E}">
        <p14:creationId xmlns:p14="http://schemas.microsoft.com/office/powerpoint/2010/main" val="3058070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implementing lock would be to disable the interrupts. If the interrupts are disabled, then a thread can not be preempted. This lock is useful for small critical sections. For a large critical section, it may introduce a noticeable pause. The acquire routine can also be called from places where the interrupts are already disabled. In the release routine, the interrupts are enabled </a:t>
            </a:r>
            <a:r>
              <a:rPr lang="en-US" dirty="0" err="1"/>
              <a:t>iff</a:t>
            </a:r>
            <a:r>
              <a:rPr lang="en-US" dirty="0"/>
              <a:t> they were enabled during the acquire.</a:t>
            </a:r>
          </a:p>
        </p:txBody>
      </p:sp>
      <p:sp>
        <p:nvSpPr>
          <p:cNvPr id="4" name="Slide Number Placeholder 3"/>
          <p:cNvSpPr>
            <a:spLocks noGrp="1"/>
          </p:cNvSpPr>
          <p:nvPr>
            <p:ph type="sldNum" sz="quarter" idx="5"/>
          </p:nvPr>
        </p:nvSpPr>
        <p:spPr/>
        <p:txBody>
          <a:bodyPr/>
          <a:lstStyle/>
          <a:p>
            <a:fld id="{43DBEE1F-DBB6-472E-9B82-BB303C347A91}" type="slidenum">
              <a:rPr lang="en-US" smtClean="0"/>
              <a:t>41</a:t>
            </a:fld>
            <a:endParaRPr lang="en-US"/>
          </a:p>
        </p:txBody>
      </p:sp>
    </p:spTree>
    <p:extLst>
      <p:ext uri="{BB962C8B-B14F-4D97-AF65-F5344CB8AC3E}">
        <p14:creationId xmlns:p14="http://schemas.microsoft.com/office/powerpoint/2010/main" val="557076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possible implementation of schedule1. Notice that now the schedule routine can’t be interrupted.</a:t>
            </a:r>
          </a:p>
        </p:txBody>
      </p:sp>
      <p:sp>
        <p:nvSpPr>
          <p:cNvPr id="4" name="Slide Number Placeholder 3"/>
          <p:cNvSpPr>
            <a:spLocks noGrp="1"/>
          </p:cNvSpPr>
          <p:nvPr>
            <p:ph type="sldNum" sz="quarter" idx="5"/>
          </p:nvPr>
        </p:nvSpPr>
        <p:spPr/>
        <p:txBody>
          <a:bodyPr/>
          <a:lstStyle/>
          <a:p>
            <a:fld id="{43DBEE1F-DBB6-472E-9B82-BB303C347A91}" type="slidenum">
              <a:rPr lang="en-US" smtClean="0"/>
              <a:t>42</a:t>
            </a:fld>
            <a:endParaRPr lang="en-US"/>
          </a:p>
        </p:txBody>
      </p:sp>
    </p:spTree>
    <p:extLst>
      <p:ext uri="{BB962C8B-B14F-4D97-AF65-F5344CB8AC3E}">
        <p14:creationId xmlns:p14="http://schemas.microsoft.com/office/powerpoint/2010/main" val="169258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we move the logic corresponding to putting current thread to ready list to schedule1.</a:t>
            </a:r>
          </a:p>
        </p:txBody>
      </p:sp>
      <p:sp>
        <p:nvSpPr>
          <p:cNvPr id="4" name="Slide Number Placeholder 3"/>
          <p:cNvSpPr>
            <a:spLocks noGrp="1"/>
          </p:cNvSpPr>
          <p:nvPr>
            <p:ph type="sldNum" sz="quarter" idx="5"/>
          </p:nvPr>
        </p:nvSpPr>
        <p:spPr/>
        <p:txBody>
          <a:bodyPr/>
          <a:lstStyle/>
          <a:p>
            <a:fld id="{43DBEE1F-DBB6-472E-9B82-BB303C347A91}" type="slidenum">
              <a:rPr lang="en-US" smtClean="0"/>
              <a:t>43</a:t>
            </a:fld>
            <a:endParaRPr lang="en-US"/>
          </a:p>
        </p:txBody>
      </p:sp>
    </p:spTree>
    <p:extLst>
      <p:ext uri="{BB962C8B-B14F-4D97-AF65-F5344CB8AC3E}">
        <p14:creationId xmlns:p14="http://schemas.microsoft.com/office/powerpoint/2010/main" val="22098271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modified schedule routine after the previous modification in the schedule1 routine.</a:t>
            </a:r>
          </a:p>
        </p:txBody>
      </p:sp>
      <p:sp>
        <p:nvSpPr>
          <p:cNvPr id="4" name="Slide Number Placeholder 3"/>
          <p:cNvSpPr>
            <a:spLocks noGrp="1"/>
          </p:cNvSpPr>
          <p:nvPr>
            <p:ph type="sldNum" sz="quarter" idx="5"/>
          </p:nvPr>
        </p:nvSpPr>
        <p:spPr/>
        <p:txBody>
          <a:bodyPr/>
          <a:lstStyle/>
          <a:p>
            <a:fld id="{E70B227C-73B6-4E41-BA22-45A5C5035F06}" type="slidenum">
              <a:rPr lang="en-US" smtClean="0"/>
              <a:t>44</a:t>
            </a:fld>
            <a:endParaRPr lang="en-US"/>
          </a:p>
        </p:txBody>
      </p:sp>
    </p:spTree>
    <p:extLst>
      <p:ext uri="{BB962C8B-B14F-4D97-AF65-F5344CB8AC3E}">
        <p14:creationId xmlns:p14="http://schemas.microsoft.com/office/powerpoint/2010/main" val="3046691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45</a:t>
            </a:fld>
            <a:endParaRPr lang="en-US"/>
          </a:p>
        </p:txBody>
      </p:sp>
    </p:spTree>
    <p:extLst>
      <p:ext uri="{BB962C8B-B14F-4D97-AF65-F5344CB8AC3E}">
        <p14:creationId xmlns:p14="http://schemas.microsoft.com/office/powerpoint/2010/main" val="4214908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we can implement a lock for large critical section (interrupts are not disabled in the critical section). This implementation may cause a deadlock, as discussed on the next slide.</a:t>
            </a:r>
          </a:p>
        </p:txBody>
      </p:sp>
      <p:sp>
        <p:nvSpPr>
          <p:cNvPr id="4" name="Slide Number Placeholder 3"/>
          <p:cNvSpPr>
            <a:spLocks noGrp="1"/>
          </p:cNvSpPr>
          <p:nvPr>
            <p:ph type="sldNum" sz="quarter" idx="5"/>
          </p:nvPr>
        </p:nvSpPr>
        <p:spPr/>
        <p:txBody>
          <a:bodyPr/>
          <a:lstStyle/>
          <a:p>
            <a:fld id="{43DBEE1F-DBB6-472E-9B82-BB303C347A91}" type="slidenum">
              <a:rPr lang="en-US" smtClean="0"/>
              <a:t>46</a:t>
            </a:fld>
            <a:endParaRPr lang="en-US"/>
          </a:p>
        </p:txBody>
      </p:sp>
    </p:spTree>
    <p:extLst>
      <p:ext uri="{BB962C8B-B14F-4D97-AF65-F5344CB8AC3E}">
        <p14:creationId xmlns:p14="http://schemas.microsoft.com/office/powerpoint/2010/main" val="725940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47</a:t>
            </a:fld>
            <a:endParaRPr lang="en-US"/>
          </a:p>
        </p:txBody>
      </p:sp>
    </p:spTree>
    <p:extLst>
      <p:ext uri="{BB962C8B-B14F-4D97-AF65-F5344CB8AC3E}">
        <p14:creationId xmlns:p14="http://schemas.microsoft.com/office/powerpoint/2010/main" val="8240996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implementation is correct. However, putting the waiting threads to the ready list is not a good idea. Because the scheduler may schedule the waiting threads before the current lock holder releases the lock, this may result in unnecessary wastage of CPU cycles.</a:t>
            </a:r>
          </a:p>
        </p:txBody>
      </p:sp>
      <p:sp>
        <p:nvSpPr>
          <p:cNvPr id="4" name="Slide Number Placeholder 3"/>
          <p:cNvSpPr>
            <a:spLocks noGrp="1"/>
          </p:cNvSpPr>
          <p:nvPr>
            <p:ph type="sldNum" sz="quarter" idx="5"/>
          </p:nvPr>
        </p:nvSpPr>
        <p:spPr/>
        <p:txBody>
          <a:bodyPr/>
          <a:lstStyle/>
          <a:p>
            <a:fld id="{43DBEE1F-DBB6-472E-9B82-BB303C347A91}" type="slidenum">
              <a:rPr lang="en-US" smtClean="0"/>
              <a:t>48</a:t>
            </a:fld>
            <a:endParaRPr lang="en-US"/>
          </a:p>
        </p:txBody>
      </p:sp>
    </p:spTree>
    <p:extLst>
      <p:ext uri="{BB962C8B-B14F-4D97-AF65-F5344CB8AC3E}">
        <p14:creationId xmlns:p14="http://schemas.microsoft.com/office/powerpoint/2010/main" val="969403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49</a:t>
            </a:fld>
            <a:endParaRPr lang="en-US"/>
          </a:p>
        </p:txBody>
      </p:sp>
    </p:spTree>
    <p:extLst>
      <p:ext uri="{BB962C8B-B14F-4D97-AF65-F5344CB8AC3E}">
        <p14:creationId xmlns:p14="http://schemas.microsoft.com/office/powerpoint/2010/main" val="25529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get and put routines are accessing a shared circular queue. The get /put routines remove/insert a character from/into the queue, respectively. The counter contains the total number of elements in the circular queue.</a:t>
            </a:r>
          </a:p>
        </p:txBody>
      </p:sp>
      <p:sp>
        <p:nvSpPr>
          <p:cNvPr id="4" name="Slide Number Placeholder 3"/>
          <p:cNvSpPr>
            <a:spLocks noGrp="1"/>
          </p:cNvSpPr>
          <p:nvPr>
            <p:ph type="sldNum" sz="quarter" idx="5"/>
          </p:nvPr>
        </p:nvSpPr>
        <p:spPr/>
        <p:txBody>
          <a:bodyPr/>
          <a:lstStyle/>
          <a:p>
            <a:fld id="{43DBEE1F-DBB6-472E-9B82-BB303C347A91}" type="slidenum">
              <a:rPr lang="en-US" smtClean="0"/>
              <a:t>5</a:t>
            </a:fld>
            <a:endParaRPr lang="en-US"/>
          </a:p>
        </p:txBody>
      </p:sp>
    </p:spTree>
    <p:extLst>
      <p:ext uri="{BB962C8B-B14F-4D97-AF65-F5344CB8AC3E}">
        <p14:creationId xmlns:p14="http://schemas.microsoft.com/office/powerpoint/2010/main" val="41251328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solution is to put the waiting threads in a different list (other than the ready list). The lock variable also contains a waiting list that contains all the threads which are waiting for acquiring the lock. The threads are moved to the ready list during release. We will discuss this in the next class.</a:t>
            </a:r>
          </a:p>
        </p:txBody>
      </p:sp>
      <p:sp>
        <p:nvSpPr>
          <p:cNvPr id="4" name="Slide Number Placeholder 3"/>
          <p:cNvSpPr>
            <a:spLocks noGrp="1"/>
          </p:cNvSpPr>
          <p:nvPr>
            <p:ph type="sldNum" sz="quarter" idx="5"/>
          </p:nvPr>
        </p:nvSpPr>
        <p:spPr/>
        <p:txBody>
          <a:bodyPr/>
          <a:lstStyle/>
          <a:p>
            <a:fld id="{43DBEE1F-DBB6-472E-9B82-BB303C347A91}" type="slidenum">
              <a:rPr lang="en-US" smtClean="0"/>
              <a:t>50</a:t>
            </a:fld>
            <a:endParaRPr lang="en-US"/>
          </a:p>
        </p:txBody>
      </p:sp>
    </p:spTree>
    <p:extLst>
      <p:ext uri="{BB962C8B-B14F-4D97-AF65-F5344CB8AC3E}">
        <p14:creationId xmlns:p14="http://schemas.microsoft.com/office/powerpoint/2010/main" val="294436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a:t>
            </a:fld>
            <a:endParaRPr lang="en-US"/>
          </a:p>
        </p:txBody>
      </p:sp>
    </p:spTree>
    <p:extLst>
      <p:ext uri="{BB962C8B-B14F-4D97-AF65-F5344CB8AC3E}">
        <p14:creationId xmlns:p14="http://schemas.microsoft.com/office/powerpoint/2010/main" val="56018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a:t>
            </a:fld>
            <a:endParaRPr lang="en-US"/>
          </a:p>
        </p:txBody>
      </p:sp>
    </p:spTree>
    <p:extLst>
      <p:ext uri="{BB962C8B-B14F-4D97-AF65-F5344CB8AC3E}">
        <p14:creationId xmlns:p14="http://schemas.microsoft.com/office/powerpoint/2010/main" val="53966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8</a:t>
            </a:fld>
            <a:endParaRPr lang="en-US"/>
          </a:p>
        </p:txBody>
      </p:sp>
    </p:spTree>
    <p:extLst>
      <p:ext uri="{BB962C8B-B14F-4D97-AF65-F5344CB8AC3E}">
        <p14:creationId xmlns:p14="http://schemas.microsoft.com/office/powerpoint/2010/main" val="101656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9</a:t>
            </a:fld>
            <a:endParaRPr lang="en-US"/>
          </a:p>
        </p:txBody>
      </p:sp>
    </p:spTree>
    <p:extLst>
      <p:ext uri="{BB962C8B-B14F-4D97-AF65-F5344CB8AC3E}">
        <p14:creationId xmlns:p14="http://schemas.microsoft.com/office/powerpoint/2010/main" val="113090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2A2E-E840-4815-83D6-A35E270CD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A59CE-FA5D-48D7-B4C6-0EEA99B25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B294C-70A6-4D8E-A29A-5E16574EA3A9}"/>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C011C864-AEB8-4241-9A22-E240EFDB9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369C2-1CC0-47C4-A6C1-C577E98BB082}"/>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3498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E7CE-E1F4-4BE2-961C-44DE09BA7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56C47-8747-4033-B9DA-8053029B6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93A26-3034-4DCD-A7ED-ACDE1131D0E5}"/>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D630A844-2AC7-4263-8F2F-6EBE5A1AE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CD9A-E6AE-4C7F-9B6A-12D55B76A1F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3545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6E7A0-882B-4A16-9356-2AC2EF5E7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E77DD3-6F8D-494F-A2F4-E0EC04BAD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169EC-E3F2-416C-BBF5-2A3F11D6BA7A}"/>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2E4246E7-2C24-464E-AC1D-6464E433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53EE0-DDBD-4924-9BC7-80365D1D4A5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97419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4132-0FBE-4BB1-969D-03B0C5A6F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A962A-4B9B-447F-B4F9-DFDD92C4C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AF584-DE36-450A-B57C-3E29088C2370}"/>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B5639693-B8F9-4232-B3B2-FE99E7EC9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13AB0-3286-4DE2-8EED-7EA907E0B44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4986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1ACB-3A7F-47B4-9073-3081C8D58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7EF8F-795A-4C52-AC68-0BD0413A6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3B8F2-6AE6-49D5-AD44-97FD509E9466}"/>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7443D62C-4BE1-4678-8888-01D3EDD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69E77-E051-444D-89B1-B486D23AD3D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0395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C6C7-8A2C-494E-9055-BC60B1336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185E3-354A-4826-9D98-C0F457993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9C375-F7F3-45D8-8180-28F7DD5F1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D9EFB-7F36-4823-A920-E503C0D5877A}"/>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6" name="Footer Placeholder 5">
            <a:extLst>
              <a:ext uri="{FF2B5EF4-FFF2-40B4-BE49-F238E27FC236}">
                <a16:creationId xmlns:a16="http://schemas.microsoft.com/office/drawing/2014/main" id="{865FF0C7-F2CC-48D5-99B4-5712353F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B8A54-9F06-49BF-B4EA-A60716FA1F1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33171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98F4-C0E3-4306-9FDC-98716FC74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DFAF8-761D-4045-A1F2-E508623D3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015AB-F328-4BBB-87D0-16635E1D9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ACA04-608E-4CB1-96E3-10C60E7C2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1F10C-D046-467C-AC5A-E9175721B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2F865-ECC8-4024-92DD-836E658DB8F6}"/>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8" name="Footer Placeholder 7">
            <a:extLst>
              <a:ext uri="{FF2B5EF4-FFF2-40B4-BE49-F238E27FC236}">
                <a16:creationId xmlns:a16="http://schemas.microsoft.com/office/drawing/2014/main" id="{4A9E2263-6FF5-4075-8881-2B048C135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344D-BD70-4771-9839-16E44075E51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6877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22FD-46BE-455D-B085-CA91F2C46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41F6D-0BE5-4DD3-A24F-0B0AFF9B7D03}"/>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4" name="Footer Placeholder 3">
            <a:extLst>
              <a:ext uri="{FF2B5EF4-FFF2-40B4-BE49-F238E27FC236}">
                <a16:creationId xmlns:a16="http://schemas.microsoft.com/office/drawing/2014/main" id="{8DD34E17-BE12-423D-A070-1109151B5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8A13F2-3D01-4AD4-95A9-F1C9A465FFAE}"/>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57967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82478-C0D5-4327-8679-4287A785342A}"/>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3" name="Footer Placeholder 2">
            <a:extLst>
              <a:ext uri="{FF2B5EF4-FFF2-40B4-BE49-F238E27FC236}">
                <a16:creationId xmlns:a16="http://schemas.microsoft.com/office/drawing/2014/main" id="{89BAB7D9-CDBB-453D-A07C-2EF10217D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59325-B468-414F-8820-5C3C660D496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9433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C56D-146B-4E52-83DD-D7F707E69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EE2F81-3703-43FA-AD7B-25231D30F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11DA1-A096-405F-A47E-56FE02F58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26498-D982-4165-B233-AE5716F3294D}"/>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6" name="Footer Placeholder 5">
            <a:extLst>
              <a:ext uri="{FF2B5EF4-FFF2-40B4-BE49-F238E27FC236}">
                <a16:creationId xmlns:a16="http://schemas.microsoft.com/office/drawing/2014/main" id="{9FAE5BCE-5577-4306-B7ED-0698AE98E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014F9-562E-4E34-A368-A7DBCCEA427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422255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D054-B4E8-4DBB-85FE-ECD04AB31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73032-12B2-45BE-B558-4A7E6B957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BF3D0-2F15-4118-8A93-AF5E17860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23474-715A-4F20-B8C8-DFD2082C94AE}"/>
              </a:ext>
            </a:extLst>
          </p:cNvPr>
          <p:cNvSpPr>
            <a:spLocks noGrp="1"/>
          </p:cNvSpPr>
          <p:nvPr>
            <p:ph type="dt" sz="half" idx="10"/>
          </p:nvPr>
        </p:nvSpPr>
        <p:spPr/>
        <p:txBody>
          <a:bodyPr/>
          <a:lstStyle/>
          <a:p>
            <a:fld id="{DF21220D-BB77-49CB-AE62-7453B66EC2F2}" type="datetimeFigureOut">
              <a:rPr lang="en-US" smtClean="0"/>
              <a:t>1/20/2020</a:t>
            </a:fld>
            <a:endParaRPr lang="en-US"/>
          </a:p>
        </p:txBody>
      </p:sp>
      <p:sp>
        <p:nvSpPr>
          <p:cNvPr id="6" name="Footer Placeholder 5">
            <a:extLst>
              <a:ext uri="{FF2B5EF4-FFF2-40B4-BE49-F238E27FC236}">
                <a16:creationId xmlns:a16="http://schemas.microsoft.com/office/drawing/2014/main" id="{DE2CFBD8-F1E7-48E1-A46D-1373DEAA1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0DCE-BF9E-4C4D-BC5C-1BFE1299A03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26247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CB1E4-E400-461E-BDA9-1E2CC65BD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F11B90-55F9-4D0F-AA53-BFC7FD58C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8A9F4-DE70-4126-A5E0-E8B5962CA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220D-BB77-49CB-AE62-7453B66EC2F2}" type="datetimeFigureOut">
              <a:rPr lang="en-US" smtClean="0"/>
              <a:t>1/20/2020</a:t>
            </a:fld>
            <a:endParaRPr lang="en-US"/>
          </a:p>
        </p:txBody>
      </p:sp>
      <p:sp>
        <p:nvSpPr>
          <p:cNvPr id="5" name="Footer Placeholder 4">
            <a:extLst>
              <a:ext uri="{FF2B5EF4-FFF2-40B4-BE49-F238E27FC236}">
                <a16:creationId xmlns:a16="http://schemas.microsoft.com/office/drawing/2014/main" id="{AC9CEA9D-5178-4294-932B-4A8A4F19D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B37F9-392D-476C-9753-55D47671E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C07B-BA68-4CA9-8841-3908852EA75E}" type="slidenum">
              <a:rPr lang="en-US" smtClean="0"/>
              <a:t>‹#›</a:t>
            </a:fld>
            <a:endParaRPr lang="en-US"/>
          </a:p>
        </p:txBody>
      </p:sp>
    </p:spTree>
    <p:extLst>
      <p:ext uri="{BB962C8B-B14F-4D97-AF65-F5344CB8AC3E}">
        <p14:creationId xmlns:p14="http://schemas.microsoft.com/office/powerpoint/2010/main" val="402016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emf"/><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7.emf"/><Relationship Id="rId4" Type="http://schemas.openxmlformats.org/officeDocument/2006/relationships/image" Target="../media/image5.emf"/><Relationship Id="rId9" Type="http://schemas.openxmlformats.org/officeDocument/2006/relationships/customXml" Target="../ink/ink7.xml"/><Relationship Id="rId1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2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0.emf"/></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aculty.iiitd.ac.in/~piyus/pintos/doc/pintos_6.html#SEC9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BE5B-1232-412B-8934-E1D2556549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742DE57-DE22-4713-98F0-916E901B62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93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9A4F-2650-4B80-9E66-651D6F43F42E}"/>
              </a:ext>
            </a:extLst>
          </p:cNvPr>
          <p:cNvSpPr>
            <a:spLocks noGrp="1"/>
          </p:cNvSpPr>
          <p:nvPr>
            <p:ph type="title"/>
          </p:nvPr>
        </p:nvSpPr>
        <p:spPr/>
        <p:txBody>
          <a:bodyPr/>
          <a:lstStyle/>
          <a:p>
            <a:r>
              <a:rPr lang="en-US" dirty="0"/>
              <a:t>put and get</a:t>
            </a:r>
          </a:p>
        </p:txBody>
      </p:sp>
      <p:graphicFrame>
        <p:nvGraphicFramePr>
          <p:cNvPr id="4" name="Content Placeholder 3">
            <a:extLst>
              <a:ext uri="{FF2B5EF4-FFF2-40B4-BE49-F238E27FC236}">
                <a16:creationId xmlns:a16="http://schemas.microsoft.com/office/drawing/2014/main" id="{23C776AB-E905-4552-9513-4BE97B10F148}"/>
              </a:ext>
            </a:extLst>
          </p:cNvPr>
          <p:cNvGraphicFramePr>
            <a:graphicFrameLocks noGrp="1"/>
          </p:cNvGraphicFramePr>
          <p:nvPr>
            <p:ph idx="1"/>
            <p:extLst>
              <p:ext uri="{D42A27DB-BD31-4B8C-83A1-F6EECF244321}">
                <p14:modId xmlns:p14="http://schemas.microsoft.com/office/powerpoint/2010/main" val="101416863"/>
              </p:ext>
            </p:extLst>
          </p:nvPr>
        </p:nvGraphicFramePr>
        <p:xfrm>
          <a:off x="1948542" y="3523796"/>
          <a:ext cx="8708570"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155055545"/>
                    </a:ext>
                  </a:extLst>
                </a:gridCol>
                <a:gridCol w="870857">
                  <a:extLst>
                    <a:ext uri="{9D8B030D-6E8A-4147-A177-3AD203B41FA5}">
                      <a16:colId xmlns:a16="http://schemas.microsoft.com/office/drawing/2014/main" val="177444448"/>
                    </a:ext>
                  </a:extLst>
                </a:gridCol>
                <a:gridCol w="870857">
                  <a:extLst>
                    <a:ext uri="{9D8B030D-6E8A-4147-A177-3AD203B41FA5}">
                      <a16:colId xmlns:a16="http://schemas.microsoft.com/office/drawing/2014/main" val="711537569"/>
                    </a:ext>
                  </a:extLst>
                </a:gridCol>
                <a:gridCol w="870857">
                  <a:extLst>
                    <a:ext uri="{9D8B030D-6E8A-4147-A177-3AD203B41FA5}">
                      <a16:colId xmlns:a16="http://schemas.microsoft.com/office/drawing/2014/main" val="2187019988"/>
                    </a:ext>
                  </a:extLst>
                </a:gridCol>
                <a:gridCol w="870857">
                  <a:extLst>
                    <a:ext uri="{9D8B030D-6E8A-4147-A177-3AD203B41FA5}">
                      <a16:colId xmlns:a16="http://schemas.microsoft.com/office/drawing/2014/main" val="1921073279"/>
                    </a:ext>
                  </a:extLst>
                </a:gridCol>
                <a:gridCol w="870857">
                  <a:extLst>
                    <a:ext uri="{9D8B030D-6E8A-4147-A177-3AD203B41FA5}">
                      <a16:colId xmlns:a16="http://schemas.microsoft.com/office/drawing/2014/main" val="2931151895"/>
                    </a:ext>
                  </a:extLst>
                </a:gridCol>
                <a:gridCol w="870857">
                  <a:extLst>
                    <a:ext uri="{9D8B030D-6E8A-4147-A177-3AD203B41FA5}">
                      <a16:colId xmlns:a16="http://schemas.microsoft.com/office/drawing/2014/main" val="745508518"/>
                    </a:ext>
                  </a:extLst>
                </a:gridCol>
                <a:gridCol w="870857">
                  <a:extLst>
                    <a:ext uri="{9D8B030D-6E8A-4147-A177-3AD203B41FA5}">
                      <a16:colId xmlns:a16="http://schemas.microsoft.com/office/drawing/2014/main" val="674519469"/>
                    </a:ext>
                  </a:extLst>
                </a:gridCol>
                <a:gridCol w="870857">
                  <a:extLst>
                    <a:ext uri="{9D8B030D-6E8A-4147-A177-3AD203B41FA5}">
                      <a16:colId xmlns:a16="http://schemas.microsoft.com/office/drawing/2014/main" val="2506304783"/>
                    </a:ext>
                  </a:extLst>
                </a:gridCol>
                <a:gridCol w="870857">
                  <a:extLst>
                    <a:ext uri="{9D8B030D-6E8A-4147-A177-3AD203B41FA5}">
                      <a16:colId xmlns:a16="http://schemas.microsoft.com/office/drawing/2014/main" val="164030786"/>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e</a:t>
                      </a:r>
                    </a:p>
                  </a:txBody>
                  <a:tcPr/>
                </a:tc>
                <a:tc>
                  <a:txBody>
                    <a:bodyPr/>
                    <a:lstStyle/>
                    <a:p>
                      <a:r>
                        <a:rPr lang="en-US" dirty="0"/>
                        <a:t>l</a:t>
                      </a:r>
                    </a:p>
                  </a:txBody>
                  <a:tcPr/>
                </a:tc>
                <a:tc>
                  <a:txBody>
                    <a:bodyPr/>
                    <a:lstStyle/>
                    <a:p>
                      <a:r>
                        <a:rPr lang="en-US" dirty="0"/>
                        <a:t>l</a:t>
                      </a:r>
                    </a:p>
                  </a:txBody>
                  <a:tcPr/>
                </a:tc>
                <a:tc>
                  <a:txBody>
                    <a:bodyPr/>
                    <a:lstStyle/>
                    <a:p>
                      <a:r>
                        <a:rPr lang="en-US" dirty="0"/>
                        <a:t>o</a:t>
                      </a:r>
                    </a:p>
                  </a:txBody>
                  <a:tcPr/>
                </a:tc>
                <a:tc>
                  <a:txBody>
                    <a:bodyPr/>
                    <a:lstStyle/>
                    <a:p>
                      <a:r>
                        <a:rPr lang="en-US" dirty="0"/>
                        <a:t>w</a:t>
                      </a:r>
                    </a:p>
                  </a:txBody>
                  <a:tcPr/>
                </a:tc>
                <a:tc>
                  <a:txBody>
                    <a:bodyPr/>
                    <a:lstStyle/>
                    <a:p>
                      <a:r>
                        <a:rPr lang="en-US" dirty="0"/>
                        <a:t>o</a:t>
                      </a:r>
                    </a:p>
                  </a:txBody>
                  <a:tcPr/>
                </a:tc>
                <a:tc>
                  <a:txBody>
                    <a:bodyPr/>
                    <a:lstStyle/>
                    <a:p>
                      <a:endParaRPr lang="en-US" dirty="0"/>
                    </a:p>
                  </a:txBody>
                  <a:tcPr/>
                </a:tc>
                <a:extLst>
                  <a:ext uri="{0D108BD9-81ED-4DB2-BD59-A6C34878D82A}">
                    <a16:rowId xmlns:a16="http://schemas.microsoft.com/office/drawing/2014/main" val="3801990613"/>
                  </a:ext>
                </a:extLst>
              </a:tr>
            </a:tbl>
          </a:graphicData>
        </a:graphic>
      </p:graphicFrame>
      <p:cxnSp>
        <p:nvCxnSpPr>
          <p:cNvPr id="6" name="Straight Arrow Connector 5">
            <a:extLst>
              <a:ext uri="{FF2B5EF4-FFF2-40B4-BE49-F238E27FC236}">
                <a16:creationId xmlns:a16="http://schemas.microsoft.com/office/drawing/2014/main" id="{B5C619D0-99F1-48AA-8A95-D7A4DC1A90F8}"/>
              </a:ext>
            </a:extLst>
          </p:cNvPr>
          <p:cNvCxnSpPr/>
          <p:nvPr/>
        </p:nvCxnSpPr>
        <p:spPr>
          <a:xfrm>
            <a:off x="9764488" y="2895600"/>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735D9-8C6E-4344-B335-63E024E0AC23}"/>
              </a:ext>
            </a:extLst>
          </p:cNvPr>
          <p:cNvSpPr txBox="1"/>
          <p:nvPr/>
        </p:nvSpPr>
        <p:spPr>
          <a:xfrm>
            <a:off x="9514116" y="2449289"/>
            <a:ext cx="990600" cy="370840"/>
          </a:xfrm>
          <a:prstGeom prst="rect">
            <a:avLst/>
          </a:prstGeom>
          <a:noFill/>
        </p:spPr>
        <p:txBody>
          <a:bodyPr wrap="square" rtlCol="0">
            <a:spAutoFit/>
          </a:bodyPr>
          <a:lstStyle/>
          <a:p>
            <a:r>
              <a:rPr lang="en-US" dirty="0"/>
              <a:t>in</a:t>
            </a:r>
          </a:p>
        </p:txBody>
      </p:sp>
      <p:cxnSp>
        <p:nvCxnSpPr>
          <p:cNvPr id="9" name="Straight Arrow Connector 8">
            <a:extLst>
              <a:ext uri="{FF2B5EF4-FFF2-40B4-BE49-F238E27FC236}">
                <a16:creationId xmlns:a16="http://schemas.microsoft.com/office/drawing/2014/main" id="{7E446D02-3A5F-406D-A521-FA3C999AAF6F}"/>
              </a:ext>
            </a:extLst>
          </p:cNvPr>
          <p:cNvCxnSpPr/>
          <p:nvPr/>
        </p:nvCxnSpPr>
        <p:spPr>
          <a:xfrm>
            <a:off x="4561115" y="2699657"/>
            <a:ext cx="0" cy="8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F23750-C284-4C55-B6E5-9B5B5FFBAE03}"/>
              </a:ext>
            </a:extLst>
          </p:cNvPr>
          <p:cNvSpPr txBox="1"/>
          <p:nvPr/>
        </p:nvSpPr>
        <p:spPr>
          <a:xfrm>
            <a:off x="4310751" y="2351318"/>
            <a:ext cx="990600" cy="370840"/>
          </a:xfrm>
          <a:prstGeom prst="rect">
            <a:avLst/>
          </a:prstGeom>
          <a:noFill/>
        </p:spPr>
        <p:txBody>
          <a:bodyPr wrap="square" rtlCol="0">
            <a:spAutoFit/>
          </a:bodyPr>
          <a:lstStyle/>
          <a:p>
            <a:r>
              <a:rPr lang="en-US" dirty="0"/>
              <a:t>out</a:t>
            </a:r>
          </a:p>
        </p:txBody>
      </p:sp>
      <p:sp>
        <p:nvSpPr>
          <p:cNvPr id="11" name="TextBox 10">
            <a:extLst>
              <a:ext uri="{FF2B5EF4-FFF2-40B4-BE49-F238E27FC236}">
                <a16:creationId xmlns:a16="http://schemas.microsoft.com/office/drawing/2014/main" id="{0E1C7AD4-BD1F-48EA-90EB-E00E85B06D5F}"/>
              </a:ext>
            </a:extLst>
          </p:cNvPr>
          <p:cNvSpPr txBox="1"/>
          <p:nvPr/>
        </p:nvSpPr>
        <p:spPr>
          <a:xfrm>
            <a:off x="5910945" y="2775860"/>
            <a:ext cx="1589311" cy="369332"/>
          </a:xfrm>
          <a:prstGeom prst="rect">
            <a:avLst/>
          </a:prstGeom>
          <a:noFill/>
        </p:spPr>
        <p:txBody>
          <a:bodyPr wrap="square" rtlCol="0">
            <a:spAutoFit/>
          </a:bodyPr>
          <a:lstStyle/>
          <a:p>
            <a:r>
              <a:rPr lang="en-US" dirty="0"/>
              <a:t>counter = 6</a:t>
            </a:r>
          </a:p>
        </p:txBody>
      </p:sp>
      <p:sp>
        <p:nvSpPr>
          <p:cNvPr id="3" name="TextBox 2">
            <a:extLst>
              <a:ext uri="{FF2B5EF4-FFF2-40B4-BE49-F238E27FC236}">
                <a16:creationId xmlns:a16="http://schemas.microsoft.com/office/drawing/2014/main" id="{FE3FC838-C985-47B8-97BC-FF214487E24F}"/>
              </a:ext>
            </a:extLst>
          </p:cNvPr>
          <p:cNvSpPr txBox="1"/>
          <p:nvPr/>
        </p:nvSpPr>
        <p:spPr>
          <a:xfrm>
            <a:off x="4735286" y="4582886"/>
            <a:ext cx="2166257" cy="646331"/>
          </a:xfrm>
          <a:prstGeom prst="rect">
            <a:avLst/>
          </a:prstGeom>
          <a:noFill/>
        </p:spPr>
        <p:txBody>
          <a:bodyPr wrap="square" rtlCol="0">
            <a:spAutoFit/>
          </a:bodyPr>
          <a:lstStyle/>
          <a:p>
            <a:r>
              <a:rPr lang="en-US" dirty="0"/>
              <a:t>get()</a:t>
            </a:r>
          </a:p>
          <a:p>
            <a:r>
              <a:rPr lang="en-US" dirty="0"/>
              <a:t>put(‘o’)</a:t>
            </a:r>
          </a:p>
        </p:txBody>
      </p:sp>
    </p:spTree>
    <p:extLst>
      <p:ext uri="{BB962C8B-B14F-4D97-AF65-F5344CB8AC3E}">
        <p14:creationId xmlns:p14="http://schemas.microsoft.com/office/powerpoint/2010/main" val="247718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838200" y="1524000"/>
            <a:ext cx="5181600" cy="4652963"/>
          </a:xfrm>
        </p:spPr>
        <p:txBody>
          <a:bodyPr>
            <a:normAutofit fontScale="85000" lnSpcReduction="20000"/>
          </a:bodyPr>
          <a:lstStyle/>
          <a:p>
            <a:pPr marL="0" indent="0">
              <a:buNone/>
            </a:pPr>
            <a:r>
              <a:rPr lang="en-US" dirty="0">
                <a:solidFill>
                  <a:srgbClr val="FF0000"/>
                </a:solidFill>
              </a:rPr>
              <a:t>int counter = 0;       // global</a:t>
            </a:r>
          </a:p>
          <a:p>
            <a:pPr marL="0" indent="0">
              <a:buNone/>
            </a:pPr>
            <a:r>
              <a:rPr lang="en-US" dirty="0">
                <a:solidFill>
                  <a:srgbClr val="FF0000"/>
                </a:solidFill>
              </a:rPr>
              <a:t>char buffer[BUFFER_SIZE]; // global</a:t>
            </a:r>
          </a:p>
          <a:p>
            <a:pPr marL="0" indent="0">
              <a:buNone/>
            </a:pPr>
            <a:r>
              <a:rPr lang="en-US" dirty="0">
                <a:solidFill>
                  <a:srgbClr val="FF0000"/>
                </a:solidFill>
              </a:rPr>
              <a:t>int in = 0, out = 0;</a:t>
            </a:r>
          </a:p>
          <a:p>
            <a:pPr marL="0" indent="0">
              <a:buNone/>
            </a:pPr>
            <a:endParaRPr lang="en-US" dirty="0"/>
          </a:p>
          <a:p>
            <a:pPr marL="0" indent="0">
              <a:buNone/>
            </a:pPr>
            <a:r>
              <a:rPr lang="en-US" dirty="0"/>
              <a:t>put(char </a:t>
            </a:r>
            <a:r>
              <a:rPr lang="en-US" dirty="0" err="1"/>
              <a:t>ch</a:t>
            </a:r>
            <a:r>
              <a:rPr lang="en-US" dirty="0"/>
              <a:t>) {</a:t>
            </a:r>
          </a:p>
          <a:p>
            <a:pPr marL="0" indent="0">
              <a:buNone/>
            </a:pPr>
            <a:r>
              <a:rPr lang="en-US" dirty="0"/>
              <a:t>    while (counter == BUFFER_SIZE)</a:t>
            </a:r>
          </a:p>
          <a:p>
            <a:pPr marL="0" indent="0">
              <a:buNone/>
            </a:pPr>
            <a:r>
              <a:rPr lang="en-US" dirty="0"/>
              <a:t>	; // do nothing</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a:t>
            </a:r>
          </a:p>
          <a:p>
            <a:pPr marL="0" indent="0">
              <a:buNone/>
            </a:pPr>
            <a:r>
              <a:rPr lang="en-US" dirty="0"/>
              <a:t>} </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6172200" y="1825625"/>
            <a:ext cx="5181600" cy="4351338"/>
          </a:xfrm>
        </p:spPr>
        <p:txBody>
          <a:bodyPr>
            <a:normAutofit fontScale="85000" lnSpcReduction="20000"/>
          </a:bodyPr>
          <a:lstStyle/>
          <a:p>
            <a:pPr marL="0" indent="0">
              <a:buNone/>
            </a:pPr>
            <a:endParaRPr lang="en-US" dirty="0"/>
          </a:p>
          <a:p>
            <a:pPr marL="0" indent="0">
              <a:buNone/>
            </a:pPr>
            <a:endParaRPr lang="en-US" dirty="0"/>
          </a:p>
          <a:p>
            <a:pPr marL="0" indent="0">
              <a:buNone/>
            </a:pPr>
            <a:r>
              <a:rPr lang="en-US" dirty="0"/>
              <a:t>    </a:t>
            </a:r>
          </a:p>
          <a:p>
            <a:pPr marL="0" indent="0">
              <a:buNone/>
            </a:pPr>
            <a:r>
              <a:rPr lang="en-US" dirty="0"/>
              <a:t>char get() {</a:t>
            </a:r>
          </a:p>
          <a:p>
            <a:pPr marL="0" indent="0">
              <a:buNone/>
            </a:pPr>
            <a:r>
              <a:rPr lang="en-US" dirty="0"/>
              <a:t>    while (counter ==  0)</a:t>
            </a:r>
          </a:p>
          <a:p>
            <a:pPr marL="0" indent="0">
              <a:buNone/>
            </a:pPr>
            <a:r>
              <a:rPr lang="en-US" dirty="0"/>
              <a:t>	; // do nothing</a:t>
            </a:r>
          </a:p>
          <a:p>
            <a:pPr marL="0" indent="0">
              <a:buNone/>
            </a:pPr>
            <a:r>
              <a:rPr lang="en-US" dirty="0"/>
              <a:t>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return </a:t>
            </a:r>
            <a:r>
              <a:rPr lang="en-US" dirty="0" err="1"/>
              <a:t>ch</a:t>
            </a:r>
            <a:r>
              <a:rPr lang="en-US" dirty="0"/>
              <a:t>;</a:t>
            </a:r>
          </a:p>
          <a:p>
            <a:pPr marL="0" indent="0">
              <a:buNone/>
            </a:pPr>
            <a:r>
              <a:rPr lang="en-US" dirty="0"/>
              <a:t>}</a:t>
            </a:r>
          </a:p>
        </p:txBody>
      </p:sp>
      <p:sp>
        <p:nvSpPr>
          <p:cNvPr id="7" name="TextBox 6">
            <a:extLst>
              <a:ext uri="{FF2B5EF4-FFF2-40B4-BE49-F238E27FC236}">
                <a16:creationId xmlns:a16="http://schemas.microsoft.com/office/drawing/2014/main" id="{F5DB5E8C-67C4-4056-A25F-5F0AA28C0D0E}"/>
              </a:ext>
            </a:extLst>
          </p:cNvPr>
          <p:cNvSpPr txBox="1"/>
          <p:nvPr/>
        </p:nvSpPr>
        <p:spPr>
          <a:xfrm>
            <a:off x="7478486" y="1121229"/>
            <a:ext cx="4288971" cy="1200329"/>
          </a:xfrm>
          <a:prstGeom prst="rect">
            <a:avLst/>
          </a:prstGeom>
          <a:noFill/>
        </p:spPr>
        <p:txBody>
          <a:bodyPr wrap="square" rtlCol="0">
            <a:spAutoFit/>
          </a:bodyPr>
          <a:lstStyle/>
          <a:p>
            <a:r>
              <a:rPr lang="en-US" dirty="0"/>
              <a:t>If put and get routines are called at the same time by different threads, then the counter value should remain the same after both the functions finish their execution.</a:t>
            </a:r>
          </a:p>
        </p:txBody>
      </p:sp>
    </p:spTree>
    <p:extLst>
      <p:ext uri="{BB962C8B-B14F-4D97-AF65-F5344CB8AC3E}">
        <p14:creationId xmlns:p14="http://schemas.microsoft.com/office/powerpoint/2010/main" val="125947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29826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rPr>
              <a:t>Execution:</a:t>
            </a:r>
          </a:p>
          <a:p>
            <a:pPr marL="0" indent="0">
              <a:buFont typeface="Arial" panose="020B0604020202020204" pitchFamily="34" charset="0"/>
              <a:buNone/>
            </a:pPr>
            <a:r>
              <a:rPr lang="en-US" sz="2400" dirty="0">
                <a:solidFill>
                  <a:srgbClr val="FF0000"/>
                </a:solidFill>
              </a:rPr>
              <a:t>counter = 6 (initially)</a:t>
            </a:r>
          </a:p>
        </p:txBody>
      </p:sp>
    </p:spTree>
    <p:extLst>
      <p:ext uri="{BB962C8B-B14F-4D97-AF65-F5344CB8AC3E}">
        <p14:creationId xmlns:p14="http://schemas.microsoft.com/office/powerpoint/2010/main" val="296171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3145973"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rPr>
              <a:t>Execution:</a:t>
            </a:r>
          </a:p>
          <a:p>
            <a:pPr marL="0" indent="0">
              <a:buFont typeface="Arial" panose="020B0604020202020204" pitchFamily="34" charset="0"/>
              <a:buNone/>
            </a:pPr>
            <a:r>
              <a:rPr lang="en-US" sz="2400" dirty="0">
                <a:solidFill>
                  <a:srgbClr val="FF0000"/>
                </a:solidFill>
              </a:rPr>
              <a:t>counter = 6 (initially)</a:t>
            </a:r>
          </a:p>
          <a:p>
            <a:pPr marL="0" indent="0">
              <a:buFont typeface="Arial" panose="020B0604020202020204" pitchFamily="34" charset="0"/>
              <a:buNone/>
            </a:pPr>
            <a:endParaRPr lang="en-US" sz="2400" dirty="0">
              <a:solidFill>
                <a:srgbClr val="FF0000"/>
              </a:solidFill>
            </a:endParaRPr>
          </a:p>
          <a:p>
            <a:pPr marL="0" indent="0">
              <a:buFont typeface="Arial" panose="020B0604020202020204" pitchFamily="34" charset="0"/>
              <a:buNone/>
            </a:pPr>
            <a:r>
              <a:rPr lang="en-US" sz="2400" dirty="0"/>
              <a:t>T1: mov counter, %</a:t>
            </a:r>
            <a:r>
              <a:rPr lang="en-US" sz="2400" dirty="0" err="1"/>
              <a:t>eax</a:t>
            </a:r>
            <a:endParaRPr lang="en-US" sz="2400" dirty="0"/>
          </a:p>
          <a:p>
            <a:pPr marL="0" indent="0">
              <a:buFont typeface="Arial" panose="020B0604020202020204" pitchFamily="34" charset="0"/>
              <a:buNone/>
            </a:pPr>
            <a:r>
              <a:rPr lang="en-US" sz="2400" dirty="0"/>
              <a:t>T1: add $1, %</a:t>
            </a:r>
            <a:r>
              <a:rPr lang="en-US" sz="2400" dirty="0" err="1"/>
              <a:t>eax</a:t>
            </a:r>
            <a:endParaRPr lang="en-US" sz="2400" dirty="0"/>
          </a:p>
          <a:p>
            <a:pPr marL="0" indent="0">
              <a:buFont typeface="Arial" panose="020B0604020202020204" pitchFamily="34" charset="0"/>
              <a:buNone/>
            </a:pPr>
            <a:r>
              <a:rPr lang="en-US" sz="2400" dirty="0"/>
              <a:t>T1: mov %</a:t>
            </a:r>
            <a:r>
              <a:rPr lang="en-US" sz="2400" dirty="0" err="1"/>
              <a:t>eax</a:t>
            </a:r>
            <a:r>
              <a:rPr lang="en-US" sz="2400" dirty="0"/>
              <a:t>, counter</a:t>
            </a:r>
          </a:p>
          <a:p>
            <a:pPr marL="0" indent="0">
              <a:buFont typeface="Arial" panose="020B0604020202020204" pitchFamily="34" charset="0"/>
              <a:buNone/>
            </a:pPr>
            <a:r>
              <a:rPr lang="en-US" sz="2400" dirty="0">
                <a:solidFill>
                  <a:srgbClr val="FF0000"/>
                </a:solidFill>
              </a:rPr>
              <a:t>T1: schedule</a:t>
            </a:r>
          </a:p>
          <a:p>
            <a:pPr marL="0" indent="0">
              <a:buFont typeface="Arial" panose="020B0604020202020204" pitchFamily="34" charset="0"/>
              <a:buNone/>
            </a:pPr>
            <a:r>
              <a:rPr lang="en-US" sz="2400" dirty="0"/>
              <a:t>T2: mov counter, %</a:t>
            </a:r>
            <a:r>
              <a:rPr lang="en-US" sz="2400" dirty="0" err="1"/>
              <a:t>eax</a:t>
            </a:r>
            <a:endParaRPr lang="en-US" sz="2400" dirty="0"/>
          </a:p>
          <a:p>
            <a:pPr marL="0" indent="0">
              <a:buFont typeface="Arial" panose="020B0604020202020204" pitchFamily="34" charset="0"/>
              <a:buNone/>
            </a:pPr>
            <a:r>
              <a:rPr lang="en-US" sz="2400" dirty="0"/>
              <a:t>T2: sub $1, %</a:t>
            </a:r>
            <a:r>
              <a:rPr lang="en-US" sz="2400" dirty="0" err="1"/>
              <a:t>eax</a:t>
            </a:r>
            <a:endParaRPr lang="en-US" sz="2400" dirty="0"/>
          </a:p>
          <a:p>
            <a:pPr marL="0" indent="0">
              <a:buFont typeface="Arial" panose="020B0604020202020204" pitchFamily="34" charset="0"/>
              <a:buNone/>
            </a:pPr>
            <a:r>
              <a:rPr lang="en-US" sz="2400" dirty="0"/>
              <a:t>T2: mov %</a:t>
            </a:r>
            <a:r>
              <a:rPr lang="en-US" sz="2400" dirty="0" err="1"/>
              <a:t>eax</a:t>
            </a:r>
            <a:r>
              <a:rPr lang="en-US" sz="2400" dirty="0"/>
              <a:t>, counter</a:t>
            </a:r>
          </a:p>
          <a:p>
            <a:pPr marL="0" indent="0">
              <a:buFont typeface="Arial" panose="020B0604020202020204" pitchFamily="34" charset="0"/>
              <a:buNone/>
            </a:pPr>
            <a:endParaRPr lang="en-US" sz="2400" dirty="0">
              <a:solidFill>
                <a:srgbClr val="FF0000"/>
              </a:solidFill>
            </a:endParaRPr>
          </a:p>
          <a:p>
            <a:pPr marL="0" indent="0">
              <a:buFont typeface="Arial" panose="020B0604020202020204" pitchFamily="34" charset="0"/>
              <a:buNone/>
            </a:pPr>
            <a:endParaRPr lang="en-US" sz="2400" dirty="0">
              <a:solidFill>
                <a:srgbClr val="FF0000"/>
              </a:solidFill>
            </a:endParaRPr>
          </a:p>
        </p:txBody>
      </p:sp>
    </p:spTree>
    <p:extLst>
      <p:ext uri="{BB962C8B-B14F-4D97-AF65-F5344CB8AC3E}">
        <p14:creationId xmlns:p14="http://schemas.microsoft.com/office/powerpoint/2010/main" val="135487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3145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rPr>
              <a:t>Execution:</a:t>
            </a:r>
          </a:p>
          <a:p>
            <a:pPr marL="0" indent="0">
              <a:buFont typeface="Arial" panose="020B0604020202020204" pitchFamily="34" charset="0"/>
              <a:buNone/>
            </a:pPr>
            <a:r>
              <a:rPr lang="en-US" sz="2400" dirty="0">
                <a:solidFill>
                  <a:srgbClr val="FF0000"/>
                </a:solidFill>
              </a:rPr>
              <a:t>counter = 6 (initially)</a:t>
            </a:r>
          </a:p>
          <a:p>
            <a:pPr marL="0" indent="0">
              <a:buFont typeface="Arial" panose="020B0604020202020204" pitchFamily="34" charset="0"/>
              <a:buNone/>
            </a:pPr>
            <a:endParaRPr lang="en-US" sz="2400" dirty="0">
              <a:solidFill>
                <a:srgbClr val="FF0000"/>
              </a:solidFill>
            </a:endParaRPr>
          </a:p>
          <a:p>
            <a:pPr marL="0" indent="0">
              <a:buNone/>
            </a:pPr>
            <a:r>
              <a:rPr lang="en-US" sz="2400" dirty="0"/>
              <a:t>T2: mov counter, %</a:t>
            </a:r>
            <a:r>
              <a:rPr lang="en-US" sz="2400" dirty="0" err="1"/>
              <a:t>eax</a:t>
            </a:r>
            <a:endParaRPr lang="en-US" sz="2400" dirty="0"/>
          </a:p>
          <a:p>
            <a:pPr marL="0" indent="0">
              <a:buNone/>
            </a:pPr>
            <a:r>
              <a:rPr lang="en-US" sz="2400" dirty="0"/>
              <a:t>T2: sub $1, %</a:t>
            </a:r>
            <a:r>
              <a:rPr lang="en-US" sz="2400" dirty="0" err="1"/>
              <a:t>eax</a:t>
            </a:r>
            <a:endParaRPr lang="en-US" sz="2400" dirty="0"/>
          </a:p>
          <a:p>
            <a:pPr marL="0" indent="0">
              <a:buNone/>
            </a:pPr>
            <a:r>
              <a:rPr lang="en-US" sz="2400" dirty="0"/>
              <a:t>T2: mov %</a:t>
            </a:r>
            <a:r>
              <a:rPr lang="en-US" sz="2400" dirty="0" err="1"/>
              <a:t>eax</a:t>
            </a:r>
            <a:r>
              <a:rPr lang="en-US" sz="2400" dirty="0"/>
              <a:t>, counter</a:t>
            </a:r>
            <a:endParaRPr lang="en-US" sz="2400" dirty="0">
              <a:solidFill>
                <a:srgbClr val="FF0000"/>
              </a:solidFill>
            </a:endParaRPr>
          </a:p>
          <a:p>
            <a:pPr marL="0" indent="0">
              <a:buFont typeface="Arial" panose="020B0604020202020204" pitchFamily="34" charset="0"/>
              <a:buNone/>
            </a:pPr>
            <a:r>
              <a:rPr lang="en-US" sz="2400" dirty="0"/>
              <a:t>T1: mov counter, %</a:t>
            </a:r>
            <a:r>
              <a:rPr lang="en-US" sz="2400" dirty="0" err="1"/>
              <a:t>eax</a:t>
            </a:r>
            <a:endParaRPr lang="en-US" sz="2400" dirty="0"/>
          </a:p>
          <a:p>
            <a:pPr marL="0" indent="0">
              <a:buFont typeface="Arial" panose="020B0604020202020204" pitchFamily="34" charset="0"/>
              <a:buNone/>
            </a:pPr>
            <a:r>
              <a:rPr lang="en-US" sz="2400" dirty="0"/>
              <a:t>T1: add $1, %</a:t>
            </a:r>
            <a:r>
              <a:rPr lang="en-US" sz="2400" dirty="0" err="1"/>
              <a:t>eax</a:t>
            </a:r>
            <a:endParaRPr lang="en-US" sz="2400" dirty="0"/>
          </a:p>
          <a:p>
            <a:pPr marL="0" indent="0">
              <a:buFont typeface="Arial" panose="020B0604020202020204" pitchFamily="34" charset="0"/>
              <a:buNone/>
            </a:pPr>
            <a:r>
              <a:rPr lang="en-US" sz="2400" dirty="0"/>
              <a:t>T1: mov %</a:t>
            </a:r>
            <a:r>
              <a:rPr lang="en-US" sz="2400" dirty="0" err="1"/>
              <a:t>eax</a:t>
            </a:r>
            <a:r>
              <a:rPr lang="en-US" sz="2400" dirty="0"/>
              <a:t>, counter</a:t>
            </a:r>
          </a:p>
          <a:p>
            <a:pPr marL="0" indent="0">
              <a:buFont typeface="Arial" panose="020B0604020202020204" pitchFamily="34" charset="0"/>
              <a:buNone/>
            </a:pPr>
            <a:endParaRPr lang="en-US" sz="2400" dirty="0">
              <a:solidFill>
                <a:srgbClr val="FF0000"/>
              </a:solidFill>
            </a:endParaRPr>
          </a:p>
          <a:p>
            <a:pPr marL="0" indent="0">
              <a:buFont typeface="Arial" panose="020B0604020202020204" pitchFamily="34" charset="0"/>
              <a:buNone/>
            </a:pP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4CF6FF4-DFF0-46B1-A6BF-21D7391ECE02}"/>
                  </a:ext>
                </a:extLst>
              </p14:cNvPr>
              <p14:cNvContentPartPr/>
              <p14:nvPr/>
            </p14:nvContentPartPr>
            <p14:xfrm>
              <a:off x="8613720" y="3115080"/>
              <a:ext cx="287640" cy="2504160"/>
            </p14:xfrm>
          </p:contentPart>
        </mc:Choice>
        <mc:Fallback xmlns="">
          <p:pic>
            <p:nvPicPr>
              <p:cNvPr id="6" name="Ink 5">
                <a:extLst>
                  <a:ext uri="{FF2B5EF4-FFF2-40B4-BE49-F238E27FC236}">
                    <a16:creationId xmlns:a16="http://schemas.microsoft.com/office/drawing/2014/main" id="{44CF6FF4-DFF0-46B1-A6BF-21D7391ECE02}"/>
                  </a:ext>
                </a:extLst>
              </p:cNvPr>
              <p:cNvPicPr/>
              <p:nvPr/>
            </p:nvPicPr>
            <p:blipFill>
              <a:blip r:embed="rId4"/>
              <a:stretch>
                <a:fillRect/>
              </a:stretch>
            </p:blipFill>
            <p:spPr>
              <a:xfrm>
                <a:off x="8604360" y="3105720"/>
                <a:ext cx="306360" cy="2522880"/>
              </a:xfrm>
              <a:prstGeom prst="rect">
                <a:avLst/>
              </a:prstGeom>
            </p:spPr>
          </p:pic>
        </mc:Fallback>
      </mc:AlternateContent>
    </p:spTree>
    <p:extLst>
      <p:ext uri="{BB962C8B-B14F-4D97-AF65-F5344CB8AC3E}">
        <p14:creationId xmlns:p14="http://schemas.microsoft.com/office/powerpoint/2010/main" val="232448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3145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rPr>
              <a:t>Execution:</a:t>
            </a:r>
          </a:p>
          <a:p>
            <a:pPr marL="0" indent="0">
              <a:buFont typeface="Arial" panose="020B0604020202020204" pitchFamily="34" charset="0"/>
              <a:buNone/>
            </a:pPr>
            <a:r>
              <a:rPr lang="en-US" sz="2400" dirty="0">
                <a:solidFill>
                  <a:srgbClr val="FF0000"/>
                </a:solidFill>
              </a:rPr>
              <a:t>counter = 6 (initially)</a:t>
            </a:r>
          </a:p>
          <a:p>
            <a:pPr marL="0" indent="0">
              <a:buFont typeface="Arial" panose="020B0604020202020204" pitchFamily="34" charset="0"/>
              <a:buNone/>
            </a:pPr>
            <a:endParaRPr lang="en-US" sz="2400" dirty="0">
              <a:solidFill>
                <a:srgbClr val="FF0000"/>
              </a:solidFill>
            </a:endParaRPr>
          </a:p>
          <a:p>
            <a:pPr marL="0" indent="0">
              <a:buNone/>
            </a:pPr>
            <a:r>
              <a:rPr lang="en-US" sz="2400" dirty="0"/>
              <a:t>T2: mov counter, %</a:t>
            </a:r>
            <a:r>
              <a:rPr lang="en-US" sz="2400" dirty="0" err="1"/>
              <a:t>eax</a:t>
            </a:r>
            <a:endParaRPr lang="en-US" sz="2400" dirty="0"/>
          </a:p>
          <a:p>
            <a:pPr marL="0" indent="0">
              <a:buNone/>
            </a:pPr>
            <a:r>
              <a:rPr lang="en-US" sz="2400" dirty="0"/>
              <a:t>T2: sub $1, %</a:t>
            </a:r>
            <a:r>
              <a:rPr lang="en-US" sz="2400" dirty="0" err="1"/>
              <a:t>eax</a:t>
            </a:r>
            <a:endParaRPr lang="en-US" sz="2400" dirty="0"/>
          </a:p>
          <a:p>
            <a:pPr marL="0" indent="0">
              <a:buNone/>
            </a:pPr>
            <a:r>
              <a:rPr lang="en-US" sz="2400" dirty="0"/>
              <a:t>T1: mov counter, %</a:t>
            </a:r>
            <a:r>
              <a:rPr lang="en-US" sz="2400" dirty="0" err="1"/>
              <a:t>eax</a:t>
            </a:r>
            <a:endParaRPr lang="en-US" sz="2400" dirty="0"/>
          </a:p>
          <a:p>
            <a:pPr marL="0" indent="0">
              <a:buNone/>
            </a:pPr>
            <a:r>
              <a:rPr lang="en-US" sz="2400" dirty="0"/>
              <a:t>T1: add $1, %</a:t>
            </a:r>
            <a:r>
              <a:rPr lang="en-US" sz="2400" dirty="0" err="1"/>
              <a:t>eax</a:t>
            </a:r>
            <a:endParaRPr lang="en-US" sz="2400" dirty="0"/>
          </a:p>
          <a:p>
            <a:pPr marL="0" indent="0">
              <a:buNone/>
            </a:pPr>
            <a:r>
              <a:rPr lang="en-US" sz="2400" dirty="0"/>
              <a:t>T2: mov %</a:t>
            </a:r>
            <a:r>
              <a:rPr lang="en-US" sz="2400" dirty="0" err="1"/>
              <a:t>eax</a:t>
            </a:r>
            <a:r>
              <a:rPr lang="en-US" sz="2400" dirty="0"/>
              <a:t>, counter</a:t>
            </a:r>
            <a:endParaRPr lang="en-US" sz="2400" dirty="0">
              <a:solidFill>
                <a:srgbClr val="FF0000"/>
              </a:solidFill>
            </a:endParaRPr>
          </a:p>
          <a:p>
            <a:pPr marL="0" indent="0">
              <a:buFont typeface="Arial" panose="020B0604020202020204" pitchFamily="34" charset="0"/>
              <a:buNone/>
            </a:pPr>
            <a:r>
              <a:rPr lang="en-US" sz="2400" dirty="0"/>
              <a:t>T1: mov %</a:t>
            </a:r>
            <a:r>
              <a:rPr lang="en-US" sz="2400" dirty="0" err="1"/>
              <a:t>eax</a:t>
            </a:r>
            <a:r>
              <a:rPr lang="en-US" sz="2400" dirty="0"/>
              <a:t>, counter</a:t>
            </a:r>
          </a:p>
          <a:p>
            <a:pPr marL="0" indent="0">
              <a:buFont typeface="Arial" panose="020B0604020202020204" pitchFamily="34" charset="0"/>
              <a:buNone/>
            </a:pPr>
            <a:endParaRPr lang="en-US" sz="2400" dirty="0">
              <a:solidFill>
                <a:srgbClr val="FF0000"/>
              </a:solidFill>
            </a:endParaRPr>
          </a:p>
          <a:p>
            <a:pPr marL="0" indent="0">
              <a:buFont typeface="Arial" panose="020B0604020202020204" pitchFamily="34" charset="0"/>
              <a:buNone/>
            </a:pP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4281274-5CA9-4774-9F00-A4B7E85A8CB1}"/>
                  </a:ext>
                </a:extLst>
              </p14:cNvPr>
              <p14:cNvContentPartPr/>
              <p14:nvPr/>
            </p14:nvContentPartPr>
            <p14:xfrm>
              <a:off x="9317520" y="2781360"/>
              <a:ext cx="2798640" cy="2900880"/>
            </p14:xfrm>
          </p:contentPart>
        </mc:Choice>
        <mc:Fallback xmlns="">
          <p:pic>
            <p:nvPicPr>
              <p:cNvPr id="6" name="Ink 5">
                <a:extLst>
                  <a:ext uri="{FF2B5EF4-FFF2-40B4-BE49-F238E27FC236}">
                    <a16:creationId xmlns:a16="http://schemas.microsoft.com/office/drawing/2014/main" id="{D4281274-5CA9-4774-9F00-A4B7E85A8CB1}"/>
                  </a:ext>
                </a:extLst>
              </p:cNvPr>
              <p:cNvPicPr/>
              <p:nvPr/>
            </p:nvPicPr>
            <p:blipFill>
              <a:blip r:embed="rId4"/>
              <a:stretch>
                <a:fillRect/>
              </a:stretch>
            </p:blipFill>
            <p:spPr>
              <a:xfrm>
                <a:off x="9308160" y="2772000"/>
                <a:ext cx="2817360" cy="2919600"/>
              </a:xfrm>
              <a:prstGeom prst="rect">
                <a:avLst/>
              </a:prstGeom>
            </p:spPr>
          </p:pic>
        </mc:Fallback>
      </mc:AlternateContent>
    </p:spTree>
    <p:extLst>
      <p:ext uri="{BB962C8B-B14F-4D97-AF65-F5344CB8AC3E}">
        <p14:creationId xmlns:p14="http://schemas.microsoft.com/office/powerpoint/2010/main" val="402310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3145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rPr>
              <a:t>Execution:</a:t>
            </a:r>
          </a:p>
          <a:p>
            <a:pPr marL="0" indent="0">
              <a:buFont typeface="Arial" panose="020B0604020202020204" pitchFamily="34" charset="0"/>
              <a:buNone/>
            </a:pPr>
            <a:r>
              <a:rPr lang="en-US" sz="2400" dirty="0">
                <a:solidFill>
                  <a:srgbClr val="FF0000"/>
                </a:solidFill>
              </a:rPr>
              <a:t>counter = 6 (initially)</a:t>
            </a:r>
          </a:p>
          <a:p>
            <a:pPr marL="0" indent="0">
              <a:buFont typeface="Arial" panose="020B0604020202020204" pitchFamily="34" charset="0"/>
              <a:buNone/>
            </a:pPr>
            <a:endParaRPr lang="en-US" sz="2400" dirty="0">
              <a:solidFill>
                <a:srgbClr val="FF0000"/>
              </a:solidFill>
            </a:endParaRPr>
          </a:p>
          <a:p>
            <a:pPr marL="0" indent="0">
              <a:buNone/>
            </a:pPr>
            <a:r>
              <a:rPr lang="en-US" sz="2400" dirty="0"/>
              <a:t>T2: mov counter, %</a:t>
            </a:r>
            <a:r>
              <a:rPr lang="en-US" sz="2400" dirty="0" err="1"/>
              <a:t>eax</a:t>
            </a:r>
            <a:endParaRPr lang="en-US" sz="2400" dirty="0"/>
          </a:p>
          <a:p>
            <a:pPr marL="0" indent="0">
              <a:buNone/>
            </a:pPr>
            <a:r>
              <a:rPr lang="en-US" sz="2400" dirty="0"/>
              <a:t>T2: sub $1, %</a:t>
            </a:r>
            <a:r>
              <a:rPr lang="en-US" sz="2400" dirty="0" err="1"/>
              <a:t>eax</a:t>
            </a:r>
            <a:endParaRPr lang="en-US" sz="2400" dirty="0"/>
          </a:p>
          <a:p>
            <a:pPr marL="0" indent="0">
              <a:buNone/>
            </a:pPr>
            <a:r>
              <a:rPr lang="en-US" sz="2400" dirty="0"/>
              <a:t>T1: mov counter, %</a:t>
            </a:r>
            <a:r>
              <a:rPr lang="en-US" sz="2400" dirty="0" err="1"/>
              <a:t>eax</a:t>
            </a:r>
            <a:endParaRPr lang="en-US" sz="2400" dirty="0"/>
          </a:p>
          <a:p>
            <a:pPr marL="0" indent="0">
              <a:buNone/>
            </a:pPr>
            <a:r>
              <a:rPr lang="en-US" sz="2400" dirty="0"/>
              <a:t>T1: add $1, %</a:t>
            </a:r>
            <a:r>
              <a:rPr lang="en-US" sz="2400" dirty="0" err="1"/>
              <a:t>eax</a:t>
            </a:r>
            <a:endParaRPr lang="en-US" sz="2400" dirty="0"/>
          </a:p>
          <a:p>
            <a:pPr marL="0" indent="0">
              <a:buFont typeface="Arial" panose="020B0604020202020204" pitchFamily="34" charset="0"/>
              <a:buNone/>
            </a:pPr>
            <a:r>
              <a:rPr lang="en-US" sz="2400" dirty="0"/>
              <a:t>T1: mov %</a:t>
            </a:r>
            <a:r>
              <a:rPr lang="en-US" sz="2400" dirty="0" err="1"/>
              <a:t>eax</a:t>
            </a:r>
            <a:r>
              <a:rPr lang="en-US" sz="2400" dirty="0"/>
              <a:t>, counter</a:t>
            </a:r>
          </a:p>
          <a:p>
            <a:pPr marL="0" indent="0">
              <a:buNone/>
            </a:pPr>
            <a:r>
              <a:rPr lang="en-US" sz="2400" dirty="0"/>
              <a:t>T2: mov %</a:t>
            </a:r>
            <a:r>
              <a:rPr lang="en-US" sz="2400" dirty="0" err="1"/>
              <a:t>eax</a:t>
            </a:r>
            <a:r>
              <a:rPr lang="en-US" sz="2400" dirty="0"/>
              <a:t>, counter</a:t>
            </a:r>
            <a:endParaRPr lang="en-US" sz="2400" dirty="0">
              <a:solidFill>
                <a:srgbClr val="FF0000"/>
              </a:solidFill>
            </a:endParaRPr>
          </a:p>
          <a:p>
            <a:pPr marL="0" indent="0">
              <a:buFont typeface="Arial" panose="020B0604020202020204" pitchFamily="34" charset="0"/>
              <a:buNone/>
            </a:pPr>
            <a:endParaRPr lang="en-US" sz="2400" dirty="0">
              <a:solidFill>
                <a:srgbClr val="FF0000"/>
              </a:solidFill>
            </a:endParaRPr>
          </a:p>
          <a:p>
            <a:pPr marL="0" indent="0">
              <a:buFont typeface="Arial" panose="020B0604020202020204" pitchFamily="34" charset="0"/>
              <a:buNone/>
            </a:pP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FDB5837-494C-49DA-9A9A-C39E3D7551BD}"/>
                  </a:ext>
                </a:extLst>
              </p14:cNvPr>
              <p14:cNvContentPartPr/>
              <p14:nvPr/>
            </p14:nvContentPartPr>
            <p14:xfrm>
              <a:off x="11307600" y="3090600"/>
              <a:ext cx="713880" cy="1642680"/>
            </p14:xfrm>
          </p:contentPart>
        </mc:Choice>
        <mc:Fallback xmlns="">
          <p:pic>
            <p:nvPicPr>
              <p:cNvPr id="6" name="Ink 5">
                <a:extLst>
                  <a:ext uri="{FF2B5EF4-FFF2-40B4-BE49-F238E27FC236}">
                    <a16:creationId xmlns:a16="http://schemas.microsoft.com/office/drawing/2014/main" id="{7FDB5837-494C-49DA-9A9A-C39E3D7551BD}"/>
                  </a:ext>
                </a:extLst>
              </p:cNvPr>
              <p:cNvPicPr/>
              <p:nvPr/>
            </p:nvPicPr>
            <p:blipFill>
              <a:blip r:embed="rId4"/>
              <a:stretch>
                <a:fillRect/>
              </a:stretch>
            </p:blipFill>
            <p:spPr>
              <a:xfrm>
                <a:off x="11298240" y="3081240"/>
                <a:ext cx="906840" cy="2581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9BB03874-7148-452F-B295-B62CA7D53460}"/>
                  </a:ext>
                </a:extLst>
              </p14:cNvPr>
              <p14:cNvContentPartPr/>
              <p14:nvPr/>
            </p14:nvContentPartPr>
            <p14:xfrm>
              <a:off x="11908817" y="4876714"/>
              <a:ext cx="360" cy="360"/>
            </p14:xfrm>
          </p:contentPart>
        </mc:Choice>
        <mc:Fallback>
          <p:pic>
            <p:nvPicPr>
              <p:cNvPr id="15" name="Ink 14">
                <a:extLst>
                  <a:ext uri="{FF2B5EF4-FFF2-40B4-BE49-F238E27FC236}">
                    <a16:creationId xmlns:a16="http://schemas.microsoft.com/office/drawing/2014/main" id="{9BB03874-7148-452F-B295-B62CA7D53460}"/>
                  </a:ext>
                </a:extLst>
              </p:cNvPr>
              <p:cNvPicPr/>
              <p:nvPr/>
            </p:nvPicPr>
            <p:blipFill>
              <a:blip r:embed="rId6"/>
              <a:stretch>
                <a:fillRect/>
              </a:stretch>
            </p:blipFill>
            <p:spPr>
              <a:xfrm>
                <a:off x="11902697" y="48705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2" name="Ink 31">
                <a:extLst>
                  <a:ext uri="{FF2B5EF4-FFF2-40B4-BE49-F238E27FC236}">
                    <a16:creationId xmlns:a16="http://schemas.microsoft.com/office/drawing/2014/main" id="{67C43F02-6279-47D0-AC17-F51D9420DF7E}"/>
                  </a:ext>
                </a:extLst>
              </p14:cNvPr>
              <p14:cNvContentPartPr/>
              <p14:nvPr/>
            </p14:nvContentPartPr>
            <p14:xfrm>
              <a:off x="11876417" y="4864834"/>
              <a:ext cx="348480" cy="417240"/>
            </p14:xfrm>
          </p:contentPart>
        </mc:Choice>
        <mc:Fallback>
          <p:pic>
            <p:nvPicPr>
              <p:cNvPr id="32" name="Ink 31">
                <a:extLst>
                  <a:ext uri="{FF2B5EF4-FFF2-40B4-BE49-F238E27FC236}">
                    <a16:creationId xmlns:a16="http://schemas.microsoft.com/office/drawing/2014/main" id="{67C43F02-6279-47D0-AC17-F51D9420DF7E}"/>
                  </a:ext>
                </a:extLst>
              </p:cNvPr>
              <p:cNvPicPr/>
              <p:nvPr/>
            </p:nvPicPr>
            <p:blipFill>
              <a:blip r:embed="rId8"/>
              <a:stretch>
                <a:fillRect/>
              </a:stretch>
            </p:blipFill>
            <p:spPr>
              <a:xfrm>
                <a:off x="11867417" y="4855834"/>
                <a:ext cx="36612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3" name="Ink 32">
                <a:extLst>
                  <a:ext uri="{FF2B5EF4-FFF2-40B4-BE49-F238E27FC236}">
                    <a16:creationId xmlns:a16="http://schemas.microsoft.com/office/drawing/2014/main" id="{8C5EB4AF-3389-4247-8334-A7A5103E06E8}"/>
                  </a:ext>
                </a:extLst>
              </p14:cNvPr>
              <p14:cNvContentPartPr/>
              <p14:nvPr/>
            </p14:nvContentPartPr>
            <p14:xfrm>
              <a:off x="11919977" y="5431834"/>
              <a:ext cx="360" cy="360"/>
            </p14:xfrm>
          </p:contentPart>
        </mc:Choice>
        <mc:Fallback>
          <p:pic>
            <p:nvPicPr>
              <p:cNvPr id="33" name="Ink 32">
                <a:extLst>
                  <a:ext uri="{FF2B5EF4-FFF2-40B4-BE49-F238E27FC236}">
                    <a16:creationId xmlns:a16="http://schemas.microsoft.com/office/drawing/2014/main" id="{8C5EB4AF-3389-4247-8334-A7A5103E06E8}"/>
                  </a:ext>
                </a:extLst>
              </p:cNvPr>
              <p:cNvPicPr/>
              <p:nvPr/>
            </p:nvPicPr>
            <p:blipFill>
              <a:blip r:embed="rId10"/>
              <a:stretch>
                <a:fillRect/>
              </a:stretch>
            </p:blipFill>
            <p:spPr>
              <a:xfrm>
                <a:off x="11910977" y="542283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9" name="Ink 38">
                <a:extLst>
                  <a:ext uri="{FF2B5EF4-FFF2-40B4-BE49-F238E27FC236}">
                    <a16:creationId xmlns:a16="http://schemas.microsoft.com/office/drawing/2014/main" id="{39812796-B02D-4658-815E-D391F6142710}"/>
                  </a:ext>
                </a:extLst>
              </p14:cNvPr>
              <p14:cNvContentPartPr/>
              <p14:nvPr/>
            </p14:nvContentPartPr>
            <p14:xfrm>
              <a:off x="11952377" y="5388274"/>
              <a:ext cx="250920" cy="22320"/>
            </p14:xfrm>
          </p:contentPart>
        </mc:Choice>
        <mc:Fallback>
          <p:pic>
            <p:nvPicPr>
              <p:cNvPr id="39" name="Ink 38">
                <a:extLst>
                  <a:ext uri="{FF2B5EF4-FFF2-40B4-BE49-F238E27FC236}">
                    <a16:creationId xmlns:a16="http://schemas.microsoft.com/office/drawing/2014/main" id="{39812796-B02D-4658-815E-D391F6142710}"/>
                  </a:ext>
                </a:extLst>
              </p:cNvPr>
              <p:cNvPicPr/>
              <p:nvPr/>
            </p:nvPicPr>
            <p:blipFill>
              <a:blip r:embed="rId12"/>
              <a:stretch>
                <a:fillRect/>
              </a:stretch>
            </p:blipFill>
            <p:spPr>
              <a:xfrm>
                <a:off x="11943377" y="5379274"/>
                <a:ext cx="2685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0" name="Ink 39">
                <a:extLst>
                  <a:ext uri="{FF2B5EF4-FFF2-40B4-BE49-F238E27FC236}">
                    <a16:creationId xmlns:a16="http://schemas.microsoft.com/office/drawing/2014/main" id="{86AC2261-7971-4F23-BB64-45B92146ED25}"/>
                  </a:ext>
                </a:extLst>
              </p14:cNvPr>
              <p14:cNvContentPartPr/>
              <p14:nvPr/>
            </p14:nvContentPartPr>
            <p14:xfrm>
              <a:off x="11702177" y="5410234"/>
              <a:ext cx="462600" cy="495720"/>
            </p14:xfrm>
          </p:contentPart>
        </mc:Choice>
        <mc:Fallback>
          <p:pic>
            <p:nvPicPr>
              <p:cNvPr id="40" name="Ink 39">
                <a:extLst>
                  <a:ext uri="{FF2B5EF4-FFF2-40B4-BE49-F238E27FC236}">
                    <a16:creationId xmlns:a16="http://schemas.microsoft.com/office/drawing/2014/main" id="{86AC2261-7971-4F23-BB64-45B92146ED25}"/>
                  </a:ext>
                </a:extLst>
              </p:cNvPr>
              <p:cNvPicPr/>
              <p:nvPr/>
            </p:nvPicPr>
            <p:blipFill>
              <a:blip r:embed="rId14"/>
              <a:stretch>
                <a:fillRect/>
              </a:stretch>
            </p:blipFill>
            <p:spPr>
              <a:xfrm>
                <a:off x="11693177" y="5401234"/>
                <a:ext cx="480240" cy="513360"/>
              </a:xfrm>
              <a:prstGeom prst="rect">
                <a:avLst/>
              </a:prstGeom>
            </p:spPr>
          </p:pic>
        </mc:Fallback>
      </mc:AlternateContent>
    </p:spTree>
    <p:extLst>
      <p:ext uri="{BB962C8B-B14F-4D97-AF65-F5344CB8AC3E}">
        <p14:creationId xmlns:p14="http://schemas.microsoft.com/office/powerpoint/2010/main" val="32334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FC1C-6050-4A81-9FCD-3D0FE4621E10}"/>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F6289D8E-E566-44D3-ABF4-28B6BF1F81B4}"/>
              </a:ext>
            </a:extLst>
          </p:cNvPr>
          <p:cNvSpPr>
            <a:spLocks noGrp="1"/>
          </p:cNvSpPr>
          <p:nvPr>
            <p:ph idx="1"/>
          </p:nvPr>
        </p:nvSpPr>
        <p:spPr/>
        <p:txBody>
          <a:bodyPr/>
          <a:lstStyle/>
          <a:p>
            <a:r>
              <a:rPr lang="en-US" dirty="0"/>
              <a:t>When multiple threads access the shared memory, then the output of shared memory may depend on the order in which they are accessed</a:t>
            </a:r>
          </a:p>
          <a:p>
            <a:pPr lvl="1"/>
            <a:r>
              <a:rPr lang="en-US" dirty="0"/>
              <a:t>When the result indeed depends on the order of execution is called a race condition</a:t>
            </a:r>
          </a:p>
          <a:p>
            <a:endParaRPr lang="en-US" dirty="0"/>
          </a:p>
          <a:p>
            <a:endParaRPr lang="en-US" dirty="0"/>
          </a:p>
        </p:txBody>
      </p:sp>
    </p:spTree>
    <p:extLst>
      <p:ext uri="{BB962C8B-B14F-4D97-AF65-F5344CB8AC3E}">
        <p14:creationId xmlns:p14="http://schemas.microsoft.com/office/powerpoint/2010/main" val="393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876-A07B-4AC3-9711-F75EED2203F2}"/>
              </a:ext>
            </a:extLst>
          </p:cNvPr>
          <p:cNvSpPr>
            <a:spLocks noGrp="1"/>
          </p:cNvSpPr>
          <p:nvPr>
            <p:ph type="title"/>
          </p:nvPr>
        </p:nvSpPr>
        <p:spPr/>
        <p:txBody>
          <a:bodyPr/>
          <a:lstStyle/>
          <a:p>
            <a:r>
              <a:rPr lang="en-US" dirty="0"/>
              <a:t>Why shared memory?</a:t>
            </a:r>
          </a:p>
        </p:txBody>
      </p:sp>
      <p:sp>
        <p:nvSpPr>
          <p:cNvPr id="3" name="Content Placeholder 2">
            <a:extLst>
              <a:ext uri="{FF2B5EF4-FFF2-40B4-BE49-F238E27FC236}">
                <a16:creationId xmlns:a16="http://schemas.microsoft.com/office/drawing/2014/main" id="{8C35F71A-CA65-490C-B5C8-2C0D616842EF}"/>
              </a:ext>
            </a:extLst>
          </p:cNvPr>
          <p:cNvSpPr>
            <a:spLocks noGrp="1"/>
          </p:cNvSpPr>
          <p:nvPr>
            <p:ph idx="1"/>
          </p:nvPr>
        </p:nvSpPr>
        <p:spPr/>
        <p:txBody>
          <a:bodyPr/>
          <a:lstStyle/>
          <a:p>
            <a:r>
              <a:rPr lang="en-US" dirty="0"/>
              <a:t>What is the point of shared memory?</a:t>
            </a:r>
          </a:p>
          <a:p>
            <a:pPr lvl="1"/>
            <a:r>
              <a:rPr lang="en-US" dirty="0"/>
              <a:t>After all, we want isolation among applications</a:t>
            </a:r>
          </a:p>
        </p:txBody>
      </p:sp>
    </p:spTree>
    <p:extLst>
      <p:ext uri="{BB962C8B-B14F-4D97-AF65-F5344CB8AC3E}">
        <p14:creationId xmlns:p14="http://schemas.microsoft.com/office/powerpoint/2010/main" val="134832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876-A07B-4AC3-9711-F75EED2203F2}"/>
              </a:ext>
            </a:extLst>
          </p:cNvPr>
          <p:cNvSpPr>
            <a:spLocks noGrp="1"/>
          </p:cNvSpPr>
          <p:nvPr>
            <p:ph type="title"/>
          </p:nvPr>
        </p:nvSpPr>
        <p:spPr/>
        <p:txBody>
          <a:bodyPr/>
          <a:lstStyle/>
          <a:p>
            <a:r>
              <a:rPr lang="en-US" dirty="0"/>
              <a:t>Why shared memory?</a:t>
            </a:r>
          </a:p>
        </p:txBody>
      </p:sp>
      <p:sp>
        <p:nvSpPr>
          <p:cNvPr id="3" name="Content Placeholder 2">
            <a:extLst>
              <a:ext uri="{FF2B5EF4-FFF2-40B4-BE49-F238E27FC236}">
                <a16:creationId xmlns:a16="http://schemas.microsoft.com/office/drawing/2014/main" id="{8C35F71A-CA65-490C-B5C8-2C0D616842EF}"/>
              </a:ext>
            </a:extLst>
          </p:cNvPr>
          <p:cNvSpPr>
            <a:spLocks noGrp="1"/>
          </p:cNvSpPr>
          <p:nvPr>
            <p:ph idx="1"/>
          </p:nvPr>
        </p:nvSpPr>
        <p:spPr/>
        <p:txBody>
          <a:bodyPr/>
          <a:lstStyle/>
          <a:p>
            <a:r>
              <a:rPr lang="en-US" dirty="0"/>
              <a:t>What is the point of shared memory?</a:t>
            </a:r>
          </a:p>
          <a:p>
            <a:pPr lvl="1"/>
            <a:r>
              <a:rPr lang="en-US" dirty="0"/>
              <a:t>After all, we want isolation among applications</a:t>
            </a:r>
          </a:p>
          <a:p>
            <a:pPr lvl="2"/>
            <a:r>
              <a:rPr lang="en-US" dirty="0"/>
              <a:t>Shared memory enables faster interaction among applications</a:t>
            </a:r>
          </a:p>
          <a:p>
            <a:pPr lvl="2"/>
            <a:r>
              <a:rPr lang="en-US" dirty="0"/>
              <a:t>Without shared memory, it won't be easy for applications to interact with each other</a:t>
            </a:r>
          </a:p>
        </p:txBody>
      </p:sp>
    </p:spTree>
    <p:extLst>
      <p:ext uri="{BB962C8B-B14F-4D97-AF65-F5344CB8AC3E}">
        <p14:creationId xmlns:p14="http://schemas.microsoft.com/office/powerpoint/2010/main" val="292009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D98-151B-4048-990A-F44FF4E0C83F}"/>
              </a:ext>
            </a:extLst>
          </p:cNvPr>
          <p:cNvSpPr>
            <a:spLocks noGrp="1"/>
          </p:cNvSpPr>
          <p:nvPr>
            <p:ph type="title"/>
          </p:nvPr>
        </p:nvSpPr>
        <p:spPr/>
        <p:txBody>
          <a:bodyPr/>
          <a:lstStyle/>
          <a:p>
            <a:r>
              <a:rPr lang="en-US" dirty="0"/>
              <a:t>Preemption</a:t>
            </a:r>
          </a:p>
        </p:txBody>
      </p:sp>
      <p:sp>
        <p:nvSpPr>
          <p:cNvPr id="3" name="Content Placeholder 2">
            <a:extLst>
              <a:ext uri="{FF2B5EF4-FFF2-40B4-BE49-F238E27FC236}">
                <a16:creationId xmlns:a16="http://schemas.microsoft.com/office/drawing/2014/main" id="{9CF11FE8-EF74-4BEB-B264-F170504693F7}"/>
              </a:ext>
            </a:extLst>
          </p:cNvPr>
          <p:cNvSpPr>
            <a:spLocks noGrp="1"/>
          </p:cNvSpPr>
          <p:nvPr>
            <p:ph idx="1"/>
          </p:nvPr>
        </p:nvSpPr>
        <p:spPr/>
        <p:txBody>
          <a:bodyPr/>
          <a:lstStyle/>
          <a:p>
            <a:r>
              <a:rPr lang="en-US" dirty="0"/>
              <a:t>The act of forcefully taking the CPU from an application temporarily is called preemption</a:t>
            </a:r>
          </a:p>
          <a:p>
            <a:pPr lvl="1"/>
            <a:r>
              <a:rPr lang="en-US" dirty="0"/>
              <a:t>In preemptive scheduling, an application can be preempted</a:t>
            </a:r>
          </a:p>
          <a:p>
            <a:pPr lvl="1"/>
            <a:r>
              <a:rPr lang="en-US" dirty="0"/>
              <a:t>Popular OSes implement preemptive scheduling for application threads</a:t>
            </a:r>
          </a:p>
          <a:p>
            <a:pPr lvl="1"/>
            <a:endParaRPr lang="en-US" dirty="0"/>
          </a:p>
          <a:p>
            <a:r>
              <a:rPr lang="en-US" dirty="0"/>
              <a:t>In non-preemptive scheduling, an application is never preempted</a:t>
            </a:r>
          </a:p>
          <a:p>
            <a:pPr lvl="1"/>
            <a:r>
              <a:rPr lang="en-US" dirty="0"/>
              <a:t>Some research OSes (e.g., exokernel) use non-preemptive scheduling </a:t>
            </a:r>
          </a:p>
          <a:p>
            <a:pPr lvl="1"/>
            <a:r>
              <a:rPr lang="en-US" dirty="0"/>
              <a:t>Why Linux and Windows don’t implement non-preemptive scheduling</a:t>
            </a:r>
          </a:p>
          <a:p>
            <a:pPr lvl="2"/>
            <a:r>
              <a:rPr lang="en-US" dirty="0"/>
              <a:t>because an application can take the CPU forever</a:t>
            </a:r>
          </a:p>
        </p:txBody>
      </p:sp>
    </p:spTree>
    <p:extLst>
      <p:ext uri="{BB962C8B-B14F-4D97-AF65-F5344CB8AC3E}">
        <p14:creationId xmlns:p14="http://schemas.microsoft.com/office/powerpoint/2010/main" val="240432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235B-FEBB-4C1E-B5A2-156053EC8BC7}"/>
              </a:ext>
            </a:extLst>
          </p:cNvPr>
          <p:cNvSpPr>
            <a:spLocks noGrp="1"/>
          </p:cNvSpPr>
          <p:nvPr>
            <p:ph type="title"/>
          </p:nvPr>
        </p:nvSpPr>
        <p:spPr/>
        <p:txBody>
          <a:bodyPr/>
          <a:lstStyle/>
          <a:p>
            <a:r>
              <a:rPr lang="en-US" dirty="0"/>
              <a:t>How to avoid a race condition</a:t>
            </a:r>
          </a:p>
        </p:txBody>
      </p:sp>
      <p:sp>
        <p:nvSpPr>
          <p:cNvPr id="3" name="Content Placeholder 2">
            <a:extLst>
              <a:ext uri="{FF2B5EF4-FFF2-40B4-BE49-F238E27FC236}">
                <a16:creationId xmlns:a16="http://schemas.microsoft.com/office/drawing/2014/main" id="{4EF9A932-50C2-4580-912B-0AB56DBC4A7E}"/>
              </a:ext>
            </a:extLst>
          </p:cNvPr>
          <p:cNvSpPr>
            <a:spLocks noGrp="1"/>
          </p:cNvSpPr>
          <p:nvPr>
            <p:ph idx="1"/>
          </p:nvPr>
        </p:nvSpPr>
        <p:spPr/>
        <p:txBody>
          <a:bodyPr/>
          <a:lstStyle/>
          <a:p>
            <a:r>
              <a:rPr lang="en-US" dirty="0"/>
              <a:t>Identify the sequence of instructions, which may potentially cause a race condition</a:t>
            </a:r>
          </a:p>
          <a:p>
            <a:pPr lvl="1"/>
            <a:r>
              <a:rPr lang="en-US" dirty="0"/>
              <a:t>These sequence of instructions are called a critical section</a:t>
            </a:r>
          </a:p>
          <a:p>
            <a:pPr lvl="1"/>
            <a:r>
              <a:rPr lang="en-US" dirty="0"/>
              <a:t>A race condition may occur if another thread can execute in the critical section due to a schedule in the critical section </a:t>
            </a:r>
          </a:p>
        </p:txBody>
      </p:sp>
    </p:spTree>
    <p:extLst>
      <p:ext uri="{BB962C8B-B14F-4D97-AF65-F5344CB8AC3E}">
        <p14:creationId xmlns:p14="http://schemas.microsoft.com/office/powerpoint/2010/main" val="356868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9F1-633E-4CDC-8647-D7DEEA0CC4D8}"/>
              </a:ext>
            </a:extLst>
          </p:cNvPr>
          <p:cNvSpPr>
            <a:spLocks noGrp="1"/>
          </p:cNvSpPr>
          <p:nvPr>
            <p:ph type="title"/>
          </p:nvPr>
        </p:nvSpPr>
        <p:spPr/>
        <p:txBody>
          <a:bodyPr/>
          <a:lstStyle/>
          <a:p>
            <a:r>
              <a:rPr lang="en-US" dirty="0"/>
              <a:t>Critical section</a:t>
            </a:r>
          </a:p>
        </p:txBody>
      </p:sp>
      <p:sp>
        <p:nvSpPr>
          <p:cNvPr id="3" name="Content Placeholder 2">
            <a:extLst>
              <a:ext uri="{FF2B5EF4-FFF2-40B4-BE49-F238E27FC236}">
                <a16:creationId xmlns:a16="http://schemas.microsoft.com/office/drawing/2014/main" id="{E40C6E1A-5E05-42AE-A05A-4FF66E3BC136}"/>
              </a:ext>
            </a:extLst>
          </p:cNvPr>
          <p:cNvSpPr>
            <a:spLocks noGrp="1"/>
          </p:cNvSpPr>
          <p:nvPr>
            <p:ph sz="half" idx="1"/>
          </p:nvPr>
        </p:nvSpPr>
        <p:spPr/>
        <p:txBody>
          <a:bodyPr/>
          <a:lstStyle/>
          <a:p>
            <a:pPr marL="0" indent="0">
              <a:buNone/>
            </a:pPr>
            <a:r>
              <a:rPr lang="en-US" dirty="0">
                <a:solidFill>
                  <a:srgbClr val="FF0000"/>
                </a:solidFill>
              </a:rPr>
              <a:t>Thread1:</a:t>
            </a:r>
          </a:p>
          <a:p>
            <a:pPr marL="0" indent="0">
              <a:buNone/>
            </a:pPr>
            <a:r>
              <a:rPr lang="en-US" dirty="0">
                <a:solidFill>
                  <a:srgbClr val="FF0000"/>
                </a:solidFill>
              </a:rPr>
              <a:t>counter++;</a:t>
            </a:r>
          </a:p>
          <a:p>
            <a:pPr marL="0" indent="0">
              <a:buNone/>
            </a:pPr>
            <a:endParaRPr lang="en-US" dirty="0">
              <a:solidFill>
                <a:srgbClr val="FF0000"/>
              </a:solidFill>
            </a:endParaRPr>
          </a:p>
          <a:p>
            <a:pPr marL="0" indent="0">
              <a:buNone/>
            </a:pPr>
            <a:r>
              <a:rPr lang="en-US" dirty="0"/>
              <a:t>T1: mov counter, %</a:t>
            </a:r>
            <a:r>
              <a:rPr lang="en-US" dirty="0" err="1"/>
              <a:t>eax</a:t>
            </a:r>
            <a:endParaRPr lang="en-US" dirty="0"/>
          </a:p>
          <a:p>
            <a:pPr marL="0" indent="0">
              <a:buNone/>
            </a:pPr>
            <a:r>
              <a:rPr lang="en-US" dirty="0"/>
              <a:t>T1: add $1, %</a:t>
            </a:r>
            <a:r>
              <a:rPr lang="en-US" dirty="0" err="1"/>
              <a:t>eax</a:t>
            </a:r>
            <a:endParaRPr lang="en-US" dirty="0"/>
          </a:p>
          <a:p>
            <a:pPr marL="0" indent="0">
              <a:buNone/>
            </a:pPr>
            <a:r>
              <a:rPr lang="en-US" dirty="0"/>
              <a:t>T1: mov %</a:t>
            </a:r>
            <a:r>
              <a:rPr lang="en-US" dirty="0" err="1"/>
              <a:t>eax</a:t>
            </a:r>
            <a:r>
              <a:rPr lang="en-US" dirty="0"/>
              <a:t>, counter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255D8A71-4A03-400D-865F-A2FAD3D84700}"/>
              </a:ext>
            </a:extLst>
          </p:cNvPr>
          <p:cNvSpPr>
            <a:spLocks noGrp="1"/>
          </p:cNvSpPr>
          <p:nvPr>
            <p:ph sz="half" idx="2"/>
          </p:nvPr>
        </p:nvSpPr>
        <p:spPr>
          <a:xfrm>
            <a:off x="4822372" y="1792967"/>
            <a:ext cx="5181600" cy="4351338"/>
          </a:xfrm>
        </p:spPr>
        <p:txBody>
          <a:bodyPr/>
          <a:lstStyle/>
          <a:p>
            <a:pPr marL="0" indent="0">
              <a:buNone/>
            </a:pPr>
            <a:r>
              <a:rPr lang="en-US" dirty="0">
                <a:solidFill>
                  <a:srgbClr val="FF0000"/>
                </a:solidFill>
              </a:rPr>
              <a:t>Thread2:</a:t>
            </a:r>
          </a:p>
          <a:p>
            <a:pPr marL="0" indent="0">
              <a:buNone/>
            </a:pPr>
            <a:r>
              <a:rPr lang="en-US" dirty="0">
                <a:solidFill>
                  <a:srgbClr val="FF0000"/>
                </a:solidFill>
              </a:rPr>
              <a:t>counter--;</a:t>
            </a:r>
          </a:p>
          <a:p>
            <a:pPr marL="0" indent="0">
              <a:buNone/>
            </a:pPr>
            <a:endParaRPr lang="en-US" dirty="0"/>
          </a:p>
          <a:p>
            <a:pPr marL="0" indent="0">
              <a:buNone/>
            </a:pPr>
            <a:r>
              <a:rPr lang="en-US" dirty="0"/>
              <a:t>T2: mov counter, %</a:t>
            </a:r>
            <a:r>
              <a:rPr lang="en-US" dirty="0" err="1"/>
              <a:t>eax</a:t>
            </a:r>
            <a:endParaRPr lang="en-US" dirty="0"/>
          </a:p>
          <a:p>
            <a:pPr marL="0" indent="0">
              <a:buNone/>
            </a:pPr>
            <a:r>
              <a:rPr lang="en-US" dirty="0"/>
              <a:t>T2: sub $1, %</a:t>
            </a:r>
            <a:r>
              <a:rPr lang="en-US" dirty="0" err="1"/>
              <a:t>eax</a:t>
            </a:r>
            <a:endParaRPr lang="en-US" dirty="0"/>
          </a:p>
          <a:p>
            <a:pPr marL="0" indent="0">
              <a:buNone/>
            </a:pPr>
            <a:r>
              <a:rPr lang="en-US" dirty="0"/>
              <a:t>T2: mov %</a:t>
            </a:r>
            <a:r>
              <a:rPr lang="en-US" dirty="0" err="1"/>
              <a:t>eax</a:t>
            </a:r>
            <a:r>
              <a:rPr lang="en-US" dirty="0"/>
              <a:t>, counter</a:t>
            </a:r>
          </a:p>
        </p:txBody>
      </p:sp>
      <p:sp>
        <p:nvSpPr>
          <p:cNvPr id="5" name="Content Placeholder 3">
            <a:extLst>
              <a:ext uri="{FF2B5EF4-FFF2-40B4-BE49-F238E27FC236}">
                <a16:creationId xmlns:a16="http://schemas.microsoft.com/office/drawing/2014/main" id="{C88D9F62-1003-4ECB-98E0-7FE5C11B6044}"/>
              </a:ext>
            </a:extLst>
          </p:cNvPr>
          <p:cNvSpPr txBox="1">
            <a:spLocks/>
          </p:cNvSpPr>
          <p:nvPr/>
        </p:nvSpPr>
        <p:spPr>
          <a:xfrm>
            <a:off x="8893627" y="1651454"/>
            <a:ext cx="29826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Execution:</a:t>
            </a:r>
          </a:p>
        </p:txBody>
      </p:sp>
      <p:sp>
        <p:nvSpPr>
          <p:cNvPr id="6" name="Left Brace 5">
            <a:extLst>
              <a:ext uri="{FF2B5EF4-FFF2-40B4-BE49-F238E27FC236}">
                <a16:creationId xmlns:a16="http://schemas.microsoft.com/office/drawing/2014/main" id="{F94F9745-06DF-4579-8767-FF56C6A5043B}"/>
              </a:ext>
            </a:extLst>
          </p:cNvPr>
          <p:cNvSpPr/>
          <p:nvPr/>
        </p:nvSpPr>
        <p:spPr>
          <a:xfrm>
            <a:off x="457200" y="3429000"/>
            <a:ext cx="293914"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FFF35218-70A3-445A-950E-ACEBB1D301E9}"/>
              </a:ext>
            </a:extLst>
          </p:cNvPr>
          <p:cNvSpPr/>
          <p:nvPr/>
        </p:nvSpPr>
        <p:spPr>
          <a:xfrm>
            <a:off x="8338457" y="3429000"/>
            <a:ext cx="46808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7804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308F-BD92-4C51-B777-B1E3E7F7DD0A}"/>
              </a:ext>
            </a:extLst>
          </p:cNvPr>
          <p:cNvSpPr>
            <a:spLocks noGrp="1"/>
          </p:cNvSpPr>
          <p:nvPr>
            <p:ph type="title"/>
          </p:nvPr>
        </p:nvSpPr>
        <p:spPr/>
        <p:txBody>
          <a:bodyPr/>
          <a:lstStyle/>
          <a:p>
            <a:r>
              <a:rPr lang="en-US" dirty="0"/>
              <a:t>Locking</a:t>
            </a:r>
          </a:p>
        </p:txBody>
      </p:sp>
      <p:sp>
        <p:nvSpPr>
          <p:cNvPr id="3" name="Content Placeholder 2">
            <a:extLst>
              <a:ext uri="{FF2B5EF4-FFF2-40B4-BE49-F238E27FC236}">
                <a16:creationId xmlns:a16="http://schemas.microsoft.com/office/drawing/2014/main" id="{68D46C9F-A3E3-489F-A549-A3701B08EDAF}"/>
              </a:ext>
            </a:extLst>
          </p:cNvPr>
          <p:cNvSpPr>
            <a:spLocks noGrp="1"/>
          </p:cNvSpPr>
          <p:nvPr>
            <p:ph idx="1"/>
          </p:nvPr>
        </p:nvSpPr>
        <p:spPr/>
        <p:txBody>
          <a:bodyPr>
            <a:normAutofit/>
          </a:bodyPr>
          <a:lstStyle/>
          <a:p>
            <a:r>
              <a:rPr lang="en-US" dirty="0"/>
              <a:t>Locking is used to avoid race conditions</a:t>
            </a:r>
          </a:p>
          <a:p>
            <a:endParaRPr lang="en-US" dirty="0"/>
          </a:p>
          <a:p>
            <a:r>
              <a:rPr lang="en-US" dirty="0"/>
              <a:t>Each critical section is protected using a lock</a:t>
            </a:r>
          </a:p>
          <a:p>
            <a:endParaRPr lang="en-US" dirty="0"/>
          </a:p>
          <a:p>
            <a:r>
              <a:rPr lang="en-US" dirty="0"/>
              <a:t>A thread acquires the lock on entry to critical section and releases the lock after exiting from the critical section</a:t>
            </a:r>
          </a:p>
          <a:p>
            <a:endParaRPr lang="en-US" dirty="0"/>
          </a:p>
          <a:p>
            <a:r>
              <a:rPr lang="en-US" dirty="0"/>
              <a:t>Locking ensures that only one thread can execute in the critical sections that are protected using the same lock</a:t>
            </a:r>
          </a:p>
          <a:p>
            <a:endParaRPr lang="en-US" dirty="0"/>
          </a:p>
        </p:txBody>
      </p:sp>
    </p:spTree>
    <p:extLst>
      <p:ext uri="{BB962C8B-B14F-4D97-AF65-F5344CB8AC3E}">
        <p14:creationId xmlns:p14="http://schemas.microsoft.com/office/powerpoint/2010/main" val="366688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7392-0293-4082-9F0F-F8889AB155F8}"/>
              </a:ext>
            </a:extLst>
          </p:cNvPr>
          <p:cNvSpPr>
            <a:spLocks noGrp="1"/>
          </p:cNvSpPr>
          <p:nvPr>
            <p:ph type="title"/>
          </p:nvPr>
        </p:nvSpPr>
        <p:spPr/>
        <p:txBody>
          <a:bodyPr/>
          <a:lstStyle/>
          <a:p>
            <a:r>
              <a:rPr lang="en-US" dirty="0"/>
              <a:t>Locking</a:t>
            </a:r>
          </a:p>
        </p:txBody>
      </p:sp>
      <p:sp>
        <p:nvSpPr>
          <p:cNvPr id="3" name="Content Placeholder 2">
            <a:extLst>
              <a:ext uri="{FF2B5EF4-FFF2-40B4-BE49-F238E27FC236}">
                <a16:creationId xmlns:a16="http://schemas.microsoft.com/office/drawing/2014/main" id="{984F33A1-B348-4EA6-B8E7-2C3B69A09DC7}"/>
              </a:ext>
            </a:extLst>
          </p:cNvPr>
          <p:cNvSpPr>
            <a:spLocks noGrp="1"/>
          </p:cNvSpPr>
          <p:nvPr>
            <p:ph idx="1"/>
          </p:nvPr>
        </p:nvSpPr>
        <p:spPr/>
        <p:txBody>
          <a:bodyPr>
            <a:normAutofit lnSpcReduction="10000"/>
          </a:bodyPr>
          <a:lstStyle/>
          <a:p>
            <a:pPr marL="0" indent="0">
              <a:buNone/>
            </a:pPr>
            <a:r>
              <a:rPr lang="en-US" dirty="0"/>
              <a:t>struct lock </a:t>
            </a:r>
            <a:r>
              <a:rPr lang="en-US" dirty="0" err="1"/>
              <a:t>lock_a</a:t>
            </a:r>
            <a:r>
              <a:rPr lang="en-US" dirty="0"/>
              <a:t>, </a:t>
            </a:r>
            <a:r>
              <a:rPr lang="en-US" dirty="0" err="1"/>
              <a:t>lock_b</a:t>
            </a:r>
            <a:r>
              <a:rPr lang="en-US" dirty="0"/>
              <a:t>;</a:t>
            </a:r>
          </a:p>
          <a:p>
            <a:pPr marL="0" indent="0">
              <a:buNone/>
            </a:pPr>
            <a:endParaRPr lang="en-US" dirty="0"/>
          </a:p>
          <a:p>
            <a:pPr marL="0" indent="0">
              <a:buNone/>
            </a:pPr>
            <a:r>
              <a:rPr lang="en-US" dirty="0"/>
              <a:t>acquire(&amp;</a:t>
            </a:r>
            <a:r>
              <a:rPr lang="en-US" dirty="0" err="1"/>
              <a:t>lock_a</a:t>
            </a:r>
            <a:r>
              <a:rPr lang="en-US" dirty="0"/>
              <a:t>);</a:t>
            </a:r>
          </a:p>
          <a:p>
            <a:pPr marL="0" indent="0">
              <a:buNone/>
            </a:pPr>
            <a:r>
              <a:rPr lang="en-US" dirty="0"/>
              <a:t>critical_section-1</a:t>
            </a:r>
          </a:p>
          <a:p>
            <a:pPr marL="0" indent="0">
              <a:buNone/>
            </a:pPr>
            <a:r>
              <a:rPr lang="en-US" dirty="0"/>
              <a:t>release(&amp;</a:t>
            </a:r>
            <a:r>
              <a:rPr lang="en-US" dirty="0" err="1"/>
              <a:t>lock_a</a:t>
            </a:r>
            <a:r>
              <a:rPr lang="en-US" dirty="0"/>
              <a:t>);</a:t>
            </a:r>
          </a:p>
          <a:p>
            <a:pPr marL="0" indent="0">
              <a:buNone/>
            </a:pPr>
            <a:endParaRPr lang="en-US" dirty="0"/>
          </a:p>
          <a:p>
            <a:pPr marL="0" indent="0">
              <a:buNone/>
            </a:pPr>
            <a:r>
              <a:rPr lang="en-US" dirty="0"/>
              <a:t>acquire(&amp;</a:t>
            </a:r>
            <a:r>
              <a:rPr lang="en-US" dirty="0" err="1"/>
              <a:t>lock_b</a:t>
            </a:r>
            <a:r>
              <a:rPr lang="en-US" dirty="0"/>
              <a:t>);</a:t>
            </a:r>
          </a:p>
          <a:p>
            <a:pPr marL="0" indent="0">
              <a:buNone/>
            </a:pPr>
            <a:r>
              <a:rPr lang="en-US" dirty="0"/>
              <a:t>critical_section-2</a:t>
            </a:r>
          </a:p>
          <a:p>
            <a:pPr marL="0" indent="0">
              <a:buNone/>
            </a:pPr>
            <a:r>
              <a:rPr lang="en-US" dirty="0"/>
              <a:t>release(&amp;</a:t>
            </a:r>
            <a:r>
              <a:rPr lang="en-US" dirty="0" err="1"/>
              <a:t>lock_b</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56673106-1962-48A3-8F30-9C4A3A9ED569}"/>
              </a:ext>
            </a:extLst>
          </p:cNvPr>
          <p:cNvSpPr txBox="1"/>
          <p:nvPr/>
        </p:nvSpPr>
        <p:spPr>
          <a:xfrm>
            <a:off x="6008913" y="2525486"/>
            <a:ext cx="4397829"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Is it possible that a schedule in </a:t>
            </a:r>
            <a:r>
              <a:rPr lang="en-US" sz="2400" dirty="0">
                <a:solidFill>
                  <a:srgbClr val="FF0000"/>
                </a:solidFill>
                <a:latin typeface="Arial" panose="020B0604020202020204" pitchFamily="34" charset="0"/>
                <a:cs typeface="Arial" panose="020B0604020202020204" pitchFamily="34" charset="0"/>
              </a:rPr>
              <a:t>critical_section-1</a:t>
            </a:r>
            <a:r>
              <a:rPr lang="en-US" sz="2400" dirty="0">
                <a:latin typeface="Arial" panose="020B0604020202020204" pitchFamily="34" charset="0"/>
                <a:cs typeface="Arial" panose="020B0604020202020204" pitchFamily="34" charset="0"/>
              </a:rPr>
              <a:t> may cause another thread to execute in </a:t>
            </a:r>
            <a:r>
              <a:rPr lang="en-US" sz="2400" dirty="0">
                <a:solidFill>
                  <a:srgbClr val="FF0000"/>
                </a:solidFill>
                <a:latin typeface="Arial" panose="020B0604020202020204" pitchFamily="34" charset="0"/>
                <a:cs typeface="Arial" panose="020B0604020202020204" pitchFamily="34" charset="0"/>
              </a:rPr>
              <a:t>critical_section-2?</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46EC050-7FB2-495F-8DEE-BF3BBC9F147A}"/>
                  </a:ext>
                </a:extLst>
              </p14:cNvPr>
              <p14:cNvContentPartPr/>
              <p14:nvPr/>
            </p14:nvContentPartPr>
            <p14:xfrm>
              <a:off x="7620840" y="4642200"/>
              <a:ext cx="1011960" cy="413280"/>
            </p14:xfrm>
          </p:contentPart>
        </mc:Choice>
        <mc:Fallback xmlns="">
          <p:pic>
            <p:nvPicPr>
              <p:cNvPr id="5" name="Ink 4">
                <a:extLst>
                  <a:ext uri="{FF2B5EF4-FFF2-40B4-BE49-F238E27FC236}">
                    <a16:creationId xmlns:a16="http://schemas.microsoft.com/office/drawing/2014/main" id="{F46EC050-7FB2-495F-8DEE-BF3BBC9F147A}"/>
                  </a:ext>
                </a:extLst>
              </p:cNvPr>
              <p:cNvPicPr/>
              <p:nvPr/>
            </p:nvPicPr>
            <p:blipFill>
              <a:blip r:embed="rId4"/>
              <a:stretch>
                <a:fillRect/>
              </a:stretch>
            </p:blipFill>
            <p:spPr>
              <a:xfrm>
                <a:off x="7611480" y="4632840"/>
                <a:ext cx="1030680" cy="432000"/>
              </a:xfrm>
              <a:prstGeom prst="rect">
                <a:avLst/>
              </a:prstGeom>
            </p:spPr>
          </p:pic>
        </mc:Fallback>
      </mc:AlternateContent>
    </p:spTree>
    <p:extLst>
      <p:ext uri="{BB962C8B-B14F-4D97-AF65-F5344CB8AC3E}">
        <p14:creationId xmlns:p14="http://schemas.microsoft.com/office/powerpoint/2010/main" val="2596719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7392-0293-4082-9F0F-F8889AB155F8}"/>
              </a:ext>
            </a:extLst>
          </p:cNvPr>
          <p:cNvSpPr>
            <a:spLocks noGrp="1"/>
          </p:cNvSpPr>
          <p:nvPr>
            <p:ph type="title"/>
          </p:nvPr>
        </p:nvSpPr>
        <p:spPr/>
        <p:txBody>
          <a:bodyPr/>
          <a:lstStyle/>
          <a:p>
            <a:r>
              <a:rPr lang="en-US" dirty="0"/>
              <a:t>Locking</a:t>
            </a:r>
          </a:p>
        </p:txBody>
      </p:sp>
      <p:sp>
        <p:nvSpPr>
          <p:cNvPr id="3" name="Content Placeholder 2">
            <a:extLst>
              <a:ext uri="{FF2B5EF4-FFF2-40B4-BE49-F238E27FC236}">
                <a16:creationId xmlns:a16="http://schemas.microsoft.com/office/drawing/2014/main" id="{984F33A1-B348-4EA6-B8E7-2C3B69A09DC7}"/>
              </a:ext>
            </a:extLst>
          </p:cNvPr>
          <p:cNvSpPr>
            <a:spLocks noGrp="1"/>
          </p:cNvSpPr>
          <p:nvPr>
            <p:ph idx="1"/>
          </p:nvPr>
        </p:nvSpPr>
        <p:spPr/>
        <p:txBody>
          <a:bodyPr>
            <a:normAutofit lnSpcReduction="10000"/>
          </a:bodyPr>
          <a:lstStyle/>
          <a:p>
            <a:pPr marL="0" indent="0">
              <a:buNone/>
            </a:pPr>
            <a:r>
              <a:rPr lang="en-US" dirty="0"/>
              <a:t>struct lock </a:t>
            </a:r>
            <a:r>
              <a:rPr lang="en-US" dirty="0" err="1"/>
              <a:t>lock_a</a:t>
            </a:r>
            <a:r>
              <a:rPr lang="en-US" dirty="0"/>
              <a:t>, </a:t>
            </a:r>
            <a:r>
              <a:rPr lang="en-US" dirty="0" err="1"/>
              <a:t>lock_b</a:t>
            </a:r>
            <a:r>
              <a:rPr lang="en-US" dirty="0"/>
              <a:t>;</a:t>
            </a:r>
          </a:p>
          <a:p>
            <a:pPr marL="0" indent="0">
              <a:buNone/>
            </a:pPr>
            <a:endParaRPr lang="en-US" dirty="0"/>
          </a:p>
          <a:p>
            <a:pPr marL="0" indent="0">
              <a:buNone/>
            </a:pPr>
            <a:r>
              <a:rPr lang="en-US" dirty="0"/>
              <a:t>acquire(&amp;</a:t>
            </a:r>
            <a:r>
              <a:rPr lang="en-US" dirty="0" err="1"/>
              <a:t>lock_a</a:t>
            </a:r>
            <a:r>
              <a:rPr lang="en-US" dirty="0"/>
              <a:t>);</a:t>
            </a:r>
          </a:p>
          <a:p>
            <a:pPr marL="0" indent="0">
              <a:buNone/>
            </a:pPr>
            <a:r>
              <a:rPr lang="en-US" dirty="0"/>
              <a:t>critical_section-1</a:t>
            </a:r>
          </a:p>
          <a:p>
            <a:pPr marL="0" indent="0">
              <a:buNone/>
            </a:pPr>
            <a:r>
              <a:rPr lang="en-US" dirty="0"/>
              <a:t>release(&amp;</a:t>
            </a:r>
            <a:r>
              <a:rPr lang="en-US" dirty="0" err="1"/>
              <a:t>lock_a</a:t>
            </a:r>
            <a:r>
              <a:rPr lang="en-US" dirty="0"/>
              <a:t>);</a:t>
            </a:r>
          </a:p>
          <a:p>
            <a:pPr marL="0" indent="0">
              <a:buNone/>
            </a:pPr>
            <a:endParaRPr lang="en-US" dirty="0"/>
          </a:p>
          <a:p>
            <a:pPr marL="0" indent="0">
              <a:buNone/>
            </a:pPr>
            <a:r>
              <a:rPr lang="en-US" dirty="0"/>
              <a:t>acquire(&amp;</a:t>
            </a:r>
            <a:r>
              <a:rPr lang="en-US" dirty="0" err="1"/>
              <a:t>lock_a</a:t>
            </a:r>
            <a:r>
              <a:rPr lang="en-US" dirty="0"/>
              <a:t>);</a:t>
            </a:r>
          </a:p>
          <a:p>
            <a:pPr marL="0" indent="0">
              <a:buNone/>
            </a:pPr>
            <a:r>
              <a:rPr lang="en-US" dirty="0"/>
              <a:t>critical_section-2</a:t>
            </a:r>
          </a:p>
          <a:p>
            <a:pPr marL="0" indent="0">
              <a:buNone/>
            </a:pPr>
            <a:r>
              <a:rPr lang="en-US" dirty="0"/>
              <a:t>release(&amp;</a:t>
            </a:r>
            <a:r>
              <a:rPr lang="en-US" dirty="0" err="1"/>
              <a:t>lock_a</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56673106-1962-48A3-8F30-9C4A3A9ED569}"/>
              </a:ext>
            </a:extLst>
          </p:cNvPr>
          <p:cNvSpPr txBox="1"/>
          <p:nvPr/>
        </p:nvSpPr>
        <p:spPr>
          <a:xfrm>
            <a:off x="6008913" y="2525486"/>
            <a:ext cx="4397829"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Is it possible that a schedule in </a:t>
            </a:r>
            <a:r>
              <a:rPr lang="en-US" sz="2400" dirty="0">
                <a:solidFill>
                  <a:srgbClr val="FF0000"/>
                </a:solidFill>
                <a:latin typeface="Arial" panose="020B0604020202020204" pitchFamily="34" charset="0"/>
                <a:cs typeface="Arial" panose="020B0604020202020204" pitchFamily="34" charset="0"/>
              </a:rPr>
              <a:t>critical_section-1</a:t>
            </a:r>
            <a:r>
              <a:rPr lang="en-US" sz="2400" dirty="0">
                <a:latin typeface="Arial" panose="020B0604020202020204" pitchFamily="34" charset="0"/>
                <a:cs typeface="Arial" panose="020B0604020202020204" pitchFamily="34" charset="0"/>
              </a:rPr>
              <a:t> may cause another thread to execute in </a:t>
            </a:r>
            <a:r>
              <a:rPr lang="en-US" sz="2400" dirty="0">
                <a:solidFill>
                  <a:srgbClr val="FF0000"/>
                </a:solidFill>
                <a:latin typeface="Arial" panose="020B0604020202020204" pitchFamily="34" charset="0"/>
                <a:cs typeface="Arial" panose="020B0604020202020204" pitchFamily="34" charset="0"/>
              </a:rPr>
              <a:t>critical_section-2?</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A4E475D-E8F2-4103-87E2-47997C4AB8FF}"/>
                  </a:ext>
                </a:extLst>
              </p14:cNvPr>
              <p14:cNvContentPartPr/>
              <p14:nvPr/>
            </p14:nvContentPartPr>
            <p14:xfrm>
              <a:off x="6937200" y="4704480"/>
              <a:ext cx="432720" cy="279720"/>
            </p14:xfrm>
          </p:contentPart>
        </mc:Choice>
        <mc:Fallback xmlns="">
          <p:pic>
            <p:nvPicPr>
              <p:cNvPr id="5" name="Ink 4">
                <a:extLst>
                  <a:ext uri="{FF2B5EF4-FFF2-40B4-BE49-F238E27FC236}">
                    <a16:creationId xmlns:a16="http://schemas.microsoft.com/office/drawing/2014/main" id="{5A4E475D-E8F2-4103-87E2-47997C4AB8FF}"/>
                  </a:ext>
                </a:extLst>
              </p:cNvPr>
              <p:cNvPicPr/>
              <p:nvPr/>
            </p:nvPicPr>
            <p:blipFill>
              <a:blip r:embed="rId4"/>
              <a:stretch>
                <a:fillRect/>
              </a:stretch>
            </p:blipFill>
            <p:spPr>
              <a:xfrm>
                <a:off x="6927840" y="4695120"/>
                <a:ext cx="451440" cy="298440"/>
              </a:xfrm>
              <a:prstGeom prst="rect">
                <a:avLst/>
              </a:prstGeom>
            </p:spPr>
          </p:pic>
        </mc:Fallback>
      </mc:AlternateContent>
    </p:spTree>
    <p:extLst>
      <p:ext uri="{BB962C8B-B14F-4D97-AF65-F5344CB8AC3E}">
        <p14:creationId xmlns:p14="http://schemas.microsoft.com/office/powerpoint/2010/main" val="964805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E444-E51B-44CF-ACB2-A5F6FEB893DA}"/>
              </a:ext>
            </a:extLst>
          </p:cNvPr>
          <p:cNvSpPr>
            <a:spLocks noGrp="1"/>
          </p:cNvSpPr>
          <p:nvPr>
            <p:ph type="title"/>
          </p:nvPr>
        </p:nvSpPr>
        <p:spPr/>
        <p:txBody>
          <a:bodyPr/>
          <a:lstStyle/>
          <a:p>
            <a:r>
              <a:rPr lang="en-US" dirty="0"/>
              <a:t>How to implement a lock?</a:t>
            </a:r>
          </a:p>
        </p:txBody>
      </p:sp>
      <p:sp>
        <p:nvSpPr>
          <p:cNvPr id="3" name="Content Placeholder 2">
            <a:extLst>
              <a:ext uri="{FF2B5EF4-FFF2-40B4-BE49-F238E27FC236}">
                <a16:creationId xmlns:a16="http://schemas.microsoft.com/office/drawing/2014/main" id="{98F67A41-30D6-44AD-895F-481B0D48CEF9}"/>
              </a:ext>
            </a:extLst>
          </p:cNvPr>
          <p:cNvSpPr>
            <a:spLocks noGrp="1"/>
          </p:cNvSpPr>
          <p:nvPr>
            <p:ph idx="1"/>
          </p:nvPr>
        </p:nvSpPr>
        <p:spPr/>
        <p:txBody>
          <a:bodyPr/>
          <a:lstStyle/>
          <a:p>
            <a:r>
              <a:rPr lang="en-US" dirty="0"/>
              <a:t>Peterson’s solution</a:t>
            </a:r>
          </a:p>
          <a:p>
            <a:pPr lvl="1"/>
            <a:r>
              <a:rPr lang="en-US" dirty="0"/>
              <a:t>Section-6.3 from </a:t>
            </a:r>
            <a:r>
              <a:rPr lang="en-US" dirty="0" err="1"/>
              <a:t>Silberschatz</a:t>
            </a:r>
            <a:r>
              <a:rPr lang="en-US" dirty="0"/>
              <a:t> and Galvin</a:t>
            </a:r>
          </a:p>
        </p:txBody>
      </p:sp>
    </p:spTree>
    <p:extLst>
      <p:ext uri="{BB962C8B-B14F-4D97-AF65-F5344CB8AC3E}">
        <p14:creationId xmlns:p14="http://schemas.microsoft.com/office/powerpoint/2010/main" val="2264730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lnSpcReduction="10000"/>
          </a:bodyPr>
          <a:lstStyle/>
          <a:p>
            <a:pPr marL="0" indent="0">
              <a:buNone/>
            </a:pPr>
            <a:r>
              <a:rPr lang="en-US" dirty="0" err="1"/>
              <a:t>boolean</a:t>
            </a:r>
            <a:r>
              <a:rPr lang="en-US" dirty="0"/>
              <a:t> flag[2];</a:t>
            </a:r>
          </a:p>
          <a:p>
            <a:pPr marL="0" indent="0">
              <a:buNone/>
            </a:pPr>
            <a:r>
              <a:rPr lang="en-US" dirty="0"/>
              <a:t>acquire(int </a:t>
            </a:r>
            <a:r>
              <a:rPr lang="en-US" dirty="0" err="1"/>
              <a:t>i</a:t>
            </a:r>
            <a:r>
              <a:rPr lang="en-US" dirty="0"/>
              <a:t>)  {                        // </a:t>
            </a:r>
            <a:r>
              <a:rPr lang="en-US" dirty="0" err="1"/>
              <a:t>i</a:t>
            </a:r>
            <a:r>
              <a:rPr lang="en-US" dirty="0"/>
              <a:t> = current thread’s id (0 or 1)</a:t>
            </a:r>
          </a:p>
          <a:p>
            <a:pPr marL="0" indent="0">
              <a:buNone/>
            </a:pPr>
            <a:r>
              <a:rPr lang="en-US" dirty="0"/>
              <a:t>    int j = 1 – </a:t>
            </a:r>
            <a:r>
              <a:rPr lang="en-US" dirty="0" err="1"/>
              <a:t>i</a:t>
            </a:r>
            <a:r>
              <a:rPr lang="en-US" dirty="0"/>
              <a:t>;                          // j = other thread’s id</a:t>
            </a:r>
          </a:p>
          <a:p>
            <a:pPr marL="0" indent="0">
              <a:buNone/>
            </a:pPr>
            <a:r>
              <a:rPr lang="en-US" dirty="0"/>
              <a:t>    flag[</a:t>
            </a:r>
            <a:r>
              <a:rPr lang="en-US" dirty="0" err="1"/>
              <a:t>i</a:t>
            </a:r>
            <a:r>
              <a:rPr lang="en-US" dirty="0"/>
              <a:t>] = TRUE;</a:t>
            </a:r>
          </a:p>
          <a:p>
            <a:pPr marL="0" indent="0">
              <a:buNone/>
            </a:pPr>
            <a:r>
              <a:rPr lang="en-US" dirty="0"/>
              <a:t>    while (flag[j]);</a:t>
            </a:r>
          </a:p>
          <a:p>
            <a:pPr marL="0" indent="0">
              <a:buNone/>
            </a:pPr>
            <a:r>
              <a:rPr lang="en-US" dirty="0"/>
              <a:t>}</a:t>
            </a:r>
          </a:p>
          <a:p>
            <a:pPr marL="0" indent="0">
              <a:buNone/>
            </a:pPr>
            <a:r>
              <a:rPr lang="en-US" dirty="0"/>
              <a:t>release(int </a:t>
            </a:r>
            <a:r>
              <a:rPr lang="en-US" dirty="0" err="1"/>
              <a:t>i</a:t>
            </a:r>
            <a:r>
              <a:rPr lang="en-US" dirty="0"/>
              <a:t>) {                         // </a:t>
            </a:r>
            <a:r>
              <a:rPr lang="en-US" dirty="0" err="1"/>
              <a:t>i</a:t>
            </a:r>
            <a:r>
              <a:rPr lang="en-US" dirty="0"/>
              <a:t> = current thread’s id</a:t>
            </a:r>
          </a:p>
          <a:p>
            <a:pPr marL="0" indent="0">
              <a:buNone/>
            </a:pPr>
            <a:r>
              <a:rPr lang="en-US" dirty="0"/>
              <a:t>    flag[</a:t>
            </a:r>
            <a:r>
              <a:rPr lang="en-US" dirty="0" err="1"/>
              <a:t>i</a:t>
            </a:r>
            <a:r>
              <a:rPr lang="en-US" dirty="0"/>
              <a:t>] = FALSE;</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379535-6A4C-4D2A-846C-68272CC170C7}"/>
                  </a:ext>
                </a:extLst>
              </p14:cNvPr>
              <p14:cNvContentPartPr/>
              <p14:nvPr/>
            </p14:nvContentPartPr>
            <p14:xfrm>
              <a:off x="994320" y="3594600"/>
              <a:ext cx="358200" cy="37800"/>
            </p14:xfrm>
          </p:contentPart>
        </mc:Choice>
        <mc:Fallback xmlns="">
          <p:pic>
            <p:nvPicPr>
              <p:cNvPr id="4" name="Ink 3">
                <a:extLst>
                  <a:ext uri="{FF2B5EF4-FFF2-40B4-BE49-F238E27FC236}">
                    <a16:creationId xmlns:a16="http://schemas.microsoft.com/office/drawing/2014/main" id="{26379535-6A4C-4D2A-846C-68272CC170C7}"/>
                  </a:ext>
                </a:extLst>
              </p:cNvPr>
              <p:cNvPicPr/>
              <p:nvPr/>
            </p:nvPicPr>
            <p:blipFill>
              <a:blip r:embed="rId4"/>
              <a:stretch>
                <a:fillRect/>
              </a:stretch>
            </p:blipFill>
            <p:spPr>
              <a:xfrm>
                <a:off x="984960" y="3585240"/>
                <a:ext cx="376920" cy="56520"/>
              </a:xfrm>
              <a:prstGeom prst="rect">
                <a:avLst/>
              </a:prstGeom>
            </p:spPr>
          </p:pic>
        </mc:Fallback>
      </mc:AlternateContent>
    </p:spTree>
    <p:extLst>
      <p:ext uri="{BB962C8B-B14F-4D97-AF65-F5344CB8AC3E}">
        <p14:creationId xmlns:p14="http://schemas.microsoft.com/office/powerpoint/2010/main" val="142422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lnSpcReduction="10000"/>
          </a:bodyPr>
          <a:lstStyle/>
          <a:p>
            <a:pPr marL="0" indent="0">
              <a:buNone/>
            </a:pPr>
            <a:r>
              <a:rPr lang="en-US" dirty="0" err="1"/>
              <a:t>boolean</a:t>
            </a:r>
            <a:r>
              <a:rPr lang="en-US" dirty="0"/>
              <a:t> flag[2];</a:t>
            </a:r>
          </a:p>
          <a:p>
            <a:pPr marL="0" indent="0">
              <a:buNone/>
            </a:pPr>
            <a:r>
              <a:rPr lang="en-US" dirty="0"/>
              <a:t>acquire(int </a:t>
            </a:r>
            <a:r>
              <a:rPr lang="en-US" dirty="0" err="1"/>
              <a:t>i</a:t>
            </a:r>
            <a:r>
              <a:rPr lang="en-US" dirty="0"/>
              <a:t>)  {                        </a:t>
            </a:r>
          </a:p>
          <a:p>
            <a:pPr marL="0" indent="0">
              <a:buNone/>
            </a:pPr>
            <a:r>
              <a:rPr lang="en-US" dirty="0"/>
              <a:t>    int j = 1 – </a:t>
            </a:r>
            <a:r>
              <a:rPr lang="en-US" dirty="0" err="1"/>
              <a:t>i</a:t>
            </a:r>
            <a:r>
              <a:rPr lang="en-US" dirty="0"/>
              <a:t>; </a:t>
            </a:r>
          </a:p>
          <a:p>
            <a:pPr marL="0" indent="0">
              <a:buNone/>
            </a:pPr>
            <a:r>
              <a:rPr lang="en-US" dirty="0"/>
              <a:t>    flag[</a:t>
            </a:r>
            <a:r>
              <a:rPr lang="en-US" dirty="0" err="1"/>
              <a:t>i</a:t>
            </a:r>
            <a:r>
              <a:rPr lang="en-US" dirty="0"/>
              <a:t>] = TRUE;</a:t>
            </a:r>
          </a:p>
          <a:p>
            <a:pPr marL="0" indent="0">
              <a:buNone/>
            </a:pPr>
            <a:r>
              <a:rPr lang="en-US" dirty="0"/>
              <a:t>    while (flag[j]);</a:t>
            </a:r>
          </a:p>
          <a:p>
            <a:pPr marL="0" indent="0">
              <a:buNone/>
            </a:pPr>
            <a:r>
              <a:rPr lang="en-US" dirty="0"/>
              <a:t>}</a:t>
            </a:r>
          </a:p>
          <a:p>
            <a:pPr marL="0" indent="0">
              <a:buNone/>
            </a:pPr>
            <a:r>
              <a:rPr lang="en-US" dirty="0"/>
              <a:t>release(int </a:t>
            </a:r>
            <a:r>
              <a:rPr lang="en-US" dirty="0" err="1"/>
              <a:t>i</a:t>
            </a:r>
            <a:r>
              <a:rPr lang="en-US" dirty="0"/>
              <a:t>) {                         </a:t>
            </a:r>
          </a:p>
          <a:p>
            <a:pPr marL="0" indent="0">
              <a:buNone/>
            </a:pPr>
            <a:r>
              <a:rPr lang="en-US" dirty="0"/>
              <a:t>    flag[</a:t>
            </a:r>
            <a:r>
              <a:rPr lang="en-US" dirty="0" err="1"/>
              <a:t>i</a:t>
            </a:r>
            <a:r>
              <a:rPr lang="en-US" dirty="0"/>
              <a:t>] = FALSE;</a:t>
            </a:r>
          </a:p>
          <a:p>
            <a:pPr marL="0" indent="0">
              <a:buNone/>
            </a:pPr>
            <a:r>
              <a:rPr lang="en-US" dirty="0"/>
              <a:t>}</a:t>
            </a:r>
          </a:p>
        </p:txBody>
      </p:sp>
      <p:sp>
        <p:nvSpPr>
          <p:cNvPr id="4" name="TextBox 3">
            <a:extLst>
              <a:ext uri="{FF2B5EF4-FFF2-40B4-BE49-F238E27FC236}">
                <a16:creationId xmlns:a16="http://schemas.microsoft.com/office/drawing/2014/main" id="{D4133C87-F364-4B7E-9E94-0F24D104BFFA}"/>
              </a:ext>
            </a:extLst>
          </p:cNvPr>
          <p:cNvSpPr txBox="1"/>
          <p:nvPr/>
        </p:nvSpPr>
        <p:spPr>
          <a:xfrm>
            <a:off x="7141029" y="2884714"/>
            <a:ext cx="3461657" cy="2585323"/>
          </a:xfrm>
          <a:prstGeom prst="rect">
            <a:avLst/>
          </a:prstGeom>
          <a:noFill/>
        </p:spPr>
        <p:txBody>
          <a:bodyPr wrap="square" rtlCol="0">
            <a:spAutoFit/>
          </a:bodyPr>
          <a:lstStyle/>
          <a:p>
            <a:r>
              <a:rPr lang="en-US" dirty="0"/>
              <a:t>T0: flag[0] = TRUE;</a:t>
            </a:r>
          </a:p>
          <a:p>
            <a:r>
              <a:rPr lang="en-US" dirty="0"/>
              <a:t>T0: acquires lock</a:t>
            </a:r>
          </a:p>
          <a:p>
            <a:r>
              <a:rPr lang="en-US" dirty="0"/>
              <a:t>T0: schedule</a:t>
            </a:r>
          </a:p>
          <a:p>
            <a:r>
              <a:rPr lang="en-US" dirty="0"/>
              <a:t>T1: flag[1] = TRUE;</a:t>
            </a:r>
          </a:p>
          <a:p>
            <a:r>
              <a:rPr lang="en-US" dirty="0"/>
              <a:t>T1: spinning at while</a:t>
            </a:r>
          </a:p>
          <a:p>
            <a:r>
              <a:rPr lang="en-US" dirty="0"/>
              <a:t>T1: schedule</a:t>
            </a:r>
          </a:p>
          <a:p>
            <a:r>
              <a:rPr lang="en-US" dirty="0"/>
              <a:t>T0: releases lock, flag[0]=FALSE</a:t>
            </a:r>
          </a:p>
          <a:p>
            <a:r>
              <a:rPr lang="en-US" dirty="0"/>
              <a:t>T0: schedule</a:t>
            </a:r>
          </a:p>
          <a:p>
            <a:r>
              <a:rPr lang="en-US" dirty="0"/>
              <a:t>T1: acquires lock</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9CCC44-9C30-4DCA-82FA-3BDD4BC59BA2}"/>
                  </a:ext>
                </a:extLst>
              </p14:cNvPr>
              <p14:cNvContentPartPr/>
              <p14:nvPr/>
            </p14:nvContentPartPr>
            <p14:xfrm>
              <a:off x="1253160" y="2970360"/>
              <a:ext cx="9428040" cy="2351520"/>
            </p14:xfrm>
          </p:contentPart>
        </mc:Choice>
        <mc:Fallback xmlns="">
          <p:pic>
            <p:nvPicPr>
              <p:cNvPr id="5" name="Ink 4">
                <a:extLst>
                  <a:ext uri="{FF2B5EF4-FFF2-40B4-BE49-F238E27FC236}">
                    <a16:creationId xmlns:a16="http://schemas.microsoft.com/office/drawing/2014/main" id="{A49CCC44-9C30-4DCA-82FA-3BDD4BC59BA2}"/>
                  </a:ext>
                </a:extLst>
              </p:cNvPr>
              <p:cNvPicPr/>
              <p:nvPr/>
            </p:nvPicPr>
            <p:blipFill>
              <a:blip r:embed="rId4"/>
              <a:stretch>
                <a:fillRect/>
              </a:stretch>
            </p:blipFill>
            <p:spPr>
              <a:xfrm>
                <a:off x="1243800" y="2961000"/>
                <a:ext cx="9446760" cy="2370240"/>
              </a:xfrm>
              <a:prstGeom prst="rect">
                <a:avLst/>
              </a:prstGeom>
            </p:spPr>
          </p:pic>
        </mc:Fallback>
      </mc:AlternateContent>
    </p:spTree>
    <p:extLst>
      <p:ext uri="{BB962C8B-B14F-4D97-AF65-F5344CB8AC3E}">
        <p14:creationId xmlns:p14="http://schemas.microsoft.com/office/powerpoint/2010/main" val="349415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lnSpcReduction="10000"/>
          </a:bodyPr>
          <a:lstStyle/>
          <a:p>
            <a:pPr marL="0" indent="0">
              <a:buNone/>
            </a:pPr>
            <a:r>
              <a:rPr lang="en-US" dirty="0" err="1"/>
              <a:t>boolean</a:t>
            </a:r>
            <a:r>
              <a:rPr lang="en-US" dirty="0"/>
              <a:t> flag[2];</a:t>
            </a:r>
          </a:p>
          <a:p>
            <a:pPr marL="0" indent="0">
              <a:buNone/>
            </a:pPr>
            <a:r>
              <a:rPr lang="en-US" dirty="0"/>
              <a:t>acquire(int </a:t>
            </a:r>
            <a:r>
              <a:rPr lang="en-US" dirty="0" err="1"/>
              <a:t>i</a:t>
            </a:r>
            <a:r>
              <a:rPr lang="en-US" dirty="0"/>
              <a:t>)  {                        </a:t>
            </a:r>
          </a:p>
          <a:p>
            <a:pPr marL="0" indent="0">
              <a:buNone/>
            </a:pPr>
            <a:r>
              <a:rPr lang="en-US" dirty="0"/>
              <a:t>    int j = 1 – </a:t>
            </a:r>
            <a:r>
              <a:rPr lang="en-US" dirty="0" err="1"/>
              <a:t>i</a:t>
            </a:r>
            <a:r>
              <a:rPr lang="en-US" dirty="0"/>
              <a:t>; </a:t>
            </a:r>
          </a:p>
          <a:p>
            <a:pPr marL="0" indent="0">
              <a:buNone/>
            </a:pPr>
            <a:r>
              <a:rPr lang="en-US" dirty="0"/>
              <a:t>    flag[</a:t>
            </a:r>
            <a:r>
              <a:rPr lang="en-US" dirty="0" err="1"/>
              <a:t>i</a:t>
            </a:r>
            <a:r>
              <a:rPr lang="en-US" dirty="0"/>
              <a:t>] = TRUE;</a:t>
            </a:r>
          </a:p>
          <a:p>
            <a:pPr marL="0" indent="0">
              <a:buNone/>
            </a:pPr>
            <a:r>
              <a:rPr lang="en-US" dirty="0"/>
              <a:t>    while (flag[j]);</a:t>
            </a:r>
          </a:p>
          <a:p>
            <a:pPr marL="0" indent="0">
              <a:buNone/>
            </a:pPr>
            <a:r>
              <a:rPr lang="en-US" dirty="0"/>
              <a:t>}</a:t>
            </a:r>
          </a:p>
          <a:p>
            <a:pPr marL="0" indent="0">
              <a:buNone/>
            </a:pPr>
            <a:r>
              <a:rPr lang="en-US" dirty="0"/>
              <a:t>release(int </a:t>
            </a:r>
            <a:r>
              <a:rPr lang="en-US" dirty="0" err="1"/>
              <a:t>i</a:t>
            </a:r>
            <a:r>
              <a:rPr lang="en-US" dirty="0"/>
              <a:t>) {                         </a:t>
            </a:r>
          </a:p>
          <a:p>
            <a:pPr marL="0" indent="0">
              <a:buNone/>
            </a:pPr>
            <a:r>
              <a:rPr lang="en-US" dirty="0"/>
              <a:t>    flag[</a:t>
            </a:r>
            <a:r>
              <a:rPr lang="en-US" dirty="0" err="1"/>
              <a:t>i</a:t>
            </a:r>
            <a:r>
              <a:rPr lang="en-US" dirty="0"/>
              <a:t>] = FALSE;</a:t>
            </a:r>
          </a:p>
          <a:p>
            <a:pPr marL="0" indent="0">
              <a:buNone/>
            </a:pPr>
            <a:r>
              <a:rPr lang="en-US" dirty="0"/>
              <a:t>}</a:t>
            </a:r>
          </a:p>
        </p:txBody>
      </p:sp>
      <p:sp>
        <p:nvSpPr>
          <p:cNvPr id="4" name="TextBox 3">
            <a:extLst>
              <a:ext uri="{FF2B5EF4-FFF2-40B4-BE49-F238E27FC236}">
                <a16:creationId xmlns:a16="http://schemas.microsoft.com/office/drawing/2014/main" id="{D4133C87-F364-4B7E-9E94-0F24D104BFFA}"/>
              </a:ext>
            </a:extLst>
          </p:cNvPr>
          <p:cNvSpPr txBox="1"/>
          <p:nvPr/>
        </p:nvSpPr>
        <p:spPr>
          <a:xfrm>
            <a:off x="7141029" y="2884714"/>
            <a:ext cx="2982685" cy="2308324"/>
          </a:xfrm>
          <a:prstGeom prst="rect">
            <a:avLst/>
          </a:prstGeom>
          <a:noFill/>
        </p:spPr>
        <p:txBody>
          <a:bodyPr wrap="square" rtlCol="0">
            <a:spAutoFit/>
          </a:bodyPr>
          <a:lstStyle/>
          <a:p>
            <a:r>
              <a:rPr lang="en-US" dirty="0"/>
              <a:t>T0: flag[0] = TRUE;</a:t>
            </a:r>
          </a:p>
          <a:p>
            <a:r>
              <a:rPr lang="en-US" dirty="0"/>
              <a:t>T0: schedule</a:t>
            </a:r>
          </a:p>
          <a:p>
            <a:r>
              <a:rPr lang="en-US" dirty="0"/>
              <a:t>T1: flag[1] = TRUE;</a:t>
            </a:r>
          </a:p>
          <a:p>
            <a:r>
              <a:rPr lang="en-US" dirty="0"/>
              <a:t>T1: spinning at while</a:t>
            </a:r>
          </a:p>
          <a:p>
            <a:r>
              <a:rPr lang="en-US" dirty="0"/>
              <a:t>T1: schedule</a:t>
            </a:r>
          </a:p>
          <a:p>
            <a:r>
              <a:rPr lang="en-US" dirty="0"/>
              <a:t>T0: spinning at while</a:t>
            </a:r>
          </a:p>
          <a:p>
            <a:endParaRPr lang="en-US" dirty="0"/>
          </a:p>
          <a:p>
            <a:r>
              <a:rPr lang="en-US" dirty="0"/>
              <a:t>deadlock</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6D68C94-1EF3-4635-B93D-0D89D982FDDE}"/>
                  </a:ext>
                </a:extLst>
              </p14:cNvPr>
              <p14:cNvContentPartPr/>
              <p14:nvPr/>
            </p14:nvContentPartPr>
            <p14:xfrm>
              <a:off x="8754480" y="2916720"/>
              <a:ext cx="980280" cy="1598400"/>
            </p14:xfrm>
          </p:contentPart>
        </mc:Choice>
        <mc:Fallback xmlns="">
          <p:pic>
            <p:nvPicPr>
              <p:cNvPr id="5" name="Ink 4">
                <a:extLst>
                  <a:ext uri="{FF2B5EF4-FFF2-40B4-BE49-F238E27FC236}">
                    <a16:creationId xmlns:a16="http://schemas.microsoft.com/office/drawing/2014/main" id="{E6D68C94-1EF3-4635-B93D-0D89D982FDDE}"/>
                  </a:ext>
                </a:extLst>
              </p:cNvPr>
              <p:cNvPicPr/>
              <p:nvPr/>
            </p:nvPicPr>
            <p:blipFill>
              <a:blip r:embed="rId4"/>
              <a:stretch>
                <a:fillRect/>
              </a:stretch>
            </p:blipFill>
            <p:spPr>
              <a:xfrm>
                <a:off x="8745120" y="2907360"/>
                <a:ext cx="999000" cy="1617120"/>
              </a:xfrm>
              <a:prstGeom prst="rect">
                <a:avLst/>
              </a:prstGeom>
            </p:spPr>
          </p:pic>
        </mc:Fallback>
      </mc:AlternateContent>
    </p:spTree>
    <p:extLst>
      <p:ext uri="{BB962C8B-B14F-4D97-AF65-F5344CB8AC3E}">
        <p14:creationId xmlns:p14="http://schemas.microsoft.com/office/powerpoint/2010/main" val="5001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fontScale="85000" lnSpcReduction="20000"/>
          </a:bodyPr>
          <a:lstStyle/>
          <a:p>
            <a:pPr marL="0" indent="0">
              <a:buNone/>
            </a:pPr>
            <a:r>
              <a:rPr lang="en-US" dirty="0" err="1"/>
              <a:t>boolean</a:t>
            </a:r>
            <a:r>
              <a:rPr lang="en-US" dirty="0"/>
              <a:t> flag[2];</a:t>
            </a:r>
          </a:p>
          <a:p>
            <a:pPr marL="0" indent="0">
              <a:buNone/>
            </a:pPr>
            <a:r>
              <a:rPr lang="en-US" dirty="0"/>
              <a:t>int turn;</a:t>
            </a:r>
          </a:p>
          <a:p>
            <a:pPr marL="0" indent="0">
              <a:buNone/>
            </a:pPr>
            <a:r>
              <a:rPr lang="en-US" dirty="0"/>
              <a:t>acquire(int </a:t>
            </a:r>
            <a:r>
              <a:rPr lang="en-US" dirty="0" err="1"/>
              <a:t>i</a:t>
            </a:r>
            <a:r>
              <a:rPr lang="en-US" dirty="0"/>
              <a:t>)  {                        </a:t>
            </a:r>
          </a:p>
          <a:p>
            <a:pPr marL="0" indent="0">
              <a:buNone/>
            </a:pPr>
            <a:r>
              <a:rPr lang="en-US" dirty="0"/>
              <a:t>    int j = 1 – </a:t>
            </a:r>
            <a:r>
              <a:rPr lang="en-US" dirty="0" err="1"/>
              <a:t>i</a:t>
            </a:r>
            <a:r>
              <a:rPr lang="en-US" dirty="0"/>
              <a:t>;       </a:t>
            </a:r>
          </a:p>
          <a:p>
            <a:pPr marL="0" indent="0">
              <a:buNone/>
            </a:pPr>
            <a:r>
              <a:rPr lang="en-US" dirty="0"/>
              <a:t>    flag[</a:t>
            </a:r>
            <a:r>
              <a:rPr lang="en-US" dirty="0" err="1"/>
              <a:t>i</a:t>
            </a:r>
            <a:r>
              <a:rPr lang="en-US" dirty="0"/>
              <a:t>] = TRUE;</a:t>
            </a:r>
          </a:p>
          <a:p>
            <a:pPr marL="0" indent="0">
              <a:buNone/>
            </a:pPr>
            <a:r>
              <a:rPr lang="en-US" dirty="0"/>
              <a:t>    turn = j;</a:t>
            </a:r>
          </a:p>
          <a:p>
            <a:pPr marL="0" indent="0">
              <a:buNone/>
            </a:pPr>
            <a:r>
              <a:rPr lang="en-US" dirty="0"/>
              <a:t>    while (flag[j] &amp;&amp; turn == j);</a:t>
            </a:r>
          </a:p>
          <a:p>
            <a:pPr marL="0" indent="0">
              <a:buNone/>
            </a:pPr>
            <a:r>
              <a:rPr lang="en-US" dirty="0"/>
              <a:t>}</a:t>
            </a:r>
          </a:p>
          <a:p>
            <a:pPr marL="0" indent="0">
              <a:buNone/>
            </a:pPr>
            <a:r>
              <a:rPr lang="en-US" dirty="0"/>
              <a:t>release(int </a:t>
            </a:r>
            <a:r>
              <a:rPr lang="en-US" dirty="0" err="1"/>
              <a:t>i</a:t>
            </a:r>
            <a:r>
              <a:rPr lang="en-US" dirty="0"/>
              <a:t>) {</a:t>
            </a:r>
          </a:p>
          <a:p>
            <a:pPr marL="0" indent="0">
              <a:buNone/>
            </a:pPr>
            <a:r>
              <a:rPr lang="en-US" dirty="0"/>
              <a:t>    flag[</a:t>
            </a:r>
            <a:r>
              <a:rPr lang="en-US" dirty="0" err="1"/>
              <a:t>i</a:t>
            </a:r>
            <a:r>
              <a:rPr lang="en-US" dirty="0"/>
              <a:t>] = FALSE;</a:t>
            </a:r>
          </a:p>
          <a:p>
            <a:pPr marL="0" indent="0">
              <a:buNone/>
            </a:pPr>
            <a:r>
              <a:rPr lang="en-US" dirty="0"/>
              <a:t>}</a:t>
            </a:r>
          </a:p>
        </p:txBody>
      </p:sp>
      <p:sp>
        <p:nvSpPr>
          <p:cNvPr id="4" name="TextBox 3">
            <a:extLst>
              <a:ext uri="{FF2B5EF4-FFF2-40B4-BE49-F238E27FC236}">
                <a16:creationId xmlns:a16="http://schemas.microsoft.com/office/drawing/2014/main" id="{88F6459C-5C66-427B-BD8E-28FE7DF222D0}"/>
              </a:ext>
            </a:extLst>
          </p:cNvPr>
          <p:cNvSpPr txBox="1"/>
          <p:nvPr/>
        </p:nvSpPr>
        <p:spPr>
          <a:xfrm>
            <a:off x="7141029" y="2884714"/>
            <a:ext cx="4212771" cy="2308324"/>
          </a:xfrm>
          <a:prstGeom prst="rect">
            <a:avLst/>
          </a:prstGeom>
          <a:noFill/>
        </p:spPr>
        <p:txBody>
          <a:bodyPr wrap="square" rtlCol="0">
            <a:spAutoFit/>
          </a:bodyPr>
          <a:lstStyle/>
          <a:p>
            <a:r>
              <a:rPr lang="en-US" dirty="0"/>
              <a:t>T0: flag[0] = TRUE;</a:t>
            </a:r>
          </a:p>
          <a:p>
            <a:r>
              <a:rPr lang="en-US" dirty="0"/>
              <a:t>T0: turn = 1;</a:t>
            </a:r>
          </a:p>
          <a:p>
            <a:r>
              <a:rPr lang="en-US" dirty="0"/>
              <a:t>T0: schedule</a:t>
            </a:r>
          </a:p>
          <a:p>
            <a:r>
              <a:rPr lang="en-US" dirty="0"/>
              <a:t>T1: flag[1] = TRUE;</a:t>
            </a:r>
          </a:p>
          <a:p>
            <a:r>
              <a:rPr lang="en-US" dirty="0"/>
              <a:t>T1: turn = 0;</a:t>
            </a:r>
          </a:p>
          <a:p>
            <a:r>
              <a:rPr lang="en-US" dirty="0"/>
              <a:t>T1: spinning at while =&gt; flag[0] &amp;&amp; turn = 0</a:t>
            </a:r>
          </a:p>
          <a:p>
            <a:r>
              <a:rPr lang="en-US" dirty="0"/>
              <a:t>T1: schedule</a:t>
            </a:r>
          </a:p>
          <a:p>
            <a:r>
              <a:rPr lang="en-US" dirty="0"/>
              <a:t>T0: acquires lock</a:t>
            </a:r>
          </a:p>
        </p:txBody>
      </p:sp>
      <p:sp>
        <p:nvSpPr>
          <p:cNvPr id="6" name="TextBox 5">
            <a:extLst>
              <a:ext uri="{FF2B5EF4-FFF2-40B4-BE49-F238E27FC236}">
                <a16:creationId xmlns:a16="http://schemas.microsoft.com/office/drawing/2014/main" id="{1A82B938-FAE9-4532-8AE9-8C5292AF631C}"/>
              </a:ext>
            </a:extLst>
          </p:cNvPr>
          <p:cNvSpPr txBox="1"/>
          <p:nvPr/>
        </p:nvSpPr>
        <p:spPr>
          <a:xfrm>
            <a:off x="8512629" y="707571"/>
            <a:ext cx="2590800" cy="923330"/>
          </a:xfrm>
          <a:prstGeom prst="rect">
            <a:avLst/>
          </a:prstGeom>
          <a:noFill/>
        </p:spPr>
        <p:txBody>
          <a:bodyPr wrap="square" rtlCol="0">
            <a:spAutoFit/>
          </a:bodyPr>
          <a:lstStyle/>
          <a:p>
            <a:r>
              <a:rPr lang="en-US" dirty="0">
                <a:solidFill>
                  <a:srgbClr val="FF0000"/>
                </a:solidFill>
              </a:rPr>
              <a:t>This is the correct implementation, as discussed in class</a:t>
            </a:r>
            <a:r>
              <a:rPr lang="en-US" dirty="0"/>
              <a:t>.</a:t>
            </a:r>
          </a:p>
        </p:txBody>
      </p:sp>
    </p:spTree>
    <p:extLst>
      <p:ext uri="{BB962C8B-B14F-4D97-AF65-F5344CB8AC3E}">
        <p14:creationId xmlns:p14="http://schemas.microsoft.com/office/powerpoint/2010/main" val="74229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6113-A0D4-48C8-BC7F-325308135C24}"/>
              </a:ext>
            </a:extLst>
          </p:cNvPr>
          <p:cNvSpPr>
            <a:spLocks noGrp="1"/>
          </p:cNvSpPr>
          <p:nvPr>
            <p:ph type="title"/>
          </p:nvPr>
        </p:nvSpPr>
        <p:spPr/>
        <p:txBody>
          <a:bodyPr/>
          <a:lstStyle/>
          <a:p>
            <a:r>
              <a:rPr lang="en-US" dirty="0"/>
              <a:t>Preemption</a:t>
            </a:r>
          </a:p>
        </p:txBody>
      </p:sp>
      <p:sp>
        <p:nvSpPr>
          <p:cNvPr id="3" name="Content Placeholder 2">
            <a:extLst>
              <a:ext uri="{FF2B5EF4-FFF2-40B4-BE49-F238E27FC236}">
                <a16:creationId xmlns:a16="http://schemas.microsoft.com/office/drawing/2014/main" id="{05FFC5BB-4D34-4761-8BC2-E7C3A440CBEA}"/>
              </a:ext>
            </a:extLst>
          </p:cNvPr>
          <p:cNvSpPr>
            <a:spLocks noGrp="1"/>
          </p:cNvSpPr>
          <p:nvPr>
            <p:ph idx="1"/>
          </p:nvPr>
        </p:nvSpPr>
        <p:spPr/>
        <p:txBody>
          <a:bodyPr/>
          <a:lstStyle/>
          <a:p>
            <a:r>
              <a:rPr lang="en-US" dirty="0"/>
              <a:t>Timer interrupts are essential for preemption</a:t>
            </a:r>
          </a:p>
        </p:txBody>
      </p:sp>
    </p:spTree>
    <p:extLst>
      <p:ext uri="{BB962C8B-B14F-4D97-AF65-F5344CB8AC3E}">
        <p14:creationId xmlns:p14="http://schemas.microsoft.com/office/powerpoint/2010/main" val="798666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fontScale="85000" lnSpcReduction="20000"/>
          </a:bodyPr>
          <a:lstStyle/>
          <a:p>
            <a:pPr marL="0" indent="0">
              <a:buNone/>
            </a:pPr>
            <a:r>
              <a:rPr lang="en-US" dirty="0" err="1"/>
              <a:t>boolean</a:t>
            </a:r>
            <a:r>
              <a:rPr lang="en-US" dirty="0"/>
              <a:t> flag[2];</a:t>
            </a:r>
          </a:p>
          <a:p>
            <a:pPr marL="0" indent="0">
              <a:buNone/>
            </a:pPr>
            <a:r>
              <a:rPr lang="en-US" dirty="0"/>
              <a:t>int turn;</a:t>
            </a:r>
          </a:p>
          <a:p>
            <a:pPr marL="0" indent="0">
              <a:buNone/>
            </a:pPr>
            <a:r>
              <a:rPr lang="en-US" dirty="0"/>
              <a:t>acquire(int </a:t>
            </a:r>
            <a:r>
              <a:rPr lang="en-US" dirty="0" err="1"/>
              <a:t>i</a:t>
            </a:r>
            <a:r>
              <a:rPr lang="en-US" dirty="0"/>
              <a:t>)  {                        </a:t>
            </a:r>
          </a:p>
          <a:p>
            <a:pPr marL="0" indent="0">
              <a:buNone/>
            </a:pPr>
            <a:r>
              <a:rPr lang="en-US" dirty="0"/>
              <a:t>    int j = 1 – </a:t>
            </a:r>
            <a:r>
              <a:rPr lang="en-US" dirty="0" err="1"/>
              <a:t>i</a:t>
            </a:r>
            <a:r>
              <a:rPr lang="en-US" dirty="0"/>
              <a:t>;       </a:t>
            </a:r>
          </a:p>
          <a:p>
            <a:pPr marL="0" indent="0">
              <a:buNone/>
            </a:pPr>
            <a:r>
              <a:rPr lang="en-US" dirty="0"/>
              <a:t>    flag[</a:t>
            </a:r>
            <a:r>
              <a:rPr lang="en-US" dirty="0" err="1"/>
              <a:t>i</a:t>
            </a:r>
            <a:r>
              <a:rPr lang="en-US" dirty="0"/>
              <a:t>] = TRUE;</a:t>
            </a:r>
          </a:p>
          <a:p>
            <a:pPr marL="0" indent="0">
              <a:buNone/>
            </a:pPr>
            <a:r>
              <a:rPr lang="en-US" dirty="0"/>
              <a:t>    turn = j;</a:t>
            </a:r>
          </a:p>
          <a:p>
            <a:pPr marL="0" indent="0">
              <a:buNone/>
            </a:pPr>
            <a:r>
              <a:rPr lang="en-US" dirty="0"/>
              <a:t>    while (flag[j] &amp;&amp; turn == j);</a:t>
            </a:r>
          </a:p>
          <a:p>
            <a:pPr marL="0" indent="0">
              <a:buNone/>
            </a:pPr>
            <a:r>
              <a:rPr lang="en-US" dirty="0"/>
              <a:t>}</a:t>
            </a:r>
          </a:p>
          <a:p>
            <a:pPr marL="0" indent="0">
              <a:buNone/>
            </a:pPr>
            <a:r>
              <a:rPr lang="en-US" dirty="0"/>
              <a:t>release(int </a:t>
            </a:r>
            <a:r>
              <a:rPr lang="en-US" dirty="0" err="1"/>
              <a:t>i</a:t>
            </a:r>
            <a:r>
              <a:rPr lang="en-US" dirty="0"/>
              <a:t>) {</a:t>
            </a:r>
          </a:p>
          <a:p>
            <a:pPr marL="0" indent="0">
              <a:buNone/>
            </a:pPr>
            <a:r>
              <a:rPr lang="en-US" dirty="0"/>
              <a:t>    flag[</a:t>
            </a:r>
            <a:r>
              <a:rPr lang="en-US" dirty="0" err="1"/>
              <a:t>i</a:t>
            </a:r>
            <a:r>
              <a:rPr lang="en-US" dirty="0"/>
              <a:t>] = FALSE;</a:t>
            </a:r>
          </a:p>
          <a:p>
            <a:pPr marL="0" indent="0">
              <a:buNone/>
            </a:pPr>
            <a:r>
              <a:rPr lang="en-US" dirty="0"/>
              <a:t>}</a:t>
            </a:r>
          </a:p>
        </p:txBody>
      </p:sp>
      <p:sp>
        <p:nvSpPr>
          <p:cNvPr id="4" name="TextBox 3">
            <a:extLst>
              <a:ext uri="{FF2B5EF4-FFF2-40B4-BE49-F238E27FC236}">
                <a16:creationId xmlns:a16="http://schemas.microsoft.com/office/drawing/2014/main" id="{88F6459C-5C66-427B-BD8E-28FE7DF222D0}"/>
              </a:ext>
            </a:extLst>
          </p:cNvPr>
          <p:cNvSpPr txBox="1"/>
          <p:nvPr/>
        </p:nvSpPr>
        <p:spPr>
          <a:xfrm>
            <a:off x="7141029" y="2340428"/>
            <a:ext cx="3712028" cy="4247317"/>
          </a:xfrm>
          <a:prstGeom prst="rect">
            <a:avLst/>
          </a:prstGeom>
          <a:noFill/>
        </p:spPr>
        <p:txBody>
          <a:bodyPr wrap="square" rtlCol="0">
            <a:spAutoFit/>
          </a:bodyPr>
          <a:lstStyle/>
          <a:p>
            <a:r>
              <a:rPr lang="en-US" dirty="0"/>
              <a:t>T0: flag[0] = TRUE; </a:t>
            </a:r>
          </a:p>
          <a:p>
            <a:r>
              <a:rPr lang="en-US" dirty="0"/>
              <a:t>T0: schedule</a:t>
            </a:r>
          </a:p>
          <a:p>
            <a:r>
              <a:rPr lang="en-US" dirty="0"/>
              <a:t>T1: flag[1] = TRUE;</a:t>
            </a:r>
          </a:p>
          <a:p>
            <a:r>
              <a:rPr lang="en-US" dirty="0"/>
              <a:t>T1: turn = 0;</a:t>
            </a:r>
          </a:p>
          <a:p>
            <a:r>
              <a:rPr lang="en-US" dirty="0"/>
              <a:t>T1: schedule</a:t>
            </a:r>
          </a:p>
          <a:p>
            <a:r>
              <a:rPr lang="en-US" dirty="0"/>
              <a:t>T0: turn = 1;</a:t>
            </a:r>
          </a:p>
          <a:p>
            <a:r>
              <a:rPr lang="en-US" dirty="0"/>
              <a:t>T0: schedule</a:t>
            </a:r>
          </a:p>
          <a:p>
            <a:r>
              <a:rPr lang="en-US" dirty="0"/>
              <a:t>T1: acquires lock</a:t>
            </a:r>
          </a:p>
          <a:p>
            <a:r>
              <a:rPr lang="en-US" dirty="0"/>
              <a:t>T1: schedule</a:t>
            </a:r>
          </a:p>
          <a:p>
            <a:r>
              <a:rPr lang="en-US" dirty="0"/>
              <a:t>T0: spinning =&gt; flag[1] &amp;&amp; turn == 1</a:t>
            </a:r>
          </a:p>
          <a:p>
            <a:r>
              <a:rPr lang="en-US" dirty="0"/>
              <a:t>T0: schedule</a:t>
            </a:r>
          </a:p>
          <a:p>
            <a:r>
              <a:rPr lang="en-US" dirty="0"/>
              <a:t>T1: releases lock</a:t>
            </a:r>
          </a:p>
          <a:p>
            <a:r>
              <a:rPr lang="en-US" dirty="0"/>
              <a:t>T1: flag[1] = FLASE;</a:t>
            </a:r>
          </a:p>
          <a:p>
            <a:r>
              <a:rPr lang="en-US" dirty="0"/>
              <a:t>T1: schedule</a:t>
            </a:r>
          </a:p>
          <a:p>
            <a:r>
              <a:rPr lang="en-US" dirty="0"/>
              <a:t>T0: acquires lock</a:t>
            </a:r>
          </a:p>
        </p:txBody>
      </p:sp>
      <p:sp>
        <p:nvSpPr>
          <p:cNvPr id="6" name="TextBox 5">
            <a:extLst>
              <a:ext uri="{FF2B5EF4-FFF2-40B4-BE49-F238E27FC236}">
                <a16:creationId xmlns:a16="http://schemas.microsoft.com/office/drawing/2014/main" id="{0D719671-A506-4259-85FA-32740FC25DA4}"/>
              </a:ext>
            </a:extLst>
          </p:cNvPr>
          <p:cNvSpPr txBox="1"/>
          <p:nvPr/>
        </p:nvSpPr>
        <p:spPr>
          <a:xfrm>
            <a:off x="8512629" y="707571"/>
            <a:ext cx="2590800" cy="923330"/>
          </a:xfrm>
          <a:prstGeom prst="rect">
            <a:avLst/>
          </a:prstGeom>
          <a:noFill/>
        </p:spPr>
        <p:txBody>
          <a:bodyPr wrap="square" rtlCol="0">
            <a:spAutoFit/>
          </a:bodyPr>
          <a:lstStyle/>
          <a:p>
            <a:r>
              <a:rPr lang="en-US" dirty="0">
                <a:solidFill>
                  <a:srgbClr val="FF0000"/>
                </a:solidFill>
              </a:rPr>
              <a:t>This is the correct implementation, as discussed in class</a:t>
            </a:r>
            <a:r>
              <a:rPr lang="en-US" dirty="0"/>
              <a:t>.</a:t>
            </a:r>
          </a:p>
        </p:txBody>
      </p:sp>
    </p:spTree>
    <p:extLst>
      <p:ext uri="{BB962C8B-B14F-4D97-AF65-F5344CB8AC3E}">
        <p14:creationId xmlns:p14="http://schemas.microsoft.com/office/powerpoint/2010/main" val="2920062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E8B-97DD-4C24-A5C1-5C15899BE3D1}"/>
              </a:ext>
            </a:extLst>
          </p:cNvPr>
          <p:cNvSpPr>
            <a:spLocks noGrp="1"/>
          </p:cNvSpPr>
          <p:nvPr>
            <p:ph type="title"/>
          </p:nvPr>
        </p:nvSpPr>
        <p:spPr/>
        <p:txBody>
          <a:bodyPr/>
          <a:lstStyle/>
          <a:p>
            <a:r>
              <a:rPr lang="en-US" dirty="0"/>
              <a:t>Lock two threads</a:t>
            </a:r>
          </a:p>
        </p:txBody>
      </p:sp>
      <p:sp>
        <p:nvSpPr>
          <p:cNvPr id="3" name="Content Placeholder 2">
            <a:extLst>
              <a:ext uri="{FF2B5EF4-FFF2-40B4-BE49-F238E27FC236}">
                <a16:creationId xmlns:a16="http://schemas.microsoft.com/office/drawing/2014/main" id="{CF748B52-E042-49B4-9870-C97C51FDAAED}"/>
              </a:ext>
            </a:extLst>
          </p:cNvPr>
          <p:cNvSpPr>
            <a:spLocks noGrp="1"/>
          </p:cNvSpPr>
          <p:nvPr>
            <p:ph idx="1"/>
          </p:nvPr>
        </p:nvSpPr>
        <p:spPr/>
        <p:txBody>
          <a:bodyPr>
            <a:normAutofit fontScale="85000" lnSpcReduction="20000"/>
          </a:bodyPr>
          <a:lstStyle/>
          <a:p>
            <a:pPr marL="0" indent="0">
              <a:buNone/>
            </a:pPr>
            <a:r>
              <a:rPr lang="en-US" dirty="0" err="1"/>
              <a:t>boolean</a:t>
            </a:r>
            <a:r>
              <a:rPr lang="en-US" dirty="0"/>
              <a:t> flag[2];</a:t>
            </a:r>
          </a:p>
          <a:p>
            <a:pPr marL="0" indent="0">
              <a:buNone/>
            </a:pPr>
            <a:r>
              <a:rPr lang="en-US" dirty="0"/>
              <a:t>int turn;</a:t>
            </a:r>
          </a:p>
          <a:p>
            <a:pPr marL="0" indent="0">
              <a:buNone/>
            </a:pPr>
            <a:r>
              <a:rPr lang="en-US" dirty="0"/>
              <a:t>acquire(int </a:t>
            </a:r>
            <a:r>
              <a:rPr lang="en-US" dirty="0" err="1"/>
              <a:t>i</a:t>
            </a:r>
            <a:r>
              <a:rPr lang="en-US" dirty="0"/>
              <a:t>)  {                        </a:t>
            </a:r>
          </a:p>
          <a:p>
            <a:pPr marL="0" indent="0">
              <a:buNone/>
            </a:pPr>
            <a:r>
              <a:rPr lang="en-US" dirty="0"/>
              <a:t>    int j = 1 – </a:t>
            </a:r>
            <a:r>
              <a:rPr lang="en-US" dirty="0" err="1"/>
              <a:t>i</a:t>
            </a:r>
            <a:r>
              <a:rPr lang="en-US" dirty="0"/>
              <a:t>;       </a:t>
            </a:r>
          </a:p>
          <a:p>
            <a:pPr marL="0" indent="0">
              <a:buNone/>
            </a:pPr>
            <a:r>
              <a:rPr lang="en-US" dirty="0"/>
              <a:t>    flag[</a:t>
            </a:r>
            <a:r>
              <a:rPr lang="en-US" dirty="0" err="1"/>
              <a:t>i</a:t>
            </a:r>
            <a:r>
              <a:rPr lang="en-US" dirty="0"/>
              <a:t>] = TRUE;</a:t>
            </a:r>
          </a:p>
          <a:p>
            <a:pPr marL="0" indent="0">
              <a:buNone/>
            </a:pPr>
            <a:r>
              <a:rPr lang="en-US" dirty="0"/>
              <a:t>    turn = j;</a:t>
            </a:r>
          </a:p>
          <a:p>
            <a:pPr marL="0" indent="0">
              <a:buNone/>
            </a:pPr>
            <a:r>
              <a:rPr lang="en-US" dirty="0"/>
              <a:t>    while (flag[j] &amp;&amp; turn == j);</a:t>
            </a:r>
          </a:p>
          <a:p>
            <a:pPr marL="0" indent="0">
              <a:buNone/>
            </a:pPr>
            <a:r>
              <a:rPr lang="en-US" dirty="0"/>
              <a:t>}</a:t>
            </a:r>
          </a:p>
          <a:p>
            <a:pPr marL="0" indent="0">
              <a:buNone/>
            </a:pPr>
            <a:r>
              <a:rPr lang="en-US" dirty="0"/>
              <a:t>release(int </a:t>
            </a:r>
            <a:r>
              <a:rPr lang="en-US" dirty="0" err="1"/>
              <a:t>i</a:t>
            </a:r>
            <a:r>
              <a:rPr lang="en-US" dirty="0"/>
              <a:t>) {</a:t>
            </a:r>
          </a:p>
          <a:p>
            <a:pPr marL="0" indent="0">
              <a:buNone/>
            </a:pPr>
            <a:r>
              <a:rPr lang="en-US" dirty="0"/>
              <a:t>    flag[</a:t>
            </a:r>
            <a:r>
              <a:rPr lang="en-US" dirty="0" err="1"/>
              <a:t>i</a:t>
            </a:r>
            <a:r>
              <a:rPr lang="en-US" dirty="0"/>
              <a:t>] = FALSE;</a:t>
            </a:r>
          </a:p>
          <a:p>
            <a:pPr marL="0" indent="0">
              <a:buNone/>
            </a:pPr>
            <a:r>
              <a:rPr lang="en-US" dirty="0"/>
              <a:t>}</a:t>
            </a:r>
          </a:p>
        </p:txBody>
      </p:sp>
      <p:sp>
        <p:nvSpPr>
          <p:cNvPr id="4" name="TextBox 3">
            <a:extLst>
              <a:ext uri="{FF2B5EF4-FFF2-40B4-BE49-F238E27FC236}">
                <a16:creationId xmlns:a16="http://schemas.microsoft.com/office/drawing/2014/main" id="{88F6459C-5C66-427B-BD8E-28FE7DF222D0}"/>
              </a:ext>
            </a:extLst>
          </p:cNvPr>
          <p:cNvSpPr txBox="1"/>
          <p:nvPr/>
        </p:nvSpPr>
        <p:spPr>
          <a:xfrm>
            <a:off x="7141029" y="2884714"/>
            <a:ext cx="2982685" cy="2308324"/>
          </a:xfrm>
          <a:prstGeom prst="rect">
            <a:avLst/>
          </a:prstGeom>
          <a:noFill/>
        </p:spPr>
        <p:txBody>
          <a:bodyPr wrap="square" rtlCol="0">
            <a:spAutoFit/>
          </a:bodyPr>
          <a:lstStyle/>
          <a:p>
            <a:r>
              <a:rPr lang="en-US" dirty="0"/>
              <a:t>If the two threads try to acquire the lock at the same time, then the value of turn can be either 0 or 1. A thread can’t set the turn to itself. The thread whose turn is set at the while loop acquires the lock. </a:t>
            </a:r>
          </a:p>
        </p:txBody>
      </p:sp>
      <p:sp>
        <p:nvSpPr>
          <p:cNvPr id="6" name="TextBox 5">
            <a:extLst>
              <a:ext uri="{FF2B5EF4-FFF2-40B4-BE49-F238E27FC236}">
                <a16:creationId xmlns:a16="http://schemas.microsoft.com/office/drawing/2014/main" id="{FF2F1EAB-9ED3-4587-8332-918353B0A866}"/>
              </a:ext>
            </a:extLst>
          </p:cNvPr>
          <p:cNvSpPr txBox="1"/>
          <p:nvPr/>
        </p:nvSpPr>
        <p:spPr>
          <a:xfrm>
            <a:off x="8512629" y="707571"/>
            <a:ext cx="2590800" cy="923330"/>
          </a:xfrm>
          <a:prstGeom prst="rect">
            <a:avLst/>
          </a:prstGeom>
          <a:noFill/>
        </p:spPr>
        <p:txBody>
          <a:bodyPr wrap="square" rtlCol="0">
            <a:spAutoFit/>
          </a:bodyPr>
          <a:lstStyle/>
          <a:p>
            <a:r>
              <a:rPr lang="en-US" dirty="0">
                <a:solidFill>
                  <a:srgbClr val="FF0000"/>
                </a:solidFill>
              </a:rPr>
              <a:t>This is the correct implementation, as discussed in class</a:t>
            </a:r>
            <a:r>
              <a:rPr lang="en-US" dirty="0"/>
              <a:t>.</a:t>
            </a:r>
          </a:p>
        </p:txBody>
      </p:sp>
    </p:spTree>
    <p:extLst>
      <p:ext uri="{BB962C8B-B14F-4D97-AF65-F5344CB8AC3E}">
        <p14:creationId xmlns:p14="http://schemas.microsoft.com/office/powerpoint/2010/main" val="309837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get_next_thread</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241747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BBF7-C4DF-43E9-85CC-FE8020A3416E}"/>
              </a:ext>
            </a:extLst>
          </p:cNvPr>
          <p:cNvSpPr>
            <a:spLocks noGrp="1"/>
          </p:cNvSpPr>
          <p:nvPr>
            <p:ph type="title"/>
          </p:nvPr>
        </p:nvSpPr>
        <p:spPr/>
        <p:txBody>
          <a:bodyPr/>
          <a:lstStyle/>
          <a:p>
            <a:r>
              <a:rPr lang="en-US" dirty="0" err="1"/>
              <a:t>list_insert</a:t>
            </a:r>
            <a:r>
              <a:rPr lang="en-US" dirty="0"/>
              <a:t>(struct thread *t)</a:t>
            </a:r>
          </a:p>
        </p:txBody>
      </p:sp>
      <p:sp>
        <p:nvSpPr>
          <p:cNvPr id="3" name="Content Placeholder 2">
            <a:extLst>
              <a:ext uri="{FF2B5EF4-FFF2-40B4-BE49-F238E27FC236}">
                <a16:creationId xmlns:a16="http://schemas.microsoft.com/office/drawing/2014/main" id="{E6BBB6C2-0FA2-4E3E-B563-2396740A4897}"/>
              </a:ext>
            </a:extLst>
          </p:cNvPr>
          <p:cNvSpPr>
            <a:spLocks noGrp="1"/>
          </p:cNvSpPr>
          <p:nvPr>
            <p:ph idx="1"/>
          </p:nvPr>
        </p:nvSpPr>
        <p:spPr/>
        <p:txBody>
          <a:bodyPr/>
          <a:lstStyle/>
          <a:p>
            <a:pPr marL="0" indent="0">
              <a:buNone/>
            </a:pPr>
            <a:endParaRPr lang="en-US" dirty="0"/>
          </a:p>
          <a:p>
            <a:pPr marL="0" indent="0">
              <a:buNone/>
            </a:pPr>
            <a:r>
              <a:rPr lang="en-US" dirty="0"/>
              <a:t>node = (struct node*)malloc(</a:t>
            </a:r>
            <a:r>
              <a:rPr lang="en-US" dirty="0" err="1"/>
              <a:t>sizeof</a:t>
            </a:r>
            <a:r>
              <a:rPr lang="en-US" dirty="0"/>
              <a:t>(struct node));</a:t>
            </a:r>
          </a:p>
          <a:p>
            <a:pPr marL="0" indent="0">
              <a:buNone/>
            </a:pPr>
            <a:r>
              <a:rPr lang="en-US" dirty="0"/>
              <a:t>node-&gt;t = t;</a:t>
            </a:r>
          </a:p>
          <a:p>
            <a:pPr marL="0" indent="0">
              <a:buNone/>
            </a:pPr>
            <a:r>
              <a:rPr lang="en-US" dirty="0"/>
              <a:t>node-&gt;next = </a:t>
            </a:r>
            <a:r>
              <a:rPr lang="en-US" dirty="0" err="1"/>
              <a:t>ready_list</a:t>
            </a:r>
            <a:r>
              <a:rPr lang="en-US" dirty="0"/>
              <a:t>;</a:t>
            </a:r>
          </a:p>
          <a:p>
            <a:pPr marL="0" indent="0">
              <a:buNone/>
            </a:pPr>
            <a:r>
              <a:rPr lang="en-US" dirty="0"/>
              <a:t>node-&gt;</a:t>
            </a:r>
            <a:r>
              <a:rPr lang="en-US" dirty="0" err="1"/>
              <a:t>prev</a:t>
            </a:r>
            <a:r>
              <a:rPr lang="en-US" dirty="0"/>
              <a:t> = </a:t>
            </a:r>
            <a:r>
              <a:rPr lang="en-US" dirty="0" err="1"/>
              <a:t>ready_list</a:t>
            </a:r>
            <a:r>
              <a:rPr lang="en-US" dirty="0"/>
              <a:t>-&gt;</a:t>
            </a:r>
            <a:r>
              <a:rPr lang="en-US" dirty="0" err="1"/>
              <a:t>prev</a:t>
            </a:r>
            <a:r>
              <a:rPr lang="en-US" dirty="0"/>
              <a:t>;</a:t>
            </a:r>
          </a:p>
          <a:p>
            <a:pPr marL="0" indent="0">
              <a:buNone/>
            </a:pPr>
            <a:r>
              <a:rPr lang="en-US" dirty="0"/>
              <a:t>node-&gt;</a:t>
            </a:r>
            <a:r>
              <a:rPr lang="en-US" dirty="0" err="1"/>
              <a:t>prev</a:t>
            </a:r>
            <a:r>
              <a:rPr lang="en-US" dirty="0"/>
              <a:t>-&gt;next = node;</a:t>
            </a:r>
          </a:p>
          <a:p>
            <a:pPr marL="0" indent="0">
              <a:buNone/>
            </a:pPr>
            <a:r>
              <a:rPr lang="en-US" dirty="0"/>
              <a:t>node-&gt;next-&gt;</a:t>
            </a:r>
            <a:r>
              <a:rPr lang="en-US" dirty="0" err="1"/>
              <a:t>prev</a:t>
            </a:r>
            <a:r>
              <a:rPr lang="en-US" dirty="0"/>
              <a:t> = node;</a:t>
            </a:r>
          </a:p>
          <a:p>
            <a:pPr marL="0" indent="0">
              <a:buNone/>
            </a:pPr>
            <a:r>
              <a:rPr lang="en-US" dirty="0" err="1"/>
              <a:t>ready_list</a:t>
            </a:r>
            <a:r>
              <a:rPr lang="en-US" dirty="0"/>
              <a:t> = node;</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A840CB74-7770-4379-93A4-F1C14B7FF3CB}"/>
              </a:ext>
            </a:extLst>
          </p:cNvPr>
          <p:cNvSpPr txBox="1"/>
          <p:nvPr/>
        </p:nvSpPr>
        <p:spPr>
          <a:xfrm>
            <a:off x="8316686" y="2373088"/>
            <a:ext cx="239485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struct thread *t;</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   struct node *</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CD5E022-66DA-4319-8266-7B2EEE2C6E0D}"/>
              </a:ext>
            </a:extLst>
          </p:cNvPr>
          <p:cNvSpPr txBox="1"/>
          <p:nvPr/>
        </p:nvSpPr>
        <p:spPr>
          <a:xfrm>
            <a:off x="9013371" y="4604657"/>
            <a:ext cx="2503715" cy="923330"/>
          </a:xfrm>
          <a:prstGeom prst="rect">
            <a:avLst/>
          </a:prstGeom>
          <a:noFill/>
        </p:spPr>
        <p:txBody>
          <a:bodyPr wrap="square" rtlCol="0">
            <a:spAutoFit/>
          </a:bodyPr>
          <a:lstStyle/>
          <a:p>
            <a:r>
              <a:rPr lang="en-US" dirty="0">
                <a:solidFill>
                  <a:srgbClr val="FF0000"/>
                </a:solidFill>
              </a:rPr>
              <a:t>This code is assuming that the </a:t>
            </a:r>
            <a:r>
              <a:rPr lang="en-US" dirty="0" err="1">
                <a:solidFill>
                  <a:srgbClr val="FF0000"/>
                </a:solidFill>
              </a:rPr>
              <a:t>ready_list</a:t>
            </a:r>
            <a:r>
              <a:rPr lang="en-US" dirty="0">
                <a:solidFill>
                  <a:srgbClr val="FF0000"/>
                </a:solidFill>
              </a:rPr>
              <a:t> has at least one node.</a:t>
            </a:r>
          </a:p>
        </p:txBody>
      </p:sp>
    </p:spTree>
    <p:extLst>
      <p:ext uri="{BB962C8B-B14F-4D97-AF65-F5344CB8AC3E}">
        <p14:creationId xmlns:p14="http://schemas.microsoft.com/office/powerpoint/2010/main" val="1662754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B9E2DB31-58B2-4917-A538-53D994016E51}"/>
                  </a:ext>
                </a:extLst>
              </p14:cNvPr>
              <p14:cNvContentPartPr/>
              <p14:nvPr/>
            </p14:nvContentPartPr>
            <p14:xfrm>
              <a:off x="2057760" y="2733840"/>
              <a:ext cx="5861160" cy="1261440"/>
            </p14:xfrm>
          </p:contentPart>
        </mc:Choice>
        <mc:Fallback xmlns="">
          <p:pic>
            <p:nvPicPr>
              <p:cNvPr id="28" name="Ink 27">
                <a:extLst>
                  <a:ext uri="{FF2B5EF4-FFF2-40B4-BE49-F238E27FC236}">
                    <a16:creationId xmlns:a16="http://schemas.microsoft.com/office/drawing/2014/main" id="{B9E2DB31-58B2-4917-A538-53D994016E51}"/>
                  </a:ext>
                </a:extLst>
              </p:cNvPr>
              <p:cNvPicPr/>
              <p:nvPr/>
            </p:nvPicPr>
            <p:blipFill>
              <a:blip r:embed="rId4"/>
              <a:stretch>
                <a:fillRect/>
              </a:stretch>
            </p:blipFill>
            <p:spPr>
              <a:xfrm>
                <a:off x="2048400" y="2724480"/>
                <a:ext cx="5879880" cy="1280160"/>
              </a:xfrm>
              <a:prstGeom prst="rect">
                <a:avLst/>
              </a:prstGeom>
            </p:spPr>
          </p:pic>
        </mc:Fallback>
      </mc:AlternateContent>
    </p:spTree>
    <p:extLst>
      <p:ext uri="{BB962C8B-B14F-4D97-AF65-F5344CB8AC3E}">
        <p14:creationId xmlns:p14="http://schemas.microsoft.com/office/powerpoint/2010/main" val="2946643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T1: node = malloc()</a:t>
            </a:r>
          </a:p>
          <a:p>
            <a:pPr marL="0" indent="0">
              <a:buNone/>
            </a:pPr>
            <a:r>
              <a:rPr lang="en-US" dirty="0"/>
              <a:t>T1: node-&gt;next = </a:t>
            </a:r>
            <a:r>
              <a:rPr lang="en-US" dirty="0" err="1"/>
              <a:t>ready_list</a:t>
            </a:r>
            <a:endParaRPr lang="en-US" dirty="0"/>
          </a:p>
          <a:p>
            <a:pPr marL="0" indent="0">
              <a:buNone/>
            </a:pPr>
            <a:r>
              <a:rPr lang="en-US" dirty="0"/>
              <a:t>T1: node-&gt;</a:t>
            </a:r>
            <a:r>
              <a:rPr lang="en-US" dirty="0" err="1"/>
              <a:t>prev</a:t>
            </a:r>
            <a:r>
              <a:rPr lang="en-US" dirty="0"/>
              <a:t> = </a:t>
            </a:r>
            <a:r>
              <a:rPr lang="en-US" dirty="0" err="1"/>
              <a:t>ready_list</a:t>
            </a:r>
            <a:r>
              <a:rPr lang="en-US" dirty="0"/>
              <a:t>-&gt;</a:t>
            </a:r>
            <a:r>
              <a:rPr lang="en-US" dirty="0" err="1"/>
              <a:t>prev</a:t>
            </a:r>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D6D5161-304A-4364-8CE7-AA13F24C0BBD}"/>
                  </a:ext>
                </a:extLst>
              </p14:cNvPr>
              <p14:cNvContentPartPr/>
              <p14:nvPr/>
            </p14:nvContentPartPr>
            <p14:xfrm>
              <a:off x="1878840" y="1039680"/>
              <a:ext cx="5996880" cy="3136680"/>
            </p14:xfrm>
          </p:contentPart>
        </mc:Choice>
        <mc:Fallback xmlns="">
          <p:pic>
            <p:nvPicPr>
              <p:cNvPr id="7" name="Ink 6">
                <a:extLst>
                  <a:ext uri="{FF2B5EF4-FFF2-40B4-BE49-F238E27FC236}">
                    <a16:creationId xmlns:a16="http://schemas.microsoft.com/office/drawing/2014/main" id="{AD6D5161-304A-4364-8CE7-AA13F24C0BBD}"/>
                  </a:ext>
                </a:extLst>
              </p:cNvPr>
              <p:cNvPicPr/>
              <p:nvPr/>
            </p:nvPicPr>
            <p:blipFill>
              <a:blip r:embed="rId4"/>
              <a:stretch>
                <a:fillRect/>
              </a:stretch>
            </p:blipFill>
            <p:spPr>
              <a:xfrm>
                <a:off x="1869480" y="1030320"/>
                <a:ext cx="6015600" cy="3155400"/>
              </a:xfrm>
              <a:prstGeom prst="rect">
                <a:avLst/>
              </a:prstGeom>
            </p:spPr>
          </p:pic>
        </mc:Fallback>
      </mc:AlternateContent>
    </p:spTree>
    <p:extLst>
      <p:ext uri="{BB962C8B-B14F-4D97-AF65-F5344CB8AC3E}">
        <p14:creationId xmlns:p14="http://schemas.microsoft.com/office/powerpoint/2010/main" val="3120368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T1: node = malloc()</a:t>
            </a:r>
          </a:p>
          <a:p>
            <a:pPr marL="0" indent="0">
              <a:buNone/>
            </a:pPr>
            <a:r>
              <a:rPr lang="en-US" dirty="0"/>
              <a:t>T1: node-&gt;next = </a:t>
            </a:r>
            <a:r>
              <a:rPr lang="en-US" dirty="0" err="1"/>
              <a:t>ready_list</a:t>
            </a:r>
            <a:endParaRPr lang="en-US" dirty="0"/>
          </a:p>
          <a:p>
            <a:pPr marL="0" indent="0">
              <a:buNone/>
            </a:pPr>
            <a:r>
              <a:rPr lang="en-US" dirty="0"/>
              <a:t>T1: node-&gt;</a:t>
            </a:r>
            <a:r>
              <a:rPr lang="en-US" dirty="0" err="1"/>
              <a:t>prev</a:t>
            </a:r>
            <a:r>
              <a:rPr lang="en-US" dirty="0"/>
              <a:t> = </a:t>
            </a:r>
            <a:r>
              <a:rPr lang="en-US" dirty="0" err="1"/>
              <a:t>ready_list</a:t>
            </a:r>
            <a:r>
              <a:rPr lang="en-US" dirty="0"/>
              <a:t>-&gt;</a:t>
            </a:r>
            <a:r>
              <a:rPr lang="en-US" dirty="0" err="1"/>
              <a:t>prev</a:t>
            </a:r>
            <a:endParaRPr lang="en-US" dirty="0"/>
          </a:p>
          <a:p>
            <a:pPr marL="0" indent="0">
              <a:buNone/>
            </a:pPr>
            <a:r>
              <a:rPr lang="en-US" dirty="0"/>
              <a:t>T2: node = malloc()</a:t>
            </a:r>
          </a:p>
          <a:p>
            <a:pPr marL="0" indent="0">
              <a:buNone/>
            </a:pPr>
            <a:r>
              <a:rPr lang="en-US" dirty="0"/>
              <a:t>T2: node-&gt;next = </a:t>
            </a:r>
            <a:r>
              <a:rPr lang="en-US" dirty="0" err="1"/>
              <a:t>ready_list</a:t>
            </a:r>
            <a:endParaRPr lang="en-US" dirty="0"/>
          </a:p>
          <a:p>
            <a:pPr marL="0" indent="0">
              <a:buNone/>
            </a:pPr>
            <a:r>
              <a:rPr lang="en-US" dirty="0"/>
              <a:t>T2: node-&gt;</a:t>
            </a:r>
            <a:r>
              <a:rPr lang="en-US" dirty="0" err="1"/>
              <a:t>prev</a:t>
            </a:r>
            <a:r>
              <a:rPr lang="en-US" dirty="0"/>
              <a:t> = </a:t>
            </a:r>
            <a:r>
              <a:rPr lang="en-US" dirty="0" err="1"/>
              <a:t>ready_list</a:t>
            </a:r>
            <a:r>
              <a:rPr lang="en-US" dirty="0"/>
              <a:t>-&gt;</a:t>
            </a:r>
            <a:r>
              <a:rPr lang="en-US" dirty="0" err="1"/>
              <a:t>prev</a:t>
            </a:r>
            <a:endParaRPr lang="en-US" dirty="0"/>
          </a:p>
          <a:p>
            <a:pPr marL="0" indent="0">
              <a:buNone/>
            </a:pPr>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5231EAD-9B51-4FF1-96D9-13C723C714F5}"/>
                  </a:ext>
                </a:extLst>
              </p14:cNvPr>
              <p14:cNvContentPartPr/>
              <p14:nvPr/>
            </p14:nvContentPartPr>
            <p14:xfrm>
              <a:off x="2233080" y="622080"/>
              <a:ext cx="6562440" cy="3201120"/>
            </p14:xfrm>
          </p:contentPart>
        </mc:Choice>
        <mc:Fallback xmlns="">
          <p:pic>
            <p:nvPicPr>
              <p:cNvPr id="7" name="Ink 6">
                <a:extLst>
                  <a:ext uri="{FF2B5EF4-FFF2-40B4-BE49-F238E27FC236}">
                    <a16:creationId xmlns:a16="http://schemas.microsoft.com/office/drawing/2014/main" id="{85231EAD-9B51-4FF1-96D9-13C723C714F5}"/>
                  </a:ext>
                </a:extLst>
              </p:cNvPr>
              <p:cNvPicPr/>
              <p:nvPr/>
            </p:nvPicPr>
            <p:blipFill>
              <a:blip r:embed="rId4"/>
              <a:stretch>
                <a:fillRect/>
              </a:stretch>
            </p:blipFill>
            <p:spPr>
              <a:xfrm>
                <a:off x="2223720" y="612720"/>
                <a:ext cx="6581160" cy="3219840"/>
              </a:xfrm>
              <a:prstGeom prst="rect">
                <a:avLst/>
              </a:prstGeom>
            </p:spPr>
          </p:pic>
        </mc:Fallback>
      </mc:AlternateContent>
    </p:spTree>
    <p:extLst>
      <p:ext uri="{BB962C8B-B14F-4D97-AF65-F5344CB8AC3E}">
        <p14:creationId xmlns:p14="http://schemas.microsoft.com/office/powerpoint/2010/main" val="49078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T1: node = malloc()</a:t>
            </a:r>
          </a:p>
          <a:p>
            <a:pPr marL="0" indent="0">
              <a:buNone/>
            </a:pPr>
            <a:r>
              <a:rPr lang="en-US" dirty="0"/>
              <a:t>T1: node-&gt;next = </a:t>
            </a:r>
            <a:r>
              <a:rPr lang="en-US" dirty="0" err="1"/>
              <a:t>ready_list</a:t>
            </a:r>
            <a:endParaRPr lang="en-US" dirty="0"/>
          </a:p>
          <a:p>
            <a:pPr marL="0" indent="0">
              <a:buNone/>
            </a:pPr>
            <a:r>
              <a:rPr lang="en-US" dirty="0"/>
              <a:t>T1: node-&gt;</a:t>
            </a:r>
            <a:r>
              <a:rPr lang="en-US" dirty="0" err="1"/>
              <a:t>prev</a:t>
            </a:r>
            <a:r>
              <a:rPr lang="en-US" dirty="0"/>
              <a:t> = </a:t>
            </a:r>
            <a:r>
              <a:rPr lang="en-US" dirty="0" err="1"/>
              <a:t>ready_list</a:t>
            </a:r>
            <a:r>
              <a:rPr lang="en-US" dirty="0"/>
              <a:t>-&gt;</a:t>
            </a:r>
            <a:r>
              <a:rPr lang="en-US" dirty="0" err="1"/>
              <a:t>prev</a:t>
            </a:r>
            <a:endParaRPr lang="en-US" dirty="0"/>
          </a:p>
          <a:p>
            <a:pPr marL="0" indent="0">
              <a:buNone/>
            </a:pPr>
            <a:r>
              <a:rPr lang="en-US" dirty="0"/>
              <a:t>T2: node = malloc()</a:t>
            </a:r>
          </a:p>
          <a:p>
            <a:pPr marL="0" indent="0">
              <a:buNone/>
            </a:pPr>
            <a:r>
              <a:rPr lang="en-US" dirty="0"/>
              <a:t>T2: node-&gt;next = </a:t>
            </a:r>
            <a:r>
              <a:rPr lang="en-US" dirty="0" err="1"/>
              <a:t>ready_list</a:t>
            </a:r>
            <a:endParaRPr lang="en-US" dirty="0"/>
          </a:p>
          <a:p>
            <a:pPr marL="0" indent="0">
              <a:buNone/>
            </a:pPr>
            <a:r>
              <a:rPr lang="en-US" dirty="0"/>
              <a:t>T2: node-&gt;</a:t>
            </a:r>
            <a:r>
              <a:rPr lang="en-US" dirty="0" err="1"/>
              <a:t>prev</a:t>
            </a:r>
            <a:r>
              <a:rPr lang="en-US" dirty="0"/>
              <a:t> = </a:t>
            </a:r>
            <a:r>
              <a:rPr lang="en-US" dirty="0" err="1"/>
              <a:t>ready_list</a:t>
            </a:r>
            <a:r>
              <a:rPr lang="en-US" dirty="0"/>
              <a:t>-&gt;</a:t>
            </a:r>
            <a:r>
              <a:rPr lang="en-US" dirty="0" err="1"/>
              <a:t>prev</a:t>
            </a:r>
            <a:endParaRPr lang="en-US" dirty="0"/>
          </a:p>
          <a:p>
            <a:pPr marL="0" indent="0">
              <a:buNone/>
            </a:pPr>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p:sp>
        <p:nvSpPr>
          <p:cNvPr id="7" name="TextBox 6">
            <a:extLst>
              <a:ext uri="{FF2B5EF4-FFF2-40B4-BE49-F238E27FC236}">
                <a16:creationId xmlns:a16="http://schemas.microsoft.com/office/drawing/2014/main" id="{B58D79C3-094A-4452-9ECB-60A124C831AA}"/>
              </a:ext>
            </a:extLst>
          </p:cNvPr>
          <p:cNvSpPr txBox="1"/>
          <p:nvPr/>
        </p:nvSpPr>
        <p:spPr>
          <a:xfrm>
            <a:off x="6585856" y="4180114"/>
            <a:ext cx="3886201" cy="923330"/>
          </a:xfrm>
          <a:prstGeom prst="rect">
            <a:avLst/>
          </a:prstGeom>
          <a:noFill/>
        </p:spPr>
        <p:txBody>
          <a:bodyPr wrap="square" rtlCol="0">
            <a:spAutoFit/>
          </a:bodyPr>
          <a:lstStyle/>
          <a:p>
            <a:r>
              <a:rPr lang="en-US" dirty="0"/>
              <a:t>T1:node-&gt;</a:t>
            </a:r>
            <a:r>
              <a:rPr lang="en-US" dirty="0" err="1"/>
              <a:t>prev</a:t>
            </a:r>
            <a:r>
              <a:rPr lang="en-US" dirty="0"/>
              <a:t>-&gt;next = node;</a:t>
            </a:r>
          </a:p>
          <a:p>
            <a:r>
              <a:rPr lang="en-US" dirty="0"/>
              <a:t>T1: node-&gt;next-&gt;</a:t>
            </a:r>
            <a:r>
              <a:rPr lang="en-US" dirty="0" err="1"/>
              <a:t>prev</a:t>
            </a:r>
            <a:r>
              <a:rPr lang="en-US" dirty="0"/>
              <a:t> = node;</a:t>
            </a:r>
          </a:p>
          <a:p>
            <a:r>
              <a:rPr lang="en-US" dirty="0"/>
              <a:t>T1: </a:t>
            </a:r>
            <a:r>
              <a:rPr lang="en-US" dirty="0" err="1"/>
              <a:t>ready_list</a:t>
            </a:r>
            <a:r>
              <a:rPr lang="en-US" dirty="0"/>
              <a:t> = node;</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38398A4-8E43-4878-BA6F-04ECAE788874}"/>
                  </a:ext>
                </a:extLst>
              </p14:cNvPr>
              <p14:cNvContentPartPr/>
              <p14:nvPr/>
            </p14:nvContentPartPr>
            <p14:xfrm>
              <a:off x="2073960" y="641520"/>
              <a:ext cx="6356160" cy="3279240"/>
            </p14:xfrm>
          </p:contentPart>
        </mc:Choice>
        <mc:Fallback xmlns="">
          <p:pic>
            <p:nvPicPr>
              <p:cNvPr id="8" name="Ink 7">
                <a:extLst>
                  <a:ext uri="{FF2B5EF4-FFF2-40B4-BE49-F238E27FC236}">
                    <a16:creationId xmlns:a16="http://schemas.microsoft.com/office/drawing/2014/main" id="{238398A4-8E43-4878-BA6F-04ECAE788874}"/>
                  </a:ext>
                </a:extLst>
              </p:cNvPr>
              <p:cNvPicPr/>
              <p:nvPr/>
            </p:nvPicPr>
            <p:blipFill>
              <a:blip r:embed="rId4"/>
              <a:stretch>
                <a:fillRect/>
              </a:stretch>
            </p:blipFill>
            <p:spPr>
              <a:xfrm>
                <a:off x="2064600" y="632160"/>
                <a:ext cx="6374880" cy="3297960"/>
              </a:xfrm>
              <a:prstGeom prst="rect">
                <a:avLst/>
              </a:prstGeom>
            </p:spPr>
          </p:pic>
        </mc:Fallback>
      </mc:AlternateContent>
    </p:spTree>
    <p:extLst>
      <p:ext uri="{BB962C8B-B14F-4D97-AF65-F5344CB8AC3E}">
        <p14:creationId xmlns:p14="http://schemas.microsoft.com/office/powerpoint/2010/main" val="2508585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T1: node = malloc()</a:t>
            </a:r>
          </a:p>
          <a:p>
            <a:pPr marL="0" indent="0">
              <a:buNone/>
            </a:pPr>
            <a:r>
              <a:rPr lang="en-US" dirty="0"/>
              <a:t>T1: node-&gt;next = </a:t>
            </a:r>
            <a:r>
              <a:rPr lang="en-US" dirty="0" err="1"/>
              <a:t>ready_list</a:t>
            </a:r>
            <a:endParaRPr lang="en-US" dirty="0"/>
          </a:p>
          <a:p>
            <a:pPr marL="0" indent="0">
              <a:buNone/>
            </a:pPr>
            <a:r>
              <a:rPr lang="en-US" dirty="0"/>
              <a:t>T1: node-&gt;</a:t>
            </a:r>
            <a:r>
              <a:rPr lang="en-US" dirty="0" err="1"/>
              <a:t>prev</a:t>
            </a:r>
            <a:r>
              <a:rPr lang="en-US" dirty="0"/>
              <a:t> = </a:t>
            </a:r>
            <a:r>
              <a:rPr lang="en-US" dirty="0" err="1"/>
              <a:t>ready_list</a:t>
            </a:r>
            <a:r>
              <a:rPr lang="en-US" dirty="0"/>
              <a:t>-&gt;</a:t>
            </a:r>
            <a:r>
              <a:rPr lang="en-US" dirty="0" err="1"/>
              <a:t>prev</a:t>
            </a:r>
            <a:endParaRPr lang="en-US" dirty="0"/>
          </a:p>
          <a:p>
            <a:pPr marL="0" indent="0">
              <a:buNone/>
            </a:pPr>
            <a:r>
              <a:rPr lang="en-US" dirty="0"/>
              <a:t>T2: node = malloc()</a:t>
            </a:r>
          </a:p>
          <a:p>
            <a:pPr marL="0" indent="0">
              <a:buNone/>
            </a:pPr>
            <a:r>
              <a:rPr lang="en-US" dirty="0"/>
              <a:t>T2: node-&gt;next = </a:t>
            </a:r>
            <a:r>
              <a:rPr lang="en-US" dirty="0" err="1"/>
              <a:t>ready_list</a:t>
            </a:r>
            <a:endParaRPr lang="en-US" dirty="0"/>
          </a:p>
          <a:p>
            <a:pPr marL="0" indent="0">
              <a:buNone/>
            </a:pPr>
            <a:r>
              <a:rPr lang="en-US" dirty="0"/>
              <a:t>T2: node-&gt;</a:t>
            </a:r>
            <a:r>
              <a:rPr lang="en-US" dirty="0" err="1"/>
              <a:t>prev</a:t>
            </a:r>
            <a:r>
              <a:rPr lang="en-US" dirty="0"/>
              <a:t> = </a:t>
            </a:r>
            <a:r>
              <a:rPr lang="en-US" dirty="0" err="1"/>
              <a:t>ready_list</a:t>
            </a:r>
            <a:r>
              <a:rPr lang="en-US" dirty="0"/>
              <a:t>-&gt;</a:t>
            </a:r>
            <a:r>
              <a:rPr lang="en-US" dirty="0" err="1"/>
              <a:t>prev</a:t>
            </a:r>
            <a:endParaRPr lang="en-US" dirty="0"/>
          </a:p>
          <a:p>
            <a:pPr marL="0" indent="0">
              <a:buNone/>
            </a:pPr>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p:sp>
        <p:nvSpPr>
          <p:cNvPr id="7" name="TextBox 6">
            <a:extLst>
              <a:ext uri="{FF2B5EF4-FFF2-40B4-BE49-F238E27FC236}">
                <a16:creationId xmlns:a16="http://schemas.microsoft.com/office/drawing/2014/main" id="{B58D79C3-094A-4452-9ECB-60A124C831AA}"/>
              </a:ext>
            </a:extLst>
          </p:cNvPr>
          <p:cNvSpPr txBox="1"/>
          <p:nvPr/>
        </p:nvSpPr>
        <p:spPr>
          <a:xfrm>
            <a:off x="6585856" y="4180114"/>
            <a:ext cx="3886201" cy="1754326"/>
          </a:xfrm>
          <a:prstGeom prst="rect">
            <a:avLst/>
          </a:prstGeom>
          <a:noFill/>
        </p:spPr>
        <p:txBody>
          <a:bodyPr wrap="square" rtlCol="0">
            <a:spAutoFit/>
          </a:bodyPr>
          <a:lstStyle/>
          <a:p>
            <a:r>
              <a:rPr lang="en-US" dirty="0"/>
              <a:t>T1:node-&gt;</a:t>
            </a:r>
            <a:r>
              <a:rPr lang="en-US" dirty="0" err="1"/>
              <a:t>prev</a:t>
            </a:r>
            <a:r>
              <a:rPr lang="en-US" dirty="0"/>
              <a:t>-&gt;next = node;</a:t>
            </a:r>
          </a:p>
          <a:p>
            <a:r>
              <a:rPr lang="en-US" dirty="0"/>
              <a:t>T1: node-&gt;next-&gt;</a:t>
            </a:r>
            <a:r>
              <a:rPr lang="en-US" dirty="0" err="1"/>
              <a:t>prev</a:t>
            </a:r>
            <a:r>
              <a:rPr lang="en-US" dirty="0"/>
              <a:t> = node;</a:t>
            </a:r>
          </a:p>
          <a:p>
            <a:r>
              <a:rPr lang="en-US" dirty="0"/>
              <a:t>T1: </a:t>
            </a:r>
            <a:r>
              <a:rPr lang="en-US" dirty="0" err="1"/>
              <a:t>ready_list</a:t>
            </a:r>
            <a:r>
              <a:rPr lang="en-US" dirty="0"/>
              <a:t> = node;</a:t>
            </a:r>
          </a:p>
          <a:p>
            <a:r>
              <a:rPr lang="en-US" dirty="0"/>
              <a:t>T2: node-&gt;</a:t>
            </a:r>
            <a:r>
              <a:rPr lang="en-US" dirty="0" err="1"/>
              <a:t>prev</a:t>
            </a:r>
            <a:r>
              <a:rPr lang="en-US" dirty="0"/>
              <a:t>-&gt;next = node;</a:t>
            </a:r>
          </a:p>
          <a:p>
            <a:r>
              <a:rPr lang="en-US" dirty="0"/>
              <a:t>T2: node-&gt;next-&gt;</a:t>
            </a:r>
            <a:r>
              <a:rPr lang="en-US" dirty="0" err="1"/>
              <a:t>prev</a:t>
            </a:r>
            <a:r>
              <a:rPr lang="en-US" dirty="0"/>
              <a:t> = node;</a:t>
            </a:r>
          </a:p>
          <a:p>
            <a:r>
              <a:rPr lang="en-US" dirty="0"/>
              <a:t>T2: </a:t>
            </a:r>
            <a:r>
              <a:rPr lang="en-US" dirty="0" err="1"/>
              <a:t>ready_list</a:t>
            </a:r>
            <a:r>
              <a:rPr lang="en-US" dirty="0"/>
              <a:t> = node;</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2BC499A-1E79-4711-9948-7AFC6792D915}"/>
                  </a:ext>
                </a:extLst>
              </p14:cNvPr>
              <p14:cNvContentPartPr/>
              <p14:nvPr/>
            </p14:nvContentPartPr>
            <p14:xfrm>
              <a:off x="2804040" y="560880"/>
              <a:ext cx="5945400" cy="5391720"/>
            </p14:xfrm>
          </p:contentPart>
        </mc:Choice>
        <mc:Fallback xmlns="">
          <p:pic>
            <p:nvPicPr>
              <p:cNvPr id="8" name="Ink 7">
                <a:extLst>
                  <a:ext uri="{FF2B5EF4-FFF2-40B4-BE49-F238E27FC236}">
                    <a16:creationId xmlns:a16="http://schemas.microsoft.com/office/drawing/2014/main" id="{E2BC499A-1E79-4711-9948-7AFC6792D915}"/>
                  </a:ext>
                </a:extLst>
              </p:cNvPr>
              <p:cNvPicPr/>
              <p:nvPr/>
            </p:nvPicPr>
            <p:blipFill>
              <a:blip r:embed="rId4"/>
              <a:stretch>
                <a:fillRect/>
              </a:stretch>
            </p:blipFill>
            <p:spPr>
              <a:xfrm>
                <a:off x="2794680" y="551520"/>
                <a:ext cx="5964120" cy="5410440"/>
              </a:xfrm>
              <a:prstGeom prst="rect">
                <a:avLst/>
              </a:prstGeom>
            </p:spPr>
          </p:pic>
        </mc:Fallback>
      </mc:AlternateContent>
    </p:spTree>
    <p:extLst>
      <p:ext uri="{BB962C8B-B14F-4D97-AF65-F5344CB8AC3E}">
        <p14:creationId xmlns:p14="http://schemas.microsoft.com/office/powerpoint/2010/main" val="1110010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FE5-ECB6-4D2C-885D-DA5312503CF5}"/>
              </a:ext>
            </a:extLst>
          </p:cNvPr>
          <p:cNvSpPr>
            <a:spLocks noGrp="1"/>
          </p:cNvSpPr>
          <p:nvPr>
            <p:ph type="title"/>
          </p:nvPr>
        </p:nvSpPr>
        <p:spPr/>
        <p:txBody>
          <a:bodyPr/>
          <a:lstStyle/>
          <a:p>
            <a:r>
              <a:rPr lang="en-US" dirty="0"/>
              <a:t>schedule1</a:t>
            </a:r>
          </a:p>
        </p:txBody>
      </p:sp>
      <p:sp>
        <p:nvSpPr>
          <p:cNvPr id="3" name="Content Placeholder 2">
            <a:extLst>
              <a:ext uri="{FF2B5EF4-FFF2-40B4-BE49-F238E27FC236}">
                <a16:creationId xmlns:a16="http://schemas.microsoft.com/office/drawing/2014/main" id="{51DC386D-36E7-4F3A-9FB4-62AF66D8DA76}"/>
              </a:ext>
            </a:extLst>
          </p:cNvPr>
          <p:cNvSpPr>
            <a:spLocks noGrp="1"/>
          </p:cNvSpPr>
          <p:nvPr>
            <p:ph idx="1"/>
          </p:nvPr>
        </p:nvSpPr>
        <p:spPr/>
        <p:txBody>
          <a:bodyPr/>
          <a:lstStyle/>
          <a:p>
            <a:pPr marL="0" indent="0">
              <a:buNone/>
            </a:pPr>
            <a:r>
              <a:rPr lang="en-US" dirty="0"/>
              <a:t>schedule1() {</a:t>
            </a:r>
          </a:p>
          <a:p>
            <a:pPr marL="0" indent="0">
              <a:buNone/>
            </a:pPr>
            <a:r>
              <a:rPr lang="en-US" dirty="0"/>
              <a:t>   acquire();</a:t>
            </a:r>
          </a:p>
          <a:p>
            <a:pPr marL="0" indent="0">
              <a:buNone/>
            </a:pPr>
            <a:r>
              <a:rPr lang="en-US" dirty="0"/>
              <a:t>   schedule();</a:t>
            </a:r>
          </a:p>
          <a:p>
            <a:pPr marL="0" indent="0">
              <a:buNone/>
            </a:pPr>
            <a:r>
              <a:rPr lang="en-US" dirty="0"/>
              <a:t>   release();</a:t>
            </a:r>
          </a:p>
          <a:p>
            <a:pPr marL="0" indent="0">
              <a:buNone/>
            </a:pPr>
            <a:r>
              <a:rPr lang="en-US" dirty="0"/>
              <a:t>}</a:t>
            </a:r>
          </a:p>
        </p:txBody>
      </p:sp>
    </p:spTree>
    <p:extLst>
      <p:ext uri="{BB962C8B-B14F-4D97-AF65-F5344CB8AC3E}">
        <p14:creationId xmlns:p14="http://schemas.microsoft.com/office/powerpoint/2010/main" val="25327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3FED-22D7-4979-B9BE-272E58976A29}"/>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67C38D4E-2CBC-47D1-AD21-212898E77979}"/>
              </a:ext>
            </a:extLst>
          </p:cNvPr>
          <p:cNvSpPr>
            <a:spLocks noGrp="1"/>
          </p:cNvSpPr>
          <p:nvPr>
            <p:ph idx="1"/>
          </p:nvPr>
        </p:nvSpPr>
        <p:spPr/>
        <p:txBody>
          <a:bodyPr/>
          <a:lstStyle/>
          <a:p>
            <a:r>
              <a:rPr lang="en-US" dirty="0"/>
              <a:t>Heap and global variables are shared among multiple threads</a:t>
            </a:r>
          </a:p>
          <a:p>
            <a:endParaRPr lang="en-US" dirty="0"/>
          </a:p>
          <a:p>
            <a:r>
              <a:rPr lang="en-US" dirty="0"/>
              <a:t> It is hard to write correct programs when multiple threads can read and write to the same memory</a:t>
            </a:r>
          </a:p>
          <a:p>
            <a:pPr lvl="1"/>
            <a:r>
              <a:rPr lang="en-US" dirty="0"/>
              <a:t>We will discuss in the next slides</a:t>
            </a:r>
          </a:p>
          <a:p>
            <a:pPr lvl="1"/>
            <a:r>
              <a:rPr lang="en-US" dirty="0"/>
              <a:t>Read section 6.1 from </a:t>
            </a:r>
            <a:r>
              <a:rPr lang="en-US" dirty="0" err="1"/>
              <a:t>Silberschatz</a:t>
            </a:r>
            <a:r>
              <a:rPr lang="en-US" dirty="0"/>
              <a:t> and Galvin</a:t>
            </a:r>
          </a:p>
          <a:p>
            <a:pPr lvl="1"/>
            <a:r>
              <a:rPr lang="en-US" dirty="0"/>
              <a:t>Read synchronization from </a:t>
            </a:r>
            <a:r>
              <a:rPr lang="en-US" dirty="0">
                <a:hlinkClick r:id="rId3"/>
              </a:rPr>
              <a:t>https://faculty.iiitd.ac.in/~piyus/pintos/doc/pintos_6.html#SEC98</a:t>
            </a:r>
            <a:endParaRPr lang="en-US" dirty="0"/>
          </a:p>
          <a:p>
            <a:pPr marL="457200" lvl="1" indent="0">
              <a:buNone/>
            </a:pPr>
            <a:endParaRPr lang="en-US" dirty="0"/>
          </a:p>
        </p:txBody>
      </p:sp>
    </p:spTree>
    <p:extLst>
      <p:ext uri="{BB962C8B-B14F-4D97-AF65-F5344CB8AC3E}">
        <p14:creationId xmlns:p14="http://schemas.microsoft.com/office/powerpoint/2010/main" val="164682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6F4C-1AC8-4907-9EA5-527AC1125612}"/>
              </a:ext>
            </a:extLst>
          </p:cNvPr>
          <p:cNvSpPr>
            <a:spLocks noGrp="1"/>
          </p:cNvSpPr>
          <p:nvPr>
            <p:ph type="title"/>
          </p:nvPr>
        </p:nvSpPr>
        <p:spPr/>
        <p:txBody>
          <a:bodyPr/>
          <a:lstStyle/>
          <a:p>
            <a:r>
              <a:rPr lang="en-US" dirty="0"/>
              <a:t>schedule1</a:t>
            </a:r>
          </a:p>
        </p:txBody>
      </p:sp>
      <p:sp>
        <p:nvSpPr>
          <p:cNvPr id="3" name="Content Placeholder 2">
            <a:extLst>
              <a:ext uri="{FF2B5EF4-FFF2-40B4-BE49-F238E27FC236}">
                <a16:creationId xmlns:a16="http://schemas.microsoft.com/office/drawing/2014/main" id="{B02DF96A-484F-453F-8597-D6166B26CFCE}"/>
              </a:ext>
            </a:extLst>
          </p:cNvPr>
          <p:cNvSpPr>
            <a:spLocks noGrp="1"/>
          </p:cNvSpPr>
          <p:nvPr>
            <p:ph idx="1"/>
          </p:nvPr>
        </p:nvSpPr>
        <p:spPr/>
        <p:txBody>
          <a:bodyPr/>
          <a:lstStyle/>
          <a:p>
            <a:r>
              <a:rPr lang="en-US" dirty="0"/>
              <a:t>How to implement the acquire and release</a:t>
            </a:r>
          </a:p>
          <a:p>
            <a:pPr lvl="1"/>
            <a:r>
              <a:rPr lang="en-US" dirty="0"/>
              <a:t>Peterson’s lock</a:t>
            </a:r>
          </a:p>
          <a:p>
            <a:pPr lvl="2"/>
            <a:r>
              <a:rPr lang="en-US" dirty="0"/>
              <a:t>calling a schedule may not be a bad idea while holding the Peterson’s lock</a:t>
            </a:r>
          </a:p>
          <a:p>
            <a:pPr lvl="3"/>
            <a:r>
              <a:rPr lang="en-US" dirty="0"/>
              <a:t>e.g., when the critical section is large</a:t>
            </a:r>
          </a:p>
          <a:p>
            <a:pPr lvl="3"/>
            <a:endParaRPr lang="en-US" dirty="0"/>
          </a:p>
          <a:p>
            <a:pPr marL="914400" lvl="2" indent="0">
              <a:buNone/>
            </a:pPr>
            <a:endParaRPr lang="en-US" dirty="0"/>
          </a:p>
          <a:p>
            <a:r>
              <a:rPr lang="en-US" dirty="0"/>
              <a:t>Invocation of </a:t>
            </a:r>
            <a:r>
              <a:rPr lang="en-US" dirty="0">
                <a:solidFill>
                  <a:srgbClr val="FF0000"/>
                </a:solidFill>
              </a:rPr>
              <a:t>schedule</a:t>
            </a:r>
            <a:r>
              <a:rPr lang="en-US" dirty="0"/>
              <a:t> in the </a:t>
            </a:r>
            <a:r>
              <a:rPr lang="en-US" dirty="0">
                <a:solidFill>
                  <a:srgbClr val="FF0000"/>
                </a:solidFill>
              </a:rPr>
              <a:t>schedule</a:t>
            </a:r>
            <a:r>
              <a:rPr lang="en-US" dirty="0"/>
              <a:t> routine itself is a bad idea</a:t>
            </a:r>
          </a:p>
          <a:p>
            <a:pPr lvl="1"/>
            <a:r>
              <a:rPr lang="en-US" dirty="0"/>
              <a:t>Wasting of CPU cycles</a:t>
            </a:r>
          </a:p>
          <a:p>
            <a:pPr lvl="1"/>
            <a:r>
              <a:rPr lang="en-US" dirty="0"/>
              <a:t>When the critical section is very small, it is okay if we don’t let other threads to get scheduled</a:t>
            </a:r>
          </a:p>
          <a:p>
            <a:pPr lvl="1"/>
            <a:r>
              <a:rPr lang="en-US" dirty="0"/>
              <a:t>If we use Peterson’s lock, then there would be a deadlock</a:t>
            </a:r>
          </a:p>
        </p:txBody>
      </p:sp>
    </p:spTree>
    <p:extLst>
      <p:ext uri="{BB962C8B-B14F-4D97-AF65-F5344CB8AC3E}">
        <p14:creationId xmlns:p14="http://schemas.microsoft.com/office/powerpoint/2010/main" val="4012144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B46-6572-471F-9297-754046D834B2}"/>
              </a:ext>
            </a:extLst>
          </p:cNvPr>
          <p:cNvSpPr>
            <a:spLocks noGrp="1"/>
          </p:cNvSpPr>
          <p:nvPr>
            <p:ph type="title"/>
          </p:nvPr>
        </p:nvSpPr>
        <p:spPr/>
        <p:txBody>
          <a:bodyPr/>
          <a:lstStyle/>
          <a:p>
            <a:r>
              <a:rPr lang="en-US" dirty="0"/>
              <a:t>Locks for small critical section</a:t>
            </a:r>
          </a:p>
        </p:txBody>
      </p:sp>
      <p:sp>
        <p:nvSpPr>
          <p:cNvPr id="3" name="Content Placeholder 2">
            <a:extLst>
              <a:ext uri="{FF2B5EF4-FFF2-40B4-BE49-F238E27FC236}">
                <a16:creationId xmlns:a16="http://schemas.microsoft.com/office/drawing/2014/main" id="{855FD084-B84C-4E5E-8552-FCFD6AC04291}"/>
              </a:ext>
            </a:extLst>
          </p:cNvPr>
          <p:cNvSpPr>
            <a:spLocks noGrp="1"/>
          </p:cNvSpPr>
          <p:nvPr>
            <p:ph idx="1"/>
          </p:nvPr>
        </p:nvSpPr>
        <p:spPr/>
        <p:txBody>
          <a:bodyPr/>
          <a:lstStyle/>
          <a:p>
            <a:pPr marL="0" indent="0">
              <a:buNone/>
            </a:pPr>
            <a:r>
              <a:rPr lang="en-US" dirty="0"/>
              <a:t>acquire() {</a:t>
            </a:r>
          </a:p>
          <a:p>
            <a:pPr marL="0" indent="0">
              <a:buNone/>
            </a:pPr>
            <a:r>
              <a:rPr lang="en-US" dirty="0"/>
              <a:t>   status = </a:t>
            </a:r>
            <a:r>
              <a:rPr lang="en-US" dirty="0" err="1"/>
              <a:t>disable_interrupt</a:t>
            </a:r>
            <a:r>
              <a:rPr lang="en-US" dirty="0"/>
              <a:t>();</a:t>
            </a:r>
          </a:p>
          <a:p>
            <a:pPr marL="0" indent="0">
              <a:buNone/>
            </a:pPr>
            <a:r>
              <a:rPr lang="en-US" dirty="0"/>
              <a:t>}</a:t>
            </a:r>
          </a:p>
          <a:p>
            <a:pPr marL="0" indent="0">
              <a:buNone/>
            </a:pPr>
            <a:endParaRPr lang="en-US" dirty="0"/>
          </a:p>
          <a:p>
            <a:pPr marL="0" indent="0">
              <a:buNone/>
            </a:pPr>
            <a:r>
              <a:rPr lang="en-US" dirty="0"/>
              <a:t>release() {</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AB3E5DCF-A24A-4A51-AEA4-BF5100E49ED6}"/>
              </a:ext>
            </a:extLst>
          </p:cNvPr>
          <p:cNvSpPr txBox="1"/>
          <p:nvPr/>
        </p:nvSpPr>
        <p:spPr>
          <a:xfrm>
            <a:off x="8305799" y="1970314"/>
            <a:ext cx="2852057" cy="2862322"/>
          </a:xfrm>
          <a:prstGeom prst="rect">
            <a:avLst/>
          </a:prstGeom>
          <a:noFill/>
        </p:spPr>
        <p:txBody>
          <a:bodyPr wrap="square" rtlCol="0">
            <a:spAutoFit/>
          </a:bodyPr>
          <a:lstStyle/>
          <a:p>
            <a:r>
              <a:rPr lang="en-US" dirty="0"/>
              <a:t>The interrupt flag in the EFLAGS register gives the status of interrupts.</a:t>
            </a:r>
          </a:p>
          <a:p>
            <a:endParaRPr lang="en-US" dirty="0"/>
          </a:p>
          <a:p>
            <a:r>
              <a:rPr lang="en-US" dirty="0"/>
              <a:t>cli instruction can disable the interrupts.</a:t>
            </a:r>
          </a:p>
          <a:p>
            <a:endParaRPr lang="en-US" dirty="0"/>
          </a:p>
          <a:p>
            <a:r>
              <a:rPr lang="en-US" dirty="0"/>
              <a:t>Alternatively, EFLAGS can be changed to enable/disable interrupts.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366DA0F-22E5-43D3-A619-28DD3D1ED51D}"/>
                  </a:ext>
                </a:extLst>
              </p14:cNvPr>
              <p14:cNvContentPartPr/>
              <p14:nvPr/>
            </p14:nvContentPartPr>
            <p14:xfrm>
              <a:off x="5989680" y="4836600"/>
              <a:ext cx="2093760" cy="1715400"/>
            </p14:xfrm>
          </p:contentPart>
        </mc:Choice>
        <mc:Fallback xmlns="">
          <p:pic>
            <p:nvPicPr>
              <p:cNvPr id="5" name="Ink 4">
                <a:extLst>
                  <a:ext uri="{FF2B5EF4-FFF2-40B4-BE49-F238E27FC236}">
                    <a16:creationId xmlns:a16="http://schemas.microsoft.com/office/drawing/2014/main" id="{6366DA0F-22E5-43D3-A619-28DD3D1ED51D}"/>
                  </a:ext>
                </a:extLst>
              </p:cNvPr>
              <p:cNvPicPr/>
              <p:nvPr/>
            </p:nvPicPr>
            <p:blipFill>
              <a:blip r:embed="rId4"/>
              <a:stretch>
                <a:fillRect/>
              </a:stretch>
            </p:blipFill>
            <p:spPr>
              <a:xfrm>
                <a:off x="5980320" y="4827240"/>
                <a:ext cx="2112480" cy="1734120"/>
              </a:xfrm>
              <a:prstGeom prst="rect">
                <a:avLst/>
              </a:prstGeom>
            </p:spPr>
          </p:pic>
        </mc:Fallback>
      </mc:AlternateContent>
    </p:spTree>
    <p:extLst>
      <p:ext uri="{BB962C8B-B14F-4D97-AF65-F5344CB8AC3E}">
        <p14:creationId xmlns:p14="http://schemas.microsoft.com/office/powerpoint/2010/main" val="3710025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FE5-ECB6-4D2C-885D-DA5312503CF5}"/>
              </a:ext>
            </a:extLst>
          </p:cNvPr>
          <p:cNvSpPr>
            <a:spLocks noGrp="1"/>
          </p:cNvSpPr>
          <p:nvPr>
            <p:ph type="title"/>
          </p:nvPr>
        </p:nvSpPr>
        <p:spPr/>
        <p:txBody>
          <a:bodyPr/>
          <a:lstStyle/>
          <a:p>
            <a:r>
              <a:rPr lang="en-US" dirty="0"/>
              <a:t>schedule1</a:t>
            </a:r>
          </a:p>
        </p:txBody>
      </p:sp>
      <p:sp>
        <p:nvSpPr>
          <p:cNvPr id="3" name="Content Placeholder 2">
            <a:extLst>
              <a:ext uri="{FF2B5EF4-FFF2-40B4-BE49-F238E27FC236}">
                <a16:creationId xmlns:a16="http://schemas.microsoft.com/office/drawing/2014/main" id="{51DC386D-36E7-4F3A-9FB4-62AF66D8DA76}"/>
              </a:ext>
            </a:extLst>
          </p:cNvPr>
          <p:cNvSpPr>
            <a:spLocks noGrp="1"/>
          </p:cNvSpPr>
          <p:nvPr>
            <p:ph idx="1"/>
          </p:nvPr>
        </p:nvSpPr>
        <p:spPr/>
        <p:txBody>
          <a:bodyPr/>
          <a:lstStyle/>
          <a:p>
            <a:pPr marL="0" indent="0">
              <a:buNone/>
            </a:pPr>
            <a:r>
              <a:rPr lang="en-US" dirty="0"/>
              <a:t>schedule1() {</a:t>
            </a:r>
          </a:p>
          <a:p>
            <a:pPr marL="0" indent="0">
              <a:buNone/>
            </a:pPr>
            <a:r>
              <a:rPr lang="en-US" dirty="0"/>
              <a:t>   status = </a:t>
            </a:r>
            <a:r>
              <a:rPr lang="en-US" dirty="0" err="1"/>
              <a:t>disable_interrupt</a:t>
            </a:r>
            <a:r>
              <a:rPr lang="en-US" dirty="0"/>
              <a:t>();</a:t>
            </a:r>
          </a:p>
          <a:p>
            <a:pPr marL="0" indent="0">
              <a:buNone/>
            </a:pPr>
            <a:r>
              <a:rPr lang="en-US" dirty="0"/>
              <a:t>   schedule();</a:t>
            </a:r>
          </a:p>
          <a:p>
            <a:pPr marL="0" indent="0">
              <a:buNone/>
            </a:pPr>
            <a:r>
              <a:rPr lang="en-US" dirty="0"/>
              <a:t>   </a:t>
            </a:r>
            <a:r>
              <a:rPr lang="en-US" dirty="0" err="1"/>
              <a:t>set_interrupt_status</a:t>
            </a:r>
            <a:r>
              <a:rPr lang="en-US" dirty="0"/>
              <a:t>(status);</a:t>
            </a:r>
          </a:p>
          <a:p>
            <a:pPr marL="0" indent="0">
              <a:buNone/>
            </a:pPr>
            <a:r>
              <a:rPr lang="en-US" dirty="0"/>
              <a:t>}</a:t>
            </a:r>
          </a:p>
        </p:txBody>
      </p:sp>
    </p:spTree>
    <p:extLst>
      <p:ext uri="{BB962C8B-B14F-4D97-AF65-F5344CB8AC3E}">
        <p14:creationId xmlns:p14="http://schemas.microsoft.com/office/powerpoint/2010/main" val="687102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FE5-ECB6-4D2C-885D-DA5312503CF5}"/>
              </a:ext>
            </a:extLst>
          </p:cNvPr>
          <p:cNvSpPr>
            <a:spLocks noGrp="1"/>
          </p:cNvSpPr>
          <p:nvPr>
            <p:ph type="title"/>
          </p:nvPr>
        </p:nvSpPr>
        <p:spPr/>
        <p:txBody>
          <a:bodyPr/>
          <a:lstStyle/>
          <a:p>
            <a:r>
              <a:rPr lang="en-US" dirty="0"/>
              <a:t>schedule1</a:t>
            </a:r>
          </a:p>
        </p:txBody>
      </p:sp>
      <p:sp>
        <p:nvSpPr>
          <p:cNvPr id="3" name="Content Placeholder 2">
            <a:extLst>
              <a:ext uri="{FF2B5EF4-FFF2-40B4-BE49-F238E27FC236}">
                <a16:creationId xmlns:a16="http://schemas.microsoft.com/office/drawing/2014/main" id="{51DC386D-36E7-4F3A-9FB4-62AF66D8DA76}"/>
              </a:ext>
            </a:extLst>
          </p:cNvPr>
          <p:cNvSpPr>
            <a:spLocks noGrp="1"/>
          </p:cNvSpPr>
          <p:nvPr>
            <p:ph idx="1"/>
          </p:nvPr>
        </p:nvSpPr>
        <p:spPr/>
        <p:txBody>
          <a:bodyPr/>
          <a:lstStyle/>
          <a:p>
            <a:pPr marL="0" indent="0">
              <a:buNone/>
            </a:pPr>
            <a:r>
              <a:rPr lang="en-US" dirty="0"/>
              <a:t>schedule1() {</a:t>
            </a:r>
          </a:p>
          <a:p>
            <a:pPr marL="0" indent="0">
              <a:buNone/>
            </a:pPr>
            <a:r>
              <a:rPr lang="en-US" dirty="0"/>
              <a:t>   status = </a:t>
            </a:r>
            <a:r>
              <a:rPr lang="en-US" dirty="0" err="1"/>
              <a:t>disable_interrupt</a:t>
            </a:r>
            <a:r>
              <a:rPr lang="en-US" dirty="0"/>
              <a:t>();</a:t>
            </a:r>
          </a:p>
          <a:p>
            <a:pPr marL="0" indent="0">
              <a:buNone/>
            </a:pPr>
            <a:r>
              <a:rPr lang="en-US" dirty="0"/>
              <a:t>   </a:t>
            </a:r>
            <a:r>
              <a:rPr lang="en-US" dirty="0" err="1"/>
              <a:t>push_list</a:t>
            </a:r>
            <a:r>
              <a:rPr lang="en-US" dirty="0"/>
              <a:t>(</a:t>
            </a:r>
            <a:r>
              <a:rPr lang="en-US" dirty="0" err="1"/>
              <a:t>ready_list</a:t>
            </a:r>
            <a:r>
              <a:rPr lang="en-US" dirty="0"/>
              <a:t>, </a:t>
            </a:r>
            <a:r>
              <a:rPr lang="en-US" dirty="0" err="1"/>
              <a:t>cur_thread</a:t>
            </a:r>
            <a:r>
              <a:rPr lang="en-US" dirty="0"/>
              <a:t>);</a:t>
            </a:r>
          </a:p>
          <a:p>
            <a:pPr marL="0" indent="0">
              <a:buNone/>
            </a:pPr>
            <a:r>
              <a:rPr lang="en-US" dirty="0"/>
              <a:t>   schedule();</a:t>
            </a:r>
          </a:p>
          <a:p>
            <a:pPr marL="0" indent="0">
              <a:buNone/>
            </a:pPr>
            <a:r>
              <a:rPr lang="en-US" dirty="0"/>
              <a:t>   </a:t>
            </a:r>
            <a:r>
              <a:rPr lang="en-US" dirty="0" err="1"/>
              <a:t>set_interrupt_status</a:t>
            </a:r>
            <a:r>
              <a:rPr lang="en-US" dirty="0"/>
              <a:t>(status);</a:t>
            </a:r>
          </a:p>
          <a:p>
            <a:pPr marL="0" indent="0">
              <a:buNone/>
            </a:pPr>
            <a:r>
              <a:rPr lang="en-US" dirty="0"/>
              <a:t>}</a:t>
            </a:r>
          </a:p>
        </p:txBody>
      </p:sp>
    </p:spTree>
    <p:extLst>
      <p:ext uri="{BB962C8B-B14F-4D97-AF65-F5344CB8AC3E}">
        <p14:creationId xmlns:p14="http://schemas.microsoft.com/office/powerpoint/2010/main" val="4045191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lnSpcReduction="1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pop_list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291891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2434-EECD-4AAC-8CAD-A29044CD56D2}"/>
              </a:ext>
            </a:extLst>
          </p:cNvPr>
          <p:cNvSpPr>
            <a:spLocks noGrp="1"/>
          </p:cNvSpPr>
          <p:nvPr>
            <p:ph type="title"/>
          </p:nvPr>
        </p:nvSpPr>
        <p:spPr/>
        <p:txBody>
          <a:bodyPr/>
          <a:lstStyle/>
          <a:p>
            <a:r>
              <a:rPr lang="en-US" dirty="0"/>
              <a:t>Locks</a:t>
            </a:r>
          </a:p>
        </p:txBody>
      </p:sp>
      <p:sp>
        <p:nvSpPr>
          <p:cNvPr id="3" name="Content Placeholder 2">
            <a:extLst>
              <a:ext uri="{FF2B5EF4-FFF2-40B4-BE49-F238E27FC236}">
                <a16:creationId xmlns:a16="http://schemas.microsoft.com/office/drawing/2014/main" id="{F3314678-2CEF-4240-BD5C-52F7E75B3C65}"/>
              </a:ext>
            </a:extLst>
          </p:cNvPr>
          <p:cNvSpPr>
            <a:spLocks noGrp="1"/>
          </p:cNvSpPr>
          <p:nvPr>
            <p:ph idx="1"/>
          </p:nvPr>
        </p:nvSpPr>
        <p:spPr/>
        <p:txBody>
          <a:bodyPr/>
          <a:lstStyle/>
          <a:p>
            <a:r>
              <a:rPr lang="en-US" dirty="0"/>
              <a:t>Disabling interrupts is not suitable for a large critical section</a:t>
            </a:r>
          </a:p>
          <a:p>
            <a:pPr lvl="1"/>
            <a:r>
              <a:rPr lang="en-US" dirty="0"/>
              <a:t>An interactive application frequently needs CPU for smooth execution</a:t>
            </a:r>
          </a:p>
          <a:p>
            <a:pPr lvl="1"/>
            <a:endParaRPr lang="en-US" dirty="0"/>
          </a:p>
          <a:p>
            <a:r>
              <a:rPr lang="en-US" dirty="0"/>
              <a:t>There are other ways to implement lock for a large critical section</a:t>
            </a:r>
          </a:p>
        </p:txBody>
      </p:sp>
    </p:spTree>
    <p:extLst>
      <p:ext uri="{BB962C8B-B14F-4D97-AF65-F5344CB8AC3E}">
        <p14:creationId xmlns:p14="http://schemas.microsoft.com/office/powerpoint/2010/main" val="515122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Is this implementation correct?</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92500" lnSpcReduction="2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a:p>
            <a:pPr marL="0" indent="0">
              <a:buNone/>
            </a:pPr>
            <a:endParaRPr lang="en-US" dirty="0"/>
          </a:p>
          <a:p>
            <a:pPr marL="0" indent="0">
              <a:buNone/>
            </a:pPr>
            <a:r>
              <a:rPr lang="en-US" dirty="0"/>
              <a:t>release(struct lock *l) {</a:t>
            </a:r>
          </a:p>
          <a:p>
            <a:pPr marL="0" indent="0">
              <a:buNone/>
            </a:pPr>
            <a:r>
              <a:rPr lang="en-US" dirty="0"/>
              <a:t>    l-&gt;value = 1;</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2220686"/>
            <a:ext cx="23839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lock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0ABC004-12CE-418F-9938-64327929BB5D}"/>
              </a:ext>
            </a:extLst>
          </p:cNvPr>
          <p:cNvSpPr txBox="1"/>
          <p:nvPr/>
        </p:nvSpPr>
        <p:spPr>
          <a:xfrm>
            <a:off x="7652657" y="3820886"/>
            <a:ext cx="2471057" cy="369332"/>
          </a:xfrm>
          <a:prstGeom prst="rect">
            <a:avLst/>
          </a:prstGeom>
          <a:noFill/>
        </p:spPr>
        <p:txBody>
          <a:bodyPr wrap="square" rtlCol="0">
            <a:spAutoFit/>
          </a:bodyPr>
          <a:lstStyle/>
          <a:p>
            <a:r>
              <a:rPr lang="en-US" dirty="0"/>
              <a:t>lock is initialized with 1.</a:t>
            </a:r>
          </a:p>
        </p:txBody>
      </p:sp>
    </p:spTree>
    <p:extLst>
      <p:ext uri="{BB962C8B-B14F-4D97-AF65-F5344CB8AC3E}">
        <p14:creationId xmlns:p14="http://schemas.microsoft.com/office/powerpoint/2010/main" val="3640650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Is this implementation correct?</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92500" lnSpcReduction="2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a:p>
            <a:pPr marL="0" indent="0">
              <a:buNone/>
            </a:pPr>
            <a:endParaRPr lang="en-US" dirty="0"/>
          </a:p>
          <a:p>
            <a:pPr marL="0" indent="0">
              <a:buNone/>
            </a:pPr>
            <a:r>
              <a:rPr lang="en-US" dirty="0"/>
              <a:t>release(struct lock *l) {</a:t>
            </a:r>
          </a:p>
          <a:p>
            <a:pPr marL="0" indent="0">
              <a:buNone/>
            </a:pPr>
            <a:r>
              <a:rPr lang="en-US" dirty="0"/>
              <a:t>    l-&gt;value = 1;</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2220686"/>
            <a:ext cx="23839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lock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0ABC004-12CE-418F-9938-64327929BB5D}"/>
              </a:ext>
            </a:extLst>
          </p:cNvPr>
          <p:cNvSpPr txBox="1"/>
          <p:nvPr/>
        </p:nvSpPr>
        <p:spPr>
          <a:xfrm>
            <a:off x="7652657" y="3820886"/>
            <a:ext cx="2667000" cy="1754326"/>
          </a:xfrm>
          <a:prstGeom prst="rect">
            <a:avLst/>
          </a:prstGeom>
          <a:noFill/>
        </p:spPr>
        <p:txBody>
          <a:bodyPr wrap="square" rtlCol="0">
            <a:spAutoFit/>
          </a:bodyPr>
          <a:lstStyle/>
          <a:p>
            <a:r>
              <a:rPr lang="en-US" dirty="0"/>
              <a:t>lock is initialized with 1.</a:t>
            </a:r>
          </a:p>
          <a:p>
            <a:endParaRPr lang="en-US" dirty="0"/>
          </a:p>
          <a:p>
            <a:r>
              <a:rPr lang="en-US" dirty="0"/>
              <a:t>no, because if a thread fails to acquire a lock, it spins while the interrupts are disabled.</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D50BA9E-84EF-4491-B5FE-17F9E237B58D}"/>
                  </a:ext>
                </a:extLst>
              </p14:cNvPr>
              <p14:cNvContentPartPr/>
              <p14:nvPr/>
            </p14:nvContentPartPr>
            <p14:xfrm>
              <a:off x="5532120" y="3855600"/>
              <a:ext cx="1692000" cy="1511640"/>
            </p14:xfrm>
          </p:contentPart>
        </mc:Choice>
        <mc:Fallback xmlns="">
          <p:pic>
            <p:nvPicPr>
              <p:cNvPr id="6" name="Ink 5">
                <a:extLst>
                  <a:ext uri="{FF2B5EF4-FFF2-40B4-BE49-F238E27FC236}">
                    <a16:creationId xmlns:a16="http://schemas.microsoft.com/office/drawing/2014/main" id="{2D50BA9E-84EF-4491-B5FE-17F9E237B58D}"/>
                  </a:ext>
                </a:extLst>
              </p:cNvPr>
              <p:cNvPicPr/>
              <p:nvPr/>
            </p:nvPicPr>
            <p:blipFill>
              <a:blip r:embed="rId4"/>
              <a:stretch>
                <a:fillRect/>
              </a:stretch>
            </p:blipFill>
            <p:spPr>
              <a:xfrm>
                <a:off x="5522760" y="3846240"/>
                <a:ext cx="1710720" cy="1530360"/>
              </a:xfrm>
              <a:prstGeom prst="rect">
                <a:avLst/>
              </a:prstGeom>
            </p:spPr>
          </p:pic>
        </mc:Fallback>
      </mc:AlternateContent>
    </p:spTree>
    <p:extLst>
      <p:ext uri="{BB962C8B-B14F-4D97-AF65-F5344CB8AC3E}">
        <p14:creationId xmlns:p14="http://schemas.microsoft.com/office/powerpoint/2010/main" val="3173443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Is this implementation correct?</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77500" lnSpcReduction="2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schedule1();</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a:p>
            <a:pPr marL="0" indent="0">
              <a:buNone/>
            </a:pPr>
            <a:endParaRPr lang="en-US" dirty="0"/>
          </a:p>
          <a:p>
            <a:pPr marL="0" indent="0">
              <a:buNone/>
            </a:pPr>
            <a:r>
              <a:rPr lang="en-US" dirty="0"/>
              <a:t>release(struct lock *l) {</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C8CD0249-68BD-4FAE-BD25-B32C836AF098}"/>
              </a:ext>
            </a:extLst>
          </p:cNvPr>
          <p:cNvSpPr txBox="1"/>
          <p:nvPr/>
        </p:nvSpPr>
        <p:spPr>
          <a:xfrm>
            <a:off x="7652657" y="3820886"/>
            <a:ext cx="2471057" cy="369332"/>
          </a:xfrm>
          <a:prstGeom prst="rect">
            <a:avLst/>
          </a:prstGeom>
          <a:noFill/>
        </p:spPr>
        <p:txBody>
          <a:bodyPr wrap="square" rtlCol="0">
            <a:spAutoFit/>
          </a:bodyPr>
          <a:lstStyle/>
          <a:p>
            <a:r>
              <a:rPr lang="en-US" dirty="0"/>
              <a:t>lock is initialized with 1.</a:t>
            </a:r>
          </a:p>
        </p:txBody>
      </p:sp>
      <p:sp>
        <p:nvSpPr>
          <p:cNvPr id="6" name="TextBox 5">
            <a:extLst>
              <a:ext uri="{FF2B5EF4-FFF2-40B4-BE49-F238E27FC236}">
                <a16:creationId xmlns:a16="http://schemas.microsoft.com/office/drawing/2014/main" id="{12E89DFE-8231-4CA3-8DAD-50D7D37F2B55}"/>
              </a:ext>
            </a:extLst>
          </p:cNvPr>
          <p:cNvSpPr txBox="1"/>
          <p:nvPr/>
        </p:nvSpPr>
        <p:spPr>
          <a:xfrm>
            <a:off x="7826829" y="1719942"/>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p:spTree>
    <p:extLst>
      <p:ext uri="{BB962C8B-B14F-4D97-AF65-F5344CB8AC3E}">
        <p14:creationId xmlns:p14="http://schemas.microsoft.com/office/powerpoint/2010/main" val="2239131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Is this implementation correct?</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77500" lnSpcReduction="2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schedule1();</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a:p>
            <a:pPr marL="0" indent="0">
              <a:buNone/>
            </a:pPr>
            <a:endParaRPr lang="en-US" dirty="0"/>
          </a:p>
          <a:p>
            <a:pPr marL="0" indent="0">
              <a:buNone/>
            </a:pPr>
            <a:r>
              <a:rPr lang="en-US" dirty="0"/>
              <a:t>release(struct lock *l) {</a:t>
            </a:r>
          </a:p>
          <a:p>
            <a:pPr marL="0" indent="0">
              <a:buNone/>
            </a:pPr>
            <a:r>
              <a:rPr lang="en-US" dirty="0"/>
              <a:t>    l-&gt;value = 1;</a:t>
            </a:r>
          </a:p>
          <a:p>
            <a:pPr marL="0" indent="0">
              <a:buNone/>
            </a:pPr>
            <a:r>
              <a:rPr lang="en-US" dirty="0"/>
              <a:t>}</a:t>
            </a:r>
          </a:p>
        </p:txBody>
      </p:sp>
      <p:sp>
        <p:nvSpPr>
          <p:cNvPr id="5" name="TextBox 4">
            <a:extLst>
              <a:ext uri="{FF2B5EF4-FFF2-40B4-BE49-F238E27FC236}">
                <a16:creationId xmlns:a16="http://schemas.microsoft.com/office/drawing/2014/main" id="{C8CD0249-68BD-4FAE-BD25-B32C836AF098}"/>
              </a:ext>
            </a:extLst>
          </p:cNvPr>
          <p:cNvSpPr txBox="1"/>
          <p:nvPr/>
        </p:nvSpPr>
        <p:spPr>
          <a:xfrm>
            <a:off x="7652657" y="3820886"/>
            <a:ext cx="3124200" cy="2031325"/>
          </a:xfrm>
          <a:prstGeom prst="rect">
            <a:avLst/>
          </a:prstGeom>
          <a:noFill/>
        </p:spPr>
        <p:txBody>
          <a:bodyPr wrap="square" rtlCol="0">
            <a:spAutoFit/>
          </a:bodyPr>
          <a:lstStyle/>
          <a:p>
            <a:r>
              <a:rPr lang="en-US" dirty="0"/>
              <a:t>lock is initialized with 1.</a:t>
            </a:r>
          </a:p>
          <a:p>
            <a:endParaRPr lang="en-US" dirty="0"/>
          </a:p>
          <a:p>
            <a:r>
              <a:rPr lang="en-US" dirty="0"/>
              <a:t>Yes, but not good because there is no point in scheduling waiting threads until the lock holder releases the lock</a:t>
            </a:r>
          </a:p>
          <a:p>
            <a:endParaRPr lang="en-US" dirty="0"/>
          </a:p>
        </p:txBody>
      </p:sp>
      <p:sp>
        <p:nvSpPr>
          <p:cNvPr id="6" name="TextBox 5">
            <a:extLst>
              <a:ext uri="{FF2B5EF4-FFF2-40B4-BE49-F238E27FC236}">
                <a16:creationId xmlns:a16="http://schemas.microsoft.com/office/drawing/2014/main" id="{1FA26CAE-7614-4B77-B0E9-8AD6A559B70B}"/>
              </a:ext>
            </a:extLst>
          </p:cNvPr>
          <p:cNvSpPr txBox="1"/>
          <p:nvPr/>
        </p:nvSpPr>
        <p:spPr>
          <a:xfrm>
            <a:off x="7532915" y="1567541"/>
            <a:ext cx="3831771" cy="1754326"/>
          </a:xfrm>
          <a:prstGeom prst="rect">
            <a:avLst/>
          </a:prstGeom>
          <a:noFill/>
        </p:spPr>
        <p:txBody>
          <a:bodyPr wrap="square" rtlCol="0">
            <a:spAutoFit/>
          </a:bodyPr>
          <a:lstStyle/>
          <a:p>
            <a:r>
              <a:rPr lang="en-US" dirty="0"/>
              <a:t>schedule1() {</a:t>
            </a:r>
          </a:p>
          <a:p>
            <a:r>
              <a:rPr lang="en-US" dirty="0"/>
              <a:t>   status = </a:t>
            </a:r>
            <a:r>
              <a:rPr lang="en-US" dirty="0" err="1"/>
              <a:t>disable_interrupt</a:t>
            </a:r>
            <a:r>
              <a:rPr lang="en-US" dirty="0"/>
              <a:t>();</a:t>
            </a:r>
          </a:p>
          <a:p>
            <a:r>
              <a:rPr lang="en-US" dirty="0"/>
              <a:t>   </a:t>
            </a:r>
            <a:r>
              <a:rPr lang="en-US" dirty="0" err="1"/>
              <a:t>push_list</a:t>
            </a:r>
            <a:r>
              <a:rPr lang="en-US" dirty="0"/>
              <a:t>(</a:t>
            </a:r>
            <a:r>
              <a:rPr lang="en-US" dirty="0" err="1"/>
              <a:t>ready_list</a:t>
            </a:r>
            <a:r>
              <a:rPr lang="en-US" dirty="0"/>
              <a:t>, </a:t>
            </a:r>
            <a:r>
              <a:rPr lang="en-US" dirty="0" err="1"/>
              <a:t>cur_thread</a:t>
            </a:r>
            <a:r>
              <a:rPr lang="en-US" dirty="0"/>
              <a:t>);</a:t>
            </a:r>
          </a:p>
          <a:p>
            <a:r>
              <a:rPr lang="en-US" dirty="0"/>
              <a:t>   schedule();</a:t>
            </a:r>
          </a:p>
          <a:p>
            <a:r>
              <a:rPr lang="en-US" dirty="0"/>
              <a:t>   </a:t>
            </a:r>
            <a:r>
              <a:rPr lang="en-US" dirty="0" err="1"/>
              <a:t>set_interrupt_status</a:t>
            </a:r>
            <a:r>
              <a:rPr lang="en-US" dirty="0"/>
              <a:t>(status);</a:t>
            </a:r>
          </a:p>
          <a:p>
            <a:r>
              <a:rPr lang="en-US" dirty="0"/>
              <a:t>}</a:t>
            </a:r>
          </a:p>
        </p:txBody>
      </p:sp>
    </p:spTree>
    <p:extLst>
      <p:ext uri="{BB962C8B-B14F-4D97-AF65-F5344CB8AC3E}">
        <p14:creationId xmlns:p14="http://schemas.microsoft.com/office/powerpoint/2010/main" val="412917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C564-8F77-4B0C-A764-9964B9115C2F}"/>
              </a:ext>
            </a:extLst>
          </p:cNvPr>
          <p:cNvSpPr>
            <a:spLocks noGrp="1"/>
          </p:cNvSpPr>
          <p:nvPr>
            <p:ph type="title"/>
          </p:nvPr>
        </p:nvSpPr>
        <p:spPr/>
        <p:txBody>
          <a:bodyPr/>
          <a:lstStyle/>
          <a:p>
            <a:r>
              <a:rPr lang="en-US" dirty="0"/>
              <a:t>Concurrency</a:t>
            </a:r>
          </a:p>
        </p:txBody>
      </p:sp>
      <p:sp>
        <p:nvSpPr>
          <p:cNvPr id="3" name="Content Placeholder 2">
            <a:extLst>
              <a:ext uri="{FF2B5EF4-FFF2-40B4-BE49-F238E27FC236}">
                <a16:creationId xmlns:a16="http://schemas.microsoft.com/office/drawing/2014/main" id="{6719D014-20AF-4FB4-9AB3-F8573B556892}"/>
              </a:ext>
            </a:extLst>
          </p:cNvPr>
          <p:cNvSpPr>
            <a:spLocks noGrp="1"/>
          </p:cNvSpPr>
          <p:nvPr>
            <p:ph sz="half" idx="1"/>
          </p:nvPr>
        </p:nvSpPr>
        <p:spPr>
          <a:xfrm>
            <a:off x="838200" y="1524000"/>
            <a:ext cx="5181600" cy="4652963"/>
          </a:xfrm>
        </p:spPr>
        <p:txBody>
          <a:bodyPr>
            <a:normAutofit fontScale="85000" lnSpcReduction="20000"/>
          </a:bodyPr>
          <a:lstStyle/>
          <a:p>
            <a:pPr marL="0" indent="0">
              <a:buNone/>
            </a:pPr>
            <a:r>
              <a:rPr lang="en-US" dirty="0">
                <a:solidFill>
                  <a:srgbClr val="FF0000"/>
                </a:solidFill>
              </a:rPr>
              <a:t>int counter = 0;       // global</a:t>
            </a:r>
          </a:p>
          <a:p>
            <a:pPr marL="0" indent="0">
              <a:buNone/>
            </a:pPr>
            <a:r>
              <a:rPr lang="en-US" dirty="0">
                <a:solidFill>
                  <a:srgbClr val="FF0000"/>
                </a:solidFill>
              </a:rPr>
              <a:t>char buffer[BUFFER_SIZE]; // global</a:t>
            </a:r>
          </a:p>
          <a:p>
            <a:pPr marL="0" indent="0">
              <a:buNone/>
            </a:pPr>
            <a:r>
              <a:rPr lang="en-US" dirty="0">
                <a:solidFill>
                  <a:srgbClr val="FF0000"/>
                </a:solidFill>
              </a:rPr>
              <a:t>int in = 0, out = 0;</a:t>
            </a:r>
          </a:p>
          <a:p>
            <a:pPr marL="0" indent="0">
              <a:buNone/>
            </a:pPr>
            <a:endParaRPr lang="en-US" dirty="0"/>
          </a:p>
          <a:p>
            <a:pPr marL="0" indent="0">
              <a:buNone/>
            </a:pPr>
            <a:r>
              <a:rPr lang="en-US" dirty="0"/>
              <a:t>put(char </a:t>
            </a:r>
            <a:r>
              <a:rPr lang="en-US" dirty="0" err="1"/>
              <a:t>ch</a:t>
            </a:r>
            <a:r>
              <a:rPr lang="en-US" dirty="0"/>
              <a:t>) {</a:t>
            </a:r>
          </a:p>
          <a:p>
            <a:pPr marL="0" indent="0">
              <a:buNone/>
            </a:pPr>
            <a:r>
              <a:rPr lang="en-US" dirty="0"/>
              <a:t>    while (counter == BUFFER_SIZE)</a:t>
            </a:r>
          </a:p>
          <a:p>
            <a:pPr marL="0" indent="0">
              <a:buNone/>
            </a:pPr>
            <a:r>
              <a:rPr lang="en-US" dirty="0"/>
              <a:t>	; // do nothing</a:t>
            </a:r>
          </a:p>
          <a:p>
            <a:pPr marL="0" indent="0">
              <a:buNone/>
            </a:pPr>
            <a:r>
              <a:rPr lang="en-US" dirty="0"/>
              <a:t>     buffer[in] = </a:t>
            </a:r>
            <a:r>
              <a:rPr lang="en-US" dirty="0" err="1"/>
              <a:t>ch</a:t>
            </a:r>
            <a:r>
              <a:rPr lang="en-US" dirty="0"/>
              <a:t>;</a:t>
            </a:r>
          </a:p>
          <a:p>
            <a:pPr marL="0" indent="0">
              <a:buNone/>
            </a:pPr>
            <a:r>
              <a:rPr lang="en-US" dirty="0"/>
              <a:t>     in = (in + 1) % BUFFER_SIZE;</a:t>
            </a:r>
          </a:p>
          <a:p>
            <a:pPr marL="0" indent="0">
              <a:buNone/>
            </a:pPr>
            <a:r>
              <a:rPr lang="en-US" dirty="0"/>
              <a:t>     counter++;</a:t>
            </a:r>
          </a:p>
          <a:p>
            <a:pPr marL="0" indent="0">
              <a:buNone/>
            </a:pPr>
            <a:r>
              <a:rPr lang="en-US" dirty="0"/>
              <a:t>} </a:t>
            </a:r>
          </a:p>
        </p:txBody>
      </p:sp>
      <p:sp>
        <p:nvSpPr>
          <p:cNvPr id="4" name="Content Placeholder 3">
            <a:extLst>
              <a:ext uri="{FF2B5EF4-FFF2-40B4-BE49-F238E27FC236}">
                <a16:creationId xmlns:a16="http://schemas.microsoft.com/office/drawing/2014/main" id="{08018D18-97D3-4CE9-83E2-C2A0042C284E}"/>
              </a:ext>
            </a:extLst>
          </p:cNvPr>
          <p:cNvSpPr>
            <a:spLocks noGrp="1"/>
          </p:cNvSpPr>
          <p:nvPr>
            <p:ph sz="half" idx="2"/>
          </p:nvPr>
        </p:nvSpPr>
        <p:spPr>
          <a:xfrm>
            <a:off x="6172200" y="1825625"/>
            <a:ext cx="5181600" cy="4351338"/>
          </a:xfrm>
        </p:spPr>
        <p:txBody>
          <a:bodyPr>
            <a:normAutofit fontScale="85000" lnSpcReduction="20000"/>
          </a:bodyPr>
          <a:lstStyle/>
          <a:p>
            <a:pPr marL="0" indent="0">
              <a:buNone/>
            </a:pPr>
            <a:endParaRPr lang="en-US" dirty="0"/>
          </a:p>
          <a:p>
            <a:pPr marL="0" indent="0">
              <a:buNone/>
            </a:pPr>
            <a:endParaRPr lang="en-US" dirty="0"/>
          </a:p>
          <a:p>
            <a:pPr marL="0" indent="0">
              <a:buNone/>
            </a:pPr>
            <a:r>
              <a:rPr lang="en-US" dirty="0"/>
              <a:t>    </a:t>
            </a:r>
          </a:p>
          <a:p>
            <a:pPr marL="0" indent="0">
              <a:buNone/>
            </a:pPr>
            <a:r>
              <a:rPr lang="en-US" dirty="0"/>
              <a:t>char get() {</a:t>
            </a:r>
          </a:p>
          <a:p>
            <a:pPr marL="0" indent="0">
              <a:buNone/>
            </a:pPr>
            <a:r>
              <a:rPr lang="en-US" dirty="0"/>
              <a:t>    while (counter ==  0)</a:t>
            </a:r>
          </a:p>
          <a:p>
            <a:pPr marL="0" indent="0">
              <a:buNone/>
            </a:pPr>
            <a:r>
              <a:rPr lang="en-US" dirty="0"/>
              <a:t>	; // do nothing</a:t>
            </a:r>
          </a:p>
          <a:p>
            <a:pPr marL="0" indent="0">
              <a:buNone/>
            </a:pPr>
            <a:r>
              <a:rPr lang="en-US" dirty="0"/>
              <a:t>     </a:t>
            </a:r>
            <a:r>
              <a:rPr lang="en-US" dirty="0" err="1"/>
              <a:t>ch</a:t>
            </a:r>
            <a:r>
              <a:rPr lang="en-US" dirty="0"/>
              <a:t> = buffer[out];</a:t>
            </a:r>
          </a:p>
          <a:p>
            <a:pPr marL="0" indent="0">
              <a:buNone/>
            </a:pPr>
            <a:r>
              <a:rPr lang="en-US" dirty="0"/>
              <a:t>     out = (out + 1) % BUFFER_SIZE;</a:t>
            </a:r>
          </a:p>
          <a:p>
            <a:pPr marL="0" indent="0">
              <a:buNone/>
            </a:pPr>
            <a:r>
              <a:rPr lang="en-US" dirty="0"/>
              <a:t>     counter--; </a:t>
            </a:r>
          </a:p>
          <a:p>
            <a:pPr marL="0" indent="0">
              <a:buNone/>
            </a:pPr>
            <a:r>
              <a:rPr lang="en-US" dirty="0"/>
              <a:t>     return </a:t>
            </a:r>
            <a:r>
              <a:rPr lang="en-US" dirty="0" err="1"/>
              <a:t>ch</a:t>
            </a:r>
            <a:r>
              <a:rPr lang="en-US" dirty="0"/>
              <a: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4954998-4747-4468-A91F-615FB62152D5}"/>
                  </a:ext>
                </a:extLst>
              </p14:cNvPr>
              <p14:cNvContentPartPr/>
              <p14:nvPr/>
            </p14:nvContentPartPr>
            <p14:xfrm>
              <a:off x="2006280" y="3664800"/>
              <a:ext cx="7029000" cy="138600"/>
            </p14:xfrm>
          </p:contentPart>
        </mc:Choice>
        <mc:Fallback xmlns="">
          <p:pic>
            <p:nvPicPr>
              <p:cNvPr id="8" name="Ink 7">
                <a:extLst>
                  <a:ext uri="{FF2B5EF4-FFF2-40B4-BE49-F238E27FC236}">
                    <a16:creationId xmlns:a16="http://schemas.microsoft.com/office/drawing/2014/main" id="{B4954998-4747-4468-A91F-615FB62152D5}"/>
                  </a:ext>
                </a:extLst>
              </p:cNvPr>
              <p:cNvPicPr/>
              <p:nvPr/>
            </p:nvPicPr>
            <p:blipFill>
              <a:blip r:embed="rId4"/>
              <a:stretch>
                <a:fillRect/>
              </a:stretch>
            </p:blipFill>
            <p:spPr>
              <a:xfrm>
                <a:off x="1996920" y="3655440"/>
                <a:ext cx="7047720" cy="157320"/>
              </a:xfrm>
              <a:prstGeom prst="rect">
                <a:avLst/>
              </a:prstGeom>
            </p:spPr>
          </p:pic>
        </mc:Fallback>
      </mc:AlternateContent>
    </p:spTree>
    <p:extLst>
      <p:ext uri="{BB962C8B-B14F-4D97-AF65-F5344CB8AC3E}">
        <p14:creationId xmlns:p14="http://schemas.microsoft.com/office/powerpoint/2010/main" val="1799895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lnSpcReduction="10000"/>
          </a:bodyPr>
          <a:lstStyle/>
          <a:p>
            <a:pPr marL="0" indent="0">
              <a:buNone/>
            </a:pPr>
            <a:r>
              <a:rPr lang="en-US" dirty="0"/>
              <a:t>acquire(struct lock *l) {</a:t>
            </a:r>
          </a:p>
          <a:p>
            <a:pPr marL="0" indent="0">
              <a:buNone/>
            </a:pPr>
            <a:r>
              <a:rPr lang="en-US" dirty="0"/>
              <a:t>   status = </a:t>
            </a:r>
            <a:r>
              <a:rPr lang="en-US" dirty="0" err="1"/>
              <a:t>interrupt_disable</a:t>
            </a:r>
            <a:r>
              <a:rPr lang="en-US" dirty="0"/>
              <a:t>();</a:t>
            </a:r>
          </a:p>
          <a:p>
            <a:pPr marL="0" indent="0">
              <a:buNone/>
            </a:pPr>
            <a:r>
              <a:rPr lang="en-US" dirty="0"/>
              <a:t>   while (l-&gt;value == 0) {</a:t>
            </a:r>
          </a:p>
          <a:p>
            <a:pPr marL="0" indent="0">
              <a:buNone/>
            </a:pPr>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pPr marL="0" indent="0">
              <a:buNone/>
            </a:pPr>
            <a:r>
              <a:rPr lang="en-US" dirty="0"/>
              <a:t>       schedule();</a:t>
            </a:r>
          </a:p>
          <a:p>
            <a:pPr marL="0" indent="0">
              <a:buNone/>
            </a:pPr>
            <a:r>
              <a:rPr lang="en-US" dirty="0"/>
              <a:t>   }</a:t>
            </a:r>
          </a:p>
          <a:p>
            <a:pPr marL="0" indent="0">
              <a:buNone/>
            </a:pPr>
            <a:r>
              <a:rPr lang="en-US" dirty="0"/>
              <a:t>   l-&gt;value = 0;</a:t>
            </a:r>
          </a:p>
          <a:p>
            <a:pPr marL="0" indent="0">
              <a:buNone/>
            </a:pPr>
            <a:r>
              <a:rPr lang="en-US" dirty="0"/>
              <a:t>   </a:t>
            </a:r>
            <a:r>
              <a:rPr lang="en-US" dirty="0" err="1"/>
              <a:t>set_interrupt_status</a:t>
            </a:r>
            <a:r>
              <a:rPr lang="en-US" dirty="0"/>
              <a:t>(status);</a:t>
            </a:r>
          </a:p>
          <a:p>
            <a:pPr marL="0" indent="0">
              <a:buNone/>
            </a:pPr>
            <a:r>
              <a:rPr lang="en-US" dirty="0"/>
              <a:t>}</a:t>
            </a:r>
          </a:p>
        </p:txBody>
      </p:sp>
      <p:sp>
        <p:nvSpPr>
          <p:cNvPr id="4" name="TextBox 3">
            <a:extLst>
              <a:ext uri="{FF2B5EF4-FFF2-40B4-BE49-F238E27FC236}">
                <a16:creationId xmlns:a16="http://schemas.microsoft.com/office/drawing/2014/main" id="{61AC0B41-41F1-4E9B-BE4C-F4D93048C380}"/>
              </a:ext>
            </a:extLst>
          </p:cNvPr>
          <p:cNvSpPr txBox="1"/>
          <p:nvPr/>
        </p:nvSpPr>
        <p:spPr>
          <a:xfrm>
            <a:off x="7522029" y="1981200"/>
            <a:ext cx="23839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lock {</a:t>
            </a:r>
          </a:p>
          <a:p>
            <a:r>
              <a:rPr lang="en-US" dirty="0">
                <a:latin typeface="Arial" panose="020B0604020202020204" pitchFamily="34" charset="0"/>
                <a:cs typeface="Arial" panose="020B0604020202020204" pitchFamily="34" charset="0"/>
              </a:rPr>
              <a:t>   int value;</a:t>
            </a:r>
          </a:p>
          <a:p>
            <a:r>
              <a:rPr lang="en-US" dirty="0">
                <a:latin typeface="Arial" panose="020B0604020202020204" pitchFamily="34" charset="0"/>
                <a:cs typeface="Arial" panose="020B0604020202020204" pitchFamily="34" charset="0"/>
              </a:rPr>
              <a:t>   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CC4B4E1F-4257-4355-B134-9D1F25BD4D90}"/>
              </a:ext>
            </a:extLst>
          </p:cNvPr>
          <p:cNvSpPr txBox="1"/>
          <p:nvPr/>
        </p:nvSpPr>
        <p:spPr>
          <a:xfrm>
            <a:off x="7598229" y="3984171"/>
            <a:ext cx="4103914" cy="1200329"/>
          </a:xfrm>
          <a:prstGeom prst="rect">
            <a:avLst/>
          </a:prstGeom>
          <a:noFill/>
        </p:spPr>
        <p:txBody>
          <a:bodyPr wrap="square" rtlCol="0">
            <a:spAutoFit/>
          </a:bodyPr>
          <a:lstStyle/>
          <a:p>
            <a:r>
              <a:rPr lang="en-US" dirty="0"/>
              <a:t>Instead of putting the threads in the ready list, the lock implementation puts them in another list, thus preventing them from getting scheduled.</a:t>
            </a:r>
          </a:p>
        </p:txBody>
      </p:sp>
    </p:spTree>
    <p:extLst>
      <p:ext uri="{BB962C8B-B14F-4D97-AF65-F5344CB8AC3E}">
        <p14:creationId xmlns:p14="http://schemas.microsoft.com/office/powerpoint/2010/main" val="250824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9A4F-2650-4B80-9E66-651D6F43F42E}"/>
              </a:ext>
            </a:extLst>
          </p:cNvPr>
          <p:cNvSpPr>
            <a:spLocks noGrp="1"/>
          </p:cNvSpPr>
          <p:nvPr>
            <p:ph type="title"/>
          </p:nvPr>
        </p:nvSpPr>
        <p:spPr/>
        <p:txBody>
          <a:bodyPr/>
          <a:lstStyle/>
          <a:p>
            <a:r>
              <a:rPr lang="en-US" dirty="0"/>
              <a:t>put and get</a:t>
            </a:r>
          </a:p>
        </p:txBody>
      </p:sp>
      <p:graphicFrame>
        <p:nvGraphicFramePr>
          <p:cNvPr id="4" name="Content Placeholder 3">
            <a:extLst>
              <a:ext uri="{FF2B5EF4-FFF2-40B4-BE49-F238E27FC236}">
                <a16:creationId xmlns:a16="http://schemas.microsoft.com/office/drawing/2014/main" id="{23C776AB-E905-4552-9513-4BE97B10F148}"/>
              </a:ext>
            </a:extLst>
          </p:cNvPr>
          <p:cNvGraphicFramePr>
            <a:graphicFrameLocks noGrp="1"/>
          </p:cNvGraphicFramePr>
          <p:nvPr>
            <p:ph idx="1"/>
            <p:extLst>
              <p:ext uri="{D42A27DB-BD31-4B8C-83A1-F6EECF244321}">
                <p14:modId xmlns:p14="http://schemas.microsoft.com/office/powerpoint/2010/main" val="842647621"/>
              </p:ext>
            </p:extLst>
          </p:nvPr>
        </p:nvGraphicFramePr>
        <p:xfrm>
          <a:off x="1948542" y="3523796"/>
          <a:ext cx="8708570"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155055545"/>
                    </a:ext>
                  </a:extLst>
                </a:gridCol>
                <a:gridCol w="870857">
                  <a:extLst>
                    <a:ext uri="{9D8B030D-6E8A-4147-A177-3AD203B41FA5}">
                      <a16:colId xmlns:a16="http://schemas.microsoft.com/office/drawing/2014/main" val="177444448"/>
                    </a:ext>
                  </a:extLst>
                </a:gridCol>
                <a:gridCol w="870857">
                  <a:extLst>
                    <a:ext uri="{9D8B030D-6E8A-4147-A177-3AD203B41FA5}">
                      <a16:colId xmlns:a16="http://schemas.microsoft.com/office/drawing/2014/main" val="711537569"/>
                    </a:ext>
                  </a:extLst>
                </a:gridCol>
                <a:gridCol w="870857">
                  <a:extLst>
                    <a:ext uri="{9D8B030D-6E8A-4147-A177-3AD203B41FA5}">
                      <a16:colId xmlns:a16="http://schemas.microsoft.com/office/drawing/2014/main" val="2187019988"/>
                    </a:ext>
                  </a:extLst>
                </a:gridCol>
                <a:gridCol w="870857">
                  <a:extLst>
                    <a:ext uri="{9D8B030D-6E8A-4147-A177-3AD203B41FA5}">
                      <a16:colId xmlns:a16="http://schemas.microsoft.com/office/drawing/2014/main" val="1921073279"/>
                    </a:ext>
                  </a:extLst>
                </a:gridCol>
                <a:gridCol w="870857">
                  <a:extLst>
                    <a:ext uri="{9D8B030D-6E8A-4147-A177-3AD203B41FA5}">
                      <a16:colId xmlns:a16="http://schemas.microsoft.com/office/drawing/2014/main" val="2931151895"/>
                    </a:ext>
                  </a:extLst>
                </a:gridCol>
                <a:gridCol w="870857">
                  <a:extLst>
                    <a:ext uri="{9D8B030D-6E8A-4147-A177-3AD203B41FA5}">
                      <a16:colId xmlns:a16="http://schemas.microsoft.com/office/drawing/2014/main" val="745508518"/>
                    </a:ext>
                  </a:extLst>
                </a:gridCol>
                <a:gridCol w="870857">
                  <a:extLst>
                    <a:ext uri="{9D8B030D-6E8A-4147-A177-3AD203B41FA5}">
                      <a16:colId xmlns:a16="http://schemas.microsoft.com/office/drawing/2014/main" val="674519469"/>
                    </a:ext>
                  </a:extLst>
                </a:gridCol>
                <a:gridCol w="870857">
                  <a:extLst>
                    <a:ext uri="{9D8B030D-6E8A-4147-A177-3AD203B41FA5}">
                      <a16:colId xmlns:a16="http://schemas.microsoft.com/office/drawing/2014/main" val="2506304783"/>
                    </a:ext>
                  </a:extLst>
                </a:gridCol>
                <a:gridCol w="870857">
                  <a:extLst>
                    <a:ext uri="{9D8B030D-6E8A-4147-A177-3AD203B41FA5}">
                      <a16:colId xmlns:a16="http://schemas.microsoft.com/office/drawing/2014/main" val="164030786"/>
                    </a:ext>
                  </a:extLst>
                </a:gridCol>
              </a:tblGrid>
              <a:tr h="370840">
                <a:tc>
                  <a:txBody>
                    <a:bodyPr/>
                    <a:lstStyle/>
                    <a:p>
                      <a:endParaRPr lang="en-US" dirty="0"/>
                    </a:p>
                  </a:txBody>
                  <a:tcPr/>
                </a:tc>
                <a:tc>
                  <a:txBody>
                    <a:bodyPr/>
                    <a:lstStyle/>
                    <a:p>
                      <a:endParaRPr lang="en-US"/>
                    </a:p>
                  </a:txBody>
                  <a:tcPr/>
                </a:tc>
                <a:tc>
                  <a:txBody>
                    <a:bodyPr/>
                    <a:lstStyle/>
                    <a:p>
                      <a:r>
                        <a:rPr lang="en-US" dirty="0"/>
                        <a:t>h</a:t>
                      </a:r>
                    </a:p>
                  </a:txBody>
                  <a:tcPr/>
                </a:tc>
                <a:tc>
                  <a:txBody>
                    <a:bodyPr/>
                    <a:lstStyle/>
                    <a:p>
                      <a:r>
                        <a:rPr lang="en-US" dirty="0"/>
                        <a:t>e</a:t>
                      </a:r>
                    </a:p>
                  </a:txBody>
                  <a:tcPr/>
                </a:tc>
                <a:tc>
                  <a:txBody>
                    <a:bodyPr/>
                    <a:lstStyle/>
                    <a:p>
                      <a:r>
                        <a:rPr lang="en-US" dirty="0"/>
                        <a:t>l</a:t>
                      </a:r>
                    </a:p>
                  </a:txBody>
                  <a:tcPr/>
                </a:tc>
                <a:tc>
                  <a:txBody>
                    <a:bodyPr/>
                    <a:lstStyle/>
                    <a:p>
                      <a:r>
                        <a:rPr lang="en-US" dirty="0"/>
                        <a:t>l</a:t>
                      </a:r>
                    </a:p>
                  </a:txBody>
                  <a:tcPr/>
                </a:tc>
                <a:tc>
                  <a:txBody>
                    <a:bodyPr/>
                    <a:lstStyle/>
                    <a:p>
                      <a:r>
                        <a:rPr lang="en-US" dirty="0"/>
                        <a:t>o</a:t>
                      </a:r>
                    </a:p>
                  </a:txBody>
                  <a:tcPr/>
                </a:tc>
                <a:tc>
                  <a:txBody>
                    <a:bodyPr/>
                    <a:lstStyle/>
                    <a:p>
                      <a:r>
                        <a:rPr lang="en-US" dirty="0"/>
                        <a:t>w</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1990613"/>
                  </a:ext>
                </a:extLst>
              </a:tr>
            </a:tbl>
          </a:graphicData>
        </a:graphic>
      </p:graphicFrame>
      <p:cxnSp>
        <p:nvCxnSpPr>
          <p:cNvPr id="6" name="Straight Arrow Connector 5">
            <a:extLst>
              <a:ext uri="{FF2B5EF4-FFF2-40B4-BE49-F238E27FC236}">
                <a16:creationId xmlns:a16="http://schemas.microsoft.com/office/drawing/2014/main" id="{B5C619D0-99F1-48AA-8A95-D7A4DC1A90F8}"/>
              </a:ext>
            </a:extLst>
          </p:cNvPr>
          <p:cNvCxnSpPr/>
          <p:nvPr/>
        </p:nvCxnSpPr>
        <p:spPr>
          <a:xfrm>
            <a:off x="8850086" y="2895600"/>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735D9-8C6E-4344-B335-63E024E0AC23}"/>
              </a:ext>
            </a:extLst>
          </p:cNvPr>
          <p:cNvSpPr txBox="1"/>
          <p:nvPr/>
        </p:nvSpPr>
        <p:spPr>
          <a:xfrm>
            <a:off x="8654144" y="2449289"/>
            <a:ext cx="990600" cy="370840"/>
          </a:xfrm>
          <a:prstGeom prst="rect">
            <a:avLst/>
          </a:prstGeom>
          <a:noFill/>
        </p:spPr>
        <p:txBody>
          <a:bodyPr wrap="square" rtlCol="0">
            <a:spAutoFit/>
          </a:bodyPr>
          <a:lstStyle/>
          <a:p>
            <a:r>
              <a:rPr lang="en-US" dirty="0"/>
              <a:t>in</a:t>
            </a:r>
          </a:p>
        </p:txBody>
      </p:sp>
      <p:cxnSp>
        <p:nvCxnSpPr>
          <p:cNvPr id="9" name="Straight Arrow Connector 8">
            <a:extLst>
              <a:ext uri="{FF2B5EF4-FFF2-40B4-BE49-F238E27FC236}">
                <a16:creationId xmlns:a16="http://schemas.microsoft.com/office/drawing/2014/main" id="{7E446D02-3A5F-406D-A521-FA3C999AAF6F}"/>
              </a:ext>
            </a:extLst>
          </p:cNvPr>
          <p:cNvCxnSpPr/>
          <p:nvPr/>
        </p:nvCxnSpPr>
        <p:spPr>
          <a:xfrm>
            <a:off x="3701142" y="2699657"/>
            <a:ext cx="0" cy="8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F23750-C284-4C55-B6E5-9B5B5FFBAE03}"/>
              </a:ext>
            </a:extLst>
          </p:cNvPr>
          <p:cNvSpPr txBox="1"/>
          <p:nvPr/>
        </p:nvSpPr>
        <p:spPr>
          <a:xfrm>
            <a:off x="3450779" y="2351318"/>
            <a:ext cx="990600" cy="370840"/>
          </a:xfrm>
          <a:prstGeom prst="rect">
            <a:avLst/>
          </a:prstGeom>
          <a:noFill/>
        </p:spPr>
        <p:txBody>
          <a:bodyPr wrap="square" rtlCol="0">
            <a:spAutoFit/>
          </a:bodyPr>
          <a:lstStyle/>
          <a:p>
            <a:r>
              <a:rPr lang="en-US" dirty="0"/>
              <a:t>out</a:t>
            </a:r>
          </a:p>
        </p:txBody>
      </p:sp>
      <p:sp>
        <p:nvSpPr>
          <p:cNvPr id="11" name="TextBox 10">
            <a:extLst>
              <a:ext uri="{FF2B5EF4-FFF2-40B4-BE49-F238E27FC236}">
                <a16:creationId xmlns:a16="http://schemas.microsoft.com/office/drawing/2014/main" id="{0E1C7AD4-BD1F-48EA-90EB-E00E85B06D5F}"/>
              </a:ext>
            </a:extLst>
          </p:cNvPr>
          <p:cNvSpPr txBox="1"/>
          <p:nvPr/>
        </p:nvSpPr>
        <p:spPr>
          <a:xfrm>
            <a:off x="5910945" y="2775860"/>
            <a:ext cx="1589311" cy="369332"/>
          </a:xfrm>
          <a:prstGeom prst="rect">
            <a:avLst/>
          </a:prstGeom>
          <a:noFill/>
        </p:spPr>
        <p:txBody>
          <a:bodyPr wrap="square" rtlCol="0">
            <a:spAutoFit/>
          </a:bodyPr>
          <a:lstStyle/>
          <a:p>
            <a:r>
              <a:rPr lang="en-US" dirty="0"/>
              <a:t>counter = 6</a:t>
            </a:r>
          </a:p>
        </p:txBody>
      </p:sp>
    </p:spTree>
    <p:extLst>
      <p:ext uri="{BB962C8B-B14F-4D97-AF65-F5344CB8AC3E}">
        <p14:creationId xmlns:p14="http://schemas.microsoft.com/office/powerpoint/2010/main" val="203392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9A4F-2650-4B80-9E66-651D6F43F42E}"/>
              </a:ext>
            </a:extLst>
          </p:cNvPr>
          <p:cNvSpPr>
            <a:spLocks noGrp="1"/>
          </p:cNvSpPr>
          <p:nvPr>
            <p:ph type="title"/>
          </p:nvPr>
        </p:nvSpPr>
        <p:spPr/>
        <p:txBody>
          <a:bodyPr/>
          <a:lstStyle/>
          <a:p>
            <a:r>
              <a:rPr lang="en-US" dirty="0"/>
              <a:t>put and get</a:t>
            </a:r>
          </a:p>
        </p:txBody>
      </p:sp>
      <p:graphicFrame>
        <p:nvGraphicFramePr>
          <p:cNvPr id="4" name="Content Placeholder 3">
            <a:extLst>
              <a:ext uri="{FF2B5EF4-FFF2-40B4-BE49-F238E27FC236}">
                <a16:creationId xmlns:a16="http://schemas.microsoft.com/office/drawing/2014/main" id="{23C776AB-E905-4552-9513-4BE97B10F148}"/>
              </a:ext>
            </a:extLst>
          </p:cNvPr>
          <p:cNvGraphicFramePr>
            <a:graphicFrameLocks noGrp="1"/>
          </p:cNvGraphicFramePr>
          <p:nvPr>
            <p:ph idx="1"/>
          </p:nvPr>
        </p:nvGraphicFramePr>
        <p:xfrm>
          <a:off x="1948542" y="3523796"/>
          <a:ext cx="8708570"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155055545"/>
                    </a:ext>
                  </a:extLst>
                </a:gridCol>
                <a:gridCol w="870857">
                  <a:extLst>
                    <a:ext uri="{9D8B030D-6E8A-4147-A177-3AD203B41FA5}">
                      <a16:colId xmlns:a16="http://schemas.microsoft.com/office/drawing/2014/main" val="177444448"/>
                    </a:ext>
                  </a:extLst>
                </a:gridCol>
                <a:gridCol w="870857">
                  <a:extLst>
                    <a:ext uri="{9D8B030D-6E8A-4147-A177-3AD203B41FA5}">
                      <a16:colId xmlns:a16="http://schemas.microsoft.com/office/drawing/2014/main" val="711537569"/>
                    </a:ext>
                  </a:extLst>
                </a:gridCol>
                <a:gridCol w="870857">
                  <a:extLst>
                    <a:ext uri="{9D8B030D-6E8A-4147-A177-3AD203B41FA5}">
                      <a16:colId xmlns:a16="http://schemas.microsoft.com/office/drawing/2014/main" val="2187019988"/>
                    </a:ext>
                  </a:extLst>
                </a:gridCol>
                <a:gridCol w="870857">
                  <a:extLst>
                    <a:ext uri="{9D8B030D-6E8A-4147-A177-3AD203B41FA5}">
                      <a16:colId xmlns:a16="http://schemas.microsoft.com/office/drawing/2014/main" val="1921073279"/>
                    </a:ext>
                  </a:extLst>
                </a:gridCol>
                <a:gridCol w="870857">
                  <a:extLst>
                    <a:ext uri="{9D8B030D-6E8A-4147-A177-3AD203B41FA5}">
                      <a16:colId xmlns:a16="http://schemas.microsoft.com/office/drawing/2014/main" val="2931151895"/>
                    </a:ext>
                  </a:extLst>
                </a:gridCol>
                <a:gridCol w="870857">
                  <a:extLst>
                    <a:ext uri="{9D8B030D-6E8A-4147-A177-3AD203B41FA5}">
                      <a16:colId xmlns:a16="http://schemas.microsoft.com/office/drawing/2014/main" val="745508518"/>
                    </a:ext>
                  </a:extLst>
                </a:gridCol>
                <a:gridCol w="870857">
                  <a:extLst>
                    <a:ext uri="{9D8B030D-6E8A-4147-A177-3AD203B41FA5}">
                      <a16:colId xmlns:a16="http://schemas.microsoft.com/office/drawing/2014/main" val="674519469"/>
                    </a:ext>
                  </a:extLst>
                </a:gridCol>
                <a:gridCol w="870857">
                  <a:extLst>
                    <a:ext uri="{9D8B030D-6E8A-4147-A177-3AD203B41FA5}">
                      <a16:colId xmlns:a16="http://schemas.microsoft.com/office/drawing/2014/main" val="2506304783"/>
                    </a:ext>
                  </a:extLst>
                </a:gridCol>
                <a:gridCol w="870857">
                  <a:extLst>
                    <a:ext uri="{9D8B030D-6E8A-4147-A177-3AD203B41FA5}">
                      <a16:colId xmlns:a16="http://schemas.microsoft.com/office/drawing/2014/main" val="164030786"/>
                    </a:ext>
                  </a:extLst>
                </a:gridCol>
              </a:tblGrid>
              <a:tr h="370840">
                <a:tc>
                  <a:txBody>
                    <a:bodyPr/>
                    <a:lstStyle/>
                    <a:p>
                      <a:endParaRPr lang="en-US" dirty="0"/>
                    </a:p>
                  </a:txBody>
                  <a:tcPr/>
                </a:tc>
                <a:tc>
                  <a:txBody>
                    <a:bodyPr/>
                    <a:lstStyle/>
                    <a:p>
                      <a:endParaRPr lang="en-US"/>
                    </a:p>
                  </a:txBody>
                  <a:tcPr/>
                </a:tc>
                <a:tc>
                  <a:txBody>
                    <a:bodyPr/>
                    <a:lstStyle/>
                    <a:p>
                      <a:r>
                        <a:rPr lang="en-US" dirty="0"/>
                        <a:t>h</a:t>
                      </a:r>
                    </a:p>
                  </a:txBody>
                  <a:tcPr/>
                </a:tc>
                <a:tc>
                  <a:txBody>
                    <a:bodyPr/>
                    <a:lstStyle/>
                    <a:p>
                      <a:r>
                        <a:rPr lang="en-US" dirty="0"/>
                        <a:t>e</a:t>
                      </a:r>
                    </a:p>
                  </a:txBody>
                  <a:tcPr/>
                </a:tc>
                <a:tc>
                  <a:txBody>
                    <a:bodyPr/>
                    <a:lstStyle/>
                    <a:p>
                      <a:r>
                        <a:rPr lang="en-US" dirty="0"/>
                        <a:t>l</a:t>
                      </a:r>
                    </a:p>
                  </a:txBody>
                  <a:tcPr/>
                </a:tc>
                <a:tc>
                  <a:txBody>
                    <a:bodyPr/>
                    <a:lstStyle/>
                    <a:p>
                      <a:r>
                        <a:rPr lang="en-US" dirty="0"/>
                        <a:t>l</a:t>
                      </a:r>
                    </a:p>
                  </a:txBody>
                  <a:tcPr/>
                </a:tc>
                <a:tc>
                  <a:txBody>
                    <a:bodyPr/>
                    <a:lstStyle/>
                    <a:p>
                      <a:r>
                        <a:rPr lang="en-US" dirty="0"/>
                        <a:t>o</a:t>
                      </a:r>
                    </a:p>
                  </a:txBody>
                  <a:tcPr/>
                </a:tc>
                <a:tc>
                  <a:txBody>
                    <a:bodyPr/>
                    <a:lstStyle/>
                    <a:p>
                      <a:r>
                        <a:rPr lang="en-US" dirty="0"/>
                        <a:t>w</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1990613"/>
                  </a:ext>
                </a:extLst>
              </a:tr>
            </a:tbl>
          </a:graphicData>
        </a:graphic>
      </p:graphicFrame>
      <p:cxnSp>
        <p:nvCxnSpPr>
          <p:cNvPr id="6" name="Straight Arrow Connector 5">
            <a:extLst>
              <a:ext uri="{FF2B5EF4-FFF2-40B4-BE49-F238E27FC236}">
                <a16:creationId xmlns:a16="http://schemas.microsoft.com/office/drawing/2014/main" id="{B5C619D0-99F1-48AA-8A95-D7A4DC1A90F8}"/>
              </a:ext>
            </a:extLst>
          </p:cNvPr>
          <p:cNvCxnSpPr/>
          <p:nvPr/>
        </p:nvCxnSpPr>
        <p:spPr>
          <a:xfrm>
            <a:off x="8850086" y="2895600"/>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735D9-8C6E-4344-B335-63E024E0AC23}"/>
              </a:ext>
            </a:extLst>
          </p:cNvPr>
          <p:cNvSpPr txBox="1"/>
          <p:nvPr/>
        </p:nvSpPr>
        <p:spPr>
          <a:xfrm>
            <a:off x="8654144" y="2449289"/>
            <a:ext cx="990600" cy="370840"/>
          </a:xfrm>
          <a:prstGeom prst="rect">
            <a:avLst/>
          </a:prstGeom>
          <a:noFill/>
        </p:spPr>
        <p:txBody>
          <a:bodyPr wrap="square" rtlCol="0">
            <a:spAutoFit/>
          </a:bodyPr>
          <a:lstStyle/>
          <a:p>
            <a:r>
              <a:rPr lang="en-US" dirty="0"/>
              <a:t>in</a:t>
            </a:r>
          </a:p>
        </p:txBody>
      </p:sp>
      <p:cxnSp>
        <p:nvCxnSpPr>
          <p:cNvPr id="9" name="Straight Arrow Connector 8">
            <a:extLst>
              <a:ext uri="{FF2B5EF4-FFF2-40B4-BE49-F238E27FC236}">
                <a16:creationId xmlns:a16="http://schemas.microsoft.com/office/drawing/2014/main" id="{7E446D02-3A5F-406D-A521-FA3C999AAF6F}"/>
              </a:ext>
            </a:extLst>
          </p:cNvPr>
          <p:cNvCxnSpPr/>
          <p:nvPr/>
        </p:nvCxnSpPr>
        <p:spPr>
          <a:xfrm>
            <a:off x="3701142" y="2699657"/>
            <a:ext cx="0" cy="8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F23750-C284-4C55-B6E5-9B5B5FFBAE03}"/>
              </a:ext>
            </a:extLst>
          </p:cNvPr>
          <p:cNvSpPr txBox="1"/>
          <p:nvPr/>
        </p:nvSpPr>
        <p:spPr>
          <a:xfrm>
            <a:off x="3450779" y="2351318"/>
            <a:ext cx="990600" cy="370840"/>
          </a:xfrm>
          <a:prstGeom prst="rect">
            <a:avLst/>
          </a:prstGeom>
          <a:noFill/>
        </p:spPr>
        <p:txBody>
          <a:bodyPr wrap="square" rtlCol="0">
            <a:spAutoFit/>
          </a:bodyPr>
          <a:lstStyle/>
          <a:p>
            <a:r>
              <a:rPr lang="en-US" dirty="0"/>
              <a:t>out</a:t>
            </a:r>
          </a:p>
        </p:txBody>
      </p:sp>
      <p:sp>
        <p:nvSpPr>
          <p:cNvPr id="11" name="TextBox 10">
            <a:extLst>
              <a:ext uri="{FF2B5EF4-FFF2-40B4-BE49-F238E27FC236}">
                <a16:creationId xmlns:a16="http://schemas.microsoft.com/office/drawing/2014/main" id="{0E1C7AD4-BD1F-48EA-90EB-E00E85B06D5F}"/>
              </a:ext>
            </a:extLst>
          </p:cNvPr>
          <p:cNvSpPr txBox="1"/>
          <p:nvPr/>
        </p:nvSpPr>
        <p:spPr>
          <a:xfrm>
            <a:off x="5910945" y="2775860"/>
            <a:ext cx="1589311" cy="369332"/>
          </a:xfrm>
          <a:prstGeom prst="rect">
            <a:avLst/>
          </a:prstGeom>
          <a:noFill/>
        </p:spPr>
        <p:txBody>
          <a:bodyPr wrap="square" rtlCol="0">
            <a:spAutoFit/>
          </a:bodyPr>
          <a:lstStyle/>
          <a:p>
            <a:r>
              <a:rPr lang="en-US" dirty="0"/>
              <a:t>counter = 6</a:t>
            </a:r>
          </a:p>
        </p:txBody>
      </p:sp>
      <p:sp>
        <p:nvSpPr>
          <p:cNvPr id="3" name="TextBox 2">
            <a:extLst>
              <a:ext uri="{FF2B5EF4-FFF2-40B4-BE49-F238E27FC236}">
                <a16:creationId xmlns:a16="http://schemas.microsoft.com/office/drawing/2014/main" id="{FE3FC838-C985-47B8-97BC-FF214487E24F}"/>
              </a:ext>
            </a:extLst>
          </p:cNvPr>
          <p:cNvSpPr txBox="1"/>
          <p:nvPr/>
        </p:nvSpPr>
        <p:spPr>
          <a:xfrm>
            <a:off x="4735286" y="4582886"/>
            <a:ext cx="2166257" cy="369332"/>
          </a:xfrm>
          <a:prstGeom prst="rect">
            <a:avLst/>
          </a:prstGeom>
          <a:noFill/>
        </p:spPr>
        <p:txBody>
          <a:bodyPr wrap="square" rtlCol="0">
            <a:spAutoFit/>
          </a:bodyPr>
          <a:lstStyle/>
          <a:p>
            <a:r>
              <a:rPr lang="en-US" dirty="0"/>
              <a:t>get()</a:t>
            </a:r>
          </a:p>
        </p:txBody>
      </p:sp>
    </p:spTree>
    <p:extLst>
      <p:ext uri="{BB962C8B-B14F-4D97-AF65-F5344CB8AC3E}">
        <p14:creationId xmlns:p14="http://schemas.microsoft.com/office/powerpoint/2010/main" val="201338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9A4F-2650-4B80-9E66-651D6F43F42E}"/>
              </a:ext>
            </a:extLst>
          </p:cNvPr>
          <p:cNvSpPr>
            <a:spLocks noGrp="1"/>
          </p:cNvSpPr>
          <p:nvPr>
            <p:ph type="title"/>
          </p:nvPr>
        </p:nvSpPr>
        <p:spPr/>
        <p:txBody>
          <a:bodyPr/>
          <a:lstStyle/>
          <a:p>
            <a:r>
              <a:rPr lang="en-US" dirty="0"/>
              <a:t>put and get</a:t>
            </a:r>
          </a:p>
        </p:txBody>
      </p:sp>
      <p:graphicFrame>
        <p:nvGraphicFramePr>
          <p:cNvPr id="4" name="Content Placeholder 3">
            <a:extLst>
              <a:ext uri="{FF2B5EF4-FFF2-40B4-BE49-F238E27FC236}">
                <a16:creationId xmlns:a16="http://schemas.microsoft.com/office/drawing/2014/main" id="{23C776AB-E905-4552-9513-4BE97B10F148}"/>
              </a:ext>
            </a:extLst>
          </p:cNvPr>
          <p:cNvGraphicFramePr>
            <a:graphicFrameLocks noGrp="1"/>
          </p:cNvGraphicFramePr>
          <p:nvPr>
            <p:ph idx="1"/>
            <p:extLst>
              <p:ext uri="{D42A27DB-BD31-4B8C-83A1-F6EECF244321}">
                <p14:modId xmlns:p14="http://schemas.microsoft.com/office/powerpoint/2010/main" val="171651912"/>
              </p:ext>
            </p:extLst>
          </p:nvPr>
        </p:nvGraphicFramePr>
        <p:xfrm>
          <a:off x="1948542" y="3523796"/>
          <a:ext cx="8708570"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155055545"/>
                    </a:ext>
                  </a:extLst>
                </a:gridCol>
                <a:gridCol w="870857">
                  <a:extLst>
                    <a:ext uri="{9D8B030D-6E8A-4147-A177-3AD203B41FA5}">
                      <a16:colId xmlns:a16="http://schemas.microsoft.com/office/drawing/2014/main" val="177444448"/>
                    </a:ext>
                  </a:extLst>
                </a:gridCol>
                <a:gridCol w="870857">
                  <a:extLst>
                    <a:ext uri="{9D8B030D-6E8A-4147-A177-3AD203B41FA5}">
                      <a16:colId xmlns:a16="http://schemas.microsoft.com/office/drawing/2014/main" val="711537569"/>
                    </a:ext>
                  </a:extLst>
                </a:gridCol>
                <a:gridCol w="870857">
                  <a:extLst>
                    <a:ext uri="{9D8B030D-6E8A-4147-A177-3AD203B41FA5}">
                      <a16:colId xmlns:a16="http://schemas.microsoft.com/office/drawing/2014/main" val="2187019988"/>
                    </a:ext>
                  </a:extLst>
                </a:gridCol>
                <a:gridCol w="870857">
                  <a:extLst>
                    <a:ext uri="{9D8B030D-6E8A-4147-A177-3AD203B41FA5}">
                      <a16:colId xmlns:a16="http://schemas.microsoft.com/office/drawing/2014/main" val="1921073279"/>
                    </a:ext>
                  </a:extLst>
                </a:gridCol>
                <a:gridCol w="870857">
                  <a:extLst>
                    <a:ext uri="{9D8B030D-6E8A-4147-A177-3AD203B41FA5}">
                      <a16:colId xmlns:a16="http://schemas.microsoft.com/office/drawing/2014/main" val="2931151895"/>
                    </a:ext>
                  </a:extLst>
                </a:gridCol>
                <a:gridCol w="870857">
                  <a:extLst>
                    <a:ext uri="{9D8B030D-6E8A-4147-A177-3AD203B41FA5}">
                      <a16:colId xmlns:a16="http://schemas.microsoft.com/office/drawing/2014/main" val="745508518"/>
                    </a:ext>
                  </a:extLst>
                </a:gridCol>
                <a:gridCol w="870857">
                  <a:extLst>
                    <a:ext uri="{9D8B030D-6E8A-4147-A177-3AD203B41FA5}">
                      <a16:colId xmlns:a16="http://schemas.microsoft.com/office/drawing/2014/main" val="674519469"/>
                    </a:ext>
                  </a:extLst>
                </a:gridCol>
                <a:gridCol w="870857">
                  <a:extLst>
                    <a:ext uri="{9D8B030D-6E8A-4147-A177-3AD203B41FA5}">
                      <a16:colId xmlns:a16="http://schemas.microsoft.com/office/drawing/2014/main" val="2506304783"/>
                    </a:ext>
                  </a:extLst>
                </a:gridCol>
                <a:gridCol w="870857">
                  <a:extLst>
                    <a:ext uri="{9D8B030D-6E8A-4147-A177-3AD203B41FA5}">
                      <a16:colId xmlns:a16="http://schemas.microsoft.com/office/drawing/2014/main" val="164030786"/>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e</a:t>
                      </a:r>
                    </a:p>
                  </a:txBody>
                  <a:tcPr/>
                </a:tc>
                <a:tc>
                  <a:txBody>
                    <a:bodyPr/>
                    <a:lstStyle/>
                    <a:p>
                      <a:r>
                        <a:rPr lang="en-US" dirty="0"/>
                        <a:t>l</a:t>
                      </a:r>
                    </a:p>
                  </a:txBody>
                  <a:tcPr/>
                </a:tc>
                <a:tc>
                  <a:txBody>
                    <a:bodyPr/>
                    <a:lstStyle/>
                    <a:p>
                      <a:r>
                        <a:rPr lang="en-US" dirty="0"/>
                        <a:t>l</a:t>
                      </a:r>
                    </a:p>
                  </a:txBody>
                  <a:tcPr/>
                </a:tc>
                <a:tc>
                  <a:txBody>
                    <a:bodyPr/>
                    <a:lstStyle/>
                    <a:p>
                      <a:r>
                        <a:rPr lang="en-US" dirty="0"/>
                        <a:t>o</a:t>
                      </a:r>
                    </a:p>
                  </a:txBody>
                  <a:tcPr/>
                </a:tc>
                <a:tc>
                  <a:txBody>
                    <a:bodyPr/>
                    <a:lstStyle/>
                    <a:p>
                      <a:r>
                        <a:rPr lang="en-US" dirty="0"/>
                        <a:t>w</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1990613"/>
                  </a:ext>
                </a:extLst>
              </a:tr>
            </a:tbl>
          </a:graphicData>
        </a:graphic>
      </p:graphicFrame>
      <p:cxnSp>
        <p:nvCxnSpPr>
          <p:cNvPr id="6" name="Straight Arrow Connector 5">
            <a:extLst>
              <a:ext uri="{FF2B5EF4-FFF2-40B4-BE49-F238E27FC236}">
                <a16:creationId xmlns:a16="http://schemas.microsoft.com/office/drawing/2014/main" id="{B5C619D0-99F1-48AA-8A95-D7A4DC1A90F8}"/>
              </a:ext>
            </a:extLst>
          </p:cNvPr>
          <p:cNvCxnSpPr/>
          <p:nvPr/>
        </p:nvCxnSpPr>
        <p:spPr>
          <a:xfrm>
            <a:off x="8850086" y="2895600"/>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735D9-8C6E-4344-B335-63E024E0AC23}"/>
              </a:ext>
            </a:extLst>
          </p:cNvPr>
          <p:cNvSpPr txBox="1"/>
          <p:nvPr/>
        </p:nvSpPr>
        <p:spPr>
          <a:xfrm>
            <a:off x="8654144" y="2449289"/>
            <a:ext cx="990600" cy="370840"/>
          </a:xfrm>
          <a:prstGeom prst="rect">
            <a:avLst/>
          </a:prstGeom>
          <a:noFill/>
        </p:spPr>
        <p:txBody>
          <a:bodyPr wrap="square" rtlCol="0">
            <a:spAutoFit/>
          </a:bodyPr>
          <a:lstStyle/>
          <a:p>
            <a:r>
              <a:rPr lang="en-US" dirty="0"/>
              <a:t>in</a:t>
            </a:r>
          </a:p>
        </p:txBody>
      </p:sp>
      <p:cxnSp>
        <p:nvCxnSpPr>
          <p:cNvPr id="9" name="Straight Arrow Connector 8">
            <a:extLst>
              <a:ext uri="{FF2B5EF4-FFF2-40B4-BE49-F238E27FC236}">
                <a16:creationId xmlns:a16="http://schemas.microsoft.com/office/drawing/2014/main" id="{7E446D02-3A5F-406D-A521-FA3C999AAF6F}"/>
              </a:ext>
            </a:extLst>
          </p:cNvPr>
          <p:cNvCxnSpPr/>
          <p:nvPr/>
        </p:nvCxnSpPr>
        <p:spPr>
          <a:xfrm>
            <a:off x="4561115" y="2699657"/>
            <a:ext cx="0" cy="8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F23750-C284-4C55-B6E5-9B5B5FFBAE03}"/>
              </a:ext>
            </a:extLst>
          </p:cNvPr>
          <p:cNvSpPr txBox="1"/>
          <p:nvPr/>
        </p:nvSpPr>
        <p:spPr>
          <a:xfrm>
            <a:off x="4310751" y="2351318"/>
            <a:ext cx="990600" cy="370840"/>
          </a:xfrm>
          <a:prstGeom prst="rect">
            <a:avLst/>
          </a:prstGeom>
          <a:noFill/>
        </p:spPr>
        <p:txBody>
          <a:bodyPr wrap="square" rtlCol="0">
            <a:spAutoFit/>
          </a:bodyPr>
          <a:lstStyle/>
          <a:p>
            <a:r>
              <a:rPr lang="en-US" dirty="0"/>
              <a:t>out</a:t>
            </a:r>
          </a:p>
        </p:txBody>
      </p:sp>
      <p:sp>
        <p:nvSpPr>
          <p:cNvPr id="11" name="TextBox 10">
            <a:extLst>
              <a:ext uri="{FF2B5EF4-FFF2-40B4-BE49-F238E27FC236}">
                <a16:creationId xmlns:a16="http://schemas.microsoft.com/office/drawing/2014/main" id="{0E1C7AD4-BD1F-48EA-90EB-E00E85B06D5F}"/>
              </a:ext>
            </a:extLst>
          </p:cNvPr>
          <p:cNvSpPr txBox="1"/>
          <p:nvPr/>
        </p:nvSpPr>
        <p:spPr>
          <a:xfrm>
            <a:off x="5910945" y="2775860"/>
            <a:ext cx="1589311" cy="369332"/>
          </a:xfrm>
          <a:prstGeom prst="rect">
            <a:avLst/>
          </a:prstGeom>
          <a:noFill/>
        </p:spPr>
        <p:txBody>
          <a:bodyPr wrap="square" rtlCol="0">
            <a:spAutoFit/>
          </a:bodyPr>
          <a:lstStyle/>
          <a:p>
            <a:r>
              <a:rPr lang="en-US" dirty="0"/>
              <a:t>counter = 5</a:t>
            </a:r>
          </a:p>
        </p:txBody>
      </p:sp>
      <p:sp>
        <p:nvSpPr>
          <p:cNvPr id="3" name="TextBox 2">
            <a:extLst>
              <a:ext uri="{FF2B5EF4-FFF2-40B4-BE49-F238E27FC236}">
                <a16:creationId xmlns:a16="http://schemas.microsoft.com/office/drawing/2014/main" id="{FE3FC838-C985-47B8-97BC-FF214487E24F}"/>
              </a:ext>
            </a:extLst>
          </p:cNvPr>
          <p:cNvSpPr txBox="1"/>
          <p:nvPr/>
        </p:nvSpPr>
        <p:spPr>
          <a:xfrm>
            <a:off x="4735286" y="4582886"/>
            <a:ext cx="2166257" cy="369332"/>
          </a:xfrm>
          <a:prstGeom prst="rect">
            <a:avLst/>
          </a:prstGeom>
          <a:noFill/>
        </p:spPr>
        <p:txBody>
          <a:bodyPr wrap="square" rtlCol="0">
            <a:spAutoFit/>
          </a:bodyPr>
          <a:lstStyle/>
          <a:p>
            <a:r>
              <a:rPr lang="en-US" dirty="0"/>
              <a:t>get()</a:t>
            </a:r>
          </a:p>
        </p:txBody>
      </p:sp>
    </p:spTree>
    <p:extLst>
      <p:ext uri="{BB962C8B-B14F-4D97-AF65-F5344CB8AC3E}">
        <p14:creationId xmlns:p14="http://schemas.microsoft.com/office/powerpoint/2010/main" val="57510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9A4F-2650-4B80-9E66-651D6F43F42E}"/>
              </a:ext>
            </a:extLst>
          </p:cNvPr>
          <p:cNvSpPr>
            <a:spLocks noGrp="1"/>
          </p:cNvSpPr>
          <p:nvPr>
            <p:ph type="title"/>
          </p:nvPr>
        </p:nvSpPr>
        <p:spPr/>
        <p:txBody>
          <a:bodyPr/>
          <a:lstStyle/>
          <a:p>
            <a:r>
              <a:rPr lang="en-US" dirty="0"/>
              <a:t>put and get</a:t>
            </a:r>
          </a:p>
        </p:txBody>
      </p:sp>
      <p:graphicFrame>
        <p:nvGraphicFramePr>
          <p:cNvPr id="4" name="Content Placeholder 3">
            <a:extLst>
              <a:ext uri="{FF2B5EF4-FFF2-40B4-BE49-F238E27FC236}">
                <a16:creationId xmlns:a16="http://schemas.microsoft.com/office/drawing/2014/main" id="{23C776AB-E905-4552-9513-4BE97B10F148}"/>
              </a:ext>
            </a:extLst>
          </p:cNvPr>
          <p:cNvGraphicFramePr>
            <a:graphicFrameLocks noGrp="1"/>
          </p:cNvGraphicFramePr>
          <p:nvPr>
            <p:ph idx="1"/>
          </p:nvPr>
        </p:nvGraphicFramePr>
        <p:xfrm>
          <a:off x="1948542" y="3523796"/>
          <a:ext cx="8708570"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155055545"/>
                    </a:ext>
                  </a:extLst>
                </a:gridCol>
                <a:gridCol w="870857">
                  <a:extLst>
                    <a:ext uri="{9D8B030D-6E8A-4147-A177-3AD203B41FA5}">
                      <a16:colId xmlns:a16="http://schemas.microsoft.com/office/drawing/2014/main" val="177444448"/>
                    </a:ext>
                  </a:extLst>
                </a:gridCol>
                <a:gridCol w="870857">
                  <a:extLst>
                    <a:ext uri="{9D8B030D-6E8A-4147-A177-3AD203B41FA5}">
                      <a16:colId xmlns:a16="http://schemas.microsoft.com/office/drawing/2014/main" val="711537569"/>
                    </a:ext>
                  </a:extLst>
                </a:gridCol>
                <a:gridCol w="870857">
                  <a:extLst>
                    <a:ext uri="{9D8B030D-6E8A-4147-A177-3AD203B41FA5}">
                      <a16:colId xmlns:a16="http://schemas.microsoft.com/office/drawing/2014/main" val="2187019988"/>
                    </a:ext>
                  </a:extLst>
                </a:gridCol>
                <a:gridCol w="870857">
                  <a:extLst>
                    <a:ext uri="{9D8B030D-6E8A-4147-A177-3AD203B41FA5}">
                      <a16:colId xmlns:a16="http://schemas.microsoft.com/office/drawing/2014/main" val="1921073279"/>
                    </a:ext>
                  </a:extLst>
                </a:gridCol>
                <a:gridCol w="870857">
                  <a:extLst>
                    <a:ext uri="{9D8B030D-6E8A-4147-A177-3AD203B41FA5}">
                      <a16:colId xmlns:a16="http://schemas.microsoft.com/office/drawing/2014/main" val="2931151895"/>
                    </a:ext>
                  </a:extLst>
                </a:gridCol>
                <a:gridCol w="870857">
                  <a:extLst>
                    <a:ext uri="{9D8B030D-6E8A-4147-A177-3AD203B41FA5}">
                      <a16:colId xmlns:a16="http://schemas.microsoft.com/office/drawing/2014/main" val="745508518"/>
                    </a:ext>
                  </a:extLst>
                </a:gridCol>
                <a:gridCol w="870857">
                  <a:extLst>
                    <a:ext uri="{9D8B030D-6E8A-4147-A177-3AD203B41FA5}">
                      <a16:colId xmlns:a16="http://schemas.microsoft.com/office/drawing/2014/main" val="674519469"/>
                    </a:ext>
                  </a:extLst>
                </a:gridCol>
                <a:gridCol w="870857">
                  <a:extLst>
                    <a:ext uri="{9D8B030D-6E8A-4147-A177-3AD203B41FA5}">
                      <a16:colId xmlns:a16="http://schemas.microsoft.com/office/drawing/2014/main" val="2506304783"/>
                    </a:ext>
                  </a:extLst>
                </a:gridCol>
                <a:gridCol w="870857">
                  <a:extLst>
                    <a:ext uri="{9D8B030D-6E8A-4147-A177-3AD203B41FA5}">
                      <a16:colId xmlns:a16="http://schemas.microsoft.com/office/drawing/2014/main" val="164030786"/>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e</a:t>
                      </a:r>
                    </a:p>
                  </a:txBody>
                  <a:tcPr/>
                </a:tc>
                <a:tc>
                  <a:txBody>
                    <a:bodyPr/>
                    <a:lstStyle/>
                    <a:p>
                      <a:r>
                        <a:rPr lang="en-US" dirty="0"/>
                        <a:t>l</a:t>
                      </a:r>
                    </a:p>
                  </a:txBody>
                  <a:tcPr/>
                </a:tc>
                <a:tc>
                  <a:txBody>
                    <a:bodyPr/>
                    <a:lstStyle/>
                    <a:p>
                      <a:r>
                        <a:rPr lang="en-US" dirty="0"/>
                        <a:t>l</a:t>
                      </a:r>
                    </a:p>
                  </a:txBody>
                  <a:tcPr/>
                </a:tc>
                <a:tc>
                  <a:txBody>
                    <a:bodyPr/>
                    <a:lstStyle/>
                    <a:p>
                      <a:r>
                        <a:rPr lang="en-US" dirty="0"/>
                        <a:t>o</a:t>
                      </a:r>
                    </a:p>
                  </a:txBody>
                  <a:tcPr/>
                </a:tc>
                <a:tc>
                  <a:txBody>
                    <a:bodyPr/>
                    <a:lstStyle/>
                    <a:p>
                      <a:r>
                        <a:rPr lang="en-US" dirty="0"/>
                        <a:t>w</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01990613"/>
                  </a:ext>
                </a:extLst>
              </a:tr>
            </a:tbl>
          </a:graphicData>
        </a:graphic>
      </p:graphicFrame>
      <p:cxnSp>
        <p:nvCxnSpPr>
          <p:cNvPr id="6" name="Straight Arrow Connector 5">
            <a:extLst>
              <a:ext uri="{FF2B5EF4-FFF2-40B4-BE49-F238E27FC236}">
                <a16:creationId xmlns:a16="http://schemas.microsoft.com/office/drawing/2014/main" id="{B5C619D0-99F1-48AA-8A95-D7A4DC1A90F8}"/>
              </a:ext>
            </a:extLst>
          </p:cNvPr>
          <p:cNvCxnSpPr/>
          <p:nvPr/>
        </p:nvCxnSpPr>
        <p:spPr>
          <a:xfrm>
            <a:off x="8850086" y="2895600"/>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735D9-8C6E-4344-B335-63E024E0AC23}"/>
              </a:ext>
            </a:extLst>
          </p:cNvPr>
          <p:cNvSpPr txBox="1"/>
          <p:nvPr/>
        </p:nvSpPr>
        <p:spPr>
          <a:xfrm>
            <a:off x="8654144" y="2449289"/>
            <a:ext cx="990600" cy="370840"/>
          </a:xfrm>
          <a:prstGeom prst="rect">
            <a:avLst/>
          </a:prstGeom>
          <a:noFill/>
        </p:spPr>
        <p:txBody>
          <a:bodyPr wrap="square" rtlCol="0">
            <a:spAutoFit/>
          </a:bodyPr>
          <a:lstStyle/>
          <a:p>
            <a:r>
              <a:rPr lang="en-US" dirty="0"/>
              <a:t>in</a:t>
            </a:r>
          </a:p>
        </p:txBody>
      </p:sp>
      <p:cxnSp>
        <p:nvCxnSpPr>
          <p:cNvPr id="9" name="Straight Arrow Connector 8">
            <a:extLst>
              <a:ext uri="{FF2B5EF4-FFF2-40B4-BE49-F238E27FC236}">
                <a16:creationId xmlns:a16="http://schemas.microsoft.com/office/drawing/2014/main" id="{7E446D02-3A5F-406D-A521-FA3C999AAF6F}"/>
              </a:ext>
            </a:extLst>
          </p:cNvPr>
          <p:cNvCxnSpPr/>
          <p:nvPr/>
        </p:nvCxnSpPr>
        <p:spPr>
          <a:xfrm>
            <a:off x="4561115" y="2699657"/>
            <a:ext cx="0" cy="8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F23750-C284-4C55-B6E5-9B5B5FFBAE03}"/>
              </a:ext>
            </a:extLst>
          </p:cNvPr>
          <p:cNvSpPr txBox="1"/>
          <p:nvPr/>
        </p:nvSpPr>
        <p:spPr>
          <a:xfrm>
            <a:off x="4310751" y="2351318"/>
            <a:ext cx="990600" cy="370840"/>
          </a:xfrm>
          <a:prstGeom prst="rect">
            <a:avLst/>
          </a:prstGeom>
          <a:noFill/>
        </p:spPr>
        <p:txBody>
          <a:bodyPr wrap="square" rtlCol="0">
            <a:spAutoFit/>
          </a:bodyPr>
          <a:lstStyle/>
          <a:p>
            <a:r>
              <a:rPr lang="en-US" dirty="0"/>
              <a:t>out</a:t>
            </a:r>
          </a:p>
        </p:txBody>
      </p:sp>
      <p:sp>
        <p:nvSpPr>
          <p:cNvPr id="11" name="TextBox 10">
            <a:extLst>
              <a:ext uri="{FF2B5EF4-FFF2-40B4-BE49-F238E27FC236}">
                <a16:creationId xmlns:a16="http://schemas.microsoft.com/office/drawing/2014/main" id="{0E1C7AD4-BD1F-48EA-90EB-E00E85B06D5F}"/>
              </a:ext>
            </a:extLst>
          </p:cNvPr>
          <p:cNvSpPr txBox="1"/>
          <p:nvPr/>
        </p:nvSpPr>
        <p:spPr>
          <a:xfrm>
            <a:off x="5910945" y="2775860"/>
            <a:ext cx="1589311" cy="369332"/>
          </a:xfrm>
          <a:prstGeom prst="rect">
            <a:avLst/>
          </a:prstGeom>
          <a:noFill/>
        </p:spPr>
        <p:txBody>
          <a:bodyPr wrap="square" rtlCol="0">
            <a:spAutoFit/>
          </a:bodyPr>
          <a:lstStyle/>
          <a:p>
            <a:r>
              <a:rPr lang="en-US" dirty="0"/>
              <a:t>counter = 5</a:t>
            </a:r>
          </a:p>
        </p:txBody>
      </p:sp>
      <p:sp>
        <p:nvSpPr>
          <p:cNvPr id="3" name="TextBox 2">
            <a:extLst>
              <a:ext uri="{FF2B5EF4-FFF2-40B4-BE49-F238E27FC236}">
                <a16:creationId xmlns:a16="http://schemas.microsoft.com/office/drawing/2014/main" id="{FE3FC838-C985-47B8-97BC-FF214487E24F}"/>
              </a:ext>
            </a:extLst>
          </p:cNvPr>
          <p:cNvSpPr txBox="1"/>
          <p:nvPr/>
        </p:nvSpPr>
        <p:spPr>
          <a:xfrm>
            <a:off x="4735286" y="4582886"/>
            <a:ext cx="2166257" cy="646331"/>
          </a:xfrm>
          <a:prstGeom prst="rect">
            <a:avLst/>
          </a:prstGeom>
          <a:noFill/>
        </p:spPr>
        <p:txBody>
          <a:bodyPr wrap="square" rtlCol="0">
            <a:spAutoFit/>
          </a:bodyPr>
          <a:lstStyle/>
          <a:p>
            <a:r>
              <a:rPr lang="en-US" dirty="0"/>
              <a:t>get()</a:t>
            </a:r>
          </a:p>
          <a:p>
            <a:r>
              <a:rPr lang="en-US" dirty="0"/>
              <a:t>put(‘o’)</a:t>
            </a:r>
          </a:p>
        </p:txBody>
      </p:sp>
    </p:spTree>
    <p:extLst>
      <p:ext uri="{BB962C8B-B14F-4D97-AF65-F5344CB8AC3E}">
        <p14:creationId xmlns:p14="http://schemas.microsoft.com/office/powerpoint/2010/main" val="235964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4246</Words>
  <Application>Microsoft Office PowerPoint</Application>
  <PresentationFormat>Widescreen</PresentationFormat>
  <Paragraphs>720</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PowerPoint Presentation</vt:lpstr>
      <vt:lpstr>Preemption</vt:lpstr>
      <vt:lpstr>Preemption</vt:lpstr>
      <vt:lpstr>Concurrency</vt:lpstr>
      <vt:lpstr>Concurrency</vt:lpstr>
      <vt:lpstr>put and get</vt:lpstr>
      <vt:lpstr>put and get</vt:lpstr>
      <vt:lpstr>put and get</vt:lpstr>
      <vt:lpstr>put and get</vt:lpstr>
      <vt:lpstr>put and get</vt:lpstr>
      <vt:lpstr>Concurrency</vt:lpstr>
      <vt:lpstr>Concurrency</vt:lpstr>
      <vt:lpstr>Concurrency</vt:lpstr>
      <vt:lpstr>Concurrency</vt:lpstr>
      <vt:lpstr>Concurrency</vt:lpstr>
      <vt:lpstr>Concurrency</vt:lpstr>
      <vt:lpstr>Race condition</vt:lpstr>
      <vt:lpstr>Why shared memory?</vt:lpstr>
      <vt:lpstr>Why shared memory?</vt:lpstr>
      <vt:lpstr>How to avoid a race condition</vt:lpstr>
      <vt:lpstr>Critical section</vt:lpstr>
      <vt:lpstr>Locking</vt:lpstr>
      <vt:lpstr>Locking</vt:lpstr>
      <vt:lpstr>Locking</vt:lpstr>
      <vt:lpstr>How to implement a lock?</vt:lpstr>
      <vt:lpstr>Lock two threads</vt:lpstr>
      <vt:lpstr>Lock two threads</vt:lpstr>
      <vt:lpstr>Lock two threads</vt:lpstr>
      <vt:lpstr>Lock two threads</vt:lpstr>
      <vt:lpstr>Lock two threads</vt:lpstr>
      <vt:lpstr>Lock two threads</vt:lpstr>
      <vt:lpstr>schedule</vt:lpstr>
      <vt:lpstr>list_insert(struct thread *t)</vt:lpstr>
      <vt:lpstr>list_insert</vt:lpstr>
      <vt:lpstr>list_insert</vt:lpstr>
      <vt:lpstr>list_insert</vt:lpstr>
      <vt:lpstr>list_insert</vt:lpstr>
      <vt:lpstr>list_insert</vt:lpstr>
      <vt:lpstr>schedule1</vt:lpstr>
      <vt:lpstr>schedule1</vt:lpstr>
      <vt:lpstr>Locks for small critical section</vt:lpstr>
      <vt:lpstr>schedule1</vt:lpstr>
      <vt:lpstr>schedule1</vt:lpstr>
      <vt:lpstr>schedule</vt:lpstr>
      <vt:lpstr>Locks</vt:lpstr>
      <vt:lpstr>Is this implementation correct?</vt:lpstr>
      <vt:lpstr>Is this implementation correct?</vt:lpstr>
      <vt:lpstr>Is this implementation correct?</vt:lpstr>
      <vt:lpstr>Is this implementation correct?</vt:lpstr>
      <vt:lpstr>acquire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464</cp:revision>
  <cp:lastPrinted>2020-01-20T15:14:00Z</cp:lastPrinted>
  <dcterms:created xsi:type="dcterms:W3CDTF">2020-01-19T06:13:28Z</dcterms:created>
  <dcterms:modified xsi:type="dcterms:W3CDTF">2020-01-20T15:20:58Z</dcterms:modified>
</cp:coreProperties>
</file>