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2.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3.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4.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5.xml" ContentType="application/inkml+xml"/>
  <Override PartName="/ppt/notesSlides/notesSlide21.xml" ContentType="application/vnd.openxmlformats-officedocument.presentationml.notesSlide+xml"/>
  <Override PartName="/ppt/ink/ink6.xml" ContentType="application/inkml+xml"/>
  <Override PartName="/ppt/notesSlides/notesSlide22.xml" ContentType="application/vnd.openxmlformats-officedocument.presentationml.notesSlide+xml"/>
  <Override PartName="/ppt/ink/ink7.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8.xml" ContentType="application/inkml+xml"/>
  <Override PartName="/ppt/notesSlides/notesSlide25.xml" ContentType="application/vnd.openxmlformats-officedocument.presentationml.notesSlide+xml"/>
  <Override PartName="/ppt/ink/ink9.xml" ContentType="application/inkml+xml"/>
  <Override PartName="/ppt/notesSlides/notesSlide26.xml" ContentType="application/vnd.openxmlformats-officedocument.presentationml.notesSlide+xml"/>
  <Override PartName="/ppt/ink/ink10.xml" ContentType="application/inkml+xml"/>
  <Override PartName="/ppt/ink/ink11.xml" ContentType="application/inkml+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ink/ink12.xml" ContentType="application/inkml+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ink/ink13.xml" ContentType="application/inkml+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ink/ink14.xml" ContentType="application/inkml+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541" r:id="rId3"/>
    <p:sldId id="489" r:id="rId4"/>
    <p:sldId id="500" r:id="rId5"/>
    <p:sldId id="496" r:id="rId6"/>
    <p:sldId id="494" r:id="rId7"/>
    <p:sldId id="490" r:id="rId8"/>
    <p:sldId id="497" r:id="rId9"/>
    <p:sldId id="498" r:id="rId10"/>
    <p:sldId id="503" r:id="rId11"/>
    <p:sldId id="504" r:id="rId12"/>
    <p:sldId id="491" r:id="rId13"/>
    <p:sldId id="492" r:id="rId14"/>
    <p:sldId id="493" r:id="rId15"/>
    <p:sldId id="499" r:id="rId16"/>
    <p:sldId id="501" r:id="rId17"/>
    <p:sldId id="505" r:id="rId18"/>
    <p:sldId id="502" r:id="rId19"/>
    <p:sldId id="506" r:id="rId20"/>
    <p:sldId id="507" r:id="rId21"/>
    <p:sldId id="509" r:id="rId22"/>
    <p:sldId id="510" r:id="rId23"/>
    <p:sldId id="533" r:id="rId24"/>
    <p:sldId id="511" r:id="rId25"/>
    <p:sldId id="512" r:id="rId26"/>
    <p:sldId id="513" r:id="rId27"/>
    <p:sldId id="534" r:id="rId28"/>
    <p:sldId id="514" r:id="rId29"/>
    <p:sldId id="539" r:id="rId30"/>
    <p:sldId id="542" r:id="rId31"/>
    <p:sldId id="543" r:id="rId32"/>
    <p:sldId id="544" r:id="rId33"/>
    <p:sldId id="545" r:id="rId34"/>
    <p:sldId id="546" r:id="rId35"/>
    <p:sldId id="547" r:id="rId36"/>
    <p:sldId id="572" r:id="rId37"/>
    <p:sldId id="571" r:id="rId38"/>
    <p:sldId id="549" r:id="rId39"/>
    <p:sldId id="550" r:id="rId40"/>
    <p:sldId id="551" r:id="rId41"/>
    <p:sldId id="552" r:id="rId42"/>
    <p:sldId id="553" r:id="rId43"/>
    <p:sldId id="554" r:id="rId44"/>
    <p:sldId id="55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60"/>
      </p:cViewPr>
      <p:guideLst/>
    </p:cSldViewPr>
  </p:slideViewPr>
  <p:notesTextViewPr>
    <p:cViewPr>
      <p:scale>
        <a:sx n="1" d="1"/>
        <a:sy n="1" d="1"/>
      </p:scale>
      <p:origin x="0" y="-584"/>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22T06:35:49.017"/>
    </inkml:context>
    <inkml:brush xml:id="br0">
      <inkml:brushProperty name="width" value="0.05292" units="cm"/>
      <inkml:brushProperty name="height" value="0.05292" units="cm"/>
      <inkml:brushProperty name="color" value="#FF0000"/>
    </inkml:brush>
  </inkml:definitions>
  <inkml:trace contextRef="#ctx0" brushRef="#br0">3950 8914 136 0,'0'0'6'0,"0"0"9"15,0 0 11-15,0 0 6 0,0 0-13 16,0 0-3-16,0 0 6 0,0 0 3 16,-74-4-1-16,68 4-5 0,4-3-3 15,-3 0 0-15,5 3-1 0,0 0 0 16,0-3-1-16,0 3-1 0,0 0-5 15,0 0 1-15,0 0-1 0,0 0-3 16,0 0 0-16,0-2 0 0,5 2-3 16,1-1 3-16,2-1 0 0,4 2 0 15,1 0-1-15,3 0 2 0,5 0-2 16,4 0 2-16,2 2 1 0,6-2-1 16,-2 0 0-16,4 0 0 0,6-5 1 15,3 1-1-15,3-1 3 0,3 2 2 16,4-3-2-16,6-1-3 0,2 1-1 15,8 0 1-15,0 0-2 0,5 3 1 16,-1 0-1-16,0 3 1 0,1-3-3 0,-3 3-1 16,1 0 2-16,-1 0-2 0,-2 0 0 15,2 0 2-15,-1-5-1 0,-1 2-2 16,2-5 3-16,1 5 5 0,-3-6-3 16,-2 0 1-16,-2 4-2 0,1-6 0 15,-3 5-2-15,-4 0 0 0,-3 1 0 16,1 2-2-16,-2 0 3 0,0-2-3 15,0 2 2-15,-2-2-2 0,3 2 0 16,-5-1 0-16,0 2 1 0,-7-1-1 16,-3 1 2-16,-5 2-1 0,-4 0 0 15,-4 0 1-15,-2 0 0 0,-5 2 1 16,3 0 0-16,0-1-2 0,-8 4 0 16,-1-4 4-16,1 1 2 0,-1 1-5 0,1-1-1 15,-1 1 1-15,-1-2-2 0,-1 1 1 16,-1-2 0-16,-5 0-1 0,-4 1 1 15,2-1-1-15,-6 0 1 0,0 0-1 16,0 0 2-16,0 0-1 0,0 0 0 16,0 0 2-16,0 0-3 0,0 0 2 15,-6 0-2-15,2 0-1 0,2 0-5 16,-2 0-3-16,0 2-6 0,-1 4-5 16,3 0-6-16,2 6-8 0,0 6-6 15,0 0-12-15,0 4-25 0,4-5-54 16,-4-9-141-16</inkml:trace>
  <inkml:trace contextRef="#ctx0" brushRef="#br0" timeOffset="21729.267">15758 6388 334 0,'0'0'0'0,"0"0"-73"15,0 0 33-15,0 0 36 0,0 0-20 16,0 0-6-16,0 0 30 0,0 0 11 16,0 0 23-16,47-73 12 0,-55 69 4 15,2 2-4-15,2-1-7 0,2 1-5 16,-1 2-11-16,1 0-11 0,2 0-4 15,0 2-7-15,0-2 0 0,0 5 1 16,0 1 6-16,0 0 10 0,0 2 1 16,2 1 3-16,3 4-4 0,-1 2-4 15,0 5-3-15,6 2 1 0,-4 4-1 16,7 5 4-16,-3 1-2 0,5 4-2 16,-5 3 1-16,4 4-1 0,1-1-2 0,-7 2-2 15,5 3 2-15,-5 1 2 0,0-1 0 16,0 3-4-16,1-6 1 0,1-5-3 15,-4 0-1-15,2-4-2 0,1-5 0 16,-5-5-1-16,2 2 0 0,-4-8-1 16,0-2 1-16,-2-2 0 0,0-5-1 15,0 1 1-15,0-4-1 0,0-3-2 16,0-1-5-16,0-3-5 0,0-2-8 16,-6-6-2-16,-2-10-17 0,-7-4-32 15,-1-12-37-15,-3 0-117 0</inkml:trace>
  <inkml:trace contextRef="#ctx0" brushRef="#br0" timeOffset="22119.808">15499 6523 344 0,'0'0'23'15,"0"0"-15"-15,0 0-4 0,0 0 19 0,0 0 0 16,0 0 3-16,0 0 4 0,0 0 0 16,137-45-5-16,-110 34-5 0,4 0-3 15,6-1 4-15,4-1-2 0,3-2 0 16,1-2-6-16,7 0-5 0,-3 0-1 15,5 1-2-15,-4 1-5 16,-1 1-2-16,-5 0 2 0,-1 3 0 0,-4 2 1 16,-3 0 1-16,-3-1 0 0,-2 4 1 15,-5 0-1-15,-1 3-2 0,-6 0 1 16,-9 1-2-16,-2 2-2 0,-8 0-17 16,0 6-11-16,-10 5-12 0,-8 3 12 15,-9 5-13-15,-4 1-25 0,-4-3-37 16,-1-1-70-16</inkml:trace>
  <inkml:trace contextRef="#ctx0" brushRef="#br0" timeOffset="22588.438">16841 6185 488 0,'0'0'152'0,"0"0"-152"0,0 0 1 0,0 0 5 15,0 0-1-15,0 0-5 0,0 0 5 16,0 0 7-16,8 16-2 16,-6-13-3-16,4 6-2 0,-1 2 0 15,1 3 2-15,0 1-1 0,-2 4 3 16,0 4 2-16,2 0-1 0,1 5 0 16,1 3 0-16,-2 0-1 0,0 5-1 0,0 1-1 15,3 0-1-15,-3 0-1 0,2 0 0 16,-2-1-2-16,3 1-2 0,-1-3 1 15,-2-1 0-15,-2-2-1 16,2 0-1-16,1-5 0 0,-1-1 1 0,0-5-1 16,0-3-1-16,0 2 0 0,1-7-2 15,-1-1-2-15,2 1-8 0,-2-5-9 16,1 0-13-16,-3-2-15 0,0-5-24 16,-4-9-44-16,0-10-145 0</inkml:trace>
  <inkml:trace contextRef="#ctx0" brushRef="#br0" timeOffset="23541.42">16417 8707 523 0,'0'0'9'0,"0"0"-6"16,0 0 2-16,0 0 6 0,0 0 6 15,0 0-16-15,0 0 0 0,0 0 5 16,0 0 3-16,-16 13-5 0,22-4 1 0,-2 7-1 15,2 4 7-15,-2 4 7 0,2 6-2 16,1 9-2-16,-3 2 2 16,-2 9-2-16,-2 3-1 0,0 4-1 15,4-1-3-15,-4-2-2 0,4 2 0 16,0-5 1-16,0-5-2 0,5-1 0 16,-1-6-2-16,0 1 0 0,-2-4 1 0,1-2-3 15,-1-6-2-15,-4-3 0 0,2-4 0 16,0-4 0-16,0-7-1 15,0-1 1-15,-4-5-7 0,0-2-5 0,0-2-7 16,0-2-11-16,-4-7-5 0,-6-10-16 16,-9-8-48-16,1-7-95 0</inkml:trace>
  <inkml:trace contextRef="#ctx0" brushRef="#br0" timeOffset="23822.532">15694 9090 601 0,'0'0'0'0,"0"0"-7"0,0 0-29 0,0 0 36 16,0 0 8-16,0 0-5 0,0 0 0 15,0 0 1-15,423-180-2 0,-375 160 4 16,-1 2-1-16,-3 4 4 0,3-3 4 15,3 1 0-15,-5-1-2 0,5 2-3 16,-2-1-1-16,3 4-4 0,1 1 2 16,0-1-3-16,-1 2 2 0,-1 3-4 15,-5 2-4-15,-1 2-13 0,-11 3-14 16,-4 0-18-16,-6-3-18 0,-7 3-35 16,-8-3-109-16</inkml:trace>
  <inkml:trace contextRef="#ctx0" brushRef="#br0" timeOffset="24447.383">17438 8640 576 0,'0'0'40'0,"0"0"-40"0,0 0-61 15,0 0 60-15,0 0 1 0,0 0 2 16,0 0-1-16,0 0 1 0,0 0 2 16,-6 150 1-16,-19-127-1 0,-4-1 2 15,-2-1 2-15,-4-2-3 0,2-2 2 16,-4-2-2-16,2-2 0 0,0-1-1 16,-3-3-2-16,9-1-2 0,0-6 1 0,5-1 0 15,7-2 1-15,3-9 3 0,5-2 4 16,1-6-2-16,4-1-4 0,2-6 0 15,2-4-3-15,2 1 0 0,6-2-1 16,1 4 1-16,7-2 1 16,1 5 4-16,9 1 0 0,-1 1 2 0,6 4-3 15,4 2-1-15,5 0-1 0,1 6 0 16,0 1-2-16,3 5 0 0,-1 3 0 16,-1 0 0-16,-1 8-1 0,-6 9 1 15,-8 3 0-15,-8 5 0 0,-13 4 0 16,-6 10-1-16,-15 4 1 0,-7 5 1 15,-16 5 1-15,-5 1 0 0,-5 5 0 16,-1-3 0-16,-3 1 3 0,7-2 5 16,5-3 2-16,11-3 0 0,7-4-2 15,3-4-2-15,7-4-1 0,3-3-2 16,5-7-2-16,0-3 0 0,4-6 1 16,4-5-2-16,4-2 6 0,5-2-4 15,5-5 3-15,5-2 5 0,8-2 0 0,6-6 1 16,9-7 0-16,1-2-4 0,7-5-2 15,2-4-4-15,4 1 0 0,0-2-1 16,-4 1 0-16,-5 2-2 0,-5 3 0 16,-9 3-7-16,-8 0-9 0,-8 7-9 15,-11 1-12-15,-8 5-14 0,-8 1-22 16,-15 1-22-16,-6-2-74 0</inkml:trace>
  <inkml:trace contextRef="#ctx0" brushRef="#br0" timeOffset="33681.236">16448 11116 181 0,'0'0'0'0,"0"0"-32"0,0 0 31 16,0 0 1-16,0 0 1 0,0 0 0 15,0 0 11-15,0 0 15 0,0 0 2 16,-29-27-1-16,29 21 1 0,-2 2 0 16,0-2 2-16,0 5-1 15,2-2-5-15,-2 1-3 0,0 1 3 16,0 1-3-16,0 0-3 0,0 0-4 0,0 0 1 16,-1 0-2-16,1 0-2 0,2 0-1 15,-2 0 0-15,0 0-2 0,2 4-4 16,-4 4-1-16,2 2-1 0,0 5 1 15,0 0 4-15,2 6 1 0,0 2-2 16,0 4-2-16,0 2-1 0,0 3-1 16,4 4-1-16,-4 4 5 0,4-1-2 15,2 4 3-15,-1 3-2 0,3 6-1 16,-2 2 4-16,4-1-1 0,1 4-2 16,1-2 2-16,-2 3 0 0,5-4-4 15,-3-1 1-15,3-5-3 0,-3-6 4 16,-4-2-5-16,3-6 0 0,-3-4 0 15,0-6 0-15,-4-4 0 0,-1-7-1 0,-1-4 0 16,2-4 0-16,-4-5 0 0,0 0-13 16,0-1-6-16,0-9-1 0,-2-10-4 15,-5-11-30-15,-1-13-43 0,-2-4-102 16</inkml:trace>
  <inkml:trace contextRef="#ctx0" brushRef="#br0" timeOffset="34056.295">15898 11416 399 0,'0'0'11'16,"0"0"-10"-16,0 0-1 0,0 0 5 15,0 0-2-15,0 0-2 0,0 0 6 16,0 0 22-16,-8 4 3 0,6-4-6 16,2-1-6-16,0 1-4 0,0 0 0 15,2 0-7-15,-2 0-5 0,6-3-2 16,9-2-2-16,3-4 4 0,11-5 3 16,8-1 7-16,7-4-6 0,5-3-2 15,11-1-2-15,0 1-1 0,6-1-2 16,1 2 2-16,-1 0-2 0,-8 1 0 0,-1 3 0 15,-3-1 0-15,-10 3-1 16,1-1 0-16,-6 3-3 0,-1 0-12 16,-9 1-12-16,-1 2-18 0,-3 0-15 15,-6-2-38-15,-9 0-94 0</inkml:trace>
  <inkml:trace contextRef="#ctx0" brushRef="#br0" timeOffset="34821.736">16963 11182 320 0,'0'0'0'15,"0"0"-29"-15,0 0 26 0,0 0 0 16,0 0-11-16,0 0 14 0,0 0 8 15,0 0 18-15,62-40 5 0,-46 30-7 16,-1-4-2-16,5 4-2 0,-3-3-2 16,4 1 3-16,3-1-5 0,3 0-1 15,0 2-4-15,2-1-1 0,4 2-2 16,-2 1-4-16,-2 0 0 0,2 6-2 0,-10 0 3 16,-3 3-2-16,-3 0 2 15,-5 6-1-15,-6 4-1 0,-4 4-2 0,0 5 3 16,-4 4-4-16,-10 6 0 15,-7 3 1-15,-8 2 0 0,-4 4-1 0,-6 0 1 16,-5 2-1-16,-3-2 1 0,-1-2-1 16,7-2 2-16,4-5-1 0,10-5 0 15,8-7 0-15,11-3 1 0,4-5 5 16,4-3-2-16,4 0-3 0,8-3-2 16,5-1 0-16,6-2 5 0,6-2-1 15,8-7 2-15,6-3 4 0,3-2 0 16,1-3 1-16,5 0-3 0,0 6 1 15,-1 0 0-15,-3 5-3 0,2 3 0 16,-7 3-1-16,0 3 2 0,-8 6 0 16,-4 2-1-16,-4 6-2 0,-10-3 0 15,-7 8-2-15,-2 1 1 0,-3 3 0 16,-5 4-1-16,-2-2-1 0,-9 4 0 0,-1-1 0 16,-9-3 1-16,-2 3-2 0,-6-6 0 15,3 1 1-15,-10-4 0 0,1 1 0 16,2-5 0-16,-4-1 1 0,4 0-2 15,0-4 1-15,0-2 1 0,4-4-2 16,0-1 2-16,4-4-1 0,4-2 1 16,3 0-2-16,1-3-6 0,1-9-17 15,5-2-17-15,-1-11-24 0,-2-9-42 16,-3-2-169-16</inkml:trace>
  <inkml:trace contextRef="#ctx0" brushRef="#br0" timeOffset="36696.313">16661 13107 367 0,'0'0'18'0,"0"0"-17"16,0 0 2-16,0 0 2 0,0 0 7 16,0 0-2-16,0 0 13 0,0 0 0 15,0 0-8-15,-35-20-11 0,35 20 0 16,0 0-1-16,0 0 2 0,0 0 3 15,0 0 1-15,0 0 3 16,0 3 0-16,0 5 1 0,0 7 1 0,0 6 0 16,0 6 1-16,2 4-2 0,0 4-1 15,0 3 0-15,4 5-5 0,3 2 1 16,-3 4-1-16,2 1 0 0,2 3-1 16,3 1 0-16,-1-1-1 0,3-3 0 15,-3-5-2-15,2-2-1 0,-1-6 1 16,1-3 0-16,-1-5-2 0,-5-7-1 15,0-2 3-15,-2-3-3 0,-1-3 0 16,-1-4 0-16,-4-2 0 0,0-2-6 16,-2-3-11-16,-5-2-7 0,-3-1-1 15,0-11-2-15,-9-8-16 0,3-11-21 16,-11-14-54-16,4-5-163 0</inkml:trace>
  <inkml:trace contextRef="#ctx0" brushRef="#br0" timeOffset="37071.214">15923 13283 363 0,'0'0'102'0,"0"0"-100"15,0 0-4-15,0 0 3 0,0 0-2 16,0 0 2-16,0 0 9 0,0 0 12 15,56-54 2-15,-35 41-6 0,1 4-2 16,-1 0-1-16,4 0-1 0,-5 0 0 0,7-2 2 16,0 1-3-16,2 1-2 0,6-4-1 15,5-1-1-15,3 1-1 0,9-3-2 16,1 1-1-16,7-1-3 0,6 1 0 16,5 1 0-16,1-4-1 0,-4 5 1 15,-4 1 0-15,-8 2 0 0,-4 3-1 16,-11 1-1-16,-10 4 0 0,-8 1-1 15,-11 1 0-15,-5 0-2 0,-3 0 0 16,-4 2-3-16,-7 4-4 0,-5 3-5 16,-9 3 5-16,-5 2-11 0,-5 1-15 15,0 2-13-15,0-3-23 0,-1-2-43 16,6-5-64-16</inkml:trace>
  <inkml:trace contextRef="#ctx0" brushRef="#br0" timeOffset="37821.096">17655 12937 496 0,'0'0'35'16,"0"0"-34"-16,0 0-1 0,0 0 3 16,0 0-1-16,0 0 0 0,0 0 4 15,0 0 1-15,-58 60 0 0,50-49-4 16,-4 2-1-16,-3 0 0 0,-3-1 0 0,-1 0-1 16,-4-2 2-16,-1-1 0 15,-5 2 2-15,-2-3-1 0,-5 1-1 0,1-1-3 16,-4-2 1-16,4 0 0 0,-4-5 0 15,10-1 0-15,2-3-1 0,4-1 4 16,9-2 4-16,-1-3 2 0,9-1 4 16,2-1-5-16,4-4-3 0,4 2-3 15,4-5-2-15,7-1-1 0,1 1 0 16,5-1 1-16,2 2-1 0,1-1 0 16,7 2 1-16,-2 4-1 0,2-2 0 15,4 4 2-15,-1 0-2 0,1 5 1 16,0 5 1-16,-4 0-1 0,0 11 0 15,-6 3-1-15,-3 7 1 0,-3 6 0 16,-7 7 0-16,-1 3 1 0,-9 11 1 16,-2 3-2-16,-8 7-1 0,-11 3 0 15,-2 0-1-15,-6-4 1 0,-2-1 0 16,-2-7 1-16,0-8 0 0,-2-4 0 0,2-6-1 16,7-7 1-16,-1-3-1 0,2-5 2 15,6-4-2-15,5-3 2 0,10-6 0 16,0-2 0-16,2-1 5 0,0 0 1 15,0 0-5-15,4-1-1 0,4-4-1 16,3-2 4-16,3 0 5 0,7-4 2 16,4-1-3-16,4 1-1 0,6-3-4 15,6 3-1-15,5-2 0 0,3 0-1 16,5 0 0-16,6 1 0 0,0 0 1 16,2 0-1-16,0 5 1 0,-4 0-3 15,-3 2-3-15,-11 2 3 0,-9 2 1 16,-10 1-1-16,-11 0 0 0,-5 0 0 15,-7 0 0-15,-2 0-3 0,-2 1-2 16,-7 2 2-16,-5 5 0 0,-1-1 1 0,-5 1-7 16,1 2-6-16,0-3-10 0,-1 1-10 15,1-2-12-15,1-1-10 0,3-4-29 16,-6-6-73-16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22T07:12:25.628"/>
    </inkml:context>
    <inkml:brush xml:id="br0">
      <inkml:brushProperty name="width" value="0.05292" units="cm"/>
      <inkml:brushProperty name="height" value="0.05292" units="cm"/>
      <inkml:brushProperty name="color" value="#FF0000"/>
    </inkml:brush>
  </inkml:definitions>
  <inkml:trace contextRef="#ctx0" brushRef="#br0">14319 4634 221 0,'0'0'4'16,"0"0"-1"-16,0 0 16 0,0 0-8 15,0 0-4-15,0 0-2 0,0 0-2 16,0 0-1-16,21-13 4 0,-11 12-1 16,0-1 2-16,-1-1 5 0,-3 3 3 15,4 0 2-15,-4 0 2 0,0 0-2 16,-1 3-1-16,-3 0 1 0,6 4 0 16,-4 0 1-16,0 1-4 0,0 4 1 15,-2-4-3-15,3 3 1 0,-5 0-3 16,4 4-2-16,-4-1 0 0,2 5-1 15,-2 1-3-15,0 2 3 0,0 1-2 16,0 3 1-16,0-1 0 0,0 3-1 16,0-2 0-16,0 5-1 0,0-2 0 15,0 1 1-15,0 4-2 0,0-3 4 0,2 3-2 16,0 1 0-16,4-2-1 0,-4 1 2 16,2 0-2-16,-2-1-3 15,3-1 3-15,-1 1 1 0,0-1 0 0,-2 2-1 16,2 1-3-16,2 2 1 0,-2-2 0 15,0 1-1-15,1 1 2 0,-1 0-2 16,0-1 1-16,-2 2-1 0,0 0 1 16,6 2 1-16,-4 1 0 0,1 0 0 15,1 1-2-15,0 1 2 0,-6 1 1 16,4 0 0-16,-4-3-1 0,2 2-1 16,2-4 0-16,-4 1 1 0,0-1-3 15,0-4 1-15,0 1 2 0,0 1-3 16,0 0 2-16,0-3-2 0,0 1 1 15,0-3 2-15,0-1 0 0,2 0-1 16,2-2-1-16,-1-2 0 0,1-1 2 16,0-1-2-16,-2-2 1 0,2-1-1 15,-4 2 0-15,0-5 0 0,2-2-1 0,-2 1 0 16,0-2 1-16,0-3 1 0,-2 0 0 16,-2 0-2-16,2-1 1 0,0-1 0 15,-2 0 1-15,2 0 0 0,-1-2 1 16,1-1 0-16,2-1-2 0,0 2 1 15,0-2 0-15,0-1-2 0,0-1 0 16,0 1 0-16,0-1 0 0,0 1 0 16,0 0 1-16,0-1-1 0,0-1 0 15,0-1 1-15,0-2-1 0,0 2 1 16,0 0 0-16,0 1 0 0,0-1 1 16,0 2 0-16,0-2 0 0,0 1-1 15,0 0 0-15,0 2 0 0,0-1-1 0,0 1 2 16,0-2-2-16,0 0 1 0,0-1 0 15,0 3 0-15,0 0 1 16,0-3-1-16,0 4 0 0,0-1 1 16,0 0 1-16,0 0-2 0,0 0-1 0,0 2 2 15,0-3-2-15,0 4 0 0,0 0 2 16,0-4-2-16,0 4 0 0,0-3 0 16,0 1 1-16,0 2 0 0,0-2-1 15,0 1 1-15,0-4-1 0,0-1 2 16,0 0 1-16,0-3-3 0,0 3 3 15,0-2-2-15,0-1 0 0,0 2 0 16,0-2 0-16,0 1-1 0,0-1 0 16,0 0 0-16,0 2 1 0,0-2 0 15,0 0 1-15,0 0-2 0,0 0 1 16,0 0 0-16,0-2 0 0,0 2-1 16,0 0 0-16,2 0-2 0,1 0-14 15,1 2-15-15,2 1-43 0,-6-12-34 0,-10-16-88 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22T07:15:14.282"/>
    </inkml:context>
    <inkml:brush xml:id="br0">
      <inkml:brushProperty name="width" value="0.05292" units="cm"/>
      <inkml:brushProperty name="height" value="0.05292" units="cm"/>
      <inkml:brushProperty name="color" value="#FF0000"/>
    </inkml:brush>
  </inkml:definitions>
  <inkml:trace contextRef="#ctx0" brushRef="#br0">14536 6995 177 0,'0'0'0'0,"0"0"-7"0,0 0 7 15,0 0 0-15,0 0 0 0,0 0 0 16,0 0 0-16,112-65 2 0,-110 60-2 15,-2 1 1-15,-7 0 11 0,-1-2 17 16,4 0-4-16,-2 0 2 0,0 0 7 16,-1 3 4-16,1-1-4 0,4 1-4 15,2 3 3-15,0 0-8 0,2 0-16 16,7 0-8-16,-3 3 0 0,6 1-1 16,-8-1 4-16,9 3-2 0,-5 0-1 0,-4-1 0 15,0 2 1-15,-2-3-2 0,-2 4 1 16,0-1-1-16,0 0 0 0,0 2 1 15,0 0 2-15,0 0-2 0,0-1 1 16,0 3 0-16,0 2 2 0,0-1-2 16,9 5 2-16,-5-1 1 0,2 2 0 15,2 7 1-15,-2-5-1 0,3 6 1 16,-1-1 1-16,-2 2-3 0,2 0 0 16,-6 1 3-16,7 4-3 0,-1 1-1 15,-2-1-1-15,2 4 2 0,-3-2-1 16,7 2-1-16,-6 1 0 0,5 2 1 15,-5-1 1-15,6-2 0 0,-2 3 0 16,-1-1-2-16,3-1 0 0,-2 2 3 0,-3 0-4 16,-1 0 2-16,2 2 1 0,-6-2-3 15,0 1 3-15,-2-2-3 0,-4 2 1 16,-4-2 0-16,4-2-1 16,-2 3 1-16,-3-3-2 0,3 1 1 0,-2-2 0 15,6-2 0-15,0 1 1 0,2-3-2 16,0 0 1-16,0-5-1 0,0-1 2 15,2-3-2-15,0-2 0 0,2 0 0 16,-4-3 0-16,4 0 0 0,-2-3-1 16,0-1 1-16,2 0 0 0,0-4 0 15,-1-2 0-15,1 0 1 0,-2-2-1 16,0-1 0-16,4-1 0 0,-4 1 1 16,2-1 0-16,0-3-1 0,3 0 2 15,-5 3-2-15,2-3 0 0,-2 0 2 16,0 0 0-16,4-3-1 0,-2 0 0 15,-2 1 0-15,2-3 1 0,-4-1-1 16,5 2-1-16,-3-1 0 0,-2 1 0 0,2 0-1 16,-2 0 0-16,0-2-6 0,0-1 1 15,4 2 4-15,-4-1 0 0,0 0 1 16,0 2-1-16,2-1-1 0,-2 2-7 16,2 3-7-16,4-3-9 0,2 3-16 15,3-5-24-15,-5-7-51 0,-4-8-118 16</inkml:trace>
  <inkml:trace contextRef="#ctx0" brushRef="#br0" timeOffset="31.247">14480 7065 253 0,'0'0'12'0,"0"0"-10"0,0 0 5 15,0 0 28-15,0 0-2 0,-18-18-19 16,18 17-6-16,2-4 2 0,2 1-9 16,0-4 2-16,4 1-1 0,0 3 5 15,3-2 7-15,-3 0 0 0,4 0-2 16,1 2 0-16,-5 0-1 0,5 1-3 16,-5 0 2-16,-2 1-3 0,-4 2 0 15,0 0-2-15,0 0-4 0,4 0 0 16,-4 2 0-16,1 2 0 0,-1 3-1 15,0 2 1-15,0 2 3 0,0 3-1 16,0 1 0-16,-2 1 0 0,0 1 2 16,0 4 0-16,0-2-2 0,0 3 2 15,0-2-3-15,-2 1 1 0,2 1-1 16,0-3-2-16,0 4 2 0,0-5-2 0,0 4 2 16,0-3-2-16,0 1 1 0,0 4-1 15,0 0 1-15,0-1 0 0,0 3-1 16,0-2 0-16,2-1 1 0,-2 0 0 15,0-1 0-15,2 1-1 16,0-3 0-16,0 2 0 0,0 1 0 0,0 0 2 16,0-3-2-16,-2 2 0 0,0-3 1 15,4 5 0-15,-4-5 1 0,0 1-1 16,0-1-1-16,0 2 1 0,-4-2 1 16,2 0-2-16,0 3 0 0,0-3 0 15,0 3 1-15,-2-3-1 0,-2 1 1 16,2 3 0-16,-1-3 1 0,3 2 0 15,-2-2-1-15,4 2-1 0,0-1 1 16,0-1-1-16,4 1 0 0,0-4 0 0,1 1 0 16,-3-2 0-16,2 0 0 15,-2 0 2-15,0 0-2 0,0-1 0 16,0 1 0-16,0 0 1 0,2-3-1 16,5 2 0-16,-5-5 0 0,2 2 0 0,-2-2 0 15,0 2 1-15,0-3-1 0,-2-2 0 16,5 2 1-16,-5-3-1 0,0-2 3 15,0 1-2-15,-2-3 0 0,2 0 0 16,-2 1 1-16,0-3-2 0,0 0 0 16,0-3 3-16,0-4 1 0,0-5-4 15,0-3-1-15,-2-3 1 0,0 3-1 16,-2-2 2-16,-3 0-1 0,5 2 0 16,0 2 0-16,0 2 0 0,-2 2-6 15,2-1-14-15,2 2-18 0,0-4-26 16,0-8-77-16</inkml:trace>
  <inkml:trace contextRef="#ctx0" brushRef="#br0" timeOffset="4422.29">14513 7129 196 0,'0'0'54'0,"0"0"-53"16,0 0 6-16,0 0 0 0,0 0 0 15,0 0-5-15,0 0-1 0,48-20 1 16,-46 20-1-16,-2-2 2 0,0 1 2 15,0 1 22-15,0-3 18 0,0 2-6 16,-4 1-3-16,4-3-3 0,-2 3-6 16,0 0 3-16,2 0-5 0,0 0-3 15,0 0-2-15,0 0 2 0,0 0-7 16,0 0-9-16,0 0-5 0,0 0 0 16,0 0-1-16,0 1 1 0,2 3-1 15,0 1 1-15,2-1 3 0,-2 3 2 0,0 0 1 16,0 0 3-16,0 0 1 0,-2 0 0 15,2 4-1-15,-2 0-1 0,0 3 0 16,0 3 1-16,0 2-5 0,0 4 1 16,0 2 1-16,0 1-3 0,0 2 2 15,0 2-1-15,0 2 0 0,6 0-1 16,3 2 1-16,-3 2-1 0,0 0 0 16,-2 1-2-16,7-2 1 0,-5 2 5 15,-2-1-4-15,0 3 0 0,-4-5 2 16,0 3 0-16,2 0-3 0,-2-2-2 15,0 0 2-15,0-4-3 0,-2-2 0 16,2-3 0-16,0-4 1 0,0-3-1 0,0-5 1 16,0-3-1-16,0-2 0 15,0-5 1-15,-2-1 0 0,2-1 1 16,0-2-2-16,-2 0 0 0,0 0 2 16,0-3-1-16,2 0-2 0,-2-3 0 0,2 3 1 15,-2-3 0-15,0 4-3 0,2 0 3 16,-3-2-4-16,3 4 2 0,-2 0 0 15,-2 0 2-15,4 0 1 0,-2 0-1 16,2 0 0-16,0 0-1 0,0 0 0 16,0 0 0-16,-2 0 1 0,2 0-3 15,0 0-1-15,0 0-4 0,0 0 2 16,0 0-2-16,0 0 2 0,0 0 4 16,0 0 0-16,0 0 2 0,0 0 0 15,0 0 0-15,0 0 0 0,0 0 0 16,0 0 0-16,0 0 0 0,0 0 0 15,0 0-3-15,2 0-2 0,4-3-14 16,-1-3-7-16,3-2-4 0,-2-3-5 0,2 2 18 16,5-1-12-16,-5 1 6 0,0 3 20 15,-4 0 0-15,5 3 3 0,-7 2 0 16,0 1 0-16,-2 0 0 0,0 0 1 16,0 0 2-16,0-1-3 15,0 1 0-15,0-2-1 0,0 1-15 0,0-2-34 16,0-2-35-16,-11-7-55 0</inkml:trace>
  <inkml:trace contextRef="#ctx0" brushRef="#br0" timeOffset="11126.375">14858 8562 81 0,'0'0'101'16,"0"0"-101"-16,0 0 0 0,0 0 8 15,0 0 20-15,0 0-9 0,0 0-3 0,-39-57 2 16,41 52 2-16,4 0 1 16,-1-1 2-16,-1 0 2 0,4-2-3 0,0 4 6 15,5-2-5-15,-1 4-6 0,5-3-5 16,3 2-3-16,3 0-4 16,8 0 1-16,2 2-1 0,2-2-1 0,5-2 1 15,1 3 1-15,4-4 3 0,1 0 2 16,3 0-2-16,5 0 2 0,-2 2 1 15,8-2-4-15,-2 1 2 0,2 1-4 16,2-2 3-16,0 0-2 0,0 4-3 16,2-4 0-16,2 4 1 0,-4 1-2 15,-2-1-1-15,-2 2 2 0,-5 0-2 16,3 0-2-16,-8 0 0 0,-1 0 0 16,-5 0 3-16,-3 0 1 0,-4 0 4 15,0 0-1-15,-6 0 0 0,-2 0-4 16,-4 0 0-16,-7 0 0 0,-1 0 1 15,-7 0-4-15,-4 2-2 0,-4-2 2 16,0 0-1-16,0 0-1 0,0 0 2 16,-2 0 1-16,-4 0-1 0,2 0 7 0,-4 0-7 15,-1 0 1-15,1 0 0 0,-4 0 0 16,1 0-1-16,5 0 0 0,-2 0 0 16,2 0 1-16,-5-2-1 0,3 2 0 15,-2-1-1-15,-3-2 0 0,1 3 0 16,-3-2-3-16,-1 1 4 0,-3-1 0 15,3-1 0-15,-5 3 0 0,2-1 0 16,-1 0 0-16,-1 1 0 0,-4-2 0 16,5 2 0-16,-9 0 4 0,0 0-3 15,-2 4 0-15,-4-1 0 0,-5 0 0 16,5 3-1-16,-8-3 1 0,1 2-1 0,-3-1 0 16,6 0 0-16,-3 0 0 0,3 1-1 15,-2 1 1-15,4 0 0 0,-1-2-1 16,-1 3 1-16,2-2 1 15,-2 1-1-15,-3 0 0 0,9-1 2 16,0 3-2-16,4-2 0 0,4 1 0 0,7-1 0 16,3 1 0-16,7-1 0 0,4-3-1 15,4 2 0-15,0-1-4 0,8 0-10 16,0 2 9-16,5-2 2 0,3-1 2 16,1 0-1-16,6 2-5 0,-3-2-7 15,3 2-11-15,2-2-12 0,-2 2-12 16,-5-5-42-16,-5 0-92 0</inkml:trace>
  <inkml:trace contextRef="#ctx0" brushRef="#br0" timeOffset="19808.083">16126 8127 253 0,'0'0'51'15,"0"0"-51"-15,0 0-9 0,0 0 1 16,0 0 8-16,0 0 0 0,0 0 5 15,0 0 1-15,31-26 19 0,-31 24 7 16,0 2-7-16,0 0-6 0,0 0 0 16,0 0 3-16,0 0-8 0,-2 0-3 15,2 2-5-15,0-1-1 0,0 2-1 16,0-1 5-16,0-1-1 0,2 2 4 16,4-1 2-16,2 0-2 0,0 0 0 15,1-1 3-15,5 5-1 0,1-5 0 0,-1 1-2 16,3 1-4-16,-3 0 0 0,5 0-4 15,-5 0 1-15,5 4-3 0,-7-1 1 16,3 0-1-16,-3 4-1 0,-2-1 0 16,3 0 2-16,-3 1-1 0,2 0 0 15,1 1 1-15,-3 0 1 0,7-1-1 16,-3 1 0-16,1-6 1 0,3 4 0 16,-5 0 2-16,1-3-2 0,-6 1-1 15,3-4 1-15,-5 0 0 0,-4-1-1 16,-2-1-1-16,0-1 1 0,0 0-2 15,-4 0 4-15,-6 0 6 0,-3 0-4 16,-5 0-4-16,-5 2-1 0,4 1 0 16,-4 1-2-16,5 0 0 0,-1-1 2 15,5 3-1-15,1-2 2 0,1 1-1 16,4-1-1-16,-1 0 0 0,-1 1-1 0,4 2 1 16,0-1 0-16,0 0 0 15,-1 1-1-15,1-1 0 0,0 2 2 16,-2-1 0-16,-3 3-2 0,-3-1 1 0,-1 5-1 15,-3 3 1-15,-5 0-1 0,4 5 0 16,-3 0-2-16,5 4-3 0,-1-1-2 16,7 4-2-16,1 5-9 0,4-1-11 15,4 5-16-15,2-2-20 0,4-10-51 16,2-13-195-16</inkml:trace>
  <inkml:trace contextRef="#ctx0" brushRef="#br0" timeOffset="35414.908">1612 4976 311 0,'0'0'5'0,"0"0"-2"0,0 0 12 0,0 0 10 15,0 0-21-15,0 0-4 16,0 0 1-16,0 0 0 0,0 0 0 15,0 0 2-15,-2-13 3 0,0 10 8 0,2 0 10 16,-4 0-1-16,0-1-5 0,-4 0-5 16,-3 0-5-16,-1 1-4 0,-5 3-2 15,-1 0 3-15,-3 0-4 0,3 0 5 16,-1 0 6-16,-2 0 2 0,7 0 3 16,-1 0-3-16,5 0 0 0,2 1 1 15,-1 1 0-15,5 1-8 0,-2 0-3 16,2 3-4-16,-2 1 0 0,4 3 0 15,-4 4-3-15,-1 0 2 0,1 3 1 16,-2 2 1-16,2 1-1 0,-1 0-1 16,1 0 1-16,0 3 1 0,2 0 0 15,2 2-1-15,2 0 0 0,0 1 6 16,0 2-3-16,4 2 1 0,2-2 1 16,2 4 1-16,-1 1 2 0,3 1-1 15,0 3 0-15,1 1 2 0,-1 0-1 0,2 3-1 16,1 3-3-16,-5-2 0 0,2 5 0 15,1-1-1-15,-3 0-2 0,2 1 3 16,-1 0-1-16,1 2-1 0,-2 3-2 16,0 1 0-16,1 3 2 0,-1-2 0 15,-2 2-2-15,5-2 0 0,-1 0 2 16,-2-1-2-16,5-1 1 0,-3 1-1 16,-2 1 0-16,0 1 0 15,-1 0 0-15,-3 4 2 0,-2 1-2 0,-2 2 0 16,-6-1 0-16,-3 2-2 0,-1 0 2 15,-4-2 0-15,1 1 2 0,3 3 0 16,-1-3-2-16,3 0 2 0,2 0-2 0,2-2 1 16,2-4 0-16,0 1-1 15,0-1 1-15,0 1-1 0,0 3 0 16,-1-2 0-16,1 5 0 0,-4 3 1 16,2 0-1-16,0 3 0 0,-2 1 0 0,0 2 1 15,-1 0 0-15,3 1-1 0,2 0 1 16,2 0 0-16,0-2 0 0,0 3 0 15,0-4-1-15,4-1-1 0,0-2-1 16,1 1 2-16,-5-1 1 0,2 1-1 16,0 3 0-16,-2-4 1 0,0 2-1 15,0 0 1-15,0 0 0 0,-4-1-1 16,1 0 1-16,1-1-2 0,-2 0-1 16,0 1 2-16,0-2 0 0,0-1-1 15,0 2 2-15,-2-2-1 0,1 3 0 16,-1 2 1-16,0 1-1 0,0-1 0 15,-2 4 0-15,-3-1 1 0,1 6-1 0,0 0 0 16,-3 0-2-16,-1 6 1 0,-1-2 1 16,-1 2 0-16,1 0 0 0,1-3 0 15,1 2 0-15,1-7 0 0,4 3 1 16,-1-4 0-16,9-2-1 0,-2 2-2 16,2-3 2-16,0 3 0 0,0-4-1 15,2 1 1-15,-2 5 0 0,0 0 1 16,0 4 0-16,0 2 0 0,-4 3-1 15,-6 2 2-15,-3 3-4 0,1 3 2 16,-2 0-1-16,-1 2 1 0,1-1 0 16,-3 1 2-16,5-3-2 0,-1-2 1 15,3-1 0-15,2 1-1 0,-3-2 0 16,5 0-2-16,0-3 2 0,6-4-1 16,0 2 1-16,0-3 1 0,0-2 1 0,4 0 0 15,0 1-1-15,0 1 2 16,-2-1-1-16,-2 2-1 0,0-1 0 15,-4 1 1-15,-6-1 0 0,4-2 4 0,-3-2-4 16,1-4 0-16,2 0-2 0,2-3 1 16,4 0 0-16,0-5-1 0,0 1-3 15,0-5 3-15,8-2 0 0,0-4-1 16,3-2 1-16,-5-5 0 0,6 1 0 16,-1-2 0-16,-3-7 1 0,-6 0 0 15,6-3-1-15,-4-4 0 0,1-2 1 16,-5-5-1-16,2-6 1 0,-2-1 0 15,0-5-1-15,0-2-1 0,0-4 1 16,0-1 0-16,0-3 0 0,0-1 1 16,0 3-1-16,0-2 0 0,2 0 0 15,0 2-1-15,0-1-1 0,0 1 2 16,0-2-2-16,0 1 2 0,0-2 0 16,-2 1 0-16,0 1 0 0,0-1 2 0,6 1-2 15,-6 0 0-15,0-3 1 0,2 2 0 16,-2-1 0-16,2 1-1 0,-2 0 2 15,0-1-2-15,0 4 0 0,3 0 0 16,-3 0 1-16,2 2-1 16,0 0 0-16,0 0 0 0,0 2 0 0,0 0 0 15,0-2 0-15,2 0 1 0,-2 3-1 16,0 0 0-16,2 0 4 0,0 2-4 16,3 1 1-16,-3-1 0 0,0 0-1 15,2 1 1-15,-2-4-1 0,-4-1 0 16,6-2 0-16,-3-2 1 0,-1-2 0 15,0-2-1-15,-2-2 0 0,0 2 3 16,0-3-1-16,0 2-1 0,0-1 0 16,2-1 0-16,-2 1 0 0,0-1 0 15,0 0-1-15,0 2 0 0,0-2 0 16,0 0 0-16,0 0 0 0,2 0 1 0,-2 0-1 16,0 0 0-16,0 0 1 0,0 0 1 15,0 0 2-15,0 0-1 0,0 0 4 16,0 0-6-16,0 0 1 15,0 0-2-15,0 0 1 0,0 0-2 0,0 0 0 16,0 0-7-16,0 0-7 0,0 0-9 16,-6 0-14-16,-5 3-24 0,1 0-19 15,-13 2-65-15,0-4-157 0</inkml:trace>
  <inkml:trace contextRef="#ctx0" brushRef="#br0" timeOffset="48162.366">1151 16380 355 0,'0'0'0'0,"0"0"-17"0,0 0 11 16,0 0-7-16,0 0 3 0,0 0 10 15,0 0 35-15,0 0-9 0,50-1 0 16,-42-4 7-16,7-1-3 0,1-3-6 15,-3 2 1-15,5 0-7 0,-1-2-8 16,1 4-4-16,7-2-1 0,0 0 1 0,0 4 0 16,4-2 1-16,-2 2-2 0,0 2 1 15,1 1-3-15,1 0 2 0,-4 0-1 16,4 0-1-16,-8 0-1 0,-3 0 1 16,1 0-1-16,-5 1 0 0,1 1 2 15,-5 1-2-15,-3-2 0 0,-1 1-2 16,-4-1 0-16,0 0 0 0,-2 3 0 15,0-4-1-15,0 4 0 0,-2 0-4 16,0 1-3-16,-2 2-9 0,-1-2-8 16,3 1-10-16,2-3-8 0,-2-2-24 15,0-1-21-15,-2-7-36 0</inkml:trace>
  <inkml:trace contextRef="#ctx0" brushRef="#br0" timeOffset="48522.05">1602 16120 306 0,'0'0'26'0,"0"0"-24"0,0 0 2 16,0 0 30-16,0 0 13 0,0 0-15 15,0 0-4-15,0 0-7 0,12 4-3 16,-12-3-5-16,0 0-3 0,0 2-4 16,0-2-1-16,2 1-2 0,3 1-2 15,-1 0 4-15,2 0 2 0,0 3-2 16,2 0 1-16,1 2-4 0,-1 1 1 0,0 2-1 16,-4-1-2-16,3 1 1 0,-5 1 4 15,0 3 2-15,-2-1 2 0,0 2-3 16,-2 6-1-16,-5 2-2 0,-3 5-1 15,-4 3-2-15,-5 3 0 16,-6 5-2-16,-4 4-20 0,-8 0-36 0,-10-7-55 16,-1-13-186-16</inkml:trace>
  <inkml:trace contextRef="#ctx0" brushRef="#br0" timeOffset="54380.262">24954 9078 60 0,'0'0'81'0,"0"0"-77"0,0 0-1 16,0 0 5-16,0 0-3 0,0 0-1 15,0 0-2-15,40-28 1 0,-26 23 3 16,-8 4-5-16,7-1 1 0,-3-1 0 16,-2 3-2-16,-6-3 2 0,0 3 2 15,0 0 5-15,-2 0 15 0,0-2 14 16,-4-1 17-16,2-1-20 0,-4 2-17 15,0-1 7-15,-5 0 13 0,7 3-11 16,0-2-3-16,4 2-6 0,0 0-5 16,0 0-5-16,0-3-4 0,0 3-4 15,0-3-4-15,2 3 4 0,-2 0 0 0,0 0 4 16,0 0-1-16,0 0 5 0,0 0-1 16,0 0-2-16,0 0 1 0,0 0-2 15,0 0-3-15,0 0 0 0,0 0 0 16,2 3 1-16,0 0 1 15,0 0-1-15,3 4 0 0,-1-1-1 0,-2-2 1 16,0 1 0-16,0-3 0 0,-2 1 2 16,0 0 1-16,2-2 1 0,-2 1 0 15,0-2 3-15,0 0-1 0,0 0-1 16,0 0 0-16,2 0-1 0,-2 0 0 16,0 0-1-16,0 0 2 0,0 0 0 15,2-2-2-15,-2 1-1 0,2 1-1 16,0-3 1-16,0 3-3 0,3-3 2 15,1 1-2-15,4-1 3 0,-2-3-1 0,-1 0 1 16,5-2 0-16,2 0-2 16,-1-1-1-16,5-3 1 0,-1 5-2 0,4-4 1 15,1 2-1-15,1 3 0 0,2-5 0 16,4 3 1-16,6-4 0 0,-4 1 0 16,4 0-1-16,-2-1 0 0,0 1 0 15,2-3 1-15,-2 0 0 0,1 5 1 16,-3-8 1-16,0 6-1 0,-7-1 1 15,-5 1 0-15,4 1-2 0,-13 3 3 16,2-1-1-16,-5 5 0 0,-3 0-1 16,-4 0 2-16,2 1 0 0,-2-1 2 15,0 3-1-15,0 0 0 0,0 0-1 16,0 0-4-16,0 0 0 0,0 0 0 16,0 0-3-16,0 0 2 0,0 0-2 15,0 0-4-15,0 0-1 0,0 2 2 16,2 1-1-16,0 3-1 0,4 0-7 15,2 2-6-15,-1 2-9 0,1 2-7 0,-2 1-10 16,9-2-19-16,-7-3-46 0,-4-8-83 16</inkml:trace>
  <inkml:trace contextRef="#ctx0" brushRef="#br0" timeOffset="147718.102">3092 15188 135 0,'0'0'199'16,"0"0"-193"-16,0 0 6 0,0 0 9 15,0 0 5-15,0 0-10 0,0 0-4 16,-24-19 0-16,24 18-1 0,-7-2 5 16,5 1 0-16,0 1 2 0,-2 1-10 15,2 0-5-15,2 0 3 0,-2 0-2 16,2 0 3-16,0-1-4 0,0 1 2 16,0 0-3-16,0-2-2 0,0 2 1 15,2 0 0-15,0 0 1 0,2 2 2 16,2-1 1-16,3 2-1 0,3 0 2 15,5-1 3-15,-1-1 0 0,3 1 0 0,4 2 1 16,-3-2 3-16,3 1-6 0,2-1-2 16,0 1 3-16,1-2-1 0,1 2-2 15,0 1 2-15,2 0-1 0,0 0 1 16,0 2-4-16,0-2 1 0,2 5-1 16,0-1 2-16,0 0-2 0,0-1 3 15,-2-1-2-15,2 0-2 0,0-1 3 16,2-1-1-16,0-1-1 0,4 1 0 15,1 1-2-15,-1 0 1 0,0 2-2 16,-2 0 1-16,-4-3-1 0,2 4 0 16,-8-2 2-16,4 1-1 0,-6 0 1 15,1-1-1-15,-1 1 2 0,2-1-1 16,-2 1 1-16,2 1-3 0,1 0 2 0,1 3-1 16,0-6-1-16,4 1 1 0,-2-1-1 15,0-3 0-15,0 0-1 0,-4-2 0 16,2 0 1-16,-3 0 0 15,-1 0 1-15,0 0-1 0,0 2 2 0,1 1-1 16,-1 1 2-16,4-2-3 0,0 3 0 16,4-2 1-16,2 0-1 0,8-1 1 15,-3-2 0-15,3 0-1 0,0 0-1 16,-1-3 1-16,-1 1 2 0,-2-1-1 16,-2 1 0-16,-6-1-1 0,2 1 1 15,-6-1 1-15,2 0-2 0,-4 3 2 16,-1 0-1-16,-1 0-1 0,-2 0-1 15,-1 0-1-15,5 0 2 0,-2 3 0 16,-1 0 0-16,5-1 0 0,0 0-1 16,6-1 1-16,0-1 0 0,2 0 0 15,0-2 1-15,2-3-1 0,0 3 0 16,-2-1 0-16,0 0 1 0,-4 0-1 16,-2 0 1-16,0 0-1 0,-4-2 1 0,2 2 0 15,-3-1 0-15,3-2-1 0,2 1 0 16,2-3 0-16,2 2 1 0,2-1-1 15,0-1 1-15,2 0-1 0,-2-1 1 16,0 1 0-16,-6 0 0 0,-4 2-1 16,-6 3 0-16,-3-1-1 0,-8 2 1 15,0 1 0-15,1 0-1 0,-3 1 1 16,0 0 0-16,2 0 0 0,-2 1 0 16,7 1 0-16,-3 0 1 0,4-2-1 15,1 3 1-15,-1-3-1 0,5 3 0 16,-3-2 0-16,5 1 0 0,-5 1 1 15,5-3-1-15,-3 0 0 0,1 0 0 0,-5 0 1 16,1 0 0-16,-3-3-1 0,-4 1 0 16,2 2-1-16,-3-2 0 15,-1 2 0-15,-4 0-1 0,0 0-4 16,0 0-7-16,0 0-1 0,0 0-3 16,0-2-4-16,0 2-10 0,0 0-11 0,0-3-31 15,-2-2-60-15,-7-9-220 0</inkml:trace>
  <inkml:trace contextRef="#ctx0" brushRef="#br0" timeOffset="177961.568">15927 9319 379 0,'0'0'9'16,"0"0"-9"-16,0 0-6 0,0 0 6 16,0 0 6-16,0 0-5 0,17 8 3 0,-11-7 2 15,-4 2 4-15,0-1 0 0,0-1 2 16,0 1 2-16,4 0 3 0,1-1-3 16,1 0 2-16,2 1 5 0,5-2-6 15,5 0-1-15,7 0-1 0,6-3-1 16,7 0-1-16,9-2-2 0,5 1-2 15,2 1-1-15,8-2-1 0,0 4-1 16,2 0-3-16,0-1 1 0,4 0 0 16,-3-1 2-16,3 1-1 0,-6 1 0 15,-2-2 0-15,-2 1-2 0,0 1 0 16,-4 1-1-16,-1 0 3 0,-3 0-1 16,-4 0-1-16,-7-2 2 0,-6 2-1 15,-6 0 5-15,-4 0-2 0,-13 0-2 0,-1 2-1 16,-7 1-2-16,-4 0 1 0,0-2-1 15,-2 2 2-15,-7 3-2 16,-3-2 4-16,-7 2-1 0,1-2-1 16,-5-1-2-16,7 1 1 0,-3-3-1 15,-4 0-1-15,7 2-4 0,-5-2 1 16,7 1-4-16,-3-1-1 0,3-1-10 0,3 2-7 16,-1-2-10-16,4 0-16 0,-1-3-39 15,-1-4-87-15</inkml:trace>
  <inkml:trace contextRef="#ctx0" brushRef="#br0" timeOffset="-60314.579">26852 7947 49 0,'0'0'25'0,"0"0"-21"16,0 0-4-16,0 0 21 0,0 0-2 16,0 0-8-16,87-26 13 0,-85 23 2 15,-2 1 2-15,0 2 17 0,-2-1 11 16,2 1-27-16,-2 0-8 0,2-2 0 16,0 1-2-16,0 1-2 0,0-2 0 15,0 1 2-15,0-2 0 0,0 0-2 16,2-1-6-16,0 1-5 0,2 0 2 15,0 1 1-15,-4 2 0 0,0-1 0 16,0 1 6-16,0 0-6 0,0 0 1 0,0 0-5 16,0 3-2-16,-4 6 1 0,2-1-2 15,-2 4 0-15,4 4-1 16,-2 0 0-16,2 3 0 0,0 3 1 16,-4 0-2-16,1 3 1 0,-1-2 0 15,-2 2 2-15,-2-2 0 0,2-3-2 0,4-1-1 16,-3-3 2-16,3-3-1 0,-2-1-1 15,0-5 0-15,2-1 0 0,0-1 0 16,2-4 0-16,-2 1-6 0,-2-2 0 16,2 0-7-16,-2-2-6 0,2-1-8 15,-1-3-13-15,1-8-23 0,-2-5-49 16,0-5-145-16</inkml:trace>
  <inkml:trace contextRef="#ctx0" brushRef="#br0" timeOffset="-60111.433">26846 7596 190 0,'0'0'9'16,"0"0"36"-16,0 0 23 0,0 0-22 15,0 0-17-15,0 0-2 0,0 0-9 16,0 0-11-16,-9-50-7 0,5 53-6 15,4 4-9-15,-4 2-21 0,4 0-16 16,0 3-40-16,0-2-30 0</inkml:trace>
  <inkml:trace contextRef="#ctx0" brushRef="#br0" timeOffset="-59627.238">27088 7792 255 0,'0'0'43'0,"0"0"-13"15,0 0 20-15,0 0 12 0,0 0-22 16,0 0-17-16,0 0-2 0,0 0-7 16,0 0-9-16,16-31-4 0,-16 44-1 15,0 3 2-15,-2 5 0 0,-2 1 3 16,2 4-1-16,0 2-2 0,2 0 0 15,0 4-2-15,2 2 2 0,0-4-2 16,4 1 0-16,0-3 0 0,3-2 3 16,-3-2-2-16,-2-4 3 0,-2-2 2 15,-2-1-1-15,0-3-1 0,0-4-2 16,0-5 0-16,0 0-2 0,0-2 1 16,0-3 0-16,0 3 2 0,-2-3 4 15,-2 0 8-15,-2-3-4 0,-3-3-3 16,3-4 1-16,2-3 0 0,2-5-3 0,-2-4-4 15,2-6-1-15,2-2 0 0,0-7 0 16,0-3-1-16,0 1 0 0,0-2 0 16,0 4 0-16,2 2 0 0,0 6 0 15,-2 2 0-15,2 5 0 0,2 4 0 16,-2 3-3-16,10-1-1 0,-3 4 0 16,-1-1-2-16,6 1 1 0,-1 3-1 15,-3-1 2-15,9 2-2 0,-5 1-8 16,7 2-8-16,-4 2-8 0,5 0-17 15,-11 3-26-15,3 3-36 0,-10 0-62 16</inkml:trace>
  <inkml:trace contextRef="#ctx0" brushRef="#br0" timeOffset="-59376.798">27063 7954 343 0,'0'0'26'0,"0"0"7"15,0 0 20-15,0 0-18 0,0 0-21 16,0 0-2-16,0 0 6 0,0 0-2 0,41-45-8 16,-31 43-3-16,-1-2-2 0,-1 0-1 15,8-2-1-15,1 1 0 16,2 1-1-16,-1-2 0 0,7 3-3 15,-2 2-25-15,-5-3-31 0,-1-1-58 16,-7-1-165-16</inkml:trace>
  <inkml:trace contextRef="#ctx0" brushRef="#br0" timeOffset="-56705.451">27970 7752 68 0,'0'0'17'0,"0"0"20"16,0 0 4-16,0 0 1 0,0 0-8 15,-29-56-2-15,21 46 6 0,2 2-12 16,2 0-2-16,-3 2-5 0,1 1-3 16,-2 2-1-16,6 0 0 0,-2 0-1 15,0 0-3-15,2 1-4 0,-3 1-1 16,1 1-1-16,0 0-1 0,-6 0-1 15,4 0-3-15,-1 1 2 0,-3 4 0 16,-2 1 0-16,-1 2-2 0,-3 4 1 16,5-1 1-16,-3 6 17 0,2 2-18 15,-1 1-1-15,-1 3 0 0,3 1 0 16,3 0 0-16,-6 5 0 0,5-2 0 16,3 2 0-16,-2 0 0 0,2 0 0 15,-1 3 0-15,3-4 0 0,4 3 0 0,0-5 0 16,4-1 0-16,5 0 0 0,-1-6 0 15,4-1-1-15,3-2-1 0,3-4-7 16,7-4 0-16,0-4 1 0,4-1-2 16,-2-3-14-16,4-1-13 0,0-3-15 15,-6-6-31-15,2-4-30 0</inkml:trace>
  <inkml:trace contextRef="#ctx0" brushRef="#br0" timeOffset="-56330.62">28251 7870 69 0,'0'0'5'0,"0"0"32"0,0 0 17 15,0 0-10-15,0 0-8 16,0 0 4-16,0 0 0 0,0 0-11 16,0 0-9-16,27-90-3 0,-29 81-1 15,-2 1-1-15,0 2 1 0,2 1-3 0,0-1 0 16,0 3-5-16,-5 0-3 0,7 1 0 15,-4 2-1-15,2-3-1 0,-4 3 1 16,2 0-2-16,-4 0-1 0,-1 3 0 16,1 7-1-16,-6 0 1 0,3 3-1 15,-1 2 0-15,-5 1 0 0,5-1 0 16,-2 4 0-16,3-2 0 0,5 4 0 16,-4-2 0-16,1 3 0 0,3 1 0 15,2-1-1-15,2 3 1 0,-2-3-1 16,4 2 1-16,0-4 0 0,4-4 0 15,0 2-1-15,4-4 1 0,7 0-2 16,-5-6 0-16,7 1-6 0,-1-3 2 16,7-3-5-16,0 0-12 0,4-3-7 0,-1-3-14 15,5-8-37-15,-6-2-77 0</inkml:trace>
  <inkml:trace contextRef="#ctx0" brushRef="#br0" timeOffset="-55830.225">28632 7877 163 0,'0'0'23'0,"0"0"-17"15,0 0 0-15,0 0 37 0,0 0 4 16,0 0-9-16,0 0 6 0,0 0-13 16,62-114-7-16,-62 103 1 0,0 2-3 15,-2 1-4-15,-5 2-6 0,5 0-3 16,-6 0-3-16,-2 4-2 0,4-2-3 15,-3 3-1-15,-1 1 0 0,-5 0 0 16,3 3 0-16,-7 4 1 0,9 2-1 16,-8 2 1-16,5 1-1 0,1 1 0 0,-1 0-1 15,3 2 0-15,0 0 1 16,-3 2 0-16,5 0 0 0,0 0 0 0,-5 1 0 16,7 4-1-16,-2-2 2 0,0 4-2 15,-3-3 1-15,7 1-2 0,0-1 2 16,0-3-1-16,4-1 1 0,0-3 0 15,2-3 0-15,4-2-1 0,2-2 1 16,3-1-2-16,1-3 0 0,5-3 1 16,1 0 1-16,5-9 0 0,-2-4 1 15,1-3 1-15,3-2 4 0,-4-2 1 16,-5-2-3-16,1-5 3 0,-5-2 1 16,-3-5 0-16,3 0-4 0,-8 0 1 15,-2 6-3-15,-2 1 1 0,-4 6-3 0,-6 6 0 16,4 2 0-16,-3 2 0 0,1 5-1 15,-4 2-4-15,5 3-4 0,1 1-7 16,-4 5-4-16,0 4-2 0,3 5-12 16,3 2-7-16,0 1-15 0,4 2-18 15,0-6-32-15,4-2-32 0</inkml:trace>
  <inkml:trace contextRef="#ctx0" brushRef="#br0" timeOffset="-55455.224">28859 7778 153 0,'0'0'34'0,"0"0"6"16,0 0 21-16,0 0 3 0,0 0-14 15,0 0-11-15,0 0-5 16,0 0-10-16,-2-54-5 0,2 54-2 16,0 0-8-16,0 0-6 0,0 3-3 15,0 2-3-15,0 1 1 0,0 4 2 0,0-1 0 16,2 2 0-16,-2 2 0 0,2 3 0 15,4-2 0-15,1 3 1 0,1 0-1 16,-2-3 0-16,6 1 0 0,1-1 0 16,-1 0 1-16,5-3-1 0,-5 0 0 15,5-2 0-15,-5-2 0 0,-4-3 1 16,3-4-1-16,-7 0 0 0,2-3 2 16,-2-7 5-16,0-2 8 0,0-3 0 15,-1-5-4-15,5-5-3 0,-4-6-4 16,4-2-3-16,-2-4 0 0,1 2-1 15,3 4-8-15,-2 4-5 0,-4 9-4 16,3 6 0-16,-5 5 0 0,0 1-1 16,-2 4-3-16,2 2-10 0,2 0-23 0,0 2-31 15,2 4-18-15,0-3-3 0</inkml:trace>
  <inkml:trace contextRef="#ctx0" brushRef="#br0" timeOffset="-54892.449">29270 7740 182 0,'0'0'0'0,"0"0"3"15,0 0 2-15,0 0 29 0,0 0-12 16,0 0 2-16,0 0 19 0,0 0-9 16,-16-39-16-16,16 34-3 0,0 1-6 15,0 1-2-15,2-3-5 0,2 4 1 0,4-4-3 16,-1 0 3-16,1-1 0 0,0 1 5 15,5 0 2-15,-3 0 5 16,2 3 1-16,7 0-6 0,-5-2 3 16,5 5-1-16,-7 0-5 0,5 5-4 0,-7 2-1 15,-2 4-2-15,1-2 0 0,-5 2 0 16,0-1 0-16,-4 3 0 0,2-1 0 16,-2 0 0-16,0-3 0 0,0 2 0 15,2-2 0-15,-2-1 0 0,0 0 0 16,0-4 0-16,0 1 0 0,2-2 0 15,0 0 1-15,0 0-1 0,0-3 0 16,0 0 1-16,1 0-1 0,1-3 3 16,0 0 5-16,0-2 12 0,2-2-2 15,-2 0-3-15,5-2-5 0,1-3-1 16,0-2-3-16,3 1-3 0,1-5 0 16,1 4-2-16,1-2 1 0,-1 4 0 15,-1 3 0-15,-2 4-1 0,-5 4 0 16,-1 1-1-16,-4 0 0 0,4 6-2 0,-2 6 1 15,-4 1 0-15,0 1 1 0,0 4 0 16,0-2 0-16,0 2-2 0,0 1 0 16,0-4 0-16,4 2 0 0,-2-4 0 15,3-1-1-15,-1-1 2 0,4 1-1 16,2-1 1-16,1-2-5 0,-3-1 0 16,4-3-7-16,1-2-6 0,-5-2-7 15,4-1-4-15,1-1-13 0,-1-8-25 16,3-6-36-16,-5-3-75 0</inkml:trace>
  <inkml:trace contextRef="#ctx0" brushRef="#br0" timeOffset="-54642.369">29936 7407 370 0,'0'0'7'0,"0"0"-3"0,0 0 20 16,0 0 11-16,0 0-13 0,0 0 1 15,0 0 6-15,0 0-4 16,68-11-9-16,-59 19-2 0,3 6-1 0,-2 6-3 16,1 3-3-16,1 5-3 0,-4 5 0 15,1 5-2-15,-1 4-1 0,0-3-1 16,-2 3 0-16,-2-2-1 0,1-2-11 16,-1-3-4-16,0-7-9 0,-2-3-5 15,-2-6-11-15,0-3-8 0,-2-4-23 16,-6-6-28-16,-3-4-28 0</inkml:trace>
  <inkml:trace contextRef="#ctx0" brushRef="#br0" timeOffset="-54470.449">29855 7738 355 0,'0'0'27'0,"0"0"7"0,0 0 25 16,0 0-9-16,0 0-23 0,0 0-11 15,0 0 3-15,0 0-7 0,0 0-8 16,19-97 0-16,4 89-2 0,6 0-1 15,10 2 0-15,2-3 0 0,11 1-1 16,2-1-5-16,2 1-22 0,-1 2-19 16,-5-5-33-16,-5 2-67 0,-7-7-144 15</inkml:trace>
  <inkml:trace contextRef="#ctx0" brushRef="#br0" timeOffset="-53673.279">30434 7520 183 0,'0'0'259'0,"0"0"-256"15,0 0-1-15,0 0 16 16,0 0 4-16,0 0-17 0,0 0 4 0,0 0 11 16,0 0-9-16,-37 17-6 0,37-11 0 15,0 3 3-15,0 1-4 0,0-1-1 16,0 2 1-16,0 3-3 0,0 0 0 16,0-2 2-16,2 1-3 0,2-1 0 15,0 0 0-15,3-1 0 0,3 0 0 16,2-3 0-16,5 1-4 0,3-1 0 15,7-6 2-15,0 0 1 0,4-2-1 16,-2-6 1-16,-4-3 1 0,-2-3 0 16,-11-1 0-16,-4 1 2 0,-3-5 0 15,-5 4 0-15,0-5 1 0,-9 2-3 16,-3-1-3-16,2 2 3 0,-9 2-2 16,4 4 0-16,1 4 0 0,2 4 2 15,-3 1 0-15,3 0 0 0,-3 9-2 0,1 2 0 16,1 6 1-16,-3-2 1 0,3 6-1 15,3 0 1-15,0 1-1 0,-1 0 0 16,7-1 1-16,-2 1-1 0,4-2 1 16,2 2 0-16,0-5 1 0,6 1-1 15,2-2 0-15,5-2 3 0,1-3 3 16,3-2 0-16,1-5-1 0,5-3 1 16,2-1 3-16,4-5 4 0,-2-7 0 15,2-1-4-15,-2-5-2 0,-7 0-1 16,-1 0-5-16,-5-7 2 0,-1 2-1 15,-7-6 0-15,2-4-2 0,-2-1 0 16,-1-3 0-16,-3 4-7 0,-2 4 1 16,0 1 2-16,-4 6-1 0,-3 4-2 0,1 4 2 15,0 3 2-15,2 2 1 0,0 4-2 16,2-1 4-16,0 3-1 16,2 1 1-16,-3 1 0 0,3 1 0 15,0 0-3-15,3 0-3 0,1 0 4 0,4 3 0 16,2 3 2-16,7-1-1 0,-1 1 2 15,7 2-2-15,0 1 2 0,0 2-1 16,-3-2 0-16,1 3 0 0,-9 1 0 16,-1-1 2-16,-5 2-1 0,-6-1-1 15,-4 2 1-15,-7 4-1 0,-1-4 2 16,-5 2-1-16,3 2 2 0,-3-1 0 0,7 2 0 16,-4-1-1-16,3 0 1 0,3-1 3 15,2-2-2-15,-2-1 0 16,3-1 0-16,3 0-2 0,0-3 1 15,2-2 0-15,0 1-1 0,4-4-2 16,5 0 1-16,1-2 0 0,4 1 2 16,7-5 2-16,2 0-2 0,6 0-2 0,0 0-1 15,2-8-14-15,4 1-15 0,0-6-16 16,4-2-31-16,-1-4-57 0,-7-3-156 16</inkml:trace>
  <inkml:trace contextRef="#ctx0" brushRef="#br0" timeOffset="-52798.559">31296 7525 277 0,'0'0'18'16,"0"0"-14"-16,0 0 19 0,0 0 18 15,0 4-8-15,0-4-6 0,0 0 4 16,4-1-5-16,3-2-13 0,1 0-5 16,2 1-3-16,3-1-2 0,5 0-1 0,5-1-2 15,2 0 1-15,4 2-1 0,2-2-1 16,0 2-11-16,-2 1-13 0,-5-1-18 16,-5 2-23-16,-7-3-34 0,-5 0-36 15</inkml:trace>
  <inkml:trace contextRef="#ctx0" brushRef="#br0" timeOffset="-52595.478">31302 7647 212 0,'0'0'83'16,"0"0"-62"-16,0 0 13 0,0 0 13 0,0 0 1 16,0 0-22-16,0 0 0 0,0 0 6 15,0 0-5-15,11 31-8 0,5-33-3 16,5 1-4-16,4-4-5 0,6-1-5 15,2 0-2-15,-2-2 0 0,-2 0-14 16,0-2-18-16,2-2-22 16,-6-1-27-16,-5-4-77 0</inkml:trace>
  <inkml:trace contextRef="#ctx0" brushRef="#br0" timeOffset="-52392.33">31598 7432 377 0,'0'0'16'0,"0"0"-8"16,0 0-2-16,0 0 12 0,0 0 6 0,0 0-2 15,0 0 7-15,0 0 0 0,0 0-6 16,72 8-4-16,-51-10-1 16,4-4-9-16,2 1-6 0,4 0-1 0,-2-1-2 15,0 5-2-15,-5-4-15 0,-7 5-19 16,-1 0-27-16,-9-3-33 0,-1 0-61 15</inkml:trace>
  <inkml:trace contextRef="#ctx0" brushRef="#br0" timeOffset="-52188.797">31679 7540 350 0,'0'0'28'0,"0"0"-19"15,0 0 16-15,0 0 25 0,0 0-22 16,0 0-5-16,0 0 6 0,0 0 1 15,0 0-7-15,29 46 0 0,-11-46-1 16,5 0-8-16,2 0-8 0,8 0-4 16,0 0-1-16,2 0-1 0,-2-1-7 0,-4-2-25 15,0-5-26-15,-4-3-28 0,-5-9-71 16</inkml:trace>
  <inkml:trace contextRef="#ctx0" brushRef="#br0" timeOffset="-51782.729">32212 7286 99 0,'0'0'118'16,"0"0"-75"-16,0 0 24 0,0 0-17 0,0 0-6 16,0 0-9-16,0 0 2 0,0 0-2 15,0 0-7-15,60-100-13 0,-60 98-2 16,-2 2-6-16,0-2-2 15,-2 2-3-15,-3 4-2 0,1 3-2 16,-2 7 1-16,-7-1 1 0,5 3-1 16,2 2 1-16,-7 0 0 0,3 2 0 0,-2-1 0 15,1 3 1-15,-1 1 0 16,-3 0-1-16,7 2 1 0,-3-2-1 0,3 0 1 16,6 2-1-16,2-5 0 0,2-1-1 15,4-7-1-15,2-1-5 0,7-8 4 16,-1-3 2-16,0 0-1 0,9-9 2 15,-4-5 6-15,1 0 0 0,-1-6 0 16,-1 1-1-16,-1-4 3 0,-3 0 3 16,-2-5-2-16,3 0-3 0,-7-1-5 15,-2 1-1-15,-4 6-2 0,-6 2-13 16,-8 3-5-16,-1 6-8 0,-6 2-4 16,1 4-5-16,-1 4-10 0,0 1-18 15,5-2-21-15,1-1-65 0</inkml:trace>
  <inkml:trace contextRef="#ctx0" brushRef="#br0" timeOffset="-51501.278">32427 7009 443 0,'0'0'7'0,"0"0"1"15,0 0 0-15,0 0 3 0,0 0-2 16,0 0 1-16,0 0 7 0,0 0 6 0,114 62-5 16,-102-45-1-16,5 1-1 0,-1 5-6 15,-1 2 1-15,-1 5-2 0,-4 0-6 16,-3 2-1-16,-5 2-1 0,-2 1 0 16,-11 0-1-16,-3 2 0 0,-9 0 0 15,-10 0-6-15,-2-3-6 16,-9 2-10-16,-5-2-17 0,-5-3-8 0,0-2-21 15,-6-1-34-15,13-11-98 0</inkml:trace>
  <inkml:trace contextRef="#ctx0" brushRef="#br0" timeOffset="-49766.881">26213 8584 119 0,'0'0'25'0,"0"0"17"0,0 0 0 16,0 0-6-16,-4-2-8 0,4 2-6 16,0 2 5-16,0 1-3 0,0 0-3 15,0-3 3-15,0 3-2 0,0-3 0 16,4 3-4-16,0-3 0 0,2 0 3 16,1 1 0-16,-1-1-6 0,0 2 0 15,2 0-5-15,5-2-1 0,-3 3-1 16,5 0-1-16,1 0-1 15,7 2 0-15,-2-2-1 0,7 0 1 0,6 0 2 16,-1-1 3-16,10 1-3 0,-2-1-1 16,3 0-3-16,3 0 3 0,-1 1-1 15,-5-3-1-15,7 3 0 0,-5-1-3 16,-4-1 2-16,-1 1 1 0,-3 1-3 16,-4-3-1-16,-4 0 3 0,-3 0 0 15,-11 0 2-15,3 0-3 0,-7 0 2 16,-5 0-3-16,2 0 1 0,0 0-2 15,2 0 1-15,-3-3-2 0,-1 1 2 16,0 2-2-16,-4 0 0 0,0 0 0 16,0 0 0-16,2 0 1 0,-2 0-1 0,0 0 1 15,0 0 1-15,0 0-2 16,0 0 0-16,0 0-4 0,0-1-10 0,0-1-9 16,0 2-1-16,2-3-6 0,-2 3-9 15,0-3-5-15,0-3-8 0,0 1-16 16,0-4-36-16,0-2-59 0</inkml:trace>
  <inkml:trace contextRef="#ctx0" brushRef="#br0" timeOffset="-49407.639">26999 8468 201 0,'0'0'64'0,"0"0"-30"16,0 0 31-16,0 0-4 0,0 0-20 15,0 0-15-15,0 0 7 0,0 0-4 16,-7-4-9-16,7 4-5 0,0 0-6 0,0 1-6 16,0 1-1-16,5-1 3 15,-3 2 2-15,-2 0 3 0,4 0 0 0,-2 0-1 16,4 0-2-16,4 2-1 0,1 2 0 16,-5 0-2-16,15 0 2 0,-5 1 0 15,7 0 2-15,4-3-2 0,2 1-2 16,-2 0 1-16,-5-1-2 0,7 1 2 15,-4 0-1-15,-6-3-2 0,-1 2 2 16,-7 0-2-16,3-2 2 0,-8 0-1 16,-2 0 2-16,-4 0-2 0,0 3-1 15,0 1 0-15,-6 6 0 0,-10 2 2 16,-3 3 1-16,-8 2 0 0,-10 3-5 16,-6-1-1-16,-7 1-8 0,-10 3-17 0,6-1-22 15,-8 0-28-15,0-5-35 0,6-8-149 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22T07:23:11.757"/>
    </inkml:context>
    <inkml:brush xml:id="br0">
      <inkml:brushProperty name="width" value="0.05292" units="cm"/>
      <inkml:brushProperty name="height" value="0.05292" units="cm"/>
      <inkml:brushProperty name="color" value="#FF0000"/>
    </inkml:brush>
  </inkml:definitions>
  <inkml:trace contextRef="#ctx0" brushRef="#br0">3006 8127 224 0,'0'0'0'0,"0"0"-30"15,0 0 30-15,0 0 2 0,0 0 0 0,0 0-1 16,0 0 7-16,0 0 4 0,-29-69 4 15,29 59 4-15,-2 2 3 0,0 1-1 16,-3 0 0-16,3 3-6 0,-2-1 0 16,4 1-3-16,-2 2 3 0,2 1-6 15,0 1 2-15,0 0-6 0,2 0-6 16,4 1-9-16,9 5 6 0,3-3 2 16,9 0 1-16,8-3 3 0,9 0 6 15,8 0 5-15,5-6-2 0,1 0-3 16,4 1-6-16,0-3 3 0,-2 4-4 15,0-4-2-15,-6 0-2 0,4 2 2 16,-15-2 0-16,1 2 1 0,-11 2 0 16,-6 0-1-16,-9 4 1 0,-9-1 0 0,-5 1-1 15,-4 0 0-15,-7 0 0 0,-7 5 7 16,-11 2 6-16,-14 7-5 0,-5 5-8 16,-5 1-5-16,-5 5-5 0,2-4-2 15,7 1-11-15,6-3-8 0,12-5-7 16,8 4-17-16,9-9-31 0,6-5-27 15</inkml:trace>
  <inkml:trace contextRef="#ctx0" brushRef="#br0" timeOffset="2765.393">1918 13135 107 0,'0'0'19'15,"0"0"21"-15,0 0-11 0,0 0 4 16,-25-27-7-16,23 24-7 0,0 1-1 16,0 0-1-16,-2-2 2 0,4 4 2 15,0-1-10-15,-2 1 2 0,2 0 1 0,0-2-1 16,0 2-3-16,0 0-10 0,0 0-2 16,2 3-2-16,2 1-2 0,7 2 6 15,3 1 4-15,5-2 0 16,3 2-4-16,7-3 8 0,7-1 3 0,3-3-6 15,4 0 9-15,7-4-7 0,1-4 1 16,3 3-1-16,2-6 0 0,-2 3 0 16,-9-1-3-16,1 0 1 0,-13 1 2 15,-4 0-4-15,-11 2 0 0,-7 3 1 16,-5 1 0-16,-6 2-1 0,-2 0-1 16,-9 0 12-16,-1 0 0 0,-9 2-14 15,-1 4-1-15,-5 2-5 0,0 0-8 16,-2 2-3-16,6-2-1 0,3-1-6 15,5 0-17-15,5-2-16 0,6-4-27 16,2-4-39-16</inkml:trace>
  <inkml:trace contextRef="#ctx0" brushRef="#br0" timeOffset="3109.181">2241 12912 45 0,'0'0'307'0,"0"0"-304"0,0 0-3 16,0 0 0-16,0 0 1 0,0 0-1 15,0 0 9-15,0 0 11 0,0 0-2 16,33-51 4-16,-27 47 2 0,0 1 1 16,-2 3-8-16,5 0-4 0,-1 0-6 15,6 0-4-15,1 0-2 0,3 4 0 0,1 0 0 16,2 1 1-16,-5 1 0 0,3 0-1 15,-9 1 0-15,-2 1 2 0,-1-4-3 16,-7 2-2-16,0 0 2 0,-4 2 1 16,-7 4 6-16,1 4 0 15,-11 2-4-15,3 7-2 0,-5-2 1 0,0 5-1 16,0 0-1-16,3 1-1 0,1 2-10 16,7 2-20-16,5 2-13 0,5 1-25 15,0-13-27-15,2-9-73 0</inkml:trace>
  <inkml:trace contextRef="#ctx0" brushRef="#br0" timeOffset="4828.035">29089 8307 328 0,'0'0'0'0,"0"0"-75"0,0 0 48 15,0 0 16-15,0 0-36 0,0 0 47 16,0 0 4-16,0 0 12 0,0 0 7 16,2-54 4-16,-2 54 5 0,0-2 0 15,2 2 0-15,0 0-10 0,8 2-6 16,0-1 5-16,9-1 0 0,4 2 2 16,6-2-6-16,6 0-6 0,8 0-5 15,3 0 0-15,1 1-5 0,3 1 1 16,-1 1-2-16,-1 1 1 0,-5-1 0 15,-1 0-1-15,-7-1-1 0,-4 0 1 16,-8 1-1-16,-7 0-7 0,-3 0-7 16,-9 0-13-16,0 0-15 0,-4 2-22 15,-4-2-24-15,-5-3 14 0,-7 0-54 16</inkml:trace>
  <inkml:trace contextRef="#ctx0" brushRef="#br0" timeOffset="5093.596">29425 8049 572 0,'0'0'0'0,"0"0"-11"0,0 0 2 16,0 0-2-16,0 0-7 0,0 0 1 16,0 0 15-16,0 0 0 0,0 0 1 15,339 21 1-15,-308-15 1 0,-6 0-1 16,-2 1 2-16,-2 0 0 0,-7 2 0 15,1 1 1-15,-5 2-1 0,-6-1-1 0,-4 0-1 16,0 2 0-16,-8 3 0 0,-9-2 1 16,-5-2-1-16,-3 4 1 0,-6-2 1 15,-4 1-2-15,2 1-1 16,-7 0-6-16,5 2-10 0,-2-1-11 0,0 5-28 16,-3 0-37-16,5-4-57 0</inkml:trace>
  <inkml:trace contextRef="#ctx0" brushRef="#br0" timeOffset="5937.143">27577 13744 337 0,'0'0'0'15,"0"0"-16"-15,0 0 16 0,0 0 6 16,0 0 9-16,0 0 12 0,0 0 5 16,137-22 0-16,-100 21-9 0,0-1-7 15,5-1-3-15,3-2-2 0,3 0-5 16,-3-3 0-16,9 1-4 0,-9 2 1 15,5-3-1-15,-9 5-2 0,-3-1 0 0,-10 1 1 16,-3 1-1-16,-12 1 0 0,-9 1-7 16,-4 0-13-16,-6 0-15 0,-11 0-33 15,-10-1 0-15,-8-3-65 0</inkml:trace>
  <inkml:trace contextRef="#ctx0" brushRef="#br0" timeOffset="6249.716">27842 13423 536 0,'0'0'0'15,"0"0"0"-15,0 0 1 0,0 0 1 16,0 0-2-16,0 0 0 16,0 0 4-16,0 0 7 0,0 0-4 15,116-30 0-15,-77 30-4 0,-2 1 2 16,7 5-1-16,-3-2 2 0,0 5-2 15,1 0-2-15,-1 1 0 0,2 4-1 0,-7-2-1 16,1 3 0-16,-6-1 0 0,0 1 0 16,-6-1 1-16,-9-3-1 0,-3-1 0 15,-7-2 0-15,-6-1-2 0,-2-1-4 16,-17 3 2-16,-8 0 4 0,-10 1 2 16,-11 4-2-16,-11 1-9 0,-8 2-10 15,1 4-8-15,-6 0-11 0,-3 3-26 16,1-6-44-16,14-6-104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22T07:25:24.326"/>
    </inkml:context>
    <inkml:brush xml:id="br0">
      <inkml:brushProperty name="width" value="0.05292" units="cm"/>
      <inkml:brushProperty name="height" value="0.05292" units="cm"/>
      <inkml:brushProperty name="color" value="#FF0000"/>
    </inkml:brush>
  </inkml:definitions>
  <inkml:trace contextRef="#ctx0" brushRef="#br0">11789 14878 225 0,'0'0'0'0,"0"0"-17"15,0 0 7-15,0 0 0 0,0 0-9 16,0 0 19-16,0 0 5 0,-174-80 0 16,147 73 1-16,-4 5-1 0,9 0 6 15,-3 1 10-15,0 1-2 0,-2 0-7 16,13 3 6-16,-5-3-14 16,7 1 0-16,-3 3 12 0,5-4 19 0,6 1-5 15,-1 1-4-15,1-2-5 0,4 3-4 16,0 0-8-16,0 2-6 0,0 1-3 15,2 0 1-15,3 2 3 0,1-2 3 16,0 3 1-16,8 0 1 0,-1 0 0 16,-3 1-1-16,9 0 2 0,-5 0 0 15,11-1-1-15,0-2-2 0,2-1-1 16,4 1 0-16,2-2 1 0,2-2-1 16,6-1 2-16,-1-2-1 0,7 0 3 15,5 0-2-15,2-2 1 0,-1-4-3 16,7 2-2-16,2-1 1 0,0 0 0 15,4 1-2-15,1-1 0 0,-1 1 0 16,0 0-1-16,2-3 1 0,0 2-1 0,3-1-1 16,-3-1 2-16,10 3 1 0,-1-4 2 15,1 1 3-15,7 0-3 0,-2 1-2 16,10 2-1-16,-4-1 0 0,4 2 1 16,4-1-1-16,2 1-3 0,2 2 0 15,1-2 0-15,3 0 1 0,3-1-1 16,-7 0 2-16,8 0 1 0,-5-2 0 15,-1 3 0-15,1 0-3 0,-3 1 0 16,0 0 0-16,0 1 1 0,3-1 0 16,5 1 1-16,3-4-1 0,2 0 2 15,10-3-2-15,2-1-1 0,2-1-3 16,0-2 3-16,2 3 0 0,-4-1 1 16,0 0 0-16,-4 0 2 0,0 1-3 0,-4 0-6 15,-2 0 6-15,0 2 0 0,-7-3 2 16,-1 3-1-16,-3 0 1 0,-4 0 0 15,1 2-2-15,-1-4-4 0,0 1 4 16,1 3 0-16,-3 0 0 0,0 2 1 16,0 1 0-16,1 0 0 0,-3 1-1 15,-2-1 0-15,-8 2-4 0,-7-2 4 16,-3 2 0-16,-7-1 1 0,-10 1-1 16,-4 0 1-16,-7 0 0 0,-11 0 0 15,-5 3 0-15,-11-2-1 0,-3 1 0 16,-9 0 0-16,3 0 0 0,-11-2 0 15,0 0 0-15,0 0-1 0,-2 0 1 0,0 1 1 16,0-1-1-16,0 0 2 16,2 1-1-16,-2-1 1 0,0 0 0 15,0 0 0-15,0 0 2 0,0 0 1 16,0 0-1-16,0 0 0 0,0 0-1 16,0 0 1-16,0 0 0 0,0 0 1 0,0 0-1 15,0 0-3-15,2 1-1 0,0 2 0 16,0-1 0-16,2 5 1 0,-2 2-1 15,5-1 0-15,-1 4 1 0,0 0-1 16,2 4 0-16,-4 3 1 0,3-1 0 16,1 2-1-16,-4 1 0 0,2 5 0 15,-2-1 1-15,-2 2 0 0,0 4-1 16,-2 0 0-16,3 4 1 0,-3 3 0 16,0 0 2-16,0 2-2 0,0 0 0 15,0 2-1-15,2 4 1 0,0-3-1 16,0 4 1-16,2-2 0 0,-2 0-1 15,0 2 1-15,0 1-1 0,0 0 1 16,-2 0-1-16,0 0 0 0,2-1 1 0,-2-3 1 16,2 1-2-16,0-1 0 0,0 1 0 15,0 1-2-15,-2-1 1 0,0 1 1 16,0-1 0-16,0 1 0 16,0 0 1-16,0-1-1 0,0 1 2 0,0-1-2 15,0-2 0-15,0 0 0 0,0-2 0 16,0-1 0-16,0-2 0 0,0-3 0 15,-2-1 1-15,-2 0-1 0,0-4 0 16,0 0 1-16,2-4-1 0,2-2 1 16,-2 0-1-16,-2-4 0 0,0 0 0 15,2 0 0-15,2-3-1 0,0 4 1 16,-3-2-1-16,3 2 1 0,0-3 0 0,-2-4 0 16,2-3 0-16,0 0 1 0,0-4-1 15,0 1 0-15,0 0 1 0,-2-2-1 16,2 0 0-16,-2-3 0 15,0 1 0-15,2 0 1 0,0 0-1 16,-2 0 0-16,2-1 0 0,0 4-1 0,0 0 1 16,0 2 0-16,0 0-1 0,0 3 1 15,0-2-1-15,0 0 1 0,0 3 0 16,0 1 0-16,0 0 0 0,0 1 0 16,0 1 0-16,0-1 0 0,0 4-1 15,0 3 2-15,0 0-2 0,-2 1 1 16,0-2 0-16,-2 0 0 0,4-3 0 15,-2 2-2-15,-4-2 0 0,4-1 0 16,-1 1-2-16,3 0 3 0,0-1 0 16,0 3 1-16,0 0 0 0,0 2 0 15,0-1-1-15,0 1 1 0,0 1 1 16,0-3-1-16,3 2 0 0,-1-4 0 16,-2 0 0-16,0-1 1 0,0-3-1 0,0 1 0 15,0-2 0-15,0-1-1 16,-2-3 1-16,-1 1 0 0,3-1 0 0,0-3 0 15,0 0 0-15,-2 0 0 0,2-1-1 16,0 1 1-16,0 0 0 0,0 0 0 16,0 0 0-16,0 0-1 0,0-2-2 15,-2 0 3-15,2-1-2 0,0 0 1 16,-2-1-1-16,2 2 1 0,0 1 0 16,0-1-1-16,0 2 0 0,0 0 1 15,0-2-6-15,0 0 6 0,0-2-1 16,0-1 2-16,0-1 0 0,0 0 1 15,0 0-1-15,0 0 0 0,-2 0 0 16,2 3 0-16,-2 0 0 0,2 0 0 0,-2 1-1 16,2 1 1-16,0 0-2 15,-2-1 0-15,2 1-1 0,-2 0 2 16,2-1 1-16,-4 1 0 0,2 2 1 16,-9 0-2-16,5-1 2 0,-6 2-1 15,-5 0 0-15,-1-2 0 0,-3 2 0 0,-6 1-3 16,2-1 3-16,-2 2-1 0,-4 2-1 15,-4-1 2-15,0 1 1 0,-6 1-1 16,-1 1 1-16,-3-1-1 0,-7 0 1 16,1 1-1-16,-11-1 1 0,-2 1 0 15,-9 2 0-15,-3-1 0 0,-3 1 0 16,-8 0 0-16,0 0 0 0,-3 0-1 16,-3-1-2-16,-5 1 1 0,-11-1 0 15,10-1 1-15,-1 0 1 0,1-1 0 16,0 1 0-16,-15 4 1 0,11-3-1 15,4-1-1-15,14-1-5 0,2-3 5 0,-16 2 0 16,2 0 1-16,2-2 0 0,-13 5 0 16,11-4 1-16,-15 3-1 0,13 0-1 15,0-3-2-15,-15 3 0 0,11-3 2 16,-11 3 0-16,23-4 1 0,-16 2 0 16,1-1 1-16,3 1-1 15,-13 0-1-15,11-2-4 0,2 0 4 0,-1-1 0 16,13 2 2-16,15-4 1 0,14-1-1 15,2-1 0-15,-13 1-1 0,-9 0-1 16,-13 0-1-16,-2-2-1 0,8 1 2 16,0-2 0-16,0 0 2 0,0 0-2 15,2 0 2-15,-2-1-2 0,5 1 1 16,-3-1-1-16,-4-1-3 0,4 1 3 16,-2-1 1-16,-4-1 3 0,10 2-3 0,-3-1 3 15,-3-1-3-15,10 0 1 0,-2 1 0 16,3-1-2-16,3 1 0 15,1-1 0-15,4 0-1 0,2 0 2 0,3-2-2 16,1-1 3-16,2 0-2 0,2 1 1 16,3-2 0-16,1-1-1 0,6 0 1 15,1-1 1-15,3 1-2 0,3 0-1 16,1 0-1-16,1 0 1 0,8 0 1 16,2 1 0-16,6-1-1 0,2 0 1 15,-1 0-1-15,7 0 0 0,0 0-2 16,7 1-2-16,0 0 1 0,-3 1-2 15,9-2-1-15,2 0 0 0,-4 0-2 16,4 1-3-16,0-1-3 0,-2-1-10 16,2-2-8-16,2-1-17 0,0-5-18 15,0-10-55-15,0-1-106 0</inkml:trace>
  <inkml:trace contextRef="#ctx0" brushRef="#br0" timeOffset="218.7">11243 15262 278 0,'0'0'0'16,"8"-93"-155"-16,3 65 57 0</inkml:trace>
  <inkml:trace contextRef="#ctx0" brushRef="#br0" timeOffset="609.271">11388 14976 84 0,'0'0'228'15,"0"0"-185"-15,0 0-10 0,0 0-2 16,0 0-5-16,0 0-20 0,0 0-6 15,0 0 0-15,0 0 1 0,37 37 3 16,-27-15 4-16,1 4-1 0,-1 3 8 16,-4 6-2-16,7 5 0 0,-7 5-4 15,-2 4 4-15,-4 2-7 0,0 3 8 16,0 4-7-16,-6 1 1 0,-3 4-4 16,-3 4 2-16,4 8 2 0,-5 4-3 15,1 4 2-15,4 4 0 0,-5 5-6 16,3 6 2-16,4 4-1 0,2 4 3 15,-1-2-2-15,3-2 1 0,2-12 0 16,2-3 1-16,5 2 0 0,-1 0-3 0,6 12-1 16,1-1 0-16,-1-7 0 0,5-4 0 15,-5-10 0-15,7-6-1 16,-5-7 1-16,5-5 0 0,-5-2 1 0,3-5-2 16,-5-1 0-16,5-3 1 0,-3-3-1 15,-4-4 0-15,5-5-1 0,-5-3-4 16,-6 0-6-16,9-3-5 0,-9-5-7 15,0 0 2-15,-4-2-8 0,0-4-1 16,0-1-3-16,-4-5-11 0,-2-4-20 16,-5-9-29-16,3-2-65 0</inkml:trace>
  <inkml:trace contextRef="#ctx0" brushRef="#br0" timeOffset="1733.973">16890 15320 330 0,'0'0'0'0,"0"0"0"15,0 0 2-15,0 0 9 0,0 0-3 16,0 0 6-16,-14-12 0 0,12 12 1 16,2 0 7-16,0 0 7 0,-4 0-5 15,2 0-2-15,-2 0-4 0,-5 1-11 16,3 5-5-16,-4 2-1 0,-3 1 1 15,1 5-1-15,-5 1 2 0,3 6 0 16,-3-1 1-16,1 3 0 0,3 1-1 0,-5 3-1 16,8 2 1-16,-3 1 0 0,3 2 2 15,8-1 0-15,-2 3-1 0,2-1-3 16,2-3 0-16,2-1 0 0,2-2 1 16,4-4-1-16,2-1 1 0,1-3 2 15,-1-4 0-15,7 2 3 0,-3-5-3 16,3-1 2-16,3-1-4 0,1-4 1 15,4 0 0-15,-3-6-2 0,3 0 3 16,2-8-3-16,-2-1 3 0,-2-4-3 16,-1-5 1-16,-3-1 3 0,-5-5 3 15,-1-3 0-15,-5 0-1 0,-4-5-1 16,-4 0 1-16,0-2-1 0,-8-1-4 16,-2-1-2-16,-3-2 1 0,1 2-1 15,-1 4 1-15,3 3-1 0,0 6 0 0,2 1 1 16,-1 4 1-16,1 1 0 0,-2 2-2 15,-1 3 2-15,1-1-1 16,-7 2 0-16,1 0-1 0,-9 2 0 0,0 3 0 16,-6 3-2-16,2 3-2 0,-2 3 1 15,0 6 1-15,4 4 0 0,-1 4-2 16,5 1 0-16,2 0-1 0,3 1-3 16,5-2 1-16,5 1-3 0,6 0-3 15,2 1 0-15,8 2-6 0,7 0 2 16,5-2 0-16,7-1 0 0,8-2-2 15,2-2-5-15,5-2-13 0,1-2-20 16,1-3-13-16,1-5-52 0,-8-2-55 16</inkml:trace>
  <inkml:trace contextRef="#ctx0" brushRef="#br0" timeOffset="2296.413">17265 15258 471 0,'0'0'0'16,"0"0"-24"-16,0 0 24 0,0 0 2 15,0 0 4-15,0 0-5 0,0 0 5 16,0 0-3-16,-2-74 0 0,14 65 1 16,-8 3 1-16,-2 5 3 0,-2-2 2 15,0 3 3-15,0 0 3 0,0 0-3 16,0 0-5-16,0 0-6 0,0 3-1 15,-2 1-1-15,2 4-1 0,-4 2 0 16,2-1 0-16,2 7 0 0,0 0 1 0,0 0 0 16,2 2 0-16,2-3 0 0,-2 2 1 15,4-3 0-15,-2 1 1 0,3 1 2 16,-5-3-3-16,2 3 0 16,-2-3-1-16,0 0 1 0,2 3 0 15,-2-4 0-15,2 0 3 0,3-1-1 0,-1 0 5 16,4 1 0-16,0-3 0 0,5 1-2 15,3 2 1-15,5 1 0 0,4 0 0 16,2 0-2-16,4 2-3 0,2-1 0 16,-2 0 1-16,7 0 2 0,-7-1-1 15,0-1 1-15,-6-2 1 0,-3-2 3 16,-7 1 0-16,-1 0 0 0,-3-1-3 16,-9 1 0-16,0-2-1 0,-4-2-1 15,0 1 0-15,-4 2 2 0,-6-1 4 16,-9 2-1-16,-6 2-3 0,-4 0-4 15,-8 1 0-15,0-2-1 0,0 0 0 16,0 0-1-16,-1-2 0 0,3 1 0 0,4-1 0 16,0-2 0-16,4-1-1 0,0-3-3 15,9-2-1-15,-3 0-4 0,11 0-1 16,2-4-2-16,1 0-2 0,7-4-1 16,0-2-7-16,13-4-10 0,5-3-10 15,9-2-18-15,4-3-34 0,0 2-95 16</inkml:trace>
  <inkml:trace contextRef="#ctx0" brushRef="#br0" timeOffset="3671.392">17217 15250 167 0,'0'0'45'0,"0"0"-45"16,0 0-18-16,0 0 17 0,0 0 1 16,0 0 1-16,0 0 0 0,70-42 0 0,-63 35 1 15,-3-1 5-15,0 3 13 0,-2-1 8 16,-2 1 12-16,0-1 0 0,-4 1-9 15,4 2-4-15,-4-1-2 0,2 4-5 16,-1-1-6-16,3 0 0 0,0 1-1 16,0 0-5-16,0 0-4 0,0-1-2 15,3-1-2-15,3 2 0 0,-2-4 1 16,4 3-1-16,2 0 0 0,1-1 1 16,1 2-1-16,1 0 4 0,-1-1 0 15,0 1 3-15,-1-1 0 0,1 1 2 16,-6-1-1-16,3 1 2 0,-3 0-1 15,-2 0-2-15,2 0-2 0,-4 0 1 16,4 2-4-16,-4 3 0 0,5-4-1 16,1 4-1-16,-4-2 1 0,4 1 0 15,-1-1-1-15,-1-1 0 0,2 0 1 16,0-1 1-16,-1 1-1 0,-3 1 3 16,2-2 2-16,0 1 1 0,-4-2-1 15,2 1 0-15,-4-1-3 0,2 0-1 0,0 0-1 16,-2 0 1-16,0 0-2 0,0 0 1 15,0 0 0-15,0 0 1 0,0 0-2 16,0 0 0-16,0 0 0 0,0 0 0 16,0 0-1-16,0 0 1 0,0 0 0 15,0 0-1-15,2 0-1 0,1 1-4 16,-3 1-6-16,4 3-1 0,-2-2-6 16,4 3-8-16,0 2-5 0,0-3-22 15,-2-5-52-15,-4-5-129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22T07:44:04.910"/>
    </inkml:context>
    <inkml:brush xml:id="br0">
      <inkml:brushProperty name="width" value="0.05292" units="cm"/>
      <inkml:brushProperty name="height" value="0.05292" units="cm"/>
      <inkml:brushProperty name="color" value="#FF0000"/>
    </inkml:brush>
  </inkml:definitions>
  <inkml:trace contextRef="#ctx0" brushRef="#br0">24967 8537 73 0,'0'0'69'0,"0"0"-45"16,0 0-3-16,0 0 7 15,0 0-2-15,0 0-8 0,-31-3 4 16,31 2 1-16,-2-1-2 0,-5 1-3 15,5 1-1-15,-2-2 3 0,2 2-3 0,0 0 0 16,0-3-2-16,2 3-4 0,0 0 0 16,0 0-3-16,0 0 0 0,0 0-6 15,0 0 0-15,0 0-2 0,0 0 0 16,2 0 0-16,6 0 0 0,1 0 6 16,3 0 3-16,-4 3-3 0,7-3 3 15,-3 2-1-15,7-2-2 0,-1 0 2 16,11 0 4-16,4 0-1 0,0-2-2 15,3-1 5-15,3 0-9 0,6 3-2 16,1-2 0-16,-5 0 1 0,9 1 0 16,-7-1 2-16,5 1-3 0,-3 1 1 15,-6-2-2-15,1 1 3 0,1 1 0 16,-12-3 4-16,-2 3-2 0,0 0-2 16,-15 0-2-16,3 0-2 0,-7 0 2 0,-6 0-3 15,4 0 1-15,0 0-1 0,-1 0 2 16,3 0-1-16,-2 0-1 0,8 0 0 15,-1 0 1-15,-1 0 0 16,7 0-1-16,-7 0 1 0,9 0 0 0,-9 0-1 16,3 0 1-16,-7 0-1 0,-4 0 0 15,-4 0-2-15,0-2 1 0,0 2 1 16,0 0-2-16,0 0 2 0,0 0 0 16,0 0 0-16,0 0 0 0,0 0 0 15,0 0-4-15,0 0-10 0,0-1-4 16,0-2-4-16,0 0-11 0,-2 0-6 15,2 2-12-15,0-4-33 0,2 0-43 16,-2 0-56-16</inkml:trace>
  <inkml:trace contextRef="#ctx0" brushRef="#br0" timeOffset="453.092">25794 8338 143 0,'0'0'91'15,"0"0"-84"-15,0 0 18 0,0 0 24 16,0 0-4-16,0 0-24 0,0 0 2 16,0 0 2-16,-36-22-5 0,36 22-4 15,-4 0-6-15,4 0-2 0,0 0-2 16,0 0 0-16,0 0-3 0,4 3-2 15,-2 3 2-15,3 0-1 0,1-2 3 16,0 2-2-16,11 0-1 0,-3 0 1 0,5-2 4 16,-1 2 0-16,9-2 4 0,-2 1 2 15,-2 1-1-15,-1-2-5 16,5 0-1-16,-6 0-1 0,-7 1-1 16,-5-2-1-16,1 0 0 0,-6-2 0 0,0 1 2 15,-4-2 3-15,0 3-2 0,0 3-2 16,0-1 0-16,-4 6 2 0,-4-4-1 15,-2 2-1-15,-1 0 0 0,-7 2-2 16,3 1 0-16,-10 0-1 0,3 1 0 16,1 0-1-16,-4 0 2 0,-4-1-2 15,4 1 0-15,5-2-7 0,-5 3-19 16,-4-2-8-16,6 2-21 0,-2-2-25 16,1-4-89-16</inkml:trace>
  <inkml:trace contextRef="#ctx0" brushRef="#br0" timeOffset="1515.303">23199 8364 332 0,'0'0'12'0,"0"0"-9"15,0 0 19-15,0 0 16 0,0 0-8 16,0 0-8-16,15-32 2 0,-15 32 3 16,0 0-9-16,0 3-12 0,2 3-5 15,2 3-1-15,0 5 0 16,-4 3 4-16,4 3 3 0,-2 5 0 16,0 3-3-16,0 1 2 0,-2-1-2 15,5 1 0-15,-3 1-4 0,2-1 0 0,-2-3 0 16,2 1 0-16,-2-4 1 0,0-1-1 15,0-2 0-15,0-3 2 0,0-3-1 16,-2-2-1-16,2-4 0 0,-2-2 0 16,0-6 0-16,0 0 0 0,0 0 0 15,0 0 2-15,0 0 3 0,0-6 21 16,-2-2 0-16,0-4-14 0,0-4-5 16,-4-5 0-16,-4-4 1 0,1-4-3 15,3-7 0-15,2-7-1 0,0-2 1 16,0-2-3-16,2 0-1 0,2 3 0 15,-4 0 1-15,1 3-2 0,1 5 0 16,0-3 1-16,2 4 0 0,0 2 0 16,0 1 0-16,4-1-1 0,7 2 0 0,-3 6 1 15,2 2-1-15,7 0 0 0,-5 6-1 16,9-3 1-16,-6 6 0 0,7 3-2 16,1 0 1-16,-2 3 0 0,3 4 1 15,-3 2-2-15,-2 2 1 0,1 2 0 16,-7 4-6-16,1 2-20 0,-3 6-6 15,-9 0-8-15,0 4-10 0,-2 4-11 16,-11-3-36-16,-9 1-61 0</inkml:trace>
  <inkml:trace contextRef="#ctx0" brushRef="#br0" timeOffset="2671.331">22831 8446 325 0,'0'0'2'0,"0"0"-1"16,0 0 21-16,0 0 18 0,0 0-11 15,0 0 6-15,0 0 2 0,0 0-9 16,118-54-6-16,-97 48-9 0,6 1-4 16,2-1-5-16,-5 3-3 0,1-2-1 15,4-1-1-15,2 2 1 0,2 0 0 16,-2-2 0-16,2 0-6 0,3 0-13 15,-5 2-2-15,0-4-1 0,0 2-3 16,-3-1-1-16,-3 1-4 0,-6 1 0 16,2-3 13-16,-9 2 11 0,0 0 6 15,-5 1 0-15,-3 0 0 0,-4-2 2 16,2 2 5-16,-2 1 16 0,0-2 13 16,-2 2-4-16,2-2-8 0,0 3-2 15,-2 0-3-15,0 0-3 0,2 3 1 0,0-2-1 16,0 1-3-16,0 1 0 0,-3 0-4 15,3 0-3-15,-4 0-3 0,-4 1-1 16,0 5 0-16,2 0-2 0,-5 5 0 16,-3-3 1-16,6 6-1 0,-1-3 0 15,-1 3-1-15,4 0 1 0,0 4 0 16,3-4 0-16,-1 2 0 0,2 2 0 16,0-1 0-16,2 1 1 0,0 0-1 15,4 1-1-15,0-3 1 0,3 0 0 16,1-1-2-16,4-1 2 0,-1-1-1 15,-1-2 1-15,4-4 0 0,-5 0 0 16,7-4 0-16,-3 0 0 0,-3-3 1 0,9 0-1 16,-9-6 2-16,7-2 0 0,-7-3 0 15,0 0 3-15,5-4 1 0,-7 1 1 16,-2-3 0-16,2-3 0 16,-1-2-3-16,-3-3 0 0,-2 0 0 0,0 2-2 15,0 5-2-15,-2 2 0 0,-2 4 0 16,-4 1-1-16,-7 2 0 0,7 1 0 15,-8 2-2-15,-3 4 0 0,1 0-5 16,-5 2-6-16,-4 4-3 0,8 3 1 16,-3 3 0-16,7-3 1 0,1 3-4 15,6-1-6-15,2 0-5 0,4-2 1 16,0-1-1-16,0 0 3 0,6-2 6 16,4 1 9-16,1 0 6 0,-3 1 1 15,10-1 0-15,-3-2-1 0,8 1-3 16,-5-1-1-16,5-2 4 0,0 1-4 15,-7-2 1-15,5 0-10 0,-9-4 2 16,3-1 11-16,-5 1 6 0,-2-2 0 0,7-2 3 16,-5 0 1-16,-4-3 13 0,9 3-1 15,-5-4-1-15,-2 0 0 0,5 4 0 16,-5-5 2-16,-2 3 9 0,-2 2 5 16,1-4-1-16,1 7-1 0,-2 0-2 15,-2 2-6-15,-2 0 2 0,0 0-4 16,0 0-3-16,0 0-5 0,0 1-7 15,0 1-2-15,-2-2-2 0,2 3 1 16,-4 0-1-16,2 0 0 0,-2 1 0 16,-1 4-1-16,3 1 0 0,-2 1 1 15,0 3 0-15,-2-1 0 0,0 4-1 16,0 1 1-16,-1 0 0 0,5 1 0 16,2 1 0-16,-2 0 0 0,2 3 0 15,0-3 0-15,0 0 0 0,0 2 0 0,2-3 0 16,4-2-1-16,1 2 1 0,5-3 0 15,-4 1 0-15,5-2 0 0,1 2 1 16,-6-3-1-16,9-4 0 0,-3 0 1 16,1-3 0-16,4-3 1 0,-5 0-1 15,5-7 9-15,-5-1 8 0,5-6 1 16,-1-1 3-16,-1 0-3 0,8-2-3 16,-11-2-6-16,7 0-2 0,-13-3-3 15,0 0 0-15,-1-1-1 0,-7-1 1 16,0 2-3-16,-11 5-1 0,3 2-1 15,-2 5-1-15,-7 4-5 0,7 4-6 16,-11 2-11-16,7 11-13 0,-11 0-15 16,-2 7-14-16,4 4-28 0,-10-6-48 15,2-4-137-15</inkml:trace>
  <inkml:trace contextRef="#ctx0" brushRef="#br0" timeOffset="7654.449">27224 8140 22 0,'0'0'16'0,"0"0"3"0,0 0 18 15,0 0 8-15,0 0-8 0,0 0 0 16,-2-4 0-16,-2 3 3 0,2 1 0 16,0 0-7-16,-2-2 0 0,4 2 0 15,-3-2-2-15,3 1-6 0,-2-1-5 16,2 1-2-16,-2-2-6 0,2-3-3 15,0 3-2-15,0-2-1 0,0 0-2 0,-2-1 7 16,-2-3-7-16,4 1-2 16,-2-4 1-16,-2-2 1 0,0-6 0 0,-7-5 1 15,7 2-1-15,0-4 7 0,0 4-8 16,-4 0-2-16,-1 1 1 0,-1 4 0 16,4 2 0-16,4 2-1 0,0 0 0 15,-2 0 0-15,4-1-1 0,0 1 1 16,4 0 1-16,0 3-2 0,2-3-1 15,4 5 1-15,1-2 0 0,-1 0 0 16,3 6 0-16,-1-4 0 0,-2 3 0 16,7 0 0-16,-5 3 0 0,3 3-1 15,-3 0 1-15,-2 0-1 0,1 4 1 16,1 5-1-16,-6 3 0 0,-1 3 0 16,1 4 1-16,-6 1-2 0,-2 4-1 15,-5-2-3-15,-3 3 0 0,-4-2 4 0,1-4 0 16,-1 3 2-16,1-3-1 15,1 0 1-15,2 0 0 0,-1-1 1 0,1 1-1 16,-2 0 0-16,1-2 0 0,3 1 1 16,-4-5-1-16,-1-1 0 0,11-2 0 15,-2-1 1-15,2-3-1 0,0 0 0 16,0 0-1-16,2-1 1 0,0-2 1 16,0 3 0-16,0-3-1 0,4 0 0 15,-2-1 2-15,4-1 2 0,7 1-1 16,-3-2 0-16,0 0 0 0,11 0 1 15,-5 0-2-15,9-3-1 0,2-2-1 16,0-1-6-16,2-4-20 0,-2 0-19 16,0-4-24-16,0-6-57 0,-7 4-176 15</inkml:trace>
  <inkml:trace contextRef="#ctx0" brushRef="#br0" timeOffset="8232.441">27520 7843 388 0,'0'0'64'0,"0"0"-64"0,0 0-3 16,0 0 3-16,0 0 37 0,0 0-20 15,0 0 11-15,0 0 7 0,-13 7-12 16,13-7-7-16,0 1-3 0,0-1-6 16,0 2-1-16,0 1-4 0,0-2-2 15,0 4-4-15,0 3 4 0,0-3-1 16,0 5 1-16,0-2 0 0,6 1-1 15,-1-2-3-15,-1 0 1 0,2 1-3 0,0-3 1 16,9 2-2-16,-3-2 4 0,4-5 2 16,1 2 0-16,0-2 1 0,-1-3-1 15,3-1 1-15,-5-3 1 16,3 3 1-16,-7-3-1 0,-4-1 0 16,0 0 3-16,-4-1 2 0,1-2 4 15,-3 1 1-15,0 0-4 0,0-2-1 0,0 1-1 16,0-3-1-16,-3 0 0 0,1-1 1 15,-4-1-2-15,4 4-1 0,-6 2-2 16,-5 3-2-16,3-1-1 0,-4 3 3 16,-5 5 0-16,-6 0-1 0,5 5-3 15,-5 4 3-15,0 2 1 0,4 3 0 16,1 2 0-16,-3-1 0 0,13 4 0 16,-7-1 0-16,9-1-1 0,-1 2 1 0,3-1 0 15,0 1 0-15,2-2 0 16,4 2-1-16,0-1 0 0,8 1-1 15,3-2 1-15,-3 1 0 0,6-1 1 16,-1 0 0-16,5-4 0 0,3 0 0 0,2-3 1 16,2-2 0-16,-1-4 1 0,3 1 0 15,0-5 2-15,6 0-4 0,-4 0-3 16,0-6-12-16,0-2-5 0,-4-1-10 16,2-1-3-16,2-2-15 0,-3 1-20 15,-3-3-4-15,-6 0-21 0,-3-4-38 16,-6 1 4-16</inkml:trace>
  <inkml:trace contextRef="#ctx0" brushRef="#br0" timeOffset="8513.627">27945 7828 193 0,'0'0'52'16,"0"0"5"-16,0 0-7 0,0 0-4 15,0 0-14-15,0 0-2 0,0 0-2 16,0 0 1-16,42-161-2 0,-42 150 0 0,2 2-4 16,-2 1 0-16,0 1 1 0,0 3-1 15,0-2-5-15,2 6-7 0,-2 0 6 16,0 0-3-16,0 0-8 0,0 0-6 15,0 6-1-15,0 2 1 0,4 6 0 16,0 1 2-16,-4 4 2 0,2 5-2 16,-2 0 0-16,2 4 0 0,-2 2-1 15,0 0-1-15,6 0 2 0,-6 1-1 16,3-2-1-16,1 1 0 0,-4-4-1 16,4-1-4-16,-4-2-2 0,0-2-8 15,2-2-5-15,-2-6-3 0,2 0-4 16,-2-3-3-16,0-4-7 0,0 0-3 15,0-1-3-15,0-2-4 0,-8-3-28 16,1 0-33-16,-1 0-91 0</inkml:trace>
  <inkml:trace contextRef="#ctx0" brushRef="#br0" timeOffset="8685.541">27875 8007 292 0,'0'0'56'0,"0"0"0"0,0 0 11 15,0 0-10-15,0 0-23 0,0 0-8 16,0 0-5-16,0 0-6 0,0 0-4 15,-39-74-4-15,51 70-2 0,-1-1-1 16,5 0-2-16,1-1 0 0,10 0 1 16,-1 1-1-16,3-4-2 0,4 3 0 15,0-3 0-15,1 3-12 0,-1 4-31 16,-9-3-27-16,1 1-30 0,-8-3-108 16</inkml:trace>
  <inkml:trace contextRef="#ctx0" brushRef="#br0" timeOffset="9107.234">28185 7839 251 0,'0'0'296'0,"0"0"-296"0,0 0-5 15,0 0 5-15,0 0 24 0,0 0-20 16,0 0 2-16,0 0 18 0,0 0 3 16,-6-25-7-16,6 25-1 0,0 0-6 15,0 0-4-15,0 0-3 0,0 0-3 16,0 6-3-16,0 2-1 0,0 7 1 15,0-1 2-15,0 3-2 0,0 2 2 16,0 0-1-16,2 2 1 0,-2 0-1 16,0 0 0-16,4 2 2 0,-2-2-2 15,4 2-1-15,3-2 0 0,7-2-1 16,-3 0-2-16,3-2 1 0,-1 1 2 16,1-7 0-16,-5 0 0 0,1-7 0 0,0-1-2 15,-3-3 1-15,-1 0 1 0,-4-7 2 16,6-2 3-16,-3-1 1 15,-3-4 3-15,0-3 1 0,0-2-1 16,4-6-3-16,-2-3-2 0,5-5-2 0,-5-1 0 16,-2 1-2-16,4 6 0 0,-3 5-2 15,-3 5-2-15,-2 6-2 0,0 3 0 16,0 6-5-16,-2-1-1 0,-1 3-8 16,3 0-6-16,-2 3-20 0,0 5-10 15,-2 5-9-15,2 4-6 0,0-2-37 16,2-2-97-16</inkml:trace>
  <inkml:trace contextRef="#ctx0" brushRef="#br0" timeOffset="9575.902">28510 8085 307 0,'0'0'92'0,"0"0"-89"15,0 0 7-15,0 0 27 0,0 0-11 16,0 0-21-16,0 0 5 0,0 0 3 15,-27-71-5-15,19 58-5 0,-5 0-1 16,5 0 0-16,-2-2 1 0,-3 4 1 16,7-3 1-16,0 0-1 0,0 2 1 15,-1-1 0-15,5 1 2 0,-2-1-1 16,4 1 1-16,0 0 2 0,0-2 0 16,8 3 0-16,1 0-2 0,-1-1-2 15,4 5 0-15,3-4 0 0,-3 5-1 16,9 0 0-16,0 3-1 0,-1 2 1 15,3 1 0-15,-2 1 0 0,-1 4-1 16,1 1-1-16,-4 3-2 0,-5 0 0 0,-4 2-1 16,-4 3-1-16,-2-1 0 15,-2 1 2-15,0 1 0 0,-2 1 1 16,0-1 0-16,-4 2 0 0,-6 0 0 16,3 0 1-16,-1-1-1 0,0 2 0 15,-3-2-1-15,5 1 0 0,-2-3 0 16,-1 1 0-16,3-1-2 0,6-1 2 0,-4 0 0 15,2-1-1-15,0-2-1 0,-3-1 2 16,7-2-1-16,0 0-1 0,0-2-5 16,0 0-2-16,9-4-5 0,-1 1-1 15,2-2 4-15,5 0-3 0,-1-5-16 16,3-4-13-16,-1-1-37 0,-3-5-63 16,1-1-127-16</inkml:trace>
  <inkml:trace contextRef="#ctx0" brushRef="#br0" timeOffset="10185.106">28652 7877 343 0,'0'0'2'0,"0"0"3"0,0 0 11 16,0 0 32-16,0 0-10 0,0 0-13 16,0 0 10-16,0 0-2 0,50-85-8 15,-46 79-7-15,-2 3-3 0,0 0 1 16,2 1-4-16,1-1-4 0,-1 3-4 15,0 0 0-15,0 0-2 0,4 5 0 16,-2 0-1-16,1 2 0 0,-3 3-1 16,2-1 2-16,0 5-1 0,-2 1 1 15,0 1 0-15,-2 0-2 0,3 3 3 16,-3 2-3-16,2 0 1 0,0 0 0 16,-2 1-1-16,0-4-5 0,2 1 3 15,-4-1 1-15,2-4 1 0,-2-2 0 0,0-4-2 16,0 1 1-16,0 0-1 15,0-3 0-15,-2-2 0 0,2 1 1 16,0-2 1-16,0-2 1 0,0 1-1 0,0-2 1 16,0 0-1-16,0-3 2 0,0-5 0 15,0 0 2-15,0-7-1 16,0 1 0-16,0-3 1 0,0-5-1 0,4-3 0 16,0-1-1-16,3-2-1 0,-1 0-1 15,-2 3 0-15,4 4 0 0,1 2 0 16,-5 5 0-16,0 3 1 0,-2 2-1 15,4 1 1-15,-4 2 2 0,4 2 0 16,-2 1 2-16,3-2-1 0,-1 3-2 16,0-1 1-16,0 3-2 0,7-2 1 15,-5 2-1-15,2 0 0 0,1 3-1 16,-3 5 0-16,-2-1 0 0,0 3 1 16,-2 4-1-16,1-1 0 0,-3 4 0 15,-2 1 1-15,-2 1 1 0,-5 3-2 0,3-2 2 16,-2 4-1-16,2-2 0 15,0 0-1-15,2 0-4 0,0-3-4 0,0-1-2 16,2-4 0-16,2 1-2 0,2-1-3 16,2-5-4-16,0 1-9 0,0-1-6 15,3-3-15-15,-3 0-27 0,-6-5-76 16</inkml:trace>
  <inkml:trace contextRef="#ctx0" brushRef="#br0" timeOffset="10450.667">29066 8077 415 0,'0'0'28'0,"0"0"-22"15,0 0 14-15,0 0 27 0,0 0-7 16,0 0-27-16,0 0-3 0,0 0 0 16,-44-21-9-16,34 21 3 0,-2 1-4 0,1 2 2 15,5 0 0-15,0-2 0 0,4 2 0 16,-2-2-1-16,2 1 1 0,2-2 2 15,0 0-3-15,0 0 2 0,2 0-1 16,4-2-2-16,4-2 4 0,7 0 0 16,3-4-2-16,5 1-2 0,0 1-3 15,4 2-7-15,0 1-6 0,0 2-12 16,2-2-12-16,-2 1-26 0,-2-1-49 16,-7-3-138-16</inkml:trace>
  <inkml:trace contextRef="#ctx0" brushRef="#br0" timeOffset="12310.323">29469 7896 264 0,'0'0'106'16,"0"0"-89"-16,0 0 19 0,0 0 16 16,0 0-14-16,0 0-15 0,0 0 3 15,0 0 0-15,0 0-8 0,4-96-5 16,-10 92 0-16,-2 1-3 0,1 0-2 15,1-1-2-15,2 3-2 0,-4 1-4 16,-3 0 0-16,7 0-2 0,-2 1 2 16,-2 3-1-16,0 2 1 0,-3 0-1 15,1 3 0-15,-3 0 1 0,1-1-2 16,4 3 0-16,-5-5 2 0,5 5-2 16,0 0 1-16,0 0-1 0,-1 4 1 15,1-1 0-15,0 0 0 0,6 3 1 0,-2-5 0 16,-1 2 0-16,5-2-1 0,0 0-1 15,0-2 2-15,0-2-1 16,2 0 0-16,1-2-1 0,3-1 1 0,-2 2-2 16,2-4 3-16,9 0 0 0,-5-2 1 15,4-1 1-15,1 0-1 0,-5-4 1 16,3-2-1-16,-3-3 1 0,-2 0 4 16,-2-2 2-16,5-3 0 0,-3 0-1 15,-6-1-1-15,6-1-2 0,-6-1-2 16,7 2-1-16,-5 5-1 0,-2-1 0 15,0 4 0-15,-2 4 1 0,0 3-1 16,0 0 0-16,0 0 0 0,0 6-4 16,0 1-4-16,0 4 6 0,0 2 2 15,0 1 0-15,0 1 1 0,0-1 0 16,0 0-1-16,4 2 0 0,-2-3 1 16,4 0-1-16,1 1 0 0,5-3-1 15,-2-1 1-15,5-2 0 0,1-2 1 16,5-5 2-16,0 0 1 0,3-1 1 0,1-4 0 15,-4-3 1-15,4-2 0 0,-7-1 3 16,-1-5 0-16,-3 1-2 0,-1-4-1 16,-5-4 0-16,0-1-1 0,1-7-1 15,-1-4-2-15,-2 1 1 0,0-5-3 16,5 1 1-16,-1 4 0 0,-8 1-1 16,4 7 0-16,-2 2 1 0,-4 6-1 15,4 7 1-15,-4 1 1 0,0 3-2 16,0 1 0-16,0 4-2 0,0 1 0 15,-4 0 1-15,2 7-2 0,-2 4-2 16,-2 5 4-16,4 4 1 0,-4-1 1 0,1 6-1 16,1-1 0-16,-2 1 0 0,2 3 0 15,2-5 0-15,0 3 0 16,0 1 0-16,2-3 0 0,0 1 0 16,2 0 0-16,2-3 0 0,-2-1 0 15,2-4-1-15,-4 1-5 0,6-6-1 16,-1 1-1-16,-3-5 1 0,2-2 0 0,-2-1 0 15,-2-2 2-15,2-3 4 0,-2 0 1 16,0 0 1-16,0-4 2 0,0-4 0 16,0-4 0-16,0-1-2 0,0-6 1 15,-6 0-2-15,-3-6 0 0,3 1 2 16,-4 1-2-16,2 3 0 0,-3 4-3 16,1 4-1-16,0 6 2 0,-3 0-2 15,1 6 2-15,4 0-1 0,-5 3 2 16,3 5-1-16,2 0 0 0,-1 5 0 15,3 2 1-15,0 0 0 0,4 1 0 16,0 0 0-16,2 0 0 0,0 2 1 0,0-2-1 16,2 1 1-16,2-3 0 0,2 1 0 15,0 0-1-15,3-2 0 0,1 1 1 16,2-4 0-16,1-1 0 0,5-3 0 16,-3-3 0-16,5-2 2 0,-3-1-2 15,2-3 2-15,-3-4-1 16,3-4 2-16,-1 0 3 0,-1-4 1 0,-1-1 1 15,5-3-3-15,-4-6-2 0,-1-1-1 16,3-5-1-16,-1-4 0 0,1-1 0 16,-7 2 0-16,7 0 0 0,-7 0-1 15,1 8 1-15,-3 2-1 0,-4 7 2 16,-2 3-2-16,-1 2 1 0,-1 6 4 16,2 1 1-16,-4 4-2 0,0 1 0 15,0 0-1-15,0 1-3 0,0 7-4 16,-4 3 3-16,-1 7 1 0,3 1 0 0,0 3 1 15,-2 1-1-15,2 2 1 16,0 3-1-16,0-2 0 0,2 2 0 0,0 0 0 16,0-4 1-16,2 3-1 0,2-4 0 15,0-3 1-15,-2 0-1 0,3-4 0 16,1 1 0-16,-2-6 0 0,0-1 0 16,0-4 0-16,-2-3 0 0,2 0 0 15,-2-3 1-15,3 0-1 0,1 0 0 16,0-4 2-16,2-5-1 0,-2-3 2 15,-1 0-1-15,-1-1 0 0,-2-6-1 16,0-1 0-16,-2-4 0 0,2 0 0 16,-2-1-1-16,0 2 0 0,-4 6-2 15,-5 4 0-15,-1 4-2 0,0 3 2 16,-3 1-1-16,-3 5-2 0,1 0 2 16,1 5 0-16,-5 4 0 0,5 1 0 15,-3 5-3-15,3-1 2 0,-1 3 1 16,5-1 1-16,0-2-1 0,1 2 3 0,1-1-1 15,6 0 1-15,-2-4-1 0,0 1 1 16,2-2 0-16,0-1 0 0,2-2 0 16,0 2-2-16,0-2 1 0,0 1 1 15,4-2-2-15,4-3 1 0,0 0 1 16,5-3 1-16,3 0 1 0,1 0 2 16,-1-6 3-16,3-2-1 0,0 0 0 15,3-3 0-15,1-2 0 0,4-3-2 16,4-3 0-16,0-3-2 0,2-3 2 15,2 1-3-15,-4 1 1 0,-4 4-1 16,-2 3 2-16,-9 6-1 0,-1 1 3 0,-7 4-1 16,0 1 0-16,-3 4-1 0,5 0-1 15,-4 0-2-15,-2 7-1 16,2 1 1-16,1 2-2 0,1 6 2 16,-4-2 1-16,2 3-1 0,-6 2 0 15,4 0 0-15,-2 2 0 0,0-2 0 0,-2-2 0 16,0 0 0-16,0-3-1 0,0-2-2 15,-4-2 0-15,0 0 0 0,0-2-1 16,-2-3 0-16,-2 3 2 0,-1-5-1 16,3 0 1-16,-4-2 0 0,-3-1 2 15,3 0-1-15,2-1 1 0,-3-4 0 16,1-2 1-16,0-2 1 0,-3-1-2 16,3-2 1-16,2-1 0 0,0-3-1 15,1-5 1-15,3 1 1 0,4-5 3 16,0 0-3-16,8-4-1 0,3 2 0 15,-3 6 0-15,2 3-1 0,-1 6 1 16,-1 5-1-16,-2 0-1 0,4 4-1 0,5 0 1 16,-3 3-1-16,3 0-6 0,1 0-10 15,3 6-12-15,0-2-11 0,3 0-16 16,-1-1-26-16,-5-3-39 0,1 0-119 16</inkml:trace>
  <inkml:trace contextRef="#ctx0" brushRef="#br0" timeOffset="13529.364">30542 7820 443 0,'0'0'50'16,"0"0"-38"-16,0 0 24 0,-27 0 1 15,21 0-21-15,1-3-14 0,1 3 2 16,-2 0 8-16,2 0-6 0,0 0-1 0,-2 3-1 16,2-1 3-16,-1 3-5 15,3-2 0-15,-2 1 0 0,2 2-2 0,0-1 1 16,0 3-1-16,2-4 0 0,0 4 0 15,0-2-1-15,0 0 0 16,2 2 1-16,2-3-2 0,2 1 0 0,5-2 2 16,1-1 1-16,1 0 3 0,5-3 0 15,1 1-1-15,1-1 0 0,-1-1 0 16,2-1-2-16,-3-3 1 0,-5-1-2 16,-3 0 2-16,-2-3 4 15,-1 1 6-15,-3-3 2 0,0-1-4 0,-4-1-1 16,0-1-5-16,0 0-1 0,-4 1-1 15,2 0 1-15,-3 7 0 0,1-2-3 16,2 6 2-16,-2 1-1 0,-2-1-1 16,0 2-3-16,-3 2 1 0,-3 6 0 15,0 6 2-15,-3 0-1 0,-1 4 2 16,3 4-1-16,-1-2 0 0,1 2 0 16,1 0-4-16,2-1 3 0,3-2 1 15,3-2 0-15,0-2 0 0,2-2 0 0,2 0-1 16,4-3-2-16,2-1-3 0,9-4 1 15,4 1 5-15,1-6 1 0,5 0 3 16,4 0 4-16,2-8-3 0,0-1 1 16,2-2-2-16,-4-1 2 0,2-1-2 15,-6-2-1-15,0-1 1 0,-1-3 1 16,-1-2 0-16,-2-1-1 0,-5-4-3 16,-5-2 1-16,-3 2 2 0,-6 1-3 15,0 3-1-15,-2 2-1 0,-2 5 1 16,-4 3-3-16,0 3 1 0,-3 2 0 15,1 1 2-15,0 3-3 0,-5 1 1 16,-1 2 0-16,-1 2-2 0,1 5 3 0,-1 4-1 16,3 0 0-16,-2 1 0 0,1 4 1 15,5-2 0-15,2 1 0 0,2-1 0 16,2 0 1-16,2 0-1 16,0-3-2-16,8 4 0 0,2-4-1 0,7 5 4 15,-1-2 2-15,7 1 1 0,2 4 2 16,2-5 0-16,0 4 0 0,-1-2-1 15,-1-1-2-15,-4-1 1 0,-3 0-2 16,-7-4 0-16,1 2 1 0,-6-4-2 16,-1 2 0-16,-3 0 0 0,-2-2-2 15,-7 1 1-15,-3 0-3 0,-2-2 2 16,-3-1-3-16,1-2 0 0,-1-2 0 16,-1-2 0-16,3 0 4 0,3 0 1 0,-2 0 0 15,3 0 1-15,1-5 0 16,0 2 0-16,0-1 0 0,-1-3-1 15,5 2 1-15,-2-2 1 0,2 0-2 16,4-2 1-16,0-2-1 0,2 3-2 0,6-4 2 16,5 0 1-16,3 1 0 0,1-3-1 15,7 0 1-15,3-1 0 0,2 1 0 16,2-2 0-16,2-2 0 0,-2 2 1 16,-2-3 1-16,0 1 0 0,-6 2 1 15,-2 0 1-15,-9 3 2 0,0 4-1 16,-5 2 1-16,-3-2-4 0,-4 3 1 15,0 0-1-15,-2 1-2 0,-2 1-1 16,-5 0-1-16,1 3 1 0,-4 1-1 16,-3 0-2-16,3 6 1 0,-7 3 2 15,0 5-1-15,1 0 1 0,-1 3 0 16,3 2 0-16,-1-2-1 0,3 2-2 16,3-1 1-16,1-4 0 0,6 1 0 15,0-2 1-15,2-1 0 0,2-2 0 0,0-1-1 16,2 0 1-16,4-1-1 0,0 0 2 15,7 1 3-15,-1-1 4 0,7 3 0 16,-3-1 2-16,3 1-2 0,3 0 1 16,-3 1-1-16,2-2-2 0,-5 2-1 15,-1-1 0-15,-3 0-1 0,-1-3-1 16,-1 2-1-16,-4-2 1 0,-6-1-2 16,2 2 0-16,-2 0 0 0,-2 0 0 15,-2-1 0-15,-6-2 0 0,-3 2 0 16,3-2-1-16,-9-1-2 0,3-4-5 15,-5 4-7-15,0-4-6 0,3 1-7 16,-3 3-7-16,7-4-14 0,-3 4-6 16,3-1-8-16,-3-3-30 0,1-1-111 15</inkml:trace>
  <inkml:trace contextRef="#ctx0" brushRef="#br0" timeOffset="16028.855">27826 8929 103 0,'0'0'9'0,"0"0"17"16,0 0 8-16,0 0-4 0,0 0-5 15,0 0 7-15,0 0 9 0,0 0-1 16,0-40-6-16,-5 34-2 0,5 1 1 16,-2 2-3-16,2 0-1 0,0 0-3 15,-2 1-3-15,2 0-6 0,0 1-1 16,0 1-2-16,0 0-1 0,0 0-4 15,0 0-2-15,0 0-3 0,0 5 0 16,0 4-2-16,2 3 4 0,0 5 1 16,-2 2 2-16,0 4 1 0,0 2-5 15,0 4 1-15,-4 2-1 0,-2-2 0 0,-6 4-1 16,5 1-1-16,-3-1 1 16,0 1-1-16,-1-6 0 0,7-2-2 15,-4-4 0-15,4-2-1 0,-2-3 2 0,4-3-2 16,-3-2-4-16,3-5-4 0,-2 0-5 15,2-1-2-15,-4-3-3 0,0-1-7 16,-7-2-5-16,7-3-13 0,-6-6-21 16,-5-4-35-16,1-2-87 0</inkml:trace>
  <inkml:trace contextRef="#ctx0" brushRef="#br0" timeOffset="16263.092">27505 9069 498 0,'0'0'16'0,"0"0"-12"0,0 0 13 0,0 0 21 16,0 0-13-16,0 0-1 0,0 0 8 15,0 0-2-15,0 0-9 0,68-18-6 16,-64 18-5-16,-4 0-5 0,0 0-1 16,0 0-3-16,0 0 0 0,0 0-1 15,-4 0-6-15,2 2-13 0,-2-1-11 16,-2 1-10-16,4 1-7 0,0 0 2 15,2 0-5-15,0 0-31 0,4-2-43 16,2-1-45-16</inkml:trace>
  <inkml:trace contextRef="#ctx0" brushRef="#br0" timeOffset="16481.846">27888 9115 521 0,'0'0'10'16,"0"0"1"-16,0 0 13 0,0 0 15 16,0 0-19-16,0 0 3 0,0 0 6 0,0 0-4 15,0 0-13-15,37-19-7 0,-37 19-2 16,0 0-3-16,0 0 0 0,0 0-11 16,0 0-10-16,0 0-7 0,-2 0-10 15,2 3 0-15,-2-3-3 0,2 2-28 16,-2 0-41-16,2-2-66 0</inkml:trace>
  <inkml:trace contextRef="#ctx0" brushRef="#br0" timeOffset="17153.588">28338 9014 30 0,'0'0'203'16,"0"0"-186"-16,0 0 15 0,0 0 9 15,0 0-20-15,0 0-13 0,0 0 3 16,0 0 5-16,0 0 4 0,-66-37 5 16,58 34 1-16,8 3-2 0,-2 0-6 15,2 0-4-15,0 0-2 0,-2 0-6 16,2 1-2-16,0 1-2 0,-2-2 2 15,2 4 2-15,-3-2-1 0,3 3 2 16,0-4-2-16,0 2-1 0,0 1 2 16,0 2-2-16,0 0-2 0,0 0-1 15,0-1-1-15,0 1 1 0,0 2-1 0,0-2 1 16,5 0-1-16,-1 0 0 0,4 2 0 16,-2-5 0-16,5 2 0 15,-3-4 1-15,4 0 0 0,1-1 0 0,5 0 2 16,1-2 2-16,-1-6 4 15,-1 0-2-15,2 1 3 0,-7-4-2 0,0 1 3 16,-5 1 1-16,-3 0-1 0,0 0 2 16,-4-4-4-16,0 4-2 0,0-2-3 15,-4 0 1-15,-2 3-3 0,-5-1 3 16,1 0 0-16,0 0 0 0,-5 2-2 16,3 4 1-16,-7 0-3 0,5 3-1 15,-7 0 1-15,0 3-2 0,1 4 0 16,-5 2 1-16,6 3 0 0,-4-1 0 15,7 0-1-15,-1 3 0 0,1 1 0 16,-1-1 0-16,5 3 1 0,-1-1-1 16,5 1 1-16,2-2-1 0,2 1 0 15,2 2-1-15,2-2-2 0,2 1 4 0,2 0-1 16,2 0 1-16,5-2 0 0,3-1 0 16,0-1 0-16,5 1 0 0,-2-3 1 15,5-2 0-15,1-3 1 0,-2 0-1 16,4-3-1-16,1-3-3 0,-1 0-12 15,-2-3-11-15,2-5-14 0,-5 1-6 16,-1-1-9-16,-2-6-23 0,-3-2-40 16,-2 0-90-16</inkml:trace>
  <inkml:trace contextRef="#ctx0" brushRef="#br0" timeOffset="17653.458">28630 8850 456 0,'0'0'6'0,"0"0"0"16,0 0 22-16,0 0 11 0,0 0-17 16,0 0-7-16,0 0 13 0,-11-70 1 0,11 69-6 15,0-1-4-15,0 2-5 0,0 0-5 16,0 0-4-16,0 2-1 0,0 2-2 16,0 6-2-16,4 2 3 0,-4 2-2 15,0 6 0-15,0-1 1 0,0 4 0 16,-4 3-2-16,0-4 2 0,0 6 0 15,-2-2-1-15,4 2 0 0,-4 0-1 16,3-7 0-16,3 3 0 0,0-4 0 16,0 0 0-16,0-1 0 0,0-4 0 15,3 2 1-15,-1-1 0 0,4-1-1 16,-2-1-1-16,2-5-1 0,0 1 1 16,3-3-3-16,3-2 2 0,-2 1 1 15,3-5 0-15,5-1 1 0,-5 0 1 16,3 0-1-16,-1 0 1 0,1-4 0 0,-1-2-1 15,-3 1 0-15,-1-2 1 0,-5 0-1 16,0-2 2-16,2 0 2 0,-2-2-1 16,-1-1 3-16,-1-1-4 0,-4-2 1 15,0-2 0-15,-7 0-1 0,-1 1 1 16,-2 2-2-16,0 5-1 0,-1 1-1 16,-3 1 0-16,1 4 1 0,-1 2-3 15,4 1-2-15,-5 0-7 0,1 0-5 16,-1 6-2-16,1 1 0 0,1 2-3 15,1 0-2-15,1-1-7 0,5 3-8 16,0-3-11-16,2 1-21 0,0-3-40 16,2-3-87-16</inkml:trace>
  <inkml:trace contextRef="#ctx0" brushRef="#br0" timeOffset="18356.353">29035 9037 23 0,'0'0'215'0,"0"0"-181"0,0 0 29 15,0 0-1-15,0 0-2 0,0 0-22 16,0 0-3-16,0 0 2 0,-19-47-6 16,19 46-4-16,0 1-8 0,0 0-3 0,0 0-7 15,2 3-6-15,2 4 0 0,-2 2 1 16,3 2 0-16,1 4 1 0,-4 1 0 16,-2 1-1-16,0 3-1 0,0 0 0 15,0 5-1-15,0-3 0 0,0 2-1 16,0-1 0-16,0-1-1 0,0-3 0 15,0-3 2-15,2-1-2 0,0-3 0 16,2-1 0-16,-2-3 0 0,0-1 0 16,0 0 0-16,0-3 0 0,0-2 0 15,1 1 0-15,-1-3 0 0,-2 0 0 16,0 0 1-16,2-2 1 0,-2-2 0 16,0-4 1-16,4-3 0 0,-4-1-1 15,0-2 0-15,0-5 1 0,-4-2 2 0,2-4 1 16,0-1 3-16,2-1-6 0,-5 1-1 15,1 1-1-15,4 2 3 16,-4-1-4-16,2 3 0 0,0 1 1 16,0 4-1-16,2 1 1 0,0-2-1 15,0 3 0-15,0 0 0 0,4 0-1 16,2 3 1-16,-2 0 0 0,3 5-1 0,3-3 1 16,0 6 0-16,1-3-2 0,1 4 1 15,2 2 0-15,5 0 1 0,-2 0 0 16,1 8-1-16,-1 1 1 0,-1 0-1 15,-5 2 1-15,1 3 0 0,-2 0 0 16,-3-3 0-16,-5 6 1 0,-2-2-1 16,-5 1 0-16,-3-2 2 0,-2 0-2 15,0 0 3-15,-5-2-3 0,-1-2 0 16,-1 2 1-16,-4-3-1 0,-6 4-3 16,-1-3-9-16,-8 1-7 0,-1 3-16 15,2-5-18-15,2 2-10 0,2-2-29 16,6-1-79-16</inkml:trace>
  <inkml:trace contextRef="#ctx0" brushRef="#br0" timeOffset="21137.73">25362 9665 163 0,'0'0'6'16,"0"0"-1"-16,0 0-2 0,0 0 1 15,0 0-4-15,-5-7 0 0,5 7 4 16,0-3 1-16,0 2 0 0,-2 1 7 16,-2-2 8-16,2 2-6 0,0 0 2 15,-4 0 1-15,0-1 0 0,-1 1-4 16,3 0 4-16,-2-5 2 0,6 5-2 0,0-1 1 15,0 0 1-15,0 1-1 0,0-1 0 16,0 1 2-16,0 0-2 0,0 0-4 16,0 0 1-16,0 0-6 0,0 0-2 15,0 0-4-15,0-1 0 0,0 1 0 16,0 0-2-16,0 0 0 0,0 0 4 16,0 0-3-16,4 0 2 0,2 0 0 15,1 0 1-15,-1 0 2 0,0-2-3 16,2 2-1-16,5 0 1 0,-1 0 1 15,-2 0-2-15,11 0 1 0,-4 3 1 16,1-2 1-16,13 1-2 0,-4 0 1 16,4-2-1-16,4 0 1 0,0 0-1 15,5 0-1-15,-3-3 0 0,6 1-1 16,-1 2 0-16,-1-1 0 0,-6-1 0 0,0 2-1 16,0-3 0-16,1 1 1 0,-3-4-2 15,-2 3 2-15,0-3-2 0,-2 4 1 16,-9-1-1-16,-5 2 3 0,-5 1-3 15,2-2 0-15,-7 2 1 0,-5 0-1 16,0 0 2-16,0 0-2 0,0 0 1 16,0 0 1-16,0 0-2 0,0-1 2 15,0 1-2-15,0 0 0 0,0 0 0 16,0 0 1-16,0 0-1 0,0 0 0 16,0 0-3-16,0 0 1 0,0 0-5 15,0-1 0-15,-2-1-4 0,-1 2-3 16,1-1-4-16,0 0-6 0,-6 0-5 0,2 1-7 15,2 0-10-15,-2 0-20 0,-3 0-20 16,-3 0-16-16,6 0-15 16</inkml:trace>
  <inkml:trace contextRef="#ctx0" brushRef="#br0" timeOffset="21653.565">25992 9463 93 0,'0'0'81'0,"0"0"-63"0,0 0 12 16,0 0 18-16,0 0-5 0,0 0-16 16,0 0 2-16,-19-14 3 0,17 11 0 15,0 1-3-15,0 1-8 0,2 1-1 0,-2 0-4 16,2 0 1-16,0 0-3 0,0 0-5 15,0 0 1-15,0 0-3 0,0 0-2 16,0 0-2-16,0 0-3 0,0 0 0 16,4 1 0-16,0 4 0 0,-2-1 1 15,7 3 1-15,5-1 0 0,-6 2 3 16,9-3-2-16,0-1 2 0,5 2 2 16,-3-2 0-16,6 0 1 0,2 2 0 15,-5-1-2-15,-1 0-1 0,2 1-1 16,-7-3 1-16,1 3-2 0,-9-3 2 15,-4-2-3-15,2 2 1 0,-2 0 0 16,-1 0-1-16,-1 0 2 0,0 3-1 16,-2 1 2-16,0-2-1 0,0 3 3 15,0-2-4-15,-2 1 2 0,-3 2 4 16,-5-2-2-16,4 4-1 0,-6-1 3 0,-9 0-3 16,-2 3 0-16,-2-1-1 15,-6 2-1-15,0 2-3 0,-4-2 0 16,-2 4-1-16,4-5 0 0,2 4-7 15,6-5-4-15,2 1-3 0,15 0-8 0,0-1-11 16,6 0-11-16,2 0-9 16,0-2-10-16,0-1-29 0,4-6-47 0,-2-3-120 15</inkml:trace>
  <inkml:trace contextRef="#ctx0" brushRef="#br0" timeOffset="24796.053">23908 9587 195 0,'0'0'10'0,"0"0"10"0,0 0 28 0,0 0 1 15,0 0-12-15,-6-34 0 0,4 26-4 16,-2 1 0-16,0 2-7 0,2 1 0 15,0 3-1-15,2-2-6 0,-2 3-1 16,2 0 0-16,-2 0-2 0,2 0-2 16,0 0-5-16,0 1-5 0,0 6-4 15,0 5 0-15,-5 7 0 0,1 2 2 16,-2 4 0-16,0 2 2 0,0 1-1 16,2 3-1-16,-5 0-1 0,-3 2 0 15,4 1 1-15,3-2-2 0,-5-1 0 16,0-3 1-16,4-5-1 0,1-2 0 0,3-5-5 15,0-5-2-15,0-2-5 16,-2-4-4-16,4 1-7 0,-2-6-6 0,0 0-6 16,-6 0-11-16,-1-8-21 0,1-1-69 15,-8-5-134-15</inkml:trace>
  <inkml:trace contextRef="#ctx0" brushRef="#br0" timeOffset="24999.131">23462 9744 449 0,'0'0'17'16,"0"0"19"-16,0 0 14 0,0 0-23 16,0 0-16-16,0 0 4 0,0 0 7 15,0 0 3-15,0 0-5 0,-11-30-8 0,11 30-5 16,3 0-5-16,-1 3-2 16,2-1 0-16,0 1 0 0,2 2 2 0,4 1-2 15,-3 1-11-15,-1 0-18 0,-2 2-12 16,4-1-19-16,0-1-18 0,1-3-53 15,-5-4-114-15</inkml:trace>
  <inkml:trace contextRef="#ctx0" brushRef="#br0" timeOffset="25202.205">23950 9759 554 0,'0'0'9'16,"0"0"8"-16,0 0 17 0,0 0 0 0,0 0-17 15,0 0-8-15,0 0 8 16,0 0-3-16,0 0-4 0,-4 2-7 16,1-2-3-16,3 0 0 0,0 0-1 15,-2 1-5-15,2 2-9 0,-2-1-10 16,-2 0-7-16,4 4-9 0,-2-3-9 16,2 3-19-16,0-3-31 0,-2-3-61 0</inkml:trace>
  <inkml:trace contextRef="#ctx0" brushRef="#br0" timeOffset="26327.616">24138 9725 403 0,'0'0'0'0,"0"0"0"15,0 0 4-15,0 0 28 0,0 0-6 16,0 0 4-16,0 0 7 0,0 0-7 0,0 0-8 15,-6-32-7-15,3 32-3 0,1 0-7 16,2 0-2-16,-2 0-2 0,2 6-1 16,0 0-1-16,-2 0 0 0,2 0 0 15,0 1 1-15,0 2 0 0,0-2 0 16,2 0 0-16,0 0 0 16,3-1 0-16,5 1-1 0,-2-2 1 0,-2 1-1 15,9 0-2-15,-1-3 1 0,7 3 0 16,-2-6-1-16,7 0 3 0,-3 0-2 15,0-6 2-15,2 0 0 0,0-1-1 16,-9 0 1-16,3-1 1 0,-13-1-1 16,2 1 2-16,-2-4-1 0,-2 1 2 15,-4 0 3-15,0-4 0 0,-8 2 0 16,0-2 0-16,2 1-3 0,-5-2-2 16,-3 4 0-16,6 0 0 0,-3 5-1 0,-1 1 0 15,4 3 0-15,-1 0 0 16,-3 3-2-16,0 0 1 0,3 3 0 15,-7 6-1-15,5-1 1 0,-7 7 1 0,3 0-1 16,3 3 1-16,-7-1 0 0,7-2 0 16,-2 4 1-16,5-3-1 0,3 1 0 15,0-4 0-15,-2 2 0 0,5 0-1 16,1-2-1-16,2 3 1 0,0-3 0 16,5 2 1-16,3 1 0 0,-2-4 0 15,2 2 0-15,3-3 0 0,3-1 0 16,-1-2 0-16,5-3 0 0,-1 0 0 15,3-2 2-15,-1-3 2 0,2 1-2 16,3-1 1-16,-3-4-1 0,4-4 0 16,2-2-1-16,-2 0 0 0,-7-4 0 15,7-2-1-15,-6 0 2 0,-5-3-2 16,-2 2 2-16,1-5-1 0,-5-2 0 16,2 2 0-16,-1-4 0 0,-3-2 0 0,-2 0-1 15,0 0 1-15,-4-1 0 0,0 3-1 16,4 2 0-16,-4 4 2 0,0 4-2 15,0 1 2-15,-2 2 2 0,0 4 2 16,2 0 0-16,-4 2 2 0,0 0-2 16,2 2 0-16,0-1 0 0,-2 4 3 15,4-3-3-15,-4 2-2 0,4 2-1 16,0 1-1-16,-3 0 0 0,3 0-1 16,0 0-1-16,0 0 0 0,0 0 0 15,0 0-1-15,0 0 0 0,0 3 0 16,0 3-1-16,0 2 2 0,0 4 0 0,0 1-1 15,0 4 1-15,-2 3 0 0,0-1 1 16,0 1-1-16,0 0 0 16,0-2 2-16,0 3-2 0,0 1 0 15,0-1 0-15,0 0 0 0,0 1 1 16,2 0-1-16,0 0 0 0,0-2 0 16,0 0 0-16,4 2 0 0,2-5-1 0,-2 3 1 15,9-5 0-15,-3 1 0 0,-2-2 0 16,7-2 0-16,-1-3 0 0,-6-2 0 15,11 0 0-15,-9-4 0 0,7-1 0 16,-3-2 0-16,3 0 0 0,-1-3 0 16,-5-5 2-16,5 0-2 0,-5 0 1 15,1-2 1-15,-4-1 2 0,-1 0 0 16,-5-3 0-16,-2-1 3 0,0-3-1 16,-4-1 0-16,-7-3-4 0,-1 5 0 15,6 0 0-15,-7 4-2 0,3 6 0 16,-1 1-1-16,3 1 1 0,-6 5-3 15,3 0-2-15,1 0-1 0,-6 3-2 0,7 3-1 16,-5 3-1-16,-1-2-3 0,9 5-3 16,-2-1-6-16,-2-2-4 0,5 3-2 15,-1-1 2-15,6-3-7 0,0 1-1 16,0-1-13-16,2-1-15 0,7-3-13 16,5 1-34-16,-6-5-8 0</inkml:trace>
  <inkml:trace contextRef="#ctx0" brushRef="#br0" timeOffset="26999.334">24789 9756 177 0,'0'0'139'0,"0"0"-134"0,0 0 16 0,0 0 24 16,0 0-1-16,0 0-10 0,45-78 4 16,-43 74 3-16,1 1-7 0,-3 3-6 15,2 0-5-15,-2 0-3 0,2 0-6 16,0 0-6-16,0 6-2 0,0 0-2 15,-2 4 2-15,4 5 0 0,0-2 1 16,0 6 0-16,0 0-2 0,-2 0 0 16,1 3-3-16,-1 0 1 0,0 2-1 15,2-1-2-15,-2-1 2 16,0-1-1-16,0-2-1 0,2 1 0 0,0-3 1 16,2-2-1-16,1-2 0 0,-3-1 0 15,0-2 0-15,-2-4 0 0,-2-3 1 16,0 0-1-16,0-3 1 0,0 0 0 15,0-3 3-15,0-3-1 0,-2 0 2 16,-4-7 0-16,0 1-1 0,-3-4-2 16,3-2 0-16,2-2 1 0,2-8-3 15,-2 3 0-15,0-7 1 0,-1 2 0 16,3 2-1-16,-4-3 1 0,0 5 0 16,2 4 0-16,4-2 1 0,-2 8-2 0,0-1 1 15,0 0 1-15,2 3-2 0,0-1 1 16,0 3 0-16,2 0-1 0,2 3 0 15,-2-2 0-15,8 0 0 0,3 2 0 16,-5 3 0-16,8 1-1 0,1 4 1 16,-5 1 0-16,7 0-1 0,-9 3 2 15,7 3-2-15,-9 4 1 0,2-2-1 16,1 5 0-16,-3-1 1 0,-4 5 0 16,-4-1 0-16,2 1 0 0,-2 3 1 15,0-2 0-15,-2 0 0 0,-4 0 0 16,-2-5-1-16,-3 2 1 0,3-3 0 15,2-1 0-15,-4-1 0 0,-5-1 0 0,9 0 0 16,-6 0 1-16,-5-2 0 0,7 2-2 16,-7-2 2-16,5 0-1 15,-7-3 0-15,9 3-1 0,-3-4 0 16,1 0-1-16,6 1 1 0,-2-3-4 16,-1 2-4-16,-1 0-2 0,6 0-1 0,2 1-5 15,-2-2-9-15,-1 1-10 0,3 0-6 16,0 1-7-16,2 0-15 0,0-1-15 15,4-1-42-15,1-2-105 0</inkml:trace>
  <inkml:trace contextRef="#ctx0" brushRef="#br0" timeOffset="29326.961">26687 10775 126 0,'0'0'0'0,"0"0"-52"0,0 0 29 15,0 0 20-15,0 0-8 0,0 0 11 16,0 0 6-16,0 0 10 0,0 0-5 16,51-126-6-16,-51 126-5 0,0 0-18 15,0 0-38-15</inkml:trace>
  <inkml:trace contextRef="#ctx0" brushRef="#br0" timeOffset="30483.683">26627 10564 194 0,'0'0'7'0,"0"0"0"16,0 0 11-16,0 0 10 0,0 0-2 16,0 0 1-16,0 0 2 0,0 0-8 15,-48-18-5-15,42 15 1 0,2 3-3 16,0 0-2-16,1-1 5 0,-1-1-3 16,2 2 1-16,2 0-1 0,-2 0 1 15,2 0-3-15,-2 0 0 0,-2 0-1 16,4 0 1-16,0 0 0 0,0 0-1 15,0 0-2-15,0 0-1 0,0 0 1 16,0 0 0-16,0 0 2 0,0 0-2 16,0 0 2-16,0 0-3 0,0 0-1 15,6 0 1-15,0-1-1 0,1-1 1 16,-1 1-3-16,6 0 0 0,3-1 0 16,-7 2 1-16,13 0 1 0,-7 0-1 0,9 0 0 15,-5 0 0-15,5 0-1 0,4 0 2 16,6 0-3-16,-2-3 0 0,4 0-3 15,0 0 3-15,3-2-1 0,9 4 0 16,-1-3 0-16,-5 2 2 0,11 0-4 16,-7-4 3-16,11 4-2 0,-8-1 1 15,5 1-1-15,-5-1-2 0,3 0 4 16,-5 2-3-16,4-2 2 0,-7 3-1 16,2 0 1-16,-3 0 0 0,-1 0-1 15,-2 0 0-15,5 0 0 0,-3 0-2 16,1 0-1-16,-3 0 1 0,-2 0 1 15,4 0 0-15,-3 0-1 0,1 0 0 0,-2 4 1 16,2-2 1-16,-1 1-2 16,1-2 2-16,-2 3-2 0,0-1 2 15,-2-3-2-15,0 3 1 0,3 0 0 16,-5-3 0-16,2 0-1 0,0 0 2 16,2 0-1-16,-2 0 1 0,1 0-2 0,1-2 2 15,-2-2-2-15,-2 4-1 0,-2-3 0 16,-4 0 1-16,4 2 0 0,-6 0 0 15,6 1 0-15,0 0 1 0,2 0 0 16,2 2 1-16,0 1-2 0,2 3 1 16,3-5 0-16,-1 2-1 0,4 0 1 15,-6-2-1-15,-1 1 1 0,-3-2-1 16,-4 0 0-16,-1 0 1 0,-3 0 0 16,0 0-1-16,-2 0 2 0,-5-2-1 15,-1 1-1-15,-7-1 0 0,3 0 1 16,-5-1-1-16,-6 3 0 0,6 0 0 15,3 0 1-15,-1 0-1 0,-2 0 0 16,7 0-1-16,-3 0 0 0,1 0 1 16,3 3 0-16,-1-3 0 0,3 1 0 15,-1-1 0-15,3 1-1 0,1-1 1 0,-2 3 0 16,1-3 0-16,1 0 0 16,0 0 0-16,8 0 0 0,-7 2 0 0,-1-1 0 15,2-1 0-15,-7 0 0 0,5 0 0 16,-9 0 1-16,3 0-1 0,-5 0 0 15,3 0-2-15,-5 0-2 0,-4-1-3 16,-2-1 1-16,-2 2-2 0,0-3 3 16,0 1-2-16,0-7-5 0,-4 3-11 15,0 1-13-15,0 2-3 0,2 1 8 16,2 2 7-16,0 0-3 0,0 0-7 16,0 0-6-16,0 0-10 0,4 0-22 0,2 2 0 15,0 2-11-15,0-2-16 16</inkml:trace>
  <inkml:trace contextRef="#ctx0" brushRef="#br0" timeOffset="33452.689">30383 9614 141 0,'-3'-2'8'0,"1"0"-4"0,2-2-4 16,0 2 3-16,0-4 4 0,0 3-3 16,0 0 3-16,0 0 8 0,0 3 5 15,0-3 2-15,0 0 4 0,0 2 2 16,0-3-1-16,0 1-3 0,0 0-5 15,0 0-2-15,0 1 0 0,0 0-1 16,0 1-2-16,0-1-1 0,0 2-2 0,0-1 0 16,0 0-3-16,0 1-2 0,0-2 1 15,0 2-1-15,0-1 1 0,0 0-3 16,0 1 3-16,0 0-3 0,0 0 2 16,2 0 0-16,1-2 0 0,-1-1 1 15,6 0 0-15,0 0-3 0,-2-1 2 16,3-1 0-16,1 2-1 0,0-1 0 15,1 3 0-15,-1-2 1 0,0-2-1 16,-4 4 0-16,3-4 0 0,-3 4 0 16,2-2-2-16,-2 1 0 0,1 1-1 15,1 0 0-15,-2-1 1 0,4 1-1 16,-5-1 2-16,1 1 0 0,0 0 0 16,0 1 1-16,-2 0 2 0,0-2-2 15,-1 2 1-15,-1-1-1 0,-2 1 0 16,0 0 0-16,0-2 0 0,0 2-2 15,0-1 0-15,0 1-1 0,0 0-2 16,2 3 0-16,0 1 0 0,-2 2 0 0,2 1 0 16,-2 0 0-16,2 2 1 0,0 1 0 15,0 1-1-15,2 3 1 0,-2 0 0 16,2-3-1-16,0 5 0 0,-1-3 0 16,1 1 1-16,-4-2 1 0,4 4-1 15,0-2-1-15,0 2 2 0,2 2 0 16,-2-2-1-16,3 6 1 0,-3 1-1 15,2 2 1-15,0 2 0 0,0-1-1 16,1 2 1-16,-1 0-2 0,-4-2 0 16,0 2 0-16,2 0 1 0,-2-3-1 15,2 3 1-15,-4-4-1 0,2 0 1 16,0-1-1-16,-2-3 1 0,0 0 0 16,0-1-1-16,0-4 1 0,-2-1 0 0,0 0-1 15,2-3 0-15,-4 0 2 0,4 1-2 16,-2 0 0-16,0-2 0 15,2-1 0-15,0-1 1 0,0-2-1 16,0-3 0-16,0 0 0 0,0-3 0 0,0 0 1 16,0 3 0-16,0-3-1 0,0 1 2 15,0 0-1-15,-2 0 0 0,2 1-1 16,-2 0 1-16,2-1-1 0,0-1 0 16,0 0 1-16,0 2 0 0,-2-2-1 15,0 3 2-15,0 0 0 0,0 3-1 16,-3-1 0-16,1 1-1 0,0 3 0 15,0-1 1-15,-2 1-1 0,4 2 0 16,-2-2 0-16,2-2 0 0,-3 2 0 16,3-3 0-16,0 5 0 0,0-5 0 15,-2 0 1-15,2 1-1 0,0-1 1 16,0 1-1-16,-2-1 1 0,2-1-1 0,2-1 1 16,0-1 2-16,-2 0-3 0,0-2 2 15,-3 1 1-15,3 4 0 0,-2-5 1 16,0 1-1-16,-6 1 2 0,-1-3-2 15,-7 0-1-15,-3 0-1 0,-4 0 1 16,-4 0-2-16,2-3 0 0,-1 0 0 16,-1-3-5-16,-4 3-6 0,8 0-3 15,2 0-2-15,4 3-2 0,9 0 0 16,6 0-5-16,2 0-10 0,2 2-24 16,-2-1-11-16,0-1-59 0,0 0-96 15</inkml:trace>
  <inkml:trace contextRef="#ctx0" brushRef="#br0" timeOffset="35483.664">31069 9869 51 0,'0'0'6'0,"0"0"-6"0,0 0 5 16,27-33 8-16,-23 29 19 0,0-2-1 16,0 2 0-16,-2 3-8 0,0-4-1 15,0 4 5-15,-2-2 2 0,2 1 0 16,0 1-3-16,-2-2-2 0,2 0-1 16,-2 0 1-16,3-1 0 0,-3 1-2 0,2-3 3 15,0 3-4-15,-2 0 0 0,0-2-2 16,0 1-6-16,0-1-3 0,2-1-3 15,-2 1-2-15,2-1-1 0,-2-2-1 16,0-1 0-16,0 1 0 0,0 0 0 16,0-1 4-16,0 0-5 0,0 0 2 15,0 4 1-15,0 0-2 0,0 2 4 16,0 3-3-16,-2-2 0 0,2 2 2 16,-4 0-2-16,-3 2-4 0,-1 7-1 15,-4 4 0-15,-1 2 0 0,-1 1 1 16,-1 1 0-16,1 0 0 0,-1 1 0 15,1 1 0-15,0-1 0 0,1 3 1 16,-1-3-1-16,3 0 0 0,-1 0 0 16,4-4 0-16,-1 0 1 0,7-3-1 0,-2-1-1 15,2 0 1-15,2-1 0 16,0-3 0-16,0-1 0 0,0-1 0 0,2-1 0 16,2 2 1-16,3-4-1 0,1-1 8 15,6 0 9-15,3-4-3 0,1-4-1 16,1-1-3-16,2-1 0 15,-1 0-2-15,-3-3 1 0,1 0-1 0,-3 1-1 16,-1-3 1-16,-1-2 1 0,1 2-4 16,-1-4-2-16,-5 3 0 0,2 1-2 15,-3 4 1-15,-1 2-1 0,-2-2 2 16,-2 7 1-16,0 0 0 0,-2 1 1 16,0 3-2-16,0 0-1 0,0 0-2 15,0 1 0-15,0 4-1 0,0 2-4 16,0 3 5-16,-2 2 0 0,-2 3 0 15,0-4 0-15,2 6 0 0,-5-3 0 16,3 2 2-16,0 2-2 0,0-4 0 16,2 4 1-16,-4-1-1 0,4 0 1 0,-2 0-1 15,1 2 2-15,1-4-2 16,2 1 2-16,0-1-2 0,0-2 0 0,2-1 1 16,3-1 0-16,-1-3 0 0,2-2 1 15,0-2 3-15,4-3 1 0,5-1 5 16,-3 0 1-16,7-2 0 0,-3-4-3 15,3 0-1-15,0-2-3 0,-3-3-1 16,-1 0 0-16,1-1-2 0,-5 1 0 16,1-2-1-16,-2 3 0 0,-1 2-1 15,-3-2 0-15,2 1 0 0,-4 2-1 16,-2 2-3-16,0 2-5 0,0 0-8 16,-2 3-1-16,0 0-6 0,0 0-5 0,-2 0-10 15,-2 0-17-15,-6 3-14 16,-5 2-15-16,-1-2-30 0,-1-3-87 15</inkml:trace>
  <inkml:trace contextRef="#ctx0" brushRef="#br0" timeOffset="40420.607">25876 10674 3 0,'0'0'36'0,"0"0"-15"16,0 0 3-16,0 0 3 0,0 0-4 15,0 0-7-15,-12 2-1 0,10-2-5 16,-2 0-5-16,-1 0-4 0,3 0-1 16,-2 0 1-16,2 0-1 0,0-1 1 15,-2 0 1-15,-2-2 1 0,0 3 1 16,-1 0 4-16,1 0 4 0,2 0 7 15,2 0 0-15,-2 0 1 0,2-2-4 16,2 1 3-16,-2 1-2 0,2-2-6 16,-2 2-6-16,2-1 2 0,0 1 0 15,-2 0-2-15,2 0-2 0,-2 0 2 0,-1 0-1 16,-3 0 0-16,4-2 3 0,0 1 2 16,-2-1 1-16,4 1 5 0,-2-1 1 15,0 2-1-15,0 0-2 0,2 0-1 16,-2-1-2-16,2 1-1 0,0 0-1 15,0 0-4-15,0 0-2 0,0-2-1 16,0 2 0-16,0 0 2 0,-2 0 0 16,2 0-1-16,0 0-2 0,0 0 3 15,0 2 0-15,-2-2 3 0,2 0 1 16,0 0 0-16,-2 0 1 0,2 0 0 16,0 0-2-16,0 0 0 0,0 0-2 15,0 0-1-15,0 0 0 0,0 0-1 16,2 0 0-16,0 0 1 0,0 0 0 15,2 0 1-15,0 0 0 0,-2 0 1 16,4 0 3-16,7 1-3 0,-3-1 3 0,0 0 2 16,9 0-2-16,-3 0 0 15,7 0 1-15,0-1-1 0,-2-2-4 0,1 2-1 16,3-2-1-16,-6 1 1 0,1 1 0 16,-1-1-2-16,-4 2 2 0,-5 0-1 15,2 0-1-15,-1 0 1 0,-7 0-1 16,4 0 3-16,2 0-4 0,-1 0 2 15,-3 0-1-15,2 0-1 0,7 0 2 16,-9 0-2-16,0 0 1 0,6 0 1 16,-5 0-1-16,1-1-1 0,-6 1 2 15,2 0-1-15,-2 0-1 0,0-2 2 0,0 1 0 16,-2 1-1-16,0 0 2 16,0 0-2-16,0 0 0 0,0 0-1 15,0-2 3-15,0 1-3 0,-2-2-1 16,-2 0-9-16,2 0-11 0,0-1-2 15,0 2-2-15,2-1-3 0,0 1 0 0,-2 0 1 16,0-1-5-16,2 1-2 0,-2-1-6 16,0 2-7-16,2-2 0 0,-3-1-29 15,1 1-13-15,0-1-33 0</inkml:trace>
  <inkml:trace contextRef="#ctx0" brushRef="#br0" timeOffset="40920.433">26108 10501 123 0,'0'0'116'15,"0"0"-100"-15,0 0 33 0,0 0 4 16,0 0-14-16,0 0-13 0,0 0 4 15,-2-14-4-15,2 12-6 0,0-1-2 16,-2 0 0-16,0 3-4 0,2 0-1 16,0-2-3-16,0 2-2 0,0 0 0 15,0-1-4-15,0 1-1 0,0 0-3 16,0 0 0-16,2 3 1 0,0 0 0 16,0 0 0-16,4 0 1 0,6 2 1 15,-1 0 2-15,-3 1-1 0,6 1 3 16,-1-1-1-16,3 1 2 0,1 2-2 0,-5 0 0 15,7 1-3-15,-11-1 0 0,7-1-1 16,-5 0-2-16,-8-1 3 0,2-1-3 16,-2-2 1-16,-2-2 1 15,0 2 3-15,0 0 2 0,-2 2 1 0,-2 1 2 16,2-2-1-16,-6 1-1 0,-5 0 0 16,7 1-1-16,-2 1-1 0,-5-1 0 15,-1 2-2-15,-1 0-1 0,-3 0-2 16,-5 5 0-16,-2 2 0 0,-4 0-1 15,-4 3-6-15,0-1-7 0,0 1-7 16,0 1-8-16,6-1-6 0,-2 1-8 16,15-2-11-16,-3-2-14 0,9-1-52 15,0-6-117-15</inkml:trace>
  <inkml:trace contextRef="#ctx0" brushRef="#br0" timeOffset="47936.467">27505 9898 145 0,'0'0'96'0,"8"-13"-47"16,-6 8-2-16,3 0-1 0,-3-1 7 16,0 1-7-16,0-1-13 0,0 2-10 15,-2 0-4-15,0 0 0 0,0 1 0 16,0 0-1-16,0 3-3 0,0 0 2 15,0 0-2-15,0 0-4 0,0 0-3 0,0 0-3 16,0 1-5-16,0 4-4 16,0 3 0-16,0 2 4 0,0 4 1 15,0 5 0-15,-4-1 0 0,-2 6 2 16,-1 2-1-16,-3-1 1 0,4 3-2 16,-5 1 1-16,-5-1 1 0,10 0-3 0,-3 1 1 15,3-7 0-15,-6 4-1 16,10-7 1-16,-2-1 0 0,-3 1 0 0,3-5-2 15,-2-2 1-15,0-1-2 0,2-2-6 16,2-1-5-16,0-5-6 0,0 0-2 16,-1 0-5-16,-3-3-6 0,-2 0-8 15,-2 0-18-15,-1-6-49 0,1 0-71 16</inkml:trace>
  <inkml:trace contextRef="#ctx0" brushRef="#br0" timeOffset="48155.159">27220 10095 315 0,'0'0'68'15,"0"0"-6"-15,0 0-15 0,0 0-8 0,0 0-13 16,0 0-4-16,0 0-2 0,0 0-1 16,0 0-2-16,0-40-3 0,0 38-3 15,0 2-4-15,0 0-4 0,2 0-1 16,0 0-2-16,0 0 0 0,0 0 0 15,0 0 0-15,2 0-9 0,-2 0-11 16,3 0-3-16,1 0-9 0,4 2-5 16,-4-2-10-16,7 0-12 0,5 0-31 15,-7 0-77-15</inkml:trace>
  <inkml:trace contextRef="#ctx0" brushRef="#br0" timeOffset="48405.2">27770 10035 398 0,'0'0'40'15,"0"0"-9"-15,0 0-13 0,0 0 23 16,0 0-5-16,0 0-4 0,0 0-1 16,0 0-7-16,0 0-9 0,-2 7-4 0,2-7-3 15,0 0-2-15,0 0-4 16,0 0-1-16,0 0-1 0,0 0-3 15,0 0-14-15,0 0-10 0,0 0-9 16,0 0-3-16,0 0-14 0,0 0-12 16,8 2-44-16,-4-2-51 0,0 0-9 15</inkml:trace>
  <inkml:trace contextRef="#ctx0" brushRef="#br0" timeOffset="49733.012">28047 9996 120 0,'0'0'76'16,"0"0"-26"-16,0 0 6 0,0 0-6 15,0 0-19-15,0 0-8 0,0 0-9 0,0 0-5 16,0 0 0-16,-19-26 0 0,15 26 1 15,4 0-2-15,0 0-3 0,-2 0 2 16,2 0-3-16,-4 1 1 16,2 2-1-16,2 0 1 0,-4 0 0 15,4 3-2-15,0-2 2 0,-3 2-2 16,3-3 2-16,-2 0 0 0,2 2-1 0,0-1 1 16,0 0 1-16,0-1-5 0,0 3 2 15,0-3-3-15,0 1 1 0,2 0-1 16,1-3 0-16,1 2 2 0,-2 0-1 15,2-1-1-15,-2 1 3 0,4 0 0 16,-4-3 2-16,6 3-2 0,-1-1 1 16,-1-2 1-16,-2 0-2 0,0 0 1 15,0 0-1-15,5 0 1 0,-3 0 0 0,0 0-1 16,-2 0 3-16,2-2-4 16,-4 2 0-16,7-3 0 0,-3 0 3 15,0 0-2-15,-2 0-2 0,2-2 2 16,-1 2-1-16,3 0 0 0,-4-3 0 0,0 3 1 15,0 0 0-15,-2 0 0 0,-2 0 1 16,4 1 0-16,-2 0-3 0,-2-1 2 16,3 2-2-16,-3-1-1 0,0 1 0 15,0 1 1-15,0 0-1 0,0 0 0 16,2 0 0-16,-2 0 0 0,0 0 0 16,0-2 0-16,0 2 0 0,0 0 1 15,0-3-1-15,2 3 0 0,-2-3 0 16,4 3 1-16,-4 0 0 0,0-3 1 15,2 3-1-15,-2 0 1 0,2-1 0 16,-2-1 0-16,0 1 0 0,2 0 3 16,-2-2-5-16,2 0 3 0,0 1-1 15,0 1 0-15,0-1-1 0,-2-1 1 0,2 2-1 16,-2-1 1-16,0-1-1 0,0 0 2 16,0 0-2-16,4-1 0 0,-4 1 1 15,0-1-1-15,3 1 1 0,-3-3-1 16,0 3 0-16,0-2 1 0,0 0-1 15,0 2 1-15,0-1 0 0,0-1-2 16,0 1 1-16,0 0 0 0,0-2 0 16,-3 1-1-16,3 1 2 0,-4 1-1 15,4-2 0-15,0 0 0 16,-4 2 0-16,2 0 0 0,0 0-1 0,0 0 0 16,0 0 0-16,-2 1 0 0,0 1-1 15,0-2 1-15,4 2 0 0,-5-1-1 16,1 2 0-16,0 0 0 0,-2 0 1 15,0 0 0-15,-3 0-2 0,3 0 2 16,4 0-1-16,-6 2 1 0,2 0-1 16,-3 3 1-16,1-2 0 0,4 3 0 15,-4-2 0-15,-3 3 1 0,5-2-1 16,0 1 0-16,2 0 0 0,-2 0 0 0,-5 0 0 16,7 1-1-16,-2 0 1 0,2 2 0 15,-2-1 0-15,-3 1 0 0,1-1 1 16,4 0-1-16,-2 0 0 0,2-1 0 15,-3 0-1-15,-1-1 1 0,4-1 1 16,0 4-1-16,0-4-1 0,2 2 1 16,0 2 0-16,-2-2 0 0,1 2 0 15,-1-3 0-15,2 0 0 0,-2 2 0 16,0-3 0-16,4 1 0 0,0-1 0 16,-2 2 0-16,2 0 0 0,-2 0 0 15,2 3 0-15,0-4-2 0,0 3 2 16,0-1-2-16,2 1 1 0,2-1 1 15,-2-2-2-15,6 2 1 0,-3 1 0 0,1-4 0 16,0 3 0-16,0-2 0 0,4 1 2 16,-1 1-1-16,-3-2 0 15,2 0 3-15,3 1-2 0,-3-4-1 16,-2 3 1-16,0-6 3 0,2 3-3 0,-3-3 0 16,3 0 2-16,-4 2 0 0,4-2 3 15,3 0-3-15,-1 0-1 0,-2 0 2 16,-2 0-1-16,7-2 0 0,-3-1 1 15,-4 0-1-15,1 0-2 0,5 0 1 16,-4-2-2-16,1 2 1 0,-5 0-1 16,4 1 1-16,-2-1 0 0,-4 0-1 15,2 3 0-15,-4-3 2 0,0 3-2 16,0-3-3-16,0 3-4 0,0 0-2 16,0 0-6-16,0 0-6 0,0 0-9 15,-2 0-9-15,-2 0-12 0,2 0-7 16,-2 0-16-16,2 0-28 0,0 0-38 15,2-2-48-15</inkml:trace>
  <inkml:trace contextRef="#ctx0" brushRef="#br0" timeOffset="50576.905">28427 9866 11 0,'0'0'147'0,"0"0"-119"0,0 0 5 16,0 0 9-16,0 0 5 0,-6-31-14 16,2 25-7-16,0 3 1 0,-1-1-1 15,3 0-1-15,0-1-4 0,-2 1-1 16,4-1-1-16,0 2-1 0,0-1-2 15,0 3 0-15,0-4 0 0,0 2-1 16,0 2-3-16,0-1 2 0,0 2-1 16,0 0-3-16,0 0-2 0,0 0 2 15,0-1-3-15,4 1 0 0,-4 0-2 16,0 0-3-16,0 0 0 0,0 0-2 16,0 3-2-16,0 1 2 0,0 2-1 15,0 0 1-15,0 0 1 0,2 1 0 16,-2-1 0-16,0 3-1 0,0 0 1 15,0 1 1-15,-2 0-1 0,-4 2 0 16,4-1 0-16,0 3 2 0,-2-1 0 16,2 2-2-16,-2-1 1 0,-1 0 0 15,-1 1-2-15,0 3 1 0,2-2 0 16,0 0-1-16,0 4 0 0,2-5 0 16,0 3 1-16,-3-2-1 0,3-2 1 0,2 0-1 15,-2 0 0-15,2-3 0 0,0 0 1 16,-2 1-1-16,2 2 0 0,0-4 0 15,0 2-2-15,4-3 2 0,-2 0 0 16,3 0-1-16,-1-2 1 0,-4-1-1 16,6 2 0-16,-4-2 1 0,6-2 0 15,-2 1 1-15,1-2 1 0,-3 2-2 16,2 0 0-16,0-2-1 0,5-3 1 16,-3 1 1-16,-2-1 0 0,-2 0 1 15,6-1 0-15,-1-4-1 0,-3 1 6 16,0-3-2-16,-2 2 3 0,7-2-3 15,-5-1 0-15,0-1-2 0,-2-2 2 0,0 0-1 16,-2-1-2-16,0-2 1 0,3 1 2 16,-3 1-3-16,-2 0-1 15,0 2 1-15,-2 1 2 0,-5-2-1 16,5 4-1-16,-6-1 2 0,6 2-3 0,-6 1 0 16,-3-4-1-16,3 4 1 0,0-4-1 15,-5 4 0-15,-1 0-1 0,2 1-1 16,-3 2-2-16,3 2-4 0,-1 0 2 15,1 0-1-15,4 0 1 0,-5 0-2 16,3 0-5-16,4 5-3 0,-3-1-4 16,3 1-1-16,-2 3-4 0,6 0-2 15,-2 1-6-15,0-1 1 0,4 1-5 16,0 2-12-16,0-2-34 0,4-1-39 0,-2-2-57 16</inkml:trace>
  <inkml:trace contextRef="#ctx0" brushRef="#br0" timeOffset="51593.028">28739 9979 190 0,'0'0'64'0,"0"0"0"16,0 0-15-16,0 0 0 0,0 0-7 15,0 0-10-15,0-34-5 0,0 32-2 0,0 2-5 16,0 0-4-16,0 0-5 0,0 0-3 15,0 0-5-15,-2 2-3 16,2 4 0-16,0 2 1 0,0 1 5 16,0 2-2-16,0 0 1 0,0 3 1 15,0 0-1-15,0 3 1 0,0 1-1 0,-2-2-2 16,2 4-1-16,0-1-1 16,0-1-1-16,0 0 0 0,0 0 1 0,0-2-1 15,2-1 0-15,0-2 0 0,2 0 1 16,-2-2 0-16,3-2-1 0,-3 0-1 15,0-1 1-15,2-2 0 0,-4-1 1 16,2-3 0-16,-2 1-1 0,0-3 0 16,0 0 2-16,0 1-1 0,0-1 2 15,0 0-2-15,0-4 1 0,0-3 1 16,-2-1-1-16,2-2 0 0,-4-1-1 16,2 0 1-16,0-3 0 0,-3-1-2 15,-1-1 1-15,2-1-1 0,-2 0 1 16,4 0-1-16,-2-1 0 0,0 3 0 15,4 0 0-15,-3 1 1 0,3 3-1 0,-2-3 0 16,2 2-1-16,0-1 1 0,0 1 0 16,0 0 2-16,2-2-2 0,1 3 0 15,1-1 3-15,0 2-3 16,-2 0 1-16,6 2-1 0,-2 2 2 0,1-2 0 16,-1 1 1-16,0 1 0 0,4-1-2 15,1 4 1-15,-3-2-1 0,2 2 1 16,3 3 0-16,-3-2 0 0,2 2 1 15,1 2-2-15,-5-1 1 0,4 6 0 16,-3-4-2-16,-3 3 2 0,2 0 0 16,0 1 0-16,-1 2-2 0,-3-3 0 15,0 4 3-15,-2-3-2 0,-2 2-1 16,0 2 1-16,0-3 1 0,-2 1-1 0,-2 1 0 16,-5-3-1-16,1 2 2 15,-2-2 0-15,4-1-2 0,-11 1 2 16,7-1 0-16,-7 1 0 0,1-1-1 0,5 0 0 15,-3-1 0-15,6-1 0 0,-3 1-1 16,1-4 0-16,4 2-1 0,0-2-4 16,-3-1-1-16,5 0-1 0,0 0 0 15,-2 0-3-15,4 0-3 0,0 0-4 16,2 0-3-16,-2 0-3 0,2 0-3 16,0 0-5-16,0 0-2 0,6 0-17 15,0-2-38-15,2 0-36 0,1-1-115 16</inkml:trace>
  <inkml:trace contextRef="#ctx0" brushRef="#br0" timeOffset="54780.375">29060 10078 49 0,'0'0'39'0,"0"0"-20"0,0 0 4 16,0 0 5-16,0 0-3 0,0 6-3 16,0-4-1-16,0-2 0 0,0 0 3 0,0 0 2 15,0 0 0-15,0 0-2 0,0 0-1 16,0 0-2-16,0 0 3 0,0 0-2 15,0 0-2-15,0 0-3 16,0 0-6-16,0 0 0 0,0 0-3 16,0 0 1-16,0 0 0 0,0 0-3 15,0 0 1-15,0 0-2 0,0 0 1 16,0 0-1-16,2 0 2 0,4 0 5 0,-2 0 2 16,0 0-3-16,2 0 0 0,1 0-4 15,-3 0 1-15,6-2 0 0,-2 2 0 16,-4-1 0-16,7-1 0 0,-1 2-1 15,0 0 0-15,-1 0-1 0,1-3-1 16,4 3 0-16,-3-3 0 0,1 3 0 16,1-3 0-16,-1 2-1 0,5-1 1 15,-5 0-2-15,2 0 0 0,-3 1-1 16,-5 1-1-16,-2 0 1 0,2 0 0 16,-2 0-2-16,-1 0 1 0,-3 0 0 15,2 0 0-15,0 0-1 0,0 0 0 0,0 0 0 16,-2 0 0-16,2 0 0 0,-2 1 0 15,0-1 0-15,0 0 0 0,0 2-1 16,0-2 1-16,0 0 1 0,0 0-1 16,0 0 0-16,0 0 0 0,0 0 1 15,0 0-1-15,0 0 0 16,0 0 2-16,0 1-2 0,-2 0 1 0,0-1 0 16,-2 2 0-16,2-1-1 0,-3-1-1 15,3 0 1-15,-2 0-1 0,2 0-2 16,0 0-1-16,0 0-3 0,0 3-1 15,-2-3-4-15,4 0-4 0,-2 0-5 16,-2 3-2-16,-1 0-9 0,-1-3-2 16,-2 0-14-16,0 0-15 0,-1 2-48 15,1-2-99-15</inkml:trace>
  <inkml:trace contextRef="#ctx0" brushRef="#br0" timeOffset="55921.879">29645 9826 69 0,'0'0'85'16,"0"0"-37"-16,0 0-5 0,0 0 10 16,0 0-8-16,0 0-16 0,0-14-5 15,-2 14-5-15,-1-2-2 0,3 1-2 16,0 1 0-16,0 0 0 0,-2-3 0 16,2 3 1-16,0 0 1 0,0 0 0 15,0 0-1-15,0-2 0 0,0 2-3 16,0 0-2-16,0 0 0 0,0 0-4 15,0 0 0-15,0 0-2 0,0 0 1 16,0 0 0-16,0 0-1 0,-2 0-1 0,0 2-1 16,-2 1-2-16,-2 3 0 0,0 3-1 15,0-2 0-15,-3 3 0 0,-3 0 2 16,4 2-2-16,-1 1 0 0,-1 0 0 16,0 1 1-16,1-2-1 0,3 1 1 15,-2-2-1-15,0-2 0 0,3-1 0 16,-1 1 0-16,0-3 2 0,2 2-2 15,-2-1 0-15,0 0 0 0,1-1 0 16,1-1 3-16,2 1-3 0,-2-4-1 16,-2 3 1-16,2-3 1 0,-2 1-1 15,1 0 0-15,3-1 0 0,-2 2 0 0,2-3 0 16,0 2-1-16,2 0 1 0,-2-2 0 16,2 1-2-16,0-1 2 15,0-1 0-15,0 0-3 0,0 0 1 16,2 2 1-16,0-2 1 0,6 0 6 0,1 0 5 15,1 0 1-15,0 0 2 0,5-2-3 16,-1 1-1-16,7-2-5 0,-5 0-1 16,3 0 1-16,0 1-2 0,3-1-2 15,-3 0 1-15,0 0 0 0,1 1 0 16,-3 1-2-16,-1-2 1 0,-5 3 0 16,1-1 0-16,-4-1-1 0,-1 2 1 15,-5-1 1-15,0 0-2 0,-2-1 1 16,2 2-1-16,-2-1-1 0,0 1-5 15,0 0-5-15,-4-3-5 0,0 3-10 16,-3 0-10-16,-1-2-2 0,2 2-10 16,0 0-6-16,2 0-5 0,-3 0-31 0,-1 0-41 15,6 0-47-15</inkml:trace>
  <inkml:trace contextRef="#ctx0" brushRef="#br0" timeOffset="56609.63">29630 9754 176 0,'0'0'75'16,"0"0"-1"-16,0 0-14 0,0 0-5 15,0 0-10-15,0 0-9 0,0 0-4 16,10-30-3-16,-7 28-5 0,-3 1-2 16,0-1 0-16,0 1-4 0,2 1-3 15,-2-1 0-15,0 1-2 0,0 0-4 16,0 0 1-16,0 0-3 0,0 0 0 15,0 0-3-15,0 0 0 0,0 0-2 16,0 0 3-16,0 0-5 0,0 0 0 16,0 0 1-16,0 0 1 0,2 0-1 0,0 0-1 15,0 2 1-15,-2 0-1 16,0-2 0-16,2 0 2 0,-2 1 0 16,0-1-2-16,2 2-1 0,-2-2 1 15,2 0 0-15,-2 0 1 0,0 1-1 16,0 1 0-16,0-2 1 0,0 1-1 0,0 1 0 15,0-2 0-15,0 1 1 0,0-1 0 16,0 0-1-16,0 0 0 0,0 0 0 16,0 0-1-16,0 0 0 0,0 0 1 15,0 0-2-15,0 0-2 0,0 2 0 16,0-2 2-16,0 0-2 0,0 0 0 16,0 0 1-16,0 0-2 0,0 0 3 15,0 0-2-15,0 0 1 0,0 0 1 16,0 0-1-16,0 0 2 0,0 0 1 15,0 0 2-15,0 0-2 0,0 0 0 16,0 0-1-16,0 0 1 0,0 0-1 16,0 0-1-16,4 0-1 0,-4 0-1 0,0 1-1 15,0-1-5-15,0 0-1 0,0 0-1 16,0 2-5-16,0-2-3 0,0 0-3 16,0 3-2-16,-4 0-5 0,2 1-6 15,0 0-9-15,-2-3-23 16,0 2-24-16,-3-1-83 0</inkml:trace>
  <inkml:trace contextRef="#ctx0" brushRef="#br0" timeOffset="59156.238">29678 9683 23 0,'0'0'43'0,"0"0"9"16,0 0-9-16,0 0-10 15,0-3-1-15,0 3-3 0,0-3 4 16,0 3-3-16,0 0-6 0,0-3-6 16,2 3-1-16,-2-2-4 0,2 1 1 0,-2 1 2 15,0-3 2-15,2 2 3 0,-2-1 3 16,2-1 7-16,-2 3-15 0,2-1-1 15,0 0 1-15,-2-1 0 0,0 1-2 16,4-2 2-16,-4 1-2 0,2 1 2 16,-2-2 0-16,0 1 0 0,0 2-3 15,0-1 0-15,2 1 1 0,-2 0-6 16,0 0-1-16,0 0-3 0,0 0 1 16,0 0-4-16,0 0 1 0,2 0-1 15,-2 0 0-15,2 0-1 0,1 1 1 16,-1 4 0-16,0-2 1 0,0 3 0 15,0-1-1-15,2 2 2 0,0 1 1 16,-2 4-2-16,4 1 0 0,-2 0 2 16,1 3-1-16,-3 1 2 0,0 4-3 15,0 3 3-15,-2-2-3 0,0 3 1 0,0-2-1 16,0 3 0-16,0-1-1 16,0 0 0-16,0-2-1 0,0-1 2 15,0 2-1-15,0 0-1 0,0-4 3 16,0 0-3-16,0 0 0 0,0-1 1 0,0-1-1 15,0-1 0-15,0-1 0 0,0-1 0 16,0-2 1-16,2-1-1 0,-2 0 0 16,2-2 0-16,-2-1 1 0,2-1 0 15,-2-4-1-15,0 1 0 0,0-2 2 16,0 0-2-16,0-2-1 0,0-1 1 16,0 0 2-16,0 0-1 0,0 0-1 15,0 2 1-15,0-2 0 0,0 0 2 16,0 0-2-16,0-5-1 0,0 2-9 15,0-1-9-15,0 1-6 0,0 0-8 16,4 1-11-16,4-1-9 0,-3 3-8 16,3-3-18-16,-6 0-62 0,-2 0-167 0</inkml:trace>
  <inkml:trace contextRef="#ctx0" brushRef="#br0" timeOffset="75185.438">3345 12144 187 0,'0'0'6'16,"0"0"2"-16,0 0 22 0,0 0-3 15,0 0-10-15,0 0 1 0,0 0 7 16,-25-22 6-16,21 19-5 0,-3 0 0 16,3 2 5-16,2 0-9 0,2 1-8 0,0 0 1 15,0 0-2-15,0 0-7 0,0 0-4 16,0 0-2-16,0 1 0 0,0-1-1 16,2 3 1-16,0 0-1 0,5 2 1 15,-1-1 0-15,0 0 1 0,0 1 4 16,5-3 2-16,1 1 3 0,-2 0 0 15,5-3 0-15,-3 1-1 0,5 1-1 16,1-2 2-16,3 0-3 0,4 0-1 16,0 1 3-16,8 1-2 0,0-2 0 15,0 0-3-15,0 0 1 0,2 1-2 16,2 1 0-16,-6 0-1 0,2 0 0 16,0 0 0-16,-4-1 1 0,4 1 0 15,-4-2 1-15,2 1 1 0,2-1 0 16,3 0-1-16,3 0 1 0,-4-4 0 0,8-3-1 15,1 0-1-15,1-2 1 16,3 0 0-16,1 0-2 0,-1-1-2 16,2 4 1-16,-9-3-1 0,4 3 0 15,-7 1 0-15,-3 0 1 0,-6 0 2 16,-11 2-2-16,-1 2 3 0,-7 1 0 0,-8 0 0 16,0 0-2-16,-2 0 1 0,2-2 3 15,-2 2-1-15,0 0-2 0,0 0-3 16,0 0 0-16,0 0 0 0,0 0 0 15,0 0 0-15,0 0 0 0,0 0 0 16,0 0 0-16,-2 2 0 0,0 1-4 16,2 1-13-16,-4 2-6 0,-2 0-16 15,0 1-15-15,-1-1-16 0,1-3-66 16,4-3-212-16</inkml:trace>
  <inkml:trace contextRef="#ctx0" brushRef="#br0" timeOffset="86026.677">19615 11737 11 0,'0'0'182'0,"0"0"-144"0,0 0 3 16,0 0 17-16,0 0-11 0,0 0-9 16,16-52-1-16,-16 49-6 0,0-3-4 15,0 3-5-15,0 0-1 0,0-2 1 16,0 3-3-16,0 0 1 0,0 1-2 15,0 1-1-15,0 0 0 0,0 0-3 16,0 2-4-16,0 4-4 0,0 8-2 16,0-1 0-16,-4 10 6 0,0 2-2 15,-2 2 0-15,-2 6-1 0,-5-2-4 16,5 1 2-16,-2 3-3 0,-3-3 0 16,5 2 1-16,-2-3-2 0,-1 0-1 0,3-3 2 15,-2-3-1-15,4-2-1 0,-9-6-2 16,9 0-11-16,-7-5-9 0,-1-3-12 15,0 0-14-15,-9-3-12 0,0 0-16 16,-2-3-42-16,-2-3-71 0</inkml:trace>
  <inkml:trace contextRef="#ctx0" brushRef="#br0" timeOffset="86198.495">19148 12085 188 0,'0'0'112'0,"0"0"-32"15,0 0-4-15,0 0-16 0,0 0-15 16,0 0-6-16,0 0-8 0,0 0-6 0,0 0 0 15,-42-64-5-15,42 63-2 0,5-1-5 16,-3 1-4-16,-2 1-3 0,4 0 0 16,0 0-4-16,0 0-1 15,0 3-1-15,0 1 0 0,2 1 0 16,1-2-8-16,-1 0-14 0,-2-2-15 16,2-1-16-16,-2 0-19 0,7 0-30 0,-7-7-108 15</inkml:trace>
  <inkml:trace contextRef="#ctx0" brushRef="#br0" timeOffset="86432.796">19677 11862 241 0,'0'0'233'0,"0"0"-186"16,0 0-4-16,0 0-5 0,0 0-9 15,0 0-16-15,0 0 1 0,0 0 7 16,0 0-6-16,16 10-5 0,-13-9-2 0,-3 1-5 15,2-1-1-15,0 2-1 0,-2 0 0 16,0 1-1-16,2 0-1 0,-2-1-14 16,0 1-13-16,0-3-8 0,4 4-9 15,-2-4-10-15,0 2-25 0,8-2-52 16,-1-1-51-16</inkml:trace>
  <inkml:trace contextRef="#ctx0" brushRef="#br0" timeOffset="87011.022">20053 11835 198 0,'0'0'54'0,"0"0"6"15,0 0-1-15,0 0-8 0,0 0-11 16,0 0-12-16,0 0-4 0,0 0-8 15,0 0-2-15,-12-10-4 0,12 14-3 16,-2 1-5-16,2 4 2 0,0-3 1 16,2 2 0-16,2 0 0 0,0 0 3 15,4-1-3-15,1-1 1 0,1 2-2 16,2 1 0-16,3-2 0 0,1-1 0 16,1-2-1-16,1-2-2 0,5-1 0 15,4-1 0-15,0-1 3 0,0-4-4 16,2-2 1-16,2-3-1 0,-6-4 0 15,1 1 4-15,-7 0-3 0,2-1-1 16,-9-1 2-16,0-1 1 0,-5 1 7 16,-5-2 4-16,-2 1-1 0,-2-2 0 15,-5-1-6-15,-5 1-4 0,0 1-1 16,-3 4 0-16,-1 1 0 0,-5 2-2 16,2 4 0-16,-5 3 3 0,-1 0-2 0,-2 3-1 15,6 0 0-15,-6 5 0 16,0 2 0-16,5 4-1 0,-1 3 1 0,-2 5 0 15,0 1-2-15,9 2 2 0,-3 1-1 16,7 2 1-16,-1-1 0 0,3 4 0 16,6-3 0-16,-2 2 4 0,6 0-2 15,0 1 1-15,0-1-1 0,8 0 0 16,-2-2-2-16,11-3 1 0,-1-5-1 16,9 1 0-16,2-5 0 0,4-4 0 15,2-2 0-15,2-6 1 0,2-1-1 16,-3 0-2-16,-1-8-17 0,0-1-7 0,-2-8-14 15,-2-3-20-15,-7-3-15 0,-1-2-40 16,-2 1-97-16</inkml:trace>
  <inkml:trace contextRef="#ctx0" brushRef="#br0" timeOffset="87432.805">20568 11648 312 0,'0'0'65'15,"0"0"12"-15,0 0-16 0,0 0-6 16,0 0-16-16,0 0-11 0,0 0-1 15,0 0-2-15,-29-91-2 0,29 89-5 16,0 2-3-16,0 0-4 0,0 0-3 16,0 2-3-16,0 1-5 0,0 6-3 15,0 2 3-15,0 3 2 0,0 6-2 16,0-1 1-16,0 5 1 0,0 1 0 16,2 0-1-16,0-2 0 0,2 5 1 15,0 0-2-15,0 3 0 0,3 0 1 16,3 0-1-16,-6 1 1 0,2-2-1 0,1-3 1 15,3-2-2-15,0-4-1 0,1-2-3 16,5-5-3-16,-4-3 3 0,-1-4-1 16,1-4 1-16,1 0-1 0,-3-3 3 15,2-3 2-15,-1-3 1 0,-1-4 0 16,0-3 1-16,-1-3 1 0,-5-2-1 16,-2-2 1-16,0-5 0 0,-2-4-2 15,-2 1 1-15,-4-3 1 0,-3 2 1 16,-1 4-1-16,0 4 0 0,-1 3-2 15,-1 6 3-15,0 0-3 0,1 6 0 16,-7-4 0-16,3 8-3 0,-6 2-2 16,7 2-9-16,-5 8-8 0,7-1-10 15,-5 5-6-15,9 3-6 0,2 1-21 16,2 1-28-16,0 1-98 0</inkml:trace>
  <inkml:trace contextRef="#ctx0" brushRef="#br0" timeOffset="88042.567">20911 11859 406 0,'0'0'76'0,"0"0"-15"16,0 0-6-16,0 0-15 0,0 0-18 15,0 0-7-15,0 0-2 0,0 0-6 16,6 14 7-16,-4-1-2 0,0 2-2 15,0 0-2-15,-2 0 0 0,2 4-2 16,-2 0-4-16,0 2 0 0,5 0 0 16,-5 4-1-16,0-4 0 0,0-2 0 15,0-2 0-15,4-4-1 0,-2-1 0 16,2 1-1-16,2-3-2 0,-2 0-3 16,5-3 0-16,-1-1 1 0,-6-2 2 0,0-3 1 15,-2-1 1-15,0 0 1 0,0 0 1 16,0-1 1-16,-2-7 0 0,-4-2 0 15,-5-3 0-15,3-5 0 0,-2-1-2 16,-5-5 1-16,3-4 0 0,4-3-1 16,-5-6 0-16,7 1-1 0,2 0 1 15,0 4 0-15,2 5 0 0,0 0 0 16,2 3-1-16,0 2 1 0,2 1 0 16,4 5 0-16,0-2 0 0,-2 4 1 15,9-1-2-15,-7 2 2 0,2 7-1 16,0-4 0-16,7 5 0 0,-5 1 0 15,0-2 0-15,9 4 1 0,-7-1 1 16,7 2 0-16,-2 1 0 0,1 0 2 0,-3 3-2 16,-1 3 3-16,-4-2-3 0,1 3-1 15,-1 1 0-15,-6-2 0 0,0 3-1 16,-4 1 0-16,0 5 0 0,-2-4 0 16,-4 4 2-16,-6 2-2 0,-1-3 3 15,1 3-3-15,-7-1 1 0,3-1-1 16,-3 1-1-16,5-4 0 0,1 0-3 15,5-1-5-15,2 2-5 0,0-1-6 16,-5 1-14-16,5-3 2 0,2-1-11 16,0-1-24-16,0 0-23 0,0 0-80 15,-1-5-118-15</inkml:trace>
  <inkml:trace contextRef="#ctx0" brushRef="#br0" timeOffset="88340.039">21310 11872 343 0,'0'0'86'0,"0"0"-40"15,0 0-2-15,0 0-2 0,0 0-16 16,0 0-15-16,0 0 7 0,0 0 1 16,-54 8-5-16,52-6 1 0,-2-2-1 15,4 1-3-15,0-1-2 0,0 0 1 16,0 0 1-16,0 0-3 0,0 0-2 15,6 0-3-15,2 0 0 0,5-3 4 16,3-1 1-16,5 0 0 0,6-3-2 16,2 1-4-16,6 0-2 0,0-1 0 15,0 1-1-15,-2 1-1 0,-4 1-10 16,-4 2-8-16,-12-2-12 0,-3 2-8 16,-2 0-1-16,-6-1-11 0,0 0-14 0,-2 0-9 15,0 1-50-15,2-1-110 0</inkml:trace>
  <inkml:trace contextRef="#ctx0" brushRef="#br0" timeOffset="88792.987">21833 11588 489 0,'0'0'49'0,"0"0"-5"0,0 0 7 15,0 0-4-15,0 0-22 0,0 0-7 0,0 0 1 16,0 0-7-16,41-55-3 0,-41 54-1 16,0 1-3-16,0 0-3 0,0 1-2 15,0 2 0-15,0 0 0 16,0 1 0-16,0 2 1 0,-2 2 1 0,0 1-1 16,-2 1 0-16,-2 2 0 0,-2 5 0 15,-3-2 0-15,1 4-1 0,-3-1 2 16,-1 4-2-16,2-2-2 0,-3-1 0 15,3 0 1-15,3-1 0 0,-5-1 1 16,8-2 0-16,-2-1 0 0,-1-1 1 16,3-5-1-16,6-1 0 0,0-2 0 15,0-2-1-15,0-3 0 0,6 3-2 16,7-3 2-16,-3 0 1 0,11-3 4 16,1-3 3-16,11-4-2 0,5 0 0 15,5-1-4-15,-2-3 0 0,9 2 1 16,-9-1-2-16,-1 1 0 0,-7-1-2 15,-4 1-5-15,-7 1-7 0,-11 2-11 0,-7 0 0 16,-4 3-9-16,-4-1-8 0,-5 1-10 16,-9-3-23-16,1 2-35 0,-3 1-81 15</inkml:trace>
  <inkml:trace contextRef="#ctx0" brushRef="#br0" timeOffset="89074.246">21905 11458 297 0,'0'0'139'0,"0"0"-77"0,0 0 1 0,0 0-3 15,0 0-13-15,0 0-10 0,0 0-4 16,0 0-9-16,6-56-7 0,-6 56-6 16,5 3-9-16,-5 8-1 0,6 3 0 15,-4 3 8-15,0 3-1 16,2 3-1-16,-2-1 0 0,-2 3-1 15,4 2-1-15,-2 0-3 0,-2 2 0 0,2 2-1 16,-2 0-1-16,0 2 1 0,0-2-1 16,0-1 0-16,0-3-7 0,0-1-12 15,-2-3-8-15,0-3-17 0,0-3-16 16,-2-5-17-16,0-2-18 0,0-2-33 16,-4-2-77-16</inkml:trace>
  <inkml:trace contextRef="#ctx0" brushRef="#br0" timeOffset="89574.127">22261 11238 3 0,'0'0'208'15,"0"0"-158"-15,0 0 16 0,0 0-4 0,0 0-11 16,0 0-16-16,0 0-6 0,0 0 2 16,10-14-3-16,-2 16 3 0,3 3-5 15,-1 2 3-15,-2 1-1 0,11 2-2 16,-7 6-2-16,9 1-2 0,-6 5-3 15,5 4-8-15,-1 3 2 0,-1 5-5 16,-3 5-5-16,-1 3-1 0,-10 1 0 16,-4 2-1-16,-4-2-1 0,-12-1-9 15,-7-7-11-15,-12 0-9 0,-13-4-14 16,1-3-23-16,-15-2-18 0,-11-1-21 16,-15-6-93-16</inkml:trace>
  <inkml:trace contextRef="#ctx0" brushRef="#br0" timeOffset="90120.882">18862 11580 186 0,'0'0'85'16,"0"0"-28"-16,0 0 11 0,0 0-5 16,0 0-16-16,0 0-11 0,0 0-6 15,0 0-5-15,-39-51-7 0,37 57-11 16,-2 3-5-16,0 7 1 0,-6 2 1 15,3 7-1-15,-1 0 5 0,2 4-3 0,-7 4 1 16,7 7-2-16,-2 6-1 16,2 4-1-16,-2 6 1 0,-1 6-3 15,7 1 1-15,2 1 1 0,2 1-2 16,9-3 0-16,9 0 0 0,9-2-1 0,8-4-1 16,15-5-3-16,6-2-2 0,14-6-4 15,9-5-4-15,16-9-3 0,9-10-14 16,11-10-13-16,11-9-15 0,5-7-80 15,1-8-192-15</inkml:trace>
  <inkml:trace contextRef="#ctx0" brushRef="#br0" timeOffset="90933.095">22871 11233 173 0,'0'0'72'0,"0"0"-13"16,0 0 4-16,0 0-1 0,0 0-14 15,0 0-13-15,0 0-6 0,0-46-2 0,0 45-4 16,0 1-2-16,0 0-6 0,0 0-3 16,2 0 0-16,0 1-3 0,0 2-3 15,4 4-1-15,-2 1 3 0,2 2 3 16,-2 3-3-16,1 0 2 15,1 2-3-15,0 4 4 0,0 0-5 16,0 4-2-16,-6 0 0 0,5 5 2 0,-5 0-3 16,2 4 0-16,-2 2 4 0,0 2-2 15,0 4-1-15,-2 1 0 0,2 2-2 16,-2-2 0-16,-1-2-1 0,3-4 0 16,0-1 0-16,5-2 1 0,-1-7 0 15,4-2 4-15,6-3-2 0,-5-7 0 16,7 0-2-16,-3-3-1 0,1-6 0 15,3 1 0-15,-3-5 2 0,7-3-1 16,-1-6-2-16,1-4-4 0,4-2-13 16,-2-2-8-16,-5-5-6 0,5-4-12 15,-9-1-13-15,1 1-20 0,-7-2-23 16,-4 2-59-16,-2 1-87 0</inkml:trace>
  <inkml:trace contextRef="#ctx0" brushRef="#br0" timeOffset="91183.036">22929 11167 375 0,'0'0'64'0,"0"0"-18"16,0 0 4-16,0 0-10 0,0 0-15 15,0 0-6-15,0 0 0 0,0 0-8 16,35-18-4-16,-23 14-3 0,9 1 0 0,-1 0-2 16,3-1-2-16,2 2 0 0,6-1-20 15,-2 1-23-15,0-1-29 0,-2-5-60 16,-11 1-175-16</inkml:trace>
  <inkml:trace contextRef="#ctx0" brushRef="#br0" timeOffset="91792.269">23356 11354 277 0,'0'0'53'16,"0"0"-2"-16,0 0 6 0,0 0 5 15,0 0-20-15,0 0-6 0,0 0-7 16,0 0-5-16,0 0-7 0,11 15-3 15,-11-16-6-15,0 1-1 0,0 0-1 16,0 0-3-16,0 0-2 0,0 0 0 0,0 0-1 16,-2 0 0-16,-2 0-2 0,-1 0 1 15,-5 0 1-15,-6 0 0 0,3 0-1 16,-5 0-7-16,3 0 2 0,-6 0 1 16,5 1 2-16,-3 1-1 0,5 0-1 15,-5-2 0-15,9 0 2 0,-3 0 3 16,5 0 0-16,4 0 0 0,0-2 1 15,2-4 0-15,0 1-1 0,0-1 1 16,2 0-1-16,0-1 0 0,0 0 1 16,2-1 3-16,4-1 1 0,2-1 0 15,7 1-2-15,-3 0 2 0,3 1-1 16,5 2-2-16,3 0-1 0,0 2 0 0,2 3 0 16,1 1-1-16,3 0 1 15,-6 5 0-15,-2 4 0 0,-3-1 2 0,-7 0 2 16,-9 2-5-16,-2 3-1 15,0-2-1-15,-6 2 2 0,-11 3 2 16,3-1-2-16,-1 0-2 0,-1 3-3 0,1-2 2 16,-4 2-1-16,9 1 3 0,-4 1-1 15,5-2 0-15,1 1 2 0,0-5 0 16,-2 0 2-16,3-5-2 0,5 3 0 16,0-7 0-16,2 1 0 0,0-2 1 15,0-2-1-15,0 1 1 0,0-2 3 16,4 0 0-16,3-1 2 0,7 0 1 15,0-2 4-15,9-3-5 0,-2 1-2 0,2-2-2 16,3-2-1-16,1-2-1 16,0-3-21-16,-6-1-22 0,2-3-23 15,-11-3-41-15,7 0-110 0</inkml:trace>
  <inkml:trace contextRef="#ctx0" brushRef="#br0" timeOffset="92432.747">23493 11044 170 0,'0'0'116'0,"0"0"-43"16,0 0-2-16,0 0-14 0,0 0-18 16,0 0-4-16,0 0-9 0,0-16-6 15,2 9-3-15,2 1 2 0,8-3 0 16,-1 2-4-16,-1-1-3 0,13 1-4 16,-2-2 2-16,-1 1 0 0,9 0 0 15,2 0-3-15,4 1-2 0,0 3-1 16,1-3 2-16,-3 5 0 0,-4 1-1 15,-7-1 1-15,-7 2 1 0,-1 0 0 16,-3 0 2-16,-7 2 0 0,-4-1-2 16,2 4-4-16,-2-1-2 0,0 3 1 15,0 2 0-15,0 3-1 0,-2 4 0 16,0 0 0-16,-2 5 1 0,-3 2-1 16,-3 2-1-16,2 3 2 0,4 0 0 15,-5 3 0-15,-1 2-2 0,6-1 2 16,0 2 2-16,2 0-3 0,0 0 0 15,2 0 1-15,2-1 0 0,6 0 0 16,4-2-2-16,-1 2 3 0,1-2-1 16,7-5 0-16,-7 2-1 0,7-6 1 0,-9 2 2 15,0-8-2-15,-3 1-1 0,-5-4 1 16,-2-1-2-16,0-3 1 0,-9 0 0 16,-3 1 1-16,0-4 0 0,-11-1-1 15,0 1 2-15,-10 0-2 0,0-1 1 16,-2 2-2-16,-2-2 0 0,6 1 0 15,2-1-2-15,8-2-9 0,0 0-5 16,11 3-6-16,2 0-14 0,-5 2-9 16,13 4-10-16,0-1 5 0,0 3-14 15,15-1-17-15,-5-1-27 0,-2-2-85 16</inkml:trace>
  <inkml:trace contextRef="#ctx0" brushRef="#br0" timeOffset="93010.819">24187 11375 214 0,'0'0'70'0,"0"0"1"0,0 0-10 0,0 0-1 16,0 0-20-16,0 0-6 15,0 0-6-15,0-3-5 0,0 3-4 0,0 0-5 16,2 0-5-16,1 1-2 0,3 4 8 16,4-1-3-16,-2-1-2 0,1 1-4 15,7-2-2-15,-3 0-1 0,11-2-3 16,-5 0 1-16,4 0-1 0,6-2 0 15,-5-1-17-15,-5-2-16 0,6-2-15 16,-13 0-25-16,3-5-64 0,-13 2-145 16</inkml:trace>
  <inkml:trace contextRef="#ctx0" brushRef="#br0" timeOffset="93213.841">24320 11467 383 0,'0'0'81'15,"0"0"-36"-15,0 0-2 0,0 0 0 16,0 0-18-16,0 0-5 0,0 0 0 0,0 0-6 16,0 0 0-16,-9 115-6 0,16-106-3 15,-3-3-4-15,6 0-1 0,7 0 0 16,-5-1-9-16,11-2-36 0,-11-2-31 16,9-1-72-16,-13-7-267 0</inkml:trace>
  <inkml:trace contextRef="#ctx0" brushRef="#br0" timeOffset="98728.151">22931 12615 173 0,'0'0'48'0,"0"0"-3"0,0 0 8 16,0 0-14-16,0 0-7 0,0 0 2 0,0 0-1 15,0 0-5-15,-2-81-1 0,-1 70-2 16,1 4-4-16,0 0-3 0,-2-2 0 16,0 6-4-16,-6-3-4 0,6 4-1 15,-1 0-4-15,1 1 0 0,-6 1-2 16,-5 0-2-16,3 8-1 0,-7 5 0 16,3 2-1-16,-3 4 0 0,9 2 1 15,-2-3 1-15,3 6-1 0,3 0-1 16,4 2 1-16,-2 1 0 0,0-1 0 15,2 1 0-15,0 5 0 0,2-1 0 16,0 0 0-16,0 1-1 0,4 0 0 16,0-2 1-16,2 0-1 0,0-5 1 15,7-2 0-15,-1-4 0 0,1-4-2 16,7-3 2-16,-3-5 0 0,3-5 1 0,3-2-1 16,-4-7 1-16,6-7 2 15,-1-4 5-15,-3-4 3 0,2-4 3 0,0-3 4 16,-9-3-4-16,3 1-5 15,-9-3-5-15,-4-2 1 0,-2-1-3 16,-2-2-2-16,-6-4 2 0,-7 0-2 0,-5 3 0 16,1 1 0-16,-3 8-4 0,-5 8-1 15,0 6 1-15,6 9 1 0,-8 5-2 16,7 3-2-16,3 1-1 0,-3 9-5 16,5 5-7-16,-3 1-6 0,7 6-4 15,3 2-2-15,-2-1-8 0,8 3-12 16,-1-2-16-16,3 0-14 0,3-3-47 15,-1-3-36-15</inkml:trace>
  <inkml:trace contextRef="#ctx0" brushRef="#br0" timeOffset="99056.199">23189 12639 192 0,'0'0'99'16,"0"0"-32"-16,0 0-2 0,0 0-2 15,0 0-18-15,0 0-13 0,0 0-1 16,0 0-3-16,-6-35-7 0,6 35-4 16,0 0-6-16,0 0-2 0,2 0-3 15,4 4-1-15,0 1 2 0,9 1 2 16,-3 1-3-16,3 0 2 0,3 4-3 15,-1 2-3-15,3-1 0 0,3 5-1 16,-4 1 0-16,3 1-1 0,-1 1-6 16,-6-2-16-16,3-2-11 0,-3-2-9 0,-7-2-9 15,0-3-13-15,-6-3-21 0,-2-2-45 16,-2-4-119-16</inkml:trace>
  <inkml:trace contextRef="#ctx0" brushRef="#br0" timeOffset="99290.512">23464 12610 278 0,'0'0'63'16,"0"0"0"-16,0 0 1 0,0 0-9 15,0 0-15-15,0 0-8 0,0 0-5 0,0 0-7 16,0 0 0-16,-66-73-5 0,64 75-5 16,0 5-3-16,0 2-2 15,-3 2-4-15,1 3 1 0,-2 5 0 16,-2 3 1-16,0 2-3 0,3 6 0 15,-3 4 1-15,-6 0-1 0,5 1-11 16,3-2-7-16,-2-2-6 0,2-6 6 0,2-3-6 16,4-2-8-16,0-5-5 0,0-3-25 15,4-4-39-15,-4-3-76 0</inkml:trace>
  <inkml:trace contextRef="#ctx0" brushRef="#br0" timeOffset="99727.906">23691 12320 112 0,'0'0'68'0,"0"0"-34"0,0 0 5 16,0 0 14-16,0 0-17 0,0 0-11 16,0 0 2-16,0 0 2 0,0 0 5 15,-2-10-4-15,2 10-2 0,0 0-3 16,0 0-1-16,0 0 1 0,0 0-4 16,0 0-3-16,0 0-2 0,0 0-4 15,2 0 1-15,0 0-1 0,2 0 3 16,3 6-3-16,1 4-3 0,-2 3 0 15,-2 3-3-15,-2 8 1 0,2-2 0 16,-1 6-1-16,1 2-2 0,-2 0-1 0,2 3-1 16,-4-2-2-16,2 2 1 0,-2 0 1 15,0-2-2-15,2-2 0 16,-2-3 0-16,2-2-5 0,0-4-4 16,2-3-3-16,-2-3-3 0,0-3-13 0,0-2-7 15,1-4-4-15,-1-1-16 0,-2-1-14 16,0-3-46-16,-2 0-100 0</inkml:trace>
  <inkml:trace contextRef="#ctx0" brushRef="#br0" timeOffset="100196.611">23999 12360 252 0,'0'0'60'0,"0"0"-8"0,0 0 5 0,0 0-9 16,0 0-18-16,0 0-6 0,0 0 0 16,0 0 2-16,-39-31-5 0,35 31-5 15,2 0-2-15,0 1 1 0,-4 2-8 16,-5 3-3-16,3 0-1 0,2-1-1 16,-3 2 0-16,-1 3-2 0,2 2 0 15,4 0 0-15,0 5-1 0,-3 0 1 16,3 4 0-16,-2-1-2 0,4 4 2 15,-2 0 2-15,4 1-2 0,0 2 0 16,0 0 1-16,0 0-1 0,4-3-1 16,6 0 1-16,1-3-2 0,-3-1 2 15,8-5 1-15,-5-3-1 0,7-5 0 16,-3-2 0-16,-3-4 0 0,5-1 2 16,-7-6-1-16,5-3 1 0,-3-4 6 0,0-4 8 15,3-3 4-15,-7-5-5 16,2 2-3-16,-3-5-3 0,-5-2-5 15,-2-3 1-15,-9-4-2 0,1 2 0 16,2 1-3-16,-2 5 1 0,-5 6 0 16,5 6-1-16,4 5 0 0,-2 2-4 0,-3 4-3 15,1 3-3-15,4 0-7 0,0 3-7 16,2 3-5-16,-2 7-10 0,0 5-11 16,-3 3-6-16,1 0-24 0,2-2-82 15</inkml:trace>
  <inkml:trace contextRef="#ctx0" brushRef="#br0" timeOffset="100680.861">24392 12285 257 0,'0'0'62'0,"0"0"-7"16,0 0 4-16,0 0-4 0,0 0-18 15,0 0-11-15,0 0-3 0,0 0 0 16,-45-51-2-16,40 51-6 0,-1 0-3 16,-2 3-2-16,2 0 0 0,0 3-3 15,-7 1-3-15,-1 3-2 0,3 3-2 16,-3 2-1-16,1 2 1 0,3 4 0 16,-4 2 0-16,5 4 0 0,-3-2 0 15,0 4 0-15,3 1 0 0,3-2 0 16,0 2 0-16,0-3 0 0,6-2 0 15,0 1-1-15,6 0 0 0,2-4 1 16,0-2 0-16,9-3 0 0,-3-6-1 0,7-2 0 16,-2-5 1-16,8-4 0 0,-1-4 1 15,-1-7-1-15,-2-4 1 16,2-4 5-16,0-1 2 0,-11-5 0 16,7 0 0-16,-15 1-4 0,0-4-1 0,-6-4 1 15,0-1-4-15,-6-3 1 0,0 1 1 16,-11 4-2-16,7 1 0 0,2 8-1 15,-7 4 0-15,7 3 0 0,2 6-1 16,-5 2-3-16,-1 1-6 0,4 3-2 16,-5 3-4-16,-3 0-10 0,5 9-9 15,-3 1-12-15,4 5-13 0,1-1-34 16,-3 3-81-16</inkml:trace>
  <inkml:trace contextRef="#ctx0" brushRef="#br0" timeOffset="100961.988">24679 12193 318 0,'0'0'123'0,"0"0"-68"15,0 0-5-15,0 0-1 0,0 0-10 16,0 0-13-16,0 0 1 0,0 0-1 15,0-36-10-15,2 38-5 0,0 4-4 16,-2 5-2-16,0 3 2 0,0 3 1 16,5 4-2-16,-5 2-2 0,0 5-4 15,0 1 2-15,-2 6-2 0,-1 1-4 16,3-3-11-16,0-2-12 0,0-2-15 16,0-8 0-16,0-2-12 0,7-6-16 0,-5-4-44 15,2-3-104-15</inkml:trace>
  <inkml:trace contextRef="#ctx0" brushRef="#br0" timeOffset="101477.724">25008 12061 472 0,'0'0'50'15,"0"0"-17"-15,0 0-3 0,0 0 6 16,0 0-12-16,0 0-9 0,0 0 3 15,0 0-3-15,0 0-6 0,8-25-2 0,-10 30-4 16,0 3 1-16,-6 1-2 16,-2-1-1-16,-3 4-1 0,5-3-8 15,-7 0-10-15,5 0-5 0,2-2 3 16,-5-3 2-16,5-1 6 0,4-1 2 0,-2-1 3 16,-2-1 3-16,-3-1 2 0,5-2 2 15,4 0-1-15,0 0 1 0,0-4 0 16,2 1 0-16,0-3 3 0,0 0 4 15,0-1 1-15,4-1 0 0,0 1-2 16,4 1 0-16,9 0 0 0,-7 1 0 16,11 1 3-16,2 1 1 0,-1 2-4 15,5 1-1-15,6 3 1 0,-6 0 0 16,-4 6-4-16,-7 5-2 0,-3 4 0 16,-3 3 0-16,-10 4 0 0,-4 4-2 15,-10 2-7-15,1 0 2 0,-10 2 4 16,5 0 1-16,-3-1 0 0,-4-1 2 15,11-3-1-15,-5-3 1 0,11-2 1 16,-2-4-1-16,-1 2 1 0,7-7 0 16,0 0 0-16,4-2-1 0,0-1 2 0,0-4-2 15,0 0 0-15,0-1 0 0,0-3-1 16,4 0 1-16,9 0 0 16,1-4 1-16,1-3-1 0,5-6 0 0,11-2-8 15,-2-4-27-15,0-3-30 0,4-2-35 16,-10-1-115-16</inkml:trace>
  <inkml:trace contextRef="#ctx0" brushRef="#br0" timeOffset="101962.3">25235 11933 378 0,'0'0'42'15,"0"0"-4"-15,0 0 2 0,0 0-8 16,0 0-15-16,0 0-2 0,0 0 7 15,0 0-6-15,-26-45 2 0,26 41-5 16,0 2 0-16,0 0-3 0,2-2-1 0,0 0-5 16,8 0 0-16,2-2-2 0,1 1 3 15,5-1-1-15,-3 2 1 0,8 1 1 16,-9 2-1-16,11 1-1 0,-11 0-1 16,7 0 1-16,-9 5-2 0,3 2-2 15,-7 3 1-15,-2 1-1 0,3 2 0 16,-5 2 0-16,-4 0-1 0,0 2-3 15,-2 2-3-15,-7-1-3 0,3 4 5 16,4-5 0-16,-2 3 1 0,-2-5 0 16,2 0 2-16,-5-2 2 0,3-1 0 15,4-2 0-15,0-2-1 0,2-2 1 16,0-2 0-16,0-1 0 0,0 2 0 16,0 2 1-16,4-1 4 0,7 1 1 15,-1 0-2-15,-2-1 6 0,7 1-1 0,-1-1-2 16,-1 3 1-16,3 0-1 15,-6 0 1-15,3 2 0 0,-5 1-1 16,-2 1 0-16,-4-1-2 0,0-1-2 0,-2 1-1 16,-2 1 2-16,-6-1-4 0,-6 1 2 15,1 2-1-15,-12-2 1 0,3-1-2 16,-5 3-1-16,-6-1-5 0,-2-1-9 16,-1 0-14-16,1 2-23 0,2-5-12 15,-4-1-26-15,10 0-70 0</inkml:trace>
  <inkml:trace contextRef="#ctx0" brushRef="#br0" timeOffset="104368.061">26410 10186 169 0,'0'0'18'0,"-7"-3"12"15,3 2 20-15,0 1 8 0,0-1-20 16,0 1-7-16,0-1 4 0,0 1-5 16,4 0-3-16,-3-2-3 15,3 1-5-15,0 1 0 0,0-2 2 0,0 2-3 16,0 0-4-16,5-1 1 0,1 1-4 15,-2-5 0-15,6 2 0 0,-1-1 0 16,11-4 0-16,-3 2 2 0,5-2 0 16,5 0 0-16,2-1-3 0,4 0 0 15,3-1 0-15,3 2-1 0,0-1-5 16,0 0 3-16,7 0-1 0,-5 4-1 16,-4-1-4-16,-1 1 0 0,-8-1 0 15,-3 3 0-15,-10 3 1 0,-1 0 0 16,-6 0 0-16,-5 0-1 0,-1 0 1 15,-2 0 0-15,0 0-2 0,0 0 2 16,0 0-1-16,0 0-1 0,0 0 0 16,0 0-1-16,0 0 1 0,0 0 0 15,0 3 0-15,0 0 0 0,0 0-3 0,0-1 1 16,0-1-3-16,0 2 1 0,0-1-1 16,0-1-1-16,0 1-4 0,-5 1-1 15,1 1-5-15,0 0-8 0,0-1-5 16,-2 0-8-16,0 2-7 0,-1-2-18 15,-7-2-23-15,0-1-78 0</inkml:trace>
  <inkml:trace contextRef="#ctx0" brushRef="#br0" timeOffset="105790.826">26271 8993 231 0,'0'0'33'0,"0"0"11"0,0 0-2 0,0 0-4 16,0 0-12-16,0 0-8 0,0 0 5 15,0 0-2-15,37-18 0 0,-24 17-3 16,-1-2-2-16,-2 3-2 0,11-3-3 16,-4 1-3-16,5-1 4 0,5 0-3 15,2-3 0-15,4-2-3 0,6-3 1 16,3 0-1-16,5 1-2 0,1-3 0 16,2 2-2-16,-1-1 2 0,-5 3-3 15,-3 2 0-15,-4 3-1 0,-8 2-4 16,-10-1 4-16,-5 3 2 0,-10 0-2 15,-2 0-5-15,-2 0-11 0,-4 0-11 16,-6 0 16-16,0 6 0 0,-3 2-17 0,-8 0-3 16,5 0-13-16,-5 2-28 0,-2-2-43 15,9-5-48-15</inkml:trace>
  <inkml:trace contextRef="#ctx0" brushRef="#br0" timeOffset="106868.745">26182 8035 91 0,'0'0'43'0,"0"0"-4"0,0 0-3 15,0 0 3-15,0 0-6 0,0 0-5 0,-43-9 4 16,34 6-3-16,1 2-9 0,-4-2 1 16,8 1-2-16,-3-1-1 0,1 2-2 15,2-1-2-15,-2-1 0 0,4 3 2 16,2 0 23-16,0 0-31 0,0 0-8 16,0 0-3-16,4 0-2 0,6 3 4 15,1-3 1-15,7 0 8 0,3 0 1 16,6 0 2-16,6-4 2 0,4-3-5 15,2-1 2-15,5-1-5 0,-3-2 0 16,-2-1-1-16,-1 1-3 0,1 0-1 16,-2 0 1-16,-2 2 1 0,-8 0-2 15,0 0 0-15,0 2 1 0,-9 4 0 16,-5 1 1-16,-7 1-2 0,-4 1 0 16,-2 0-9-16,0 0-1 0,0 0-6 15,0 0 2-15,0 0-5 0,-4 6-5 0,-2 3-8 16,-5 4-6-16,-5 0-23 0,-3 0-25 15,3-1-58-15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22T06:40:35.110"/>
    </inkml:context>
    <inkml:brush xml:id="br0">
      <inkml:brushProperty name="width" value="0.05292" units="cm"/>
      <inkml:brushProperty name="height" value="0.05292" units="cm"/>
      <inkml:brushProperty name="color" value="#FF0000"/>
    </inkml:brush>
  </inkml:definitions>
  <inkml:trace contextRef="#ctx0" brushRef="#br0">21052 3559 213 0,'0'0'109'0,"0"0"-109"15,0 0 0-15,0 0 15 0,0 0 3 16,0 0-8-16,0 0 10 0,0 0 5 16,0 0-2-16,60-85-4 0,-58 80-2 15,-2 2 1-15,0 3-1 0,0 0-2 16,0 0-6-16,0 0-6 0,0 0-3 15,0 0 0-15,0 0-1 0,0 0-1 16,0 3 2-16,-2 2 0 0,2 0 0 0,-3 1 2 16,1 6-1-16,0 0 7 0,0 4 1 15,2 4 2-15,0-1 1 0,0 7-5 16,0-1-5-16,0 1 5 0,4 7 0 16,1-1 1-16,1 4 0 0,0 2-2 15,4 3 1-15,-4 2-2 0,1 4 2 16,-1 1-1-16,4 3-3 0,-4 3 2 15,1 2-2-15,-3 1-2 0,6 3 3 16,2 1-1-16,-3-2-1 0,7 4 1 16,-3-3-3-16,1 5 3 0,3-1 0 15,-3-1 0-15,7 4 2 0,-7 0-1 16,3 2-1-16,-3 1 2 0,3 1-3 16,-7 5-2-16,5-5 1 0,-7 7-1 15,-2-1-1-15,-2 0 1 0,-2 3 0 0,-2-2 0 16,0-2 1-16,0-3 1 0,0 2-1 15,2 0 0-15,5-5-1 16,-1 6-1-16,0-3-1 0,0-2 2 16,0-3 0-16,1-3 0 0,1-3 0 0,-6-2 1 15,-2 2 1-15,0 2 0 0,-8-4 0 16,-3 4 1-16,3 1 1 0,-2-2-3 16,-5 4-1-16,5-2-1 0,-3 0 1 15,3 0 0-15,0-5 1 0,4-1 0 16,-7-5-1-16,7-1 1 0,2 1-1 15,0-7 0-15,2 2 1 0,-2-7 0 16,-3 0-1-16,3-2 1 0,-2-3 3 16,2-1-1-16,-2-4 1 0,-1 2 0 15,-3-3 0-15,4-6-1 0,4 3-1 16,-2-2 0-16,0-1-1 0,4-3 1 16,0-2-2-16,0-2 1 0,0-2 0 15,0 0 0-15,0-4-1 0,0 0 0 0,0-1 0 16,0 0 0-16,0-3 1 0,0 2-1 15,0 1 1-15,0-1-1 0,0 0 0 16,0-2 0-16,0-1 0 0,0-3 1 16,0-1-1-16,0-3 0 0,0 2 0 15,0-2 3-15,0 0-1 0,0 0 3 16,0 0 4-16,0 0-1 0,0 1 0 16,0-1 1-16,0 0-4 0,0 0 2 15,0 0-3-15,0 0-1 0,0 0 1 16,0 0-3-16,0 0 0 0,0 0-1 15,0 0 0-15,0 0-1 0,2 2-2 16,4 1 3-16,0 0 0 0,4-1-1 0,3 1 1 16,-1 1 0-16,7 1-1 0,-1 4-2 15,5 4-12-15,6 2-7 0,-2 4-8 16,4 7-20-16,-8-3-30 16,-7-6-46-16,-12-14-157 0</inkml:trace>
  <inkml:trace contextRef="#ctx0" brushRef="#br0" timeOffset="2624.389">1918 5239 407 0,'0'0'0'0,"0"0"16"0,0 0-16 0,0 0 10 0,0 0 3 16,0 0-3-16,0 0 2 0,0 0-2 15,0 0 1-15,0 0 4 0,-99 207-6 16,95-179 0-16,-2-3-2 0,4 3 2 16,-2-1-3-16,4 1 0 15,-3 1-1-15,-1 2 1 0,2 3-3 0,0 3 2 16,2 2-2-16,0 1 1 0,-2-1-1 16,2 2 2-16,0 3-5 0,0 1 2 15,0 1 2-15,0-1-3 0,2 3 2 16,0-2 1-16,2 4-3 0,1-2 0 15,-1-3 1-15,4 3-1 0,0-5 2 16,5 2-3-16,-5-3 0 0,4 0 0 16,-1 1 1-16,-1-3 0 0,0 4-1 15,1-1 1-15,-3 2-1 0,-2 3 2 16,0 0 0-16,-2-1 2 0,1 3 2 16,-1 0 3-16,0 4-1 0,0 2-6 15,4 2 6-15,3 2 0 0,-1-1-4 16,0 7-2-16,3-7-1 0,1 3 0 0,-1 0 0 15,1-3-1-15,-2 1 1 0,1 1-1 16,-3 1 0-16,-4 1 0 0,3-1 0 16,-3 3-1-16,-2-2 1 0,-4 0 1 15,0 3-1-15,0-1 0 0,0 2 0 16,-4 2 1-16,0-2-1 0,2 5 2 16,-7 1-2-16,7 5 0 0,-2-1-1 15,0 2 1-15,2 0 0 0,0-6 0 16,2 6 0-16,0-6 1 0,0 0-1 15,0 4 0-15,0-4 1 0,-2 0 0 16,-2-1-1-16,2 1 2 0,-3-3-2 16,1-1-2-16,2 1 2 0,0-1 0 15,0 0 0-15,2 0 0 0,0 0 0 16,4 2 0-16,0-2 0 0,5 1 1 0,1 0 0 16,-2 0-1-16,5 4 1 0,-5-4-1 15,-2 3-1-15,-2 3 0 0,-4 2 1 16,0 5 0-16,-4 1 2 0,-6 0-2 15,-3 4 1-15,3-4 0 0,-2 1 0 16,-3-1-1-16,3-2 0 0,-3 3 0 16,1-3 0-16,-1-3 0 0,1 0 0 15,1-3 0-15,-1-3 1 0,4 2 0 16,-1 0-1-16,1-4 2 0,2 1-1 16,2 1 2-16,-1-4-3 0,1 3 0 15,-2-3 0-15,2 1 3 0,-1 1 0 16,-1-2 1-16,2 1 0 0,-2-2 0 0,2-1 3 15,-1-1-6-15,-1-2 3 0,4 1 0 16,0-2-3-16,2-1 3 16,0 1-4-16,2-1 0 0,-2 2 1 15,0-3 0-15,-1-1 8 0,1-4-5 16,0-2-3-16,0 2 1 0,-2 0 0 16,0 1-1-16,-2 2 1 0,0 0-1 0,1-1 0 15,-5 1 1-15,0 0-2 0,-3 1-1 16,1-3 1-16,-2 2 1 0,1-3-1 15,-1-1 0-15,1 1 0 0,-1-1 1 16,1-3 0-16,3 1-1 0,-2-3 0 16,-1 2 1-16,5-5 0 0,-2-2 1 15,-3 0-2-15,5-5 0 0,0 2 0 16,-1-7 0-16,1 1 0 0,4-3-2 16,0-2 2-16,2 0 0 0,-2-5 2 15,4 0-2-15,0-1 1 0,0-1 3 16,0 5-4-16,4-1 2 0,-2 2-1 15,0 1 0-15,2-3-1 0,-4 2 1 0,2-2-1 16,0 2 0-16,0 0 1 0,0-2-1 16,-2 3 1-16,0 1-1 0,2-2 1 15,-2 0-1-15,2 1 0 0,1 0 1 16,-1 2-1-16,2 1 0 16,0-2 0-16,0-1 0 0,0 1 0 0,2 0 0 15,1-2-2-15,-1 2 2 0,0-3 0 16,0 3-2-16,-2-4 2 0,2 0 1 15,-1 0 0-15,1-2-1 0,0 2 0 16,0-3-1-16,0 1-5 0,3-1-1 16,1 3-5-16,0 0-3 0,1 1-1 15,3-1-8-15,-1-2-6 0,7-3-11 16,1-4-17-16,-2-14-32 0,-9-9-113 16</inkml:trace>
  <inkml:trace contextRef="#ctx0" brushRef="#br0" timeOffset="91963.619">21393 4612 304 0,'0'0'5'0,"0"0"-5"0,0 0-1 0,0 0 1 16,0 0 4-16,0 0-1 0,0 0 9 15,0 0 12-15,51-26-2 0,-49 24-1 16,-2 2 9-16,0 0 4 0,0 0-2 15,0 0-8-15,0 0-7 0,0 0-3 16,0 0-5-16,0 0-4 0,0 3-3 16,0 3 1-16,0 4 4 0,0-1 2 15,2 3 5-15,3 1-5 0,1 5 2 16,-2 1-3-16,0 1-1 0,-4 2 0 16,2 4-1-16,-2-1-2 0,0 1 0 15,-2-1-2-15,0 0 1 0,-8 1-1 16,3 0 1-16,3-7-3 0,-2 1 0 0,2-4 0 15,4-3 0-15,-4-5 0 16,4-3 0-16,-2-2-3 0,2 0-14 16,0-6-9-16,0-5-1 0,-2-7 1 15,-2-10-22-15,-3-8-51 0,1-2-70 0</inkml:trace>
  <inkml:trace contextRef="#ctx0" brushRef="#br0" timeOffset="92135.595">21254 4369 596 0,'0'0'0'0,"0"0"-23"0,0 0 22 16,0 0 1-16,0 0-8 0,0 0-17 0,0 0 5 16,0 0-7-16,89-13-8 15,-68 17-17-15,-9 0-5 0,5 0-50 0,-9-4-62 16</inkml:trace>
  <inkml:trace contextRef="#ctx0" brushRef="#br0" timeOffset="93135.42">21510 4627 441 0,'0'0'13'0,"0"0"-11"16,0 0 24-16,0 0-12 0,0 0-13 15,0 0-1-15,0 0 1 0,0 0 0 16,0 0-1-16,75-40 1 0,-67 39-1 16,-2 1 1-16,-4 0-1 0,3 4 2 15,-3 1-1-15,0 3 0 0,0 1 3 16,0 0 0-16,2 4 2 0,2 5 0 16,2-4-1-16,-1 8 0 0,1-4-3 15,2 1 0-15,-2 1-1 0,-1-1-1 16,-3-1 1-16,-2-2-1 0,2 4 1 15,-4-4 0-15,2 2-1 0,-2 0 0 16,0-2 2-16,0 1-2 0,0-3 1 16,-4-3 0-16,2-2 0 0,0-4 1 15,2-2 1-15,0-2 3 0,0-1 1 16,0 0 3-16,0-1 3 0,0-7 0 0,0-1 0 16,4-8-8-16,2-3-3 0,-2-7 0 15,0-5-2-15,-2-2 1 16,-2-6-1-16,0 0-2 0,0 4-1 0,0 9 1 15,-2 3 2-15,0 10 0 0,0 6 1 16,-2 2 0-16,4 6 0 0,0-3-1 16,0 3 0-16,0 0-3 0,0 6-1 15,8 2 3-15,-6-1 0 0,3 3 1 16,-1 2-1-16,-2 2 2 0,2 0-1 16,2 0 0-16,0 4 0 0,3 0-1 15,-7 3 2-15,4-2-1 0,-2 2 0 16,2 1 0-16,3-2 1 0,-5 2-1 0,2-1 0 15,-2 3 1-15,0-4-1 0,4 0-1 16,1-3 0-16,-1-4 1 16,2-3-1-16,5-2 0 0,-5-5 1 15,0 0 0-15,7-3 0 0,-7-3 1 16,5-5 1-16,-3-2 1 0,-4-3-2 16,1-4 1-16,-3-1 0 0,-4-3-1 0,-2-5 2 15,0-2-1-15,-2-4-2 0,-6-4 0 16,3-1 0-16,1 1 0 0,2 2 0 15,-2 2 0-15,2 4 0 0,2 3 1 16,-2 7 0-16,-2 0 3 0,2 5-1 16,2 1 2-16,0 3 1 0,0 3 1 15,0-1-3-15,0 5 1 0,0-1-5 16,0 3 1-16,0 0 0 0,0 0-1 16,0 3-1-16,2 5-3 0,2 1 0 15,2 5 3-15,-2 1 0 0,7 4 1 16,-1 1 2-16,-2 2 0 0,1 3 0 0,3 2 0 15,-2 0 0-15,1 0-1 0,3 0 0 16,-6 1-1-16,1-4 0 0,3 1 1 16,-2 0 0-16,-3-5 0 0,-1 0-1 15,0-3 0-15,2-6 1 0,-4 0-2 16,-2-5-3-16,-2-1-22 0,0-5-13 16,0 0-11-16,-8-3-10 0,-4-13-3 15,-1-2-96-15</inkml:trace>
  <inkml:trace contextRef="#ctx0" brushRef="#br0" timeOffset="93322.954">21773 4655 528 0,'0'0'4'0,"0"0"0"16,0 0 32-16,0 0-9 0,0 0-19 16,0 0-7-16,0 0-2 0,0-15 2 15,25 12 0-15,4 0 5 0,6 0 3 16,2-1-2-16,4-2-1 0,9 2-1 15,-4-4-3-15,9 2 0 0,-3-2-2 16,8 3 0-16,2-1-10 0,0-3-53 16,-14-5-21-16,-5-9-206 0</inkml:trace>
  <inkml:trace contextRef="#ctx0" brushRef="#br0" timeOffset="108492.756">25674 7374 201 0,'0'0'0'15,"0"0"-12"-15,0 0 12 0,0 0 4 16,0 0-2-16,0 0 3 0,0 0 9 0,0 0 11 16,-36-38-3-16,36 35 1 15,0 1-5-15,0-1-2 0,0 3-4 16,0 0 2-16,0 0 2 0,0 0-2 15,0 0-7-15,0 0-5 0,0 0 1 16,0 0-1-16,3 0-2 0,1 3 3 16,-4 2 2-16,8-2 0 0,0 0 0 0,3 0 7 15,-3-2-3-15,8 2 0 0,1-3 0 16,8 0 4-16,0 1 3 0,3 1 0 16,-1-1-3-16,6 0-5 0,3 1-2 15,1 0-4-15,2-1 3 0,0 2-1 16,1-3-4-16,3 0 2 0,5 2 0 15,-5-1 1-15,7 2-1 0,-1-1 0 16,3-1 2-16,-3 4 0 0,11-4 3 16,-6 1-5-16,-2 1 3 0,8-1-5 15,-4 1 3-15,-5-3 1 0,7 3-1 16,-2 0-2-16,-6 0 2 0,5 0-1 16,-5 0-1-16,4-1-1 0,-3 1 3 0,1 0-2 15,2 0 1-15,-7-1 0 0,9 1 0 16,-8-2-1-16,1 1 1 0,-3 1-1 15,-1-3 1-15,-1 3-2 0,-3-1 0 16,-4-2 2-16,0 2-1 16,1-2 3-16,-9 0 2 0,2 0 2 0,-2 0 1 15,-3 0-2-15,-3-2-1 0,-6 0-1 16,3 2 2-16,-9-3-2 0,1 3 1 16,-6 0-1-16,-2-3-2 0,-1 3 0 15,-3 0-1-15,0 0 2 0,0 0 1 16,0 0 1-16,0 0-1 0,0-2-2 15,0 2-2-15,-3 0-1 0,3 0 0 16,0 0-2-16,-2 0 0 0,2 0-9 0,-2 2-6 16,0 1-5-16,-6 2-5 0,2 4-4 15,-2 5-12-15,-5 3-8 0,-5-3-28 16,-3-8-53-16,2-6-134 16</inkml:trace>
  <inkml:trace contextRef="#ctx0" brushRef="#br0" timeOffset="189569.388">7307 11487 93 0,'0'0'4'0,"0"0"-2"0,0 0-2 16,-18 0 21-16,14 0 6 0,4 0-1 15,0 0 3-15,0 0-5 0,-3 0-5 16,3 0-3-16,0 0-3 0,-2 0 0 16,2 0 5-16,-4-2-3 0,4 2 0 15,-2 0-1-15,-2 0-3 0,4 0 1 16,-2 0 1-16,2 0-1 0,-4 2-2 16,4-2-2-16,0 3-1 0,0-3 0 0,0 3-3 15,0-3-1-15,4 3 0 0,-2-2-2 16,2 1 2-16,-2 0 1 0,7 3 5 15,-3-4 1-15,4 1 2 0,-2-1 1 16,1-1 0-16,1 2-4 0,4-2 0 16,1 0-3-16,3 0 2 0,-1 0 0 15,6 3-1-15,-1-3 1 0,1 3-3 16,6 0-1-16,0-1 0 0,2 1 0 16,6 0-2-16,1 0 2 0,-1 1 1 15,4-2-2-15,-2 3 1 0,1-5-3 16,1 5 1-16,-4-2 1 0,2-3-1 15,-1 1 1-15,-3-1-2 0,0 0 4 16,-2 0 0-16,2-4 0 0,0 2 2 0,-2-2 1 16,7 0-2-16,-5 1-2 0,0-3-2 15,2 3 2-15,0-2-1 16,3 2 2-16,-3 0-2 0,0 0-1 16,0-1-1-16,3-1 1 0,-3 1-1 15,4 1-1-15,-2 0 1 0,-3 3 0 16,1-3 0-16,0 3 0 0,-2 0 0 0,0-3-1 15,-2 3 0-15,0-2-2 0,0-1 2 16,-4 0-1-16,-2 2 1 0,-2 1 0 16,-8 0 1-16,1 0-1 0,-5 0 0 15,-7 0 0-15,4 0 0 0,-6 0 1 16,-2 0-1-16,-2-2 0 0,0 1 1 16,2 1 0-16,-2-2 0 0,0 2-1 15,0 0 0-15,0 0 1 0,2 0-1 16,-2 0 1-16,0 0-1 0,0 0 0 15,0 0 1-15,0 0-1 0,0 0 0 16,0 0 0-16,0 0 0 0,0 0 0 0,0 0 1 16,0 0-1-16,0 0 0 0,0 0 0 15,0 0-1-15,0 0 1 0,0 0 0 16,0 0 0-16,0 0-3 0,0 0-4 16,0 0-2-16,0 0-1 0,0 0-2 15,0 0-2-15,0 0 0 0,0 0-5 16,0 0 1-16,0 0-4 0,0-1-4 15,0-2-4-15,0 2-13 0,0-3-23 16,0 1-15-16,0-3-34 0,-8 1-75 16</inkml:trace>
  <inkml:trace contextRef="#ctx0" brushRef="#br0" timeOffset="190147.952">8922 11292 337 0,'0'0'12'0,"0"0"-11"0,0 0 5 16,0 0 13-16,0 0 3 0,0 0-14 15,-7-31 7-15,7 26 6 0,0 4-3 16,3-2-7-16,-3 1-4 0,0 2-3 16,0 0 0-16,0 0 1 0,4 0-4 15,-4 0 0-15,4 3 0 0,2-1 1 0,0 4 0 16,7-2-2-16,3 2 3 15,1 1 1-15,8-1 1 0,1 2-1 0,1-3 2 16,2 1 0-16,4 0-1 0,-2-2 2 16,4 1 0-16,-2-2-1 0,-2-1 0 15,1 1 0-15,-8-3 0 0,-1 2 0 16,-4 1 2-16,-7-2 0 0,-6 1 0 16,-2-2 2-16,-4 0-2 0,0 1-2 15,0-1-1-15,0 2 4 0,0-2-1 16,-2 0-3-16,-2 4-2 0,2 0-2 15,-4 5-1-15,-2 0 1 0,-3 1-1 16,-1 4 1-16,-5 1-1 0,3 0 1 0,-11 1 0 16,-2-1-1-16,-4 1 1 0,-6-2 1 15,-4 1-2-15,-7-1 3 16,-4 0-2-16,-1 0 0 0,1-3 0 16,0 4 1-16,5-4-2 0,5 1 0 15,3-2-8-15,12 1-12 0,5-1-5 0,9-2-13 16,7-1-21-16,6-4-45 0,8-6-109 15</inkml:trace>
  <inkml:trace contextRef="#ctx0" brushRef="#br0" timeOffset="-204528.823">2394 6826 364 0,'0'0'2'0,"0"0"-2"0,0 0-2 16,0 0 2-16,0 0 2 0,0 0-1 15,49-23 1-15,-47 23-2 16,-2 0 5-16,0 0 10 0,0 1 5 0,-2 1-2 15,2-1-4-15,-2 2-5 0,0 3-5 16,2 1-1-16,0 4 2 0,0 1 4 16,2 2 0-16,2 0 0 0,1 2 2 15,-1 1-2-15,2 0 0 0,-2 1 1 16,-2-2-2-16,2 1-2 0,0 3 2 16,0-3-4-16,-1 2 0 0,-3 2-1 15,0-4-3-15,0 2 1 0,0-3 0 16,2-1 0-16,0 2 1 0,0-3-2 15,0-3 0-15,4 3 0 0,-2-5 0 16,2-1-5-16,1-4-8 0,1-2-11 16,-2-2-14-16,-2-9-15 0,-2-7-22 15,-2-7-109-15</inkml:trace>
  <inkml:trace contextRef="#ctx0" brushRef="#br0" timeOffset="-204340.787">2443 6605 576 0,'0'0'0'0,"0"0"-13"0,0 0 1 16,0 0-26-16,0 0-19 16,0 0 13-16,0 0 10 0,0 0-25 15,0 0-15-15,73 13 29 0,-73-7 11 16,0 1-29-16,-4-1 11 0</inkml:trace>
  <inkml:trace contextRef="#ctx0" brushRef="#br0" timeOffset="-203434.628">2662 6876 328 0,'0'0'8'0,"0"0"3"0,0 0 38 15,0 0-5-15,0 0-22 0,0 0 4 16,0 0 1-16,0 0-5 15,0 0-4-15,36-38-1 0,-36 38-7 16,0 0-8-16,0 1-2 0,-2 5-3 0,2 2 3 16,-3 0 0-16,1 5 1 0,2 2 2 15,0 1-2-15,0 1 1 0,0 3-2 16,0 2 1-16,2 0-1 0,-2 1 1 16,3 2-1-16,-3 1 0 0,0 5 0 15,0-6 0-15,0 3 0 0,0 1 1 16,2-6-1-16,0-1 1 0,2-5-2 15,0-3 0-15,0-6 0 0,-2-2 1 16,2-2-1-16,-4-4 1 0,0 0 2 16,0 0 2-16,0-7 2 0,2-1 15 15,-2-9-3-15,4-5-13 0,1-3-4 16,-1-4 0-16,0-1-1 0,2 1 0 16,-4 6-1-16,2 2 0 0,-2 5 0 0,0 5 1 15,-2 4 0-15,7 2 0 0,-5 3-2 16,2-1-2-16,0 3 0 0,4 0 3 15,-2 3 0-15,3 4-3 0,-3 2 1 16,2 6 0-16,-4 1 0 0,5 3 0 16,-1 3 2-16,-4 2 1 0,8 0 2 15,-3 3-2-15,1-2 0 0,-2 1-2 16,3-1-2-16,1 1-4 0,-4-4 5 16,5-2 2-16,-1-5-2 0,0-2-1 15,1-1 4-15,-1-4-1 0,1-5 1 16,1-3 0-16,-6 0 0 0,7-9 2 15,-5-8 0-15,-4-5 1 0,5-8 0 16,-3-7 0-16,-2-8-3 0,-2-9 3 0,-4-8-1 16,0-1-2-16,0 0 0 0,-6 6-1 15,-6 6 1-15,-3 7 0 16,1 4 1-16,-3 5 4 0,7 3 4 0,0 4 0 16,1 6-3-16,3 2 2 0,2 5 1 15,0 2 3-15,2 5-3 0,2 4 2 16,-2-1-4-16,2 4 1 0,0 1-2 15,0 1-6-15,0 10-8 0,2 3 2 16,0 9 3-16,2 3 2 0,-2 5 1 16,0 1-1-16,2 3 2 0,0 5-1 15,5-1 0-15,-1 1 1 0,2-1 0 16,1-2-1-16,3-1 0 0,1 1 0 0,-1-8 2 16,0-1-2-16,3-5-3 15,0-4-1-15,-1-5-12 0,-4-5-11 16,1-4 4-16,-1-5-8 0,-3 0-5 15,-7-10-12-15,-2-8-12 0,-11-8-66 16,-5-2-193-16</inkml:trace>
  <inkml:trace contextRef="#ctx0" brushRef="#br0" timeOffset="-203294.034">2820 6800 623 0,'0'0'12'0,"0"0"-12"0,0 0-4 15,0 0 2-15,0 0 2 0,0 0 0 16,260-21 0-16,-200 17-10 0,0-1-23 16,-13 1-35-16,-7-5-47 0,-15-4-189 15</inkml:trace>
  <inkml:trace contextRef="#ctx0" brushRef="#br0" timeOffset="-130216.572">12913 958 227 0,'0'0'6'0,"0"0"-5"0,0 0 16 15,0 0 13-15,0 0-12 0,0 0 2 16,0 0 1-16,0 0 3 0,4-8 2 15,-4 8-6-15,0 0-5 16,0 0-5-16,0 1-4 0,0 6-1 0,0 2 0 16,0 5 12-16,-4 2-3 0,2 3-5 15,-4 5-2-15,-4 2 3 0,-3 3-4 16,9 4 1-16,-6-2-3 0,6 6 1 16,0 0 2-16,-3 1-2 0,7 0-2 15,0-1 0-15,0 0 3 0,0-3-3 16,-2-2 1-16,2-1-1 0,-2-3 0 15,2-3-1-15,0-5 0 0,0-4 0 0,0-4 1 16,0-6-2-16,0-2-1 16,0-4 1-16,0 0-1 0,0-3 7 15,0-7 13-15,0-8 8 0,0-9-20 0,0-10-5 16,2-4-2-16,4-9 0 0,1-4-1 16,1-2 2-16,0-1-1 0,3 5 0 15,-1 3-1-15,-4 8-1 0,0 8 0 16,-6 8 1-16,0 5 3 0,0 6 0 15,4 3 1-15,-1 2-4 0,1 3 0 16,-2 1 0-16,0 1 0 0,2 4-2 16,-2-2 0-16,6 2 0 0,-2 3 1 15,9 2-1-15,-3 4 0 0,3 0 2 16,3 4 0-16,1 1 2 0,0 6 1 16,5 0-1-16,1 3 2 0,-4 1 1 15,8 3-1-15,-6 1-1 0,1 5 0 16,-5 0-1-16,4-2 2 0,-7 1-3 15,3 0 1-15,-7-1 0 0,5-2-2 0,-5-2 0 16,-1-4-1-16,-3-1 1 0,2-3 0 16,-4-1 0-16,-4-4 1 0,7-2-1 15,-5-3 0-15,0-1 0 16,0-2-5-16,0-2-7 0,-4-3-6 0,0-1-4 16,0-1-8-16,0-8 4 0,-6-4 5 15,-2-5-34-15,-7-4-36 0,-5-2-35 16,-5 1-102-16</inkml:trace>
  <inkml:trace contextRef="#ctx0" brushRef="#br0" timeOffset="-130029.198">12682 1351 410 0,'0'0'112'0,"0"0"-112"0,0 0 0 16,0 0 7-16,0 0-7 0,0 0-6 0,0 0 6 15,87-10 2-15,-42 4 4 0,17 0-3 16,2 2-1-16,9 1-1 0,5 1-1 16,5 2-14-16,-3 0-39 0,1 0-53 15,-17-6-126-15</inkml:trace>
  <inkml:trace contextRef="#ctx0" brushRef="#br0" timeOffset="-126561.039">13841 1467 274 0,'0'0'5'0,"0"0"-3"16,0 0 10-16,0 0 21 0,0 0-1 15,0 0-13-15,0 0 0 0,0 0-1 16,0-8 3-16,0 8-7 16,0 0-3-16,0 0 3 0,0-1 0 0,0 1 0 15,11-1-1-15,-3 0 0 0,7 1 2 16,-3 0-4-16,9 0-1 0,-1 0-2 15,9 0-4-15,6 0 2 0,7 0 3 16,-1-3 0-16,13 1-2 0,-7 0-2 16,9 1-2-16,-6-2-2 0,-3 3-1 15,-5 0 0-15,-5 0 1 0,-6 0 0 16,-2 0-1-16,-9 0 1 0,-7 0-1 16,-9 0 0-16,2 0 0 0,-6 0 0 15,0 0 0-15,-4 0-1 0,0 0 0 0,-2 0-2 16,-9 0-8-16,1 0-19 0,-1 0-19 15,-1-3-16-15,10-3-34 16,1-1-63-16</inkml:trace>
  <inkml:trace contextRef="#ctx0" brushRef="#br0" timeOffset="-126170.501">14222 1294 422 0,'0'0'0'0,"0"0"0"0,0 0 2 0,0 0 25 16,0 0-16-16,0 0-7 0,0 0 10 15,0 0-1-15,0 0 0 16,82-11-1-16,-59 15 1 0,2 0-3 16,-2 0-1-16,4 5-3 0,2-1-1 15,2-3 0-15,0 4-4 0,4-3 1 16,2 1 1-16,2 0 3 0,5-2 1 0,-3 1-2 15,-2-1 1-15,-10-1-1 0,-10 0-1 16,-9-1-1-16,-4 0-1 0,-6 0-1 16,-6 0 2-16,-10 2 8 0,-1 2 4 15,-4 1-9-15,-6 3-2 0,3 2-3 16,-1-1 0-16,-2 1-1 0,2 2 1 16,7-3-1-16,-1 0 0 0,7 0-1 15,1-2-2-15,3-2-4 0,0-1-6 16,-1 0 0-16,5-2-6 0,0-1-4 15,4 2-7-15,0 0-6 0,2-2-15 16,9 0-20-16,3-1-13 0,7-1-38 0,-7-2-57 16</inkml:trace>
  <inkml:trace contextRef="#ctx0" brushRef="#br0" timeOffset="-125592.507">15386 1136 174 0,'0'0'73'0,"0"0"-73"16,0 0 7-16,0 0 47 0,0 0-10 16,0 0-16-16,0 0 2 0,0 0-1 15,-19-42-12-15,13 40-7 0,-7 1-6 16,3 1 3-16,-2 0-2 0,-3 4 1 16,1 2-3-16,3 0 2 0,-1 3-2 15,2 2-3-15,1 2 0 0,1 0 0 16,0 2 1-16,0 0 0 0,5-2-2 15,3-1 1-15,0 1 0 0,0-3 0 16,3 0 0-16,5 2 3 0,2-1 4 16,3 0 2-16,-1-2 0 0,4 2-1 15,1 0-1-15,4 0 1 0,-1 1 0 16,-1 1 0-16,6-1 1 0,-7 0-1 16,-1-2-1-16,-5-1-1 0,-3-2 0 15,-1-1-3-15,-4-2 1 0,-2 2-1 16,-2-1-1-16,0-1-1 0,-2 2 1 0,-4 1-1 15,-7-1 2-15,-1 2-1 0,-3-1 2 16,-3 1-1-16,-7 0-1 0,-2-1-2 16,2 0 0-16,-2 1 0 0,0-1 0 15,4-1-4-15,3-2-1 0,7-1-2 16,5-1-3-16,2-1-3 0,5-1-2 16,3 0-2-16,0-3-3 0,7-3-8 15,7-1-22-15,7-5-21 0,4 1-14 16,8-4-61-16</inkml:trace>
  <inkml:trace contextRef="#ctx0" brushRef="#br0" timeOffset="-125216.832">15919 1252 398 0,'0'0'0'16,"0"0"3"-16,0 0 19 0,0 0 21 15,0 0-19-15,0 0-10 0,0 0 18 16,0 0 1-16,97-107-8 0,-113 96-12 16,-1 3-6-16,-8-1-4 0,2 3 2 15,-1 3-2-15,-1 1 4 0,0 1-4 16,4 1 0-16,-1 2-2 0,-3 5 1 16,2 0-1-16,0 3-1 0,1 2 0 0,-1 0 0 15,6 4 1-15,-3-2-1 16,7 3-1-16,-1 0 0 0,1 2 1 15,1 2 1-15,4 1-1 0,1-1 0 16,3 2 0-16,2-3 0 0,2 2-1 0,2-1 1 16,7-1-1-16,5-1 0 0,1 0 0 15,7-1 1-15,5-4-1 0,8-2 1 16,7-3-1-16,3-5-2 0,5-2-3 16,-1-2-5-16,1-3-6 15,-5-4-7-15,-1-2-12 0,-3-1-23 0,-6-1-41 16,-10-2-86-16</inkml:trace>
  <inkml:trace contextRef="#ctx0" brushRef="#br0" timeOffset="-124309.944">16107 1128 137 0,'0'0'20'0,"0"0"-2"0,0 0 20 16,0 0-7-16,0 0-1 0,0 0 2 15,0 0 7-15,0 0-5 0,0 0 3 16,-31-84-3-16,33 81-7 0,2-3-4 16,0 4 0-16,0-1-5 0,1 0-5 15,3-1 0-15,-2 1-2 0,2 1 22 16,-1 2-26-16,1 0-6 0,2 6 0 15,-2 2-1-15,-1 4 0 0,1 2-1 16,-2 4 2-16,0 2-2 0,0 3 1 16,-1 1 0-16,-3 3 1 0,2-2 1 15,0 1-2-15,-4-3 0 0,4 1 0 16,-4-4-2-16,0 0 1 0,2-2-3 16,-2-3-1-16,0-2-2 0,0-1 4 0,0-5-2 15,0-1 0-15,0-1 1 0,0-2 3 16,0-3-2-16,0 1 3 0,0-1 0 15,0 0 0-15,0 0 3 0,0-3 0 16,0-5 3-16,-2 1-1 0,2-4-1 16,0-4 3-16,0-1-4 0,0-3 1 15,4-2-2-15,2 0 2 0,3 0-2 16,3 2 1-16,1 2-2 0,-3 6-1 16,2 1 0-16,1 4 0 0,-5 3 0 15,6 0 0-15,3 2-1 0,2 1 0 16,-3 0 1-16,3 4 0 0,-7 0-2 15,5 4 2-15,-7 1-1 0,-2 0 0 16,0 7-1-16,-1-4 2 0,-3 2 0 16,0 1 0-16,0 1-1 0,0-2 1 0,-2 1 1 15,2-1-1-15,1-1 1 0,1-1-1 16,4 3-1-16,-2-7 1 16,7 1-2-16,1-1 0 0,1-4 1 15,2-1 1-15,3-2 0 0,1-1 0 0,-2-5 0 16,6-3 0-16,-7-4 0 0,-1 0 2 15,6-6 0-15,-7 0 5 0,-1-3 0 16,-3-1 2-16,1-2 1 0,-7 0-3 16,4-3-2-16,-3 4-4 0,1 0-1 15,-6 6 0-15,-2 5 0 0,-2 2 2 16,0 2 3-16,-4 0 4 0,-6 2-3 16,-1 1-6-16,1 3 0 0,-2 0-2 0,-3 2 0 15,1 3 0-15,-5 4-1 0,3 3 1 16,-1 4-2-16,5-3 1 15,1 4 2-15,3-2-1 0,0 3 0 16,6-1 2-16,-2-1-1 0,4 2 1 0,0-4-1 16,0 3 1-16,0 0 0 0,4-2 0 15,2 1 0-15,4 3 0 0,3-3 0 16,-1 2 0-16,5-2 1 0,1-1-1 16,5-3 0-16,4-2-1 0,0-3-6 15,2-3 1-15,-3 0-7 0,1-2-9 16,2 0-6-16,0-2-11 0,-4-4-9 15,2-5-22-15,-2 0-32 0,-7-4-81 16</inkml:trace>
  <inkml:trace contextRef="#ctx0" brushRef="#br0" timeOffset="-123435.203">17186 1037 253 0,'0'0'13'0,"0"0"-2"16,0 0 49-16,0 0-8 0,0 0-19 15,0 0-3-15,21-78 9 0,-21 75-5 16,0 3-7-16,2 0-5 0,-2 0-4 16,0 0-3-16,4 0-10 0,-4 6-5 15,6 2 0-15,0 3 4 0,1 3 0 16,1 0 0-16,-2 4-1 0,2 0-1 15,3 3 2-15,-3 2-2 0,0 0 0 0,5 1-1 16,-3-1 1-16,0-1-2 0,-2-1 1 16,-1-1-1-16,-3-2 0 15,-2-2 0-15,0-1 1 0,0-2-1 16,-2-3 0-16,2-2-1 0,-2-3-2 16,0-3 1-16,0-1 0 0,0-1 2 0,0 0 0 15,0 0 3-15,0-1-1 0,0-4 2 16,0-4-2-16,-4-1-1 0,-2 0 0 15,-3-3-1-15,-3-2-1 0,-2-1 0 16,-3 1 0-16,-2 1-1 0,1 4-2 16,-3 1 1-16,5 3 2 0,-3 2 0 15,7 2 0-15,1 2 1 0,-3 0-1 16,8 6-3-16,-3-2 2 0,1 4-1 16,2-1-1-16,0 2-1 0,2 2 1 15,-1-2 3-15,3 1 1 0,0 1-1 16,2-1 1-16,0 4-1 0,2-1 1 15,5-1 0-15,-1 2 0 0,2 0 0 0,4-2-1 16,1-1 1-16,3 0-2 0,1-2 1 16,8-5 1-16,2 0 0 0,6-4 1 15,0 0 1-15,6-4-1 0,-2-3 0 16,-2-5 0-16,-2 0 0 0,-4-1 0 16,-4-3 0-16,-2 0 1 0,-4 0 0 15,-5-3 0-15,0-2 0 0,-1-1 3 16,-3-1-2-16,-2 3-2 0,-3 0-1 15,-5 7 3-15,0 3 7 0,0 3 3 16,0 1 0-16,-2 4-2 0,-1 1-4 16,1 1-3-16,-2 1-4 0,0 7-4 15,-2 2-1-15,2 3 4 0,-2 2 1 16,4 1 0-16,2 0 0 0,0-1 0 16,0 3-1-16,6-3 1 0,2 0-1 0,4 1 1 15,3-1 0-15,8 0 1 0,-3-3-1 16,3 0 0-16,4-3 0 15,-4-3 1-15,-1-3 0 0,-1-3 1 0,-2 0-1 16,-1-3 0-16,-1-3 2 0,-1-3 7 16,-1-3 1-16,-1 0 2 0,-1-5 0 15,-1-3-1-15,3-5-4 0,-3-2-1 16,-2 1-5-16,-4-2-2 0,-3 6 1 16,-3 4-2-16,0 2 1 0,0 5-3 15,0 4 0-15,-3 1-2 0,1 4-3 16,2 0-3-16,-2 2-5 0,2 0-16 15,0 0-13-15,0 4-19 0,-4 3-10 16,0 2 3-16,-2-1-32 0,-2-3-74 16</inkml:trace>
  <inkml:trace contextRef="#ctx0" brushRef="#br0" timeOffset="-122841.562">18019 1031 311 0,'0'0'108'0,"0"0"-92"15,0 0 38-15,0 0 11 0,0 0-25 16,0 0-16-16,25-106-1 0,-21 99-9 16,0 3-7-16,0 1-2 0,0 2-3 15,-2 1 0-15,1 0 1 0,1 3-3 16,-2 4 0-16,0 4-2 0,2 6 2 16,-2 1 1-16,-2 3-1 0,0 1 1 15,0 0-1-15,0-1 2 0,0 2-2 16,6 0 2-16,0 2-1 0,5 0-1 15,1 0 2-15,3-2-1 0,1 0 0 0,5-1 0 16,-3-1 1-16,3-2-2 0,2-5 1 16,2 3-1-16,-1-7 0 15,1-3 0-15,4-1 0 0,-2-3 0 16,-2-3 2-16,2-3-1 0,0-4 2 16,0-4-2-16,-1-1 1 0,1-2-1 0,-6-2 2 15,-2-4 0-15,-3-2 3 0,1-3-2 16,-5-2-3-16,2 0 0 0,-5 1-1 15,-3 5 0-15,-2 3 0 0,-4 3 0 16,0 1 0-16,0 5 0 0,-4 2 2 16,-2 0 1-16,-3 4-1 0,-3 1-2 15,-2 2-2-15,-7 3-2 0,0 6 1 16,-4 2-2-16,1 4-6 0,3 3 2 16,4-3-1-16,5 1 5 0,0-1 5 15,5-3 0-15,1 3-1 0,4 1 1 16,2 0 0-16,0 0 2 0,4 1 1 15,5 1 1-15,1-2-1 0,6 1 1 16,1-2 1-16,6 0-2 0,6-2-1 0,4-1 2 16,2-2-2-16,2-1 1 0,4-3-1 15,-1 0-1-15,-5-5-1 0,0-1-2 16,-4 0-12-16,0-1-5 0,-10-2-7 16,-3-1-8-16,-7-1-11 0,-3 1-14 15,-6-2-15-15,-2 3-47 0,-2-3-102 16</inkml:trace>
  <inkml:trace contextRef="#ctx0" brushRef="#br0" timeOffset="-122372.981">19057 967 385 0,'0'0'25'0,"0"0"-5"16,0 0 41-16,0 0-6 0,0 0-28 0,0 0-4 16,31-43 5-16,-27 42-4 0,-2 1-7 15,-2 0-7-15,2 0-4 0,2 4-5 16,2 4-1-16,-1 5 0 0,-3 1 2 15,0 2 1-15,0 3-1 0,0 0-1 16,-2 3 0-16,0 3 1 0,0 1-2 16,4 4 1-16,0-1-1 0,2 3-3 15,7 1-2-15,-3 0-13 0,2 1-13 16,7-2-12-16,-7-3-20 0,1-1-43 16,-7-10-137-16</inkml:trace>
  <inkml:trace contextRef="#ctx0" brushRef="#br0" timeOffset="-121310.66">19911 1185 145 0,'0'0'10'0,"0"0"-9"0,0 0 1 15,0 0 7-15,0 0 3 0,0 0 9 16,0 0 10-16,0 0-10 0,0 0 4 16,-25-8 6-16,18 5 6 0,3 2-7 15,0-1-7-15,0 2-3 0,0 0-7 16,4 0-3-16,-2-1-3 0,2 1 0 16,0 0-2-16,0-2 1 0,0 2-3 0,0 0-3 15,4 0-1-15,2 3 1 0,-2 0 2 16,7 0 11-16,1 0 2 15,5 0-4-15,7-2-4 0,1 1 1 16,10-2 2-16,9 0-1 0,3 0 2 0,7-3-1 16,6-2 0-16,-4-2-3 0,6 0 0 15,0 1-1-15,-4-1-3 0,-7 1 1 16,1 0-2-16,-11 0 0 0,-1 3-2 16,-11 0 0-16,-5 2 0 0,-9-1 0 15,-5 1 0-15,-8 1 0 0,-2 0 0 16,0-2-4-16,-2 0-2 0,-4-1-3 15,-6 0-15-15,-1 1-10 0,-7 0-9 16,1 1-32-16,-10-2-54 0,6 1-89 16</inkml:trace>
  <inkml:trace contextRef="#ctx0" brushRef="#br0" timeOffset="-120903.961">20291 996 490 0,'0'0'0'0,"0"0"-2"0,0 0-19 15,0 0 21-15,0 0 5 0,0 0-2 16,0 0-3-16,0 0 1 0,0 0-1 16,52 31 3-16,-44-25 1 0,-2-1 2 15,8 1 5-15,-1-1-1 0,8 1 2 16,1-1 0-16,7 1 0 0,4 0 0 15,5 0 0-15,7-1-1 0,-4 1-4 0,5 0-4 16,-1 0 2-16,-1-2-2 0,-7 1 1 16,-6 0 0-16,-6-1-2 0,-13 0-1 15,-6-3-1-15,-6 1-1 16,0 0-2-16,-6 1 3 0,0 3 0 16,-4 2 9-16,-7 0 4 0,3 1-6 0,-7 3-5 15,6 0 0-15,-3-2-1 0,5 2 0 16,-1-1-1-16,2 1-5 0,3 0-4 15,-1-2-5-15,2 1-4 0,4-1-2 16,-3-1-5-16,3-1-2 0,2-1-11 16,2 2-22-16,0-3-32 0,0 0-73 15</inkml:trace>
  <inkml:trace contextRef="#ctx0" brushRef="#br0" timeOffset="-120138.519">21665 960 188 0,'0'0'23'0,"0"0"6"0,0 0 23 0,0 0-9 16,0 0-15-16,0 0-10 0,-16-30 3 15,14 25-7-15,-4 3-1 0,-1 0-6 16,3 0 2-16,-6 2 2 0,0 0-5 15,-1 0-2-15,3 0-4 0,-8 2 2 16,5 2-1-16,-5 1 1 0,5 0 3 16,-1 4 0-16,-3 0 1 0,3 3-4 15,-4 1 1-15,1-1 2 0,1 2-2 16,-1 0-2-16,3 3 1 0,-3 0 0 16,5 0-2-16,2 3 3 0,-3-2-1 15,7 3-1-15,4-1 0 0,0 0-1 16,4 1 0-16,7-2 0 0,1 1 0 15,3-4-1-15,5 2 1 0,5-2 1 16,2-2-1-16,0 2 0 0,2-4 1 0,4-1-1 16,2-3-12-16,6-3-6 0,-4-5-8 15,5 0-22-15,-5-6-19 16,2-6-61-16</inkml:trace>
  <inkml:trace contextRef="#ctx0" brushRef="#br0" timeOffset="-119669.482">22186 1001 90 0,'0'0'248'16,"0"0"-248"-16,0 0-6 0,0 0 6 0,0 0 0 16,0 0-7-16,0 0 2 15,0 0 4-15,0 0 0 0,-84-35 1 16,57 35 2-16,2 0 14 0,2 1 4 15,-2 2 3-15,1 2 0 0,5-2-3 0,-2 6-5 16,7-1-4-16,-3 1-7 0,9 0-2 16,-8 4-2-16,5 1 1 0,3-2-1 15,0 2 0-15,-3 0 0 0,7 1 1 16,0 0-1-16,0 1 2 0,2-2 2 16,2 1 1-16,0 3 2 0,0-2-1 15,0 0 1-15,4 1-4 0,2-1 0 16,2 2 0-16,5-2-3 0,-3-1 0 15,7-4-3-15,-3 0 2 0,1-4 0 16,1-3 1-16,1-4 0 0,-1 0 4 16,7-8 9-16,-6-4 4 0,5-3-5 15,-5-2-4-15,4-1 0 0,-7 1-3 16,0-3-2-16,-5 0 3 0,-5-3 1 16,0-2-1-16,-2-1-2 0,-2-1-3 15,-4 4-1-15,-4-1-4 0,-1 6 1 0,-7 1 0 16,6 7-1-16,-3 3 0 0,-3 1-6 15,3 6-6-15,-3 0-11 16,1 6-10-16,-3 4-20 0,5 0-15 0,-5 4-54 16,5-3-47-16</inkml:trace>
  <inkml:trace contextRef="#ctx0" brushRef="#br0" timeOffset="-118794.691">22346 1069 28 0,'0'0'57'16,"0"0"3"-16,0 0-11 0,0 0-6 15,0 0 2-15,0 0-1 0,0 0-10 16,0 0-1-16,-38-43-5 0,36 35-3 15,-2 3-6-15,2-1-2 0,2 1-1 16,0 1-5-16,0 1-1 0,2-2 0 16,2 2-3-16,11-3-3 0,-5 0-3 15,7 1 0-15,1 2-1 0,5 2 2 16,0 1-1-16,-1 1 1 0,7 8-1 16,0-1 3-16,-8 5-4 0,2 0 0 15,-3 3 0-15,-9-1 0 0,-5 2-1 16,-2 1 0-16,-4 1-4 0,-4 0 2 15,-2 1 0-15,2-3 2 0,2 0 0 0,-3-2 0 16,1-4-3-16,4-3 2 0,0-2 2 16,0-1-1-16,0-2 0 15,0-1 1-15,0-2 0 0,0 0 1 0,-2 0 5 16,2-8 7-16,-4 1-4 0,2-3-5 16,-2-3-2-16,4 1 4 0,0-5 4 15,0-1-2-15,6-2-1 0,4-1-3 16,-3-1 1-16,3 4-3 0,2 4-1 15,-3 3-1-15,-3 2 2 0,-2 6 2 16,2 0-2-16,5 1-2 0,-3 2 0 16,0 0-1-16,4 3 0 0,-1 2-1 15,-3 4 2-15,2 1-1 0,1-1-1 0,-7 5-2 16,2-1 1-16,0 0 2 0,5 2 0 16,-3-3 1-16,-4 3 0 15,4 0 0-15,5 0 1 0,-3 1-1 16,-2-4 0-16,7 0 0 0,-3-2-1 15,-4-5 1-15,11 1 0 0,-7-3 1 0,9-3 0 16,-4 0 0-16,5-6 4 0,3-2 0 16,-6-4-1-16,6-3 1 0,-1-2 2 15,-7-2 1-15,4-3 0 0,-13-5-2 16,2 0-2-16,3-4-1 0,-9-3-1 16,0 0-2-16,-4 0 2 0,0 0-2 15,0 9 0-15,0 2 2 0,0 9-2 16,0 0 4-16,-2 8 3 0,2 3 1 15,0 3-4-15,0 0-4 0,-2 0-1 16,2 6-4-16,-4 10-6 0,-3 2 8 16,-1 8 3-16,2-1 0 0,2 5-1 15,4-2-1-15,0 1 0 0,4-1 0 0,4-2 2 16,5 3 0-16,-5-1 0 0,10 0 0 16,-5 0 0-16,1 0-1 0,3-2-5 15,-3-4-1-15,3 0-2 0,-5-2-4 16,9-5-4-16,-11-2 0 0,5-5-4 15,-5-2-8-15,-4-5-8 0,-2-1-6 16,1-1-19-16,-5-8 6 0,0-3-40 16,-9 0-58-16</inkml:trace>
  <inkml:trace contextRef="#ctx0" brushRef="#br0" timeOffset="-118622.856">22802 1058 476 0,'0'0'0'0,"0"0"-11"16,0 0 11-16,0 0 9 0,0 0-7 16,0 0 0-16,0 0 8 15,145-34 0-15,-112 30-3 0,6 0 0 0,5 0-3 16,8-1-2-16,-3 2-2 0,9-1-3 16,-6-1-23-16,1 1-27 0,-3-3-53 15,-11 1-64-15</inkml:trace>
  <inkml:trace contextRef="#ctx0" brushRef="#br0" timeOffset="-118076.11">23456 1016 264 0,'0'0'115'0,"0"0"-115"15,0 0 0-15,0 0 35 0,0 0-11 16,0 0-3-16,0 0 1 0,0 0 6 15,-9-4-8-15,9 2-4 0,-4 2-2 0,-2 0-5 16,2 0-5-16,0 0-2 0,2 0-2 16,-2 3 0-16,-1 2-2 0,3 1 2 15,0 2-1-15,2-2-2 0,0 2 1 16,2 1-1-16,2-1 1 0,1 3 0 16,1-3 0-16,6-1 1 0,1-2-2 15,-5-3 0-15,10 0 1 0,-5-2 1 16,8 0 0-16,-5 0-2 0,5-3 2 15,-9-3 0-15,9-3 1 0,-11-1 1 16,3 0 2-16,-5 1 0 0,-6 0 6 16,0 0 0-16,-2-3-6 0,-2 1 0 15,-4-1-1-15,-5 1 0 0,3-3 0 16,0 3-2-16,-2 2 0 0,-5 3 1 0,7 3-1 16,-7 1 0-16,3 2 0 0,-3 3-3 15,-5 8 2-15,-1 0 1 16,5 6-2-16,-9-4-8 0,10 2-1 15,-5-1 3-15,9 0 5 0,-3-2 1 0,3 2 2 16,5 2 0-16,-2-3 0 0,2 2-1 16,2-1 1-16,4-1 0 0,0 2-1 15,6-2 1-15,6 2-3 0,-1-4-1 16,7-3 2-16,-1 1-4 0,8-4 6 16,-3 0-1-16,-1-4-3 0,6-1-3 15,2 0-8-15,-4-6-6 0,-3 2-4 16,5-2-10-16,0-1-10 0,-4-1-13 15,-9-3-27-15,3-1 7 0,-9 2-29 16</inkml:trace>
  <inkml:trace contextRef="#ctx0" brushRef="#br0" timeOffset="-117935.518">23689 1069 57 0,'0'0'148'0,"0"0"-115"0,0 0-7 16,0 0 11-16,0 0-19 0,0 0-14 16,0 0-4-16,0 0-1 0,-54-29-1 15,50 30-11-15,0-1 4 0,2 3 3 16,0-1-2-16,-2 0 2 0,2 1-6 15,-2-2-11-15,2 2-7 0,0 0-1 16,2-1-6-16,0 1-24 0,-5-3-9 16</inkml:trace>
  <inkml:trace contextRef="#ctx0" brushRef="#br0" timeOffset="-116420.248">21672 939 221 0,'0'0'19'0,"0"0"-19"15,0 0 0-15,0 0 10 0,0 0 10 16,22-80-2-16,-22 69 8 0,-4 1 3 16,-4 1-3-16,0 0 1 0,-1 3-5 15,-9 1-4-15,-1 4-5 0,-6 1-8 16,-3 7-5-16,-6 4 0 0,1 7 0 15,0-3 1-15,2 4 0 0,7-1 0 16,3 3-1-16,-2 1-1 0,9-1 1 0,-5 0 0 16,9 2 0-16,-5-6 0 0,9 3-1 15,4-3 0-15,2 2 1 0,6-2 3 16,11-2 5-16,-3 2 2 0,9-4 4 16,6 0-2-16,2-3 3 0,2 2 4 15,4-3-3-15,-4-2 2 0,6 1-3 16,-3-1-3-16,-3-2 1 0,-2 4-5 15,-9-1 0-15,-7-2 0 0,-1 1-5 16,-7 0-3-16,-7 1-2 0,0 0 1 16,-13 3 1-16,3-1 2 0,-7 3 1 15,-3 0 0-15,-7 0-1 0,-2 2-1 16,2-3-1-16,0 1-3 0,0-5-5 0,-2 2 0 16,2-3-1-16,5 0-6 0,3-3 1 15,3 2-3-15,5-3 2 0,3-3 0 16,6 0 3-16,0 0-1 15,2-4-5-15,0-4-11 0,2-2-19 16,4-5 7-16,4-2-5 0,7-2-37 0,-7-2-53 16</inkml:trace>
  <inkml:trace contextRef="#ctx0" brushRef="#br0" timeOffset="-115982.852">22071 996 279 0,'0'0'0'15,"0"0"0"-15,0 0 7 0,0 0 6 16,0 0-3-16,0 0 11 0,0 0 13 0,0-54-2 16,-2 48 3-16,-3 3-4 0,-1-5-3 15,-2 5 0-15,2 0-1 0,0-1-2 16,1 3-5-16,3-2-5 0,-4 0-6 15,-2 3-4-15,2-3-3 0,-1 3-2 16,1 0 0-16,-10 3 0 0,1-1-2 16,-7 3 2-16,5 1 0 0,-6 0 0 15,1 2 0-15,5 2 0 0,-4 1 0 16,7 3-1-16,-1 3 1 0,1 2-1 16,6 1 0-16,-7-2 0 0,11 4 1 15,0-2 0-15,2 2 0 0,2 0 1 16,2-3 0-16,2 2 0 0,6-3 2 15,5-1-1-15,1 3 3 0,5-5 2 16,4 1 2-16,-2-4-2 0,1-2-2 0,5-1 2 16,-2-5-3-16,-4-1-2 0,0-2 0 15,-1-1-1-15,1 0-1 0,-6-4-9 16,3 1-11-16,-7-1-5 0,3 1-9 16,-3-1-14-16,-3-2-13 0,2 0-25 15,-5-3-56-15</inkml:trace>
  <inkml:trace contextRef="#ctx0" brushRef="#br0" timeOffset="-114983.075">22275 756 286 0,'0'0'1'16,"0"0"-1"-16,0 0 19 0,0 0 31 0,0 0-13 16,0 0-15-16,0 0 10 0,0 0-2 15,-39-119-4-15,39 118-3 0,0 1-6 16,0 0-4-16,0 0-8 0,0 0-4 16,0 3-1-16,4 6 0 0,2 2 0 15,5 4 11-15,-5 4 0 0,0 4-1 16,2-1-2-16,3 7 1 0,-5 3-1 15,-2 4-4-15,0 0 0 0,-4 4-3 16,0 2 0-16,0-2 1 0,0 1-1 16,0-6 1-16,0-1-1 0,0 0 0 15,0-6-1-15,2 0 1 0,-2-8-1 16,4-2 0-16,0-5 0 0,-1-2 0 0,3-6-1 16,-2-1 1-16,-2-2-1 0,0-2-1 15,-2 0-2-15,2-3 4 0,2-4 5 16,0-2 0-16,1-4-2 0,3 1-1 15,-4-5 0-15,2-3-2 16,-2-3 2-16,2-2 0 0,7 1-1 0,-3 2 0 16,-4 1-1-16,3 6 0 0,1 6 0 15,-4 4 1-15,0-1 0 0,-1 5-1 16,3 1-2-16,2 0 1 0,-4 0-1 16,1 3 0-16,-1 4 2 0,4 1-4 15,-4 3 3-15,-2 3-1 0,-2 0 2 16,1 0 1-16,-1 4-1 0,2-4-2 15,0 2 0-15,6-1 2 0,-6 0-1 16,3-2 0-16,-1-1 2 0,0-1-2 16,4-2 0-16,-4-4 0 0,1 0 1 15,-3 0 0-15,2-4 0 0,2-1 0 16,-2 0 3-16,3-1 1 0,-1-7 1 16,9 1-1-16,-5-8 0 0,7 1-1 15,-3-1-2-15,5-4 4 0,-5 0-2 0,7-1 2 16,0-5-2-16,-5 2-1 0,5-3 1 15,-6 5-1-15,1 0 0 0,-9 6 0 16,1 1-2-16,-8-1 2 0,-2 2 2 16,0-1 1-16,-12 5-1 0,5-2-2 15,-3 2-1-15,-2 1 0 0,1 2-1 16,1-2 0-16,-5 4 0 0,7 0 0 16,0 1 0-16,0 3-3 0,-3 0 2 15,5 0-2-15,2 7 2 0,-4 2-1 16,-3 0 0-16,3 4 1 0,2 2 1 15,2 0 0-15,-4 2 0 0,-1-1 0 16,1 3 0-16,4-3 0 0,-4 3 0 16,-3 0 3-16,5 0-3 0,0 3 0 0,2-2-3 15,4 1 3-15,0 0 1 0,0-1-1 16,4-2-1-16,4-1 0 0,13 0 1 16,-7-3 4-16,9-2-3 0,2-1 3 15,2-3 0-15,-5-2 2 0,7 0-1 16,2-5 0-16,-4-1-1 0,0 0 0 15,-4 0-4-15,0-3 1 0,1-1 1 16,-9-1-2-16,6 0-3 0,-9-2-5 16,2 2-1-16,-5-3-3 0,-5-1-4 15,0-1-9-15,-4 0-10 0,0-2-12 16,0 2-14-16,-4 1-16 0,0 2-17 16,0 0-40-16,-3 2-74 0</inkml:trace>
  <inkml:trace contextRef="#ctx0" brushRef="#br0" timeOffset="-114248.808">23102 695 144 0,'0'0'169'0,"0"0"-147"0,0 0 22 16,0 0 18-16,0 0-23 0,0 0-16 0,-8-69-8 15,10 66-1-15,-2 2-1 0,2-1-3 16,2-1 1-16,-2 2 1 0,2 1 1 15,5 0-4-15,-5 0-2 16,2 4-2-16,0 4-1 0,2 1 0 16,3 7 1-16,-3 2-1 0,0 6 2 0,3 2-2 15,-1 3-2-15,-4 2 2 0,0 3 0 16,5 2 0-16,-5-3 3 0,-2 0-2 16,-2 1-1-16,0-4-1 0,-2 2 0 15,0-5-1-15,0-4 0 0,2 3-2 16,-2-4 1-16,2 0-1 0,2-4 0 15,1-4 1-15,1 1-1 0,-2-6 0 16,0-2 0-16,-2-2-1 0,-2-4 0 16,2 2 1-16,-2-3 0 0,0 0 0 0,0 0 2 15,0-3 2-15,0 0 1 16,0-4 0-16,0-2-3 0,0-3-1 16,-4-4-1-16,-2 0 0 0,-4-3 0 15,1 0-1-15,-1-3 0 0,-7 1 0 0,3 4 0 16,-5 0 0-16,5 6-1 15,-3 2 1-15,9 2 1 0,2 5 0 0,0 1-3 16,-3 1 1-16,1 2-1 0,-2 5 0 16,-9 3 2-16,7 0 0 0,-5 4 1 15,5 0-1-15,-1 1 1 0,-1 2-1 16,6-2 1-16,1 0 0 0,1 2 0 16,0-2-2-16,4 2 2 0,2 1 0 15,0-2-1-15,8 0 0 0,3 0 0 16,-1 0 1-16,9 0 3 0,-3-1 2 15,9-3-1-15,2-4 0 0,2 0 0 16,0-4 3-16,-3-1-1 0,3-1-1 16,-2-2-3-16,0 0-2 0,0 0-2 0,-10-2-4 15,5 0-7-15,-1-1-8 0,-9-1-13 16,-1-2-15-16,-1-1-23 0,-4-3-45 16,-6 0-153-16</inkml:trace>
  <inkml:trace contextRef="#ctx0" brushRef="#br0" timeOffset="-113811.229">23433 1063 99 0,'0'0'352'0,"0"0"-347"16,0 0 8-16,0 0 43 0,0 0-20 15,0 0-13-15,0 0-1 0,95-108 10 16,-95 103-12-16,-2 2-9 0,-2 0-3 15,-2 3-7-15,1 0-1 0,-3 4-2 16,0 7-1-16,4 0 1 0,0 6 1 16,-1-1 2-16,1-1-1 0,2 2 0 15,2 0 1-15,0 0-1 0,2 0 0 0,2-2 0 16,3 1 1-16,-1 0 0 0,8-1 0 16,-1-2-1-16,1 2 0 0,5-5 2 15,-3-2-1-15,3-1-1 0,-7-5 2 16,3-2 2-16,-5 0 5 0,5-1 1 15,-1-5 3-15,-1-1 0 0,7-2-1 16,-5-3-2-16,3-3 0 0,3 1 3 16,-2-2-5-16,3-4-1 0,-5 0-4 15,1-5 1-15,-9 0 0 0,5-5 0 16,-6 0-3-16,-3 4 0 0,-5 0-1 16,0 7 0-16,0 5-5 0,-2 4-1 15,-3 3 0-15,1 4-4 0,0 1-3 16,4 2-8-16,-4 0-7 0,2 5-13 0,-4 4-23 15,-1 2-17-15,1 0-21 0,-8-2-57 16</inkml:trace>
  <inkml:trace contextRef="#ctx0" brushRef="#br0" timeOffset="-113201.918">24014 670 358 0,'0'0'6'0,"0"0"3"0,0 0 31 16,0 0 11-16,0 0-22 0,0 0-4 0,0 0 10 15,0 0-2-15,33-69-6 16,-33 67-5-16,0 1-6 0,0 1 0 16,0 0-4-16,0 0-4 0,0 3-8 15,-2 5-5-15,0 3 1 0,0 3 3 0,2 8 1 16,0-2 0-16,0 3 0 0,0 3 0 15,0 1 1-15,0-1 0 0,2 3 1 16,0 0-2-16,2-2 1 0,0-2 1 16,-2 4 0-16,2-1-2 0,2-3 2 15,1 2-2-15,-1-6 1 0,-4 2 0 16,2-4-1-16,-2 1 0 0,0-2 1 16,2-1-1-16,9-2 0 0,-5-3 0 15,0-3 0-15,9-4-1 0,-1-3 1 16,9-2 3-16,0-2 0 0,2-6-1 15,2-3 2-15,2-2 4 0,-4-1-3 16,-1-1 0-16,-7-4 2 0,2 0 0 16,-3-4 0-16,-1-2-1 0,-5-6-3 15,3 0-1-15,-9-2-1 0,-6 2 0 0,0 2-1 16,-2 4-1-16,-11 5 1 0,-5 3 3 16,5 3-2-16,-5 7 2 0,5 3-3 15,-7 4-1-15,5 7-3 16,-7 8 2-16,-1 5-1 0,2 9 3 0,-2-1-2 15,-1 2-4-15,9-3-1 0,-1-2 2 16,7-1 3-16,7-4 2 0,0-2-1 16,2-1 0-16,0 0 1 0,6-1 0 15,11 2 0-15,-3-1 0 0,13 0 0 16,2-1 0-16,2-1 1 0,4-2-1 16,5-1 0-16,-3-3 0 0,-2-3-11 15,2-2-11-15,-4-2-9 0,0-2-9 16,-2 0-7-16,-2-4-12 0,2-3-26 15,-10 0-79-15</inkml:trace>
  <inkml:trace contextRef="#ctx0" brushRef="#br0" timeOffset="-112811.462">25074 993 173 0,'0'0'263'0,"0"0"-252"0,0 0 6 0,0 0 8 15,0 0-9-15,0 0-10 16,0 0-1-16,25-6 15 0,-19 6-5 0,-2 0-2 16,0 0 5-16,-1 0 0 15,3 0 0-15,6 0-1 0,1 0-2 0,5 0-1 16,3 0-5-16,8-3-1 0,4-3-5 16,4 0 1-16,6 0-4 0,-1-4 1 15,-5 4-1-15,-2-2 0 0,-6 2-10 16,-6 3-11-16,-5-2-6 0,-7 2-12 15,-1 0-12-15,-10 0-14 0,0 0-38 16,-10-3-81-16</inkml:trace>
  <inkml:trace contextRef="#ctx0" brushRef="#br0" timeOffset="-112452.114">25240 771 502 0,'0'0'7'0,"0"0"14"0,0 0 27 15,0 0-13-15,0 0-33 0,0 0-1 16,0 0-2-16,0 0 0 0,0 0-3 16,-7-11 4-16,14 14 3 0,-1 3 5 15,0-1 3-15,10-1 1 0,1 2 1 16,10 2-1-16,0-2-4 0,6 0-3 16,2 2-1-16,0 0-2 0,2 3 0 15,-2 2-1-15,-1-1 1 0,-3 0 0 16,-13 0-2-16,-3-2 0 0,-11-1 0 15,2 0-1-15,-6 2-2 0,-6 1 2 16,2 2 1-16,-9 1 1 0,-7 1 2 16,3 1-1-16,-10-1-1 0,0-1 1 15,-2 1-1-15,-4-1-1 0,8-1 0 0,1-1-7 16,3-1-3-16,-6-4-3 0,13 2-4 16,-5-2-3-16,9 0-3 0,-1-2-6 15,1 0-5-15,6 2-10 16,4-2-22-16,8 2-28 0,13 0-40 0,-3-5-33 15</inkml:trace>
  <inkml:trace contextRef="#ctx0" brushRef="#br0" timeOffset="-111983.45">26558 845 181 0,'0'0'83'15,"0"0"-60"-15,0 0 25 0,0 0 10 16,0 0-14-16,0 0-16 0,0 0-7 15,0 0 2-15,-16-79-4 0,16 74-6 16,-2 0 7-16,0 2-3 0,-2-1-3 16,-5-1-7-16,-3 2-4 0,2 0 3 15,-3 3-2-15,-3-3 2 0,3 3 0 16,-3 0 2-16,3 6-4 0,-5-1-3 16,5 2 2-16,-5 3-2 0,5 1-1 15,-3 5 0-15,-1 0 1 0,7 1-2 16,-7 5 1-16,11-1 0 0,-4 1 0 0,6 1-1 15,-3 2 1-15,5-1-1 0,2 0 1 16,7 2 0-16,5-5 0 0,-2-3-1 16,11 2 0-16,2-4-4 15,-1 0 0-15,12-4-2 0,-1-1-10 16,6-1-1-16,2-4-6 0,1 0-13 0,-3-3-22 16,2-3-26-16,3 0-28 0,-7-4-59 15</inkml:trace>
  <inkml:trace contextRef="#ctx0" brushRef="#br0" timeOffset="-111577.375">27042 939 323 0,'0'0'21'0,"0"0"2"15,0 0 31-15,0 0 8 0,0 0-19 0,0 0-22 16,0 0-4-16,0 0 4 16,0 0-9-16,10-152-6 0,-18 148 1 0,2 1-5 15,0 1 0-15,-5 2-2 0,-5 0-1 16,6 3 0-16,-11 8 1 0,4 1-1 15,-3 4 1-15,-1 3 2 0,4-1-2 16,-3 1 0-16,7-1 0 16,1 1-1-16,-3 1 1 0,9 0 1 0,0-1 0 15,-2 0-1-15,2 0 0 0,4-2 0 16,2 0-1-16,0-1 1 0,8 1-3 16,0-2 0-16,2 0 1 0,5-1 0 15,-1-2-1-15,9-3 1 0,0-3 2 16,2-2-1-16,6-3 2 0,0-1-1 15,2-5 1-15,2-4 0 0,-4-3 0 16,2-1 3-16,-8 0 1 0,-11-2 0 16,5-1 7-16,-11-2 0 0,-6 0-3 15,0-3-3-15,-2-5-4 0,-4 2-2 16,-8 0 0-16,-3 4-1 0,-1 3-4 0,-5 9-3 16,2 1 0-16,-3 3-6 0,-5 4-10 15,0 0-8-15,6 5-9 0,3 6-11 16,-5-2-16-16,8 5-5 0,-1-3-74 15</inkml:trace>
  <inkml:trace contextRef="#ctx0" brushRef="#br0" timeOffset="-110749.422">27336 921 194 0,'0'0'236'0,"0"0"-233"0,0 0-3 0,0 0 21 15,0 0-10-15,0 0-10 16,0 0 1-16,0 0-1 0,-17-55 0 16,17 54 3-16,0-1 5 0,0 1 3 15,0-1 4-15,0-4 7 0,0 3-9 16,4-3-1-16,0-1-1 0,3 0-4 0,5-1-2 16,2 2-4-16,1 3-2 0,8-2 2 15,3 5 1-15,-1 0-1 0,-2 0 1 16,6 5 1-16,-8 1 2 0,-7 6-4 15,3 1 0-15,-9-1-1 0,-2 2-1 16,-6 5-5-16,0-1 5 0,-6 4 1 16,-2-1-1-16,-1 0-1 0,-1-3-6 15,8-1-1-15,-2-6 0 0,4 3 1 16,0-4 4-16,-2-3 1 0,2 2 1 16,0-7 1-16,0 1 0 0,-2 0 0 15,2-3 0-15,-2 0 2 0,2 0 5 16,-4 0 10-16,-1-6-4 0,-3 0-8 15,4-4 0-15,2 0 1 0,-2-6 3 0,4 2 0 16,0-9-2-16,0 1 0 0,4-4-2 16,4-2-4-16,7 3 0 0,-3 4-1 15,3 5 1-15,-3 1-1 16,-2 7 1-16,7 2 0 0,-5 1-1 0,7 4 0 16,-5 1-1-16,11 0 1 0,-6 7-1 15,-3 1 0-15,-3 7 0 0,3-2-1 16,-6 4 2-16,7 2-2 0,-7-4-2 15,-1 3 0-15,3-2 2 0,-2 1 2 16,-3-1 0-16,-1-1 0 0,6 1 0 16,-1-3 0-16,-1 1 0 0,6 0 0 15,1-4 0-15,6-1 0 0,1-3 0 16,-3 0 0-16,8-5 0 0,-4-1 1 16,0-4 2-16,-5-5 1 0,3 1 2 15,2-3 1-15,-9-6 4 0,5-1 4 16,-6-7-4-16,1-1-2 0,-3-7-4 15,3-4-2-15,-8-2-3 0,3-1 1 16,-1-1-1-16,-2 1 0 0,-4 5 0 0,-2 4-2 16,1 6 2-16,-3 8 0 0,0 6-4 15,0 3 4-15,0 4 0 0,0 1 2 16,-5 3-2-16,5 5-3 0,-10 8-5 16,-2 6 3-16,1 9 4 0,1 3-1 15,4 5 2-15,-2 2-1 0,8 2-1 16,2-1 2-16,10-2 0 0,0 0 0 15,5-3-1-15,-1-4 2 0,5-1 1 16,-4-5-2-16,1-4-2 0,-3-2-5 16,-1-4-6-16,-1-2-5 0,-5-4-4 15,0-2-1-15,-2-5-4 0,-4 0-2 16,0-1-6-16,-2-4 2 0,-10-2 10 0,-6-6-42 16,-9 0-68-16,2-2-80 0</inkml:trace>
  <inkml:trace contextRef="#ctx0" brushRef="#br0" timeOffset="-110326.991">27908 911 311 0,'0'0'54'0,"0"0"3"16,0 0 8-16,0 0-27 0,0 0-35 15,0 0-3-15,39-33 6 0,-12 29 5 16,2-1 1-16,11 1 2 0,5-2 4 16,-2 1-1-16,9-1-2 0,-2 1-2 15,6 0-5-15,1-1-4 0,-5 0-2 16,4 0 0-16,-6 0-2 0,-5-2 0 15,-8 1-6-15,-8 0-2 0,-8-1 3 16,-5-1 3-16,-9 3 1 0,-1-2 1 16,0-1 0-16,-4 1 1 0,-2-1 9 15,0 1-1-15,-2 1-1 0,-6 0 0 16,-1 2-4-16,-1 1-2 0,-6 1-2 16,-1 3 0-16,-2 0 0 0,-1 3-1 0,-1 3 0 15,-4 6 0-15,5-1 1 0,-3 3 0 16,0 1 0-16,7-2 1 0,1 2-1 15,3 1-2-15,-5-2 1 0,11 2 1 16,0-1 0-16,0 0 0 0,3 2-1 16,3-1 0-16,0 1 1 0,9 0 1 15,1 3-1-15,13-3 2 0,0 0-1 16,8-1 0-16,4-4 1 0,4-1 0 16,2-2 0-16,1-3 0 0,3-1-2 15,-3-3-12-15,-5-1-19 0,0-1-14 16,-6-3-11-16,-2-2-33 0,-4-4-62 15,-13-3-136-15</inkml:trace>
  <inkml:trace contextRef="#ctx0" brushRef="#br0" timeOffset="-109905.223">28741 820 422 0,'0'0'46'0,"0"0"-35"15,0 0 1-15,0 0-11 0,0 0 7 16,0 0 8-16,0 0 3 0,0 0 5 15,60-8-7-15,-43 10-3 0,-7-1 3 16,11 1-2-16,-7 4 2 0,7 0-3 16,0 4-7-16,-1-1-2 0,1 3-1 15,-5 4-1-15,5-1-1 0,-2-1-1 0,-5 0 0 16,3 0 0-16,-1 0-1 0,-5-1-6 16,7-1-2-16,-3-3-2 15,1-3-1-15,-1 0-4 0,3-1 0 16,-3-2-3-16,-1-2-1 0,-3-1-2 15,-1 0-3-15,-4-3-3 0,0-3 4 0,-4-3 20 16,-2-2 3-16,0-2 2 0,0 0 8 16,-6-1-3-16,-2-3 18 0,-2 0-2 15,1-2-4-15,-5 1-1 0,3 2 0 16,-1-1 0-16,0 8-3 0,1 1-2 16,-1 5 0-16,2 3-4 0,-3 0-7 15,-5 8-2-15,-1 9-1 0,-6 0 0 16,-4 1 0-16,2 1-3 0,5 1-2 15,-1 2 2-15,0-2-3 0,7 0 0 16,1 0-4-16,5-3-5 0,10-3-14 16,-2 3 0-16,4-3-6 0,6-3-7 15,2-1-35-15,5-5-64 0,-5-4-67 16</inkml:trace>
  <inkml:trace contextRef="#ctx0" brushRef="#br0" timeOffset="-109608.412">29301 601 385 0,'0'0'3'0,"0"0"0"0,0 0 26 16,0 0 16-16,0 0-17 0,0 0 0 15,0 0 6-15,0 0-7 0,52-24-13 16,-52 30-1-16,0 7 5 0,0 3-5 0,0 3 2 15,2 3-2-15,0 5-9 0,0 3-4 16,5 4 2-16,-1 3 1 16,2 2-2-16,0 0-1 0,7-2 0 0,-5-2 1 15,2-4-1-15,7-3-2 0,-9-5-8 16,3-3-9-16,-5-4-9 0,-4-2-10 16,-4 0-16-16,0-6-12 0,0-4-41 15,-6-4-58-15</inkml:trace>
  <inkml:trace contextRef="#ctx0" brushRef="#br0" timeOffset="-109420.548">29146 942 452 0,'0'0'36'0,"0"0"17"0,0 0 3 16,0 0-31-16,0 0-23 0,0 0 1 15,0 0 9-15,0 0 3 0,0 0-3 16,73-48-5-16,-46 45-2 0,2-1-3 15,2 0-1-15,2-1-1 0,2 4-3 16,0 1-24-16,2 0-22 0,4 0-19 0,1 3-30 16,-1 0-56-16,-6-2-128 0</inkml:trace>
  <inkml:trace contextRef="#ctx0" brushRef="#br0" timeOffset="-109155.047">29884 1033 526 0,'0'0'8'0,"0"0"-8"0,0 0 0 15,0 0 5-15,0 0-4 0,0 0-1 16,0 0 4-16,0 0 7 0,0 0-3 16,-76 27 5-16,74-27 7 15,0 0 3-15,2 0 5 0,0 0 0 16,2 0-12-16,2 0-16 0,8-3-2 15,9 1-5-15,4-4 7 0,6 3 0 0,2-2 0 16,6 1-8-16,0 1-6 0,5-1-6 16,1 3-7-16,1-1-12 0,1-2-32 15,-1-1-65-15,-9-1-182 0</inkml:trace>
  <inkml:trace contextRef="#ctx0" brushRef="#br0" timeOffset="-108685.955">30488 674 161 0,'0'0'83'0,"0"0"-72"16,0 0 43-16,0 0 4 0,0 0-18 15,0 0-15-15,0 0 0 0,0 0-5 16,0 0-8-16,-108-66-4 0,88 66 1 15,1 4-2-15,3 3-5 0,-3 0 4 16,5 1 1-16,-3 5-5 0,7-1 4 16,-5 0-2-16,3 1 0 0,2 2-3 15,-3-1 1-15,3 0 2 0,1 0-1 16,-1-2-3-16,6-2 2 0,-2-1-1 16,4 0 3-16,2 0 1 0,2 2 0 15,6-1 2-15,4 2 3 0,5 3 0 16,6-2 0-16,6 2 0 0,8 3 0 15,0-3 2-15,9 3-1 0,3-2-2 0,-1 4-2 16,-5-6-3-16,-4 0 0 0,-12-2 0 16,-12-6 4-16,-5 1-2 0,-6-3-3 15,-4 1-2-15,-2 0 1 0,-10 2 0 16,-3 1 1-16,-7-1 3 0,-7 0-4 16,-4-1-2-16,-3-1-2 0,1 1-8 15,2-3 3-15,2 0-6 0,6-1-1 16,5-2-7-16,1 0 3 0,7 0-3 15,-1 0-11-15,3 0-12 0,4-5-10 16,4 2-19-16,2-3-19 0,2-2-51 16</inkml:trace>
  <inkml:trace contextRef="#ctx0" brushRef="#br0" timeOffset="-108045.403">30602 783 405 0,'0'0'7'16,"0"0"17"-16,0 0 8 0,0 0-17 16,0 0-10-16,0 0-1 0,0 0 6 15,0 0 6-15,31-24-6 0,-29 21 6 16,-2 3 8-16,0 0-3 0,2 0-2 16,-2 0-7-16,0 2-12 0,0 6 0 15,0 1-5-15,0 5 5 0,-2 1 1 16,2 1 0-16,-2 2 1 0,2-2-1 15,0 1 0-15,0-1-1 0,0-4 1 16,2 0 0-16,0 2-1 0,0-3 1 16,2 1-1-16,0 0 0 0,-2-2 0 0,4 1 0 15,-1-5 0-15,1 2-1 16,0-2 0-16,4-3 1 0,1 2 1 0,-1-4-1 16,2-1 1-16,-1 0 2 0,-3-3-3 15,2-1 5-15,1-3-2 16,-1-2 4-16,-2-5 0 0,0 0 0 0,3-1-3 15,-3-2 1-15,-2-2-2 0,5 1 2 16,-5-1-5-16,2 4 0 0,-4 4 1 16,-2 2 2-16,2 4 0 0,-4 0 0 15,3 5 1-15,-3 0-2 0,0 0-2 16,2 0-5-16,-2 8 1 0,2 2-3 16,2 0 6-16,0 2 1 0,4 2 0 15,-2 0 1-15,3 0 0 0,3-3-1 16,0 1 0-16,7 1 0 0,0-2 0 15,3 1 0-15,1-3 2 0,0-4-2 0,0 1 1 16,1-6 1-16,-1 0 1 16,-2 0 1-16,-3-3 3 0,-1-5 1 0,-3-2 4 15,-3 0 4-15,-5-4-3 0,0 0-1 16,-2-1-2-16,-2-4-6 0,0-4 1 16,-2-2-5-16,0-4 2 15,-4 7-2-15,0-1-1 0,-2 6-2 0,2 0 0 16,-4 6-4-16,1 3-1 0,-1 2 1 15,4 3-3-15,0 3-6 0,-2 3-13 16,1 8-13-16,1 3-13 0,4 1-15 16,0 1-16-16,7-1-64 0</inkml:trace>
  <inkml:trace contextRef="#ctx0" brushRef="#br0" timeOffset="-107779.92">31534 769 418 0,'0'0'4'16,"0"0"16"-16,0 0 20 0,0 0-6 15,0 0-15-15,0 0-6 0,0 0 10 16,58-28 0-16,-58 28-12 0,0 3-7 16,0 6-3-16,0 3 3 0,0 1 13 15,-2 5-2-15,0 1-7 0,2 1-2 16,0-1-2-16,0 3-3 0,0-2 0 15,6-2 1-15,-2 1-2 0,6-1 0 16,-1-3 0-16,-1-3-5 0,-4-3-10 16,0-5-10-16,-4-2-7 0,0-2-15 15,0 0-20-15,0-3-37 0,-6-6-61 0</inkml:trace>
  <inkml:trace contextRef="#ctx0" brushRef="#br0" timeOffset="-107607.82">31418 608 509 0,'0'0'12'0,"0"0"18"0,0 0 10 16,0 0-17-16,0 0-19 0,0 0-4 15,0 0 1-15,0 0-2 0,0 0 1 16,48-56 0-16,-48 56 0 0,2 0-12 16,0 3-13-16,2 6-8 0,2 0-15 15,5 1-22-15,-1-1-30 0,6-2-50 16</inkml:trace>
  <inkml:trace contextRef="#ctx0" brushRef="#br0" timeOffset="-107279.712">31978 457 481 0,'0'0'21'0,"0"0"-15"16,0 0 10-16,0 0 7 0,0 0-6 15,0 0-11-15,0 0-2 0,0 0 8 16,0 0-2-16,54 34 0 0,-52-13 3 16,0 6 0-16,2 5-1 0,-2 3 0 15,3 4-3-15,-3 1-1 0,2 3-3 16,-2 1-2-16,4-1-2 0,2-1 2 16,3-3-1-16,-1-4-2 0,4-3-4 15,3-4-11-15,0-3-3 0,1-6 2 16,-5-3-3-16,-3-4-1 0,-2-3-2 15,-6-4-4-15,-2-4 0 0,0-1 0 0,-2 0-13 16,-8-5-5-16,-7-2 21 16,-1 1-47-16,-5-5-45 0,-2 0 11 15,4-3 22-15</inkml:trace>
  <inkml:trace contextRef="#ctx0" brushRef="#br0" timeOffset="-106356.622">31947 923 24 0,'0'0'69'16,"0"0"12"-16,0 0 5 0,0 0 1 15,0 0-18-15,0 0-11 0,0 0-21 16,0 0-19-16,0 0-17 0,-58-92 10 15,71 87-2-15,3-1-2 0,1 1 2 16,4 2-2-16,3 0 5 0,5 0-1 16,4 3 0-16,7-1-10 0,1 1 4 15,2-1 0-15,5 0-5 0,2 0 0 16,5-3-1-16,1 1-10 0,-4-2-6 16,-2-4-6-16,-9 3 2 0,-8-3 6 15,-6-1 8-15,-9-2 7 0,-5 1 1 16,-5 0 6-16,-6-1-1 0,-2 0 7 0,-4-2-4 15,-4 1-1-15,-3 1-8 0,1 4 0 16,0 2 5-16,-1 0 1 0,-1 3 0 16,2 1-1-16,-7 2-3 0,3 0-2 15,-3 7 0-15,3 3-1 0,-3 1-1 16,5 1 1-16,-3 1 0 0,1 4-1 16,3-2 2-16,1-1 1 0,-2 3 1 15,3-1 2-15,3-1-1 0,-2 3 0 16,2-2 1-16,2 3-3 0,4-2-1 15,2 0 0-15,6 0 0 0,4-3-2 16,5 1 2-16,4-4 2 0,3-3 2 16,1 1-1-16,2-4 1 0,2-4-1 0,2-1 0 15,0-4-2-15,-4-5 2 0,2-1-3 16,-6 0 0-16,3-3-2 0,1-2 1 16,-4-4 1-16,-6-3 1 15,-5-4 0-15,0 1-1 0,-1-7 1 16,-3-2 0-16,2-2-2 0,-3-1 0 0,-5 0-5 15,0-2-1-15,-2 5-2 0,0 3 5 16,0 4 4-16,0 6 0 0,-2 9 0 16,2 2 2-16,0 7 6 0,0 2 0 15,0 0-1-15,0 1-7 0,0 0 0 16,0 8-10-16,0 6 5 0,4 6 5 16,-2 8 0-16,0 3 0 0,-2 5 1 15,0 3 2-15,0 1 1 0,0-3 0 16,-2 0 2-16,2-1-3 0,0-1-1 15,2-1 3-15,2-6-1 0,4-1-1 16,-4 4 0-16,5-4-1 0,1 0-1 16,0-4 1-16,-1-11-2 0,-3-2 0 0,0-3 0 15,-2-3 1-15,0-3 1 0,2-1-1 16,1 0 4-16,-3-3 11 0,2-5 8 16,0-1-9-16,-2-3-8 0,3-4-3 15,-3-9-2-15,2-1 0 0,-2-2 0 16,2 3 0-16,0 5-1 0,1 3 0 15,-1 0-1-15,-2 6 0 0,2-1-1 16,2 4 1-16,-1 0 0 0,-1 1-1 16,0 1-1-16,4 1 1 0,3 2-2 15,-3 2 1-15,7 1 0 0,-1 0 0 16,5 4-1-16,-7 5 2 0,7 2-1 16,-2 2 2-16,-3 2 0 0,-3 2 0 15,-3 0-1-15,-2-2 0 0,-6 2 1 0,-2 2-3 16,-2 7 3-16,-10-1 1 0,-1-3-1 15,-1-4 2-15,-3-7 0 0,7 1 0 16,-2-1 0-16,1 0-1 0,5-3 0 16,2 1-1-16,2-1-2 0,-2 3-7 15,4-3-7-15,-2-2-8 0,0-2-5 16,-3 2-6-16,1-2-6 0,-2-3-10 16,-4 1-21-16,-5-2-51 0,3-3-172 15</inkml:trace>
  <inkml:trace contextRef="#ctx0" brushRef="#br0" timeOffset="-102857.365">12886 1995 208 0,'0'0'9'0,"0"0"1"0,0 0 24 16,0 0 0-16,0 0-13 0,0 0 3 15,0 0-1-15,0 0 0 0,5-40-2 16,-10 37 8-16,3 1-7 0,-2 1-1 15,4-1 1-15,0 2-1 0,0 0-3 16,0 0-5-16,0 0-5 0,0 0-3 16,0 0-4-16,0 0-1 0,0 0 0 0,0 6 1 15,0 1-1-15,0 2 4 16,0 6-1-16,4 0 3 0,-2 0-2 16,3 8-1-16,-3-1 1 0,-2 3 0 15,2 2-1-15,0 4-2 0,0 0 7 0,0-1-3 16,0-1 0-16,0-4-2 0,-2-5-1 15,2 0 0-15,0-4-2 0,-2-5 2 16,2-2-2-16,0-5 1 0,-2 1 0 16,0-2-1-16,0-3 0 0,0 0 0 15,0 0 2-15,0 0-2 0,0 0 0 16,0-3-7-16,0-2-5 0,0-4-12 16,0-2-12-16,0-3-6 0,-2 0-6 15,0-3-33-15,0-4-52 0,0 2-111 16</inkml:trace>
  <inkml:trace contextRef="#ctx0" brushRef="#br0" timeOffset="-102107.61">12835 1998 87 0,'0'0'86'0,"0"0"-44"15,0 0 14-15,0 0 16 0,0 0-30 16,0 0-14-16,0 0 1 0,0 0-4 16,0 0-9-16,-2-15-1 0,-2 13-3 15,4 2 0-15,-3-3 0 0,1 3-3 16,2-3-1-16,0 3 0 0,0-1 0 16,0-1-2-16,0-1-1 0,5-2 1 15,3 0-2-15,2-1-3 0,3 0 4 16,1 0-1-16,3-3-1 0,1 2 3 0,5 0-1 15,-2-1 1-15,5 3-2 0,3 1-2 16,-4 2-2-16,4 2 0 16,-8 0 1-16,6 5 1 0,-7 1-2 0,-5 0-2 15,-1 3 2-15,-3 1 0 0,-7-1-2 16,0 0 0-16,-4 2 2 0,0 0 0 16,0 3 0-16,-8-1 2 0,1-1-1 15,-1 2 2-15,-2-1-3 0,4-3 0 16,-5 1 0-16,1-2 0 0,2 1 0 15,-3-3 0-15,1-1-3 0,0-1 3 16,-1 1-1-16,1-3 0 0,2 0 0 16,4 0 1-16,-1 0 0 0,3-2 1 15,0-1 0-15,2 0 0 0,0 0-1 16,0 0-3-16,2 0 3 0,0-1-2 16,3 0-1-16,1-1 3 0,6 2 0 15,3 0 5-15,3 0 1 0,1 0-2 16,8 2 1-16,-2 3-1 0,1 1 0 0,-3 3 0 15,4 3-2-15,-4-1 0 0,-7 5-1 16,1-4 0-16,-7 2-1 0,-8 0-1 16,-2 1 1-16,0 0 1 0,-2 0 0 15,-6-1 0-15,-2 0 0 0,-5-2 2 16,5 2-1-16,-9-2-1 0,9-2 0 16,-7-1 0-16,3-1-1 0,-3 0 1 15,-1-4-1-15,-5-1 2 0,4 0-1 16,-3-3 1-16,-5 0-1 0,8 0 0 15,-2-3 2-15,-3 0-2 0,7-3-1 16,-4-1 1-16,11 3 0 0,-2-5-1 16,1 4 0-16,7-1-4 0,0 1-4 15,4 2-2-15,0-3 1 0,2 4-6 16,4-4-10-16,7 3-4 0,3 2-4 0,5-2-9 16,6 1-8-16,0-1-17 15,4 0-27-15,0 1-67 0</inkml:trace>
  <inkml:trace contextRef="#ctx0" brushRef="#br0" timeOffset="-101451.523">13680 2198 222 0,'0'0'26'0,"0"0"14"0,0 0 22 0,0 0-27 15,0 0-15-15,0 0 8 16,-12-23 3-16,10 20-7 0,0 0 1 16,0 0-4-16,0 0 0 0,2 2 0 15,-3-1 0-15,3 2-5 0,0 0-2 16,0 0-5-16,0 0-4 0,0 0-4 16,0 0-1-16,0 0-3 0,5 0-1 0,1 0 0 15,2 0 2-15,9 2 2 0,-1-2 4 16,9 0 4-16,2 0 3 0,6-2 0 15,2-2-2-15,4-1-1 0,-1 2-1 16,-3-1-1-16,0-1-4 0,0 2 0 16,-2 0 0-16,-6 0-1 0,-2 3-1 15,-13 0 1-15,1 0-1 0,-9 0 0 16,-2 0-1-16,-2 0-4 0,0 0-2 16,0 0 0-16,-2 0-1 0,-5 0-9 15,-3 0-4-15,2 0-13 0,-7 0-10 16,1 0-11-16,-5 0-26 0,1 0-35 15,-1 0-65-15</inkml:trace>
  <inkml:trace contextRef="#ctx0" brushRef="#br0" timeOffset="-101045.371">13858 2006 278 0,'0'0'13'15,"0"0"4"-15,0 0 35 0,0 0-9 16,0 0-17-16,0 0 1 0,0 0 3 16,0 0-7-16,0-14-6 0,0 14-7 0,0 0-2 15,0 2-2-15,0 2-4 16,0 0 2-16,0 0-3 0,2 4 3 0,6-5-2 16,-1 6 2-16,5-4 2 0,2-1-1 15,3 3 3-15,6-4 0 16,4 3-3-16,1-3 4 0,6 0-1 0,-1-1-1 15,-4-1 1-15,0 2-3 0,-11 0 1 16,-1 2 2-16,-7 1-1 0,-8-1-2 16,-2 3-4-16,0 1 4 0,-2 2 2 15,-6 0-1-15,-1 4-2 0,-1-1-2 16,0 0 0-16,-5 3 0 0,1-2-2 16,-3-2 0-16,1 4 2 0,-1-4-2 15,-1-3 0-15,-3-2-2 0,6 1-1 16,-3-4-3-16,5 0-4 0,-3-4-7 15,6 4-3-15,-3-4-5 0,7-1-5 16,2 3-4-16,0-3-11 0,4 0-19 16,4 2-35-16,2-2-96 0</inkml:trace>
  <inkml:trace contextRef="#ctx0" brushRef="#br0" timeOffset="-97952.031">15297 2026 4 0,'0'0'30'15,"0"0"17"-15,0 0 7 0,0 0-9 16,0 0-5-16,0 0-2 0,0 0 1 15,0 0-2-15,0 0-12 0,-9-37-4 16,7 35 4-16,-2-1-1 0,2 0 1 16,-2 0-5-16,0-3-2 0,0 5 0 15,0-1-3-15,-1-1-2 0,1 0-4 16,-4-1 1-16,2 4-4 0,-2-3-2 16,-1 3 0-16,-1 0-2 0,-7 3-1 0,7 2-1 15,-4 0 2-15,1 4-1 0,-1 2 0 16,-1 0-1-16,1 3 1 0,-1 3-1 15,5 0 0-15,2 4 1 0,0 1-1 16,-1 1 1-16,5 1-1 0,4-3 0 16,0 1 0-16,0-3 0 0,4-1-1 15,5 1 0-15,3-2 0 0,-2-2 1 16,9 1-2-16,-1-2 1 0,9 0-1 16,0-4 2-16,8 0-1 0,3-4-5 15,7-3-7-15,3-3-8 0,5-3-11 16,3-6-10-16,2-7-17 0,0-2-15 15,-2-3-69-15</inkml:trace>
  <inkml:trace contextRef="#ctx0" brushRef="#br0" timeOffset="-97514.398">15774 2088 95 0,'0'0'287'0,"0"0"-283"0,0 0 0 15,0 0 26-15,0 0-21 0,0 0-8 16,0 0 6-16,0 0-2 0,-43-56 5 15,39 55 5-15,0-1-1 0,-7-1 2 16,-3 3-1-16,3 0-6 0,-5 0-4 16,-1 5 0-16,-1-1-4 0,-1 3 3 15,5-1-1-15,-1 2-2 0,3 2 0 16,1 1 0-16,3 2 0 0,-2-1-1 16,2 2 1-16,-3 2-1 0,9 0 0 15,-4 0 0-15,4 1 0 0,2-2 0 16,-2 1 0-16,2 1 0 0,0-1 0 15,4-1 0-15,2 2-2 0,0-3 1 16,7 1 0-16,1-4-1 0,1-1-5 0,3-3 2 16,1-4 5-16,2-1 3 0,1-2-1 15,1-3-1-15,2-5 2 0,2-3-2 16,2-3 1-16,-9-3 0 0,-1 2 4 16,0-2 9-16,-11 1-1 0,-4 1 3 15,-2-2-1-15,-2-2-3 0,-4-2-7 16,-4 2-6-16,-7-4-2 0,-3 4 1 15,1 5 0-15,0 2-3 0,1 7 0 16,1 2-4-16,-7 3-3 0,9 6-8 16,-3 2-5-16,1 6-11 0,3 5-2 15,-1 2-13-15,5 2-17 0,2-4-52 16,2-2-67-16</inkml:trace>
  <inkml:trace contextRef="#ctx0" brushRef="#br0" timeOffset="-96357.928">15964 2184 430 0,'0'0'1'15,"0"0"0"-15,0 0 13 0,0 0 7 16,0 0-13-16,0 0-5 0,0 0 0 16,0 0 6-16,-8-106 0 0,8 99 3 15,-2 2 0-15,0-1-3 0,0 0 5 0,0 3-6 16,0-3-1-16,0 3 1 0,2-1-3 15,0 0 1-15,0-1 9 16,4 2-10-16,4 0-4 0,7-3-2 16,1 6 0-16,5 0 1 0,-1 0-1 15,3 3 1-15,-2 8 0 0,-5 0 0 16,-1 1-1-16,-3 3 1 0,-3 3 0 16,-3 0-2-16,-2 4 1 0,0-1-4 0,-4 3 2 15,0-2-5-15,0-1-1 0,2-1-1 16,-2-6 1-16,2 0 2 0,2-2 7 15,-2-4-1-15,2 0 1 0,-1-5 0 16,-3-3 0-16,0 3 0 0,0-3 0 16,0 0 2-16,0-1 8 0,0-6 12 15,0-2-11-15,-5-5-2 0,5 0-3 16,0-3 0-16,0-4-3 0,5-3 1 16,-3 1-1-16,6 0-2 0,-2 0 1 15,0 7 0-15,5 7-2 0,-5 1-1 16,2 5 1-16,2 3 0 0,-1 0-1 15,5 5-2-15,-1 4 3 0,-1 6-1 0,2 1 0 16,-1 7 0-16,1-1 1 0,1-1 0 16,-3 3-1-16,3-5-3 0,-3-1-3 15,7-1 4-15,1-5 0 16,3-2 2-16,2-3 1 0,2-2 0 16,4-4 1-16,0-1-1 0,2-6 0 0,-2-3 1 15,-2-5 1-15,-2-3 0 0,-3-4-2 16,-5-1 5-16,-2-5 2 0,-9-2 2 15,2-2 3-15,-8-6 0 0,-2 3-2 16,-4-5-2-16,-4 0-4 0,0 2-2 16,-1 3-2-16,-1 8 0 0,2 4 0 15,2 8 0-15,-1 6 2 0,3 2 4 16,2 5 0-16,2 1-1 0,0 1-5 16,0 10-1-16,-4 3-5 0,0 11 5 15,0 6 2-15,0 4 0 0,2 4-1 16,-1 0 0-16,3-1-1 0,7 0 1 15,3-3 1-15,4-1 0 0,-1-4-1 0,3 2 0 16,-3-4 0-16,3-3-1 0,-3-3-7 16,-1-7-8-16,-4-4-4 0,-3-2-2 15,-1-6-1-15,-2-3-4 0,-2 0 0 16,-2-6 7-16,-5-3 17 0,-3-4-7 16,0-4-15-16,-5 2 6 0,-1-4-4 15,1-4 15-15,-3 0 8 0,5-6 0 16,-5 1 5-16,1-2-2 0,-1 5 3 15,1 7 3-15,3 4 9 0,3 3 1 16,3 5 3-16,4 1-6 0,2 4-4 16,2-1-4-16,0 2-6 0,0 0-2 15,6 2-1-15,2 2 1 0,5-1 0 16,3 2 5-16,7 1 1 0,8-4 2 16,4 1 1-16,11-3 2 0,-1 0-5 0,7 0-1 15,-1-5 0-15,1-1-2 0,-4-2-2 16,-5 1-1-16,-8-1 0 0,-6 1-1 15,-10 1 2-15,-5 0 0 0,-4-3 1 16,-3 3 2-16,-5-3 10 0,0-1-2 16,-2-1-2-16,0 1-2 0,0 2-4 15,-2-2-1-15,-2 1 0 0,-7 3-3 16,-1 0 2-16,-1 3-2 0,-1 3-1 16,-3 0-1-16,-5 3 1 0,1 6 1 15,-2 2 0-15,3 0-1 0,-3 4 1 16,4 2 0-16,1-1 1 0,3 4-1 0,7-3 0 15,0 3 0-15,2 0 0 16,3-1 0-16,3 1-1 0,5 0 0 16,7-1 0-16,0-1-1 0,7-1-1 15,4 2 1-15,4-4-1 0,2-2 3 16,2-1 0-16,4-3-4 0,0-4-8 0,4-2-6 16,-2-3-9-16,3 0-5 0,-1-5-17 15,-4-4-19-15,-8-6-41 0,-11 1-99 16</inkml:trace>
  <inkml:trace contextRef="#ctx0" brushRef="#br0" timeOffset="-95936.228">17337 2044 377 0,'0'0'30'0,"0"0"9"0,0 0 12 16,0 0-6-16,0 0-20 0,-25-60-13 16,25 57-1-16,0 0 2 0,0 3-2 15,0 0-1-15,2 0-5 0,9 0-2 0,-3 5-1 16,4 1 0-16,3 5 4 0,3 1-2 15,1 4 2-15,2 1-2 0,1 1-2 16,-1 1 2-16,2 1-3 0,-1 2 1 16,-3-4-2-16,0 0-8 0,-7 0-6 15,3-3 0-15,-7-4-4 16,-4-3-4-16,2-2 2 0,-6-3 3 16,2-3 5-16,-2 0 4 0,2 0 4 0,2-7 0 15,1-1-1-15,-1-1 4 0,0-4-1 16,-4 2 2-16,2-6 1 0,-2-1 0 15,-2-1 5-15,-2-1 5 0,-5-1 0 16,1 0 5-16,-2 6 0 0,4 2 3 16,1 4 5-16,-1 3-5 0,2 3 1 15,-2 0-8-15,2 3-4 0,0 0-3 16,-5 6-5-16,-1 6-1 0,-4 1 0 16,-1 5 1-16,-3 2 0 0,1 2 0 15,0 3-1-15,5-2-5 0,0 2-4 16,3-4-4-16,-3-2-4 0,8 1-5 15,0-3-8-15,2 0-10 0,2 0-10 0,2-3-43 16,4-3-57-16</inkml:trace>
  <inkml:trace contextRef="#ctx0" brushRef="#br0" timeOffset="-95576.928">17841 1902 243 0,'0'0'43'0,"0"0"26"16,0 0 8-16,0 0-26 0,0 0-11 15,0 0-10-15,0 0-6 0,0 0-2 16,-8-43-8-16,12 43-11 0,2 5-2 16,5 2-1-16,-5 5 2 0,2 1 2 15,-2 4 0-15,1 5 3 0,-1 2-1 16,-2 6-2-16,0 1-2 0,2 6-1 16,-2 0 0-16,1 1-1 0,5-6-13 15,-2 1-8-15,2-7-4 0,-5-5-3 16,1-2-12-16,-2-6-11 0,-4-6-29 15,0-2-51-15,-8-5-90 0</inkml:trace>
  <inkml:trace contextRef="#ctx0" brushRef="#br0" timeOffset="-95405.11">17692 2096 490 0,'0'0'7'0,"0"0"-6"0,0 0 15 16,0 0 2-16,0 0-18 0,0 0 0 15,0 0 2-15,0 0-1 0,0 0-1 16,110-36 3-16,-81 36-2 0,6 2 0 16,2-1-1-16,3 4-6 0,5-2-28 15,-2 0-29-15,-3 0-49 0,-11-2-100 16</inkml:trace>
  <inkml:trace contextRef="#ctx0" brushRef="#br0" timeOffset="-95202.032">18246 2220 398 0,'0'0'97'16,"0"0"-94"-16,0 0 15 0,0 0 19 15,0 0-29-15,0 0-8 0,0 0 7 16,0 0 7-16,0 0-7 0,-2 4 0 16,11-7-2-16,1-1-1 0,0-1-4 15,7-1 0-15,1 0 0 0,5 0 0 16,0 2-11-16,2 1-14 0,-2 0-13 15,3 0-22-15,-3-2-38 0,0-2-54 16</inkml:trace>
  <inkml:trace contextRef="#ctx0" brushRef="#br0" timeOffset="-94795.853">18852 1868 495 0,'0'0'4'0,"0"0"-3"15,0 0 25-15,0 0 3 0,0 0-27 16,0 0 0-16,0 0-2 0,0 0 0 16,0 0 0-16,-97-40-1 0,78 49 0 15,1-1 1-15,-1 0 1 0,3 4-1 16,-5 0 3-16,2 1-2 0,5 2 0 16,1-1-1-16,5 2 0 0,2-4 0 15,4 4-1-15,2-1 0 0,2-1 1 16,4 0-2-16,2 0 2 0,3 1 2 15,1-2 3-15,7-1 0 0,4 2 1 16,-5-1 2-16,11-1-1 0,0 0 1 16,0 1 2-16,0-1-2 0,-4 0 1 15,-3-3-3-15,-3-2 3 0,-11-1-4 16,-4 0-2-16,-1-1-1 0,-3-2 0 16,0 3-2-16,-11 2 0 0,-1 0 2 15,-5-2 2-15,-5 2-4 0,3-4 0 0,-8 1-10 16,4-2-6-16,7-1-11 0,-1-1 1 15,7-1 4-15,4 0 0 0,-3 0-13 16,5-3-16-16,4-3-12 0,4-3-6 16,7-4-45-16,1-1-5 0</inkml:trace>
  <inkml:trace contextRef="#ctx0" brushRef="#br0" timeOffset="-94014.367">18896 2004 389 0,'0'0'34'16,"0"0"-1"-16,0 0 17 0,0 0-5 0,0 0-25 15,0 0-5-15,0 0 2 0,0 0 2 16,0 0-9-16,66-69 1 16,-60 69-4-16,4 3-1 0,-4 3-2 15,-1 2 0-15,1 3-3 0,-4 1 1 16,-2 5-1-16,0 0-1 0,0 3 1 16,0-1 0-16,-2 2 1 0,2 1 0 0,0-2-2 15,-2-1-4-15,2-4-1 0,2-1 0 16,4-3 0-16,4-3 1 0,-6-2-1 15,3-6 2-15,-3 0 3 0,0 0 2 16,6 0 0-16,-1-6 0 0,3-3 1 16,-2-4 1-16,3 2-2 0,-3-4-2 15,0-1 4-15,5 1-2 0,-5-3 2 16,7-3-3-16,-5 0 1 0,-4 2 0 16,5 3-1-16,-5 4 0 0,-4 9 0 15,-2 0-2-15,-2 1 1 0,0 2 0 16,0 3 0-16,2 2-5 0,0 5-2 15,0 2 6-15,9 2-3 0,-9-1 4 16,6-1 0-16,-2 1 0 0,0-2 0 0,7 2 2 16,-3-4-2-16,1 2 0 0,7 0 0 15,-1-2 2-15,8 0-2 0,-1-3 1 16,5-3 1-16,0-3-2 0,-6 0 1 16,4-3 0-16,-4-4-1 0,-9-1 3 15,3-1-1-15,-5-1 2 0,-6-2 5 16,0 1 4-16,-6-3 0 0,0-3-7 15,0-1 0-15,-8-4-6 0,0 0 0 16,0 1 0-16,3 6 0 0,-3 2-4 16,6 8 0-16,0 2 1 0,2 0-5 15,0 3-3-15,0 0-9 0,0 3-9 16,2 3-6-16,4 3 7 0,3 4 5 16,1 2-7-16,2-1-9 0,5 2-14 0,-3-4-24 15,5-3-32-15,-7-3 19 16,1-3 39-16,-9-3 51 0,0 0 17 15,-2-4 65-15,0-2 40 0,2-2-29 0,-2 2-23 16,5-2-24-16,1 1-15 0,-2-1-3 16,2 0-3-16,-2-3-1 15,7 2-1-15,-3 2 0 0,1 0-6 0,1 2-4 16,-6 2-3-16,2 3-3 0,1 0 0 16,1 3-1-16,-4 6-2 0,2 1-2 15,-3 7-2-15,-1 1 1 0,-2 1 0 16,-2 6 1-16,0-2 1 0,-4 3-1 15,4-3-2-15,-2 1 0 0,2-3-8 16,0-5 0-16,2 2-9 0,4-8-5 16,-2-4-8-16,0 0-1 0,-4-6-9 15,0-6-6-15,2-8-3 0,-2-6-25 16,0-5-89-16</inkml:trace>
  <inkml:trace contextRef="#ctx0" brushRef="#br0" timeOffset="-93858.157">19708 1771 348 0,'0'0'128'0,"0"0"-91"0,0 0 14 16,0 0-3-16,0 0-33 0,0 0-15 16,0 0 0-16,-10-65-3 0,18 72 0 15,0 3-3-15,2 4 1 0,7 1-5 16,0 4-3-16,1-2-7 0,3 0-8 16,4 0-12-16,-1-3-8 0,3-1-23 15,-8-6-35-15,0-1-43 0</inkml:trace>
  <inkml:trace contextRef="#ctx0" brushRef="#br0" timeOffset="-92842.168">19958 1845 91 0,'0'0'279'0,"0"0"-246"0,0 0 40 15,0 0-7-15,0 0-28 0,0 0-7 0,0 0-6 16,0 0-5-16,0 0-6 0,-2-35-14 16,10 45 0-16,3 6 0 0,-3 1 2 15,-2 7 7-15,-2 4-2 0,2 5 2 16,1 1-6-16,-5 5 0 0,0-2-2 15,0 2 0-15,2-5-1 0,0-4-10 16,2-3 1-16,5-5-3 0,-5-4-6 16,0-4 0-16,-2-4 0 0,-2-4-5 15,-2-2-1-15,0-4 5 0,0-1 4 16,-4-6 12-16,-2-2 1 0,-7-5-3 16,1-1-6-16,0-4 11 0,-3-4 1 15,3-3 1-15,-5-2 3 0,5 0 5 16,-1 3-1-16,-1 6 1 0,6 1 3 15,-1 6 3-15,5 4-3 0,0 3 0 16,4 2-2-16,0 3-9 0,4 0-2 16,3 0-4-16,7 0-1 0,9 3 5 0,4 0 0 15,2 0 1-15,8 1 1 0,0-3-2 16,6 1 0-16,1-1 0 0,5-1-1 16,-1 0 1-16,4-4-4 0,-5 0 2 15,-1 0-1-15,-9-1 3 0,-8 0 1 16,-13 1 0-16,-1-1-1 0,-13-1 4 15,-2 0 8-15,0-1 2 0,0 0-6 16,-10-1-6-16,-1 2 1 0,1 0-1 16,-5 1-1-16,1 2-1 0,1 2-2 15,-3 1 1-15,4 0 1 0,-7 5-1 16,7 2 1-16,-9 2 0 0,6 2 0 0,-3-2 0 16,5 5 0-16,-3-3-1 0,6 4 1 15,1-2 0-15,-1 4-2 16,4-3 2-16,4 1 0 0,2 2-2 15,0-1 1-15,4-1 0 0,10 1-1 16,1-2 0-16,5-4 2 0,9 1 2 0,-2-6-2 16,6-2 2-16,4-3 0 0,1-1 0 15,-3-11-1-15,2-3 1 0,-4-3 0 16,-4-4-2-16,0 1 1 0,-10-4 1 16,-1 0 6-16,-5-4-1 0,1-2-2 15,-6-2 0-15,3-3-2 0,-3-1 1 16,2 0-3-16,-4 3 0 0,1 0-1 15,-5 5 0-15,-2 5 1 0,0 8 1 16,0 4 1-16,0 6 3 0,0 5 2 16,0 1-7-16,-2 0-1 0,-2 10-3 15,-3 6-5-15,-3 7 8 0,0 2 0 16,1 3 1-16,5 3-2 0,0 1 1 0,4-2-1 16,0 1 1-16,6-1-2 0,7-2 2 15,3 2-1-15,-3-5 1 0,5-2 1 16,-5-6-1-16,-5-2 0 0,4-4 0 15,-7-7-1-15,-1-1 1 0,-4-3 0 16,2 0 1-16,-2 0 2 16,0 0 2-16,2-3 7 0,2-4 3 0,0-4-7 15,6-1-7-15,-3-4 1 0,3-2-2 16,2-2 1-16,5-3-2 0,-1 2 2 16,5 3-1-16,-9 2 0 0,3 9-2 15,-7 2 2-15,0 0 0 0,3 5-3 16,-5 0 2-16,2 2-1 0,3 1-2 15,-1 6 3-15,0 2 1 0,-1 0-1 16,1 4 0-16,-4 1 2 0,-2-1-2 16,-2 0 1-16,0 0 0 0,-2-1 0 0,0-1 2 15,0-3-2-15,0 1 0 0,0-2-1 16,2 0-9-16,0-1-5 0,1 0 0 16,-1-2-11-16,2-3-2 0,0 0-8 15,4 0-5-15,-2-1-8 0,7-2-20 16,3-5-35-16,-1-1-98 15</inkml:trace>
  <inkml:trace contextRef="#ctx0" brushRef="#br0" timeOffset="-92170.45">21595 1983 374 0,'0'0'9'16,"0"0"-3"-16,0 0 40 0,0 0 6 15,-14-17-31-15,14 17-10 0,0 0 12 16,0 0-3-16,0 0-5 0,0 0-4 0,0 0-2 16,0 0 1-16,0 0-6 0,6 0-1 15,4 0-2-15,3 0-1 0,11 0 5 16,7-3 0-16,5 3-3 0,3-3-1 15,2 2-1-15,7-1 0 0,-7 2-1 16,0-1-11-16,-7 1-14 0,-1 0-13 16,-7 0-24-16,-7-4-41 0,-11-1-85 15</inkml:trace>
  <inkml:trace contextRef="#ctx0" brushRef="#br0" timeOffset="-91811.03">21771 1786 561 0,'0'0'7'0,"0"0"-3"0,0 0 24 16,0 0-27-16,0 0-1 0,0 0-4 15,0 0 1-15,0 0 4 0,0 0-1 16,19-12 4-16,-9 15 3 0,2 0 0 16,9 0 0-16,4 2 1 0,0 1-3 15,10 1-1-15,2 0-2 0,0 4-1 16,2-2 0-16,-1 3-1 0,-3 1 1 15,-4-2-1-15,-6-1 1 0,-15 0-1 16,-6-4-3-16,-4 3 1 0,-4-1-3 16,-6 1 5-16,-13 0 6 0,-4 1 0 15,-2 2 1-15,-8 0-1 0,2 0-2 16,-1 1-1-16,1-2-1 0,6 3 0 0,0 0-2 16,9 1 1-16,-3 0-1 15,-2-2-2-15,11 3-9 0,-3-2-5 16,7-3-9-16,2 1-3 0,-3-4-10 15,5 1-14-15,4-3-22 0,2-4-45 16,2-2-70-16</inkml:trace>
  <inkml:trace contextRef="#ctx0" brushRef="#br0" timeOffset="-91326.793">22986 1752 325 0,'0'0'11'0,"0"0"8"0,0 0 20 0,0 0 8 16,0 0-24-16,0 0-9 0,0 0 4 15,0 0-5-15,-101-29-3 0,91 29 2 16,1 0-2-16,3 0-5 0,-4 3-3 15,-5 2 0-15,3-1-2 16,-7 5 0-16,7-2 0 0,-9 0 1 16,9 2-1-16,-11-2 1 0,9 2-1 0,-5 3 0 15,7-2 0-15,-5 1-1 0,7-1-2 16,2 4 3-16,1-1 0 0,1-1 0 16,6 3 0-16,6-2-1 0,5 1 1 15,3 3 9-15,9 0 3 0,6-1 0 16,2-1-2-16,2 5-2 0,4-3 0 15,-4 0 0-15,0-1 0 0,-6-4 3 16,-14-1-1-16,1-5-2 0,-10 0-5 16,-4-2-1-16,0 0 0 0,-2 2 0 15,-8-1 3-15,0 4 0 0,-5-1 0 16,-6 0-3-16,-8 1 2 0,3 0-4 16,-5-4-3-16,6-1-6 0,-2-2 0 15,0-1-7-15,8-1-1 0,5 0-4 0,4 2-4 16,1-2-9-16,5 0-1 0,4 0-10 15,6-6-19-15,9-5-41 16,-7-1-101-16</inkml:trace>
  <inkml:trace contextRef="#ctx0" brushRef="#br0" timeOffset="-90998.657">23412 1868 418 0,'0'0'69'0,"0"0"-66"0,0 0 8 0,0 0 31 16,0 0-10-16,0 0-16 0,0 0-2 16,0 0 1-16,15-48-15 0,-19 42-1 15,-7 3 1-15,-3 0 2 0,3 1 2 16,-9 2-4-16,5 2-1 0,-10 2 1 16,5 4 0-16,1 0 0 0,-6 4 0 15,7-1 0-15,-1 0-2 0,1 1-4 16,5 1 1-16,5-1 4 0,-7 1 0 15,9 2-1-15,0 2 0 0,4 1-1 16,-2 0 1-16,4 0 1 0,0 1 0 16,4 3 0-16,4-4-2 0,11 4-6 15,1-5-3-15,7 0 5 0,11-3-4 16,7-3-3-16,1-5-4 0,9-5-4 16,-5-1-17-16,6-6-38 0,-11-9-67 15</inkml:trace>
  <inkml:trace contextRef="#ctx0" brushRef="#br0" timeOffset="-89498.057">23768 1700 495 0,'0'0'0'0,"0"0"-2"0,0 0 2 16,0 0 18-16,0 0-15 0,0 0-1 15,0 0 11-15,0 0 0 0,0 0-2 16,39-61-3-16,-33 70-2 0,-2 0 2 15,0 4 4-15,1 5 1 0,-1 3-3 16,0 4-3-16,-4 2-2 0,0 4-4 16,0 3 0-16,-4 2 2 0,0 3-2 15,-1-2-1-15,1-3-1 0,0 0-5 16,2-5 4-16,0-4 0 0,2-3 0 16,0-5 0-16,2-2 0 0,0-2 1 0,0-7-1 15,2-3-3-15,-2-3 5 0,-2 0 3 16,3 0-2-16,-3-4 5 0,0-4 2 15,0 0 9-15,0-3-12 16,0-3-2-16,0 1 3 0,2-5-1 16,2 0-2-16,6-4-1 0,-4-3 0 0,3 2-2 15,-5 3-1-15,4 3 0 0,2 3 1 16,-1 5 0-16,-5 4-2 0,2 0-1 16,6 4 1-16,1 1 0 0,-5 0-2 15,11 1 3-15,-7 4-1 0,9 0 0 16,-7 2 2-16,11 2-2 0,-4 1 2 15,-5-1 2-15,7 0-2 0,-9 1 0 16,7 2 0-16,-11 2 0 0,7-2-1 0,-7 1-1 16,5 2 2-16,3 1 0 0,1-2 0 15,2-2 0-15,5 1 0 16,1-4 0-16,0-3 0 0,0-1 1 0,4-4 2 16,-2 1-3-16,4-2 1 0,0-5-1 15,0-1 1-15,-2-5 0 0,0 0 1 16,0-4-2-16,-6 1 2 0,-6-3 0 15,-3-2 4-15,-8-1 6 0,-1-3-4 16,-5 0-1-16,-2-4-4 0,0 1-3 16,-9 4-1-16,5 4-2 0,-6 2 0 15,0 5 3-15,1 4 1 0,5 4-1 16,-4 1-1-16,-6 2-1 0,1 6-2 16,-10 1 0-16,5 8 3 0,-3-4-2 15,0 3 0-15,9 2 2 0,0-3-2 16,-3 1 1-16,9 1 2 0,6 1 0 15,0-1-3-15,0-2 2 0,2 5-4 16,8-2 1-16,9-2 0 0,0 4 4 16,1-5 3-16,9-4-2 0,4 0 1 0,0-4-1 15,7-2 0-15,7-3-1 0,-1-8 0 16,3-1 1-16,1-3-1 0,-1-1-2 16,-3-7-1-16,-9 0 0 0,-2-3 0 15,-4-2 3-15,-4-3 0 0,-14 0 0 16,7-4 1-16,-9-1 2 0,-3-2 2 15,2-1 2-15,-4 0-4 0,-4 1 2 16,-2 6-5-16,0 2 4 0,0 10-1 16,-2 2 4-16,0 6-2 0,2 5 1 15,-2 2 0-15,2 2-1 0,0 0-5 16,-2 7-5-16,0 8-3 0,-2 7 5 16,-2 6 3-16,2 1 0 0,4 4 0 0,0-1 0 15,4 1 2-15,8 0 2 16,-1 0-1-16,-1-2 2 0,6 0-1 15,-5-1-2-15,5-3 2 0,-5-2-4 16,-7-3 3-16,0-3-3 0,2-5 1 0,0-5-1 16,-4-3 0-16,-2-1 1 0,2-4 0 15,-2-1 0-15,0 0 0 0,0 0 3 16,0-1-3-16,2-7 5 0,-2-1-1 16,0-4-5-16,0-5 0 0,-2-1 0 15,-2-1-1-15,-4-2 0 0,-2-2-4 16,1 0 0-16,-9 4-1 0,1 2 0 15,-5 4 0-15,-7 4 1 0,0 0 2 16,4 7-1-16,2 3 2 0,-4 0 0 16,11 7 1-16,-1 4-4 0,3 3-2 15,-1-2 2-15,11 3 3 0,-2 0 0 16,4-3 0-16,2 7-1 0,4-4 0 16,0 1 0-16,8 2 1 0,5-4 2 0,-3 2 4 15,9-4 0-15,2 1-2 0,0-4-1 16,4 0 0-16,4 0-1 0,4-6 1 15,0-1 1-15,0-2-1 0,-3 0 1 16,-1-8-2-16,-4-2 2 16,-7-2-1-16,3-3 1 0,-8-2 1 0,-1 0 0 15,-1-3 4-15,-3-3 0 0,-2-1-1 16,5-3-3-16,-5 2-2 0,-4 3 1 16,-1 5-2-16,3 6 3 0,-6 2 1 15,-2 4 4-15,0 2-4 0,0 2-1 16,0 1-3-16,0 0 0 0,-6 3-3 15,2 6-4-15,-3 2 4 0,3 6 3 0,-4-3 0 16,2 5 0-16,0 1 0 0,6-2-1 16,0 4 1-16,8-4-2 0,4 1 2 15,1 3 0-15,11-2 0 16,3-3 2-16,0-6 0 0,2 0-1 0,2-7 2 16,-6-4-2-16,4 0 3 0,2-4-1 15,-8-4 4-15,-5-2 4 0,3-2 1 16,-9-3 2-16,5-4-1 0,-9-1-3 15,-4-3-2-15,-2-3-5 0,-2-2-3 16,0-2 0-16,-6 2-4 0,4 3-9 16,-6 5-2-16,2 5 4 0,-7 4 0 15,9 3-6-15,0 2-1 0,-2 5-9 16,-1 1-13-16,-3 0-5 0,4 1-20 16,2 4-9-16,-4 2-34 0,1-2-56 15</inkml:trace>
  <inkml:trace contextRef="#ctx0" brushRef="#br0" timeOffset="-88997.812">25864 1662 465 0,'0'0'4'0,"0"0"3"0,0 0 32 16,0 0-6-16,62-87-17 0,-56 81-5 16,0 0 5-16,-4 3-1 0,0 3-8 15,0 0-3-15,0 5-4 0,-2 5 0 16,0 3-2-16,-2 8 2 0,-2 0 1 15,-4 5 4-15,0 0 1 0,-5 1-2 16,9-1-3-16,-2 2 2 0,2 0-1 16,2-3 0-16,2 1-1 0,0-3 1 15,2 1 0-15,4-3 1 0,0 1-3 16,5-4 2-16,3 1-1 0,-2-2 0 0,9-3-1 16,-4-2 1-16,5-7 1 0,7 4-1 15,0-9 1-15,0 0-1 0,0-6 1 16,-4 0 1-16,0-4-2 15,-7-2 0-15,-3-5 3 0,-9-1 11 0,0-1-4 16,-2-6-4-16,-4 1-5 0,0-1-1 16,-10 3-2-16,2 0 1 0,-3 7-1 15,-5 2 1-15,4 4 4 0,-3 3-2 16,3 3-1-16,-7 3-1 0,3 8-2 16,-7 4 2-16,2 3-1 0,-2 2 2 15,-1 3-2-15,7-2 1 0,-4 2 0 16,9-2 1-16,-3-1-1 0,9 2 0 15,2 0-1-15,2 2-1 0,2-1-1 0,6-1 2 16,7 3-1-16,9-2-1 16,9-1 3-16,9-1-1 0,9-3-3 15,1-2-8-15,6-5 1 0,-3-5-13 16,-5-2-20-16,-13-1-18 0,-8-6-18 0,-17-3-42 16,-10-5-121-16</inkml:trace>
  <inkml:trace contextRef="#ctx0" brushRef="#br0" timeOffset="-88044.572">26986 1962 294 0,'0'0'49'0,"0"0"-23"0,0 0 7 16,0 0 10-16,0 0-12 0,4 0-11 16,-2 0 8-16,1-2 0 0,-3 2-6 15,2-1-1-15,0-1-2 0,0 0 0 16,4-3 0-16,8-1-8 0,1 0-7 16,3 0 1-16,1-2-1 0,6-3 3 15,8 5 0-15,0-5 0 0,6 2-1 16,15-2 3-16,-4-3-1 0,12 3-2 15,6-3-1-15,6 0-1 0,1 1-3 0,-1-2 1 16,-6 0 1-16,3 3 0 16,-7-2-3-16,-2 2-1 0,-11 2 1 15,-3 1-1-15,-11 3 1 0,-4 1 0 0,-6 0 0 16,-12 2 0-16,-3 0 0 0,-8 3 1 16,-4-3-1-16,0 3 2 0,0 0-2 15,0 0 0-15,-6 0-4 16,-6 0-9-16,1 0-4 0,-9 3-11 0,3 2-4 15,-4-1 0-15,3 2-10 0,-1 1-6 16,3 0-15-16,1-3-40 0,5-3-75 16</inkml:trace>
  <inkml:trace contextRef="#ctx0" brushRef="#br0" timeOffset="-87669.71">27826 1543 483 0,'0'0'4'16,"0"0"-4"-16,0 0 0 0,0 0 4 16,0 0 7-16,0 0-5 15,0 0 12-15,0 0 11 0,0 0 0 0,43-28-12 16,-41 28-2-16,4 0-10 0,0 5-5 16,3 2-1-16,7 4 1 0,1 3 4 15,3 0-1-15,3 3 1 0,6 0-2 16,-2-2 0-16,6 0 0 0,-2-1-1 15,2 0 2-15,0-2 0 0,-2 0 2 16,-4 0 1-16,-8-6 1 0,-7 0 1 16,-6-3 1-16,-6-2-4 0,0 2-5 15,-6 1 0-15,-6 3 2 0,-5 3 5 0,-8 2-2 16,1 0-2-16,-7 3-2 0,0 3 0 16,-3-1 0-16,1 1-1 15,6 2-7-15,-1-4-3 0,3-1-3 16,2-2-1-16,9-1 1 0,-5-4-3 15,11 0-12-15,4 0-7 0,1-2-10 0,3 0-16 16,7-3-26-16,3-3-53 0,9 0-66 16</inkml:trace>
  <inkml:trace contextRef="#ctx0" brushRef="#br0" timeOffset="-86951.166">29006 1559 253 0,'0'0'38'16,"0"0"8"-16,0 0-1 0,0 0-8 15,0 0-20-15,0 0-8 0,0 0 5 16,14-29 6-16,-14 26-3 0,0 0 1 16,0-1-3-16,-4-1-3 0,-6-1-5 15,-5 0-1-15,3 2-3 0,-9 1-1 16,-1 3 0-16,-7 0-1 0,-2 0 0 15,0 6 0-15,-2-2-1 0,4 5 2 16,2 2-2-16,2-1 2 0,13 5-2 16,-3-4-1-16,5 5-2 0,6-3 1 15,-1 2 1-15,5-2-2 0,0-1 1 16,7 2-4-16,3 0 6 0,2-3 1 16,3 4 4-16,8-3 3 0,1 1 0 15,5 1-2-15,2-1-2 0,7 2 4 16,1 0-1-16,-2 0 2 0,-4 1 2 15,0-2 0-15,-8-2 0 0,-8 0-4 16,-7-2-3-16,-4-3-1 0,-6-1-3 0,0 0 0 16,-2 0 0-16,-8 0 3 0,1 4 3 15,-5-5-2-15,-5 2-1 0,-8-2-1 16,3-2-2-16,-7 0-1 0,-5 0-4 16,1-3-6-16,-6 0-8 0,8 0-10 15,2-3-6-15,10 2 4 0,5-1 0 16,5 0-4-16,5-1-32 0,0-3-35 15,2-1-100-15</inkml:trace>
  <inkml:trace contextRef="#ctx0" brushRef="#br0" timeOffset="-86435.66">29339 1650 481 0,'0'0'2'0,"0"0"2"0,0 0 1 16,0 0 13-16,0 0-11 0,0 0-6 16,0 0 0-16,0 0 1 0,-13 1-1 15,11 4-1-15,-2 1 7 0,-2-1 1 16,2 0 2-16,-2 1 4 0,-5-2-2 16,7 2-6-16,0 1 2 0,0-4-4 15,4 5-4-15,0-4-1 0,0 2-3 16,0 1 2-16,8-1-4 0,2 0 6 15,5 0 4-15,-3-3 0 0,9-1-2 16,2-2 0-16,-3 0 2 0,9 0-3 16,-2-5 3-16,4-2-2 0,-6-3 6 15,-4 2-1-15,-1-1 2 0,-9-1 1 16,-3 0 2-16,-4-4 5 0,-2 1-4 0,-2-2-4 16,-4-2-6-16,-6 1-2 0,-3-2 0 15,-5 2 1-15,-1 3-1 0,-6 1-1 16,5 5 0-16,3 3-1 15,-6 4-3-15,5 4 4 0,-5 5-3 0,-2 5 2 16,-4 0-1-16,6 5-2 0,3 0-1 16,-5-1 3-16,8 2 1 0,1 0 1 15,3-1-1-15,3 0 0 0,2-2 1 16,4 0-2-16,2-1-2 0,2-3-3 16,2 3 0-16,4-2 0 0,13-2-6 15,-1-3 11-15,7 2-1 0,10-6-2 16,6-3-5-16,7-2-7 0,-3 0-14 15,9-4-15-15,2-2-2 0,-4-3-13 0,4 1-17 16,-5-4-63-16</inkml:trace>
  <inkml:trace contextRef="#ctx0" brushRef="#br0" timeOffset="-86154.48">29967 1676 314 0,'0'0'50'16,"0"0"16"-16,0 0-3 0,0 0-11 15,0 0-12-15,0 0-13 0,0 0-2 16,0 0-6-16,-37-156-3 0,33 148-5 15,0 5-5-15,-1 2-2 0,-1 1-3 16,2 0-1-16,-8 1 0 0,-3 7-1 16,-1 2 1-16,-7 2 0 0,0 4 0 15,-2 1 0-15,-1 1-2 0,3 1 2 16,-4 2 0-16,8 1 0 0,1-1 0 16,7 3-3-16,3-2-2 0,4-2 0 15,4 2-3-15,0-3 1 0,8 0 1 16,5-4 4-16,-1 2 1 0,9-1 0 15,4-4-2-15,1 0-5 0,7-3-3 16,3-2-7-16,7-4-8 0,-4-3-10 0,9 0-19 16,-3-6-38-16,-7-5-30 0,-7 0-98 15</inkml:trace>
  <inkml:trace contextRef="#ctx0" brushRef="#br0" timeOffset="-84717.322">30139 1590 325 0,'0'0'24'0,"0"0"25"0,0 0 19 15,0 0-16-15,0 0-9 0,0 0-20 16,0 0-5-16,0 0-6 0,0 0-1 16,-15-154-2-16,19 162-8 0,-2 4 0 15,5 6-1-15,-5 4 9 0,4 6 4 16,0 3-2-16,0-1-3 0,2 7 0 0,-1 0-5 16,-1 0-1-16,2-3-1 15,2-3 1-15,-1-3-2 0,-5-6 0 16,2-5 0-16,-2 0 0 0,0-6 0 15,-2-2-3-15,1-3-1 0,-1-3-1 16,-2-1 1-16,0-1 0 0,2-1 0 16,-2 0 3-16,2 0 1 0,0-4 0 0,-2-4 3 15,2-1-1-15,0-4-2 0,-2-2 1 16,0-2 2-16,0-2-2 0,0-5 0 16,0-2-1-16,2 0 0 0,2 4 1 15,0 1-1-15,2 10-1 0,-1 4 0 16,-1 4-1-16,2 3 1 0,2 0-3 15,3 5 0-15,1 2 1 0,0 5 3 16,3 3-2-16,-3 0 2 0,-1-1 0 16,5-1 0-16,-8 0-2 0,1-1 2 15,-1 0 0-15,2-2 2 0,-2 1-2 16,5-3 1-16,1-1-1 0,9-2 1 16,2-2-1-16,6-1 0 0,8-1-1 0,3-1 1 15,1-3 0-15,0-1 0 0,-3-3 1 16,-5 2-1-16,-6-5 1 0,-7-1 0 15,-3 0 1-15,-9-3 0 0,1-3-1 16,-5-2 1-16,-4-2 1 0,-2-2-2 16,0-1 0-16,-6 7 1 0,-2 1-1 15,-3 4-1-15,1 3-3 0,-7 3 2 16,3 3-1-16,-5 3 2 0,1 0-4 16,-3 6 0-16,0 5 0 0,3 2-1 15,3-1 2-15,3-1-1 0,8 4 2 16,0-4 0-16,1 4-1 0,3-2 1 15,0 1 0-15,7 0 2 0,-3 0 0 16,8 1 2-16,1 0 1 0,3-2-1 16,5 4-1-16,-1-5 1 0,5 1-1 0,4-2 0 15,2-2 0-15,6-5 0 16,-1-4 1-16,5 0-1 0,0-4-1 16,-1-7 0-16,-3 0 0 0,0-5-2 0,-4-2 0 15,-6-2-1-15,-2-4 0 0,-9-3 1 16,-1-6 2-16,-5-1 0 0,-6-5 0 15,2-1 0-15,1 1 1 0,-3-1 0 16,0 5 1-16,-2 6 1 0,0 5-3 16,-2 8 0-16,0 4 4 0,0 7 0 15,2 1-1-15,-2 2 2 0,0 2-5 16,0 0-1-16,0 3-3 0,0 5-3 16,0 6 5-16,0 2 2 0,0 6 6 15,2 0-4-15,-2 3 3 0,4 3-1 16,2 2 0-16,-1 0 2 0,1 2-1 15,2 0 0-15,-2-2 0 0,0-3-4 16,3-2 2-16,-3-5-3 0,0-2 1 0,-2-5 0 16,0 0 0-16,1-7 0 0,-3 0-1 15,2-3 3-15,-2-1-3 0,-2-2 0 16,2 0 2-16,2 0-1 0,2-5 2 16,-2-1 1-16,0-1-2 15,-1-5 2-15,-3 1-3 0,-5-9-1 0,-5-1-4 16,-4-3-3-16,-3 2-1 0,-4 2-1 15,1 2 4-15,-3 8 4 0,-2 4-2 16,0 3 3-16,1 3-3 0,1 3 0 16,0 4-2-16,4 5-3 0,3 3 0 15,4 2 1-15,1-2 5 0,3 1 0 16,2 0 1-16,4-4 0 0,2 3-1 16,0-2 1-16,0 0 1 0,2 1 2 15,8-2-2-15,2 0 0 0,3-3 0 16,6-1 3-16,1-3-1 0,1-3 2 15,4-1-1-15,6-1 1 0,-4-3-2 16,4-3 0-16,0-1 0 0,-2-2 1 0,2-3-2 16,-4 2-1-16,-2-3 0 0,-2-3 0 15,-2-2 0-15,-5-2 0 0,-1-7 0 16,-1 4 1-16,-1-5 0 0,-3 3 0 16,-2 3-1-16,-1 4 0 0,-5 3 0 15,-2 4 1-15,0 4 1 16,-2 4 3-16,0 0 3 0,0 3-4 0,0 0-4 15,-2 6-2-15,0 6-8 0,-8 5 9 16,-1 3 1-16,1 1 0 0,4-1 1 16,2 0-1-16,-1 2 1 0,3-3 1 15,2-1 1-15,4-1 1 0,5-4-3 16,1 2 1-16,5-2-1 0,1-1 1 16,3-4 0-16,1-2 1 0,1-1 0 15,0-2 2-15,-1-3-1 0,1 0 1 16,-2-5 0-16,-1-1-1 0,-3-2 2 0,1-3-1 15,-1-1 2-15,-3-5 0 0,-2-2-1 16,1-4-1-16,-1-5-3 0,-2 0-2 16,-3 0 1-16,-1 3-1 0,-2 3-5 15,0 6-2-15,-2 6 0 0,0 4 0 16,-2 3-2-16,0 3-5 0,-2 0-11 16,-1 3-7-16,-5 6-12 0,-4 1-6 15,3 5 4-15,-1-1-11 0,4 1-27 16,3-2-30-16,5-1-36 0</inkml:trace>
  <inkml:trace contextRef="#ctx0" brushRef="#br0" timeOffset="-84186.189">31916 1583 61 0,'0'0'121'0,"0"0"-53"15,0 0 19-15,0 0-15 16,0 0-19-16,62-105-15 0,-58 89-3 16,1-4-7-16,-3 4 0 0,0 1-1 0,-2 3 0 15,2 4-7-15,0 4-2 0,-2 3-8 16,2 0-6-16,-2 1-3 0,0 0-1 15,0 2-4-15,0 2-2 0,0 4 2 16,0 4 4-16,-2 1-2 0,0 1 1 16,0 1 1-16,0 2 0 0,0 0 1 15,0 4 1-15,2-2 0 0,0 3-1 16,4 1 1-16,-2-1-2 0,6 0 1 16,-2-1 0-16,2 0 1 0,1-4 0 15,-3-1-2-15,4-3 1 0,1-1 1 16,-1-4-1-16,7-1 1 0,-3-3 1 15,11 0 5-15,0-2 1 0,1-2-4 16,5 0-3-16,-2-3 2 0,-2-2-3 16,-4-1-1-16,-2-2 4 0,-3-2-2 0,-3-4 1 15,-1-2-1-15,-1-3 0 0,-5-2-2 16,-2-2 1-16,-2 0-1 0,-4-1-2 16,0 4 2-16,-4 4-1 0,-2 1 1 15,-2 6 0-15,-3 2 1 16,-3 4-1-16,-5 3-2 0,-6 0 1 0,1 7-2 15,-1 5 1-15,2 0 1 0,2 1-2 16,3 2 2-16,1 0-2 0,5 0 2 16,-1 2 1-16,3 0-1 0,8-1 0 15,0 5-1-15,2-2 2 0,4 1-3 16,11 1 2-16,3-3 1 0,9 0 2 16,2 1 2-16,6-2-4 0,2-3 0 15,1-2-4-15,-1-2-7 0,0-3-9 16,-6-4-5-16,0-3-6 0,2 0-6 15,-2-6-11-15,-2-3-26 0,2-3-61 16,-8 1-139-16</inkml:trace>
  <inkml:trace contextRef="#ctx0" brushRef="#br0" timeOffset="-83920.628">32708 1363 545 0,'0'0'0'0,"0"0"0"15,0 0 2-15,0 0 8 0,0 0 1 16,0 0-8-16,0 0 4 0,126-17 9 16,-122 22-4-16,0 3-4 0,-2 2 5 15,-2 2 1-15,0 3 3 0,0 5 3 16,0 0-7-16,-2 5-3 0,-2 1 2 16,-2 2-6-16,2 3 1 0,2 1-5 15,0 2-1-15,2-2 1 0,0-1-1 16,0 1-1-16,2-6 0 0,2-1 1 0,0-3-1 15,0-1-14-15,0-2-12 0,-2-2-10 16,1-1-11-16,-3-4-11 0,0-3-24 16,-7-6-72-16</inkml:trace>
  <inkml:trace contextRef="#ctx0" brushRef="#br0" timeOffset="-82936.042">26968 2124 319 0,'0'0'4'0,"0"0"1"16,0 0 26-16,0 0 3 0,0 0-8 16,0 0-8-16,142-3 4 0,-115 9-2 15,6 2-3-15,0 1 2 0,5 0 0 0,7 2-6 16,3 1 6-16,5-1-7 0,9 3 4 15,7-3 1-15,7 4-7 0,7-1 3 16,6 0-3-16,12 3 1 0,-2-1 0 16,9-2-8-16,-7 1-2 0,-10-1 2 15,-4 0-2-15,-19-3 0 0,-10 3 0 16,-17-6 1-16,-8-1 0 0,-14 1-2 16,-11-6 0-16,-4 1 0 0,-4-2-1 15,0-1-7-15,-2 0-6 0,-2 0 12 16,-2 0-6-16,-5 0-6 0,3 0-14 15,-2 0-16-15,-1-4-5 0,7 1-6 16,2-4-25-16,0-2-51 0</inkml:trace>
  <inkml:trace contextRef="#ctx0" brushRef="#br0" timeOffset="-82592.203">28388 2187 435 0,'0'0'36'0,"0"0"-31"15,0 0-3-15,0 0 29 0,0 0-14 16,0 0-12-16,0 0 1 0,0 0 7 16,0 0-5-16,-35-23-7 0,37 25-1 15,-2 2 0-15,8 2 7 0,2 2 6 16,3-2 0-16,-1 2 2 0,11 3-4 0,0 4 2 16,3-1-4-16,8 0 0 0,3 3-2 15,4-1 2-15,5 1-3 0,-1 1 0 16,-2-1 1-16,-9-3-7 15,-10 0-2-15,-9-5 2 0,-9-2 0 16,-6-1 0-16,0 0-2 0,-10 3 2 0,-7 4 4 16,-6-4 3-16,-3 4-2 0,-1-1-2 15,-4 0 0-15,6 2-2 0,-2-1-1 16,-2 4-2-16,0-5-6 0,2 3-10 16,0 3-3-16,7-4-2 0,-3 1-3 15,2 0-8-15,9-2-8 0,-1 0-15 16,5-6-42-16,4 1-69 0</inkml:trace>
  <inkml:trace contextRef="#ctx0" brushRef="#br0" timeOffset="-81950.898">29911 2351 301 0,'0'0'14'0,"0"0"-10"0,0 0 7 16,0 0 31-16,0 0-5 0,0 0-15 16,0 0-3-16,0 0-1 0,-163-66-3 15,146 61 0-15,-3 0 4 0,-1 1-7 16,2 2-7-16,-5 2-2 0,1 0 0 15,-4 3-1-15,0 2-2 0,0 3 0 0,-4-2 1 16,6 5-1-16,3 0 1 0,1-1-1 16,0 1-2-16,9 0 1 15,0 0-1-15,1 4 2 0,3-2-1 16,4 1-1-16,0-2 2 0,4 2-4 16,0-1 1-16,0 0-3 0,6 0 2 15,-2-4 4-15,4 1 4 0,5-3 1 0,-3-1-1 16,2-1 1-16,7-2 2 0,-7-3 1 15,11 0 3-15,-4-6 1 0,1 0 3 16,3-4-6-16,0 0 3 0,-2-4 0 16,3 0 2-16,-5-1 2 0,-2-1-3 15,-5-1-1-15,2-2 1 0,-3-1-1 16,1 1-5-16,-1-1-2 0,-5 2-4 16,2 2 1-16,-4 6-1 0,2 0 0 15,-4 7-1-15,-2 0 1 0,2 3 0 16,-2 0-1-16,0 3-3 0,0 3-2 15,-2 7-6-15,0 2 8 0,-4 8 2 0,2-1 1 16,-4 3 1-16,6 0-1 0,-5-2 0 16,3-1-1-16,0 0 1 0,0-4 0 15,2-3 0-15,2 2-1 0,0-6 0 16,0 3-3-16,2-4-9 0,2 0-11 16,2-1 1-16,1-3-10 15,1-1 0-15,4-5 2 0,3 0-6 0,-1-2-11 16,7-4-18-16,2-3-15 0,-5-6-31 15,1 2-32-15</inkml:trace>
  <inkml:trace contextRef="#ctx0" brushRef="#br0" timeOffset="-81591.647">30205 2221 165 0,'0'0'208'0,"0"0"-180"0,0 0 14 15,0 0 8-15,0 0-8 0,0 0-15 16,0 0 0-16,0 0 4 0,25-108-8 15,-30 103-6-15,3 2-3 0,-2 0-3 16,0 0-3-16,0 3-4 0,0-3 0 16,0 3-4-16,-7 0 0 0,-1 0-3 15,-5 6 3-15,-1 0-1 0,1 2 0 16,-5 0 1-16,3 4 0 0,-2 0 0 16,1 0-1-16,1 4 0 0,-2 0 1 15,3 1 0-15,1 1 0 0,5 1-1 16,-1 1 1-16,5-3 0 0,2 2-3 15,0 2 2-15,6-5-2 0,0 6 1 16,6-2 0-16,2 0 2 0,5 0 0 16,1 0 2-16,1-2 0 0,5 1-2 15,5-2 2-15,0 0-2 0,4-3 1 16,4-3-1-16,0-4-8 0,0-1-5 16,0-6-8-16,0 0-2 0,-4-2-7 0,0-4-12 15,0-1-7-15,-4 0-22 0,0-4-20 16,-5 1-61-16</inkml:trace>
  <inkml:trace contextRef="#ctx0" brushRef="#br0" timeOffset="-81013.656">30781 2226 504 0,'0'0'5'0,"0"0"-1"0,0 0 9 16,0 0 14-16,0 0-14 0,0 0-9 0,0 0 0 15,0 0 4-15,-20-54-4 0,12 46-2 16,-5 3 4-16,1 1-5 0,-7-1 1 16,-2 0 0-16,-3 2-1 0,-5 2-1 15,0 1 1-15,-2 0 1 16,0 4-2-16,0 4-1 0,2 1 1 0,2 2-1 16,2 0 1-16,4 2-2 0,5-1 0 15,1 5-1-15,5-2 0 0,-2 1 2 16,1 0 0-16,5 0 0 0,2-2-1 15,0 4-2-15,2-2 3 0,2 3 0 16,0 1 0-16,2-4-3 0,4-1 0 16,7-1 1-16,1-3 3 0,0-2-1 15,7-4 1-15,0-4 1 0,2-1 1 16,1-7 2-16,-1-2 6 0,-2-3 0 16,-1 0-1-16,-5-2 3 0,1-3-4 15,-5 3 3-15,-3-3-3 0,2-2 5 16,-3-1-1-16,-1-1-5 0,0 2 0 15,0 1-1-15,-4 7 1 0,0 4 4 16,-2 1 3-16,2 3-1 0,-2 3-3 0,0 0-7 16,0 0-3-16,0 3-3 0,0 7-5 15,0 5 4-15,-4 7 2 0,-2 4 2 16,0 4 1-16,2-1 0 0,2 5 1 16,-2 0 0-16,-1-2-1 15,1 3 2-15,0 0-1 0,0 2-1 0,0 1 1 16,-2-3-1-16,4-2-1 0,-3-4 2 15,3-6-2-15,0-4 0 0,0-4-3 16,0-4-4-16,2-3-6 0,0-4-7 16,0-1-9-16,4-3-8 0,5 0-6 15,-1-1-4-15,0-7-17 0,2-7-76 16</inkml:trace>
  <inkml:trace contextRef="#ctx0" brushRef="#br0" timeOffset="-80607.314">30963 2266 386 0,'0'0'24'16,"0"0"-20"-16,0 0 32 0,0 0 15 15,0 0-12-15,0 0-18 0,0 0-4 16,25-62 5-16,-25 62-7 0,0 0-6 15,0 0-2-15,0 0-5 0,0 2-2 16,0 4-4-16,0 5 3 0,0 1 1 16,-2-2 4-16,2 2-3 0,0 4 0 15,0-3-1-15,0 3 1 0,4-1 1 16,2-1 1-16,-1 0 1 0,5-3 1 16,0 3 0-16,3-6 1 0,3-1-3 0,3 0 1 15,4-3 3-15,-1-4 0 0,3 0 3 16,2-1-1-16,-2-5 1 0,0-2-2 15,-3-2 1-15,1 1-3 0,-4-2 2 16,-1-1-3-16,-1-1-4 0,-5-1 2 16,-4-4 0-16,1 1-1 0,-1 0-2 15,-4 3-2-15,0 3-5 0,-2 6-6 16,-2 1-1-16,2 2-4 0,-2 2-3 16,0 0-11-16,0 2-16 0,-2 4-24 15,2 1-54-15,-6 0 10 0,2 1-45 16</inkml:trace>
  <inkml:trace contextRef="#ctx0" brushRef="#br0" timeOffset="-80341.712">31617 2286 468 0,'0'0'66'0,"0"0"-63"0,0 0 17 15,0 0 21-15,0 0-5 0,0 0-25 16,0 0-5-16,0 0 8 0,88-26-6 15,-85 35-6-15,1-2-1 0,-4 3 0 16,0 4 3-16,-2 5 3 0,-3-1 3 16,-1 1 0-16,0 3-5 0,2-1-2 15,0-1-2-15,2-4 0 0,2-1-1 16,0-2-1-16,0-2 1 0,4-5-4 0,-2-1-6 16,0-1-4-16,0-4-8 15,0 3-11-15,2-3-10 0,0-5-5 16,1-8-12-16,-5-5-76 0</inkml:trace>
  <inkml:trace contextRef="#ctx0" brushRef="#br0" timeOffset="-80169.919">31534 1984 440 0,'0'0'129'0,"0"0"-129"15,0 0-11-15,0 0 11 0,0 0 0 16,0 0-5-16,0 0-14 0,0 0 3 15,0 0-12-15,70 42-10 0,-64-26-10 16,1-2-23-16,-1-2-48 0,-4-1-65 16</inkml:trace>
  <inkml:trace contextRef="#ctx0" brushRef="#br0" timeOffset="-79748.125">31770 2206 546 0,'0'0'13'0,"0"0"-13"0,0 0 0 16,0 0 8-16,0 0 0 0,0 0-3 15,0 0 7-15,0 0 10 0,0 0-5 16,117-28 2-16,-112 28 2 0,-3 0-7 16,4 0-9-16,4 6-2 0,5 0-3 15,-3 7 0-15,5 2 0 0,1 2 0 16,1 3 0-16,-1 2 0 0,1 3 1 15,2 0 0-15,-5 0-1 0,1 1 0 16,-7-3 0-16,-4-3 0 0,-2-3-5 16,-4-5 2-16,0-2-4 0,0-5-1 15,-4-1 5-15,0 1-1 0,0-5 2 16,0 1 1-16,-4-1 1 0,-3 0 5 16,3-3-1-16,-2-1 4 0,1 0-2 0,1-1 5 15,0-4 1-15,4 3 1 0,0-6-1 16,-1 1-1-16,3-3 0 0,2-4-3 15,0 0-1-15,7-5-4 0,1-2 2 16,6-1-3-16,3 4-2 0,1 1 0 16,-1 5 0-16,-3 5-3 0,1 4-2 15,-5 1-3-15,5 4-8 0,-1 2-14 16,5 5-15-16,-1 2-8 0,5 1-13 16,-4-2-38-16,-5-5-109 0</inkml:trace>
  <inkml:trace contextRef="#ctx0" brushRef="#br0" timeOffset="-79076.425">32545 2239 347 0,'0'0'25'0,"0"0"12"15,0 0 24-15,0 0-5 0,0 0-18 16,0 0-11-16,0 0 4 0,0 0-10 15,0-15-8-15,0 15-5 0,0 0-3 16,0 0-5-16,0 0 0 0,-2 0-1 16,2 2-3-16,-2-1 4 0,2 2 0 15,0-1 2-15,0 1-2 0,0-3 2 16,0 3-2-16,0 0 1 0,6 0 1 16,0 2 0-16,2-2-1 0,5 0 1 0,1 2-2 15,1-5 4-15,1 0-3 16,1 0 2-16,-1 0-1 0,-1-3 1 15,-1-2 2-15,-6-1 1 0,3 1 4 16,-3-4 4-16,-2 1-5 0,-2-4 0 0,-4 1-7 16,0-1 1-16,0-1-3 0,-6-1 0 15,0 2-1-15,-2 0 1 0,2 1 0 16,-1 5 2-16,-1 2-2 0,0 1-3 16,-9 3 2-16,5 0-1 0,-11 7 0 15,0 2 0-15,3 0-3 0,-7 3 0 16,4 0-1-16,2 1 6 0,3-2-1 15,-3 2 0-15,7-4 1 0,1 3 0 16,-1-1 1-16,6 1-1 0,-3-1 0 16,3 0 3-16,0 3-1 0,6 0 1 15,-3 4 1-15,3-2-2 0,2 1 2 16,0 0-1-16,7 0 0 0,3 0 3 16,4 0 2-16,3-3 3 0,6 2-3 15,1-3 3-15,5 0-2 0,0 0-1 0,0-3 0 16,4 1-1-16,-6-2-3 0,2-1-2 15,-6-3 1-15,-4-1-1 0,3-1 1 16,-5 0-3-16,-1 0 2 0,-7-3-1 16,-3 1 0-16,-4-1 0 0,0 2 0 15,-2-2-1-15,0 0-2 0,0 0-3 16,0 0-1-16,0 1-5 0,-2-1-6 16,-2 0-5-16,-5 2-6 0,-1 1 5 15,-8 3-18-15,3 3-5 0,-6 0-2 16,3 3-15-16,-1-3-20 0,-6 0-66 15,7-5-134-15</inkml:trace>
  <inkml:trace contextRef="#ctx0" brushRef="#br0" timeOffset="-73404.606">30168 6848 180 0,'0'0'32'0,"0"0"-3"16,0 0 14-16,0 0 16 0,0 0-14 16,0 0-4-16,0 0-8 0,6-20-8 15,-6 20-7-15,0 0 1 0,0 0-4 16,0 0-2-16,0-2-3 0,0 2 0 16,0 0-2-16,2 0-1 0,0 2-4 0,0 5 1 15,2 3 4-15,2 1 1 16,0 0-1-16,1 1-2 0,-5 4-2 0,6 0 1 15,-2 0 0-15,3 3 1 0,-1-3-4 16,-2 3 2-16,2-3-3 0,-2-1 1 16,3-5-2-16,-5-1 6 15,-2-3-2-15,0-3 2 0,0-2-1 0,2 1 1 16,-2-2 0-16,2 0 1 0,7 0 4 16,1-6 5-16,11-2-2 0,4-3-2 15,8-5 0-15,4-3-1 0,9-6-1 16,5 0-2-16,1-6-3 0,2 2 1 15,2-4-3-15,0 2 0 0,0 1 0 16,0 3 1-16,-5 4-1 0,-1 4-1 16,-5 3 1-16,-5 3 0 0,-5 4 0 15,-4 4 1-15,-6 0-2 0,0 2-1 0,-4 3 0 16,-7 0 1-16,3 0-2 16,-7 2 2-16,1 2-2 0,-3 1 0 15,0-4 1-15,-6 2-1 0,-2-2 0 0,0-1 0 16,1 2 1-16,-3-2-1 0,2 0 0 15,-2 0 0-15,0 0 0 0,0 1 1 16,0-1-1-16,0 0 0 0,0 0 0 16,0 0 0-16,0 0 1 0,0 0-1 15,0 0 0-15,0 0 1 0,0 0 0 16,0 0 0-16,0 0 0 0,0 0-1 16,0 0 0-16,0 0 0 0,-2 0 0 15,2 0-2-15,0 0-2 0,0 0-1 16,-3 0-3-16,3 0-1 0,0 0-6 15,0 0-5-15,0 0-4 0,0 0-8 16,0 0-12-16,0 3-6 0,0 3-12 16,5 6-11-16,1-1-24 0,0 0-64 15</inkml:trace>
  <inkml:trace contextRef="#ctx0" brushRef="#br0" timeOffset="-66515.08">15030 14845 180 0,'0'0'21'16,"0"0"12"-16,0 0 12 0,0 0 9 16,0 0-18-16,0 0-2 0,0 0 0 15,0 0-3-15,-8-29-10 0,8 27-4 16,0 2-1-16,0-2-3 0,0 2-1 16,0-1-1-16,0-1-2 0,0 2-4 15,2 0-1-15,0 2 2 0,2 1 3 16,-2 1-2-16,2 3 1 0,2 2-3 15,-1 3 1-15,-1 3-1 0,2 4 0 16,-2 2-3-16,-2 1 0 0,2 2-1 0,-2-3 0 16,7-1 0-16,-5-4-1 15,-2-2 0-15,4-3 1 0,-2-1-1 0,-2-2 0 16,2-3 0-16,-2 0 1 16,5-3 0-16,-3 0 1 0,4-2-1 0,0-2 2 15,5-5 1-15,7-7 3 0,1-6 2 16,10-3-3-16,0-6-1 0,4 1 0 15,4-2-1-15,-1-1-1 0,-1 4 0 16,2-1 1-16,0 2-1 0,3 1 1 16,-1 1-3-16,-4 0 5 0,7 3-2 15,-5 1 0-15,0 4-1 0,1-3 0 16,-5 7 0-16,0 0-1 0,-4 2-2 16,0 4 2-16,-8-2-2 0,-3 4 0 15,-1 3-1-15,-9-2 1 0,1 3 0 16,-5 0 1-16,-4 0 2 0,0 0-1 15,-2-1 2-15,0 1 0 0,0 0 0 16,0 0-1-16,2 0 1 0,-2 0-1 0,0 0 1 16,0 0-1-16,0 0-1 0,0 0 0 15,0 0 0-15,0 0-1 0,0 0-1 16,0 0 0-16,0 0 0 0,0 0 1 16,0 1-1-16,0 2 0 0,0-2-1 15,-2 1-1-15,0-1-2 0,2 1-3 16,0 2-2-16,0 0-3 0,0 3-2 15,0-2 2-15,-2 6-1 0,2 1-2 16,-2 5-6-16,0 0-4 0,2 3-2 16,0 2-7-16,0-1-6 0,6 1-17 15,2-1-29-15,2-4-48 0,1-6-62 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22T06:49:00.249"/>
    </inkml:context>
    <inkml:brush xml:id="br0">
      <inkml:brushProperty name="width" value="0.05292" units="cm"/>
      <inkml:brushProperty name="height" value="0.05292" units="cm"/>
      <inkml:brushProperty name="color" value="#FF0000"/>
    </inkml:brush>
  </inkml:definitions>
  <inkml:trace contextRef="#ctx0" brushRef="#br0">19791 2450 97 0,'0'0'0'0,"0"0"-29"0,0 0 29 0,0 0 1 16,0 0 0-16,0 0 1 0,0 0 11 16,0 0 13-16,-50-6-2 0,44 0 1 15,0-1-2-15,4 0 1 0,-3-1-4 16,3 2-1-16,0-2-1 0,0 4 0 15,2-1 0-15,-2 3-2 0,2 0 2 16,0-2-4-16,0 1-2 0,4 2-2 16,0-2-5-16,1 1 1 0,9 2-4 15,-4 0 1-15,11 0-2 0,0 0 3 16,6 0 1-16,1 2-2 0,6-1 2 16,1 1-4-16,2-1 1 0,-2-1 1 15,2 0-1-15,-4 0 1 0,-2 0 0 0,-4 0-1 16,-4 0-1-16,-4 0 0 0,1 0 1 15,-5-1 3-15,3-2 5 0,-5 1 1 16,3 0-1-16,-3-1-5 16,-3 0-1-16,0 0-3 0,-3 2-1 15,-3-1 1-15,-2 2-2 0,-2 0 2 16,0 0-2-16,2 0-2 0,-2 0-8 0,0 0-12 16,-4 0-8-16,-7 0-16 0,-5 0-47 15,-1 0-58-15</inkml:trace>
  <inkml:trace contextRef="#ctx0" brushRef="#br0" timeOffset="1063.435">19607 2424 413 0,'0'0'2'0,"0"0"-2"16,0 0 7-16,0 0-7 0,0 0-7 15,0 0 7-15,0 0 0 0,0 0 7 16,16 50 1-16,-5-37 1 0,1-2-2 16,0 5-1-16,3 1 0 0,-5 2 0 15,3 2-2-15,1 2 0 0,-6 6 1 16,1-1-2-16,-1 4-1 0,0 2 2 16,-6 1-1-16,2 4-1 0,-2 2 3 15,2 5 2-15,-4 0 3 0,3 4-2 16,-3 4-1-16,0 2 1 0,0 1-1 15,0 2 0-15,0 1-3 0,4 4 0 16,-2 1 0-16,6 1 0 0,-4 1-1 16,2 1 1-16,1 2-1 0,-3 1-1 15,2 0 1-15,4 1-2 0,-6 0-1 16,3 0 3-16,-5 2-2 0,0 0-1 0,-2 3-1 16,0-2 1-16,-2-1 1 0,-5-2-1 15,1-1 2-15,2 0-1 16,-6-3 0-16,4 3 1 0,-3-3 0 0,3-1 2 15,-6 1 1-15,8 0-1 0,-1-1-4 16,1-1 2-16,4 1 2 0,0-1-2 16,2 1 2-16,5 1 0 0,-3-4 0 15,10 4 0-15,-4 0 1 0,-1 3-3 16,3 0 3-16,-8 1 1 0,2 3-3 16,-3 0 1-16,-3-1-4 0,0 2 4 15,-3-6-2-15,-1 1 3 0,0-3 0 16,2 2-1-16,-4 1-1 0,0 2 1 15,4-2-1-15,0 4 1 0,0 0 0 16,2 4-3-16,0-3 0 0,0 3-2 16,2-3 2-16,2-4-1 0,2 1 3 15,2-4 2-15,-2 2-1 0,3-6-2 16,-1 0-1-16,4 0 0 0,1-1 1 0,3-4-2 16,-1 2 0-16,1-5-1 15,-1 3 1-15,-1-4 0 0,7-5 1 0,-5-3 0 16,1-3-1-16,0 0 1 0,-1-2-1 15,3-3 1-15,-5-2 0 0,5-3 0 16,-3-4-1-16,1-2 1 0,-3-2 0 16,-1-2-1-16,1-4 0 0,-6 0 1 15,3-6-1-15,-1-1 1 0,-4-1 0 16,-2-1 1-16,1 0-2 0,-3-2 0 16,4 2 1-16,0-1-1 0,-4 0 1 15,0-1-1-15,0 0 0 0,0-1 0 0,0-1 0 16,0 0 0-16,1-2 0 0,-3 0 0 15,2 0 1-15,-2-1-1 0,0-2 1 16,2 0-1-16,-2-3 0 16,0 3 1-16,0-3-1 0,0 0 1 15,0 0 0-15,0 0 1 0,0 0 1 16,0 0 1-16,0 0-1 0,0 3-2 0,0-1 0 16,2 7-1-16,-2 0 0 0,0 7 1 15,0-1-1-15,2 4 0 0,0 4 0 16,0-3 0-16,4 3 0 0,-2-1 0 15,-2 0 0-15,2 1 1 0,1-4-1 16,-3 2 0-16,2-2 0 0,-2-4 1 16,2-1-1-16,-4-1 0 0,4-4 0 15,-2 0 0-15,-2-6 0 0,2-1 0 16,-2-1 0-16,0 1 1 0,2 1 0 16,-2-3-1-16,2 2 0 0,3-1 2 15,-1-1-2-15,2 2 3 0,4-2 0 0,-2 1-1 16,5 1 0-16,5-2 1 0,-3 0-2 15,8 0-1-15,6 0 1 0,2 0 0 16,4 0-1-16,10 3 0 0,11 3-14 16,14 3-19-16,3-4-42 0,-3-13-44 15</inkml:trace>
  <inkml:trace contextRef="#ctx0" brushRef="#br0" timeOffset="115552.203">2927 10572 233 0,'0'0'0'0,"0"0"-8"15,0 0 8-15,0 0 1 0,0 0 5 16,0 0-1-16,0 0 12 0,-39 8 2 15,37-8-8-15,0 0-2 0,2 0 7 16,0 0 3-16,-2 0 1 0,2 0-2 16,0 0 3-16,0-2-1 0,0 2 0 0,0 0-8 15,0 0-2-15,2 0-4 0,4 0-3 16,0 0 1-16,4 2 3 0,7 1 2 16,-1-2-1-16,7 1-1 0,0 1 1 15,4-2 0-15,4 2-2 0,2 0 2 16,4 0 0-16,2-1 1 0,5-2-1 15,1 0 3-15,1 0-4 0,-5-1-2 16,5-3 1-16,-5 0 3 0,0-2-1 16,-4 0 0-16,1 2 3 0,-5 0-3 15,2 1 3-15,0 1-3 0,-4-1-1 16,0 3-2-16,-4 0-1 0,2 0-2 16,-2 0 0-16,-5 0-2 0,5 3 0 15,-2-1 2-15,0 2-2 0,0 1 1 16,0 0-1-16,-1-1 1 0,-3 1-1 0,0-3 1 0,-3 1 0 0,-1-1 4 0,-1 0-2 31,-5-2-2-31,-1 0 7 0,-2 0-1 0,-6 0-1 0,0 2 0 0,0-2 4 31,-2 0-2-31,0 0-2 0,0 0 0 0,0 0-1 0,0 0-3 0,0 0-1 16,3 0-1-16,-3 0 0 0,2 0 0 16,-2 0-1-16,2 0 1 0,-2 1 0 15,2-1 0-15,2 2-1 0,-4-1 0 16,0-1 1-16,0 2 0 0,2-2 0 15,-2 0-1-15,0 0 1 0,0 1 0 32,4 3-2-32,-2-1-1 0,2-2-1 15,-2 0 1-15,3-1-1 0,-1 2 0 16,-4-2 0-16,2 1-3 0,-2-1 2 16,0 0 0-16,0 0-1 0,0 0-2 0,0 0 0 0,0 2-2 0,0-2-3 15,0 0 2-15,0 0-4 0,0 0-1 0,0 0-1 16,2 0-1-16,-2-2 2 0,2-1-3 31,4-1-9-31,-4 1-20 0,2-2-27 0,-2-1-14 0,-2-3-55 0</inkml:trace>
  <inkml:trace contextRef="#ctx0" brushRef="#br0" timeOffset="116114.803">3597 10473 334 0,'0'0'4'0,"0"0"-1"0,0 0 1 16,0 0 14-16,0 0-1 0,0 0-3 16,-15-36 4-16,15 34 0 0,0 0-8 15,0 2-2-15,0 0 0 0,0 0 0 16,0 0 2-16,-2 0 5 0,2 0 1 16,0 0-3-16,0 0-2 0,0 0-5 15,4 0-2-15,1 3 2 0,3 0 3 16,4 3-2-16,3-2-2 0,7 1 1 15,3 1 0-15,6-5 2 0,4 2 0 16,5-3-1-16,1 0 0 0,2 0-3 16,-7 0 0-16,1-3-1 0,-4 2-2 0,-4-2 1 15,-9 3 1-15,-7 0 1 0,-3 0 2 16,-8 0-2-16,0 0 2 0,-2 0 0 16,0 0 3-16,0 0 7 31,-2 1-2-31,-4 2-6 0,0 3-3 15,-7 1-3-15,1 4 0 0,-2-3-1 0,-3 0 0 16,-2 3 1-16,-3-2-1 0,-1 0 0 16,-8 1 0-16,-4 0-1 0,-4 4 0 15,-11 5-2-15,0 4-5 0,-8 0-5 16,1 4-6-16,-1 3-7 0,0 3-8 16,6-1-23-16,5-5-31 0,7-10-96 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22T06:53:14.552"/>
    </inkml:context>
    <inkml:brush xml:id="br0">
      <inkml:brushProperty name="width" value="0.05292" units="cm"/>
      <inkml:brushProperty name="height" value="0.05292" units="cm"/>
      <inkml:brushProperty name="color" value="#FF0000"/>
    </inkml:brush>
  </inkml:definitions>
  <inkml:trace contextRef="#ctx0" brushRef="#br0">18734 3317 301 0,'0'0'5'0,"0"0"-4"15,0 0 12-15,0 0 11 0,0 0-1 16,0 0-12-16,0 0 4 0,-4-12 1 15,6 12-1-15,-2-3-8 0,2 3-3 16,0 0 0-16,-2 0 6 0,0 0-1 16,0 3-1-16,5 0 1 0,-5 6-1 15,0 1 5-15,0 5-1 0,0 4-1 0,-5 4-1 16,-1 5-3-16,-2 2-2 0,0 2-1 16,-5 0 1-16,5 1-2 0,0-2 0 15,-1 1 0-15,1-4 2 0,6-3-2 16,0 0 0-16,-2-2 0 0,4-3-2 15,0-3-1-15,-2 0 1 0,2-3 0 16,0-3-1-16,-2-4 1 0,2-3 0 16,0-2 0-16,0-1 0 0,0-1 1 15,-2 0 2-15,-2-5 10 0,-3-6 13 16,-1-3-17-16,4-7-6 0,-4-4 1 16,1-6-1-16,5-1 1 0,-2-4-2 15,4-3-1-15,0 2 2 0,4 1-2 0,1-2 3 16,3 7-2-16,-2 3 1 15,-2 0-4-15,6 2 1 0,-7 3 1 16,1 4-2-16,0 2 1 0,-2 3 1 16,-2 6-1-16,0-2 2 0,2 5 4 15,-2 0-1-15,0 2 1 0,0 3 0 0,0 0-5 16,0 0 0-16,0 0-2 0,4 0 0 16,0 0-3-16,11 3 0 0,-1 5 1 15,7 0 1-15,2 4 2 0,3 2-2 16,-1 4 2-16,2 1-1 0,-2 1 0 15,-4 2 0-15,1 3 1 0,-5 2-1 16,-1 0 1-16,-3 1-1 0,1 3 0 16,-1 1 1-16,-5-1 0 0,4 3-1 15,-3-1 1-15,-1-4 0 0,0-1-1 16,3 0 0-16,-1-3 1 0,-4-4-1 0,6-2 0 16,-1 1 0-16,-5-6 0 15,4 1 1-15,-3-5 0 0,-3-1-1 0,0 0 0 16,-4-4-4-16,0 3-11 0,-6-4-1 15,-7-1 1-15,-1 0-2 0,-11-3-13 16,0 0-15-16,-6-6-20 0,-6-6-42 16,2 0-78-16</inkml:trace>
  <inkml:trace contextRef="#ctx0" brushRef="#br0" timeOffset="156.208">18265 3810 476 0,'0'0'96'16,"0"0"-96"-16,0 0-8 0,0 0 6 0,0 0 3 16,0 0-1-16,0 0 6 0,325-110-6 15,-214 81 0-15,19-2-7 0,17 0-26 16,2-5-37-16,-4-4-68 0</inkml:trace>
  <inkml:trace contextRef="#ctx0" brushRef="#br0" timeOffset="6217.291">19493 9632 156 0,'0'0'0'0,"0"0"-3"0,0 0 3 16,0 0 3-16,0 0-3 0,0 0 0 0,0 0 1 15,10-20 9-15,-6 18 6 0,-2-1 2 16,-2 0 2-16,0 3 3 0,0-3 4 16,0 1 3-16,0 1-4 0,-2-1-3 15,2 1-1-15,-4-1 0 0,4 1-3 16,0 1-2-16,0 0-4 0,0 0-4 16,0 0-3-16,0 0-4 0,4 0 0 15,1 0 2-15,-1 0 2 0,2 0 0 16,2 0 1-16,2 0-1 0,-3 0-1 15,1 1 0-15,0-1-3 0,3 2 3 16,-3-1-2-16,0-1-1 0,2 3-1 16,1-1 1-16,-1 1 4 0,-2-2-3 15,7 0 1-15,-1 0 1 0,5-1-2 16,-5 0-2-16,9 0 3 0,-2-3-2 16,4 3 1-16,1-6 2 0,1 3-2 15,2 1 3-15,0-2-3 0,-4 1 0 16,2 0 0-16,-2 2-1 0,0 0-1 15,-9-2 1-15,3 3-2 0,-7 0 1 16,7 0 0-16,-9 0-1 0,-2 0 2 0,5 3-1 16,-5-3 1-16,2 1 1 0,1 0-2 15,1-1 0-15,2 2 0 16,1-1 0-16,-1-1 0 0,5 3 0 0,-7-3 0 16,7 3 1-16,-9-2-2 0,-1 1 1 15,-1-2-1-15,-2 0 1 0,-2 1-1 16,-4-1 0-16,0 0 1 0,0 0 1 15,0-1 8-15,0 1 2 0,-2-2-2 16,2 1-7-16,-2 1-2 0,2 0-1 16,0 0 0-16,0-2 0 0,0 1-1 15,0-2 0-15,0 2 0 0,0-1-4 16,0 1 3-16,2 1-2 0,-2 0 0 16,0 0-5-16,0 0-8 0,-2 0-7 0,0 1-9 15,-8 1-9-15,4-1-9 0,-5-1-36 16,-5-3-52-16,5-2-67 15</inkml:trace>
  <inkml:trace contextRef="#ctx0" brushRef="#br0" timeOffset="6685.926">20061 9380 340 0,'0'0'0'15,"0"0"0"-15,0 0 0 0,0 0 7 0,0 0-5 16,0 0 12-16,0 0 3 0,-16-15 9 16,18 11 8-16,-2 1-7 0,0 1-2 15,0 1-3-15,2 1-6 0,-2 0-5 16,2 0-2-16,0 0-7 0,0 6-2 15,4 2 0-15,5 0 0 0,-3 1 2 16,4-1-2-16,5 1 2 0,2 2 3 16,3-4-2-16,1 0 2 0,0 2-1 15,4-3-1-15,0 2 0 0,-3-2 0 16,5 2 0-16,-12-2 0 0,3-1-1 16,-9-2 0-16,-1 0 1 0,-2-2-1 15,-6-1 1-15,-2 0-1 0,0 0 3 16,0 2 2-16,-2 1 6 0,-6 0-2 15,4 2 1-15,-2-2-5 0,-2 2-4 16,1 1 0-16,-5 0-3 0,-3 3 1 0,-3 1-1 16,-3 5-1-16,-8 2 1 0,-6 2 0 15,-6 3-3-15,-5 5-10 0,-3 0-9 16,-7 4-11-16,-4 4-19 16,-4-2-28-16,-2-6-72 0</inkml:trace>
  <inkml:trace contextRef="#ctx0" brushRef="#br0" timeOffset="27930.938">18230 9873 275 0,'0'0'5'16,"0"0"-5"-16,0 0 6 0,0 0 15 16,-8-20-13-16,10 16 0 0,0-2 14 15,-2-1 12-15,2 6 5 0,-2-2-2 16,0 3-6-16,0 0-4 0,0 0-5 16,0 0-12-16,0 5-7 0,-2 5-3 15,0 3 2-15,-2 4-2 0,2 7 1 16,-3 0 2-16,3 8-2 0,-2 1 1 15,2 2-1-15,2 4-1 0,-2-4 3 16,2-2-3-16,0-3 0 0,0-2 0 16,0-1 0-16,0-8 1 0,2 1-1 15,0-6 0-15,-2-3-4 0,4-2-12 16,-2-3-11-16,-2-2-12 0,0-4-26 0,-6-4-30 16,0-8-54-16</inkml:trace>
  <inkml:trace contextRef="#ctx0" brushRef="#br0" timeOffset="28134.016">17839 10103 202 0,'0'0'320'0,"0"0"-320"0,0 0 0 16,0 0 0-16,0 0-18 0,0 0 6 0,0 0 10 15,0 0 2-15,0 0 5 0,110-19 6 16,-73 7-1-16,4 2-4 15,3-2-3-15,3 0 0 0,1-2-3 0,-1 0 1 16,3 3-1-16,-7-2-15 16,3 0-25-16,-7 2-51 0,-10-2-83 0</inkml:trace>
  <inkml:trace contextRef="#ctx0" brushRef="#br0" timeOffset="28368.333">18406 10044 482 0,'0'0'0'15,"0"0"0"-15,0 0-1 0,0 0-13 16,0 0 5-16,0 0 9 0,0 0 12 16,0 0 3-16,0 0 3 0,33 6-9 15,-23-9-6-15,-4 3-2 0,3 0 1 16,-1-3-2-16,4 3 1 0,-1 0-1 15,-1 0-1-15,6 0-17 0,-3 0-26 0,3 0-43 16,-5-6-71-16</inkml:trace>
  <inkml:trace contextRef="#ctx0" brushRef="#br0" timeOffset="28571.406">18356 10208 554 0,'0'0'36'0,"0"0"-36"16,0 0 0-16,0 0-1 0,0 0-24 16,0 0-11-16,0 0 34 0,0 0 2 0,0 0 2 15,105 0 1-15,-78-5-3 0,-4 1-7 16,0 2-21-16,-7 1-4 0,-1-1-7 16,-7 2-9-16,2 0-32 15,-8-3-42-15</inkml:trace>
  <inkml:trace contextRef="#ctx0" brushRef="#br0" timeOffset="28868.288">18664 10050 546 0,'0'0'6'0,"0"0"-6"0,0 0-14 16,0 0 14-16,0 0 0 0,0 0 1 15,0 0 0-15,0 0 1 0,155-35-1 16,-134 30 0-16,-1-1-1 0,-5 3 0 15,-3-2-20-15,-3 5-14 0,-7 0-11 16,-2 0-27-16,0 0-26 0,-5 0-38 16</inkml:trace>
  <inkml:trace contextRef="#ctx0" brushRef="#br0" timeOffset="29040.124">18676 10160 590 0,'0'0'23'0,"0"0"-22"16,0 0-2-16,0 0-15 0,0 0 1 16,0 0 7-16,0 0 5 0,0 0-4 15,0 0-6-15,191-43-22 0,-162 34-43 16,-7 1-60-16,-7 0-59 0</inkml:trace>
  <inkml:trace contextRef="#ctx0" brushRef="#br0" timeOffset="29711.828">19073 9910 93 0,'0'0'397'0,"0"0"-396"0,0 0-1 16,0 0 13-16,0 0-13 0,0 0-3 0,0 0 3 15,0 0 14-15,0 0 0 0,7-9 0 16,-5 12-10-16,-2 3-3 0,2 3 3 16,-2 0-2-16,0 6 0 0,0 1 0 15,0 2 1-15,0 4-1 0,0-2-1 16,0 5 1-16,0-4-1 0,4 0 0 16,0-3-1-16,-2-2 1 0,2-1-1 15,2-4 0-15,1 0 0 0,-5-6 0 16,0-1-1-16,0-1 1 0,-2-3 0 15,0 0 0-15,0 0 3 0,-4-3 0 16,-3-3-1-16,1-5 1 0,0-1-3 16,2-4 1-16,-2-4-1 0,4 2 1 15,0-4 2-15,2-3-3 0,0 1 0 16,0 2 0-16,4 2-2 0,0 4 2 16,-2 2 0-16,2 6 2 0,-2-1-2 0,2 5 0 15,-4 2-2-15,4-1 1 16,3 3 0-16,-5 0 1 0,2 0 0 15,2 8 0-15,0 2 0 0,0 3 0 16,5 1 1-16,-5 0 0 0,2 0-1 0,-2 1 2 16,5 1-2-16,-5 2 1 0,2-1-1 15,-4 1 0-15,2-3 0 0,5-1 1 16,-9-2 0-16,2-3-1 0,0-1 0 16,-2-5 0-16,0 0 0 0,-2-3 0 15,2 0 0-15,0 0 1 0,-2 0 2 16,2 0 9-16,-2-9 5 0,0-5 3 15,0-1-7-15,0-4-4 0,0-4-2 16,-2-5 0-16,0-3-3 0,2-5-1 16,0 1-1-16,4 4-2 0,1 1 0 15,1 12 0-15,-4 1 0 0,0 9 0 16,0 5 0-16,-2 0 0 0,2 3 0 0,-2 0-2 16,2 1-7-16,2 7-11 0,0 0-7 15,1 9-2-15,7 0-14 0,-6 3-15 16,2-2-36-16,-3-5-68 0</inkml:trace>
  <inkml:trace contextRef="#ctx0" brushRef="#br0" timeOffset="30133.545">19410 9841 620 0,'0'0'0'16,"0"0"0"-16,0 0 5 0,0 0-5 0,0 0-12 15,0 0 8-15,0 0 4 0,-14-9 2 16,16 9 1-16,0 5-2 0,0 4 0 16,0 2-1-16,2 2 1 0,-4 0 0 15,0 5 0-15,0 1 1 0,2 3-1 16,-2 1 1-16,2-1-2 0,0 3 1 16,3-2-1-16,1-3 0 0,0 3 2 15,4-6-2-15,-4-3 0 0,3 0 0 16,-3-5-2-16,6-4 1 0,-8-4 1 15,5 1 0-15,-3-2 0 0,2-3 3 16,3-2 4-16,-5-7 4 0,2-2 2 16,0 0 1-16,1-6-3 0,-3 1-4 15,2-4 1-15,0-5-4 0,7-4 1 16,-3-2-4-16,7-2 1 0,-7 5-2 16,1 5 0-16,-5 7 1 0,0 4-1 15,-4 7 0-15,-4 4 0 0,2 1 0 16,-2 2-2-16,0-1-7 0,0 2-10 15,0 0-11-15,0 5-8 0,-4 3-19 0,-2 7-4 16,2 1-16-16,-9 0-41 0,7-7-135 16</inkml:trace>
  <inkml:trace contextRef="#ctx0" brushRef="#br0" timeOffset="30492.999">19677 9797 24 0,'0'0'591'0,"0"0"-588"16,0 0-1-16,0 0 5 0,0 0-7 16,0 0-2-16,0 0-6 0,0 0 8 0,-21-21 3 15,21 21 0-15,2 2-2 0,2 4 0 16,1 3-1-16,1 1 0 0,-2 2 2 16,-2 2-2-16,4 3 1 0,-2 0-1 15,0 3 1-15,-1 0 1 16,1 2-2-16,-2-2 0 0,4 3 1 15,-4-2-1-15,2 0 1 0,2 1-1 0,-2-1 1 16,1-5-1-16,1 2 0 0,2-6 0 16,-4-4 0-16,2-3 0 0,-1-2-1 15,-3 0 1-15,0-3 1 0,-2 0 2 16,2 0 4-16,0 0 1 0,0-1-2 16,2-4-1-16,-2-1-3 0,2-3 0 15,2-1-2-15,1-2-1 0,3-5-9 16,2 1-4-16,3-4-8 0,3 0-8 15,3 3-16-15,0-3-34 0,-1-2-51 16,-7 4-116-16</inkml:trace>
  <inkml:trace contextRef="#ctx0" brushRef="#br0" timeOffset="30867.877">19942 9765 577 0,'0'0'0'0,"0"0"-11"16,0 0 1-16,0 0 2 0,0 0 8 16,0 0 2-16,0 0 1 0,0 0-2 15,78-18 1-15,-76 18 3 0,-2 0-2 16,2 6 0-16,-2 0 0 0,0 2 5 16,0 3 4-16,0 2-3 0,0 2-5 15,0 3-1-15,0 4-1 0,2-1-2 16,-2 3 1-16,0 0-1 0,4 1 1 15,-2 0 1-15,3-3-2 0,-3-4 1 16,0 1 0-16,-2-2 0 0,0-3 0 0,4-2 1 16,-4-4 0-16,0-2 3 0,2-1 1 15,-2-2 2-15,2-2 2 0,-2-1 1 16,2 0-2-16,-2 0 3 0,2-1 3 16,4-5 0-16,7-5-6 0,1 0 2 15,3-3-8-15,1 2-2 0,5 1-1 16,2 2 0-16,-4 2 0 0,3 1-11 15,-1 3-16-15,-6 3-14 0,-1-3-34 16,-8 0-46-16,-8-5-189 0</inkml:trace>
  <inkml:trace contextRef="#ctx0" brushRef="#br0" timeOffset="41975.138">29556 3957 295 0,'0'0'0'0,"0"0"-8"15,0 0-25-15,0 0 30 0,0 0-3 16,0 0-34-16,0 0 11 0,-2-5 29 0,6 2 3 15,2 0-1-15,-4 0 11 0,0 2 11 16,-2-1 16-16,0 2 6 0,0 0-6 16,0 0-6-16,0 0 2 15,0 0 2-15,0 0-8 0,0 0-7 0,2-2 0 16,-2 2-8-16,0-1-3 0,2 1-5 16,2-2-2-16,-2 1-1 0,9 1 1 15,7-3 0-15,3-1 2 0,6 1-1 16,8-3 2-16,2 0 1 0,3 0-2 15,3 2-2-15,-4 0-1 0,0-1-3 16,-5 2 3-16,-1-1-3 0,-9-1 1 16,-5 4-2-16,-7-1 1 0,-1-1 1 15,-3 3 0-15,-4-1-2 0,-4 1 1 16,0-1 2-16,0 1-3 0,0 0 0 16,0 0 0-16,0 0 1 0,0 0-1 15,0 0-4-15,0 0-10 0,0 0-4 16,2 0-11-16,2 0-13 0,9 0-18 15,-1-3-31-15,3-1-71 0</inkml:trace>
  <inkml:trace contextRef="#ctx0" brushRef="#br0" timeOffset="43787.816">22009 9605 243 0,'0'0'0'16,"0"0"-9"-16,0 0 1 0,0 0 7 16,0 0 1-16,0 0-3 15,0 0-1-15,0 0-1 0,-69 6 1 16,71-10-11-16,1 1-22 0,1-5-4 16,2 4-41-16</inkml:trace>
  <inkml:trace contextRef="#ctx0" brushRef="#br0" timeOffset="45193.732">26358 9781 231 0,'0'0'46'0,"0"0"-46"0,0 0-9 15,0 0 9-15,0 0 4 0,-60-14-3 16,56 11 14-16,2 0 20 0,2 1 6 16,0 2-8-16,0-2-5 0,2 1-8 15,4 1-16-15,0-2 2 0,5 1 5 16,3-1 3-16,-2 2-2 0,9 0 1 16,-2 0-1-16,1 2-3 0,3 2-3 15,0 3 1-15,2-2-4 0,6 1 0 16,0 4-1-16,2 1 7 0,4-4 1 15,0 2-1-15,9 0 0 0,-1-2-1 16,9-3 2-16,0-1 1 0,8-3-2 16,6-3 3-16,4-4-6 0,7-2 0 15,-5-1 0-15,5 0 0 0,-1-2 0 16,-3 3-5-16,-9 3 1 0,-4 2 0 16,-6 0 0-16,-9 3 0 0,-8 1 0 15,-6-1-1-15,-2 1 0 0,-12 0-1 0,-9 0 0 16,-3-2 1-16,-7 2-1 15,0 0 0-15,0 0 0 0,0 0 2 16,0 0 1-16,0 0-1 0,-2 0 0 0,-3 0-1 16,-1 0-1-16,-2-1-3 0,-4-2-12 15,5 3-3-15,-1-4 0 0,2 2 0 16,-7-1 0-16,7-1-5 0,0 3-7 16,-2-4-9-16,-5 1-15 0,7-2-29 15,-4-1-46-15,-3-4-94 0</inkml:trace>
  <inkml:trace contextRef="#ctx0" brushRef="#br0" timeOffset="45568.662">27501 9539 452 0,'0'0'88'0,"0"0"-88"0,0 0-5 16,0 0-1-16,0 0-9 0,0 0 9 15,0 0 6-15,0 0 8 0,66 26 7 16,-39-24-4-16,2 0-1 0,4 1-4 16,0-3-1-16,2 1 5 0,0 1-1 15,-2-1 1-15,3 4-6 0,-5-3-2 16,-9 4 1-16,-3 0-3 0,-3 0 1 16,-5 1 0-16,-5-3 1 0,2 1-4 15,-8-1 1-15,0 2 1 0,-4 2 0 16,-6 0 0-16,-5 6 0 0,-5 1 1 15,-9 2 2-15,-2 0 0 0,-6-1-1 0,1 4 1 16,-3-3 0-16,0-1-2 0,-5 2 1 16,7-5-1-16,4 2-1 0,2-3-1 15,10 2 0-15,5-3 1 16,6-2 0-16,5-1-7 0,5 0-11 0,5 0-9 16,7 1-6-16,15-3 0 0,10-6-18 15,9-5-64-15,-5-11-138 0</inkml:trace>
  <inkml:trace contextRef="#ctx0" brushRef="#br0" timeOffset="46568.59">28797 9544 4 0,'0'0'350'0,"0"0"-350"15,0 0-3-15,0 0 3 0,0 0 1 16,0 0 1-16,0 0-1 0,-41-150 9 15,37 137 8-15,4 3 2 0,-2 0-4 16,-1 5 4-16,-1 1 3 0,0 1 1 16,-4 3-9-16,2 0-10 0,0 0-5 15,-9 1 0-15,-4 7-1 0,-5 6 0 16,-5 0 2-16,0 6 0 0,-11 0 1 16,5 3-1-16,2 2-1 0,0-6 0 15,8 4-1-15,3-6 2 0,1 1-2 16,9 0 2-16,1-4-1 0,3 1 0 15,4-2 0-15,4 0 0 0,2 0 0 16,4 1-5-16,9 2 5 0,-1 0 0 16,11 0 0-16,4-1 6 0,6-1 0 0,4 0-1 15,7-2 2-15,3 1 0 0,-5-4-2 16,7 3 0-16,-5 0-4 16,-9-2 3-16,0 1-3 0,-10-3 0 15,-8 0 1-15,-11 1-2 0,-6-4 0 16,-2 1-1-16,-8 3-2 0,-15 0 3 0,-6 2 1 15,-6-2 2-15,-4-1 0 0,-5-3 1 16,-7-1-2-16,5 1 1 0,-8-5-3 16,11 2 0-16,-9-2-2 0,11 0-1 15,4 0-2-15,4-4-3 0,8 0-3 16,8 0 2-16,1-3-5 0,12-2 0 16,4-2-8-16,4-6-23 0,14-3-50 15,-1-2-83-15</inkml:trace>
  <inkml:trace contextRef="#ctx0" brushRef="#br0" timeOffset="46943.668">29082 9539 460 0,'0'0'62'0,"0"0"-62"0,0 0-17 15,0 0 15-15,0 0-1 0,0 0 2 16,0 0 1-16,0 0 3 0,25-23 6 16,-25 23 1-16,-4 0-1 0,-6-2-4 15,-1 2-4-15,3 0-1 0,-6 3 1 16,3 5-1-16,-1-1 0 0,-3 2 1 16,5 4-1-16,-7-3 1 0,5 4-2 0,2 0 1 15,-3 1 0-15,3 1 1 0,4 0 0 16,-2 2-1-16,-1 0 2 0,7 0-2 15,2 4 2-15,0-1-2 0,4-1 0 16,9 0 1-16,-3 3 0 0,9-3 0 16,-3 2-1-16,9-2 0 0,0 0 0 15,-2-1 1-15,10-2 1 0,-2-3-2 16,2-3 0-16,2-5-2 0,-2-6-10 16,8 0-20-16,-8-16-26 0,-6-8-84 15,-2-6-153-15</inkml:trace>
  <inkml:trace contextRef="#ctx0" brushRef="#br0" timeOffset="48616.366">29299 9236 556 0,'0'0'0'15,"0"0"-19"-15,0 0 12 0,0 0 5 16,0 0-15-16,0 0 10 0,0 0 7 15,0 0 8-15,77 3 1 0,-61 4-1 16,5 4 1-16,0 2-2 0,-3 2 2 16,3 4-1-16,-7 5-4 0,5 6 0 15,-9 4-2-15,-1 5 0 0,1 5-2 16,-6 3 0-16,0 0 0 0,-2-2 0 16,-2-2 1-16,0-4-1 0,4-7 1 15,-1-1 0-15,-1-8-1 0,0-5 0 16,4-2 0-16,-6-8 1 0,2-3-1 15,-2-3 0-15,0-2 0 0,0 0 0 16,0 0 0-16,0-2 2 0,0-5-1 0,0-5 3 16,0-1-2-16,0-10-2 15,0-2 0-15,0-5 1 0,0-2-1 0,0-1 1 16,2-1-1-16,0 3 1 0,0 6-1 16,2 2 0-16,0 10-1 15,1-1 1-15,-1 7-2 0,6 1 0 16,-2 4-1-16,3 2 1 0,1 0 1 0,5 0 1 15,-5 1 0-15,9 2 0 0,1 4 0 16,-3 2 0-16,6 1 0 0,-9 5 0 16,1-1-1-16,-5 3 1 0,-1-2 0 15,-5 3 0-15,-2-2 0 0,-4 3 0 16,0 0-1-16,0 2 1 0,0-2 0 16,0 0 1-16,0-1-1 0,4-1 1 15,0-4-2-15,4 0 1 0,5-1 0 16,-3-6 0-16,9-2-1 0,-1-4 1 15,7 0 0-15,4-5 1 0,4-7-1 0,0 0 0 16,-2-6 1-16,2 0 0 0,-2-6 0 16,-2-1-1-16,-2-1 1 0,-4-5 1 15,2 0-1-15,-11-2 0 16,3 2 0-16,-11 4 0 0,-6 4-1 16,0 4 1-16,-4 0 1 0,-6 4-2 0,-3 2-1 15,1 3 0-15,-7 2 1 0,5 4-2 16,-5 4 0-16,5 0 1 0,-3 3-1 15,0 8 2-15,1 3-1 0,1 4 0 16,-3 1 1-16,5-2 1 0,5 5-1 16,0-1-1-16,0 1 1 0,6 3 0 15,0-2-2-15,2 3 2 0,4-2-1 16,6 3 0-16,2 0 1 0,-1-7-1 16,5 3 0-16,1-8 1 0,1-1 1 15,1-4 0-15,4-4-1 0,6 1 1 0,2-7-1 16,4 0 2-16,0-1-1 0,6-10 3 15,1 3-3-15,1-5 0 0,-2-4-1 16,1-2 0-16,-3-4-1 0,0-10-4 16,-4-4-4-16,-1-9-3 0,-8-2 4 15,-1-2 5-15,-4 0 2 0,-7 5 0 16,-3 4 1-16,-7 8 2 0,-4 4 2 16,0 9 5-16,-4 1 5 0,0 7-5 15,1 4-1-15,1 2 2 0,0 4 0 16,2 1-1-16,0 1-7 0,0 0-2 15,0 4-6-15,0 3 4 0,0 3 2 0,0 1 0 16,4 5 1-16,1 0-1 0,1 2 0 16,-2 2 0-16,4-1 0 15,5 7 1-15,-1-1 1 0,0 5 0 16,3 0-1-16,-1 4 0 0,3-2 1 16,-3 2 0-16,3-2-2 0,-3-1 0 0,-1-5 1 15,-1 0 0-15,-4-5-1 0,3 0 0 16,-3-8 2-16,0-1-2 0,-6-1 1 15,3-5-1-15,-3-2 0 0,0-2 1 16,-2-2 0-16,0 0 0 0,0-3-1 16,0-3 5-16,0-8-2 0,0-5-1 15,0-5-1-15,-2-2-1 0,0-2 0 16,-3 1 1-16,1 4-1 0,0 3 0 16,-4 2-2-16,0 5 2 0,-1 3 0 15,-5 2-1-15,1 4 0 0,-3 1-1 16,-5 3 0-16,1 4 1 0,-5 5 0 15,-2 0 1-15,0 1 0 0,0 2 1 0,2-2-2 16,3 2 2-16,-3 1-1 0,6 0 0 16,-1 3 0-16,3-1 0 0,5 3 0 15,-1-1-1-15,3 1 1 0,6 4-2 16,2-6 0-16,2 3 2 0,2-3-4 16,4-3 4-16,4 0-2 0,3-2 2 15,1-4 0-15,3-1 0 0,5-3 0 16,1 0 1-16,2-3 0 0,4 0 2 15,4-2-3-15,0-2 0 0,0-2 1 16,0-1-1-16,0-5-2 0,-4 0-8 16,-6-7-4-16,-4-1-2 0,-1-5 2 15,-3-6 5-15,-1-1 2 0,-4-5 3 16,1 2 4-16,-1 0 2 0,0 4 0 0,-1 3-2 16,-3 3 2-16,2 6 6 0,-4 5 5 15,0 4 0-15,1 2-2 0,-3 3-3 16,0 5-1-16,-2 0 1 0,0 0-1 15,0 0-7-15,0 3 0 0,2 5-2 16,0 2 2-16,0 0-1 0,2 5 0 16,-2 3 1-16,0-1 1 0,2 2-1 15,0 2 0-15,3-1 0 0,-3 2 0 16,4-3 0-16,0 2 1 0,1-5 0 16,-1 1-1-16,0 0 0 0,5-2 0 15,-1 1 1-15,0-2-1 0,3-2 3 16,-3-4-3-16,7 0 0 0,-5-5 1 15,1-3-1-15,-3 0 2 0,1-6 6 16,-1-6 4-16,-2-4 2 0,3-3 2 16,-3-4-2-16,-2-5-3 0,1-3-3 15,3-4-4-15,0-3-1 0,-1 1 0 16,1 2-3-16,-2 9 1 0,-5 5-1 0,-1 10 0 16,-2 2 0-16,-2 6-1 0,0 1-3 15,0 1-6-15,0 1-8 0,0 0-5 16,0 1-12-16,-2 7-9 0,-5 0-9 15,-1 2-11-15,-2 0-10 0,0-7-80 16</inkml:trace>
  <inkml:trace contextRef="#ctx0" brushRef="#br0" timeOffset="49225.78">31431 9118 510 0,'0'0'0'15,"0"0"-17"-15,0 0 6 0,0 0 11 0,72-91 0 16,-53 86 0-16,-5-3 0 0,-2 5 7 16,-1 0 5-16,-5 0 5 0,2 3 8 15,-2 0-4-15,1 0-9 0,1 6-1 16,-6 2-9-16,6 7-1 0,-4 2 0 16,0 4 2-16,1 6-3 0,-3 3 1 15,-2-1 0-15,0 4 0 0,0-1 0 16,0-1-1-16,-2 3 2 0,0-4-1 15,-1 1 0-15,3-2-1 0,0 2 3 16,0 0-3-16,7-3 1 0,1 0 0 16,2-4 0-16,3-3 0 0,-3-4 0 15,4-2-1-15,-1-5 1 0,-3-3-1 16,5-2 2-16,-1-5-2 0,1 0 4 16,3 0-1-16,1-5 4 0,2-2 0 15,3-4-1-15,1-3 0 0,-2-5-3 16,0-3 2-16,3-5-3 0,-7-1-2 15,2-3 2-15,1 1-2 0,-7 6 2 0,-3 3-2 16,-8 5 0-16,-1 4 0 0,-3 2 0 16,0 0 2-16,0 4-2 0,-3 2-2 15,-1-1 2-15,0 4-4 0,-6 1 0 16,0 1 1-16,-11 7 0 0,0 4 2 16,1 2 1-16,-3 5-1 0,4 0 1 15,-1 2 1-15,5-1-1 0,1-1-2 16,3 2 2-16,1-1 1 0,4-1-1 15,0 3 0-15,1-3 0 0,3 2 0 16,2-1 1-16,0-1 1 0,9 2-2 16,1-5 4-16,0 1 1 0,3-2-1 15,1-2 1-15,1-1 0 0,1-3-1 16,-1-1 3-16,-1-2-3 0,-4-4 1 0,-3 1-5 16,-3-3 0-16,0 0 0 0,-2 0 3 15,0-6-3-15,-2 0-4 0,0-4-19 16,-4 1-11-16,-2-3-24 0,-5-1-52 15,1 1-76-15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22T07:02:04.271"/>
    </inkml:context>
    <inkml:brush xml:id="br0">
      <inkml:brushProperty name="width" value="0.05292" units="cm"/>
      <inkml:brushProperty name="height" value="0.05292" units="cm"/>
      <inkml:brushProperty name="color" value="#FF0000"/>
    </inkml:brush>
  </inkml:definitions>
  <inkml:trace contextRef="#ctx0" brushRef="#br0">8889 12845 35 0,'0'0'232'0,"0"0"-232"15,0 0-23-15,0 0-3 0,0 0 16 16,0 0-3-16,0 0 13 0,49-37 1 0,-38 26 10 16,-1 8 1-16,-4-4 2 0,-4 3 10 15,-2 4 3-15,0-2 14 0,0 2 5 16,0 0-8-16,0-1-1 0,0 1-17 16,0-2-11-16,0 2-7 0,0 0-2 15,6 0-3-15,5 1 1 0,5 1 2 16,7 1 2-16,0 0 4 0,6-2 1 15,0 0 1-15,6-1 1 0,2 0 1 16,2 0 1-16,5-3 1 0,-3 1-5 16,2-2 7-16,5 1-5 0,-5 1-3 15,1-1 2-15,-1 2 0 0,-4-1-2 16,-5 2-1-16,-6 0 2 0,-7-3-1 0,0 3 2 16,-11 0-1-16,5 0 3 0,-7 0-2 15,0 0 1-15,-2 0-1 0,1 0-1 16,-1 0 0-16,-2 0-2 15,0 0-1-15,2 3-2 0,-2-3-1 16,9 2 1-16,-3-1 0 0,0 1-2 16,11 2 1-16,-9-2 1 0,9 2 0 0,-8-1-1 15,5-1 2-15,-5 0-1 0,-1-2-1 16,-6 3 2-16,-6-3-2 0,0 0 0 16,0 0 0-16,0 0 5 0,0 0 5 15,0 0-5-15,0 0-2 0,0 0-1 16,0 0-2-16,0 0-1 0,0 0 0 15,0 0-1-15,0 0 0 0,0 0 0 16,2 0 1-16,0 0-1 0,-2 0 1 16,2 3 0-16,-2-3 0 0,0 3-1 15,5 0 1-15,-1-1 0 0,-2-1 0 16,4 1 1-16,0-1-1 0,0-1 0 0,-2 1 1 16,5 0-1-16,-5 0 0 0,4 2 1 15,-2-2-1-15,-4-1 0 0,3 3 0 16,-5-3 0-16,0 0 0 0,0 0 1 15,0 0-1-15,0 0 0 0,0 0 0 16,0 0 0-16,0 0 0 0,0 0-1 16,0 0 0-16,2 0 0 0,2 0 0 15,0 2-1-15,2-2 2 0,0 1 0 16,0-1 0-16,-1 1 0 0,1 1 0 16,6-1 0-16,-4 3-1 0,-1-1-4 15,1 0-2-15,2 3-2 0,-1-3-7 16,-3 0-6-16,0 3-12 0,0 0-16 0,-2-2-26 15,-4-6-50-15,0-12-184 0</inkml:trace>
  <inkml:trace contextRef="#ctx0" brushRef="#br0" timeOffset="46832.718">10999 12936 282 0,'0'0'83'0,"0"0"-83"0,0 0-50 16,0 0 33-16,0 0 10 0,0 0 7 0,0 0 8 15,0 0 11-15,17-54-4 16,-17 51 0-16,0 0 6 0,-4 0-2 0,1 0 4 15,-5-2 6-15,4 1-2 0,2 1-3 16,-2 1-4-16,4 1-2 0,0 0-2 16,-2 1-5-16,2 0-1 0,0 0-3 15,2 0-7-15,2 0 0 0,13 1 2 16,-1-1-1-16,11 0 3 0,2 0 3 16,4-1 0-16,4 1-3 0,0-1 3 15,5-1-1-15,1-1-2 0,-2 1 0 16,-3-1 4-16,-1-3-1 0,-4 0-1 15,0 3 0-15,-4-3 0 0,-8 3 4 16,-5 0-3-16,1 0 1 0,-5 3 1 16,-8-1-2-16,2 0-1 0,-1 1 0 0,-1-1 2 15,-4 1-4-15,0-1-2 0,2 1-1 16,-2 0 1-16,0 0 2 0,0 1-4 16,0 0 1-16,2 2 1 15,0 1-1-15,0 0 0 0,2 2 0 16,0-3-1-16,-2 3 0 0,5 0 1 0,-1-4-1 15,-2 3 1-15,-2-4-1 0,0-1 0 16,-2 3 1-16,0-3-1 0,0 0-2 16,0 0 1-16,0 0-2 0,0 0 0 15,0 0-7-15,2 0-9 0,2 1-9 16,0 3-7-16,3 4 2 0,7-2-9 16,5 3-18-16,5-3-27 0,-3-6-68 15</inkml:trace>
  <inkml:trace contextRef="#ctx0" brushRef="#br0" timeOffset="49863.257">6946 14158 294 0,'0'0'5'16,"0"0"-5"-16,0 0 0 0,0 0 2 15,0 0 11-15,0 0 6 0,0-42 3 0,0 41-2 16,0 1-1-16,0-2-2 0,0 2 1 15,0 0 0-15,0 0 1 0,0 0-3 16,0 0 0-16,0 0-4 0,0 0-6 16,0 0 6-16,0 0-5 0,0 0-2 15,0 0 2-15,0 0-2 0,0 0 5 16,0 2-6-16,0-2 0 0,0 0-1 16,0 3-3-16,0-3 0 0,0 4 3 15,4 1-2-15,0 0 1 0,0 2 0 16,0-1-1-16,6-2 2 0,-3 2-2 15,-1-3 1-15,4-3 2 0,0 0 0 16,3 0 0-16,-1-6 3 0,7-1 1 16,2-4-1-16,1-4 3 0,3-2 3 0,2-2-4 15,6-3-3-15,0-2 1 0,4-3-1 16,1-1 1-16,-1 1-2 0,2-2 1 16,0 1 2-16,1 2 0 15,-7 2-2-15,2 1-2 0,-4 2-4 16,-4 2 3-16,0 5-3 0,-5-1 2 0,1 5-2 15,-9 2 1-15,-7 2-1 0,-1 3 0 16,-4 2 1-16,-2 1-1 0,0 0 0 16,0 0 0-16,0 0 2 0,0 0-2 15,0 1 0-15,-2 1 0 0,-4-2 0 16,4 3-2-16,0-1-11 0,-1 3-5 16,-1 4-4-16,4-2-8 0,0 5-6 15,2-4-6-15,5 1-10 0,3 1-16 16,-2-8-31-16,-2-2-58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22T07:04:45.280"/>
    </inkml:context>
    <inkml:brush xml:id="br0">
      <inkml:brushProperty name="width" value="0.05292" units="cm"/>
      <inkml:brushProperty name="height" value="0.05292" units="cm"/>
      <inkml:brushProperty name="color" value="#FF0000"/>
    </inkml:brush>
  </inkml:definitions>
  <inkml:trace contextRef="#ctx0" brushRef="#br0">11998 10400 119 0,'0'0'77'0,"0"0"-77"0,0 0-2 0,0 0 2 15,0 0 0-15,0 0-6 0,-44 0-5 16,44-6 11-16,2 3 4 0,0 1 1 16,-2-1 5-16,0-1 1 0,0 0 7 15,0 1 7-15,0 0 0 0,0-3 4 16,0 6-3-16,0-2-2 0,0 1-6 15,2 1-4-15,-2 0-6 0,0 0-5 16,0 0-2-16,0 0 0 0,0 0 1 16,0 0-1-16,0 0 2 0,4 0 2 15,-1 0 5-15,1 0-1 0,0 0-2 16,2 0 2-16,0 0-2 0,5 0 1 16,3 0 0-16,-6 0-2 0,11 1-2 0,-5 1 0 15,9-2 1-15,0 3 1 0,-2-3 2 16,5 3 2-16,1 0-3 0,4-3 0 15,2 3 0-15,5-3 1 0,1 0-3 16,2 0-2-16,9 0 2 0,-5 0-3 16,13-3-1-16,-6-3 0 0,4 1-1 15,-3-1 1-15,-1 2 0 0,4 1 1 16,-7-1-1-16,1 1 1 0,-6 0 2 16,1 0-4-16,-2 1 1 0,-5-2 1 15,-3 1-2-15,0 0 2 0,-2 1-2 16,-4-1 2-16,0 0-1 0,-6 3 2 15,-9 0 2-15,7 0 1 0,-9 0-2 16,-2 0-3-16,-1 0 4 0,-7 0-4 16,4 0-1-16,-6 0 0 0,2 0 0 0,-2 0 0 15,0 0 0-15,0 0 0 0,0 0 0 16,0 0 0-16,0 0 1 0,0 0-1 16,0 0 1-16,0 0 1 0,0 0-2 15,0 0-4-15,4 0-8 0,-2 0-10 16,7 6 5-16,1-1-7 0,4 1-6 15,1 1-18-15,3-2-23 0,-5-5-60 16</inkml:trace>
  <inkml:trace contextRef="#ctx0" brushRef="#br0" timeOffset="2563.398">26742 10018 105 0,'0'0'0'16,"0"0"-20"-16,0 0 15 0,0 0 5 15,13-11 10-15,-13 8 19 0,0 1 14 16,0 1-10-16,0-1-4 0,2 2-2 16,-2-3-13-16,0 3-6 0,2 0-1 15,0-3 5-15,0 3 2 0,2 0-2 16,0 0 0-16,9 3 1 0,-1-3 3 0,-2 0 2 16,13 0 6-16,0-3-2 0,2-1-4 15,8-3-4-15,0 1-4 16,2 0 0-16,4 1-6 0,-4 2-1 15,1-4-2-15,-5 3 1 0,-3 1-2 16,-5 0 0-16,-2 0 0 0,-9 1 0 16,1 2-2-16,-7 0 0 0,-4 0-8 0,-2 0-13 15,-4 0-26-15,-9 6-3 0,3-1-34 16,-6-2-84-16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22T07:06:33.288"/>
    </inkml:context>
    <inkml:brush xml:id="br0">
      <inkml:brushProperty name="width" value="0.05292" units="cm"/>
      <inkml:brushProperty name="height" value="0.05292" units="cm"/>
      <inkml:brushProperty name="color" value="#FF0000"/>
    </inkml:brush>
  </inkml:definitions>
  <inkml:trace contextRef="#ctx0" brushRef="#br0">21209 5174 244 0,'0'0'0'15,"0"0"-5"-15,0 0 5 0,0 0 1 16,0 0 0-16,0 0 1 0,0 0-1 0,-19 0-1 16,19 0 8-16,6-3 5 0,-4 0-4 15,2 3 2-15,1-2 6 16,-1 2 1-16,2 0-5 0,0 0-1 16,4 0 2-16,-1 0-1 0,1 2 0 0,7-2-2 15,-7 0-3-15,9 0 1 0,-3 0 0 16,5 0 2-16,-1 0 2 0,3 0-2 15,2 0-1-15,4 0 2 0,0 0-3 16,4-2 2-16,2 1-5 0,4-1 1 16,1 1-1-16,3-1-2 0,5-1 0 15,-3 3-1-15,9 0-1 0,-9 0 1 16,9 0-1-16,-6 2-1 0,3 1 1 16,-3 1 0-16,6 1-1 0,-5-2-1 15,5 0 3-15,0 2-1 0,-5 1 1 16,9-1-1-16,-6 1 2 0,2-3-4 15,5-1 2-15,-3 0 1 0,-2-2 2 16,6 0-1-16,-2 0-1 0,-2 0 1 16,2 0 0-16,2-3-1 0,-1 3-1 15,-5-1 2-15,4-1 0 0,0 2-2 0,2-3 1 16,-4 2 0-16,0-1 0 0,3 2-2 16,-1 0-1-16,-6 0 2 0,8 0-1 15,-2 3 0-15,0 2-1 16,-5-1 2-16,7-3-1 0,-4 2 0 15,0-2 0-15,2 1 1 0,4-2 0 0,0 0 1 16,-2 0 0-16,2 0 0 0,0-2 2 16,2 0-5-16,-2-1 0 0,4 0 1 15,-4-1 1-15,2-1-1 0,-2 2 0 16,-4 0 0-16,-6 2 0 0,8-4 0 16,-2 5-1-16,-7 0 1 0,5 0 0 15,2 0 0-15,-6 0 1 0,6 0-2 16,4 0-1-16,-5 0 0 0,5 0 1 0,-6-2 0 15,4 2 0-15,2-1 1 16,-6-1 0-16,-6 2 0 0,6-3-1 16,-11 3 0-16,5 0 1 0,-7 0 0 15,-4 0-1-15,-2-2 0 0,-1 1 1 0,-3-1 0 16,0-1-1-16,0 3 0 0,0-1 0 16,6-1 0-16,0 2 0 0,-1 0 0 15,-1 0-1-15,2 0 1 0,0 3 0 16,5-3 1-16,-5 2-1 15,-2-1 1-15,1-1-1 0,-3 0 0 0,-4 0 0 16,2-1 0-16,-4-1 1 0,4-1 0 16,-2 0-1-16,4 0 2 0,-4-1 2 15,4 0-1-15,-2 0-1 0,4-1-1 16,-2 0 0-16,3 1-1 0,3 0 1 16,-2 1-1-16,1-3-2 0,-1 3 1 15,0 0 2-15,2 0-1 0,-1 0 0 16,-1 0 0-16,0 0 0 0,-1 1 1 0,7-1-1 15,-2 0 0-15,-1 0 0 0,3 0 0 16,1 1 1-16,-5 2-1 0,9 0 0 16,-7 0 0-16,7 0 1 0,-5 5 0 15,-1-2-1-15,-1 3 0 16,2 1 0-16,-1-1-1 0,-1 0 0 0,3 1 1 16,-3-2 0-16,1 0 0 0,1 1 0 15,1-3 0-15,3 2 1 0,1-4 0 16,1 2 0-16,5-2 0 0,0-1 0 15,4 1 0-15,2-1 0 0,0 0 0 16,-2 0 0-16,-2 0-1 0,6 0 1 16,-6 0-1-16,6 0-4 0,-4 0 4 15,0-2 0-15,0 2 1 0,0-2-1 16,0 2 0-16,2 0 0 0,-2 0 1 16,0 0-1-16,-1 2 0 0,3 0 1 15,-2 1 0-15,7 0 0 0,-3 0-1 16,0-3-1-16,-2 3 0 0,-2-1 0 15,-4-1 1-15,-1 2 0 0,-7-1 1 0,1 1-1 16,-5-1 0-16,-5 1 0 0,-2-1 0 16,-1-1 0-16,-1-1 0 0,-4 3 1 15,0-3 0-15,-2 3-1 0,0 0 0 16,-5-1 0-16,1 2 0 0,-4 0 0 16,-3 1 0-16,3-1 0 0,-4 2-2 15,-1-3 2-15,-3 0 0 0,-1 0-1 16,0 0 1-16,-3-2 1 0,3 1-1 15,0 0 0-15,-3 3 0 0,1-2 0 16,-2-2 0-16,-4 1 0 0,-1-2 0 16,-3 1-1-16,0-1 1 0,0 0 0 15,0 0 0-15,0 0 0 0,0 0 0 16,0 0 0-16,0 0-1 0,0 0 0 16,0 0-5-16,0 0-2 0,0 0-3 0,0 0-1 15,0 0-5-15,0 0-2 0,0 3-3 16,-5 2-11-16,1 3 3 15,0 4-9-15,-4-3-39 0,0-5-57 0,-3-4-111 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22T07:07:45.340"/>
    </inkml:context>
    <inkml:brush xml:id="br0">
      <inkml:brushProperty name="width" value="0.05292" units="cm"/>
      <inkml:brushProperty name="height" value="0.05292" units="cm"/>
      <inkml:brushProperty name="color" value="#FF0000"/>
    </inkml:brush>
  </inkml:definitions>
  <inkml:trace contextRef="#ctx0" brushRef="#br0">23253 14662 176 0,'0'0'6'0,"0"0"-6"15,0 0-37-15,0 0 33 0,0 0 4 0,0 0 1 16,0 0 4-16,-112-67 4 0,106 63 10 16,2-1 0-16,0 2 1 0,0 1-2 15,0 2 2-15,-7 0 8 0,3 0 1 16,2 0-8-16,-2 0-8 0,-7 2 3 16,7 2 2-16,0 0 2 0,1-1 3 15,-1 0 0-15,4 0-4 0,4-2-4 16,0 1-4-16,0-1-9 0,0 0-2 15,4 2 0-15,4-1 1 0,1 0 1 16,-3 2 3-16,4-2 1 0,9 2 2 16,-9-1 3-16,11-2-2 0,-5 2 4 15,7-3-1-15,4 2-3 0,-2-2 1 16,-5 1-1-16,9 3 3 0,2-3-6 0,-2 3 2 16,6-1-2-16,-1-2 1 0,3 2-3 15,4-3 3-15,9 0-2 0,-7 0 3 16,13 0-2-16,-6-1-2 15,5-2 0-15,5 0 1 0,-4 3-1 16,-2-2 0-16,4 2-2 0,-13 0 2 0,7 0-3 16,-9 5 1-16,7-4-1 0,-7 2-1 15,1 0-1-15,7 0 1 0,-7-2 0 16,7 1 0-16,-5 1 0 0,6-3 0 16,-7 0 0-16,5 0 1 0,-1 0 1 15,1 0-2-15,0 0 2 0,5 0-1 16,-1-2 0-16,2 1 1 0,0 1-2 15,-5 0 1-15,7 3-1 0,-6 1 0 16,-2-1-3-16,3 0 3 0,-7 3-1 16,8-1 1-16,-9 1 0 0,-2-1 0 15,5 1 0-15,-7-2 0 0,-8 1 1 16,5-3 1-16,-5 0-2 0,-2-1 0 16,0 1 0-16,-4-2 0 0,-5 2 0 0,-3-1 0 15,4-1 0-15,-11 0 1 0,9 0-1 16,-11 0 0-16,5 0 0 0,-7 0 1 15,-2 0-1-15,-4 0 0 0,-2 0 1 16,0 0-1-16,0 0 0 0,0 0 2 16,0 0 0-16,0 0 0 0,0 0 4 15,0 0-2-15,0 0-2 0,0 0-1 16,0 0-1-16,0 0-1 0,0 0 1 16,0 0-1-16,0 0-1 0,0 0 0 15,0 0 0-15,0 0-2 0,0 0 0 16,0 0 0-16,0 0 2 0,0 0-2 15,0 0 1-15,0 0-3 0,0 0-3 16,0 0-4-16,0 3-5 0,0 2-4 16,-4 0 1-16,0 1-7 0,0-1-6 0,-3 2-8 15,-3 0-12-15,4-1-28 0,-9-3-56 16,1-3-81-16</inkml:trace>
  <inkml:trace contextRef="#ctx0" brushRef="#br0" timeOffset="8951.025">10950 9417 86 0,'0'0'0'0,"0"0"0"0,0 0 1 15,0 0 2-15,0 0-1 16,0 0 5-16,0 0 11 0,31-83 4 15,-25 76 1-15,-2-1-3 0,0 2-1 16,-4 0 7-16,4 1 2 0,-4 2 5 0,0 0 5 16,0 0-6-16,0 0-2 0,0 2-5 15,0 0 0-15,0 1-6 0,2 0-7 16,2-2-5-16,7 1-5 0,-3-2-1 16,11-2 1-16,3 2 3 0,7 0 1 15,8 0 3-15,11-1-1 0,0 1-2 16,14 0 1-16,2 2 0 0,4-2 0 15,2 0-1-15,13 0 0 0,-3 1-4 16,3 1-2-16,-2-2 0 0,-11 3 2 16,-2 0-2-16,-4 0 1 0,-12 3 0 15,-9 0 0-15,-10 0 0 0,-4 0-1 16,-10 1 5-16,-5-1 0 0,-5-3-1 16,-7 2-2-16,0-2 0 0,-2 0-2 0,0 0 1 15,0 0 0-15,0 0 0 0,0 0-1 16,0 0 0-16,0 0-15 0,0-5-11 15,2-2-20-15,6-8-37 0,-2-6-59 16,1-2-92-16</inkml:trace>
  <inkml:trace contextRef="#ctx0" brushRef="#br0" timeOffset="33213.622">27985 9851 294 0,'0'0'20'16,"0"0"-20"-16,0 0-8 0,0 0 8 0,0 0-5 16,0 0 5-16,0 0 6 0,-2-39 6 15,2 36 2-15,0 0 0 0,0 0-1 16,0 3 0-16,0 0 5 0,0 0 3 15,0 0-3-15,0 0-1 0,0 0-8 16,0 0-5-16,0 0 2 0,0 0 2 16,0 1-2-16,0 2 2 0,0-1-1 15,0 1-1-15,0 1 1 0,0-1 0 16,0 2 0-16,0-3-3 0,4 1 1 16,0 0 0-16,4-2 0 0,2 1 1 0,3-2 3 15,5 0 1-15,3 0 0 16,8-3 1-16,4 0 1 0,4-2-1 15,9-3 1-15,3-1 0 0,5 1-2 16,0-1-2-16,6 0 0 0,2 0-2 0,0 2 3 16,0 1-2-16,2 3 0 0,-6-2-3 15,6 4-4-15,-2 1 2 0,-2 0 0 16,0 0-1-16,-8 1 2 0,1 4-1 16,-3-2 2-16,-7 0-2 0,-3 2 0 15,-5-3 1-15,0 3 0 0,-6-1 0 16,-2-1 1-16,-2 1 0 0,-7-2 0 15,-1 2 1-15,-5-2-3 0,-2-2 2 16,-1 0-2-16,-5 0-1 0,-2 0 0 16,-2 0 0-16,0 1-1 0,0-1 0 15,0 0 1-15,0 2 0 0,0-2 1 16,0 0-2-16,0 0-1 0,0 0-2 16,0 0-1-16,-2 0-4 0,0-2-4 0,0 2-2 15,-5 0-5-15,5 0-1 0,0 0-1 16,-4 0-1-16,4 0-3 0,-4 0-6 15,0 2-9-15,-3 1-13 0,5-1-30 16,-4 3-45-16,2-5-99 0</inkml:trace>
  <inkml:trace contextRef="#ctx0" brushRef="#br0" timeOffset="36072.522">11799 13964 348 0,'0'0'6'0,"0"0"-6"0,0 0 2 15,0 0 7-15,0 0-3 0,0 0 1 16,0 0 5-16,0 0 0 0,19-27-3 15,-9 22-1-15,7 1-2 16,-3 2 5-16,7-1 4 0,-3 0 1 16,5 3-6-16,0-2 0 0,4 1-2 0,0 1 0 15,2-2 1-15,2 2 1 0,4-1-3 16,4 1 1-16,-2-2-3 0,4 2-1 16,-1 0 2-16,-3 0-1 0,6 0 1 15,-5 0 1-15,-1 0-1 0,0-1-1 16,-4 1-2-16,-4 0 2 0,-4 1 1 15,-5 2 0-15,-1-1-2 0,-4-2 2 16,-5 1 1-16,-4-1-2 0,-4 2 0 16,0-2 1-16,-2 0-4 0,0 0 0 15,0 0 1-15,0 0 1 0,0 0-3 16,-2 0 0-16,0 1 0 0,0 1-1 16,-2-2 0-16,0 1 0 0,2-1-1 15,0 2-2-15,0-2 0 0,2 0-7 0,0 1-2 16,0 3-2-16,0 2-9 0,0 0 2 15,6 0-5-15,0 2-6 0,2 0-7 16,1 0-27-16,-5-2-25 0,2-3-46 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22T07:10:03.358"/>
    </inkml:context>
    <inkml:brush xml:id="br0">
      <inkml:brushProperty name="width" value="0.05292" units="cm"/>
      <inkml:brushProperty name="height" value="0.05292" units="cm"/>
      <inkml:brushProperty name="color" value="#FF0000"/>
    </inkml:brush>
  </inkml:definitions>
  <inkml:trace contextRef="#ctx0" brushRef="#br0">2259 7170 246 0,'0'0'0'0,"0"0"-5"16,0 0 5-16,0 0 0 0,0 0 0 16,0 0-10-16,0 0-9 0,0 0-10 15,0 0 6-15,7-16 4 0,-7 15 16 16,0 1 3-16,0 0 7 0,0 0 22 15,0 0 8-15,0 0 2 0,0 0-5 16,0 0-7-16,0 0-10 0,0 3-7 16,2 1-1-16,0 3 7 0,4-1-5 15,0 0-4-15,4 0-1 0,1-2 0 16,1 0 0-16,5-1 5 0,-1 0-1 16,3-1 2-16,2-2 1 0,-1 0-1 15,3 3-1-15,0-1-1 0,-5 1-5 16,1-3 1-16,-5 1-5 0,1-1-1 15,-7 0 1-15,-4 2-1 0,0-2 0 0,-4 1 0 16,0-1-1-16,2 1 0 0,-2 3 1 16,0-2-4-16,5 1-1 0,-3-3 1 15,6 0 0-15,2 0-1 0,5-2 3 16,5-4-7-16,11-2-18 0,-2-4-37 16,0-1-70-16</inkml:trace>
  <inkml:trace contextRef="#ctx0" brushRef="#br0" timeOffset="984.137">1774 14509 267 0,'0'0'0'15,"0"0"-63"-15,0 0 60 0,0 0 0 16,0 0 3-16,0 0 1 0,0 0 13 15,0 0 13-15,0 0-2 0,26-25 2 16,-26 25 3-16,0 0-9 0,0 0 5 16,0 0 8-16,0 2-4 0,0 2-12 15,3 1-5-15,-1 2 1 0,0 0 0 16,4-1-3-16,4 3-3 0,3-1 2 0,3 0 4 16,5-3-2-16,8 0 0 0,4-4 0 15,4-1 1-15,6-7-1 16,3-3 1-16,1-1-6 0,3-1-1 15,0 0-3-15,-3 0-1 0,-3 5 0 0,-9 1 0 16,-4 2-2-16,-6 1 1 0,-5 3-1 16,-3 0 1-16,-9 0 0 0,2 4-1 15,-3 0-1-15,-3 3-5 0,-2 3-31 16,-4-2-36-16,-9-6-87 0</inkml:trace>
  <inkml:trace contextRef="#ctx0" brushRef="#br0" timeOffset="2124.492">14726 6498 347 0,'0'0'3'0,"0"0"5"16,0 0 30-16,0 0-20 0,0 0-18 16,0 0 5-16,0 0 12 0,0 0-3 15,97 8-2-15,-68-8-5 0,6 0 1 16,3 0-6-16,-1 0 1 15,0 0-3-15,4 0 1 0,3 0 1 0,1-5-2 16,1 2 1-16,3-2-1 0,3 2-1 16,0 1-1-16,-5 0 0 0,1 2 2 15,-5 2-12-15,1 5-11 0,-7 1-30 16,-8-2-36-16,-13-6-101 0</inkml:trace>
  <inkml:trace contextRef="#ctx0" brushRef="#br0" timeOffset="3249.413">14734 14142 265 0,'0'0'0'0,"0"0"-56"15,0 0 42-15,0 0 14 0,0 0 25 0,0 0-1 16,0 0-10-16,0 0-8 0,0 0-4 16,38-60 2-16,-14 49-2 0,-3 6 3 15,-2-1 5-15,1 3 11 0,-5 2-3 16,1 1-3-16,-3 0-1 0,1 1 10 15,3 3 1-15,-3 1 4 0,7-1-6 16,4 5-9-16,2-3 2 0,6 2-4 16,6 1-7-16,2 1-4 0,5-2 1 15,3 1-2-15,1 0-2 0,0 0-5 16,-1 2-14-16,-1-1-17 0,-9-1-37 16,-6-4-70-16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F2D851-E0D6-4FEA-8C72-3B50FA93220D}" type="datetimeFigureOut">
              <a:rPr lang="en-US" smtClean="0"/>
              <a:t>1/22/2020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DBEE1F-DBB6-472E-9B82-BB303C347A91}" type="slidenum">
              <a:rPr lang="en-US" smtClean="0"/>
              <a:t>‹#›</a:t>
            </a:fld>
            <a:endParaRPr lang="en-US"/>
          </a:p>
        </p:txBody>
      </p:sp>
    </p:spTree>
    <p:extLst>
      <p:ext uri="{BB962C8B-B14F-4D97-AF65-F5344CB8AC3E}">
        <p14:creationId xmlns:p14="http://schemas.microsoft.com/office/powerpoint/2010/main" val="235199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1</a:t>
            </a:fld>
            <a:endParaRPr lang="en-US"/>
          </a:p>
        </p:txBody>
      </p:sp>
    </p:spTree>
    <p:extLst>
      <p:ext uri="{BB962C8B-B14F-4D97-AF65-F5344CB8AC3E}">
        <p14:creationId xmlns:p14="http://schemas.microsoft.com/office/powerpoint/2010/main" val="170473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case is described on the next slide.</a:t>
            </a:r>
          </a:p>
        </p:txBody>
      </p:sp>
      <p:sp>
        <p:nvSpPr>
          <p:cNvPr id="4" name="Slide Number Placeholder 3"/>
          <p:cNvSpPr>
            <a:spLocks noGrp="1"/>
          </p:cNvSpPr>
          <p:nvPr>
            <p:ph type="sldNum" sz="quarter" idx="5"/>
          </p:nvPr>
        </p:nvSpPr>
        <p:spPr/>
        <p:txBody>
          <a:bodyPr/>
          <a:lstStyle/>
          <a:p>
            <a:fld id="{43DBEE1F-DBB6-472E-9B82-BB303C347A91}" type="slidenum">
              <a:rPr lang="en-US" smtClean="0"/>
              <a:t>10</a:t>
            </a:fld>
            <a:endParaRPr lang="en-US"/>
          </a:p>
        </p:txBody>
      </p:sp>
    </p:spTree>
    <p:extLst>
      <p:ext uri="{BB962C8B-B14F-4D97-AF65-F5344CB8AC3E}">
        <p14:creationId xmlns:p14="http://schemas.microsoft.com/office/powerpoint/2010/main" val="3370324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11</a:t>
            </a:fld>
            <a:endParaRPr lang="en-US"/>
          </a:p>
        </p:txBody>
      </p:sp>
    </p:spTree>
    <p:extLst>
      <p:ext uri="{BB962C8B-B14F-4D97-AF65-F5344CB8AC3E}">
        <p14:creationId xmlns:p14="http://schemas.microsoft.com/office/powerpoint/2010/main" val="246307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correct implementation of release disables the interrupts throughout the function body.</a:t>
            </a:r>
          </a:p>
        </p:txBody>
      </p:sp>
      <p:sp>
        <p:nvSpPr>
          <p:cNvPr id="4" name="Slide Number Placeholder 3"/>
          <p:cNvSpPr>
            <a:spLocks noGrp="1"/>
          </p:cNvSpPr>
          <p:nvPr>
            <p:ph type="sldNum" sz="quarter" idx="5"/>
          </p:nvPr>
        </p:nvSpPr>
        <p:spPr/>
        <p:txBody>
          <a:bodyPr/>
          <a:lstStyle/>
          <a:p>
            <a:fld id="{43DBEE1F-DBB6-472E-9B82-BB303C347A91}" type="slidenum">
              <a:rPr lang="en-US" smtClean="0"/>
              <a:t>12</a:t>
            </a:fld>
            <a:endParaRPr lang="en-US"/>
          </a:p>
        </p:txBody>
      </p:sp>
    </p:spTree>
    <p:extLst>
      <p:ext uri="{BB962C8B-B14F-4D97-AF65-F5344CB8AC3E}">
        <p14:creationId xmlns:p14="http://schemas.microsoft.com/office/powerpoint/2010/main" val="2977599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13</a:t>
            </a:fld>
            <a:endParaRPr lang="en-US"/>
          </a:p>
        </p:txBody>
      </p:sp>
    </p:spTree>
    <p:extLst>
      <p:ext uri="{BB962C8B-B14F-4D97-AF65-F5344CB8AC3E}">
        <p14:creationId xmlns:p14="http://schemas.microsoft.com/office/powerpoint/2010/main" val="2004441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say thread T1 was releasing the lock. In release, T1 found T2 on the waiting list, added them to the ready list, and then released the lock (returned from the release routine). Now, before T2 gets CPU, another thread T3 was scheduled and acquired the lock. After this, T3 was preempted (before releasing the lock), and T2 was scheduled. In this case, T2 will not get the lock, and it waits again by putting itself to the waiting list and calling schedule.</a:t>
            </a:r>
          </a:p>
        </p:txBody>
      </p:sp>
      <p:sp>
        <p:nvSpPr>
          <p:cNvPr id="4" name="Slide Number Placeholder 3"/>
          <p:cNvSpPr>
            <a:spLocks noGrp="1"/>
          </p:cNvSpPr>
          <p:nvPr>
            <p:ph type="sldNum" sz="quarter" idx="5"/>
          </p:nvPr>
        </p:nvSpPr>
        <p:spPr/>
        <p:txBody>
          <a:bodyPr/>
          <a:lstStyle/>
          <a:p>
            <a:fld id="{43DBEE1F-DBB6-472E-9B82-BB303C347A91}" type="slidenum">
              <a:rPr lang="en-US" smtClean="0"/>
              <a:t>14</a:t>
            </a:fld>
            <a:endParaRPr lang="en-US"/>
          </a:p>
        </p:txBody>
      </p:sp>
    </p:spTree>
    <p:extLst>
      <p:ext uri="{BB962C8B-B14F-4D97-AF65-F5344CB8AC3E}">
        <p14:creationId xmlns:p14="http://schemas.microsoft.com/office/powerpoint/2010/main" val="2294113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15</a:t>
            </a:fld>
            <a:endParaRPr lang="en-US"/>
          </a:p>
        </p:txBody>
      </p:sp>
    </p:spTree>
    <p:extLst>
      <p:ext uri="{BB962C8B-B14F-4D97-AF65-F5344CB8AC3E}">
        <p14:creationId xmlns:p14="http://schemas.microsoft.com/office/powerpoint/2010/main" val="41750400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Semaphores are the same as locks, just that the value of semaphore can be more than one. Semaphores can be used to implement locks and may be used in other scenarios as well.</a:t>
            </a:r>
          </a:p>
        </p:txBody>
      </p:sp>
      <p:sp>
        <p:nvSpPr>
          <p:cNvPr id="4" name="Slide Number Placeholder 3"/>
          <p:cNvSpPr>
            <a:spLocks noGrp="1"/>
          </p:cNvSpPr>
          <p:nvPr>
            <p:ph type="sldNum" sz="quarter" idx="5"/>
          </p:nvPr>
        </p:nvSpPr>
        <p:spPr/>
        <p:txBody>
          <a:bodyPr/>
          <a:lstStyle/>
          <a:p>
            <a:fld id="{43DBEE1F-DBB6-472E-9B82-BB303C347A91}" type="slidenum">
              <a:rPr lang="en-US" smtClean="0"/>
              <a:t>16</a:t>
            </a:fld>
            <a:endParaRPr lang="en-US"/>
          </a:p>
        </p:txBody>
      </p:sp>
    </p:spTree>
    <p:extLst>
      <p:ext uri="{BB962C8B-B14F-4D97-AF65-F5344CB8AC3E}">
        <p14:creationId xmlns:p14="http://schemas.microsoft.com/office/powerpoint/2010/main" val="1490196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17</a:t>
            </a:fld>
            <a:endParaRPr lang="en-US"/>
          </a:p>
        </p:txBody>
      </p:sp>
    </p:spTree>
    <p:extLst>
      <p:ext uri="{BB962C8B-B14F-4D97-AF65-F5344CB8AC3E}">
        <p14:creationId xmlns:p14="http://schemas.microsoft.com/office/powerpoint/2010/main" val="3036852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18</a:t>
            </a:fld>
            <a:endParaRPr lang="en-US"/>
          </a:p>
        </p:txBody>
      </p:sp>
    </p:spTree>
    <p:extLst>
      <p:ext uri="{BB962C8B-B14F-4D97-AF65-F5344CB8AC3E}">
        <p14:creationId xmlns:p14="http://schemas.microsoft.com/office/powerpoint/2010/main" val="1796282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implement locks by initializing the semaphore to 1.</a:t>
            </a:r>
          </a:p>
        </p:txBody>
      </p:sp>
      <p:sp>
        <p:nvSpPr>
          <p:cNvPr id="4" name="Slide Number Placeholder 3"/>
          <p:cNvSpPr>
            <a:spLocks noGrp="1"/>
          </p:cNvSpPr>
          <p:nvPr>
            <p:ph type="sldNum" sz="quarter" idx="5"/>
          </p:nvPr>
        </p:nvSpPr>
        <p:spPr/>
        <p:txBody>
          <a:bodyPr/>
          <a:lstStyle/>
          <a:p>
            <a:fld id="{43DBEE1F-DBB6-472E-9B82-BB303C347A91}" type="slidenum">
              <a:rPr lang="en-US" smtClean="0"/>
              <a:t>19</a:t>
            </a:fld>
            <a:endParaRPr lang="en-US"/>
          </a:p>
        </p:txBody>
      </p:sp>
    </p:spTree>
    <p:extLst>
      <p:ext uri="{BB962C8B-B14F-4D97-AF65-F5344CB8AC3E}">
        <p14:creationId xmlns:p14="http://schemas.microsoft.com/office/powerpoint/2010/main" val="2477956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schedule1 routine puts the waiting threads to the ready list such that it can be scheduled later (say on timer interrupt). However, it doesn’t make sense to let these waiting threads getting scheduled until the lock holder releases the lock. A better solution would be to put these threads in some other list (not ready list). During release, the lock holder can remove a thread from the waiting list and add them to the ready list.</a:t>
            </a:r>
          </a:p>
        </p:txBody>
      </p:sp>
      <p:sp>
        <p:nvSpPr>
          <p:cNvPr id="4" name="Slide Number Placeholder 3"/>
          <p:cNvSpPr>
            <a:spLocks noGrp="1"/>
          </p:cNvSpPr>
          <p:nvPr>
            <p:ph type="sldNum" sz="quarter" idx="5"/>
          </p:nvPr>
        </p:nvSpPr>
        <p:spPr/>
        <p:txBody>
          <a:bodyPr/>
          <a:lstStyle/>
          <a:p>
            <a:fld id="{43DBEE1F-DBB6-472E-9B82-BB303C347A91}" type="slidenum">
              <a:rPr lang="en-US" smtClean="0"/>
              <a:t>2</a:t>
            </a:fld>
            <a:endParaRPr lang="en-US"/>
          </a:p>
        </p:txBody>
      </p:sp>
    </p:spTree>
    <p:extLst>
      <p:ext uri="{BB962C8B-B14F-4D97-AF65-F5344CB8AC3E}">
        <p14:creationId xmlns:p14="http://schemas.microsoft.com/office/powerpoint/2010/main" val="113828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Semaphores can also be used to implement wait and signal. If a thread initializes the semaphore with zero and calls down, then it will wait until somebody signals by calling up. In this example, a parent thread creates a child thread and passes a semaphore to the child. The semaphore is initialized with zero. The parent is waiting for the child to send a signal when it gets a chance to run.</a:t>
            </a:r>
          </a:p>
        </p:txBody>
      </p:sp>
      <p:sp>
        <p:nvSpPr>
          <p:cNvPr id="4" name="Slide Number Placeholder 3"/>
          <p:cNvSpPr>
            <a:spLocks noGrp="1"/>
          </p:cNvSpPr>
          <p:nvPr>
            <p:ph type="sldNum" sz="quarter" idx="5"/>
          </p:nvPr>
        </p:nvSpPr>
        <p:spPr/>
        <p:txBody>
          <a:bodyPr/>
          <a:lstStyle/>
          <a:p>
            <a:fld id="{43DBEE1F-DBB6-472E-9B82-BB303C347A91}" type="slidenum">
              <a:rPr lang="en-US" smtClean="0"/>
              <a:t>20</a:t>
            </a:fld>
            <a:endParaRPr lang="en-US"/>
          </a:p>
        </p:txBody>
      </p:sp>
    </p:spTree>
    <p:extLst>
      <p:ext uri="{BB962C8B-B14F-4D97-AF65-F5344CB8AC3E}">
        <p14:creationId xmlns:p14="http://schemas.microsoft.com/office/powerpoint/2010/main" val="11432055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same example that we have discussed before. buffer is a circular queue. If the queue is not full, the put routine inserts a character to the buffer. If the buffer is not empty, the get routine removes a character from the queue. Multiple threads can be in the get and put routines at the same time.</a:t>
            </a:r>
          </a:p>
        </p:txBody>
      </p:sp>
      <p:sp>
        <p:nvSpPr>
          <p:cNvPr id="4" name="Slide Number Placeholder 3"/>
          <p:cNvSpPr>
            <a:spLocks noGrp="1"/>
          </p:cNvSpPr>
          <p:nvPr>
            <p:ph type="sldNum" sz="quarter" idx="5"/>
          </p:nvPr>
        </p:nvSpPr>
        <p:spPr/>
        <p:txBody>
          <a:bodyPr/>
          <a:lstStyle/>
          <a:p>
            <a:fld id="{43DBEE1F-DBB6-472E-9B82-BB303C347A91}" type="slidenum">
              <a:rPr lang="en-US" smtClean="0"/>
              <a:t>21</a:t>
            </a:fld>
            <a:endParaRPr lang="en-US"/>
          </a:p>
        </p:txBody>
      </p:sp>
    </p:spTree>
    <p:extLst>
      <p:ext uri="{BB962C8B-B14F-4D97-AF65-F5344CB8AC3E}">
        <p14:creationId xmlns:p14="http://schemas.microsoft.com/office/powerpoint/2010/main" val="4800162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problems with this code is waiting for the buffer to become not empty or not full in a busy loop. Notice that rather than waiting in the while loop in the put routine, it is better to call yield because the buffer can only become not full if the get routine gets a chance to run. The put routine should not be scheduled until a thread executing get routine decrements the counter. In this case, the condition variables can be used instead of waiting for a condition to be true in a busy loop.</a:t>
            </a:r>
          </a:p>
        </p:txBody>
      </p:sp>
      <p:sp>
        <p:nvSpPr>
          <p:cNvPr id="4" name="Slide Number Placeholder 3"/>
          <p:cNvSpPr>
            <a:spLocks noGrp="1"/>
          </p:cNvSpPr>
          <p:nvPr>
            <p:ph type="sldNum" sz="quarter" idx="5"/>
          </p:nvPr>
        </p:nvSpPr>
        <p:spPr/>
        <p:txBody>
          <a:bodyPr/>
          <a:lstStyle/>
          <a:p>
            <a:fld id="{43DBEE1F-DBB6-472E-9B82-BB303C347A91}" type="slidenum">
              <a:rPr lang="en-US" smtClean="0"/>
              <a:t>22</a:t>
            </a:fld>
            <a:endParaRPr lang="en-US"/>
          </a:p>
        </p:txBody>
      </p:sp>
    </p:spTree>
    <p:extLst>
      <p:ext uri="{BB962C8B-B14F-4D97-AF65-F5344CB8AC3E}">
        <p14:creationId xmlns:p14="http://schemas.microsoft.com/office/powerpoint/2010/main" val="26046827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cond_wait</a:t>
            </a:r>
            <a:r>
              <a:rPr lang="en-US" dirty="0"/>
              <a:t> and </a:t>
            </a:r>
            <a:r>
              <a:rPr lang="en-US" dirty="0" err="1"/>
              <a:t>cond_signal</a:t>
            </a:r>
            <a:r>
              <a:rPr lang="en-US" dirty="0"/>
              <a:t> take a condition variable as input. </a:t>
            </a:r>
            <a:r>
              <a:rPr lang="en-US" dirty="0" err="1"/>
              <a:t>cond_wait</a:t>
            </a:r>
            <a:r>
              <a:rPr lang="en-US" dirty="0"/>
              <a:t> is called when a condition is not true. It puts the current thread to sleep. </a:t>
            </a:r>
            <a:r>
              <a:rPr lang="en-US" dirty="0" err="1"/>
              <a:t>cond_signal</a:t>
            </a:r>
            <a:r>
              <a:rPr lang="en-US" dirty="0"/>
              <a:t> wakes up a thread that is sleeping on the input condition variable. After a thread (waiting on condition variable) wakes up, it rechecks the condition. If the condition is not true, it goes to sleep mode again.</a:t>
            </a:r>
          </a:p>
        </p:txBody>
      </p:sp>
      <p:sp>
        <p:nvSpPr>
          <p:cNvPr id="4" name="Slide Number Placeholder 3"/>
          <p:cNvSpPr>
            <a:spLocks noGrp="1"/>
          </p:cNvSpPr>
          <p:nvPr>
            <p:ph type="sldNum" sz="quarter" idx="5"/>
          </p:nvPr>
        </p:nvSpPr>
        <p:spPr/>
        <p:txBody>
          <a:bodyPr/>
          <a:lstStyle/>
          <a:p>
            <a:fld id="{43DBEE1F-DBB6-472E-9B82-BB303C347A91}" type="slidenum">
              <a:rPr lang="en-US" smtClean="0"/>
              <a:t>23</a:t>
            </a:fld>
            <a:endParaRPr lang="en-US"/>
          </a:p>
        </p:txBody>
      </p:sp>
    </p:spTree>
    <p:extLst>
      <p:ext uri="{BB962C8B-B14F-4D97-AF65-F5344CB8AC3E}">
        <p14:creationId xmlns:p14="http://schemas.microsoft.com/office/powerpoint/2010/main" val="27299973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can be rewritten using </a:t>
            </a:r>
            <a:r>
              <a:rPr lang="en-US" dirty="0" err="1"/>
              <a:t>cond_wait</a:t>
            </a:r>
            <a:r>
              <a:rPr lang="en-US" dirty="0"/>
              <a:t> and </a:t>
            </a:r>
            <a:r>
              <a:rPr lang="en-US" dirty="0" err="1"/>
              <a:t>cond_signal</a:t>
            </a:r>
            <a:r>
              <a:rPr lang="en-US" dirty="0"/>
              <a:t> like this.</a:t>
            </a:r>
          </a:p>
        </p:txBody>
      </p:sp>
      <p:sp>
        <p:nvSpPr>
          <p:cNvPr id="4" name="Slide Number Placeholder 3"/>
          <p:cNvSpPr>
            <a:spLocks noGrp="1"/>
          </p:cNvSpPr>
          <p:nvPr>
            <p:ph type="sldNum" sz="quarter" idx="5"/>
          </p:nvPr>
        </p:nvSpPr>
        <p:spPr/>
        <p:txBody>
          <a:bodyPr/>
          <a:lstStyle/>
          <a:p>
            <a:fld id="{43DBEE1F-DBB6-472E-9B82-BB303C347A91}" type="slidenum">
              <a:rPr lang="en-US" smtClean="0"/>
              <a:t>24</a:t>
            </a:fld>
            <a:endParaRPr lang="en-US"/>
          </a:p>
        </p:txBody>
      </p:sp>
    </p:spTree>
    <p:extLst>
      <p:ext uri="{BB962C8B-B14F-4D97-AF65-F5344CB8AC3E}">
        <p14:creationId xmlns:p14="http://schemas.microsoft.com/office/powerpoint/2010/main" val="20418905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another problem with this code. We need locks before accessing the counters, as we have discussed earlier. If we add locks at the start and end of put and get routines, there could be a deadlock. For example, a thread that is calling the put routine can go to sleep if the buffer is full while holding the lock.</a:t>
            </a:r>
          </a:p>
        </p:txBody>
      </p:sp>
      <p:sp>
        <p:nvSpPr>
          <p:cNvPr id="4" name="Slide Number Placeholder 3"/>
          <p:cNvSpPr>
            <a:spLocks noGrp="1"/>
          </p:cNvSpPr>
          <p:nvPr>
            <p:ph type="sldNum" sz="quarter" idx="5"/>
          </p:nvPr>
        </p:nvSpPr>
        <p:spPr/>
        <p:txBody>
          <a:bodyPr/>
          <a:lstStyle/>
          <a:p>
            <a:fld id="{43DBEE1F-DBB6-472E-9B82-BB303C347A91}" type="slidenum">
              <a:rPr lang="en-US" smtClean="0"/>
              <a:t>25</a:t>
            </a:fld>
            <a:endParaRPr lang="en-US"/>
          </a:p>
        </p:txBody>
      </p:sp>
    </p:spTree>
    <p:extLst>
      <p:ext uri="{BB962C8B-B14F-4D97-AF65-F5344CB8AC3E}">
        <p14:creationId xmlns:p14="http://schemas.microsoft.com/office/powerpoint/2010/main" val="31064874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eliminate the deadlocks, we can release the lock before sleeping and acquire it back after waking up. But this could lead to the lost wakeup problem. For instance, if a thread (say T1) got preempted just before the </a:t>
            </a:r>
            <a:r>
              <a:rPr lang="en-US" dirty="0" err="1"/>
              <a:t>cond_wait</a:t>
            </a:r>
            <a:r>
              <a:rPr lang="en-US" dirty="0"/>
              <a:t> in get, and some other thread (say T2) starts executing the put routine and inserts a character in the buffer. Now the </a:t>
            </a:r>
            <a:r>
              <a:rPr lang="en-US" dirty="0" err="1"/>
              <a:t>cond_signal</a:t>
            </a:r>
            <a:r>
              <a:rPr lang="en-US" dirty="0"/>
              <a:t> in T2 is not going to wake up any thread (because T1 hasn’t called the </a:t>
            </a:r>
            <a:r>
              <a:rPr lang="en-US" dirty="0" err="1"/>
              <a:t>cond_wait</a:t>
            </a:r>
            <a:r>
              <a:rPr lang="en-US" dirty="0"/>
              <a:t> yet). If the scheduler schedules T1 after some time, it would put itself to the sleeping list even though the buffer is not empty. This is also called the lost wakeup problem. One of the reasons why T2 got scheduled before T1 was added to the sleeping list because T2 has released the lock before calling </a:t>
            </a:r>
            <a:r>
              <a:rPr lang="en-US" dirty="0" err="1"/>
              <a:t>cond_wait</a:t>
            </a:r>
            <a:r>
              <a:rPr lang="en-US" dirty="0"/>
              <a:t>. To solve this problem, </a:t>
            </a:r>
            <a:r>
              <a:rPr lang="en-US" dirty="0" err="1"/>
              <a:t>cond_wait</a:t>
            </a:r>
            <a:r>
              <a:rPr lang="en-US" dirty="0"/>
              <a:t> takes a lock as an argument and expects the caller to acquire the lock before the call. </a:t>
            </a:r>
            <a:r>
              <a:rPr lang="en-US" dirty="0" err="1"/>
              <a:t>cond_wait</a:t>
            </a:r>
            <a:r>
              <a:rPr lang="en-US" dirty="0"/>
              <a:t> releases the lock after adding the current thread to the sleeping list. </a:t>
            </a:r>
            <a:r>
              <a:rPr lang="en-US" dirty="0" err="1"/>
              <a:t>cond_signal</a:t>
            </a:r>
            <a:r>
              <a:rPr lang="en-US" dirty="0"/>
              <a:t> expects the caller to acquire the same lock (as in </a:t>
            </a:r>
            <a:r>
              <a:rPr lang="en-US" dirty="0" err="1"/>
              <a:t>cond_wait</a:t>
            </a:r>
            <a:r>
              <a:rPr lang="en-US" dirty="0"/>
              <a:t>) before the call. </a:t>
            </a:r>
            <a:r>
              <a:rPr lang="en-US" dirty="0" err="1"/>
              <a:t>cond_signal</a:t>
            </a:r>
            <a:r>
              <a:rPr lang="en-US" dirty="0"/>
              <a:t> moves a thread from the sleeping list to the ready list.</a:t>
            </a:r>
          </a:p>
        </p:txBody>
      </p:sp>
      <p:sp>
        <p:nvSpPr>
          <p:cNvPr id="4" name="Slide Number Placeholder 3"/>
          <p:cNvSpPr>
            <a:spLocks noGrp="1"/>
          </p:cNvSpPr>
          <p:nvPr>
            <p:ph type="sldNum" sz="quarter" idx="5"/>
          </p:nvPr>
        </p:nvSpPr>
        <p:spPr/>
        <p:txBody>
          <a:bodyPr/>
          <a:lstStyle/>
          <a:p>
            <a:fld id="{43DBEE1F-DBB6-472E-9B82-BB303C347A91}" type="slidenum">
              <a:rPr lang="en-US" smtClean="0"/>
              <a:t>26</a:t>
            </a:fld>
            <a:endParaRPr lang="en-US"/>
          </a:p>
        </p:txBody>
      </p:sp>
    </p:spTree>
    <p:extLst>
      <p:ext uri="{BB962C8B-B14F-4D97-AF65-F5344CB8AC3E}">
        <p14:creationId xmlns:p14="http://schemas.microsoft.com/office/powerpoint/2010/main" val="6566390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27</a:t>
            </a:fld>
            <a:endParaRPr lang="en-US"/>
          </a:p>
        </p:txBody>
      </p:sp>
    </p:spTree>
    <p:extLst>
      <p:ext uri="{BB962C8B-B14F-4D97-AF65-F5344CB8AC3E}">
        <p14:creationId xmlns:p14="http://schemas.microsoft.com/office/powerpoint/2010/main" val="14401252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 correct code looks like this.</a:t>
            </a:r>
          </a:p>
        </p:txBody>
      </p:sp>
      <p:sp>
        <p:nvSpPr>
          <p:cNvPr id="4" name="Slide Number Placeholder 3"/>
          <p:cNvSpPr>
            <a:spLocks noGrp="1"/>
          </p:cNvSpPr>
          <p:nvPr>
            <p:ph type="sldNum" sz="quarter" idx="5"/>
          </p:nvPr>
        </p:nvSpPr>
        <p:spPr/>
        <p:txBody>
          <a:bodyPr/>
          <a:lstStyle/>
          <a:p>
            <a:fld id="{43DBEE1F-DBB6-472E-9B82-BB303C347A91}" type="slidenum">
              <a:rPr lang="en-US" smtClean="0"/>
              <a:t>28</a:t>
            </a:fld>
            <a:endParaRPr lang="en-US"/>
          </a:p>
        </p:txBody>
      </p:sp>
    </p:spTree>
    <p:extLst>
      <p:ext uri="{BB962C8B-B14F-4D97-AF65-F5344CB8AC3E}">
        <p14:creationId xmlns:p14="http://schemas.microsoft.com/office/powerpoint/2010/main" val="28801904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29</a:t>
            </a:fld>
            <a:endParaRPr lang="en-US"/>
          </a:p>
        </p:txBody>
      </p:sp>
    </p:spTree>
    <p:extLst>
      <p:ext uri="{BB962C8B-B14F-4D97-AF65-F5344CB8AC3E}">
        <p14:creationId xmlns:p14="http://schemas.microsoft.com/office/powerpoint/2010/main" val="855316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lock structure contains a list that contains all the threads that are waiting for acquiring the corresponding lock. In acquire routine, if a thread is unable to acquire a lock, it puts itself to the waiting list of the corresponding lock and call schedule. Notice, schedule is different from schedule1. schedule doesn’t put the current thread to the ready list. Also, schedule assumes that the caller must have disabled the interrupt before calling schedule. If interrupts are enabled, then schedule may call itself (unless we implement some other logic to prevent that) and thus end up putting the ready list in an inconsistent state.</a:t>
            </a:r>
          </a:p>
        </p:txBody>
      </p:sp>
      <p:sp>
        <p:nvSpPr>
          <p:cNvPr id="4" name="Slide Number Placeholder 3"/>
          <p:cNvSpPr>
            <a:spLocks noGrp="1"/>
          </p:cNvSpPr>
          <p:nvPr>
            <p:ph type="sldNum" sz="quarter" idx="5"/>
          </p:nvPr>
        </p:nvSpPr>
        <p:spPr/>
        <p:txBody>
          <a:bodyPr/>
          <a:lstStyle/>
          <a:p>
            <a:fld id="{43DBEE1F-DBB6-472E-9B82-BB303C347A91}" type="slidenum">
              <a:rPr lang="en-US" smtClean="0"/>
              <a:t>3</a:t>
            </a:fld>
            <a:endParaRPr lang="en-US"/>
          </a:p>
        </p:txBody>
      </p:sp>
    </p:spTree>
    <p:extLst>
      <p:ext uri="{BB962C8B-B14F-4D97-AF65-F5344CB8AC3E}">
        <p14:creationId xmlns:p14="http://schemas.microsoft.com/office/powerpoint/2010/main" val="605108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30</a:t>
            </a:fld>
            <a:endParaRPr lang="en-US"/>
          </a:p>
        </p:txBody>
      </p:sp>
    </p:spTree>
    <p:extLst>
      <p:ext uri="{BB962C8B-B14F-4D97-AF65-F5344CB8AC3E}">
        <p14:creationId xmlns:p14="http://schemas.microsoft.com/office/powerpoint/2010/main" val="42398492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31</a:t>
            </a:fld>
            <a:endParaRPr lang="en-US"/>
          </a:p>
        </p:txBody>
      </p:sp>
    </p:spTree>
    <p:extLst>
      <p:ext uri="{BB962C8B-B14F-4D97-AF65-F5344CB8AC3E}">
        <p14:creationId xmlns:p14="http://schemas.microsoft.com/office/powerpoint/2010/main" val="31758606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32</a:t>
            </a:fld>
            <a:endParaRPr lang="en-US"/>
          </a:p>
        </p:txBody>
      </p:sp>
    </p:spTree>
    <p:extLst>
      <p:ext uri="{BB962C8B-B14F-4D97-AF65-F5344CB8AC3E}">
        <p14:creationId xmlns:p14="http://schemas.microsoft.com/office/powerpoint/2010/main" val="15881918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have to choose between multiple processes vs. multiple threads for developing an application, no choice is better than another in all aspects. Threads may be better for performance (because of faster communication using shared memory), but not for bug isolation. If a thread crashes, everything else (other threads) crashes. This may not be true for processes. But processes may end up using more system resources than threads. </a:t>
            </a:r>
          </a:p>
        </p:txBody>
      </p:sp>
      <p:sp>
        <p:nvSpPr>
          <p:cNvPr id="4" name="Slide Number Placeholder 3"/>
          <p:cNvSpPr>
            <a:spLocks noGrp="1"/>
          </p:cNvSpPr>
          <p:nvPr>
            <p:ph type="sldNum" sz="quarter" idx="5"/>
          </p:nvPr>
        </p:nvSpPr>
        <p:spPr/>
        <p:txBody>
          <a:bodyPr/>
          <a:lstStyle/>
          <a:p>
            <a:fld id="{43DBEE1F-DBB6-472E-9B82-BB303C347A91}" type="slidenum">
              <a:rPr lang="en-US" smtClean="0"/>
              <a:t>33</a:t>
            </a:fld>
            <a:endParaRPr lang="en-US"/>
          </a:p>
        </p:txBody>
      </p:sp>
    </p:spTree>
    <p:extLst>
      <p:ext uri="{BB962C8B-B14F-4D97-AF65-F5344CB8AC3E}">
        <p14:creationId xmlns:p14="http://schemas.microsoft.com/office/powerpoint/2010/main" val="25919917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34</a:t>
            </a:fld>
            <a:endParaRPr lang="en-US"/>
          </a:p>
        </p:txBody>
      </p:sp>
    </p:spTree>
    <p:extLst>
      <p:ext uri="{BB962C8B-B14F-4D97-AF65-F5344CB8AC3E}">
        <p14:creationId xmlns:p14="http://schemas.microsoft.com/office/powerpoint/2010/main" val="24440183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35</a:t>
            </a:fld>
            <a:endParaRPr lang="en-US"/>
          </a:p>
        </p:txBody>
      </p:sp>
    </p:spTree>
    <p:extLst>
      <p:ext uri="{BB962C8B-B14F-4D97-AF65-F5344CB8AC3E}">
        <p14:creationId xmlns:p14="http://schemas.microsoft.com/office/powerpoint/2010/main" val="29887744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36</a:t>
            </a:fld>
            <a:endParaRPr lang="en-US"/>
          </a:p>
        </p:txBody>
      </p:sp>
    </p:spTree>
    <p:extLst>
      <p:ext uri="{BB962C8B-B14F-4D97-AF65-F5344CB8AC3E}">
        <p14:creationId xmlns:p14="http://schemas.microsoft.com/office/powerpoint/2010/main" val="33784260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37</a:t>
            </a:fld>
            <a:endParaRPr lang="en-US"/>
          </a:p>
        </p:txBody>
      </p:sp>
    </p:spTree>
    <p:extLst>
      <p:ext uri="{BB962C8B-B14F-4D97-AF65-F5344CB8AC3E}">
        <p14:creationId xmlns:p14="http://schemas.microsoft.com/office/powerpoint/2010/main" val="12901300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38</a:t>
            </a:fld>
            <a:endParaRPr lang="en-US"/>
          </a:p>
        </p:txBody>
      </p:sp>
    </p:spTree>
    <p:extLst>
      <p:ext uri="{BB962C8B-B14F-4D97-AF65-F5344CB8AC3E}">
        <p14:creationId xmlns:p14="http://schemas.microsoft.com/office/powerpoint/2010/main" val="36241741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 pointer is a variable that stores the address of a function. A function can be indirectly called using the address stored in a function pointer. Along with other usage, function pointers are used in the generic implementation of library routines. For example, a generic implementation of the quicksort algorithm can take a user-defined function as an argument to compare two inputs.</a:t>
            </a:r>
          </a:p>
        </p:txBody>
      </p:sp>
      <p:sp>
        <p:nvSpPr>
          <p:cNvPr id="4" name="Slide Number Placeholder 3"/>
          <p:cNvSpPr>
            <a:spLocks noGrp="1"/>
          </p:cNvSpPr>
          <p:nvPr>
            <p:ph type="sldNum" sz="quarter" idx="5"/>
          </p:nvPr>
        </p:nvSpPr>
        <p:spPr/>
        <p:txBody>
          <a:bodyPr/>
          <a:lstStyle/>
          <a:p>
            <a:fld id="{43DBEE1F-DBB6-472E-9B82-BB303C347A91}" type="slidenum">
              <a:rPr lang="en-US" smtClean="0"/>
              <a:t>39</a:t>
            </a:fld>
            <a:endParaRPr lang="en-US"/>
          </a:p>
        </p:txBody>
      </p:sp>
    </p:spTree>
    <p:extLst>
      <p:ext uri="{BB962C8B-B14F-4D97-AF65-F5344CB8AC3E}">
        <p14:creationId xmlns:p14="http://schemas.microsoft.com/office/powerpoint/2010/main" val="2959420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if we are disabling interrupts while calling schedule, it will be enabled after the schedule returns.</a:t>
            </a:r>
          </a:p>
        </p:txBody>
      </p:sp>
      <p:sp>
        <p:nvSpPr>
          <p:cNvPr id="4" name="Slide Number Placeholder 3"/>
          <p:cNvSpPr>
            <a:spLocks noGrp="1"/>
          </p:cNvSpPr>
          <p:nvPr>
            <p:ph type="sldNum" sz="quarter" idx="5"/>
          </p:nvPr>
        </p:nvSpPr>
        <p:spPr/>
        <p:txBody>
          <a:bodyPr/>
          <a:lstStyle/>
          <a:p>
            <a:fld id="{43DBEE1F-DBB6-472E-9B82-BB303C347A91}" type="slidenum">
              <a:rPr lang="en-US" smtClean="0"/>
              <a:t>4</a:t>
            </a:fld>
            <a:endParaRPr lang="en-US"/>
          </a:p>
        </p:txBody>
      </p:sp>
    </p:spTree>
    <p:extLst>
      <p:ext uri="{BB962C8B-B14F-4D97-AF65-F5344CB8AC3E}">
        <p14:creationId xmlns:p14="http://schemas.microsoft.com/office/powerpoint/2010/main" val="7806551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 language, any address can be stored in a function pointer. C applications can jump to any address by storing it to a function pointer and calling it indirectly.</a:t>
            </a:r>
          </a:p>
        </p:txBody>
      </p:sp>
      <p:sp>
        <p:nvSpPr>
          <p:cNvPr id="4" name="Slide Number Placeholder 3"/>
          <p:cNvSpPr>
            <a:spLocks noGrp="1"/>
          </p:cNvSpPr>
          <p:nvPr>
            <p:ph type="sldNum" sz="quarter" idx="5"/>
          </p:nvPr>
        </p:nvSpPr>
        <p:spPr/>
        <p:txBody>
          <a:bodyPr/>
          <a:lstStyle/>
          <a:p>
            <a:fld id="{43DBEE1F-DBB6-472E-9B82-BB303C347A91}" type="slidenum">
              <a:rPr lang="en-US" smtClean="0"/>
              <a:t>40</a:t>
            </a:fld>
            <a:endParaRPr lang="en-US"/>
          </a:p>
        </p:txBody>
      </p:sp>
    </p:spTree>
    <p:extLst>
      <p:ext uri="{BB962C8B-B14F-4D97-AF65-F5344CB8AC3E}">
        <p14:creationId xmlns:p14="http://schemas.microsoft.com/office/powerpoint/2010/main" val="19488391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41</a:t>
            </a:fld>
            <a:endParaRPr lang="en-US"/>
          </a:p>
        </p:txBody>
      </p:sp>
    </p:spTree>
    <p:extLst>
      <p:ext uri="{BB962C8B-B14F-4D97-AF65-F5344CB8AC3E}">
        <p14:creationId xmlns:p14="http://schemas.microsoft.com/office/powerpoint/2010/main" val="3768463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application can overwrite the return address on the stack to jump to any address. In this example, when foo returns, the CPU will jump to address 0x100123.</a:t>
            </a:r>
          </a:p>
        </p:txBody>
      </p:sp>
      <p:sp>
        <p:nvSpPr>
          <p:cNvPr id="4" name="Slide Number Placeholder 3"/>
          <p:cNvSpPr>
            <a:spLocks noGrp="1"/>
          </p:cNvSpPr>
          <p:nvPr>
            <p:ph type="sldNum" sz="quarter" idx="5"/>
          </p:nvPr>
        </p:nvSpPr>
        <p:spPr/>
        <p:txBody>
          <a:bodyPr/>
          <a:lstStyle/>
          <a:p>
            <a:fld id="{43DBEE1F-DBB6-472E-9B82-BB303C347A91}" type="slidenum">
              <a:rPr lang="en-US" smtClean="0"/>
              <a:t>42</a:t>
            </a:fld>
            <a:endParaRPr lang="en-US"/>
          </a:p>
        </p:txBody>
      </p:sp>
    </p:spTree>
    <p:extLst>
      <p:ext uri="{BB962C8B-B14F-4D97-AF65-F5344CB8AC3E}">
        <p14:creationId xmlns:p14="http://schemas.microsoft.com/office/powerpoint/2010/main" val="851898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43</a:t>
            </a:fld>
            <a:endParaRPr lang="en-US"/>
          </a:p>
        </p:txBody>
      </p:sp>
    </p:spTree>
    <p:extLst>
      <p:ext uri="{BB962C8B-B14F-4D97-AF65-F5344CB8AC3E}">
        <p14:creationId xmlns:p14="http://schemas.microsoft.com/office/powerpoint/2010/main" val="11609476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44</a:t>
            </a:fld>
            <a:endParaRPr lang="en-US"/>
          </a:p>
        </p:txBody>
      </p:sp>
    </p:spTree>
    <p:extLst>
      <p:ext uri="{BB962C8B-B14F-4D97-AF65-F5344CB8AC3E}">
        <p14:creationId xmlns:p14="http://schemas.microsoft.com/office/powerpoint/2010/main" val="1982194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5</a:t>
            </a:fld>
            <a:endParaRPr lang="en-US"/>
          </a:p>
        </p:txBody>
      </p:sp>
    </p:spTree>
    <p:extLst>
      <p:ext uri="{BB962C8B-B14F-4D97-AF65-F5344CB8AC3E}">
        <p14:creationId xmlns:p14="http://schemas.microsoft.com/office/powerpoint/2010/main" val="1083373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6</a:t>
            </a:fld>
            <a:endParaRPr lang="en-US"/>
          </a:p>
        </p:txBody>
      </p:sp>
    </p:spTree>
    <p:extLst>
      <p:ext uri="{BB962C8B-B14F-4D97-AF65-F5344CB8AC3E}">
        <p14:creationId xmlns:p14="http://schemas.microsoft.com/office/powerpoint/2010/main" val="3498052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DBEE1F-DBB6-472E-9B82-BB303C347A91}" type="slidenum">
              <a:rPr lang="en-US" smtClean="0"/>
              <a:t>7</a:t>
            </a:fld>
            <a:endParaRPr lang="en-US"/>
          </a:p>
        </p:txBody>
      </p:sp>
    </p:spTree>
    <p:extLst>
      <p:ext uri="{BB962C8B-B14F-4D97-AF65-F5344CB8AC3E}">
        <p14:creationId xmlns:p14="http://schemas.microsoft.com/office/powerpoint/2010/main" val="3599431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8</a:t>
            </a:fld>
            <a:endParaRPr lang="en-US"/>
          </a:p>
        </p:txBody>
      </p:sp>
    </p:spTree>
    <p:extLst>
      <p:ext uri="{BB962C8B-B14F-4D97-AF65-F5344CB8AC3E}">
        <p14:creationId xmlns:p14="http://schemas.microsoft.com/office/powerpoint/2010/main" val="4156997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9</a:t>
            </a:fld>
            <a:endParaRPr lang="en-US"/>
          </a:p>
        </p:txBody>
      </p:sp>
    </p:spTree>
    <p:extLst>
      <p:ext uri="{BB962C8B-B14F-4D97-AF65-F5344CB8AC3E}">
        <p14:creationId xmlns:p14="http://schemas.microsoft.com/office/powerpoint/2010/main" val="2315031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72A2E-E840-4815-83D6-A35E270CDE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5A59CE-FA5D-48D7-B4C6-0EEA99B25F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BB294C-70A6-4D8E-A29A-5E16574EA3A9}"/>
              </a:ext>
            </a:extLst>
          </p:cNvPr>
          <p:cNvSpPr>
            <a:spLocks noGrp="1"/>
          </p:cNvSpPr>
          <p:nvPr>
            <p:ph type="dt" sz="half" idx="10"/>
          </p:nvPr>
        </p:nvSpPr>
        <p:spPr/>
        <p:txBody>
          <a:bodyPr/>
          <a:lstStyle/>
          <a:p>
            <a:fld id="{DF21220D-BB77-49CB-AE62-7453B66EC2F2}" type="datetimeFigureOut">
              <a:rPr lang="en-US" smtClean="0"/>
              <a:t>1/22/2020</a:t>
            </a:fld>
            <a:endParaRPr lang="en-US"/>
          </a:p>
        </p:txBody>
      </p:sp>
      <p:sp>
        <p:nvSpPr>
          <p:cNvPr id="5" name="Footer Placeholder 4">
            <a:extLst>
              <a:ext uri="{FF2B5EF4-FFF2-40B4-BE49-F238E27FC236}">
                <a16:creationId xmlns:a16="http://schemas.microsoft.com/office/drawing/2014/main" id="{C011C864-AEB8-4241-9A22-E240EFDB92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7369C2-1CC0-47C4-A6C1-C577E98BB082}"/>
              </a:ext>
            </a:extLst>
          </p:cNvPr>
          <p:cNvSpPr>
            <a:spLocks noGrp="1"/>
          </p:cNvSpPr>
          <p:nvPr>
            <p:ph type="sldNum" sz="quarter" idx="12"/>
          </p:nvPr>
        </p:nvSpPr>
        <p:spPr/>
        <p:txBody>
          <a:bodyPr/>
          <a:lstStyle/>
          <a:p>
            <a:fld id="{A428C07B-BA68-4CA9-8841-3908852EA75E}" type="slidenum">
              <a:rPr lang="en-US" smtClean="0"/>
              <a:t>‹#›</a:t>
            </a:fld>
            <a:endParaRPr lang="en-US"/>
          </a:p>
        </p:txBody>
      </p:sp>
    </p:spTree>
    <p:extLst>
      <p:ext uri="{BB962C8B-B14F-4D97-AF65-F5344CB8AC3E}">
        <p14:creationId xmlns:p14="http://schemas.microsoft.com/office/powerpoint/2010/main" val="1934987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9E7CE-E1F4-4BE2-961C-44DE09BA7A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E56C47-8747-4033-B9DA-8053029B61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393A26-3034-4DCD-A7ED-ACDE1131D0E5}"/>
              </a:ext>
            </a:extLst>
          </p:cNvPr>
          <p:cNvSpPr>
            <a:spLocks noGrp="1"/>
          </p:cNvSpPr>
          <p:nvPr>
            <p:ph type="dt" sz="half" idx="10"/>
          </p:nvPr>
        </p:nvSpPr>
        <p:spPr/>
        <p:txBody>
          <a:bodyPr/>
          <a:lstStyle/>
          <a:p>
            <a:fld id="{DF21220D-BB77-49CB-AE62-7453B66EC2F2}" type="datetimeFigureOut">
              <a:rPr lang="en-US" smtClean="0"/>
              <a:t>1/22/2020</a:t>
            </a:fld>
            <a:endParaRPr lang="en-US"/>
          </a:p>
        </p:txBody>
      </p:sp>
      <p:sp>
        <p:nvSpPr>
          <p:cNvPr id="5" name="Footer Placeholder 4">
            <a:extLst>
              <a:ext uri="{FF2B5EF4-FFF2-40B4-BE49-F238E27FC236}">
                <a16:creationId xmlns:a16="http://schemas.microsoft.com/office/drawing/2014/main" id="{D630A844-2AC7-4263-8F2F-6EBE5A1AEE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ABCD9A-E6AE-4C7F-9B6A-12D55B76A1F4}"/>
              </a:ext>
            </a:extLst>
          </p:cNvPr>
          <p:cNvSpPr>
            <a:spLocks noGrp="1"/>
          </p:cNvSpPr>
          <p:nvPr>
            <p:ph type="sldNum" sz="quarter" idx="12"/>
          </p:nvPr>
        </p:nvSpPr>
        <p:spPr/>
        <p:txBody>
          <a:bodyPr/>
          <a:lstStyle/>
          <a:p>
            <a:fld id="{A428C07B-BA68-4CA9-8841-3908852EA75E}" type="slidenum">
              <a:rPr lang="en-US" smtClean="0"/>
              <a:t>‹#›</a:t>
            </a:fld>
            <a:endParaRPr lang="en-US"/>
          </a:p>
        </p:txBody>
      </p:sp>
    </p:spTree>
    <p:extLst>
      <p:ext uri="{BB962C8B-B14F-4D97-AF65-F5344CB8AC3E}">
        <p14:creationId xmlns:p14="http://schemas.microsoft.com/office/powerpoint/2010/main" val="1354534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E6E7A0-882B-4A16-9356-2AC2EF5E7B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E77DD3-6F8D-494F-A2F4-E0EC04BADC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B169EC-E3F2-416C-BBF5-2A3F11D6BA7A}"/>
              </a:ext>
            </a:extLst>
          </p:cNvPr>
          <p:cNvSpPr>
            <a:spLocks noGrp="1"/>
          </p:cNvSpPr>
          <p:nvPr>
            <p:ph type="dt" sz="half" idx="10"/>
          </p:nvPr>
        </p:nvSpPr>
        <p:spPr/>
        <p:txBody>
          <a:bodyPr/>
          <a:lstStyle/>
          <a:p>
            <a:fld id="{DF21220D-BB77-49CB-AE62-7453B66EC2F2}" type="datetimeFigureOut">
              <a:rPr lang="en-US" smtClean="0"/>
              <a:t>1/22/2020</a:t>
            </a:fld>
            <a:endParaRPr lang="en-US"/>
          </a:p>
        </p:txBody>
      </p:sp>
      <p:sp>
        <p:nvSpPr>
          <p:cNvPr id="5" name="Footer Placeholder 4">
            <a:extLst>
              <a:ext uri="{FF2B5EF4-FFF2-40B4-BE49-F238E27FC236}">
                <a16:creationId xmlns:a16="http://schemas.microsoft.com/office/drawing/2014/main" id="{2E4246E7-2C24-464E-AC1D-6464E43348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353EE0-DDBD-4924-9BC7-80365D1D4A56}"/>
              </a:ext>
            </a:extLst>
          </p:cNvPr>
          <p:cNvSpPr>
            <a:spLocks noGrp="1"/>
          </p:cNvSpPr>
          <p:nvPr>
            <p:ph type="sldNum" sz="quarter" idx="12"/>
          </p:nvPr>
        </p:nvSpPr>
        <p:spPr/>
        <p:txBody>
          <a:bodyPr/>
          <a:lstStyle/>
          <a:p>
            <a:fld id="{A428C07B-BA68-4CA9-8841-3908852EA75E}" type="slidenum">
              <a:rPr lang="en-US" smtClean="0"/>
              <a:t>‹#›</a:t>
            </a:fld>
            <a:endParaRPr lang="en-US"/>
          </a:p>
        </p:txBody>
      </p:sp>
    </p:spTree>
    <p:extLst>
      <p:ext uri="{BB962C8B-B14F-4D97-AF65-F5344CB8AC3E}">
        <p14:creationId xmlns:p14="http://schemas.microsoft.com/office/powerpoint/2010/main" val="3974194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44132-0FBE-4BB1-969D-03B0C5A6F6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BA962A-4B9B-447F-B4F9-DFDD92C4C8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FAF584-DE36-450A-B57C-3E29088C2370}"/>
              </a:ext>
            </a:extLst>
          </p:cNvPr>
          <p:cNvSpPr>
            <a:spLocks noGrp="1"/>
          </p:cNvSpPr>
          <p:nvPr>
            <p:ph type="dt" sz="half" idx="10"/>
          </p:nvPr>
        </p:nvSpPr>
        <p:spPr/>
        <p:txBody>
          <a:bodyPr/>
          <a:lstStyle/>
          <a:p>
            <a:fld id="{DF21220D-BB77-49CB-AE62-7453B66EC2F2}" type="datetimeFigureOut">
              <a:rPr lang="en-US" smtClean="0"/>
              <a:t>1/22/2020</a:t>
            </a:fld>
            <a:endParaRPr lang="en-US"/>
          </a:p>
        </p:txBody>
      </p:sp>
      <p:sp>
        <p:nvSpPr>
          <p:cNvPr id="5" name="Footer Placeholder 4">
            <a:extLst>
              <a:ext uri="{FF2B5EF4-FFF2-40B4-BE49-F238E27FC236}">
                <a16:creationId xmlns:a16="http://schemas.microsoft.com/office/drawing/2014/main" id="{B5639693-B8F9-4232-B3B2-FE99E7EC96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13AB0-3286-4DE2-8EED-7EA907E0B44C}"/>
              </a:ext>
            </a:extLst>
          </p:cNvPr>
          <p:cNvSpPr>
            <a:spLocks noGrp="1"/>
          </p:cNvSpPr>
          <p:nvPr>
            <p:ph type="sldNum" sz="quarter" idx="12"/>
          </p:nvPr>
        </p:nvSpPr>
        <p:spPr/>
        <p:txBody>
          <a:bodyPr/>
          <a:lstStyle/>
          <a:p>
            <a:fld id="{A428C07B-BA68-4CA9-8841-3908852EA75E}" type="slidenum">
              <a:rPr lang="en-US" smtClean="0"/>
              <a:t>‹#›</a:t>
            </a:fld>
            <a:endParaRPr lang="en-US"/>
          </a:p>
        </p:txBody>
      </p:sp>
    </p:spTree>
    <p:extLst>
      <p:ext uri="{BB962C8B-B14F-4D97-AF65-F5344CB8AC3E}">
        <p14:creationId xmlns:p14="http://schemas.microsoft.com/office/powerpoint/2010/main" val="3498646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41ACB-3A7F-47B4-9073-3081C8D581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E7EF8F-795A-4C52-AC68-0BD0413A6F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F3B8F2-6AE6-49D5-AD44-97FD509E9466}"/>
              </a:ext>
            </a:extLst>
          </p:cNvPr>
          <p:cNvSpPr>
            <a:spLocks noGrp="1"/>
          </p:cNvSpPr>
          <p:nvPr>
            <p:ph type="dt" sz="half" idx="10"/>
          </p:nvPr>
        </p:nvSpPr>
        <p:spPr/>
        <p:txBody>
          <a:bodyPr/>
          <a:lstStyle/>
          <a:p>
            <a:fld id="{DF21220D-BB77-49CB-AE62-7453B66EC2F2}" type="datetimeFigureOut">
              <a:rPr lang="en-US" smtClean="0"/>
              <a:t>1/22/2020</a:t>
            </a:fld>
            <a:endParaRPr lang="en-US"/>
          </a:p>
        </p:txBody>
      </p:sp>
      <p:sp>
        <p:nvSpPr>
          <p:cNvPr id="5" name="Footer Placeholder 4">
            <a:extLst>
              <a:ext uri="{FF2B5EF4-FFF2-40B4-BE49-F238E27FC236}">
                <a16:creationId xmlns:a16="http://schemas.microsoft.com/office/drawing/2014/main" id="{7443D62C-4BE1-4678-8888-01D3EDDAF0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369E77-E051-444D-89B1-B486D23AD3D7}"/>
              </a:ext>
            </a:extLst>
          </p:cNvPr>
          <p:cNvSpPr>
            <a:spLocks noGrp="1"/>
          </p:cNvSpPr>
          <p:nvPr>
            <p:ph type="sldNum" sz="quarter" idx="12"/>
          </p:nvPr>
        </p:nvSpPr>
        <p:spPr/>
        <p:txBody>
          <a:bodyPr/>
          <a:lstStyle/>
          <a:p>
            <a:fld id="{A428C07B-BA68-4CA9-8841-3908852EA75E}" type="slidenum">
              <a:rPr lang="en-US" smtClean="0"/>
              <a:t>‹#›</a:t>
            </a:fld>
            <a:endParaRPr lang="en-US"/>
          </a:p>
        </p:txBody>
      </p:sp>
    </p:spTree>
    <p:extLst>
      <p:ext uri="{BB962C8B-B14F-4D97-AF65-F5344CB8AC3E}">
        <p14:creationId xmlns:p14="http://schemas.microsoft.com/office/powerpoint/2010/main" val="1039579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EC6C7-8A2C-494E-9055-BC60B13367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C185E3-354A-4826-9D98-C0F4579934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69C375-F7F3-45D8-8180-28F7DD5F19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8D9EFB-7F36-4823-A920-E503C0D5877A}"/>
              </a:ext>
            </a:extLst>
          </p:cNvPr>
          <p:cNvSpPr>
            <a:spLocks noGrp="1"/>
          </p:cNvSpPr>
          <p:nvPr>
            <p:ph type="dt" sz="half" idx="10"/>
          </p:nvPr>
        </p:nvSpPr>
        <p:spPr/>
        <p:txBody>
          <a:bodyPr/>
          <a:lstStyle/>
          <a:p>
            <a:fld id="{DF21220D-BB77-49CB-AE62-7453B66EC2F2}" type="datetimeFigureOut">
              <a:rPr lang="en-US" smtClean="0"/>
              <a:t>1/22/2020</a:t>
            </a:fld>
            <a:endParaRPr lang="en-US"/>
          </a:p>
        </p:txBody>
      </p:sp>
      <p:sp>
        <p:nvSpPr>
          <p:cNvPr id="6" name="Footer Placeholder 5">
            <a:extLst>
              <a:ext uri="{FF2B5EF4-FFF2-40B4-BE49-F238E27FC236}">
                <a16:creationId xmlns:a16="http://schemas.microsoft.com/office/drawing/2014/main" id="{865FF0C7-F2CC-48D5-99B4-5712353F7B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8B8A54-9F06-49BF-B4EA-A60716FA1F16}"/>
              </a:ext>
            </a:extLst>
          </p:cNvPr>
          <p:cNvSpPr>
            <a:spLocks noGrp="1"/>
          </p:cNvSpPr>
          <p:nvPr>
            <p:ph type="sldNum" sz="quarter" idx="12"/>
          </p:nvPr>
        </p:nvSpPr>
        <p:spPr/>
        <p:txBody>
          <a:bodyPr/>
          <a:lstStyle/>
          <a:p>
            <a:fld id="{A428C07B-BA68-4CA9-8841-3908852EA75E}" type="slidenum">
              <a:rPr lang="en-US" smtClean="0"/>
              <a:t>‹#›</a:t>
            </a:fld>
            <a:endParaRPr lang="en-US"/>
          </a:p>
        </p:txBody>
      </p:sp>
    </p:spTree>
    <p:extLst>
      <p:ext uri="{BB962C8B-B14F-4D97-AF65-F5344CB8AC3E}">
        <p14:creationId xmlns:p14="http://schemas.microsoft.com/office/powerpoint/2010/main" val="2331717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598F4-C0E3-4306-9FDC-98716FC743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CDFAF8-761D-4045-A1F2-E508623D35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A015AB-F328-4BBB-87D0-16635E1D96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0ACA04-608E-4CB1-96E3-10C60E7C2B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B1F10C-D046-467C-AC5A-E9175721B9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E2F865-ECC8-4024-92DD-836E658DB8F6}"/>
              </a:ext>
            </a:extLst>
          </p:cNvPr>
          <p:cNvSpPr>
            <a:spLocks noGrp="1"/>
          </p:cNvSpPr>
          <p:nvPr>
            <p:ph type="dt" sz="half" idx="10"/>
          </p:nvPr>
        </p:nvSpPr>
        <p:spPr/>
        <p:txBody>
          <a:bodyPr/>
          <a:lstStyle/>
          <a:p>
            <a:fld id="{DF21220D-BB77-49CB-AE62-7453B66EC2F2}" type="datetimeFigureOut">
              <a:rPr lang="en-US" smtClean="0"/>
              <a:t>1/22/2020</a:t>
            </a:fld>
            <a:endParaRPr lang="en-US"/>
          </a:p>
        </p:txBody>
      </p:sp>
      <p:sp>
        <p:nvSpPr>
          <p:cNvPr id="8" name="Footer Placeholder 7">
            <a:extLst>
              <a:ext uri="{FF2B5EF4-FFF2-40B4-BE49-F238E27FC236}">
                <a16:creationId xmlns:a16="http://schemas.microsoft.com/office/drawing/2014/main" id="{4A9E2263-6FF5-4075-8881-2B048C1357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1E344D-BD70-4771-9839-16E44075E517}"/>
              </a:ext>
            </a:extLst>
          </p:cNvPr>
          <p:cNvSpPr>
            <a:spLocks noGrp="1"/>
          </p:cNvSpPr>
          <p:nvPr>
            <p:ph type="sldNum" sz="quarter" idx="12"/>
          </p:nvPr>
        </p:nvSpPr>
        <p:spPr/>
        <p:txBody>
          <a:bodyPr/>
          <a:lstStyle/>
          <a:p>
            <a:fld id="{A428C07B-BA68-4CA9-8841-3908852EA75E}" type="slidenum">
              <a:rPr lang="en-US" smtClean="0"/>
              <a:t>‹#›</a:t>
            </a:fld>
            <a:endParaRPr lang="en-US"/>
          </a:p>
        </p:txBody>
      </p:sp>
    </p:spTree>
    <p:extLst>
      <p:ext uri="{BB962C8B-B14F-4D97-AF65-F5344CB8AC3E}">
        <p14:creationId xmlns:p14="http://schemas.microsoft.com/office/powerpoint/2010/main" val="1968774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B22FD-46BE-455D-B085-CA91F2C461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E41F6D-0BE5-4DD3-A24F-0B0AFF9B7D03}"/>
              </a:ext>
            </a:extLst>
          </p:cNvPr>
          <p:cNvSpPr>
            <a:spLocks noGrp="1"/>
          </p:cNvSpPr>
          <p:nvPr>
            <p:ph type="dt" sz="half" idx="10"/>
          </p:nvPr>
        </p:nvSpPr>
        <p:spPr/>
        <p:txBody>
          <a:bodyPr/>
          <a:lstStyle/>
          <a:p>
            <a:fld id="{DF21220D-BB77-49CB-AE62-7453B66EC2F2}" type="datetimeFigureOut">
              <a:rPr lang="en-US" smtClean="0"/>
              <a:t>1/22/2020</a:t>
            </a:fld>
            <a:endParaRPr lang="en-US"/>
          </a:p>
        </p:txBody>
      </p:sp>
      <p:sp>
        <p:nvSpPr>
          <p:cNvPr id="4" name="Footer Placeholder 3">
            <a:extLst>
              <a:ext uri="{FF2B5EF4-FFF2-40B4-BE49-F238E27FC236}">
                <a16:creationId xmlns:a16="http://schemas.microsoft.com/office/drawing/2014/main" id="{8DD34E17-BE12-423D-A070-1109151B55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8A13F2-3D01-4AD4-95A9-F1C9A465FFAE}"/>
              </a:ext>
            </a:extLst>
          </p:cNvPr>
          <p:cNvSpPr>
            <a:spLocks noGrp="1"/>
          </p:cNvSpPr>
          <p:nvPr>
            <p:ph type="sldNum" sz="quarter" idx="12"/>
          </p:nvPr>
        </p:nvSpPr>
        <p:spPr/>
        <p:txBody>
          <a:bodyPr/>
          <a:lstStyle/>
          <a:p>
            <a:fld id="{A428C07B-BA68-4CA9-8841-3908852EA75E}" type="slidenum">
              <a:rPr lang="en-US" smtClean="0"/>
              <a:t>‹#›</a:t>
            </a:fld>
            <a:endParaRPr lang="en-US"/>
          </a:p>
        </p:txBody>
      </p:sp>
    </p:spTree>
    <p:extLst>
      <p:ext uri="{BB962C8B-B14F-4D97-AF65-F5344CB8AC3E}">
        <p14:creationId xmlns:p14="http://schemas.microsoft.com/office/powerpoint/2010/main" val="3579674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282478-C0D5-4327-8679-4287A785342A}"/>
              </a:ext>
            </a:extLst>
          </p:cNvPr>
          <p:cNvSpPr>
            <a:spLocks noGrp="1"/>
          </p:cNvSpPr>
          <p:nvPr>
            <p:ph type="dt" sz="half" idx="10"/>
          </p:nvPr>
        </p:nvSpPr>
        <p:spPr/>
        <p:txBody>
          <a:bodyPr/>
          <a:lstStyle/>
          <a:p>
            <a:fld id="{DF21220D-BB77-49CB-AE62-7453B66EC2F2}" type="datetimeFigureOut">
              <a:rPr lang="en-US" smtClean="0"/>
              <a:t>1/22/2020</a:t>
            </a:fld>
            <a:endParaRPr lang="en-US"/>
          </a:p>
        </p:txBody>
      </p:sp>
      <p:sp>
        <p:nvSpPr>
          <p:cNvPr id="3" name="Footer Placeholder 2">
            <a:extLst>
              <a:ext uri="{FF2B5EF4-FFF2-40B4-BE49-F238E27FC236}">
                <a16:creationId xmlns:a16="http://schemas.microsoft.com/office/drawing/2014/main" id="{89BAB7D9-CDBB-453D-A07C-2EF10217D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B59325-B468-414F-8820-5C3C660D496C}"/>
              </a:ext>
            </a:extLst>
          </p:cNvPr>
          <p:cNvSpPr>
            <a:spLocks noGrp="1"/>
          </p:cNvSpPr>
          <p:nvPr>
            <p:ph type="sldNum" sz="quarter" idx="12"/>
          </p:nvPr>
        </p:nvSpPr>
        <p:spPr/>
        <p:txBody>
          <a:bodyPr/>
          <a:lstStyle/>
          <a:p>
            <a:fld id="{A428C07B-BA68-4CA9-8841-3908852EA75E}" type="slidenum">
              <a:rPr lang="en-US" smtClean="0"/>
              <a:t>‹#›</a:t>
            </a:fld>
            <a:endParaRPr lang="en-US"/>
          </a:p>
        </p:txBody>
      </p:sp>
    </p:spTree>
    <p:extLst>
      <p:ext uri="{BB962C8B-B14F-4D97-AF65-F5344CB8AC3E}">
        <p14:creationId xmlns:p14="http://schemas.microsoft.com/office/powerpoint/2010/main" val="2943331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2C56D-146B-4E52-83DD-D7F707E692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EE2F81-3703-43FA-AD7B-25231D30FB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211DA1-A096-405F-A47E-56FE02F588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926498-D982-4165-B233-AE5716F3294D}"/>
              </a:ext>
            </a:extLst>
          </p:cNvPr>
          <p:cNvSpPr>
            <a:spLocks noGrp="1"/>
          </p:cNvSpPr>
          <p:nvPr>
            <p:ph type="dt" sz="half" idx="10"/>
          </p:nvPr>
        </p:nvSpPr>
        <p:spPr/>
        <p:txBody>
          <a:bodyPr/>
          <a:lstStyle/>
          <a:p>
            <a:fld id="{DF21220D-BB77-49CB-AE62-7453B66EC2F2}" type="datetimeFigureOut">
              <a:rPr lang="en-US" smtClean="0"/>
              <a:t>1/22/2020</a:t>
            </a:fld>
            <a:endParaRPr lang="en-US"/>
          </a:p>
        </p:txBody>
      </p:sp>
      <p:sp>
        <p:nvSpPr>
          <p:cNvPr id="6" name="Footer Placeholder 5">
            <a:extLst>
              <a:ext uri="{FF2B5EF4-FFF2-40B4-BE49-F238E27FC236}">
                <a16:creationId xmlns:a16="http://schemas.microsoft.com/office/drawing/2014/main" id="{9FAE5BCE-5577-4306-B7ED-0698AE98EA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6014F9-562E-4E34-A368-A7DBCCEA4274}"/>
              </a:ext>
            </a:extLst>
          </p:cNvPr>
          <p:cNvSpPr>
            <a:spLocks noGrp="1"/>
          </p:cNvSpPr>
          <p:nvPr>
            <p:ph type="sldNum" sz="quarter" idx="12"/>
          </p:nvPr>
        </p:nvSpPr>
        <p:spPr/>
        <p:txBody>
          <a:bodyPr/>
          <a:lstStyle/>
          <a:p>
            <a:fld id="{A428C07B-BA68-4CA9-8841-3908852EA75E}" type="slidenum">
              <a:rPr lang="en-US" smtClean="0"/>
              <a:t>‹#›</a:t>
            </a:fld>
            <a:endParaRPr lang="en-US"/>
          </a:p>
        </p:txBody>
      </p:sp>
    </p:spTree>
    <p:extLst>
      <p:ext uri="{BB962C8B-B14F-4D97-AF65-F5344CB8AC3E}">
        <p14:creationId xmlns:p14="http://schemas.microsoft.com/office/powerpoint/2010/main" val="4222555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FD054-B4E8-4DBB-85FE-ECD04AB319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973032-12B2-45BE-B558-4A7E6B957E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EBF3D0-2F15-4118-8A93-AF5E17860B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B23474-715A-4F20-B8C8-DFD2082C94AE}"/>
              </a:ext>
            </a:extLst>
          </p:cNvPr>
          <p:cNvSpPr>
            <a:spLocks noGrp="1"/>
          </p:cNvSpPr>
          <p:nvPr>
            <p:ph type="dt" sz="half" idx="10"/>
          </p:nvPr>
        </p:nvSpPr>
        <p:spPr/>
        <p:txBody>
          <a:bodyPr/>
          <a:lstStyle/>
          <a:p>
            <a:fld id="{DF21220D-BB77-49CB-AE62-7453B66EC2F2}" type="datetimeFigureOut">
              <a:rPr lang="en-US" smtClean="0"/>
              <a:t>1/22/2020</a:t>
            </a:fld>
            <a:endParaRPr lang="en-US"/>
          </a:p>
        </p:txBody>
      </p:sp>
      <p:sp>
        <p:nvSpPr>
          <p:cNvPr id="6" name="Footer Placeholder 5">
            <a:extLst>
              <a:ext uri="{FF2B5EF4-FFF2-40B4-BE49-F238E27FC236}">
                <a16:creationId xmlns:a16="http://schemas.microsoft.com/office/drawing/2014/main" id="{DE2CFBD8-F1E7-48E1-A46D-1373DEAA1D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40DCE-BF9E-4C4D-BC5C-1BFE1299A034}"/>
              </a:ext>
            </a:extLst>
          </p:cNvPr>
          <p:cNvSpPr>
            <a:spLocks noGrp="1"/>
          </p:cNvSpPr>
          <p:nvPr>
            <p:ph type="sldNum" sz="quarter" idx="12"/>
          </p:nvPr>
        </p:nvSpPr>
        <p:spPr/>
        <p:txBody>
          <a:bodyPr/>
          <a:lstStyle/>
          <a:p>
            <a:fld id="{A428C07B-BA68-4CA9-8841-3908852EA75E}" type="slidenum">
              <a:rPr lang="en-US" smtClean="0"/>
              <a:t>‹#›</a:t>
            </a:fld>
            <a:endParaRPr lang="en-US"/>
          </a:p>
        </p:txBody>
      </p:sp>
    </p:spTree>
    <p:extLst>
      <p:ext uri="{BB962C8B-B14F-4D97-AF65-F5344CB8AC3E}">
        <p14:creationId xmlns:p14="http://schemas.microsoft.com/office/powerpoint/2010/main" val="2262476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2CB1E4-E400-461E-BDA9-1E2CC65BD9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F11B90-55F9-4D0F-AA53-BFC7FD58CE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08A9F4-DE70-4126-A5E0-E8B5962CA0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21220D-BB77-49CB-AE62-7453B66EC2F2}" type="datetimeFigureOut">
              <a:rPr lang="en-US" smtClean="0"/>
              <a:t>1/22/2020</a:t>
            </a:fld>
            <a:endParaRPr lang="en-US"/>
          </a:p>
        </p:txBody>
      </p:sp>
      <p:sp>
        <p:nvSpPr>
          <p:cNvPr id="5" name="Footer Placeholder 4">
            <a:extLst>
              <a:ext uri="{FF2B5EF4-FFF2-40B4-BE49-F238E27FC236}">
                <a16:creationId xmlns:a16="http://schemas.microsoft.com/office/drawing/2014/main" id="{AC9CEA9D-5178-4294-932B-4A8A4F19D6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FB37F9-392D-476C-9753-55D47671EA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8C07B-BA68-4CA9-8841-3908852EA75E}" type="slidenum">
              <a:rPr lang="en-US" smtClean="0"/>
              <a:t>‹#›</a:t>
            </a:fld>
            <a:endParaRPr lang="en-US"/>
          </a:p>
        </p:txBody>
      </p:sp>
    </p:spTree>
    <p:extLst>
      <p:ext uri="{BB962C8B-B14F-4D97-AF65-F5344CB8AC3E}">
        <p14:creationId xmlns:p14="http://schemas.microsoft.com/office/powerpoint/2010/main" val="4020161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21.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7.emf"/></Relationships>
</file>

<file path=ppt/slides/_rels/slide22.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8.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9.emf"/></Relationships>
</file>

<file path=ppt/slides/_rels/slide25.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10.emf"/></Relationships>
</file>

<file path=ppt/slides/_rels/slide26.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12.emf"/><Relationship Id="rId5" Type="http://schemas.openxmlformats.org/officeDocument/2006/relationships/customXml" Target="../ink/ink11.xml"/><Relationship Id="rId4" Type="http://schemas.openxmlformats.org/officeDocument/2006/relationships/image" Target="../media/image11.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13.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BE5B-1232-412B-8934-E1D2556549A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742DE57-DE22-4713-98F0-916E901B628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17934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E4E79-1A92-4221-9D91-3DA3FCE0ED70}"/>
              </a:ext>
            </a:extLst>
          </p:cNvPr>
          <p:cNvSpPr>
            <a:spLocks noGrp="1"/>
          </p:cNvSpPr>
          <p:nvPr>
            <p:ph type="title"/>
          </p:nvPr>
        </p:nvSpPr>
        <p:spPr/>
        <p:txBody>
          <a:bodyPr/>
          <a:lstStyle/>
          <a:p>
            <a:r>
              <a:rPr lang="en-US" dirty="0"/>
              <a:t>release</a:t>
            </a:r>
          </a:p>
        </p:txBody>
      </p:sp>
      <p:sp>
        <p:nvSpPr>
          <p:cNvPr id="3" name="Content Placeholder 2">
            <a:extLst>
              <a:ext uri="{FF2B5EF4-FFF2-40B4-BE49-F238E27FC236}">
                <a16:creationId xmlns:a16="http://schemas.microsoft.com/office/drawing/2014/main" id="{F009A27D-E3EF-4DB4-9340-301142A2215F}"/>
              </a:ext>
            </a:extLst>
          </p:cNvPr>
          <p:cNvSpPr>
            <a:spLocks noGrp="1"/>
          </p:cNvSpPr>
          <p:nvPr>
            <p:ph idx="1"/>
          </p:nvPr>
        </p:nvSpPr>
        <p:spPr/>
        <p:txBody>
          <a:bodyPr>
            <a:normAutofit/>
          </a:bodyPr>
          <a:lstStyle/>
          <a:p>
            <a:pPr marL="0" indent="0">
              <a:buNone/>
            </a:pPr>
            <a:r>
              <a:rPr lang="en-US" dirty="0"/>
              <a:t>release(struct lock *l) {</a:t>
            </a:r>
          </a:p>
          <a:p>
            <a:pPr marL="0" indent="0">
              <a:buNone/>
            </a:pPr>
            <a:r>
              <a:rPr lang="en-US" dirty="0"/>
              <a:t>   t = </a:t>
            </a:r>
            <a:r>
              <a:rPr lang="en-US" dirty="0" err="1"/>
              <a:t>list_pop</a:t>
            </a:r>
            <a:r>
              <a:rPr lang="en-US" dirty="0"/>
              <a:t>(l-&gt;</a:t>
            </a:r>
            <a:r>
              <a:rPr lang="en-US" dirty="0" err="1"/>
              <a:t>wait_list</a:t>
            </a:r>
            <a:r>
              <a:rPr lang="en-US" dirty="0"/>
              <a:t>);</a:t>
            </a:r>
          </a:p>
          <a:p>
            <a:pPr marL="0" indent="0">
              <a:buNone/>
            </a:pPr>
            <a:r>
              <a:rPr lang="en-US" dirty="0"/>
              <a:t>   if (t)</a:t>
            </a:r>
          </a:p>
          <a:p>
            <a:pPr marL="0" indent="0">
              <a:buNone/>
            </a:pPr>
            <a:r>
              <a:rPr lang="en-US" dirty="0"/>
              <a:t>       </a:t>
            </a:r>
            <a:r>
              <a:rPr lang="en-US" dirty="0" err="1"/>
              <a:t>list_push</a:t>
            </a:r>
            <a:r>
              <a:rPr lang="en-US" dirty="0"/>
              <a:t>(</a:t>
            </a:r>
            <a:r>
              <a:rPr lang="en-US" dirty="0" err="1"/>
              <a:t>ready_list</a:t>
            </a:r>
            <a:r>
              <a:rPr lang="en-US" dirty="0"/>
              <a:t>, t);</a:t>
            </a:r>
          </a:p>
          <a:p>
            <a:pPr marL="0" indent="0">
              <a:buNone/>
            </a:pPr>
            <a:r>
              <a:rPr lang="en-US" dirty="0"/>
              <a:t>   l-&gt;value = 1;</a:t>
            </a:r>
          </a:p>
          <a:p>
            <a:pPr marL="0" indent="0">
              <a:buNone/>
            </a:pPr>
            <a:r>
              <a:rPr lang="en-US" dirty="0"/>
              <a:t>}</a:t>
            </a:r>
          </a:p>
        </p:txBody>
      </p:sp>
      <p:sp>
        <p:nvSpPr>
          <p:cNvPr id="5" name="TextBox 4">
            <a:extLst>
              <a:ext uri="{FF2B5EF4-FFF2-40B4-BE49-F238E27FC236}">
                <a16:creationId xmlns:a16="http://schemas.microsoft.com/office/drawing/2014/main" id="{2169C06A-1E5F-460A-A593-03794255A9DB}"/>
              </a:ext>
            </a:extLst>
          </p:cNvPr>
          <p:cNvSpPr txBox="1"/>
          <p:nvPr/>
        </p:nvSpPr>
        <p:spPr>
          <a:xfrm>
            <a:off x="7173686" y="3657598"/>
            <a:ext cx="4234542" cy="2585323"/>
          </a:xfrm>
          <a:prstGeom prst="rect">
            <a:avLst/>
          </a:prstGeom>
          <a:noFill/>
        </p:spPr>
        <p:txBody>
          <a:bodyPr wrap="square" rtlCol="0">
            <a:spAutoFit/>
          </a:bodyPr>
          <a:lstStyle/>
          <a:p>
            <a:r>
              <a:rPr lang="en-US" dirty="0"/>
              <a:t>What is the problem with the release implementation?</a:t>
            </a:r>
          </a:p>
          <a:p>
            <a:endParaRPr lang="en-US" dirty="0"/>
          </a:p>
          <a:p>
            <a:r>
              <a:rPr lang="en-US" dirty="0"/>
              <a:t>Let us say that </a:t>
            </a:r>
            <a:r>
              <a:rPr lang="en-US" dirty="0" err="1"/>
              <a:t>list_pop</a:t>
            </a:r>
            <a:r>
              <a:rPr lang="en-US" dirty="0"/>
              <a:t> returns NULL. At this point, an interrupt may schedule a new thread (T2) that may call the acquire routine and add itself to </a:t>
            </a:r>
            <a:r>
              <a:rPr lang="en-US" dirty="0" err="1"/>
              <a:t>wait_list</a:t>
            </a:r>
            <a:r>
              <a:rPr lang="en-US" dirty="0"/>
              <a:t>. Thread T2 will never be woken up unless a new thread tries to acquire the same lock. </a:t>
            </a:r>
          </a:p>
        </p:txBody>
      </p:sp>
      <p:sp>
        <p:nvSpPr>
          <p:cNvPr id="6" name="TextBox 5">
            <a:extLst>
              <a:ext uri="{FF2B5EF4-FFF2-40B4-BE49-F238E27FC236}">
                <a16:creationId xmlns:a16="http://schemas.microsoft.com/office/drawing/2014/main" id="{1474ECEE-B621-49A6-BCEC-C0798AF845B4}"/>
              </a:ext>
            </a:extLst>
          </p:cNvPr>
          <p:cNvSpPr txBox="1"/>
          <p:nvPr/>
        </p:nvSpPr>
        <p:spPr>
          <a:xfrm>
            <a:off x="7489370" y="615722"/>
            <a:ext cx="4539343" cy="2862322"/>
          </a:xfrm>
          <a:prstGeom prst="rect">
            <a:avLst/>
          </a:prstGeom>
          <a:noFill/>
        </p:spPr>
        <p:txBody>
          <a:bodyPr wrap="square" rtlCol="0">
            <a:spAutoFit/>
          </a:bodyPr>
          <a:lstStyle/>
          <a:p>
            <a:r>
              <a:rPr lang="en-US" dirty="0"/>
              <a:t>acquire(struct lock *l) {</a:t>
            </a:r>
          </a:p>
          <a:p>
            <a:r>
              <a:rPr lang="en-US" dirty="0"/>
              <a:t>   status = </a:t>
            </a:r>
            <a:r>
              <a:rPr lang="en-US" dirty="0" err="1"/>
              <a:t>interrupt_disable</a:t>
            </a:r>
            <a:r>
              <a:rPr lang="en-US" dirty="0"/>
              <a:t>();</a:t>
            </a:r>
          </a:p>
          <a:p>
            <a:r>
              <a:rPr lang="en-US" dirty="0"/>
              <a:t>   while (l-&gt;value == 0) {</a:t>
            </a:r>
          </a:p>
          <a:p>
            <a:r>
              <a:rPr lang="en-US" dirty="0"/>
              <a:t>       </a:t>
            </a:r>
            <a:r>
              <a:rPr lang="en-US" dirty="0" err="1"/>
              <a:t>list_push</a:t>
            </a:r>
            <a:r>
              <a:rPr lang="en-US" dirty="0"/>
              <a:t>(l-&gt;</a:t>
            </a:r>
            <a:r>
              <a:rPr lang="en-US" dirty="0" err="1"/>
              <a:t>wait_list</a:t>
            </a:r>
            <a:r>
              <a:rPr lang="en-US" dirty="0"/>
              <a:t>, </a:t>
            </a:r>
            <a:r>
              <a:rPr lang="en-US" dirty="0" err="1"/>
              <a:t>cur_thread</a:t>
            </a:r>
            <a:r>
              <a:rPr lang="en-US" dirty="0"/>
              <a:t>);</a:t>
            </a:r>
          </a:p>
          <a:p>
            <a:r>
              <a:rPr lang="en-US" dirty="0"/>
              <a:t>       schedule();</a:t>
            </a:r>
          </a:p>
          <a:p>
            <a:r>
              <a:rPr lang="en-US" dirty="0"/>
              <a:t>   }</a:t>
            </a:r>
          </a:p>
          <a:p>
            <a:r>
              <a:rPr lang="en-US" dirty="0"/>
              <a:t>   l-&gt;value = 0;</a:t>
            </a:r>
          </a:p>
          <a:p>
            <a:r>
              <a:rPr lang="en-US" dirty="0"/>
              <a:t>   </a:t>
            </a:r>
            <a:r>
              <a:rPr lang="en-US" dirty="0" err="1"/>
              <a:t>set_interrupt_status</a:t>
            </a:r>
            <a:r>
              <a:rPr lang="en-US" dirty="0"/>
              <a:t>(status);</a:t>
            </a:r>
          </a:p>
          <a:p>
            <a:r>
              <a:rPr lang="en-US" dirty="0"/>
              <a:t>}</a:t>
            </a:r>
          </a:p>
          <a:p>
            <a:endParaRPr lang="en-US" dirty="0"/>
          </a:p>
        </p:txBody>
      </p:sp>
    </p:spTree>
    <p:extLst>
      <p:ext uri="{BB962C8B-B14F-4D97-AF65-F5344CB8AC3E}">
        <p14:creationId xmlns:p14="http://schemas.microsoft.com/office/powerpoint/2010/main" val="3804289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6FDDD-901E-48E8-9A86-0F04EEA74306}"/>
              </a:ext>
            </a:extLst>
          </p:cNvPr>
          <p:cNvSpPr>
            <a:spLocks noGrp="1"/>
          </p:cNvSpPr>
          <p:nvPr>
            <p:ph type="title"/>
          </p:nvPr>
        </p:nvSpPr>
        <p:spPr/>
        <p:txBody>
          <a:bodyPr/>
          <a:lstStyle/>
          <a:p>
            <a:r>
              <a:rPr lang="en-US" dirty="0"/>
              <a:t>release</a:t>
            </a:r>
          </a:p>
        </p:txBody>
      </p:sp>
      <p:sp>
        <p:nvSpPr>
          <p:cNvPr id="3" name="Content Placeholder 2">
            <a:extLst>
              <a:ext uri="{FF2B5EF4-FFF2-40B4-BE49-F238E27FC236}">
                <a16:creationId xmlns:a16="http://schemas.microsoft.com/office/drawing/2014/main" id="{02297B4C-AE20-497C-B81A-F6F7FECD7E4F}"/>
              </a:ext>
            </a:extLst>
          </p:cNvPr>
          <p:cNvSpPr>
            <a:spLocks noGrp="1"/>
          </p:cNvSpPr>
          <p:nvPr>
            <p:ph idx="1"/>
          </p:nvPr>
        </p:nvSpPr>
        <p:spPr/>
        <p:txBody>
          <a:bodyPr>
            <a:normAutofit fontScale="77500" lnSpcReduction="20000"/>
          </a:bodyPr>
          <a:lstStyle/>
          <a:p>
            <a:pPr marL="0" indent="0">
              <a:buNone/>
            </a:pPr>
            <a:r>
              <a:rPr lang="en-US" dirty="0"/>
              <a:t>T1: try to acquire lock A</a:t>
            </a:r>
          </a:p>
          <a:p>
            <a:pPr marL="0" indent="0">
              <a:buNone/>
            </a:pPr>
            <a:r>
              <a:rPr lang="en-US" dirty="0"/>
              <a:t>T1: acquired lock A</a:t>
            </a:r>
          </a:p>
          <a:p>
            <a:pPr marL="0" indent="0">
              <a:buNone/>
            </a:pPr>
            <a:r>
              <a:rPr lang="en-US" dirty="0"/>
              <a:t>T1: try to release lock A</a:t>
            </a:r>
          </a:p>
          <a:p>
            <a:pPr marL="0" indent="0">
              <a:buNone/>
            </a:pPr>
            <a:r>
              <a:rPr lang="en-US" dirty="0"/>
              <a:t>T1: </a:t>
            </a:r>
            <a:r>
              <a:rPr lang="en-US" dirty="0" err="1"/>
              <a:t>list_pop</a:t>
            </a:r>
            <a:r>
              <a:rPr lang="en-US" dirty="0"/>
              <a:t> returns NULL</a:t>
            </a:r>
          </a:p>
          <a:p>
            <a:pPr marL="0" indent="0">
              <a:buNone/>
            </a:pPr>
            <a:r>
              <a:rPr lang="en-US" dirty="0"/>
              <a:t>T1: schedule1 is called</a:t>
            </a:r>
          </a:p>
          <a:p>
            <a:pPr marL="0" indent="0">
              <a:buNone/>
            </a:pPr>
            <a:r>
              <a:rPr lang="en-US" dirty="0"/>
              <a:t>T2: try to acquire lock A</a:t>
            </a:r>
          </a:p>
          <a:p>
            <a:pPr marL="0" indent="0">
              <a:buNone/>
            </a:pPr>
            <a:r>
              <a:rPr lang="en-US" dirty="0"/>
              <a:t>T2: added to </a:t>
            </a:r>
            <a:r>
              <a:rPr lang="en-US" dirty="0" err="1"/>
              <a:t>wait_list</a:t>
            </a:r>
            <a:r>
              <a:rPr lang="en-US" dirty="0"/>
              <a:t>, schedule1 was called</a:t>
            </a:r>
          </a:p>
          <a:p>
            <a:pPr marL="0" indent="0">
              <a:buNone/>
            </a:pPr>
            <a:r>
              <a:rPr lang="en-US" dirty="0"/>
              <a:t>T1: released lock A</a:t>
            </a:r>
          </a:p>
          <a:p>
            <a:pPr marL="0" indent="0">
              <a:buNone/>
            </a:pPr>
            <a:r>
              <a:rPr lang="en-US" dirty="0"/>
              <a:t>…</a:t>
            </a:r>
          </a:p>
          <a:p>
            <a:pPr marL="0" indent="0">
              <a:buNone/>
            </a:pPr>
            <a:r>
              <a:rPr lang="en-US" dirty="0"/>
              <a:t>T2: is still in the wait list ..</a:t>
            </a:r>
          </a:p>
          <a:p>
            <a:pPr marL="0" indent="0">
              <a:buNone/>
            </a:pPr>
            <a:r>
              <a:rPr lang="en-US" dirty="0"/>
              <a:t>…</a:t>
            </a:r>
          </a:p>
          <a:p>
            <a:pPr marL="0" indent="0">
              <a:buNone/>
            </a:pPr>
            <a:r>
              <a:rPr lang="en-US" dirty="0"/>
              <a:t>T3: try to acquire lock A, acquired lock A, try to release lock A, add T2 to ready list </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237637AB-C6B1-43A7-A605-35AD210645C3}"/>
              </a:ext>
            </a:extLst>
          </p:cNvPr>
          <p:cNvSpPr txBox="1"/>
          <p:nvPr/>
        </p:nvSpPr>
        <p:spPr>
          <a:xfrm>
            <a:off x="7141029" y="217714"/>
            <a:ext cx="4822372" cy="2862322"/>
          </a:xfrm>
          <a:prstGeom prst="rect">
            <a:avLst/>
          </a:prstGeom>
          <a:noFill/>
        </p:spPr>
        <p:txBody>
          <a:bodyPr wrap="square" rtlCol="0">
            <a:spAutoFit/>
          </a:bodyPr>
          <a:lstStyle/>
          <a:p>
            <a:r>
              <a:rPr lang="en-US" dirty="0"/>
              <a:t>acquire(struct lock *l) {</a:t>
            </a:r>
          </a:p>
          <a:p>
            <a:r>
              <a:rPr lang="en-US" dirty="0"/>
              <a:t>   status = </a:t>
            </a:r>
            <a:r>
              <a:rPr lang="en-US" dirty="0" err="1"/>
              <a:t>interrupt_disable</a:t>
            </a:r>
            <a:r>
              <a:rPr lang="en-US" dirty="0"/>
              <a:t>();</a:t>
            </a:r>
          </a:p>
          <a:p>
            <a:r>
              <a:rPr lang="en-US" dirty="0"/>
              <a:t>   while (l-&gt;value == 0) {</a:t>
            </a:r>
          </a:p>
          <a:p>
            <a:r>
              <a:rPr lang="en-US" dirty="0"/>
              <a:t>       </a:t>
            </a:r>
            <a:r>
              <a:rPr lang="en-US" dirty="0" err="1"/>
              <a:t>list_push</a:t>
            </a:r>
            <a:r>
              <a:rPr lang="en-US" dirty="0"/>
              <a:t>(l-&gt;</a:t>
            </a:r>
            <a:r>
              <a:rPr lang="en-US" dirty="0" err="1"/>
              <a:t>wait_list</a:t>
            </a:r>
            <a:r>
              <a:rPr lang="en-US" dirty="0"/>
              <a:t>, </a:t>
            </a:r>
            <a:r>
              <a:rPr lang="en-US" dirty="0" err="1"/>
              <a:t>cur_thread</a:t>
            </a:r>
            <a:r>
              <a:rPr lang="en-US" dirty="0"/>
              <a:t>);</a:t>
            </a:r>
          </a:p>
          <a:p>
            <a:r>
              <a:rPr lang="en-US" dirty="0"/>
              <a:t>       schedule();</a:t>
            </a:r>
          </a:p>
          <a:p>
            <a:r>
              <a:rPr lang="en-US" dirty="0"/>
              <a:t>   }</a:t>
            </a:r>
          </a:p>
          <a:p>
            <a:r>
              <a:rPr lang="en-US" dirty="0"/>
              <a:t>   l-&gt;value = 0;</a:t>
            </a:r>
          </a:p>
          <a:p>
            <a:r>
              <a:rPr lang="en-US" dirty="0"/>
              <a:t>   </a:t>
            </a:r>
            <a:r>
              <a:rPr lang="en-US" dirty="0" err="1"/>
              <a:t>set_interrupt_status</a:t>
            </a:r>
            <a:r>
              <a:rPr lang="en-US" dirty="0"/>
              <a:t>(status);</a:t>
            </a:r>
          </a:p>
          <a:p>
            <a:r>
              <a:rPr lang="en-US" dirty="0"/>
              <a:t>}</a:t>
            </a:r>
          </a:p>
          <a:p>
            <a:endParaRPr lang="en-US" dirty="0"/>
          </a:p>
        </p:txBody>
      </p:sp>
      <p:sp>
        <p:nvSpPr>
          <p:cNvPr id="5" name="TextBox 4">
            <a:extLst>
              <a:ext uri="{FF2B5EF4-FFF2-40B4-BE49-F238E27FC236}">
                <a16:creationId xmlns:a16="http://schemas.microsoft.com/office/drawing/2014/main" id="{4492CC1C-7493-4B69-A592-ABA159AC308E}"/>
              </a:ext>
            </a:extLst>
          </p:cNvPr>
          <p:cNvSpPr txBox="1"/>
          <p:nvPr/>
        </p:nvSpPr>
        <p:spPr>
          <a:xfrm>
            <a:off x="7173683" y="2895600"/>
            <a:ext cx="3178629" cy="1754326"/>
          </a:xfrm>
          <a:prstGeom prst="rect">
            <a:avLst/>
          </a:prstGeom>
          <a:noFill/>
        </p:spPr>
        <p:txBody>
          <a:bodyPr wrap="square" rtlCol="0">
            <a:spAutoFit/>
          </a:bodyPr>
          <a:lstStyle/>
          <a:p>
            <a:r>
              <a:rPr lang="en-US" dirty="0"/>
              <a:t>release(struct lock *l) {</a:t>
            </a:r>
          </a:p>
          <a:p>
            <a:r>
              <a:rPr lang="en-US" dirty="0"/>
              <a:t>   t = </a:t>
            </a:r>
            <a:r>
              <a:rPr lang="en-US" dirty="0" err="1"/>
              <a:t>list_pop</a:t>
            </a:r>
            <a:r>
              <a:rPr lang="en-US" dirty="0"/>
              <a:t>(l-&gt;</a:t>
            </a:r>
            <a:r>
              <a:rPr lang="en-US" dirty="0" err="1"/>
              <a:t>wait_list</a:t>
            </a:r>
            <a:r>
              <a:rPr lang="en-US" dirty="0"/>
              <a:t>);</a:t>
            </a:r>
          </a:p>
          <a:p>
            <a:r>
              <a:rPr lang="en-US" dirty="0"/>
              <a:t>   if (t)</a:t>
            </a:r>
          </a:p>
          <a:p>
            <a:r>
              <a:rPr lang="en-US" dirty="0"/>
              <a:t>       </a:t>
            </a:r>
            <a:r>
              <a:rPr lang="en-US" dirty="0" err="1"/>
              <a:t>list_push</a:t>
            </a:r>
            <a:r>
              <a:rPr lang="en-US" dirty="0"/>
              <a:t>(</a:t>
            </a:r>
            <a:r>
              <a:rPr lang="en-US" dirty="0" err="1"/>
              <a:t>ready_list</a:t>
            </a:r>
            <a:r>
              <a:rPr lang="en-US" dirty="0"/>
              <a:t>, t);</a:t>
            </a:r>
          </a:p>
          <a:p>
            <a:r>
              <a:rPr lang="en-US" dirty="0"/>
              <a:t>   l-&gt;value = 1;</a:t>
            </a:r>
          </a:p>
          <a:p>
            <a:r>
              <a:rPr lang="en-US" dirty="0"/>
              <a:t>}</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F3E25B74-A366-4E46-909F-65B6AD1B7BE2}"/>
                  </a:ext>
                </a:extLst>
              </p14:cNvPr>
              <p14:cNvContentPartPr/>
              <p14:nvPr/>
            </p14:nvContentPartPr>
            <p14:xfrm>
              <a:off x="6422040" y="1171440"/>
              <a:ext cx="5104080" cy="2536920"/>
            </p14:xfrm>
          </p:contentPart>
        </mc:Choice>
        <mc:Fallback xmlns="">
          <p:pic>
            <p:nvPicPr>
              <p:cNvPr id="6" name="Ink 5">
                <a:extLst>
                  <a:ext uri="{FF2B5EF4-FFF2-40B4-BE49-F238E27FC236}">
                    <a16:creationId xmlns:a16="http://schemas.microsoft.com/office/drawing/2014/main" id="{F3E25B74-A366-4E46-909F-65B6AD1B7BE2}"/>
                  </a:ext>
                </a:extLst>
              </p:cNvPr>
              <p:cNvPicPr/>
              <p:nvPr/>
            </p:nvPicPr>
            <p:blipFill>
              <a:blip r:embed="rId4"/>
              <a:stretch>
                <a:fillRect/>
              </a:stretch>
            </p:blipFill>
            <p:spPr>
              <a:xfrm>
                <a:off x="6412680" y="1162080"/>
                <a:ext cx="5122800" cy="2555640"/>
              </a:xfrm>
              <a:prstGeom prst="rect">
                <a:avLst/>
              </a:prstGeom>
            </p:spPr>
          </p:pic>
        </mc:Fallback>
      </mc:AlternateContent>
    </p:spTree>
    <p:extLst>
      <p:ext uri="{BB962C8B-B14F-4D97-AF65-F5344CB8AC3E}">
        <p14:creationId xmlns:p14="http://schemas.microsoft.com/office/powerpoint/2010/main" val="1957174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E4E79-1A92-4221-9D91-3DA3FCE0ED70}"/>
              </a:ext>
            </a:extLst>
          </p:cNvPr>
          <p:cNvSpPr>
            <a:spLocks noGrp="1"/>
          </p:cNvSpPr>
          <p:nvPr>
            <p:ph type="title"/>
          </p:nvPr>
        </p:nvSpPr>
        <p:spPr/>
        <p:txBody>
          <a:bodyPr/>
          <a:lstStyle/>
          <a:p>
            <a:r>
              <a:rPr lang="en-US" dirty="0"/>
              <a:t>release</a:t>
            </a:r>
          </a:p>
        </p:txBody>
      </p:sp>
      <p:sp>
        <p:nvSpPr>
          <p:cNvPr id="3" name="Content Placeholder 2">
            <a:extLst>
              <a:ext uri="{FF2B5EF4-FFF2-40B4-BE49-F238E27FC236}">
                <a16:creationId xmlns:a16="http://schemas.microsoft.com/office/drawing/2014/main" id="{F009A27D-E3EF-4DB4-9340-301142A2215F}"/>
              </a:ext>
            </a:extLst>
          </p:cNvPr>
          <p:cNvSpPr>
            <a:spLocks noGrp="1"/>
          </p:cNvSpPr>
          <p:nvPr>
            <p:ph idx="1"/>
          </p:nvPr>
        </p:nvSpPr>
        <p:spPr/>
        <p:txBody>
          <a:bodyPr>
            <a:normAutofit/>
          </a:bodyPr>
          <a:lstStyle/>
          <a:p>
            <a:pPr marL="0" indent="0">
              <a:buNone/>
            </a:pPr>
            <a:r>
              <a:rPr lang="en-US" dirty="0"/>
              <a:t>release(struct lock *l) {</a:t>
            </a:r>
          </a:p>
          <a:p>
            <a:pPr marL="0" indent="0">
              <a:buNone/>
            </a:pPr>
            <a:r>
              <a:rPr lang="en-US" dirty="0"/>
              <a:t>   status = </a:t>
            </a:r>
            <a:r>
              <a:rPr lang="en-US" dirty="0" err="1"/>
              <a:t>interrupt_disable</a:t>
            </a:r>
            <a:r>
              <a:rPr lang="en-US" dirty="0"/>
              <a:t>();</a:t>
            </a:r>
          </a:p>
          <a:p>
            <a:pPr marL="0" indent="0">
              <a:buNone/>
            </a:pPr>
            <a:r>
              <a:rPr lang="en-US" dirty="0"/>
              <a:t>   t = </a:t>
            </a:r>
            <a:r>
              <a:rPr lang="en-US" dirty="0" err="1"/>
              <a:t>list_pop</a:t>
            </a:r>
            <a:r>
              <a:rPr lang="en-US" dirty="0"/>
              <a:t>(l-&gt;</a:t>
            </a:r>
            <a:r>
              <a:rPr lang="en-US" dirty="0" err="1"/>
              <a:t>wait_list</a:t>
            </a:r>
            <a:r>
              <a:rPr lang="en-US" dirty="0"/>
              <a:t>);</a:t>
            </a:r>
          </a:p>
          <a:p>
            <a:pPr marL="0" indent="0">
              <a:buNone/>
            </a:pPr>
            <a:r>
              <a:rPr lang="en-US" dirty="0"/>
              <a:t>   if (t)</a:t>
            </a:r>
          </a:p>
          <a:p>
            <a:pPr marL="0" indent="0">
              <a:buNone/>
            </a:pPr>
            <a:r>
              <a:rPr lang="en-US" dirty="0"/>
              <a:t>       </a:t>
            </a:r>
            <a:r>
              <a:rPr lang="en-US" dirty="0" err="1"/>
              <a:t>list_push</a:t>
            </a:r>
            <a:r>
              <a:rPr lang="en-US" dirty="0"/>
              <a:t>(</a:t>
            </a:r>
            <a:r>
              <a:rPr lang="en-US" dirty="0" err="1"/>
              <a:t>ready_list</a:t>
            </a:r>
            <a:r>
              <a:rPr lang="en-US" dirty="0"/>
              <a:t>, t);</a:t>
            </a:r>
          </a:p>
          <a:p>
            <a:pPr marL="0" indent="0">
              <a:buNone/>
            </a:pPr>
            <a:r>
              <a:rPr lang="en-US" dirty="0"/>
              <a:t>   l-&gt;value = 1;</a:t>
            </a:r>
          </a:p>
          <a:p>
            <a:pPr marL="0" indent="0">
              <a:buNone/>
            </a:pPr>
            <a:r>
              <a:rPr lang="en-US" dirty="0"/>
              <a:t>   </a:t>
            </a:r>
            <a:r>
              <a:rPr lang="en-US" dirty="0" err="1"/>
              <a:t>set_interrupt_status</a:t>
            </a:r>
            <a:r>
              <a:rPr lang="en-US" dirty="0"/>
              <a:t>(status);</a:t>
            </a:r>
          </a:p>
          <a:p>
            <a:pPr marL="0" indent="0">
              <a:buNone/>
            </a:pPr>
            <a:r>
              <a:rPr lang="en-US" dirty="0"/>
              <a:t>}</a:t>
            </a:r>
          </a:p>
        </p:txBody>
      </p:sp>
    </p:spTree>
    <p:extLst>
      <p:ext uri="{BB962C8B-B14F-4D97-AF65-F5344CB8AC3E}">
        <p14:creationId xmlns:p14="http://schemas.microsoft.com/office/powerpoint/2010/main" val="959981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E4E79-1A92-4221-9D91-3DA3FCE0ED70}"/>
              </a:ext>
            </a:extLst>
          </p:cNvPr>
          <p:cNvSpPr>
            <a:spLocks noGrp="1"/>
          </p:cNvSpPr>
          <p:nvPr>
            <p:ph type="title"/>
          </p:nvPr>
        </p:nvSpPr>
        <p:spPr/>
        <p:txBody>
          <a:bodyPr/>
          <a:lstStyle/>
          <a:p>
            <a:r>
              <a:rPr lang="en-US" dirty="0"/>
              <a:t>release</a:t>
            </a:r>
          </a:p>
        </p:txBody>
      </p:sp>
      <p:sp>
        <p:nvSpPr>
          <p:cNvPr id="3" name="Content Placeholder 2">
            <a:extLst>
              <a:ext uri="{FF2B5EF4-FFF2-40B4-BE49-F238E27FC236}">
                <a16:creationId xmlns:a16="http://schemas.microsoft.com/office/drawing/2014/main" id="{F009A27D-E3EF-4DB4-9340-301142A2215F}"/>
              </a:ext>
            </a:extLst>
          </p:cNvPr>
          <p:cNvSpPr>
            <a:spLocks noGrp="1"/>
          </p:cNvSpPr>
          <p:nvPr>
            <p:ph idx="1"/>
          </p:nvPr>
        </p:nvSpPr>
        <p:spPr/>
        <p:txBody>
          <a:bodyPr>
            <a:normAutofit/>
          </a:bodyPr>
          <a:lstStyle/>
          <a:p>
            <a:pPr marL="0" indent="0">
              <a:buNone/>
            </a:pPr>
            <a:r>
              <a:rPr lang="en-US" dirty="0"/>
              <a:t>release(struct lock *l) {</a:t>
            </a:r>
          </a:p>
          <a:p>
            <a:pPr marL="0" indent="0">
              <a:buNone/>
            </a:pPr>
            <a:r>
              <a:rPr lang="en-US" dirty="0"/>
              <a:t>   status = </a:t>
            </a:r>
            <a:r>
              <a:rPr lang="en-US" dirty="0" err="1"/>
              <a:t>interrupt_disable</a:t>
            </a:r>
            <a:r>
              <a:rPr lang="en-US" dirty="0"/>
              <a:t>();</a:t>
            </a:r>
          </a:p>
          <a:p>
            <a:pPr marL="0" indent="0">
              <a:buNone/>
            </a:pPr>
            <a:r>
              <a:rPr lang="en-US" dirty="0"/>
              <a:t>   t = </a:t>
            </a:r>
            <a:r>
              <a:rPr lang="en-US" dirty="0" err="1"/>
              <a:t>list_pop</a:t>
            </a:r>
            <a:r>
              <a:rPr lang="en-US" dirty="0"/>
              <a:t>(l-&gt;</a:t>
            </a:r>
            <a:r>
              <a:rPr lang="en-US" dirty="0" err="1"/>
              <a:t>wait_list</a:t>
            </a:r>
            <a:r>
              <a:rPr lang="en-US" dirty="0"/>
              <a:t>);</a:t>
            </a:r>
          </a:p>
          <a:p>
            <a:pPr marL="0" indent="0">
              <a:buNone/>
            </a:pPr>
            <a:r>
              <a:rPr lang="en-US" dirty="0"/>
              <a:t>   if (t)</a:t>
            </a:r>
          </a:p>
          <a:p>
            <a:pPr marL="0" indent="0">
              <a:buNone/>
            </a:pPr>
            <a:r>
              <a:rPr lang="en-US" dirty="0"/>
              <a:t>       </a:t>
            </a:r>
            <a:r>
              <a:rPr lang="en-US" dirty="0" err="1"/>
              <a:t>list_push</a:t>
            </a:r>
            <a:r>
              <a:rPr lang="en-US" dirty="0"/>
              <a:t>(</a:t>
            </a:r>
            <a:r>
              <a:rPr lang="en-US" dirty="0" err="1"/>
              <a:t>ready_list</a:t>
            </a:r>
            <a:r>
              <a:rPr lang="en-US" dirty="0"/>
              <a:t>, t);</a:t>
            </a:r>
          </a:p>
          <a:p>
            <a:pPr marL="0" indent="0">
              <a:buNone/>
            </a:pPr>
            <a:r>
              <a:rPr lang="en-US" dirty="0"/>
              <a:t>   l-&gt;value = 1;</a:t>
            </a:r>
          </a:p>
          <a:p>
            <a:pPr marL="0" indent="0">
              <a:buNone/>
            </a:pPr>
            <a:r>
              <a:rPr lang="en-US" dirty="0"/>
              <a:t>   </a:t>
            </a:r>
            <a:r>
              <a:rPr lang="en-US" dirty="0" err="1"/>
              <a:t>set_interrupt_status</a:t>
            </a:r>
            <a:r>
              <a:rPr lang="en-US" dirty="0"/>
              <a:t>(status);</a:t>
            </a:r>
          </a:p>
          <a:p>
            <a:pPr marL="0" indent="0">
              <a:buNone/>
            </a:pPr>
            <a:r>
              <a:rPr lang="en-US" dirty="0"/>
              <a:t>}</a:t>
            </a:r>
          </a:p>
        </p:txBody>
      </p:sp>
      <p:sp>
        <p:nvSpPr>
          <p:cNvPr id="5" name="TextBox 4">
            <a:extLst>
              <a:ext uri="{FF2B5EF4-FFF2-40B4-BE49-F238E27FC236}">
                <a16:creationId xmlns:a16="http://schemas.microsoft.com/office/drawing/2014/main" id="{816A028F-E86B-493B-9CDB-4915D9084E24}"/>
              </a:ext>
            </a:extLst>
          </p:cNvPr>
          <p:cNvSpPr txBox="1"/>
          <p:nvPr/>
        </p:nvSpPr>
        <p:spPr>
          <a:xfrm>
            <a:off x="7249886" y="3842657"/>
            <a:ext cx="4408714" cy="923330"/>
          </a:xfrm>
          <a:prstGeom prst="rect">
            <a:avLst/>
          </a:prstGeom>
          <a:noFill/>
        </p:spPr>
        <p:txBody>
          <a:bodyPr wrap="square" rtlCol="0">
            <a:spAutoFit/>
          </a:bodyPr>
          <a:lstStyle/>
          <a:p>
            <a:r>
              <a:rPr lang="en-US" dirty="0"/>
              <a:t>What is the scenario in which the thread that was added to the ready list (i.e., t) may not get the lock after getting schedule?</a:t>
            </a:r>
          </a:p>
        </p:txBody>
      </p:sp>
      <p:sp>
        <p:nvSpPr>
          <p:cNvPr id="6" name="TextBox 5">
            <a:extLst>
              <a:ext uri="{FF2B5EF4-FFF2-40B4-BE49-F238E27FC236}">
                <a16:creationId xmlns:a16="http://schemas.microsoft.com/office/drawing/2014/main" id="{201EADBE-B568-4811-A455-05910973338B}"/>
              </a:ext>
            </a:extLst>
          </p:cNvPr>
          <p:cNvSpPr txBox="1"/>
          <p:nvPr/>
        </p:nvSpPr>
        <p:spPr>
          <a:xfrm>
            <a:off x="7489370" y="615722"/>
            <a:ext cx="4539343" cy="2862322"/>
          </a:xfrm>
          <a:prstGeom prst="rect">
            <a:avLst/>
          </a:prstGeom>
          <a:noFill/>
        </p:spPr>
        <p:txBody>
          <a:bodyPr wrap="square" rtlCol="0">
            <a:spAutoFit/>
          </a:bodyPr>
          <a:lstStyle/>
          <a:p>
            <a:r>
              <a:rPr lang="en-US" dirty="0"/>
              <a:t>acquire(struct lock *l) {</a:t>
            </a:r>
          </a:p>
          <a:p>
            <a:r>
              <a:rPr lang="en-US" dirty="0"/>
              <a:t>   status = </a:t>
            </a:r>
            <a:r>
              <a:rPr lang="en-US" dirty="0" err="1"/>
              <a:t>interrupt_disable</a:t>
            </a:r>
            <a:r>
              <a:rPr lang="en-US" dirty="0"/>
              <a:t>();</a:t>
            </a:r>
          </a:p>
          <a:p>
            <a:r>
              <a:rPr lang="en-US" dirty="0"/>
              <a:t>   while (l-&gt;value == 0) {</a:t>
            </a:r>
          </a:p>
          <a:p>
            <a:r>
              <a:rPr lang="en-US" dirty="0"/>
              <a:t>       </a:t>
            </a:r>
            <a:r>
              <a:rPr lang="en-US" dirty="0" err="1"/>
              <a:t>list_push</a:t>
            </a:r>
            <a:r>
              <a:rPr lang="en-US" dirty="0"/>
              <a:t>(l-&gt;</a:t>
            </a:r>
            <a:r>
              <a:rPr lang="en-US" dirty="0" err="1"/>
              <a:t>wait_list</a:t>
            </a:r>
            <a:r>
              <a:rPr lang="en-US" dirty="0"/>
              <a:t>, </a:t>
            </a:r>
            <a:r>
              <a:rPr lang="en-US" dirty="0" err="1"/>
              <a:t>cur_thread</a:t>
            </a:r>
            <a:r>
              <a:rPr lang="en-US" dirty="0"/>
              <a:t>);</a:t>
            </a:r>
          </a:p>
          <a:p>
            <a:r>
              <a:rPr lang="en-US" dirty="0"/>
              <a:t>       schedule();</a:t>
            </a:r>
          </a:p>
          <a:p>
            <a:r>
              <a:rPr lang="en-US" dirty="0"/>
              <a:t>   }</a:t>
            </a:r>
          </a:p>
          <a:p>
            <a:r>
              <a:rPr lang="en-US" dirty="0"/>
              <a:t>   l-&gt;value = 0;</a:t>
            </a:r>
          </a:p>
          <a:p>
            <a:r>
              <a:rPr lang="en-US" dirty="0"/>
              <a:t>   </a:t>
            </a:r>
            <a:r>
              <a:rPr lang="en-US" dirty="0" err="1"/>
              <a:t>set_interrupt_status</a:t>
            </a:r>
            <a:r>
              <a:rPr lang="en-US" dirty="0"/>
              <a:t>(status);</a:t>
            </a:r>
          </a:p>
          <a:p>
            <a:r>
              <a:rPr lang="en-US" dirty="0"/>
              <a:t>}</a:t>
            </a:r>
          </a:p>
          <a:p>
            <a:endParaRPr lang="en-US" dirty="0"/>
          </a:p>
        </p:txBody>
      </p:sp>
    </p:spTree>
    <p:extLst>
      <p:ext uri="{BB962C8B-B14F-4D97-AF65-F5344CB8AC3E}">
        <p14:creationId xmlns:p14="http://schemas.microsoft.com/office/powerpoint/2010/main" val="422654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E4E79-1A92-4221-9D91-3DA3FCE0ED70}"/>
              </a:ext>
            </a:extLst>
          </p:cNvPr>
          <p:cNvSpPr>
            <a:spLocks noGrp="1"/>
          </p:cNvSpPr>
          <p:nvPr>
            <p:ph type="title"/>
          </p:nvPr>
        </p:nvSpPr>
        <p:spPr/>
        <p:txBody>
          <a:bodyPr/>
          <a:lstStyle/>
          <a:p>
            <a:r>
              <a:rPr lang="en-US" dirty="0"/>
              <a:t>release</a:t>
            </a:r>
          </a:p>
        </p:txBody>
      </p:sp>
      <p:sp>
        <p:nvSpPr>
          <p:cNvPr id="3" name="Content Placeholder 2">
            <a:extLst>
              <a:ext uri="{FF2B5EF4-FFF2-40B4-BE49-F238E27FC236}">
                <a16:creationId xmlns:a16="http://schemas.microsoft.com/office/drawing/2014/main" id="{F009A27D-E3EF-4DB4-9340-301142A2215F}"/>
              </a:ext>
            </a:extLst>
          </p:cNvPr>
          <p:cNvSpPr>
            <a:spLocks noGrp="1"/>
          </p:cNvSpPr>
          <p:nvPr>
            <p:ph idx="1"/>
          </p:nvPr>
        </p:nvSpPr>
        <p:spPr/>
        <p:txBody>
          <a:bodyPr>
            <a:normAutofit/>
          </a:bodyPr>
          <a:lstStyle/>
          <a:p>
            <a:pPr marL="0" indent="0">
              <a:buNone/>
            </a:pPr>
            <a:r>
              <a:rPr lang="en-US" dirty="0"/>
              <a:t>release(struct lock *l) {</a:t>
            </a:r>
          </a:p>
          <a:p>
            <a:pPr marL="0" indent="0">
              <a:buNone/>
            </a:pPr>
            <a:r>
              <a:rPr lang="en-US" dirty="0"/>
              <a:t>   status = </a:t>
            </a:r>
            <a:r>
              <a:rPr lang="en-US" dirty="0" err="1"/>
              <a:t>interrupt_disable</a:t>
            </a:r>
            <a:r>
              <a:rPr lang="en-US" dirty="0"/>
              <a:t>();</a:t>
            </a:r>
          </a:p>
          <a:p>
            <a:pPr marL="0" indent="0">
              <a:buNone/>
            </a:pPr>
            <a:r>
              <a:rPr lang="en-US" dirty="0"/>
              <a:t>   t = </a:t>
            </a:r>
            <a:r>
              <a:rPr lang="en-US" dirty="0" err="1"/>
              <a:t>list_pop</a:t>
            </a:r>
            <a:r>
              <a:rPr lang="en-US" dirty="0"/>
              <a:t>(l-&gt;</a:t>
            </a:r>
            <a:r>
              <a:rPr lang="en-US" dirty="0" err="1"/>
              <a:t>wait_list</a:t>
            </a:r>
            <a:r>
              <a:rPr lang="en-US" dirty="0"/>
              <a:t>);</a:t>
            </a:r>
          </a:p>
          <a:p>
            <a:pPr marL="0" indent="0">
              <a:buNone/>
            </a:pPr>
            <a:r>
              <a:rPr lang="en-US" dirty="0"/>
              <a:t>   if (t)</a:t>
            </a:r>
          </a:p>
          <a:p>
            <a:pPr marL="0" indent="0">
              <a:buNone/>
            </a:pPr>
            <a:r>
              <a:rPr lang="en-US" dirty="0"/>
              <a:t>       </a:t>
            </a:r>
            <a:r>
              <a:rPr lang="en-US" dirty="0" err="1"/>
              <a:t>list_push</a:t>
            </a:r>
            <a:r>
              <a:rPr lang="en-US" dirty="0"/>
              <a:t>(</a:t>
            </a:r>
            <a:r>
              <a:rPr lang="en-US" dirty="0" err="1"/>
              <a:t>ready_list</a:t>
            </a:r>
            <a:r>
              <a:rPr lang="en-US" dirty="0"/>
              <a:t>, t);</a:t>
            </a:r>
          </a:p>
          <a:p>
            <a:pPr marL="0" indent="0">
              <a:buNone/>
            </a:pPr>
            <a:r>
              <a:rPr lang="en-US" dirty="0"/>
              <a:t>   l-&gt;value = 1;</a:t>
            </a:r>
          </a:p>
          <a:p>
            <a:pPr marL="0" indent="0">
              <a:buNone/>
            </a:pPr>
            <a:r>
              <a:rPr lang="en-US" dirty="0"/>
              <a:t>   </a:t>
            </a:r>
            <a:r>
              <a:rPr lang="en-US" dirty="0" err="1"/>
              <a:t>set_interrupt_status</a:t>
            </a:r>
            <a:r>
              <a:rPr lang="en-US" dirty="0"/>
              <a:t>(status);</a:t>
            </a:r>
          </a:p>
          <a:p>
            <a:pPr marL="0" indent="0">
              <a:buNone/>
            </a:pPr>
            <a:r>
              <a:rPr lang="en-US" dirty="0"/>
              <a:t>}</a:t>
            </a:r>
          </a:p>
        </p:txBody>
      </p:sp>
      <p:sp>
        <p:nvSpPr>
          <p:cNvPr id="5" name="TextBox 4">
            <a:extLst>
              <a:ext uri="{FF2B5EF4-FFF2-40B4-BE49-F238E27FC236}">
                <a16:creationId xmlns:a16="http://schemas.microsoft.com/office/drawing/2014/main" id="{816A028F-E86B-493B-9CDB-4915D9084E24}"/>
              </a:ext>
            </a:extLst>
          </p:cNvPr>
          <p:cNvSpPr txBox="1"/>
          <p:nvPr/>
        </p:nvSpPr>
        <p:spPr>
          <a:xfrm>
            <a:off x="7249886" y="3842657"/>
            <a:ext cx="4321628" cy="1754326"/>
          </a:xfrm>
          <a:prstGeom prst="rect">
            <a:avLst/>
          </a:prstGeom>
          <a:noFill/>
        </p:spPr>
        <p:txBody>
          <a:bodyPr wrap="square" rtlCol="0">
            <a:spAutoFit/>
          </a:bodyPr>
          <a:lstStyle/>
          <a:p>
            <a:r>
              <a:rPr lang="en-US" dirty="0"/>
              <a:t>What is the scenario in which the thread that was added to the ready list (i.e., t) may not get the lock after getting schedule? </a:t>
            </a:r>
          </a:p>
          <a:p>
            <a:endParaRPr lang="en-US" dirty="0"/>
          </a:p>
          <a:p>
            <a:r>
              <a:rPr lang="en-US" dirty="0"/>
              <a:t>If another thread acquires the lock between the release of lock and scheduling of t. </a:t>
            </a:r>
          </a:p>
        </p:txBody>
      </p:sp>
      <p:sp>
        <p:nvSpPr>
          <p:cNvPr id="6" name="TextBox 5">
            <a:extLst>
              <a:ext uri="{FF2B5EF4-FFF2-40B4-BE49-F238E27FC236}">
                <a16:creationId xmlns:a16="http://schemas.microsoft.com/office/drawing/2014/main" id="{1B4419BE-AA6B-4A2B-8B04-8DF66B02B24D}"/>
              </a:ext>
            </a:extLst>
          </p:cNvPr>
          <p:cNvSpPr txBox="1"/>
          <p:nvPr/>
        </p:nvSpPr>
        <p:spPr>
          <a:xfrm>
            <a:off x="7489370" y="615722"/>
            <a:ext cx="4539343" cy="2862322"/>
          </a:xfrm>
          <a:prstGeom prst="rect">
            <a:avLst/>
          </a:prstGeom>
          <a:noFill/>
        </p:spPr>
        <p:txBody>
          <a:bodyPr wrap="square" rtlCol="0">
            <a:spAutoFit/>
          </a:bodyPr>
          <a:lstStyle/>
          <a:p>
            <a:r>
              <a:rPr lang="en-US" dirty="0"/>
              <a:t>acquire(struct lock *l) {</a:t>
            </a:r>
          </a:p>
          <a:p>
            <a:r>
              <a:rPr lang="en-US" dirty="0"/>
              <a:t>   status = </a:t>
            </a:r>
            <a:r>
              <a:rPr lang="en-US" dirty="0" err="1"/>
              <a:t>interrupt_disable</a:t>
            </a:r>
            <a:r>
              <a:rPr lang="en-US" dirty="0"/>
              <a:t>();</a:t>
            </a:r>
          </a:p>
          <a:p>
            <a:r>
              <a:rPr lang="en-US" dirty="0"/>
              <a:t>   while (l-&gt;value == 0) {</a:t>
            </a:r>
          </a:p>
          <a:p>
            <a:r>
              <a:rPr lang="en-US" dirty="0"/>
              <a:t>       </a:t>
            </a:r>
            <a:r>
              <a:rPr lang="en-US" dirty="0" err="1"/>
              <a:t>list_push</a:t>
            </a:r>
            <a:r>
              <a:rPr lang="en-US" dirty="0"/>
              <a:t>(l-&gt;</a:t>
            </a:r>
            <a:r>
              <a:rPr lang="en-US" dirty="0" err="1"/>
              <a:t>wait_list</a:t>
            </a:r>
            <a:r>
              <a:rPr lang="en-US" dirty="0"/>
              <a:t>, </a:t>
            </a:r>
            <a:r>
              <a:rPr lang="en-US" dirty="0" err="1"/>
              <a:t>cur_thread</a:t>
            </a:r>
            <a:r>
              <a:rPr lang="en-US" dirty="0"/>
              <a:t>);</a:t>
            </a:r>
          </a:p>
          <a:p>
            <a:r>
              <a:rPr lang="en-US" dirty="0"/>
              <a:t>       schedule();</a:t>
            </a:r>
          </a:p>
          <a:p>
            <a:r>
              <a:rPr lang="en-US" dirty="0"/>
              <a:t>   }</a:t>
            </a:r>
          </a:p>
          <a:p>
            <a:r>
              <a:rPr lang="en-US" dirty="0"/>
              <a:t>   l-&gt;value = 0;</a:t>
            </a:r>
          </a:p>
          <a:p>
            <a:r>
              <a:rPr lang="en-US" dirty="0"/>
              <a:t>   </a:t>
            </a:r>
            <a:r>
              <a:rPr lang="en-US" dirty="0" err="1"/>
              <a:t>set_interrupt_status</a:t>
            </a:r>
            <a:r>
              <a:rPr lang="en-US" dirty="0"/>
              <a:t>(status);</a:t>
            </a:r>
          </a:p>
          <a:p>
            <a:r>
              <a:rPr lang="en-US" dirty="0"/>
              <a:t>}</a:t>
            </a:r>
          </a:p>
          <a:p>
            <a:endParaRPr lang="en-US" dirty="0"/>
          </a:p>
        </p:txBody>
      </p:sp>
    </p:spTree>
    <p:extLst>
      <p:ext uri="{BB962C8B-B14F-4D97-AF65-F5344CB8AC3E}">
        <p14:creationId xmlns:p14="http://schemas.microsoft.com/office/powerpoint/2010/main" val="385299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DA0BC-C500-4930-8285-A10304C6CAFE}"/>
              </a:ext>
            </a:extLst>
          </p:cNvPr>
          <p:cNvSpPr>
            <a:spLocks noGrp="1"/>
          </p:cNvSpPr>
          <p:nvPr>
            <p:ph type="title"/>
          </p:nvPr>
        </p:nvSpPr>
        <p:spPr/>
        <p:txBody>
          <a:bodyPr/>
          <a:lstStyle/>
          <a:p>
            <a:r>
              <a:rPr lang="en-US" dirty="0"/>
              <a:t>Locks</a:t>
            </a:r>
          </a:p>
        </p:txBody>
      </p:sp>
      <p:sp>
        <p:nvSpPr>
          <p:cNvPr id="3" name="Content Placeholder 2">
            <a:extLst>
              <a:ext uri="{FF2B5EF4-FFF2-40B4-BE49-F238E27FC236}">
                <a16:creationId xmlns:a16="http://schemas.microsoft.com/office/drawing/2014/main" id="{0989C5A3-7BCB-4621-9DB0-E928B2381D1A}"/>
              </a:ext>
            </a:extLst>
          </p:cNvPr>
          <p:cNvSpPr>
            <a:spLocks noGrp="1"/>
          </p:cNvSpPr>
          <p:nvPr>
            <p:ph idx="1"/>
          </p:nvPr>
        </p:nvSpPr>
        <p:spPr/>
        <p:txBody>
          <a:bodyPr/>
          <a:lstStyle/>
          <a:p>
            <a:r>
              <a:rPr lang="en-US" dirty="0"/>
              <a:t>Locks are an example of synchronization primitive</a:t>
            </a:r>
          </a:p>
          <a:p>
            <a:endParaRPr lang="en-US" dirty="0"/>
          </a:p>
          <a:p>
            <a:r>
              <a:rPr lang="en-US" dirty="0"/>
              <a:t>Another example of synchronization primitive is a semaphore</a:t>
            </a:r>
          </a:p>
        </p:txBody>
      </p:sp>
    </p:spTree>
    <p:extLst>
      <p:ext uri="{BB962C8B-B14F-4D97-AF65-F5344CB8AC3E}">
        <p14:creationId xmlns:p14="http://schemas.microsoft.com/office/powerpoint/2010/main" val="38745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A551-EC26-4136-9B0A-4AA367D337BA}"/>
              </a:ext>
            </a:extLst>
          </p:cNvPr>
          <p:cNvSpPr>
            <a:spLocks noGrp="1"/>
          </p:cNvSpPr>
          <p:nvPr>
            <p:ph type="title"/>
          </p:nvPr>
        </p:nvSpPr>
        <p:spPr/>
        <p:txBody>
          <a:bodyPr/>
          <a:lstStyle/>
          <a:p>
            <a:r>
              <a:rPr lang="en-US" dirty="0"/>
              <a:t>Semaphores</a:t>
            </a:r>
          </a:p>
        </p:txBody>
      </p:sp>
      <p:sp>
        <p:nvSpPr>
          <p:cNvPr id="3" name="Content Placeholder 2">
            <a:extLst>
              <a:ext uri="{FF2B5EF4-FFF2-40B4-BE49-F238E27FC236}">
                <a16:creationId xmlns:a16="http://schemas.microsoft.com/office/drawing/2014/main" id="{40A5A13B-8900-44A7-A5E8-8990DEF4ECEB}"/>
              </a:ext>
            </a:extLst>
          </p:cNvPr>
          <p:cNvSpPr>
            <a:spLocks noGrp="1"/>
          </p:cNvSpPr>
          <p:nvPr>
            <p:ph idx="1"/>
          </p:nvPr>
        </p:nvSpPr>
        <p:spPr/>
        <p:txBody>
          <a:bodyPr/>
          <a:lstStyle/>
          <a:p>
            <a:r>
              <a:rPr lang="en-US" dirty="0"/>
              <a:t>A semaphore consists of an integer (value) with two operators down and up that manipulates the value in a critical section</a:t>
            </a:r>
          </a:p>
          <a:p>
            <a:endParaRPr lang="en-US" dirty="0"/>
          </a:p>
          <a:p>
            <a:r>
              <a:rPr lang="en-US" dirty="0"/>
              <a:t>down</a:t>
            </a:r>
          </a:p>
          <a:p>
            <a:pPr lvl="1"/>
            <a:r>
              <a:rPr lang="en-US" dirty="0"/>
              <a:t>wait until the value becomes positive</a:t>
            </a:r>
          </a:p>
          <a:p>
            <a:pPr lvl="1"/>
            <a:r>
              <a:rPr lang="en-US" dirty="0"/>
              <a:t>decrement the value</a:t>
            </a:r>
          </a:p>
          <a:p>
            <a:pPr lvl="1"/>
            <a:endParaRPr lang="en-US" dirty="0"/>
          </a:p>
          <a:p>
            <a:r>
              <a:rPr lang="en-US" dirty="0"/>
              <a:t>up</a:t>
            </a:r>
          </a:p>
          <a:p>
            <a:pPr lvl="1"/>
            <a:r>
              <a:rPr lang="en-US" dirty="0"/>
              <a:t>increment the value</a:t>
            </a:r>
          </a:p>
        </p:txBody>
      </p:sp>
    </p:spTree>
    <p:extLst>
      <p:ext uri="{BB962C8B-B14F-4D97-AF65-F5344CB8AC3E}">
        <p14:creationId xmlns:p14="http://schemas.microsoft.com/office/powerpoint/2010/main" val="488041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E4E79-1A92-4221-9D91-3DA3FCE0ED70}"/>
              </a:ext>
            </a:extLst>
          </p:cNvPr>
          <p:cNvSpPr>
            <a:spLocks noGrp="1"/>
          </p:cNvSpPr>
          <p:nvPr>
            <p:ph type="title"/>
          </p:nvPr>
        </p:nvSpPr>
        <p:spPr/>
        <p:txBody>
          <a:bodyPr/>
          <a:lstStyle/>
          <a:p>
            <a:r>
              <a:rPr lang="en-US" dirty="0"/>
              <a:t>down</a:t>
            </a:r>
          </a:p>
        </p:txBody>
      </p:sp>
      <p:sp>
        <p:nvSpPr>
          <p:cNvPr id="3" name="Content Placeholder 2">
            <a:extLst>
              <a:ext uri="{FF2B5EF4-FFF2-40B4-BE49-F238E27FC236}">
                <a16:creationId xmlns:a16="http://schemas.microsoft.com/office/drawing/2014/main" id="{F009A27D-E3EF-4DB4-9340-301142A2215F}"/>
              </a:ext>
            </a:extLst>
          </p:cNvPr>
          <p:cNvSpPr>
            <a:spLocks noGrp="1"/>
          </p:cNvSpPr>
          <p:nvPr>
            <p:ph idx="1"/>
          </p:nvPr>
        </p:nvSpPr>
        <p:spPr/>
        <p:txBody>
          <a:bodyPr>
            <a:normAutofit lnSpcReduction="10000"/>
          </a:bodyPr>
          <a:lstStyle/>
          <a:p>
            <a:pPr marL="0" indent="0">
              <a:buNone/>
            </a:pPr>
            <a:r>
              <a:rPr lang="en-US" dirty="0"/>
              <a:t>down(struct semaphore *s) {</a:t>
            </a:r>
          </a:p>
          <a:p>
            <a:pPr marL="0" indent="0">
              <a:buNone/>
            </a:pPr>
            <a:r>
              <a:rPr lang="en-US" dirty="0"/>
              <a:t>   status = </a:t>
            </a:r>
            <a:r>
              <a:rPr lang="en-US" dirty="0" err="1"/>
              <a:t>interrupt_disable</a:t>
            </a:r>
            <a:r>
              <a:rPr lang="en-US" dirty="0"/>
              <a:t>();</a:t>
            </a:r>
          </a:p>
          <a:p>
            <a:pPr marL="0" indent="0">
              <a:buNone/>
            </a:pPr>
            <a:r>
              <a:rPr lang="en-US" dirty="0"/>
              <a:t>   while (s-&gt;value &lt;= 0) {</a:t>
            </a:r>
          </a:p>
          <a:p>
            <a:pPr marL="0" indent="0">
              <a:buNone/>
            </a:pPr>
            <a:r>
              <a:rPr lang="en-US" dirty="0"/>
              <a:t>       </a:t>
            </a:r>
            <a:r>
              <a:rPr lang="en-US" dirty="0" err="1"/>
              <a:t>list_push</a:t>
            </a:r>
            <a:r>
              <a:rPr lang="en-US" dirty="0"/>
              <a:t>(s-&gt;</a:t>
            </a:r>
            <a:r>
              <a:rPr lang="en-US" dirty="0" err="1"/>
              <a:t>wait_list</a:t>
            </a:r>
            <a:r>
              <a:rPr lang="en-US" dirty="0"/>
              <a:t>, </a:t>
            </a:r>
            <a:r>
              <a:rPr lang="en-US" dirty="0" err="1"/>
              <a:t>cur_thread</a:t>
            </a:r>
            <a:r>
              <a:rPr lang="en-US" dirty="0"/>
              <a:t>);</a:t>
            </a:r>
          </a:p>
          <a:p>
            <a:pPr marL="0" indent="0">
              <a:buNone/>
            </a:pPr>
            <a:r>
              <a:rPr lang="en-US" dirty="0"/>
              <a:t>       schedule();</a:t>
            </a:r>
          </a:p>
          <a:p>
            <a:pPr marL="0" indent="0">
              <a:buNone/>
            </a:pPr>
            <a:r>
              <a:rPr lang="en-US" dirty="0"/>
              <a:t>   }</a:t>
            </a:r>
          </a:p>
          <a:p>
            <a:pPr marL="0" indent="0">
              <a:buNone/>
            </a:pPr>
            <a:r>
              <a:rPr lang="en-US" dirty="0"/>
              <a:t>   s-&gt;value--;</a:t>
            </a:r>
          </a:p>
          <a:p>
            <a:pPr marL="0" indent="0">
              <a:buNone/>
            </a:pPr>
            <a:r>
              <a:rPr lang="en-US" dirty="0"/>
              <a:t>   </a:t>
            </a:r>
            <a:r>
              <a:rPr lang="en-US" dirty="0" err="1"/>
              <a:t>set_interrupt_status</a:t>
            </a:r>
            <a:r>
              <a:rPr lang="en-US" dirty="0"/>
              <a:t>(status);</a:t>
            </a:r>
          </a:p>
          <a:p>
            <a:pPr marL="0" indent="0">
              <a:buNone/>
            </a:pPr>
            <a:r>
              <a:rPr lang="en-US" dirty="0"/>
              <a:t>}</a:t>
            </a:r>
          </a:p>
        </p:txBody>
      </p:sp>
      <p:sp>
        <p:nvSpPr>
          <p:cNvPr id="4" name="TextBox 3">
            <a:extLst>
              <a:ext uri="{FF2B5EF4-FFF2-40B4-BE49-F238E27FC236}">
                <a16:creationId xmlns:a16="http://schemas.microsoft.com/office/drawing/2014/main" id="{61AC0B41-41F1-4E9B-BE4C-F4D93048C380}"/>
              </a:ext>
            </a:extLst>
          </p:cNvPr>
          <p:cNvSpPr txBox="1"/>
          <p:nvPr/>
        </p:nvSpPr>
        <p:spPr>
          <a:xfrm>
            <a:off x="7522029" y="1981200"/>
            <a:ext cx="2383971"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semaphore {</a:t>
            </a:r>
          </a:p>
          <a:p>
            <a:r>
              <a:rPr lang="en-US" dirty="0">
                <a:latin typeface="Arial" panose="020B0604020202020204" pitchFamily="34" charset="0"/>
                <a:cs typeface="Arial" panose="020B0604020202020204" pitchFamily="34" charset="0"/>
              </a:rPr>
              <a:t>   int value;</a:t>
            </a:r>
          </a:p>
          <a:p>
            <a:r>
              <a:rPr lang="en-US" dirty="0">
                <a:latin typeface="Arial" panose="020B0604020202020204" pitchFamily="34" charset="0"/>
                <a:cs typeface="Arial" panose="020B0604020202020204" pitchFamily="34" charset="0"/>
              </a:rPr>
              <a:t>   struct list *</a:t>
            </a:r>
            <a:r>
              <a:rPr lang="en-US" dirty="0" err="1">
                <a:latin typeface="Arial" panose="020B0604020202020204" pitchFamily="34" charset="0"/>
                <a:cs typeface="Arial" panose="020B0604020202020204" pitchFamily="34" charset="0"/>
              </a:rPr>
              <a:t>wait_list</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B34C22F2-EB40-4FEC-A3FB-5F0105019015}"/>
              </a:ext>
            </a:extLst>
          </p:cNvPr>
          <p:cNvSpPr txBox="1"/>
          <p:nvPr/>
        </p:nvSpPr>
        <p:spPr>
          <a:xfrm>
            <a:off x="7576456" y="4016828"/>
            <a:ext cx="2808514" cy="646331"/>
          </a:xfrm>
          <a:prstGeom prst="rect">
            <a:avLst/>
          </a:prstGeom>
          <a:noFill/>
        </p:spPr>
        <p:txBody>
          <a:bodyPr wrap="square" rtlCol="0">
            <a:spAutoFit/>
          </a:bodyPr>
          <a:lstStyle/>
          <a:p>
            <a:r>
              <a:rPr lang="en-US" dirty="0"/>
              <a:t>Same as acquire, except the value can be more than 1.</a:t>
            </a:r>
          </a:p>
        </p:txBody>
      </p:sp>
    </p:spTree>
    <p:extLst>
      <p:ext uri="{BB962C8B-B14F-4D97-AF65-F5344CB8AC3E}">
        <p14:creationId xmlns:p14="http://schemas.microsoft.com/office/powerpoint/2010/main" val="4027064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E4E79-1A92-4221-9D91-3DA3FCE0ED70}"/>
              </a:ext>
            </a:extLst>
          </p:cNvPr>
          <p:cNvSpPr>
            <a:spLocks noGrp="1"/>
          </p:cNvSpPr>
          <p:nvPr>
            <p:ph type="title"/>
          </p:nvPr>
        </p:nvSpPr>
        <p:spPr/>
        <p:txBody>
          <a:bodyPr/>
          <a:lstStyle/>
          <a:p>
            <a:r>
              <a:rPr lang="en-US" dirty="0"/>
              <a:t>up</a:t>
            </a:r>
          </a:p>
        </p:txBody>
      </p:sp>
      <p:sp>
        <p:nvSpPr>
          <p:cNvPr id="3" name="Content Placeholder 2">
            <a:extLst>
              <a:ext uri="{FF2B5EF4-FFF2-40B4-BE49-F238E27FC236}">
                <a16:creationId xmlns:a16="http://schemas.microsoft.com/office/drawing/2014/main" id="{F009A27D-E3EF-4DB4-9340-301142A2215F}"/>
              </a:ext>
            </a:extLst>
          </p:cNvPr>
          <p:cNvSpPr>
            <a:spLocks noGrp="1"/>
          </p:cNvSpPr>
          <p:nvPr>
            <p:ph idx="1"/>
          </p:nvPr>
        </p:nvSpPr>
        <p:spPr/>
        <p:txBody>
          <a:bodyPr>
            <a:normAutofit/>
          </a:bodyPr>
          <a:lstStyle/>
          <a:p>
            <a:pPr marL="0" indent="0">
              <a:buNone/>
            </a:pPr>
            <a:r>
              <a:rPr lang="en-US" dirty="0"/>
              <a:t>up(struct semaphore *s) {</a:t>
            </a:r>
          </a:p>
          <a:p>
            <a:pPr marL="0" indent="0">
              <a:buNone/>
            </a:pPr>
            <a:r>
              <a:rPr lang="en-US" dirty="0"/>
              <a:t>   status = </a:t>
            </a:r>
            <a:r>
              <a:rPr lang="en-US" dirty="0" err="1"/>
              <a:t>interrupt_disable</a:t>
            </a:r>
            <a:r>
              <a:rPr lang="en-US" dirty="0"/>
              <a:t>();</a:t>
            </a:r>
          </a:p>
          <a:p>
            <a:pPr marL="0" indent="0">
              <a:buNone/>
            </a:pPr>
            <a:r>
              <a:rPr lang="en-US" dirty="0"/>
              <a:t>   t = </a:t>
            </a:r>
            <a:r>
              <a:rPr lang="en-US" dirty="0" err="1"/>
              <a:t>list_pop</a:t>
            </a:r>
            <a:r>
              <a:rPr lang="en-US" dirty="0"/>
              <a:t>(s-&gt;</a:t>
            </a:r>
            <a:r>
              <a:rPr lang="en-US" dirty="0" err="1"/>
              <a:t>wait_list</a:t>
            </a:r>
            <a:r>
              <a:rPr lang="en-US" dirty="0"/>
              <a:t>);</a:t>
            </a:r>
          </a:p>
          <a:p>
            <a:pPr marL="0" indent="0">
              <a:buNone/>
            </a:pPr>
            <a:r>
              <a:rPr lang="en-US" dirty="0"/>
              <a:t>   if (t)</a:t>
            </a:r>
          </a:p>
          <a:p>
            <a:pPr marL="0" indent="0">
              <a:buNone/>
            </a:pPr>
            <a:r>
              <a:rPr lang="en-US" dirty="0"/>
              <a:t>       </a:t>
            </a:r>
            <a:r>
              <a:rPr lang="en-US" dirty="0" err="1"/>
              <a:t>list_push</a:t>
            </a:r>
            <a:r>
              <a:rPr lang="en-US" dirty="0"/>
              <a:t>(</a:t>
            </a:r>
            <a:r>
              <a:rPr lang="en-US" dirty="0" err="1"/>
              <a:t>ready_list</a:t>
            </a:r>
            <a:r>
              <a:rPr lang="en-US" dirty="0"/>
              <a:t>, t);</a:t>
            </a:r>
          </a:p>
          <a:p>
            <a:pPr marL="0" indent="0">
              <a:buNone/>
            </a:pPr>
            <a:r>
              <a:rPr lang="en-US" dirty="0"/>
              <a:t>   s-&gt;value++;</a:t>
            </a:r>
          </a:p>
          <a:p>
            <a:pPr marL="0" indent="0">
              <a:buNone/>
            </a:pPr>
            <a:r>
              <a:rPr lang="en-US" dirty="0"/>
              <a:t>   </a:t>
            </a:r>
            <a:r>
              <a:rPr lang="en-US" dirty="0" err="1"/>
              <a:t>set_interrupt_status</a:t>
            </a:r>
            <a:r>
              <a:rPr lang="en-US" dirty="0"/>
              <a:t>(status);</a:t>
            </a:r>
          </a:p>
          <a:p>
            <a:pPr marL="0" indent="0">
              <a:buNone/>
            </a:pPr>
            <a:r>
              <a:rPr lang="en-US" dirty="0"/>
              <a:t>}</a:t>
            </a:r>
          </a:p>
        </p:txBody>
      </p:sp>
      <p:sp>
        <p:nvSpPr>
          <p:cNvPr id="4" name="TextBox 3">
            <a:extLst>
              <a:ext uri="{FF2B5EF4-FFF2-40B4-BE49-F238E27FC236}">
                <a16:creationId xmlns:a16="http://schemas.microsoft.com/office/drawing/2014/main" id="{61AC0B41-41F1-4E9B-BE4C-F4D93048C380}"/>
              </a:ext>
            </a:extLst>
          </p:cNvPr>
          <p:cNvSpPr txBox="1"/>
          <p:nvPr/>
        </p:nvSpPr>
        <p:spPr>
          <a:xfrm>
            <a:off x="7522029" y="1981200"/>
            <a:ext cx="2383971"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semaphore {</a:t>
            </a:r>
          </a:p>
          <a:p>
            <a:r>
              <a:rPr lang="en-US" dirty="0">
                <a:latin typeface="Arial" panose="020B0604020202020204" pitchFamily="34" charset="0"/>
                <a:cs typeface="Arial" panose="020B0604020202020204" pitchFamily="34" charset="0"/>
              </a:rPr>
              <a:t>   int value;</a:t>
            </a:r>
          </a:p>
          <a:p>
            <a:r>
              <a:rPr lang="en-US" dirty="0">
                <a:latin typeface="Arial" panose="020B0604020202020204" pitchFamily="34" charset="0"/>
                <a:cs typeface="Arial" panose="020B0604020202020204" pitchFamily="34" charset="0"/>
              </a:rPr>
              <a:t>   struct list *</a:t>
            </a:r>
            <a:r>
              <a:rPr lang="en-US" dirty="0" err="1">
                <a:latin typeface="Arial" panose="020B0604020202020204" pitchFamily="34" charset="0"/>
                <a:cs typeface="Arial" panose="020B0604020202020204" pitchFamily="34" charset="0"/>
              </a:rPr>
              <a:t>wait_list</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65F0681D-7F3E-4814-9BAE-BEAD1D33B828}"/>
              </a:ext>
            </a:extLst>
          </p:cNvPr>
          <p:cNvSpPr txBox="1"/>
          <p:nvPr/>
        </p:nvSpPr>
        <p:spPr>
          <a:xfrm>
            <a:off x="7576456" y="4016828"/>
            <a:ext cx="2808514" cy="646331"/>
          </a:xfrm>
          <a:prstGeom prst="rect">
            <a:avLst/>
          </a:prstGeom>
          <a:noFill/>
        </p:spPr>
        <p:txBody>
          <a:bodyPr wrap="square" rtlCol="0">
            <a:spAutoFit/>
          </a:bodyPr>
          <a:lstStyle/>
          <a:p>
            <a:r>
              <a:rPr lang="en-US" dirty="0"/>
              <a:t>Same as release, except the value can be more than 1.</a:t>
            </a:r>
          </a:p>
        </p:txBody>
      </p:sp>
    </p:spTree>
    <p:extLst>
      <p:ext uri="{BB962C8B-B14F-4D97-AF65-F5344CB8AC3E}">
        <p14:creationId xmlns:p14="http://schemas.microsoft.com/office/powerpoint/2010/main" val="1839681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D4874-7B65-43B3-9FB3-1F624CE3DAC8}"/>
              </a:ext>
            </a:extLst>
          </p:cNvPr>
          <p:cNvSpPr>
            <a:spLocks noGrp="1"/>
          </p:cNvSpPr>
          <p:nvPr>
            <p:ph type="title"/>
          </p:nvPr>
        </p:nvSpPr>
        <p:spPr/>
        <p:txBody>
          <a:bodyPr/>
          <a:lstStyle/>
          <a:p>
            <a:r>
              <a:rPr lang="en-US" dirty="0"/>
              <a:t>Locking using semaphore</a:t>
            </a:r>
          </a:p>
        </p:txBody>
      </p:sp>
      <p:sp>
        <p:nvSpPr>
          <p:cNvPr id="3" name="Content Placeholder 2">
            <a:extLst>
              <a:ext uri="{FF2B5EF4-FFF2-40B4-BE49-F238E27FC236}">
                <a16:creationId xmlns:a16="http://schemas.microsoft.com/office/drawing/2014/main" id="{F301E8B3-8C21-4295-8BF5-B557C7AB9324}"/>
              </a:ext>
            </a:extLst>
          </p:cNvPr>
          <p:cNvSpPr>
            <a:spLocks noGrp="1"/>
          </p:cNvSpPr>
          <p:nvPr>
            <p:ph idx="1"/>
          </p:nvPr>
        </p:nvSpPr>
        <p:spPr/>
        <p:txBody>
          <a:bodyPr>
            <a:normAutofit fontScale="92500" lnSpcReduction="20000"/>
          </a:bodyPr>
          <a:lstStyle/>
          <a:p>
            <a:pPr marL="0" indent="0">
              <a:buNone/>
            </a:pPr>
            <a:r>
              <a:rPr lang="en-US" dirty="0" err="1"/>
              <a:t>lock_init</a:t>
            </a:r>
            <a:r>
              <a:rPr lang="en-US" dirty="0"/>
              <a:t>(semaphore *s) {</a:t>
            </a:r>
          </a:p>
          <a:p>
            <a:pPr marL="0" indent="0">
              <a:buNone/>
            </a:pPr>
            <a:r>
              <a:rPr lang="en-US" dirty="0"/>
              <a:t>   s-&gt;value = 1;</a:t>
            </a:r>
          </a:p>
          <a:p>
            <a:pPr marL="0" indent="0">
              <a:buNone/>
            </a:pPr>
            <a:r>
              <a:rPr lang="en-US" dirty="0"/>
              <a:t>}</a:t>
            </a:r>
          </a:p>
          <a:p>
            <a:pPr marL="0" indent="0">
              <a:buNone/>
            </a:pPr>
            <a:endParaRPr lang="en-US" dirty="0"/>
          </a:p>
          <a:p>
            <a:pPr marL="0" indent="0">
              <a:buNone/>
            </a:pPr>
            <a:r>
              <a:rPr lang="en-US" dirty="0" err="1"/>
              <a:t>lock_acquire</a:t>
            </a:r>
            <a:r>
              <a:rPr lang="en-US" dirty="0"/>
              <a:t>(semaphore *s) {</a:t>
            </a:r>
          </a:p>
          <a:p>
            <a:pPr marL="0" indent="0">
              <a:buNone/>
            </a:pPr>
            <a:r>
              <a:rPr lang="en-US" dirty="0"/>
              <a:t>   down(s);</a:t>
            </a:r>
          </a:p>
          <a:p>
            <a:pPr marL="0" indent="0">
              <a:buNone/>
            </a:pPr>
            <a:r>
              <a:rPr lang="en-US" dirty="0"/>
              <a:t>}</a:t>
            </a:r>
          </a:p>
          <a:p>
            <a:pPr marL="0" indent="0">
              <a:buNone/>
            </a:pPr>
            <a:r>
              <a:rPr lang="en-US" dirty="0" err="1"/>
              <a:t>lock_release</a:t>
            </a:r>
            <a:r>
              <a:rPr lang="en-US" dirty="0"/>
              <a:t>(semaphore *s) {</a:t>
            </a:r>
          </a:p>
          <a:p>
            <a:pPr marL="0" indent="0">
              <a:buNone/>
            </a:pPr>
            <a:r>
              <a:rPr lang="en-US" dirty="0"/>
              <a:t>   up(s);</a:t>
            </a:r>
          </a:p>
          <a:p>
            <a:pPr marL="0" indent="0">
              <a:buNone/>
            </a:pPr>
            <a:r>
              <a:rPr lang="en-US" dirty="0"/>
              <a:t>}</a:t>
            </a:r>
          </a:p>
        </p:txBody>
      </p:sp>
    </p:spTree>
    <p:extLst>
      <p:ext uri="{BB962C8B-B14F-4D97-AF65-F5344CB8AC3E}">
        <p14:creationId xmlns:p14="http://schemas.microsoft.com/office/powerpoint/2010/main" val="1673401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E4E79-1A92-4221-9D91-3DA3FCE0ED70}"/>
              </a:ext>
            </a:extLst>
          </p:cNvPr>
          <p:cNvSpPr>
            <a:spLocks noGrp="1"/>
          </p:cNvSpPr>
          <p:nvPr>
            <p:ph type="title"/>
          </p:nvPr>
        </p:nvSpPr>
        <p:spPr/>
        <p:txBody>
          <a:bodyPr/>
          <a:lstStyle/>
          <a:p>
            <a:r>
              <a:rPr lang="en-US" dirty="0"/>
              <a:t>Is this implementation correct?</a:t>
            </a:r>
          </a:p>
        </p:txBody>
      </p:sp>
      <p:sp>
        <p:nvSpPr>
          <p:cNvPr id="3" name="Content Placeholder 2">
            <a:extLst>
              <a:ext uri="{FF2B5EF4-FFF2-40B4-BE49-F238E27FC236}">
                <a16:creationId xmlns:a16="http://schemas.microsoft.com/office/drawing/2014/main" id="{F009A27D-E3EF-4DB4-9340-301142A2215F}"/>
              </a:ext>
            </a:extLst>
          </p:cNvPr>
          <p:cNvSpPr>
            <a:spLocks noGrp="1"/>
          </p:cNvSpPr>
          <p:nvPr>
            <p:ph idx="1"/>
          </p:nvPr>
        </p:nvSpPr>
        <p:spPr/>
        <p:txBody>
          <a:bodyPr>
            <a:normAutofit fontScale="77500" lnSpcReduction="20000"/>
          </a:bodyPr>
          <a:lstStyle/>
          <a:p>
            <a:pPr marL="0" indent="0">
              <a:buNone/>
            </a:pPr>
            <a:r>
              <a:rPr lang="en-US" dirty="0"/>
              <a:t>acquire(struct lock *l) {</a:t>
            </a:r>
          </a:p>
          <a:p>
            <a:pPr marL="0" indent="0">
              <a:buNone/>
            </a:pPr>
            <a:r>
              <a:rPr lang="en-US" dirty="0"/>
              <a:t>   status = </a:t>
            </a:r>
            <a:r>
              <a:rPr lang="en-US" dirty="0" err="1"/>
              <a:t>interrupt_disable</a:t>
            </a:r>
            <a:r>
              <a:rPr lang="en-US" dirty="0"/>
              <a:t>();</a:t>
            </a:r>
          </a:p>
          <a:p>
            <a:pPr marL="0" indent="0">
              <a:buNone/>
            </a:pPr>
            <a:r>
              <a:rPr lang="en-US" dirty="0"/>
              <a:t>   while (l-&gt;value == 0) {</a:t>
            </a:r>
          </a:p>
          <a:p>
            <a:pPr marL="0" indent="0">
              <a:buNone/>
            </a:pPr>
            <a:r>
              <a:rPr lang="en-US" dirty="0"/>
              <a:t>       schedule1();</a:t>
            </a:r>
          </a:p>
          <a:p>
            <a:pPr marL="0" indent="0">
              <a:buNone/>
            </a:pPr>
            <a:r>
              <a:rPr lang="en-US" dirty="0"/>
              <a:t>   }</a:t>
            </a:r>
          </a:p>
          <a:p>
            <a:pPr marL="0" indent="0">
              <a:buNone/>
            </a:pPr>
            <a:r>
              <a:rPr lang="en-US" dirty="0"/>
              <a:t>   l-&gt;value = 0;</a:t>
            </a:r>
          </a:p>
          <a:p>
            <a:pPr marL="0" indent="0">
              <a:buNone/>
            </a:pPr>
            <a:r>
              <a:rPr lang="en-US" dirty="0"/>
              <a:t>   </a:t>
            </a:r>
            <a:r>
              <a:rPr lang="en-US" dirty="0" err="1"/>
              <a:t>set_interrupt_status</a:t>
            </a:r>
            <a:r>
              <a:rPr lang="en-US" dirty="0"/>
              <a:t>(status);</a:t>
            </a:r>
          </a:p>
          <a:p>
            <a:pPr marL="0" indent="0">
              <a:buNone/>
            </a:pPr>
            <a:r>
              <a:rPr lang="en-US" dirty="0"/>
              <a:t>}</a:t>
            </a:r>
          </a:p>
          <a:p>
            <a:pPr marL="0" indent="0">
              <a:buNone/>
            </a:pPr>
            <a:endParaRPr lang="en-US" dirty="0"/>
          </a:p>
          <a:p>
            <a:pPr marL="0" indent="0">
              <a:buNone/>
            </a:pPr>
            <a:r>
              <a:rPr lang="en-US" dirty="0"/>
              <a:t>release(struct lock *l) {</a:t>
            </a:r>
          </a:p>
          <a:p>
            <a:pPr marL="0" indent="0">
              <a:buNone/>
            </a:pPr>
            <a:r>
              <a:rPr lang="en-US" dirty="0"/>
              <a:t>    l-&gt;value = 1;</a:t>
            </a:r>
          </a:p>
          <a:p>
            <a:pPr marL="0" indent="0">
              <a:buNone/>
            </a:pPr>
            <a:r>
              <a:rPr lang="en-US" dirty="0"/>
              <a:t>}</a:t>
            </a:r>
          </a:p>
        </p:txBody>
      </p:sp>
      <p:sp>
        <p:nvSpPr>
          <p:cNvPr id="5" name="TextBox 4">
            <a:extLst>
              <a:ext uri="{FF2B5EF4-FFF2-40B4-BE49-F238E27FC236}">
                <a16:creationId xmlns:a16="http://schemas.microsoft.com/office/drawing/2014/main" id="{C8CD0249-68BD-4FAE-BD25-B32C836AF098}"/>
              </a:ext>
            </a:extLst>
          </p:cNvPr>
          <p:cNvSpPr txBox="1"/>
          <p:nvPr/>
        </p:nvSpPr>
        <p:spPr>
          <a:xfrm>
            <a:off x="7652657" y="3820886"/>
            <a:ext cx="3124200" cy="2031325"/>
          </a:xfrm>
          <a:prstGeom prst="rect">
            <a:avLst/>
          </a:prstGeom>
          <a:noFill/>
        </p:spPr>
        <p:txBody>
          <a:bodyPr wrap="square" rtlCol="0">
            <a:spAutoFit/>
          </a:bodyPr>
          <a:lstStyle/>
          <a:p>
            <a:r>
              <a:rPr lang="en-US" dirty="0"/>
              <a:t>lock is initialized with 1.</a:t>
            </a:r>
          </a:p>
          <a:p>
            <a:endParaRPr lang="en-US" dirty="0"/>
          </a:p>
          <a:p>
            <a:r>
              <a:rPr lang="en-US" dirty="0"/>
              <a:t>Yes, but not good because there is no point in scheduling waiting threads until the lock holder releases the lock</a:t>
            </a:r>
          </a:p>
          <a:p>
            <a:endParaRPr lang="en-US" dirty="0"/>
          </a:p>
        </p:txBody>
      </p:sp>
      <p:sp>
        <p:nvSpPr>
          <p:cNvPr id="6" name="TextBox 5">
            <a:extLst>
              <a:ext uri="{FF2B5EF4-FFF2-40B4-BE49-F238E27FC236}">
                <a16:creationId xmlns:a16="http://schemas.microsoft.com/office/drawing/2014/main" id="{1FA26CAE-7614-4B77-B0E9-8AD6A559B70B}"/>
              </a:ext>
            </a:extLst>
          </p:cNvPr>
          <p:cNvSpPr txBox="1"/>
          <p:nvPr/>
        </p:nvSpPr>
        <p:spPr>
          <a:xfrm>
            <a:off x="7532915" y="1567541"/>
            <a:ext cx="3831771" cy="1754326"/>
          </a:xfrm>
          <a:prstGeom prst="rect">
            <a:avLst/>
          </a:prstGeom>
          <a:noFill/>
        </p:spPr>
        <p:txBody>
          <a:bodyPr wrap="square" rtlCol="0">
            <a:spAutoFit/>
          </a:bodyPr>
          <a:lstStyle/>
          <a:p>
            <a:r>
              <a:rPr lang="en-US" dirty="0"/>
              <a:t>schedule1() {</a:t>
            </a:r>
          </a:p>
          <a:p>
            <a:r>
              <a:rPr lang="en-US" dirty="0"/>
              <a:t>   status = </a:t>
            </a:r>
            <a:r>
              <a:rPr lang="en-US" dirty="0" err="1"/>
              <a:t>disable_interrupt</a:t>
            </a:r>
            <a:r>
              <a:rPr lang="en-US" dirty="0"/>
              <a:t>();</a:t>
            </a:r>
          </a:p>
          <a:p>
            <a:r>
              <a:rPr lang="en-US" dirty="0"/>
              <a:t>   </a:t>
            </a:r>
            <a:r>
              <a:rPr lang="en-US" dirty="0" err="1"/>
              <a:t>push_list</a:t>
            </a:r>
            <a:r>
              <a:rPr lang="en-US" dirty="0"/>
              <a:t>(</a:t>
            </a:r>
            <a:r>
              <a:rPr lang="en-US" dirty="0" err="1"/>
              <a:t>ready_list</a:t>
            </a:r>
            <a:r>
              <a:rPr lang="en-US" dirty="0"/>
              <a:t>, </a:t>
            </a:r>
            <a:r>
              <a:rPr lang="en-US" dirty="0" err="1"/>
              <a:t>cur_thread</a:t>
            </a:r>
            <a:r>
              <a:rPr lang="en-US" dirty="0"/>
              <a:t>);</a:t>
            </a:r>
          </a:p>
          <a:p>
            <a:r>
              <a:rPr lang="en-US" dirty="0"/>
              <a:t>   schedule();</a:t>
            </a:r>
          </a:p>
          <a:p>
            <a:r>
              <a:rPr lang="en-US" dirty="0"/>
              <a:t>   </a:t>
            </a:r>
            <a:r>
              <a:rPr lang="en-US" dirty="0" err="1"/>
              <a:t>set_interrupt_status</a:t>
            </a:r>
            <a:r>
              <a:rPr lang="en-US" dirty="0"/>
              <a:t>(status);</a:t>
            </a:r>
          </a:p>
          <a:p>
            <a:r>
              <a:rPr lang="en-US" dirty="0"/>
              <a: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EA02828-9210-4754-9B31-EB9B33CEA2E7}"/>
                  </a:ext>
                </a:extLst>
              </p14:cNvPr>
              <p14:cNvContentPartPr/>
              <p14:nvPr/>
            </p14:nvContentPartPr>
            <p14:xfrm>
              <a:off x="1390680" y="2226600"/>
              <a:ext cx="5124960" cy="2796120"/>
            </p14:xfrm>
          </p:contentPart>
        </mc:Choice>
        <mc:Fallback xmlns="">
          <p:pic>
            <p:nvPicPr>
              <p:cNvPr id="4" name="Ink 3">
                <a:extLst>
                  <a:ext uri="{FF2B5EF4-FFF2-40B4-BE49-F238E27FC236}">
                    <a16:creationId xmlns:a16="http://schemas.microsoft.com/office/drawing/2014/main" id="{3EA02828-9210-4754-9B31-EB9B33CEA2E7}"/>
                  </a:ext>
                </a:extLst>
              </p:cNvPr>
              <p:cNvPicPr/>
              <p:nvPr/>
            </p:nvPicPr>
            <p:blipFill>
              <a:blip r:embed="rId4"/>
              <a:stretch>
                <a:fillRect/>
              </a:stretch>
            </p:blipFill>
            <p:spPr>
              <a:xfrm>
                <a:off x="1381320" y="2217240"/>
                <a:ext cx="5143680" cy="2814840"/>
              </a:xfrm>
              <a:prstGeom prst="rect">
                <a:avLst/>
              </a:prstGeom>
            </p:spPr>
          </p:pic>
        </mc:Fallback>
      </mc:AlternateContent>
    </p:spTree>
    <p:extLst>
      <p:ext uri="{BB962C8B-B14F-4D97-AF65-F5344CB8AC3E}">
        <p14:creationId xmlns:p14="http://schemas.microsoft.com/office/powerpoint/2010/main" val="4129176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2FF8C-E6A5-4BA2-BFC9-644AD6806C70}"/>
              </a:ext>
            </a:extLst>
          </p:cNvPr>
          <p:cNvSpPr>
            <a:spLocks noGrp="1"/>
          </p:cNvSpPr>
          <p:nvPr>
            <p:ph type="title"/>
          </p:nvPr>
        </p:nvSpPr>
        <p:spPr/>
        <p:txBody>
          <a:bodyPr/>
          <a:lstStyle/>
          <a:p>
            <a:r>
              <a:rPr lang="en-US" dirty="0"/>
              <a:t>Semaphores</a:t>
            </a:r>
          </a:p>
        </p:txBody>
      </p:sp>
      <p:sp>
        <p:nvSpPr>
          <p:cNvPr id="3" name="Content Placeholder 2">
            <a:extLst>
              <a:ext uri="{FF2B5EF4-FFF2-40B4-BE49-F238E27FC236}">
                <a16:creationId xmlns:a16="http://schemas.microsoft.com/office/drawing/2014/main" id="{F6637310-DC6F-47C2-A96F-0B99D9B8FB53}"/>
              </a:ext>
            </a:extLst>
          </p:cNvPr>
          <p:cNvSpPr>
            <a:spLocks noGrp="1"/>
          </p:cNvSpPr>
          <p:nvPr>
            <p:ph idx="1"/>
          </p:nvPr>
        </p:nvSpPr>
        <p:spPr/>
        <p:txBody>
          <a:bodyPr/>
          <a:lstStyle/>
          <a:p>
            <a:r>
              <a:rPr lang="en-US" dirty="0"/>
              <a:t>Parent wait for child to get scheduled</a:t>
            </a:r>
          </a:p>
          <a:p>
            <a:pPr marL="0" indent="0">
              <a:buNone/>
            </a:pPr>
            <a:endParaRPr lang="en-US" dirty="0"/>
          </a:p>
          <a:p>
            <a:pPr marL="0" indent="0">
              <a:buNone/>
            </a:pPr>
            <a:r>
              <a:rPr lang="en-US" sz="2400" dirty="0">
                <a:latin typeface="Arial" panose="020B0604020202020204" pitchFamily="34" charset="0"/>
                <a:cs typeface="Arial" panose="020B0604020202020204" pitchFamily="34" charset="0"/>
              </a:rPr>
              <a:t>parent() {</a:t>
            </a:r>
          </a:p>
          <a:p>
            <a:pPr marL="0" indent="0">
              <a:buNone/>
            </a:pPr>
            <a:r>
              <a:rPr lang="en-US" sz="2400" dirty="0">
                <a:latin typeface="Arial" panose="020B0604020202020204" pitchFamily="34" charset="0"/>
                <a:cs typeface="Arial" panose="020B0604020202020204" pitchFamily="34" charset="0"/>
              </a:rPr>
              <a:t>   struct semaphore s;</a:t>
            </a:r>
          </a:p>
          <a:p>
            <a:pPr marL="0" indent="0">
              <a:buNone/>
            </a:pP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s.value</a:t>
            </a:r>
            <a:r>
              <a:rPr lang="en-US" sz="2400" dirty="0">
                <a:latin typeface="Arial" panose="020B0604020202020204" pitchFamily="34" charset="0"/>
                <a:cs typeface="Arial" panose="020B0604020202020204" pitchFamily="34" charset="0"/>
              </a:rPr>
              <a:t> = 0;</a:t>
            </a:r>
          </a:p>
          <a:p>
            <a:pPr marL="0" indent="0">
              <a:buNone/>
            </a:pP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create_thread</a:t>
            </a:r>
            <a:r>
              <a:rPr lang="en-US" sz="2400" dirty="0">
                <a:latin typeface="Arial" panose="020B0604020202020204" pitchFamily="34" charset="0"/>
                <a:cs typeface="Arial" panose="020B0604020202020204" pitchFamily="34" charset="0"/>
              </a:rPr>
              <a:t>(child, &amp;s);</a:t>
            </a:r>
          </a:p>
          <a:p>
            <a:pPr marL="0" indent="0">
              <a:buNone/>
            </a:pPr>
            <a:r>
              <a:rPr lang="en-US" sz="2400" dirty="0">
                <a:latin typeface="Arial" panose="020B0604020202020204" pitchFamily="34" charset="0"/>
                <a:cs typeface="Arial" panose="020B0604020202020204" pitchFamily="34" charset="0"/>
              </a:rPr>
              <a:t>   down(&amp;s);</a:t>
            </a:r>
          </a:p>
          <a:p>
            <a:pPr marL="0" indent="0">
              <a:buNone/>
            </a:pPr>
            <a:r>
              <a:rPr lang="en-US" sz="2400" dirty="0">
                <a:latin typeface="Arial" panose="020B0604020202020204" pitchFamily="34" charset="0"/>
                <a:cs typeface="Arial" panose="020B0604020202020204" pitchFamily="34" charset="0"/>
              </a:rPr>
              <a:t>}</a:t>
            </a:r>
          </a:p>
        </p:txBody>
      </p:sp>
      <p:sp>
        <p:nvSpPr>
          <p:cNvPr id="4" name="TextBox 3">
            <a:extLst>
              <a:ext uri="{FF2B5EF4-FFF2-40B4-BE49-F238E27FC236}">
                <a16:creationId xmlns:a16="http://schemas.microsoft.com/office/drawing/2014/main" id="{6426613B-1240-495D-B0C1-C3396A2A9461}"/>
              </a:ext>
            </a:extLst>
          </p:cNvPr>
          <p:cNvSpPr txBox="1"/>
          <p:nvPr/>
        </p:nvSpPr>
        <p:spPr>
          <a:xfrm>
            <a:off x="6389914" y="3222171"/>
            <a:ext cx="4016829" cy="1200329"/>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child(struct semaphore *s) {</a:t>
            </a:r>
          </a:p>
          <a:p>
            <a:r>
              <a:rPr lang="en-US" sz="2400" dirty="0">
                <a:latin typeface="Arial" panose="020B0604020202020204" pitchFamily="34" charset="0"/>
                <a:cs typeface="Arial" panose="020B0604020202020204" pitchFamily="34" charset="0"/>
              </a:rPr>
              <a:t>   up(s);</a:t>
            </a:r>
          </a:p>
          <a:p>
            <a:r>
              <a:rPr lang="en-US" sz="2400" dirty="0">
                <a:latin typeface="Arial" panose="020B0604020202020204" pitchFamily="34" charset="0"/>
                <a:cs typeface="Arial" panose="020B0604020202020204" pitchFamily="34" charset="0"/>
              </a:rPr>
              <a:t>}</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6172F6D4-B508-42F5-9679-5966FD44DC77}"/>
                  </a:ext>
                </a:extLst>
              </p14:cNvPr>
              <p14:cNvContentPartPr/>
              <p14:nvPr/>
            </p14:nvContentPartPr>
            <p14:xfrm>
              <a:off x="2500560" y="4595760"/>
              <a:ext cx="1713960" cy="501480"/>
            </p14:xfrm>
          </p:contentPart>
        </mc:Choice>
        <mc:Fallback xmlns="">
          <p:pic>
            <p:nvPicPr>
              <p:cNvPr id="5" name="Ink 4">
                <a:extLst>
                  <a:ext uri="{FF2B5EF4-FFF2-40B4-BE49-F238E27FC236}">
                    <a16:creationId xmlns:a16="http://schemas.microsoft.com/office/drawing/2014/main" id="{6172F6D4-B508-42F5-9679-5966FD44DC77}"/>
                  </a:ext>
                </a:extLst>
              </p:cNvPr>
              <p:cNvPicPr/>
              <p:nvPr/>
            </p:nvPicPr>
            <p:blipFill>
              <a:blip r:embed="rId4"/>
              <a:stretch>
                <a:fillRect/>
              </a:stretch>
            </p:blipFill>
            <p:spPr>
              <a:xfrm>
                <a:off x="2491200" y="4586400"/>
                <a:ext cx="1732680" cy="520200"/>
              </a:xfrm>
              <a:prstGeom prst="rect">
                <a:avLst/>
              </a:prstGeom>
            </p:spPr>
          </p:pic>
        </mc:Fallback>
      </mc:AlternateContent>
    </p:spTree>
    <p:extLst>
      <p:ext uri="{BB962C8B-B14F-4D97-AF65-F5344CB8AC3E}">
        <p14:creationId xmlns:p14="http://schemas.microsoft.com/office/powerpoint/2010/main" val="4041495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C564-8F77-4B0C-A764-9964B9115C2F}"/>
              </a:ext>
            </a:extLst>
          </p:cNvPr>
          <p:cNvSpPr>
            <a:spLocks noGrp="1"/>
          </p:cNvSpPr>
          <p:nvPr>
            <p:ph type="title"/>
          </p:nvPr>
        </p:nvSpPr>
        <p:spPr/>
        <p:txBody>
          <a:bodyPr/>
          <a:lstStyle/>
          <a:p>
            <a:r>
              <a:rPr lang="en-US" dirty="0"/>
              <a:t>Condition variables</a:t>
            </a:r>
          </a:p>
        </p:txBody>
      </p:sp>
      <p:sp>
        <p:nvSpPr>
          <p:cNvPr id="3" name="Content Placeholder 2">
            <a:extLst>
              <a:ext uri="{FF2B5EF4-FFF2-40B4-BE49-F238E27FC236}">
                <a16:creationId xmlns:a16="http://schemas.microsoft.com/office/drawing/2014/main" id="{6719D014-20AF-4FB4-9AB3-F8573B556892}"/>
              </a:ext>
            </a:extLst>
          </p:cNvPr>
          <p:cNvSpPr>
            <a:spLocks noGrp="1"/>
          </p:cNvSpPr>
          <p:nvPr>
            <p:ph sz="half" idx="1"/>
          </p:nvPr>
        </p:nvSpPr>
        <p:spPr>
          <a:xfrm>
            <a:off x="838200" y="1524000"/>
            <a:ext cx="5334000" cy="4652963"/>
          </a:xfrm>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marL="0" indent="0">
              <a:buNone/>
            </a:pPr>
            <a:r>
              <a:rPr lang="en-US" dirty="0"/>
              <a:t>void put(char </a:t>
            </a:r>
            <a:r>
              <a:rPr lang="en-US" dirty="0" err="1"/>
              <a:t>ch</a:t>
            </a:r>
            <a:r>
              <a:rPr lang="en-US" dirty="0"/>
              <a:t>) {</a:t>
            </a:r>
          </a:p>
          <a:p>
            <a:pPr marL="0" indent="0">
              <a:buNone/>
            </a:pPr>
            <a:r>
              <a:rPr lang="en-US" dirty="0"/>
              <a:t>    while (counter == BUFFER_SIZE);</a:t>
            </a:r>
          </a:p>
          <a:p>
            <a:pPr marL="0" indent="0">
              <a:buNone/>
            </a:pPr>
            <a:r>
              <a:rPr lang="en-US" dirty="0"/>
              <a:t>     buffer[in] = </a:t>
            </a:r>
            <a:r>
              <a:rPr lang="en-US" dirty="0" err="1"/>
              <a:t>ch</a:t>
            </a:r>
            <a:r>
              <a:rPr lang="en-US" dirty="0"/>
              <a:t>;</a:t>
            </a:r>
          </a:p>
          <a:p>
            <a:pPr marL="0" indent="0">
              <a:buNone/>
            </a:pPr>
            <a:r>
              <a:rPr lang="en-US" dirty="0"/>
              <a:t>     in = (in + 1) % BUFFER_SIZE;</a:t>
            </a:r>
          </a:p>
          <a:p>
            <a:pPr marL="0" indent="0">
              <a:buNone/>
            </a:pPr>
            <a:r>
              <a:rPr lang="en-US" dirty="0"/>
              <a:t>     counter++; </a:t>
            </a:r>
          </a:p>
          <a:p>
            <a:pPr marL="0" indent="0">
              <a:buNone/>
            </a:pPr>
            <a:r>
              <a:rPr lang="en-US" dirty="0"/>
              <a:t>}</a:t>
            </a:r>
          </a:p>
        </p:txBody>
      </p:sp>
      <p:sp>
        <p:nvSpPr>
          <p:cNvPr id="4" name="Content Placeholder 3">
            <a:extLst>
              <a:ext uri="{FF2B5EF4-FFF2-40B4-BE49-F238E27FC236}">
                <a16:creationId xmlns:a16="http://schemas.microsoft.com/office/drawing/2014/main" id="{08018D18-97D3-4CE9-83E2-C2A0042C284E}"/>
              </a:ext>
            </a:extLst>
          </p:cNvPr>
          <p:cNvSpPr>
            <a:spLocks noGrp="1"/>
          </p:cNvSpPr>
          <p:nvPr>
            <p:ph sz="half" idx="2"/>
          </p:nvPr>
        </p:nvSpPr>
        <p:spPr>
          <a:xfrm>
            <a:off x="6172200" y="1825625"/>
            <a:ext cx="5181600" cy="4351338"/>
          </a:xfrm>
        </p:spPr>
        <p:txBody>
          <a:bodyPr>
            <a:normAutofit lnSpcReduction="10000"/>
          </a:bodyPr>
          <a:lstStyle/>
          <a:p>
            <a:pPr marL="0" indent="0">
              <a:buNone/>
            </a:pPr>
            <a:endParaRPr lang="en-US" dirty="0"/>
          </a:p>
          <a:p>
            <a:pPr marL="0" indent="0">
              <a:buNone/>
            </a:pPr>
            <a:endParaRPr lang="en-US" dirty="0"/>
          </a:p>
          <a:p>
            <a:pPr marL="0" indent="0">
              <a:buNone/>
            </a:pPr>
            <a:r>
              <a:rPr lang="en-US" dirty="0"/>
              <a:t>char get() {</a:t>
            </a:r>
          </a:p>
          <a:p>
            <a:pPr marL="0" indent="0">
              <a:buNone/>
            </a:pPr>
            <a:r>
              <a:rPr lang="en-US" dirty="0"/>
              <a:t>    while (counter ==  0);</a:t>
            </a:r>
          </a:p>
          <a:p>
            <a:pPr marL="0" indent="0">
              <a:buNone/>
            </a:pPr>
            <a:r>
              <a:rPr lang="en-US" dirty="0"/>
              <a:t>     char </a:t>
            </a:r>
            <a:r>
              <a:rPr lang="en-US" dirty="0" err="1"/>
              <a:t>ch</a:t>
            </a:r>
            <a:r>
              <a:rPr lang="en-US" dirty="0"/>
              <a:t> = buffer[out];</a:t>
            </a:r>
          </a:p>
          <a:p>
            <a:pPr marL="0" indent="0">
              <a:buNone/>
            </a:pPr>
            <a:r>
              <a:rPr lang="en-US" dirty="0"/>
              <a:t>     out = (out + 1) % BUFFER_SIZE;</a:t>
            </a:r>
          </a:p>
          <a:p>
            <a:pPr marL="0" indent="0">
              <a:buNone/>
            </a:pPr>
            <a:r>
              <a:rPr lang="en-US" dirty="0"/>
              <a:t>     counter--; </a:t>
            </a:r>
          </a:p>
          <a:p>
            <a:pPr marL="0" indent="0">
              <a:buNone/>
            </a:pPr>
            <a:r>
              <a:rPr lang="en-US" dirty="0"/>
              <a:t>     return </a:t>
            </a:r>
            <a:r>
              <a:rPr lang="en-US" dirty="0" err="1"/>
              <a:t>ch</a:t>
            </a:r>
            <a:r>
              <a:rPr lang="en-US" dirty="0"/>
              <a:t>;</a:t>
            </a:r>
          </a:p>
          <a:p>
            <a:pPr marL="0" indent="0">
              <a:buNone/>
            </a:pPr>
            <a:r>
              <a:rPr lang="en-US" dirty="0"/>
              <a:t>}</a:t>
            </a:r>
          </a:p>
        </p:txBody>
      </p:sp>
      <p:sp>
        <p:nvSpPr>
          <p:cNvPr id="5" name="TextBox 4">
            <a:extLst>
              <a:ext uri="{FF2B5EF4-FFF2-40B4-BE49-F238E27FC236}">
                <a16:creationId xmlns:a16="http://schemas.microsoft.com/office/drawing/2014/main" id="{81630F5F-6EAB-4911-BDD2-2E4A632A30C1}"/>
              </a:ext>
            </a:extLst>
          </p:cNvPr>
          <p:cNvSpPr txBox="1"/>
          <p:nvPr/>
        </p:nvSpPr>
        <p:spPr>
          <a:xfrm>
            <a:off x="7630886" y="376011"/>
            <a:ext cx="4071258" cy="1477328"/>
          </a:xfrm>
          <a:prstGeom prst="rect">
            <a:avLst/>
          </a:prstGeom>
          <a:noFill/>
        </p:spPr>
        <p:txBody>
          <a:bodyPr wrap="square" rtlCol="0">
            <a:spAutoFit/>
          </a:bodyPr>
          <a:lstStyle/>
          <a:p>
            <a:r>
              <a:rPr lang="en-US" dirty="0">
                <a:solidFill>
                  <a:srgbClr val="FF0000"/>
                </a:solidFill>
              </a:rPr>
              <a:t>/* GLOBALS */</a:t>
            </a:r>
          </a:p>
          <a:p>
            <a:r>
              <a:rPr lang="en-US" dirty="0">
                <a:solidFill>
                  <a:srgbClr val="FF0000"/>
                </a:solidFill>
              </a:rPr>
              <a:t>int counter = 0;    </a:t>
            </a:r>
          </a:p>
          <a:p>
            <a:r>
              <a:rPr lang="en-US" dirty="0">
                <a:solidFill>
                  <a:srgbClr val="FF0000"/>
                </a:solidFill>
              </a:rPr>
              <a:t>char buffer[BUFFER_SIZE]; </a:t>
            </a:r>
          </a:p>
          <a:p>
            <a:r>
              <a:rPr lang="en-US" dirty="0">
                <a:solidFill>
                  <a:srgbClr val="FF0000"/>
                </a:solidFill>
              </a:rPr>
              <a:t>int in = 0, out = 0;</a:t>
            </a:r>
          </a:p>
          <a:p>
            <a:endParaRPr lang="en-US" dirty="0"/>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F586DE48-3195-4447-ACD5-22462724889D}"/>
                  </a:ext>
                </a:extLst>
              </p14:cNvPr>
              <p14:cNvContentPartPr/>
              <p14:nvPr/>
            </p14:nvContentPartPr>
            <p14:xfrm>
              <a:off x="4303440" y="3578400"/>
              <a:ext cx="5497560" cy="165960"/>
            </p14:xfrm>
          </p:contentPart>
        </mc:Choice>
        <mc:Fallback xmlns="">
          <p:pic>
            <p:nvPicPr>
              <p:cNvPr id="6" name="Ink 5">
                <a:extLst>
                  <a:ext uri="{FF2B5EF4-FFF2-40B4-BE49-F238E27FC236}">
                    <a16:creationId xmlns:a16="http://schemas.microsoft.com/office/drawing/2014/main" id="{F586DE48-3195-4447-ACD5-22462724889D}"/>
                  </a:ext>
                </a:extLst>
              </p:cNvPr>
              <p:cNvPicPr/>
              <p:nvPr/>
            </p:nvPicPr>
            <p:blipFill>
              <a:blip r:embed="rId4"/>
              <a:stretch>
                <a:fillRect/>
              </a:stretch>
            </p:blipFill>
            <p:spPr>
              <a:xfrm>
                <a:off x="4294080" y="3569040"/>
                <a:ext cx="5516280" cy="184680"/>
              </a:xfrm>
              <a:prstGeom prst="rect">
                <a:avLst/>
              </a:prstGeom>
            </p:spPr>
          </p:pic>
        </mc:Fallback>
      </mc:AlternateContent>
    </p:spTree>
    <p:extLst>
      <p:ext uri="{BB962C8B-B14F-4D97-AF65-F5344CB8AC3E}">
        <p14:creationId xmlns:p14="http://schemas.microsoft.com/office/powerpoint/2010/main" val="659748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C564-8F77-4B0C-A764-9964B9115C2F}"/>
              </a:ext>
            </a:extLst>
          </p:cNvPr>
          <p:cNvSpPr>
            <a:spLocks noGrp="1"/>
          </p:cNvSpPr>
          <p:nvPr>
            <p:ph type="title"/>
          </p:nvPr>
        </p:nvSpPr>
        <p:spPr/>
        <p:txBody>
          <a:bodyPr/>
          <a:lstStyle/>
          <a:p>
            <a:r>
              <a:rPr lang="en-US" dirty="0"/>
              <a:t>Condition variables</a:t>
            </a:r>
          </a:p>
        </p:txBody>
      </p:sp>
      <p:sp>
        <p:nvSpPr>
          <p:cNvPr id="3" name="Content Placeholder 2">
            <a:extLst>
              <a:ext uri="{FF2B5EF4-FFF2-40B4-BE49-F238E27FC236}">
                <a16:creationId xmlns:a16="http://schemas.microsoft.com/office/drawing/2014/main" id="{6719D014-20AF-4FB4-9AB3-F8573B556892}"/>
              </a:ext>
            </a:extLst>
          </p:cNvPr>
          <p:cNvSpPr>
            <a:spLocks noGrp="1"/>
          </p:cNvSpPr>
          <p:nvPr>
            <p:ph sz="half" idx="1"/>
          </p:nvPr>
        </p:nvSpPr>
        <p:spPr>
          <a:xfrm>
            <a:off x="838200" y="1524000"/>
            <a:ext cx="5334000" cy="4652963"/>
          </a:xfrm>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marL="0" indent="0">
              <a:buNone/>
            </a:pPr>
            <a:r>
              <a:rPr lang="en-US" dirty="0"/>
              <a:t>void put(char </a:t>
            </a:r>
            <a:r>
              <a:rPr lang="en-US" dirty="0" err="1"/>
              <a:t>ch</a:t>
            </a:r>
            <a:r>
              <a:rPr lang="en-US" dirty="0"/>
              <a:t>) {</a:t>
            </a:r>
          </a:p>
          <a:p>
            <a:pPr marL="0" indent="0">
              <a:buNone/>
            </a:pPr>
            <a:r>
              <a:rPr lang="en-US" dirty="0"/>
              <a:t>    while (counter == BUFFER_SIZE);</a:t>
            </a:r>
          </a:p>
          <a:p>
            <a:pPr marL="0" indent="0">
              <a:buNone/>
            </a:pPr>
            <a:r>
              <a:rPr lang="en-US" dirty="0"/>
              <a:t>     buffer[in] = </a:t>
            </a:r>
            <a:r>
              <a:rPr lang="en-US" dirty="0" err="1"/>
              <a:t>ch</a:t>
            </a:r>
            <a:r>
              <a:rPr lang="en-US" dirty="0"/>
              <a:t>;</a:t>
            </a:r>
          </a:p>
          <a:p>
            <a:pPr marL="0" indent="0">
              <a:buNone/>
            </a:pPr>
            <a:r>
              <a:rPr lang="en-US" dirty="0"/>
              <a:t>     in = (in + 1) % BUFFER_SIZE;</a:t>
            </a:r>
          </a:p>
          <a:p>
            <a:pPr marL="0" indent="0">
              <a:buNone/>
            </a:pPr>
            <a:r>
              <a:rPr lang="en-US" dirty="0"/>
              <a:t>     counter++; </a:t>
            </a:r>
          </a:p>
          <a:p>
            <a:pPr marL="0" indent="0">
              <a:buNone/>
            </a:pPr>
            <a:r>
              <a:rPr lang="en-US" dirty="0"/>
              <a:t>}</a:t>
            </a:r>
          </a:p>
        </p:txBody>
      </p:sp>
      <p:sp>
        <p:nvSpPr>
          <p:cNvPr id="4" name="Content Placeholder 3">
            <a:extLst>
              <a:ext uri="{FF2B5EF4-FFF2-40B4-BE49-F238E27FC236}">
                <a16:creationId xmlns:a16="http://schemas.microsoft.com/office/drawing/2014/main" id="{08018D18-97D3-4CE9-83E2-C2A0042C284E}"/>
              </a:ext>
            </a:extLst>
          </p:cNvPr>
          <p:cNvSpPr>
            <a:spLocks noGrp="1"/>
          </p:cNvSpPr>
          <p:nvPr>
            <p:ph sz="half" idx="2"/>
          </p:nvPr>
        </p:nvSpPr>
        <p:spPr>
          <a:xfrm>
            <a:off x="6172200" y="1825625"/>
            <a:ext cx="5181600" cy="4351338"/>
          </a:xfrm>
        </p:spPr>
        <p:txBody>
          <a:bodyPr>
            <a:normAutofit lnSpcReduction="10000"/>
          </a:bodyPr>
          <a:lstStyle/>
          <a:p>
            <a:pPr marL="0" indent="0">
              <a:buNone/>
            </a:pPr>
            <a:endParaRPr lang="en-US" dirty="0"/>
          </a:p>
          <a:p>
            <a:pPr marL="0" indent="0">
              <a:buNone/>
            </a:pPr>
            <a:endParaRPr lang="en-US" dirty="0"/>
          </a:p>
          <a:p>
            <a:pPr marL="0" indent="0">
              <a:buNone/>
            </a:pPr>
            <a:r>
              <a:rPr lang="en-US" dirty="0"/>
              <a:t>char get() {</a:t>
            </a:r>
          </a:p>
          <a:p>
            <a:pPr marL="0" indent="0">
              <a:buNone/>
            </a:pPr>
            <a:r>
              <a:rPr lang="en-US" dirty="0"/>
              <a:t>    while (counter ==  0);</a:t>
            </a:r>
          </a:p>
          <a:p>
            <a:pPr marL="0" indent="0">
              <a:buNone/>
            </a:pPr>
            <a:r>
              <a:rPr lang="en-US" dirty="0"/>
              <a:t>     char </a:t>
            </a:r>
            <a:r>
              <a:rPr lang="en-US" dirty="0" err="1"/>
              <a:t>ch</a:t>
            </a:r>
            <a:r>
              <a:rPr lang="en-US" dirty="0"/>
              <a:t> = buffer[out];</a:t>
            </a:r>
          </a:p>
          <a:p>
            <a:pPr marL="0" indent="0">
              <a:buNone/>
            </a:pPr>
            <a:r>
              <a:rPr lang="en-US" dirty="0"/>
              <a:t>     out = (out + 1) % BUFFER_SIZE;</a:t>
            </a:r>
          </a:p>
          <a:p>
            <a:pPr marL="0" indent="0">
              <a:buNone/>
            </a:pPr>
            <a:r>
              <a:rPr lang="en-US" dirty="0"/>
              <a:t>     counter--; </a:t>
            </a:r>
          </a:p>
          <a:p>
            <a:pPr marL="0" indent="0">
              <a:buNone/>
            </a:pPr>
            <a:r>
              <a:rPr lang="en-US" dirty="0"/>
              <a:t>     return </a:t>
            </a:r>
            <a:r>
              <a:rPr lang="en-US" dirty="0" err="1"/>
              <a:t>ch</a:t>
            </a:r>
            <a:r>
              <a:rPr lang="en-US" dirty="0"/>
              <a:t>;</a:t>
            </a:r>
          </a:p>
          <a:p>
            <a:pPr marL="0" indent="0">
              <a:buNone/>
            </a:pPr>
            <a:r>
              <a:rPr lang="en-US" dirty="0"/>
              <a:t>}</a:t>
            </a:r>
          </a:p>
        </p:txBody>
      </p:sp>
      <p:sp>
        <p:nvSpPr>
          <p:cNvPr id="5" name="TextBox 4">
            <a:extLst>
              <a:ext uri="{FF2B5EF4-FFF2-40B4-BE49-F238E27FC236}">
                <a16:creationId xmlns:a16="http://schemas.microsoft.com/office/drawing/2014/main" id="{DBF098F0-55EC-4BAA-B757-60A1E8F2041E}"/>
              </a:ext>
            </a:extLst>
          </p:cNvPr>
          <p:cNvSpPr txBox="1"/>
          <p:nvPr/>
        </p:nvSpPr>
        <p:spPr>
          <a:xfrm>
            <a:off x="7630886" y="376011"/>
            <a:ext cx="4071258" cy="1754326"/>
          </a:xfrm>
          <a:prstGeom prst="rect">
            <a:avLst/>
          </a:prstGeom>
          <a:noFill/>
        </p:spPr>
        <p:txBody>
          <a:bodyPr wrap="square" rtlCol="0">
            <a:spAutoFit/>
          </a:bodyPr>
          <a:lstStyle/>
          <a:p>
            <a:r>
              <a:rPr lang="en-US" dirty="0">
                <a:solidFill>
                  <a:srgbClr val="FF0000"/>
                </a:solidFill>
              </a:rPr>
              <a:t>/* GLOBALS */</a:t>
            </a:r>
          </a:p>
          <a:p>
            <a:r>
              <a:rPr lang="en-US" dirty="0">
                <a:solidFill>
                  <a:srgbClr val="FF0000"/>
                </a:solidFill>
              </a:rPr>
              <a:t>int counter = 0;    </a:t>
            </a:r>
          </a:p>
          <a:p>
            <a:r>
              <a:rPr lang="en-US" dirty="0">
                <a:solidFill>
                  <a:srgbClr val="FF0000"/>
                </a:solidFill>
              </a:rPr>
              <a:t>char buffer[BUFFER_SIZE]; </a:t>
            </a:r>
          </a:p>
          <a:p>
            <a:r>
              <a:rPr lang="en-US" dirty="0">
                <a:solidFill>
                  <a:srgbClr val="FF0000"/>
                </a:solidFill>
              </a:rPr>
              <a:t>int in = 0, out = 0;</a:t>
            </a:r>
          </a:p>
          <a:p>
            <a:r>
              <a:rPr lang="en-US" dirty="0">
                <a:solidFill>
                  <a:srgbClr val="FF0000"/>
                </a:solidFill>
              </a:rPr>
              <a:t>struct condition </a:t>
            </a:r>
            <a:r>
              <a:rPr lang="en-US" dirty="0" err="1">
                <a:solidFill>
                  <a:srgbClr val="FF0000"/>
                </a:solidFill>
              </a:rPr>
              <a:t>not_full</a:t>
            </a:r>
            <a:r>
              <a:rPr lang="en-US" dirty="0">
                <a:solidFill>
                  <a:srgbClr val="FF0000"/>
                </a:solidFill>
              </a:rPr>
              <a:t>, </a:t>
            </a:r>
            <a:r>
              <a:rPr lang="en-US" dirty="0" err="1">
                <a:solidFill>
                  <a:srgbClr val="FF0000"/>
                </a:solidFill>
              </a:rPr>
              <a:t>not_empty</a:t>
            </a:r>
            <a:r>
              <a:rPr lang="en-US" dirty="0">
                <a:solidFill>
                  <a:srgbClr val="FF0000"/>
                </a:solidFill>
              </a:rPr>
              <a:t>;</a:t>
            </a:r>
          </a:p>
          <a:p>
            <a:endParaRPr lang="en-US" dirty="0"/>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E2A20F85-3856-452B-A0E8-D94B3AC68FC1}"/>
                  </a:ext>
                </a:extLst>
              </p14:cNvPr>
              <p14:cNvContentPartPr/>
              <p14:nvPr/>
            </p14:nvContentPartPr>
            <p14:xfrm>
              <a:off x="7628400" y="1830240"/>
              <a:ext cx="3409560" cy="74160"/>
            </p14:xfrm>
          </p:contentPart>
        </mc:Choice>
        <mc:Fallback xmlns="">
          <p:pic>
            <p:nvPicPr>
              <p:cNvPr id="6" name="Ink 5">
                <a:extLst>
                  <a:ext uri="{FF2B5EF4-FFF2-40B4-BE49-F238E27FC236}">
                    <a16:creationId xmlns:a16="http://schemas.microsoft.com/office/drawing/2014/main" id="{E2A20F85-3856-452B-A0E8-D94B3AC68FC1}"/>
                  </a:ext>
                </a:extLst>
              </p:cNvPr>
              <p:cNvPicPr/>
              <p:nvPr/>
            </p:nvPicPr>
            <p:blipFill>
              <a:blip r:embed="rId4"/>
              <a:stretch>
                <a:fillRect/>
              </a:stretch>
            </p:blipFill>
            <p:spPr>
              <a:xfrm>
                <a:off x="7619040" y="1820880"/>
                <a:ext cx="3428280" cy="92880"/>
              </a:xfrm>
              <a:prstGeom prst="rect">
                <a:avLst/>
              </a:prstGeom>
            </p:spPr>
          </p:pic>
        </mc:Fallback>
      </mc:AlternateContent>
    </p:spTree>
    <p:extLst>
      <p:ext uri="{BB962C8B-B14F-4D97-AF65-F5344CB8AC3E}">
        <p14:creationId xmlns:p14="http://schemas.microsoft.com/office/powerpoint/2010/main" val="232386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2E0FE-3D9E-4098-92B3-DA70816B817C}"/>
              </a:ext>
            </a:extLst>
          </p:cNvPr>
          <p:cNvSpPr>
            <a:spLocks noGrp="1"/>
          </p:cNvSpPr>
          <p:nvPr>
            <p:ph type="title"/>
          </p:nvPr>
        </p:nvSpPr>
        <p:spPr/>
        <p:txBody>
          <a:bodyPr/>
          <a:lstStyle/>
          <a:p>
            <a:r>
              <a:rPr lang="en-US" dirty="0"/>
              <a:t>Condition variables</a:t>
            </a:r>
          </a:p>
        </p:txBody>
      </p:sp>
      <p:sp>
        <p:nvSpPr>
          <p:cNvPr id="3" name="Content Placeholder 2">
            <a:extLst>
              <a:ext uri="{FF2B5EF4-FFF2-40B4-BE49-F238E27FC236}">
                <a16:creationId xmlns:a16="http://schemas.microsoft.com/office/drawing/2014/main" id="{33772B0C-6C79-4B87-976D-203182014AC2}"/>
              </a:ext>
            </a:extLst>
          </p:cNvPr>
          <p:cNvSpPr>
            <a:spLocks noGrp="1"/>
          </p:cNvSpPr>
          <p:nvPr>
            <p:ph idx="1"/>
          </p:nvPr>
        </p:nvSpPr>
        <p:spPr/>
        <p:txBody>
          <a:bodyPr/>
          <a:lstStyle/>
          <a:p>
            <a:r>
              <a:rPr lang="en-US" dirty="0" err="1"/>
              <a:t>cond_wait</a:t>
            </a:r>
            <a:r>
              <a:rPr lang="en-US" dirty="0"/>
              <a:t>(struct condition *</a:t>
            </a:r>
            <a:r>
              <a:rPr lang="en-US" dirty="0" err="1"/>
              <a:t>cond</a:t>
            </a:r>
            <a:r>
              <a:rPr lang="en-US" dirty="0"/>
              <a:t>)</a:t>
            </a:r>
          </a:p>
          <a:p>
            <a:pPr lvl="1"/>
            <a:r>
              <a:rPr lang="en-US" dirty="0"/>
              <a:t>sleep if the condition is not true</a:t>
            </a:r>
          </a:p>
          <a:p>
            <a:pPr lvl="1"/>
            <a:endParaRPr lang="en-US" dirty="0"/>
          </a:p>
          <a:p>
            <a:r>
              <a:rPr lang="en-US" dirty="0" err="1"/>
              <a:t>cond_signal</a:t>
            </a:r>
            <a:r>
              <a:rPr lang="en-US" dirty="0"/>
              <a:t>(struct condition *</a:t>
            </a:r>
            <a:r>
              <a:rPr lang="en-US" dirty="0" err="1"/>
              <a:t>cond</a:t>
            </a:r>
            <a:r>
              <a:rPr lang="en-US" dirty="0"/>
              <a:t>)</a:t>
            </a:r>
          </a:p>
          <a:p>
            <a:pPr lvl="1"/>
            <a:r>
              <a:rPr lang="en-US" dirty="0"/>
              <a:t>wakeup a thread that is sleeping on this condition</a:t>
            </a:r>
          </a:p>
        </p:txBody>
      </p:sp>
    </p:spTree>
    <p:extLst>
      <p:ext uri="{BB962C8B-B14F-4D97-AF65-F5344CB8AC3E}">
        <p14:creationId xmlns:p14="http://schemas.microsoft.com/office/powerpoint/2010/main" val="502916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C564-8F77-4B0C-A764-9964B9115C2F}"/>
              </a:ext>
            </a:extLst>
          </p:cNvPr>
          <p:cNvSpPr>
            <a:spLocks noGrp="1"/>
          </p:cNvSpPr>
          <p:nvPr>
            <p:ph type="title"/>
          </p:nvPr>
        </p:nvSpPr>
        <p:spPr/>
        <p:txBody>
          <a:bodyPr/>
          <a:lstStyle/>
          <a:p>
            <a:r>
              <a:rPr lang="en-US" dirty="0"/>
              <a:t>Condition variables</a:t>
            </a:r>
          </a:p>
        </p:txBody>
      </p:sp>
      <p:sp>
        <p:nvSpPr>
          <p:cNvPr id="3" name="Content Placeholder 2">
            <a:extLst>
              <a:ext uri="{FF2B5EF4-FFF2-40B4-BE49-F238E27FC236}">
                <a16:creationId xmlns:a16="http://schemas.microsoft.com/office/drawing/2014/main" id="{6719D014-20AF-4FB4-9AB3-F8573B556892}"/>
              </a:ext>
            </a:extLst>
          </p:cNvPr>
          <p:cNvSpPr>
            <a:spLocks noGrp="1"/>
          </p:cNvSpPr>
          <p:nvPr>
            <p:ph sz="half" idx="1"/>
          </p:nvPr>
        </p:nvSpPr>
        <p:spPr>
          <a:xfrm>
            <a:off x="838200" y="1524000"/>
            <a:ext cx="5181600" cy="4652963"/>
          </a:xfrm>
        </p:spPr>
        <p:txBody>
          <a:bodyPr>
            <a:normAutofit fontScale="85000" lnSpcReduction="20000"/>
          </a:bodyPr>
          <a:lstStyle/>
          <a:p>
            <a:pPr marL="0" indent="0">
              <a:buNone/>
            </a:pPr>
            <a:endParaRPr lang="en-US" dirty="0">
              <a:solidFill>
                <a:srgbClr val="FF0000"/>
              </a:solidFill>
            </a:endParaRPr>
          </a:p>
          <a:p>
            <a:pPr marL="0" indent="0">
              <a:buNone/>
            </a:pPr>
            <a:endParaRPr lang="en-US" dirty="0"/>
          </a:p>
          <a:p>
            <a:pPr marL="0" indent="0">
              <a:buNone/>
            </a:pPr>
            <a:r>
              <a:rPr lang="en-US" dirty="0"/>
              <a:t>void put(char </a:t>
            </a:r>
            <a:r>
              <a:rPr lang="en-US" dirty="0" err="1"/>
              <a:t>ch</a:t>
            </a:r>
            <a:r>
              <a:rPr lang="en-US" dirty="0"/>
              <a:t>) {</a:t>
            </a:r>
          </a:p>
          <a:p>
            <a:pPr marL="0" indent="0">
              <a:buNone/>
            </a:pPr>
            <a:r>
              <a:rPr lang="en-US" dirty="0"/>
              <a:t>    while (counter == BUFFER_SIZE)</a:t>
            </a:r>
          </a:p>
          <a:p>
            <a:pPr marL="0" indent="0">
              <a:buNone/>
            </a:pPr>
            <a:r>
              <a:rPr lang="en-US" dirty="0"/>
              <a:t>         </a:t>
            </a:r>
            <a:r>
              <a:rPr lang="en-US" dirty="0" err="1"/>
              <a:t>cond_wait</a:t>
            </a:r>
            <a:r>
              <a:rPr lang="en-US" dirty="0"/>
              <a:t>(&amp;</a:t>
            </a:r>
            <a:r>
              <a:rPr lang="en-US" dirty="0" err="1"/>
              <a:t>not_full</a:t>
            </a:r>
            <a:r>
              <a:rPr lang="en-US" dirty="0"/>
              <a:t>);</a:t>
            </a:r>
          </a:p>
          <a:p>
            <a:pPr marL="0" indent="0">
              <a:buNone/>
            </a:pPr>
            <a:r>
              <a:rPr lang="en-US" dirty="0"/>
              <a:t>     buffer[in] = </a:t>
            </a:r>
            <a:r>
              <a:rPr lang="en-US" dirty="0" err="1"/>
              <a:t>ch</a:t>
            </a:r>
            <a:r>
              <a:rPr lang="en-US" dirty="0"/>
              <a:t>;</a:t>
            </a:r>
          </a:p>
          <a:p>
            <a:pPr marL="0" indent="0">
              <a:buNone/>
            </a:pPr>
            <a:r>
              <a:rPr lang="en-US" dirty="0"/>
              <a:t>     in = (in + 1) % BUFFER_SIZE;</a:t>
            </a:r>
          </a:p>
          <a:p>
            <a:pPr marL="0" indent="0">
              <a:buNone/>
            </a:pPr>
            <a:r>
              <a:rPr lang="en-US" dirty="0"/>
              <a:t>     counter++; </a:t>
            </a:r>
          </a:p>
          <a:p>
            <a:pPr marL="0" indent="0">
              <a:buNone/>
            </a:pPr>
            <a:r>
              <a:rPr lang="en-US" dirty="0"/>
              <a:t>     </a:t>
            </a:r>
            <a:r>
              <a:rPr lang="en-US" dirty="0" err="1"/>
              <a:t>cond_signal</a:t>
            </a:r>
            <a:r>
              <a:rPr lang="en-US" dirty="0"/>
              <a:t>(&amp;</a:t>
            </a:r>
            <a:r>
              <a:rPr lang="en-US" dirty="0" err="1"/>
              <a:t>not_empty</a:t>
            </a:r>
            <a:r>
              <a:rPr lang="en-US" dirty="0"/>
              <a:t>);</a:t>
            </a:r>
          </a:p>
          <a:p>
            <a:pPr marL="0" indent="0">
              <a:buNone/>
            </a:pPr>
            <a:r>
              <a:rPr lang="en-US" dirty="0"/>
              <a:t>}</a:t>
            </a:r>
          </a:p>
        </p:txBody>
      </p:sp>
      <p:sp>
        <p:nvSpPr>
          <p:cNvPr id="4" name="Content Placeholder 3">
            <a:extLst>
              <a:ext uri="{FF2B5EF4-FFF2-40B4-BE49-F238E27FC236}">
                <a16:creationId xmlns:a16="http://schemas.microsoft.com/office/drawing/2014/main" id="{08018D18-97D3-4CE9-83E2-C2A0042C284E}"/>
              </a:ext>
            </a:extLst>
          </p:cNvPr>
          <p:cNvSpPr>
            <a:spLocks noGrp="1"/>
          </p:cNvSpPr>
          <p:nvPr>
            <p:ph sz="half" idx="2"/>
          </p:nvPr>
        </p:nvSpPr>
        <p:spPr>
          <a:xfrm>
            <a:off x="6172200" y="1825625"/>
            <a:ext cx="5181600" cy="4351338"/>
          </a:xfrm>
        </p:spPr>
        <p:txBody>
          <a:bodyPr>
            <a:normAutofit fontScale="85000" lnSpcReduction="20000"/>
          </a:bodyPr>
          <a:lstStyle/>
          <a:p>
            <a:pPr marL="0" indent="0">
              <a:buNone/>
            </a:pPr>
            <a:endParaRPr lang="en-US" dirty="0"/>
          </a:p>
          <a:p>
            <a:pPr marL="0" indent="0">
              <a:buNone/>
            </a:pPr>
            <a:endParaRPr lang="en-US" dirty="0"/>
          </a:p>
          <a:p>
            <a:pPr marL="0" indent="0">
              <a:buNone/>
            </a:pPr>
            <a:r>
              <a:rPr lang="en-US" dirty="0"/>
              <a:t>char get() {</a:t>
            </a:r>
          </a:p>
          <a:p>
            <a:pPr marL="0" indent="0">
              <a:buNone/>
            </a:pPr>
            <a:r>
              <a:rPr lang="en-US" dirty="0"/>
              <a:t>    while (counter ==  0)</a:t>
            </a:r>
          </a:p>
          <a:p>
            <a:pPr marL="0" indent="0">
              <a:buNone/>
            </a:pPr>
            <a:r>
              <a:rPr lang="en-US" dirty="0"/>
              <a:t>         </a:t>
            </a:r>
            <a:r>
              <a:rPr lang="en-US" dirty="0" err="1"/>
              <a:t>cond_wait</a:t>
            </a:r>
            <a:r>
              <a:rPr lang="en-US" dirty="0"/>
              <a:t>(&amp;</a:t>
            </a:r>
            <a:r>
              <a:rPr lang="en-US" dirty="0" err="1"/>
              <a:t>not_empty</a:t>
            </a:r>
            <a:r>
              <a:rPr lang="en-US" dirty="0"/>
              <a:t>);</a:t>
            </a:r>
          </a:p>
          <a:p>
            <a:pPr marL="0" indent="0">
              <a:buNone/>
            </a:pPr>
            <a:r>
              <a:rPr lang="en-US" dirty="0"/>
              <a:t>     char </a:t>
            </a:r>
            <a:r>
              <a:rPr lang="en-US" dirty="0" err="1"/>
              <a:t>ch</a:t>
            </a:r>
            <a:r>
              <a:rPr lang="en-US" dirty="0"/>
              <a:t> = buffer[out];</a:t>
            </a:r>
          </a:p>
          <a:p>
            <a:pPr marL="0" indent="0">
              <a:buNone/>
            </a:pPr>
            <a:r>
              <a:rPr lang="en-US" dirty="0"/>
              <a:t>     out = (out + 1) % BUFFER_SIZE;</a:t>
            </a:r>
          </a:p>
          <a:p>
            <a:pPr marL="0" indent="0">
              <a:buNone/>
            </a:pPr>
            <a:r>
              <a:rPr lang="en-US" dirty="0"/>
              <a:t>     counter--; </a:t>
            </a:r>
          </a:p>
          <a:p>
            <a:pPr marL="0" indent="0">
              <a:buNone/>
            </a:pPr>
            <a:r>
              <a:rPr lang="en-US" dirty="0"/>
              <a:t>     </a:t>
            </a:r>
            <a:r>
              <a:rPr lang="en-US" dirty="0" err="1"/>
              <a:t>cond_signal</a:t>
            </a:r>
            <a:r>
              <a:rPr lang="en-US" dirty="0"/>
              <a:t>(&amp;</a:t>
            </a:r>
            <a:r>
              <a:rPr lang="en-US" dirty="0" err="1"/>
              <a:t>not_full</a:t>
            </a:r>
            <a:r>
              <a:rPr lang="en-US" dirty="0"/>
              <a:t>);</a:t>
            </a:r>
          </a:p>
          <a:p>
            <a:pPr marL="0" indent="0">
              <a:buNone/>
            </a:pPr>
            <a:r>
              <a:rPr lang="en-US" dirty="0"/>
              <a:t>     return </a:t>
            </a:r>
            <a:r>
              <a:rPr lang="en-US" dirty="0" err="1"/>
              <a:t>ch</a:t>
            </a:r>
            <a:r>
              <a:rPr lang="en-US" dirty="0"/>
              <a:t>;</a:t>
            </a:r>
          </a:p>
          <a:p>
            <a:pPr marL="0" indent="0">
              <a:buNone/>
            </a:pPr>
            <a:r>
              <a:rPr lang="en-US" dirty="0"/>
              <a:t>}</a:t>
            </a:r>
          </a:p>
        </p:txBody>
      </p:sp>
      <p:sp>
        <p:nvSpPr>
          <p:cNvPr id="6" name="TextBox 5">
            <a:extLst>
              <a:ext uri="{FF2B5EF4-FFF2-40B4-BE49-F238E27FC236}">
                <a16:creationId xmlns:a16="http://schemas.microsoft.com/office/drawing/2014/main" id="{C497903F-D488-4407-86A1-5A9DEB0B29DE}"/>
              </a:ext>
            </a:extLst>
          </p:cNvPr>
          <p:cNvSpPr txBox="1"/>
          <p:nvPr/>
        </p:nvSpPr>
        <p:spPr>
          <a:xfrm>
            <a:off x="7630886" y="376011"/>
            <a:ext cx="4071258" cy="1754326"/>
          </a:xfrm>
          <a:prstGeom prst="rect">
            <a:avLst/>
          </a:prstGeom>
          <a:noFill/>
        </p:spPr>
        <p:txBody>
          <a:bodyPr wrap="square" rtlCol="0">
            <a:spAutoFit/>
          </a:bodyPr>
          <a:lstStyle/>
          <a:p>
            <a:r>
              <a:rPr lang="en-US" dirty="0">
                <a:solidFill>
                  <a:srgbClr val="FF0000"/>
                </a:solidFill>
              </a:rPr>
              <a:t>/* GLOBALS */</a:t>
            </a:r>
          </a:p>
          <a:p>
            <a:r>
              <a:rPr lang="en-US" dirty="0">
                <a:solidFill>
                  <a:srgbClr val="FF0000"/>
                </a:solidFill>
              </a:rPr>
              <a:t>int counter = 0;    </a:t>
            </a:r>
          </a:p>
          <a:p>
            <a:r>
              <a:rPr lang="en-US" dirty="0">
                <a:solidFill>
                  <a:srgbClr val="FF0000"/>
                </a:solidFill>
              </a:rPr>
              <a:t>char buffer[BUFFER_SIZE]; </a:t>
            </a:r>
          </a:p>
          <a:p>
            <a:r>
              <a:rPr lang="en-US" dirty="0">
                <a:solidFill>
                  <a:srgbClr val="FF0000"/>
                </a:solidFill>
              </a:rPr>
              <a:t>int in = 0, out = 0;</a:t>
            </a:r>
          </a:p>
          <a:p>
            <a:r>
              <a:rPr lang="en-US" dirty="0">
                <a:solidFill>
                  <a:srgbClr val="FF0000"/>
                </a:solidFill>
              </a:rPr>
              <a:t>struct condition </a:t>
            </a:r>
            <a:r>
              <a:rPr lang="en-US" dirty="0" err="1">
                <a:solidFill>
                  <a:srgbClr val="FF0000"/>
                </a:solidFill>
              </a:rPr>
              <a:t>not_full</a:t>
            </a:r>
            <a:r>
              <a:rPr lang="en-US" dirty="0">
                <a:solidFill>
                  <a:srgbClr val="FF0000"/>
                </a:solidFill>
              </a:rPr>
              <a:t>, </a:t>
            </a:r>
            <a:r>
              <a:rPr lang="en-US" dirty="0" err="1">
                <a:solidFill>
                  <a:srgbClr val="FF0000"/>
                </a:solidFill>
              </a:rPr>
              <a:t>not_empty</a:t>
            </a:r>
            <a:r>
              <a:rPr lang="en-US" dirty="0">
                <a:solidFill>
                  <a:srgbClr val="FF0000"/>
                </a:solidFill>
              </a:rPr>
              <a:t>;</a:t>
            </a:r>
          </a:p>
          <a:p>
            <a:endParaRPr 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D42DD81D-194A-42FD-AB2A-A2B0B0C6569B}"/>
                  </a:ext>
                </a:extLst>
              </p14:cNvPr>
              <p14:cNvContentPartPr/>
              <p14:nvPr/>
            </p14:nvContentPartPr>
            <p14:xfrm>
              <a:off x="3942000" y="3309120"/>
              <a:ext cx="6656040" cy="2006280"/>
            </p14:xfrm>
          </p:contentPart>
        </mc:Choice>
        <mc:Fallback xmlns="">
          <p:pic>
            <p:nvPicPr>
              <p:cNvPr id="5" name="Ink 4">
                <a:extLst>
                  <a:ext uri="{FF2B5EF4-FFF2-40B4-BE49-F238E27FC236}">
                    <a16:creationId xmlns:a16="http://schemas.microsoft.com/office/drawing/2014/main" id="{D42DD81D-194A-42FD-AB2A-A2B0B0C6569B}"/>
                  </a:ext>
                </a:extLst>
              </p:cNvPr>
              <p:cNvPicPr/>
              <p:nvPr/>
            </p:nvPicPr>
            <p:blipFill>
              <a:blip r:embed="rId4"/>
              <a:stretch>
                <a:fillRect/>
              </a:stretch>
            </p:blipFill>
            <p:spPr>
              <a:xfrm>
                <a:off x="3932640" y="3299760"/>
                <a:ext cx="6674760" cy="2025000"/>
              </a:xfrm>
              <a:prstGeom prst="rect">
                <a:avLst/>
              </a:prstGeom>
            </p:spPr>
          </p:pic>
        </mc:Fallback>
      </mc:AlternateContent>
    </p:spTree>
    <p:extLst>
      <p:ext uri="{BB962C8B-B14F-4D97-AF65-F5344CB8AC3E}">
        <p14:creationId xmlns:p14="http://schemas.microsoft.com/office/powerpoint/2010/main" val="1413512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C564-8F77-4B0C-A764-9964B9115C2F}"/>
              </a:ext>
            </a:extLst>
          </p:cNvPr>
          <p:cNvSpPr>
            <a:spLocks noGrp="1"/>
          </p:cNvSpPr>
          <p:nvPr>
            <p:ph type="title"/>
          </p:nvPr>
        </p:nvSpPr>
        <p:spPr/>
        <p:txBody>
          <a:bodyPr/>
          <a:lstStyle/>
          <a:p>
            <a:r>
              <a:rPr lang="en-US" dirty="0"/>
              <a:t>Condition variables</a:t>
            </a:r>
          </a:p>
        </p:txBody>
      </p:sp>
      <p:sp>
        <p:nvSpPr>
          <p:cNvPr id="3" name="Content Placeholder 2">
            <a:extLst>
              <a:ext uri="{FF2B5EF4-FFF2-40B4-BE49-F238E27FC236}">
                <a16:creationId xmlns:a16="http://schemas.microsoft.com/office/drawing/2014/main" id="{6719D014-20AF-4FB4-9AB3-F8573B556892}"/>
              </a:ext>
            </a:extLst>
          </p:cNvPr>
          <p:cNvSpPr>
            <a:spLocks noGrp="1"/>
          </p:cNvSpPr>
          <p:nvPr>
            <p:ph sz="half" idx="1"/>
          </p:nvPr>
        </p:nvSpPr>
        <p:spPr>
          <a:xfrm>
            <a:off x="707571" y="1600201"/>
            <a:ext cx="5181600" cy="4652963"/>
          </a:xfrm>
        </p:spPr>
        <p:txBody>
          <a:bodyPr>
            <a:normAutofit fontScale="85000" lnSpcReduction="20000"/>
          </a:bodyPr>
          <a:lstStyle/>
          <a:p>
            <a:pPr marL="0" indent="0">
              <a:buNone/>
            </a:pPr>
            <a:endParaRPr lang="en-US" dirty="0">
              <a:solidFill>
                <a:srgbClr val="FF0000"/>
              </a:solidFill>
            </a:endParaRPr>
          </a:p>
          <a:p>
            <a:pPr marL="0" indent="0">
              <a:buNone/>
            </a:pPr>
            <a:r>
              <a:rPr lang="en-US" dirty="0"/>
              <a:t>void put(char </a:t>
            </a:r>
            <a:r>
              <a:rPr lang="en-US" dirty="0" err="1"/>
              <a:t>ch</a:t>
            </a:r>
            <a:r>
              <a:rPr lang="en-US" dirty="0"/>
              <a:t>) {</a:t>
            </a:r>
          </a:p>
          <a:p>
            <a:pPr marL="0" indent="0">
              <a:buNone/>
            </a:pPr>
            <a:r>
              <a:rPr lang="en-US" dirty="0"/>
              <a:t>    acquire(&amp;lock);</a:t>
            </a:r>
          </a:p>
          <a:p>
            <a:pPr marL="0" indent="0">
              <a:buNone/>
            </a:pPr>
            <a:r>
              <a:rPr lang="en-US" dirty="0"/>
              <a:t>    while (counter == BUFFER_SIZE)</a:t>
            </a:r>
          </a:p>
          <a:p>
            <a:pPr marL="0" indent="0">
              <a:buNone/>
            </a:pPr>
            <a:r>
              <a:rPr lang="en-US" dirty="0"/>
              <a:t>         </a:t>
            </a:r>
            <a:r>
              <a:rPr lang="en-US" dirty="0" err="1"/>
              <a:t>cond_wait</a:t>
            </a:r>
            <a:r>
              <a:rPr lang="en-US" dirty="0"/>
              <a:t>(&amp;</a:t>
            </a:r>
            <a:r>
              <a:rPr lang="en-US" dirty="0" err="1"/>
              <a:t>not_full</a:t>
            </a:r>
            <a:r>
              <a:rPr lang="en-US" dirty="0"/>
              <a:t>);</a:t>
            </a:r>
          </a:p>
          <a:p>
            <a:pPr marL="0" indent="0">
              <a:buNone/>
            </a:pPr>
            <a:r>
              <a:rPr lang="en-US" dirty="0"/>
              <a:t>     buffer[in] = </a:t>
            </a:r>
            <a:r>
              <a:rPr lang="en-US" dirty="0" err="1"/>
              <a:t>ch</a:t>
            </a:r>
            <a:r>
              <a:rPr lang="en-US" dirty="0"/>
              <a:t>;</a:t>
            </a:r>
          </a:p>
          <a:p>
            <a:pPr marL="0" indent="0">
              <a:buNone/>
            </a:pPr>
            <a:r>
              <a:rPr lang="en-US" dirty="0"/>
              <a:t>     in = (in + 1) % BUFFER_SIZE;</a:t>
            </a:r>
          </a:p>
          <a:p>
            <a:pPr marL="0" indent="0">
              <a:buNone/>
            </a:pPr>
            <a:r>
              <a:rPr lang="en-US" dirty="0"/>
              <a:t>     counter++; </a:t>
            </a:r>
          </a:p>
          <a:p>
            <a:pPr marL="0" indent="0">
              <a:buNone/>
            </a:pPr>
            <a:r>
              <a:rPr lang="en-US" dirty="0"/>
              <a:t>     </a:t>
            </a:r>
            <a:r>
              <a:rPr lang="en-US" dirty="0" err="1"/>
              <a:t>cond_signal</a:t>
            </a:r>
            <a:r>
              <a:rPr lang="en-US" dirty="0"/>
              <a:t>(&amp;</a:t>
            </a:r>
            <a:r>
              <a:rPr lang="en-US" dirty="0" err="1"/>
              <a:t>not_empty</a:t>
            </a:r>
            <a:r>
              <a:rPr lang="en-US" dirty="0"/>
              <a:t>);</a:t>
            </a:r>
          </a:p>
          <a:p>
            <a:pPr marL="0" indent="0">
              <a:buNone/>
            </a:pPr>
            <a:r>
              <a:rPr lang="en-US" dirty="0"/>
              <a:t>     release(&amp;lock);</a:t>
            </a:r>
          </a:p>
          <a:p>
            <a:pPr marL="0" indent="0">
              <a:buNone/>
            </a:pPr>
            <a:r>
              <a:rPr lang="en-US" dirty="0"/>
              <a:t>}</a:t>
            </a:r>
          </a:p>
        </p:txBody>
      </p:sp>
      <p:sp>
        <p:nvSpPr>
          <p:cNvPr id="4" name="Content Placeholder 3">
            <a:extLst>
              <a:ext uri="{FF2B5EF4-FFF2-40B4-BE49-F238E27FC236}">
                <a16:creationId xmlns:a16="http://schemas.microsoft.com/office/drawing/2014/main" id="{08018D18-97D3-4CE9-83E2-C2A0042C284E}"/>
              </a:ext>
            </a:extLst>
          </p:cNvPr>
          <p:cNvSpPr>
            <a:spLocks noGrp="1"/>
          </p:cNvSpPr>
          <p:nvPr>
            <p:ph sz="half" idx="2"/>
          </p:nvPr>
        </p:nvSpPr>
        <p:spPr>
          <a:xfrm>
            <a:off x="5268687" y="1792968"/>
            <a:ext cx="5181600" cy="4351338"/>
          </a:xfrm>
        </p:spPr>
        <p:txBody>
          <a:bodyPr>
            <a:normAutofit fontScale="85000" lnSpcReduction="20000"/>
          </a:bodyPr>
          <a:lstStyle/>
          <a:p>
            <a:pPr marL="0" indent="0">
              <a:buNone/>
            </a:pPr>
            <a:r>
              <a:rPr lang="en-US" dirty="0"/>
              <a:t>char get() {</a:t>
            </a:r>
          </a:p>
          <a:p>
            <a:pPr marL="0" indent="0">
              <a:buNone/>
            </a:pPr>
            <a:r>
              <a:rPr lang="en-US" dirty="0"/>
              <a:t>    acquire(&amp;lock);</a:t>
            </a:r>
          </a:p>
          <a:p>
            <a:pPr marL="0" indent="0">
              <a:buNone/>
            </a:pPr>
            <a:r>
              <a:rPr lang="en-US" dirty="0"/>
              <a:t>    while (counter ==  0)</a:t>
            </a:r>
          </a:p>
          <a:p>
            <a:pPr marL="0" indent="0">
              <a:buNone/>
            </a:pPr>
            <a:r>
              <a:rPr lang="en-US" dirty="0"/>
              <a:t>         </a:t>
            </a:r>
            <a:r>
              <a:rPr lang="en-US" dirty="0" err="1"/>
              <a:t>cond_wait</a:t>
            </a:r>
            <a:r>
              <a:rPr lang="en-US" dirty="0"/>
              <a:t>(&amp;</a:t>
            </a:r>
            <a:r>
              <a:rPr lang="en-US" dirty="0" err="1"/>
              <a:t>not_empty</a:t>
            </a:r>
            <a:r>
              <a:rPr lang="en-US" dirty="0"/>
              <a:t>);</a:t>
            </a:r>
          </a:p>
          <a:p>
            <a:pPr marL="0" indent="0">
              <a:buNone/>
            </a:pPr>
            <a:r>
              <a:rPr lang="en-US" dirty="0"/>
              <a:t>     char </a:t>
            </a:r>
            <a:r>
              <a:rPr lang="en-US" dirty="0" err="1"/>
              <a:t>ch</a:t>
            </a:r>
            <a:r>
              <a:rPr lang="en-US" dirty="0"/>
              <a:t> = buffer[out];</a:t>
            </a:r>
          </a:p>
          <a:p>
            <a:pPr marL="0" indent="0">
              <a:buNone/>
            </a:pPr>
            <a:r>
              <a:rPr lang="en-US" dirty="0"/>
              <a:t>     out = (out + 1) % BUFFER_SIZE;</a:t>
            </a:r>
          </a:p>
          <a:p>
            <a:pPr marL="0" indent="0">
              <a:buNone/>
            </a:pPr>
            <a:r>
              <a:rPr lang="en-US" dirty="0"/>
              <a:t>     counter--; </a:t>
            </a:r>
          </a:p>
          <a:p>
            <a:pPr marL="0" indent="0">
              <a:buNone/>
            </a:pPr>
            <a:r>
              <a:rPr lang="en-US" dirty="0"/>
              <a:t>     </a:t>
            </a:r>
            <a:r>
              <a:rPr lang="en-US" dirty="0" err="1"/>
              <a:t>cond_signal</a:t>
            </a:r>
            <a:r>
              <a:rPr lang="en-US" dirty="0"/>
              <a:t>(&amp;</a:t>
            </a:r>
            <a:r>
              <a:rPr lang="en-US" dirty="0" err="1"/>
              <a:t>not_full</a:t>
            </a:r>
            <a:r>
              <a:rPr lang="en-US" dirty="0"/>
              <a:t>);</a:t>
            </a:r>
          </a:p>
          <a:p>
            <a:pPr marL="0" indent="0">
              <a:buNone/>
            </a:pPr>
            <a:r>
              <a:rPr lang="en-US" dirty="0"/>
              <a:t>     release(&amp;lock)</a:t>
            </a:r>
          </a:p>
          <a:p>
            <a:pPr marL="0" indent="0">
              <a:buNone/>
            </a:pPr>
            <a:r>
              <a:rPr lang="en-US" dirty="0"/>
              <a:t>     return </a:t>
            </a:r>
            <a:r>
              <a:rPr lang="en-US" dirty="0" err="1"/>
              <a:t>ch</a:t>
            </a:r>
            <a:r>
              <a:rPr lang="en-US" dirty="0"/>
              <a:t>;</a:t>
            </a:r>
          </a:p>
          <a:p>
            <a:pPr marL="0" indent="0">
              <a:buNone/>
            </a:pPr>
            <a:r>
              <a:rPr lang="en-US" dirty="0"/>
              <a:t>}</a:t>
            </a:r>
          </a:p>
        </p:txBody>
      </p:sp>
      <p:sp>
        <p:nvSpPr>
          <p:cNvPr id="6" name="TextBox 5">
            <a:extLst>
              <a:ext uri="{FF2B5EF4-FFF2-40B4-BE49-F238E27FC236}">
                <a16:creationId xmlns:a16="http://schemas.microsoft.com/office/drawing/2014/main" id="{C497903F-D488-4407-86A1-5A9DEB0B29DE}"/>
              </a:ext>
            </a:extLst>
          </p:cNvPr>
          <p:cNvSpPr txBox="1"/>
          <p:nvPr/>
        </p:nvSpPr>
        <p:spPr>
          <a:xfrm>
            <a:off x="7630886" y="376011"/>
            <a:ext cx="4071258" cy="1754326"/>
          </a:xfrm>
          <a:prstGeom prst="rect">
            <a:avLst/>
          </a:prstGeom>
          <a:noFill/>
        </p:spPr>
        <p:txBody>
          <a:bodyPr wrap="square" rtlCol="0">
            <a:spAutoFit/>
          </a:bodyPr>
          <a:lstStyle/>
          <a:p>
            <a:r>
              <a:rPr lang="en-US" dirty="0">
                <a:solidFill>
                  <a:srgbClr val="FF0000"/>
                </a:solidFill>
              </a:rPr>
              <a:t>/* GLOBALS */</a:t>
            </a:r>
          </a:p>
          <a:p>
            <a:r>
              <a:rPr lang="en-US" dirty="0">
                <a:solidFill>
                  <a:srgbClr val="FF0000"/>
                </a:solidFill>
              </a:rPr>
              <a:t>int counter = 0;    </a:t>
            </a:r>
          </a:p>
          <a:p>
            <a:r>
              <a:rPr lang="en-US" dirty="0">
                <a:solidFill>
                  <a:srgbClr val="FF0000"/>
                </a:solidFill>
              </a:rPr>
              <a:t>char buffer[BUFFER_SIZE]; </a:t>
            </a:r>
          </a:p>
          <a:p>
            <a:r>
              <a:rPr lang="en-US" dirty="0">
                <a:solidFill>
                  <a:srgbClr val="FF0000"/>
                </a:solidFill>
              </a:rPr>
              <a:t>int in = 0, out = 0;</a:t>
            </a:r>
          </a:p>
          <a:p>
            <a:r>
              <a:rPr lang="en-US" dirty="0">
                <a:solidFill>
                  <a:srgbClr val="FF0000"/>
                </a:solidFill>
              </a:rPr>
              <a:t>struct condition </a:t>
            </a:r>
            <a:r>
              <a:rPr lang="en-US" dirty="0" err="1">
                <a:solidFill>
                  <a:srgbClr val="FF0000"/>
                </a:solidFill>
              </a:rPr>
              <a:t>not_full</a:t>
            </a:r>
            <a:r>
              <a:rPr lang="en-US" dirty="0">
                <a:solidFill>
                  <a:srgbClr val="FF0000"/>
                </a:solidFill>
              </a:rPr>
              <a:t>, </a:t>
            </a:r>
            <a:r>
              <a:rPr lang="en-US" dirty="0" err="1">
                <a:solidFill>
                  <a:srgbClr val="FF0000"/>
                </a:solidFill>
              </a:rPr>
              <a:t>not_empty</a:t>
            </a:r>
            <a:r>
              <a:rPr lang="en-US" dirty="0">
                <a:solidFill>
                  <a:srgbClr val="FF0000"/>
                </a:solidFill>
              </a:rPr>
              <a:t>;</a:t>
            </a:r>
          </a:p>
          <a:p>
            <a:endParaRPr 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37A8C098-69E3-4AC8-B295-141A54E7AA89}"/>
                  </a:ext>
                </a:extLst>
              </p14:cNvPr>
              <p14:cNvContentPartPr/>
              <p14:nvPr/>
            </p14:nvContentPartPr>
            <p14:xfrm>
              <a:off x="638640" y="2334960"/>
              <a:ext cx="4974840" cy="2903760"/>
            </p14:xfrm>
          </p:contentPart>
        </mc:Choice>
        <mc:Fallback xmlns="">
          <p:pic>
            <p:nvPicPr>
              <p:cNvPr id="5" name="Ink 4">
                <a:extLst>
                  <a:ext uri="{FF2B5EF4-FFF2-40B4-BE49-F238E27FC236}">
                    <a16:creationId xmlns:a16="http://schemas.microsoft.com/office/drawing/2014/main" id="{37A8C098-69E3-4AC8-B295-141A54E7AA89}"/>
                  </a:ext>
                </a:extLst>
              </p:cNvPr>
              <p:cNvPicPr/>
              <p:nvPr/>
            </p:nvPicPr>
            <p:blipFill>
              <a:blip r:embed="rId4"/>
              <a:stretch>
                <a:fillRect/>
              </a:stretch>
            </p:blipFill>
            <p:spPr>
              <a:xfrm>
                <a:off x="629280" y="2325600"/>
                <a:ext cx="4993560" cy="2922480"/>
              </a:xfrm>
              <a:prstGeom prst="rect">
                <a:avLst/>
              </a:prstGeom>
            </p:spPr>
          </p:pic>
        </mc:Fallback>
      </mc:AlternateContent>
    </p:spTree>
    <p:extLst>
      <p:ext uri="{BB962C8B-B14F-4D97-AF65-F5344CB8AC3E}">
        <p14:creationId xmlns:p14="http://schemas.microsoft.com/office/powerpoint/2010/main" val="27685578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C564-8F77-4B0C-A764-9964B9115C2F}"/>
              </a:ext>
            </a:extLst>
          </p:cNvPr>
          <p:cNvSpPr>
            <a:spLocks noGrp="1"/>
          </p:cNvSpPr>
          <p:nvPr>
            <p:ph type="title"/>
          </p:nvPr>
        </p:nvSpPr>
        <p:spPr/>
        <p:txBody>
          <a:bodyPr/>
          <a:lstStyle/>
          <a:p>
            <a:r>
              <a:rPr lang="en-US" dirty="0"/>
              <a:t>Condition variables</a:t>
            </a:r>
          </a:p>
        </p:txBody>
      </p:sp>
      <p:sp>
        <p:nvSpPr>
          <p:cNvPr id="3" name="Content Placeholder 2">
            <a:extLst>
              <a:ext uri="{FF2B5EF4-FFF2-40B4-BE49-F238E27FC236}">
                <a16:creationId xmlns:a16="http://schemas.microsoft.com/office/drawing/2014/main" id="{6719D014-20AF-4FB4-9AB3-F8573B556892}"/>
              </a:ext>
            </a:extLst>
          </p:cNvPr>
          <p:cNvSpPr>
            <a:spLocks noGrp="1"/>
          </p:cNvSpPr>
          <p:nvPr>
            <p:ph sz="half" idx="1"/>
          </p:nvPr>
        </p:nvSpPr>
        <p:spPr>
          <a:xfrm>
            <a:off x="707571" y="1600201"/>
            <a:ext cx="5181600" cy="5257799"/>
          </a:xfrm>
        </p:spPr>
        <p:txBody>
          <a:bodyPr>
            <a:normAutofit fontScale="77500" lnSpcReduction="20000"/>
          </a:bodyPr>
          <a:lstStyle/>
          <a:p>
            <a:pPr marL="0" indent="0">
              <a:buNone/>
            </a:pPr>
            <a:r>
              <a:rPr lang="en-US" dirty="0"/>
              <a:t>void put(char </a:t>
            </a:r>
            <a:r>
              <a:rPr lang="en-US" dirty="0" err="1"/>
              <a:t>ch</a:t>
            </a:r>
            <a:r>
              <a:rPr lang="en-US" dirty="0"/>
              <a:t>) {</a:t>
            </a:r>
          </a:p>
          <a:p>
            <a:pPr marL="0" indent="0">
              <a:buNone/>
            </a:pPr>
            <a:r>
              <a:rPr lang="en-US" dirty="0"/>
              <a:t>    acquire(&amp;lock);</a:t>
            </a:r>
          </a:p>
          <a:p>
            <a:pPr marL="0" indent="0">
              <a:buNone/>
            </a:pPr>
            <a:r>
              <a:rPr lang="en-US" dirty="0"/>
              <a:t>    while (counter == BUFFER_SIZE) {</a:t>
            </a:r>
          </a:p>
          <a:p>
            <a:pPr marL="0" indent="0">
              <a:buNone/>
            </a:pPr>
            <a:r>
              <a:rPr lang="en-US" dirty="0"/>
              <a:t>         release(&amp;lock);</a:t>
            </a:r>
          </a:p>
          <a:p>
            <a:pPr marL="0" indent="0">
              <a:buNone/>
            </a:pPr>
            <a:r>
              <a:rPr lang="en-US" dirty="0"/>
              <a:t>         </a:t>
            </a:r>
            <a:r>
              <a:rPr lang="en-US" dirty="0" err="1"/>
              <a:t>cond_wait</a:t>
            </a:r>
            <a:r>
              <a:rPr lang="en-US" dirty="0"/>
              <a:t>(&amp;</a:t>
            </a:r>
            <a:r>
              <a:rPr lang="en-US" dirty="0" err="1"/>
              <a:t>not_full</a:t>
            </a:r>
            <a:r>
              <a:rPr lang="en-US" dirty="0"/>
              <a:t>);</a:t>
            </a:r>
          </a:p>
          <a:p>
            <a:pPr marL="0" indent="0">
              <a:buNone/>
            </a:pPr>
            <a:r>
              <a:rPr lang="en-US" dirty="0"/>
              <a:t>         acquire(&amp;lock);</a:t>
            </a:r>
          </a:p>
          <a:p>
            <a:pPr marL="0" indent="0">
              <a:buNone/>
            </a:pPr>
            <a:r>
              <a:rPr lang="en-US" dirty="0"/>
              <a:t>     }</a:t>
            </a:r>
          </a:p>
          <a:p>
            <a:pPr marL="0" indent="0">
              <a:buNone/>
            </a:pPr>
            <a:r>
              <a:rPr lang="en-US" dirty="0"/>
              <a:t>     buffer[in] = </a:t>
            </a:r>
            <a:r>
              <a:rPr lang="en-US" dirty="0" err="1"/>
              <a:t>ch</a:t>
            </a:r>
            <a:r>
              <a:rPr lang="en-US" dirty="0"/>
              <a:t>;</a:t>
            </a:r>
          </a:p>
          <a:p>
            <a:pPr marL="0" indent="0">
              <a:buNone/>
            </a:pPr>
            <a:r>
              <a:rPr lang="en-US" dirty="0"/>
              <a:t>     in = (in + 1) % BUFFER_SIZE;</a:t>
            </a:r>
          </a:p>
          <a:p>
            <a:pPr marL="0" indent="0">
              <a:buNone/>
            </a:pPr>
            <a:r>
              <a:rPr lang="en-US" dirty="0"/>
              <a:t>     counter++; </a:t>
            </a:r>
          </a:p>
          <a:p>
            <a:pPr marL="0" indent="0">
              <a:buNone/>
            </a:pPr>
            <a:r>
              <a:rPr lang="en-US" dirty="0"/>
              <a:t>     </a:t>
            </a:r>
            <a:r>
              <a:rPr lang="en-US" dirty="0" err="1"/>
              <a:t>cond_signal</a:t>
            </a:r>
            <a:r>
              <a:rPr lang="en-US" dirty="0"/>
              <a:t>(&amp;</a:t>
            </a:r>
            <a:r>
              <a:rPr lang="en-US" dirty="0" err="1"/>
              <a:t>not_empty</a:t>
            </a:r>
            <a:r>
              <a:rPr lang="en-US" dirty="0"/>
              <a:t>);</a:t>
            </a:r>
          </a:p>
          <a:p>
            <a:pPr marL="0" indent="0">
              <a:buNone/>
            </a:pPr>
            <a:r>
              <a:rPr lang="en-US" dirty="0"/>
              <a:t>     release(&amp;lock);</a:t>
            </a:r>
          </a:p>
          <a:p>
            <a:pPr marL="0" indent="0">
              <a:buNone/>
            </a:pPr>
            <a:r>
              <a:rPr lang="en-US" dirty="0"/>
              <a:t>}</a:t>
            </a:r>
          </a:p>
        </p:txBody>
      </p:sp>
      <p:sp>
        <p:nvSpPr>
          <p:cNvPr id="4" name="Content Placeholder 3">
            <a:extLst>
              <a:ext uri="{FF2B5EF4-FFF2-40B4-BE49-F238E27FC236}">
                <a16:creationId xmlns:a16="http://schemas.microsoft.com/office/drawing/2014/main" id="{08018D18-97D3-4CE9-83E2-C2A0042C284E}"/>
              </a:ext>
            </a:extLst>
          </p:cNvPr>
          <p:cNvSpPr>
            <a:spLocks noGrp="1"/>
          </p:cNvSpPr>
          <p:nvPr>
            <p:ph sz="half" idx="2"/>
          </p:nvPr>
        </p:nvSpPr>
        <p:spPr>
          <a:xfrm>
            <a:off x="5268687" y="1600201"/>
            <a:ext cx="5181600" cy="5181599"/>
          </a:xfrm>
        </p:spPr>
        <p:txBody>
          <a:bodyPr>
            <a:normAutofit fontScale="77500" lnSpcReduction="20000"/>
          </a:bodyPr>
          <a:lstStyle/>
          <a:p>
            <a:pPr marL="0" indent="0">
              <a:buNone/>
            </a:pPr>
            <a:r>
              <a:rPr lang="en-US" dirty="0"/>
              <a:t>char get() {</a:t>
            </a:r>
          </a:p>
          <a:p>
            <a:pPr marL="0" indent="0">
              <a:buNone/>
            </a:pPr>
            <a:r>
              <a:rPr lang="en-US" dirty="0"/>
              <a:t>    acquire(&amp;lock);</a:t>
            </a:r>
          </a:p>
          <a:p>
            <a:pPr marL="0" indent="0">
              <a:buNone/>
            </a:pPr>
            <a:r>
              <a:rPr lang="en-US" dirty="0"/>
              <a:t>    while (counter ==  0) {</a:t>
            </a:r>
          </a:p>
          <a:p>
            <a:pPr marL="0" indent="0">
              <a:buNone/>
            </a:pPr>
            <a:r>
              <a:rPr lang="en-US" dirty="0"/>
              <a:t>         release(&amp;lock);</a:t>
            </a:r>
          </a:p>
          <a:p>
            <a:pPr marL="0" indent="0">
              <a:buNone/>
            </a:pPr>
            <a:r>
              <a:rPr lang="en-US" dirty="0"/>
              <a:t>         </a:t>
            </a:r>
            <a:r>
              <a:rPr lang="en-US" dirty="0" err="1"/>
              <a:t>cond_wait</a:t>
            </a:r>
            <a:r>
              <a:rPr lang="en-US" dirty="0"/>
              <a:t>(&amp;</a:t>
            </a:r>
            <a:r>
              <a:rPr lang="en-US" dirty="0" err="1"/>
              <a:t>not_empty</a:t>
            </a:r>
            <a:r>
              <a:rPr lang="en-US" dirty="0"/>
              <a:t>);</a:t>
            </a:r>
          </a:p>
          <a:p>
            <a:pPr marL="0" indent="0">
              <a:buNone/>
            </a:pPr>
            <a:r>
              <a:rPr lang="en-US" dirty="0"/>
              <a:t>         acquire(&amp;lock);</a:t>
            </a:r>
          </a:p>
          <a:p>
            <a:pPr marL="0" indent="0">
              <a:buNone/>
            </a:pPr>
            <a:r>
              <a:rPr lang="en-US" dirty="0"/>
              <a:t>     }</a:t>
            </a:r>
          </a:p>
          <a:p>
            <a:pPr marL="0" indent="0">
              <a:buNone/>
            </a:pPr>
            <a:r>
              <a:rPr lang="en-US" dirty="0"/>
              <a:t>     char </a:t>
            </a:r>
            <a:r>
              <a:rPr lang="en-US" dirty="0" err="1"/>
              <a:t>ch</a:t>
            </a:r>
            <a:r>
              <a:rPr lang="en-US" dirty="0"/>
              <a:t> = buffer[out];</a:t>
            </a:r>
          </a:p>
          <a:p>
            <a:pPr marL="0" indent="0">
              <a:buNone/>
            </a:pPr>
            <a:r>
              <a:rPr lang="en-US" dirty="0"/>
              <a:t>     out = (out + 1) % BUFFER_SIZE;</a:t>
            </a:r>
          </a:p>
          <a:p>
            <a:pPr marL="0" indent="0">
              <a:buNone/>
            </a:pPr>
            <a:r>
              <a:rPr lang="en-US" dirty="0"/>
              <a:t>     counter--; </a:t>
            </a:r>
          </a:p>
          <a:p>
            <a:pPr marL="0" indent="0">
              <a:buNone/>
            </a:pPr>
            <a:r>
              <a:rPr lang="en-US" dirty="0"/>
              <a:t>     </a:t>
            </a:r>
            <a:r>
              <a:rPr lang="en-US" dirty="0" err="1"/>
              <a:t>cond_signal</a:t>
            </a:r>
            <a:r>
              <a:rPr lang="en-US" dirty="0"/>
              <a:t>(&amp;</a:t>
            </a:r>
            <a:r>
              <a:rPr lang="en-US" dirty="0" err="1"/>
              <a:t>not_full</a:t>
            </a:r>
            <a:r>
              <a:rPr lang="en-US" dirty="0"/>
              <a:t>);</a:t>
            </a:r>
          </a:p>
          <a:p>
            <a:pPr marL="0" indent="0">
              <a:buNone/>
            </a:pPr>
            <a:r>
              <a:rPr lang="en-US" dirty="0"/>
              <a:t>     release(&amp;lock)</a:t>
            </a:r>
          </a:p>
          <a:p>
            <a:pPr marL="0" indent="0">
              <a:buNone/>
            </a:pPr>
            <a:r>
              <a:rPr lang="en-US" dirty="0"/>
              <a:t>     return </a:t>
            </a:r>
            <a:r>
              <a:rPr lang="en-US" dirty="0" err="1"/>
              <a:t>ch</a:t>
            </a:r>
            <a:r>
              <a:rPr lang="en-US" dirty="0"/>
              <a:t>;</a:t>
            </a:r>
          </a:p>
          <a:p>
            <a:pPr marL="0" indent="0">
              <a:buNone/>
            </a:pPr>
            <a:r>
              <a:rPr lang="en-US" dirty="0"/>
              <a:t>}</a:t>
            </a:r>
          </a:p>
        </p:txBody>
      </p:sp>
      <p:sp>
        <p:nvSpPr>
          <p:cNvPr id="6" name="TextBox 5">
            <a:extLst>
              <a:ext uri="{FF2B5EF4-FFF2-40B4-BE49-F238E27FC236}">
                <a16:creationId xmlns:a16="http://schemas.microsoft.com/office/drawing/2014/main" id="{C497903F-D488-4407-86A1-5A9DEB0B29DE}"/>
              </a:ext>
            </a:extLst>
          </p:cNvPr>
          <p:cNvSpPr txBox="1"/>
          <p:nvPr/>
        </p:nvSpPr>
        <p:spPr>
          <a:xfrm>
            <a:off x="7630886" y="376011"/>
            <a:ext cx="4071258" cy="1754326"/>
          </a:xfrm>
          <a:prstGeom prst="rect">
            <a:avLst/>
          </a:prstGeom>
          <a:noFill/>
        </p:spPr>
        <p:txBody>
          <a:bodyPr wrap="square" rtlCol="0">
            <a:spAutoFit/>
          </a:bodyPr>
          <a:lstStyle/>
          <a:p>
            <a:r>
              <a:rPr lang="en-US" dirty="0">
                <a:solidFill>
                  <a:srgbClr val="FF0000"/>
                </a:solidFill>
              </a:rPr>
              <a:t>/* GLOBALS */</a:t>
            </a:r>
          </a:p>
          <a:p>
            <a:r>
              <a:rPr lang="en-US" dirty="0">
                <a:solidFill>
                  <a:srgbClr val="FF0000"/>
                </a:solidFill>
              </a:rPr>
              <a:t>int counter = 0;    </a:t>
            </a:r>
          </a:p>
          <a:p>
            <a:r>
              <a:rPr lang="en-US" dirty="0">
                <a:solidFill>
                  <a:srgbClr val="FF0000"/>
                </a:solidFill>
              </a:rPr>
              <a:t>char buffer[BUFFER_SIZE]; </a:t>
            </a:r>
          </a:p>
          <a:p>
            <a:r>
              <a:rPr lang="en-US" dirty="0">
                <a:solidFill>
                  <a:srgbClr val="FF0000"/>
                </a:solidFill>
              </a:rPr>
              <a:t>int in = 0, out = 0;</a:t>
            </a:r>
          </a:p>
          <a:p>
            <a:r>
              <a:rPr lang="en-US" dirty="0">
                <a:solidFill>
                  <a:srgbClr val="FF0000"/>
                </a:solidFill>
              </a:rPr>
              <a:t>struct condition </a:t>
            </a:r>
            <a:r>
              <a:rPr lang="en-US" dirty="0" err="1">
                <a:solidFill>
                  <a:srgbClr val="FF0000"/>
                </a:solidFill>
              </a:rPr>
              <a:t>not_full</a:t>
            </a:r>
            <a:r>
              <a:rPr lang="en-US" dirty="0">
                <a:solidFill>
                  <a:srgbClr val="FF0000"/>
                </a:solidFill>
              </a:rPr>
              <a:t>, </a:t>
            </a:r>
            <a:r>
              <a:rPr lang="en-US" dirty="0" err="1">
                <a:solidFill>
                  <a:srgbClr val="FF0000"/>
                </a:solidFill>
              </a:rPr>
              <a:t>not_empty</a:t>
            </a:r>
            <a:r>
              <a:rPr lang="en-US" dirty="0">
                <a:solidFill>
                  <a:srgbClr val="FF0000"/>
                </a:solidFill>
              </a:rPr>
              <a:t>;</a:t>
            </a:r>
          </a:p>
          <a:p>
            <a:endParaRPr 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C55B010A-494D-4923-A101-17C79FFCEA8A}"/>
                  </a:ext>
                </a:extLst>
              </p14:cNvPr>
              <p14:cNvContentPartPr/>
              <p14:nvPr/>
            </p14:nvContentPartPr>
            <p14:xfrm>
              <a:off x="5154840" y="1661400"/>
              <a:ext cx="90360" cy="912960"/>
            </p14:xfrm>
          </p:contentPart>
        </mc:Choice>
        <mc:Fallback xmlns="">
          <p:pic>
            <p:nvPicPr>
              <p:cNvPr id="5" name="Ink 4">
                <a:extLst>
                  <a:ext uri="{FF2B5EF4-FFF2-40B4-BE49-F238E27FC236}">
                    <a16:creationId xmlns:a16="http://schemas.microsoft.com/office/drawing/2014/main" id="{C55B010A-494D-4923-A101-17C79FFCEA8A}"/>
                  </a:ext>
                </a:extLst>
              </p:cNvPr>
              <p:cNvPicPr/>
              <p:nvPr/>
            </p:nvPicPr>
            <p:blipFill>
              <a:blip r:embed="rId4"/>
              <a:stretch>
                <a:fillRect/>
              </a:stretch>
            </p:blipFill>
            <p:spPr>
              <a:xfrm>
                <a:off x="5145480" y="1652040"/>
                <a:ext cx="109080" cy="931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62F24830-859F-40BB-A7D6-1121F67DA0BE}"/>
                  </a:ext>
                </a:extLst>
              </p14:cNvPr>
              <p14:cNvContentPartPr/>
              <p14:nvPr/>
            </p14:nvContentPartPr>
            <p14:xfrm>
              <a:off x="375840" y="1778040"/>
              <a:ext cx="11372760" cy="4194720"/>
            </p14:xfrm>
          </p:contentPart>
        </mc:Choice>
        <mc:Fallback xmlns="">
          <p:pic>
            <p:nvPicPr>
              <p:cNvPr id="7" name="Ink 6">
                <a:extLst>
                  <a:ext uri="{FF2B5EF4-FFF2-40B4-BE49-F238E27FC236}">
                    <a16:creationId xmlns:a16="http://schemas.microsoft.com/office/drawing/2014/main" id="{62F24830-859F-40BB-A7D6-1121F67DA0BE}"/>
                  </a:ext>
                </a:extLst>
              </p:cNvPr>
              <p:cNvPicPr/>
              <p:nvPr/>
            </p:nvPicPr>
            <p:blipFill>
              <a:blip r:embed="rId6"/>
              <a:stretch>
                <a:fillRect/>
              </a:stretch>
            </p:blipFill>
            <p:spPr>
              <a:xfrm>
                <a:off x="366480" y="1768680"/>
                <a:ext cx="11391480" cy="4213440"/>
              </a:xfrm>
              <a:prstGeom prst="rect">
                <a:avLst/>
              </a:prstGeom>
            </p:spPr>
          </p:pic>
        </mc:Fallback>
      </mc:AlternateContent>
    </p:spTree>
    <p:extLst>
      <p:ext uri="{BB962C8B-B14F-4D97-AF65-F5344CB8AC3E}">
        <p14:creationId xmlns:p14="http://schemas.microsoft.com/office/powerpoint/2010/main" val="40949033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2E0FE-3D9E-4098-92B3-DA70816B817C}"/>
              </a:ext>
            </a:extLst>
          </p:cNvPr>
          <p:cNvSpPr>
            <a:spLocks noGrp="1"/>
          </p:cNvSpPr>
          <p:nvPr>
            <p:ph type="title"/>
          </p:nvPr>
        </p:nvSpPr>
        <p:spPr/>
        <p:txBody>
          <a:bodyPr/>
          <a:lstStyle/>
          <a:p>
            <a:r>
              <a:rPr lang="en-US" dirty="0"/>
              <a:t>Condition variables</a:t>
            </a:r>
          </a:p>
        </p:txBody>
      </p:sp>
      <p:sp>
        <p:nvSpPr>
          <p:cNvPr id="3" name="Content Placeholder 2">
            <a:extLst>
              <a:ext uri="{FF2B5EF4-FFF2-40B4-BE49-F238E27FC236}">
                <a16:creationId xmlns:a16="http://schemas.microsoft.com/office/drawing/2014/main" id="{33772B0C-6C79-4B87-976D-203182014AC2}"/>
              </a:ext>
            </a:extLst>
          </p:cNvPr>
          <p:cNvSpPr>
            <a:spLocks noGrp="1"/>
          </p:cNvSpPr>
          <p:nvPr>
            <p:ph idx="1"/>
          </p:nvPr>
        </p:nvSpPr>
        <p:spPr/>
        <p:txBody>
          <a:bodyPr/>
          <a:lstStyle/>
          <a:p>
            <a:r>
              <a:rPr lang="en-US" dirty="0" err="1"/>
              <a:t>cond_wait</a:t>
            </a:r>
            <a:r>
              <a:rPr lang="en-US" dirty="0"/>
              <a:t>(struct condition *</a:t>
            </a:r>
            <a:r>
              <a:rPr lang="en-US" dirty="0" err="1"/>
              <a:t>cond</a:t>
            </a:r>
            <a:r>
              <a:rPr lang="en-US" dirty="0"/>
              <a:t>, struct lock *lock)</a:t>
            </a:r>
          </a:p>
          <a:p>
            <a:pPr lvl="1"/>
            <a:r>
              <a:rPr lang="en-US" dirty="0"/>
              <a:t>sleep if the condition is not true</a:t>
            </a:r>
          </a:p>
          <a:p>
            <a:pPr lvl="1"/>
            <a:r>
              <a:rPr lang="en-US" dirty="0"/>
              <a:t>the lock must be acquired before calling this routine</a:t>
            </a:r>
          </a:p>
          <a:p>
            <a:pPr lvl="1"/>
            <a:r>
              <a:rPr lang="en-US" dirty="0"/>
              <a:t>releases the lock after adding the thread to the sleeping list</a:t>
            </a:r>
          </a:p>
          <a:p>
            <a:pPr lvl="1"/>
            <a:r>
              <a:rPr lang="en-US" dirty="0"/>
              <a:t>reacquires the lock before returning</a:t>
            </a:r>
          </a:p>
          <a:p>
            <a:pPr marL="457200" lvl="1" indent="0">
              <a:buNone/>
            </a:pPr>
            <a:endParaRPr lang="en-US" dirty="0"/>
          </a:p>
          <a:p>
            <a:r>
              <a:rPr lang="en-US" dirty="0" err="1"/>
              <a:t>cond_signal</a:t>
            </a:r>
            <a:r>
              <a:rPr lang="en-US" dirty="0"/>
              <a:t>(struct condition *</a:t>
            </a:r>
            <a:r>
              <a:rPr lang="en-US" dirty="0" err="1"/>
              <a:t>cond</a:t>
            </a:r>
            <a:r>
              <a:rPr lang="en-US" dirty="0"/>
              <a:t>, struct lock *lock)</a:t>
            </a:r>
          </a:p>
          <a:p>
            <a:pPr lvl="1"/>
            <a:r>
              <a:rPr lang="en-US" dirty="0"/>
              <a:t>wakeup a thread that is sleeping on this condition</a:t>
            </a:r>
          </a:p>
          <a:p>
            <a:pPr lvl="1"/>
            <a:r>
              <a:rPr lang="en-US" dirty="0"/>
              <a:t>the lock must be acquired before calling this routine</a:t>
            </a:r>
          </a:p>
        </p:txBody>
      </p:sp>
    </p:spTree>
    <p:extLst>
      <p:ext uri="{BB962C8B-B14F-4D97-AF65-F5344CB8AC3E}">
        <p14:creationId xmlns:p14="http://schemas.microsoft.com/office/powerpoint/2010/main" val="5687701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C564-8F77-4B0C-A764-9964B9115C2F}"/>
              </a:ext>
            </a:extLst>
          </p:cNvPr>
          <p:cNvSpPr>
            <a:spLocks noGrp="1"/>
          </p:cNvSpPr>
          <p:nvPr>
            <p:ph type="title"/>
          </p:nvPr>
        </p:nvSpPr>
        <p:spPr/>
        <p:txBody>
          <a:bodyPr/>
          <a:lstStyle/>
          <a:p>
            <a:r>
              <a:rPr lang="en-US" dirty="0"/>
              <a:t>Condition variables</a:t>
            </a:r>
          </a:p>
        </p:txBody>
      </p:sp>
      <p:sp>
        <p:nvSpPr>
          <p:cNvPr id="3" name="Content Placeholder 2">
            <a:extLst>
              <a:ext uri="{FF2B5EF4-FFF2-40B4-BE49-F238E27FC236}">
                <a16:creationId xmlns:a16="http://schemas.microsoft.com/office/drawing/2014/main" id="{6719D014-20AF-4FB4-9AB3-F8573B556892}"/>
              </a:ext>
            </a:extLst>
          </p:cNvPr>
          <p:cNvSpPr>
            <a:spLocks noGrp="1"/>
          </p:cNvSpPr>
          <p:nvPr>
            <p:ph sz="half" idx="1"/>
          </p:nvPr>
        </p:nvSpPr>
        <p:spPr>
          <a:xfrm>
            <a:off x="707571" y="1600201"/>
            <a:ext cx="5181600" cy="5257799"/>
          </a:xfrm>
        </p:spPr>
        <p:txBody>
          <a:bodyPr>
            <a:normAutofit fontScale="92500" lnSpcReduction="20000"/>
          </a:bodyPr>
          <a:lstStyle/>
          <a:p>
            <a:pPr marL="0" indent="0">
              <a:buNone/>
            </a:pPr>
            <a:r>
              <a:rPr lang="en-US" sz="2400" dirty="0"/>
              <a:t>void put(char </a:t>
            </a:r>
            <a:r>
              <a:rPr lang="en-US" sz="2400" dirty="0" err="1"/>
              <a:t>ch</a:t>
            </a:r>
            <a:r>
              <a:rPr lang="en-US" sz="2400" dirty="0"/>
              <a:t>) {</a:t>
            </a:r>
          </a:p>
          <a:p>
            <a:pPr marL="0" indent="0">
              <a:buNone/>
            </a:pPr>
            <a:r>
              <a:rPr lang="en-US" sz="2400" dirty="0"/>
              <a:t>    acquire(&amp;lock);</a:t>
            </a:r>
          </a:p>
          <a:p>
            <a:pPr marL="0" indent="0">
              <a:buNone/>
            </a:pPr>
            <a:r>
              <a:rPr lang="en-US" sz="2400" dirty="0"/>
              <a:t>    while (counter == BUFFER_SIZE) {</a:t>
            </a:r>
          </a:p>
          <a:p>
            <a:pPr marL="0" indent="0">
              <a:buNone/>
            </a:pPr>
            <a:r>
              <a:rPr lang="en-US" sz="2400" dirty="0"/>
              <a:t>         </a:t>
            </a:r>
            <a:r>
              <a:rPr lang="en-US" sz="2400" dirty="0" err="1"/>
              <a:t>cond_wait</a:t>
            </a:r>
            <a:r>
              <a:rPr lang="en-US" sz="2400" dirty="0"/>
              <a:t>(&amp;</a:t>
            </a:r>
            <a:r>
              <a:rPr lang="en-US" sz="2400" dirty="0" err="1"/>
              <a:t>not_full</a:t>
            </a:r>
            <a:r>
              <a:rPr lang="en-US" sz="2400" dirty="0"/>
              <a:t>, &amp;lock);</a:t>
            </a:r>
          </a:p>
          <a:p>
            <a:pPr marL="0" indent="0">
              <a:buNone/>
            </a:pPr>
            <a:r>
              <a:rPr lang="en-US" sz="2400" dirty="0"/>
              <a:t>     }</a:t>
            </a:r>
          </a:p>
          <a:p>
            <a:pPr marL="0" indent="0">
              <a:buNone/>
            </a:pPr>
            <a:r>
              <a:rPr lang="en-US" sz="2400" dirty="0"/>
              <a:t>     buffer[in] = </a:t>
            </a:r>
            <a:r>
              <a:rPr lang="en-US" sz="2400" dirty="0" err="1"/>
              <a:t>ch</a:t>
            </a:r>
            <a:r>
              <a:rPr lang="en-US" sz="2400" dirty="0"/>
              <a:t>;</a:t>
            </a:r>
          </a:p>
          <a:p>
            <a:pPr marL="0" indent="0">
              <a:buNone/>
            </a:pPr>
            <a:r>
              <a:rPr lang="en-US" sz="2400" dirty="0"/>
              <a:t>     in = (in + 1) % BUFFER_SIZE;</a:t>
            </a:r>
          </a:p>
          <a:p>
            <a:pPr marL="0" indent="0">
              <a:buNone/>
            </a:pPr>
            <a:r>
              <a:rPr lang="en-US" sz="2400" dirty="0"/>
              <a:t>     counter++; </a:t>
            </a:r>
          </a:p>
          <a:p>
            <a:pPr marL="0" indent="0">
              <a:buNone/>
            </a:pPr>
            <a:r>
              <a:rPr lang="en-US" sz="2400" dirty="0"/>
              <a:t>     </a:t>
            </a:r>
            <a:r>
              <a:rPr lang="en-US" sz="2400" dirty="0" err="1"/>
              <a:t>cond_signal</a:t>
            </a:r>
            <a:r>
              <a:rPr lang="en-US" sz="2400" dirty="0"/>
              <a:t>(&amp;</a:t>
            </a:r>
            <a:r>
              <a:rPr lang="en-US" sz="2400" dirty="0" err="1"/>
              <a:t>not_empty</a:t>
            </a:r>
            <a:r>
              <a:rPr lang="en-US" sz="2400" dirty="0"/>
              <a:t>, &amp;lock);</a:t>
            </a:r>
          </a:p>
          <a:p>
            <a:pPr marL="0" indent="0">
              <a:buNone/>
            </a:pPr>
            <a:r>
              <a:rPr lang="en-US" sz="2400" dirty="0"/>
              <a:t>     release(&amp;lock);</a:t>
            </a:r>
          </a:p>
          <a:p>
            <a:pPr marL="0" indent="0">
              <a:buNone/>
            </a:pPr>
            <a:r>
              <a:rPr lang="en-US" sz="2400" dirty="0"/>
              <a:t>}</a:t>
            </a:r>
          </a:p>
        </p:txBody>
      </p:sp>
      <p:sp>
        <p:nvSpPr>
          <p:cNvPr id="4" name="Content Placeholder 3">
            <a:extLst>
              <a:ext uri="{FF2B5EF4-FFF2-40B4-BE49-F238E27FC236}">
                <a16:creationId xmlns:a16="http://schemas.microsoft.com/office/drawing/2014/main" id="{08018D18-97D3-4CE9-83E2-C2A0042C284E}"/>
              </a:ext>
            </a:extLst>
          </p:cNvPr>
          <p:cNvSpPr>
            <a:spLocks noGrp="1"/>
          </p:cNvSpPr>
          <p:nvPr>
            <p:ph sz="half" idx="2"/>
          </p:nvPr>
        </p:nvSpPr>
        <p:spPr>
          <a:xfrm>
            <a:off x="5268687" y="1600201"/>
            <a:ext cx="5181600" cy="5181599"/>
          </a:xfrm>
        </p:spPr>
        <p:txBody>
          <a:bodyPr>
            <a:normAutofit fontScale="92500" lnSpcReduction="20000"/>
          </a:bodyPr>
          <a:lstStyle/>
          <a:p>
            <a:pPr marL="0" indent="0">
              <a:buNone/>
            </a:pPr>
            <a:r>
              <a:rPr lang="en-US" dirty="0"/>
              <a:t>char get() {</a:t>
            </a:r>
          </a:p>
          <a:p>
            <a:pPr marL="0" indent="0">
              <a:buNone/>
            </a:pPr>
            <a:r>
              <a:rPr lang="en-US" dirty="0"/>
              <a:t>    acquire(&amp;lock);</a:t>
            </a:r>
          </a:p>
          <a:p>
            <a:pPr marL="0" indent="0">
              <a:buNone/>
            </a:pPr>
            <a:r>
              <a:rPr lang="en-US" dirty="0"/>
              <a:t>    while (counter ==  0) {</a:t>
            </a:r>
          </a:p>
          <a:p>
            <a:pPr marL="0" indent="0">
              <a:buNone/>
            </a:pPr>
            <a:r>
              <a:rPr lang="en-US" dirty="0"/>
              <a:t>         </a:t>
            </a:r>
            <a:r>
              <a:rPr lang="en-US" dirty="0" err="1"/>
              <a:t>cond_wait</a:t>
            </a:r>
            <a:r>
              <a:rPr lang="en-US" dirty="0"/>
              <a:t>(&amp;</a:t>
            </a:r>
            <a:r>
              <a:rPr lang="en-US" dirty="0" err="1"/>
              <a:t>not_empty</a:t>
            </a:r>
            <a:r>
              <a:rPr lang="en-US" dirty="0"/>
              <a:t>, &amp;lock);</a:t>
            </a:r>
          </a:p>
          <a:p>
            <a:pPr marL="0" indent="0">
              <a:buNone/>
            </a:pPr>
            <a:r>
              <a:rPr lang="en-US" dirty="0"/>
              <a:t>     }</a:t>
            </a:r>
          </a:p>
          <a:p>
            <a:pPr marL="0" indent="0">
              <a:buNone/>
            </a:pPr>
            <a:r>
              <a:rPr lang="en-US" dirty="0"/>
              <a:t>     char </a:t>
            </a:r>
            <a:r>
              <a:rPr lang="en-US" dirty="0" err="1"/>
              <a:t>ch</a:t>
            </a:r>
            <a:r>
              <a:rPr lang="en-US" dirty="0"/>
              <a:t> = buffer[out];</a:t>
            </a:r>
          </a:p>
          <a:p>
            <a:pPr marL="0" indent="0">
              <a:buNone/>
            </a:pPr>
            <a:r>
              <a:rPr lang="en-US" dirty="0"/>
              <a:t>     out = (out + 1) % BUFFER_SIZE;</a:t>
            </a:r>
          </a:p>
          <a:p>
            <a:pPr marL="0" indent="0">
              <a:buNone/>
            </a:pPr>
            <a:r>
              <a:rPr lang="en-US" dirty="0"/>
              <a:t>     counter--; </a:t>
            </a:r>
          </a:p>
          <a:p>
            <a:pPr marL="0" indent="0">
              <a:buNone/>
            </a:pPr>
            <a:r>
              <a:rPr lang="en-US" dirty="0"/>
              <a:t>     </a:t>
            </a:r>
            <a:r>
              <a:rPr lang="en-US" dirty="0" err="1"/>
              <a:t>cond_signal</a:t>
            </a:r>
            <a:r>
              <a:rPr lang="en-US" dirty="0"/>
              <a:t>(&amp;</a:t>
            </a:r>
            <a:r>
              <a:rPr lang="en-US" dirty="0" err="1"/>
              <a:t>not_full</a:t>
            </a:r>
            <a:r>
              <a:rPr lang="en-US" dirty="0"/>
              <a:t>, &amp;lock);</a:t>
            </a:r>
          </a:p>
          <a:p>
            <a:pPr marL="0" indent="0">
              <a:buNone/>
            </a:pPr>
            <a:r>
              <a:rPr lang="en-US" dirty="0"/>
              <a:t>     release(&amp;lock)</a:t>
            </a:r>
          </a:p>
          <a:p>
            <a:pPr marL="0" indent="0">
              <a:buNone/>
            </a:pPr>
            <a:r>
              <a:rPr lang="en-US" dirty="0"/>
              <a:t>     return </a:t>
            </a:r>
            <a:r>
              <a:rPr lang="en-US" dirty="0" err="1"/>
              <a:t>ch</a:t>
            </a:r>
            <a:r>
              <a:rPr lang="en-US" dirty="0"/>
              <a:t>;</a:t>
            </a:r>
          </a:p>
          <a:p>
            <a:pPr marL="0" indent="0">
              <a:buNone/>
            </a:pPr>
            <a:r>
              <a:rPr lang="en-US" dirty="0"/>
              <a:t>}</a:t>
            </a:r>
          </a:p>
        </p:txBody>
      </p:sp>
      <p:sp>
        <p:nvSpPr>
          <p:cNvPr id="6" name="TextBox 5">
            <a:extLst>
              <a:ext uri="{FF2B5EF4-FFF2-40B4-BE49-F238E27FC236}">
                <a16:creationId xmlns:a16="http://schemas.microsoft.com/office/drawing/2014/main" id="{C497903F-D488-4407-86A1-5A9DEB0B29DE}"/>
              </a:ext>
            </a:extLst>
          </p:cNvPr>
          <p:cNvSpPr txBox="1"/>
          <p:nvPr/>
        </p:nvSpPr>
        <p:spPr>
          <a:xfrm>
            <a:off x="7630886" y="376011"/>
            <a:ext cx="4071258" cy="1754326"/>
          </a:xfrm>
          <a:prstGeom prst="rect">
            <a:avLst/>
          </a:prstGeom>
          <a:noFill/>
        </p:spPr>
        <p:txBody>
          <a:bodyPr wrap="square" rtlCol="0">
            <a:spAutoFit/>
          </a:bodyPr>
          <a:lstStyle/>
          <a:p>
            <a:r>
              <a:rPr lang="en-US" dirty="0">
                <a:solidFill>
                  <a:srgbClr val="FF0000"/>
                </a:solidFill>
              </a:rPr>
              <a:t>/* GLOBALS */</a:t>
            </a:r>
          </a:p>
          <a:p>
            <a:r>
              <a:rPr lang="en-US" dirty="0">
                <a:solidFill>
                  <a:srgbClr val="FF0000"/>
                </a:solidFill>
              </a:rPr>
              <a:t>int counter = 0;    </a:t>
            </a:r>
          </a:p>
          <a:p>
            <a:r>
              <a:rPr lang="en-US" dirty="0">
                <a:solidFill>
                  <a:srgbClr val="FF0000"/>
                </a:solidFill>
              </a:rPr>
              <a:t>char buffer[BUFFER_SIZE]; </a:t>
            </a:r>
          </a:p>
          <a:p>
            <a:r>
              <a:rPr lang="en-US" dirty="0">
                <a:solidFill>
                  <a:srgbClr val="FF0000"/>
                </a:solidFill>
              </a:rPr>
              <a:t>int in = 0, out = 0;</a:t>
            </a:r>
          </a:p>
          <a:p>
            <a:r>
              <a:rPr lang="en-US" dirty="0">
                <a:solidFill>
                  <a:srgbClr val="FF0000"/>
                </a:solidFill>
              </a:rPr>
              <a:t>struct condition </a:t>
            </a:r>
            <a:r>
              <a:rPr lang="en-US" dirty="0" err="1">
                <a:solidFill>
                  <a:srgbClr val="FF0000"/>
                </a:solidFill>
              </a:rPr>
              <a:t>not_full</a:t>
            </a:r>
            <a:r>
              <a:rPr lang="en-US" dirty="0">
                <a:solidFill>
                  <a:srgbClr val="FF0000"/>
                </a:solidFill>
              </a:rPr>
              <a:t>, </a:t>
            </a:r>
            <a:r>
              <a:rPr lang="en-US" dirty="0" err="1">
                <a:solidFill>
                  <a:srgbClr val="FF0000"/>
                </a:solidFill>
              </a:rPr>
              <a:t>not_empty</a:t>
            </a:r>
            <a:r>
              <a:rPr lang="en-US" dirty="0">
                <a:solidFill>
                  <a:srgbClr val="FF0000"/>
                </a:solidFill>
              </a:rPr>
              <a:t>;</a:t>
            </a:r>
          </a:p>
          <a:p>
            <a:endParaRPr 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0111D7E7-1660-45C0-AA9E-3F13DD132423}"/>
                  </a:ext>
                </a:extLst>
              </p14:cNvPr>
              <p14:cNvContentPartPr/>
              <p14:nvPr/>
            </p14:nvContentPartPr>
            <p14:xfrm>
              <a:off x="677160" y="2861640"/>
              <a:ext cx="10089720" cy="2086560"/>
            </p14:xfrm>
          </p:contentPart>
        </mc:Choice>
        <mc:Fallback xmlns="">
          <p:pic>
            <p:nvPicPr>
              <p:cNvPr id="5" name="Ink 4">
                <a:extLst>
                  <a:ext uri="{FF2B5EF4-FFF2-40B4-BE49-F238E27FC236}">
                    <a16:creationId xmlns:a16="http://schemas.microsoft.com/office/drawing/2014/main" id="{0111D7E7-1660-45C0-AA9E-3F13DD132423}"/>
                  </a:ext>
                </a:extLst>
              </p:cNvPr>
              <p:cNvPicPr/>
              <p:nvPr/>
            </p:nvPicPr>
            <p:blipFill>
              <a:blip r:embed="rId4"/>
              <a:stretch>
                <a:fillRect/>
              </a:stretch>
            </p:blipFill>
            <p:spPr>
              <a:xfrm>
                <a:off x="667800" y="2852280"/>
                <a:ext cx="10108440" cy="2105280"/>
              </a:xfrm>
              <a:prstGeom prst="rect">
                <a:avLst/>
              </a:prstGeom>
            </p:spPr>
          </p:pic>
        </mc:Fallback>
      </mc:AlternateContent>
    </p:spTree>
    <p:extLst>
      <p:ext uri="{BB962C8B-B14F-4D97-AF65-F5344CB8AC3E}">
        <p14:creationId xmlns:p14="http://schemas.microsoft.com/office/powerpoint/2010/main" val="22643925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BC74A-F887-4E90-A6CD-4F06D5194749}"/>
              </a:ext>
            </a:extLst>
          </p:cNvPr>
          <p:cNvSpPr>
            <a:spLocks noGrp="1"/>
          </p:cNvSpPr>
          <p:nvPr>
            <p:ph type="title"/>
          </p:nvPr>
        </p:nvSpPr>
        <p:spPr/>
        <p:txBody>
          <a:bodyPr/>
          <a:lstStyle/>
          <a:p>
            <a:r>
              <a:rPr lang="en-US" dirty="0"/>
              <a:t>Condition variables</a:t>
            </a:r>
          </a:p>
        </p:txBody>
      </p:sp>
      <p:sp>
        <p:nvSpPr>
          <p:cNvPr id="3" name="Content Placeholder 2">
            <a:extLst>
              <a:ext uri="{FF2B5EF4-FFF2-40B4-BE49-F238E27FC236}">
                <a16:creationId xmlns:a16="http://schemas.microsoft.com/office/drawing/2014/main" id="{9E7B73EA-A611-4D3F-9574-1F092671D789}"/>
              </a:ext>
            </a:extLst>
          </p:cNvPr>
          <p:cNvSpPr>
            <a:spLocks noGrp="1"/>
          </p:cNvSpPr>
          <p:nvPr>
            <p:ph idx="1"/>
          </p:nvPr>
        </p:nvSpPr>
        <p:spPr/>
        <p:txBody>
          <a:bodyPr/>
          <a:lstStyle/>
          <a:p>
            <a:r>
              <a:rPr lang="en-US" dirty="0" err="1"/>
              <a:t>cond_wait</a:t>
            </a:r>
            <a:endParaRPr lang="en-US" dirty="0"/>
          </a:p>
          <a:p>
            <a:pPr lvl="1"/>
            <a:r>
              <a:rPr lang="en-US" dirty="0"/>
              <a:t>called while the lock is held</a:t>
            </a:r>
          </a:p>
          <a:p>
            <a:pPr lvl="1"/>
            <a:r>
              <a:rPr lang="en-US" dirty="0"/>
              <a:t>releases the lock after adding itself to </a:t>
            </a:r>
            <a:r>
              <a:rPr lang="en-US" dirty="0" err="1"/>
              <a:t>wait_list</a:t>
            </a:r>
            <a:endParaRPr lang="en-US" dirty="0"/>
          </a:p>
          <a:p>
            <a:pPr lvl="1"/>
            <a:r>
              <a:rPr lang="en-US" dirty="0"/>
              <a:t>yields CPU</a:t>
            </a:r>
          </a:p>
          <a:p>
            <a:pPr lvl="1"/>
            <a:r>
              <a:rPr lang="en-US" dirty="0"/>
              <a:t>reacquires the lock after getting rescheduled</a:t>
            </a:r>
          </a:p>
          <a:p>
            <a:pPr lvl="1"/>
            <a:endParaRPr lang="en-US" dirty="0"/>
          </a:p>
          <a:p>
            <a:r>
              <a:rPr lang="en-US" dirty="0" err="1"/>
              <a:t>cond_signal</a:t>
            </a:r>
            <a:endParaRPr lang="en-US" dirty="0"/>
          </a:p>
          <a:p>
            <a:pPr lvl="1"/>
            <a:r>
              <a:rPr lang="en-US" dirty="0"/>
              <a:t>called while the lock is held</a:t>
            </a:r>
          </a:p>
          <a:p>
            <a:pPr lvl="1"/>
            <a:r>
              <a:rPr lang="en-US" dirty="0"/>
              <a:t>move a thread from the </a:t>
            </a:r>
            <a:r>
              <a:rPr lang="en-US" dirty="0" err="1"/>
              <a:t>wait_list</a:t>
            </a:r>
            <a:r>
              <a:rPr lang="en-US" dirty="0"/>
              <a:t> to </a:t>
            </a:r>
            <a:r>
              <a:rPr lang="en-US" dirty="0" err="1"/>
              <a:t>ready_list</a:t>
            </a:r>
            <a:endParaRPr lang="en-US" dirty="0"/>
          </a:p>
        </p:txBody>
      </p:sp>
    </p:spTree>
    <p:extLst>
      <p:ext uri="{BB962C8B-B14F-4D97-AF65-F5344CB8AC3E}">
        <p14:creationId xmlns:p14="http://schemas.microsoft.com/office/powerpoint/2010/main" val="2994559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E4E79-1A92-4221-9D91-3DA3FCE0ED70}"/>
              </a:ext>
            </a:extLst>
          </p:cNvPr>
          <p:cNvSpPr>
            <a:spLocks noGrp="1"/>
          </p:cNvSpPr>
          <p:nvPr>
            <p:ph type="title"/>
          </p:nvPr>
        </p:nvSpPr>
        <p:spPr/>
        <p:txBody>
          <a:bodyPr/>
          <a:lstStyle/>
          <a:p>
            <a:r>
              <a:rPr lang="en-US" dirty="0"/>
              <a:t>acquire</a:t>
            </a:r>
          </a:p>
        </p:txBody>
      </p:sp>
      <p:sp>
        <p:nvSpPr>
          <p:cNvPr id="3" name="Content Placeholder 2">
            <a:extLst>
              <a:ext uri="{FF2B5EF4-FFF2-40B4-BE49-F238E27FC236}">
                <a16:creationId xmlns:a16="http://schemas.microsoft.com/office/drawing/2014/main" id="{F009A27D-E3EF-4DB4-9340-301142A2215F}"/>
              </a:ext>
            </a:extLst>
          </p:cNvPr>
          <p:cNvSpPr>
            <a:spLocks noGrp="1"/>
          </p:cNvSpPr>
          <p:nvPr>
            <p:ph idx="1"/>
          </p:nvPr>
        </p:nvSpPr>
        <p:spPr/>
        <p:txBody>
          <a:bodyPr>
            <a:normAutofit lnSpcReduction="10000"/>
          </a:bodyPr>
          <a:lstStyle/>
          <a:p>
            <a:pPr marL="0" indent="0">
              <a:buNone/>
            </a:pPr>
            <a:r>
              <a:rPr lang="en-US" dirty="0"/>
              <a:t>acquire(struct lock *l) {</a:t>
            </a:r>
          </a:p>
          <a:p>
            <a:pPr marL="0" indent="0">
              <a:buNone/>
            </a:pPr>
            <a:r>
              <a:rPr lang="en-US" dirty="0"/>
              <a:t>   status = </a:t>
            </a:r>
            <a:r>
              <a:rPr lang="en-US" dirty="0" err="1"/>
              <a:t>interrupt_disable</a:t>
            </a:r>
            <a:r>
              <a:rPr lang="en-US" dirty="0"/>
              <a:t>();</a:t>
            </a:r>
          </a:p>
          <a:p>
            <a:pPr marL="0" indent="0">
              <a:buNone/>
            </a:pPr>
            <a:r>
              <a:rPr lang="en-US" dirty="0"/>
              <a:t>   while (l-&gt;value == 0) {</a:t>
            </a:r>
          </a:p>
          <a:p>
            <a:pPr marL="0" indent="0">
              <a:buNone/>
            </a:pPr>
            <a:r>
              <a:rPr lang="en-US" dirty="0"/>
              <a:t>       </a:t>
            </a:r>
            <a:r>
              <a:rPr lang="en-US" dirty="0" err="1"/>
              <a:t>list_push</a:t>
            </a:r>
            <a:r>
              <a:rPr lang="en-US" dirty="0"/>
              <a:t>(l-&gt;</a:t>
            </a:r>
            <a:r>
              <a:rPr lang="en-US" dirty="0" err="1"/>
              <a:t>wait_list</a:t>
            </a:r>
            <a:r>
              <a:rPr lang="en-US" dirty="0"/>
              <a:t>, </a:t>
            </a:r>
            <a:r>
              <a:rPr lang="en-US" dirty="0" err="1"/>
              <a:t>cur_thread</a:t>
            </a:r>
            <a:r>
              <a:rPr lang="en-US" dirty="0"/>
              <a:t>);</a:t>
            </a:r>
          </a:p>
          <a:p>
            <a:pPr marL="0" indent="0">
              <a:buNone/>
            </a:pPr>
            <a:r>
              <a:rPr lang="en-US" dirty="0"/>
              <a:t>       schedule();</a:t>
            </a:r>
          </a:p>
          <a:p>
            <a:pPr marL="0" indent="0">
              <a:buNone/>
            </a:pPr>
            <a:r>
              <a:rPr lang="en-US" dirty="0"/>
              <a:t>   }</a:t>
            </a:r>
          </a:p>
          <a:p>
            <a:pPr marL="0" indent="0">
              <a:buNone/>
            </a:pPr>
            <a:r>
              <a:rPr lang="en-US" dirty="0"/>
              <a:t>   l-&gt;value = 0;</a:t>
            </a:r>
          </a:p>
          <a:p>
            <a:pPr marL="0" indent="0">
              <a:buNone/>
            </a:pPr>
            <a:r>
              <a:rPr lang="en-US" dirty="0"/>
              <a:t>   </a:t>
            </a:r>
            <a:r>
              <a:rPr lang="en-US" dirty="0" err="1"/>
              <a:t>set_interrupt_status</a:t>
            </a:r>
            <a:r>
              <a:rPr lang="en-US" dirty="0"/>
              <a:t>(status);</a:t>
            </a:r>
          </a:p>
          <a:p>
            <a:pPr marL="0" indent="0">
              <a:buNone/>
            </a:pPr>
            <a:r>
              <a:rPr lang="en-US" dirty="0"/>
              <a:t>}</a:t>
            </a:r>
          </a:p>
        </p:txBody>
      </p:sp>
      <p:sp>
        <p:nvSpPr>
          <p:cNvPr id="4" name="TextBox 3">
            <a:extLst>
              <a:ext uri="{FF2B5EF4-FFF2-40B4-BE49-F238E27FC236}">
                <a16:creationId xmlns:a16="http://schemas.microsoft.com/office/drawing/2014/main" id="{61AC0B41-41F1-4E9B-BE4C-F4D93048C380}"/>
              </a:ext>
            </a:extLst>
          </p:cNvPr>
          <p:cNvSpPr txBox="1"/>
          <p:nvPr/>
        </p:nvSpPr>
        <p:spPr>
          <a:xfrm>
            <a:off x="7522029" y="1981200"/>
            <a:ext cx="2383971"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lock {</a:t>
            </a:r>
          </a:p>
          <a:p>
            <a:r>
              <a:rPr lang="en-US" dirty="0">
                <a:latin typeface="Arial" panose="020B0604020202020204" pitchFamily="34" charset="0"/>
                <a:cs typeface="Arial" panose="020B0604020202020204" pitchFamily="34" charset="0"/>
              </a:rPr>
              <a:t>   int value;</a:t>
            </a:r>
          </a:p>
          <a:p>
            <a:r>
              <a:rPr lang="en-US" dirty="0">
                <a:latin typeface="Arial" panose="020B0604020202020204" pitchFamily="34" charset="0"/>
                <a:cs typeface="Arial" panose="020B0604020202020204" pitchFamily="34" charset="0"/>
              </a:rPr>
              <a:t>   struct list *</a:t>
            </a:r>
            <a:r>
              <a:rPr lang="en-US" dirty="0" err="1">
                <a:latin typeface="Arial" panose="020B0604020202020204" pitchFamily="34" charset="0"/>
                <a:cs typeface="Arial" panose="020B0604020202020204" pitchFamily="34" charset="0"/>
              </a:rPr>
              <a:t>wait_list</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CC4B4E1F-4257-4355-B134-9D1F25BD4D90}"/>
              </a:ext>
            </a:extLst>
          </p:cNvPr>
          <p:cNvSpPr txBox="1"/>
          <p:nvPr/>
        </p:nvSpPr>
        <p:spPr>
          <a:xfrm>
            <a:off x="7598229" y="3984171"/>
            <a:ext cx="4103914" cy="1200329"/>
          </a:xfrm>
          <a:prstGeom prst="rect">
            <a:avLst/>
          </a:prstGeom>
          <a:noFill/>
        </p:spPr>
        <p:txBody>
          <a:bodyPr wrap="square" rtlCol="0">
            <a:spAutoFit/>
          </a:bodyPr>
          <a:lstStyle/>
          <a:p>
            <a:r>
              <a:rPr lang="en-US" dirty="0"/>
              <a:t>Instead of putting the threads in the ready list, the lock implementation puts them in another list, thus preventing them from getting scheduled.</a:t>
            </a:r>
          </a:p>
        </p:txBody>
      </p:sp>
    </p:spTree>
    <p:extLst>
      <p:ext uri="{BB962C8B-B14F-4D97-AF65-F5344CB8AC3E}">
        <p14:creationId xmlns:p14="http://schemas.microsoft.com/office/powerpoint/2010/main" val="25082400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A9EE4-99E2-487E-9BFD-A50C00A53493}"/>
              </a:ext>
            </a:extLst>
          </p:cNvPr>
          <p:cNvSpPr>
            <a:spLocks noGrp="1"/>
          </p:cNvSpPr>
          <p:nvPr>
            <p:ph type="title"/>
          </p:nvPr>
        </p:nvSpPr>
        <p:spPr/>
        <p:txBody>
          <a:bodyPr/>
          <a:lstStyle/>
          <a:p>
            <a:r>
              <a:rPr lang="en-US"/>
              <a:t>Isolation</a:t>
            </a:r>
            <a:endParaRPr lang="en-US" dirty="0"/>
          </a:p>
        </p:txBody>
      </p:sp>
      <p:sp>
        <p:nvSpPr>
          <p:cNvPr id="3" name="Content Placeholder 2">
            <a:extLst>
              <a:ext uri="{FF2B5EF4-FFF2-40B4-BE49-F238E27FC236}">
                <a16:creationId xmlns:a16="http://schemas.microsoft.com/office/drawing/2014/main" id="{7FDB9718-66FC-4142-BD32-AB4E16301B36}"/>
              </a:ext>
            </a:extLst>
          </p:cNvPr>
          <p:cNvSpPr>
            <a:spLocks noGrp="1"/>
          </p:cNvSpPr>
          <p:nvPr>
            <p:ph idx="1"/>
          </p:nvPr>
        </p:nvSpPr>
        <p:spPr/>
        <p:txBody>
          <a:bodyPr/>
          <a:lstStyle/>
          <a:p>
            <a:r>
              <a:rPr lang="en-US" dirty="0"/>
              <a:t>A thread can access data of other threads</a:t>
            </a:r>
          </a:p>
          <a:p>
            <a:endParaRPr lang="en-US" dirty="0"/>
          </a:p>
          <a:p>
            <a:r>
              <a:rPr lang="en-US" dirty="0"/>
              <a:t>We don’t want an application to see data of other applications</a:t>
            </a:r>
          </a:p>
          <a:p>
            <a:pPr lvl="1"/>
            <a:r>
              <a:rPr lang="en-US" dirty="0"/>
              <a:t>Otherwise, a malicious application can steal our sensitive data</a:t>
            </a:r>
          </a:p>
          <a:p>
            <a:pPr lvl="2"/>
            <a:r>
              <a:rPr lang="en-US" dirty="0"/>
              <a:t>e.g., password from a banking application</a:t>
            </a:r>
          </a:p>
          <a:p>
            <a:pPr lvl="1"/>
            <a:endParaRPr lang="en-US" dirty="0"/>
          </a:p>
          <a:p>
            <a:r>
              <a:rPr lang="en-US" dirty="0"/>
              <a:t>We need a different abstraction for isolating applications</a:t>
            </a:r>
          </a:p>
        </p:txBody>
      </p:sp>
    </p:spTree>
    <p:extLst>
      <p:ext uri="{BB962C8B-B14F-4D97-AF65-F5344CB8AC3E}">
        <p14:creationId xmlns:p14="http://schemas.microsoft.com/office/powerpoint/2010/main" val="2787961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DDB4B-2819-47D8-AD4B-28A664D6838F}"/>
              </a:ext>
            </a:extLst>
          </p:cNvPr>
          <p:cNvSpPr>
            <a:spLocks noGrp="1"/>
          </p:cNvSpPr>
          <p:nvPr>
            <p:ph type="title"/>
          </p:nvPr>
        </p:nvSpPr>
        <p:spPr/>
        <p:txBody>
          <a:bodyPr/>
          <a:lstStyle/>
          <a:p>
            <a:r>
              <a:rPr lang="en-US" dirty="0"/>
              <a:t>Process</a:t>
            </a:r>
          </a:p>
        </p:txBody>
      </p:sp>
      <p:sp>
        <p:nvSpPr>
          <p:cNvPr id="3" name="Content Placeholder 2">
            <a:extLst>
              <a:ext uri="{FF2B5EF4-FFF2-40B4-BE49-F238E27FC236}">
                <a16:creationId xmlns:a16="http://schemas.microsoft.com/office/drawing/2014/main" id="{BDCFC4F4-0AEB-4667-9EE7-1B9C330629F6}"/>
              </a:ext>
            </a:extLst>
          </p:cNvPr>
          <p:cNvSpPr>
            <a:spLocks noGrp="1"/>
          </p:cNvSpPr>
          <p:nvPr>
            <p:ph idx="1"/>
          </p:nvPr>
        </p:nvSpPr>
        <p:spPr/>
        <p:txBody>
          <a:bodyPr/>
          <a:lstStyle/>
          <a:p>
            <a:r>
              <a:rPr lang="en-US" dirty="0"/>
              <a:t>A process is a container that contains one or more threads</a:t>
            </a:r>
          </a:p>
          <a:p>
            <a:endParaRPr lang="en-US" dirty="0"/>
          </a:p>
          <a:p>
            <a:r>
              <a:rPr lang="en-US" dirty="0"/>
              <a:t>Processes can’t see data of each other</a:t>
            </a:r>
          </a:p>
          <a:p>
            <a:endParaRPr lang="en-US" dirty="0"/>
          </a:p>
          <a:p>
            <a:r>
              <a:rPr lang="en-US" dirty="0"/>
              <a:t>OS is shared between all the processes</a:t>
            </a:r>
          </a:p>
          <a:p>
            <a:pPr lvl="1"/>
            <a:r>
              <a:rPr lang="en-US" dirty="0"/>
              <a:t>As of now, we know that the interrupt handler is the part of OS</a:t>
            </a:r>
          </a:p>
          <a:p>
            <a:pPr lvl="1"/>
            <a:r>
              <a:rPr lang="en-US" dirty="0"/>
              <a:t>Processes can’t see the data of OS</a:t>
            </a:r>
          </a:p>
        </p:txBody>
      </p:sp>
    </p:spTree>
    <p:extLst>
      <p:ext uri="{BB962C8B-B14F-4D97-AF65-F5344CB8AC3E}">
        <p14:creationId xmlns:p14="http://schemas.microsoft.com/office/powerpoint/2010/main" val="27990463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82DA9-9334-4DC4-A4B4-B9F118006637}"/>
              </a:ext>
            </a:extLst>
          </p:cNvPr>
          <p:cNvSpPr>
            <a:spLocks noGrp="1"/>
          </p:cNvSpPr>
          <p:nvPr>
            <p:ph type="title"/>
          </p:nvPr>
        </p:nvSpPr>
        <p:spPr/>
        <p:txBody>
          <a:bodyPr/>
          <a:lstStyle/>
          <a:p>
            <a:r>
              <a:rPr lang="en-US" dirty="0"/>
              <a:t>Process</a:t>
            </a:r>
          </a:p>
        </p:txBody>
      </p:sp>
      <p:sp>
        <p:nvSpPr>
          <p:cNvPr id="3" name="Content Placeholder 2">
            <a:extLst>
              <a:ext uri="{FF2B5EF4-FFF2-40B4-BE49-F238E27FC236}">
                <a16:creationId xmlns:a16="http://schemas.microsoft.com/office/drawing/2014/main" id="{0CC59E9E-FC62-492A-93F3-355F57246B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385BDD01-C400-48D5-8A81-C2CCA613B49D}"/>
              </a:ext>
            </a:extLst>
          </p:cNvPr>
          <p:cNvSpPr/>
          <p:nvPr/>
        </p:nvSpPr>
        <p:spPr>
          <a:xfrm>
            <a:off x="1436914" y="2645229"/>
            <a:ext cx="3429000"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79B76FD-5D65-4BD3-BCF3-341BE6E71AE6}"/>
              </a:ext>
            </a:extLst>
          </p:cNvPr>
          <p:cNvSpPr/>
          <p:nvPr/>
        </p:nvSpPr>
        <p:spPr>
          <a:xfrm>
            <a:off x="6770909" y="2656117"/>
            <a:ext cx="2960915"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6AB937D-A7B2-46BE-BAEA-4351CCD2CB6B}"/>
              </a:ext>
            </a:extLst>
          </p:cNvPr>
          <p:cNvSpPr/>
          <p:nvPr/>
        </p:nvSpPr>
        <p:spPr>
          <a:xfrm>
            <a:off x="2710544" y="3135086"/>
            <a:ext cx="903514" cy="18179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STACK</a:t>
            </a:r>
          </a:p>
          <a:p>
            <a:pPr algn="ctr"/>
            <a:r>
              <a:rPr lang="en-US" sz="1200" dirty="0"/>
              <a:t>&amp;</a:t>
            </a:r>
          </a:p>
          <a:p>
            <a:pPr algn="ctr"/>
            <a:r>
              <a:rPr lang="en-US" sz="1200" dirty="0"/>
              <a:t>REGISTERS</a:t>
            </a:r>
          </a:p>
          <a:p>
            <a:pPr algn="ctr"/>
            <a:endParaRPr lang="en-US" sz="1200" dirty="0"/>
          </a:p>
          <a:p>
            <a:pPr algn="ctr"/>
            <a:r>
              <a:rPr lang="en-US" sz="1200" b="1" dirty="0"/>
              <a:t>THREAD2</a:t>
            </a:r>
          </a:p>
        </p:txBody>
      </p:sp>
      <p:sp>
        <p:nvSpPr>
          <p:cNvPr id="7" name="Rectangle 6">
            <a:extLst>
              <a:ext uri="{FF2B5EF4-FFF2-40B4-BE49-F238E27FC236}">
                <a16:creationId xmlns:a16="http://schemas.microsoft.com/office/drawing/2014/main" id="{5DA2D122-205A-4774-9866-AAD11C3FC383}"/>
              </a:ext>
            </a:extLst>
          </p:cNvPr>
          <p:cNvSpPr/>
          <p:nvPr/>
        </p:nvSpPr>
        <p:spPr>
          <a:xfrm>
            <a:off x="1480460" y="3156857"/>
            <a:ext cx="903514" cy="18179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STACK</a:t>
            </a:r>
          </a:p>
          <a:p>
            <a:pPr algn="ctr"/>
            <a:r>
              <a:rPr lang="en-US" sz="1200" dirty="0"/>
              <a:t>&amp;</a:t>
            </a:r>
          </a:p>
          <a:p>
            <a:pPr algn="ctr"/>
            <a:r>
              <a:rPr lang="en-US" sz="1200" dirty="0"/>
              <a:t>REGISTERS</a:t>
            </a:r>
          </a:p>
          <a:p>
            <a:pPr algn="ctr"/>
            <a:endParaRPr lang="en-US" sz="1200" dirty="0"/>
          </a:p>
          <a:p>
            <a:pPr algn="ctr"/>
            <a:r>
              <a:rPr lang="en-US" sz="1200" b="1" dirty="0"/>
              <a:t>THREAD1</a:t>
            </a:r>
          </a:p>
        </p:txBody>
      </p:sp>
      <p:sp>
        <p:nvSpPr>
          <p:cNvPr id="8" name="Rectangle 7">
            <a:extLst>
              <a:ext uri="{FF2B5EF4-FFF2-40B4-BE49-F238E27FC236}">
                <a16:creationId xmlns:a16="http://schemas.microsoft.com/office/drawing/2014/main" id="{8250E9AA-8422-4E04-B98C-FC0888263344}"/>
              </a:ext>
            </a:extLst>
          </p:cNvPr>
          <p:cNvSpPr/>
          <p:nvPr/>
        </p:nvSpPr>
        <p:spPr>
          <a:xfrm>
            <a:off x="3810002" y="3145972"/>
            <a:ext cx="903514" cy="18179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STACK</a:t>
            </a:r>
          </a:p>
          <a:p>
            <a:pPr algn="ctr"/>
            <a:r>
              <a:rPr lang="en-US" sz="1200" dirty="0"/>
              <a:t>&amp;</a:t>
            </a:r>
          </a:p>
          <a:p>
            <a:pPr algn="ctr"/>
            <a:r>
              <a:rPr lang="en-US" sz="1200" dirty="0"/>
              <a:t>REGISTERS</a:t>
            </a:r>
          </a:p>
          <a:p>
            <a:pPr algn="ctr"/>
            <a:endParaRPr lang="en-US" sz="1200" dirty="0"/>
          </a:p>
          <a:p>
            <a:pPr algn="ctr"/>
            <a:r>
              <a:rPr lang="en-US" sz="1200" b="1" dirty="0"/>
              <a:t>THREAD3</a:t>
            </a:r>
          </a:p>
        </p:txBody>
      </p:sp>
      <p:sp>
        <p:nvSpPr>
          <p:cNvPr id="9" name="TextBox 8">
            <a:extLst>
              <a:ext uri="{FF2B5EF4-FFF2-40B4-BE49-F238E27FC236}">
                <a16:creationId xmlns:a16="http://schemas.microsoft.com/office/drawing/2014/main" id="{DCF63744-B6A8-4976-9E77-C96708940959}"/>
              </a:ext>
            </a:extLst>
          </p:cNvPr>
          <p:cNvSpPr txBox="1"/>
          <p:nvPr/>
        </p:nvSpPr>
        <p:spPr>
          <a:xfrm>
            <a:off x="2351317" y="2710545"/>
            <a:ext cx="2002971" cy="369332"/>
          </a:xfrm>
          <a:prstGeom prst="rect">
            <a:avLst/>
          </a:prstGeom>
          <a:noFill/>
        </p:spPr>
        <p:txBody>
          <a:bodyPr wrap="square" rtlCol="0">
            <a:spAutoFit/>
          </a:bodyPr>
          <a:lstStyle/>
          <a:p>
            <a:r>
              <a:rPr lang="en-US" dirty="0"/>
              <a:t>PROCESS-1</a:t>
            </a:r>
          </a:p>
        </p:txBody>
      </p:sp>
      <p:sp>
        <p:nvSpPr>
          <p:cNvPr id="10" name="TextBox 9">
            <a:extLst>
              <a:ext uri="{FF2B5EF4-FFF2-40B4-BE49-F238E27FC236}">
                <a16:creationId xmlns:a16="http://schemas.microsoft.com/office/drawing/2014/main" id="{725D07BD-A3C7-4485-A2B4-90A5A75BD592}"/>
              </a:ext>
            </a:extLst>
          </p:cNvPr>
          <p:cNvSpPr txBox="1"/>
          <p:nvPr/>
        </p:nvSpPr>
        <p:spPr>
          <a:xfrm>
            <a:off x="7543798" y="2710545"/>
            <a:ext cx="2002971" cy="369332"/>
          </a:xfrm>
          <a:prstGeom prst="rect">
            <a:avLst/>
          </a:prstGeom>
          <a:noFill/>
        </p:spPr>
        <p:txBody>
          <a:bodyPr wrap="square" rtlCol="0">
            <a:spAutoFit/>
          </a:bodyPr>
          <a:lstStyle/>
          <a:p>
            <a:r>
              <a:rPr lang="en-US" dirty="0"/>
              <a:t>PROCESS-2</a:t>
            </a:r>
          </a:p>
        </p:txBody>
      </p:sp>
      <p:sp>
        <p:nvSpPr>
          <p:cNvPr id="11" name="Rectangle 10">
            <a:extLst>
              <a:ext uri="{FF2B5EF4-FFF2-40B4-BE49-F238E27FC236}">
                <a16:creationId xmlns:a16="http://schemas.microsoft.com/office/drawing/2014/main" id="{7CD956C8-B5FB-4995-A3F6-FDE8ECB250FC}"/>
              </a:ext>
            </a:extLst>
          </p:cNvPr>
          <p:cNvSpPr/>
          <p:nvPr/>
        </p:nvSpPr>
        <p:spPr>
          <a:xfrm>
            <a:off x="7685311" y="3113315"/>
            <a:ext cx="903514" cy="18179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STACK</a:t>
            </a:r>
          </a:p>
          <a:p>
            <a:pPr algn="ctr"/>
            <a:r>
              <a:rPr lang="en-US" sz="1200" dirty="0"/>
              <a:t>&amp;</a:t>
            </a:r>
          </a:p>
          <a:p>
            <a:pPr algn="ctr"/>
            <a:r>
              <a:rPr lang="en-US" sz="1200" dirty="0"/>
              <a:t>REGISTERS</a:t>
            </a:r>
          </a:p>
          <a:p>
            <a:pPr algn="ctr"/>
            <a:endParaRPr lang="en-US" sz="1200" dirty="0"/>
          </a:p>
          <a:p>
            <a:pPr algn="ctr"/>
            <a:r>
              <a:rPr lang="en-US" sz="1200" b="1" dirty="0"/>
              <a:t>THREAD1</a:t>
            </a:r>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CE381133-A06D-4CAE-88A0-DEBB67260785}"/>
                  </a:ext>
                </a:extLst>
              </p14:cNvPr>
              <p14:cNvContentPartPr/>
              <p14:nvPr/>
            </p14:nvContentPartPr>
            <p14:xfrm>
              <a:off x="4009680" y="5248080"/>
              <a:ext cx="2769840" cy="1427760"/>
            </p14:xfrm>
          </p:contentPart>
        </mc:Choice>
        <mc:Fallback xmlns="">
          <p:pic>
            <p:nvPicPr>
              <p:cNvPr id="12" name="Ink 11">
                <a:extLst>
                  <a:ext uri="{FF2B5EF4-FFF2-40B4-BE49-F238E27FC236}">
                    <a16:creationId xmlns:a16="http://schemas.microsoft.com/office/drawing/2014/main" id="{CE381133-A06D-4CAE-88A0-DEBB67260785}"/>
                  </a:ext>
                </a:extLst>
              </p:cNvPr>
              <p:cNvPicPr/>
              <p:nvPr/>
            </p:nvPicPr>
            <p:blipFill>
              <a:blip r:embed="rId4"/>
              <a:stretch>
                <a:fillRect/>
              </a:stretch>
            </p:blipFill>
            <p:spPr>
              <a:xfrm>
                <a:off x="4000320" y="5238720"/>
                <a:ext cx="2788560" cy="1446480"/>
              </a:xfrm>
              <a:prstGeom prst="rect">
                <a:avLst/>
              </a:prstGeom>
            </p:spPr>
          </p:pic>
        </mc:Fallback>
      </mc:AlternateContent>
    </p:spTree>
    <p:extLst>
      <p:ext uri="{BB962C8B-B14F-4D97-AF65-F5344CB8AC3E}">
        <p14:creationId xmlns:p14="http://schemas.microsoft.com/office/powerpoint/2010/main" val="10348433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2C7CD-3719-4AA1-87CE-A1746495CFBA}"/>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EE6E955F-10FF-49C9-8929-75EFDD7F3D21}"/>
              </a:ext>
            </a:extLst>
          </p:cNvPr>
          <p:cNvSpPr>
            <a:spLocks noGrp="1"/>
          </p:cNvSpPr>
          <p:nvPr>
            <p:ph idx="1"/>
          </p:nvPr>
        </p:nvSpPr>
        <p:spPr/>
        <p:txBody>
          <a:bodyPr>
            <a:normAutofit lnSpcReduction="10000"/>
          </a:bodyPr>
          <a:lstStyle/>
          <a:p>
            <a:r>
              <a:rPr lang="en-US" dirty="0"/>
              <a:t>An application is a group of processes</a:t>
            </a:r>
          </a:p>
          <a:p>
            <a:pPr lvl="1"/>
            <a:r>
              <a:rPr lang="en-US" dirty="0"/>
              <a:t>E.g., each tab in the Firefox application could be a process</a:t>
            </a:r>
          </a:p>
          <a:p>
            <a:pPr marL="0" indent="0">
              <a:buNone/>
            </a:pPr>
            <a:endParaRPr lang="en-US" dirty="0"/>
          </a:p>
          <a:p>
            <a:r>
              <a:rPr lang="en-US" dirty="0"/>
              <a:t>Applications can have multiple threads</a:t>
            </a:r>
          </a:p>
          <a:p>
            <a:pPr lvl="1"/>
            <a:r>
              <a:rPr lang="en-US" dirty="0"/>
              <a:t>E.g., each tab in the Firefox application could be a thread</a:t>
            </a:r>
          </a:p>
          <a:p>
            <a:pPr lvl="1"/>
            <a:endParaRPr lang="en-US" dirty="0"/>
          </a:p>
          <a:p>
            <a:r>
              <a:rPr lang="en-US" dirty="0"/>
              <a:t>Developers can choose between multiple threads, multiple processes, and a combination of both</a:t>
            </a:r>
          </a:p>
          <a:p>
            <a:pPr lvl="1"/>
            <a:r>
              <a:rPr lang="en-US" dirty="0"/>
              <a:t>multiple threads enable faster communication</a:t>
            </a:r>
          </a:p>
          <a:p>
            <a:pPr lvl="1"/>
            <a:r>
              <a:rPr lang="en-US" dirty="0"/>
              <a:t>multiple processes enable stronger isolation</a:t>
            </a:r>
          </a:p>
        </p:txBody>
      </p:sp>
    </p:spTree>
    <p:extLst>
      <p:ext uri="{BB962C8B-B14F-4D97-AF65-F5344CB8AC3E}">
        <p14:creationId xmlns:p14="http://schemas.microsoft.com/office/powerpoint/2010/main" val="1540652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82DA9-9334-4DC4-A4B4-B9F118006637}"/>
              </a:ext>
            </a:extLst>
          </p:cNvPr>
          <p:cNvSpPr>
            <a:spLocks noGrp="1"/>
          </p:cNvSpPr>
          <p:nvPr>
            <p:ph type="title"/>
          </p:nvPr>
        </p:nvSpPr>
        <p:spPr/>
        <p:txBody>
          <a:bodyPr/>
          <a:lstStyle/>
          <a:p>
            <a:r>
              <a:rPr lang="en-US" dirty="0"/>
              <a:t>OS</a:t>
            </a:r>
          </a:p>
        </p:txBody>
      </p:sp>
      <p:sp>
        <p:nvSpPr>
          <p:cNvPr id="3" name="Content Placeholder 2">
            <a:extLst>
              <a:ext uri="{FF2B5EF4-FFF2-40B4-BE49-F238E27FC236}">
                <a16:creationId xmlns:a16="http://schemas.microsoft.com/office/drawing/2014/main" id="{0CC59E9E-FC62-492A-93F3-355F57246BEA}"/>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385BDD01-C400-48D5-8A81-C2CCA613B49D}"/>
              </a:ext>
            </a:extLst>
          </p:cNvPr>
          <p:cNvSpPr/>
          <p:nvPr/>
        </p:nvSpPr>
        <p:spPr>
          <a:xfrm>
            <a:off x="1436914" y="1545772"/>
            <a:ext cx="3429000"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79B76FD-5D65-4BD3-BCF3-341BE6E71AE6}"/>
              </a:ext>
            </a:extLst>
          </p:cNvPr>
          <p:cNvSpPr/>
          <p:nvPr/>
        </p:nvSpPr>
        <p:spPr>
          <a:xfrm>
            <a:off x="6770909" y="1534887"/>
            <a:ext cx="2960915"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6AB937D-A7B2-46BE-BAEA-4351CCD2CB6B}"/>
              </a:ext>
            </a:extLst>
          </p:cNvPr>
          <p:cNvSpPr/>
          <p:nvPr/>
        </p:nvSpPr>
        <p:spPr>
          <a:xfrm>
            <a:off x="2710544" y="2035628"/>
            <a:ext cx="903514" cy="18179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STACK</a:t>
            </a:r>
          </a:p>
          <a:p>
            <a:pPr algn="ctr"/>
            <a:r>
              <a:rPr lang="en-US" sz="1200" dirty="0"/>
              <a:t>&amp;</a:t>
            </a:r>
          </a:p>
          <a:p>
            <a:pPr algn="ctr"/>
            <a:r>
              <a:rPr lang="en-US" sz="1200" dirty="0"/>
              <a:t>REGISTERS</a:t>
            </a:r>
          </a:p>
          <a:p>
            <a:pPr algn="ctr"/>
            <a:endParaRPr lang="en-US" sz="1200" dirty="0"/>
          </a:p>
          <a:p>
            <a:pPr algn="ctr"/>
            <a:r>
              <a:rPr lang="en-US" sz="1200" b="1" dirty="0"/>
              <a:t>THREAD2</a:t>
            </a:r>
          </a:p>
        </p:txBody>
      </p:sp>
      <p:sp>
        <p:nvSpPr>
          <p:cNvPr id="7" name="Rectangle 6">
            <a:extLst>
              <a:ext uri="{FF2B5EF4-FFF2-40B4-BE49-F238E27FC236}">
                <a16:creationId xmlns:a16="http://schemas.microsoft.com/office/drawing/2014/main" id="{5DA2D122-205A-4774-9866-AAD11C3FC383}"/>
              </a:ext>
            </a:extLst>
          </p:cNvPr>
          <p:cNvSpPr/>
          <p:nvPr/>
        </p:nvSpPr>
        <p:spPr>
          <a:xfrm>
            <a:off x="1480460" y="2024743"/>
            <a:ext cx="903514" cy="18179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STACK</a:t>
            </a:r>
          </a:p>
          <a:p>
            <a:pPr algn="ctr"/>
            <a:r>
              <a:rPr lang="en-US" sz="1200" dirty="0"/>
              <a:t>&amp;</a:t>
            </a:r>
          </a:p>
          <a:p>
            <a:pPr algn="ctr"/>
            <a:r>
              <a:rPr lang="en-US" sz="1200" dirty="0"/>
              <a:t>REGISTERS</a:t>
            </a:r>
          </a:p>
          <a:p>
            <a:pPr algn="ctr"/>
            <a:endParaRPr lang="en-US" sz="1200" dirty="0"/>
          </a:p>
          <a:p>
            <a:pPr algn="ctr"/>
            <a:r>
              <a:rPr lang="en-US" sz="1200" b="1" dirty="0"/>
              <a:t>THREAD1</a:t>
            </a:r>
          </a:p>
        </p:txBody>
      </p:sp>
      <p:sp>
        <p:nvSpPr>
          <p:cNvPr id="8" name="Rectangle 7">
            <a:extLst>
              <a:ext uri="{FF2B5EF4-FFF2-40B4-BE49-F238E27FC236}">
                <a16:creationId xmlns:a16="http://schemas.microsoft.com/office/drawing/2014/main" id="{8250E9AA-8422-4E04-B98C-FC0888263344}"/>
              </a:ext>
            </a:extLst>
          </p:cNvPr>
          <p:cNvSpPr/>
          <p:nvPr/>
        </p:nvSpPr>
        <p:spPr>
          <a:xfrm>
            <a:off x="3810002" y="2035628"/>
            <a:ext cx="903514" cy="18179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STACK</a:t>
            </a:r>
          </a:p>
          <a:p>
            <a:pPr algn="ctr"/>
            <a:r>
              <a:rPr lang="en-US" sz="1200" dirty="0"/>
              <a:t>&amp;</a:t>
            </a:r>
          </a:p>
          <a:p>
            <a:pPr algn="ctr"/>
            <a:r>
              <a:rPr lang="en-US" sz="1200" dirty="0"/>
              <a:t>REGISTERS</a:t>
            </a:r>
          </a:p>
          <a:p>
            <a:pPr algn="ctr"/>
            <a:endParaRPr lang="en-US" sz="1200" dirty="0"/>
          </a:p>
          <a:p>
            <a:pPr algn="ctr"/>
            <a:r>
              <a:rPr lang="en-US" sz="1200" b="1" dirty="0"/>
              <a:t>THREAD3</a:t>
            </a:r>
          </a:p>
        </p:txBody>
      </p:sp>
      <p:sp>
        <p:nvSpPr>
          <p:cNvPr id="9" name="TextBox 8">
            <a:extLst>
              <a:ext uri="{FF2B5EF4-FFF2-40B4-BE49-F238E27FC236}">
                <a16:creationId xmlns:a16="http://schemas.microsoft.com/office/drawing/2014/main" id="{DCF63744-B6A8-4976-9E77-C96708940959}"/>
              </a:ext>
            </a:extLst>
          </p:cNvPr>
          <p:cNvSpPr txBox="1"/>
          <p:nvPr/>
        </p:nvSpPr>
        <p:spPr>
          <a:xfrm>
            <a:off x="2351317" y="1545771"/>
            <a:ext cx="2002971" cy="369332"/>
          </a:xfrm>
          <a:prstGeom prst="rect">
            <a:avLst/>
          </a:prstGeom>
          <a:noFill/>
        </p:spPr>
        <p:txBody>
          <a:bodyPr wrap="square" rtlCol="0">
            <a:spAutoFit/>
          </a:bodyPr>
          <a:lstStyle/>
          <a:p>
            <a:r>
              <a:rPr lang="en-US" dirty="0"/>
              <a:t>PROCESS-1</a:t>
            </a:r>
          </a:p>
        </p:txBody>
      </p:sp>
      <p:sp>
        <p:nvSpPr>
          <p:cNvPr id="10" name="TextBox 9">
            <a:extLst>
              <a:ext uri="{FF2B5EF4-FFF2-40B4-BE49-F238E27FC236}">
                <a16:creationId xmlns:a16="http://schemas.microsoft.com/office/drawing/2014/main" id="{725D07BD-A3C7-4485-A2B4-90A5A75BD592}"/>
              </a:ext>
            </a:extLst>
          </p:cNvPr>
          <p:cNvSpPr txBox="1"/>
          <p:nvPr/>
        </p:nvSpPr>
        <p:spPr>
          <a:xfrm>
            <a:off x="7543798" y="1524001"/>
            <a:ext cx="2002971" cy="369332"/>
          </a:xfrm>
          <a:prstGeom prst="rect">
            <a:avLst/>
          </a:prstGeom>
          <a:noFill/>
        </p:spPr>
        <p:txBody>
          <a:bodyPr wrap="square" rtlCol="0">
            <a:spAutoFit/>
          </a:bodyPr>
          <a:lstStyle/>
          <a:p>
            <a:r>
              <a:rPr lang="en-US" dirty="0"/>
              <a:t>PROCESS-2</a:t>
            </a:r>
          </a:p>
        </p:txBody>
      </p:sp>
      <p:sp>
        <p:nvSpPr>
          <p:cNvPr id="11" name="Rectangle 10">
            <a:extLst>
              <a:ext uri="{FF2B5EF4-FFF2-40B4-BE49-F238E27FC236}">
                <a16:creationId xmlns:a16="http://schemas.microsoft.com/office/drawing/2014/main" id="{7CD956C8-B5FB-4995-A3F6-FDE8ECB250FC}"/>
              </a:ext>
            </a:extLst>
          </p:cNvPr>
          <p:cNvSpPr/>
          <p:nvPr/>
        </p:nvSpPr>
        <p:spPr>
          <a:xfrm>
            <a:off x="7685311" y="2013857"/>
            <a:ext cx="903514" cy="18179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STACK</a:t>
            </a:r>
          </a:p>
          <a:p>
            <a:pPr algn="ctr"/>
            <a:r>
              <a:rPr lang="en-US" sz="1200" dirty="0"/>
              <a:t>&amp;</a:t>
            </a:r>
          </a:p>
          <a:p>
            <a:pPr algn="ctr"/>
            <a:r>
              <a:rPr lang="en-US" sz="1200" dirty="0"/>
              <a:t>REGISTERS</a:t>
            </a:r>
          </a:p>
          <a:p>
            <a:pPr algn="ctr"/>
            <a:endParaRPr lang="en-US" sz="1200" dirty="0"/>
          </a:p>
          <a:p>
            <a:pPr algn="ctr"/>
            <a:r>
              <a:rPr lang="en-US" sz="1200" b="1" dirty="0"/>
              <a:t>THREAD1</a:t>
            </a:r>
          </a:p>
        </p:txBody>
      </p:sp>
      <p:sp>
        <p:nvSpPr>
          <p:cNvPr id="12" name="Rectangle 11">
            <a:extLst>
              <a:ext uri="{FF2B5EF4-FFF2-40B4-BE49-F238E27FC236}">
                <a16:creationId xmlns:a16="http://schemas.microsoft.com/office/drawing/2014/main" id="{7AF0A0F9-12C2-4F1B-B3FC-DF06764F7644}"/>
              </a:ext>
            </a:extLst>
          </p:cNvPr>
          <p:cNvSpPr/>
          <p:nvPr/>
        </p:nvSpPr>
        <p:spPr>
          <a:xfrm>
            <a:off x="3614058" y="4408714"/>
            <a:ext cx="4484913" cy="2242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4D14602E-0346-4AAF-B43C-0F2F85334662}"/>
              </a:ext>
            </a:extLst>
          </p:cNvPr>
          <p:cNvSpPr txBox="1"/>
          <p:nvPr/>
        </p:nvSpPr>
        <p:spPr>
          <a:xfrm>
            <a:off x="4974771" y="4506685"/>
            <a:ext cx="2002971" cy="461665"/>
          </a:xfrm>
          <a:prstGeom prst="rect">
            <a:avLst/>
          </a:prstGeom>
          <a:noFill/>
        </p:spPr>
        <p:txBody>
          <a:bodyPr wrap="square" rtlCol="0">
            <a:spAutoFit/>
          </a:bodyPr>
          <a:lstStyle/>
          <a:p>
            <a:r>
              <a:rPr lang="en-US" sz="2400" b="1" dirty="0">
                <a:solidFill>
                  <a:schemeClr val="bg1"/>
                </a:solidFill>
              </a:rPr>
              <a:t>OS</a:t>
            </a:r>
          </a:p>
        </p:txBody>
      </p:sp>
      <p:sp>
        <p:nvSpPr>
          <p:cNvPr id="14" name="TextBox 13">
            <a:extLst>
              <a:ext uri="{FF2B5EF4-FFF2-40B4-BE49-F238E27FC236}">
                <a16:creationId xmlns:a16="http://schemas.microsoft.com/office/drawing/2014/main" id="{9F82A276-4B9E-4F55-9DA4-30A5DCCEAA44}"/>
              </a:ext>
            </a:extLst>
          </p:cNvPr>
          <p:cNvSpPr txBox="1"/>
          <p:nvPr/>
        </p:nvSpPr>
        <p:spPr>
          <a:xfrm>
            <a:off x="3744685" y="5018314"/>
            <a:ext cx="2002971" cy="369332"/>
          </a:xfrm>
          <a:prstGeom prst="rect">
            <a:avLst/>
          </a:prstGeom>
          <a:noFill/>
        </p:spPr>
        <p:txBody>
          <a:bodyPr wrap="square" rtlCol="0">
            <a:spAutoFit/>
          </a:bodyPr>
          <a:lstStyle/>
          <a:p>
            <a:r>
              <a:rPr lang="en-US" b="1" dirty="0">
                <a:solidFill>
                  <a:schemeClr val="bg1"/>
                </a:solidFill>
              </a:rPr>
              <a:t>yield</a:t>
            </a:r>
          </a:p>
        </p:txBody>
      </p:sp>
      <p:sp>
        <p:nvSpPr>
          <p:cNvPr id="15" name="TextBox 14">
            <a:extLst>
              <a:ext uri="{FF2B5EF4-FFF2-40B4-BE49-F238E27FC236}">
                <a16:creationId xmlns:a16="http://schemas.microsoft.com/office/drawing/2014/main" id="{D2050A42-6947-46AD-8171-302A0253634A}"/>
              </a:ext>
            </a:extLst>
          </p:cNvPr>
          <p:cNvSpPr txBox="1"/>
          <p:nvPr/>
        </p:nvSpPr>
        <p:spPr>
          <a:xfrm>
            <a:off x="3733802" y="5671457"/>
            <a:ext cx="2002971" cy="369332"/>
          </a:xfrm>
          <a:prstGeom prst="rect">
            <a:avLst/>
          </a:prstGeom>
          <a:noFill/>
        </p:spPr>
        <p:txBody>
          <a:bodyPr wrap="square" rtlCol="0">
            <a:spAutoFit/>
          </a:bodyPr>
          <a:lstStyle/>
          <a:p>
            <a:r>
              <a:rPr lang="en-US" b="1" dirty="0" err="1">
                <a:solidFill>
                  <a:schemeClr val="bg1"/>
                </a:solidFill>
              </a:rPr>
              <a:t>interrupt_handler</a:t>
            </a:r>
            <a:endParaRPr lang="en-US" b="1" dirty="0">
              <a:solidFill>
                <a:schemeClr val="bg1"/>
              </a:solidFill>
            </a:endParaRPr>
          </a:p>
        </p:txBody>
      </p:sp>
      <p:sp>
        <p:nvSpPr>
          <p:cNvPr id="16" name="TextBox 15">
            <a:extLst>
              <a:ext uri="{FF2B5EF4-FFF2-40B4-BE49-F238E27FC236}">
                <a16:creationId xmlns:a16="http://schemas.microsoft.com/office/drawing/2014/main" id="{4630F3B0-FBE4-4199-BB65-D0103037C4CF}"/>
              </a:ext>
            </a:extLst>
          </p:cNvPr>
          <p:cNvSpPr txBox="1"/>
          <p:nvPr/>
        </p:nvSpPr>
        <p:spPr>
          <a:xfrm>
            <a:off x="5910944" y="5050971"/>
            <a:ext cx="2002971" cy="923330"/>
          </a:xfrm>
          <a:prstGeom prst="rect">
            <a:avLst/>
          </a:prstGeom>
          <a:noFill/>
        </p:spPr>
        <p:txBody>
          <a:bodyPr wrap="square" rtlCol="0">
            <a:spAutoFit/>
          </a:bodyPr>
          <a:lstStyle/>
          <a:p>
            <a:r>
              <a:rPr lang="en-US" b="1" dirty="0">
                <a:solidFill>
                  <a:schemeClr val="bg1"/>
                </a:solidFill>
              </a:rPr>
              <a:t>schedule1</a:t>
            </a:r>
          </a:p>
          <a:p>
            <a:r>
              <a:rPr lang="en-US" b="1" dirty="0">
                <a:solidFill>
                  <a:schemeClr val="bg1"/>
                </a:solidFill>
              </a:rPr>
              <a:t>schedule</a:t>
            </a:r>
          </a:p>
          <a:p>
            <a:r>
              <a:rPr lang="en-US" b="1" dirty="0" err="1">
                <a:solidFill>
                  <a:schemeClr val="bg1"/>
                </a:solidFill>
              </a:rPr>
              <a:t>context_switch</a:t>
            </a:r>
            <a:endParaRPr lang="en-US" b="1" dirty="0">
              <a:solidFill>
                <a:schemeClr val="bg1"/>
              </a:solidFill>
            </a:endParaRPr>
          </a:p>
        </p:txBody>
      </p:sp>
      <p:sp>
        <p:nvSpPr>
          <p:cNvPr id="17" name="TextBox 16">
            <a:extLst>
              <a:ext uri="{FF2B5EF4-FFF2-40B4-BE49-F238E27FC236}">
                <a16:creationId xmlns:a16="http://schemas.microsoft.com/office/drawing/2014/main" id="{D8B0F8E0-285C-4DB5-A64F-70FF25915B98}"/>
              </a:ext>
            </a:extLst>
          </p:cNvPr>
          <p:cNvSpPr txBox="1"/>
          <p:nvPr/>
        </p:nvSpPr>
        <p:spPr>
          <a:xfrm>
            <a:off x="8893629" y="4680857"/>
            <a:ext cx="2579915" cy="1200329"/>
          </a:xfrm>
          <a:prstGeom prst="rect">
            <a:avLst/>
          </a:prstGeom>
          <a:noFill/>
        </p:spPr>
        <p:txBody>
          <a:bodyPr wrap="square" rtlCol="0">
            <a:spAutoFit/>
          </a:bodyPr>
          <a:lstStyle/>
          <a:p>
            <a:r>
              <a:rPr lang="en-US" dirty="0"/>
              <a:t>OS can access a process’s memory, but the process can never access the OS memory.</a:t>
            </a:r>
          </a:p>
        </p:txBody>
      </p:sp>
    </p:spTree>
    <p:extLst>
      <p:ext uri="{BB962C8B-B14F-4D97-AF65-F5344CB8AC3E}">
        <p14:creationId xmlns:p14="http://schemas.microsoft.com/office/powerpoint/2010/main" val="7849697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31CBA-59FC-41A3-BE26-5F72D20DD7A7}"/>
              </a:ext>
            </a:extLst>
          </p:cNvPr>
          <p:cNvSpPr>
            <a:spLocks noGrp="1"/>
          </p:cNvSpPr>
          <p:nvPr>
            <p:ph type="title"/>
          </p:nvPr>
        </p:nvSpPr>
        <p:spPr/>
        <p:txBody>
          <a:bodyPr/>
          <a:lstStyle/>
          <a:p>
            <a:r>
              <a:rPr lang="en-US" dirty="0"/>
              <a:t>Memory isolation</a:t>
            </a:r>
          </a:p>
        </p:txBody>
      </p:sp>
      <p:sp>
        <p:nvSpPr>
          <p:cNvPr id="3" name="Content Placeholder 2">
            <a:extLst>
              <a:ext uri="{FF2B5EF4-FFF2-40B4-BE49-F238E27FC236}">
                <a16:creationId xmlns:a16="http://schemas.microsoft.com/office/drawing/2014/main" id="{30B4FC89-D083-4D1E-B864-20C991CA1D0A}"/>
              </a:ext>
            </a:extLst>
          </p:cNvPr>
          <p:cNvSpPr>
            <a:spLocks noGrp="1"/>
          </p:cNvSpPr>
          <p:nvPr>
            <p:ph idx="1"/>
          </p:nvPr>
        </p:nvSpPr>
        <p:spPr/>
        <p:txBody>
          <a:bodyPr/>
          <a:lstStyle/>
          <a:p>
            <a:r>
              <a:rPr lang="en-US" dirty="0"/>
              <a:t>Will discuss later</a:t>
            </a:r>
          </a:p>
        </p:txBody>
      </p:sp>
    </p:spTree>
    <p:extLst>
      <p:ext uri="{BB962C8B-B14F-4D97-AF65-F5344CB8AC3E}">
        <p14:creationId xmlns:p14="http://schemas.microsoft.com/office/powerpoint/2010/main" val="26530384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42856-05F2-4B55-B255-E53216061DBF}"/>
              </a:ext>
            </a:extLst>
          </p:cNvPr>
          <p:cNvSpPr>
            <a:spLocks noGrp="1"/>
          </p:cNvSpPr>
          <p:nvPr>
            <p:ph type="title"/>
          </p:nvPr>
        </p:nvSpPr>
        <p:spPr/>
        <p:txBody>
          <a:bodyPr/>
          <a:lstStyle/>
          <a:p>
            <a:r>
              <a:rPr lang="en-US" dirty="0"/>
              <a:t>OS</a:t>
            </a:r>
          </a:p>
        </p:txBody>
      </p:sp>
      <p:sp>
        <p:nvSpPr>
          <p:cNvPr id="3" name="Content Placeholder 2">
            <a:extLst>
              <a:ext uri="{FF2B5EF4-FFF2-40B4-BE49-F238E27FC236}">
                <a16:creationId xmlns:a16="http://schemas.microsoft.com/office/drawing/2014/main" id="{B58C7688-9552-443C-AD3C-7031E951046B}"/>
              </a:ext>
            </a:extLst>
          </p:cNvPr>
          <p:cNvSpPr>
            <a:spLocks noGrp="1"/>
          </p:cNvSpPr>
          <p:nvPr>
            <p:ph idx="1"/>
          </p:nvPr>
        </p:nvSpPr>
        <p:spPr/>
        <p:txBody>
          <a:bodyPr>
            <a:normAutofit/>
          </a:bodyPr>
          <a:lstStyle/>
          <a:p>
            <a:r>
              <a:rPr lang="en-US" dirty="0"/>
              <a:t>So far we have discussed that an application thread can yield a CPU</a:t>
            </a:r>
          </a:p>
          <a:p>
            <a:pPr lvl="1"/>
            <a:r>
              <a:rPr lang="en-US" dirty="0"/>
              <a:t>by calling a</a:t>
            </a:r>
            <a:r>
              <a:rPr lang="en-US" dirty="0">
                <a:solidFill>
                  <a:srgbClr val="FF0000"/>
                </a:solidFill>
              </a:rPr>
              <a:t> yield </a:t>
            </a:r>
            <a:r>
              <a:rPr lang="en-US" dirty="0"/>
              <a:t>routine in OS</a:t>
            </a:r>
          </a:p>
          <a:p>
            <a:endParaRPr lang="en-US" dirty="0"/>
          </a:p>
          <a:p>
            <a:r>
              <a:rPr lang="en-US" dirty="0"/>
              <a:t>Interrupt handler is automatically invoked by the hardware after a timer interrupt</a:t>
            </a:r>
          </a:p>
          <a:p>
            <a:endParaRPr lang="en-US" dirty="0"/>
          </a:p>
          <a:p>
            <a:r>
              <a:rPr lang="en-US" dirty="0"/>
              <a:t>Can we allow an application to call </a:t>
            </a:r>
            <a:r>
              <a:rPr lang="en-US" dirty="0">
                <a:solidFill>
                  <a:srgbClr val="FF0000"/>
                </a:solidFill>
              </a:rPr>
              <a:t>yield</a:t>
            </a:r>
            <a:r>
              <a:rPr lang="en-US" dirty="0"/>
              <a:t> but disallow other routines?</a:t>
            </a:r>
          </a:p>
          <a:p>
            <a:pPr lvl="1"/>
            <a:r>
              <a:rPr lang="en-US" dirty="0"/>
              <a:t>What can go wrong if the application can call </a:t>
            </a:r>
            <a:r>
              <a:rPr lang="en-US" dirty="0">
                <a:solidFill>
                  <a:srgbClr val="FF0000"/>
                </a:solidFill>
              </a:rPr>
              <a:t>schedule</a:t>
            </a:r>
            <a:r>
              <a:rPr lang="en-US" dirty="0"/>
              <a:t> directly?</a:t>
            </a:r>
          </a:p>
        </p:txBody>
      </p:sp>
    </p:spTree>
    <p:extLst>
      <p:ext uri="{BB962C8B-B14F-4D97-AF65-F5344CB8AC3E}">
        <p14:creationId xmlns:p14="http://schemas.microsoft.com/office/powerpoint/2010/main" val="30233552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42856-05F2-4B55-B255-E53216061DBF}"/>
              </a:ext>
            </a:extLst>
          </p:cNvPr>
          <p:cNvSpPr>
            <a:spLocks noGrp="1"/>
          </p:cNvSpPr>
          <p:nvPr>
            <p:ph type="title"/>
          </p:nvPr>
        </p:nvSpPr>
        <p:spPr/>
        <p:txBody>
          <a:bodyPr/>
          <a:lstStyle/>
          <a:p>
            <a:r>
              <a:rPr lang="en-US" dirty="0"/>
              <a:t>OS</a:t>
            </a:r>
          </a:p>
        </p:txBody>
      </p:sp>
      <p:sp>
        <p:nvSpPr>
          <p:cNvPr id="3" name="Content Placeholder 2">
            <a:extLst>
              <a:ext uri="{FF2B5EF4-FFF2-40B4-BE49-F238E27FC236}">
                <a16:creationId xmlns:a16="http://schemas.microsoft.com/office/drawing/2014/main" id="{B58C7688-9552-443C-AD3C-7031E951046B}"/>
              </a:ext>
            </a:extLst>
          </p:cNvPr>
          <p:cNvSpPr>
            <a:spLocks noGrp="1"/>
          </p:cNvSpPr>
          <p:nvPr>
            <p:ph idx="1"/>
          </p:nvPr>
        </p:nvSpPr>
        <p:spPr/>
        <p:txBody>
          <a:bodyPr>
            <a:normAutofit/>
          </a:bodyPr>
          <a:lstStyle/>
          <a:p>
            <a:r>
              <a:rPr lang="en-US" dirty="0"/>
              <a:t>So far we have discussed that an application thread can yield a CPU</a:t>
            </a:r>
          </a:p>
          <a:p>
            <a:pPr lvl="1"/>
            <a:r>
              <a:rPr lang="en-US" dirty="0"/>
              <a:t>by calling a</a:t>
            </a:r>
            <a:r>
              <a:rPr lang="en-US" dirty="0">
                <a:solidFill>
                  <a:srgbClr val="FF0000"/>
                </a:solidFill>
              </a:rPr>
              <a:t> yield </a:t>
            </a:r>
            <a:r>
              <a:rPr lang="en-US" dirty="0"/>
              <a:t>routine in OS</a:t>
            </a:r>
          </a:p>
          <a:p>
            <a:endParaRPr lang="en-US" dirty="0"/>
          </a:p>
          <a:p>
            <a:r>
              <a:rPr lang="en-US" dirty="0"/>
              <a:t>Interrupt handler is automatically invoked by the hardware after a timer interrupt</a:t>
            </a:r>
          </a:p>
          <a:p>
            <a:endParaRPr lang="en-US" dirty="0"/>
          </a:p>
          <a:p>
            <a:r>
              <a:rPr lang="en-US" dirty="0"/>
              <a:t>Can we allow an application to call </a:t>
            </a:r>
            <a:r>
              <a:rPr lang="en-US" dirty="0">
                <a:solidFill>
                  <a:srgbClr val="FF0000"/>
                </a:solidFill>
              </a:rPr>
              <a:t>yield</a:t>
            </a:r>
            <a:r>
              <a:rPr lang="en-US" dirty="0"/>
              <a:t> but disallow other routines?</a:t>
            </a:r>
          </a:p>
          <a:p>
            <a:pPr lvl="1"/>
            <a:r>
              <a:rPr lang="en-US" dirty="0"/>
              <a:t>What can go wrong if the application can call </a:t>
            </a:r>
            <a:r>
              <a:rPr lang="en-US" dirty="0">
                <a:solidFill>
                  <a:srgbClr val="FF0000"/>
                </a:solidFill>
              </a:rPr>
              <a:t>schedule</a:t>
            </a:r>
            <a:r>
              <a:rPr lang="en-US" dirty="0"/>
              <a:t> directly?</a:t>
            </a:r>
          </a:p>
          <a:p>
            <a:pPr lvl="2"/>
            <a:r>
              <a:rPr lang="en-US" dirty="0"/>
              <a:t>If it happens, the schedule function will run with interrupts enabled and could potentially make the ready list inconsistent </a:t>
            </a:r>
          </a:p>
        </p:txBody>
      </p:sp>
    </p:spTree>
    <p:extLst>
      <p:ext uri="{BB962C8B-B14F-4D97-AF65-F5344CB8AC3E}">
        <p14:creationId xmlns:p14="http://schemas.microsoft.com/office/powerpoint/2010/main" val="21323376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FCE4-6C6C-409F-A86B-2DC978C9447E}"/>
              </a:ext>
            </a:extLst>
          </p:cNvPr>
          <p:cNvSpPr>
            <a:spLocks noGrp="1"/>
          </p:cNvSpPr>
          <p:nvPr>
            <p:ph type="title"/>
          </p:nvPr>
        </p:nvSpPr>
        <p:spPr/>
        <p:txBody>
          <a:bodyPr/>
          <a:lstStyle/>
          <a:p>
            <a:r>
              <a:rPr lang="en-US" dirty="0"/>
              <a:t>How can we restrict applications from calling schedule directly?</a:t>
            </a:r>
          </a:p>
        </p:txBody>
      </p:sp>
      <p:sp>
        <p:nvSpPr>
          <p:cNvPr id="3" name="Content Placeholder 2">
            <a:extLst>
              <a:ext uri="{FF2B5EF4-FFF2-40B4-BE49-F238E27FC236}">
                <a16:creationId xmlns:a16="http://schemas.microsoft.com/office/drawing/2014/main" id="{C5569A03-6785-4A3E-98B7-096AC4DA75E2}"/>
              </a:ext>
            </a:extLst>
          </p:cNvPr>
          <p:cNvSpPr>
            <a:spLocks noGrp="1"/>
          </p:cNvSpPr>
          <p:nvPr>
            <p:ph idx="1"/>
          </p:nvPr>
        </p:nvSpPr>
        <p:spPr/>
        <p:txBody>
          <a:bodyPr/>
          <a:lstStyle/>
          <a:p>
            <a:r>
              <a:rPr lang="en-US" dirty="0"/>
              <a:t>No way, using </a:t>
            </a:r>
            <a:r>
              <a:rPr lang="en-US" dirty="0" err="1"/>
              <a:t>jmp</a:t>
            </a:r>
            <a:r>
              <a:rPr lang="en-US" dirty="0"/>
              <a:t> instruction application can jump to anywhere</a:t>
            </a:r>
          </a:p>
          <a:p>
            <a:endParaRPr lang="en-US" dirty="0"/>
          </a:p>
          <a:p>
            <a:r>
              <a:rPr lang="en-US" dirty="0"/>
              <a:t>What if we disallow assembly code?</a:t>
            </a:r>
          </a:p>
          <a:p>
            <a:pPr lvl="1"/>
            <a:r>
              <a:rPr lang="en-US" dirty="0"/>
              <a:t>We can compile OS as a library that only exports the yield routine</a:t>
            </a:r>
          </a:p>
          <a:p>
            <a:pPr lvl="1"/>
            <a:r>
              <a:rPr lang="en-US" dirty="0"/>
              <a:t>The loader (OS) can patch the call to </a:t>
            </a:r>
            <a:r>
              <a:rPr lang="en-US" dirty="0">
                <a:solidFill>
                  <a:srgbClr val="FF0000"/>
                </a:solidFill>
              </a:rPr>
              <a:t>yield</a:t>
            </a:r>
            <a:r>
              <a:rPr lang="en-US" dirty="0"/>
              <a:t> in the application binary with the real address of </a:t>
            </a:r>
            <a:r>
              <a:rPr lang="en-US" dirty="0">
                <a:solidFill>
                  <a:srgbClr val="FF0000"/>
                </a:solidFill>
              </a:rPr>
              <a:t>yield</a:t>
            </a:r>
            <a:r>
              <a:rPr lang="en-US" dirty="0"/>
              <a:t> at load time </a:t>
            </a:r>
          </a:p>
          <a:p>
            <a:pPr lvl="1"/>
            <a:endParaRPr lang="en-US" dirty="0"/>
          </a:p>
        </p:txBody>
      </p:sp>
    </p:spTree>
    <p:extLst>
      <p:ext uri="{BB962C8B-B14F-4D97-AF65-F5344CB8AC3E}">
        <p14:creationId xmlns:p14="http://schemas.microsoft.com/office/powerpoint/2010/main" val="30362519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474ED-376B-4245-8585-AFFE018A08FC}"/>
              </a:ext>
            </a:extLst>
          </p:cNvPr>
          <p:cNvSpPr>
            <a:spLocks noGrp="1"/>
          </p:cNvSpPr>
          <p:nvPr>
            <p:ph type="title"/>
          </p:nvPr>
        </p:nvSpPr>
        <p:spPr/>
        <p:txBody>
          <a:bodyPr/>
          <a:lstStyle/>
          <a:p>
            <a:r>
              <a:rPr lang="en-US" dirty="0"/>
              <a:t>Function pointers in C</a:t>
            </a:r>
          </a:p>
        </p:txBody>
      </p:sp>
      <p:sp>
        <p:nvSpPr>
          <p:cNvPr id="3" name="Content Placeholder 2">
            <a:extLst>
              <a:ext uri="{FF2B5EF4-FFF2-40B4-BE49-F238E27FC236}">
                <a16:creationId xmlns:a16="http://schemas.microsoft.com/office/drawing/2014/main" id="{F56985C1-1CAF-42F8-BBF3-CBF82E9491D9}"/>
              </a:ext>
            </a:extLst>
          </p:cNvPr>
          <p:cNvSpPr>
            <a:spLocks noGrp="1"/>
          </p:cNvSpPr>
          <p:nvPr>
            <p:ph idx="1"/>
          </p:nvPr>
        </p:nvSpPr>
        <p:spPr/>
        <p:txBody>
          <a:bodyPr>
            <a:normAutofit fontScale="92500" lnSpcReduction="20000"/>
          </a:bodyPr>
          <a:lstStyle/>
          <a:p>
            <a:pPr marL="0" indent="0">
              <a:buNone/>
            </a:pPr>
            <a:r>
              <a:rPr lang="en-US" dirty="0"/>
              <a:t>typedef int (*</a:t>
            </a:r>
            <a:r>
              <a:rPr lang="en-US" dirty="0" err="1"/>
              <a:t>fooptr</a:t>
            </a:r>
            <a:r>
              <a:rPr lang="en-US" dirty="0"/>
              <a:t>)(int, int);</a:t>
            </a:r>
          </a:p>
          <a:p>
            <a:pPr marL="0" indent="0">
              <a:buNone/>
            </a:pPr>
            <a:endParaRPr lang="en-US" dirty="0"/>
          </a:p>
          <a:p>
            <a:pPr marL="0" indent="0">
              <a:buNone/>
            </a:pPr>
            <a:r>
              <a:rPr lang="en-US" dirty="0"/>
              <a:t>int foo(int x, int y) {</a:t>
            </a:r>
          </a:p>
          <a:p>
            <a:pPr marL="0" indent="0">
              <a:buNone/>
            </a:pPr>
            <a:r>
              <a:rPr lang="en-US" dirty="0"/>
              <a:t>   return x + y;</a:t>
            </a:r>
          </a:p>
          <a:p>
            <a:pPr marL="0" indent="0">
              <a:buNone/>
            </a:pPr>
            <a:r>
              <a:rPr lang="en-US" dirty="0"/>
              <a:t>}</a:t>
            </a:r>
          </a:p>
          <a:p>
            <a:pPr marL="0" indent="0">
              <a:buNone/>
            </a:pPr>
            <a:endParaRPr lang="en-US" dirty="0"/>
          </a:p>
          <a:p>
            <a:pPr marL="0" indent="0">
              <a:buNone/>
            </a:pPr>
            <a:r>
              <a:rPr lang="en-US" dirty="0"/>
              <a:t>int main() {</a:t>
            </a:r>
          </a:p>
          <a:p>
            <a:pPr marL="0" indent="0">
              <a:buNone/>
            </a:pPr>
            <a:r>
              <a:rPr lang="en-US" dirty="0"/>
              <a:t>    </a:t>
            </a:r>
            <a:r>
              <a:rPr lang="en-US" dirty="0" err="1"/>
              <a:t>fooptr</a:t>
            </a:r>
            <a:r>
              <a:rPr lang="en-US" dirty="0"/>
              <a:t> </a:t>
            </a:r>
            <a:r>
              <a:rPr lang="en-US" dirty="0" err="1"/>
              <a:t>ptr</a:t>
            </a:r>
            <a:r>
              <a:rPr lang="en-US" dirty="0"/>
              <a:t> = foo;</a:t>
            </a:r>
          </a:p>
          <a:p>
            <a:pPr marL="0" indent="0">
              <a:buNone/>
            </a:pPr>
            <a:r>
              <a:rPr lang="en-US" dirty="0"/>
              <a:t>    return </a:t>
            </a:r>
            <a:r>
              <a:rPr lang="en-US" dirty="0" err="1"/>
              <a:t>ptr</a:t>
            </a:r>
            <a:r>
              <a:rPr lang="en-US" dirty="0"/>
              <a:t>(10, 11);</a:t>
            </a:r>
          </a:p>
          <a:p>
            <a:pPr marL="0" indent="0">
              <a:buNone/>
            </a:pPr>
            <a:r>
              <a:rPr lang="en-US" dirty="0"/>
              <a:t>}</a:t>
            </a:r>
          </a:p>
        </p:txBody>
      </p:sp>
    </p:spTree>
    <p:extLst>
      <p:ext uri="{BB962C8B-B14F-4D97-AF65-F5344CB8AC3E}">
        <p14:creationId xmlns:p14="http://schemas.microsoft.com/office/powerpoint/2010/main" val="967373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E4E79-1A92-4221-9D91-3DA3FCE0ED70}"/>
              </a:ext>
            </a:extLst>
          </p:cNvPr>
          <p:cNvSpPr>
            <a:spLocks noGrp="1"/>
          </p:cNvSpPr>
          <p:nvPr>
            <p:ph type="title"/>
          </p:nvPr>
        </p:nvSpPr>
        <p:spPr/>
        <p:txBody>
          <a:bodyPr/>
          <a:lstStyle/>
          <a:p>
            <a:r>
              <a:rPr lang="en-US" dirty="0"/>
              <a:t>acquire</a:t>
            </a:r>
          </a:p>
        </p:txBody>
      </p:sp>
      <p:sp>
        <p:nvSpPr>
          <p:cNvPr id="3" name="Content Placeholder 2">
            <a:extLst>
              <a:ext uri="{FF2B5EF4-FFF2-40B4-BE49-F238E27FC236}">
                <a16:creationId xmlns:a16="http://schemas.microsoft.com/office/drawing/2014/main" id="{F009A27D-E3EF-4DB4-9340-301142A2215F}"/>
              </a:ext>
            </a:extLst>
          </p:cNvPr>
          <p:cNvSpPr>
            <a:spLocks noGrp="1"/>
          </p:cNvSpPr>
          <p:nvPr>
            <p:ph idx="1"/>
          </p:nvPr>
        </p:nvSpPr>
        <p:spPr/>
        <p:txBody>
          <a:bodyPr>
            <a:normAutofit lnSpcReduction="10000"/>
          </a:bodyPr>
          <a:lstStyle/>
          <a:p>
            <a:pPr marL="0" indent="0">
              <a:buNone/>
            </a:pPr>
            <a:r>
              <a:rPr lang="en-US" dirty="0"/>
              <a:t>acquire(struct lock *l) {</a:t>
            </a:r>
          </a:p>
          <a:p>
            <a:pPr marL="0" indent="0">
              <a:buNone/>
            </a:pPr>
            <a:r>
              <a:rPr lang="en-US" dirty="0"/>
              <a:t>   status = </a:t>
            </a:r>
            <a:r>
              <a:rPr lang="en-US" dirty="0" err="1"/>
              <a:t>interrupt_disable</a:t>
            </a:r>
            <a:r>
              <a:rPr lang="en-US" dirty="0"/>
              <a:t>();</a:t>
            </a:r>
          </a:p>
          <a:p>
            <a:pPr marL="0" indent="0">
              <a:buNone/>
            </a:pPr>
            <a:r>
              <a:rPr lang="en-US" dirty="0"/>
              <a:t>   while (l-&gt;value == 0) {</a:t>
            </a:r>
          </a:p>
          <a:p>
            <a:pPr marL="0" indent="0">
              <a:buNone/>
            </a:pPr>
            <a:r>
              <a:rPr lang="en-US" dirty="0"/>
              <a:t>       </a:t>
            </a:r>
            <a:r>
              <a:rPr lang="en-US" dirty="0" err="1"/>
              <a:t>list_push</a:t>
            </a:r>
            <a:r>
              <a:rPr lang="en-US" dirty="0"/>
              <a:t>(l-&gt;</a:t>
            </a:r>
            <a:r>
              <a:rPr lang="en-US" dirty="0" err="1"/>
              <a:t>wait_list</a:t>
            </a:r>
            <a:r>
              <a:rPr lang="en-US" dirty="0"/>
              <a:t>, </a:t>
            </a:r>
            <a:r>
              <a:rPr lang="en-US" dirty="0" err="1"/>
              <a:t>cur_thread</a:t>
            </a:r>
            <a:r>
              <a:rPr lang="en-US" dirty="0"/>
              <a:t>);</a:t>
            </a:r>
          </a:p>
          <a:p>
            <a:pPr marL="0" indent="0">
              <a:buNone/>
            </a:pPr>
            <a:r>
              <a:rPr lang="en-US" dirty="0"/>
              <a:t>       schedule();</a:t>
            </a:r>
          </a:p>
          <a:p>
            <a:pPr marL="0" indent="0">
              <a:buNone/>
            </a:pPr>
            <a:r>
              <a:rPr lang="en-US" dirty="0"/>
              <a:t>   }</a:t>
            </a:r>
          </a:p>
          <a:p>
            <a:pPr marL="0" indent="0">
              <a:buNone/>
            </a:pPr>
            <a:r>
              <a:rPr lang="en-US" dirty="0"/>
              <a:t>   l-&gt;value = 0;</a:t>
            </a:r>
          </a:p>
          <a:p>
            <a:pPr marL="0" indent="0">
              <a:buNone/>
            </a:pPr>
            <a:r>
              <a:rPr lang="en-US" dirty="0"/>
              <a:t>   </a:t>
            </a:r>
            <a:r>
              <a:rPr lang="en-US" dirty="0" err="1"/>
              <a:t>set_interrupt_status</a:t>
            </a:r>
            <a:r>
              <a:rPr lang="en-US" dirty="0"/>
              <a:t>(status);</a:t>
            </a:r>
          </a:p>
          <a:p>
            <a:pPr marL="0" indent="0">
              <a:buNone/>
            </a:pPr>
            <a:r>
              <a:rPr lang="en-US" dirty="0"/>
              <a:t>}</a:t>
            </a:r>
          </a:p>
        </p:txBody>
      </p:sp>
      <p:sp>
        <p:nvSpPr>
          <p:cNvPr id="5" name="TextBox 4">
            <a:extLst>
              <a:ext uri="{FF2B5EF4-FFF2-40B4-BE49-F238E27FC236}">
                <a16:creationId xmlns:a16="http://schemas.microsoft.com/office/drawing/2014/main" id="{AF469750-C113-4ADE-AB88-9101BB03252C}"/>
              </a:ext>
            </a:extLst>
          </p:cNvPr>
          <p:cNvSpPr txBox="1"/>
          <p:nvPr/>
        </p:nvSpPr>
        <p:spPr>
          <a:xfrm>
            <a:off x="7685314" y="3820886"/>
            <a:ext cx="3559629" cy="1200329"/>
          </a:xfrm>
          <a:prstGeom prst="rect">
            <a:avLst/>
          </a:prstGeom>
          <a:noFill/>
        </p:spPr>
        <p:txBody>
          <a:bodyPr wrap="square" rtlCol="0">
            <a:spAutoFit/>
          </a:bodyPr>
          <a:lstStyle/>
          <a:p>
            <a:r>
              <a:rPr lang="en-US" dirty="0"/>
              <a:t>Is it okay to call schedule with interrupts disabled? Does this mean that the new thread will be running with interrupts disabled?</a:t>
            </a:r>
          </a:p>
        </p:txBody>
      </p:sp>
      <p:sp>
        <p:nvSpPr>
          <p:cNvPr id="6" name="TextBox 5">
            <a:extLst>
              <a:ext uri="{FF2B5EF4-FFF2-40B4-BE49-F238E27FC236}">
                <a16:creationId xmlns:a16="http://schemas.microsoft.com/office/drawing/2014/main" id="{056AFE4E-1DD8-4472-B114-8B5E3E7FFF30}"/>
              </a:ext>
            </a:extLst>
          </p:cNvPr>
          <p:cNvSpPr txBox="1"/>
          <p:nvPr/>
        </p:nvSpPr>
        <p:spPr>
          <a:xfrm>
            <a:off x="7826829" y="1175656"/>
            <a:ext cx="3831771" cy="1754326"/>
          </a:xfrm>
          <a:prstGeom prst="rect">
            <a:avLst/>
          </a:prstGeom>
          <a:noFill/>
        </p:spPr>
        <p:txBody>
          <a:bodyPr wrap="square" rtlCol="0">
            <a:spAutoFit/>
          </a:bodyPr>
          <a:lstStyle/>
          <a:p>
            <a:r>
              <a:rPr lang="en-US" dirty="0"/>
              <a:t>schedule1() {</a:t>
            </a:r>
          </a:p>
          <a:p>
            <a:r>
              <a:rPr lang="en-US" dirty="0"/>
              <a:t>   status = </a:t>
            </a:r>
            <a:r>
              <a:rPr lang="en-US" dirty="0" err="1"/>
              <a:t>disable_interrupt</a:t>
            </a:r>
            <a:r>
              <a:rPr lang="en-US" dirty="0"/>
              <a:t>();</a:t>
            </a:r>
          </a:p>
          <a:p>
            <a:r>
              <a:rPr lang="en-US" dirty="0"/>
              <a:t>   </a:t>
            </a:r>
            <a:r>
              <a:rPr lang="en-US" dirty="0" err="1"/>
              <a:t>push_list</a:t>
            </a:r>
            <a:r>
              <a:rPr lang="en-US" dirty="0"/>
              <a:t>(</a:t>
            </a:r>
            <a:r>
              <a:rPr lang="en-US" dirty="0" err="1"/>
              <a:t>ready_list</a:t>
            </a:r>
            <a:r>
              <a:rPr lang="en-US" dirty="0"/>
              <a:t>, </a:t>
            </a:r>
            <a:r>
              <a:rPr lang="en-US" dirty="0" err="1"/>
              <a:t>cur_thread</a:t>
            </a:r>
            <a:r>
              <a:rPr lang="en-US" dirty="0"/>
              <a:t>);</a:t>
            </a:r>
          </a:p>
          <a:p>
            <a:r>
              <a:rPr lang="en-US" dirty="0"/>
              <a:t>   schedule();</a:t>
            </a:r>
          </a:p>
          <a:p>
            <a:r>
              <a:rPr lang="en-US" dirty="0"/>
              <a:t>   </a:t>
            </a:r>
            <a:r>
              <a:rPr lang="en-US" dirty="0" err="1"/>
              <a:t>set_interrupt_status</a:t>
            </a:r>
            <a:r>
              <a:rPr lang="en-US" dirty="0"/>
              <a:t>(status);</a:t>
            </a:r>
          </a:p>
          <a:p>
            <a:r>
              <a:rPr lang="en-US" dirty="0"/>
              <a: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8147527-3954-4D78-9ED5-8D9F66226545}"/>
                  </a:ext>
                </a:extLst>
              </p14:cNvPr>
              <p14:cNvContentPartPr/>
              <p14:nvPr/>
            </p14:nvContentPartPr>
            <p14:xfrm>
              <a:off x="550800" y="158400"/>
              <a:ext cx="11403720" cy="5728680"/>
            </p14:xfrm>
          </p:contentPart>
        </mc:Choice>
        <mc:Fallback xmlns="">
          <p:pic>
            <p:nvPicPr>
              <p:cNvPr id="4" name="Ink 3">
                <a:extLst>
                  <a:ext uri="{FF2B5EF4-FFF2-40B4-BE49-F238E27FC236}">
                    <a16:creationId xmlns:a16="http://schemas.microsoft.com/office/drawing/2014/main" id="{68147527-3954-4D78-9ED5-8D9F66226545}"/>
                  </a:ext>
                </a:extLst>
              </p:cNvPr>
              <p:cNvPicPr/>
              <p:nvPr/>
            </p:nvPicPr>
            <p:blipFill>
              <a:blip r:embed="rId4"/>
              <a:stretch>
                <a:fillRect/>
              </a:stretch>
            </p:blipFill>
            <p:spPr>
              <a:xfrm>
                <a:off x="541440" y="149040"/>
                <a:ext cx="11422440" cy="5747400"/>
              </a:xfrm>
              <a:prstGeom prst="rect">
                <a:avLst/>
              </a:prstGeom>
            </p:spPr>
          </p:pic>
        </mc:Fallback>
      </mc:AlternateContent>
    </p:spTree>
    <p:extLst>
      <p:ext uri="{BB962C8B-B14F-4D97-AF65-F5344CB8AC3E}">
        <p14:creationId xmlns:p14="http://schemas.microsoft.com/office/powerpoint/2010/main" val="13474239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474ED-376B-4245-8585-AFFE018A08FC}"/>
              </a:ext>
            </a:extLst>
          </p:cNvPr>
          <p:cNvSpPr>
            <a:spLocks noGrp="1"/>
          </p:cNvSpPr>
          <p:nvPr>
            <p:ph type="title"/>
          </p:nvPr>
        </p:nvSpPr>
        <p:spPr/>
        <p:txBody>
          <a:bodyPr/>
          <a:lstStyle/>
          <a:p>
            <a:r>
              <a:rPr lang="en-US" dirty="0"/>
              <a:t>Function pointers in C</a:t>
            </a:r>
          </a:p>
        </p:txBody>
      </p:sp>
      <p:sp>
        <p:nvSpPr>
          <p:cNvPr id="3" name="Content Placeholder 2">
            <a:extLst>
              <a:ext uri="{FF2B5EF4-FFF2-40B4-BE49-F238E27FC236}">
                <a16:creationId xmlns:a16="http://schemas.microsoft.com/office/drawing/2014/main" id="{F56985C1-1CAF-42F8-BBF3-CBF82E9491D9}"/>
              </a:ext>
            </a:extLst>
          </p:cNvPr>
          <p:cNvSpPr>
            <a:spLocks noGrp="1"/>
          </p:cNvSpPr>
          <p:nvPr>
            <p:ph idx="1"/>
          </p:nvPr>
        </p:nvSpPr>
        <p:spPr/>
        <p:txBody>
          <a:bodyPr>
            <a:normAutofit fontScale="92500" lnSpcReduction="20000"/>
          </a:bodyPr>
          <a:lstStyle/>
          <a:p>
            <a:pPr marL="0" indent="0">
              <a:buNone/>
            </a:pPr>
            <a:r>
              <a:rPr lang="en-US" dirty="0"/>
              <a:t>typedef int (*</a:t>
            </a:r>
            <a:r>
              <a:rPr lang="en-US" dirty="0" err="1"/>
              <a:t>fooptr</a:t>
            </a:r>
            <a:r>
              <a:rPr lang="en-US" dirty="0"/>
              <a:t>)(int, int);</a:t>
            </a:r>
          </a:p>
          <a:p>
            <a:pPr marL="0" indent="0">
              <a:buNone/>
            </a:pPr>
            <a:endParaRPr lang="en-US" dirty="0"/>
          </a:p>
          <a:p>
            <a:pPr marL="0" indent="0">
              <a:buNone/>
            </a:pPr>
            <a:r>
              <a:rPr lang="en-US" dirty="0"/>
              <a:t>int foo(int x, int y) {</a:t>
            </a:r>
          </a:p>
          <a:p>
            <a:pPr marL="0" indent="0">
              <a:buNone/>
            </a:pPr>
            <a:r>
              <a:rPr lang="en-US" dirty="0"/>
              <a:t>   return x + y;</a:t>
            </a:r>
          </a:p>
          <a:p>
            <a:pPr marL="0" indent="0">
              <a:buNone/>
            </a:pPr>
            <a:r>
              <a:rPr lang="en-US" dirty="0"/>
              <a:t>}</a:t>
            </a:r>
          </a:p>
          <a:p>
            <a:pPr marL="0" indent="0">
              <a:buNone/>
            </a:pPr>
            <a:endParaRPr lang="en-US" dirty="0"/>
          </a:p>
          <a:p>
            <a:pPr marL="0" indent="0">
              <a:buNone/>
            </a:pPr>
            <a:r>
              <a:rPr lang="en-US" dirty="0"/>
              <a:t>int main() {</a:t>
            </a:r>
          </a:p>
          <a:p>
            <a:pPr marL="0" indent="0">
              <a:buNone/>
            </a:pPr>
            <a:r>
              <a:rPr lang="en-US" dirty="0"/>
              <a:t>    </a:t>
            </a:r>
            <a:r>
              <a:rPr lang="en-US" dirty="0" err="1"/>
              <a:t>fooptr</a:t>
            </a:r>
            <a:r>
              <a:rPr lang="en-US" dirty="0"/>
              <a:t> </a:t>
            </a:r>
            <a:r>
              <a:rPr lang="en-US" dirty="0" err="1"/>
              <a:t>ptr</a:t>
            </a:r>
            <a:r>
              <a:rPr lang="en-US" dirty="0"/>
              <a:t> = (</a:t>
            </a:r>
            <a:r>
              <a:rPr lang="en-US" dirty="0" err="1"/>
              <a:t>fooptr</a:t>
            </a:r>
            <a:r>
              <a:rPr lang="en-US" dirty="0"/>
              <a:t>)0x10123;</a:t>
            </a:r>
          </a:p>
          <a:p>
            <a:pPr marL="0" indent="0">
              <a:buNone/>
            </a:pPr>
            <a:r>
              <a:rPr lang="en-US" dirty="0"/>
              <a:t>    return </a:t>
            </a:r>
            <a:r>
              <a:rPr lang="en-US" dirty="0" err="1"/>
              <a:t>ptr</a:t>
            </a:r>
            <a:r>
              <a:rPr lang="en-US" dirty="0"/>
              <a:t>(10, 11);</a:t>
            </a:r>
          </a:p>
          <a:p>
            <a:pPr marL="0" indent="0">
              <a:buNone/>
            </a:pPr>
            <a:r>
              <a:rPr lang="en-US" dirty="0"/>
              <a:t>}</a:t>
            </a:r>
          </a:p>
        </p:txBody>
      </p:sp>
    </p:spTree>
    <p:extLst>
      <p:ext uri="{BB962C8B-B14F-4D97-AF65-F5344CB8AC3E}">
        <p14:creationId xmlns:p14="http://schemas.microsoft.com/office/powerpoint/2010/main" val="16143158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0C6C3-78D0-467B-89F4-D8005F48095E}"/>
              </a:ext>
            </a:extLst>
          </p:cNvPr>
          <p:cNvSpPr>
            <a:spLocks noGrp="1"/>
          </p:cNvSpPr>
          <p:nvPr>
            <p:ph type="title"/>
          </p:nvPr>
        </p:nvSpPr>
        <p:spPr/>
        <p:txBody>
          <a:bodyPr/>
          <a:lstStyle/>
          <a:p>
            <a:r>
              <a:rPr lang="en-US" dirty="0"/>
              <a:t>How can we restrict applications from calling schedule directly?</a:t>
            </a:r>
          </a:p>
        </p:txBody>
      </p:sp>
      <p:sp>
        <p:nvSpPr>
          <p:cNvPr id="3" name="Content Placeholder 2">
            <a:extLst>
              <a:ext uri="{FF2B5EF4-FFF2-40B4-BE49-F238E27FC236}">
                <a16:creationId xmlns:a16="http://schemas.microsoft.com/office/drawing/2014/main" id="{F1F44C1B-81AA-47FA-82BF-AA375AE19E2E}"/>
              </a:ext>
            </a:extLst>
          </p:cNvPr>
          <p:cNvSpPr>
            <a:spLocks noGrp="1"/>
          </p:cNvSpPr>
          <p:nvPr>
            <p:ph idx="1"/>
          </p:nvPr>
        </p:nvSpPr>
        <p:spPr/>
        <p:txBody>
          <a:bodyPr/>
          <a:lstStyle/>
          <a:p>
            <a:r>
              <a:rPr lang="en-US" dirty="0"/>
              <a:t>What if we disallow the function pointers?</a:t>
            </a:r>
          </a:p>
        </p:txBody>
      </p:sp>
    </p:spTree>
    <p:extLst>
      <p:ext uri="{BB962C8B-B14F-4D97-AF65-F5344CB8AC3E}">
        <p14:creationId xmlns:p14="http://schemas.microsoft.com/office/powerpoint/2010/main" val="8054810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38A23-8021-47D5-9DBB-F7EE1D5474D6}"/>
              </a:ext>
            </a:extLst>
          </p:cNvPr>
          <p:cNvSpPr>
            <a:spLocks noGrp="1"/>
          </p:cNvSpPr>
          <p:nvPr>
            <p:ph type="title"/>
          </p:nvPr>
        </p:nvSpPr>
        <p:spPr/>
        <p:txBody>
          <a:bodyPr/>
          <a:lstStyle/>
          <a:p>
            <a:r>
              <a:rPr lang="en-US" dirty="0"/>
              <a:t>Applications can modify the return address on the stack</a:t>
            </a:r>
          </a:p>
        </p:txBody>
      </p:sp>
      <p:sp>
        <p:nvSpPr>
          <p:cNvPr id="3" name="Content Placeholder 2">
            <a:extLst>
              <a:ext uri="{FF2B5EF4-FFF2-40B4-BE49-F238E27FC236}">
                <a16:creationId xmlns:a16="http://schemas.microsoft.com/office/drawing/2014/main" id="{92055426-7ABF-482C-9B46-A8021AB47359}"/>
              </a:ext>
            </a:extLst>
          </p:cNvPr>
          <p:cNvSpPr>
            <a:spLocks noGrp="1"/>
          </p:cNvSpPr>
          <p:nvPr>
            <p:ph idx="1"/>
          </p:nvPr>
        </p:nvSpPr>
        <p:spPr>
          <a:xfrm>
            <a:off x="816428" y="1825625"/>
            <a:ext cx="10515600" cy="4351338"/>
          </a:xfrm>
        </p:spPr>
        <p:txBody>
          <a:bodyPr/>
          <a:lstStyle/>
          <a:p>
            <a:pPr marL="0" indent="0">
              <a:buNone/>
            </a:pPr>
            <a:endParaRPr lang="en-US" dirty="0"/>
          </a:p>
          <a:p>
            <a:pPr marL="0" indent="0">
              <a:buNone/>
            </a:pPr>
            <a:endParaRPr lang="en-US" dirty="0"/>
          </a:p>
          <a:p>
            <a:pPr marL="0" indent="0">
              <a:buNone/>
            </a:pPr>
            <a:r>
              <a:rPr lang="en-US" dirty="0"/>
              <a:t>foo() {</a:t>
            </a:r>
          </a:p>
          <a:p>
            <a:pPr marL="0" indent="0">
              <a:buNone/>
            </a:pPr>
            <a:r>
              <a:rPr lang="en-US" dirty="0"/>
              <a:t>   unsigned *a = (unsigned*)&amp;a;</a:t>
            </a:r>
          </a:p>
          <a:p>
            <a:pPr marL="0" indent="0">
              <a:buNone/>
            </a:pPr>
            <a:r>
              <a:rPr lang="en-US" dirty="0"/>
              <a:t>   a[2] = 0x100123;</a:t>
            </a:r>
          </a:p>
          <a:p>
            <a:pPr marL="0" indent="0">
              <a:buNone/>
            </a:pPr>
            <a:r>
              <a:rPr lang="en-US" dirty="0"/>
              <a:t>}</a:t>
            </a:r>
          </a:p>
        </p:txBody>
      </p:sp>
      <p:graphicFrame>
        <p:nvGraphicFramePr>
          <p:cNvPr id="4" name="Table 3">
            <a:extLst>
              <a:ext uri="{FF2B5EF4-FFF2-40B4-BE49-F238E27FC236}">
                <a16:creationId xmlns:a16="http://schemas.microsoft.com/office/drawing/2014/main" id="{96B43006-F539-429F-BAEA-75432FA51343}"/>
              </a:ext>
            </a:extLst>
          </p:cNvPr>
          <p:cNvGraphicFramePr>
            <a:graphicFrameLocks noGrp="1"/>
          </p:cNvGraphicFramePr>
          <p:nvPr>
            <p:extLst>
              <p:ext uri="{D42A27DB-BD31-4B8C-83A1-F6EECF244321}">
                <p14:modId xmlns:p14="http://schemas.microsoft.com/office/powerpoint/2010/main" val="705909026"/>
              </p:ext>
            </p:extLst>
          </p:nvPr>
        </p:nvGraphicFramePr>
        <p:xfrm>
          <a:off x="9597566" y="2668207"/>
          <a:ext cx="1233714" cy="2225040"/>
        </p:xfrm>
        <a:graphic>
          <a:graphicData uri="http://schemas.openxmlformats.org/drawingml/2006/table">
            <a:tbl>
              <a:tblPr bandRow="1">
                <a:tableStyleId>{5C22544A-7EE6-4342-B048-85BDC9FD1C3A}</a:tableStyleId>
              </a:tblPr>
              <a:tblGrid>
                <a:gridCol w="1233714">
                  <a:extLst>
                    <a:ext uri="{9D8B030D-6E8A-4147-A177-3AD203B41FA5}">
                      <a16:colId xmlns:a16="http://schemas.microsoft.com/office/drawing/2014/main" val="1865471754"/>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7976081"/>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487499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9690968"/>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378316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3839623"/>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424079"/>
                  </a:ext>
                </a:extLst>
              </a:tr>
            </a:tbl>
          </a:graphicData>
        </a:graphic>
      </p:graphicFrame>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93BE50AC-07DB-4F23-B587-4DAD5C26C300}"/>
                  </a:ext>
                </a:extLst>
              </p14:cNvPr>
              <p14:cNvContentPartPr/>
              <p14:nvPr/>
            </p14:nvContentPartPr>
            <p14:xfrm>
              <a:off x="1189080" y="2739600"/>
              <a:ext cx="10112760" cy="1960560"/>
            </p14:xfrm>
          </p:contentPart>
        </mc:Choice>
        <mc:Fallback xmlns="">
          <p:pic>
            <p:nvPicPr>
              <p:cNvPr id="5" name="Ink 4">
                <a:extLst>
                  <a:ext uri="{FF2B5EF4-FFF2-40B4-BE49-F238E27FC236}">
                    <a16:creationId xmlns:a16="http://schemas.microsoft.com/office/drawing/2014/main" id="{93BE50AC-07DB-4F23-B587-4DAD5C26C300}"/>
                  </a:ext>
                </a:extLst>
              </p:cNvPr>
              <p:cNvPicPr/>
              <p:nvPr/>
            </p:nvPicPr>
            <p:blipFill>
              <a:blip r:embed="rId4"/>
              <a:stretch>
                <a:fillRect/>
              </a:stretch>
            </p:blipFill>
            <p:spPr>
              <a:xfrm>
                <a:off x="1179720" y="2730240"/>
                <a:ext cx="10131480" cy="1979280"/>
              </a:xfrm>
              <a:prstGeom prst="rect">
                <a:avLst/>
              </a:prstGeom>
            </p:spPr>
          </p:pic>
        </mc:Fallback>
      </mc:AlternateContent>
    </p:spTree>
    <p:extLst>
      <p:ext uri="{BB962C8B-B14F-4D97-AF65-F5344CB8AC3E}">
        <p14:creationId xmlns:p14="http://schemas.microsoft.com/office/powerpoint/2010/main" val="17536327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03E44-DE36-4B99-AB0F-517CBBD90519}"/>
              </a:ext>
            </a:extLst>
          </p:cNvPr>
          <p:cNvSpPr>
            <a:spLocks noGrp="1"/>
          </p:cNvSpPr>
          <p:nvPr>
            <p:ph type="title"/>
          </p:nvPr>
        </p:nvSpPr>
        <p:spPr/>
        <p:txBody>
          <a:bodyPr/>
          <a:lstStyle/>
          <a:p>
            <a:r>
              <a:rPr lang="en-US" dirty="0"/>
              <a:t>How about Java?</a:t>
            </a:r>
          </a:p>
        </p:txBody>
      </p:sp>
      <p:sp>
        <p:nvSpPr>
          <p:cNvPr id="3" name="Content Placeholder 2">
            <a:extLst>
              <a:ext uri="{FF2B5EF4-FFF2-40B4-BE49-F238E27FC236}">
                <a16:creationId xmlns:a16="http://schemas.microsoft.com/office/drawing/2014/main" id="{AB955189-5615-4532-87FC-3372C63EE3A1}"/>
              </a:ext>
            </a:extLst>
          </p:cNvPr>
          <p:cNvSpPr>
            <a:spLocks noGrp="1"/>
          </p:cNvSpPr>
          <p:nvPr>
            <p:ph idx="1"/>
          </p:nvPr>
        </p:nvSpPr>
        <p:spPr/>
        <p:txBody>
          <a:bodyPr>
            <a:normAutofit lnSpcReduction="10000"/>
          </a:bodyPr>
          <a:lstStyle/>
          <a:p>
            <a:r>
              <a:rPr lang="en-US" dirty="0"/>
              <a:t>No pointers</a:t>
            </a:r>
          </a:p>
          <a:p>
            <a:endParaRPr lang="en-US" dirty="0"/>
          </a:p>
          <a:p>
            <a:r>
              <a:rPr lang="en-US" dirty="0"/>
              <a:t>No out of bounds array accesses</a:t>
            </a:r>
          </a:p>
          <a:p>
            <a:endParaRPr lang="en-US" dirty="0"/>
          </a:p>
          <a:p>
            <a:r>
              <a:rPr lang="en-US" dirty="0"/>
              <a:t>Automatic memory management</a:t>
            </a:r>
          </a:p>
          <a:p>
            <a:pPr lvl="1"/>
            <a:endParaRPr lang="en-US" dirty="0"/>
          </a:p>
          <a:p>
            <a:r>
              <a:rPr lang="en-US" dirty="0"/>
              <a:t>No arbitrary typecasts</a:t>
            </a:r>
          </a:p>
          <a:p>
            <a:endParaRPr lang="en-US" dirty="0"/>
          </a:p>
          <a:p>
            <a:r>
              <a:rPr lang="en-US" dirty="0"/>
              <a:t>Yes, for Java applications we can enforce this restriction</a:t>
            </a:r>
          </a:p>
        </p:txBody>
      </p:sp>
    </p:spTree>
    <p:extLst>
      <p:ext uri="{BB962C8B-B14F-4D97-AF65-F5344CB8AC3E}">
        <p14:creationId xmlns:p14="http://schemas.microsoft.com/office/powerpoint/2010/main" val="34162109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22B53-AFD9-4A85-92D7-788B22383C8F}"/>
              </a:ext>
            </a:extLst>
          </p:cNvPr>
          <p:cNvSpPr>
            <a:spLocks noGrp="1"/>
          </p:cNvSpPr>
          <p:nvPr>
            <p:ph type="title"/>
          </p:nvPr>
        </p:nvSpPr>
        <p:spPr/>
        <p:txBody>
          <a:bodyPr/>
          <a:lstStyle/>
          <a:p>
            <a:r>
              <a:rPr lang="en-US" dirty="0"/>
              <a:t>How can we restrict applications from calling schedule directly?</a:t>
            </a:r>
          </a:p>
        </p:txBody>
      </p:sp>
      <p:sp>
        <p:nvSpPr>
          <p:cNvPr id="3" name="Content Placeholder 2">
            <a:extLst>
              <a:ext uri="{FF2B5EF4-FFF2-40B4-BE49-F238E27FC236}">
                <a16:creationId xmlns:a16="http://schemas.microsoft.com/office/drawing/2014/main" id="{2D2041C7-5266-4826-95E3-A2399BC5C182}"/>
              </a:ext>
            </a:extLst>
          </p:cNvPr>
          <p:cNvSpPr>
            <a:spLocks noGrp="1"/>
          </p:cNvSpPr>
          <p:nvPr>
            <p:ph idx="1"/>
          </p:nvPr>
        </p:nvSpPr>
        <p:spPr/>
        <p:txBody>
          <a:bodyPr/>
          <a:lstStyle/>
          <a:p>
            <a:r>
              <a:rPr lang="en-US" dirty="0"/>
              <a:t>The goal of the OS to allow all kind of languages including assembly</a:t>
            </a:r>
          </a:p>
          <a:p>
            <a:endParaRPr lang="en-US" dirty="0"/>
          </a:p>
          <a:p>
            <a:r>
              <a:rPr lang="en-US" dirty="0"/>
              <a:t>We need some sort of hardware support for this</a:t>
            </a:r>
          </a:p>
          <a:p>
            <a:pPr marL="0" indent="0">
              <a:buNone/>
            </a:pPr>
            <a:endParaRPr lang="en-US" dirty="0"/>
          </a:p>
          <a:p>
            <a:r>
              <a:rPr lang="en-US" dirty="0"/>
              <a:t>Let us assume for now that if an application directly jumps to OS routines, the OS kills the application</a:t>
            </a:r>
          </a:p>
        </p:txBody>
      </p:sp>
    </p:spTree>
    <p:extLst>
      <p:ext uri="{BB962C8B-B14F-4D97-AF65-F5344CB8AC3E}">
        <p14:creationId xmlns:p14="http://schemas.microsoft.com/office/powerpoint/2010/main" val="3934349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E4E79-1A92-4221-9D91-3DA3FCE0ED70}"/>
              </a:ext>
            </a:extLst>
          </p:cNvPr>
          <p:cNvSpPr>
            <a:spLocks noGrp="1"/>
          </p:cNvSpPr>
          <p:nvPr>
            <p:ph type="title"/>
          </p:nvPr>
        </p:nvSpPr>
        <p:spPr/>
        <p:txBody>
          <a:bodyPr/>
          <a:lstStyle/>
          <a:p>
            <a:r>
              <a:rPr lang="en-US" dirty="0"/>
              <a:t>acquire</a:t>
            </a:r>
          </a:p>
        </p:txBody>
      </p:sp>
      <p:sp>
        <p:nvSpPr>
          <p:cNvPr id="3" name="Content Placeholder 2">
            <a:extLst>
              <a:ext uri="{FF2B5EF4-FFF2-40B4-BE49-F238E27FC236}">
                <a16:creationId xmlns:a16="http://schemas.microsoft.com/office/drawing/2014/main" id="{F009A27D-E3EF-4DB4-9340-301142A2215F}"/>
              </a:ext>
            </a:extLst>
          </p:cNvPr>
          <p:cNvSpPr>
            <a:spLocks noGrp="1"/>
          </p:cNvSpPr>
          <p:nvPr>
            <p:ph idx="1"/>
          </p:nvPr>
        </p:nvSpPr>
        <p:spPr/>
        <p:txBody>
          <a:bodyPr>
            <a:normAutofit lnSpcReduction="10000"/>
          </a:bodyPr>
          <a:lstStyle/>
          <a:p>
            <a:pPr marL="0" indent="0">
              <a:buNone/>
            </a:pPr>
            <a:r>
              <a:rPr lang="en-US" dirty="0"/>
              <a:t>acquire(struct lock *l) {</a:t>
            </a:r>
          </a:p>
          <a:p>
            <a:pPr marL="0" indent="0">
              <a:buNone/>
            </a:pPr>
            <a:r>
              <a:rPr lang="en-US" dirty="0"/>
              <a:t>   status = </a:t>
            </a:r>
            <a:r>
              <a:rPr lang="en-US" dirty="0" err="1"/>
              <a:t>interrupt_disable</a:t>
            </a:r>
            <a:r>
              <a:rPr lang="en-US" dirty="0"/>
              <a:t>();</a:t>
            </a:r>
          </a:p>
          <a:p>
            <a:pPr marL="0" indent="0">
              <a:buNone/>
            </a:pPr>
            <a:r>
              <a:rPr lang="en-US" dirty="0"/>
              <a:t>   while (l-&gt;value == 0) {</a:t>
            </a:r>
          </a:p>
          <a:p>
            <a:pPr marL="0" indent="0">
              <a:buNone/>
            </a:pPr>
            <a:r>
              <a:rPr lang="en-US" dirty="0"/>
              <a:t>       </a:t>
            </a:r>
            <a:r>
              <a:rPr lang="en-US" dirty="0" err="1"/>
              <a:t>list_push</a:t>
            </a:r>
            <a:r>
              <a:rPr lang="en-US" dirty="0"/>
              <a:t>(l-&gt;</a:t>
            </a:r>
            <a:r>
              <a:rPr lang="en-US" dirty="0" err="1"/>
              <a:t>wait_list</a:t>
            </a:r>
            <a:r>
              <a:rPr lang="en-US" dirty="0"/>
              <a:t>, </a:t>
            </a:r>
            <a:r>
              <a:rPr lang="en-US" dirty="0" err="1"/>
              <a:t>cur_thread</a:t>
            </a:r>
            <a:r>
              <a:rPr lang="en-US" dirty="0"/>
              <a:t>);</a:t>
            </a:r>
          </a:p>
          <a:p>
            <a:pPr marL="0" indent="0">
              <a:buNone/>
            </a:pPr>
            <a:r>
              <a:rPr lang="en-US" dirty="0"/>
              <a:t>       schedule();</a:t>
            </a:r>
          </a:p>
          <a:p>
            <a:pPr marL="0" indent="0">
              <a:buNone/>
            </a:pPr>
            <a:r>
              <a:rPr lang="en-US" dirty="0"/>
              <a:t>   }</a:t>
            </a:r>
          </a:p>
          <a:p>
            <a:pPr marL="0" indent="0">
              <a:buNone/>
            </a:pPr>
            <a:r>
              <a:rPr lang="en-US" dirty="0"/>
              <a:t>   l-&gt;value = 0;</a:t>
            </a:r>
          </a:p>
          <a:p>
            <a:pPr marL="0" indent="0">
              <a:buNone/>
            </a:pPr>
            <a:r>
              <a:rPr lang="en-US" dirty="0"/>
              <a:t>   </a:t>
            </a:r>
            <a:r>
              <a:rPr lang="en-US" dirty="0" err="1"/>
              <a:t>set_interrupt_status</a:t>
            </a:r>
            <a:r>
              <a:rPr lang="en-US" dirty="0"/>
              <a:t>(status);</a:t>
            </a:r>
          </a:p>
          <a:p>
            <a:pPr marL="0" indent="0">
              <a:buNone/>
            </a:pPr>
            <a:r>
              <a:rPr lang="en-US" dirty="0"/>
              <a:t>}</a:t>
            </a:r>
          </a:p>
        </p:txBody>
      </p:sp>
      <p:sp>
        <p:nvSpPr>
          <p:cNvPr id="4" name="TextBox 3">
            <a:extLst>
              <a:ext uri="{FF2B5EF4-FFF2-40B4-BE49-F238E27FC236}">
                <a16:creationId xmlns:a16="http://schemas.microsoft.com/office/drawing/2014/main" id="{61AC0B41-41F1-4E9B-BE4C-F4D93048C380}"/>
              </a:ext>
            </a:extLst>
          </p:cNvPr>
          <p:cNvSpPr txBox="1"/>
          <p:nvPr/>
        </p:nvSpPr>
        <p:spPr>
          <a:xfrm>
            <a:off x="7826829" y="1175656"/>
            <a:ext cx="3831771" cy="1754326"/>
          </a:xfrm>
          <a:prstGeom prst="rect">
            <a:avLst/>
          </a:prstGeom>
          <a:noFill/>
        </p:spPr>
        <p:txBody>
          <a:bodyPr wrap="square" rtlCol="0">
            <a:spAutoFit/>
          </a:bodyPr>
          <a:lstStyle/>
          <a:p>
            <a:r>
              <a:rPr lang="en-US" dirty="0"/>
              <a:t>schedule1() {</a:t>
            </a:r>
          </a:p>
          <a:p>
            <a:r>
              <a:rPr lang="en-US" dirty="0"/>
              <a:t>   status = </a:t>
            </a:r>
            <a:r>
              <a:rPr lang="en-US" dirty="0" err="1"/>
              <a:t>disable_interrupt</a:t>
            </a:r>
            <a:r>
              <a:rPr lang="en-US" dirty="0"/>
              <a:t>();</a:t>
            </a:r>
          </a:p>
          <a:p>
            <a:r>
              <a:rPr lang="en-US" dirty="0"/>
              <a:t>   </a:t>
            </a:r>
            <a:r>
              <a:rPr lang="en-US" dirty="0" err="1"/>
              <a:t>push_list</a:t>
            </a:r>
            <a:r>
              <a:rPr lang="en-US" dirty="0"/>
              <a:t>(</a:t>
            </a:r>
            <a:r>
              <a:rPr lang="en-US" dirty="0" err="1"/>
              <a:t>ready_list</a:t>
            </a:r>
            <a:r>
              <a:rPr lang="en-US" dirty="0"/>
              <a:t>, </a:t>
            </a:r>
            <a:r>
              <a:rPr lang="en-US" dirty="0" err="1"/>
              <a:t>cur_thread</a:t>
            </a:r>
            <a:r>
              <a:rPr lang="en-US" dirty="0"/>
              <a:t>);</a:t>
            </a:r>
          </a:p>
          <a:p>
            <a:r>
              <a:rPr lang="en-US" dirty="0"/>
              <a:t>   schedule();</a:t>
            </a:r>
          </a:p>
          <a:p>
            <a:r>
              <a:rPr lang="en-US" dirty="0"/>
              <a:t>   </a:t>
            </a:r>
            <a:r>
              <a:rPr lang="en-US" dirty="0" err="1"/>
              <a:t>set_interrupt_status</a:t>
            </a:r>
            <a:r>
              <a:rPr lang="en-US" dirty="0"/>
              <a:t>(status);</a:t>
            </a:r>
          </a:p>
          <a:p>
            <a:r>
              <a:rPr lang="en-US" dirty="0"/>
              <a:t>}</a:t>
            </a:r>
          </a:p>
        </p:txBody>
      </p:sp>
      <p:sp>
        <p:nvSpPr>
          <p:cNvPr id="5" name="TextBox 4">
            <a:extLst>
              <a:ext uri="{FF2B5EF4-FFF2-40B4-BE49-F238E27FC236}">
                <a16:creationId xmlns:a16="http://schemas.microsoft.com/office/drawing/2014/main" id="{AF469750-C113-4ADE-AB88-9101BB03252C}"/>
              </a:ext>
            </a:extLst>
          </p:cNvPr>
          <p:cNvSpPr txBox="1"/>
          <p:nvPr/>
        </p:nvSpPr>
        <p:spPr>
          <a:xfrm>
            <a:off x="7685314" y="3820886"/>
            <a:ext cx="3559629" cy="2862322"/>
          </a:xfrm>
          <a:prstGeom prst="rect">
            <a:avLst/>
          </a:prstGeom>
          <a:noFill/>
        </p:spPr>
        <p:txBody>
          <a:bodyPr wrap="square" rtlCol="0">
            <a:spAutoFit/>
          </a:bodyPr>
          <a:lstStyle/>
          <a:p>
            <a:r>
              <a:rPr lang="en-US" dirty="0"/>
              <a:t>Is it okay to call schedule with interrupts disabled? Does this mean that the new thread will be running with interrupts disabled?</a:t>
            </a:r>
          </a:p>
          <a:p>
            <a:endParaRPr lang="en-US" dirty="0"/>
          </a:p>
          <a:p>
            <a:r>
              <a:rPr lang="en-US" dirty="0"/>
              <a:t>No, if the new thread was preempted using schedule1 routine, then the interrupts will be enabled in the schedule1 method, after returning from the schedule.</a:t>
            </a:r>
          </a:p>
        </p:txBody>
      </p:sp>
    </p:spTree>
    <p:extLst>
      <p:ext uri="{BB962C8B-B14F-4D97-AF65-F5344CB8AC3E}">
        <p14:creationId xmlns:p14="http://schemas.microsoft.com/office/powerpoint/2010/main" val="692418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E4E79-1A92-4221-9D91-3DA3FCE0ED70}"/>
              </a:ext>
            </a:extLst>
          </p:cNvPr>
          <p:cNvSpPr>
            <a:spLocks noGrp="1"/>
          </p:cNvSpPr>
          <p:nvPr>
            <p:ph type="title"/>
          </p:nvPr>
        </p:nvSpPr>
        <p:spPr/>
        <p:txBody>
          <a:bodyPr/>
          <a:lstStyle/>
          <a:p>
            <a:r>
              <a:rPr lang="en-US" dirty="0"/>
              <a:t>acquire</a:t>
            </a:r>
          </a:p>
        </p:txBody>
      </p:sp>
      <p:sp>
        <p:nvSpPr>
          <p:cNvPr id="3" name="Content Placeholder 2">
            <a:extLst>
              <a:ext uri="{FF2B5EF4-FFF2-40B4-BE49-F238E27FC236}">
                <a16:creationId xmlns:a16="http://schemas.microsoft.com/office/drawing/2014/main" id="{F009A27D-E3EF-4DB4-9340-301142A2215F}"/>
              </a:ext>
            </a:extLst>
          </p:cNvPr>
          <p:cNvSpPr>
            <a:spLocks noGrp="1"/>
          </p:cNvSpPr>
          <p:nvPr>
            <p:ph idx="1"/>
          </p:nvPr>
        </p:nvSpPr>
        <p:spPr/>
        <p:txBody>
          <a:bodyPr>
            <a:normAutofit lnSpcReduction="10000"/>
          </a:bodyPr>
          <a:lstStyle/>
          <a:p>
            <a:pPr marL="0" indent="0">
              <a:buNone/>
            </a:pPr>
            <a:r>
              <a:rPr lang="en-US" dirty="0"/>
              <a:t>acquire(struct lock *l) {</a:t>
            </a:r>
          </a:p>
          <a:p>
            <a:pPr marL="0" indent="0">
              <a:buNone/>
            </a:pPr>
            <a:r>
              <a:rPr lang="en-US" dirty="0"/>
              <a:t>   status = </a:t>
            </a:r>
            <a:r>
              <a:rPr lang="en-US" dirty="0" err="1"/>
              <a:t>interrupt_disable</a:t>
            </a:r>
            <a:r>
              <a:rPr lang="en-US" dirty="0"/>
              <a:t>();</a:t>
            </a:r>
          </a:p>
          <a:p>
            <a:pPr marL="0" indent="0">
              <a:buNone/>
            </a:pPr>
            <a:r>
              <a:rPr lang="en-US" dirty="0"/>
              <a:t>   while (l-&gt;value == 0) {</a:t>
            </a:r>
          </a:p>
          <a:p>
            <a:pPr marL="0" indent="0">
              <a:buNone/>
            </a:pPr>
            <a:r>
              <a:rPr lang="en-US" dirty="0"/>
              <a:t>       </a:t>
            </a:r>
            <a:r>
              <a:rPr lang="en-US" dirty="0" err="1"/>
              <a:t>list_push</a:t>
            </a:r>
            <a:r>
              <a:rPr lang="en-US" dirty="0"/>
              <a:t>(l-&gt;</a:t>
            </a:r>
            <a:r>
              <a:rPr lang="en-US" dirty="0" err="1"/>
              <a:t>wait_list</a:t>
            </a:r>
            <a:r>
              <a:rPr lang="en-US" dirty="0"/>
              <a:t>, </a:t>
            </a:r>
            <a:r>
              <a:rPr lang="en-US" dirty="0" err="1"/>
              <a:t>cur_thread</a:t>
            </a:r>
            <a:r>
              <a:rPr lang="en-US" dirty="0"/>
              <a:t>);</a:t>
            </a:r>
          </a:p>
          <a:p>
            <a:pPr marL="0" indent="0">
              <a:buNone/>
            </a:pPr>
            <a:r>
              <a:rPr lang="en-US" dirty="0"/>
              <a:t>       schedule();</a:t>
            </a:r>
          </a:p>
          <a:p>
            <a:pPr marL="0" indent="0">
              <a:buNone/>
            </a:pPr>
            <a:r>
              <a:rPr lang="en-US" dirty="0"/>
              <a:t>   }</a:t>
            </a:r>
          </a:p>
          <a:p>
            <a:pPr marL="0" indent="0">
              <a:buNone/>
            </a:pPr>
            <a:r>
              <a:rPr lang="en-US" dirty="0"/>
              <a:t>   l-&gt;value = 0;</a:t>
            </a:r>
          </a:p>
          <a:p>
            <a:pPr marL="0" indent="0">
              <a:buNone/>
            </a:pPr>
            <a:r>
              <a:rPr lang="en-US" dirty="0"/>
              <a:t>   </a:t>
            </a:r>
            <a:r>
              <a:rPr lang="en-US" dirty="0" err="1"/>
              <a:t>set_interrupt_status</a:t>
            </a:r>
            <a:r>
              <a:rPr lang="en-US" dirty="0"/>
              <a:t>(status);</a:t>
            </a:r>
          </a:p>
          <a:p>
            <a:pPr marL="0" indent="0">
              <a:buNone/>
            </a:pPr>
            <a:r>
              <a:rPr lang="en-US" dirty="0"/>
              <a:t>}</a:t>
            </a:r>
          </a:p>
        </p:txBody>
      </p:sp>
      <p:sp>
        <p:nvSpPr>
          <p:cNvPr id="5" name="TextBox 4">
            <a:extLst>
              <a:ext uri="{FF2B5EF4-FFF2-40B4-BE49-F238E27FC236}">
                <a16:creationId xmlns:a16="http://schemas.microsoft.com/office/drawing/2014/main" id="{AF469750-C113-4ADE-AB88-9101BB03252C}"/>
              </a:ext>
            </a:extLst>
          </p:cNvPr>
          <p:cNvSpPr txBox="1"/>
          <p:nvPr/>
        </p:nvSpPr>
        <p:spPr>
          <a:xfrm>
            <a:off x="7685314" y="3820886"/>
            <a:ext cx="3559629" cy="2585323"/>
          </a:xfrm>
          <a:prstGeom prst="rect">
            <a:avLst/>
          </a:prstGeom>
          <a:noFill/>
        </p:spPr>
        <p:txBody>
          <a:bodyPr wrap="square" rtlCol="0">
            <a:spAutoFit/>
          </a:bodyPr>
          <a:lstStyle/>
          <a:p>
            <a:r>
              <a:rPr lang="en-US" dirty="0"/>
              <a:t>Is it okay to call schedule with interrupts disabled? Does this mean that the new thread will be running with interrupts disabled?</a:t>
            </a:r>
          </a:p>
          <a:p>
            <a:endParaRPr lang="en-US" dirty="0"/>
          </a:p>
          <a:p>
            <a:r>
              <a:rPr lang="en-US" dirty="0"/>
              <a:t>If the schedule (for the new thread) was called from the acquire routine, then the interrupt will be enabled at the end of the acquire routine.</a:t>
            </a:r>
          </a:p>
        </p:txBody>
      </p:sp>
    </p:spTree>
    <p:extLst>
      <p:ext uri="{BB962C8B-B14F-4D97-AF65-F5344CB8AC3E}">
        <p14:creationId xmlns:p14="http://schemas.microsoft.com/office/powerpoint/2010/main" val="879518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E4E79-1A92-4221-9D91-3DA3FCE0ED70}"/>
              </a:ext>
            </a:extLst>
          </p:cNvPr>
          <p:cNvSpPr>
            <a:spLocks noGrp="1"/>
          </p:cNvSpPr>
          <p:nvPr>
            <p:ph type="title"/>
          </p:nvPr>
        </p:nvSpPr>
        <p:spPr/>
        <p:txBody>
          <a:bodyPr/>
          <a:lstStyle/>
          <a:p>
            <a:r>
              <a:rPr lang="en-US" dirty="0"/>
              <a:t>release</a:t>
            </a:r>
          </a:p>
        </p:txBody>
      </p:sp>
      <p:sp>
        <p:nvSpPr>
          <p:cNvPr id="3" name="Content Placeholder 2">
            <a:extLst>
              <a:ext uri="{FF2B5EF4-FFF2-40B4-BE49-F238E27FC236}">
                <a16:creationId xmlns:a16="http://schemas.microsoft.com/office/drawing/2014/main" id="{F009A27D-E3EF-4DB4-9340-301142A2215F}"/>
              </a:ext>
            </a:extLst>
          </p:cNvPr>
          <p:cNvSpPr>
            <a:spLocks noGrp="1"/>
          </p:cNvSpPr>
          <p:nvPr>
            <p:ph idx="1"/>
          </p:nvPr>
        </p:nvSpPr>
        <p:spPr/>
        <p:txBody>
          <a:bodyPr>
            <a:normAutofit/>
          </a:bodyPr>
          <a:lstStyle/>
          <a:p>
            <a:pPr marL="0" indent="0">
              <a:buNone/>
            </a:pPr>
            <a:r>
              <a:rPr lang="en-US" dirty="0"/>
              <a:t>release(struct lock *l) {</a:t>
            </a:r>
          </a:p>
          <a:p>
            <a:pPr marL="0" indent="0">
              <a:buNone/>
            </a:pPr>
            <a:r>
              <a:rPr lang="en-US" dirty="0"/>
              <a:t>   t = </a:t>
            </a:r>
            <a:r>
              <a:rPr lang="en-US" dirty="0" err="1"/>
              <a:t>list_pop</a:t>
            </a:r>
            <a:r>
              <a:rPr lang="en-US" dirty="0"/>
              <a:t>(l-&gt;</a:t>
            </a:r>
            <a:r>
              <a:rPr lang="en-US" dirty="0" err="1"/>
              <a:t>wait_list</a:t>
            </a:r>
            <a:r>
              <a:rPr lang="en-US" dirty="0"/>
              <a:t>);</a:t>
            </a:r>
          </a:p>
          <a:p>
            <a:pPr marL="0" indent="0">
              <a:buNone/>
            </a:pPr>
            <a:r>
              <a:rPr lang="en-US" dirty="0"/>
              <a:t>   if (t)</a:t>
            </a:r>
          </a:p>
          <a:p>
            <a:pPr marL="0" indent="0">
              <a:buNone/>
            </a:pPr>
            <a:r>
              <a:rPr lang="en-US" dirty="0"/>
              <a:t>       </a:t>
            </a:r>
            <a:r>
              <a:rPr lang="en-US" dirty="0" err="1"/>
              <a:t>list_push</a:t>
            </a:r>
            <a:r>
              <a:rPr lang="en-US" dirty="0"/>
              <a:t>(</a:t>
            </a:r>
            <a:r>
              <a:rPr lang="en-US" dirty="0" err="1"/>
              <a:t>ready_list</a:t>
            </a:r>
            <a:r>
              <a:rPr lang="en-US" dirty="0"/>
              <a:t>, t);</a:t>
            </a:r>
          </a:p>
          <a:p>
            <a:pPr marL="0" indent="0">
              <a:buNone/>
            </a:pPr>
            <a:r>
              <a:rPr lang="en-US" dirty="0"/>
              <a:t>   l-&gt;value = 1;</a:t>
            </a:r>
          </a:p>
          <a:p>
            <a:pPr marL="0" indent="0">
              <a:buNone/>
            </a:pPr>
            <a:r>
              <a:rPr lang="en-US" dirty="0"/>
              <a:t>}</a:t>
            </a:r>
          </a:p>
        </p:txBody>
      </p:sp>
      <p:sp>
        <p:nvSpPr>
          <p:cNvPr id="5" name="TextBox 4">
            <a:extLst>
              <a:ext uri="{FF2B5EF4-FFF2-40B4-BE49-F238E27FC236}">
                <a16:creationId xmlns:a16="http://schemas.microsoft.com/office/drawing/2014/main" id="{2169C06A-1E5F-460A-A593-03794255A9DB}"/>
              </a:ext>
            </a:extLst>
          </p:cNvPr>
          <p:cNvSpPr txBox="1"/>
          <p:nvPr/>
        </p:nvSpPr>
        <p:spPr>
          <a:xfrm>
            <a:off x="7522029" y="3646714"/>
            <a:ext cx="3352800" cy="646331"/>
          </a:xfrm>
          <a:prstGeom prst="rect">
            <a:avLst/>
          </a:prstGeom>
          <a:noFill/>
        </p:spPr>
        <p:txBody>
          <a:bodyPr wrap="square" rtlCol="0">
            <a:spAutoFit/>
          </a:bodyPr>
          <a:lstStyle/>
          <a:p>
            <a:r>
              <a:rPr lang="en-US" dirty="0"/>
              <a:t>What is the problem with the release implementation?</a:t>
            </a:r>
          </a:p>
        </p:txBody>
      </p:sp>
      <p:sp>
        <p:nvSpPr>
          <p:cNvPr id="6" name="TextBox 5">
            <a:extLst>
              <a:ext uri="{FF2B5EF4-FFF2-40B4-BE49-F238E27FC236}">
                <a16:creationId xmlns:a16="http://schemas.microsoft.com/office/drawing/2014/main" id="{537A89F6-5C00-4528-AB1E-37F7D183AD92}"/>
              </a:ext>
            </a:extLst>
          </p:cNvPr>
          <p:cNvSpPr txBox="1"/>
          <p:nvPr/>
        </p:nvSpPr>
        <p:spPr>
          <a:xfrm>
            <a:off x="7489370" y="681037"/>
            <a:ext cx="4539343" cy="2862322"/>
          </a:xfrm>
          <a:prstGeom prst="rect">
            <a:avLst/>
          </a:prstGeom>
          <a:noFill/>
        </p:spPr>
        <p:txBody>
          <a:bodyPr wrap="square" rtlCol="0">
            <a:spAutoFit/>
          </a:bodyPr>
          <a:lstStyle/>
          <a:p>
            <a:r>
              <a:rPr lang="en-US" dirty="0"/>
              <a:t>acquire(struct lock *l) {</a:t>
            </a:r>
          </a:p>
          <a:p>
            <a:r>
              <a:rPr lang="en-US" dirty="0"/>
              <a:t>   status = </a:t>
            </a:r>
            <a:r>
              <a:rPr lang="en-US" dirty="0" err="1"/>
              <a:t>interrupt_disable</a:t>
            </a:r>
            <a:r>
              <a:rPr lang="en-US" dirty="0"/>
              <a:t>();</a:t>
            </a:r>
          </a:p>
          <a:p>
            <a:r>
              <a:rPr lang="en-US" dirty="0"/>
              <a:t>   while (l-&gt;value == 0) {</a:t>
            </a:r>
          </a:p>
          <a:p>
            <a:r>
              <a:rPr lang="en-US" dirty="0"/>
              <a:t>       </a:t>
            </a:r>
            <a:r>
              <a:rPr lang="en-US" dirty="0" err="1"/>
              <a:t>list_push</a:t>
            </a:r>
            <a:r>
              <a:rPr lang="en-US" dirty="0"/>
              <a:t>(l-&gt;</a:t>
            </a:r>
            <a:r>
              <a:rPr lang="en-US" dirty="0" err="1"/>
              <a:t>wait_list</a:t>
            </a:r>
            <a:r>
              <a:rPr lang="en-US" dirty="0"/>
              <a:t>, </a:t>
            </a:r>
            <a:r>
              <a:rPr lang="en-US" dirty="0" err="1"/>
              <a:t>cur_thread</a:t>
            </a:r>
            <a:r>
              <a:rPr lang="en-US" dirty="0"/>
              <a:t>);</a:t>
            </a:r>
          </a:p>
          <a:p>
            <a:r>
              <a:rPr lang="en-US" dirty="0"/>
              <a:t>       schedule();</a:t>
            </a:r>
          </a:p>
          <a:p>
            <a:r>
              <a:rPr lang="en-US" dirty="0"/>
              <a:t>   }</a:t>
            </a:r>
          </a:p>
          <a:p>
            <a:r>
              <a:rPr lang="en-US" dirty="0"/>
              <a:t>   l-&gt;value = 0;</a:t>
            </a:r>
          </a:p>
          <a:p>
            <a:r>
              <a:rPr lang="en-US" dirty="0"/>
              <a:t>   </a:t>
            </a:r>
            <a:r>
              <a:rPr lang="en-US" dirty="0" err="1"/>
              <a:t>set_interrupt_status</a:t>
            </a:r>
            <a:r>
              <a:rPr lang="en-US" dirty="0"/>
              <a:t>(status);</a:t>
            </a:r>
          </a:p>
          <a:p>
            <a:r>
              <a:rPr lang="en-US" dirty="0"/>
              <a:t>}</a:t>
            </a:r>
          </a:p>
          <a:p>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DFE4E17-7F9E-4D9E-B458-C797FD9DE6C3}"/>
                  </a:ext>
                </a:extLst>
              </p14:cNvPr>
              <p14:cNvContentPartPr/>
              <p14:nvPr/>
            </p14:nvContentPartPr>
            <p14:xfrm>
              <a:off x="1037520" y="850320"/>
              <a:ext cx="6446160" cy="3036240"/>
            </p14:xfrm>
          </p:contentPart>
        </mc:Choice>
        <mc:Fallback xmlns="">
          <p:pic>
            <p:nvPicPr>
              <p:cNvPr id="4" name="Ink 3">
                <a:extLst>
                  <a:ext uri="{FF2B5EF4-FFF2-40B4-BE49-F238E27FC236}">
                    <a16:creationId xmlns:a16="http://schemas.microsoft.com/office/drawing/2014/main" id="{DDFE4E17-7F9E-4D9E-B458-C797FD9DE6C3}"/>
                  </a:ext>
                </a:extLst>
              </p:cNvPr>
              <p:cNvPicPr/>
              <p:nvPr/>
            </p:nvPicPr>
            <p:blipFill>
              <a:blip r:embed="rId4"/>
              <a:stretch>
                <a:fillRect/>
              </a:stretch>
            </p:blipFill>
            <p:spPr>
              <a:xfrm>
                <a:off x="1028160" y="840960"/>
                <a:ext cx="6464880" cy="3054960"/>
              </a:xfrm>
              <a:prstGeom prst="rect">
                <a:avLst/>
              </a:prstGeom>
            </p:spPr>
          </p:pic>
        </mc:Fallback>
      </mc:AlternateContent>
    </p:spTree>
    <p:extLst>
      <p:ext uri="{BB962C8B-B14F-4D97-AF65-F5344CB8AC3E}">
        <p14:creationId xmlns:p14="http://schemas.microsoft.com/office/powerpoint/2010/main" val="1665181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E4E79-1A92-4221-9D91-3DA3FCE0ED70}"/>
              </a:ext>
            </a:extLst>
          </p:cNvPr>
          <p:cNvSpPr>
            <a:spLocks noGrp="1"/>
          </p:cNvSpPr>
          <p:nvPr>
            <p:ph type="title"/>
          </p:nvPr>
        </p:nvSpPr>
        <p:spPr/>
        <p:txBody>
          <a:bodyPr/>
          <a:lstStyle/>
          <a:p>
            <a:r>
              <a:rPr lang="en-US" dirty="0"/>
              <a:t>release</a:t>
            </a:r>
          </a:p>
        </p:txBody>
      </p:sp>
      <p:sp>
        <p:nvSpPr>
          <p:cNvPr id="3" name="Content Placeholder 2">
            <a:extLst>
              <a:ext uri="{FF2B5EF4-FFF2-40B4-BE49-F238E27FC236}">
                <a16:creationId xmlns:a16="http://schemas.microsoft.com/office/drawing/2014/main" id="{F009A27D-E3EF-4DB4-9340-301142A2215F}"/>
              </a:ext>
            </a:extLst>
          </p:cNvPr>
          <p:cNvSpPr>
            <a:spLocks noGrp="1"/>
          </p:cNvSpPr>
          <p:nvPr>
            <p:ph idx="1"/>
          </p:nvPr>
        </p:nvSpPr>
        <p:spPr/>
        <p:txBody>
          <a:bodyPr>
            <a:normAutofit/>
          </a:bodyPr>
          <a:lstStyle/>
          <a:p>
            <a:pPr marL="0" indent="0">
              <a:buNone/>
            </a:pPr>
            <a:r>
              <a:rPr lang="en-US" dirty="0"/>
              <a:t>release(struct lock *l) {</a:t>
            </a:r>
          </a:p>
          <a:p>
            <a:pPr marL="0" indent="0">
              <a:buNone/>
            </a:pPr>
            <a:r>
              <a:rPr lang="en-US" dirty="0"/>
              <a:t>   t = </a:t>
            </a:r>
            <a:r>
              <a:rPr lang="en-US" dirty="0" err="1"/>
              <a:t>list_pop</a:t>
            </a:r>
            <a:r>
              <a:rPr lang="en-US" dirty="0"/>
              <a:t>(l-&gt;</a:t>
            </a:r>
            <a:r>
              <a:rPr lang="en-US" dirty="0" err="1"/>
              <a:t>wait_list</a:t>
            </a:r>
            <a:r>
              <a:rPr lang="en-US" dirty="0"/>
              <a:t>);</a:t>
            </a:r>
          </a:p>
          <a:p>
            <a:pPr marL="0" indent="0">
              <a:buNone/>
            </a:pPr>
            <a:r>
              <a:rPr lang="en-US" dirty="0"/>
              <a:t>   if (t)</a:t>
            </a:r>
          </a:p>
          <a:p>
            <a:pPr marL="0" indent="0">
              <a:buNone/>
            </a:pPr>
            <a:r>
              <a:rPr lang="en-US" dirty="0"/>
              <a:t>       </a:t>
            </a:r>
            <a:r>
              <a:rPr lang="en-US" dirty="0" err="1"/>
              <a:t>list_push</a:t>
            </a:r>
            <a:r>
              <a:rPr lang="en-US" dirty="0"/>
              <a:t>(</a:t>
            </a:r>
            <a:r>
              <a:rPr lang="en-US" dirty="0" err="1"/>
              <a:t>ready_list</a:t>
            </a:r>
            <a:r>
              <a:rPr lang="en-US" dirty="0"/>
              <a:t>, t);</a:t>
            </a:r>
          </a:p>
          <a:p>
            <a:pPr marL="0" indent="0">
              <a:buNone/>
            </a:pPr>
            <a:r>
              <a:rPr lang="en-US" dirty="0"/>
              <a:t>   l-&gt;value = 1;</a:t>
            </a:r>
          </a:p>
          <a:p>
            <a:pPr marL="0" indent="0">
              <a:buNone/>
            </a:pPr>
            <a:r>
              <a:rPr lang="en-US" dirty="0"/>
              <a:t>}</a:t>
            </a:r>
          </a:p>
        </p:txBody>
      </p:sp>
      <p:sp>
        <p:nvSpPr>
          <p:cNvPr id="5" name="TextBox 4">
            <a:extLst>
              <a:ext uri="{FF2B5EF4-FFF2-40B4-BE49-F238E27FC236}">
                <a16:creationId xmlns:a16="http://schemas.microsoft.com/office/drawing/2014/main" id="{2169C06A-1E5F-460A-A593-03794255A9DB}"/>
              </a:ext>
            </a:extLst>
          </p:cNvPr>
          <p:cNvSpPr txBox="1"/>
          <p:nvPr/>
        </p:nvSpPr>
        <p:spPr>
          <a:xfrm>
            <a:off x="7173686" y="3657598"/>
            <a:ext cx="4234542" cy="2862322"/>
          </a:xfrm>
          <a:prstGeom prst="rect">
            <a:avLst/>
          </a:prstGeom>
          <a:noFill/>
        </p:spPr>
        <p:txBody>
          <a:bodyPr wrap="square" rtlCol="0">
            <a:spAutoFit/>
          </a:bodyPr>
          <a:lstStyle/>
          <a:p>
            <a:r>
              <a:rPr lang="en-US" dirty="0"/>
              <a:t>What is the problem with the release implementation?</a:t>
            </a:r>
          </a:p>
          <a:p>
            <a:endParaRPr lang="en-US" dirty="0"/>
          </a:p>
          <a:p>
            <a:r>
              <a:rPr lang="en-US" dirty="0"/>
              <a:t>The release is modifying the </a:t>
            </a:r>
            <a:r>
              <a:rPr lang="en-US" dirty="0" err="1"/>
              <a:t>wait_list</a:t>
            </a:r>
            <a:r>
              <a:rPr lang="en-US" dirty="0"/>
              <a:t> without disabling interrupts. An interrupt may schedule the current thread after the partial update of </a:t>
            </a:r>
            <a:r>
              <a:rPr lang="en-US" dirty="0" err="1"/>
              <a:t>wait_list</a:t>
            </a:r>
            <a:r>
              <a:rPr lang="en-US" dirty="0"/>
              <a:t>, and new thread may call the acquire routine. In the acquire routine,  </a:t>
            </a:r>
            <a:r>
              <a:rPr lang="en-US" dirty="0" err="1"/>
              <a:t>list_push</a:t>
            </a:r>
            <a:r>
              <a:rPr lang="en-US" dirty="0"/>
              <a:t> may cause </a:t>
            </a:r>
            <a:r>
              <a:rPr lang="en-US" dirty="0" err="1"/>
              <a:t>wait_list</a:t>
            </a:r>
            <a:r>
              <a:rPr lang="en-US" dirty="0"/>
              <a:t> to go into an inconsistent state.</a:t>
            </a:r>
          </a:p>
        </p:txBody>
      </p:sp>
      <p:sp>
        <p:nvSpPr>
          <p:cNvPr id="6" name="TextBox 5">
            <a:extLst>
              <a:ext uri="{FF2B5EF4-FFF2-40B4-BE49-F238E27FC236}">
                <a16:creationId xmlns:a16="http://schemas.microsoft.com/office/drawing/2014/main" id="{27B89053-D587-41BA-B896-1C923362C845}"/>
              </a:ext>
            </a:extLst>
          </p:cNvPr>
          <p:cNvSpPr txBox="1"/>
          <p:nvPr/>
        </p:nvSpPr>
        <p:spPr>
          <a:xfrm>
            <a:off x="7489370" y="681037"/>
            <a:ext cx="4539343" cy="2862322"/>
          </a:xfrm>
          <a:prstGeom prst="rect">
            <a:avLst/>
          </a:prstGeom>
          <a:noFill/>
        </p:spPr>
        <p:txBody>
          <a:bodyPr wrap="square" rtlCol="0">
            <a:spAutoFit/>
          </a:bodyPr>
          <a:lstStyle/>
          <a:p>
            <a:r>
              <a:rPr lang="en-US" dirty="0"/>
              <a:t>acquire(struct lock *l) {</a:t>
            </a:r>
          </a:p>
          <a:p>
            <a:r>
              <a:rPr lang="en-US" dirty="0"/>
              <a:t>   status = </a:t>
            </a:r>
            <a:r>
              <a:rPr lang="en-US" dirty="0" err="1"/>
              <a:t>interrupt_disable</a:t>
            </a:r>
            <a:r>
              <a:rPr lang="en-US" dirty="0"/>
              <a:t>();</a:t>
            </a:r>
          </a:p>
          <a:p>
            <a:r>
              <a:rPr lang="en-US" dirty="0"/>
              <a:t>   while (l-&gt;value == 0) {</a:t>
            </a:r>
          </a:p>
          <a:p>
            <a:r>
              <a:rPr lang="en-US" dirty="0"/>
              <a:t>       </a:t>
            </a:r>
            <a:r>
              <a:rPr lang="en-US" dirty="0" err="1"/>
              <a:t>list_push</a:t>
            </a:r>
            <a:r>
              <a:rPr lang="en-US" dirty="0"/>
              <a:t>(l-&gt;</a:t>
            </a:r>
            <a:r>
              <a:rPr lang="en-US" dirty="0" err="1"/>
              <a:t>wait_list</a:t>
            </a:r>
            <a:r>
              <a:rPr lang="en-US" dirty="0"/>
              <a:t>, </a:t>
            </a:r>
            <a:r>
              <a:rPr lang="en-US" dirty="0" err="1"/>
              <a:t>cur_thread</a:t>
            </a:r>
            <a:r>
              <a:rPr lang="en-US" dirty="0"/>
              <a:t>);</a:t>
            </a:r>
          </a:p>
          <a:p>
            <a:r>
              <a:rPr lang="en-US" dirty="0"/>
              <a:t>       schedule();</a:t>
            </a:r>
          </a:p>
          <a:p>
            <a:r>
              <a:rPr lang="en-US" dirty="0"/>
              <a:t>   }</a:t>
            </a:r>
          </a:p>
          <a:p>
            <a:r>
              <a:rPr lang="en-US" dirty="0"/>
              <a:t>   l-&gt;value = 0;</a:t>
            </a:r>
          </a:p>
          <a:p>
            <a:r>
              <a:rPr lang="en-US" dirty="0"/>
              <a:t>   </a:t>
            </a:r>
            <a:r>
              <a:rPr lang="en-US" dirty="0" err="1"/>
              <a:t>set_interrupt_status</a:t>
            </a:r>
            <a:r>
              <a:rPr lang="en-US" dirty="0"/>
              <a:t>(status);</a:t>
            </a:r>
          </a:p>
          <a:p>
            <a:r>
              <a:rPr lang="en-US" dirty="0"/>
              <a:t>}</a:t>
            </a:r>
          </a:p>
          <a:p>
            <a:endParaRPr lang="en-US" dirty="0"/>
          </a:p>
        </p:txBody>
      </p:sp>
    </p:spTree>
    <p:extLst>
      <p:ext uri="{BB962C8B-B14F-4D97-AF65-F5344CB8AC3E}">
        <p14:creationId xmlns:p14="http://schemas.microsoft.com/office/powerpoint/2010/main" val="491580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E4E79-1A92-4221-9D91-3DA3FCE0ED70}"/>
              </a:ext>
            </a:extLst>
          </p:cNvPr>
          <p:cNvSpPr>
            <a:spLocks noGrp="1"/>
          </p:cNvSpPr>
          <p:nvPr>
            <p:ph type="title"/>
          </p:nvPr>
        </p:nvSpPr>
        <p:spPr/>
        <p:txBody>
          <a:bodyPr/>
          <a:lstStyle/>
          <a:p>
            <a:r>
              <a:rPr lang="en-US" dirty="0"/>
              <a:t>release</a:t>
            </a:r>
          </a:p>
        </p:txBody>
      </p:sp>
      <p:sp>
        <p:nvSpPr>
          <p:cNvPr id="3" name="Content Placeholder 2">
            <a:extLst>
              <a:ext uri="{FF2B5EF4-FFF2-40B4-BE49-F238E27FC236}">
                <a16:creationId xmlns:a16="http://schemas.microsoft.com/office/drawing/2014/main" id="{F009A27D-E3EF-4DB4-9340-301142A2215F}"/>
              </a:ext>
            </a:extLst>
          </p:cNvPr>
          <p:cNvSpPr>
            <a:spLocks noGrp="1"/>
          </p:cNvSpPr>
          <p:nvPr>
            <p:ph idx="1"/>
          </p:nvPr>
        </p:nvSpPr>
        <p:spPr/>
        <p:txBody>
          <a:bodyPr>
            <a:normAutofit/>
          </a:bodyPr>
          <a:lstStyle/>
          <a:p>
            <a:pPr marL="0" indent="0">
              <a:buNone/>
            </a:pPr>
            <a:r>
              <a:rPr lang="en-US" dirty="0"/>
              <a:t>release(struct lock *l) {</a:t>
            </a:r>
          </a:p>
          <a:p>
            <a:pPr marL="0" indent="0">
              <a:buNone/>
            </a:pPr>
            <a:r>
              <a:rPr lang="en-US" dirty="0"/>
              <a:t>   t = </a:t>
            </a:r>
            <a:r>
              <a:rPr lang="en-US" dirty="0" err="1"/>
              <a:t>list_pop</a:t>
            </a:r>
            <a:r>
              <a:rPr lang="en-US" dirty="0"/>
              <a:t>(l-&gt;</a:t>
            </a:r>
            <a:r>
              <a:rPr lang="en-US" dirty="0" err="1"/>
              <a:t>wait_list</a:t>
            </a:r>
            <a:r>
              <a:rPr lang="en-US" dirty="0"/>
              <a:t>);</a:t>
            </a:r>
          </a:p>
          <a:p>
            <a:pPr marL="0" indent="0">
              <a:buNone/>
            </a:pPr>
            <a:r>
              <a:rPr lang="en-US" dirty="0"/>
              <a:t>   if (t)</a:t>
            </a:r>
          </a:p>
          <a:p>
            <a:pPr marL="0" indent="0">
              <a:buNone/>
            </a:pPr>
            <a:r>
              <a:rPr lang="en-US" dirty="0"/>
              <a:t>       </a:t>
            </a:r>
            <a:r>
              <a:rPr lang="en-US" dirty="0" err="1"/>
              <a:t>list_push</a:t>
            </a:r>
            <a:r>
              <a:rPr lang="en-US" dirty="0"/>
              <a:t>(</a:t>
            </a:r>
            <a:r>
              <a:rPr lang="en-US" dirty="0" err="1"/>
              <a:t>ready_list</a:t>
            </a:r>
            <a:r>
              <a:rPr lang="en-US" dirty="0"/>
              <a:t>, t);</a:t>
            </a:r>
          </a:p>
          <a:p>
            <a:pPr marL="0" indent="0">
              <a:buNone/>
            </a:pPr>
            <a:r>
              <a:rPr lang="en-US" dirty="0"/>
              <a:t>   l-&gt;value = 1;</a:t>
            </a:r>
          </a:p>
          <a:p>
            <a:pPr marL="0" indent="0">
              <a:buNone/>
            </a:pPr>
            <a:r>
              <a:rPr lang="en-US" dirty="0"/>
              <a:t>}</a:t>
            </a:r>
          </a:p>
        </p:txBody>
      </p:sp>
      <p:sp>
        <p:nvSpPr>
          <p:cNvPr id="5" name="TextBox 4">
            <a:extLst>
              <a:ext uri="{FF2B5EF4-FFF2-40B4-BE49-F238E27FC236}">
                <a16:creationId xmlns:a16="http://schemas.microsoft.com/office/drawing/2014/main" id="{2169C06A-1E5F-460A-A593-03794255A9DB}"/>
              </a:ext>
            </a:extLst>
          </p:cNvPr>
          <p:cNvSpPr txBox="1"/>
          <p:nvPr/>
        </p:nvSpPr>
        <p:spPr>
          <a:xfrm>
            <a:off x="7173686" y="3657598"/>
            <a:ext cx="4234542" cy="2585323"/>
          </a:xfrm>
          <a:prstGeom prst="rect">
            <a:avLst/>
          </a:prstGeom>
          <a:noFill/>
        </p:spPr>
        <p:txBody>
          <a:bodyPr wrap="square" rtlCol="0">
            <a:spAutoFit/>
          </a:bodyPr>
          <a:lstStyle/>
          <a:p>
            <a:r>
              <a:rPr lang="en-US" dirty="0"/>
              <a:t>What is the problem with the release implementation?</a:t>
            </a:r>
          </a:p>
          <a:p>
            <a:endParaRPr lang="en-US" dirty="0"/>
          </a:p>
          <a:p>
            <a:r>
              <a:rPr lang="en-US" dirty="0"/>
              <a:t>The release is modifying the </a:t>
            </a:r>
            <a:r>
              <a:rPr lang="en-US" dirty="0" err="1"/>
              <a:t>ready_list</a:t>
            </a:r>
            <a:r>
              <a:rPr lang="en-US" dirty="0"/>
              <a:t> without disabling interrupts. An interrupt may call schedule1 after the partial update of the </a:t>
            </a:r>
            <a:r>
              <a:rPr lang="en-US" dirty="0" err="1"/>
              <a:t>ready_list</a:t>
            </a:r>
            <a:r>
              <a:rPr lang="en-US" dirty="0"/>
              <a:t>. In schedule1 routine, the </a:t>
            </a:r>
            <a:r>
              <a:rPr lang="en-US" dirty="0" err="1"/>
              <a:t>list_push</a:t>
            </a:r>
            <a:r>
              <a:rPr lang="en-US" dirty="0"/>
              <a:t> may cause the </a:t>
            </a:r>
            <a:r>
              <a:rPr lang="en-US" dirty="0" err="1"/>
              <a:t>ready_list</a:t>
            </a:r>
            <a:r>
              <a:rPr lang="en-US" dirty="0"/>
              <a:t> to go into an inconsistent state.</a:t>
            </a:r>
          </a:p>
        </p:txBody>
      </p:sp>
      <p:sp>
        <p:nvSpPr>
          <p:cNvPr id="6" name="TextBox 5">
            <a:extLst>
              <a:ext uri="{FF2B5EF4-FFF2-40B4-BE49-F238E27FC236}">
                <a16:creationId xmlns:a16="http://schemas.microsoft.com/office/drawing/2014/main" id="{4317281C-6EAC-42B6-A425-0A162E474AC1}"/>
              </a:ext>
            </a:extLst>
          </p:cNvPr>
          <p:cNvSpPr txBox="1"/>
          <p:nvPr/>
        </p:nvSpPr>
        <p:spPr>
          <a:xfrm>
            <a:off x="7826829" y="1175656"/>
            <a:ext cx="3831771" cy="1754326"/>
          </a:xfrm>
          <a:prstGeom prst="rect">
            <a:avLst/>
          </a:prstGeom>
          <a:noFill/>
        </p:spPr>
        <p:txBody>
          <a:bodyPr wrap="square" rtlCol="0">
            <a:spAutoFit/>
          </a:bodyPr>
          <a:lstStyle/>
          <a:p>
            <a:r>
              <a:rPr lang="en-US" dirty="0"/>
              <a:t>schedule1() {</a:t>
            </a:r>
          </a:p>
          <a:p>
            <a:r>
              <a:rPr lang="en-US" dirty="0"/>
              <a:t>   status = </a:t>
            </a:r>
            <a:r>
              <a:rPr lang="en-US" dirty="0" err="1"/>
              <a:t>disable_interrupt</a:t>
            </a:r>
            <a:r>
              <a:rPr lang="en-US" dirty="0"/>
              <a:t>();</a:t>
            </a:r>
          </a:p>
          <a:p>
            <a:r>
              <a:rPr lang="en-US" dirty="0"/>
              <a:t>   </a:t>
            </a:r>
            <a:r>
              <a:rPr lang="en-US" dirty="0" err="1"/>
              <a:t>push_list</a:t>
            </a:r>
            <a:r>
              <a:rPr lang="en-US" dirty="0"/>
              <a:t>(</a:t>
            </a:r>
            <a:r>
              <a:rPr lang="en-US" dirty="0" err="1"/>
              <a:t>ready_list</a:t>
            </a:r>
            <a:r>
              <a:rPr lang="en-US" dirty="0"/>
              <a:t>, </a:t>
            </a:r>
            <a:r>
              <a:rPr lang="en-US" dirty="0" err="1"/>
              <a:t>cur_thread</a:t>
            </a:r>
            <a:r>
              <a:rPr lang="en-US" dirty="0"/>
              <a:t>);</a:t>
            </a:r>
          </a:p>
          <a:p>
            <a:r>
              <a:rPr lang="en-US" dirty="0"/>
              <a:t>   schedule();</a:t>
            </a:r>
          </a:p>
          <a:p>
            <a:r>
              <a:rPr lang="en-US" dirty="0"/>
              <a:t>   </a:t>
            </a:r>
            <a:r>
              <a:rPr lang="en-US" dirty="0" err="1"/>
              <a:t>set_interrupt_status</a:t>
            </a:r>
            <a:r>
              <a:rPr lang="en-US" dirty="0"/>
              <a:t>(status);</a:t>
            </a:r>
          </a:p>
          <a:p>
            <a:r>
              <a:rPr lang="en-US" dirty="0"/>
              <a:t>}</a:t>
            </a:r>
          </a:p>
        </p:txBody>
      </p:sp>
    </p:spTree>
    <p:extLst>
      <p:ext uri="{BB962C8B-B14F-4D97-AF65-F5344CB8AC3E}">
        <p14:creationId xmlns:p14="http://schemas.microsoft.com/office/powerpoint/2010/main" val="18584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1802</TotalTime>
  <Words>5230</Words>
  <Application>Microsoft Office PowerPoint</Application>
  <PresentationFormat>Widescreen</PresentationFormat>
  <Paragraphs>704</Paragraphs>
  <Slides>44</Slides>
  <Notes>44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Calibri Light</vt:lpstr>
      <vt:lpstr>Office Theme</vt:lpstr>
      <vt:lpstr>PowerPoint Presentation</vt:lpstr>
      <vt:lpstr>Is this implementation correct?</vt:lpstr>
      <vt:lpstr>acquire</vt:lpstr>
      <vt:lpstr>acquire</vt:lpstr>
      <vt:lpstr>acquire</vt:lpstr>
      <vt:lpstr>acquire</vt:lpstr>
      <vt:lpstr>release</vt:lpstr>
      <vt:lpstr>release</vt:lpstr>
      <vt:lpstr>release</vt:lpstr>
      <vt:lpstr>release</vt:lpstr>
      <vt:lpstr>release</vt:lpstr>
      <vt:lpstr>release</vt:lpstr>
      <vt:lpstr>release</vt:lpstr>
      <vt:lpstr>release</vt:lpstr>
      <vt:lpstr>Locks</vt:lpstr>
      <vt:lpstr>Semaphores</vt:lpstr>
      <vt:lpstr>down</vt:lpstr>
      <vt:lpstr>up</vt:lpstr>
      <vt:lpstr>Locking using semaphore</vt:lpstr>
      <vt:lpstr>Semaphores</vt:lpstr>
      <vt:lpstr>Condition variables</vt:lpstr>
      <vt:lpstr>Condition variables</vt:lpstr>
      <vt:lpstr>Condition variables</vt:lpstr>
      <vt:lpstr>Condition variables</vt:lpstr>
      <vt:lpstr>Condition variables</vt:lpstr>
      <vt:lpstr>Condition variables</vt:lpstr>
      <vt:lpstr>Condition variables</vt:lpstr>
      <vt:lpstr>Condition variables</vt:lpstr>
      <vt:lpstr>Condition variables</vt:lpstr>
      <vt:lpstr>Isolation</vt:lpstr>
      <vt:lpstr>Process</vt:lpstr>
      <vt:lpstr>Process</vt:lpstr>
      <vt:lpstr>Applications</vt:lpstr>
      <vt:lpstr>OS</vt:lpstr>
      <vt:lpstr>Memory isolation</vt:lpstr>
      <vt:lpstr>OS</vt:lpstr>
      <vt:lpstr>OS</vt:lpstr>
      <vt:lpstr>How can we restrict applications from calling schedule directly?</vt:lpstr>
      <vt:lpstr>Function pointers in C</vt:lpstr>
      <vt:lpstr>Function pointers in C</vt:lpstr>
      <vt:lpstr>How can we restrict applications from calling schedule directly?</vt:lpstr>
      <vt:lpstr>Applications can modify the return address on the stack</vt:lpstr>
      <vt:lpstr>How about Java?</vt:lpstr>
      <vt:lpstr>How can we restrict applications from calling schedule directly?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Piyus Kedia</cp:lastModifiedBy>
  <cp:revision>628</cp:revision>
  <cp:lastPrinted>2020-01-22T17:27:43Z</cp:lastPrinted>
  <dcterms:created xsi:type="dcterms:W3CDTF">2020-01-19T06:13:28Z</dcterms:created>
  <dcterms:modified xsi:type="dcterms:W3CDTF">2020-01-22T17:27:50Z</dcterms:modified>
</cp:coreProperties>
</file>