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1.xml" ContentType="application/inkml+xml"/>
  <Override PartName="/ppt/notesSlides/notesSlide24.xml" ContentType="application/vnd.openxmlformats-officedocument.presentationml.notesSlide+xml"/>
  <Override PartName="/ppt/ink/ink2.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ink/ink3.xml" ContentType="application/inkml+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ink/ink4.xml" ContentType="application/inkml+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ink/ink5.xml" ContentType="application/inkml+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ink/ink6.xml" ContentType="application/inkml+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ink/ink7.xml" ContentType="application/inkml+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ink/ink8.xml" ContentType="application/inkml+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586" r:id="rId3"/>
    <p:sldId id="571" r:id="rId4"/>
    <p:sldId id="572" r:id="rId5"/>
    <p:sldId id="573" r:id="rId6"/>
    <p:sldId id="574" r:id="rId7"/>
    <p:sldId id="575" r:id="rId8"/>
    <p:sldId id="546" r:id="rId9"/>
    <p:sldId id="576" r:id="rId10"/>
    <p:sldId id="577" r:id="rId11"/>
    <p:sldId id="579" r:id="rId12"/>
    <p:sldId id="578" r:id="rId13"/>
    <p:sldId id="594" r:id="rId14"/>
    <p:sldId id="595" r:id="rId15"/>
    <p:sldId id="596" r:id="rId16"/>
    <p:sldId id="487" r:id="rId17"/>
    <p:sldId id="588" r:id="rId18"/>
    <p:sldId id="580" r:id="rId19"/>
    <p:sldId id="581" r:id="rId20"/>
    <p:sldId id="582" r:id="rId21"/>
    <p:sldId id="583" r:id="rId22"/>
    <p:sldId id="488" r:id="rId23"/>
    <p:sldId id="486" r:id="rId24"/>
    <p:sldId id="584" r:id="rId25"/>
    <p:sldId id="585" r:id="rId26"/>
    <p:sldId id="587" r:id="rId27"/>
    <p:sldId id="555" r:id="rId28"/>
    <p:sldId id="556" r:id="rId29"/>
    <p:sldId id="558" r:id="rId30"/>
    <p:sldId id="559" r:id="rId31"/>
    <p:sldId id="560" r:id="rId32"/>
    <p:sldId id="561" r:id="rId33"/>
    <p:sldId id="562" r:id="rId34"/>
    <p:sldId id="563" r:id="rId35"/>
    <p:sldId id="564" r:id="rId36"/>
    <p:sldId id="565" r:id="rId37"/>
    <p:sldId id="566" r:id="rId38"/>
    <p:sldId id="567" r:id="rId39"/>
    <p:sldId id="568" r:id="rId40"/>
    <p:sldId id="569" r:id="rId41"/>
    <p:sldId id="589" r:id="rId42"/>
    <p:sldId id="590" r:id="rId43"/>
    <p:sldId id="591" r:id="rId44"/>
    <p:sldId id="592" r:id="rId45"/>
    <p:sldId id="593" r:id="rId46"/>
    <p:sldId id="597" r:id="rId47"/>
    <p:sldId id="598" r:id="rId48"/>
    <p:sldId id="599" r:id="rId49"/>
    <p:sldId id="601" r:id="rId50"/>
    <p:sldId id="602" r:id="rId51"/>
    <p:sldId id="603" r:id="rId52"/>
    <p:sldId id="604" r:id="rId53"/>
    <p:sldId id="605" r:id="rId54"/>
    <p:sldId id="606" r:id="rId55"/>
    <p:sldId id="607" r:id="rId56"/>
    <p:sldId id="608" r:id="rId57"/>
    <p:sldId id="609"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27T06:56:22.182"/>
    </inkml:context>
    <inkml:brush xml:id="br0">
      <inkml:brushProperty name="width" value="0.05292" units="cm"/>
      <inkml:brushProperty name="height" value="0.05292" units="cm"/>
      <inkml:brushProperty name="color" value="#FF0000"/>
    </inkml:brush>
  </inkml:definitions>
  <inkml:trace contextRef="#ctx0" brushRef="#br0">18052 12544 326 0,'0'0'0'0,"0"0"-3"0,0 0 3 0,0 0 13 16,0 0 3-16,0 0-14 15,0 0 1-15,23-36 4 0,-7 33 1 0,-5 1 2 16,-1 2 2-16,-4 0 1 0,-2 0 0 15,1 4-2-15,-5-1-3 16,0 3 1-16,0 1 0 0,0 7 2 0,-5 0 2 16,1 4 2-16,4 5-7 0,0 1 0 15,0 1-4-15,7 2-2 0,1-3-1 16,4 2 2-16,3-7-2 0,-1 1 1 16,5-6 2-16,-5-5 1 0,7 0 2 15,-9-4 3-15,3-5 2 0,-5 3 0 16,-6-3 0-16,4-6 4 0,1-3 6 15,1-4 2-15,0-6-3 0,7-2-9 16,4-4-3-16,1-1-1 0,9 1-5 16,5-1 2-16,-1-1 0 0,8 3-2 15,3 1 2-15,1 1 1 0,5 5-2 0,-3 0 0 16,5 4-1-16,2 1 1 0,-4 1-4 16,-1 2 0-16,-7 0-1 0,-5 3 1 15,-6 3 0-15,-8 1 0 0,-11 2 0 16,-7 0 2-16,-3 0-2 0,-4 0-1 15,0 0 1-15,0 0 0 0,0 0 2 16,0 0-2-16,0 0 1 0,0 0-1 16,0 0 0-16,0 0 0 0,0 0 0 15,0 0-5-15,0 0 1 0,0 0-1 16,0 0-1-16,0 0 1 0,0 0-3 16,0 0-3-16,0 0-6 0,0-1-3 15,0 1-11-15,-2 2-14 0,-3 4-10 16,-7-1-13-16,-4-3-59 0,-5-2-92 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27T06:52:41.154"/>
    </inkml:context>
    <inkml:brush xml:id="br0">
      <inkml:brushProperty name="width" value="0.05292" units="cm"/>
      <inkml:brushProperty name="height" value="0.05292" units="cm"/>
      <inkml:brushProperty name="color" value="#FF0000"/>
    </inkml:brush>
  </inkml:definitions>
  <inkml:trace contextRef="#ctx0" brushRef="#br0">3324 5276 9 0,'0'0'25'0,"0"0"-4"0,0 0 3 0,0 0 10 15,0 0-6-15,0 0-2 16,4-20 0-16,-4 17 6 0,0-5 3 15,0 4 4-15,0-2-4 0,0-1 0 16,-2-1-5-16,0-2 13 0,0 3 5 16,0 1-30-16,0 3-9 0,0 0 0 0,2 0-1 15,0 2 1-15,0-1-4 0,0 2 3 16,0 0-5-16,-2 0-1 0,2 0-2 16,0 3 0-16,0 3 0 0,-2 0 0 15,2 1 0-15,0 3 0 16,0 1 0-16,0 2 0 0,0 0 0 0,0 3 1 15,0 2-1-15,2 1 0 0,2 3 1 16,0-2-1-16,0 5 0 0,-2-3 0 16,2 2 0-16,2-2 0 0,3-2 0 15,1 2 0-15,-2 0 0 0,5-3 0 16,-1 2 0-16,3-3 0 0,1 0 0 16,-1-2 0-16,1-3 0 0,1-1 0 15,-1-3 0-15,1-2 1 0,1-3-1 0,-3-1 0 16,1-3 0-16,-3 0 0 0,3-1 0 15,1-8 2-15,-3 2 1 0,1-5 6 16,-3-2 1-16,3 0 0 0,-5-3 4 16,2-2-5-16,-1-5 4 0,-1-1 2 15,-4-5-7-15,2-2 0 0,-1-5-2 16,-3 2 0-16,0 0-5 0,0 0 1 16,-4 5 1-16,0 1-2 0,0 4 3 15,0 2-2-15,-4 4-1 0,2 4-1 16,-4 4 0-16,2 3-1 0,-5 2 1 15,3 3-1-15,4 3-2 0,-4 0-7 0,2 0-2 16,-3 0-1-16,5 4 0 16,2 2-5-16,-2 1-2 0,2-1 0 15,0 3-3-15,0 2-8 0,4 0-3 16,3-2-4-16,3 1-20 0,-4-1-29 16,2-2-75-16</inkml:trace>
  <inkml:trace contextRef="#ctx0" brushRef="#br0" timeOffset="828.4">3936 5256 7 0,'0'0'150'15,"0"0"-126"-15,0 0 2 0,0 0 13 0,0 0 3 16,0 0-9-16,0 0-5 0,-13-21-2 15,11 17-4-15,0 1-3 0,-2-1 1 16,0-3-1-16,2 3-3 0,2-2-4 16,-2 3 3-16,2-1-4 0,0-2-2 15,0 2-1-15,4-2-2 0,0 1 1 16,2 1-2-16,1 0 1 0,-1 1-2 16,2 1-2-16,0 2-2 0,-2 5 0 0,3 1 1 15,1 4-1-15,-2 3 0 0,-1 0 0 16,1 6 1-16,-4 0 0 15,2 6 1-15,-2 0-1 0,2 4-1 16,-3 2 0-16,3-3 1 0,-4 3-2 0,2-3 0 16,0-1 1-16,0-2-3 0,-2-3 1 15,2-3-1-15,-4-3 2 16,2-4-1-16,-2-3-1 0,0-5 3 0,0 0-1 16,0-4 2-16,0 0 0 0,0 3-1 15,-2-3 2-15,-2-1-1 0,2-2 3 16,-2-4 2-16,0-2-1 0,0-3-1 15,-2-2-2-15,1-2-1 0,-3-4 0 16,4 3-1-16,-2-2 0 0,2-2 0 16,2 5 0-16,-5-2 0 0,7 0 0 15,0 2 1-15,0 0-1 0,3-1 0 16,3 0 0-16,-2 1 0 0,0 1 0 16,4 2 1-16,1 1-1 0,-1 2-1 0,4 0 1 15,-1 2 0-15,-1 2 0 0,4 2 0 16,-1 0 1-16,3 1 0 15,5 0 0-15,-4 2 1 0,1-1 4 0,-1 2-4 16,-1 0-1-16,-3 4-1 0,-3 3 0 16,-2 1 0-16,-2 1 1 0,1 4-1 15,-3 0 0-15,4 4 0 0,-6 3 0 16,4-1 2-16,-4 1-2 0,2 2 2 16,-1 1-2-16,-1 0 0 0,0-3 0 15,0 2 0-15,-2-5 0 0,2 0-2 16,0-1 1-16,0-4 0 0,2-1-2 15,-2 3-3-15,0-5 1 0,4 2-5 0,-6-1-5 16,5-3-12-16,-3-2-7 0,2-1-13 16,-2-2-22-16,0-2-41 15,-2-6-79-15</inkml:trace>
  <inkml:trace contextRef="#ctx0" brushRef="#br0" timeOffset="2547.765">4661 5366 37 0,'0'0'101'15,"0"0"-70"-15,0 0 7 0,0 0 8 16,29-40 7-16,-23 35-12 0,-1-2-7 0,-1 0-2 16,0 1-3-16,-2 0-6 0,0 0-9 15,-2 1 0-15,2 0-1 0,-2-1-1 16,0-3-2-16,0 4-2 0,-2-3-3 15,0 2 0-15,-6-3 1 0,-1 1-4 16,-3-1-2-16,2 0 1 0,-5 1 0 16,1 0 1-16,-3 1-2 0,1 2 0 15,-3 0 1-15,7 5-1 0,-5 0 0 16,3 0 0-16,1 0-2 0,1 5 2 16,-1 3 0-16,1 2-1 0,0 0 1 15,5 5 0-15,-3-4 0 0,6 3 0 16,-2-3 0-16,4 4 1 0,2-2-1 15,-4 1 0-15,4-1-1 0,0-3 1 16,4-1-1-16,-2-1 1 0,2 0-1 0,2-1 1 16,2 1-1-16,1-3 1 15,3 3 0-15,3-4 1 0,-1 4 0 16,5-3 0-16,-1 1 0 0,3 0 3 0,2 0 1 16,3 1-1-16,-3 0-2 0,0 1 0 15,0-1 0-15,-5 0 0 0,-1 4-1 16,-7-2-1-16,-2-1 0 0,-3 1 1 15,-5 2-1-15,0 1 2 0,-5 2-2 16,-5 0 3-16,2 0-2 0,-2-6 1 16,-3 4-2-16,3-5 1 0,-1 0 0 15,1 1-1-15,2-2 1 0,0 0-1 16,-3-3 0-16,3-1 1 0,-2-2 1 16,-1 0-2-16,1 0 0 0,0 0 0 15,-1-2-2-15,5-4-8 0,-2-2-3 16,2 1-3-16,-1-6-7 0,5-2-4 15,2-1-5-15,0-1-26 0,7 2-62 0,-1 1-70 16</inkml:trace>
  <inkml:trace contextRef="#ctx0" brushRef="#br0" timeOffset="2813.339">5025 5304 208 0,'0'0'127'0,"0"0"-88"16,0 0 16-16,0 0 1 0,0 0-19 16,0 0-19-16,0 0 0 0,0 0 1 15,31-28-6-15,-31 34-6 0,0-2-2 0,0 6 7 16,0 1-2-16,0 3-1 16,-2 3-4-16,0-1-1 0,-2 3-2 15,2 0 0-15,0 3-2 0,0-2 1 16,2-1 0-16,0 2-1 0,0-5-7 0,2 1-11 15,2-5-11-15,2-2-13 0,-2-2-13 16,-2-5-31-16,-2-2-68 0</inkml:trace>
  <inkml:trace contextRef="#ctx0" brushRef="#br0" timeOffset="3000.796">4887 5105 325 0,'0'0'79'0,"0"0"-37"0,0 0 0 16,0 0 9-16,0 0-18 0,0 0-17 0,0 0-9 15,0 0-4-15,0 0-3 0,6-67 0 16,-6 72-22-16,0 2-13 16,0 4-10-16,2 1-16 0,2-1-49 0,0 0-91 15</inkml:trace>
  <inkml:trace contextRef="#ctx0" brushRef="#br0" timeOffset="3657.943">5486 5279 338 0,'0'0'19'0,"0"0"20"15,0 0 34-15,0 0-19 0,0 0-31 0,0 0-10 16,0 0-4-16,0 0-4 0,0 0 0 15,91 48 3-15,-99-32-4 0,-5-1-3 16,-1 1 0-16,4-2-1 16,-3-3 0-16,1 1-1 0,-5-3-1 15,5-2 0-15,-3-3-1 0,3-1-1 16,0 0 2-16,-5-3-2 0,3 0 3 0,-5 0 0 16,0 0-1-16,1-4-1 0,-3-4 0 15,0 1 1-15,1-3 1 0,3 0-2 16,1-3 2-16,3-4 1 0,3-2 0 15,2 0 0-15,4 2 1 0,1-1-1 16,1 4 1-16,2 0 1 0,2 0 1 16,3 3 1-16,1 0 0 0,4-3-1 15,3 1 1-15,-1-1 1 0,0 1-2 16,7 2 27-16,-3 5 1 0,3 3-30 16,2 3 0-16,2 0 2 0,1 6-1 15,-1 5 3-15,0 3-2 0,-3 2-2 16,-1 5-1-16,-4 4 1 0,-5 4 0 0,0 8-1 15,-6 2 0-15,0 5 1 0,-4 2 0 16,0 0 0-16,0 1-1 0,-4 0 0 16,2-3-1-16,0-3 1 0,0-3 0 15,0-1-2-15,-4-7 2 0,2 1-3 16,-2-3-2-16,-3-2 0 0,1-4 2 16,-2 0-1-16,-5-4 0 0,3-1-1 15,-1-6 1-15,1-2 3 0,-2-4-4 16,-3 1 2-16,5-6 2 0,-3 0 1 15,3-6 0-15,-3-2 1 0,3-6-1 16,-1-3 0-16,1-4 1 0,2-4-1 16,-1-2 0-16,7-4 2 0,2 3-2 15,2 1 0-15,0 4 1 0,4 1-1 0,0 3 1 16,7 2-1-16,1 0 0 0,3 3-1 16,-1-1 1-16,5 2-1 15,1-2-9-15,7 1-18 0,4 1-21 0,-2-2-31 16,2 2-85-16</inkml:trace>
  <inkml:trace contextRef="#ctx0" brushRef="#br0" timeOffset="5174.042">5633 5314 214 0,'0'0'63'16,"0"0"1"-16,0 0 0 0,0 0-11 0,0 0-19 15,0 0-2-15,0 0-10 0,0 0-6 16,10-94-6-16,1 90 0 0,-5-2-1 16,4 5-3-16,0-1-3 15,-3 2 2-15,3 0-2 0,0 0-2 0,7 7-1 16,-1 6 0-16,-1-1 11 0,1 5-4 15,-5 0-7-15,-1 6 0 0,-6 4 2 16,4 1-2-16,-5 3 2 0,-1-2-2 16,-2 2 0-16,0-2-2 0,-2-1 0 15,-1-6-1-15,-1-2 1 0,-2-1-2 16,0-5 1-16,4-3 2 0,0-4-2 16,-2-1 2-16,0-3 0 0,-1-3 1 0,1 2 0 15,-2-2 1-15,0 0-1 0,0-3 0 16,-3-6-1-16,3 0 0 0,-2-4 1 15,-2-3 0-15,1-5 1 0,1-4-1 16,2-4 0-16,2-3 0 16,4 0 0-16,0 1 0 0,0-1 0 0,4 5 0 15,2 4 0-15,0 6 1 0,-2 2 0 16,5-1 0-16,1 2 9 0,2 2-9 16,3-2 1-16,1 5-2 0,-3 4 0 15,1 0 0-15,5 4 0 0,-1-1 0 16,1 2 0-16,0 0 0 0,3 5 0 15,-3 5 0-15,-4 0 2 0,-5 6-2 16,0 0 0-16,-6 3 0 0,3 3 0 16,-5 0 0-16,-2 5 0 0,0-2 0 0,0-2 0 15,0 2 0-15,4-2-3 16,0 1 1-16,0-4 1 0,4 0-1 16,-2 0 1-16,5-3 1 0,-3 1 0 0,2-2 0 15,1-1 0-15,5-2 0 0,-3-1 0 16,3-2 0-16,3-4-2 0,1-2 0 15,-1-4 1-15,2 0-1 0,-3-9 0 16,5 0 2-16,0-5 0 0,-2-2 0 16,1-4 0-16,3-3 3 0,2-2 2 15,-2-6-2-15,4-1 0 0,-7-1 1 16,3-5-2-16,-4-3 2 0,-3 1-2 16,-1 5-1-16,-5 4-1 0,-7 6 1 15,-5 6 2-15,-3 5 1 0,-9 0-2 16,0 3 1-16,-3 5-3 0,-5 0 1 15,-1 6-1-15,0 0-1 0,-2 1 1 16,3 9-1-16,-1 2-2 0,0 3 0 16,5 4-2-16,-3 0 1 0,7 4 3 0,-3 0-2 15,3 0 1-15,6-2 2 0,-5 0 0 16,7 3-2-16,2-2 1 0,0 1 1 16,2 0 0-16,0-3 0 0,4 2 0 15,7-3 0-15,-5 0 0 0,10-2 0 16,-1-2 0-16,-1 0 0 0,5-4 0 15,0 1 0-15,5-3 3 0,1 0-2 16,6-2 2-16,2-4 1 0,2-3-3 16,5 0 2-16,3-8-2 0,1-1 1 15,-5-8-1-15,0 1-1 0,-4-3 1 16,-6-6-1-16,0 2 2 0,-2-9-2 0,-2-7 0 16,2-1 0-16,-7-6 0 0,5-4 0 15,-8 2-2-15,-1 0 1 0,-5 5 1 16,-5 2 1-16,0 6-1 15,-6 7 0-15,0 0 1 0,0 8 1 16,-4 1 0-16,0 1 0 0,-3 4 0 16,1 3-1-16,-4 3 0 0,6 2-1 0,0 1 1 15,0 4-1-15,-1 1 0 0,5 0 0 16,-4 6 0-16,2 2-2 0,0 6 1 16,2 4 1-16,0 2 0 0,0 2 1 15,0 3 0-15,0 3 1 0,2-2 3 16,4 5 0-16,-4 1-1 0,5 0 1 15,-3 3 0-15,0-1-2 0,6 1 0 16,-4 0-3-16,7 2 3 0,-5-4-3 16,5-2 3-16,-3-2-3 0,0-4 0 15,3-4 1-15,-3-4-1 0,-2-2 1 16,0-3 0-16,-1-6-1 0,-5-2 1 0,0-3 0 16,0-1 0-16,2 0-1 0,0-5 4 15,-2-4 0-15,2-4-2 0,3-2-2 16,-7 1 0-16,0-7 1 0,0-3 0 15,-11-4-1-15,5-1 0 0,-4 1 1 16,-5 1-1-16,-1 2-2 0,-3 6 1 16,-6 3-1-16,-2 4-2 0,-4 2-2 15,-2 7 2-15,0 0-4 0,8 3 0 16,1 3 1-16,3 5 0 0,0 3 0 16,7 0 1-16,1 6 2 0,3-2 1 15,2 1 2-15,0 1-1 0,3 0 2 16,-3 1 0-16,6-2 1 0,-4 2-2 15,6-1 1-15,-4-1 0 0,2 1 0 16,2-3 0-16,0 0-1 0,0 0 1 16,0-3 1-16,6 1-1 0,2-1 0 0,2-1 1 15,7 0 0-15,0-4 0 16,5 0 1-16,5-5 1 0,2-1 1 16,0 0 0-16,2-5-2 0,-6 0 0 0,-2 4-2 15,-3-2-5-15,-5 3-15 0,-7-2-19 16,0 2-18-16,-6 0-20 0,-2-1-57 15,0-1-103-15</inkml:trace>
  <inkml:trace contextRef="#ctx0" brushRef="#br0" timeOffset="6111.826">7686 5217 194 0,'0'0'67'15,"0"0"-9"-15,0 0 5 0,0 0-8 16,-9-13-18-16,9 12-11 0,0 1-4 0,0 0-5 15,0 0-8-15,0 0-3 16,4 1-4-16,3 4 1 0,-1 3 4 16,4 2-3-16,-4-1 1 0,5 3-1 0,-1 1-2 15,0 2 3-15,5 0-3 0,-1 1-1 16,-3-3 0-16,5 2 0 0,-5-1 0 16,-1 0-1-16,-4-2 0 0,2-2-6 15,1-3-7-15,-9-1-2 0,2-4 0 16,0 0 0-16,-2-2 2 0,0 0 2 15,0 0 9-15,0-4 2 0,0 1 1 16,0-6 0-16,0 0-1 0,-2 0 1 16,0-5 3-16,-3-1 0 0,1-3 1 15,2-2 0-15,-4 1-2 0,4-4 3 16,2 6-4-16,0 4 1 0,-2 3-1 16,2 5 3-16,-2 1-1 0,2 3 0 15,0 1-1-15,0 0 1 0,0 0-2 16,-2 1-2-16,0 5 0 0,2 3-2 0,-4 1 2 15,-1 5 0-15,-1 1 2 0,-4 0-2 16,2 2 0-16,1-1 1 0,-3-2-1 16,2-1-1-16,-2 1-2 0,5-5 1 15,1-1 1-15,0-3 0 0,2-3 1 16,-2 0-1-16,4-3 1 0,0 0 0 16,0 0 1-16,0 0 0 0,0 0-1 15,4-3 2-15,0-3 4 0,2-3-2 16,1-2-2-16,5-6 0 0,2-2 2 15,-3-1 2-15,3-2-1 0,-1-4 0 16,-3 1 3-16,4-2 1 0,-3 5 1 16,-5 6-1-16,-4 6 2 0,-2 5 0 0,0 3 2 15,0 2-2-15,0 0-6 0,0 0-3 16,-8 7-2-16,2 3-2 16,-11 3 1-16,7 2 0 0,-1 1 0 15,-3 2 0-15,4-1 1 0,-1 2 0 16,-1-1 1-16,-1 0-1 0,5 0 0 0,-4-1 0 15,3 0 1-15,3-2-1 0,0-2 0 16,2-1-5-16,-2-2-6 0,4-1-3 16,2-2-5-16,0-3-11 0,0 2-8 15,0-3-8-15,-2 2-19 0,0-5-61 16,-3 0-124-16</inkml:trace>
  <inkml:trace contextRef="#ctx0" brushRef="#br0" timeOffset="7174.152">8306 5203 143 0,'0'0'49'0,"0"0"3"0,0 0 17 0,0 0-13 16,0 0-11-16,0 0-9 0,0 0-11 15,-23-44-5-15,23 44-3 16,0 0-3-16,0-2-1 0,0 2-5 16,0 0-5-16,-2 0-2 0,2 3-1 0,-4 2 0 15,2 1 0-15,0 0 0 0,2 4 0 16,-2 0 1-16,2-1-1 0,0 2 0 16,0 0 1-16,0-1-1 0,2 0 0 15,0 1 0-15,4-1 0 0,-2-1 0 16,6-2 0-16,-1-3 0 0,-1-1-2 15,6-3 2-15,3 0 1 0,6 0 0 16,-5-7 1-16,5-2 2 0,-2 0 4 16,-3-4-2-16,-5 4 6 0,-3-1-3 15,-8 0 3-15,2-2-3 0,-4-1-5 16,-2-2-1-16,-2-1-3 0,-10-1 1 16,5 3-1-16,-5 0 0 0,-1 2-1 15,1 6 1-15,-3-2-2 0,7 8 2 0,-2-3 0 16,-3 3-1-16,1 0 1 0,-5 6 0 15,5 5-1-15,-7 0 1 0,2 0-1 16,1 3 2-16,1-2-2 0,5 5 1 16,-1 0 0-16,1 0 0 0,6 3 0 15,0-4 0-15,1 1 0 0,3 1-1 16,2-2 1-16,0 4-1 0,7-3 1 16,1 0-1-16,8-1 1 0,1-1-1 15,4 0 2-15,3-4-1 0,5-2 0 16,4-3 3-16,3-3 1 0,3-3 0 15,0 0 2-15,4-6-3 0,1-4 1 16,-3-2-2-16,1-1 0 0,-3-2-1 16,-6-2 0-16,0-2 1 0,-8-3 1 0,2-3 3 15,-9-3 3-15,1 0 0 0,-7-4-3 16,3-2-1-16,-7 5-2 16,-4 1-3-16,-4 6 2 0,0 2 0 15,-4 2 1-15,-2 5-1 0,-2-1-2 16,-3 5 1-16,-1 3-1 0,-5 1 0 0,3 2 0 15,-7 3-2-15,5 0 0 0,-5 6 0 16,2 5-1-16,-1 3-1 0,3 4 1 16,1-2-1-16,5 7-2 0,-1-4 1 15,8 2 1-15,2-2-1 0,2 1 3 16,0-1 1-16,4-1 1 0,4 1-1 16,2-5 2-16,3 3-1 0,1 0 0 15,3-1 0-15,6 1 1 0,-5-2 0 16,5 0 6-16,-2-2-2 0,-3-1 0 15,-3-2 0-15,-9-1-2 0,2 0-1 16,-4 0-1-16,-2-2-1 0,-2 3-1 0,0-2 1 16,0 2 2-16,-2-3-2 0,-2 1 1 15,-4 0-1-15,0 0 0 16,-5-1-1-16,-1-2-5 0,3-1 2 0,-1-2-7 16,2 0-5-16,1-1 2 0,-1-1-2 15,6 0-5-15,-2-1-5 0,2-6-2 16,1 1-4-16,1-9-14 0,2 1-33 15,7-1-42-15,3-6-6 0</inkml:trace>
  <inkml:trace contextRef="#ctx0" brushRef="#br0" timeOffset="7721.48">8872 5279 181 0,'0'0'116'16,"0"0"-42"-16,0 0-3 0,0 0-15 15,0 0-19-15,0 0-11 0,0 0 1 0,79-43-4 16,-65 43-7-16,-4 6-5 15,-3 2-1-15,5 3-1 0,-6 7 0 0,-2 3-1 16,1 5-2-16,-3 3-3 0,-2 4 2 16,0 0-4-16,-5 4 3 0,3-2-4 15,2-1 0-15,0-1-2 0,0-5-1 16,5 0 0-16,-1-3 1 0,6-3 1 16,2-5 0-16,-5-4 0 0,-1-1-1 15,2-7 1-15,-6-4-1 0,2 1 0 16,-4-2 2-16,2-5 2 0,-2-1 3 15,0-7-1-15,0-3-3 0,0-1 0 16,-2-8-1-16,-2-6 0 0,2-6 0 16,0-5 0-16,-2-4 2 0,4-1-2 15,0 2 0-15,-2 3 0 0,0 5 1 16,0 5 0-16,-2 2 0 0,-1 2 1 16,1 5-2-16,-4 1 0 0,0 1 0 15,6 2 0-15,-2 1 0 0,1 2 0 16,3 2 1-16,0 1 0 0,0 4-1 15,3 0-2-15,1 2 2 0,8 0 0 0,-2 1-2 16,5 0 2-16,3 4-2 0,-5 2 1 16,8 0-1-16,-1 5 2 0,-1 4 0 15,-1 3 0-15,-5 4 0 0,1 4-1 16,-3-1 1-16,-7 6 0 0,-4-1 0 16,-6 1 0-16,-9 0 0 0,1-2 0 15,-7-3 1-15,4-2 0 0,-7 0 0 16,3-4 0-16,0 1-2 0,-6-2 0 15,-2-1-10-15,3-4-11 0,9 1-10 16,0-4-5-16,7-1-7 0,8-2 12 16,2-2-8-16,12 0-48 0,11-8-50 0,4 1-62 15</inkml:trace>
  <inkml:trace contextRef="#ctx0" brushRef="#br0" timeOffset="8049.442">9837 5323 158 0,'0'0'69'0,"0"0"-21"0,0 0 19 15,0 0-12-15,0 0-14 16,0 0-11-16,0 0-2 0,0 0-7 0,-45-42-4 16,41 39-4-16,0 1-1 0,-3-1-1 15,5 3-4-15,0-1 1 0,2-1-3 16,0 2-1-16,0 0-2 16,9-1-2-16,1-2-7 0,6 0 2 0,13 0 5 15,-2 2 0-15,6-1-10 0,0 2-13 16,1 0-18-16,-1 0-27 0,-9 0-44 15,-9 2-81-15</inkml:trace>
  <inkml:trace contextRef="#ctx0" brushRef="#br0" timeOffset="8236.897">9852 5375 323 0,'0'0'104'0,"0"0"-69"0,0 0-2 16,0 0 1-16,0 0-15 0,0 0-6 15,0 0 3-15,0 0-3 0,0 0-5 16,29 41-1-16,-13-40-4 0,13 2 0 16,6-3-1-16,5 0-2 0,13-3-4 15,1-3-18-15,12-2-27 0,9-6-50 16,-11-1-138-16</inkml:trace>
  <inkml:trace contextRef="#ctx0" brushRef="#br0" timeOffset="10502.719">10877 5171 219 0,'0'0'58'16,"0"0"-12"-16,0 0 4 0,0 0-4 16,0 0-13-16,0 0-11 0,0 0-3 15,0 0 0-15,0 0-6 0,-47-129-3 16,53 114-2-16,6 1 0 0,-3 0-1 16,-3 4 2-16,10-2 0 0,-1 3 1 15,3 4-4-15,-1-1-1 0,10 3 1 16,0 2 0-16,2-1 0 0,2 2-1 15,2 6 2-15,-9 1-3 0,3 2 0 16,0 3-2-16,-10 1-1 0,-3-1 0 0,-8 5-1 16,-4 2 0-16,-2 2 0 0,0 4 0 15,-4 1-2-15,-6 2 1 0,-2 3-3 16,1-4-1-16,3 3-2 16,-2-5 0-16,-1-2 2 0,7-2-4 0,0-4 4 15,-2-4 2-15,0-4 3 0,-3-3 0 16,5-2-1-16,0-1 1 0,-2-1 1 15,0-2-1-15,-5-2 3 0,5-1-3 16,2-6 1-16,-4 1 2 0,4-7 0 16,-3-4 2-16,3 0 1 0,4-9 0 15,0-1-1-15,6-8-1 0,5-1 1 16,3 3-2-16,7 1-2 0,-7 6-1 16,9 5 1-16,-4 6 7 0,-1 5-4 0,3 2 0 15,-4 4-2-15,5 0 5 0,1 3-3 16,-2 3-1-16,4 6 0 0,-1 3-2 15,-5 4-1-15,2 1 0 16,-5 6-1-16,-1 0 1 0,-7 6 0 0,2 2 0 16,-4 0-5-16,-3 4 0 0,-1-2-5 15,-2-3 1-15,0 0-1 0,0-7-1 16,0-1 2-16,0-4 6 0,0-4 1 16,-2-3 1-16,-1-2 0 0,-1-3 1 15,-2-2 0-15,0-1 0 0,2 0 1 16,-5-3 1-16,1-3-1 0,-2-1 0 15,4-6 1-15,-1-2-1 0,-1-4 1 16,4-3-1-16,-4-4 1 0,6-8 2 16,2-6 0-16,6 0 2 0,8-1-6 15,-1 6 1-15,5 4-1 0,-1 6 2 16,6 7 0-16,-5 4 5 0,1 3-1 16,4 3-2-16,-3 5 1 0,3 3-5 0,0 0 3 15,-3 6-2-15,5 8-1 0,-2 2 0 16,-6 8 0-16,1 1-2 0,-8 7 2 15,1 3 0-15,-5 0-2 0,-6 2-8 16,2-4-2-16,-2-5-5 0,6 0-1 16,0-3 4-16,7-5-1 0,3 1 0 15,3-2-8-15,2-3-12 0,4-1-2 16,1-6-2-16,3-4-13 0,2-2-6 16,0-3-9-16,2-3 5 0,-6-7 5 15,2-5 14-15,-2-1 41 0,-6-1 2 16,-7-4 48-16,-5-4 28 0,1 0 14 15,-4-6-11-15,2 2-11 0,-6 0-14 16,0 3-7-16,-2 0-9 0,0 5-5 0,0 2-6 16,-2 3-11-16,-2 3-9 0,-2 2-4 15,0 3-3-15,-2 2 0 16,6 4 0-16,-3 1 0 0,1 1 0 16,-2 0-3-16,-4 3 0 0,-3 6-1 0,-3 5 4 15,-3 2 0-15,1-1 0 0,1 5 0 16,0-1-3-16,1 2-6 0,-1-2-1 15,3 0-1-15,2-1 0 0,-3 2 3 16,7-4 0-16,2 5 3 0,-1-5 1 16,3-3 0-16,4 2 2 0,-2-8-1 15,2 1 3-15,0-3 0 0,4-2 0 16,3 0-1-16,1-3-1 0,0-1 2 16,9-6 5-16,-3-1 5 0,13-2 2 0,-6-4-5 15,-1 0 1-15,3-1 3 16,-4-1-2-16,-3-3-1 0,-10 1-1 15,7-1 1-15,-7 1-5 0,0 0 1 0,-2 3-2 16,-2 4-1-16,-2 8-1 0,0 3 0 16,0 0-2-16,0 0-4 0,0 5-6 15,0 7 7-15,0 2 5 0,0 5 0 16,0 2 0-16,0 4 1 0,0 5-1 16,5-1 2-16,3 0-1 0,0 0-1 15,2-2 1-15,7-2 0 0,-1-8-1 16,7-1 0-16,2-4 1 0,-2-4 1 15,6-6 2-15,0-2 0 0,-3-4 4 16,1-10 2-16,-2 0 0 0,2-5 3 16,-2-5-4-16,-11 1 1 0,1-6-3 15,-5-3 0-15,-8-5 0 0,2-6-4 16,-2-5 0-16,3-8-1 0,-3-3 0 16,2 4-2-16,0 0 0 0,0 7 0 15,0 6-3-15,0 5 2 0,-4 8 0 0,2 7 1 16,-2 7-2-16,0 8-2 0,0 1 0 15,-2 3-1-15,-2 0 4 0,-4 3-2 16,0 6 0-16,-7 7 1 0,3 7 0 16,-7 3 2-16,11 5-4 0,-5 6 4 15,1 0-1-15,12 3 0 0,-2-1 0 16,2 4-1-16,0-1 1 0,2 0 0 16,13-1 1-16,-1-4 1 0,-4-1 0 15,7-6-1-15,-7-2 1 0,9-5-1 16,-7-4-1-16,1-4 1 0,1 0 1 15,-6-5-1-15,11-1 1 0,-5-6 1 0,3 0 0 16,-1-3 1-16,5-8 0 16,-4-1 0-16,1-4 1 0,-5-5 1 15,3-2 1-15,-5-8-2 0,-1-1-1 16,4-8 0-16,-3-6-1 0,-3-7-1 16,4-4 0-16,-3 1-1 0,-3-1 0 15,0 3 1-15,2 4-1 0,-4 8 0 0,-1 7-1 16,-3 10-1-16,0 2 2 0,-3 9-2 15,-1 5 1-15,0 4-1 0,-6 5 0 16,6 0-2-16,-11 8 2 0,1 7-1 16,-3 3 3-16,-1 6-1 0,1 4 1 15,3 1-2-15,5 5 2 0,-1 2 1 16,0 2-1-16,6-2 1 0,4 0-1 16,0 1 0-16,0-3-2 0,6-1 2 15,6 1 0-15,1-2 0 0,-1-1 0 16,7-2 0-16,-3-1 1 0,5 2-1 15,4-4 0-15,-5-3 1 0,7-1-1 0,0-5 1 16,6-2 0-16,0-2 1 16,0-4-1-16,0-3 0 0,2-6 1 0,1 0-1 15,-1 0 0-15,-6-3-1 0,2-4-1 16,-9-3 1-16,-5-4-1 16,2 0 1-16,-11-7 0 0,2-4 2 15,-2-4-1-15,1-2 0 0,-3-2-1 0,0-1 0 16,0 9 1-16,-2-1-1 0,-4 10 1 15,0-1-1-15,-2 3-1 0,-2 2 0 16,-6 3 1-16,6 4 0 0,-9-1-2 16,-3 3-1-16,8 3 1 0,-13 6 0 15,8 5 2-15,-7 1-2 0,3 4 1 16,1 2 0-16,3-1 1 0,-1 0 0 16,4 2-1-16,-1-4 1 0,3 4 0 0,0-2-2 15,1 3 2-15,7 0-1 16,-2 1 1-16,0 1-1 0,2-3 1 15,0-2-1-15,0 1 0 0,4-2 0 16,3 0-1-16,5-4 1 0,3 0 1 0,1-4 0 16,1-3 2-16,12 1-2 0,-3-6 3 15,5 0-1-15,0-6-1 0,2-3 2 16,-4-1-2-16,-4-6 2 0,2 0 3 16,-10 0-1-16,-3-8 2 0,-6 1-2 15,1-7 0-15,-3-4-1 0,-6-2-3 16,0-3 1-16,0 1-2 0,-8 7-1 15,-3 6 0-15,-3 5 0 0,-3 6-1 16,3 6 0-16,-9 5-2 0,2 3-2 16,-3 0-5-16,-5 11-5 0,4 6 0 15,-2 0-6-15,8 2-11 0,-1 3-5 16,3 2-10-16,1 3-19 0,3-2-25 16,-3-1-85-16,7-7-60 0</inkml:trace>
  <inkml:trace contextRef="#ctx0" brushRef="#br0" timeOffset="10908.911">13618 4979 163 0,'0'0'102'0,"0"0"-48"16,42-25 13-16,-32 16-4 0,0 1-23 15,3-4-3-15,-3 4-2 0,-4-3 0 16,-4 2-6-16,6 1-2 0,-8-1-1 0,0 4-6 16,0-3-3-16,-2 2-6 15,-4 0-4-15,0 0-5 0,-4 0 0 16,-5 3-2-16,3 0 0 0,-5 3-1 16,1-2 1-16,-7 2 0 0,4 6 0 15,-1 2 0-15,-5 3-1 0,4-2 1 0,-2 4 0 16,-1 0 0-16,7 1-1 0,-1 0 1 15,5 0-1-15,1 3 0 0,3 0-1 16,3 3 2-16,0 2-1 0,4 1-1 16,2 2 1-16,0 1 1 0,4-1 0 15,6 3 0-15,3-3 0 0,8-2 0 16,-3-1 0-16,9-4 0 0,4-1 1 16,2-5-1-16,2-2 0 0,5-1-5 15,-3-7-12-15,4-1-19 0,-6-1-17 16,0-4-12-16,-2-4-26 0,-2-3-103 15</inkml:trace>
  <inkml:trace contextRef="#ctx0" brushRef="#br0" timeOffset="11377.512">14451 4714 250 0,'0'0'51'0,"0"0"-1"16,0 0 17-16,0 0-18 15,0 0-19-15,0 0-8 0,0 0 0 0,0 0-4 16,-43-90-4-16,37 84 0 0,-3-1-1 16,-1 2-1-16,0 2-3 0,1 0-2 15,-3 3-2-15,0 0-1 0,-1 6-4 16,-1 6 0-16,-1 1 0 0,1 4 0 16,-1 1 0-16,5 1 0 0,-2 2 1 15,1 1-1-15,3 3 1 0,0 0 0 16,2 1-1-16,-1 7 0 0,5-1 0 15,2 5 0-15,2 2 0 0,11 1-1 16,-1-1 1-16,3 1 0 0,3-3 0 16,7 2 1-16,2-5-1 0,2-1 0 15,0-4 0-15,4-5-8 0,4 0-10 16,-4-10-8-16,4-2-14 0,-2-5-8 16,1-7-28-16,1-1-49 0,-6-11-125 15</inkml:trace>
  <inkml:trace contextRef="#ctx0" brushRef="#br0" timeOffset="11783.667">14968 4727 374 0,'0'0'44'0,"0"0"-12"16,0 0 28-16,0 0-12 0,0 0-20 15,0 0-11-15,0 0 8 0,0 0-2 16,21-73-8-16,-30 73-6 0,-5 3-8 15,-3 8-1-15,-3 3-1 0,-7 7 1 0,4 1 0 16,-2 3 0-16,-2 1 0 16,-1 4-4-16,-3-1-4 0,0 0-3 15,4-1-1-15,2-3 7 0,6-3-3 16,3-4 3-16,1-4 2 0,7 0 2 16,2-4 1-16,0-1-1 0,1-3 0 15,1-3 1-15,2 0 0 0,2-1 0 16,0 1-1-16,2 0 0 0,7 0 1 0,1 0 1 15,0-3 2-15,7 0 7 0,1 0 2 16,7-1 0-16,4-1-1 0,0-3-4 16,6 2-2-16,4 0-2 0,1 3 1 15,-3-3-1-15,6 0 0 0,-5 3-2 16,-5-3 0-16,-4 3-1 0,-11 0-15 16,-1-2-11-16,-11 2-12 0,-2 0-12 15,-4-3-13-15,-2 0-22 0,-6-3-69 16</inkml:trace>
  <inkml:trace contextRef="#ctx0" brushRef="#br0" timeOffset="12064.853">14976 4775 320 0,'0'0'69'0,"0"0"-20"0,0 0 13 16,0 0-8-16,0 0-16 15,0 0-2-15,0 0-4 0,0 0-2 0,0 0-7 16,9-90-6-16,-9 90-5 0,0 0-5 15,0 3-5-15,0 5-2 0,0 4-1 16,0 5 1-16,-3 8 2 0,-1 3 0 16,-4 7 0-16,2 1 1 0,0 7-2 15,-3-1-1-15,3 0 0 0,0 0-1 16,4-2 1-16,2-3 0 0,2-1-2 16,8-4-1-16,3-1-3 0,-7-5-4 15,8-1-4-15,-1-1-9 0,-3-5-7 16,5-3-7-16,-3-4-10 0,-2-2-10 15,1-7-9-15,-5-3-39 0,0 0-53 16</inkml:trace>
  <inkml:trace contextRef="#ctx0" brushRef="#br0" timeOffset="12533.494">15421 4875 351 0,'0'0'69'0,"0"0"-31"16,0 0 16-16,0 0 2 0,0 0-29 16,0 0-9-16,0 0-6 0,0 0-1 15,0 0-10-15,-13-108-1 0,-5 105-2 16,-5 0 0-16,4 3 2 0,1 0-1 16,3 3 1-16,1 6 0 0,1 0-1 15,-1 4 1-15,2-1 0 0,-1 2 0 0,-1-1 0 16,7 2 0-16,-5-1-2 0,2 1 2 15,-1 1-2-15,1 1 2 0,0 0 0 16,-1 3 0-16,5 2 0 0,0-1 0 16,4-2 0-16,0 1 0 0,2 0 0 15,2 0-2-15,4-1 2 0,2-2 0 16,7 1 0-16,1-5 0 0,5-1 0 16,-2-7 0-16,3-3 2 0,3-2-2 15,0-3 1-15,0-4 3 0,0-5-1 16,-1 1 0-16,-5-4-2 0,-4-1 1 15,-3 2 1-15,-6-3 2 0,2-1 1 16,-1-3-1-16,-1-2-2 0,-2-5 0 16,-2 3-1-16,-2 1-2 0,0 2 1 0,-6 5-1 15,-2 4 0-15,-7 3-2 16,5 5-5-16,-7 2-4 0,3 0-5 16,-5 3-3-16,5 3-7 0,-1 0-5 15,1 5-7-15,1 1-11 0,5 4-35 16,-2-1-43-16,3-3-64 0</inkml:trace>
  <inkml:trace contextRef="#ctx0" brushRef="#br0" timeOffset="13189.606">15851 4827 302 0,'0'0'99'0,"0"0"-53"15,0 0 11-15,0 0-2 0,0 0-30 16,0 0-8-16,0 0-1 0,0 0-6 15,43-161 0-15,-43 147-3 0,-2 1-3 16,0 2 0-16,-6 1 0 0,-5 1-3 0,1 0 0 16,-5 1-1-16,1 6-2 0,-7 1 1 15,4 1 0-15,1 0 1 16,3 6 0-16,-3 2-1 0,5 1 1 0,-3 3-2 16,3-2 2-16,1 4-1 0,-2-2 0 15,5-1 1-15,-3 0-1 16,2 4 1-16,3-1 0 0,1 3-1 0,0 3 1 15,2-4 0-15,0 4-2 0,2-1 2 16,2-1 0-16,2-2 0 0,2-1-2 16,4-4 1-16,0-2-1 0,9-1 1 15,-1-2 1-15,5-6 0 0,2 0 1 16,0-1 0-16,-3-7 0 0,3-3 1 16,-4 0-2-16,1-1 2 0,-7-4 2 15,-3 2 2-15,2-1-2 0,-3-5 1 16,-1 1-2-16,2-4-2 0,-1 3-1 0,-1 3 1 15,-2 0-1-15,-2 9 2 16,-2 2 3-16,-2 4 3 0,0 2 1 16,0 0-2-16,0 0-5 0,0 2-2 0,-2 5-2 15,-2 9 0-15,2 1 2 0,-2 2 0 16,2 2 0-16,2 4 1 0,0 0 0 16,4-2 1-16,4 5 2 0,5 3 0 15,1-2-1-15,0-1 1 0,3 0 0 16,-2 0 1-16,-1-2-2 0,-8 0 1 15,-4-4-2-15,-2-2-2 0,0-4 2 16,-2-1-1-16,-8-1 0 0,2-1 0 16,-5-2 0-16,3-1 0 0,-3 1-1 15,1 0 2-15,0-2-2 0,-3 0 1 16,-1-1-1-16,-5 0 0 0,2-2 0 16,1-3-1-16,-3-3-6 0,5 1-2 15,-1-1-6-15,3 0-8 0,3 2-1 16,-1-2-3-16,6 0-6 0,-3-2-3 15,1 1 0-15,2-2-10 0,-2-1-30 0,6-1-39 16,2-3-39-16</inkml:trace>
  <inkml:trace contextRef="#ctx0" brushRef="#br0" timeOffset="13690.116">16398 4759 162 0,'0'0'109'0,"0"0"-47"16,0 0 14-16,0 0-6 0,0 0-21 16,0 0-10-16,0 0-6 0,0 0-12 15,15-113-6-15,-23 104-4 0,-3 3-2 16,3 3-2-16,0 2-2 0,0 1-5 0,-5-2 1 15,3 2-1-15,-3 2 0 0,-1 2 0 16,2 7 1-16,-7-1-1 0,7 4 1 16,-3 2 0-16,1 1-1 0,-1 0 2 15,3 3-2-15,-1 3 1 0,1 2 0 16,4 0-1-16,3 6 1 0,3 1-1 16,2 5 0-16,2 2-1 0,5-2 1 15,7 2 1-15,-1-2-1 0,5 0 1 16,1-3-1-16,1-3 1 0,5-3-1 15,-2-8 1-15,4 0 0 0,-2-7 0 16,-3-7-1-16,1 0 2 0,-6-6 0 16,-1 0 5-16,-1-6 3 0,-5-3 6 0,-2 0-5 15,-6-3-4-15,5-1-4 0,-7-3 0 16,0-1-1-16,-5-3-2 0,-3 0 0 16,-2 0 0-16,-3 4-2 0,1 2-3 15,0 3 0-15,-3 2-1 0,3 4-6 16,-3 4-10-16,-3-1-6 0,-3 2-10 15,2 0-8-15,1 5-12 0,-3-2-3 16,5 3-38-16,-1 1-62 0</inkml:trace>
  <inkml:trace contextRef="#ctx0" brushRef="#br0" timeOffset="14111.814">16601 4524 174 0,'0'0'65'0,"0"0"7"0,0 0 5 16,0 0-25-16,0 0-16 0,0 0-2 16,0 0-2-16,-6-16-4 0,14 16-7 15,2-3-3-15,5 3-4 0,4 0 4 16,-3 0-2-16,5 8-1 0,4-3-5 16,-1 4-3-16,3 3 0 0,2 4 1 0,6 4-3 15,0 4 1-15,3 5-2 0,-3 3-2 16,0 8 1-16,-4 5-1 0,-8 1-2 15,-9 4 0-15,-12-2 0 0,-4-3-3 16,-16-5-7-16,-3-4-2 0,-10-1-2 16,-6-3-11-16,-3-3-8 0,1-1-8 15,0-2-11-15,6-1-19 0,6-3-58 16,6-4-169-16</inkml:trace>
  <inkml:trace contextRef="#ctx0" brushRef="#br0" timeOffset="14393.551">17564 5179 228 0,'0'0'127'15,"0"0"-79"-15,0 0 15 0,0 0-5 16,0 0-29-16,0 0-10 0,0 0-7 16,0 0-6-16,0 0-4 0,-33 37 0 15,21-22-1-15,-1-1-1 0,-1 2 0 16,0-1-3-16,-1-2-14 0,5-1-4 16,1-3-12-16,5-1-8 0,0-5-16 15,-2-1-45-15,0-2-95 0</inkml:trace>
  <inkml:trace contextRef="#ctx0" brushRef="#br0" timeOffset="14612.255">17473 4923 437 0,'0'0'38'16,"0"0"10"-16,0 0 15 0,0 0-33 15,0 0-13-15,0 0-2 0,0 0-3 16,0 0-6-16,0 0-5 0,11-10-1 16,-11 14-1-16,0 4-1 0,0 1-9 15,0-1-13-15,0 1-19 0,-4 0-20 16,4-1-41-16,-2-2-125 0</inkml:trace>
  <inkml:trace contextRef="#ctx0" brushRef="#br0" timeOffset="64663.794">3634 6816 128 0,'0'0'55'16,"0"0"-42"-16,0 0 24 0,0 0 5 15,0 0 2-15,0 0-14 0,0 0-1 16,0 0-2-16,-17-22-3 0,17 22-6 16,0 0-8-16,0 1-5 0,0 1 0 15,0 1 4-15,0 0 0 0,0 3-1 0,3-4 0 16,-1 4-1-16,2 2-4 0,0-4 2 16,2 3 0-16,0 0-2 0,3-1-1 15,-1 2 0-15,2-2-1 16,5-1 4-16,-3 0 0 0,5-1-1 0,-1-1 1 15,1-3 2-15,-1 0 0 0,1 0 1 16,-1-4 2-16,1-2 0 0,-1-3-2 16,1-1 6-16,1-2-2 0,-5-1-1 15,-1 0 0-15,-3 0-2 0,-1-2-1 16,-2 4-2-16,-2-3-2 0,-4 4-1 16,0-2-1-16,-2 1-1 0,-4-1 0 15,-4 1-1-15,-1 3-1 0,-3-1 1 16,-3 1-3-16,-1 4 3 0,-1 1-1 15,-4 3 1-15,-2 0-1 0,1 5 1 16,-1 3-1-16,0 3 1 0,0-3 0 16,7 6 0-16,-1-3-1 0,2 7 1 0,-3-5-1 15,5 5 1-15,1 2 0 0,1-1-1 16,5 6 0-16,2-2 1 0,4 4-1 16,2-1 1-16,0 1-1 0,4 0 1 15,4-2-1-15,5-1 1 0,1-2 0 16,5-3 0-16,4-2 0 0,-1 0 1 15,5-3 1-15,0 1 2 0,6-5-1 16,0-1 0-16,6-3 0 0,1 0-1 16,-3-6 2-16,4 0-1 0,1-5-1 15,-3-4-1-15,2 1 0 0,-6-7 1 16,3 3-2-16,-7 1-4 0,-5 0-6 16,-3-2 1-16,-8 0-7 0,-3 1-8 15,0-4-5-15,1 2-14 0,-5-3-17 16,0 3-21-16,3 0-31 0,-3 3-110 15</inkml:trace>
  <inkml:trace contextRef="#ctx0" brushRef="#br0" timeOffset="66350.959">4492 6813 39 0,'0'0'35'0,"0"0"0"0,0 0 4 15,0 0 6-15,21-29-1 0,-17 22-4 16,-2 0-3-16,2 1 7 0,-2 1-11 16,-2-1-5-16,0 2-8 0,0-2-2 15,0-3-1-15,0 3-4 0,-2-1-2 0,-4 2-5 16,4 1 0-16,-7-1-2 0,3 0-2 16,-2 2-2-16,-2 0-2 0,-1-2-1 15,-1 4 1-15,-3 1 2 0,-1 0-1 16,1 6-1-16,-1 2 2 0,-1 3 0 15,-1 2 0-15,3 3 2 16,-1-1-1-16,1 1 0 0,5 0-1 0,-1-1 0 16,7-1 0-16,-2 0 0 0,4-3 1 15,0 1-1-15,2-1-1 0,0 0 1 16,2-2-1-16,0-1-2 0,6-2 1 16,1 2 2-16,1-4 1 0,4 2 0 15,1-2 2-15,4 1-1 0,3 1 4 16,1-2 5-16,0 0 1 0,2 2 0 15,1 1-2-15,-1 1-3 0,-4 0-3 0,2 3 0 16,-7-1-2-16,-3-1 0 0,-1 1-1 16,-8-1 1-16,0 1-1 15,-2 2-1-15,-2-1-1 0,-2 1-2 16,-4 0 3-16,-2-2 0 0,-3-1 5 0,-1-2-4 16,0-1 1-16,1-2-1 0,1 1 0 15,0-4 0-15,1 4 1 0,1-3-2 16,0 0 0-16,-2 0 1 0,-1-2-1 15,1 0 0-15,0-3-3 0,3-1-10 16,-1-4-5-16,0-1-7 0,6-1-9 16,-4-2 0-16,6-2-10 0,4 0-45 15,2-3-61-15</inkml:trace>
  <inkml:trace contextRef="#ctx0" brushRef="#br0" timeOffset="66975.897">4816 6819 341 0,'0'0'56'0,"0"0"-18"15,0 0 12-15,0 0-5 0,0 0-18 16,0 0-11-16,0 0 1 0,0 0-7 16,64 4-2-16,-55 5-4 0,-7 4 3 15,0 5-1-15,0 4 2 0,-2 1 0 16,2 5-6-16,0 0 1 0,-2 3-2 15,2-1 0-15,-2 4-1 0,2-3 1 16,2-5 0-16,-2-1-1 0,0-2 0 16,1-5 1-16,3-1-1 0,-4-2 0 15,0-3 0-15,0-3 1 0,0-1-1 16,0-5 0-16,-2 0 0 0,2-3 0 0,-2 0 0 16,0 0 1-16,2 0-1 15,-2 0 2-15,0 0-1 0,-2-3 1 16,-2-7 2-16,0-2-4 0,0-3 1 15,-5-2 0-15,-1-5-1 0,0-6 0 16,-3-1 0-16,-3-7 0 0,1-1 0 0,3 0 0 16,0-1 0-16,1 3 0 0,1 3 0 15,2 1 1-15,4 3-1 0,-3 3 0 16,3 2 0-16,2-1 0 0,0 6 0 16,0-2 1-16,2 6-1 0,2 3 0 15,2 1 0-15,0 1 0 0,9 1-1 16,-3 2 1-16,7-1 0 0,-3 1-1 15,7 2 1-15,1 2 0 0,-1 2 0 16,2 1-1-16,0 5 1 0,1 3 0 16,-3 0 0-16,-2 2 0 0,-3 5 1 15,-5 1-1-15,-5 0-1 0,-4 4 1 16,-2 1 0-16,-6 0 0 0,-7-2 1 0,1 0-1 16,-1-2 0-16,-1-3 1 0,-1 2-1 15,-3-3 1-15,-1-3-1 0,-3-2 0 16,3 0-1-16,0-2 0 0,-1-4-3 15,7 1-1-15,1-1-2 0,4-1-2 16,-1 1-6-16,1-3-6 0,2 0-1 16,0 0-4-16,4-6-10 0,2-1-14 15,0-2-36-15,6 0-17 0,6 2-12 16,1 0-50-16</inkml:trace>
  <inkml:trace contextRef="#ctx0" brushRef="#br0" timeOffset="67475.69">5561 6880 231 0,'0'0'51'0,"0"0"-11"0,0 0-2 15,0 0 5-15,0 0-10 0,0 0-12 16,0 0-6-16,8-26 1 0,-4 26-4 16,0-3-4-16,6 3-3 0,1 0 1 15,-1 0 1-15,7 0 2 0,-1-3-1 16,7 3 1-16,0 0-2 0,-1-3-3 15,5 3 0-15,-8-3-2 0,2 0-2 16,-5-1 1-16,-4 1-1 0,-1 0-2 16,-7-1-11-16,-2 1-11 0,0-2-10 15,-2 1-13-15,-2 2-17 0,-4-3-18 0,-5-1-46 16</inkml:trace>
  <inkml:trace contextRef="#ctx0" brushRef="#br0" timeOffset="67710.01">5732 6718 126 0,'0'0'68'0,"0"0"10"15,0 0-1-15,0 0-3 0,0 0-22 0,0 0-17 16,0 0-4-16,0 0-1 0,0 0-6 16,-27-44-4-16,27 44-8 0,0 0-4 15,0 1-5-15,2 5-2 0,-2 3 1 16,7 4 2-16,-5 2 2 0,0 2 0 16,-2 11 0-16,0 1-3 15,0 2 2-15,-2 3-4 0,2-6 1 16,0 0-2-16,0-3 0 0,0-2 0 15,0 0-1-15,0-3-15 0,4-2-12 16,2 1-12-16,0-4-18 0,0-3-14 16,-2-1-55-16,1-5-118 0</inkml:trace>
  <inkml:trace contextRef="#ctx0" brushRef="#br0" timeOffset="68053.683">6168 6684 245 0,'0'0'25'0,"0"0"-3"15,0 0 24-15,0 0-12 0,0 0-2 16,0 0 3-16,0 0 0 0,0 0-8 16,66 10-10-16,-43-10-4 0,0-4-4 15,0 1-3-15,1 3-4 0,-3-2-2 16,-2 2 0-16,-3 2-12 0,-1 1-31 15,-9 3-46-15,0-5-65 0</inkml:trace>
  <inkml:trace contextRef="#ctx0" brushRef="#br0" timeOffset="68256.759">6193 6893 208 0,'0'0'149'0,"0"0"-120"0,0 0-19 15,0 0 48-15,0 0-15 0,0 0-17 0,0 0 1 16,0 0 1-16,0 0-3 0,58 32-8 16,-33-36-10-16,0 1-2 0,-1-2-5 15,7 2-8-15,-4-3-28 0,4-2-38 16,-4 0-75-16,-6-4-154 0</inkml:trace>
  <inkml:trace contextRef="#ctx0" brushRef="#br0" timeOffset="68569.225">7171 6523 56 0,'0'0'225'0,"0"0"-162"0,0 0 13 15,0 0-8-15,0 0-19 0,0 0-11 0,0 0-6 16,0 0-8-16,0 0-10 0,-21-34-7 16,23 43-4-16,2 6 5 0,1 1 5 15,-1 1 0-15,2 7-4 0,-2 2 0 16,-2 9-4-16,-2 5-2 0,0-1 0 16,0 3-3-16,4-3 0 0,0-2 1 15,5-2-1-15,-7-3-1 0,6-5-7 16,-2 0-14-16,-2-4-11 0,0-2-8 15,1-5-14-15,-3-3-16 0,-2-3-42 16,0-5-94-16</inkml:trace>
  <inkml:trace contextRef="#ctx0" brushRef="#br0" timeOffset="69006.877">7557 6678 10 0,'0'0'378'0,"0"0"-357"0,0 0 6 16,0 0 35-16,0 0-14 0,0 0-22 16,0 0-3-16,0 0 0 0,0 0-5 15,11-93-5-15,-20 90-2 0,5-1-5 16,-4 4-2-16,2 0-1 0,-7 0-3 16,1 7 0-16,4 0 1 0,-9 3-1 15,3 3 0-15,-3 3 0 0,3 0-1 16,-3 2 1-16,3 2 0 0,1 4 0 15,1-2-2-15,2 3 1 0,5 1-2 16,3-2-1-16,2 1 1 0,0-3-6 0,5-4 3 16,3 1 4-16,6-2 2 0,3-3-2 15,6 1-1-15,-1-8 2 0,7 0 1 16,0-7-1-16,0 0 1 0,-2-7 1 16,2-1-1-16,-10-6 1 0,-1 0 1 15,-3-3 0-15,-5 0 2 0,-4-5 1 16,-4-3 1-16,0-6-3 0,-2-4-1 15,-2 2-1-15,-4 0-1 0,-6 6 1 16,-3 3 0-16,1 8-1 0,-1 3-3 16,1 4-7-16,-3 3-6 0,3 3-13 15,-1 3-12-15,1 1-4 0,-3 5-1 0,5 2-13 16,-7-1-2-16,11 0-26 16,0-1-18-16</inkml:trace>
  <inkml:trace contextRef="#ctx0" brushRef="#br0" timeOffset="69553.755">8138 6498 499 0,'0'0'17'0,"0"0"11"16,0 0 22-16,0 0-9 0,0 0-26 15,0 0-9-15,0 0 3 0,0 0-1 16,6-22-6-16,-8 24-2 0,-2 4 0 15,-4-1-1-15,-4 4 1 0,-1 2 1 16,-3-3 0-16,-1 1-1 0,-1 0 1 16,-1-2 0-16,-4 0-1 0,-2-1-2 15,1-3-5-15,-3-1-2 0,-2-2-6 0,0 0-3 16,6 0-2-16,0 0 7 16,5 0 6-16,7-3-2 0,-1 0 1 0,6-2 6 15,0 2 2-15,4-1-1 0,-1-3 2 16,3 2-1-16,3-4 0 15,3 1 1-15,4-1 3 0,5 0 1 16,-1 0-2-16,7 5 1 0,-1 1 1 0,-3 3 1 16,8 0 3-16,-5 2-1 0,5 6-1 15,-2 4-3-15,-5 4-1 0,3 2-2 16,-11 2 3-16,1 3-4 0,-7 2 1 16,-4 3 1-16,-8 3-1 0,-9 4-1 15,1 0 0-15,-7 0 0 0,2-2 0 16,3-5-4-16,-3-2-1 0,6-4 5 15,-1-5 0-15,6 0 0 0,-5-6 0 0,7 3-2 16,0-6 2-16,3-2 0 16,1-3 0-16,2-2 2 0,2-1-2 15,0 2 1-15,0-2 4 0,0 0 2 0,4-2 1 16,5-2-1-16,5 0-2 16,7 1-1-16,4-1-1 0,8 1 1 0,2-3-1 15,6 1-2-15,3 2-1 16,5-1 0-16,-1 0 0 0,1-4-23 0,-3-1-32 15,-7-5-27-15,-4-5-70 0</inkml:trace>
  <inkml:trace contextRef="#ctx0" brushRef="#br0" timeOffset="69944.25">8701 6513 341 0,'0'0'58'0,"0"0"1"0,0 0-2 0,0 0-9 16,0 0-17-16,0 0-11 0,0 0-1 16,0 0-5-16,0-57-9 15,-17 60-2-15,5 2-2 0,-3 3 0 0,-1 1 0 16,-1 3 1-16,-4 4 0 0,-3-2-1 16,-3 3 0-16,0 4 0 0,-2 0 0 15,0 0-1-15,0 0 0 0,0-2 0 16,4 0 0-16,5-4 1 0,-5 1-1 15,6-2 0-15,3 0 0 0,-3-3 1 16,7 1-1-16,1-3 0 0,1-3 0 16,6-2 0-16,4-1-2 0,0 0 2 15,0-2-1-15,2 3 0 0,4-3 1 16,11 2-1-16,-1-3 1 0,9 0 2 0,8-6 0 16,4-2 0-16,7-2 1 15,5 0 0-15,5-2-1 0,-2 4-1 16,-3-1 0-16,-9 3-1 0,-9 1-1 15,-17 3-22-15,-6 2-16 0,-4-3-10 0,-6 0-22 16,-8-5-47-16,2 1-157 0</inkml:trace>
  <inkml:trace contextRef="#ctx0" brushRef="#br0" timeOffset="70194.191">8585 6459 266 0,'0'0'159'0,"0"0"-110"0,0 0 8 16,0 0 7-16,0 0-19 0,0 0-20 16,0 0 0-16,0 0-3 0,16-46-12 15,-14 47-5-15,-2 7-4 0,2 4 0 0,-2 1 2 16,2 7 0-16,-2 2 2 0,0 4-1 16,0 4 0-16,0 2 0 0,0-1-1 15,0 0-1-15,0 2 0 0,3-1-2 16,3-1 0-16,2 0 0 0,2 0-3 15,-3-2-18-15,3 1-23 16,-2-7-20-16,-4-3-25 0,-4-4-56 0,0-7-188 16</inkml:trace>
  <inkml:trace contextRef="#ctx0" brushRef="#br0" timeOffset="70459.778">8909 7021 386 0,'0'0'59'16,"0"0"-12"-16,0 0 4 15,0 0 4-15,0 0-18 0,0 0-12 0,0 0-3 16,0 0 1-16,0 0-9 0,87-28-7 16,-87 34-5-16,0 6-1 0,0-1 4 15,-4 5-2-15,0 0-1 0,-6-2 1 16,3 3-1-16,-1-2-2 0,-4-1 2 15,3 3-2-15,-1-6-4 0,2 1-10 16,-3-2-15-16,3-1-18 0,-4-3-18 16,-7-4-22-16,3-2-97 0</inkml:trace>
  <inkml:trace contextRef="#ctx0" brushRef="#br0" timeOffset="70662.832">8967 6729 439 0,'0'0'44'0,"0"0"-17"0,0 0 21 15,0 0-3-15,0 0-21 0,0 0-16 16,0 0-4-16,0 0-4 0,0 0 1 16,-16 9-2-16,11 2 0 0,5-1-19 15,0 3-16-15,0-1-25 0,0-2-39 16,5-1-112-16</inkml:trace>
  <inkml:trace contextRef="#ctx0" brushRef="#br0" timeOffset="114185.57">25963 15360 34 0,'0'0'32'16,"0"0"-11"-16,0 0 4 0,0 0 19 15,0 0-5-15,0-23-7 0,-4 22-4 16,-2-1 1-16,4 1-2 0,-3 1-4 16,5-1-2-16,-2 1-2 0,2-2-3 15,0 2 1-15,0 0 6 0,0 0-1 16,0 0-2-16,0 0 3 0,0 0-3 15,0-1 1-15,0-1-3 0,0 2 3 0,0 0-2 16,0 0-4-16,0 0-2 0,0 0-3 16,0 0-1-16,2 0-2 0,5 0 0 15,3 0 1-15,0 0-1 0,-3 2 1 16,9-1 0-16,-3 4-1 0,7 1-2 16,-3-1 2-16,8 4-1 0,-7-4-2 15,3 5-1-15,6 0-1 0,-7 1 2 16,1 2-1-16,6-1-1 0,0 3 0 15,-5-1 0-15,-1 3 0 0,4-2 0 16,-4 1 0-16,-3-2 0 0,3 1 0 16,-7-4-1-16,5 0 0 0,-7-2 0 0,3 1 1 15,-3-3-1-15,-3-2-1 16,-3 0 2-16,2 1-2 0,-4-4 1 16,-2-1-1-16,-2 0 0 0,0-1-3 15,0 1-4-15,0-1 0 0,0 0 0 16,-4 0-3-16,-4 1-8 0,0-1-9 0,1 1-12 15,-3-1-4-15,-2-2-7 0,3-3 7 16,3-4-56-16,-2 1-105 0</inkml:trace>
  <inkml:trace contextRef="#ctx0" brushRef="#br0" timeOffset="114670.413">26459 15268 330 0,'0'0'40'0,"0"0"-27"0,0 0 26 16,0 0 26-16,0 0-23 0,0 0-14 16,0 0 0-16,0 0-2 0,-14-48-1 15,12 47-1-15,2 1-3 16,0 0-4-16,-2-1-1 0,2 1-3 0,0 0-2 15,0 0-2-15,-5 1-2 0,5 2 0 16,-2 4 2-16,-6 1-2 0,-2 2 0 16,-3 4 3-16,3 1 0 0,-9 4 1 15,3 1-1-15,-5 1-1 0,5 2-1 16,-5 1 0-16,-4 1 0 0,7 0-2 16,-1 0-1-16,-4 4-1 0,5 0-1 15,-3 2-1-15,2-1-1 0,1-2 0 16,1 0 1-16,1-1-1 0,-1-1-1 0,1-3 2 15,-1-2-1-15,1-1-1 16,-1-2 1-16,3-2 0 0,1 0-1 16,-3 0-1-16,9-2 0 0,-5 0-1 15,2-1-2-15,1-2 0 0,7-2-1 0,-4 0 0 16,2-1-3-16,0-1-2 16,2-3-4-16,-2 1 0 0,2-2-3 0,-1 1-4 15,3 1-4-15,0-1-6 0,0 2-10 16,3 2-6-16,-1 0-1 0,4 0-16 15,-4-1-21-15,-2-2-81 0</inkml:trace>
  <inkml:trace contextRef="#ctx0" brushRef="#br0" timeOffset="120106.822">24750 5081 41 0,'0'0'4'16,"0"0"-1"-16,0 0-2 0,0 0-1 15,0 0-1-15,0 0-2 0,0 0 0 16,-50-17-6-16,50 17 4 0,-4-3 3 16,4 1-2-16,-4-2 4 0,2 1 15 15,0-1 2-15,-3-2-4 0,5 2-1 16,-4-2-12-16,0 1 0 0,-2-1 1 16,0 3 11-16,2 1 13 0,0-1 8 15,1 0-1-15,1 0-2 0,2 1-4 16,0 1 0-16,0-1 0 0,0 1-2 0,0-1-2 15,0 1 0-15,0 1-5 16,0-2 2-16,0 2 2 0,0 0 1 16,0 0-5-16,0 0-5 0,0 0-4 15,0 0-2-15,0 0 0 0,0 0-2 16,0 0 1-16,0 0-3 0,0 0-2 0,0 0 1 16,0 0 1-16,5 3 7 0,-1-1 0 15,4-1 1-15,-2 2-3 0,0-1-2 16,-2 4-1-16,3-3 0 0,-1 0 0 15,4 5-1-15,1-2 1 0,-1 3 3 16,6-1-1-16,-3 3 1 0,12-1 1 16,-7 2-1-16,3 0-4 0,4 1 1 15,-5 0 0-15,-1 0-3 0,2-2 0 16,-9 1 0-16,5 2 0 0,-5-3-1 16,-4 4 1-16,3-5 0 0,-3 5-1 15,-2-5 1-15,-4 2-1 0,0-2 0 16,2 2 0-16,0 0 0 0,-1-4 0 15,3 2 1-15,-2 1 0 0,0-2-1 0,2 1 0 16,-6-4-3-16,4 0-6 16,0-3-1-16,1-2-6 0,-1-1-5 0,-2 0-13 15,-2-7-15-15,0-7-21 0,-6-3-66 16</inkml:trace>
  <inkml:trace contextRef="#ctx0" brushRef="#br0" timeOffset="120466.107">25047 4957 190 0,'0'0'274'16,"0"0"-272"-16,0 0-2 0,0 0 3 0,0 0-2 15,0 0-1-15,0 0 0 0,-10 0 2 16,10 0 9-16,-4 0 1 16,-4 0-1-16,-3 2-2 0,1 3-6 0,-13 4 0 15,2 3 0-15,-1 2 1 0,-3 0 3 16,-6 5-2-16,2 1-2 0,2 1 0 16,4 1 1-16,1 0-2 0,-5 1 0 15,12 0-2-15,-3 2 1 0,7 0-1 16,-5 3 0-16,5-2 0 0,-1 2 0 15,-4-5 0-15,7 2 1 0,-7-4-1 16,3-2-1-16,3-3-8 0,-7-4-1 16,11 0-2-16,-2-4-4 0,2-5-11 15,6 2-16-15,0-7-20 0,4-10-59 16</inkml:trace>
  <inkml:trace contextRef="#ctx0" brushRef="#br0" timeOffset="120950.451">25182 5199 306 0,'0'0'41'0,"0"0"-37"0,0 0 10 16,0 0-6-16,0 0-1 0,0 0-5 16,0 0 2-16,0 0 4 0,66-15 0 15,-50 11 0-15,-1 3-4 0,-3-1 0 16,5 2 0-16,-7-3 3 0,11 0 3 16,-5 1 1-16,9-1 3 0,-2 0-3 15,2 2-5-15,-1-2 0 0,5 1-3 16,2-1-2-16,-4 1-1 0,0-1 1 15,-6 0 0-15,4 2-1 0,-11-4 0 0,-2 5-5 16,-7 0-14-16,-5 0-11 0,0 0-20 16,-9 0-20-16,-3-2-18 0,2-2-57 15</inkml:trace>
  <inkml:trace contextRef="#ctx0" brushRef="#br0" timeOffset="121309.665">25444 4971 307 0,'0'0'0'0,"0"0"-13"0,0 0 13 15,0 0 13-15,0 0 1 16,0 0-1-16,0 0 13 0,0 0 1 15,0 0-3-15,35-8-2 0,-35 8-4 0,0 4-11 16,2 3 1-16,0 4 5 0,3 0-5 16,3 0-2-16,-6 4-1 0,4 4 0 15,0-2 0-15,-4 6-1 0,7-1-2 16,1 4 0-16,2 1-2 0,-3 2 1 16,5-4 0-16,-1 3-1 0,-5-3 1 15,4 0-1-15,-4-3 0 0,-3 0-4 16,-5-3-15-16,0-3-11 0,0-1-4 15,-5-2-9-15,-3-3-6 0,-2-1-27 16,2-6-54-16</inkml:trace>
  <inkml:trace contextRef="#ctx0" brushRef="#br0" timeOffset="121872.026">26079 4913 284 0,'0'0'27'0,"0"0"-26"0,0 0 1 16,0 0 0-16,0 0 0 0,0 0-2 16,0 0 0-16,0 0 0 15,-52 44 1-15,40-37 0 0,3 5 1 16,-3-3 8-16,-4 5 3 0,3-3 5 0,-3 3-6 16,7 1 2-16,-1-2 2 0,-2 2-6 15,1-1-3-15,5 0 0 0,-4 0-5 16,-1 1 4-16,7-2-3 0,-2 0 0 15,2-3 0-15,4 1-1 0,-2-3-2 16,2 0 0-16,0-4 0 0,0 1 0 16,2-4 0-16,-2 2 3 0,0-3 3 15,2 0-1-15,-2 0 3 0,0 2 4 16,0-2-1-16,0 1-1 0,2-1-1 16,2 0-5-16,0 0 2 0,11-6 9 15,-1 0-5-15,7-3 4 0,-3 1-6 16,11-3-4-16,0 2-1 0,0 3-1 15,-2-2-1-15,-2 2 0 0,2 1 0 0,0 1-1 16,-5 3 1-16,-5-2-1 16,2 3-1-16,-7 0 0 0,-6 0-5 15,2 0-9-15,-8 2-6 0,3-1-4 0,-1 2-2 16,-2-3-4-16,2 2-10 0,-2-2-15 16,0 0-24-16,-4-2-41 0</inkml:trace>
  <inkml:trace contextRef="#ctx0" brushRef="#br0" timeOffset="122184.484">26013 4900 410 0,'0'0'0'15,"0"0"-14"-15,0 0 4 16,0 0 5-16,0 0 5 0,0 0 0 15,0 0 4-15,0 0 14 0,51-12-1 0,-49 12 3 16,0 0-8-16,1 3-5 0,-1 4 3 16,2 4 4-16,-2 3-2 0,4 2-4 15,2 5-2-15,-4 4-4 0,1 0-2 16,-3 4 1-16,0-4-1 0,-2 6 2 16,2-2-2-16,0-1 0 0,0 0 1 15,2-1-1-15,4 4 1 0,-2-6-1 16,1 1 0-16,-3-2 0 0,2-4-15 15,4 2-14-15,-3-6-14 0,-3-1-20 16,-4-6-31-16,0-4-62 0</inkml:trace>
  <inkml:trace contextRef="#ctx0" brushRef="#br0" timeOffset="122684.525">26399 5001 291 0,'0'0'0'15,"0"0"0"-15,0 0 22 0,0 0-3 16,0 0-16-16,0 0-3 0,0 0 1 15,0 0 0-15,-37 44 0 0,29-34 1 0,-3 3 5 16,5 2 1-16,-2 0 1 0,-4 2 0 16,3 0-1-16,5 3 0 15,-6-3 0-15,4 2-4 0,1-1 2 16,3-2 0-16,2 1-6 0,0 0 0 16,0-1 0-16,9 1-1 0,-5-5 0 0,6 3-1 15,-6-7 2-15,9 0-3 0,-1-1 0 16,-4-5 3-16,9 0 1 0,-5-2 1 15,-1-2-2-15,5-1 1 0,-8-6 3 16,1-2-1-16,1-3 3 0,-4-2 4 16,0-2 7-16,-6-5 2 0,5-2-4 15,-5-6-3-15,0-6-4 0,0 4 0 16,0-1-4-16,0 3-3 0,-5 8-1 16,3 3 0-16,-2 8-1 0,-4 4-3 15,2 3-2-15,-3 2 0 0,5 0-3 16,-4 3-5-16,-8 3-4 0,5 5-17 15,-7 4-12-15,3-1-2 0,-3 3-29 16,1-2-41-16</inkml:trace>
  <inkml:trace contextRef="#ctx0" brushRef="#br0" timeOffset="123450.045">26662 4925 314 0,'0'0'22'0,"0"0"-21"0,0 0-1 16,0 0 4-16,0 0-3 15,0 0 2-15,0 0-3 0,0 0-1 16,-4-56-9-16,-11 56 3 0,3 0 7 0,-9 0 3 16,7 0 0-16,-9 0-2 0,8 3 1 15,-3 3 0-15,3-1 0 16,-1 3-1-16,7 1 0 0,-1-3 0 0,0 5 0 16,4-3 0-16,-1 4 2 0,1 2-3 15,4-5 2-15,2 5-1 0,0 0-1 16,2 0 1-16,6 0 1 0,-3 2 0 15,1-2 0-15,4-2-2 0,-4 0 2 16,1-1-2-16,-1-5 0 0,0-1 0 16,4 1-2-16,-1-4 2 0,-1 1 0 15,10-3 5-15,-3 0-2 0,10 0 5 16,0-8-3-16,1 0-3 0,-3-4 0 16,4-2 2-16,-4 1-2 0,-11-6 2 15,-2 0 1-15,-3 2 9 0,-7-5-1 0,0 2 0 16,0 0-4-16,0 0-1 15,-2 6 1-15,-3 3-6 0,-1 3 1 0,6 5 10 16,-2 0 0-16,2 3-2 0,0-2 0 16,0 1-7-16,0 1-5 15,0 3 0-15,0 3-2 0,0 5 2 0,0 0-1 16,0 6 1-16,0 0 0 0,0 0 1 16,0 3-1-16,0 1 2 0,0 3-1 15,0 2 4-15,0-1-3 0,0 3 0 16,0 0-1-16,0-1 0 0,0 2 0 15,0-2 0-15,0-1 0 0,0-2-1 16,0 2 1-16,-4-4-1 0,2-2 2 16,-2 1-2-16,-4-3 1 0,1-4-1 0,1-2 1 15,0-3-1-15,2-2 2 16,-2-1 0-16,-5-3-1 0,5 0 1 16,2 0-1-16,-4 0 0 0,-7-3-1 0,-1 0 0 15,-9 0 0-15,-6-2-4 0,-4-2-10 16,2-2 0-16,0-3 2 0,0 2 0 15,8 0 7-15,12 1-2 0,1-2-10 16,8 2-3-16,4 1-8 0,6-4-9 16,4-2-53-16,1 0-63 0</inkml:trace>
  <inkml:trace contextRef="#ctx0" brushRef="#br0" timeOffset="123950.551">27065 4843 294 0,'0'0'154'0,"0"0"-152"16,0 0-2-16,0 0 10 0,0 0 7 15,0 0-16-15,0 0-1 0,-21-8 1 16,21 11-1-16,-2 2-1 0,0 4 0 16,0 2 1-16,2 1 1 0,-2 2 2 15,-2 0-2-15,2 3 2 0,-7 2-1 16,-1 2 0-16,2 1 0 0,4 3 0 16,-3 3 1-16,-1-4-2 0,2 3 0 0,-2-4-1 15,4 2 0-15,4-3 0 0,-5-1 0 16,3-1 0-16,2-4 0 15,0 2 0-15,2-4-1 0,3 0-1 16,5 0-1-16,4-1 3 0,-1-3 0 16,7 0 1-16,-5-5 2 0,12 0 0 0,-7-4-3 15,-1-1 2-15,0-3-2 0,-9-5 7 16,4 0 6-16,-5-2 5 0,-3 0 4 16,-4-1-5-16,-2-3-7 0,0 0-3 15,-2 2-5-15,-8-2-2 0,-7 1-1 16,-2 3 1-16,-1 2-2 0,-7 3 2 15,-4 5-2-15,4 0 1 0,2 5-1 16,-2 6-5-16,1-1-6 0,-3 1-10 16,0 6-11-16,0-4-20 0,0 0-27 15,-13-4-65-15</inkml:trace>
  <inkml:trace contextRef="#ctx0" brushRef="#br0" timeOffset="124934.775">23174 5128 218 0,'0'0'4'15,"0"0"-4"-15,0 0 4 0,0 0 5 16,0 0-4-16,0 0-4 0,-45 13 12 15,43-11 11-15,0 1 4 16,0-3 0-16,2 0-3 0,0 0-6 0,0 0 2 16,0 0-6-16,0 2-7 15,0-1-7-15,2 2 0 0,2-1 4 0,0 1 1 16,9 0 1-16,-3 0 2 0,0-1 2 16,11-1-2-16,-7-1-1 0,9 0 1 15,4 0 0-15,0 0 0 0,6 0-2 16,4 0-1-16,4-3 3 0,7 0-7 15,4-3 0-15,6 0 0 0,-5-4-1 16,5 3 1-16,2 0-2 0,-10 0 1 16,1-1-1-16,-13 4 0 0,-5-1 1 0,-4 3 0 15,-17 2-1-15,0-3 1 16,-12 3-1-16,0 0 0 0,-8 0-2 16,-4 0 2-16,-11 3 4 0,-4 5-3 0,-6-2 0 15,0 0 0-15,0 0-1 0,2-1-5 16,0 0-1-16,4-2-4 0,0 0-3 15,4 0-3-15,9-3-12 0,-3 0-21 16,5 0-29-16,4-9-59 0</inkml:trace>
  <inkml:trace contextRef="#ctx0" brushRef="#br0" timeOffset="125403.4">23631 4849 286 0,'0'0'41'15,"0"0"-41"-15,0 0 21 0,0 0 25 16,0 0-22-16,0 0-18 0,0 0 6 15,0 0 6-15,48-3-7 0,-38 6-2 16,1 3-2-16,7 0 0 0,-5 2-2 16,7 1 1-16,-1 1 0 0,1-1-1 15,3-3 0-15,-2 2-2 0,2 1 1 16,4-1-3-16,-5 3 1 0,1-4 1 16,4 3-2-16,0-2 0 0,-5-1 1 0,-1 1 1 15,0 1-1-15,-11-4 0 16,-4 1 0-16,-2 0-2 0,-4 2-1 15,-6 0 1-15,-2 7 4 0,-13-2 8 16,3-1-1-16,-9 4-3 0,-4-4 3 16,-2-1-5-16,2 1-1 0,2-1-2 0,0-3-1 15,6 1 1-15,-2 1-3 0,-2 0 1 16,9 2-1-16,-5 1 0 0,0 1-1 16,7-2-7-16,-5 4-14 0,7-1-10 15,-1-1-2-15,11 0-13 0,4-2-21 16,0-5-33-16,4-1-50 0</inkml:trace>
  <inkml:trace contextRef="#ctx0" brushRef="#br0" timeOffset="128637.496">22707 4558 200 0,'0'0'0'0,"0"0"-8"0,0 0 2 0,0 0 6 15,0 0 9-15,0 0 8 16,0 0 8-16,33-17 5 0,-28 15-5 0,3 2-9 16,-4 0-6-16,0 0-5 0,2 0-1 15,0 0 1-15,7 2-2 0,-5-2 3 16,-2 1 4-16,9-1 2 0,-3 0-1 15,-1 0 2-15,3-1-1 0,-2-2-2 16,-3-2 1-16,3 2-2 0,-4 0-1 16,-6-3 2-16,0 3 2 0,3-2 3 15,-5-3 0-15,2 2 1 0,-2-2-6 16,0-1-4-16,-7 0-3 0,3-1-2 16,0 0-1-16,-8-2 1 0,1 3 1 15,5 0-2-15,-6-1 2 0,2 3-2 16,-1-2 2-16,3 1 1 0,-4 3-2 15,3-1 2-15,5 0-1 0,-6 3 1 16,-3 2 0-16,3 1-3 0,-6 0-1 16,3 6 1-16,-1 1 1 0,-3 1-1 0,7 4-1 15,-5 3 1-15,7 1 0 0,0 2 0 16,4 3-1-16,2-1 0 0,2 0 1 16,0-1-2-16,4-1 2 0,2 1 0 15,2 0 0-15,5 1 0 0,-1-2 0 16,-4 0 1-16,9 0 0 0,-7-3 0 15,-2 1-1-15,5-4 2 0,-5-2-2 16,-2-2 1-16,5-1-1 0,-3-4 2 16,2 2-2-16,-2-5 1 0,11 0 1 15,-4-2 0-15,7-4 0 0,3-4-1 16,-2-3 2-16,6-4-3 0,0 0 0 16,2 1 1-16,2-5-1 0,-2 5 1 15,0-3-1-15,-4 1 0 0,-9 3 1 0,3-3-1 16,-11 0 2-16,3 1-1 0,-11-3-1 15,-2 0 1-15,-2-3 2 16,-11-2 1-16,3-2-2 0,-7 4-2 16,5-2 0-16,2 5 0 0,-5 3 1 0,9 4-1 15,2 6 1-15,2 2-1 0,2 4 0 16,0-1 0-16,0 2-1 0,0 0-2 16,0 0 2-16,0 7-2 0,0 0-5 15,4 4 4-15,-2 3 4 0,2 0-1 16,0 3 1-16,-2-1-2 0,5 1 0 15,-5-2-1-15,2 2-1 0,0-1 4 16,0-1-1-16,6 4 1 0,5-2-1 16,-3-2 1-16,9 1 0 0,-7-4-2 0,11 0 1 15,2-2 1-15,-2-1 0 16,0-1 0-16,2-4 0 0,-1 4 0 16,-3-5 0-16,-8 0 0 0,-5 3 1 15,-2-4-1-15,-6 1 0 0,-2-1 0 0,-4 4-2 16,-8 0 2-16,-1 2 3 0,-11 2 5 15,1 0-3-15,0 2-1 0,-2-1-3 16,-2-3 1-16,5 1 0 0,5-1-1 16,-2-2-1-16,9-3 1 0,8-1-1 15,0-1 2-15,2-1-2 0,0-3 0 16,0-3-2-16,0-3-18 0,0-2-9 16,0 0-5-16,4-7-22 0,-2-1-31 15,2-5-51-15</inkml:trace>
  <inkml:trace contextRef="#ctx0" brushRef="#br0" timeOffset="129246.709">23348 4357 374 0,'0'0'72'15,"0"0"-72"-15,0 0-36 0,0 0 36 16,0 0 2-16,0 0-1 0,85 56-1 16,-64-46 2-16,-11 1 2 0,4 3-1 15,-5 2 4-15,-3 5-1 0,-2 2-2 16,-2 2 0-16,8 0 0 0,-3 0-2 16,-1 1-1-16,-2-1 0 0,0 1 0 15,4-4 1-15,3-2-2 0,-5-3 0 16,-2-3 0-16,0-2 1 0,0-1-1 15,-2-6 0-15,0-2 0 0,-2 0 0 16,0-3 1-16,0 0 13 0,-8-3 19 16,4-2 1-16,-4-6-24 0,-7-1-7 15,5-2 0-15,-5-2 5 0,-1-5-1 0,3-1-2 16,-5-7 0-16,8 1-1 0,-7-5-1 16,7 2-1-16,1 0-1 0,1 0 2 15,2 8 0-15,2-3 0 0,4 6-1 16,0 3 0-16,4 1 0 0,4 2 0 15,0-3-2-15,1 1 1 0,5 1-1 16,-1-3 0-16,1 1 1 0,3 3-1 16,-5-1 0-16,9 5 1 0,-9-2-1 15,11 3 0-15,-7-1 0 0,5 2-1 16,2 3 2-16,-11-1-1 0,7 3 0 16,-9 0 0-16,-4 3 0 0,1 0-1 15,-1 0 1-15,-2 3 0 0,-2 3 0 0,0 1 0 16,-2 4-1-16,0 1 1 0,-4 3 0 15,-6 0 1-15,-1 1 0 0,5 0 0 16,-11 0 0-16,7 2 0 16,0-4-1-16,-3-2 1 0,3 0-1 15,0-3 0-15,-1 1-3 0,3-4-5 0,4 1-2 16,0-1-5-16,-6 0-13 0,-3 0-14 16,1-4-31-16,-13-2-67 0</inkml:trace>
  <inkml:trace contextRef="#ctx0" brushRef="#br0" timeOffset="134355.195">3700 8372 20 0,'0'0'4'0,"0"0"1"15,0 0 2-15,0 0 7 0,0 0-5 16,0 0-2-16,13-16 6 0,-9 13 7 16,-2 1-1-16,0-1-5 0,0 0-1 15,0 0 4-15,2-1 2 0,0-1 2 16,-2 3 8-16,0-4-5 0,2 1 5 0,-1-1-2 16,-1 0-2-16,0 1-3 0,0-1 1 15,-2 0-3-15,2 0 0 16,-2 0-1-16,0 1-2 0,0 0-5 15,-2 1-3-15,0-1-1 0,0 2-6 16,-3 0-2-16,-1 0 0 0,0 1-1 16,-2 0 1-16,-3 1 0 0,-3 1 0 0,2 0-1 15,-9 1 0-15,2 3 1 0,-1 2 0 16,-5 5 3-16,6-3-2 0,-1 2 2 16,3 3 1-16,1-4-2 0,3 2 0 15,3-1-1-15,4-1-1 0,-3 0 1 16,7 0 0-16,-4-1-1 0,6 0 1 15,-2-1-1-15,2 0 0 0,0-3 1 16,0 2-1-16,4 0 0 0,0-1 1 16,2 1 1-16,3-2-1 0,1-1 2 15,2 3 2-15,-1-2-1 0,5 4-1 16,-1-3-1-16,5 3 0 0,1 2 0 16,2-1-1-16,0 1 3 0,-5 0-4 0,1 0 2 15,-1 4-2-15,-5-3 0 0,-1 1 1 16,-4 1-1-16,-1 2 0 0,-1-1 0 15,-6 0 1-15,0 0 0 0,0-3 2 16,-2 0-2-16,-4 0 2 16,-5-2 1-16,5-1-1 0,-2 2-1 0,-5-2-1 15,5 0 0-15,-4-2 0 0,1 0 1 16,1-1-1-16,-2-2 3 0,1 1 3 16,-3-3-1-16,-3-1 1 0,1 0 1 15,-3-1-4-15,1-3 0 0,1-2 4 16,1-2-5-16,1 0-2 0,1-1 0 15,3-2 0-15,1 2-1 0,2-2 0 16,3 2 0-16,-1 2-6 0,6 3-6 0,0 1-2 16,0 1-8-16,2 1-8 0,7 1-23 15,5-2-15-15,7 2 4 0,6-6-15 16,6-4-33-16</inkml:trace>
  <inkml:trace contextRef="#ctx0" brushRef="#br0" timeOffset="134652.403">4083 8276 277 0,'0'0'93'0,"0"0"-91"0,0 0-1 16,0 0 6-16,0 0 20 16,0 0-5-16,0 0 5 0,0 0-2 15,10-96 5-15,-10 94 1 0,0 1-5 16,0 1-5-16,0 0-8 0,0 0-2 15,0 3-8-15,0 3-3 0,0 3 0 16,2 7 0-16,-2 1 1 0,2 6 1 0,2 5-1 16,-4 3 1-16,0 9 0 0,0 0-1 15,0 5-1-15,0-3 2 0,0 1-2 16,4-2 1-16,0-6-1 16,5 0-8-16,-5-3-10 0,4-6-6 0,0-2-9 15,1-3-10-15,-5-7-22 0,-4-2-49 16,0-7-60-16</inkml:trace>
  <inkml:trace contextRef="#ctx0" brushRef="#br0" timeOffset="135183.862">3828 8557 429 0,'0'0'3'15,"0"0"-2"-15,0 0 7 0,0 0 22 16,0 0-24-16,0 0-2 0,0 0 17 15,0 0 6-15,0 0-4 0,7-69-4 16,-3 64-3-16,2-1-6 0,2 1-1 16,5 0-5-16,3-1 0 0,3-1-1 15,8 1-2-15,1-3 0 0,6 0 0 16,5-1-1-16,4 0 1 0,1-2 0 16,-1 3-1-16,-4 3 1 0,-4 1-1 15,-1 2 1-15,-6 0-1 0,-3 3 0 16,0 0-1-16,-6 0-1 0,-1 0 1 15,-1 4 1-15,-1 3 0 0,-1 2 0 0,-3 3 0 16,3 1 0-16,-7 5 0 16,2 1 0-16,-1 2 1 0,-3 3-1 15,-2-1 0-15,0 0 1 0,0-3-1 16,-2-1 1-16,0-2-1 0,-2-3 0 0,0-1 0 16,0-1-2-16,-4-3 2 0,0-3-1 15,0-4 1-15,0 1 0 0,-4-2 1 16,1-1 1-16,1-1 0 0,0-2 0 15,0-5-1-15,-3 0 2 0,1-4 0 16,-2 1 3-16,6-3 4 0,-5-8 5 16,5 2-10-16,0-6 0 0,2 1-1 15,2-1-1-15,6-4-1 0,1 4-2 16,5 4 0-16,4 0-1 0,-1 7 1 16,4 1 0-16,-3 3-1 0,5 4 1 15,1 1 0-15,1 5-2 0,4-1-2 16,-4 2-12-16,6 2-8 0,-4 2-11 15,-1 5-19-15,-1 0-31 0,-8-4-96 0</inkml:trace>
  <inkml:trace contextRef="#ctx0" brushRef="#br0" timeOffset="135621.186">4878 8398 405 0,'0'0'0'0,"0"0"-6"16,0 0 6-16,0 0 19 0,0 0-6 16,0 0 6-16,0 0 17 0,0 0 0 0,2-57-8 15,-2 54-6-15,0 3-4 0,0 0-3 16,0 0-3-16,0 0 0 16,0 0-4-16,0 0-5 0,0 0-1 15,0 0-2-15,0 4-1 0,0 2-1 16,0 4 2-16,0 2 0 0,3 3 0 15,1 2 0-15,-2 2 0 0,0 2 1 16,2 1-1-16,2 0 1 0,0-2-1 0,1-1 0 16,3-2-1-16,-2-2 1 0,5-2 0 15,-3-2 0-15,2-2-1 0,1 2 0 16,1-5 0-16,3-6 0 0,-3 0 0 16,3-3 1-16,1-8 1 0,-1-3-1 15,-1-3 2-15,1-3 1 0,-5-2 2 16,1-5 3-16,-5 1 4 0,0-6-3 15,1-2-4-15,-1 2-2 0,2-2-3 16,-2 9-3-16,-6 8 3 0,1 5 0 16,-3 7 0-16,0 3-3 0,0 2-6 15,0 0-12-15,-3 2-7 0,-1 7-10 0,0 2-4 16,2 1-1-16,2 5-10 0,8-3-27 16,-3 0-52-16</inkml:trace>
  <inkml:trace contextRef="#ctx0" brushRef="#br0" timeOffset="135996.258">5600 8342 404 0,'0'0'5'0,"0"0"-4"16,0 0 9-16,0 0 34 0,0 0-21 15,0 0 12-15,0 0-13 0,0 0-2 16,21-99-5-16,-26 93-2 0,-3 0-3 0,2 0-4 15,-2 1-3-15,-1 0-1 0,-1 2-1 16,0 0 0-16,-1 3-1 0,-3 0 0 16,-1 0 0-16,-1 2 0 0,1 2 0 15,-3 2 0-15,-1 1 0 0,1 2 1 16,-1 0-1-16,-2-1 0 0,7 6 0 16,-1-3 0-16,3 0 0 0,4 2 0 15,-3 3 0-15,3-2 0 0,0 3-1 16,4 3 1-16,-5-2-1 0,7 2 1 15,2 1 0-15,0-2 0 0,0 1-1 16,4 0 0-16,5-2 0 0,3 1 1 16,5-2 0-16,-1-3 0 0,7 0-1 15,4-5-1-15,-2 0-9 0,4-1-5 16,0-5-10-16,-3-1-8 0,1-2-9 16,-2-5-33-16,-4-3-67 0</inkml:trace>
  <inkml:trace contextRef="#ctx0" brushRef="#br0" timeOffset="136355.482">5850 8099 287 0,'0'0'7'15,"0"0"17"-15,0 0 17 0,0 0 2 0,0 0-18 16,0 0-3-16,0 0 0 0,0 0-7 16,10-10-12-16,-4 17 1 15,1 7 9-15,1 3 0 0,-4-1 3 16,4 8-7-16,-4 2 0 0,3 3-3 15,-3 0 2-15,2 2 0 0,0 0-5 0,0 0-1 16,3 1-1-16,-3 0 0 0,4-2-1 16,1-3 2-16,-3 1-2 0,2-4-9 15,-6-2-14-15,-2-7-12 0,0 1-15 16,-2-8-40-16,-8-2-62 0</inkml:trace>
  <inkml:trace contextRef="#ctx0" brushRef="#br0" timeOffset="136558.591">5616 8401 458 0,'0'0'6'0,"0"0"-4"0,0 0 6 16,0 0 14-16,0 0-13 15,0 0 2-15,0 0 12 0,0 0-5 0,0 0-11 16,184-70 1-16,-149 67-4 0,3 0-2 15,3 3-1-15,2 0-1 0,3 0-2 16,1-3-33-16,1-3-38 0,-11-3-102 16</inkml:trace>
  <inkml:trace contextRef="#ctx0" brushRef="#br0" timeOffset="137042.903">6832 8033 389 0,'0'0'26'0,"0"0"-1"16,0 0 14-16,0 0-5 0,0 0-22 15,0 0-9-15,0 0-1 0,0 0 3 16,47 10 0-16,-40 10 0 0,-5 6 2 16,2 3-4-16,-4 5 0 0,0 4-3 15,-6 0 3-15,-1 2-3 0,5-5 0 16,-2 0-4-16,4-4-11 0,0-5-8 15,4-1-13-15,-2-5-24 0,-2-3-30 16,0-6-63-16</inkml:trace>
  <inkml:trace contextRef="#ctx0" brushRef="#br0" timeOffset="137699.617">6708 8344 415 0,'0'0'23'0,"0"0"-11"15,0 0-11-15,0 0 20 0,0 0 2 0,0 0-19 16,0 0 3-16,0 0 11 0,0 0 2 16,116-107-3-16,-94 98-5 0,5 2-5 15,4 1-1-15,2-2-4 0,2 1-1 16,1 2-1-16,-1-4 0 0,0 0-17 16,-4-4-19-16,-2 1-18 0,-2-1-40 15,-3-2-12-15,-3 1 10 0,-6-3 35 16,-3 0 60-16,-2-2 1 0,-3-2 34 15,-1-1 25-15,-2-1 9 0,0 1-5 16,-4 2-13-16,0-2 2 0,-6 10-12 16,4-1 1-16,-4 4-11 0,1 4-3 15,1 2-5-15,2 2-8 0,2 1-2 16,0 0-5-16,0 4-7 0,0 4-1 0,0 5 0 16,0 5 1-16,0 7 3 0,-2 6-2 15,0 0 2-15,0 6-2 0,2 1 1 16,0 0-1-16,0-1-1 0,0-2 2 15,4 0-2-15,-2-1 0 0,6-5 2 16,-1 0-1-16,-3-5-1 0,6 1 0 16,-6-7-1-16,0-1-4 0,1-4-2 15,-3-4 1-15,0-3 0 0,-2-4-1 16,2 1 0-16,-2-3 1 0,0 0 0 16,2 0 0-16,-2 0 3 0,0-1 3 15,0-3 0-15,0-5 0 0,4-5 0 16,2 0 0-16,0-4 1 0,-2-1 0 15,3-4 2-15,3-1 3 0,0-2 1 0,1 0 0 16,-3 2-2-16,2 3-1 0,3 2 2 16,-5 5-1-16,4 5-1 0,-3-1 1 15,5 4-3-15,3 2-1 0,-1 1-1 16,5 3 1-16,2 0-1 0,-3 0 1 16,1 7-1-16,-2 1 0 0,-1 5 0 15,-3 0 0-15,-1 3 0 16,-4 3-1-16,-3 1 0 0,-1 3 0 0,-4 0-4 15,-2 2-14-15,0 0-11 0,0-2-10 16,4-3-10-16,0-3-29 0,2-4-33 16,1-4-48-16</inkml:trace>
  <inkml:trace contextRef="#ctx0" brushRef="#br0" timeOffset="138152.645">7766 8195 330 0,'0'0'113'16,"0"0"-113"-16,0 0-16 0,0 0 16 15,0 0 8-15,0 0-5 0,0 0 2 16,0 0 21-16,-23-56 3 0,23 52-3 16,0-4-5-16,0 2-3 0,5-2-5 15,3-3-4-15,8 1 0 0,1-3-4 16,4 2-1-16,1 4 2 0,1 3-3 15,2 4 0-15,2 0 0 0,0 3-1 16,2 2 0-16,-5 6 0 0,5 1-2 16,-4-1 0-16,-2 5 0 0,-11 2 0 15,-1-1-1-15,-11 5 1 0,0 2-3 0,-5 0-5 16,-5-1 1-16,2-3 1 0,-2-1-2 16,5-5 3-16,1-2 1 0,2-1-1 15,-2-4 1-15,4-2 2 16,-2-3 2-16,-2 0 0 0,0-2 0 0,-5 0 1 15,5 0 0-15,0-2 0 0,0-2 6 16,0-3 7-16,2-5 2 0,-2 1 2 16,4-5 0-16,0-1-2 0,0-5-6 15,8-1-3-15,2-6-4 0,9-1-3 16,8 1-1-16,2 3 0 0,4 4 1 16,0 2-3-16,4 6-4 0,-4 2-15 15,2 4-12-15,2 0-19 0,-3 1-20 16,-5-1-66-16,-7 3-123 0</inkml:trace>
  <inkml:trace contextRef="#ctx0" brushRef="#br0" timeOffset="139480.455">8663 8042 440 0,'0'0'32'15,"0"0"-27"-15,0 0-4 0,0 0 6 16,0 0 0-16,0 0-7 0,0 0 1 15,0 0-1-15,-70 7 2 0,51-4 1 16,5 2 1-16,-3-2 3 0,5 1-1 16,-2 2 2-16,1 1-3 0,7 2-3 15,-6-3 0-15,7 1 0 0,-1 1-2 16,4-1 0-16,2 0-2 0,0 0 2 16,0-2 2-16,2 1-1 0,2-3-1 15,5 1 2-15,3-1-2 0,0 0 0 16,7-2 0-16,-2-1 1 0,5-1 0 15,-1-5-1-15,2 0 0 0,-3-1 1 0,-5-1 0 16,-5-2 0-16,-2 3-1 0,-3-2 2 16,-3 2 6-16,0-3 1 0,-2-2-2 15,-2 2-3-15,-2-1 0 0,-5-2-2 16,-3 2-1-16,1 0 1 0,-3 0 6 16,0 3-6-16,-3 1 1 0,3 4 1 15,-3 3-3-15,-4 0-1 0,5 6 0 16,-5 3 0-16,-4 2 0 0,5 3-1 15,-3-1 1-15,-2 3 0 0,7-3 0 16,-1 3 0-16,7 0 0 0,-3-1 0 16,5 4 0-16,6-3-1 0,-1 3 0 15,5 2 0-15,-2-4 0 0,2 3-1 0,7 0 0 16,-1-4 0-16,8 1 0 16,5-2 1-16,4-2 0 0,-1 0-1 15,11-1 1-15,5-5 0 0,7-2-2 16,1-5 1-16,5 0-1 0,1-8 1 15,2-2-1-15,-1-3 2 0,-5-1-1 0,-7-2 2 16,-8 1 0-16,-8-3 0 0,-6-1 0 16,-7 2 12-16,-1-5 0 0,-7-2 1 15,4 1-5-15,-2-2 0 0,-4 4-2 16,0 1-4-16,-2 4 0 0,-2 5 2 16,-6 1 1-16,-2 4-2 0,1 1-2 15,-3-1-1-15,-3 6 0 0,-5 0-1 16,1 6 1-16,-4 2-1 0,7 4 1 15,-7 2 0-15,5 3 0 0,-1 3 0 16,9-1 0-16,-5 3-1 0,9 0 0 16,2-1 0-16,0-1 0 0,4-1 0 15,0-1 1-15,0-4-4 0,6 0 3 0,2-3 1 16,7-2 0-16,-5-4 0 0,9-1-1 16,-5-4 1-16,7 0-2 0,-1-4 2 15,1-4 0-15,2-2 0 0,-1-3 2 16,1-1-2-16,2 0 1 0,-6-6-1 15,5 3 1-15,1-2-1 0,-4 2 2 16,4 2-1-16,-5 4-1 0,-5 3 0 16,-11 5 0-16,2 3-1 0,-6 0-1 15,0 3 1-15,0 5 0 0,0 3 1 16,0 5 0-16,0 2 0 0,2 0 0 16,2 3 0-16,1-2 0 0,1-1 0 15,2-3 0-15,2-4 0 0,3 0 0 16,-3-3 0-16,9-2 1 0,-3 0-1 15,5-3 0-15,6-3 0 0,-7-3 1 16,9-6 1-16,-4 1-1 0,4-6 0 16,-4-3 1-16,-4-5 5 0,1-3 2 15,-7-4 6-15,1-1-1 0,-5-2-3 16,-1-6-5-16,0-3-1 0,-3-2-2 0,1-2 0 16,0 0-3-16,-6 4 2 0,0 9-1 15,-2 7-1-15,0 10 1 0,-4 5 1 16,0 4 2-16,0 3 0 15,4 2 0-15,-6 1-4 0,-3 8 0 0,-5 4-3 16,1 8 1-16,-1 6 0 0,-3 1 2 16,7 5-1-16,-6-1 0 0,7 0 1 15,3-2 0-15,2 2 1 0,2-2-1 16,0-1 0-16,2 0 0 0,4-2 0 16,4-4 1-16,-2 0-1 0,3-3 1 15,3-3-1-15,-6-6-1 0,-2-1-3 16,3-4 0-16,-7-2 0 0,0-2 0 15,0-1 4-15,0-4 0 0,0-5 4 16,0-3-3-16,-2-4-1 0,-7-3 0 0,-5-4 0 16,-5-4-1-16,-3-3 1 0,1 3-2 15,-2 2 0-15,2 6 2 16,11 9 0-16,4 3 0 0,2 4 0 0,0 3-1 16,-3 0-1-16,3 4 0 15,2 5 0-15,0 4-1 0,2-1 1 0,0 1 2 16,4 6 0-16,7-3 0 0,1 0 0 15,-2 5 0-15,11-4 0 0,0 4 0 16,1-4 2-16,5 0-2 0,6-2 0 16,5-3-4-16,1-2-18 0,6-2-17 15,3-4-9-15,-1-2-29 0,1-7-74 16,-5-6-172-16</inkml:trace>
  <inkml:trace contextRef="#ctx0" brushRef="#br0" timeOffset="140230.276">10286 7983 313 0,'0'0'15'16,"0"0"-1"-16,0 0 40 0,0 0-11 15,-56-39-17-15,52 33-10 0,-4 1 6 16,4 1 3-16,2 3-9 0,-3 0-4 0,5-1-5 16,0 1-1-16,0 1-3 0,0 0 1 15,0 0-1-15,0 1-3 0,7 2-1 16,-1 4 0-16,2 2 1 0,9-1 0 15,-1 1 1-15,7 0-1 0,-2 2 0 16,1 0 3-16,1-2-2 0,-6 3 1 16,3-2-2-16,-7 0 0 0,1 2-5 15,-8-6-3-15,1 0-2 0,-7-3 1 16,4-2-1-16,-2 1 0 0,-2-2 3 16,6-3-2-16,0-1 6 0,0-3 3 15,1 1 1-15,-3-4 2 0,0 2 3 16,-2-3 3-16,0 0 6 0,4-3 0 15,-6-2-1-15,0 1-1 0,0 1-5 16,0-2 3-16,0 6-2 0,0 2-5 16,-4 5 2-16,2 3-1 0,-2 0-5 15,-2 5 0-15,-7 4-3 0,-1 5 2 16,-3 0 1-16,-3-2 0 0,3 2 0 16,-2 0 0-16,3 0-1 0,-1 0 1 0,7-2-2 15,-7 1 0-15,11-1-1 0,-4-2-4 16,0-3-9-16,3 1 8 0,7-4-4 15,0-2 2-15,0-1 2 0,0-1 5 16,0 0 2-16,0 0 1 0,0-1 1 16,7-4-1-16,1-5 12 0,-2 0 0 15,4-2 2-15,-1-3 2 0,5-1-6 16,-4-1-1-16,3 0-1 0,1 1-1 16,-5 2-1-16,7 4 0 0,-8 2 3 15,-6 2-4-15,3 6-1 0,-5 0 0 16,0 0-3-16,0 0-1 0,0 9-2 15,-5 0 0-15,-3 1 2 0,-6 5 1 0,3-1 0 16,1 3-1-16,-6-3 0 0,9 1-4 16,1-2-7-16,4-1-3 0,0-2-1 15,2 0-2-15,0-1-4 0,0 1-13 16,8-2-18-16,1-2-34 16,5-3-76-16</inkml:trace>
  <inkml:trace contextRef="#ctx0" brushRef="#br0" timeOffset="140527.093">10821 7729 443 0,'0'0'22'16,"0"0"-20"-16,0 0-1 0,0 0 13 15,0 0 12-15,0 0-5 0,0 0 14 16,0 0 2-16,95-73-11 0,-95 73-11 15,0 0-2-15,0 2-4 0,-2 5-8 0,0 9-1 16,-2 7 0-16,-2 2 1 0,0 6 0 16,2 5 0-16,-3 4 0 0,-1 2-1 15,4 2 1-15,0 0 0 0,2-4-1 16,2-1 0-16,6-2 0 0,0-4 0 16,5-1-4-16,-7-1-12 0,-2-6-10 15,4-2-13-15,-6-6-19 0,0-7-27 16,-10-7-79-16</inkml:trace>
  <inkml:trace contextRef="#ctx0" brushRef="#br0" timeOffset="140714.543">10557 8038 513 0,'0'0'15'0,"0"0"-8"15,0 0 19-15,0 0 7 0,0 0-19 16,0 0-11-16,0 0 6 0,0 0 8 15,0 0-6-15,122-81-3 16,-89 74-1-16,12 3-4 0,5-2-3 0,6 1 0 16,6-2 0-16,2 1-18 0,-4 2-24 15,-4-4-49-15,-7 0-79 0</inkml:trace>
  <inkml:trace contextRef="#ctx0" brushRef="#br0" timeOffset="141073.913">11785 7913 313 0,'0'0'25'16,"0"0"-20"-16,0 0 35 0,0 0 16 16,0 0-17-16,0 0-15 0,0 0 5 15,0 0 1-15,0 0-11 0,-98-41-2 16,96 41 1-16,2 0 0 0,0 0-6 16,0-1-1-16,0 0-2 0,2-2-3 15,3-2-5-15,11 0-1 0,1-2 0 16,14 2 0-16,6-4 0 0,8 4-1 15,1 2-14-15,-5 0-12 0,1 3-15 16,-5 0-24-16,-14 2-54 0,-3-1-111 16</inkml:trace>
  <inkml:trace contextRef="#ctx0" brushRef="#br0" timeOffset="141245.669">11762 7978 440 0,'0'0'29'0,"0"0"-29"0,0 0 1 16,0 0 8-16,0 0 5 0,0 0 3 16,0 0 14-16,0 0-3 0,0 0-10 15,99 5-10-15,-60-6-5 0,3-2-1 16,1 2-2-16,5-2 0 0,-1 0-28 16,3 0-34-16,2-6-62 0,-15-1-126 0</inkml:trace>
  <inkml:trace contextRef="#ctx0" brushRef="#br0" timeOffset="143011.535">12564 7620 352 0,'0'0'27'0,"0"0"23"16,0 0 11-16,0 0-27 0,0 0-17 16,0 0-5-16,0 0 2 0,0 0-3 15,0 0-2-15,-19-58-7 0,26 53 3 16,7 2-1-16,0 1 3 0,1 2-2 16,2 0 0-16,-1 8-1 0,1 6-1 15,-7 0-1-15,4 5-2 0,-5 3 1 0,-5 2-1 16,-4 4 2-16,2 1-2 0,-2-1 0 15,-2 5-2-15,2-2-3 0,-6-2 0 16,-1-1-1-16,3-5 2 0,-2-2 1 16,6-3 1-16,0-3 1 0,0-2 0 15,2-5-2-15,0-2 2 0,0-3-2 16,-2-2 3-16,0-1 1 0,0 0 1 16,-4 0-2-16,2-4 4 0,-6-5-2 15,6 1 4-15,0-7 2 0,-2-1 1 16,4-3-1-16,-3-5-1 0,3-1 0 15,9-5-4-15,1-4-2 0,9 5-1 16,-1-1-2-16,1 8 1 0,-1 3 1 0,-3 8-1 16,4 3 1-16,-5 3 0 15,-2 4 0-15,5 1 0 0,-3 0 0 16,5 6-1-16,0 3 1 0,-1 4-1 16,-1 5 1-16,-1-1 0 0,1 5-1 15,-5 1 1-15,-1 4-7 0,-1-3-4 0,-4 4-1 16,0-3 2-16,-6-4-1 0,2-2 7 15,-2-2 4-15,0-4 0 0,0-3 0 16,-2-3-2-16,0-1 2 0,0-3 0 16,-2-3 0-16,2 0-1 0,-2 0 1 15,0 0 3-15,-7-5 0 0,7-2 10 16,0 2-5-16,-2-6 0 0,2 0 6 16,0-4-2-16,4-1-4 0,0-5 2 15,0-3-4-15,6-2-1 0,6-3-3 16,3-7-2-16,7 2 1 0,-1 0-1 15,4 7 0-15,-4 7 0 0,-1 4 0 16,-7 7-1-16,7 5 1 0,-7 1 0 0,12 3-1 16,-3 0 1-16,7 3-1 0,-4 6 1 15,6 2 0-15,-8 9 0 0,-11-1-1 16,3 4 0-16,-11 2-1 0,-4 3-2 16,0 1-6-16,-8-1 1 15,-3-2-6-15,9 2-7 0,-2-5 1 0,4-1-10 16,0-1-9-16,4 1-2 0,11-3-7 15,-1-3-3-15,7-1-8 0,1-7-9 16,7-2 15-16,-2-4 28 0,6-4 15 16,-4-5 11-16,2-5 3 0,0 0 16 15,-2-7 37-15,-6 1 16 0,4-4-4 16,-9-2-4-16,-1-2-16 0,-3-2-8 16,1-4-4-16,-3 1-6 0,-1-1-1 15,-5 1-4-15,-4 4-10 0,-2 7-5 16,-2 5-2-16,-6 2-1 0,-5 3-5 0,3 0-2 15,-7 4 1-15,3 1-2 16,-1 2 1-16,1 3 0 0,-3 2 0 0,1 5-1 16,1 5 0-16,-3 3-1 0,7 2-1 15,-1 2-1-15,2 2 1 0,1-1 1 16,3 2 0-16,4 0 0 0,-2 2 0 16,2-2 0-16,2 0-1 0,0-2 3 15,2 1-2-15,4-2 0 0,2-3-1 16,-1-1 1-16,5-2-1 0,3-1 0 15,-1-4-1-15,5 1 2 0,3-3-1 16,3-6 0-16,4 0 3 0,4-5 0 16,0-4 2-16,-2-2-1 0,0-3 0 15,-4 2 0-15,-10-5 2 0,-1 0 2 16,-5-1-2-16,1 2 1 0,-4 7-2 16,-2 1-2-16,-3 3 0 0,-3 5-1 15,0 0 1-15,0 5-7 0,-3 1 1 0,3 3 3 16,-4 5 3-16,2-4 0 0,2 5 2 15,-2-6-1-15,2-1 0 0,0 0 0 16,0-7-1-16,0 2 1 0,0-1-1 16,2-2 0-16,0 0 0 0,5-5 0 15,1-2 7-15,2-3 2 0,5-5-3 16,-1-1-3-16,1-5-1 0,-3-1 1 16,-2-1 0-16,-1-8 0 0,-3 3 4 15,-6-7-1-15,2 0 0 0,-2-5-3 16,2-3-1-16,2-1 2 0,0-4-1 15,2 8-1-15,-2 0-1 0,1 3-1 16,-1 9-1-16,-4 9 0 0,2 7 1 16,-2 7-1-16,0 5-1 0,0 0 1 0,0 2-5 15,-2 4-1-15,-2 5 3 16,-5 4 4-16,1 7-1 0,-2 3 1 16,4 1 3-16,-1 5-3 0,3 0 0 0,2 0 0 15,2 3 0-15,0-3 0 0,2 3 0 16,6 0 0-16,1-4 0 0,1 1 0 15,5-2 0-15,-7-4 0 0,10 0 0 16,-3-1 0-16,1-5 0 0,1 1 1 16,-1-6-1-16,1-5 0 0,0-1 0 15,-3-5 1-15,3-3 2 0,-1 0-1 16,-1-8 1-16,3 0 3 0,1-4 0 16,-3-3 0-16,1-4 1 0,-3-1-1 15,1-5 0-15,-1-4 1 0,1-5-1 16,1-5 0-16,3-3-5 0,2-3 1 15,-1-3 0-15,-3 0 0 0,1 0-1 0,-5 5-1 16,-1 1 0-16,-6 5-4 0,-6 8 4 16,0 7-2-16,-2 5 2 0,-4 6 0 15,-4 2-2-15,4 9 0 0,-3-2 0 16,-5 4 1-16,1 7 0 0,-7 5-1 16,5 8 1-16,-7-1 1 0,5 7 0 15,0 3 0-15,3-3-1 0,0 3 1 16,5 0 0-16,1 0 0 0,2 0 1 15,2-2-2-15,2 2 1 0,2-1-1 16,0-2 0-16,2 1 0 0,4-4 1 16,2 1 0-16,-2-3 0 0,7 2-1 15,-1-5-7-15,1-3-6 0,7 0-2 16,-1-1-8-16,4-4-8 0,-3-1-9 16,-3-5-24-16,8-3-20 0,-5-3-67 0,-3-3-156 15</inkml:trace>
  <inkml:trace contextRef="#ctx0" brushRef="#br0" timeOffset="143386.419">14693 7620 516 0,'0'0'9'16,"0"0"6"-16,0 0 33 0,0 0-27 16,4-64-16-16,-2 51-3 0,-2 4 3 15,0-2 1-15,-4 5 0 0,-2-1-1 16,0 3 2-16,-7 2-4 0,5 2-2 15,-4 6-1-15,-3 6 0 0,1 1 0 16,-3 5-1-16,9 3 1 0,-2 1-1 16,-3 2 1-16,9 3-1 0,2 1 0 15,0 1 1-15,2-4 0 0,0 4 0 16,6-1-1-16,4-3 0 0,3-2 0 16,-1-1 1-16,11-3-1 0,2-1 1 0,-2-5-1 15,3-4-2-15,3-5 1 0,-2-4 2 16,0-1 1-16,-4-8-1 0,-2-1 1 15,-7-5 2-15,-4-2 0 0,-3-3 2 16,-3-3 4-16,-4-2-2 0,2-8-5 16,-2-1 1-16,0 3-2 0,0 2-1 15,-4 7-3-15,-1 7-4 0,-3 2 1 16,0 10-2-16,0-2-5 0,-1 5-10 16,1 0-11-16,2 3-6 0,6 5-3 15,0 2-21-15,4 2-32 0,8-1-36 16</inkml:trace>
  <inkml:trace contextRef="#ctx0" brushRef="#br0" timeOffset="143698.849">15133 7607 545 0,'0'0'5'0,"0"0"-2"0,0 0 30 15,0 0-19-15,0 0-9 0,0 0-1 16,0 0 1-16,0 0 9 0,83-96 3 15,-83 92-5-15,0 0-2 0,-6-2-6 16,-7 4-1-16,1 2-2 0,-7 0-1 16,1 3-1-16,-5 5 1 0,-4 3 1 15,7 0-1-15,-1 1 0 0,0 2-2 16,5 0 2-16,-1 3-1 0,7 2 0 16,-1-1 1-16,5 2 0 0,0 3 0 15,6 1-2-15,0 2 2 0,4 2 0 16,7-3 1-16,1 0-1 0,2-1 0 15,7-2 1-15,8-4 0 0,4 0-1 0,4-3-6 16,9-3-14-16,5-5-19 0,-1-4-27 16,0-3-50-16,-11-10-148 0</inkml:trace>
  <inkml:trace contextRef="#ctx0" brushRef="#br0" timeOffset="144089.415">15838 7249 305 0,'0'0'9'16,"0"0"35"-16,0 0 27 0,0 0-34 15,0 0-14-15,0 0-2 0,0 0 0 16,0 0-7-16,0 0 5 0,-60-114-5 15,58 108-2-15,0 4 3 0,-2 0-2 16,-2-3-3-16,-2 5-7 0,-9 0-3 16,-6 7 0-16,-8 2 2 0,-6 3-1 15,-2 4 0-15,0 1-1 0,1 3 0 16,9 5 0-16,3 1 0 0,3 7 0 16,-2 1 0-16,6 0 0 0,5 3 0 15,4 1 0-15,3 1 0 0,5-2 0 16,2-1-2-16,11 1 2 0,1-1 0 15,11 1-4-15,4-1 3 0,4-2 1 16,4 3 0-16,4-5-11 0,-2-1-10 16,7-4-11-16,-1-2-7 0,3-4-6 15,-3-5-21-15,2-6-21 0,-5-5-45 16</inkml:trace>
  <inkml:trace contextRef="#ctx0" brushRef="#br0" timeOffset="144698.636">16057 7546 250 0,'0'0'32'16,"0"0"-27"-16,0 0 31 0,0 0 24 15,0 0-19-15,0 0-17 0,0 0-3 16,0 0 3-16,0 0-1 0,56-209-5 16,-56 205-5-16,0 2 2 0,-2 2-4 15,0-3 0-15,-4 3-10 0,-2 0-1 16,-3 3-3-16,-1 3 3 0,-3 3 0 15,1 4 0-15,-1 4 2 0,3 0-1 16,0 3 0-16,1-4 0 0,5 2-1 16,2 2 0-16,2-1 0 0,2 1 0 0,2-4 0 15,4 0 0-15,2 2 0 0,3-3 0 16,3 2 0-16,3-3 0 16,1 0 1-16,5 2 0 0,0-3 0 15,4 1-1-15,0 0 1 0,2-4 0 0,-7 2-1 16,-1-3 3-16,-4 0 2 0,-9-2 0 15,-2-3-2-15,-4 4-3 0,-2-2 0 16,0 4-2-16,-6-3 1 0,0 2-1 16,-7-1 1-16,-1-2-1 0,-1 2-3 15,3-1-3-15,-1-4 0 0,3 1 8 16,-2-2-1-16,1-2 0 0,1 0-1 16,-2 0 2-16,1-6 2 0,3-2 1 15,2-2-1-15,0-2 1 0,4-2-2 16,2 0 4-16,0-6 1 0,6 0 0 15,4-3 4-15,7-7-4 0,5 4 0 16,3-3-4-16,4 4 0 0,0 6 2 0,0 2-2 16,-2 8 2-16,2 6 2 0,2 3 0 15,-2 0-1-15,4 11-3 0,-4 1 0 16,0 8 1-16,-4-3-1 0,-7 5-2 16,-8 1 0-16,1 0 0 0,-9 2-1 15,-2-2 0-15,0-1 0 0,-2-2 1 16,0 0 1-16,0-6-1 0,2 0-6 15,0-4-4-15,0-4-8 0,2-2-6 16,-2-2-19-16,0-2-15 0,0-6-34 16,-2-8-41-16</inkml:trace>
  <inkml:trace contextRef="#ctx0" brushRef="#br0" timeOffset="144870.65">16357 7291 577 0,'0'0'17'15,"0"0"-13"-15,0 0 25 0,0 0-13 16,0 0-16-16,0 0 0 0,0 0 1 16,0 0-1-16,41-28-1 0,-26 37-9 15,-3 4-9-15,3-1-14 0,-1-1-4 16,3 3-15-16,-1 0-29 0,1-3-49 16,-3-5-66-16</inkml:trace>
  <inkml:trace contextRef="#ctx0" brushRef="#br0" timeOffset="145355.123">16661 7525 421 0,'0'0'77'16,"0"0"-76"-16,0 0 0 0,0 0 18 16,0 0-19-16,0 0 2 0,0 0-2 15,0 0 7-15,0 0-4 0,19-33 4 0,-13 27 1 16,2 3 4-16,0-2-1 0,-1 2 0 15,1 2-1-15,0-1-2 0,7 0-6 16,1 2-1-16,3 2 0 0,-5 3-1 16,1 1 0-16,-3 3 0 0,-4 5 0 15,-2-3-2-15,3 1 2 0,-1 2-2 16,-4-1 2-16,4-1-1 0,-1 2 2 16,-1-2-1-16,-2 1 0 0,-2-1-1 15,2 0 1-15,-4 1-1 0,0-1 1 16,0 2 1-16,0 0-1 0,0 4 0 15,0-3 1-15,0 0-1 0,2 2 1 16,-2-2-1-16,6 1 1 0,-1-1 1 0,-1-2 1 16,0-1 2-16,0-4-2 0,-2 4 1 15,-2-5-2-15,0 2-1 0,0 0 1 16,-2 1-2-16,-2 0 1 0,-4-2 0 16,-3 3 0-16,5 1-1 15,-6-1 0-15,1 2 2 0,1-4-2 0,-5 0 0 16,1 0 0-16,2-1 1 0,-3-4 0 15,3-1 1-15,-3 0-2 0,-1-3 1 16,-3 0-1-16,1 0 0 0,-5-2-17 16,4 0-13-16,1-6-11 0,3 1-4 15,9-2-25-15,6-1-21 0,6-6-16 16,7 0-120-16</inkml:trace>
  <inkml:trace contextRef="#ctx0" brushRef="#br0" timeOffset="145902.733">17122 7549 481 0,'0'0'47'0,"0"0"-43"0,0 0 0 15,0 0 21-15,0 0-22 0,0 0-3 16,0 0 0-16,0 0 2 0,-4-18-1 16,4 18 0-16,0 0-1 0,0 0 1 15,0 1 0-15,0 1 6 0,0-1 5 16,0 2-3-16,0 2-2 0,0-2-4 15,0 5-2-15,0 1 0 0,2 2-1 16,0 3 0-16,2 0 0 0,0 0 0 16,0 1 1-16,3-2-1 0,-1 1-1 15,2-2 1-15,4 1-1 0,3-4-2 16,4-2-1-16,1-2 2 0,7-3 0 16,4-2 0-16,2-4 1 0,2-6 0 0,7-1 1 15,-3-3 0-15,-2 0 0 0,-6-1 0 16,-10-3 0-16,-7 2 0 0,-5-2 1 15,-9 0 0-15,0-4 0 0,-5-1-1 16,-7-2 0-16,-7 5-1 0,-5 0 0 16,-3 3 0-16,0 5-1 0,-4 4 2 15,4 5 2-15,4 3-2 0,-4 0 1 16,7 9-1-16,-3 2 0 0,0 4 0 16,3 2 0-16,-3 2 0 0,0 1 0 15,9-4 0-15,-3 2 0 0,9-4 0 16,-5 0 0-16,9 3 0 0,-2-1 0 15,2 2 1-15,4-2 1 0,0 2 0 0,0 2 0 16,6-1 1-16,2 0 2 0,5-1 0 16,3-1-1-16,3 0 0 15,6-2-2-15,0 0 1 0,1-3 0 16,-3-6-3-16,4 2 2 0,-2-5-1 16,-2 0-1-16,-1-3 0 0,-3 0-14 0,2 0-9 15,-3-4-5-15,-3 0-10 0,-1-2-22 16,-1-2-52-16,-9 2-72 0</inkml:trace>
  <inkml:trace contextRef="#ctx0" brushRef="#br0" timeOffset="146746.317">17957 7478 151 0,'0'0'38'0,"0"0"8"16,0 0 27-16,0 0-16 0,0 0-15 16,0 0 0-16,0 0-11 0,15-43-12 15,-18 39-2-15,1 1-5 0,-2 2-3 16,2-2 2-16,0 3-1 0,0-2-1 0,0 2-3 16,0 0-2-16,-8 0-3 0,5 5-1 15,-5 0 0-15,-4 6 0 0,-1 1 0 16,-1 0 1-16,3 4-1 0,-3-2 1 15,3 3-1-15,-3 0 1 0,3 1-1 16,5 1 0-16,-2 1-1 0,4 2 1 16,-5 0 0-16,9-1 0 0,-2-1 0 15,4-3 0-15,0 1 0 0,4-3 0 16,2-3-1-16,5 1 1 0,-1-6 0 16,2-2 1-16,5-2 0 0,0-3 0 15,1-5 3-15,-3-5 5 0,1-3 7 16,-3-2 0-16,-3-1-1 0,-2-4-2 0,-4 0-2 15,-2-6-3-15,-2 1-3 0,0-6-4 16,-6 3 2-16,-2 2-3 0,2 4-1 16,-1 5 1-16,5 3 0 0,0 6-7 15,0 2-14-15,-2 3-9 16,2 0-7-16,-2 3-6 0,2 0-14 16,0 0-37-16,2 0-27 0,0 0-51 0</inkml:trace>
  <inkml:trace contextRef="#ctx0" brushRef="#br0" timeOffset="147136.819">18153 7452 454 0,'0'0'49'0,"0"0"-46"16,0 0 3-16,0 0 17 0,0 0-18 16,0 0-3-16,0 0 0 15,0 0 2-15,116 74-1 0,-112-54 4 16,-2 5-4-16,-2-2-1 0,0 2-1 0,0 0 3 15,-4-2-2-15,4-1-2 0,-2-4 1 16,2-4 0-16,2-3 1 0,-2-5-2 16,2-1 2-16,-2-3-2 0,0-2 2 15,0 0 1-15,0-7 26 0,0 1 5 16,0-6-10-16,-2-1-14 0,-2-4-3 16,-6 0 2-16,-3-3-1 0,-1-5 0 15,-5-4-2-15,3-2-2 0,-7-6 2 16,7-2 2-16,-1-4-1 0,5 1-2 15,3 0-3-15,9 2-2 0,0 3 0 16,9 6 1-16,1 3 0 0,4 6-1 16,-3 3 0-16,5 3-1 0,3 1 1 15,2 2 0-15,1 4-1 0,9 3-5 16,0 2-4-16,4 4-5 0,1 4-9 16,-1 5-5-16,-4 1-13 0,-4 3-14 0,-9 2-21 15,-12-2-49-15,-4-3-69 0</inkml:trace>
  <inkml:trace contextRef="#ctx0" brushRef="#br0" timeOffset="147324.367">18131 7452 359 0,'0'0'70'16,"0"0"-66"-16,0 0 27 0,0 0 17 15,0 0-32-15,0 0-4 0,0 0 14 16,0 0-2-16,14-8-7 0,1 2-5 0,3-3-3 15,9 2-3-15,8-2-4 16,17 0-2-16,6 1 0 0,8 2-2 16,13 0-22-16,-3-1-30 0,3 0-61 15,-22-4-177-15</inkml:trace>
  <inkml:trace contextRef="#ctx0" brushRef="#br0" timeOffset="147871.02">19201 7317 26 0,'0'0'102'0,"0"0"-98"0,0 0 2 0,0 0 14 15,0 0-16-15,0 0-4 0,0 0-2 16,0 0-9-16,0 0 1 0,-18-28 10 16,16 22 2-16,0-3 6 0,-4 0 6 15,-1 1-1-15,1 0 0 0,-2-1 2 16,0-2 0-16,-5-1 9 16,7 2 3-16,-2-2-2 0,2 1 17 0,-5-1 1 15,5-1-5-15,2 4-4 0,-2-2-3 16,4 6-1-16,0-1-7 0,2 2-7 15,0-1-2-15,0 2-1 0,0 1-1 16,-3 1 0-16,3-2-2 0,-4 3-4 16,-2 0-2-16,2 0-4 0,-6 3 1 15,-5 6-1-15,1 3 0 0,-5-1 1 16,5 5 1-16,-3 1-2 0,5 3 0 16,-1 2 0-16,3 4 0 0,2-1 0 15,-1 1 0-15,3 5 0 0,4-3 1 16,-4 3-1-16,6 0 0 0,0 0 0 15,0 1 0-15,8-2 0 0,0 2 0 16,3-1 0-16,5-1-1 0,-1 2 1 16,6-1-2-16,-1-3 0 0,3 0-6 0,-2-3-8 15,-3-5-7-15,3 0-10 0,-5-5-2 16,3-4-8-16,0-3-21 0,-1-5-26 16,-1-3-42-16</inkml:trace>
  <inkml:trace contextRef="#ctx0" brushRef="#br0" timeOffset="148511.558">19497 7315 169 0,'0'0'102'16,"0"0"-94"-16,0 0 25 0,0 0 28 16,0 0-19-16,0 0-14 0,0 0-2 15,17-102-10-15,-17 93-3 0,-2 0-2 16,-11 3-3-16,3 1-4 0,-5 3-3 16,-5 2-1-16,-5 0 0 0,4 4 0 0,-4 6 0 15,3 1 0-15,-1 3 2 0,4 1-2 16,-1 1 1-16,3 0-1 0,1-1 0 15,3 1 0-15,5-1 1 0,2-1-1 16,-1 0-1-16,7-3 1 0,0 1-1 16,0 0 1-16,11 1 0 0,-1-1 0 15,3 1 2-15,7-1 3 0,7 1 2 16,-2-1 2-16,8 3 5 0,4-1-4 16,0 0-1-16,1 0-1 0,1-3-2 15,-4 3-2-15,-8-2-1 0,-4-4 2 16,-11 0 1-16,-8-2-4 0,-2-3-1 15,-4 3-1-15,-8-4-2 0,-9 5 1 16,-6-2 1-16,-4 0 1 0,-14-2 1 16,4-3-2-16,-3 0-5 0,5 0-13 0,8 0 3 15,7 0 11-15,9-3 0 0,7 3-3 16,-2 0-12-16,6-2-16 16,0-4-15-16,2-3-14 0,14-2 6 0,3-3-35 15,12-5-9-15,-1 1-39 0</inkml:trace>
  <inkml:trace contextRef="#ctx0" brushRef="#br0" timeOffset="148777.266">19834 7199 472 0,'0'0'17'16,"0"0"-16"-16,0 0 15 0,0 0 9 0,0 0-21 15,0 0-2-15,0 0 3 16,0 0 4-16,60 5-3 0,-50 6 1 15,-3 6 2-15,1 0-1 0,-2 5 3 16,2 1-3-16,1 3-2 0,1 1-1 16,-2 8-3-16,2-2-1 0,-1-1 1 0,1 4-1 15,0-5 0-15,1 1 0 16,-3-1-1-16,-2-4-1 0,0-3-12 0,3-2-7 16,-7-5-7-16,0-3-3 0,0-2-12 15,-2-4-22-15,-4-2-26 0,-7-6-5 16,-5 0 18-16,-5-6 7 0</inkml:trace>
  <inkml:trace contextRef="#ctx0" brushRef="#br0" timeOffset="149199.328">19776 7596 168 0,'0'0'93'0,"0"0"-38"0,0 0-14 15,0 0 6-15,0 0-4 0,0 0-14 16,0 0-4-16,0 0-8 0,-83-158-5 0,90 144-3 16,3 0-2-16,0 2 1 0,1 1 0 15,3 0 2-15,3 3 2 0,3-1 2 16,-1 2-4-16,6 2-5 15,2 3 0-15,6 0-1 0,4 2 2 16,2 3-3-16,9 5-1 0,-3 3 0 16,7 3-1-16,-5 0-1 0,5 6 2 0,-8-1-1 15,-7-1-1-15,-6 1 2 0,-9 1-2 16,-9-6-1-16,-3 0 0 0,-4-2-1 16,-4-1 0-16,-2 1 0 0,-10-4 0 15,2 3-1-15,0-5 2 0,-1 2-1 16,-3-3 0-16,4-2-1 0,-1-2 1 15,-7-1 2-15,8 0 0 0,-1-3 0 16,3-3 2-16,-4 0 1 0,4-2 1 16,-1-4 4-16,3-1 2 0,-2-4 0 15,-2-1 0-15,2-1 4 0,6-4 1 16,0 0-2-16,0-5-4 0,8 0-6 0,6-4-2 16,5 2-1-16,6 2-2 0,-3 7 1 15,-1 5-1-15,-2 8-4 0,-7 5-2 16,3 3-6-16,-5 0-4 0,0 6-9 15,5 4-4-15,-3 1-12 0,5 1-14 16,-7-1-31-16,7-1-70 0,-11 0-107 16</inkml:trace>
  <inkml:trace contextRef="#ctx0" brushRef="#br0" timeOffset="149527.37">20450 7382 456 0,'0'0'26'0,"0"0"-19"0,0 0 35 15,0 0-14-15,0 0-21 0,0 0-3 16,0 0 5-16,0 0 8 0,0 0-4 0,50-51-3 16,-50 51-6-16,2 5-4 0,-2 1 0 15,2 2 1-15,0 4-1 0,0 0 1 16,2 1 1-16,0 1-2 0,4 3 0 16,7 0 1-16,-3 0-1 0,7-2 3 15,-5-1-3-15,7-3 1 0,-9-3-2 16,7-2 2-16,-9-6-1 0,-1 0 1 15,-3 0 0-15,4 0 1 0,-6-6 7 16,5 1 4-16,-5-1-4 0,6-2-4 16,-6-3-2-16,-2-1-2 0,-2-2 0 15,0-3-1-15,0-3-1 0,2 0 0 16,2 1-4-16,-1 3-7 0,-1 3 1 16,0 5-7-16,0 2-1 0,-2 6-9 0,2 0-4 15,4 0-19-15,4 3-58 16,3 0-17-16,3-1-46 0</inkml:trace>
  <inkml:trace contextRef="#ctx0" brushRef="#br0" timeOffset="149824.183">20979 7358 487 0,'0'0'10'0,"0"0"-6"15,0 0 35-15,0 0-20 0,0 0-14 16,0 0 2-16,0 0 8 0,0 0-6 15,0 0-2-15,35-100-1 0,-35 96 0 16,-2 2 0-16,-2 2-2 0,-2 0-1 16,2 0-3-16,-11 3 0 0,5 3 0 15,-7 4 0-15,5 1 0 0,0 1 0 16,-1 2 0-16,5 3 0 0,0 0 1 0,4 0-1 16,2 3 0-16,-3 0 0 0,5-3 0 15,0 2 0-15,5-4 0 0,1 2 0 16,0-1 0-16,4-2-1 0,7 3-6 15,-1-2-2-15,13-1-8 0,-2-4-9 16,4-3-16-16,0-7-36 16,0-1-73-16,-10-12-146 0</inkml:trace>
  <inkml:trace contextRef="#ctx0" brushRef="#br0" timeOffset="150042.875">21262 7138 482 0,'0'0'36'0,"0"0"-32"0,0 0 17 16,0 0 16-16,0 0-29 0,0 0-7 0,0 0 1 16,0 0 2-16,0 0-1 0,36-14 0 15,-32 37 4-15,0 5 0 0,0 4 0 16,-2 4-2-16,2 3 1 0,9 1-4 16,-7-3-1-16,4 3 0 0,5-7 1 15,-3-1-2-15,-2-1-5 0,5-6-11 16,-9-5-11-16,-2-1-10 0,-2-7-25 15,-2-1-33-15,-2-7-75 16</inkml:trace>
  <inkml:trace contextRef="#ctx0" brushRef="#br0" timeOffset="150214.791">21083 7413 462 0,'0'0'30'0,"0"0"6"16,0 0 16-16,0 0-22 0,0 0-26 15,0 0-3-15,0 0 1 0,0 0 4 16,0 0-1-16,167-96 0 0,-117 90-4 0,-1 3-1 16,5 3 0-16,-4 0-15 0,-3 0-27 15,-10 0-33-15,-6-2-89 0</inkml:trace>
  <inkml:trace contextRef="#ctx0" brushRef="#br0" timeOffset="150667.823">21849 7125 335 0,'0'0'32'0,"0"0"26"0,0 0 9 15,0 0-25-15,0 0-21 0,0 0-4 16,0 0 0-16,0 0-8 0,17-21-2 0,-13 24-3 16,-2 6-4-16,2 3 1 15,3 2 0-15,-1 4-1 0,0 4 1 16,-2 5 0-16,0-1-1 0,0 7 0 16,0-1 0-16,1 4 0 0,1-1-10 0,-4-4-13 15,2-1-10-15,-2-4-8 0,-2-6-14 16,0-3-30-16,-4-8-50 0</inkml:trace>
  <inkml:trace contextRef="#ctx0" brushRef="#br0" timeOffset="153214.57">21670 7424 423 0,'0'0'37'0,"0"0"-8"0,0 0 13 15,0 0-5-15,0 0-26 0,0 0-9 16,0 0 7-16,0 0-4 0,0 0-1 15,99-145-2-15,-74 129-2 0,4 2 1 16,4 1-1-16,0 0 0 0,6 0 0 16,-6-1-3-16,-2 2-12 0,-2-2-6 0,-10 0-3 15,1-1-5-15,-9-2 5 0,-5 0-4 16,-4 1 11-16,-2-1 17 0,-2 3 0 16,-2 3 1-16,2 0 2 15,-2 4 9-15,-1-2 7 0,3 5 0 0,-2-2-2 16,-2 2 1-16,4-1 0 0,-2 2 0 15,4 3-4-15,0 0-4 0,0 0-5 16,0 8-5-16,0 1-3 0,0 5 3 16,0 1 0-16,0 2 2 0,6 5 0 15,-2-3 1-15,0 8 1 0,0-2 1 16,3 4-3-16,-1 0 0 0,0 6-2 16,6-2 2-16,-3-3 0 0,-3 1-2 15,2-4 1-15,0-4-1 0,-1-3 0 16,-7-8-1-16,2 1-3 0,0-4-1 15,0-1-1-15,-2-2 3 0,2-3 1 16,0 0 0-16,0-3-3 0,0 0 0 16,2 0 5-16,-4-3 0 0,4 0 2 0,-2-6 0 15,-2 0 0-15,0 1-1 0,-2-6-1 16,-2 0 0-16,-2-3 1 0,2-2-1 16,2-2 2-16,2-1 1 0,0-1 2 15,2 4-2-15,6 0 0 0,2 4-2 16,-3 3-1-16,-1 4 0 0,0 3 0 15,-2 2 0-15,4 3-2 0,-1 0 1 16,-1 3 0-16,2 5 1 0,5 0 0 16,-1 4 1-16,-4 3-1 0,7 0 0 15,-7 2 0-15,-2 1 0 0,2-1 1 16,3 2-1-16,-5 1-1 0,-2-1 0 16,2-1-2-16,3-4 0 0,3 0 2 15,-4-3 1-15,3 1-2 0,3-6 1 0,-6 1 0 16,9-4-1-16,-3-2 0 15,5-1 1-15,-5 0 1 0,5-4 2 16,-5-4 1-16,-1-3 0 0,3-1 6 16,-3 1-1-16,5-6-2 0,-9 1 2 0,3-2 3 15,0-1-1-15,-5-4-5 0,1 0-1 16,6-5-4-16,-5 1 2 0,-3 1-2 16,-2 2-3-16,-4 3-5 0,-2 3 1 15,-2 4 0-15,-4 3-1 0,-7 2-1 16,3 4 1-16,-1 1 0 0,-3 4 3 15,5 0-2-15,-7 2-6 0,12 2-2 16,-1 2 3-16,3 0 3 0,0 0 3 16,2-3 3-16,2-1 1 0,0 1 0 15,0 0-2-15,4-3 2 0,4 3 1 16,7-3 1-16,6 2 10 0,8-1 2 16,-1 1-7-16,6-1-2 0,3 2-3 15,0 0 0-15,-2 4 1 0,2-1 0 0,-8 2-1 16,-2-1 1-16,-14 0-1 0,1 0 0 15,-8 1 0-15,-6-2-1 0,0 5 0 16,-6-3 1-16,-4 5 1 0,-3 0-1 16,-1 1 1-16,-1 3-1 15,5 0 2-15,-4-2-2 0,5 3-1 0,3-3 1 16,2-3 0-16,-2-1 0 0,0 2 0 16,1-4 0-16,3-1 0 0,2 3 0 15,0-5 0-15,2 0-1 0,3 0 0 16,3-3 1-16,0-3-1 0,-4 0 1 15,13-3 1-15,-3-3 2 0,1-5 2 16,5 2 3-16,1-2 5 0,-7-3 1 16,7 0-1-16,-8-3 0 0,5 0-1 15,-7-2-3-15,1-2-4 0,2-2-1 0,-5-2-1 16,1-3-2-16,2 2-1 0,-3-2 0 16,-5 6 1-16,0 2-1 15,-2 5 0-15,-2 5-1 0,0-2 0 0,-2 5 0 16,-2 1-1-16,2 2 1 0,-4-1 0 15,-3 5 0-15,-3 0 0 0,6 0 0 16,-3 8 0-16,-3 0 1 0,4 4 0 16,4 3-2-16,-1-2 1 0,5 4 0 15,0 0 1-15,0 0 0 0,0 5 0 16,0-2 0-16,5 1 0 0,1 1 1 16,6 0 0-16,-1 1-1 0,-1-4 0 15,13 2 0-15,-7-5 0 0,7-1-1 16,4-4-1-16,-2-2 2 0,-1-3-1 15,1-4 2-15,2-1-1 0,0-1 1 16,-6-1 0-16,-1-5 0 0,3 0 0 16,-6-5 0-16,1 2 0 0,-5-4 0 15,5-4 0-15,-8-1-1 0,7-1 3 0,-5-3-1 16,3 2-1-16,1-2-1 0,-9 4 1 16,-1 4-1-16,-6 0-1 0,0 5 0 15,0 1 1-15,0-1 1 0,-2 5-1 16,-2-2 0-16,-1 2 0 0,1-1-1 15,-2-1 0-15,-4 3 1 0,4 3 0 16,4-3 0-16,-1 3 0 0,1 0 1 16,2 0-1-16,0 0-1 0,0 0 0 15,0 3 0-15,0-3 1 0,0 6-2 16,0 0 2-16,0-1 1 0,0 3 0 16,-2-1 0-16,0 1-1 0,-2 1 0 15,2-4 1-15,-4 0-1 0,2-2 0 0,2-2 0 16,0 1 1-16,0-2 0 0,2 0 1 15,0 0-1-15,0 0 3 16,0 0 0-16,0 0 2 0,0 0 3 16,0 0-2-16,0-3-1 0,0 0-2 15,0-3-3-15,0 2-1 0,0-2 0 0,-3 0 0 16,1 0 0-16,0 0 0 0,-2 1 0 16,0-1 0-16,0 1 0 0,0-1 1 15,2 3-1-15,-2-2 1 0,4 0-1 16,0 1 0-16,0-1 0 0,-2 2 0 15,2 0 0-15,-3 2 0 0,1-1 0 16,2 2 0-16,-2-2 0 0,0-1-1 16,0 1 0-16,0 1 0 0,-2 1 1 15,0 0-1-15,-2 0-1 0,-1 3 0 16,3 1 2-16,0 2-2 0,0 1 1 16,-2 1 1-16,-2 0-1 0,3 3 0 15,-1-2 1-15,4 2-1 0,0 1 0 0,-2-2 1 16,4 3-1-16,-2 0 1 0,2 1 0 15,0 1 0-15,0 1 0 0,2-2 0 16,2 1 0-16,-4-1 1 0,4 1-1 16,0-3 0-16,3 0 1 0,1-3-1 15,-4-4 0-15,-2-1 0 0,2-2 1 16,-4-1-1-16,2-1 1 0,0 0 0 16,5 0 0-16,-1-3 1 0,4-1 0 15,-4-1-2-15,-2-3 0 0,3 2 1 16,5-3 0-16,-2 0 0 0,-6 1 0 15,9-3 0-15,-1 0-1 0,-3-6 1 16,3 3-1-16,0-2 0 0,-3 0 1 0,-5 2-1 16,0 0 0-16,0 6 0 0,0 0 0 15,-4 4 1-15,0 2-1 0,0 1 0 16,0 1 0-16,0 0-2 0,0 0 0 16,-4 6-1-16,0-2 1 15,0 6 1-15,0-1 1 0,2 2 0 0,-1 3-2 16,3 0 1-16,0 1 0 0,0-1 1 15,3 3 0-15,-1-1 0 0,6-2 0 16,4 4-1-16,-1-1 1 0,-3-6-2 16,8 0 1-16,-5-2-1 0,1-6 0 15,5 0 2-15,-7-3 0 0,11-1 0 16,-9-7 4-16,5-4 7 0,-5-2 1 16,5-3-1-16,-3-3-4 0,3-2-1 15,-3-1 0-15,-2-2 0 0,1-3-2 16,-3-4 1-16,-4-1-2 0,9-3 0 15,-5-2-3-15,-8 0 1 0,2 1-1 16,-2-1 0-16,-2 5-1 0,0 2 1 0,0 5 0 16,-6 7 0-16,4 2-3 0,-6 6 3 15,-4 5-1-15,1 3-2 0,5 3 2 16,-8 0-1-16,3 3 0 0,3 4-3 16,-2 3 4-16,-1 7-1 0,9 2-1 15,0 4 1-15,2 6 0 0,2 4 2 16,4 0-1-16,5 1 1 0,-1 4 0 15,-2-1 1-15,9 1-2 0,-5-3 2 16,5 1 0-16,-3-2 0 0,-1-2-1 16,3 1 0-16,-5-7 1 0,5-3-1 15,-8-4-2-15,1-5 2 0,-5-7-2 16,-2-3 2-16,2-4-1 0,-4 0 1 16,0 0 0-16,0 0 1 0,0-6 2 15,-4-2-1-15,-2-3-2 0,-1-3-3 0,-3-3-2 16,-6 0 0-16,7-3-3 0,-3 3 1 15,-1-3 4-15,7 4 2 0,0 2 1 16,-2 2-2-16,-5 4-1 16,7 2 0-16,0 3 2 0,-4 3-1 15,-7 0-2-15,7 0 2 0,-9 3 0 0,7 2 0 16,-7 4 0-16,9-2 1 0,-7 3 0 16,5 1 1-16,-1 0-1 0,-1 4 1 15,8-7 0-15,2 3-1 0,0-1 0 16,4-2 1-16,0 3-3 0,4-5 1 15,6 2 2-15,13-3-1 0,2-1 1 16,4 1 2-16,4-3-2 0,-4-1-3 16,-3-1-13-16,-1 0-8 0,-6-6-15 15,-9-5-22-15,-4-1-36 0,-6-6-85 16</inkml:trace>
  <inkml:trace contextRef="#ctx0" brushRef="#br0" timeOffset="153542.648">23646 6831 328 0,'0'0'17'16,"20"-12"-15"-16,-3 9 2 0,-11 1 20 16,0-1-1-16,1 2-3 0,-1 0 14 15,0 1 0-15,-2-2-11 0,0 2-6 16,-2 0-6-16,2 0-6 0,5 4-3 15,3 5 2-15,-4 2 1 0,5 3-3 16,1 4 4-16,-1-1-3 0,3 5-1 16,-3 0-1-16,7 3 0 0,-7-2-1 15,5 2 1-15,-5 0 0 0,-1 2-1 0,3 1 0 16,-9-3 0-16,0 2 1 0,-6 0-1 16,0 1-1-16,-2 0 1 0,-4 0 0 15,-3 2 0-15,-7-1 0 0,4 0-1 16,-9-4-15-16,6 1-20 0,-9-7-17 15,3-4-38-15,0-3-31 0,1-6-85 16</inkml:trace>
  <inkml:trace contextRef="#ctx0" brushRef="#br0" timeOffset="153949.048">24041 6753 260 0,'0'0'18'0,"0"0"6"0,0 0 29 15,0 0-11-15,0 0-23 0,0 0-10 16,0 0 11-16,0 0 6 0,0-6-2 16,0 6-6-16,2 0 0 0,2 0-5 15,2 0 0-15,2 7-7 0,13 2-5 16,-7 6 3-16,9 1-2 0,-2 4 2 16,-3 4-3-16,7 1 1 0,-10 4-1 0,3 0 0 15,-9 5 0-15,5 3-1 0,-8 2 1 16,-2 2 0-16,-4 1 1 0,-6 3-2 15,-10-3 0-15,3-3-3 0,-14 0-9 16,1-6-10-16,-1-2-4 16,2-4-10-16,-4-4-25 0,4-1-36 0,9-6-86 15</inkml:trace>
  <inkml:trace contextRef="#ctx0" brushRef="#br0" timeOffset="154214.798">24330 7419 224 0,'0'0'235'0,"0"0"-234"0,0 0 1 0,0 0 22 16,0 0-7-16,0 0-14 0,0 0 2 15,0 0 1-15,72 36-2 0,-86-24-2 16,1 2 1-16,-7 0 0 0,3 0-2 15,-3-1 1-15,1-1 1 0,5 0-3 16,1-1 0-16,1-3-22 0,3 1-6 16,7-1 1-16,-2-2-22 0,2-4-8 15,2-2-34-15,0 0-26 0</inkml:trace>
  <inkml:trace contextRef="#ctx0" brushRef="#br0" timeOffset="154402.258">24384 7271 387 0,'0'0'16'16,"0"0"8"-16,0 0 17 0,0 0-24 15,0 0-16-15,0 0 0 0,0 0-1 16,0 0 0-16,0 0 1 0,-21 31-1 16,15-18 0-16,0 0 0 0,-1 2 0 15,-1-2-23-15,-2-1-37 0,6-7-63 16</inkml:trace>
  <inkml:trace contextRef="#ctx0" brushRef="#br0" timeOffset="45299.866">28156 5479 304 0,'0'0'0'0,"0"0"-19"16,0 0-21-16,0 0 35 0,0 0-7 0,0 0-28 16,0 0-5-16,-2-26 21 15,4 26 23-15,-2-4 1 0,2 3 7 16,0-2-2-16,-2 0 6 0,2 3 5 16,-2 0-3-16,0 0-8 0,0 0 1 15,0 0 3-15,0 0 9 0,0 0 12 16,0 0 9-16,0 0 6 0,-2-3 2 0,2 3-12 15,-2 0-4-15,0-2-6 0,2 2-7 16,0 0-3-16,0 0-3 0,0 0-4 16,0 0-4-16,0 0-2 0,0 0 0 15,0 0-1-15,0 0-1 0,0 2 0 16,0 2 0-16,0 1 1 0,0 6 2 16,0 3 1-16,0 0 0 0,0 6-1 15,0 2 0-15,0 3 0 16,-2 3-1-16,0-1 0 0,0 2 2 0,-2-1-1 15,4 1 0-15,-4-3-1 0,4 0 2 16,0-1 2-16,-2-1-2 0,2-3 0 16,0-4-2-16,0-2 3 0,2-2-5 15,-2-1 3-15,2-4-3 0,-2 1 1 0,2-7 0 16,-2-1 0-16,0-1-1 0,0 0 2 16,0 0 4-16,0 0 5 15,0-3 7-15,0-3 0 0,0-4-3 16,0-2-9-16,0 0-5 0,2-5 1 0,0 1-2 15,4-5 0-15,-4-4 0 0,5-2 0 16,5-2 0-16,-2-2 1 0,-1 3-2 16,3-1 0-16,-2 2 1 0,-1 1 1 15,-5 4 0-15,6-2 0 0,-6 4 0 16,0-1-1-16,0 3 1 0,-2-3-1 16,-2 3 1-16,0 1-1 0,5 1 0 15,-1 1 0-15,-2 0 0 0,4 2 0 16,-2 1 0-16,2 1-2 0,1 0 0 15,-5 1 1-15,4 2 0 0,2 0-1 16,0 2-1-16,1 1 0 0,-1 0 3 16,6 2-2-16,-3-3 0 0,1 6 1 15,5 0 0-15,-5 0 1 0,3 3 0 0,-1 2-2 16,-2 2-1-16,3 0 1 0,-7 4-3 16,2 2 0-16,-3-2 1 0,-3 5-2 15,0 2-2-15,-4-4 4 16,2 6-1-16,-2-7 3 0,0 3-1 0,-4-1-2 15,-2-4 3-15,-1 1 0 0,-1-3 0 16,0-2 2-16,-7 2-3 0,-5-3 2 16,-7 4 1-16,-6-3 0 0,-2 1 2 15,0 2 0-15,1-3-2 0,10 1 1 16,3-2 0-16,9-1 0 0,3-2-1 16,5-1 0-16,4-1 0 0,-2-1-2 15,2 0-7-15,0 0-7 0,0 0 1 0,4-3 1 16,2 0-16-16,11-4-30 0,-3 0-48 15,7-4-33-15</inkml:trace>
  <inkml:trace contextRef="#ctx0" brushRef="#br0" timeOffset="46721.694">28861 5563 321 0,'0'0'28'15,"0"0"-28"-15,0 0-33 16,0 0 33-16,0 0 3 0,0 0-3 16,0 0-6-16,39-64 1 0,-51 52-2 15,0-1 7-15,-5 3 17 0,1-1 7 16,-9 4-7-16,8 1-4 0,-1 3 3 0,-3 0-5 15,4 0-3-15,-1 3-2 0,5 0 0 16,-3 0 2-16,3 6-5 0,3 2-2 16,-4-3-1-16,5 6 0 0,3-1 1 15,-2 0-1-15,-2 0 0 0,5 5 0 16,-1 3 1-16,0-2 4 0,2 4 0 16,-4 2 0-16,3 0 2 0,3 2-2 15,0-2 0-15,-2-4-3 0,4 2-1 16,0-4-1-16,0-3 0 0,0-3 0 15,4-1-2-15,0 0 0 0,7-5 0 16,1 2 2-16,-1-6 0 0,5 0 2 16,1 0 2-16,5-8 2 0,-1-3 1 0,0-4 1 15,1-1 1-15,-5-1-1 0,2-5 2 16,-7-1 0-16,-2-3 4 0,-1 0-4 16,-5 1-2-16,-4 2-5 0,0 7-2 15,0 2 1-15,0 5 2 16,0 4 3-16,0 1 2 0,0 4-2 0,0 0-6 15,0 0-1-15,0 8-5 0,0 2 0 16,0 8 5-16,0 4 0 0,4 0 0 16,-4 3 2-16,0 1-1 0,2 1-1 15,-2-4-1-15,2 0 1 0,0-4 0 16,4-1 0-16,3 1 0 0,-1-4-2 16,0-5 1-16,2-4-2 0,1 0 2 15,-1-5 0-15,2-1 1 0,1-9 1 16,-1-3 2-16,5-2-1 0,-5-5 2 0,1-2 0 15,-1-5 0-15,-4-3-4 16,-2-3 0-16,3-5 0 0,-3 3 0 16,-4-1 0-16,-2 5 0 0,-2 3-3 0,-4 2 3 15,-5 5-1-15,5 5-1 0,2 2 2 16,0 6 0-16,2 1 1 0,0 3 2 16,2 1-3-16,0 0 2 0,0 1-2 15,0 1-2-15,0-3 0 0,2 3 0 16,4-3 0-16,2 2-2 0,9 0 4 15,-1-1-2-15,9 2 1 0,2-1 1 16,0 1 0-16,2 0 0 0,-4 3 0 16,0 1 0-16,-5 1 0 0,-3 3 0 15,-1 1 1-15,-5 1-2 0,-5 5 1 16,-2-2-1-16,-4 2 0 0,0 4 0 16,-8-2-1-16,-7 4-1 0,-5-1 2 15,-5-1-2-15,2 3 3 0,0-4 0 16,3 5 2-16,3-1 0 0,1 2-1 0,3 0-1 15,-1-2 0-15,7 0 1 0,1-2-1 16,4-5 0-16,0-1 1 0,2-7-2 16,0 0 0-16,2-2 0 0,2-4 1 15,7 4 0-15,3-5 0 0,3 0 2 16,5-8-2-16,-1-1-2 0,2 0-15 16,6-5-8-16,-2-2-9 0,4 1-3 15,-5-2-11-15,1-1-10 0,-4 0-2 16,2 1 14-16,-2-2-5 0,-9 0 46 15,1 0 5-15,-3 0 6 0,-2 1 26 16,3 2 18-16,-5 3 12 0,-4 1-6 16,4-1-2-16,1 0-13 0,-3 1-10 0,-2 1-6 15,2 0-4-15,-6 1-7 16,4 3-6-16,-4-1-1 0,0 1-3 16,0 1-2-16,-4 2-2 0,4 1 0 15,-2 0 0-15,0 3-2 0,-4 0 1 16,0 6 1-16,-5 5-2 0,1 3 0 0,-9 3 2 15,9 4 1-15,-6-2-1 0,1 4 0 16,3-1 0-16,-1 0 0 0,3-3 0 16,4 0 0-16,0 0 0 0,1-3-1 15,1 1 1-15,2-4 1 0,2-3-1 16,0-1 0-16,0-2 0 0,0-1 0 16,0-2 0-16,6-4-2 0,3 3 1 15,-1-3 1-15,0 0 0 0,7-3 0 16,-5-3 2-16,7-5 0 0,-3 0 0 15,-6-2-1-15,5-5 0 0,-7 1 4 16,0-5 1-16,-4-4 0 0,4 2 0 16,-2-1-4-16,-1 6-2 0,3 2 0 15,-4 5 0-15,-2 8 1 0,0 0 5 0,0 2 1 16,2 2-3-16,-2 0-4 0,2 6-3 16,0 4-1-16,0 3 4 0,-2 5-1 15,0-1 1-15,0 2 0 16,0 5 0-16,0-2 0 0,0 0 1 0,0-1 0 15,0 2-1-15,0-4 0 0,0-2-1 16,4-2-10-16,0 0-10 0,3-1-11 16,3-2-10-16,0-1-10 0,-2-5-31 15,5-3-50-15,-5-3-115 0</inkml:trace>
  <inkml:trace contextRef="#ctx0" brushRef="#br0" timeOffset="47612.483">29500 5553 499 0,'0'0'48'16,"0"0"-48"-16,0 0-19 0,0 0 19 0,-33-47 0 15,39 39-3-15,6 0-7 0,3-1 4 16,1 1 1-16,3 0-2 0,-7-1 7 16,-1 2 3-16,1 3 0 0,-4-1 0 15,-3 2 9-15,3 0-4 0,-2 3-4 16,2 0 4-16,-1-3-6 0,3 3-2 15,2 0 0-15,-1 3 0 0,1 5 0 16,0-1 0-16,-3 5 2 0,-1 0-2 16,0-1 0-16,-4 4 0 0,-4-1-1 15,2 1 1-15,-2 1 1 0,0 1-1 16,-2 1 0-16,-2 0 1 0,-4 2 0 16,0-1-1-16,4 4 2 0,-5-5-2 15,1 1 1-15,0-2-1 0,4-3 1 16,-3-2 1-16,3-4-1 0,2-2-1 15,0-1 0-15,2-2 0 0,0 0 0 0,0-3 0 16,0 0 0-16,0 0 2 0,0 0-1 16,0 0 1-16,0-3 11 0,0-3 3 15,0-2-5-15,0-3-8 0,0 2 0 16,0-2-2-16,0-1 1 0,0-1-2 16,0-2 1-16,0-1-1 0,2-1 0 15,2 0 0-15,3 0 0 0,-1-4 0 16,2 0-3-16,2 3 2 0,1-2 1 15,1 6 0-15,-2-2 1 0,1 4-1 16,-3 3 5-16,2 2-4 0,1 1 0 16,-5 0-1-16,4 3-1 0,1-1 0 0,-1 0 1 15,-2 4-1-15,2 0 1 0,1 0-1 16,-3 8 0-16,0 0 1 16,5 2-2-16,-5 1 2 0,-2 3 0 15,0 2 0-15,3-3 0 0,-5 3 0 16,0 1 0-16,-4 0 0 0,0-1 0 0,0 1 0 15,0 0 0-15,-4-3 2 0,2 0-2 16,-2-3 0-16,2-2 0 0,-3-2 1 16,1-1-1-16,4-3 0 0,0 0 0 15,-2-2 0-15,2-1 1 0,-2 0-1 16,2 0 0-16,0 0 0 0,-4 0 1 16,4-4-1-16,-4-2 5 0,0-3-2 15,0-1 0-15,-5-3-3 0,9-3 3 16,0-2-3-16,0-2 3 0,0-2-1 15,7 0-2-15,1 0 0 0,-2 1 1 16,6 1 0-16,1 1 4 0,-5 1-3 16,4 1 4-16,3 3-2 0,-5 1-1 0,5 3 1 15,-5 0-1-15,3 4-2 0,-1 0-1 16,-2 1 0-16,3 4 0 0,-3 0 0 16,0 1 0-16,1 0-1 0,3 1 1 15,-1 5-1-15,-3 3 0 0,4 2 1 16,-5 1 0-16,-1 3-1 0,2 0 1 15,-2 4 0-15,-1 1 1 0,-1 1-1 16,-4 1 0-16,-2 1-1 0,-2 2 1 16,-6 4-5-16,-3-1-12 0,-3 4-17 15,-1 0-15-15,-5-1-22 0,1 1-50 16,0-10-151-16</inkml:trace>
  <inkml:trace contextRef="#ctx0" brushRef="#br0" timeOffset="51362.578">28274 6492 280 0,'-6'0'0'0,"4"0"-97"16,2 0 57-16,-2-2 40 0,2 2-6 0,0-1-32 16,0-2 38-16,0 3 7 0,-4-2 12 15,-1 0-3-15,3 1 10 0,-4-1-3 16,-2 2 5-16,-2-1 0 0,3 1-7 16,-3 0 4-16,0 0-1 0,1 0-2 15,3 1-5-15,-2 1-5 16,-2 1-2-16,6 1-4 0,-5 3-3 0,7 2-3 15,-2 1 0-15,-2 2 1 0,2 0 0 16,-2 2 1-16,3-1 1 0,-1 2 1 16,0 0 1-16,2-1-1 0,0 1 2 15,2 0 4-15,0 0-1 0,0 2-5 16,2-1 1-16,2 1-4 0,2 0-1 16,5-3 0-16,-1 3 0 0,0-3 1 15,7-1 2-15,-5-1-3 0,11 1 0 16,-6-3 0-16,7-1 2 0,1-4 1 0,-4-1 4 15,4-1-2-15,0-3 1 0,-5-1 3 16,-1-7 2-16,4-2 3 0,-7 0-3 16,5-4 0-16,-7 0 2 0,5-1-4 15,-7-2 0-15,1-2 2 0,-3-4-1 16,-4 0 1-16,0-2-2 0,3-1-4 16,-5 1-1-16,0-2-4 0,-2 3 0 15,0 0 1-15,-2 3-1 0,-2 0 0 16,-6 3 1-16,-7-2-1 0,1 6 0 15,-11-2-1-15,-4 4-2 0,-2 3 3 16,-6 3-1-16,2 3-2 0,-3 1 1 16,5 2-1-16,0 3-5 0,0 5-4 0,4 3-8 15,0 1-11-15,9 2-12 0,3 0-18 16,3 3-40-16,3-3-83 16</inkml:trace>
  <inkml:trace contextRef="#ctx0" brushRef="#br0" timeOffset="55643.517">27987 7450 125 0,'2'-1'0'0,"0"1"-47"0,0-2-17 16,2 2 50-16</inkml:trace>
  <inkml:trace contextRef="#ctx0" brushRef="#br0" timeOffset="56018.996">27987 7450 18 0,'16'-6'48'0,"-16"6"-13"0,0 0-1 0,0 0 4 16,0 0-10-16,0 0-5 0,0 0 0 16,0 0-2-16,0 0-4 0,0 0-4 15,-16-15-4-15,16 15 0 16,0 0 1-16,0 0-1 0,0-1 3 0,0 0 1 15,0 1 4-15,0-2-5 0,0 2 0 16,0 0 2-16,0 0 3 0,0 0-4 16,0 0-8-16,0 0 0 0,0 0-5 15,0 0 0-15,0 0 0 0,0 2 0 16,0 3 1-16,-2 3 0 0,0 4 4 16,0 3 0-16,-3 4 2 0,-1 4 5 15,2-1-5-15,4 4-1 0,-2 2-4 16,0 3 0-16,2-2-2 0,0 2 2 15,0 0-1-15,4-3 1 0,-2-2-2 16,8-1 1-16,-1-3 0 0,-1 0 0 16,0-5-1-16,7 0 0 0,-5-6 0 15,-2-1 0-15,7-2 0 0,-3-1-1 16,1-3 1-16,1-4 0 0,-6 0-11 0,5-1-7 16,-5-6-7-16,-4-2-24 0,-4-6-15 15,0-4-71-15</inkml:trace>
  <inkml:trace contextRef="#ctx0" brushRef="#br0" timeOffset="56284.8">27792 7698 330 0,'0'0'7'15,"0"0"-7"-15,0 0-55 0,0 0 55 0,0 0 0 16,0 0-2-16,0 0 2 16,0 0 4-16,40-22 14 0,-30 13-1 15,0 3 0-15,-3 1 2 0,1-1-4 0,4-2-4 16,1-1-2-16,9 1-9 0,-3-4 1 16,10 1-1-16,0-1 0 0,4-1-4 15,0 1-23-15,-2 4-22 0,-2-3-16 16,-10 0-23-16,-1 1-64 0</inkml:trace>
  <inkml:trace contextRef="#ctx0" brushRef="#br0" timeOffset="56815.971">28140 7429 396 0,'0'0'28'16,"0"0"-23"-16,0 0-5 0,0 0 22 0,0 0 7 15,0 0-20-15,0 0-2 0,0 0 0 16,0 0-7-16,-6-67 1 0,12 63-1 15,-4 2 4-15,-2 0 1 0,0 2 5 16,2 0-5-16,2 4-5 0,0 5-3 16,0 3 3-16,5 5 1 0,1 5-1 15,0 0 0-15,-2 2 2 0,1 4-2 16,1 0 0-16,-4-2 0 0,-2 2 1 16,-4-3-1-16,2 1 0 0,-2-4 0 15,0 1 0-15,3-4 0 0,-3 2 0 16,0-5 0-16,0-2 1 0,0-2-1 15,2-1 0-15,-2-6 1 0,2 1-1 16,-2-6 0-16,0 1 0 0,0-1 0 16,0 0 1-16,0 0 1 0,0 0 0 15,0-1 0-15,0-5 0 0,-2-4 1 0,0 0-2 16,-3-3-1-16,5-2 1 0,0 2 0 16,-2-8-1-16,2 5 1 0,0-4-1 15,2 2 0-15,0 2 0 0,3 2 1 16,-1 2 1-16,4 2 0 0,0 4-1 15,-2 3-1-15,1-3 0 0,3 6 0 16,2-2-1-16,-1 2 1 0,3 2 0 16,-1 7-1-16,-1-1 1 0,5 4 0 15,-5 1 0-15,2 2 1 0,-3 2-1 16,-3 5 1-16,2-2-1 0,1 3 0 16,-7-1 0-16,2 3 0 0,-4-4 0 0,6 3 1 15,-6-3-1-15,3-2-1 0,-3 1-1 16,2-2-11-16,-2-1-10 15,-2-4-11-15,0 1-8 0,0-4-16 16,0-3-30-16,-4-4-45 0</inkml:trace>
  <inkml:trace contextRef="#ctx0" brushRef="#br0" timeOffset="57253.379">28382 7599 483 0,'0'0'0'0,"0"0"-12"0,0 0 12 16,0 0 8-16,0 0-8 0,0 0-4 15,0 0-4-15,0 0 6 0,76-65 2 16,-51 59 2-16,0 3 0 0,-5 0-2 16,-1 3 0-16,-7 0 1 0,-1 0 3 15,-1 6-1-15,-4 0 0 0,-2 3-2 16,0 5 1-16,-4 0 0 0,0 3-2 0,0 5 0 15,0 1 1-15,0 5 0 16,0 0 0-16,-2 3-1 0,0-5 0 0,2-3-1 16,0-2-4-16,0-8 3 15,0-2 2-15,0-8 1 0,0 0-1 0,0-1 0 16,0-2 0-16,0 0 2 0,0 0 3 16,0-2 9-16,0-4 19 0,0-3-10 15,-2-4-10-15,2-7-5 0,0 0 2 16,2-6-2-16,5-8-3 0,5 0-2 15,-2-5 0-15,3-1-1 0,5 4-2 16,-5 4 0-16,5 4-1 0,-7 9 1 16,1 2-2-16,-4 8 2 0,-1 2-2 15,-1 5-3-15,0 2 1 0,4 0-13 16,1 6-17-16,-3 3-9 0,0 2-14 16,0 1-44-16,-3-1-62 0</inkml:trace>
  <inkml:trace contextRef="#ctx0" brushRef="#br0" timeOffset="58690.536">28801 7653 442 0,'0'0'18'0,"0"0"-18"0,0 0-14 15,0 0 14-15,0 0 5 0,0 0-5 16,0 0-5-16,0 0-6 0,-12 9 1 15,18-4 10-15,0-2 0 0,-2 2 4 16,0-2-1-16,-1 0-3 0,-1-1 1 16,0 1 2-16,0 0-3 0,2 0 1 15,0 3-1-15,4-3-1 0,1 2 0 0,-1-1-2 16,8-4 1-16,1 0 2 16,4-2 1-16,-1-7 1 0,5-3 1 0,0 1-2 15,-7-6 3-15,5 3-3 0,-12 0 0 16,-1-1 2-16,-4 1-1 0,-4-3 0 15,-2 3 0-15,0-1 1 0,-2-1 1 16,-4 4 1-16,-4 1-5 0,3 3 1 16,1-1-1-16,-4 4 2 0,-1 2 2 15,3 0-3-15,2 3 1 0,-6 0-2 16,-1 6 0-16,3 5 0 0,-7 0 0 16,7 3 0-16,-5 1 0 0,1 1 1 15,4 1-1-15,-1-2 0 0,3 1 0 0,0-1 0 16,6 1-1-16,-2 2 1 0,2-1 0 15,2 0 2-15,0 3 0 16,0-4 0-16,0 4-1 0,4-4-1 16,0 2 0-16,4-2 0 0,0-1 0 15,3-1-1-15,-3-3 0 0,8-3 0 16,-1-2 1-16,4-3 1 0,1-2 0 0,5-2 1 16,4-5 3-16,-2-4-2 0,4-5-1 15,0 1-1-15,-6-1 2 0,-1-4-2 16,-3 2-1-16,-6-5 2 0,-1 2-1 15,-4 0 2-15,-3-5 2 0,-3 2 0 16,-4-5-3-16,0 5 2 0,0 3-4 16,-4 3 0-16,2 4 2 0,-5 4-2 15,3 3 3-15,-4 0 1 0,4 3-1 16,2 3-2-16,-4-2-1 0,6 2 0 16,-9 5-2-16,3 4 1 0,-2 3 0 15,-3 4 1-15,5 2 0 0,-4 4 0 16,2-2 0-16,-1 2 0 0,5-2 0 0,-2-1 0 15,4 2-2-15,2-5 2 0,0-1-1 16,0-1-1-16,6-2 1 0,-2-2 1 16,3-1-1-16,-1-3-2 0,4-2 3 15,2-4 0-15,-1 0 0 16,3-7 6-16,1-5 1 0,-3 1 2 0,1-6 1 16,-5 0 2-16,2-2-3 0,-2-5-3 15,-1 2-1-15,-3-4-1 0,2 4-4 16,-2 2 2-16,0 4-1 0,-2 7-1 15,0 3 0-15,-2 4 0 0,0 2 0 16,0 0-2-16,0 2 1 0,0 7-3 16,0 2 0-16,0 8 4 0,2-1-1 15,-2 2 1-15,0 2 0 0,0-3 0 16,2 5 0-16,1-7 0 0,-1 5 0 0,2-4 1 16,-2-2-1-16,4 0 0 15,4-4 0-15,1-3-1 0,-3-4 0 16,4-5 1-16,3 0 0 0,-3-2 2 0,7-7 0 15,-5 0 3-15,7-7 0 0,-7-1 3 16,7-3 0-16,-4-2-2 0,-1-1-2 16,-3-8 1-16,3-1-3 0,-3-5 2 15,-1-2-4-15,-2-1 1 0,-6 1-1 16,3 3 1-16,-5 5 1 0,-2 3-2 16,2 8 1-16,-2 1 0 0,0 6 3 15,0 2 0-15,0 5 1 0,0 1-3 16,0 2 1-16,0 3-2 0,0-2 1 15,0 1 1-15,0 1-3 0,0 3-2 16,-2 5-3-16,2 3 2 0,-2 5 2 16,-3 3 1-16,1 0 0 0,4 4 0 15,-4-1 0-15,2 4 0 0,-2-1 0 16,2 1 1-16,0-1-1 0,0 1 0 0,-2-1 0 16,4 0 0-16,0-2-2 0,4 0 2 15,2-6-1-15,0-3 1 0,-2 1 0 16,3-4 0-16,-3-4 0 0,2-1 0 15,-2-3-2-15,-2 0-2 0,0-3 1 16,0 0-1-16,0 0 4 0,0-6 2 16,0-3 1-16,-2-1-3 0,0-5-1 15,0 1-3-15,-4-5-2 0,0-1 0 16,-2 1-1-16,-2-2 0 0,1-1 5 16,3 7 2-16,-2-1-3 0,0 5 2 15,-2 4-1-15,6 2 0 0,-3 2 1 16,1 3 1-16,0 0 0 0,-2 0-2 0,-6 8 1 15,3 2-1-15,1 2 2 16,-4 3 0-16,1-1 0 0,5 0-1 16,-2 0 1-16,0 1 0 0,-1-4 0 15,7 3 0-15,-2-5 0 0,2 2 0 16,2 0 0-16,0-5 1 0,0 6-2 0,2-4 1 16,4 1 0-16,3-2 0 0,1 0 1 15,2 1-1-15,7-5 1 0,-3-1 0 16,9-2 0-16,4 0-1 0,-2 0-7 15,2-2-15-15,-2 2-22 0,-6-3-20 16,-9 0-83-16,-2-3-136 0</inkml:trace>
  <inkml:trace contextRef="#ctx0" brushRef="#br0" timeOffset="58987.341">29694 7872 352 0,'0'0'27'0,"0"0"5"16,0 0 15-16,0 0 9 0,4 6-14 15,-4-7-19-15,0 1-4 0,0-2-2 16,2 2-5-16,0 0-1 0,3 0-6 15,3 0-2-15,0 0-1 0,7 0 0 16,-1-1-1-16,3-1-1 0,-1 0 1 16,5-4 0-16,-5 1 0 0,5 0-1 15,0 1 0-15,-5 0-8 0,-3 0-30 0,-7-4-35 16,-6-4-57-16,-6-2-227 0</inkml:trace>
  <inkml:trace contextRef="#ctx0" brushRef="#br0" timeOffset="60971.811">30174 7520 528 0,'0'0'0'0,"0"0"-43"0,0 0 43 16,0 0 18-16,0 0-4 0,0 0-13 16,0 0 0-16,0 0 4 0,0 0-4 15,-23-51 0-15,17 49-1 0,0 2-1 16,1 0-1-16,-3 0 1 0,2 0 1 15,-2 0 0-15,2 0 0 0,-1 5 1 16,-1 1-1-16,0 2 1 0,-3 1-1 16,5 3 0-16,-2 1 0 0,2-1 0 15,0 2 0-15,-1 2 0 0,5-1 0 16,-2-1-1-16,2-1 1 0,2-1-2 16,-2 1 0-16,2-1 2 0,0 0 2 15,2-1-1-15,2-2-1 0,0-3 0 16,1-1 0-16,3-2 1 0,2-1 2 0,0-2 2 15,5 0 2-15,1-6-3 0,1-2-1 16,0-3 0-16,-1 0 0 16,-1-1 0-16,-3-1 0 0,2-1 2 15,-3-1 1-15,-1-1 0 0,0-2 2 16,1-1-4-16,-1-1-1 0,3 5-1 0,-5 1-2 16,-4 9 0-16,-2 2 0 0,-2 3-1 15,0 0 0-15,2 3 0 0,-2 5-2 16,4 3-2-16,-2 4 3 0,-2 2 1 15,0 5 1-15,0-4 0 0,0 4 0 16,0-2 0-16,2 0 0 0,0-1 0 16,-2-4 1-16,5-1-1 0,-1 0 0 15,0-4 1-15,2-4 0 0,-2 0 0 16,6 0-1-16,3-6 1 0,1 0 2 16,7-3 0-16,-2-5 1 0,1-2-2 15,5-5 1-15,-4-1 0 0,-3-3 3 16,3-4-1-16,-4 1 3 0,-1-9 0 0,-3-3-3 15,1-3 0-15,-2-6-3 0,-1 1-1 16,1 0-1-16,1 5-1 0,-3 6 1 16,-2 6 0-16,-2 7-1 0,-2 3 1 15,-1 6 0-15,-1 3 0 0,-2 3 1 16,0 3-1-16,0 0 1 0,0 3-1 16,0 8-5-16,0 3 1 0,0 6 2 15,0 1 2-15,-2 3 2 0,-3-1-2 16,1 2 1-16,2 1 0 0,-2-4 1 15,2 4-2-15,0-4 1 0,2 1 1 16,0-1-2-16,0 0 1 0,4-1-1 16,2 1 1-16,-2-4-2 0,3-1 1 15,-3-3 0-15,2 0 0 0,0-6 0 16,0-2 0-16,-2 0-1 0,-1-4 1 0,-1-2 0 16,0-2 1-16,0-4 2 15,0-3 1-15,-2-2-4 0,4-6 0 16,-4-2 0-16,0 1-2 0,0-1-3 0,-4-2-2 15,0-3-5-15,-5 3 1 0,1 2-7 16,0 5 6-16,2 5 10 0,-1 1 1 16,-1 5-2-16,-2 3 2 0,2 0 1 15,-7 3-1-15,3 5 1 0,-1 3 2 16,-1 4-1-16,4 0-1 0,-1 0 2 16,1 3-1-16,4-1-1 0,-1-3 0 15,5 2 1-15,-2-4-1 0,2 2 2 16,2-2-1-16,0-2-1 0,2-1 0 15,2 0 1-15,3-1-1 0,3-2-1 16,2-1 1-16,5-4 1 0,4-1 1 16,-1-1-1-16,5-7 1 0,0-3-2 15,2-3 1-15,-3 0 0 0,-3-4 0 16,0-1 0-16,-5-1 2 0,-1-2-2 0,-3-5-1 16,5-3 3-16,-7-4-2 0,7 0 2 15,-1 0-3-15,-3 2 0 16,3 5 0-16,-6 4 0 0,-1 6 0 0,-1 6 0 15,-4 2 1-15,-2 5 1 0,0 0 3 16,0 1 1-16,-2 3-2 0,0 0-3 16,4 3-1-16,-1 4-2 0,-3 2 1 15,4 3-1-15,-4 2 2 0,4 3 0 16,-2 3 0-16,0 0 0 0,0 2 1 16,0 1 0-16,0 1-1 0,-2 0 0 15,0 1 1-15,0-1 0 0,-2 0 3 16,2 0-1-16,-2-2-3 0,2 0 1 15,-2-2 0-15,2-3-1 0,0 0 0 16,0-3 0-16,2-3 2 0,0-5 0 16,0-3-2-16,-2-1 1 0,0-1-1 15,0-1 1-15,0 0 1 0,0 0-1 0,2-6 1 16,-2-3 1-16,0-7-3 0,0-4-1 16,0-2-2-16,-6-4 1 0,-4-3-4 15,-1-2-6-15,5 3 1 0,-4 6 0 16,4 5 9-16,1 5 1 0,-1 6 1 15,2 1-2-15,-6 5-2 0,2 0 1 16,-5 3 0-16,-3 3 2 0,3 5 0 16,-1 0 1-16,1 1 1 0,5 2-1 15,2 2 0-15,2-2 0 0,2-2 0 16,0 1-1-16,2-1 1 0,0 0 1 16,4-1-1-16,0 0 0 0,2 0 1 15,0-1 1-15,2 1-2 0,3-3 0 16,-3-3 1-16,2 1-1 0,3-3 1 0,-3-3-1 15,7 0 3-15,-5-9 2 16,5 3 1-16,-1-4 1 0,-1-1 2 0,3-1-1 16,-3-2-3-16,3 3 0 0,-3-4-1 15,-1-1 0-15,1-2 1 0,1-1-2 16,-3-1 2-16,1 3 0 0,-1 3-3 16,-7 5 2-16,0 0 6 0,0 4 0 15,-2 2-3-15,0 2-3 0,1 1-3 16,1 0-1-16,-2 0 0 0,2 4-2 15,2 1 2-15,1 2-1 0,-3 1 0 16,4 4 1-16,-4 1 0 0,3-1 0 16,-1 6-1-16,-4-3 1 0,2 3 0 15,-4 2 0-15,0-1-3 0,-2 3 1 16,0-1 1-16,-6-1-1 0,0 0 2 0,-2-2 0 16,-3 1 1-16,3-6-1 0,2 1 1 15,2-5-1-15,-2-1 0 16,3-3-1-16,-1-5 0 0,2 0-1 15,-2 0 2-15,-2-5 1 0,0-3 2 16,2-1 0-16,-1 1 2 0,1-3-2 16,0-4 0-16,4-2 1 0,0-3 1 0,0-5-1 15,8-3-2-15,1-3 2 0,5 0 2 16,3 2-5-16,-1 1 1 0,1 6 1 16,-1 2-2-16,-1 5 0 0,-3 4 0 15,5 3-1-15,-5-1 0 0,5 1-1 16,-5 5 0-16,3-2 0 0,1 4-1 15,-1 1 1-15,-1 0 1 0,1 0-5 16,-1 6-10-16,-4 3-8 0,-3 2-11 16,-5 0-9-16,-2-1-21 0,-9 0-29 15,-7-5-80-15</inkml:trace>
  <inkml:trace contextRef="#ctx0" brushRef="#br0" timeOffset="62596.742">28876 8570 187 0,'-15'-11'7'0,"5"2"-7"0,-3 4 2 15,1-1 22-15,2 3 10 0,-1-2-14 16,-1 2 6-16,4 0 8 0,-3-2-5 16,1 2-7-16,-2-2 3 0,3 4 0 15,-5-4-2-15,4 4-5 0,-1 1-6 16,-1 0-5-16,3 1-5 0,3 4 0 16,-4 4-2-16,0 4-1 0,3 1 0 15,3 6-1-15,-4 0 2 0,2 3-2 16,-2-1 2-16,5 2-1 0,-3 3 1 15,6 0 5-15,-2 0 0 0,0 4 1 16,2 0 1-16,2 0-1 0,0 0-2 16,4 1 1-16,5-1-1 0,-3-3-2 0,2 3-1 15,5-6 1-15,1 1-1 0,1-1-1 16,2 0 1-16,5-3 0 0,-1 1 0 16,2-5 0-16,0-2-1 0,4-7 0 15,0 0 0-15,-3-8 1 0,5-2 1 16,-2-11 3-16,2-3 5 0,5-4 1 15,-3-3-2-15,4-1 1 0,-4-7-3 16,-4 0 0-16,2-3 0 0,-6-1 4 16,-3-6 0-16,-7 0 0 0,-3-1 1 15,-6-2-3-15,-3 1-4 0,-3 2-3 16,-11 6 1-16,-5 0-1 0,-1 3 0 0,-6 1 0 16,-3 6-2-16,-3 2 0 0,-2 5-1 15,2 6 0-15,-4-1 0 0,2 9-1 16,2 1 2-16,-2 2-6 15,2 5-11-15,0 5-10 0,2 0-6 16,6 2-5-16,7 1-6 0,-7 2-10 0,11-3-31 16,-5 1-51-16,3-3-97 0</inkml:trace>
  <inkml:trace contextRef="#ctx0" brushRef="#br0" timeOffset="63627.949">28861 9649 4 0,'0'0'300'0,"0"0"-295"0,0 0-2 16,0 0-1-16,0 0 11 0,0 0-4 15,-16-57 2-15,11 50 0 0,1 1 3 16,-2-1-5-16,4 4-1 0,-2-2 8 16,-2 2 2-16,6 2 0 0,-4-2-3 15,-1 2-3-15,1 1-4 0,-4 0-1 16,4 0 0-16,-4 5-5 0,-1 3-2 15,-5 4 0-15,2 2 0 0,-3 3 0 16,1 0 0-16,5-1-1 0,-1 1 1 16,0 1 2-16,3 1-2 0,1-1 2 15,0 2 0-15,4 3-2 0,0-2 5 16,2 4-3-16,0-5 3 0,2 3-1 0,4 0-3 16,2-4 2-16,1 1-3 0,3-2 1 15,1-2 0-15,3-4-1 0,1-4 3 16,1 0-2-16,3-4 4 0,2-2-3 15,3-2 5-15,1-2-2 16,0-5 4-16,4-4 1 0,0-3-4 0,-2-2-4 16,2-2 2-16,-6 1-2 0,-4-2 2 15,-1 0 2-15,-1 0 3 0,-5 0 2 16,-3 0-1-16,-1-2 2 0,-2-1 0 16,-4-4-2-16,5-1-4 0,-7-1 5 15,0-1-8-15,-2 0-1 0,-2-1-2 16,-6 3 0-16,-5-1 0 0,-10 4-1 15,-6 1-1-15,-8 6-3 0,2 3-6 16,-8 9 2-16,-3 5 1 0,5 4 1 0,2 12 2 16,-3 6-6-16,3 6-7 15,4 3-14-15,2 6-4 0,6 5-1 16,2 4-15-16,0 0-26 0,0 0-48 0,9-10-77 16</inkml:trace>
  <inkml:trace contextRef="#ctx0" brushRef="#br0" timeOffset="64409.049">28752 10738 297 0,'0'0'51'16,"0"0"-44"-16,0 0-3 15,0 0 33-15,0 0 9 0,0 0-28 16,0 0-6-16,6-86 3 0,-8 75 3 15,-2 2-1-15,4 1-5 0,-2 1-1 0,-3 1-2 16,1 1 1-16,2 2-3 0,-6 1-6 16,4 2 0-16,-4 0-1 0,1 0-1 15,-7 3-1-15,1 3 1 0,1 3 1 16,-2 3 0-16,1 4 0 0,-1 2 1 16,5 0-2-16,1 4 1 0,2-1 0 15,0 3 0-15,0-1 0 0,6 2-1 16,0-3 1-16,0 2 0 0,2-1 2 15,6 0 0-15,-2-2 0 0,0 4 0 16,3-4-1-16,1 3 0 0,0-2-1 16,3-1 0-16,5-1 0 0,-3-3 0 15,7 0 0-15,-1-6-1 0,0-5 1 16,2-1 0-16,-3-5 1 0,3-3 1 0,4-6 7 16,4-7 0-16,0-2 2 0,0-2-4 15,0-2-1-15,-2-2-1 0,-6-2-3 16,1 3 3-16,-5-2 1 0,-7 1 3 15,-3-1 2-15,-7 0-1 16,0-3-1-16,-2-2 5 0,-6 1-9 0,-3-2-5 16,-11-2 1-16,1 3-1 0,-6 0 0 15,-2 4 0-15,-2 4-2 0,7 5-6 16,-5 5-1-16,0 6-1 0,2 6-5 16,-6 9-5-16,0 3-14 0,2 7-11 15,-4 4-5-15,6 2-9 0,4 4-36 16,-3-4-52-16</inkml:trace>
  <inkml:trace contextRef="#ctx0" brushRef="#br0" timeOffset="65299.466">28948 11609 340 0,'0'0'16'0,"0"0"-16"0,0 0-4 15,0 0 4-15,0 0 17 16,0 0-15-16,0 0 5 0,-74-43 13 15,69 38-3-15,3 1-1 0,-4-2 0 0,4 4-1 16,-4-3 1-16,2 5 2 0,-5-1 1 16,-5 1-9-16,4 3-4 0,-11 2-3 15,7 7-1-15,-7-2-2 0,0 3 0 16,1 1 0-16,3-2 0 0,0 4 0 16,5-2 1-16,0 1 0 0,3 1 2 15,1-2-1-15,0 3 3 0,0 0 0 16,8 1 3-16,-3 4-3 0,3-3-2 15,0 4-1-15,3-1 1 0,5-1 0 16,-2-1-3-16,0-1 1 0,0 1 0 16,1 0-1-16,5-1 3 0,-2-2 0 15,1 2 1-15,3 0 1 0,-1-1-4 16,7 0 0-16,-1-4-1 0,4 1 0 16,1-1 0-16,-1-2-1 0,6-5 0 0,0-2 1 15,0-5-3-15,4 0 2 0,-4-9 1 16,2-3 1-16,0-4-1 15,-2-2 3-15,0-3-2 0,-4 0 1 0,-1-1 4 16,-7 0 9-16,-3 0 3 16,-5-1 0-16,-7-4-2 0,-2-2-6 0,0-3 1 15,-4-2 6-15,-7-2-13 0,-5-4-4 16,1 1 0-16,-5 3 0 0,1 5-1 16,-4 4-1-16,3 8-4 0,1 4-4 15,-2 7-9-15,-6 5-8 0,5 3-11 16,-7 8-15-16,-4 7-15 0,2-3-57 15,0-5-190-15</inkml:trace>
  <inkml:trace contextRef="#ctx0" brushRef="#br0" timeOffset="67221.238">26265 12340 154 0,'0'0'21'0,"0"0"-17"16,0 0 0-16,0 0 33 0,0 0 4 15,0 0-11-15,0 0 5 0,0 0 2 16,-21-10-9-16,21 9-5 0,-2-2-2 0,2 2-6 16,0 1-3-16,0 0-2 0,0 0 4 15,-2 0-3-15,2 0-3 16,0 0-2-16,-2 0-4 0,2 0-1 15,0 0 0-15,0 0 2 0,0 1 0 0,0 1 0 16,0-1-1-16,-2 0 2 16,2-1 2-16,0 0-1 0,0 0-1 0,0 0 1 15,2 0-4-15,2 2-1 0,4-1 2 16,7 1 1-16,-3-1 2 0,11 2 4 16,-2-3-1-16,-1 0 0 0,9 0 0 15,4 0-2-15,-2-2 2 0,4-2-3 16,3-1-1-16,3-1-1 0,7 0 1 15,-5-2-3-15,2 3 1 0,3-1-2 16,-9 1 1-16,1 1 0 0,-7 1-1 16,-4 0 0-16,-3 1-2 0,-5 1 2 15,-4 1 0-15,-1-1 0 0,-3 1 1 16,-9 0-1-16,4 0 1 0,-2 1-1 16,-6-1 2-16,2 3-2 0,-2-3 0 0,0 0-2 15,-4 0 0-15,-8 0 2 0,3 4 0 16,-13 1 0-16,5 1 0 0,-6 0-5 15,1-1 0-15,5 5 1 0,-4-3 0 16,7-2-5-16,-3 0-4 0,9-3-11 16,4 1-7-16,2-3-14 0,2-1-28 15,0-10-48-15,0-9-172 0</inkml:trace>
  <inkml:trace contextRef="#ctx0" brushRef="#br0" timeOffset="67611.787">26699 12108 424 0,'0'0'0'0,"0"0"-23"16,0 0-15-16,0 0 38 0,0 0 12 0,0 0-8 16,0 0 27-16,0 0 10 0,41-26-10 15,-41 23 0-15,0 3-5 0,0-1-4 16,4 1-6-16,3 2-4 0,1 2-4 15,2 2 1-15,7 1-1 0,1 1-3 16,7 1-1-16,2-2-4 0,4 5 2 16,4-2 0-16,4 0-2 0,-1 2 0 15,1-1 1-15,0 1-1 0,-6 0 1 16,-6-2-1-16,-4-1 0 0,-15 0 2 16,-6-3-2-16,-2 1 0 0,-6 2-4 15,-11 1 4-15,-9 5 9 0,-10 1 4 16,-11-2-5-16,8 2 3 0,-9-1-5 15,3 0-3-15,5-1-2 0,5 0 0 16,2-3-1-16,2-2 1 0,4 2-1 0,11-3 0 16,-3-2 0-16,7 1-11 0,-3-3-15 15,9 1-16-15,0-2-18 0,-4-3-32 16,-5-4-75-16</inkml:trace>
  <inkml:trace contextRef="#ctx0" brushRef="#br0" timeOffset="68737.429">24903 12708 348 0,'0'0'55'15,"0"0"-48"-15,0 0-6 0,0 0 21 16,0 0-1-16,0 0-18 0,0 0 6 16,0 0 5-16,-19-11-3 0,19 11-4 15,0 0 0-15,0 0 1 0,0 0-6 16,4 0-2-16,6 3 0 0,1 0 0 0,-1 2 6 16,9-1-2-16,-1 2-1 0,7 0-3 15,4 1 1-15,0-1 1 0,2 0-2 16,-2-3 0-16,-2 0 0 0,-2-3 0 15,-1 0 0-15,-9 0 0 0,1-1 1 16,-9-1-1-16,-5-3 0 0,2 0 3 16,-4-2 0-16,0-4 2 15,0 0 3-15,0-2 2 0,-6 0 1 0,4 1-1 16,-9 1-4-16,-3 0-4 0,8 3 0 16,-5-1 0-16,-5 1-1 0,7 1 0 15,-11 0 1-15,5 2 0 0,-7-2 0 16,5 4-1-16,-6 1 1 0,-4 2-1 15,9 0-1-15,-5 4 2 0,-4 5 0 16,11-2-1-16,-5 2-2 0,13 3 1 16,-5 0-1-16,5 5 0 0,6 0 1 15,0 2-2-15,2 2 1 0,6-3-1 16,7 3 0-16,-1-2 2 0,-4-1 0 16,11 3 0-16,-9-3 1 0,9-3 0 0,-5-3-1 15,9-2-1-15,-2-1 1 0,1-6-1 16,9-3-1-16,2 0 1 0,3-9 2 15,5-2-1-15,6-6 0 0,-1-5 1 16,6 2-1-16,-7-7 2 0,5 2-2 16,-5-2 0-16,-8 2 3 0,-4 1-2 15,-8-3 1-15,-6 8 6 0,-1 0 1 16,-11 2 1-16,-1 4-4 0,-6 1 2 16,-6-3-1-16,-1 2 1 0,-7 1-1 15,-5 2-5-15,-10 2-2 0,-4 6 0 16,-2 2-1-16,-4 3 1 0,2 8-2 15,4-1 2-15,6 5 0 0,0-2 0 16,12 2 0-16,-1-2 0 0,10 2-1 0,0-2 0 16,3-1 1-16,3-1-2 15,3-2 0-15,5 0-4 0,0 1 4 0,9 1 1 16,-1-2 0-16,11 2 1 0,0-2 1 16,6 2-1-16,0-5 1 0,4 2 0 15,-2-1 0-15,1 1 1 0,-1 0 0 16,-4 0-1-16,0-2 0 0,-4 1 1 15,-7 1 0-15,-3 2 2 0,-13-4-1 16,2 2 0-16,-4-1-2 0,-2 3-1 16,-4-1 2-16,-2 4 0 0,-9 0-1 15,-3 3 2-15,-1 2-1 0,-4-3-1 16,-1-2 0-16,1-2 1 0,6-2-1 16,-5-2 0-16,11-1 0 0,-5-6 0 15,5 3-1-15,5-3 1 0,-2 0 0 0,4-5 0 16,-7-2-1-16,7 0-4 15,4-4-5-15,-2-1-4 0,2-1-3 16,0-4 0-16,0 4-5 0,4-3-3 0,9 4-11 16,1 0-10-16,1 1-7 0,7 3-15 15,1-3-23-15,-2-5-41 0</inkml:trace>
  <inkml:trace contextRef="#ctx0" brushRef="#br0" timeOffset="69316.26">25781 12624 393 0,'0'0'28'0,"0"0"-28"0,0 0-15 15,0 0 15-15,0 0 6 0,0 0 2 16,99-61 21-16,-88 60 5 0,-7 1-3 0,-4 0-3 16,0 0-7-16,2 3-6 0,0 4-1 15,0 4 1-15,2 5-1 0,-2 1-3 16,2 0-7-16,5 4-1 0,1-2-1 15,0 2 0-15,-4 3-1 0,11-2 1 16,-7 4-1-16,3-3 1 0,3 2-2 16,-5-2 1-16,5 0-1 0,-5-1 0 15,-1-4 1-15,2-5-1 0,-3-1 1 16,-7-4-1-16,0-2 0 0,2-3 1 16,-4-2-1-16,0-1 2 0,0 0-2 15,0 0 1-15,-2 0 1 0,-2-4 2 16,-1-5-1-16,-5 0-1 0,-4-3-1 15,5-3-1-15,-7-3 1 0,3-1 1 16,3-5 4-16,-4-4 1 0,5-5-1 0,1 0 1 16,-4 1-5-16,5 0 0 0,3 1 0 15,2 3 0-15,2 2 2 0,0 2-2 16,0 3 3-16,0-2-1 16,2 5-1-16,2 1 0 0,7 1-3 0,-1 0 0 15,-4 1 0-15,3 3 0 0,5 0 0 16,-4 3 0-16,7-1 0 0,0 2-2 15,3 2 1-15,1 0 0 0,6 2 1 16,4-1-1-16,-2 4 1 0,0 1 1 16,0 0-1-16,-11 1 0 0,5 4 0 15,-19 1-1-15,0 4 0 0,-4-1-1 16,-4 7 0-16,-8 3 1 0,-11 3 1 0,-8 6 1 16,-2-2 0-16,-9-1 1 15,3 3-2-15,-2-5 2 0,4-1-2 16,4-3-5-16,6-3-7 0,8 0-6 0,-2-8-14 15,15 4-19-15,-2-12-24 0,2-3-79 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27T07:05:21.757"/>
    </inkml:context>
    <inkml:brush xml:id="br0">
      <inkml:brushProperty name="width" value="0.05292" units="cm"/>
      <inkml:brushProperty name="height" value="0.05292" units="cm"/>
      <inkml:brushProperty name="color" value="#FF0000"/>
    </inkml:brush>
  </inkml:definitions>
  <inkml:trace contextRef="#ctx0" brushRef="#br0">6278 13883 151 0,'0'0'37'0,"0"0"-13"0,0 0-1 15,0 0 19-15,6-16-1 0,-6 14-10 16,0 1-2-16,2-2-2 0,-2 0 3 16,2 0-6-16,-2 0-4 0,0 2 2 15,0 1-2-15,0 0-2 0,0 0-3 16,2 0-3-16,-2 0-4 0,0 0 0 15,0 0-2-15,0 3-3 0,2 1-2 16,2 2 4-16,1 4 0 0,-3 2 1 16,4 5 0-16,0 0 5 0,-6 3-1 15,2-1-3-15,2 0-1 0,-2 5 0 16,2-3 0-16,1 3 1 0,-3 0-4 0,2 1 0 16,0-2 0-16,-2 0 0 0,2-4-2 15,-2 0 1-15,-2-2-1 0,2-5 0 16,0-1-1-16,-2-2 0 0,0-1 1 15,0-2-1-15,0-3 0 0,-2 1-1 16,-2-1-4-16,-2-1-7 0,-2-1-2 16,-5-1-5-16,3-4-8 0,-5-5-9 15,3-3-11-15,4-8-21 0,-5-5-58 16,7 1-76-16</inkml:trace>
  <inkml:trace contextRef="#ctx0" brushRef="#br0" timeOffset="234.339">6265 13708 196 0,'0'0'137'0,"0"0"-115"0,0 0 4 16,0 0 9-16,0 0 4 0,0 0-19 16,0 0-5-16,0 0 4 0,7-50 0 15,-7 50-6-15,0 0-1 0,0 0-4 16,0 0-1-16,0 0-4 0,0-1-2 15,0 1-1-15,0 0-2 0,0 0-2 16,0 2-11-16,0 1-12 0,0 3 2 16,4 1-24-16,0-2-29 0,0 1-40 15,2-3-73-15</inkml:trace>
  <inkml:trace contextRef="#ctx0" brushRef="#br0" timeOffset="1124.715">6497 13954 208 0,'0'0'33'0,"0"0"5"16,0 0-2-16,0 0 5 0,0 0-11 0,0 0-7 16,0 0-5-16,0 0-2 0,0 0 0 15,-12-37-1-15,12 37-4 0,0 0-7 16,0 0-1-16,0-2 0 0,2 2-1 15,0-1 1-15,0-1-1 0,2-1 4 16,0 3-2-16,0 0 1 0,2-3-1 16,1 3-3-16,-3 0 0 0,2 2-1 15,0 5 0-15,2-1-1 0,1 4 1 16,-3 2-3-16,0 2 3 0,2 2 4 16,-1 2 1-16,-1 2 2 0,-2 3-3 15,2-1 4-15,0 4-2 0,3-4-1 16,-1 1-2-16,-6 0 0 0,4-3 0 15,0 1-1-15,-4-5 0 0,0 1-1 16,0-2-1-16,-2-6 0 0,5 2 1 16,-5-2-1-16,0-1 0 0,0-1 0 15,0-4 0-15,-5-1 1 0,5-2 2 16,-2 0 8-16,0-1 8 0,-2-6-3 0,-2-5-4 16,0-3-5-16,2-4-5 0,-5-6-1 15,5-1 0-15,0-2-1 0,0 0 0 16,4-1 0-16,0 2-1 0,0 4 0 15,0 3 1-15,0 6 0 0,4 2 0 16,0 1 0-16,-4 0 0 0,4 2 0 16,3 3 0-16,-3-2 0 0,0 1 0 15,2 0 0-15,0 1 0 0,0-1 2 16,5 0-1-16,-3-1 1 0,0 1-1 16,5-1 2-16,-1 1-2 0,1 0 0 15,1 1 0-15,5 2-1 0,1 0 1 16,-1 0 0-16,-3 3-1 0,3 1 2 15,-5 0-2-15,-1 1 0 0,-1 4 0 0,-3 1 0 16,-1 4 0-16,2 0 3 0,-4 3-1 16,1 3 0-16,-1 2 0 0,-2 1-2 15,-2 2 4-15,4-1-2 16,0 1 0-16,-4 3-2 0,3-2 1 0,-1 1 1 16,0-1-2-16,-2-1 0 0,0-1 1 15,0-2-1-15,-2-3 1 0,2 0-1 16,-2-4 0-16,4 2 0 0,-4-7-2 15,0 0-3-15,0-2 0 0,0-2-10 16,0 2-3-16,0-3-7 0,0 0-7 16,0-1-12-16,0-2-5 0,0-6-22 15,0-6-40-15,0-5-88 0</inkml:trace>
  <inkml:trace contextRef="#ctx0" brushRef="#br0" timeOffset="1499.857">7194 13700 204 0,'0'0'50'0,"0"0"-4"15,0 0 5-15,0 0 5 0,0 0-1 16,0 0-22-16,0 0-4 0,16-17-3 15,-16 15-5-15,4 2-5 0,0 2-2 16,1 2 2-16,-1 3 1 0,0 0-2 16,4 3 0-16,-4 1-3 0,4 1-1 15,1 2 0-15,-5 3-1 0,4 3-3 16,-4 3-2-16,5 3 1 0,-1 1-4 16,0 3 0-16,-2 2 1 0,0-1-1 15,-1 1-1-15,3 0-1 0,0 0 0 0,-4-3 0 16,2-4 0-16,-3-2-4 15,3-4-2-15,-2-4-3 0,-2-1-1 0,0-6-7 16,-2-2-1-16,2-4-8 0,-2-2-4 16,0 0-11-16,0-2-12 0,-4-7-9 15,-2-4-68-15,0 1-172 0</inkml:trace>
  <inkml:trace contextRef="#ctx0" brushRef="#br0" timeOffset="1796.747">7028 14044 218 0,'0'0'49'0,"0"0"11"16,0 0 2-16,0 0 5 0,0 0-25 15,0 0-8-15,0 0-8 0,0 0-3 16,190-44-2-16,-159 38-3 0,-4 0-2 15,6 0-4-15,-6 3-2 0,-2 1-2 16,0 1-4-16,-2 1-2 0,-7 0 1 16,1 0-1-16,-9 0-2 0,-2 0-1 15,-4 0 0-15,0 1-6 0,-2 2-8 16,0-2 3-16,0 3-1 0,-2 1-1 16,-2-1-11-16,-4 2-14 0,4-4-12 15,-5 2-11-15,-1 0-26 0,2-1-8 16,-1-1-114-16</inkml:trace>
  <inkml:trace contextRef="#ctx0" brushRef="#br0" timeOffset="6202.115">8386 13852 63 0,'0'0'4'0,"0"0"-3"0,0 0 5 16,0 0 14-16,0 0 4 0,0 0 2 15,0 0 6-15,0 0-1 0,31-50-4 16,-31 49-4-16,0-2-1 0,0 2 3 15,0-1 1-15,0-2-2 0,0-1-1 16,-2 1-1-16,0-2-3 0,2 1-2 16,-4-1-4-16,2-4-4 0,0 2-1 0,-4-2 1 15,2-1-3-15,-7 1 1 0,3-1-1 16,0 0-1-16,-9 1-2 0,5 2 1 16,-7 0 6-16,5 4-10 0,-5 1 0 15,5 0 3-15,1 1 4 0,-1 1 0 16,5 1 3-16,1 0-2 0,-2 0-3 15,8 1-2-15,-4 0 1 0,1 1 0 16,3 1-3-16,-2 1-1 0,0 2-1 16,2 1 1-16,-2 0 0 0,2 1 1 15,0-1 1-15,2 0-2 0,0 0 1 16,0 0 2-16,0 0-2 0,-2 0 1 16,2 1 0-16,0 0 0 0,0 2 0 15,2-1 1-15,2-1-1 0,4 3 2 0,-2 0 1 16,-1-1-1-16,5 0 3 15,-2 1 0-15,2 1 0 0,1-4 3 16,1 4-4-16,1-3 1 0,-1 1-1 16,5 4 0-16,-5-2-2 0,0 0 2 15,1 0-1-15,-1 1-1 0,1-1 0 0,-5-2 0 16,2 1-1-16,-4 4-1 0,5-6 0 16,-5 4 1-16,-2-2-3 0,0 1 2 15,0-4-1-15,-2 2 1 0,5-1 1 16,-5-2-1-16,-2-1 0 0,4-3 0 15,-4-2-1-15,0 2 1 0,-6 0 0 16,-5 1 3-16,-1 0 1 0,-11-1-1 16,-2-2-2-16,-2-1-1 0,-6 0-2 15,0 0 0-15,-8-7 0 0,6-1-1 16,-2-2-9-16,8-2 1 0,6 3 1 16,4 0 0-16,13 2 0 0,-2 1-2 15,6-1 1-15,2 2-4 0,4-4-3 0,6-1-11 16,3-3-7-16,7-3-10 0,1 2-14 15,-2-2-39-15,1-1-63 0</inkml:trace>
  <inkml:trace contextRef="#ctx0" brushRef="#br0" timeOffset="6795.724">8382 13582 122 0,'0'0'25'0,"0"0"1"16,0 0-1-16,0 0 3 0,0 0-14 0,0 0-4 15,0 0 4-15,-33-48-3 0,29 44 0 16,-2 1 0-16,4 0-2 0,-2 0 0 16,-3-2 6-16,1 1 0 0,0-1 5 15,0 0 1-15,2 0 5 0,-1 2 19 16,1 3-31-16,2-3 7 0,-2 3 6 15,4 0-4-15,0 0-4 0,0-2-6 16,0 1 3-16,0 1-1 0,0-1 1 16,-2 1 7-16,2 0-12 15,0-1-1-15,0 1 0 0,0 0-2 0,0 0-3 16,0 8-4-16,0-4 1 0,0 2 5 16,0 4 3-16,2-1-3 0,2 2-1 15,-4 0-3-15,2 5 0 0,2 0 1 16,1 1-2-16,-1 7 1 0,2-1 0 15,-2 4 0-15,4 5 0 0,1-1 0 16,-5 3 0-16,2 2 1 0,0 1 0 16,-2 2-1-16,3-2 2 0,-1 1-2 15,-4 0 1-15,0-2-2 0,2 1-1 0,2-4 1 16,-2-2 0-16,5-3-2 0,-3 0 1 16,0-2 0-16,0-4 0 0,0-1-1 15,3 0 1-15,-3-5-1 0,-2-1 0 16,-2-3 1-16,2 0 1 0,-2-3-2 15,2-2 1-15,-4-1 0 0,0-5-1 16,0 2-1-16,0-3 1 0,0 0-4 16,-2 0 1-16,-4 0-1 0,2 0-1 15,0 0-5-15,-4-3-3 0,-1-1-4 16,7 1-3-16,-2-4-9 0,0-3-8 16,2 2-5-16,2-4-20 0,0 3-12 15,0 0-31-15,4-1-48 0</inkml:trace>
  <inkml:trace contextRef="#ctx0" brushRef="#br0" timeOffset="7529.923">8858 13744 74 0,'0'0'14'15,"0"0"12"-15,0 0 10 0,0 0 6 0,0 0-8 16,0 0 1-16,0 0 6 0,4-19-2 16,-4 17-7-16,0 1 4 0,0 1 0 15,0-1-6-15,0-1-3 0,0 2-1 16,0-1-2-16,0-1-3 0,0 1 0 15,2 0-3-15,-2-1-3 0,0 1 0 16,2 1-2-16,-2 0-2 0,2 0 0 16,-2 0-2-16,4 0-1 0,0 1-1 15,-2 2 0-15,2 0-1 0,3 0-2 16,-1 4 0-16,-2 2 0 0,-2 4-1 16,2 2-1-16,0 2 2 0,0 3 1 15,-2 4-1-15,-2 2-1 0,7 2-1 16,-7 1-1-16,2 2 0 0,-2-3 0 15,4 1-1-15,-2-1 0 0,-2-2 1 16,2-1-1-16,0-4 0 0,0-3-2 16,2-6-1-16,-2-3-5 0,-2-3-1 15,0-5-8-15,2 0-4 0,-2-1-10 0,0-2-4 16,0-1 2-16,-4-6-17 0,0-3-32 16,2-5-62-16,0-2-84 0</inkml:trace>
  <inkml:trace contextRef="#ctx0" brushRef="#br0" timeOffset="8108.499">9254 13766 238 0,'0'0'52'16,"0"0"-10"-16,0 0 5 0,0 0 3 15,0 0-13-15,0 0-13 0,0 0 4 16,0 0-2-16,13-47-4 16,-15 43-4-16,-2 1-7 0,0 0-3 15,-1 0 0-15,-3 1-3 0,6 2 0 0,-2 0-3 16,0 0 0-16,0 0 0 0,-3 3 0 16,-3 1 2-16,6 1-3 0,-4 1 1 15,-3 3-2-15,-1 0 1 0,2 3-1 16,1 1 1-16,-5 1-1 0,4 3 0 15,-1 1 0-15,-1 1 1 0,2 0-1 16,3 0 0-16,-1-1 1 0,0 0-1 16,6-1 0-16,0 2 0 0,0-5-1 15,2 1 1-15,2 1-1 0,2-2 0 16,8-3-1-16,-1 1 2 0,1-1 0 16,9-4-2-16,-1-2 1 0,3-1-2 0,6-4 2 15,0 0 0-15,2-2 1 0,2-2 1 16,-4-5 0-16,-4-1 1 0,-3 1 2 15,-3-3 3-15,-9 3 2 0,-3-6 5 16,-5 1 4-16,-2-3 3 0,-2-7-1 16,-5 0-11-16,-3-3-1 0,-6-1-4 15,3 4-3-15,-10 1-1 0,7 2 0 16,-3 7 0-16,3 1 0 0,-1 6-1 16,5 0 1-16,-3 4-3 0,5 3 2 15,0 0-2-15,-3 4 0 0,1 4 3 16,1 2-4-16,-1 3-7 0,2-1-6 15,6 3-4-15,-3-2-7 0,3 2-8 16,4 0-7-16,0-4-20 0,2 1-12 16,5-4-40-16,-1-3-37 0</inkml:trace>
  <inkml:trace contextRef="#ctx0" brushRef="#br0" timeOffset="8608.509">9705 13703 264 0,'0'0'49'0,"0"0"-13"0,0 0 12 16,0 0 3-16,0 0-7 0,0 0-13 15,0 0-3-15,0 0-2 0,19-32-5 16,-19 30-5-16,-2 1-5 0,-2 1-1 15,-3-2-5-15,3 2-3 0,-6 0-2 16,6 0-1-16,-7 2 0 0,3 1-1 16,-2 3 2-16,2 3 2 0,-5 1-1 15,5 2-1-15,-2 1 0 0,-5 2-1 0,5 1 0 16,-1 3 0-16,-3-3-2 0,6 2 2 16,-1 1 1-16,1 1 0 0,0-3-1 15,8-1-3-15,0 0 0 0,0-1-1 16,4-2 0-16,6 0 0 0,1-1-2 15,1-1 2-15,7-2 1 0,3-3 0 16,-1 1 2-16,4-4 2 0,0-3 0 16,2 0 0-16,-7-2 0 0,1-4 4 15,-7-3 7-15,1 1 6 0,-7-1 0 16,-6-5 0-16,0 1 4 0,-2-2 0 16,-2-5-6-16,-2 2-8 0,-8-3-4 15,-5 0 0-15,5 3-1 0,-7 5-2 0,5 1-2 16,-5 5 1-16,2 4-3 0,-1 3-7 15,1 0-4-15,-1 0-7 0,-3 6-3 16,7 1-6-16,-5 4-12 16,7-3-20-16,-1-1-40 0,3-4-92 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27T07:09:30.622"/>
    </inkml:context>
    <inkml:brush xml:id="br0">
      <inkml:brushProperty name="width" value="0.05292" units="cm"/>
      <inkml:brushProperty name="height" value="0.05292" units="cm"/>
      <inkml:brushProperty name="color" value="#FF0000"/>
    </inkml:brush>
  </inkml:definitions>
  <inkml:trace contextRef="#ctx0" brushRef="#br0">4264 8478 61 0,'0'0'0'0,"0"0"-10"0,0 0 3 0,0 0-1 16,0 0-14-16,0 0 14 0,0 0 2 16,0 0 6-16,85-68 1 0,-85 64 9 15,0-1 21-15,-2 2 8 0,-4-2-1 16,4 1 1-16,-4 0-1 0,4-2-2 15,-3 2-8-15,5-2-8 0,-2 1-7 16,2-1 0-16,0 4-5 0,0-1-7 16,2-2 0-16,5 2 2 0,-3 2-2 15,2-2 1-15,0 3 2 0,-2-2 3 16,3 1 0-16,-7 1 2 0,2-2 1 16,0 1 3-16,0 1 3 0,-2 0 2 15,0 0 0-15,2 0 0 0,0 0-3 16,0 0-4-16,6 0-2 0,-2 0 2 0,11 0-1 15,4-3-4-15,1 2 0 0,9-1-2 16,2 1 3-16,7-2-3 0,1 1 0 16,0 1 2-16,5-2 0 0,-1 1-1 15,1-1 1-15,-3 0-1 0,1 2-1 16,-5 1 2-16,-2-2-3 0,0 2 0 16,1 0 0-16,-5 0 2 0,0 0-1 15,-4 2-1-15,0 1 0 0,-3 0 1 16,-3-3-1-16,2 0 0 0,-4 0-1 15,-1 0 4-15,1 0 0 0,0-3-1 16,-3 0-1-16,-3 3-1 0,1-2-2 16,-3 1 0-16,-7-2 2 0,0 3-1 15,-4-1-1-15,-2 1 0 0,0-2-1 16,0 2 3-16,0 0 0 0,0 0 0 0,0 0-2 16,0 0-1-16,0 0 0 0,0 0 0 15,0 2-1-15,-2-1 1 16,0 1 1-16,0-1 2 0,2 2-2 0,0-3-1 15,0 3 0-15,0 0-2 0,2 0-9 16,4 3-7-16,-2-2-2 0,3 0-4 16,3 2-9-16,2 2-8 0,1-2-18 15,-1-6-46-15,-4-3-104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27T07:25:23.698"/>
    </inkml:context>
    <inkml:brush xml:id="br0">
      <inkml:brushProperty name="width" value="0.05292" units="cm"/>
      <inkml:brushProperty name="height" value="0.05292" units="cm"/>
      <inkml:brushProperty name="color" value="#FF0000"/>
    </inkml:brush>
  </inkml:definitions>
  <inkml:trace contextRef="#ctx0" brushRef="#br0">24026 7302 312 0,'0'0'13'0,"0"0"-11"0,0 0 11 15,0 0 22-15,0 0-14 0,0 0-7 16,0 0 7-16,-2-50 5 0,2 50-6 16,0 0-5-16,0 0 1 15,0 0-6-15,0 0-3 0,0 0-4 0,0 0-3 16,2 5 3-16,0 5 1 0,0-2 1 16,2 8-1-16,3-1 2 0,-5 7-3 15,2 3 1-15,-2 4 2 0,0-1 3 16,0 3-4-16,-2 3 0 0,0 2 1 15,0-1 0-15,-2 5-1 0,-4-1-2 16,2 0 1-16,-5-2-4 0,3-3 0 16,2-5-1-16,0-1 1 0,2-6 0 15,0-5 0-15,0-2 1 0,2-5-1 16,0-2-3-16,0-4-3 0,0-1-5 16,0-3-6-16,0 0-8 0,0 0-1 15,0-7 1-15,0-6-6 0,-2-5-25 0,0-4-14 16,-5-9-41-16,1 0-46 0</inkml:trace>
  <inkml:trace contextRef="#ctx0" brushRef="#br0" timeOffset="500.07">23972 7267 124 0,'0'0'124'0,"0"0"-111"16,0 0 6-16,0 0 33 0,0 0-9 15,0 0-22-15,0 0 4 0,0 0 8 16,11-85-9-16,-7 79-3 0,-2 2-10 16,4-4-2-16,9 1 2 0,-3 0-2 0,7 1-1 15,-5 0 0-15,9 2 0 0,-3-1-1 16,5 3-2-16,6 0-3 0,0 2-1 16,0 0-1-16,-2 4 0 0,-4 3-1 15,-6 2 1-15,-1 5-1 16,-7 2-3-16,-9 4-2 0,-2 2 2 15,-2 4 3-15,-7 5 1 0,-9 0 0 0,1 3 0 16,-6 0 1-16,-8 0 0 0,3-1-1 16,-3-1 1-16,-3-3 2 0,-1-2-3 15,2-1 1-15,4-3-1 0,4-4 0 16,3-1 0-16,-1-4 0 0,13-4-2 16,-1-3 2-16,1-2 1 0,8-2-1 15,-2-3 1-15,4 0 0 0,0 0 1 16,0-6 1-16,6 3 0 0,0-5 1 15,9 3-1-15,-5-1 1 0,9-2 2 16,-3 2-1-16,9 2 4 0,-6 1-1 16,1 1-1-16,5 2-3 0,0 0 1 15,-7 5-5-15,5 2 0 0,-8 4-1 16,3 2-1-16,-7 2 2 0,-1-1 0 0,-4 2-1 16,0 3-4-16,-4-1 2 0,0 0-2 15,3-1-5-15,1-1-5 0,2 1-5 16,0-3-5-16,-1 1-5 0,-1-2-13 15,4-1-24-15,-2-4-20 0,-1-4-45 16</inkml:trace>
  <inkml:trace contextRef="#ctx0" brushRef="#br0" timeOffset="750.011">24487 7534 336 0,'0'0'76'0,"0"0"-64"15,0 0 18-15,0 0 18 0,0 0-10 16,0 0-20-16,0 0 5 0,0 0 5 16,54-67-10-16,-54 67-8 0,2 7-4 15,0 5-1-15,2 0 1 0,-2 7 0 16,-2-2-1-16,4 3-3 0,-2 0 0 16,3 2-2-16,1-2-1 0,-4 0-3 15,2 0-4-15,-2-1-5 0,2-4-7 16,-2-1-6-16,0-3-12 0,-2-2-11 15,0-1-21-15,-2-2-56 0,-4-4-84 16</inkml:trace>
  <inkml:trace contextRef="#ctx0" brushRef="#br0" timeOffset="921.763">24531 7370 389 0,'0'0'7'0,"0"0"7"0,0 0 23 0,0 0-7 15,0 0-20-15,0 0-2 0,0 0 8 16,0 0-6-16,0 0-5 0,0-87-5 16,0 87 0-16,4 2-2 0,0 2-19 15,2 2-10-15,0-1-12 0,-4 1-37 16,2-1-71-16</inkml:trace>
  <inkml:trace contextRef="#ctx0" brushRef="#br0" timeOffset="1530.995">24729 7504 109 0,'0'0'0'0,"0"0"0"16,0 0 25-16,0 0 39 0,0 0-11 15,0 0 7-15,0 0-8 0,0 0-18 16,0 0-7-16,-6-18-5 15,12 9-2-15,6-4-4 0,-3-1-1 0,3 4-1 16,5-1 3-16,-7 4-4 0,11 0 2 16,-9 2 0-16,7-1-5 0,-5 6-1 15,5-2-4-15,-5 2 0 0,3 2-3 16,-7 4-2-16,7 3 1 0,-7 3 1 16,-2 3-2-16,-2 3-4 0,3 1 1 15,-7 4 0-15,0 2-2 0,-2 0 1 16,0-2-3-16,0 2 1 0,0-4 2 15,-2-1 1-15,0-1-1 0,-5-4 3 16,3-2-1-16,-2-1 1 0,2-2 1 16,-2-4 0-16,-5 0 0 0,5-3 0 15,2-3 0-15,2 0 0 0,-4 0 1 16,0-3 1-16,-3 0-2 0,3-6 5 0,0-1 2 16,4-4 0-16,-2-3 1 0,2-3-2 15,2-8-1-15,0-4 2 16,6-1-2-16,0-2-3 0,11 5 1 0,-5 2-1 15,5 2-1-15,-1 9-1 0,1 3 3 16,-1 0-1-16,-6 8 2 0,7-2 1 16,-5 5-5-16,5 3 3 0,-7 0-3 15,7 0 1-15,-5 8-2 0,-6 4 2 16,3 2 0-16,1 2-1 0,-4 5-1 16,-2 3-4-16,-2-1 0 0,-2 3-6 15,3-3-3-15,-1 2-3 0,2-6-1 16,0-1-1-16,4 2 3 0,-4-7 0 15,2 2 1-15,-3-6-8 0,3 1-4 16,4-4-20-16,-2-4-31 0,-1-1-40 0,-3-1-49 16</inkml:trace>
  <inkml:trace contextRef="#ctx0" brushRef="#br0" timeOffset="2155.847">25510 7413 357 0,'0'0'44'0,"0"0"6"15,0 0 8-15,0 0-8 0,0 0-25 16,0 0-12-16,0 0-1 0,0 0-5 16,25-37-7-16,-29 40-2 0,-4 5 2 0,-1 4 3 15,3 2-1-15,-4-2 0 0,-5 1-2 16,7-1-1-16,-4 2-3 16,-5-3-2-16,7 0-3 0,-5-2-1 15,3-1 0-15,-2 0 2 0,-3-5 1 16,-4 0 2-16,5 0 0 0,-7-3 4 15,9 0 0-15,-7 0 1 0,9-3 0 0,-5 0 1 16,9-5 0-16,-1-1 1 0,1-2 1 16,2-3 3-16,6 0 0 0,0-4 1 15,0 2-2-15,8 2-1 0,1-3 1 16,-3 3-2-16,2 2 2 0,9-2 2 16,-7 4-2-16,8 1 2 0,-3 0 0 15,6 3 2-15,-1-1-1 0,5 4-2 16,4 3 0-16,-2 0-1 0,0 5-2 15,-2 6 0-15,-1 0-3 0,-3 6-1 16,-6 6 0-16,1 0 1 0,-4 7-1 16,-5 8 1-16,-1 4-3 0,2 5 3 15,-6 1-2-15,0 4-3 0,-2-2 1 16,-2-4-1-16,-2-1-1 0,-8-3 2 0,8-6-5 16,-9-2 1-16,-3-2-2 0,1-4-2 15,-8-3 1-15,1-3-2 0,-1-3 1 16,-4-3 5-16,0-4 5 15,-4-4 1-15,4 0 0 0,5-4 1 16,3-2 0-16,-4-2 1 0,7-3 0 0,-3-6 1 16,5 0 0-16,1-3 3 0,-1-2 1 15,10-4 1-15,2 1 5 0,2-3-2 16,2 0-1-16,4 1-2 0,10 0-2 16,-1 3-1-16,10 0-2 0,-3 5 2 15,1 1-2-15,6 5 1 0,2 0 0 16,-4 2-1-16,2 0-2 0,2 1 1 15,-2 1-1-15,0 1 0 0,4 0-5 0,-2 0-18 16,2-2-23-16,-4 0-21 16,0-2-55-16,-9-7-146 0</inkml:trace>
  <inkml:trace contextRef="#ctx0" brushRef="#br0" timeOffset="2421.499">25996 7546 314 0,'0'0'33'0,"0"0"-3"16,0 0 22-16,0 0-3 0,0 0-22 15,0 0-6-15,0 0 10 0,-21 0-7 16,21 0-8-16,3 0-6 0,3 0-1 15,2 0-1-15,2 0 2 0,1 0-1 0,9 0-1 16,3-6-4-16,-2 3-2 0,8-3-2 16,-2 0-13-16,-3 1-13 0,1-4-14 15,-2 1-30-15,0-6-65 0,-9 0-152 16</inkml:trace>
  <inkml:trace contextRef="#ctx0" brushRef="#br0" timeOffset="3062.08">26540 7082 255 0,'0'0'10'0,"0"0"4"0,0 0 27 0,0 0-3 16,0 0-23-16,0 0-5 0,0 0 12 16,0 0 5-16,0 0-10 0,12-42 3 15,-2 36-1-15,-3-3-2 0,5 5-5 16,5 0-1-16,-7-1-2 0,9 4-3 16,-5-2-2-16,5 1 1 0,-5 2-1 15,9-2-1-15,-9 2 0 0,9 2-1 16,-11 1-2-16,7 5 0 0,-13-4 0 15,3 4 0-15,-9 3 0 0,0-1-2 16,-9 5 1-16,-1-1 1 0,-11 3 0 16,5-3 0-16,-7 4-4 0,0-1-6 15,7-1 2-15,-7 5-3 0,9-2-1 16,-5-2 5-16,9 3 2 0,-5-4 2 0,7 1 3 16,0-3 0-16,-1-5 0 0,5-1 0 15,0-1 1-15,4 1 0 0,0-3-1 16,10-2 6-16,-1 3 4 15,-1-4 3-15,8 4 2 0,1 0 0 16,10-2 1-16,2 1 0 0,2 3-1 0,2 1-3 16,2 2 0-16,-2 0-1 0,-2 3-3 15,-6 0-3-15,-6 0-2 0,-3 0-1 16,-6 1-1-16,-8 1 1 0,-2-1 0 16,0 4 0-16,-6-2 0 0,-10 1-1 15,1-2 1-15,-8 1-1 0,3-3 1 16,-5-2-2-16,-2 0 2 0,4-1-2 15,7-3 1-15,-5 0-1 0,13-2-1 16,-2-3 0-16,-5-1-1 0,9 1-7 0,-2-3-5 16,-5 0 0-16,5 0-4 0,2 0-8 15,-2 0-14-15,3-2-15 16,-1-1-38-16,2 0-107 0</inkml:trace>
  <inkml:trace contextRef="#ctx0" brushRef="#br0" timeOffset="4061.854">24084 12187 282 0,'0'0'127'0,"0"0"-121"0,0 0-5 16,0 0 24-16,0 0-4 0,0 0-19 15,4 13 8-15,-2-7 6 16,2 3 6-16,0 2-4 0,3 6-3 0,-3 1 1 16,-2 6-2-16,0 3-2 0,0 3-1 15,-2 5-1-15,0 0-6 0,0 0 1 16,0 4-2-16,0 0-2 0,-2-1-1 15,0-5 1-15,2 1 0 0,0-5-1 16,0-4-1-16,2-2-2 0,2-7-5 16,0-5-9-16,-2-2-10 0,2-4-11 15,7-4-11-15,-7-4-21 0,2-9-59 16,-2-1-34-16</inkml:trace>
  <inkml:trace contextRef="#ctx0" brushRef="#br0" timeOffset="4561.729">24049 12215 337 0,'0'0'0'16,"0"0"0"-16,0 0 1 0,0 0 40 16,0 0-21-16,0 0 10 0,0 0 3 15,0 0-4-15,0 0-4 0,18-125-6 16,1 109-4-16,0 0-4 0,3-1-2 15,7-1-4-15,4 2 1 0,5 2 1 16,7 1-1-16,-4 5-3 0,-1 1 1 16,-5 2-2-16,-4 5 1 0,-2 0-2 15,-15 6 0-15,3 6-1 0,-11 5 0 16,-6 5-1-16,0 5-1 0,-12 5-1 16,-5 4 3-16,-2 2-1 0,-1 2-1 0,-7-4-3 15,2 1-5-15,2-3 2 16,-1-3 1-16,-3-2 1 0,2-4 4 15,6-3 0-15,-3-1 2 0,7-6 0 16,-1 1 0-16,7-7 0 0,1-2 0 16,4-6 2-16,-2-1-1 0,6 0 8 0,-2-4 4 15,2-1 0-15,0-6-1 0,8-2-2 16,4 2 0-16,-1-4-1 0,11 1-5 16,-1 3 1-16,-2 1-1 0,10 1 2 15,-5 1 2-15,1 7-1 0,-2 1-1 16,2 0 0-16,-5 9-3 0,-5 3-1 15,3 2-1-15,-3 5-1 0,-9 1 0 16,9 3 0-16,-9-1 0 0,0 3-3 16,-2-1-4-16,0-2-3 0,5 0-4 15,-5-4-2-15,0 1-7 0,2-2-7 16,-4-3-15-16,4 0-15 0,-2-4-43 0,-1-5-90 16</inkml:trace>
  <inkml:trace contextRef="#ctx0" brushRef="#br0" timeOffset="4811.799">24793 12367 502 0,'0'0'11'0,"0"0"-7"16,0 0 15-16,0 0 18 0,0 0-23 15,0 0-5-15,0 0 8 0,0 0-1 16,21-3-4-16,-19 15-1 0,4 1 0 15,-2 2-5-15,4 6 0 0,-3 0-2 16,-1 5-3-16,2-1 0 0,-6 1-1 0,6 1-8 16,-2-2-7-16,-2-4-9 0,-2 0-13 15,0-5-5-15,-4 1-18 0,-4-6-49 16,-2-5-84-16</inkml:trace>
  <inkml:trace contextRef="#ctx0" brushRef="#br0" timeOffset="4983.801">24712 12212 498 0,'0'0'45'0,"0"0"-45"16,0 0 1-16,0 0 3 0,0 0 4 16,0 0-8-16,0 0 0 0,0 0 0 15,0 0-2-15,38-59-12 0,-32 59-10 16,10 0-14-16,-5 0-35 0,5-2-80 15</inkml:trace>
  <inkml:trace contextRef="#ctx0" brushRef="#br0" timeOffset="5609.129">25134 12333 290 0,'0'0'53'0,"0"0"-29"15,0 0 15-15,0 0 7 0,0 0-20 0,0 0-18 16,0 0 1-16,0 0 1 0,0 0 0 16,-31-48-1-16,35 41-1 0,0-1 4 15,-2 1 1-15,7-2-2 0,1 3-2 16,0 0 0-16,-1 0-1 15,7 3-4-15,-3 0 0 0,5 2 1 16,-3 1-1-16,5 0 0 0,-3 8-2 0,1 5 0 16,-5 3-2-16,-3 6 0 0,-4 3-1 15,-6 4 1-15,0 0-4 0,-8 4-2 16,-2 0 3-16,2-1-4 0,-7-1 0 16,5-2-2-16,4-4 1 0,-5-3 4 15,1-4 3-15,4-2 1 0,4-7 0 16,-7-3 1-16,5-1-1 0,-4-5 1 15,4 3 0-15,0-3 0 0,2 0 1 0,2 0 2 16,-5-6 3-16,1-2 1 16,-2-4-1-16,0-6 5 0,4-3 0 15,0-9 0-15,2-4 1 0,4 1-8 0,8-6 0 16,-3 6 0-16,3 7-3 0,5 3-1 16,-9 9 0-16,4 1 3 0,1 3 2 15,-5 2 2-15,6 3-1 0,1 0-2 16,1 1 1-16,3 4 0 0,0 0-2 15,-3 0-1-15,9 9-1 0,-9-2-2 16,7 8 0-16,-12 2 0 0,3 1 0 16,-6 4-8-16,-4-2-5 0,1 2-4 15,-5-4-3-15,2-2 2 0,-2 1 2 16,0-5 5-16,6 1-3 0,-2 1 1 16,2-4-7-16,0-2-8 0,-2-2-11 15,13-3-15-15,-5-3-35 0,5-3-20 16,-1-7-24-16</inkml:trace>
  <inkml:trace contextRef="#ctx0" brushRef="#br0" timeOffset="6218.572">25843 12300 158 0,'0'0'186'0,"0"0"-112"15,0 0-2-15,0 0 2 0,0 0-11 16,0 0-25-16,0 0-10 0,0 0-9 16,70-77-5-16,-65 80-10 0,1 3 0 15,-4 1-2-15,-2 2-1 0,0 4-1 16,-8 1-2-16,-1 2 2 0,-3-2 0 15,-5 3 1-15,1-3-1 0,-5-1-2 16,-2-1-3-16,3 0-6 0,-3-3 4 16,-2-1-4-16,9-3 1 0,-5 0 1 15,9 0 4-15,-5-3 5 0,9 1 0 16,-5-3 2-16,1 0-1 0,4 0 0 0,-3-2 1 16,-1-4-1-16,2-3 0 15,3-1 0-15,1-3 2 0,0-7 0 16,2 2 5-16,2-4-3 0,2 1 1 15,8 5 0-15,0-3-2 0,1 4-1 0,7 2 0 16,-1 2-1-16,1 3 2 0,3 1-1 16,4 1-1-16,3 3 2 0,1 0-1 15,4 3 0-15,0 2 1 0,0 5-3 16,0 6 1-16,-2 2-1 0,0 4-1 16,-8 4-2-16,-3 5 0 0,3 3 1 15,-8 1 0-15,-3 8-3 0,-2 1-4 16,-4 3-3-16,-4-1-1 0,-4-1-3 15,-6 0 4-15,-1-5 0 0,-1 0 2 16,-7-6 1-16,1 0-2 0,-5-5 2 16,-4-1-2-16,-2-3 2 0,-2 1 3 15,2-4-1-15,2-1 4 0,1-1 1 0,3-6-1 16,-2 0 2-16,11-5 0 0,-5-2 2 16,9-3-1-16,-3-1 0 15,1-3 1-15,6-4 5 0,-3-3 5 0,5-3-2 16,4-4 2-16,4-7-1 0,7-1 1 15,9-2-7-15,7-3-2 0,6 5 0 16,5 0 1-16,7 1-1 0,0 4 0 16,9 0 1-16,0 8-3 0,-4 1-1 15,1 3-2-15,-7 4 0 0,-9-1-8 16,-4 5-11-16,-11-1-11 0,-7 1-7 16,-7 0-21-16,-2 0-32 0,-2 0-66 15,2 0-102-15</inkml:trace>
  <inkml:trace contextRef="#ctx0" brushRef="#br0" timeOffset="6499.76">26523 12463 474 0,'0'0'12'16,"0"0"-11"-16,0 0 2 0,0 0 25 15,0 0-18-15,0 0-2 0,0 0 17 16,0 0 3-16,-25 8-6 0,23-8-4 16,2 1 5-16,0-1-2 0,0 0-1 15,0 0-6-15,0 0-4 0,2 0-4 16,3 0-2-16,-1 0-1 0,10-1 0 16,1-4-1-16,5 2-1 0,1-1 1 15,8 0-1-15,0-2-1 0,4 0-1 16,-2 0-10-16,-2-1-12 0,0 1-11 15,-6-2-20-15,-1 0-14 0,-1-1-20 0,-11-3-74 16</inkml:trace>
  <inkml:trace contextRef="#ctx0" brushRef="#br0" timeOffset="7108.995">27389 12076 358 0,'0'0'40'0,"0"0"-34"15,0 0-6-15,0 0 37 0,0 0-8 16,0 0-22-16,0 0 2 0,0 0 5 16,-41-47 4-16,35 44 2 0,0 1-4 15,6 1 1-15,-7 1-2 0,1 0-4 16,-2 0-5-16,-4 6-3 0,5 5-1 16,1 0 0-16,-2 2 1 0,-5 3 0 15,7 0 0-15,2 3 0 0,-4 3 2 16,4 1-3-16,-7 2 1 0,9-3 1 15,-2 5 1-15,2-1-2 0,2 2 0 16,-2 2 1-16,2-3-2 0,0 1 1 16,0-5-3-16,4 2 0 0,2-3 0 15,-1-2 0-15,7 0-1 0,-4-5 1 16,0 2-2-16,11-1-2 0,-4-6 1 0,3 0-2 16,-3-4 1-16,11-4 1 0,-5-2 2 15,0-9 1-15,4-2 1 0,-3-3 0 16,-5-4 6-16,2-2 0 0,-9-3 4 15,0-4 6-15,-2-5 2 0,-1-6 1 16,-5-4-6-16,-2-4-8 0,-9 1-3 16,-5 2-2-16,2 2 4 0,-9 5 0 15,6 7 1-15,-3 5 0 0,7 6-2 16,-5 7-2-16,1 0-2 0,-5 5-1 16,3 5-11-16,-10 1-10 0,1 4-18 15,-8 10-20-15,1-1-22 0,-2-1-53 16,4-5-219-16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27T07:28:15.629"/>
    </inkml:context>
    <inkml:brush xml:id="br0">
      <inkml:brushProperty name="width" value="0.05292" units="cm"/>
      <inkml:brushProperty name="height" value="0.05292" units="cm"/>
      <inkml:brushProperty name="color" value="#FF0000"/>
    </inkml:brush>
  </inkml:definitions>
  <inkml:trace contextRef="#ctx0" brushRef="#br0">3233 10606 35 0,'0'0'153'0,"0"0"-153"15,0 0-11-15,0 0 11 0,0 0 2 16,0 0-2-16,0 0 0 0,-8-91 0 16,18 73 2-16,5 3 3 0,-3 0 5 15,0 2 3-15,-1 2-4 0,-5 4 4 16,-2 4 7-16,0 0 2 0,-4 3 5 16,0 0 5-16,0 0 2 0,-6 0 3 15,4 0-19-15,-4 0-8 0,2 3-1 16,-1-1 0-16,3 0-3 0,0 0-3 15,0-2 1-15,2 3-1 0,0 1-3 16,4-1 1-16,5 3-1 0,1 0 1 0,6 0 1 16,3 0 3-16,6-3-1 0,2 0-1 15,2-3 2-15,6 3-2 0,0-3-1 16,0 0-1-16,6 3 0 0,-5-3 3 16,3 0-4-16,0 2 2 0,2-1 0 15,-3 1-1-15,1-1 2 0,-2 1-2 16,2-2 1-16,-3 0 0 0,-1 0 0 15,-2 0-2-15,-2 0 2 0,0 0 0 16,-6 0-1-16,-1 1 4 0,-3-1-3 16,-2 1 0-16,-5 0 1 0,-3 0-1 15,-3 0-1-15,-4 0 1 0,2-1-1 16,-6 0-1-16,0 0 1 0,0 2-1 16,0-2 6-16,0 1 4 0,0-1-4 0,0 2 2 15,0-2-2-15,-2 3-3 16,-4-2-2-16,4-1-1 0,0 2-1 15,2-2 1-15,-2 0 0 0,2 2-1 16,0-2-2-16,0 3-6 0,0 0-3 0,0-2-8 16,2 4-2-16,2-2 2 0,2 0-11 15,2 0-23-15,1 0-19 0,-1-3-53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27T07:33:18.718"/>
    </inkml:context>
    <inkml:brush xml:id="br0">
      <inkml:brushProperty name="width" value="0.05292" units="cm"/>
      <inkml:brushProperty name="height" value="0.05292" units="cm"/>
      <inkml:brushProperty name="color" value="#FF0000"/>
    </inkml:brush>
  </inkml:definitions>
  <inkml:trace contextRef="#ctx0" brushRef="#br0">1538 15503 205 0,'0'0'10'0,"0"0"-8"0,0 0 3 16,0 0 18-16,0 0 7 0,0 0-6 16,0 0-3-16,-29 8-4 0,29-8 0 15,0 0 2-15,0 0-3 0,0 0-3 0,0 0 0 16,0 0-8-16,0 0 0 15,0 2-5-15,2 1 0 0,4 1 4 16,5 2 9-16,3 1-4 0,3 0-8 0,5 0 5 16,5-1 4-16,6-1-1 0,5-3-3 15,5-2 3-15,9-3 4 0,8-4 0 16,-1-5-2-16,6 2-2 0,-3-2-2 16,2-2-1-16,-6 0-3 0,1 2 4 15,-1 1-5-15,-4-2-1 0,-4 5 5 16,-9 2 3-16,-6 2 1 0,-10 1 1 15,-4 3-1-15,-7 0 0 0,-1 0-2 16,-3 0-2-16,-4 2-2 0,-2 1-1 16,-2 2-1-16,2-1-1 0,-2 0-1 15,3 0 1-15,-3-1 1 0,-2-1-1 16,2-1 0-16,0 1 0 0,-2-1 0 16,0-1-1-16,2 0 1 0,-2 0 0 15,0 0-1-15,0 0 1 0,0 0-1 16,0 0 0-16,0 0-1 0,0 1-11 0,2 2-16 15,-2-1-21-15,4 5-12 0,-4-1-30 16,-4-5-87-16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27T07:38:43.206"/>
    </inkml:context>
    <inkml:brush xml:id="br0">
      <inkml:brushProperty name="width" value="0.05292" units="cm"/>
      <inkml:brushProperty name="height" value="0.05292" units="cm"/>
      <inkml:brushProperty name="color" value="#FF0000"/>
    </inkml:brush>
  </inkml:definitions>
  <inkml:trace contextRef="#ctx0" brushRef="#br0">7039 6360 254 0,'0'0'0'0,"0"0"-1"16,0 0 1-16,0 0 0 0,0 0 1 16,0 0-1-16,0 0 1 0,0 0 2 15,115-6 0-15,-108 6 8 0,3 0 8 16,-2-2 4-16,7-1 1 0,1 0-3 16,3-3-5-16,10 0-3 0,2-2-3 15,4-1-3-15,8-2 0 0,5 0 0 16,6 2-2-16,1-2 1 0,11 3-1 0,5-3 1 15,9 2 4-15,-1 3-1 0,8 3 2 16,2 0-1-16,4 0 0 0,6-2-4 16,2 2-2-16,3-3 1 0,-3-2 3 15,-2 2-1-15,0-2 0 0,0 0 1 16,-6-1 0-16,3-2 0 0,1 2-4 16,-6 1-4-16,-2 0 5 0,-7 1-2 15,-3-1 2-15,-7 5 1 0,-8-2-3 16,-10 5-2-16,-4-1 2 0,-11 1-1 15,-6 0-1-15,-10 0-1 0,-9 1-1 16,-6-1 1-16,1 2 0 0,-5 1-2 16,-4-3 2-16,0 0 0 0,0 0 0 15,-4 0 7-15,-3 0 1 0,3 0-4 16,-4 0-2-16,2-3-2 0,-2 3 0 16,-1 0 2-16,7 0-2 0,0 0 0 15,0 0-3-15,2 0-9 0,0 0-10 16,-2 0-12-16,2 0-13 0,-2 0-9 0,-2 0-12 15,-4 0-38-15,-5-6-67 0</inkml:trace>
  <inkml:trace contextRef="#ctx0" brushRef="#br0" timeOffset="408.257">9420 5793 396 0,'0'0'1'15,"0"0"-1"-15,0 0 5 0,0 0-5 0,0 0-14 16,0 0 14-16,0 0 8 0,0 0 8 16,93 47 5-16,-56-38-3 0,2-1 0 15,3 0-5-15,3 4 0 0,9-1-5 16,4 1-2-16,-2 2 1 0,6 0-1 15,0 2 0-15,0-1 0 0,2 1 0 16,-4 0-3-16,-2-3 1 0,-7 1 2 16,1 0-2-16,-9-5 0 0,-8 2 1 15,-8-5 0-15,-10 3-2 0,-5-5 0 16,-10 2-2-16,-2 2-1 0,-18 1 0 16,-9 3 1-16,-17 7 12 0,-13 1-3 0,-14 2-5 15,-5 2-3-15,-11-2 0 0,6 6-1 16,-3-5 0-16,9 5-1 0,11-2 0 15,12 2-1-15,11 0-14 16,12 1-25-16,21 2-21 0,8-12-47 0,4-5-106 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27T07:41:44.575"/>
    </inkml:context>
    <inkml:brush xml:id="br0">
      <inkml:brushProperty name="width" value="0.05292" units="cm"/>
      <inkml:brushProperty name="height" value="0.05292" units="cm"/>
      <inkml:brushProperty name="color" value="#FF0000"/>
    </inkml:brush>
  </inkml:definitions>
  <inkml:trace contextRef="#ctx0" brushRef="#br0">8376 5812 205 0,'0'0'4'0,"0"0"4"15,0 0 6-15,0 0 7 0,0 0 0 16,0 0 5-16,0 0 5 0,0 0-6 0,-4-9-3 16,4 9-3-16,0 0-4 0,0 0-4 15,0 0 0-15,0 0 1 0,0 0-3 16,0 0 1-16,0 0 1 15,0 0-5-15,0 3-1 0,0 0-2 0,2 3-1 16,0 1 5-16,2 5-2 0,0 3 1 16,0-1-1-16,7 5 2 0,-5-2 0 15,0 0 0-15,0 3-1 0,5-5 0 16,-1 4 0-16,0-5-3 0,1 0 2 16,-1-2-2-16,0-4 2 0,5 1-1 15,-3-6 0-15,7-1 3 0,-3-2 0 16,9-8 9-16,2-3-3 0,6-5-2 15,0-3-4-15,6-3-1 0,3-6-1 16,3 2 0-16,7-5-2 0,2 2-2 16,1-4 5-16,5-2-2 0,5 0 2 15,1-3 1-15,0 1-2 0,0 1 0 16,-2 0-1-16,-2 4 1 0,-4 1-1 0,-6 5 1 16,-3 2-2-16,-5 4 1 0,-5 3-1 15,-10 2-1-15,-2 5-1 0,-11 1 0 16,-3 3-1-16,-9 4 1 0,-2 1 1 15,-2 0-1-15,0-1 4 0,0 1 4 16,0 1 0-16,0 0-4 0,0 0-3 16,0 0 0-16,0 1-2 0,0 1 0 15,0-2-2-15,0 0-2 0,0 1-3 16,0 0-1-16,0 4-3 0,0-1 1 16,0 4 4-16,0 0-9 0,0 0-6 15,2 1-5-15,-2 1-5 0,0 0-8 16,0 2-12-16,-4-4-25 0,-4-5-63 15,-5-3-84-15</inkml:trace>
  <inkml:trace contextRef="#ctx0" brushRef="#br0" timeOffset="3343.302">1573 7238 179 0,'0'0'1'0,"0"0"-1"0,0 0 1 16,0 0 13-16,-50-25 8 0,46 24 11 15,2-1 5-15,2-1-3 0,0 3-9 16,0-1-12-16,0 1-8 0,2 0-6 16,2-2 0-16,5-1 2 0,1 0 2 15,0 1 4-15,5 1 2 0,-1 1-5 16,3-2 3-16,-1 1-1 0,7 1 1 0,0-2 1 16,4 1-1-16,4 0 2 0,4-1 2 15,4 2 2-15,5 0-6 0,1 0 2 16,3 0-2-16,-1 2-2 0,3 0-1 15,-7 0-1-15,5 1 0 0,-3 0-2 16,-1 0-1-16,-1 0 2 0,-2 2 8 16,-1 0-8-16,-5 1 0 0,-2 0-1 15,-4 0 2-15,-6-2 0 0,-3 0 1 16,-1-4-1-16,-3 3 1 0,1-3 2 16,-7 0-3-16,3 0-1 0,-5 0-1 15,-4 0-2-15,0 3 3 0,-2-3-3 16,-2 3 0-16,0-3 0 0,0 0 2 15,0 0-2-15,0 0 0 0,0 0 0 0,0 0 0 16,0 0-1-16,0 0 1 16,0 0 0-16,0 0 0 0,-2 0-1 15,0 3-9-15,-2 0-1 0,0 0-9 16,2 2-5-16,0-4-6 0,-2 3-7 0,-1-2-21 16,-1-2-12-16,2 0-54 15,-6-7-69-15</inkml:trace>
  <inkml:trace contextRef="#ctx0" brushRef="#br0" timeOffset="3749.452">2195 6968 359 0,'0'0'1'0,"0"0"-1"0,0 0 0 0,0 0 0 16,0 0-1-16,0 0 0 0,0 0 1 16,0 0 16-16,6 38 6 0,5-33-4 15,3 2 0-15,3-3 0 0,6 2 0 16,1-3-5-16,3 0-4 16,8 0 3-16,1 1-2 0,1 1 0 15,2 1-2-15,0-2-1 0,1 2-2 0,1-2-3 16,-2 1-1-16,0 1 1 0,-3-2 2 15,-5 2-2-15,-5 0 1 0,-5 0-1 16,-6-1 1-16,-9-2-3 0,-4 3 1 16,-2-2-1-16,-2 4 0 0,-9 3 4 15,-5 1 6-15,-9 4 2 0,-2-1-4 16,-6 1-3-16,-4 1-1 0,-2 0-2 16,-3 0 0-16,1 1-1 0,-9 4 0 0,3 0-1 15,-9 1 0-15,2-1 0 16,1 1-17-16,-1 0-13 0,8 0-8 15,9-2-11-15,8-3-32 0,9-12-67 0</inkml:trace>
  <inkml:trace contextRef="#ctx0" brushRef="#br0" timeOffset="8782.266">7979 8957 80 0,'0'0'2'0,"-6"-14"-2"16,6 11 2-16,0-2 0 0,0-1-1 16,0 0 4-16,0 0 13 0,0 0-3 15,0-1 2-15,2 4 1 16,0-3-4-16,0 0 1 0,2 0 7 0,-2 1 0 15,-2 2 9-15,0 3 2 0,0 0 0 16,0 0-4-16,0 0-2 0,0 0-4 16,0 0-7-16,0 0-4 0,0 0-8 15,0 0-3-15,0 0 0 0,0 0 1 16,0 0-2-16,0 3 3 0,0 2 3 16,0 4 2-16,-2-5-2 0,2 4 0 15,0-2-1-15,0 1-2 0,0 2 4 16,-4 0-1-16,4 0-1 0,0 4 0 0,-2-2 0 15,2 4-1-15,-2-2-2 16,2 2 0-16,0-3 3 0,0 1-2 16,0-4 0-16,0-1-2 0,0 1 1 0,2-3 6 15,-2 0-3-15,2-2-2 0,-2-1 3 16,0-2-1-16,0-1 0 0,2 0 0 16,0 0 0-16,0 0 0 0,0 0 2 15,2-3 1-15,7-1 1 0,-3 0 0 16,2 0-2-16,7-3-1 0,0-2-2 15,1 0 0-15,1 0-1 0,3-4 1 16,3 4-3-16,-6 0 1 0,6-3 1 16,-1 5 0-16,-1-5-1 0,0 6 0 15,2-2 0-15,-3-1 3 0,-1 2-1 16,0 1-1-16,4-3 0 0,-7 1 0 16,3 1 1-16,2 0 0 0,-3-2-2 15,1 3 1-15,-4-2 0 0,1 2-1 16,-1 3 0-16,-3-1-1 0,1 1 0 15,-5 2-1-15,-2-2 2 0,-2 3-1 0,1-3 0 16,-5 3-1-16,0 0 0 0,-2-2 0 16,0 2 0-16,0 0 0 0,0 0 0 15,0 0 0-15,0 0-1 0,0 0 1 16,0 0 0-16,0 0-1 0,0 0 1 16,0 0-1-16,0 0-2 0,0 0-2 15,2 2 0-15,2-1 1 0,-2 1 0 16,2 2-4-16,0-1-4 0,-2 1-4 15,2-1-5-15,1 0-5 0,1 2-14 16,2 1-13-16,-4-6-14 0,-4 0-57 16,0-11-145-16</inkml:trace>
  <inkml:trace contextRef="#ctx0" brushRef="#br0" timeOffset="27356.005">16113 10701 239 0,'0'0'0'0,"0"0"0"0,0 0 0 16,0 0 2-16,-6-1 5 15,6 0 16-15,0 1 10 0,0-3-9 16,2 1-7-16,2 0-5 0,0 2-5 15,0 0 0-15,-1-3 7 0,5 3 3 0,0 0-3 16,2 0 1-16,3 2 0 0,1-2-3 16,5 1 0-16,2-1 0 0,8 0 2 15,2 0 0-15,4-4-3 0,6-1-3 16,0 0 0-16,5 1-2 0,1 1-2 16,3 0 0-16,-2 1 0 0,-1-1-1 15,1 3-2-15,-9-1 1 0,-2 1-1 16,-4 0 1-16,-4 0 1 0,-6 0-1 15,-7 0 0-15,-3 0 0 0,-5 1 1 16,-4-1-2-16,-4 2 0 0,0-2-1 16,0 0 1-16,0 0 4 0,0 0 0 15,-4 0 0-15,0 0-4 0,0 0-1 16,4 0 1-16,-2 0-1 0,2 0-5 0,0 0-10 16,2 1-9-16,6 2-11 0,-2 2 9 15,13-3-8-15,-3 1-22 0,7-3-17 16,0-3-47-16</inkml:trace>
  <inkml:trace contextRef="#ctx0" brushRef="#br0" timeOffset="34339.289">5935 11719 10 0,'0'0'1'16,"0"0"-1"-16,0 0 7 0,-56-34 4 15,41 28 10-15,3 0 2 0,-2-2 1 16,-3 3-3-16,0 0 0 0,1 1-5 16,1-1 3-16,-3 1 1 0,1 4-16 15,-1-3-2-15,-1 3 2 0,5 0-1 16,-5 0 2-16,5 3-2 0,-1-3 6 16,3 0 2-16,1 3 6 0,-1-3-4 15,2 0 3-15,3 0 3 0,1 0-4 16,0 1 2-16,4-1-5 0,2 0-2 0,-2 0-1 15,2 0 0-15,0 2-4 0,0 1-4 16,4 0 0-16,4 0 11 16,-2 0 9-16,7 0-4 0,-1-2-3 0,3 2-1 15,3 0 0-15,-1-3-1 0,6 3-1 16,-3-3-2-16,9 3 1 0,-2-3-2 16,6 0 1-16,6 3-1 0,-1-3-2 15,7 0 0-15,1-3 3 0,3 0 0 16,3 0-2-16,0 0-1 0,-1 3-1 15,3 0-1-15,4-2-2 0,-2 2 0 16,2 0 1-16,-1 0 0 0,1 0 1 16,-4 2 0-16,0-2-1 0,-2 3 1 15,1 0-1-15,-1-3 0 0,0 6 2 16,-1-3-2-16,1 2 1 0,-2-2-1 16,3 0 0-16,5-2 0 0,-4 0-2 15,4-1 2-15,0 0-1 0,-2 0 1 0,3 0 0 16,-1-1-2-16,-8-1 0 0,8 2 1 15,-9-3-1-15,3 1 2 0,-4 0-3 16,1-1 2-16,-1 0 0 0,-3 0 0 16,-3 3-1-16,-1-3 1 0,-2 3-1 15,5 0-1-15,-3-2-1 0,-2 1 1 16,3-2 0-16,-1-1 1 0,0 3 1 16,-3 0-1-16,-1 1 2 0,0-1-2 15,-2 1 2-15,-2 0-1 0,-6 0-1 16,2 0 0-16,-6 0 1 0,-3 0-2 15,-3 1 0-15,-7-1 1 0,1 1 0 16,-3-1-1-16,0 0 1 0,-6 1-1 0,0-1 1 16,0 0-1-16,-2 0 1 0,0 0-1 15,0 2 2-15,0-2-2 0,0 0 0 16,0 0 1-16,0 0 0 16,0 0 0-16,0 0 0 0,0 0-1 15,0 0 0-15,0 0 0 0,0 2 0 0,0-2 0 16,0 0 0-16,0 0-1 0,0 0 1 15,0 0 0-15,0 0 0 0,0 0-1 16,0 0-1-16,0 0-8 0,-2 0 2 16,0 0-1-16,0 3-1 0,0 0-2 15,-4 0-3-15,4 3-4 0,-6-1-7 16,1 2-13-16,1 6-10 0,-2-5-18 16,-2-4-36-16,-1-4-87 0</inkml:trace>
  <inkml:trace contextRef="#ctx0" brushRef="#br0" timeOffset="37057.607">1813 7593 135 0,'0'0'0'16,"0"0"-7"-16,0 0 7 0,0 0 4 15,0 0 2-15,0 0 13 0,0 0 12 16,0 0 2-16,-77-39 0 0,77 39-1 15,0 0-11-15,9 0-19 0,3 3-2 16,5 0 6-16,5 2 6 0,5-2-1 16,8-3 1-16,0 0 1 0,11 0 1 0,-3 0-5 15,7-3 1-15,2-3 0 16,-1-4 2-16,5 1-1 0,0-3-1 16,-2 1-1-16,2 4-2 0,-7 0 0 15,-5 1-2-15,-7 4-1 0,-10-1 0 0,-7 3-4 16,-3 0 0-16,-5 0-1 15,-8 5 1-15,-2-2-3 0,-2 6 2 0,-2-4 1 16,-2 4 0-16,-8 2-4 0,-5 4-12 16,-3 1-15-16,-5-2-23 0,-2-5-39 15,-2-7-87-15</inkml:trace>
  <inkml:trace contextRef="#ctx0" brushRef="#br0" timeOffset="37494.955">1788 7641 10 0,'0'0'404'16,"0"0"-404"-16,0 0-4 0,0 0-21 16,0 0 15-16,0 0 9 0,0 0 1 15,0 0 6-15,0 0 2 0,66 83 6 16,-51-72-4-16,-7 6-2 0,2-1 1 15,-6 4 2-15,1 3 0 0,-3 5 0 16,-2 3 2-16,0 3-2 0,-7 3-4 16,1 4 0-16,-2 0-3 0,2 1 3 15,0 6-2-15,-3-2 3 0,3 4-4 16,0 4 7-16,2 5-2 0,0 0-3 16,-1 0 1-16,1 7-2 0,4-1-2 15,0 2-2-15,0-1-1 0,0-2 1 16,0 1 0-16,4-2 0 0,-4-2 1 0,3-4 0 15,-3-2 1-15,0-2-1 16,-3 3 3-16,-1-6 0 0,0 1 0 16,0-3-2-16,2-3 3 0,2-2-3 0,0-4-1 15,0 0 0-15,0-3-1 0,4 0 0 16,-2-2 1-16,2-1-1 0,0-3 2 16,-1-2 1-16,-1 1-1 0,0-4 0 15,0-5 0-15,-2-2-1 0,0 0 0 16</inkml:trace>
  <inkml:trace contextRef="#ctx0" brushRef="#br0" timeOffset="37963.676">1840 9800 638 0,'0'13'1'0,"0"-1"1"0,0-5-1 0,0 1 0 0,0-2 3 0,0-3 0 0,0-1 3 0,0 1-1 0,0 0 1 16,0 3-3-16,0-2-1 0,0 1-2 15,0 1-1-15,0 1 1 0,0-1 0 16,0 4 0-16,-2-1-1 0,2-2 0 16,0 4 1-16,-2-3-1 0,2 1 0 15,0 0 0-15,0 2 1 0,0 0-1 16,-2 0 0-16,2 3 0 0,0-1 0 0,0 0 0 15,0 1 0-15,0-2 0 0,0-1 1 16,0-3-1-16,0 1 0 0,2-1 0 16,-2-5 0-16,2 0 1 0,0-1 0 15,-2 1-1-15,0 0 2 0,2-2 0 16,-2 1 1-16,0-1 4 0,0-1-1 16,0 0-3-16,0 0 1 0,0 0 2 15,0 0 0-15,0 0-2 0,0 0-1 16,0 0 2-16,0 0-1 0,0 0-4 15,2 0 3-15,-2 0 0 0,0 0-3 16,2 0 3-16,2 0-1 0,0 0-1 16,7 2-1-16,1 0 0 0,11 1 0 0,4 3 1 15,12 0-1-15,10 5-1 0,11-1 0 16,19 3-21-16,14 2-21 16,14-7-29-16,-1-14-55 0,-19-24-236 15</inkml:trace>
  <inkml:trace contextRef="#ctx0" brushRef="#br0" timeOffset="43743.835">5813 13510 198 0,'0'0'2'0,"0"0"0"16,0 0 5-16,0 0 22 0,0 0-1 15,0 0-15-15,0 0 1 0,6-28 7 16,-4 26-1-16,-2 1-4 0,4-1-3 16,-4 1-1-16,2 0 4 15,-2 1 12-15,0-2-2 0,0 2-3 0,0 0-1 16,0 0-6-16,0 0 2 0,0 0-8 15,0 0-3-15,0 0-5 0,0 2 1 16,2 0-3-16,2 0 2 0,3 2 2 16,-1-1 0-16,0 5 1 0,0-1 1 15,2 3-2-15,1 1-2 0,-1 0 3 16,2 0-3-16,-3-1 2 0,-1 0 0 16,2-1-1-16,-4-3 0 0,4 2-3 0,-1-3 2 15,-3 1 1-15,4 3 0 0,-2-7 2 16,3 3-1-16,1-4 0 15,4-1 5-15,1-3 2 0,3-5-3 16,1-2-1-16,6-2 1 0,0 0 3 0,1-3-3 16,5-1-3-16,3 1 1 0,1-4-1 15,-2 3-3-15,4 3 0 0,-4-3-1 16,0 3 2-16,-4 0-1 0,-2 2 0 16,0 4 2-16,-9-3-3 0,-1 6-1 15,-3-1 2-15,-3 2-2 0,-5 3 3 16,-4-3-2-16,-2 3 0 0,0 0 0 15,0 0 0-15,0 0 2 0,0 0 1 16,0 0-1-16,0 0 0 0,0 0-3 16,0 0 1-16,0 0-1 0,0 0 0 15,0 0-1-15,0 0 1 0,0 2-1 16,0-2-2-16,0 1-3 0,0-1-5 16,0 0-7-16,0 2-3 0,0-1-8 15,10 4-4-15,1 0-14 0,1-2-13 0,5-3-23 16,-9-13-67-16</inkml:trace>
  <inkml:trace contextRef="#ctx0" brushRef="#br0" timeOffset="76579.941">21945 5736 94 0,'0'0'5'0,"0"0"6"0,0 0 14 16,0 0-5-16,-7-6-6 0,7 6 6 15,0 0 3-15,0 0-4 0,0 0-5 16,0 0-1-16,-2-1-4 0,2-1 6 16,0 2-2-16,0 0-1 0,0 0 0 15,0 0-1-15,0 0-1 0,0 0-1 16,0 0 0-16,0 0-1 0,0 0 0 15,2 0-3-15,0 2-2 0,3-2 9 0,7 3 10 16,-2-2-1-16,5 2-7 16,3 3-3-16,5-5-1 0,2 1 1 15,4-2-2-15,4 0 2 0,0 0-3 16,4 0-2-16,2-2 0 0,-1 1 0 0,-5-5 0 16,0 5-1-16,-4-2 0 0,-6 1 0 15,3-1-1-15,-1 3-2 0,-8-5 1 16,1 3 0-16,-7 0-3 0,-3 1 1 15,2 0 0-15,-6-1 1 0,-2 2-2 16,1 0 0-16,-3 0 0 0,0 0 1 16,0 0-1-16,0 0-1 0,0 0-1 15,0 0-4-15,-3 0-10 0,1 3-13 16,-8 2 2-16,-2 3-9 0,-1 1-24 16,-12-3-17-16,1-4-46 0</inkml:trace>
  <inkml:trace contextRef="#ctx0" brushRef="#br0" timeOffset="77298.439">21808 5840 320 0,'0'0'0'0,"0"0"0"16,0 0-1-16,0 0 1 0,0 0-1 16,0 0 1-16,0 0 12 0,0 0 0 15,25 45 2-15,-21-33-3 0,-2 2 2 0,0 5-2 16,0-1-1-16,0 4-1 0,-2 0-1 16,0 2 3-16,0 3-2 0,0-2 3 15,0 7-2-15,-4-4 1 16,4 3-4-16,0 2 1 0,0-1-5 15,2-1 1-15,0 0 1 0,5 0 1 0,-1-2 1 16,-2-4-1-16,0 4-2 0,0-2 3 16,0-1-4-16,0 0-2 0,1-4 1 15,3 3 1-15,-6-2-1 16,4-1 0-16,-6-1 0 0,4-2-1 0,-2-3 1 16,0-1-1-16,2-3-1 0,-1-1 1 15,1-4 3-15,0-1-3 0,-2-2 1 16,-2-1 1-16,0 0 0 0,0-1 0 15,0-2 3-15,0 1-2 0,0-1 2 16,0 0 3-16,0 0-1 0,0 0-3 16,0 0 0-16,2 0-2 0,-2 0-2 15,0 0 0-15,0 2 0 0,0 1-1 16,2 0 1-16,0 0 0 0,0-1-1 16,0 1 1-16,2 0 0 0,0-1-1 0,3-1 0 15,3 2 2-15,0 2 0 0,3-1-1 16,7 0 2-16,1-1-3 15,4 0 3-15,6 0 1 0,0-3-3 0,4 2 1 16,2-1 0-16,0 1 0 0,3-2-2 16,-3 1 1-16,-2-1 2 0,0 2-2 15,0-1-1-15,-2-1 0 0,-4 0 0 16,0 0 1-16,-8 0 1 0,0-3-2 16,-3 3 2-16,-7-3-2 0,-3 3 1 15,-6 0 0-15,2 0-1 0,-4 0 1 16,0 0-1-16,0 0-1 0,-2 0-2 15,0 0-2-15,-4 3-1 0,2 2-8 0,-3 0-2 16,-5 1-10-16,4 1-7 0,2 1-10 16,1 1-17-16,-3-2-36 15,-4-7-41-15</inkml:trace>
  <inkml:trace contextRef="#ctx0" brushRef="#br0" timeOffset="77767.082">22368 6595 419 0,'0'0'0'15,"0"0"0"-15,0 0 8 0,0 0-3 0,0 0-5 16,0 0 0-16,0 0 0 0,11 7 11 16,1-3 11-16,0 2-9 0,9 2-3 15,-4-3-2-15,7 4-1 0,3-1-1 16,-6 0-3-16,6 1 1 0,0 0 1 16,0-2-2-16,-3 2 1 0,-5 1-4 15,4-2 2-15,-15 0-2 0,7-2 0 16,-7-1 2-16,-6-1-2 0,2-1 3 15,-4-2-1-15,0 4 1 0,0-2 2 16,-2 1 2-16,-2 2 2 0,-9-1 0 16,1 2 1-16,-2 0 0 0,-11 1-3 15,-2-1-2-15,-10 1-2 0,-1 0 0 16,-9 1-3-16,1-1 1 0,-1 3 1 16,-3 0 0-16,7 4-2 0,-3-3 0 0,5 1 0 15,6 1 0-15,6 0-5 0,10 0-6 16,3-2-9-16,10 3-9 15,6 1-8-15,6-3-22 0,14 2-22 16,3-12-57-16</inkml:trace>
  <inkml:trace contextRef="#ctx0" brushRef="#br0" timeOffset="78485.662">22207 5578 304 0,'0'0'0'0,"0"0"-2"16,0 0 2-16,0 0 2 0,0 0 1 16,0 0 5-16,0 0 5 0,95 50 2 15,-70-46 5-15,-4-1-2 0,6 1-3 16,-1-1-6-16,5 1-1 0,-2 0 1 16,4-1 2-16,0-2 1 0,-4 2-5 15,2 0 1-15,-2 1-2 0,-6-1-3 16,2 0 0-16,-11 3-1 0,3-3 1 15,-11 1-2-15,0-1 1 0,-2 0 1 16,-4 1 1-16,0 1-2 0,0 1 0 0,-6 0-1 16,-4 5 4-16,-7 3 0 0,-1 3-2 15,-9 2 0-15,0 0-1 0,0 3 0 16,-2 0 0-16,2 4-2 16,-2 2 0-16,3 3 1 0,1 1-1 0,10 6-2 15,1 5-20-15,6 5-27 0,5-3-43 16,3-14-83-16</inkml:trace>
  <inkml:trace contextRef="#ctx0" brushRef="#br0" timeOffset="184804.419">30126 6407 388 0,'0'0'11'0,"0"0"-9"15,0 0-2-15,0 0 2 16,0 0 2-16,0 0 0 0,0 0 8 0,-56-7 14 16,56 7-10-16,0 0-5 0,0 0-2 15,0 0-4-15,0 0 3 0,0 0 0 16,0 0-2-16,2 0-6 0,-2 0-3 16,5 0-2-16,1 0-1 0,4 0 6 15,7 3 0-15,5-2 1 0,3 2 0 16,4 0 0-16,4-3 1 0,0 0 0 15,0 0 1-15,7 0 2 0,-5-4-2 16,0 0-1-16,-2-1 5 0,2-1 0 16,-2 2-1-16,0 0 1 0,-4 3-2 15,-2-2 1-15,-4 1 1 0,4 2 1 16,-5-3 0-16,-1 0 3 0,4 3-3 0,4-3 0 16,0 3-3-16,2-2 2 0,4 2-2 15,-2 0 0-15,0 0-1 16,0 0-1-16,0-1-2 0,-2-1 0 0,-2 2 1 15,-2-3 0-15,-4 2 0 0,-3-2 2 16,-9 1 2-16,-1 2-2 0,-6 0 6 16,-2 0-3-16,-2 0-1 0,0 0-1 15,0 0-1-15,0 0-2 0,0 0 0 16,0 0-2-16,0 0 0 0,0 0 0 16,0 2 0-16,2 4 0 0,-2-2 0 15,2 1 0-15,1 4 2 0,1-1-2 16,-2-2 1-16,0 2-1 0,-2-3 0 15,2 2 1-15,0-2-1 0,0 3 0 16,-2-1-1-16,0 1 1 0,0 6 0 0,0 2 0 16,0 1 0-16,-2 5 0 15,-2 2 0-15,0 2 0 0,-5 2 0 0,1 3 1 16,-2 2-1-16,2 1 1 0,-5 6 0 16,1 2-2-16,-1 3 1 0,-3 1-1 15,3 1 1-15,1-2 3 0,0 2 0 16,5-3-2-16,1-2 0 0,2 0-1 15,0-5 2-15,2 3-1 0,0-1-1 16,0-2 1-16,0 0-1 0,2-4 1 16,-2-1 0-16,0-4-1 0,-1-3 1 15,3-5-1-15,-2 0 0 0,0-3 0 16,2-6 0-16,-4 0 1 0,4-5-1 16,-2 0 0-16,0-1 0 0,0-2 0 0,2 0 1 15,0-3-1-15,0 1 0 16,0-1 0-16,0 0 1 0,-2 0 0 15,2 0-1-15,0 0 0 0,0 0 1 16,0 0 1-16,0 0-1 0,0 0 1 16,0 0 0-16,-2 0 1 0,0 0-1 0,-4-1 0 15,-1-2-1-15,3 3-1 0,-6-2-1 16,2 2 1-16,-3 0 0 0,3 0 0 16,-4 0 0-16,-3 0 0 0,-1 0 0 15,-5 0 0-15,-2 0 0 0,-4-1 0 16,-2 1 0-16,0 0 0 0,-4 0 0 15,4 3 0-15,3 3 0 0,-1 0 0 16,6 2 0-16,2 0 0 0,1-2 0 16,1 0-1-16,3-3 1 0,3 0 0 15,3-1-1-15,4 1 0 0,0-3 0 16,0 1 0-16,2 1-2 0,0-2 0 16,0 0 1-16,2 0 0 0,0 0 1 0,0 0 0 15,0 0-1-15,0 0-1 0,0 0-1 16,0 0-2-16,0 0-4 0,2 0-6 15,2 0-6-15,0-2-9 0,2-1-4 16,2 0-4-16,-1 0-6 0,-1-3-10 16,0 0-25-16,0 0-19 0,-4-3-14 15</inkml:trace>
  <inkml:trace contextRef="#ctx0" brushRef="#br0" timeOffset="185179.403">30676 7345 510 0,'0'0'22'0,"0"0"-19"16,0 0-2-16,0 0 10 0,0 0 1 16,0 0-10-16,-45-3-1 0,34 7 1 0,1 3 0 15,-2 2-2-15,-7 2 1 0,2 1-1 16,-5 2 1-16,1 2-1 0,2-2 1 15,-1 1-1-15,1-1 0 0,0 0 0 16,5 0 1-16,2-5-1 0,1 2 0 16,5-3 0-16,0 1 1 0,2 0-2 15,4-1 2-15,-4-2-1 0,4 2 1 16,4-2-1-16,0-1 0 0,2 1 2 16,2-3-2-16,3 2 2 0,7-2 1 15,-1 3 0-15,1-3 9 0,3 0-7 16,0 2 2-16,2-2-3 0,-5 2-2 15,1-2 1-15,1 3-2 0,-5 0 1 16,-1-3-2-16,-1 3-4 0,-9-2-12 16,-2-1-5-16,-2 3-9 0,-2 0-9 0,-8 2-20 15,-13-5-49-15,0-3-73 0</inkml:trace>
  <inkml:trace contextRef="#ctx0" brushRef="#br0" timeOffset="185929.15">30134 6238 85 0,'0'0'0'0,"0"0"-7"15,0 0-12-15,0 0 7 0,0 0 3 16,0 0 0-16,0 0 5 0,0 0 3 0,118-22 1 16,-103 19 0-16,-5-3 1 0,-2 3 3 15,-1 1 3-15,-5-1 20 0,-2 0 21 16,0-1 13-16,0 0-14 15,0-2 11-15,0 3-13 0,0-2-11 0,0 2-1 16,-2 0 1-16,2 0-1 16,-2 2-3-16,2 1-10 0,0-2-7 0,0 2-4 15,0 0-3-15,0 0-4 0,0 0-1 16,-5 0 0-16,5 0 2 0,-2 0-2 16,-6 0 1-16,-2 3 1 0,-9 3-2 15,-4 2-1-15,-4 1 2 0,-4-1 1 16,3 3-2-16,-6 0 0 0,3 1 1 15,0 1-1-15,5-1-1 0,3 0 0 16,4-1 0-16,1 0 1 0,7 0-1 16,5 0 0-16,2-1 0 0,2-3 0 0,2 0 0 15,0 1 0-15,0-1 0 16,2-1 0-16,4 1 0 0,2 1 2 16,3-2-2-16,3 2 0 0,1 1 3 15,3 1 3-15,9 2 1 0,-6 0 0 0,12-1 3 16,0 3-6-16,0 0-1 0,4 3-1 15,1 0 0-15,-3 5-1 0,-2 3-1 16,-2 2 0-16,-6 4 0 0,-7 3-11 16,-3 5-11-16,-15 6-16 0,-2 0-23 15,-17-7-68-15,-8-14-210 0</inkml:trace>
  <inkml:trace contextRef="#ctx0" brushRef="#br0" timeOffset="189711.365">3167 9418 187 0,'0'0'0'16,"10"-22"-6"-16,5 15 6 0,-1-2 6 0,-1 3 0 15,-3 1-1-15,0 1 5 0,-2 0 25 16,-3 1-7-16,-3 1 1 0,-2 2 4 15,0-1-3-15,0 1-4 0,0 0-1 16,2 0-10-16,0 1-7 0,0 1-4 16,4 1-2-16,2 0 7 0,5-2-1 15,-1 2-2-15,7-2-1 0,1 4 0 16,7-2 0-16,-2 0 2 0,8 3-2 16,0-3 1-16,4 2 0 0,5 0-3 15,-1-1-2-15,5 2 0 0,-5-3 2 16,9 2-1-16,-1-1 1 0,-1 0 0 15,5 0 4-15,-5 1-3 0,4-1 4 16,-1 1-2-16,3-1-1 0,0 0-2 0,0-2 5 16,1-1-1-16,1 1-2 0,2-2 0 15,0 0 3-15,2-3-6 0,2 1 0 16,-2 1 1-16,2-3-1 0,4-2 2 16,-4 0-2-16,6 0 2 0,0-3-2 15,7 2 0-15,-1-4-1 0,3 3-1 16,3 1 2-16,-5 1-1 0,3-2-1 15,1 4-4-15,-7 0 4 0,3-1-1 16,-7 2 1-16,0 2 2 0,-4-1-2 16,-4 1 0-16,2 1 1 0,-2 0 1 15,-2 0 1-15,-2 0 2 0,2 0 1 16,-3 1-1-16,8 1-4 0,-6-1 0 16,5-1 1-16,-2 0 2 0,0 0 2 15,-4 0-3-15,-4 0 0 0,-1 0-2 0,-3-1 0 16,2 1 2-16,-5 0-1 0,-4 0 1 15,1 0 0-15,-5 0 0 0,4 0 0 16,1-2 1-16,-9 1-4 0,8-1 2 16,-6-1-2-16,2 2 1 0,-1-2-1 15,-3 2 1-15,-2-2-1 0,-4 2 1 16,4-1-1-16,-5 0 1 0,-1 1 0 16,-2-1 0-16,-2 1 0 0,-5 1-1 15,1-2 0-15,-3 2 0 0,-3 0 0 16,-3 0 0-16,-2 0 0 0,-2 2 0 15,-2-2-1-15,-2 3 0 0,0-3 1 16,0 0-2-16,0 0 0 0,0 0 0 16,0 0-4-16,-4 3-3 0,-2 4-9 15,0 3-3-15,-7 4-8 0,3 2-19 16,2 0-17-16,-9-1-39 0,3-7-78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F2D851-E0D6-4FEA-8C72-3B50FA93220D}" type="datetimeFigureOut">
              <a:rPr lang="en-US" smtClean="0"/>
              <a:t>1/27/2020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DBEE1F-DBB6-472E-9B82-BB303C347A91}" type="slidenum">
              <a:rPr lang="en-US" smtClean="0"/>
              <a:t>‹#›</a:t>
            </a:fld>
            <a:endParaRPr lang="en-US"/>
          </a:p>
        </p:txBody>
      </p:sp>
    </p:spTree>
    <p:extLst>
      <p:ext uri="{BB962C8B-B14F-4D97-AF65-F5344CB8AC3E}">
        <p14:creationId xmlns:p14="http://schemas.microsoft.com/office/powerpoint/2010/main" val="235199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1</a:t>
            </a:fld>
            <a:endParaRPr lang="en-US"/>
          </a:p>
        </p:txBody>
      </p:sp>
    </p:spTree>
    <p:extLst>
      <p:ext uri="{BB962C8B-B14F-4D97-AF65-F5344CB8AC3E}">
        <p14:creationId xmlns:p14="http://schemas.microsoft.com/office/powerpoint/2010/main" val="30298575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10</a:t>
            </a:fld>
            <a:endParaRPr lang="en-US"/>
          </a:p>
        </p:txBody>
      </p:sp>
    </p:spTree>
    <p:extLst>
      <p:ext uri="{BB962C8B-B14F-4D97-AF65-F5344CB8AC3E}">
        <p14:creationId xmlns:p14="http://schemas.microsoft.com/office/powerpoint/2010/main" val="3048731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11</a:t>
            </a:fld>
            <a:endParaRPr lang="en-US"/>
          </a:p>
        </p:txBody>
      </p:sp>
    </p:spTree>
    <p:extLst>
      <p:ext uri="{BB962C8B-B14F-4D97-AF65-F5344CB8AC3E}">
        <p14:creationId xmlns:p14="http://schemas.microsoft.com/office/powerpoint/2010/main" val="3755622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12</a:t>
            </a:fld>
            <a:endParaRPr lang="en-US"/>
          </a:p>
        </p:txBody>
      </p:sp>
    </p:spTree>
    <p:extLst>
      <p:ext uri="{BB962C8B-B14F-4D97-AF65-F5344CB8AC3E}">
        <p14:creationId xmlns:p14="http://schemas.microsoft.com/office/powerpoint/2010/main" val="547301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13</a:t>
            </a:fld>
            <a:endParaRPr lang="en-US"/>
          </a:p>
        </p:txBody>
      </p:sp>
    </p:spTree>
    <p:extLst>
      <p:ext uri="{BB962C8B-B14F-4D97-AF65-F5344CB8AC3E}">
        <p14:creationId xmlns:p14="http://schemas.microsoft.com/office/powerpoint/2010/main" val="29825636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14</a:t>
            </a:fld>
            <a:endParaRPr lang="en-US"/>
          </a:p>
        </p:txBody>
      </p:sp>
    </p:spTree>
    <p:extLst>
      <p:ext uri="{BB962C8B-B14F-4D97-AF65-F5344CB8AC3E}">
        <p14:creationId xmlns:p14="http://schemas.microsoft.com/office/powerpoint/2010/main" val="1296339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15</a:t>
            </a:fld>
            <a:endParaRPr lang="en-US"/>
          </a:p>
        </p:txBody>
      </p:sp>
    </p:spTree>
    <p:extLst>
      <p:ext uri="{BB962C8B-B14F-4D97-AF65-F5344CB8AC3E}">
        <p14:creationId xmlns:p14="http://schemas.microsoft.com/office/powerpoint/2010/main" val="41781620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DBEE1F-DBB6-472E-9B82-BB303C347A91}" type="slidenum">
              <a:rPr lang="en-US" smtClean="0"/>
              <a:t>16</a:t>
            </a:fld>
            <a:endParaRPr lang="en-US"/>
          </a:p>
        </p:txBody>
      </p:sp>
    </p:spTree>
    <p:extLst>
      <p:ext uri="{BB962C8B-B14F-4D97-AF65-F5344CB8AC3E}">
        <p14:creationId xmlns:p14="http://schemas.microsoft.com/office/powerpoint/2010/main" val="3836551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B227C-73B6-4E41-BA22-45A5C5035F06}" type="slidenum">
              <a:rPr lang="en-US" smtClean="0"/>
              <a:t>17</a:t>
            </a:fld>
            <a:endParaRPr lang="en-US"/>
          </a:p>
        </p:txBody>
      </p:sp>
    </p:spTree>
    <p:extLst>
      <p:ext uri="{BB962C8B-B14F-4D97-AF65-F5344CB8AC3E}">
        <p14:creationId xmlns:p14="http://schemas.microsoft.com/office/powerpoint/2010/main" val="41315399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18</a:t>
            </a:fld>
            <a:endParaRPr lang="en-US"/>
          </a:p>
        </p:txBody>
      </p:sp>
    </p:spTree>
    <p:extLst>
      <p:ext uri="{BB962C8B-B14F-4D97-AF65-F5344CB8AC3E}">
        <p14:creationId xmlns:p14="http://schemas.microsoft.com/office/powerpoint/2010/main" val="586485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19</a:t>
            </a:fld>
            <a:endParaRPr lang="en-US"/>
          </a:p>
        </p:txBody>
      </p:sp>
    </p:spTree>
    <p:extLst>
      <p:ext uri="{BB962C8B-B14F-4D97-AF65-F5344CB8AC3E}">
        <p14:creationId xmlns:p14="http://schemas.microsoft.com/office/powerpoint/2010/main" val="1346706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2</a:t>
            </a:fld>
            <a:endParaRPr lang="en-US"/>
          </a:p>
        </p:txBody>
      </p:sp>
    </p:spTree>
    <p:extLst>
      <p:ext uri="{BB962C8B-B14F-4D97-AF65-F5344CB8AC3E}">
        <p14:creationId xmlns:p14="http://schemas.microsoft.com/office/powerpoint/2010/main" val="5716558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20</a:t>
            </a:fld>
            <a:endParaRPr lang="en-US"/>
          </a:p>
        </p:txBody>
      </p:sp>
    </p:spTree>
    <p:extLst>
      <p:ext uri="{BB962C8B-B14F-4D97-AF65-F5344CB8AC3E}">
        <p14:creationId xmlns:p14="http://schemas.microsoft.com/office/powerpoint/2010/main" val="2681190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21</a:t>
            </a:fld>
            <a:endParaRPr lang="en-US"/>
          </a:p>
        </p:txBody>
      </p:sp>
    </p:spTree>
    <p:extLst>
      <p:ext uri="{BB962C8B-B14F-4D97-AF65-F5344CB8AC3E}">
        <p14:creationId xmlns:p14="http://schemas.microsoft.com/office/powerpoint/2010/main" val="13421395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B227C-73B6-4E41-BA22-45A5C5035F06}" type="slidenum">
              <a:rPr lang="en-US" smtClean="0"/>
              <a:t>22</a:t>
            </a:fld>
            <a:endParaRPr lang="en-US"/>
          </a:p>
        </p:txBody>
      </p:sp>
    </p:spTree>
    <p:extLst>
      <p:ext uri="{BB962C8B-B14F-4D97-AF65-F5344CB8AC3E}">
        <p14:creationId xmlns:p14="http://schemas.microsoft.com/office/powerpoint/2010/main" val="3046691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23</a:t>
            </a:fld>
            <a:endParaRPr lang="en-US"/>
          </a:p>
        </p:txBody>
      </p:sp>
    </p:spTree>
    <p:extLst>
      <p:ext uri="{BB962C8B-B14F-4D97-AF65-F5344CB8AC3E}">
        <p14:creationId xmlns:p14="http://schemas.microsoft.com/office/powerpoint/2010/main" val="36328920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24</a:t>
            </a:fld>
            <a:endParaRPr lang="en-US"/>
          </a:p>
        </p:txBody>
      </p:sp>
    </p:spTree>
    <p:extLst>
      <p:ext uri="{BB962C8B-B14F-4D97-AF65-F5344CB8AC3E}">
        <p14:creationId xmlns:p14="http://schemas.microsoft.com/office/powerpoint/2010/main" val="14940436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25</a:t>
            </a:fld>
            <a:endParaRPr lang="en-US"/>
          </a:p>
        </p:txBody>
      </p:sp>
    </p:spTree>
    <p:extLst>
      <p:ext uri="{BB962C8B-B14F-4D97-AF65-F5344CB8AC3E}">
        <p14:creationId xmlns:p14="http://schemas.microsoft.com/office/powerpoint/2010/main" val="30787308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26</a:t>
            </a:fld>
            <a:endParaRPr lang="en-US"/>
          </a:p>
        </p:txBody>
      </p:sp>
    </p:spTree>
    <p:extLst>
      <p:ext uri="{BB962C8B-B14F-4D97-AF65-F5344CB8AC3E}">
        <p14:creationId xmlns:p14="http://schemas.microsoft.com/office/powerpoint/2010/main" val="35961183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27</a:t>
            </a:fld>
            <a:endParaRPr lang="en-US"/>
          </a:p>
        </p:txBody>
      </p:sp>
    </p:spTree>
    <p:extLst>
      <p:ext uri="{BB962C8B-B14F-4D97-AF65-F5344CB8AC3E}">
        <p14:creationId xmlns:p14="http://schemas.microsoft.com/office/powerpoint/2010/main" val="4369396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application can invoke software interrupt (using int instruction) to call an OS routine. The int instruction takes the vector number of the target interrupt handler.</a:t>
            </a:r>
          </a:p>
        </p:txBody>
      </p:sp>
      <p:sp>
        <p:nvSpPr>
          <p:cNvPr id="4" name="Slide Number Placeholder 3"/>
          <p:cNvSpPr>
            <a:spLocks noGrp="1"/>
          </p:cNvSpPr>
          <p:nvPr>
            <p:ph type="sldNum" sz="quarter" idx="5"/>
          </p:nvPr>
        </p:nvSpPr>
        <p:spPr/>
        <p:txBody>
          <a:bodyPr/>
          <a:lstStyle/>
          <a:p>
            <a:fld id="{43DBEE1F-DBB6-472E-9B82-BB303C347A91}" type="slidenum">
              <a:rPr lang="en-US" smtClean="0"/>
              <a:t>28</a:t>
            </a:fld>
            <a:endParaRPr lang="en-US"/>
          </a:p>
        </p:txBody>
      </p:sp>
    </p:spTree>
    <p:extLst>
      <p:ext uri="{BB962C8B-B14F-4D97-AF65-F5344CB8AC3E}">
        <p14:creationId xmlns:p14="http://schemas.microsoft.com/office/powerpoint/2010/main" val="21411740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29</a:t>
            </a:fld>
            <a:endParaRPr lang="en-US"/>
          </a:p>
        </p:txBody>
      </p:sp>
    </p:spTree>
    <p:extLst>
      <p:ext uri="{BB962C8B-B14F-4D97-AF65-F5344CB8AC3E}">
        <p14:creationId xmlns:p14="http://schemas.microsoft.com/office/powerpoint/2010/main" val="988240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3</a:t>
            </a:fld>
            <a:endParaRPr lang="en-US"/>
          </a:p>
        </p:txBody>
      </p:sp>
    </p:spTree>
    <p:extLst>
      <p:ext uri="{BB962C8B-B14F-4D97-AF65-F5344CB8AC3E}">
        <p14:creationId xmlns:p14="http://schemas.microsoft.com/office/powerpoint/2010/main" val="17473613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30</a:t>
            </a:fld>
            <a:endParaRPr lang="en-US"/>
          </a:p>
        </p:txBody>
      </p:sp>
    </p:spTree>
    <p:extLst>
      <p:ext uri="{BB962C8B-B14F-4D97-AF65-F5344CB8AC3E}">
        <p14:creationId xmlns:p14="http://schemas.microsoft.com/office/powerpoint/2010/main" val="1429553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31</a:t>
            </a:fld>
            <a:endParaRPr lang="en-US"/>
          </a:p>
        </p:txBody>
      </p:sp>
    </p:spTree>
    <p:extLst>
      <p:ext uri="{BB962C8B-B14F-4D97-AF65-F5344CB8AC3E}">
        <p14:creationId xmlns:p14="http://schemas.microsoft.com/office/powerpoint/2010/main" val="18494285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32</a:t>
            </a:fld>
            <a:endParaRPr lang="en-US"/>
          </a:p>
        </p:txBody>
      </p:sp>
    </p:spTree>
    <p:extLst>
      <p:ext uri="{BB962C8B-B14F-4D97-AF65-F5344CB8AC3E}">
        <p14:creationId xmlns:p14="http://schemas.microsoft.com/office/powerpoint/2010/main" val="15637417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33</a:t>
            </a:fld>
            <a:endParaRPr lang="en-US"/>
          </a:p>
        </p:txBody>
      </p:sp>
    </p:spTree>
    <p:extLst>
      <p:ext uri="{BB962C8B-B14F-4D97-AF65-F5344CB8AC3E}">
        <p14:creationId xmlns:p14="http://schemas.microsoft.com/office/powerpoint/2010/main" val="39238966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34</a:t>
            </a:fld>
            <a:endParaRPr lang="en-US"/>
          </a:p>
        </p:txBody>
      </p:sp>
    </p:spTree>
    <p:extLst>
      <p:ext uri="{BB962C8B-B14F-4D97-AF65-F5344CB8AC3E}">
        <p14:creationId xmlns:p14="http://schemas.microsoft.com/office/powerpoint/2010/main" val="41105238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35</a:t>
            </a:fld>
            <a:endParaRPr lang="en-US"/>
          </a:p>
        </p:txBody>
      </p:sp>
    </p:spTree>
    <p:extLst>
      <p:ext uri="{BB962C8B-B14F-4D97-AF65-F5344CB8AC3E}">
        <p14:creationId xmlns:p14="http://schemas.microsoft.com/office/powerpoint/2010/main" val="2036463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36</a:t>
            </a:fld>
            <a:endParaRPr lang="en-US"/>
          </a:p>
        </p:txBody>
      </p:sp>
    </p:spTree>
    <p:extLst>
      <p:ext uri="{BB962C8B-B14F-4D97-AF65-F5344CB8AC3E}">
        <p14:creationId xmlns:p14="http://schemas.microsoft.com/office/powerpoint/2010/main" val="41781296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reserve a unique interrupt vector for each OS routine that is exported to user programs, then at most 256 different routines can be exported.</a:t>
            </a:r>
          </a:p>
        </p:txBody>
      </p:sp>
      <p:sp>
        <p:nvSpPr>
          <p:cNvPr id="4" name="Slide Number Placeholder 3"/>
          <p:cNvSpPr>
            <a:spLocks noGrp="1"/>
          </p:cNvSpPr>
          <p:nvPr>
            <p:ph type="sldNum" sz="quarter" idx="5"/>
          </p:nvPr>
        </p:nvSpPr>
        <p:spPr/>
        <p:txBody>
          <a:bodyPr/>
          <a:lstStyle/>
          <a:p>
            <a:fld id="{43DBEE1F-DBB6-472E-9B82-BB303C347A91}" type="slidenum">
              <a:rPr lang="en-US" smtClean="0"/>
              <a:t>37</a:t>
            </a:fld>
            <a:endParaRPr lang="en-US"/>
          </a:p>
        </p:txBody>
      </p:sp>
    </p:spTree>
    <p:extLst>
      <p:ext uri="{BB962C8B-B14F-4D97-AF65-F5344CB8AC3E}">
        <p14:creationId xmlns:p14="http://schemas.microsoft.com/office/powerpoint/2010/main" val="6192957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the OS assigns a function id (not interrupt vector number) to each of the routines that it wants to export. </a:t>
            </a:r>
          </a:p>
        </p:txBody>
      </p:sp>
      <p:sp>
        <p:nvSpPr>
          <p:cNvPr id="4" name="Slide Number Placeholder 3"/>
          <p:cNvSpPr>
            <a:spLocks noGrp="1"/>
          </p:cNvSpPr>
          <p:nvPr>
            <p:ph type="sldNum" sz="quarter" idx="5"/>
          </p:nvPr>
        </p:nvSpPr>
        <p:spPr/>
        <p:txBody>
          <a:bodyPr/>
          <a:lstStyle/>
          <a:p>
            <a:fld id="{43DBEE1F-DBB6-472E-9B82-BB303C347A91}" type="slidenum">
              <a:rPr lang="en-US" smtClean="0"/>
              <a:t>38</a:t>
            </a:fld>
            <a:endParaRPr lang="en-US"/>
          </a:p>
        </p:txBody>
      </p:sp>
    </p:spTree>
    <p:extLst>
      <p:ext uri="{BB962C8B-B14F-4D97-AF65-F5344CB8AC3E}">
        <p14:creationId xmlns:p14="http://schemas.microsoft.com/office/powerpoint/2010/main" val="19967662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interrupt vector is assigned to </a:t>
            </a:r>
            <a:r>
              <a:rPr lang="en-US" dirty="0" err="1"/>
              <a:t>system_call</a:t>
            </a:r>
            <a:r>
              <a:rPr lang="en-US" dirty="0"/>
              <a:t> routine in OS. Applications can pass the function id as an argument to the system call handler (</a:t>
            </a:r>
            <a:r>
              <a:rPr lang="en-US" dirty="0" err="1"/>
              <a:t>system_call</a:t>
            </a:r>
            <a:r>
              <a:rPr lang="en-US" dirty="0"/>
              <a:t>).</a:t>
            </a:r>
          </a:p>
        </p:txBody>
      </p:sp>
      <p:sp>
        <p:nvSpPr>
          <p:cNvPr id="4" name="Slide Number Placeholder 3"/>
          <p:cNvSpPr>
            <a:spLocks noGrp="1"/>
          </p:cNvSpPr>
          <p:nvPr>
            <p:ph type="sldNum" sz="quarter" idx="5"/>
          </p:nvPr>
        </p:nvSpPr>
        <p:spPr/>
        <p:txBody>
          <a:bodyPr/>
          <a:lstStyle/>
          <a:p>
            <a:fld id="{43DBEE1F-DBB6-472E-9B82-BB303C347A91}" type="slidenum">
              <a:rPr lang="en-US" smtClean="0"/>
              <a:t>39</a:t>
            </a:fld>
            <a:endParaRPr lang="en-US"/>
          </a:p>
        </p:txBody>
      </p:sp>
    </p:spTree>
    <p:extLst>
      <p:ext uri="{BB962C8B-B14F-4D97-AF65-F5344CB8AC3E}">
        <p14:creationId xmlns:p14="http://schemas.microsoft.com/office/powerpoint/2010/main" val="3837305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4</a:t>
            </a:fld>
            <a:endParaRPr lang="en-US"/>
          </a:p>
        </p:txBody>
      </p:sp>
    </p:spTree>
    <p:extLst>
      <p:ext uri="{BB962C8B-B14F-4D97-AF65-F5344CB8AC3E}">
        <p14:creationId xmlns:p14="http://schemas.microsoft.com/office/powerpoint/2010/main" val="14016711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40</a:t>
            </a:fld>
            <a:endParaRPr lang="en-US"/>
          </a:p>
        </p:txBody>
      </p:sp>
    </p:spTree>
    <p:extLst>
      <p:ext uri="{BB962C8B-B14F-4D97-AF65-F5344CB8AC3E}">
        <p14:creationId xmlns:p14="http://schemas.microsoft.com/office/powerpoint/2010/main" val="28345653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41</a:t>
            </a:fld>
            <a:endParaRPr lang="en-US"/>
          </a:p>
        </p:txBody>
      </p:sp>
    </p:spTree>
    <p:extLst>
      <p:ext uri="{BB962C8B-B14F-4D97-AF65-F5344CB8AC3E}">
        <p14:creationId xmlns:p14="http://schemas.microsoft.com/office/powerpoint/2010/main" val="6516840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42</a:t>
            </a:fld>
            <a:endParaRPr lang="en-US"/>
          </a:p>
        </p:txBody>
      </p:sp>
    </p:spTree>
    <p:extLst>
      <p:ext uri="{BB962C8B-B14F-4D97-AF65-F5344CB8AC3E}">
        <p14:creationId xmlns:p14="http://schemas.microsoft.com/office/powerpoint/2010/main" val="27603430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43</a:t>
            </a:fld>
            <a:endParaRPr lang="en-US"/>
          </a:p>
        </p:txBody>
      </p:sp>
    </p:spTree>
    <p:extLst>
      <p:ext uri="{BB962C8B-B14F-4D97-AF65-F5344CB8AC3E}">
        <p14:creationId xmlns:p14="http://schemas.microsoft.com/office/powerpoint/2010/main" val="22017842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44</a:t>
            </a:fld>
            <a:endParaRPr lang="en-US"/>
          </a:p>
        </p:txBody>
      </p:sp>
    </p:spTree>
    <p:extLst>
      <p:ext uri="{BB962C8B-B14F-4D97-AF65-F5344CB8AC3E}">
        <p14:creationId xmlns:p14="http://schemas.microsoft.com/office/powerpoint/2010/main" val="14831179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45</a:t>
            </a:fld>
            <a:endParaRPr lang="en-US"/>
          </a:p>
        </p:txBody>
      </p:sp>
    </p:spTree>
    <p:extLst>
      <p:ext uri="{BB962C8B-B14F-4D97-AF65-F5344CB8AC3E}">
        <p14:creationId xmlns:p14="http://schemas.microsoft.com/office/powerpoint/2010/main" val="5552801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46</a:t>
            </a:fld>
            <a:endParaRPr lang="en-US"/>
          </a:p>
        </p:txBody>
      </p:sp>
    </p:spTree>
    <p:extLst>
      <p:ext uri="{BB962C8B-B14F-4D97-AF65-F5344CB8AC3E}">
        <p14:creationId xmlns:p14="http://schemas.microsoft.com/office/powerpoint/2010/main" val="22766265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47</a:t>
            </a:fld>
            <a:endParaRPr lang="en-US"/>
          </a:p>
        </p:txBody>
      </p:sp>
    </p:spTree>
    <p:extLst>
      <p:ext uri="{BB962C8B-B14F-4D97-AF65-F5344CB8AC3E}">
        <p14:creationId xmlns:p14="http://schemas.microsoft.com/office/powerpoint/2010/main" val="37667019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 system call takes the name of a target executable and arguments to the main routine of executable. exec system call handler loads the target executable into memory, jumps to the main routine, and pass parameters to the main routine. If loading is successful the exec system call never returns. In other words, the exec system call overwrites the current process code and data with the target executable code and data.</a:t>
            </a:r>
          </a:p>
        </p:txBody>
      </p:sp>
      <p:sp>
        <p:nvSpPr>
          <p:cNvPr id="4" name="Slide Number Placeholder 3"/>
          <p:cNvSpPr>
            <a:spLocks noGrp="1"/>
          </p:cNvSpPr>
          <p:nvPr>
            <p:ph type="sldNum" sz="quarter" idx="5"/>
          </p:nvPr>
        </p:nvSpPr>
        <p:spPr/>
        <p:txBody>
          <a:bodyPr/>
          <a:lstStyle/>
          <a:p>
            <a:fld id="{43DBEE1F-DBB6-472E-9B82-BB303C347A91}" type="slidenum">
              <a:rPr lang="en-US" smtClean="0"/>
              <a:t>48</a:t>
            </a:fld>
            <a:endParaRPr lang="en-US"/>
          </a:p>
        </p:txBody>
      </p:sp>
    </p:spTree>
    <p:extLst>
      <p:ext uri="{BB962C8B-B14F-4D97-AF65-F5344CB8AC3E}">
        <p14:creationId xmlns:p14="http://schemas.microsoft.com/office/powerpoint/2010/main" val="19398781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49</a:t>
            </a:fld>
            <a:endParaRPr lang="en-US"/>
          </a:p>
        </p:txBody>
      </p:sp>
    </p:spTree>
    <p:extLst>
      <p:ext uri="{BB962C8B-B14F-4D97-AF65-F5344CB8AC3E}">
        <p14:creationId xmlns:p14="http://schemas.microsoft.com/office/powerpoint/2010/main" val="3326899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5</a:t>
            </a:fld>
            <a:endParaRPr lang="en-US"/>
          </a:p>
        </p:txBody>
      </p:sp>
    </p:spTree>
    <p:extLst>
      <p:ext uri="{BB962C8B-B14F-4D97-AF65-F5344CB8AC3E}">
        <p14:creationId xmlns:p14="http://schemas.microsoft.com/office/powerpoint/2010/main" val="29600335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50</a:t>
            </a:fld>
            <a:endParaRPr lang="en-US"/>
          </a:p>
        </p:txBody>
      </p:sp>
    </p:spTree>
    <p:extLst>
      <p:ext uri="{BB962C8B-B14F-4D97-AF65-F5344CB8AC3E}">
        <p14:creationId xmlns:p14="http://schemas.microsoft.com/office/powerpoint/2010/main" val="38285426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51</a:t>
            </a:fld>
            <a:endParaRPr lang="en-US"/>
          </a:p>
        </p:txBody>
      </p:sp>
    </p:spTree>
    <p:extLst>
      <p:ext uri="{BB962C8B-B14F-4D97-AF65-F5344CB8AC3E}">
        <p14:creationId xmlns:p14="http://schemas.microsoft.com/office/powerpoint/2010/main" val="31083902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52</a:t>
            </a:fld>
            <a:endParaRPr lang="en-US"/>
          </a:p>
        </p:txBody>
      </p:sp>
    </p:spTree>
    <p:extLst>
      <p:ext uri="{BB962C8B-B14F-4D97-AF65-F5344CB8AC3E}">
        <p14:creationId xmlns:p14="http://schemas.microsoft.com/office/powerpoint/2010/main" val="32419368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fork, a replica of the same process is created. The new process is called the child process. The child process starts execution just after the fork system call.</a:t>
            </a:r>
          </a:p>
        </p:txBody>
      </p:sp>
      <p:sp>
        <p:nvSpPr>
          <p:cNvPr id="4" name="Slide Number Placeholder 3"/>
          <p:cNvSpPr>
            <a:spLocks noGrp="1"/>
          </p:cNvSpPr>
          <p:nvPr>
            <p:ph type="sldNum" sz="quarter" idx="5"/>
          </p:nvPr>
        </p:nvSpPr>
        <p:spPr/>
        <p:txBody>
          <a:bodyPr/>
          <a:lstStyle/>
          <a:p>
            <a:fld id="{43DBEE1F-DBB6-472E-9B82-BB303C347A91}" type="slidenum">
              <a:rPr lang="en-US" smtClean="0"/>
              <a:t>53</a:t>
            </a:fld>
            <a:endParaRPr lang="en-US"/>
          </a:p>
        </p:txBody>
      </p:sp>
    </p:spTree>
    <p:extLst>
      <p:ext uri="{BB962C8B-B14F-4D97-AF65-F5344CB8AC3E}">
        <p14:creationId xmlns:p14="http://schemas.microsoft.com/office/powerpoint/2010/main" val="387032395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fork is successful, this program will print both the statements (one in the parent, other in the child). The print statements can be in any order, depending on when the scheduler was invoked.</a:t>
            </a:r>
          </a:p>
        </p:txBody>
      </p:sp>
      <p:sp>
        <p:nvSpPr>
          <p:cNvPr id="4" name="Slide Number Placeholder 3"/>
          <p:cNvSpPr>
            <a:spLocks noGrp="1"/>
          </p:cNvSpPr>
          <p:nvPr>
            <p:ph type="sldNum" sz="quarter" idx="5"/>
          </p:nvPr>
        </p:nvSpPr>
        <p:spPr/>
        <p:txBody>
          <a:bodyPr/>
          <a:lstStyle/>
          <a:p>
            <a:fld id="{43DBEE1F-DBB6-472E-9B82-BB303C347A91}" type="slidenum">
              <a:rPr lang="en-US" smtClean="0"/>
              <a:t>54</a:t>
            </a:fld>
            <a:endParaRPr lang="en-US"/>
          </a:p>
        </p:txBody>
      </p:sp>
    </p:spTree>
    <p:extLst>
      <p:ext uri="{BB962C8B-B14F-4D97-AF65-F5344CB8AC3E}">
        <p14:creationId xmlns:p14="http://schemas.microsoft.com/office/powerpoint/2010/main" val="16711946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55</a:t>
            </a:fld>
            <a:endParaRPr lang="en-US"/>
          </a:p>
        </p:txBody>
      </p:sp>
    </p:spTree>
    <p:extLst>
      <p:ext uri="{BB962C8B-B14F-4D97-AF65-F5344CB8AC3E}">
        <p14:creationId xmlns:p14="http://schemas.microsoft.com/office/powerpoint/2010/main" val="244167533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56</a:t>
            </a:fld>
            <a:endParaRPr lang="en-US"/>
          </a:p>
        </p:txBody>
      </p:sp>
    </p:spTree>
    <p:extLst>
      <p:ext uri="{BB962C8B-B14F-4D97-AF65-F5344CB8AC3E}">
        <p14:creationId xmlns:p14="http://schemas.microsoft.com/office/powerpoint/2010/main" val="36653340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a:t>
            </a:r>
            <a:r>
              <a:rPr lang="en-US" dirty="0" err="1"/>
              <a:t>printf</a:t>
            </a:r>
            <a:r>
              <a:rPr lang="en-US" dirty="0"/>
              <a:t> after the wait system call in the parent will execute after the child has exited.</a:t>
            </a:r>
          </a:p>
        </p:txBody>
      </p:sp>
      <p:sp>
        <p:nvSpPr>
          <p:cNvPr id="4" name="Slide Number Placeholder 3"/>
          <p:cNvSpPr>
            <a:spLocks noGrp="1"/>
          </p:cNvSpPr>
          <p:nvPr>
            <p:ph type="sldNum" sz="quarter" idx="5"/>
          </p:nvPr>
        </p:nvSpPr>
        <p:spPr/>
        <p:txBody>
          <a:bodyPr/>
          <a:lstStyle/>
          <a:p>
            <a:fld id="{43DBEE1F-DBB6-472E-9B82-BB303C347A91}" type="slidenum">
              <a:rPr lang="en-US" smtClean="0"/>
              <a:t>57</a:t>
            </a:fld>
            <a:endParaRPr lang="en-US"/>
          </a:p>
        </p:txBody>
      </p:sp>
    </p:spTree>
    <p:extLst>
      <p:ext uri="{BB962C8B-B14F-4D97-AF65-F5344CB8AC3E}">
        <p14:creationId xmlns:p14="http://schemas.microsoft.com/office/powerpoint/2010/main" val="975557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6</a:t>
            </a:fld>
            <a:endParaRPr lang="en-US"/>
          </a:p>
        </p:txBody>
      </p:sp>
    </p:spTree>
    <p:extLst>
      <p:ext uri="{BB962C8B-B14F-4D97-AF65-F5344CB8AC3E}">
        <p14:creationId xmlns:p14="http://schemas.microsoft.com/office/powerpoint/2010/main" val="2741033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7</a:t>
            </a:fld>
            <a:endParaRPr lang="en-US"/>
          </a:p>
        </p:txBody>
      </p:sp>
    </p:spTree>
    <p:extLst>
      <p:ext uri="{BB962C8B-B14F-4D97-AF65-F5344CB8AC3E}">
        <p14:creationId xmlns:p14="http://schemas.microsoft.com/office/powerpoint/2010/main" val="88861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OS sees a process as a group of threads and schedules one thread at a time in the round-robin order.</a:t>
            </a:r>
          </a:p>
        </p:txBody>
      </p:sp>
      <p:sp>
        <p:nvSpPr>
          <p:cNvPr id="4" name="Slide Number Placeholder 3"/>
          <p:cNvSpPr>
            <a:spLocks noGrp="1"/>
          </p:cNvSpPr>
          <p:nvPr>
            <p:ph type="sldNum" sz="quarter" idx="5"/>
          </p:nvPr>
        </p:nvSpPr>
        <p:spPr/>
        <p:txBody>
          <a:bodyPr/>
          <a:lstStyle/>
          <a:p>
            <a:fld id="{43DBEE1F-DBB6-472E-9B82-BB303C347A91}" type="slidenum">
              <a:rPr lang="en-US" smtClean="0"/>
              <a:t>8</a:t>
            </a:fld>
            <a:endParaRPr lang="en-US"/>
          </a:p>
        </p:txBody>
      </p:sp>
    </p:spTree>
    <p:extLst>
      <p:ext uri="{BB962C8B-B14F-4D97-AF65-F5344CB8AC3E}">
        <p14:creationId xmlns:p14="http://schemas.microsoft.com/office/powerpoint/2010/main" val="2444018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9</a:t>
            </a:fld>
            <a:endParaRPr lang="en-US"/>
          </a:p>
        </p:txBody>
      </p:sp>
    </p:spTree>
    <p:extLst>
      <p:ext uri="{BB962C8B-B14F-4D97-AF65-F5344CB8AC3E}">
        <p14:creationId xmlns:p14="http://schemas.microsoft.com/office/powerpoint/2010/main" val="465524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72A2E-E840-4815-83D6-A35E270CDE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5A59CE-FA5D-48D7-B4C6-0EEA99B25F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BB294C-70A6-4D8E-A29A-5E16574EA3A9}"/>
              </a:ext>
            </a:extLst>
          </p:cNvPr>
          <p:cNvSpPr>
            <a:spLocks noGrp="1"/>
          </p:cNvSpPr>
          <p:nvPr>
            <p:ph type="dt" sz="half" idx="10"/>
          </p:nvPr>
        </p:nvSpPr>
        <p:spPr/>
        <p:txBody>
          <a:bodyPr/>
          <a:lstStyle/>
          <a:p>
            <a:fld id="{DF21220D-BB77-49CB-AE62-7453B66EC2F2}" type="datetimeFigureOut">
              <a:rPr lang="en-US" smtClean="0"/>
              <a:t>1/27/2020</a:t>
            </a:fld>
            <a:endParaRPr lang="en-US"/>
          </a:p>
        </p:txBody>
      </p:sp>
      <p:sp>
        <p:nvSpPr>
          <p:cNvPr id="5" name="Footer Placeholder 4">
            <a:extLst>
              <a:ext uri="{FF2B5EF4-FFF2-40B4-BE49-F238E27FC236}">
                <a16:creationId xmlns:a16="http://schemas.microsoft.com/office/drawing/2014/main" id="{C011C864-AEB8-4241-9A22-E240EFDB92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7369C2-1CC0-47C4-A6C1-C577E98BB082}"/>
              </a:ext>
            </a:extLst>
          </p:cNvPr>
          <p:cNvSpPr>
            <a:spLocks noGrp="1"/>
          </p:cNvSpPr>
          <p:nvPr>
            <p:ph type="sldNum" sz="quarter" idx="12"/>
          </p:nvPr>
        </p:nvSpPr>
        <p:spPr/>
        <p:txBody>
          <a:bodyPr/>
          <a:lstStyle/>
          <a:p>
            <a:fld id="{A428C07B-BA68-4CA9-8841-3908852EA75E}" type="slidenum">
              <a:rPr lang="en-US" smtClean="0"/>
              <a:t>‹#›</a:t>
            </a:fld>
            <a:endParaRPr lang="en-US"/>
          </a:p>
        </p:txBody>
      </p:sp>
    </p:spTree>
    <p:extLst>
      <p:ext uri="{BB962C8B-B14F-4D97-AF65-F5344CB8AC3E}">
        <p14:creationId xmlns:p14="http://schemas.microsoft.com/office/powerpoint/2010/main" val="1934987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9E7CE-E1F4-4BE2-961C-44DE09BA7A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E56C47-8747-4033-B9DA-8053029B61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393A26-3034-4DCD-A7ED-ACDE1131D0E5}"/>
              </a:ext>
            </a:extLst>
          </p:cNvPr>
          <p:cNvSpPr>
            <a:spLocks noGrp="1"/>
          </p:cNvSpPr>
          <p:nvPr>
            <p:ph type="dt" sz="half" idx="10"/>
          </p:nvPr>
        </p:nvSpPr>
        <p:spPr/>
        <p:txBody>
          <a:bodyPr/>
          <a:lstStyle/>
          <a:p>
            <a:fld id="{DF21220D-BB77-49CB-AE62-7453B66EC2F2}" type="datetimeFigureOut">
              <a:rPr lang="en-US" smtClean="0"/>
              <a:t>1/27/2020</a:t>
            </a:fld>
            <a:endParaRPr lang="en-US"/>
          </a:p>
        </p:txBody>
      </p:sp>
      <p:sp>
        <p:nvSpPr>
          <p:cNvPr id="5" name="Footer Placeholder 4">
            <a:extLst>
              <a:ext uri="{FF2B5EF4-FFF2-40B4-BE49-F238E27FC236}">
                <a16:creationId xmlns:a16="http://schemas.microsoft.com/office/drawing/2014/main" id="{D630A844-2AC7-4263-8F2F-6EBE5A1AEE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ABCD9A-E6AE-4C7F-9B6A-12D55B76A1F4}"/>
              </a:ext>
            </a:extLst>
          </p:cNvPr>
          <p:cNvSpPr>
            <a:spLocks noGrp="1"/>
          </p:cNvSpPr>
          <p:nvPr>
            <p:ph type="sldNum" sz="quarter" idx="12"/>
          </p:nvPr>
        </p:nvSpPr>
        <p:spPr/>
        <p:txBody>
          <a:bodyPr/>
          <a:lstStyle/>
          <a:p>
            <a:fld id="{A428C07B-BA68-4CA9-8841-3908852EA75E}" type="slidenum">
              <a:rPr lang="en-US" smtClean="0"/>
              <a:t>‹#›</a:t>
            </a:fld>
            <a:endParaRPr lang="en-US"/>
          </a:p>
        </p:txBody>
      </p:sp>
    </p:spTree>
    <p:extLst>
      <p:ext uri="{BB962C8B-B14F-4D97-AF65-F5344CB8AC3E}">
        <p14:creationId xmlns:p14="http://schemas.microsoft.com/office/powerpoint/2010/main" val="1354534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E6E7A0-882B-4A16-9356-2AC2EF5E7B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E77DD3-6F8D-494F-A2F4-E0EC04BADC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B169EC-E3F2-416C-BBF5-2A3F11D6BA7A}"/>
              </a:ext>
            </a:extLst>
          </p:cNvPr>
          <p:cNvSpPr>
            <a:spLocks noGrp="1"/>
          </p:cNvSpPr>
          <p:nvPr>
            <p:ph type="dt" sz="half" idx="10"/>
          </p:nvPr>
        </p:nvSpPr>
        <p:spPr/>
        <p:txBody>
          <a:bodyPr/>
          <a:lstStyle/>
          <a:p>
            <a:fld id="{DF21220D-BB77-49CB-AE62-7453B66EC2F2}" type="datetimeFigureOut">
              <a:rPr lang="en-US" smtClean="0"/>
              <a:t>1/27/2020</a:t>
            </a:fld>
            <a:endParaRPr lang="en-US"/>
          </a:p>
        </p:txBody>
      </p:sp>
      <p:sp>
        <p:nvSpPr>
          <p:cNvPr id="5" name="Footer Placeholder 4">
            <a:extLst>
              <a:ext uri="{FF2B5EF4-FFF2-40B4-BE49-F238E27FC236}">
                <a16:creationId xmlns:a16="http://schemas.microsoft.com/office/drawing/2014/main" id="{2E4246E7-2C24-464E-AC1D-6464E43348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353EE0-DDBD-4924-9BC7-80365D1D4A56}"/>
              </a:ext>
            </a:extLst>
          </p:cNvPr>
          <p:cNvSpPr>
            <a:spLocks noGrp="1"/>
          </p:cNvSpPr>
          <p:nvPr>
            <p:ph type="sldNum" sz="quarter" idx="12"/>
          </p:nvPr>
        </p:nvSpPr>
        <p:spPr/>
        <p:txBody>
          <a:bodyPr/>
          <a:lstStyle/>
          <a:p>
            <a:fld id="{A428C07B-BA68-4CA9-8841-3908852EA75E}" type="slidenum">
              <a:rPr lang="en-US" smtClean="0"/>
              <a:t>‹#›</a:t>
            </a:fld>
            <a:endParaRPr lang="en-US"/>
          </a:p>
        </p:txBody>
      </p:sp>
    </p:spTree>
    <p:extLst>
      <p:ext uri="{BB962C8B-B14F-4D97-AF65-F5344CB8AC3E}">
        <p14:creationId xmlns:p14="http://schemas.microsoft.com/office/powerpoint/2010/main" val="3974194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44132-0FBE-4BB1-969D-03B0C5A6F6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BA962A-4B9B-447F-B4F9-DFDD92C4C8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FAF584-DE36-450A-B57C-3E29088C2370}"/>
              </a:ext>
            </a:extLst>
          </p:cNvPr>
          <p:cNvSpPr>
            <a:spLocks noGrp="1"/>
          </p:cNvSpPr>
          <p:nvPr>
            <p:ph type="dt" sz="half" idx="10"/>
          </p:nvPr>
        </p:nvSpPr>
        <p:spPr/>
        <p:txBody>
          <a:bodyPr/>
          <a:lstStyle/>
          <a:p>
            <a:fld id="{DF21220D-BB77-49CB-AE62-7453B66EC2F2}" type="datetimeFigureOut">
              <a:rPr lang="en-US" smtClean="0"/>
              <a:t>1/27/2020</a:t>
            </a:fld>
            <a:endParaRPr lang="en-US"/>
          </a:p>
        </p:txBody>
      </p:sp>
      <p:sp>
        <p:nvSpPr>
          <p:cNvPr id="5" name="Footer Placeholder 4">
            <a:extLst>
              <a:ext uri="{FF2B5EF4-FFF2-40B4-BE49-F238E27FC236}">
                <a16:creationId xmlns:a16="http://schemas.microsoft.com/office/drawing/2014/main" id="{B5639693-B8F9-4232-B3B2-FE99E7EC96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13AB0-3286-4DE2-8EED-7EA907E0B44C}"/>
              </a:ext>
            </a:extLst>
          </p:cNvPr>
          <p:cNvSpPr>
            <a:spLocks noGrp="1"/>
          </p:cNvSpPr>
          <p:nvPr>
            <p:ph type="sldNum" sz="quarter" idx="12"/>
          </p:nvPr>
        </p:nvSpPr>
        <p:spPr/>
        <p:txBody>
          <a:bodyPr/>
          <a:lstStyle/>
          <a:p>
            <a:fld id="{A428C07B-BA68-4CA9-8841-3908852EA75E}" type="slidenum">
              <a:rPr lang="en-US" smtClean="0"/>
              <a:t>‹#›</a:t>
            </a:fld>
            <a:endParaRPr lang="en-US"/>
          </a:p>
        </p:txBody>
      </p:sp>
    </p:spTree>
    <p:extLst>
      <p:ext uri="{BB962C8B-B14F-4D97-AF65-F5344CB8AC3E}">
        <p14:creationId xmlns:p14="http://schemas.microsoft.com/office/powerpoint/2010/main" val="3498646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41ACB-3A7F-47B4-9073-3081C8D581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E7EF8F-795A-4C52-AC68-0BD0413A6F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F3B8F2-6AE6-49D5-AD44-97FD509E9466}"/>
              </a:ext>
            </a:extLst>
          </p:cNvPr>
          <p:cNvSpPr>
            <a:spLocks noGrp="1"/>
          </p:cNvSpPr>
          <p:nvPr>
            <p:ph type="dt" sz="half" idx="10"/>
          </p:nvPr>
        </p:nvSpPr>
        <p:spPr/>
        <p:txBody>
          <a:bodyPr/>
          <a:lstStyle/>
          <a:p>
            <a:fld id="{DF21220D-BB77-49CB-AE62-7453B66EC2F2}" type="datetimeFigureOut">
              <a:rPr lang="en-US" smtClean="0"/>
              <a:t>1/27/2020</a:t>
            </a:fld>
            <a:endParaRPr lang="en-US"/>
          </a:p>
        </p:txBody>
      </p:sp>
      <p:sp>
        <p:nvSpPr>
          <p:cNvPr id="5" name="Footer Placeholder 4">
            <a:extLst>
              <a:ext uri="{FF2B5EF4-FFF2-40B4-BE49-F238E27FC236}">
                <a16:creationId xmlns:a16="http://schemas.microsoft.com/office/drawing/2014/main" id="{7443D62C-4BE1-4678-8888-01D3EDDAF0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369E77-E051-444D-89B1-B486D23AD3D7}"/>
              </a:ext>
            </a:extLst>
          </p:cNvPr>
          <p:cNvSpPr>
            <a:spLocks noGrp="1"/>
          </p:cNvSpPr>
          <p:nvPr>
            <p:ph type="sldNum" sz="quarter" idx="12"/>
          </p:nvPr>
        </p:nvSpPr>
        <p:spPr/>
        <p:txBody>
          <a:bodyPr/>
          <a:lstStyle/>
          <a:p>
            <a:fld id="{A428C07B-BA68-4CA9-8841-3908852EA75E}" type="slidenum">
              <a:rPr lang="en-US" smtClean="0"/>
              <a:t>‹#›</a:t>
            </a:fld>
            <a:endParaRPr lang="en-US"/>
          </a:p>
        </p:txBody>
      </p:sp>
    </p:spTree>
    <p:extLst>
      <p:ext uri="{BB962C8B-B14F-4D97-AF65-F5344CB8AC3E}">
        <p14:creationId xmlns:p14="http://schemas.microsoft.com/office/powerpoint/2010/main" val="1039579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EC6C7-8A2C-494E-9055-BC60B13367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C185E3-354A-4826-9D98-C0F4579934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69C375-F7F3-45D8-8180-28F7DD5F19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8D9EFB-7F36-4823-A920-E503C0D5877A}"/>
              </a:ext>
            </a:extLst>
          </p:cNvPr>
          <p:cNvSpPr>
            <a:spLocks noGrp="1"/>
          </p:cNvSpPr>
          <p:nvPr>
            <p:ph type="dt" sz="half" idx="10"/>
          </p:nvPr>
        </p:nvSpPr>
        <p:spPr/>
        <p:txBody>
          <a:bodyPr/>
          <a:lstStyle/>
          <a:p>
            <a:fld id="{DF21220D-BB77-49CB-AE62-7453B66EC2F2}" type="datetimeFigureOut">
              <a:rPr lang="en-US" smtClean="0"/>
              <a:t>1/27/2020</a:t>
            </a:fld>
            <a:endParaRPr lang="en-US"/>
          </a:p>
        </p:txBody>
      </p:sp>
      <p:sp>
        <p:nvSpPr>
          <p:cNvPr id="6" name="Footer Placeholder 5">
            <a:extLst>
              <a:ext uri="{FF2B5EF4-FFF2-40B4-BE49-F238E27FC236}">
                <a16:creationId xmlns:a16="http://schemas.microsoft.com/office/drawing/2014/main" id="{865FF0C7-F2CC-48D5-99B4-5712353F7B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8B8A54-9F06-49BF-B4EA-A60716FA1F16}"/>
              </a:ext>
            </a:extLst>
          </p:cNvPr>
          <p:cNvSpPr>
            <a:spLocks noGrp="1"/>
          </p:cNvSpPr>
          <p:nvPr>
            <p:ph type="sldNum" sz="quarter" idx="12"/>
          </p:nvPr>
        </p:nvSpPr>
        <p:spPr/>
        <p:txBody>
          <a:bodyPr/>
          <a:lstStyle/>
          <a:p>
            <a:fld id="{A428C07B-BA68-4CA9-8841-3908852EA75E}" type="slidenum">
              <a:rPr lang="en-US" smtClean="0"/>
              <a:t>‹#›</a:t>
            </a:fld>
            <a:endParaRPr lang="en-US"/>
          </a:p>
        </p:txBody>
      </p:sp>
    </p:spTree>
    <p:extLst>
      <p:ext uri="{BB962C8B-B14F-4D97-AF65-F5344CB8AC3E}">
        <p14:creationId xmlns:p14="http://schemas.microsoft.com/office/powerpoint/2010/main" val="2331717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598F4-C0E3-4306-9FDC-98716FC743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CDFAF8-761D-4045-A1F2-E508623D35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A015AB-F328-4BBB-87D0-16635E1D96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0ACA04-608E-4CB1-96E3-10C60E7C2B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B1F10C-D046-467C-AC5A-E9175721B9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E2F865-ECC8-4024-92DD-836E658DB8F6}"/>
              </a:ext>
            </a:extLst>
          </p:cNvPr>
          <p:cNvSpPr>
            <a:spLocks noGrp="1"/>
          </p:cNvSpPr>
          <p:nvPr>
            <p:ph type="dt" sz="half" idx="10"/>
          </p:nvPr>
        </p:nvSpPr>
        <p:spPr/>
        <p:txBody>
          <a:bodyPr/>
          <a:lstStyle/>
          <a:p>
            <a:fld id="{DF21220D-BB77-49CB-AE62-7453B66EC2F2}" type="datetimeFigureOut">
              <a:rPr lang="en-US" smtClean="0"/>
              <a:t>1/27/2020</a:t>
            </a:fld>
            <a:endParaRPr lang="en-US"/>
          </a:p>
        </p:txBody>
      </p:sp>
      <p:sp>
        <p:nvSpPr>
          <p:cNvPr id="8" name="Footer Placeholder 7">
            <a:extLst>
              <a:ext uri="{FF2B5EF4-FFF2-40B4-BE49-F238E27FC236}">
                <a16:creationId xmlns:a16="http://schemas.microsoft.com/office/drawing/2014/main" id="{4A9E2263-6FF5-4075-8881-2B048C1357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1E344D-BD70-4771-9839-16E44075E517}"/>
              </a:ext>
            </a:extLst>
          </p:cNvPr>
          <p:cNvSpPr>
            <a:spLocks noGrp="1"/>
          </p:cNvSpPr>
          <p:nvPr>
            <p:ph type="sldNum" sz="quarter" idx="12"/>
          </p:nvPr>
        </p:nvSpPr>
        <p:spPr/>
        <p:txBody>
          <a:bodyPr/>
          <a:lstStyle/>
          <a:p>
            <a:fld id="{A428C07B-BA68-4CA9-8841-3908852EA75E}" type="slidenum">
              <a:rPr lang="en-US" smtClean="0"/>
              <a:t>‹#›</a:t>
            </a:fld>
            <a:endParaRPr lang="en-US"/>
          </a:p>
        </p:txBody>
      </p:sp>
    </p:spTree>
    <p:extLst>
      <p:ext uri="{BB962C8B-B14F-4D97-AF65-F5344CB8AC3E}">
        <p14:creationId xmlns:p14="http://schemas.microsoft.com/office/powerpoint/2010/main" val="1968774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B22FD-46BE-455D-B085-CA91F2C461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E41F6D-0BE5-4DD3-A24F-0B0AFF9B7D03}"/>
              </a:ext>
            </a:extLst>
          </p:cNvPr>
          <p:cNvSpPr>
            <a:spLocks noGrp="1"/>
          </p:cNvSpPr>
          <p:nvPr>
            <p:ph type="dt" sz="half" idx="10"/>
          </p:nvPr>
        </p:nvSpPr>
        <p:spPr/>
        <p:txBody>
          <a:bodyPr/>
          <a:lstStyle/>
          <a:p>
            <a:fld id="{DF21220D-BB77-49CB-AE62-7453B66EC2F2}" type="datetimeFigureOut">
              <a:rPr lang="en-US" smtClean="0"/>
              <a:t>1/27/2020</a:t>
            </a:fld>
            <a:endParaRPr lang="en-US"/>
          </a:p>
        </p:txBody>
      </p:sp>
      <p:sp>
        <p:nvSpPr>
          <p:cNvPr id="4" name="Footer Placeholder 3">
            <a:extLst>
              <a:ext uri="{FF2B5EF4-FFF2-40B4-BE49-F238E27FC236}">
                <a16:creationId xmlns:a16="http://schemas.microsoft.com/office/drawing/2014/main" id="{8DD34E17-BE12-423D-A070-1109151B55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8A13F2-3D01-4AD4-95A9-F1C9A465FFAE}"/>
              </a:ext>
            </a:extLst>
          </p:cNvPr>
          <p:cNvSpPr>
            <a:spLocks noGrp="1"/>
          </p:cNvSpPr>
          <p:nvPr>
            <p:ph type="sldNum" sz="quarter" idx="12"/>
          </p:nvPr>
        </p:nvSpPr>
        <p:spPr/>
        <p:txBody>
          <a:bodyPr/>
          <a:lstStyle/>
          <a:p>
            <a:fld id="{A428C07B-BA68-4CA9-8841-3908852EA75E}" type="slidenum">
              <a:rPr lang="en-US" smtClean="0"/>
              <a:t>‹#›</a:t>
            </a:fld>
            <a:endParaRPr lang="en-US"/>
          </a:p>
        </p:txBody>
      </p:sp>
    </p:spTree>
    <p:extLst>
      <p:ext uri="{BB962C8B-B14F-4D97-AF65-F5344CB8AC3E}">
        <p14:creationId xmlns:p14="http://schemas.microsoft.com/office/powerpoint/2010/main" val="3579674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282478-C0D5-4327-8679-4287A785342A}"/>
              </a:ext>
            </a:extLst>
          </p:cNvPr>
          <p:cNvSpPr>
            <a:spLocks noGrp="1"/>
          </p:cNvSpPr>
          <p:nvPr>
            <p:ph type="dt" sz="half" idx="10"/>
          </p:nvPr>
        </p:nvSpPr>
        <p:spPr/>
        <p:txBody>
          <a:bodyPr/>
          <a:lstStyle/>
          <a:p>
            <a:fld id="{DF21220D-BB77-49CB-AE62-7453B66EC2F2}" type="datetimeFigureOut">
              <a:rPr lang="en-US" smtClean="0"/>
              <a:t>1/27/2020</a:t>
            </a:fld>
            <a:endParaRPr lang="en-US"/>
          </a:p>
        </p:txBody>
      </p:sp>
      <p:sp>
        <p:nvSpPr>
          <p:cNvPr id="3" name="Footer Placeholder 2">
            <a:extLst>
              <a:ext uri="{FF2B5EF4-FFF2-40B4-BE49-F238E27FC236}">
                <a16:creationId xmlns:a16="http://schemas.microsoft.com/office/drawing/2014/main" id="{89BAB7D9-CDBB-453D-A07C-2EF10217D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B59325-B468-414F-8820-5C3C660D496C}"/>
              </a:ext>
            </a:extLst>
          </p:cNvPr>
          <p:cNvSpPr>
            <a:spLocks noGrp="1"/>
          </p:cNvSpPr>
          <p:nvPr>
            <p:ph type="sldNum" sz="quarter" idx="12"/>
          </p:nvPr>
        </p:nvSpPr>
        <p:spPr/>
        <p:txBody>
          <a:bodyPr/>
          <a:lstStyle/>
          <a:p>
            <a:fld id="{A428C07B-BA68-4CA9-8841-3908852EA75E}" type="slidenum">
              <a:rPr lang="en-US" smtClean="0"/>
              <a:t>‹#›</a:t>
            </a:fld>
            <a:endParaRPr lang="en-US"/>
          </a:p>
        </p:txBody>
      </p:sp>
    </p:spTree>
    <p:extLst>
      <p:ext uri="{BB962C8B-B14F-4D97-AF65-F5344CB8AC3E}">
        <p14:creationId xmlns:p14="http://schemas.microsoft.com/office/powerpoint/2010/main" val="2943331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2C56D-146B-4E52-83DD-D7F707E692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EE2F81-3703-43FA-AD7B-25231D30FB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211DA1-A096-405F-A47E-56FE02F588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926498-D982-4165-B233-AE5716F3294D}"/>
              </a:ext>
            </a:extLst>
          </p:cNvPr>
          <p:cNvSpPr>
            <a:spLocks noGrp="1"/>
          </p:cNvSpPr>
          <p:nvPr>
            <p:ph type="dt" sz="half" idx="10"/>
          </p:nvPr>
        </p:nvSpPr>
        <p:spPr/>
        <p:txBody>
          <a:bodyPr/>
          <a:lstStyle/>
          <a:p>
            <a:fld id="{DF21220D-BB77-49CB-AE62-7453B66EC2F2}" type="datetimeFigureOut">
              <a:rPr lang="en-US" smtClean="0"/>
              <a:t>1/27/2020</a:t>
            </a:fld>
            <a:endParaRPr lang="en-US"/>
          </a:p>
        </p:txBody>
      </p:sp>
      <p:sp>
        <p:nvSpPr>
          <p:cNvPr id="6" name="Footer Placeholder 5">
            <a:extLst>
              <a:ext uri="{FF2B5EF4-FFF2-40B4-BE49-F238E27FC236}">
                <a16:creationId xmlns:a16="http://schemas.microsoft.com/office/drawing/2014/main" id="{9FAE5BCE-5577-4306-B7ED-0698AE98EA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6014F9-562E-4E34-A368-A7DBCCEA4274}"/>
              </a:ext>
            </a:extLst>
          </p:cNvPr>
          <p:cNvSpPr>
            <a:spLocks noGrp="1"/>
          </p:cNvSpPr>
          <p:nvPr>
            <p:ph type="sldNum" sz="quarter" idx="12"/>
          </p:nvPr>
        </p:nvSpPr>
        <p:spPr/>
        <p:txBody>
          <a:bodyPr/>
          <a:lstStyle/>
          <a:p>
            <a:fld id="{A428C07B-BA68-4CA9-8841-3908852EA75E}" type="slidenum">
              <a:rPr lang="en-US" smtClean="0"/>
              <a:t>‹#›</a:t>
            </a:fld>
            <a:endParaRPr lang="en-US"/>
          </a:p>
        </p:txBody>
      </p:sp>
    </p:spTree>
    <p:extLst>
      <p:ext uri="{BB962C8B-B14F-4D97-AF65-F5344CB8AC3E}">
        <p14:creationId xmlns:p14="http://schemas.microsoft.com/office/powerpoint/2010/main" val="4222555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FD054-B4E8-4DBB-85FE-ECD04AB319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973032-12B2-45BE-B558-4A7E6B957E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EBF3D0-2F15-4118-8A93-AF5E17860B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B23474-715A-4F20-B8C8-DFD2082C94AE}"/>
              </a:ext>
            </a:extLst>
          </p:cNvPr>
          <p:cNvSpPr>
            <a:spLocks noGrp="1"/>
          </p:cNvSpPr>
          <p:nvPr>
            <p:ph type="dt" sz="half" idx="10"/>
          </p:nvPr>
        </p:nvSpPr>
        <p:spPr/>
        <p:txBody>
          <a:bodyPr/>
          <a:lstStyle/>
          <a:p>
            <a:fld id="{DF21220D-BB77-49CB-AE62-7453B66EC2F2}" type="datetimeFigureOut">
              <a:rPr lang="en-US" smtClean="0"/>
              <a:t>1/27/2020</a:t>
            </a:fld>
            <a:endParaRPr lang="en-US"/>
          </a:p>
        </p:txBody>
      </p:sp>
      <p:sp>
        <p:nvSpPr>
          <p:cNvPr id="6" name="Footer Placeholder 5">
            <a:extLst>
              <a:ext uri="{FF2B5EF4-FFF2-40B4-BE49-F238E27FC236}">
                <a16:creationId xmlns:a16="http://schemas.microsoft.com/office/drawing/2014/main" id="{DE2CFBD8-F1E7-48E1-A46D-1373DEAA1D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40DCE-BF9E-4C4D-BC5C-1BFE1299A034}"/>
              </a:ext>
            </a:extLst>
          </p:cNvPr>
          <p:cNvSpPr>
            <a:spLocks noGrp="1"/>
          </p:cNvSpPr>
          <p:nvPr>
            <p:ph type="sldNum" sz="quarter" idx="12"/>
          </p:nvPr>
        </p:nvSpPr>
        <p:spPr/>
        <p:txBody>
          <a:bodyPr/>
          <a:lstStyle/>
          <a:p>
            <a:fld id="{A428C07B-BA68-4CA9-8841-3908852EA75E}" type="slidenum">
              <a:rPr lang="en-US" smtClean="0"/>
              <a:t>‹#›</a:t>
            </a:fld>
            <a:endParaRPr lang="en-US"/>
          </a:p>
        </p:txBody>
      </p:sp>
    </p:spTree>
    <p:extLst>
      <p:ext uri="{BB962C8B-B14F-4D97-AF65-F5344CB8AC3E}">
        <p14:creationId xmlns:p14="http://schemas.microsoft.com/office/powerpoint/2010/main" val="2262476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2CB1E4-E400-461E-BDA9-1E2CC65BD9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F11B90-55F9-4D0F-AA53-BFC7FD58CE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08A9F4-DE70-4126-A5E0-E8B5962CA0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21220D-BB77-49CB-AE62-7453B66EC2F2}" type="datetimeFigureOut">
              <a:rPr lang="en-US" smtClean="0"/>
              <a:t>1/27/2020</a:t>
            </a:fld>
            <a:endParaRPr lang="en-US"/>
          </a:p>
        </p:txBody>
      </p:sp>
      <p:sp>
        <p:nvSpPr>
          <p:cNvPr id="5" name="Footer Placeholder 4">
            <a:extLst>
              <a:ext uri="{FF2B5EF4-FFF2-40B4-BE49-F238E27FC236}">
                <a16:creationId xmlns:a16="http://schemas.microsoft.com/office/drawing/2014/main" id="{AC9CEA9D-5178-4294-932B-4A8A4F19D6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FB37F9-392D-476C-9753-55D47671EA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8C07B-BA68-4CA9-8841-3908852EA75E}" type="slidenum">
              <a:rPr lang="en-US" smtClean="0"/>
              <a:t>‹#›</a:t>
            </a:fld>
            <a:endParaRPr lang="en-US"/>
          </a:p>
        </p:txBody>
      </p:sp>
    </p:spTree>
    <p:extLst>
      <p:ext uri="{BB962C8B-B14F-4D97-AF65-F5344CB8AC3E}">
        <p14:creationId xmlns:p14="http://schemas.microsoft.com/office/powerpoint/2010/main" val="4020161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2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BE5B-1232-412B-8934-E1D2556549A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742DE57-DE22-4713-98F0-916E901B628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17934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F9138-385C-4773-B9B4-B2EB0100F93C}"/>
              </a:ext>
            </a:extLst>
          </p:cNvPr>
          <p:cNvSpPr>
            <a:spLocks noGrp="1"/>
          </p:cNvSpPr>
          <p:nvPr>
            <p:ph type="title"/>
          </p:nvPr>
        </p:nvSpPr>
        <p:spPr/>
        <p:txBody>
          <a:bodyPr/>
          <a:lstStyle/>
          <a:p>
            <a:r>
              <a:rPr lang="en-US" dirty="0"/>
              <a:t>Assignment-2</a:t>
            </a:r>
          </a:p>
        </p:txBody>
      </p:sp>
      <p:sp>
        <p:nvSpPr>
          <p:cNvPr id="3" name="Content Placeholder 2">
            <a:extLst>
              <a:ext uri="{FF2B5EF4-FFF2-40B4-BE49-F238E27FC236}">
                <a16:creationId xmlns:a16="http://schemas.microsoft.com/office/drawing/2014/main" id="{10C3FF25-C9BD-464B-A672-0B9E64F41F7E}"/>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695B086-FDC2-400C-9238-70C397AB031D}"/>
              </a:ext>
            </a:extLst>
          </p:cNvPr>
          <p:cNvSpPr/>
          <p:nvPr/>
        </p:nvSpPr>
        <p:spPr>
          <a:xfrm>
            <a:off x="2819400" y="3701143"/>
            <a:ext cx="2383971" cy="1415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a:p>
            <a:pPr algn="ctr"/>
            <a:r>
              <a:rPr lang="en-US" dirty="0" err="1"/>
              <a:t>interrupt_handler</a:t>
            </a:r>
            <a:endParaRPr lang="en-US" dirty="0"/>
          </a:p>
        </p:txBody>
      </p:sp>
      <p:sp>
        <p:nvSpPr>
          <p:cNvPr id="5" name="Rectangle 4">
            <a:extLst>
              <a:ext uri="{FF2B5EF4-FFF2-40B4-BE49-F238E27FC236}">
                <a16:creationId xmlns:a16="http://schemas.microsoft.com/office/drawing/2014/main" id="{207BCD3E-A223-4A79-8D62-1AE1F748B063}"/>
              </a:ext>
            </a:extLst>
          </p:cNvPr>
          <p:cNvSpPr/>
          <p:nvPr/>
        </p:nvSpPr>
        <p:spPr>
          <a:xfrm>
            <a:off x="3102429" y="2253343"/>
            <a:ext cx="1763485" cy="1012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a.out</a:t>
            </a:r>
            <a:endParaRPr lang="en-US" dirty="0"/>
          </a:p>
          <a:p>
            <a:pPr algn="ctr"/>
            <a:r>
              <a:rPr lang="en-US" dirty="0"/>
              <a:t>scheduler</a:t>
            </a:r>
          </a:p>
          <a:p>
            <a:pPr algn="ctr"/>
            <a:r>
              <a:rPr lang="en-US" dirty="0"/>
              <a:t>non-preemptive threads</a:t>
            </a:r>
          </a:p>
        </p:txBody>
      </p:sp>
      <p:sp>
        <p:nvSpPr>
          <p:cNvPr id="6" name="Arrow: Down 5">
            <a:extLst>
              <a:ext uri="{FF2B5EF4-FFF2-40B4-BE49-F238E27FC236}">
                <a16:creationId xmlns:a16="http://schemas.microsoft.com/office/drawing/2014/main" id="{A82585A5-570F-4BF2-9322-328F9A0AEF21}"/>
              </a:ext>
            </a:extLst>
          </p:cNvPr>
          <p:cNvSpPr/>
          <p:nvPr/>
        </p:nvSpPr>
        <p:spPr>
          <a:xfrm>
            <a:off x="3363686" y="3265714"/>
            <a:ext cx="76200" cy="3265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Up 8">
            <a:extLst>
              <a:ext uri="{FF2B5EF4-FFF2-40B4-BE49-F238E27FC236}">
                <a16:creationId xmlns:a16="http://schemas.microsoft.com/office/drawing/2014/main" id="{98BBAC01-3B24-43AE-BB3B-A1DF76010FDF}"/>
              </a:ext>
            </a:extLst>
          </p:cNvPr>
          <p:cNvSpPr/>
          <p:nvPr/>
        </p:nvSpPr>
        <p:spPr>
          <a:xfrm>
            <a:off x="4495800" y="3374570"/>
            <a:ext cx="76200" cy="3265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83441D6-2CB9-4AD1-9BAA-153857DD90E4}"/>
              </a:ext>
            </a:extLst>
          </p:cNvPr>
          <p:cNvSpPr txBox="1"/>
          <p:nvPr/>
        </p:nvSpPr>
        <p:spPr>
          <a:xfrm>
            <a:off x="6879772" y="2492829"/>
            <a:ext cx="4234542" cy="2585323"/>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a.out</a:t>
            </a:r>
            <a:r>
              <a:rPr lang="en-US" dirty="0">
                <a:latin typeface="Arial" panose="020B0604020202020204" pitchFamily="34" charset="0"/>
                <a:cs typeface="Arial" panose="020B0604020202020204" pitchFamily="34" charset="0"/>
              </a:rPr>
              <a:t> is still a single-threaded application from the OS perspective. OS preempts the application on a timer interrupt. </a:t>
            </a:r>
            <a:r>
              <a:rPr lang="en-US" dirty="0" err="1">
                <a:latin typeface="Arial" panose="020B0604020202020204" pitchFamily="34" charset="0"/>
                <a:cs typeface="Arial" panose="020B0604020202020204" pitchFamily="34" charset="0"/>
              </a:rPr>
              <a:t>a.out</a:t>
            </a:r>
            <a:r>
              <a:rPr lang="en-US" dirty="0">
                <a:latin typeface="Arial" panose="020B0604020202020204" pitchFamily="34" charset="0"/>
                <a:cs typeface="Arial" panose="020B0604020202020204" pitchFamily="34" charset="0"/>
              </a:rPr>
              <a:t> is completely unaware of the fact that it is being preempted. However, </a:t>
            </a:r>
            <a:r>
              <a:rPr lang="en-US" dirty="0" err="1">
                <a:latin typeface="Arial" panose="020B0604020202020204" pitchFamily="34" charset="0"/>
                <a:cs typeface="Arial" panose="020B0604020202020204" pitchFamily="34" charset="0"/>
              </a:rPr>
              <a:t>a.out</a:t>
            </a:r>
            <a:r>
              <a:rPr lang="en-US" dirty="0">
                <a:latin typeface="Arial" panose="020B0604020202020204" pitchFamily="34" charset="0"/>
                <a:cs typeface="Arial" panose="020B0604020202020204" pitchFamily="34" charset="0"/>
              </a:rPr>
              <a:t> can internally create multiple non-preemptive threads(hidden from the OS), and a scheduler in </a:t>
            </a:r>
            <a:r>
              <a:rPr lang="en-US" dirty="0" err="1">
                <a:latin typeface="Arial" panose="020B0604020202020204" pitchFamily="34" charset="0"/>
                <a:cs typeface="Arial" panose="020B0604020202020204" pitchFamily="34" charset="0"/>
              </a:rPr>
              <a:t>a.out</a:t>
            </a:r>
            <a:r>
              <a:rPr lang="en-US" dirty="0">
                <a:latin typeface="Arial" panose="020B0604020202020204" pitchFamily="34" charset="0"/>
                <a:cs typeface="Arial" panose="020B0604020202020204" pitchFamily="34" charset="0"/>
              </a:rPr>
              <a:t> schedules them.</a:t>
            </a:r>
          </a:p>
        </p:txBody>
      </p:sp>
    </p:spTree>
    <p:extLst>
      <p:ext uri="{BB962C8B-B14F-4D97-AF65-F5344CB8AC3E}">
        <p14:creationId xmlns:p14="http://schemas.microsoft.com/office/powerpoint/2010/main" val="762132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C199E-37B3-4F59-8736-568943695745}"/>
              </a:ext>
            </a:extLst>
          </p:cNvPr>
          <p:cNvSpPr>
            <a:spLocks noGrp="1"/>
          </p:cNvSpPr>
          <p:nvPr>
            <p:ph type="title"/>
          </p:nvPr>
        </p:nvSpPr>
        <p:spPr/>
        <p:txBody>
          <a:bodyPr/>
          <a:lstStyle/>
          <a:p>
            <a:r>
              <a:rPr lang="en-US" dirty="0" err="1"/>
              <a:t>thread_create</a:t>
            </a:r>
            <a:r>
              <a:rPr lang="en-US" dirty="0"/>
              <a:t> in </a:t>
            </a:r>
            <a:r>
              <a:rPr lang="en-US" dirty="0" err="1"/>
              <a:t>a.out</a:t>
            </a:r>
            <a:endParaRPr lang="en-US" dirty="0"/>
          </a:p>
        </p:txBody>
      </p:sp>
      <p:sp>
        <p:nvSpPr>
          <p:cNvPr id="3" name="Content Placeholder 2">
            <a:extLst>
              <a:ext uri="{FF2B5EF4-FFF2-40B4-BE49-F238E27FC236}">
                <a16:creationId xmlns:a16="http://schemas.microsoft.com/office/drawing/2014/main" id="{2510E629-318B-4A4A-88B0-9ED59FE11179}"/>
              </a:ext>
            </a:extLst>
          </p:cNvPr>
          <p:cNvSpPr>
            <a:spLocks noGrp="1"/>
          </p:cNvSpPr>
          <p:nvPr>
            <p:ph idx="1"/>
          </p:nvPr>
        </p:nvSpPr>
        <p:spPr/>
        <p:txBody>
          <a:bodyPr/>
          <a:lstStyle/>
          <a:p>
            <a:r>
              <a:rPr lang="en-US" dirty="0" err="1"/>
              <a:t>thread_create</a:t>
            </a:r>
            <a:r>
              <a:rPr lang="en-US" dirty="0"/>
              <a:t> in </a:t>
            </a:r>
            <a:r>
              <a:rPr lang="en-US" dirty="0" err="1"/>
              <a:t>a.out</a:t>
            </a:r>
            <a:r>
              <a:rPr lang="en-US" dirty="0"/>
              <a:t> adds the new thread to the scheduler list (scheduler is in </a:t>
            </a:r>
            <a:r>
              <a:rPr lang="en-US" dirty="0" err="1"/>
              <a:t>a.out</a:t>
            </a:r>
            <a:r>
              <a:rPr lang="en-US" dirty="0"/>
              <a:t>)</a:t>
            </a:r>
          </a:p>
        </p:txBody>
      </p:sp>
    </p:spTree>
    <p:extLst>
      <p:ext uri="{BB962C8B-B14F-4D97-AF65-F5344CB8AC3E}">
        <p14:creationId xmlns:p14="http://schemas.microsoft.com/office/powerpoint/2010/main" val="312515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FC0F6-D9B2-4176-AFCB-D2B804421E2B}"/>
              </a:ext>
            </a:extLst>
          </p:cNvPr>
          <p:cNvSpPr>
            <a:spLocks noGrp="1"/>
          </p:cNvSpPr>
          <p:nvPr>
            <p:ph type="title"/>
          </p:nvPr>
        </p:nvSpPr>
        <p:spPr/>
        <p:txBody>
          <a:bodyPr/>
          <a:lstStyle/>
          <a:p>
            <a:r>
              <a:rPr lang="en-US" dirty="0"/>
              <a:t>Scheduler in </a:t>
            </a:r>
            <a:r>
              <a:rPr lang="en-US" dirty="0" err="1"/>
              <a:t>a.out</a:t>
            </a:r>
            <a:endParaRPr lang="en-US" dirty="0"/>
          </a:p>
        </p:txBody>
      </p:sp>
      <p:sp>
        <p:nvSpPr>
          <p:cNvPr id="3" name="Content Placeholder 2">
            <a:extLst>
              <a:ext uri="{FF2B5EF4-FFF2-40B4-BE49-F238E27FC236}">
                <a16:creationId xmlns:a16="http://schemas.microsoft.com/office/drawing/2014/main" id="{AF3B660B-B277-46C5-96AB-59E4DD45770A}"/>
              </a:ext>
            </a:extLst>
          </p:cNvPr>
          <p:cNvSpPr>
            <a:spLocks noGrp="1"/>
          </p:cNvSpPr>
          <p:nvPr>
            <p:ph idx="1"/>
          </p:nvPr>
        </p:nvSpPr>
        <p:spPr/>
        <p:txBody>
          <a:bodyPr/>
          <a:lstStyle/>
          <a:p>
            <a:r>
              <a:rPr lang="en-US" dirty="0"/>
              <a:t>Does the scheduler in </a:t>
            </a:r>
            <a:r>
              <a:rPr lang="en-US" dirty="0" err="1">
                <a:solidFill>
                  <a:srgbClr val="FF0000"/>
                </a:solidFill>
              </a:rPr>
              <a:t>a.out</a:t>
            </a:r>
            <a:r>
              <a:rPr lang="en-US" dirty="0">
                <a:solidFill>
                  <a:srgbClr val="FF0000"/>
                </a:solidFill>
              </a:rPr>
              <a:t> </a:t>
            </a:r>
            <a:r>
              <a:rPr lang="en-US" dirty="0"/>
              <a:t>need to disable interrupt?</a:t>
            </a:r>
          </a:p>
        </p:txBody>
      </p:sp>
    </p:spTree>
    <p:extLst>
      <p:ext uri="{BB962C8B-B14F-4D97-AF65-F5344CB8AC3E}">
        <p14:creationId xmlns:p14="http://schemas.microsoft.com/office/powerpoint/2010/main" val="4097309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FC0F6-D9B2-4176-AFCB-D2B804421E2B}"/>
              </a:ext>
            </a:extLst>
          </p:cNvPr>
          <p:cNvSpPr>
            <a:spLocks noGrp="1"/>
          </p:cNvSpPr>
          <p:nvPr>
            <p:ph type="title"/>
          </p:nvPr>
        </p:nvSpPr>
        <p:spPr/>
        <p:txBody>
          <a:bodyPr/>
          <a:lstStyle/>
          <a:p>
            <a:r>
              <a:rPr lang="en-US" dirty="0"/>
              <a:t>Scheduler in </a:t>
            </a:r>
            <a:r>
              <a:rPr lang="en-US" dirty="0" err="1"/>
              <a:t>a.out</a:t>
            </a:r>
            <a:endParaRPr lang="en-US" dirty="0"/>
          </a:p>
        </p:txBody>
      </p:sp>
      <p:sp>
        <p:nvSpPr>
          <p:cNvPr id="3" name="Content Placeholder 2">
            <a:extLst>
              <a:ext uri="{FF2B5EF4-FFF2-40B4-BE49-F238E27FC236}">
                <a16:creationId xmlns:a16="http://schemas.microsoft.com/office/drawing/2014/main" id="{AF3B660B-B277-46C5-96AB-59E4DD45770A}"/>
              </a:ext>
            </a:extLst>
          </p:cNvPr>
          <p:cNvSpPr>
            <a:spLocks noGrp="1"/>
          </p:cNvSpPr>
          <p:nvPr>
            <p:ph idx="1"/>
          </p:nvPr>
        </p:nvSpPr>
        <p:spPr/>
        <p:txBody>
          <a:bodyPr/>
          <a:lstStyle/>
          <a:p>
            <a:r>
              <a:rPr lang="en-US" dirty="0"/>
              <a:t>Does the scheduler in </a:t>
            </a:r>
            <a:r>
              <a:rPr lang="en-US" dirty="0" err="1">
                <a:solidFill>
                  <a:srgbClr val="FF0000"/>
                </a:solidFill>
              </a:rPr>
              <a:t>a.out</a:t>
            </a:r>
            <a:r>
              <a:rPr lang="en-US" dirty="0">
                <a:solidFill>
                  <a:srgbClr val="FF0000"/>
                </a:solidFill>
              </a:rPr>
              <a:t> </a:t>
            </a:r>
            <a:r>
              <a:rPr lang="en-US" dirty="0"/>
              <a:t>need to disable interrupt?</a:t>
            </a:r>
          </a:p>
          <a:p>
            <a:pPr lvl="1"/>
            <a:r>
              <a:rPr lang="en-US" dirty="0" err="1">
                <a:solidFill>
                  <a:srgbClr val="FF0000"/>
                </a:solidFill>
              </a:rPr>
              <a:t>a.out</a:t>
            </a:r>
            <a:r>
              <a:rPr lang="en-US" dirty="0">
                <a:solidFill>
                  <a:srgbClr val="FF0000"/>
                </a:solidFill>
              </a:rPr>
              <a:t> </a:t>
            </a:r>
            <a:r>
              <a:rPr lang="en-US" dirty="0"/>
              <a:t>can’t control interrupt</a:t>
            </a:r>
          </a:p>
          <a:p>
            <a:pPr lvl="1"/>
            <a:r>
              <a:rPr lang="en-US" dirty="0"/>
              <a:t>interrupts are handled by the OS</a:t>
            </a:r>
          </a:p>
        </p:txBody>
      </p:sp>
    </p:spTree>
    <p:extLst>
      <p:ext uri="{BB962C8B-B14F-4D97-AF65-F5344CB8AC3E}">
        <p14:creationId xmlns:p14="http://schemas.microsoft.com/office/powerpoint/2010/main" val="3523101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FC0F6-D9B2-4176-AFCB-D2B804421E2B}"/>
              </a:ext>
            </a:extLst>
          </p:cNvPr>
          <p:cNvSpPr>
            <a:spLocks noGrp="1"/>
          </p:cNvSpPr>
          <p:nvPr>
            <p:ph type="title"/>
          </p:nvPr>
        </p:nvSpPr>
        <p:spPr/>
        <p:txBody>
          <a:bodyPr/>
          <a:lstStyle/>
          <a:p>
            <a:r>
              <a:rPr lang="en-US" dirty="0"/>
              <a:t>Scheduler in </a:t>
            </a:r>
            <a:r>
              <a:rPr lang="en-US" dirty="0" err="1"/>
              <a:t>a.out</a:t>
            </a:r>
            <a:endParaRPr lang="en-US" dirty="0"/>
          </a:p>
        </p:txBody>
      </p:sp>
      <p:sp>
        <p:nvSpPr>
          <p:cNvPr id="3" name="Content Placeholder 2">
            <a:extLst>
              <a:ext uri="{FF2B5EF4-FFF2-40B4-BE49-F238E27FC236}">
                <a16:creationId xmlns:a16="http://schemas.microsoft.com/office/drawing/2014/main" id="{AF3B660B-B277-46C5-96AB-59E4DD45770A}"/>
              </a:ext>
            </a:extLst>
          </p:cNvPr>
          <p:cNvSpPr>
            <a:spLocks noGrp="1"/>
          </p:cNvSpPr>
          <p:nvPr>
            <p:ph idx="1"/>
          </p:nvPr>
        </p:nvSpPr>
        <p:spPr/>
        <p:txBody>
          <a:bodyPr/>
          <a:lstStyle/>
          <a:p>
            <a:r>
              <a:rPr lang="en-US" dirty="0"/>
              <a:t>Does the scheduler in </a:t>
            </a:r>
            <a:r>
              <a:rPr lang="en-US" dirty="0" err="1">
                <a:solidFill>
                  <a:srgbClr val="FF0000"/>
                </a:solidFill>
              </a:rPr>
              <a:t>a.out</a:t>
            </a:r>
            <a:r>
              <a:rPr lang="en-US" dirty="0">
                <a:solidFill>
                  <a:srgbClr val="FF0000"/>
                </a:solidFill>
              </a:rPr>
              <a:t> </a:t>
            </a:r>
            <a:r>
              <a:rPr lang="en-US" dirty="0"/>
              <a:t>need to disable interrupt?</a:t>
            </a:r>
          </a:p>
          <a:p>
            <a:pPr lvl="1"/>
            <a:r>
              <a:rPr lang="en-US" dirty="0" err="1">
                <a:solidFill>
                  <a:srgbClr val="FF0000"/>
                </a:solidFill>
              </a:rPr>
              <a:t>a.out</a:t>
            </a:r>
            <a:r>
              <a:rPr lang="en-US" dirty="0">
                <a:solidFill>
                  <a:srgbClr val="FF0000"/>
                </a:solidFill>
              </a:rPr>
              <a:t> </a:t>
            </a:r>
            <a:r>
              <a:rPr lang="en-US" dirty="0"/>
              <a:t>can’t control interrupt</a:t>
            </a:r>
          </a:p>
          <a:p>
            <a:pPr lvl="1"/>
            <a:r>
              <a:rPr lang="en-US" dirty="0"/>
              <a:t>interrupts are handled by the OS</a:t>
            </a:r>
          </a:p>
          <a:p>
            <a:pPr lvl="1"/>
            <a:endParaRPr lang="en-US" dirty="0"/>
          </a:p>
          <a:p>
            <a:pPr lvl="1"/>
            <a:endParaRPr lang="en-US" dirty="0"/>
          </a:p>
          <a:p>
            <a:r>
              <a:rPr lang="en-US" dirty="0"/>
              <a:t>How does </a:t>
            </a:r>
            <a:r>
              <a:rPr lang="en-US" dirty="0" err="1">
                <a:solidFill>
                  <a:srgbClr val="FF0000"/>
                </a:solidFill>
              </a:rPr>
              <a:t>a.out</a:t>
            </a:r>
            <a:r>
              <a:rPr lang="en-US" dirty="0"/>
              <a:t> schedule a new thread if it can’t see interrupts?</a:t>
            </a:r>
          </a:p>
        </p:txBody>
      </p:sp>
    </p:spTree>
    <p:extLst>
      <p:ext uri="{BB962C8B-B14F-4D97-AF65-F5344CB8AC3E}">
        <p14:creationId xmlns:p14="http://schemas.microsoft.com/office/powerpoint/2010/main" val="1681351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FC0F6-D9B2-4176-AFCB-D2B804421E2B}"/>
              </a:ext>
            </a:extLst>
          </p:cNvPr>
          <p:cNvSpPr>
            <a:spLocks noGrp="1"/>
          </p:cNvSpPr>
          <p:nvPr>
            <p:ph type="title"/>
          </p:nvPr>
        </p:nvSpPr>
        <p:spPr/>
        <p:txBody>
          <a:bodyPr/>
          <a:lstStyle/>
          <a:p>
            <a:r>
              <a:rPr lang="en-US" dirty="0"/>
              <a:t>Scheduler in </a:t>
            </a:r>
            <a:r>
              <a:rPr lang="en-US" dirty="0" err="1"/>
              <a:t>a.out</a:t>
            </a:r>
            <a:endParaRPr lang="en-US" dirty="0"/>
          </a:p>
        </p:txBody>
      </p:sp>
      <p:sp>
        <p:nvSpPr>
          <p:cNvPr id="3" name="Content Placeholder 2">
            <a:extLst>
              <a:ext uri="{FF2B5EF4-FFF2-40B4-BE49-F238E27FC236}">
                <a16:creationId xmlns:a16="http://schemas.microsoft.com/office/drawing/2014/main" id="{AF3B660B-B277-46C5-96AB-59E4DD45770A}"/>
              </a:ext>
            </a:extLst>
          </p:cNvPr>
          <p:cNvSpPr>
            <a:spLocks noGrp="1"/>
          </p:cNvSpPr>
          <p:nvPr>
            <p:ph idx="1"/>
          </p:nvPr>
        </p:nvSpPr>
        <p:spPr/>
        <p:txBody>
          <a:bodyPr/>
          <a:lstStyle/>
          <a:p>
            <a:r>
              <a:rPr lang="en-US" dirty="0"/>
              <a:t>Does the scheduler in </a:t>
            </a:r>
            <a:r>
              <a:rPr lang="en-US" dirty="0" err="1">
                <a:solidFill>
                  <a:srgbClr val="FF0000"/>
                </a:solidFill>
              </a:rPr>
              <a:t>a.out</a:t>
            </a:r>
            <a:r>
              <a:rPr lang="en-US" dirty="0">
                <a:solidFill>
                  <a:srgbClr val="FF0000"/>
                </a:solidFill>
              </a:rPr>
              <a:t> </a:t>
            </a:r>
            <a:r>
              <a:rPr lang="en-US" dirty="0"/>
              <a:t>need to disable interrupt?</a:t>
            </a:r>
          </a:p>
          <a:p>
            <a:pPr lvl="1"/>
            <a:r>
              <a:rPr lang="en-US" dirty="0" err="1">
                <a:solidFill>
                  <a:srgbClr val="FF0000"/>
                </a:solidFill>
              </a:rPr>
              <a:t>a.out</a:t>
            </a:r>
            <a:r>
              <a:rPr lang="en-US" dirty="0">
                <a:solidFill>
                  <a:srgbClr val="FF0000"/>
                </a:solidFill>
              </a:rPr>
              <a:t> </a:t>
            </a:r>
            <a:r>
              <a:rPr lang="en-US" dirty="0"/>
              <a:t>can’t control interrupt</a:t>
            </a:r>
          </a:p>
          <a:p>
            <a:pPr lvl="1"/>
            <a:r>
              <a:rPr lang="en-US" dirty="0"/>
              <a:t>interrupts are handled by the OS</a:t>
            </a:r>
          </a:p>
          <a:p>
            <a:pPr lvl="1"/>
            <a:endParaRPr lang="en-US" dirty="0"/>
          </a:p>
          <a:p>
            <a:pPr lvl="1"/>
            <a:endParaRPr lang="en-US" dirty="0"/>
          </a:p>
          <a:p>
            <a:r>
              <a:rPr lang="en-US" dirty="0"/>
              <a:t>How does </a:t>
            </a:r>
            <a:r>
              <a:rPr lang="en-US" dirty="0" err="1">
                <a:solidFill>
                  <a:srgbClr val="FF0000"/>
                </a:solidFill>
              </a:rPr>
              <a:t>a.out</a:t>
            </a:r>
            <a:r>
              <a:rPr lang="en-US" dirty="0">
                <a:solidFill>
                  <a:srgbClr val="FF0000"/>
                </a:solidFill>
              </a:rPr>
              <a:t> </a:t>
            </a:r>
            <a:r>
              <a:rPr lang="en-US" dirty="0"/>
              <a:t>schedule a new thread if it can’t see interrupts?</a:t>
            </a:r>
          </a:p>
          <a:p>
            <a:pPr lvl="1"/>
            <a:r>
              <a:rPr lang="en-US" dirty="0"/>
              <a:t>non-preemptive scheduling doesn’t require interrupts</a:t>
            </a:r>
          </a:p>
        </p:txBody>
      </p:sp>
    </p:spTree>
    <p:extLst>
      <p:ext uri="{BB962C8B-B14F-4D97-AF65-F5344CB8AC3E}">
        <p14:creationId xmlns:p14="http://schemas.microsoft.com/office/powerpoint/2010/main" val="3804561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0EFE5-ECB6-4D2C-885D-DA5312503CF5}"/>
              </a:ext>
            </a:extLst>
          </p:cNvPr>
          <p:cNvSpPr>
            <a:spLocks noGrp="1"/>
          </p:cNvSpPr>
          <p:nvPr>
            <p:ph type="title"/>
          </p:nvPr>
        </p:nvSpPr>
        <p:spPr/>
        <p:txBody>
          <a:bodyPr/>
          <a:lstStyle/>
          <a:p>
            <a:r>
              <a:rPr lang="en-US" dirty="0"/>
              <a:t>schedule1</a:t>
            </a:r>
          </a:p>
        </p:txBody>
      </p:sp>
      <p:sp>
        <p:nvSpPr>
          <p:cNvPr id="3" name="Content Placeholder 2">
            <a:extLst>
              <a:ext uri="{FF2B5EF4-FFF2-40B4-BE49-F238E27FC236}">
                <a16:creationId xmlns:a16="http://schemas.microsoft.com/office/drawing/2014/main" id="{51DC386D-36E7-4F3A-9FB4-62AF66D8DA76}"/>
              </a:ext>
            </a:extLst>
          </p:cNvPr>
          <p:cNvSpPr>
            <a:spLocks noGrp="1"/>
          </p:cNvSpPr>
          <p:nvPr>
            <p:ph idx="1"/>
          </p:nvPr>
        </p:nvSpPr>
        <p:spPr/>
        <p:txBody>
          <a:bodyPr/>
          <a:lstStyle/>
          <a:p>
            <a:pPr marL="0" indent="0">
              <a:buNone/>
            </a:pPr>
            <a:r>
              <a:rPr lang="en-US" dirty="0"/>
              <a:t>schedule1() {</a:t>
            </a:r>
          </a:p>
          <a:p>
            <a:pPr marL="0" indent="0">
              <a:buNone/>
            </a:pPr>
            <a:r>
              <a:rPr lang="en-US" dirty="0"/>
              <a:t>   </a:t>
            </a:r>
            <a:r>
              <a:rPr lang="en-US" strike="sngStrike" dirty="0">
                <a:solidFill>
                  <a:srgbClr val="FF0000"/>
                </a:solidFill>
              </a:rPr>
              <a:t>status = </a:t>
            </a:r>
            <a:r>
              <a:rPr lang="en-US" strike="sngStrike" dirty="0" err="1">
                <a:solidFill>
                  <a:srgbClr val="FF0000"/>
                </a:solidFill>
              </a:rPr>
              <a:t>disable_interrupt</a:t>
            </a:r>
            <a:r>
              <a:rPr lang="en-US" strike="sngStrike" dirty="0">
                <a:solidFill>
                  <a:srgbClr val="FF0000"/>
                </a:solidFill>
              </a:rPr>
              <a:t>();</a:t>
            </a:r>
          </a:p>
          <a:p>
            <a:pPr marL="0" indent="0">
              <a:buNone/>
            </a:pPr>
            <a:r>
              <a:rPr lang="en-US" dirty="0"/>
              <a:t>   </a:t>
            </a:r>
            <a:r>
              <a:rPr lang="en-US" dirty="0" err="1"/>
              <a:t>push_back</a:t>
            </a:r>
            <a:r>
              <a:rPr lang="en-US" dirty="0"/>
              <a:t>(</a:t>
            </a:r>
            <a:r>
              <a:rPr lang="en-US" dirty="0" err="1"/>
              <a:t>ready_list</a:t>
            </a:r>
            <a:r>
              <a:rPr lang="en-US" dirty="0"/>
              <a:t>, </a:t>
            </a:r>
            <a:r>
              <a:rPr lang="en-US" dirty="0" err="1"/>
              <a:t>cur_thread</a:t>
            </a:r>
            <a:r>
              <a:rPr lang="en-US" dirty="0"/>
              <a:t>);</a:t>
            </a:r>
          </a:p>
          <a:p>
            <a:pPr marL="0" indent="0">
              <a:buNone/>
            </a:pPr>
            <a:r>
              <a:rPr lang="en-US" dirty="0"/>
              <a:t>   schedule();</a:t>
            </a:r>
          </a:p>
          <a:p>
            <a:pPr marL="0" indent="0">
              <a:buNone/>
            </a:pPr>
            <a:r>
              <a:rPr lang="en-US" strike="sngStrike" dirty="0">
                <a:solidFill>
                  <a:srgbClr val="FF0000"/>
                </a:solidFill>
              </a:rPr>
              <a:t>   </a:t>
            </a:r>
            <a:r>
              <a:rPr lang="en-US" strike="sngStrike" dirty="0" err="1">
                <a:solidFill>
                  <a:srgbClr val="FF0000"/>
                </a:solidFill>
              </a:rPr>
              <a:t>set_interrupt_status</a:t>
            </a:r>
            <a:r>
              <a:rPr lang="en-US" strike="sngStrike" dirty="0">
                <a:solidFill>
                  <a:srgbClr val="FF0000"/>
                </a:solidFill>
              </a:rPr>
              <a:t>(status);</a:t>
            </a:r>
          </a:p>
          <a:p>
            <a:pPr marL="0" indent="0">
              <a:buNone/>
            </a:pPr>
            <a:r>
              <a:rPr lang="en-US" dirty="0"/>
              <a:t>}</a:t>
            </a:r>
          </a:p>
        </p:txBody>
      </p:sp>
    </p:spTree>
    <p:extLst>
      <p:ext uri="{BB962C8B-B14F-4D97-AF65-F5344CB8AC3E}">
        <p14:creationId xmlns:p14="http://schemas.microsoft.com/office/powerpoint/2010/main" val="2766687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E15C-F428-4B01-8820-517967163F82}"/>
              </a:ext>
            </a:extLst>
          </p:cNvPr>
          <p:cNvSpPr>
            <a:spLocks noGrp="1"/>
          </p:cNvSpPr>
          <p:nvPr>
            <p:ph type="title"/>
          </p:nvPr>
        </p:nvSpPr>
        <p:spPr>
          <a:xfrm>
            <a:off x="838200" y="278040"/>
            <a:ext cx="10515600" cy="1325563"/>
          </a:xfrm>
        </p:spPr>
        <p:txBody>
          <a:bodyPr/>
          <a:lstStyle/>
          <a:p>
            <a:r>
              <a:rPr lang="en-US" dirty="0"/>
              <a:t>schedule</a:t>
            </a:r>
          </a:p>
        </p:txBody>
      </p:sp>
      <p:sp>
        <p:nvSpPr>
          <p:cNvPr id="3" name="Content Placeholder 2">
            <a:extLst>
              <a:ext uri="{FF2B5EF4-FFF2-40B4-BE49-F238E27FC236}">
                <a16:creationId xmlns:a16="http://schemas.microsoft.com/office/drawing/2014/main" id="{C33B8494-A639-4E67-84C5-F238325CC679}"/>
              </a:ext>
            </a:extLst>
          </p:cNvPr>
          <p:cNvSpPr>
            <a:spLocks noGrp="1"/>
          </p:cNvSpPr>
          <p:nvPr>
            <p:ph idx="1"/>
          </p:nvPr>
        </p:nvSpPr>
        <p:spPr/>
        <p:txBody>
          <a:bodyPr>
            <a:normAutofit lnSpcReduction="10000"/>
          </a:bodyPr>
          <a:lstStyle/>
          <a:p>
            <a:pPr marL="0" indent="0">
              <a:buNone/>
            </a:pPr>
            <a:r>
              <a:rPr lang="en-US" dirty="0"/>
              <a:t>struct thread *</a:t>
            </a:r>
            <a:r>
              <a:rPr lang="en-US" dirty="0" err="1"/>
              <a:t>ready_list</a:t>
            </a:r>
            <a:r>
              <a:rPr lang="en-US" dirty="0"/>
              <a:t>;</a:t>
            </a:r>
          </a:p>
          <a:p>
            <a:pPr marL="0" indent="0">
              <a:buNone/>
            </a:pPr>
            <a:r>
              <a:rPr lang="en-US" dirty="0"/>
              <a:t>struct thread *</a:t>
            </a:r>
            <a:r>
              <a:rPr lang="en-US" dirty="0" err="1"/>
              <a:t>cur_thread</a:t>
            </a:r>
            <a:r>
              <a:rPr lang="en-US" dirty="0"/>
              <a:t>;</a:t>
            </a:r>
          </a:p>
          <a:p>
            <a:pPr marL="0" indent="0">
              <a:buNone/>
            </a:pPr>
            <a:endParaRPr lang="en-US" dirty="0"/>
          </a:p>
          <a:p>
            <a:pPr marL="0" indent="0">
              <a:buNone/>
            </a:pPr>
            <a:r>
              <a:rPr lang="en-US" dirty="0"/>
              <a:t>void schedule() {</a:t>
            </a:r>
          </a:p>
          <a:p>
            <a:pPr marL="0" indent="0">
              <a:buNone/>
            </a:pPr>
            <a:r>
              <a:rPr lang="en-US" dirty="0"/>
              <a:t>   struct thread *</a:t>
            </a:r>
            <a:r>
              <a:rPr lang="en-US" dirty="0" err="1"/>
              <a:t>prev</a:t>
            </a:r>
            <a:r>
              <a:rPr lang="en-US" dirty="0"/>
              <a:t> = </a:t>
            </a:r>
            <a:r>
              <a:rPr lang="en-US" dirty="0" err="1"/>
              <a:t>cur_thread</a:t>
            </a:r>
            <a:r>
              <a:rPr lang="en-US" dirty="0"/>
              <a:t>;</a:t>
            </a:r>
          </a:p>
          <a:p>
            <a:pPr marL="0" indent="0">
              <a:buNone/>
            </a:pPr>
            <a:r>
              <a:rPr lang="en-US" dirty="0"/>
              <a:t>   struct thread *next =  </a:t>
            </a:r>
            <a:r>
              <a:rPr lang="en-US" dirty="0" err="1"/>
              <a:t>pop_front</a:t>
            </a:r>
            <a:r>
              <a:rPr lang="en-US" dirty="0"/>
              <a:t>(</a:t>
            </a:r>
            <a:r>
              <a:rPr lang="en-US" dirty="0" err="1"/>
              <a:t>ready_list</a:t>
            </a:r>
            <a:r>
              <a:rPr lang="en-US" dirty="0"/>
              <a:t>);</a:t>
            </a:r>
          </a:p>
          <a:p>
            <a:pPr marL="0" indent="0">
              <a:buNone/>
            </a:pPr>
            <a:r>
              <a:rPr lang="en-US" dirty="0"/>
              <a:t>   </a:t>
            </a:r>
            <a:r>
              <a:rPr lang="en-US" dirty="0" err="1"/>
              <a:t>cur_thread</a:t>
            </a:r>
            <a:r>
              <a:rPr lang="en-US" dirty="0"/>
              <a:t> = next;</a:t>
            </a:r>
          </a:p>
          <a:p>
            <a:pPr marL="0" indent="0">
              <a:buNone/>
            </a:pPr>
            <a:r>
              <a:rPr lang="en-US" dirty="0"/>
              <a:t>   </a:t>
            </a:r>
            <a:r>
              <a:rPr lang="en-US" dirty="0" err="1"/>
              <a:t>context_switch</a:t>
            </a:r>
            <a:r>
              <a:rPr lang="en-US" dirty="0"/>
              <a:t>(</a:t>
            </a:r>
            <a:r>
              <a:rPr lang="en-US" dirty="0" err="1"/>
              <a:t>prev</a:t>
            </a:r>
            <a:r>
              <a:rPr lang="en-US" dirty="0"/>
              <a:t>, next);</a:t>
            </a:r>
          </a:p>
          <a:p>
            <a:pPr marL="0" indent="0">
              <a:buNone/>
            </a:pPr>
            <a:r>
              <a:rPr lang="en-US" dirty="0"/>
              <a:t>}</a:t>
            </a:r>
          </a:p>
        </p:txBody>
      </p:sp>
    </p:spTree>
    <p:extLst>
      <p:ext uri="{BB962C8B-B14F-4D97-AF65-F5344CB8AC3E}">
        <p14:creationId xmlns:p14="http://schemas.microsoft.com/office/powerpoint/2010/main" val="3991032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3B332-9258-4CA6-A4CE-85D1519112A8}"/>
              </a:ext>
            </a:extLst>
          </p:cNvPr>
          <p:cNvSpPr>
            <a:spLocks noGrp="1"/>
          </p:cNvSpPr>
          <p:nvPr>
            <p:ph type="title"/>
          </p:nvPr>
        </p:nvSpPr>
        <p:spPr/>
        <p:txBody>
          <a:bodyPr/>
          <a:lstStyle/>
          <a:p>
            <a:r>
              <a:rPr lang="en-US" dirty="0" err="1"/>
              <a:t>thread_yield</a:t>
            </a:r>
            <a:endParaRPr lang="en-US" dirty="0"/>
          </a:p>
        </p:txBody>
      </p:sp>
      <p:sp>
        <p:nvSpPr>
          <p:cNvPr id="3" name="Content Placeholder 2">
            <a:extLst>
              <a:ext uri="{FF2B5EF4-FFF2-40B4-BE49-F238E27FC236}">
                <a16:creationId xmlns:a16="http://schemas.microsoft.com/office/drawing/2014/main" id="{B3B4B600-8908-488F-9800-695C6B617CCA}"/>
              </a:ext>
            </a:extLst>
          </p:cNvPr>
          <p:cNvSpPr>
            <a:spLocks noGrp="1"/>
          </p:cNvSpPr>
          <p:nvPr>
            <p:ph idx="1"/>
          </p:nvPr>
        </p:nvSpPr>
        <p:spPr/>
        <p:txBody>
          <a:bodyPr/>
          <a:lstStyle/>
          <a:p>
            <a:r>
              <a:rPr lang="en-US" dirty="0"/>
              <a:t>Threads invoke </a:t>
            </a:r>
            <a:r>
              <a:rPr lang="en-US" dirty="0" err="1"/>
              <a:t>thread_yield</a:t>
            </a:r>
            <a:r>
              <a:rPr lang="en-US" dirty="0"/>
              <a:t> to yield the CPU voluntarily</a:t>
            </a:r>
          </a:p>
          <a:p>
            <a:pPr lvl="1"/>
            <a:r>
              <a:rPr lang="en-US" dirty="0" err="1"/>
              <a:t>thread_yield</a:t>
            </a:r>
            <a:r>
              <a:rPr lang="en-US" dirty="0"/>
              <a:t> calls schedule1</a:t>
            </a:r>
          </a:p>
        </p:txBody>
      </p:sp>
    </p:spTree>
    <p:extLst>
      <p:ext uri="{BB962C8B-B14F-4D97-AF65-F5344CB8AC3E}">
        <p14:creationId xmlns:p14="http://schemas.microsoft.com/office/powerpoint/2010/main" val="337818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3B332-9258-4CA6-A4CE-85D1519112A8}"/>
              </a:ext>
            </a:extLst>
          </p:cNvPr>
          <p:cNvSpPr>
            <a:spLocks noGrp="1"/>
          </p:cNvSpPr>
          <p:nvPr>
            <p:ph type="title"/>
          </p:nvPr>
        </p:nvSpPr>
        <p:spPr/>
        <p:txBody>
          <a:bodyPr/>
          <a:lstStyle/>
          <a:p>
            <a:r>
              <a:rPr lang="en-US" dirty="0" err="1"/>
              <a:t>thread_exit</a:t>
            </a:r>
            <a:endParaRPr lang="en-US" dirty="0"/>
          </a:p>
        </p:txBody>
      </p:sp>
      <p:sp>
        <p:nvSpPr>
          <p:cNvPr id="3" name="Content Placeholder 2">
            <a:extLst>
              <a:ext uri="{FF2B5EF4-FFF2-40B4-BE49-F238E27FC236}">
                <a16:creationId xmlns:a16="http://schemas.microsoft.com/office/drawing/2014/main" id="{B3B4B600-8908-488F-9800-695C6B617CCA}"/>
              </a:ext>
            </a:extLst>
          </p:cNvPr>
          <p:cNvSpPr>
            <a:spLocks noGrp="1"/>
          </p:cNvSpPr>
          <p:nvPr>
            <p:ph idx="1"/>
          </p:nvPr>
        </p:nvSpPr>
        <p:spPr/>
        <p:txBody>
          <a:bodyPr/>
          <a:lstStyle/>
          <a:p>
            <a:r>
              <a:rPr lang="en-US" dirty="0"/>
              <a:t>Threads invoke </a:t>
            </a:r>
            <a:r>
              <a:rPr lang="en-US" dirty="0" err="1">
                <a:solidFill>
                  <a:srgbClr val="FF0000"/>
                </a:solidFill>
              </a:rPr>
              <a:t>thread_exit</a:t>
            </a:r>
            <a:r>
              <a:rPr lang="en-US" dirty="0">
                <a:solidFill>
                  <a:srgbClr val="FF0000"/>
                </a:solidFill>
              </a:rPr>
              <a:t> </a:t>
            </a:r>
            <a:r>
              <a:rPr lang="en-US" dirty="0"/>
              <a:t>to terminate themselves</a:t>
            </a:r>
          </a:p>
          <a:p>
            <a:pPr lvl="1"/>
            <a:r>
              <a:rPr lang="en-US" dirty="0" err="1">
                <a:solidFill>
                  <a:srgbClr val="FF0000"/>
                </a:solidFill>
              </a:rPr>
              <a:t>thread_exit</a:t>
            </a:r>
            <a:r>
              <a:rPr lang="en-US" dirty="0">
                <a:solidFill>
                  <a:srgbClr val="FF0000"/>
                </a:solidFill>
              </a:rPr>
              <a:t> </a:t>
            </a:r>
            <a:r>
              <a:rPr lang="en-US" dirty="0"/>
              <a:t>calls schedule</a:t>
            </a:r>
          </a:p>
        </p:txBody>
      </p:sp>
    </p:spTree>
    <p:extLst>
      <p:ext uri="{BB962C8B-B14F-4D97-AF65-F5344CB8AC3E}">
        <p14:creationId xmlns:p14="http://schemas.microsoft.com/office/powerpoint/2010/main" val="151801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50B29-CA3A-46C5-948B-61E8D068EC09}"/>
              </a:ext>
            </a:extLst>
          </p:cNvPr>
          <p:cNvSpPr>
            <a:spLocks noGrp="1"/>
          </p:cNvSpPr>
          <p:nvPr>
            <p:ph type="title"/>
          </p:nvPr>
        </p:nvSpPr>
        <p:spPr/>
        <p:txBody>
          <a:bodyPr/>
          <a:lstStyle/>
          <a:p>
            <a:r>
              <a:rPr lang="en-US" dirty="0"/>
              <a:t>Scheduler</a:t>
            </a:r>
          </a:p>
        </p:txBody>
      </p:sp>
      <p:sp>
        <p:nvSpPr>
          <p:cNvPr id="3" name="Content Placeholder 2">
            <a:extLst>
              <a:ext uri="{FF2B5EF4-FFF2-40B4-BE49-F238E27FC236}">
                <a16:creationId xmlns:a16="http://schemas.microsoft.com/office/drawing/2014/main" id="{80ACC503-6BC5-4B87-8E11-98E4E6B9295E}"/>
              </a:ext>
            </a:extLst>
          </p:cNvPr>
          <p:cNvSpPr>
            <a:spLocks noGrp="1"/>
          </p:cNvSpPr>
          <p:nvPr>
            <p:ph idx="1"/>
          </p:nvPr>
        </p:nvSpPr>
        <p:spPr/>
        <p:txBody>
          <a:bodyPr/>
          <a:lstStyle/>
          <a:p>
            <a:r>
              <a:rPr lang="en-US" dirty="0"/>
              <a:t>The scheduler maintains a FIFO queue of all threads</a:t>
            </a:r>
          </a:p>
          <a:p>
            <a:pPr lvl="1"/>
            <a:r>
              <a:rPr lang="en-US" dirty="0"/>
              <a:t>read FCFS scheduling (Section- 5.3.1) from </a:t>
            </a:r>
            <a:r>
              <a:rPr lang="en-US" dirty="0" err="1"/>
              <a:t>Silberschatz</a:t>
            </a:r>
            <a:r>
              <a:rPr lang="en-US" dirty="0"/>
              <a:t> and Galvin </a:t>
            </a:r>
          </a:p>
          <a:p>
            <a:endParaRPr lang="en-US" dirty="0"/>
          </a:p>
          <a:p>
            <a:r>
              <a:rPr lang="en-US" dirty="0"/>
              <a:t>The current running thread is preempted after some fixed interval (say 10 </a:t>
            </a:r>
            <a:r>
              <a:rPr lang="en-US" dirty="0" err="1"/>
              <a:t>ms</a:t>
            </a:r>
            <a:r>
              <a:rPr lang="en-US" dirty="0"/>
              <a:t>) and added to the end of FIFO queue</a:t>
            </a:r>
          </a:p>
          <a:p>
            <a:pPr lvl="1"/>
            <a:r>
              <a:rPr lang="en-US" dirty="0"/>
              <a:t>Also called round-robin scheduling</a:t>
            </a:r>
          </a:p>
          <a:p>
            <a:pPr lvl="1"/>
            <a:r>
              <a:rPr lang="en-US" dirty="0"/>
              <a:t>read RR scheduling (Section-5.3.4) from </a:t>
            </a:r>
            <a:r>
              <a:rPr lang="en-US" dirty="0" err="1"/>
              <a:t>Silberschatz</a:t>
            </a:r>
            <a:r>
              <a:rPr lang="en-US" dirty="0"/>
              <a:t> and Galvin</a:t>
            </a:r>
          </a:p>
        </p:txBody>
      </p:sp>
    </p:spTree>
    <p:extLst>
      <p:ext uri="{BB962C8B-B14F-4D97-AF65-F5344CB8AC3E}">
        <p14:creationId xmlns:p14="http://schemas.microsoft.com/office/powerpoint/2010/main" val="2959954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247A3-6552-48F4-8CD4-DC743811C6C1}"/>
              </a:ext>
            </a:extLst>
          </p:cNvPr>
          <p:cNvSpPr>
            <a:spLocks noGrp="1"/>
          </p:cNvSpPr>
          <p:nvPr>
            <p:ph type="title"/>
          </p:nvPr>
        </p:nvSpPr>
        <p:spPr/>
        <p:txBody>
          <a:bodyPr/>
          <a:lstStyle/>
          <a:p>
            <a:r>
              <a:rPr lang="en-US" dirty="0" err="1"/>
              <a:t>wait_for_all</a:t>
            </a:r>
            <a:endParaRPr lang="en-US" dirty="0"/>
          </a:p>
        </p:txBody>
      </p:sp>
      <p:sp>
        <p:nvSpPr>
          <p:cNvPr id="3" name="Content Placeholder 2">
            <a:extLst>
              <a:ext uri="{FF2B5EF4-FFF2-40B4-BE49-F238E27FC236}">
                <a16:creationId xmlns:a16="http://schemas.microsoft.com/office/drawing/2014/main" id="{AA7DEC23-842B-4F85-825B-E5859D5D2E8F}"/>
              </a:ext>
            </a:extLst>
          </p:cNvPr>
          <p:cNvSpPr>
            <a:spLocks noGrp="1"/>
          </p:cNvSpPr>
          <p:nvPr>
            <p:ph idx="1"/>
          </p:nvPr>
        </p:nvSpPr>
        <p:spPr/>
        <p:txBody>
          <a:bodyPr/>
          <a:lstStyle/>
          <a:p>
            <a:r>
              <a:rPr lang="en-US" dirty="0"/>
              <a:t>The caller waits until no other thread is available to run</a:t>
            </a:r>
          </a:p>
          <a:p>
            <a:pPr lvl="1"/>
            <a:r>
              <a:rPr lang="en-US" dirty="0"/>
              <a:t>repeatedly call schedule1 until the </a:t>
            </a:r>
            <a:r>
              <a:rPr lang="en-US" dirty="0" err="1"/>
              <a:t>ready_list</a:t>
            </a:r>
            <a:r>
              <a:rPr lang="en-US" dirty="0"/>
              <a:t> is empty</a:t>
            </a:r>
          </a:p>
        </p:txBody>
      </p:sp>
    </p:spTree>
    <p:extLst>
      <p:ext uri="{BB962C8B-B14F-4D97-AF65-F5344CB8AC3E}">
        <p14:creationId xmlns:p14="http://schemas.microsoft.com/office/powerpoint/2010/main" val="3426055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80DC-5AB8-448D-A56C-F028C5C6D9A0}"/>
              </a:ext>
            </a:extLst>
          </p:cNvPr>
          <p:cNvSpPr>
            <a:spLocks noGrp="1"/>
          </p:cNvSpPr>
          <p:nvPr>
            <p:ph type="title"/>
          </p:nvPr>
        </p:nvSpPr>
        <p:spPr/>
        <p:txBody>
          <a:bodyPr/>
          <a:lstStyle/>
          <a:p>
            <a:r>
              <a:rPr lang="en-US" dirty="0" err="1"/>
              <a:t>thread_create</a:t>
            </a:r>
            <a:r>
              <a:rPr lang="en-US" dirty="0"/>
              <a:t>(</a:t>
            </a:r>
            <a:r>
              <a:rPr lang="en-US" dirty="0" err="1"/>
              <a:t>func</a:t>
            </a:r>
            <a:r>
              <a:rPr lang="en-US" dirty="0"/>
              <a:t>, param)</a:t>
            </a:r>
          </a:p>
        </p:txBody>
      </p:sp>
      <p:sp>
        <p:nvSpPr>
          <p:cNvPr id="3" name="Content Placeholder 2">
            <a:extLst>
              <a:ext uri="{FF2B5EF4-FFF2-40B4-BE49-F238E27FC236}">
                <a16:creationId xmlns:a16="http://schemas.microsoft.com/office/drawing/2014/main" id="{D0813DB8-0D1E-4D66-BA96-0272A9C67755}"/>
              </a:ext>
            </a:extLst>
          </p:cNvPr>
          <p:cNvSpPr>
            <a:spLocks noGrp="1"/>
          </p:cNvSpPr>
          <p:nvPr>
            <p:ph idx="1"/>
          </p:nvPr>
        </p:nvSpPr>
        <p:spPr/>
        <p:txBody>
          <a:bodyPr/>
          <a:lstStyle/>
          <a:p>
            <a:r>
              <a:rPr lang="en-US" dirty="0" err="1">
                <a:solidFill>
                  <a:srgbClr val="FF0000"/>
                </a:solidFill>
              </a:rPr>
              <a:t>thread_create</a:t>
            </a:r>
            <a:r>
              <a:rPr lang="en-US" dirty="0">
                <a:solidFill>
                  <a:srgbClr val="FF0000"/>
                </a:solidFill>
              </a:rPr>
              <a:t> </a:t>
            </a:r>
            <a:r>
              <a:rPr lang="en-US" dirty="0"/>
              <a:t>allocates </a:t>
            </a:r>
            <a:r>
              <a:rPr lang="en-US" dirty="0">
                <a:solidFill>
                  <a:srgbClr val="FF0000"/>
                </a:solidFill>
              </a:rPr>
              <a:t>struct thread</a:t>
            </a:r>
            <a:r>
              <a:rPr lang="en-US" dirty="0"/>
              <a:t> for the new thread</a:t>
            </a:r>
          </a:p>
          <a:p>
            <a:endParaRPr lang="en-US" dirty="0"/>
          </a:p>
          <a:p>
            <a:r>
              <a:rPr lang="en-US" dirty="0" err="1">
                <a:solidFill>
                  <a:srgbClr val="FF0000"/>
                </a:solidFill>
              </a:rPr>
              <a:t>thread_create</a:t>
            </a:r>
            <a:r>
              <a:rPr lang="en-US" dirty="0">
                <a:solidFill>
                  <a:srgbClr val="FF0000"/>
                </a:solidFill>
              </a:rPr>
              <a:t> </a:t>
            </a:r>
            <a:r>
              <a:rPr lang="en-US" dirty="0"/>
              <a:t>adds the current thread to </a:t>
            </a:r>
            <a:r>
              <a:rPr lang="en-US" dirty="0" err="1">
                <a:solidFill>
                  <a:srgbClr val="FF0000"/>
                </a:solidFill>
              </a:rPr>
              <a:t>ready_list</a:t>
            </a:r>
            <a:endParaRPr lang="en-US" dirty="0">
              <a:solidFill>
                <a:srgbClr val="FF0000"/>
              </a:solidFill>
            </a:endParaRPr>
          </a:p>
          <a:p>
            <a:endParaRPr lang="en-US" dirty="0"/>
          </a:p>
          <a:p>
            <a:r>
              <a:rPr lang="en-US" dirty="0" err="1">
                <a:solidFill>
                  <a:srgbClr val="FF0000"/>
                </a:solidFill>
              </a:rPr>
              <a:t>thread_create</a:t>
            </a:r>
            <a:r>
              <a:rPr lang="en-US" dirty="0">
                <a:solidFill>
                  <a:srgbClr val="FF0000"/>
                </a:solidFill>
              </a:rPr>
              <a:t> </a:t>
            </a:r>
            <a:r>
              <a:rPr lang="en-US" dirty="0"/>
              <a:t>allocates stack for the new thread</a:t>
            </a:r>
          </a:p>
          <a:p>
            <a:endParaRPr lang="en-US" dirty="0"/>
          </a:p>
          <a:p>
            <a:r>
              <a:rPr lang="en-US" dirty="0"/>
              <a:t>The target thread function always calls </a:t>
            </a:r>
            <a:r>
              <a:rPr lang="en-US" dirty="0" err="1">
                <a:solidFill>
                  <a:srgbClr val="FF0000"/>
                </a:solidFill>
              </a:rPr>
              <a:t>thread_exit</a:t>
            </a:r>
            <a:r>
              <a:rPr lang="en-US" dirty="0">
                <a:solidFill>
                  <a:srgbClr val="FF0000"/>
                </a:solidFill>
              </a:rPr>
              <a:t> </a:t>
            </a:r>
            <a:r>
              <a:rPr lang="en-US" dirty="0"/>
              <a:t>to terminate itself</a:t>
            </a:r>
          </a:p>
        </p:txBody>
      </p:sp>
    </p:spTree>
    <p:extLst>
      <p:ext uri="{BB962C8B-B14F-4D97-AF65-F5344CB8AC3E}">
        <p14:creationId xmlns:p14="http://schemas.microsoft.com/office/powerpoint/2010/main" val="2099405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E15C-F428-4B01-8820-517967163F82}"/>
              </a:ext>
            </a:extLst>
          </p:cNvPr>
          <p:cNvSpPr>
            <a:spLocks noGrp="1"/>
          </p:cNvSpPr>
          <p:nvPr>
            <p:ph type="title"/>
          </p:nvPr>
        </p:nvSpPr>
        <p:spPr>
          <a:xfrm>
            <a:off x="838200" y="278040"/>
            <a:ext cx="10515600" cy="1325563"/>
          </a:xfrm>
        </p:spPr>
        <p:txBody>
          <a:bodyPr/>
          <a:lstStyle/>
          <a:p>
            <a:r>
              <a:rPr lang="en-US" dirty="0"/>
              <a:t>schedule</a:t>
            </a:r>
          </a:p>
        </p:txBody>
      </p:sp>
      <p:sp>
        <p:nvSpPr>
          <p:cNvPr id="3" name="Content Placeholder 2">
            <a:extLst>
              <a:ext uri="{FF2B5EF4-FFF2-40B4-BE49-F238E27FC236}">
                <a16:creationId xmlns:a16="http://schemas.microsoft.com/office/drawing/2014/main" id="{C33B8494-A639-4E67-84C5-F238325CC679}"/>
              </a:ext>
            </a:extLst>
          </p:cNvPr>
          <p:cNvSpPr>
            <a:spLocks noGrp="1"/>
          </p:cNvSpPr>
          <p:nvPr>
            <p:ph idx="1"/>
          </p:nvPr>
        </p:nvSpPr>
        <p:spPr/>
        <p:txBody>
          <a:bodyPr>
            <a:normAutofit lnSpcReduction="10000"/>
          </a:bodyPr>
          <a:lstStyle/>
          <a:p>
            <a:pPr marL="0" indent="0">
              <a:buNone/>
            </a:pPr>
            <a:r>
              <a:rPr lang="en-US" dirty="0"/>
              <a:t>struct thread *</a:t>
            </a:r>
            <a:r>
              <a:rPr lang="en-US" dirty="0" err="1"/>
              <a:t>ready_list</a:t>
            </a:r>
            <a:r>
              <a:rPr lang="en-US" dirty="0"/>
              <a:t>;</a:t>
            </a:r>
          </a:p>
          <a:p>
            <a:pPr marL="0" indent="0">
              <a:buNone/>
            </a:pPr>
            <a:r>
              <a:rPr lang="en-US" dirty="0"/>
              <a:t>struct thread *</a:t>
            </a:r>
            <a:r>
              <a:rPr lang="en-US" dirty="0" err="1"/>
              <a:t>cur_thread</a:t>
            </a:r>
            <a:r>
              <a:rPr lang="en-US" dirty="0"/>
              <a:t>;</a:t>
            </a:r>
          </a:p>
          <a:p>
            <a:pPr marL="0" indent="0">
              <a:buNone/>
            </a:pPr>
            <a:endParaRPr lang="en-US" dirty="0"/>
          </a:p>
          <a:p>
            <a:pPr marL="0" indent="0">
              <a:buNone/>
            </a:pPr>
            <a:r>
              <a:rPr lang="en-US" dirty="0"/>
              <a:t>void schedule() {</a:t>
            </a:r>
          </a:p>
          <a:p>
            <a:pPr marL="0" indent="0">
              <a:buNone/>
            </a:pPr>
            <a:r>
              <a:rPr lang="en-US" dirty="0"/>
              <a:t>   struct thread *</a:t>
            </a:r>
            <a:r>
              <a:rPr lang="en-US" dirty="0" err="1"/>
              <a:t>prev</a:t>
            </a:r>
            <a:r>
              <a:rPr lang="en-US" dirty="0"/>
              <a:t> = </a:t>
            </a:r>
            <a:r>
              <a:rPr lang="en-US" dirty="0" err="1"/>
              <a:t>cur_thread</a:t>
            </a:r>
            <a:r>
              <a:rPr lang="en-US" dirty="0"/>
              <a:t>;</a:t>
            </a:r>
          </a:p>
          <a:p>
            <a:pPr marL="0" indent="0">
              <a:buNone/>
            </a:pPr>
            <a:r>
              <a:rPr lang="en-US" dirty="0"/>
              <a:t>   struct thread *next =  </a:t>
            </a:r>
            <a:r>
              <a:rPr lang="en-US" dirty="0" err="1"/>
              <a:t>pop_front</a:t>
            </a:r>
            <a:r>
              <a:rPr lang="en-US" dirty="0"/>
              <a:t>(</a:t>
            </a:r>
            <a:r>
              <a:rPr lang="en-US" dirty="0" err="1"/>
              <a:t>ready_list</a:t>
            </a:r>
            <a:r>
              <a:rPr lang="en-US" dirty="0"/>
              <a:t>);</a:t>
            </a:r>
          </a:p>
          <a:p>
            <a:pPr marL="0" indent="0">
              <a:buNone/>
            </a:pPr>
            <a:r>
              <a:rPr lang="en-US" dirty="0"/>
              <a:t>   </a:t>
            </a:r>
            <a:r>
              <a:rPr lang="en-US" dirty="0" err="1"/>
              <a:t>cur_thread</a:t>
            </a:r>
            <a:r>
              <a:rPr lang="en-US" dirty="0"/>
              <a:t> = next;</a:t>
            </a:r>
          </a:p>
          <a:p>
            <a:pPr marL="0" indent="0">
              <a:buNone/>
            </a:pPr>
            <a:r>
              <a:rPr lang="en-US" dirty="0"/>
              <a:t>   </a:t>
            </a:r>
            <a:r>
              <a:rPr lang="en-US" dirty="0" err="1"/>
              <a:t>context_switch</a:t>
            </a:r>
            <a:r>
              <a:rPr lang="en-US" dirty="0"/>
              <a:t>(</a:t>
            </a:r>
            <a:r>
              <a:rPr lang="en-US" dirty="0" err="1"/>
              <a:t>prev</a:t>
            </a:r>
            <a:r>
              <a:rPr lang="en-US" dirty="0"/>
              <a:t>, next);</a:t>
            </a:r>
          </a:p>
          <a:p>
            <a:pPr marL="0" indent="0">
              <a:buNone/>
            </a:pPr>
            <a:r>
              <a:rPr lang="en-US" dirty="0"/>
              <a:t>}</a:t>
            </a:r>
          </a:p>
        </p:txBody>
      </p:sp>
    </p:spTree>
    <p:extLst>
      <p:ext uri="{BB962C8B-B14F-4D97-AF65-F5344CB8AC3E}">
        <p14:creationId xmlns:p14="http://schemas.microsoft.com/office/powerpoint/2010/main" val="3291891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A2DB7-2C63-4EF7-895F-38C6B011F26A}"/>
              </a:ext>
            </a:extLst>
          </p:cNvPr>
          <p:cNvSpPr>
            <a:spLocks noGrp="1"/>
          </p:cNvSpPr>
          <p:nvPr>
            <p:ph type="title"/>
          </p:nvPr>
        </p:nvSpPr>
        <p:spPr/>
        <p:txBody>
          <a:bodyPr>
            <a:normAutofit/>
          </a:bodyPr>
          <a:lstStyle/>
          <a:p>
            <a:r>
              <a:rPr lang="en-US" sz="3600" dirty="0" err="1"/>
              <a:t>context_switch</a:t>
            </a:r>
            <a:r>
              <a:rPr lang="en-US" sz="3600" dirty="0"/>
              <a:t>(struct thread *</a:t>
            </a:r>
            <a:r>
              <a:rPr lang="en-US" sz="3600" dirty="0" err="1"/>
              <a:t>prev</a:t>
            </a:r>
            <a:r>
              <a:rPr lang="en-US" sz="3600" dirty="0"/>
              <a:t>, struct thread *next)</a:t>
            </a:r>
          </a:p>
        </p:txBody>
      </p:sp>
      <p:sp>
        <p:nvSpPr>
          <p:cNvPr id="3" name="Content Placeholder 2">
            <a:extLst>
              <a:ext uri="{FF2B5EF4-FFF2-40B4-BE49-F238E27FC236}">
                <a16:creationId xmlns:a16="http://schemas.microsoft.com/office/drawing/2014/main" id="{9CED6187-3A8B-4C83-8C3C-3FE60DD7C57E}"/>
              </a:ext>
            </a:extLst>
          </p:cNvPr>
          <p:cNvSpPr>
            <a:spLocks noGrp="1"/>
          </p:cNvSpPr>
          <p:nvPr>
            <p:ph idx="1"/>
          </p:nvPr>
        </p:nvSpPr>
        <p:spPr>
          <a:xfrm>
            <a:off x="838200" y="1825625"/>
            <a:ext cx="10515600" cy="4923518"/>
          </a:xfrm>
        </p:spPr>
        <p:txBody>
          <a:bodyPr>
            <a:normAutofit fontScale="77500" lnSpcReduction="20000"/>
          </a:bodyPr>
          <a:lstStyle/>
          <a:p>
            <a:pPr marL="0" indent="0">
              <a:buNone/>
            </a:pPr>
            <a:r>
              <a:rPr lang="en-US" dirty="0"/>
              <a:t>push %</a:t>
            </a:r>
            <a:r>
              <a:rPr lang="en-US" dirty="0" err="1"/>
              <a:t>ebp</a:t>
            </a:r>
            <a:endParaRPr lang="en-US" dirty="0"/>
          </a:p>
          <a:p>
            <a:pPr marL="0" indent="0">
              <a:buNone/>
            </a:pPr>
            <a:r>
              <a:rPr lang="en-US" dirty="0"/>
              <a:t>push %</a:t>
            </a:r>
            <a:r>
              <a:rPr lang="en-US" dirty="0" err="1"/>
              <a:t>esi</a:t>
            </a:r>
            <a:r>
              <a:rPr lang="en-US" dirty="0"/>
              <a:t> </a:t>
            </a:r>
          </a:p>
          <a:p>
            <a:pPr marL="0" indent="0">
              <a:buNone/>
            </a:pPr>
            <a:r>
              <a:rPr lang="en-US" dirty="0"/>
              <a:t>push %</a:t>
            </a:r>
            <a:r>
              <a:rPr lang="en-US" dirty="0" err="1"/>
              <a:t>edi</a:t>
            </a:r>
            <a:endParaRPr lang="en-US" dirty="0"/>
          </a:p>
          <a:p>
            <a:pPr marL="0" indent="0">
              <a:buNone/>
            </a:pPr>
            <a:r>
              <a:rPr lang="en-US" dirty="0"/>
              <a:t>push %</a:t>
            </a:r>
            <a:r>
              <a:rPr lang="en-US" dirty="0" err="1"/>
              <a:t>ebx</a:t>
            </a:r>
            <a:endParaRPr lang="en-US" dirty="0"/>
          </a:p>
          <a:p>
            <a:pPr marL="0" indent="0">
              <a:buNone/>
            </a:pPr>
            <a:r>
              <a:rPr lang="en-US" dirty="0"/>
              <a:t>mov 20(%</a:t>
            </a:r>
            <a:r>
              <a:rPr lang="en-US" dirty="0" err="1"/>
              <a:t>esp</a:t>
            </a:r>
            <a:r>
              <a:rPr lang="en-US" dirty="0"/>
              <a:t>), %</a:t>
            </a:r>
            <a:r>
              <a:rPr lang="en-US" dirty="0" err="1"/>
              <a:t>eax</a:t>
            </a:r>
            <a:endParaRPr lang="en-US" dirty="0"/>
          </a:p>
          <a:p>
            <a:pPr marL="0" indent="0">
              <a:buNone/>
            </a:pPr>
            <a:r>
              <a:rPr lang="en-US" dirty="0"/>
              <a:t>mov %</a:t>
            </a:r>
            <a:r>
              <a:rPr lang="en-US" dirty="0" err="1"/>
              <a:t>esp</a:t>
            </a:r>
            <a:r>
              <a:rPr lang="en-US" dirty="0"/>
              <a:t>, (%</a:t>
            </a:r>
            <a:r>
              <a:rPr lang="en-US" dirty="0" err="1"/>
              <a:t>eax</a:t>
            </a:r>
            <a:r>
              <a:rPr lang="en-US" dirty="0"/>
              <a:t>)                   </a:t>
            </a:r>
            <a:r>
              <a:rPr lang="en-US" dirty="0">
                <a:solidFill>
                  <a:srgbClr val="FF0000"/>
                </a:solidFill>
              </a:rPr>
              <a:t>// </a:t>
            </a:r>
            <a:r>
              <a:rPr lang="en-US" dirty="0" err="1">
                <a:solidFill>
                  <a:srgbClr val="FF0000"/>
                </a:solidFill>
              </a:rPr>
              <a:t>prev</a:t>
            </a:r>
            <a:r>
              <a:rPr lang="en-US" dirty="0">
                <a:solidFill>
                  <a:srgbClr val="FF0000"/>
                </a:solidFill>
              </a:rPr>
              <a:t>-&gt;</a:t>
            </a:r>
            <a:r>
              <a:rPr lang="en-US" dirty="0" err="1">
                <a:solidFill>
                  <a:srgbClr val="FF0000"/>
                </a:solidFill>
              </a:rPr>
              <a:t>esp</a:t>
            </a:r>
            <a:r>
              <a:rPr lang="en-US" dirty="0">
                <a:solidFill>
                  <a:srgbClr val="FF0000"/>
                </a:solidFill>
              </a:rPr>
              <a:t> = %</a:t>
            </a:r>
            <a:r>
              <a:rPr lang="en-US" dirty="0" err="1">
                <a:solidFill>
                  <a:srgbClr val="FF0000"/>
                </a:solidFill>
              </a:rPr>
              <a:t>esp</a:t>
            </a:r>
            <a:endParaRPr lang="en-US" dirty="0">
              <a:solidFill>
                <a:srgbClr val="FF0000"/>
              </a:solidFill>
            </a:endParaRPr>
          </a:p>
          <a:p>
            <a:pPr marL="0" indent="0">
              <a:buNone/>
            </a:pPr>
            <a:r>
              <a:rPr lang="en-US" dirty="0"/>
              <a:t>mov 24(%</a:t>
            </a:r>
            <a:r>
              <a:rPr lang="en-US" dirty="0" err="1"/>
              <a:t>esp</a:t>
            </a:r>
            <a:r>
              <a:rPr lang="en-US" dirty="0"/>
              <a:t>), %</a:t>
            </a:r>
            <a:r>
              <a:rPr lang="en-US" dirty="0" err="1"/>
              <a:t>eax</a:t>
            </a:r>
            <a:endParaRPr lang="en-US" dirty="0"/>
          </a:p>
          <a:p>
            <a:pPr marL="0" indent="0">
              <a:buNone/>
            </a:pPr>
            <a:r>
              <a:rPr lang="en-US" dirty="0"/>
              <a:t>mov (%</a:t>
            </a:r>
            <a:r>
              <a:rPr lang="en-US" dirty="0" err="1"/>
              <a:t>eax</a:t>
            </a:r>
            <a:r>
              <a:rPr lang="en-US" dirty="0"/>
              <a:t>), %</a:t>
            </a:r>
            <a:r>
              <a:rPr lang="en-US" dirty="0" err="1"/>
              <a:t>esp</a:t>
            </a:r>
            <a:r>
              <a:rPr lang="en-US" dirty="0"/>
              <a:t>                  </a:t>
            </a:r>
            <a:r>
              <a:rPr lang="en-US" dirty="0">
                <a:solidFill>
                  <a:srgbClr val="FF0000"/>
                </a:solidFill>
              </a:rPr>
              <a:t>// %</a:t>
            </a:r>
            <a:r>
              <a:rPr lang="en-US" dirty="0" err="1">
                <a:solidFill>
                  <a:srgbClr val="FF0000"/>
                </a:solidFill>
              </a:rPr>
              <a:t>esp</a:t>
            </a:r>
            <a:r>
              <a:rPr lang="en-US" dirty="0">
                <a:solidFill>
                  <a:srgbClr val="FF0000"/>
                </a:solidFill>
              </a:rPr>
              <a:t> = next-&gt;</a:t>
            </a:r>
            <a:r>
              <a:rPr lang="en-US" dirty="0" err="1">
                <a:solidFill>
                  <a:srgbClr val="FF0000"/>
                </a:solidFill>
              </a:rPr>
              <a:t>esp</a:t>
            </a:r>
            <a:endParaRPr lang="en-US" dirty="0">
              <a:solidFill>
                <a:srgbClr val="FF0000"/>
              </a:solidFill>
            </a:endParaRPr>
          </a:p>
          <a:p>
            <a:pPr marL="0" indent="0">
              <a:buNone/>
            </a:pPr>
            <a:r>
              <a:rPr lang="en-US" dirty="0"/>
              <a:t>pop %</a:t>
            </a:r>
            <a:r>
              <a:rPr lang="en-US" dirty="0" err="1"/>
              <a:t>ebx</a:t>
            </a:r>
            <a:endParaRPr lang="en-US" dirty="0"/>
          </a:p>
          <a:p>
            <a:pPr marL="0" indent="0">
              <a:buNone/>
            </a:pPr>
            <a:r>
              <a:rPr lang="en-US" dirty="0"/>
              <a:t>pop %</a:t>
            </a:r>
            <a:r>
              <a:rPr lang="en-US" dirty="0" err="1"/>
              <a:t>edi</a:t>
            </a:r>
            <a:endParaRPr lang="en-US" dirty="0"/>
          </a:p>
          <a:p>
            <a:pPr marL="0" indent="0">
              <a:buNone/>
            </a:pPr>
            <a:r>
              <a:rPr lang="en-US" dirty="0"/>
              <a:t>pop %</a:t>
            </a:r>
            <a:r>
              <a:rPr lang="en-US" dirty="0" err="1"/>
              <a:t>esi</a:t>
            </a:r>
            <a:endParaRPr lang="en-US" dirty="0"/>
          </a:p>
          <a:p>
            <a:pPr marL="0" indent="0">
              <a:buNone/>
            </a:pPr>
            <a:r>
              <a:rPr lang="en-US" dirty="0"/>
              <a:t>pop %</a:t>
            </a:r>
            <a:r>
              <a:rPr lang="en-US" dirty="0" err="1"/>
              <a:t>ebp</a:t>
            </a:r>
            <a:endParaRPr lang="en-US" dirty="0"/>
          </a:p>
          <a:p>
            <a:pPr marL="0" indent="0">
              <a:buNone/>
            </a:pPr>
            <a:r>
              <a:rPr lang="en-US" dirty="0"/>
              <a:t>ret</a:t>
            </a:r>
          </a:p>
        </p:txBody>
      </p:sp>
      <p:sp>
        <p:nvSpPr>
          <p:cNvPr id="4" name="TextBox 3">
            <a:extLst>
              <a:ext uri="{FF2B5EF4-FFF2-40B4-BE49-F238E27FC236}">
                <a16:creationId xmlns:a16="http://schemas.microsoft.com/office/drawing/2014/main" id="{74946A45-9FBA-4860-A719-AF3574CEB550}"/>
              </a:ext>
            </a:extLst>
          </p:cNvPr>
          <p:cNvSpPr txBox="1"/>
          <p:nvPr/>
        </p:nvSpPr>
        <p:spPr>
          <a:xfrm>
            <a:off x="8349343" y="1948543"/>
            <a:ext cx="3211286"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thread {</a:t>
            </a:r>
          </a:p>
          <a:p>
            <a:r>
              <a:rPr lang="en-US" dirty="0">
                <a:latin typeface="Arial" panose="020B0604020202020204" pitchFamily="34" charset="0"/>
                <a:cs typeface="Arial" panose="020B0604020202020204" pitchFamily="34" charset="0"/>
              </a:rPr>
              <a:t>   void *</a:t>
            </a:r>
            <a:r>
              <a:rPr lang="en-US" dirty="0" err="1">
                <a:latin typeface="Arial" panose="020B0604020202020204" pitchFamily="34" charset="0"/>
                <a:cs typeface="Arial" panose="020B0604020202020204" pitchFamily="34" charset="0"/>
              </a:rPr>
              <a:t>esp</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struct thread *next;</a:t>
            </a:r>
          </a:p>
          <a:p>
            <a:r>
              <a:rPr lang="en-US" dirty="0">
                <a:latin typeface="Arial" panose="020B0604020202020204" pitchFamily="34" charset="0"/>
                <a:cs typeface="Arial" panose="020B0604020202020204" pitchFamily="34" charset="0"/>
              </a:rPr>
              <a:t>   struct thread *</a:t>
            </a:r>
            <a:r>
              <a:rPr lang="en-US" dirty="0" err="1">
                <a:latin typeface="Arial" panose="020B0604020202020204" pitchFamily="34" charset="0"/>
                <a:cs typeface="Arial" panose="020B0604020202020204" pitchFamily="34" charset="0"/>
              </a:rPr>
              <a:t>prev</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C43033A-9912-49DB-BC3A-6A708B130B4D}"/>
                  </a:ext>
                </a:extLst>
              </p14:cNvPr>
              <p14:cNvContentPartPr/>
              <p14:nvPr/>
            </p14:nvContentPartPr>
            <p14:xfrm>
              <a:off x="6498720" y="4475160"/>
              <a:ext cx="371880" cy="132120"/>
            </p14:xfrm>
          </p:contentPart>
        </mc:Choice>
        <mc:Fallback xmlns="">
          <p:pic>
            <p:nvPicPr>
              <p:cNvPr id="5" name="Ink 4">
                <a:extLst>
                  <a:ext uri="{FF2B5EF4-FFF2-40B4-BE49-F238E27FC236}">
                    <a16:creationId xmlns:a16="http://schemas.microsoft.com/office/drawing/2014/main" id="{AC43033A-9912-49DB-BC3A-6A708B130B4D}"/>
                  </a:ext>
                </a:extLst>
              </p:cNvPr>
              <p:cNvPicPr/>
              <p:nvPr/>
            </p:nvPicPr>
            <p:blipFill>
              <a:blip r:embed="rId4"/>
              <a:stretch>
                <a:fillRect/>
              </a:stretch>
            </p:blipFill>
            <p:spPr>
              <a:xfrm>
                <a:off x="6489360" y="4465800"/>
                <a:ext cx="390600" cy="150840"/>
              </a:xfrm>
              <a:prstGeom prst="rect">
                <a:avLst/>
              </a:prstGeom>
            </p:spPr>
          </p:pic>
        </mc:Fallback>
      </mc:AlternateContent>
    </p:spTree>
    <p:extLst>
      <p:ext uri="{BB962C8B-B14F-4D97-AF65-F5344CB8AC3E}">
        <p14:creationId xmlns:p14="http://schemas.microsoft.com/office/powerpoint/2010/main" val="204948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8F17F-62AD-4144-95D2-1DFB1A53D449}"/>
              </a:ext>
            </a:extLst>
          </p:cNvPr>
          <p:cNvSpPr>
            <a:spLocks noGrp="1"/>
          </p:cNvSpPr>
          <p:nvPr>
            <p:ph type="title"/>
          </p:nvPr>
        </p:nvSpPr>
        <p:spPr/>
        <p:txBody>
          <a:bodyPr/>
          <a:lstStyle/>
          <a:p>
            <a:r>
              <a:rPr lang="en-US" dirty="0" err="1"/>
              <a:t>thread_create</a:t>
            </a:r>
            <a:endParaRPr lang="en-US" dirty="0"/>
          </a:p>
        </p:txBody>
      </p:sp>
      <p:graphicFrame>
        <p:nvGraphicFramePr>
          <p:cNvPr id="4" name="Content Placeholder 3">
            <a:extLst>
              <a:ext uri="{FF2B5EF4-FFF2-40B4-BE49-F238E27FC236}">
                <a16:creationId xmlns:a16="http://schemas.microsoft.com/office/drawing/2014/main" id="{3C68AFDA-75E5-4C10-9891-F28AA84D1379}"/>
              </a:ext>
            </a:extLst>
          </p:cNvPr>
          <p:cNvGraphicFramePr>
            <a:graphicFrameLocks noGrp="1"/>
          </p:cNvGraphicFramePr>
          <p:nvPr>
            <p:ph idx="1"/>
            <p:extLst>
              <p:ext uri="{D42A27DB-BD31-4B8C-83A1-F6EECF244321}">
                <p14:modId xmlns:p14="http://schemas.microsoft.com/office/powerpoint/2010/main" val="800377494"/>
              </p:ext>
            </p:extLst>
          </p:nvPr>
        </p:nvGraphicFramePr>
        <p:xfrm>
          <a:off x="9927772" y="1836511"/>
          <a:ext cx="1219200" cy="3708400"/>
        </p:xfrm>
        <a:graphic>
          <a:graphicData uri="http://schemas.openxmlformats.org/drawingml/2006/table">
            <a:tbl>
              <a:tblPr bandRow="1">
                <a:tableStyleId>{5C22544A-7EE6-4342-B048-85BDC9FD1C3A}</a:tableStyleId>
              </a:tblPr>
              <a:tblGrid>
                <a:gridCol w="1219200">
                  <a:extLst>
                    <a:ext uri="{9D8B030D-6E8A-4147-A177-3AD203B41FA5}">
                      <a16:colId xmlns:a16="http://schemas.microsoft.com/office/drawing/2014/main" val="83615577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211128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2553647"/>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882006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668308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670283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281711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80706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7731418"/>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422910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4238550"/>
                  </a:ext>
                </a:extLst>
              </a:tr>
            </a:tbl>
          </a:graphicData>
        </a:graphic>
      </p:graphicFrame>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3E40EC1D-D02D-4018-BBAE-E3FB04DD402A}"/>
                  </a:ext>
                </a:extLst>
              </p14:cNvPr>
              <p14:cNvContentPartPr/>
              <p14:nvPr/>
            </p14:nvContentPartPr>
            <p14:xfrm>
              <a:off x="1192320" y="1506960"/>
              <a:ext cx="10101600" cy="4241880"/>
            </p14:xfrm>
          </p:contentPart>
        </mc:Choice>
        <mc:Fallback xmlns="">
          <p:pic>
            <p:nvPicPr>
              <p:cNvPr id="3" name="Ink 2">
                <a:extLst>
                  <a:ext uri="{FF2B5EF4-FFF2-40B4-BE49-F238E27FC236}">
                    <a16:creationId xmlns:a16="http://schemas.microsoft.com/office/drawing/2014/main" id="{3E40EC1D-D02D-4018-BBAE-E3FB04DD402A}"/>
                  </a:ext>
                </a:extLst>
              </p:cNvPr>
              <p:cNvPicPr/>
              <p:nvPr/>
            </p:nvPicPr>
            <p:blipFill>
              <a:blip r:embed="rId4"/>
              <a:stretch>
                <a:fillRect/>
              </a:stretch>
            </p:blipFill>
            <p:spPr>
              <a:xfrm>
                <a:off x="1182960" y="1497600"/>
                <a:ext cx="10120320" cy="4260600"/>
              </a:xfrm>
              <a:prstGeom prst="rect">
                <a:avLst/>
              </a:prstGeom>
            </p:spPr>
          </p:pic>
        </mc:Fallback>
      </mc:AlternateContent>
    </p:spTree>
    <p:extLst>
      <p:ext uri="{BB962C8B-B14F-4D97-AF65-F5344CB8AC3E}">
        <p14:creationId xmlns:p14="http://schemas.microsoft.com/office/powerpoint/2010/main" val="38886304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1033A-AFAB-4E46-B668-20FF1E6F9E50}"/>
              </a:ext>
            </a:extLst>
          </p:cNvPr>
          <p:cNvSpPr>
            <a:spLocks noGrp="1"/>
          </p:cNvSpPr>
          <p:nvPr>
            <p:ph type="title"/>
          </p:nvPr>
        </p:nvSpPr>
        <p:spPr/>
        <p:txBody>
          <a:bodyPr/>
          <a:lstStyle/>
          <a:p>
            <a:r>
              <a:rPr lang="en-US" dirty="0" err="1"/>
              <a:t>thread_create</a:t>
            </a:r>
            <a:endParaRPr lang="en-US" dirty="0"/>
          </a:p>
        </p:txBody>
      </p:sp>
      <p:sp>
        <p:nvSpPr>
          <p:cNvPr id="3" name="Content Placeholder 2">
            <a:extLst>
              <a:ext uri="{FF2B5EF4-FFF2-40B4-BE49-F238E27FC236}">
                <a16:creationId xmlns:a16="http://schemas.microsoft.com/office/drawing/2014/main" id="{BB6CFC0B-7B40-42E7-B0E8-C1F11E7EF753}"/>
              </a:ext>
            </a:extLst>
          </p:cNvPr>
          <p:cNvSpPr>
            <a:spLocks noGrp="1"/>
          </p:cNvSpPr>
          <p:nvPr>
            <p:ph idx="1"/>
          </p:nvPr>
        </p:nvSpPr>
        <p:spPr/>
        <p:txBody>
          <a:bodyPr>
            <a:normAutofit fontScale="85000" lnSpcReduction="20000"/>
          </a:bodyPr>
          <a:lstStyle/>
          <a:p>
            <a:pPr marL="0" indent="0">
              <a:buNone/>
            </a:pPr>
            <a:r>
              <a:rPr lang="en-US" dirty="0"/>
              <a:t>unsigned *stack = malloc(4096);</a:t>
            </a:r>
          </a:p>
          <a:p>
            <a:pPr marL="0" indent="0">
              <a:buNone/>
            </a:pPr>
            <a:r>
              <a:rPr lang="en-US" dirty="0"/>
              <a:t>stack += 1024;</a:t>
            </a:r>
          </a:p>
          <a:p>
            <a:pPr marL="0" indent="0">
              <a:buNone/>
            </a:pPr>
            <a:r>
              <a:rPr lang="en-US" dirty="0"/>
              <a:t>struct thread *t = malloc(</a:t>
            </a:r>
            <a:r>
              <a:rPr lang="en-US" dirty="0" err="1"/>
              <a:t>sizeof</a:t>
            </a:r>
            <a:r>
              <a:rPr lang="en-US" dirty="0"/>
              <a:t>(struct thread));</a:t>
            </a:r>
          </a:p>
          <a:p>
            <a:pPr marL="0" indent="0">
              <a:buNone/>
            </a:pPr>
            <a:r>
              <a:rPr lang="en-US" dirty="0"/>
              <a:t>push param  // parameter</a:t>
            </a:r>
          </a:p>
          <a:p>
            <a:pPr marL="0" indent="0">
              <a:buNone/>
            </a:pPr>
            <a:r>
              <a:rPr lang="en-US" dirty="0"/>
              <a:t>push 0           // fake return address (never returns)</a:t>
            </a:r>
          </a:p>
          <a:p>
            <a:pPr marL="0" indent="0">
              <a:buNone/>
            </a:pPr>
            <a:r>
              <a:rPr lang="en-US" dirty="0"/>
              <a:t>push </a:t>
            </a:r>
            <a:r>
              <a:rPr lang="en-US" dirty="0" err="1"/>
              <a:t>target_fn</a:t>
            </a:r>
            <a:endParaRPr lang="en-US" dirty="0"/>
          </a:p>
          <a:p>
            <a:pPr marL="0" indent="0">
              <a:buNone/>
            </a:pPr>
            <a:r>
              <a:rPr lang="en-US" dirty="0"/>
              <a:t>push 0  // </a:t>
            </a:r>
            <a:r>
              <a:rPr lang="en-US" dirty="0" err="1"/>
              <a:t>ebx</a:t>
            </a:r>
            <a:endParaRPr lang="en-US" dirty="0"/>
          </a:p>
          <a:p>
            <a:pPr marL="0" indent="0">
              <a:buNone/>
            </a:pPr>
            <a:r>
              <a:rPr lang="en-US" dirty="0"/>
              <a:t>push 0  // </a:t>
            </a:r>
            <a:r>
              <a:rPr lang="en-US" dirty="0" err="1"/>
              <a:t>edi</a:t>
            </a:r>
            <a:endParaRPr lang="en-US" dirty="0"/>
          </a:p>
          <a:p>
            <a:pPr marL="0" indent="0">
              <a:buNone/>
            </a:pPr>
            <a:r>
              <a:rPr lang="en-US" dirty="0"/>
              <a:t>push 0  // </a:t>
            </a:r>
            <a:r>
              <a:rPr lang="en-US" dirty="0" err="1"/>
              <a:t>esi</a:t>
            </a:r>
            <a:endParaRPr lang="en-US" dirty="0"/>
          </a:p>
          <a:p>
            <a:pPr marL="0" indent="0">
              <a:buNone/>
            </a:pPr>
            <a:r>
              <a:rPr lang="en-US" dirty="0"/>
              <a:t>push 0  // </a:t>
            </a:r>
            <a:r>
              <a:rPr lang="en-US" dirty="0" err="1"/>
              <a:t>ebp</a:t>
            </a:r>
            <a:endParaRPr lang="en-US" dirty="0"/>
          </a:p>
          <a:p>
            <a:pPr marL="0" indent="0">
              <a:buNone/>
            </a:pPr>
            <a:r>
              <a:rPr lang="en-US" dirty="0"/>
              <a:t>set </a:t>
            </a:r>
            <a:r>
              <a:rPr lang="en-US" dirty="0" err="1"/>
              <a:t>esp</a:t>
            </a:r>
            <a:r>
              <a:rPr lang="en-US" dirty="0"/>
              <a:t> in struct thread (t)</a:t>
            </a:r>
          </a:p>
          <a:p>
            <a:pPr marL="0" indent="0">
              <a:buNone/>
            </a:pPr>
            <a:endParaRPr lang="en-US" dirty="0"/>
          </a:p>
        </p:txBody>
      </p:sp>
    </p:spTree>
    <p:extLst>
      <p:ext uri="{BB962C8B-B14F-4D97-AF65-F5344CB8AC3E}">
        <p14:creationId xmlns:p14="http://schemas.microsoft.com/office/powerpoint/2010/main" val="3980628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22B53-AFD9-4A85-92D7-788B22383C8F}"/>
              </a:ext>
            </a:extLst>
          </p:cNvPr>
          <p:cNvSpPr>
            <a:spLocks noGrp="1"/>
          </p:cNvSpPr>
          <p:nvPr>
            <p:ph type="title"/>
          </p:nvPr>
        </p:nvSpPr>
        <p:spPr/>
        <p:txBody>
          <a:bodyPr/>
          <a:lstStyle/>
          <a:p>
            <a:r>
              <a:rPr lang="en-US" dirty="0"/>
              <a:t>How can we restrict applications from calling schedule directly?</a:t>
            </a:r>
          </a:p>
        </p:txBody>
      </p:sp>
      <p:sp>
        <p:nvSpPr>
          <p:cNvPr id="3" name="Content Placeholder 2">
            <a:extLst>
              <a:ext uri="{FF2B5EF4-FFF2-40B4-BE49-F238E27FC236}">
                <a16:creationId xmlns:a16="http://schemas.microsoft.com/office/drawing/2014/main" id="{2D2041C7-5266-4826-95E3-A2399BC5C182}"/>
              </a:ext>
            </a:extLst>
          </p:cNvPr>
          <p:cNvSpPr>
            <a:spLocks noGrp="1"/>
          </p:cNvSpPr>
          <p:nvPr>
            <p:ph idx="1"/>
          </p:nvPr>
        </p:nvSpPr>
        <p:spPr/>
        <p:txBody>
          <a:bodyPr/>
          <a:lstStyle/>
          <a:p>
            <a:r>
              <a:rPr lang="en-US" dirty="0"/>
              <a:t>The application can jump anywhere using the </a:t>
            </a:r>
            <a:r>
              <a:rPr lang="en-US" dirty="0" err="1">
                <a:solidFill>
                  <a:srgbClr val="FF0000"/>
                </a:solidFill>
              </a:rPr>
              <a:t>jmp</a:t>
            </a:r>
            <a:r>
              <a:rPr lang="en-US" dirty="0"/>
              <a:t> instruction</a:t>
            </a:r>
          </a:p>
          <a:p>
            <a:endParaRPr lang="en-US" dirty="0"/>
          </a:p>
          <a:p>
            <a:r>
              <a:rPr lang="en-US" dirty="0"/>
              <a:t>In C applications </a:t>
            </a:r>
          </a:p>
          <a:p>
            <a:pPr lvl="1"/>
            <a:r>
              <a:rPr lang="en-US" dirty="0"/>
              <a:t>a function pointer can be used to jump anywhere</a:t>
            </a:r>
          </a:p>
          <a:p>
            <a:pPr lvl="1"/>
            <a:r>
              <a:rPr lang="en-US" dirty="0"/>
              <a:t>a function can overwrite the return address on the stack to jump anywhere</a:t>
            </a:r>
          </a:p>
        </p:txBody>
      </p:sp>
    </p:spTree>
    <p:extLst>
      <p:ext uri="{BB962C8B-B14F-4D97-AF65-F5344CB8AC3E}">
        <p14:creationId xmlns:p14="http://schemas.microsoft.com/office/powerpoint/2010/main" val="33024678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22B53-AFD9-4A85-92D7-788B22383C8F}"/>
              </a:ext>
            </a:extLst>
          </p:cNvPr>
          <p:cNvSpPr>
            <a:spLocks noGrp="1"/>
          </p:cNvSpPr>
          <p:nvPr>
            <p:ph type="title"/>
          </p:nvPr>
        </p:nvSpPr>
        <p:spPr/>
        <p:txBody>
          <a:bodyPr/>
          <a:lstStyle/>
          <a:p>
            <a:r>
              <a:rPr lang="en-US" dirty="0"/>
              <a:t>How can we restrict applications from calling schedule directly?</a:t>
            </a:r>
          </a:p>
        </p:txBody>
      </p:sp>
      <p:sp>
        <p:nvSpPr>
          <p:cNvPr id="3" name="Content Placeholder 2">
            <a:extLst>
              <a:ext uri="{FF2B5EF4-FFF2-40B4-BE49-F238E27FC236}">
                <a16:creationId xmlns:a16="http://schemas.microsoft.com/office/drawing/2014/main" id="{2D2041C7-5266-4826-95E3-A2399BC5C182}"/>
              </a:ext>
            </a:extLst>
          </p:cNvPr>
          <p:cNvSpPr>
            <a:spLocks noGrp="1"/>
          </p:cNvSpPr>
          <p:nvPr>
            <p:ph idx="1"/>
          </p:nvPr>
        </p:nvSpPr>
        <p:spPr/>
        <p:txBody>
          <a:bodyPr/>
          <a:lstStyle/>
          <a:p>
            <a:r>
              <a:rPr lang="en-US" dirty="0"/>
              <a:t>The goal of the OS to allow all kind of languages including assembly</a:t>
            </a:r>
          </a:p>
          <a:p>
            <a:endParaRPr lang="en-US" dirty="0"/>
          </a:p>
          <a:p>
            <a:r>
              <a:rPr lang="en-US" dirty="0"/>
              <a:t>We need some sort of hardware support for this</a:t>
            </a:r>
          </a:p>
          <a:p>
            <a:pPr marL="0" indent="0">
              <a:buNone/>
            </a:pPr>
            <a:endParaRPr lang="en-US" dirty="0"/>
          </a:p>
          <a:p>
            <a:r>
              <a:rPr lang="en-US" dirty="0"/>
              <a:t>Let us assume for now that if an application directly jumps to OS routines, the OS kills the application</a:t>
            </a:r>
          </a:p>
        </p:txBody>
      </p:sp>
    </p:spTree>
    <p:extLst>
      <p:ext uri="{BB962C8B-B14F-4D97-AF65-F5344CB8AC3E}">
        <p14:creationId xmlns:p14="http://schemas.microsoft.com/office/powerpoint/2010/main" val="3934349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C475B-25AA-4AF7-B078-9E948B809945}"/>
              </a:ext>
            </a:extLst>
          </p:cNvPr>
          <p:cNvSpPr>
            <a:spLocks noGrp="1"/>
          </p:cNvSpPr>
          <p:nvPr>
            <p:ph type="title"/>
          </p:nvPr>
        </p:nvSpPr>
        <p:spPr/>
        <p:txBody>
          <a:bodyPr/>
          <a:lstStyle/>
          <a:p>
            <a:r>
              <a:rPr lang="en-US" dirty="0"/>
              <a:t>Entry to OS</a:t>
            </a:r>
          </a:p>
        </p:txBody>
      </p:sp>
      <p:sp>
        <p:nvSpPr>
          <p:cNvPr id="3" name="Content Placeholder 2">
            <a:extLst>
              <a:ext uri="{FF2B5EF4-FFF2-40B4-BE49-F238E27FC236}">
                <a16:creationId xmlns:a16="http://schemas.microsoft.com/office/drawing/2014/main" id="{0ED31810-FA1F-458D-92BC-758DC0F41907}"/>
              </a:ext>
            </a:extLst>
          </p:cNvPr>
          <p:cNvSpPr>
            <a:spLocks noGrp="1"/>
          </p:cNvSpPr>
          <p:nvPr>
            <p:ph idx="1"/>
          </p:nvPr>
        </p:nvSpPr>
        <p:spPr/>
        <p:txBody>
          <a:bodyPr/>
          <a:lstStyle/>
          <a:p>
            <a:r>
              <a:rPr lang="en-US" dirty="0"/>
              <a:t>The entry points to OS are interrupt handlers</a:t>
            </a:r>
          </a:p>
          <a:p>
            <a:pPr lvl="1"/>
            <a:r>
              <a:rPr lang="en-US" dirty="0"/>
              <a:t>x86 supports 256 different kinds of interrupts (some of these are exceptions)</a:t>
            </a:r>
          </a:p>
          <a:p>
            <a:pPr lvl="2"/>
            <a:r>
              <a:rPr lang="en-US" dirty="0"/>
              <a:t>timer interrupt is one example</a:t>
            </a:r>
          </a:p>
          <a:p>
            <a:pPr lvl="2"/>
            <a:r>
              <a:rPr lang="en-US" dirty="0"/>
              <a:t>there could be other interrupts as well</a:t>
            </a:r>
          </a:p>
          <a:p>
            <a:pPr lvl="2"/>
            <a:r>
              <a:rPr lang="en-US" dirty="0"/>
              <a:t>each interrupt is associated with a unique number (vector number)</a:t>
            </a:r>
          </a:p>
          <a:p>
            <a:pPr lvl="2"/>
            <a:r>
              <a:rPr lang="en-US" dirty="0"/>
              <a:t>e.g., timer interrupt vector number is a specific value between 0 to 256</a:t>
            </a:r>
          </a:p>
          <a:p>
            <a:pPr lvl="2"/>
            <a:r>
              <a:rPr lang="en-US" dirty="0"/>
              <a:t>the software can invoke an interrupt using </a:t>
            </a:r>
            <a:r>
              <a:rPr lang="en-US" b="1" dirty="0">
                <a:solidFill>
                  <a:srgbClr val="FF0000"/>
                </a:solidFill>
              </a:rPr>
              <a:t>int $</a:t>
            </a:r>
            <a:r>
              <a:rPr lang="en-US" b="1" dirty="0" err="1">
                <a:solidFill>
                  <a:srgbClr val="FF0000"/>
                </a:solidFill>
              </a:rPr>
              <a:t>vector_number</a:t>
            </a:r>
            <a:r>
              <a:rPr lang="en-US" b="1" dirty="0">
                <a:solidFill>
                  <a:srgbClr val="FF0000"/>
                </a:solidFill>
              </a:rPr>
              <a:t> </a:t>
            </a:r>
            <a:r>
              <a:rPr lang="en-US" dirty="0"/>
              <a:t>instruction</a:t>
            </a:r>
          </a:p>
          <a:p>
            <a:pPr lvl="2"/>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C02D2B5-C7D8-4E16-8276-C87FF76FED1A}"/>
                  </a:ext>
                </a:extLst>
              </p14:cNvPr>
              <p14:cNvContentPartPr/>
              <p14:nvPr/>
            </p14:nvContentPartPr>
            <p14:xfrm>
              <a:off x="2252520" y="4854960"/>
              <a:ext cx="1275840" cy="312840"/>
            </p14:xfrm>
          </p:contentPart>
        </mc:Choice>
        <mc:Fallback xmlns="">
          <p:pic>
            <p:nvPicPr>
              <p:cNvPr id="4" name="Ink 3">
                <a:extLst>
                  <a:ext uri="{FF2B5EF4-FFF2-40B4-BE49-F238E27FC236}">
                    <a16:creationId xmlns:a16="http://schemas.microsoft.com/office/drawing/2014/main" id="{EC02D2B5-C7D8-4E16-8276-C87FF76FED1A}"/>
                  </a:ext>
                </a:extLst>
              </p:cNvPr>
              <p:cNvPicPr/>
              <p:nvPr/>
            </p:nvPicPr>
            <p:blipFill>
              <a:blip r:embed="rId4"/>
              <a:stretch>
                <a:fillRect/>
              </a:stretch>
            </p:blipFill>
            <p:spPr>
              <a:xfrm>
                <a:off x="2243160" y="4845600"/>
                <a:ext cx="1294560" cy="331560"/>
              </a:xfrm>
              <a:prstGeom prst="rect">
                <a:avLst/>
              </a:prstGeom>
            </p:spPr>
          </p:pic>
        </mc:Fallback>
      </mc:AlternateContent>
    </p:spTree>
    <p:extLst>
      <p:ext uri="{BB962C8B-B14F-4D97-AF65-F5344CB8AC3E}">
        <p14:creationId xmlns:p14="http://schemas.microsoft.com/office/powerpoint/2010/main" val="914874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A625B-47DE-4F99-B5B3-5AAE75CA490F}"/>
              </a:ext>
            </a:extLst>
          </p:cNvPr>
          <p:cNvSpPr>
            <a:spLocks noGrp="1"/>
          </p:cNvSpPr>
          <p:nvPr>
            <p:ph type="title"/>
          </p:nvPr>
        </p:nvSpPr>
        <p:spPr/>
        <p:txBody>
          <a:bodyPr/>
          <a:lstStyle/>
          <a:p>
            <a:r>
              <a:rPr lang="en-US" dirty="0"/>
              <a:t>Interrupt descriptor table (IDT)</a:t>
            </a:r>
          </a:p>
        </p:txBody>
      </p:sp>
      <p:sp>
        <p:nvSpPr>
          <p:cNvPr id="3" name="Content Placeholder 2">
            <a:extLst>
              <a:ext uri="{FF2B5EF4-FFF2-40B4-BE49-F238E27FC236}">
                <a16:creationId xmlns:a16="http://schemas.microsoft.com/office/drawing/2014/main" id="{897B2EA7-69D0-44B6-BB5A-B993BAA40118}"/>
              </a:ext>
            </a:extLst>
          </p:cNvPr>
          <p:cNvSpPr>
            <a:spLocks noGrp="1"/>
          </p:cNvSpPr>
          <p:nvPr>
            <p:ph idx="1"/>
          </p:nvPr>
        </p:nvSpPr>
        <p:spPr/>
        <p:txBody>
          <a:bodyPr/>
          <a:lstStyle/>
          <a:p>
            <a:r>
              <a:rPr lang="en-US" dirty="0"/>
              <a:t>IDT lives in memory</a:t>
            </a:r>
          </a:p>
          <a:p>
            <a:endParaRPr lang="en-US" dirty="0"/>
          </a:p>
          <a:p>
            <a:r>
              <a:rPr lang="en-US" dirty="0"/>
              <a:t>IDT has 256 entries</a:t>
            </a:r>
          </a:p>
          <a:p>
            <a:endParaRPr lang="en-US" dirty="0"/>
          </a:p>
          <a:p>
            <a:r>
              <a:rPr lang="en-US" dirty="0"/>
              <a:t>IDT contains the addresses of the interrupt handlers</a:t>
            </a:r>
          </a:p>
          <a:p>
            <a:endParaRPr lang="en-US" dirty="0"/>
          </a:p>
          <a:p>
            <a:r>
              <a:rPr lang="en-US" dirty="0"/>
              <a:t>On timer interrupt 1, </a:t>
            </a:r>
            <a:r>
              <a:rPr lang="en-US" dirty="0">
                <a:solidFill>
                  <a:srgbClr val="FF0000"/>
                </a:solidFill>
              </a:rPr>
              <a:t>handler_1</a:t>
            </a:r>
            <a:r>
              <a:rPr lang="en-US" dirty="0"/>
              <a:t> is called</a:t>
            </a:r>
          </a:p>
          <a:p>
            <a:pPr lvl="1"/>
            <a:r>
              <a:rPr lang="en-US" dirty="0"/>
              <a:t>The CPU looks in the IDT for </a:t>
            </a:r>
            <a:r>
              <a:rPr lang="en-US" dirty="0">
                <a:solidFill>
                  <a:srgbClr val="FF0000"/>
                </a:solidFill>
              </a:rPr>
              <a:t>handler_1 </a:t>
            </a:r>
            <a:r>
              <a:rPr lang="en-US" dirty="0"/>
              <a:t>and jumps to it</a:t>
            </a:r>
          </a:p>
          <a:p>
            <a:endParaRPr lang="en-US" dirty="0"/>
          </a:p>
          <a:p>
            <a:endParaRPr lang="en-US" dirty="0"/>
          </a:p>
        </p:txBody>
      </p:sp>
      <p:graphicFrame>
        <p:nvGraphicFramePr>
          <p:cNvPr id="4" name="Content Placeholder 4">
            <a:extLst>
              <a:ext uri="{FF2B5EF4-FFF2-40B4-BE49-F238E27FC236}">
                <a16:creationId xmlns:a16="http://schemas.microsoft.com/office/drawing/2014/main" id="{0AB98D53-960B-4C9F-B75E-1131034BA225}"/>
              </a:ext>
            </a:extLst>
          </p:cNvPr>
          <p:cNvGraphicFramePr>
            <a:graphicFrameLocks/>
          </p:cNvGraphicFramePr>
          <p:nvPr>
            <p:extLst>
              <p:ext uri="{D42A27DB-BD31-4B8C-83A1-F6EECF244321}">
                <p14:modId xmlns:p14="http://schemas.microsoft.com/office/powerpoint/2010/main" val="854334799"/>
              </p:ext>
            </p:extLst>
          </p:nvPr>
        </p:nvGraphicFramePr>
        <p:xfrm>
          <a:off x="9209314" y="1433739"/>
          <a:ext cx="1426029" cy="4450080"/>
        </p:xfrm>
        <a:graphic>
          <a:graphicData uri="http://schemas.openxmlformats.org/drawingml/2006/table">
            <a:tbl>
              <a:tblPr bandRow="1">
                <a:tableStyleId>{5C22544A-7EE6-4342-B048-85BDC9FD1C3A}</a:tableStyleId>
              </a:tblPr>
              <a:tblGrid>
                <a:gridCol w="1426029">
                  <a:extLst>
                    <a:ext uri="{9D8B030D-6E8A-4147-A177-3AD203B41FA5}">
                      <a16:colId xmlns:a16="http://schemas.microsoft.com/office/drawing/2014/main" val="3267564128"/>
                    </a:ext>
                  </a:extLst>
                </a:gridCol>
              </a:tblGrid>
              <a:tr h="370840">
                <a:tc>
                  <a:txBody>
                    <a:bodyPr/>
                    <a:lstStyle/>
                    <a:p>
                      <a:pPr algn="ctr"/>
                      <a:r>
                        <a:rPr lang="en-US" dirty="0">
                          <a:solidFill>
                            <a:srgbClr val="FF0000"/>
                          </a:solidFill>
                        </a:rPr>
                        <a:t>handler_0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2584466"/>
                  </a:ext>
                </a:extLst>
              </a:tr>
              <a:tr h="370840">
                <a:tc>
                  <a:txBody>
                    <a:bodyPr/>
                    <a:lstStyle/>
                    <a:p>
                      <a:pPr algn="ctr"/>
                      <a:r>
                        <a:rPr lang="en-US" dirty="0">
                          <a:solidFill>
                            <a:srgbClr val="FF0000"/>
                          </a:solidFill>
                        </a:rPr>
                        <a:t>handler_1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71529543"/>
                  </a:ext>
                </a:extLst>
              </a:tr>
              <a:tr h="370840">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8744479"/>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40323902"/>
                  </a:ext>
                </a:extLst>
              </a:tr>
              <a:tr h="370840">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2663691"/>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81703576"/>
                  </a:ext>
                </a:extLst>
              </a:tr>
              <a:tr h="370840">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919481"/>
                  </a:ext>
                </a:extLst>
              </a:tr>
              <a:tr h="370840">
                <a:tc>
                  <a:txBody>
                    <a:bodyPr/>
                    <a:lstStyle/>
                    <a:p>
                      <a:pPr algn="ctr"/>
                      <a:r>
                        <a:rPr lang="en-US" dirty="0" err="1">
                          <a:solidFill>
                            <a:srgbClr val="FF0000"/>
                          </a:solidFill>
                        </a:rPr>
                        <a:t>handler_x</a:t>
                      </a:r>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88999362"/>
                  </a:ext>
                </a:extLst>
              </a:tr>
              <a:tr h="370840">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82583558"/>
                  </a:ext>
                </a:extLst>
              </a:tr>
              <a:tr h="370840">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92852250"/>
                  </a:ext>
                </a:extLst>
              </a:tr>
              <a:tr h="370840">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798654"/>
                  </a:ext>
                </a:extLst>
              </a:tr>
              <a:tr h="370840">
                <a:tc>
                  <a:txBody>
                    <a:bodyPr/>
                    <a:lstStyle/>
                    <a:p>
                      <a:pPr algn="ctr"/>
                      <a:r>
                        <a:rPr lang="en-US" dirty="0">
                          <a:solidFill>
                            <a:srgbClr val="FF0000"/>
                          </a:solidFill>
                        </a:rPr>
                        <a:t>handler_255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1278425"/>
                  </a:ext>
                </a:extLst>
              </a:tr>
            </a:tbl>
          </a:graphicData>
        </a:graphic>
      </p:graphicFrame>
    </p:spTree>
    <p:extLst>
      <p:ext uri="{BB962C8B-B14F-4D97-AF65-F5344CB8AC3E}">
        <p14:creationId xmlns:p14="http://schemas.microsoft.com/office/powerpoint/2010/main" val="1026610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7BA56-6E0D-4DCC-9D15-30B978C474C6}"/>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2218E895-FF96-4197-9ECE-E5307B3271A8}"/>
              </a:ext>
            </a:extLst>
          </p:cNvPr>
          <p:cNvSpPr>
            <a:spLocks noGrp="1"/>
          </p:cNvSpPr>
          <p:nvPr>
            <p:ph idx="1"/>
          </p:nvPr>
        </p:nvSpPr>
        <p:spPr/>
        <p:txBody>
          <a:bodyPr/>
          <a:lstStyle/>
          <a:p>
            <a:r>
              <a:rPr lang="en-US" dirty="0"/>
              <a:t>An application is a group of processes</a:t>
            </a:r>
          </a:p>
          <a:p>
            <a:endParaRPr lang="en-US" dirty="0"/>
          </a:p>
          <a:p>
            <a:r>
              <a:rPr lang="en-US" dirty="0"/>
              <a:t>A process is a group of threads</a:t>
            </a:r>
          </a:p>
          <a:p>
            <a:endParaRPr lang="en-US" dirty="0"/>
          </a:p>
          <a:p>
            <a:r>
              <a:rPr lang="en-US" dirty="0"/>
              <a:t>An OS (</a:t>
            </a:r>
            <a:r>
              <a:rPr lang="en-US" dirty="0" err="1"/>
              <a:t>interrupt_handler</a:t>
            </a:r>
            <a:r>
              <a:rPr lang="en-US" dirty="0"/>
              <a:t> and yield so far) schedules the application threads in round-robin order</a:t>
            </a:r>
          </a:p>
        </p:txBody>
      </p:sp>
    </p:spTree>
    <p:extLst>
      <p:ext uri="{BB962C8B-B14F-4D97-AF65-F5344CB8AC3E}">
        <p14:creationId xmlns:p14="http://schemas.microsoft.com/office/powerpoint/2010/main" val="2659278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56855-6860-4E80-A0A1-B1C065EC181B}"/>
              </a:ext>
            </a:extLst>
          </p:cNvPr>
          <p:cNvSpPr>
            <a:spLocks noGrp="1"/>
          </p:cNvSpPr>
          <p:nvPr>
            <p:ph type="title"/>
          </p:nvPr>
        </p:nvSpPr>
        <p:spPr/>
        <p:txBody>
          <a:bodyPr/>
          <a:lstStyle/>
          <a:p>
            <a:r>
              <a:rPr lang="en-US" dirty="0"/>
              <a:t>Interrupt descriptor table register (IDTR)</a:t>
            </a:r>
          </a:p>
        </p:txBody>
      </p:sp>
      <p:sp>
        <p:nvSpPr>
          <p:cNvPr id="3" name="Content Placeholder 2">
            <a:extLst>
              <a:ext uri="{FF2B5EF4-FFF2-40B4-BE49-F238E27FC236}">
                <a16:creationId xmlns:a16="http://schemas.microsoft.com/office/drawing/2014/main" id="{7B4BD627-5474-4D47-9E39-1F5F5679F3B1}"/>
              </a:ext>
            </a:extLst>
          </p:cNvPr>
          <p:cNvSpPr>
            <a:spLocks noGrp="1"/>
          </p:cNvSpPr>
          <p:nvPr>
            <p:ph idx="1"/>
          </p:nvPr>
        </p:nvSpPr>
        <p:spPr/>
        <p:txBody>
          <a:bodyPr/>
          <a:lstStyle/>
          <a:p>
            <a:r>
              <a:rPr lang="en-US" dirty="0"/>
              <a:t>x86 maintains a special register called IDTR that stores the base and limit of the interrupt descriptor table</a:t>
            </a:r>
          </a:p>
          <a:p>
            <a:pPr lvl="1"/>
            <a:r>
              <a:rPr lang="en-US" dirty="0" err="1">
                <a:solidFill>
                  <a:srgbClr val="FF0000"/>
                </a:solidFill>
              </a:rPr>
              <a:t>lidt</a:t>
            </a:r>
            <a:r>
              <a:rPr lang="en-US" dirty="0"/>
              <a:t> instruction takes a 6-byte value</a:t>
            </a:r>
          </a:p>
          <a:p>
            <a:pPr lvl="1"/>
            <a:r>
              <a:rPr lang="en-US" dirty="0"/>
              <a:t>lower 2-bytes are the limit (size of IDT in bytes)</a:t>
            </a:r>
          </a:p>
          <a:p>
            <a:pPr lvl="1"/>
            <a:r>
              <a:rPr lang="en-US" dirty="0"/>
              <a:t>higher 4-bytes are the base address of IDT </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7510B129-3566-4E4D-B413-73DD064103C9}"/>
                  </a:ext>
                </a:extLst>
              </p14:cNvPr>
              <p14:cNvContentPartPr/>
              <p14:nvPr/>
            </p14:nvContentPartPr>
            <p14:xfrm>
              <a:off x="1535040" y="2988360"/>
              <a:ext cx="420840" cy="64080"/>
            </p14:xfrm>
          </p:contentPart>
        </mc:Choice>
        <mc:Fallback xmlns="">
          <p:pic>
            <p:nvPicPr>
              <p:cNvPr id="4" name="Ink 3">
                <a:extLst>
                  <a:ext uri="{FF2B5EF4-FFF2-40B4-BE49-F238E27FC236}">
                    <a16:creationId xmlns:a16="http://schemas.microsoft.com/office/drawing/2014/main" id="{7510B129-3566-4E4D-B413-73DD064103C9}"/>
                  </a:ext>
                </a:extLst>
              </p:cNvPr>
              <p:cNvPicPr/>
              <p:nvPr/>
            </p:nvPicPr>
            <p:blipFill>
              <a:blip r:embed="rId4"/>
              <a:stretch>
                <a:fillRect/>
              </a:stretch>
            </p:blipFill>
            <p:spPr>
              <a:xfrm>
                <a:off x="1525680" y="2979000"/>
                <a:ext cx="439560" cy="82800"/>
              </a:xfrm>
              <a:prstGeom prst="rect">
                <a:avLst/>
              </a:prstGeom>
            </p:spPr>
          </p:pic>
        </mc:Fallback>
      </mc:AlternateContent>
    </p:spTree>
    <p:extLst>
      <p:ext uri="{BB962C8B-B14F-4D97-AF65-F5344CB8AC3E}">
        <p14:creationId xmlns:p14="http://schemas.microsoft.com/office/powerpoint/2010/main" val="27251524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75A6D-1124-41DA-8F0A-5FD6D9186EC2}"/>
              </a:ext>
            </a:extLst>
          </p:cNvPr>
          <p:cNvSpPr>
            <a:spLocks noGrp="1"/>
          </p:cNvSpPr>
          <p:nvPr>
            <p:ph type="title"/>
          </p:nvPr>
        </p:nvSpPr>
        <p:spPr/>
        <p:txBody>
          <a:bodyPr/>
          <a:lstStyle/>
          <a:p>
            <a:r>
              <a:rPr lang="en-US" dirty="0"/>
              <a:t>IDTR</a:t>
            </a:r>
          </a:p>
        </p:txBody>
      </p:sp>
      <p:sp>
        <p:nvSpPr>
          <p:cNvPr id="3" name="Content Placeholder 2">
            <a:extLst>
              <a:ext uri="{FF2B5EF4-FFF2-40B4-BE49-F238E27FC236}">
                <a16:creationId xmlns:a16="http://schemas.microsoft.com/office/drawing/2014/main" id="{20966CA8-C5B6-4278-B0B5-6F24EB30BD1B}"/>
              </a:ext>
            </a:extLst>
          </p:cNvPr>
          <p:cNvSpPr>
            <a:spLocks noGrp="1"/>
          </p:cNvSpPr>
          <p:nvPr>
            <p:ph idx="1"/>
          </p:nvPr>
        </p:nvSpPr>
        <p:spPr/>
        <p:txBody>
          <a:bodyPr/>
          <a:lstStyle/>
          <a:p>
            <a:r>
              <a:rPr lang="en-US" dirty="0"/>
              <a:t>On startup, OS disables the interrupt</a:t>
            </a:r>
          </a:p>
          <a:p>
            <a:endParaRPr lang="en-US" dirty="0"/>
          </a:p>
          <a:p>
            <a:r>
              <a:rPr lang="en-US" dirty="0"/>
              <a:t>It creates an IDT in memory</a:t>
            </a:r>
          </a:p>
          <a:p>
            <a:endParaRPr lang="en-US" dirty="0"/>
          </a:p>
          <a:p>
            <a:r>
              <a:rPr lang="en-US" dirty="0"/>
              <a:t>Load the base and limit of IDT in IDTR using </a:t>
            </a:r>
            <a:r>
              <a:rPr lang="en-US" dirty="0" err="1">
                <a:solidFill>
                  <a:srgbClr val="FF0000"/>
                </a:solidFill>
              </a:rPr>
              <a:t>lidt</a:t>
            </a:r>
            <a:r>
              <a:rPr lang="en-US" dirty="0"/>
              <a:t> instruction</a:t>
            </a:r>
          </a:p>
          <a:p>
            <a:endParaRPr lang="en-US" dirty="0"/>
          </a:p>
          <a:p>
            <a:r>
              <a:rPr lang="en-US" dirty="0"/>
              <a:t>Enables the interrupt</a:t>
            </a:r>
          </a:p>
        </p:txBody>
      </p:sp>
    </p:spTree>
    <p:extLst>
      <p:ext uri="{BB962C8B-B14F-4D97-AF65-F5344CB8AC3E}">
        <p14:creationId xmlns:p14="http://schemas.microsoft.com/office/powerpoint/2010/main" val="21358986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36A8B-1517-4D75-BC51-A296AAE5E0AD}"/>
              </a:ext>
            </a:extLst>
          </p:cNvPr>
          <p:cNvSpPr>
            <a:spLocks noGrp="1"/>
          </p:cNvSpPr>
          <p:nvPr>
            <p:ph type="title"/>
          </p:nvPr>
        </p:nvSpPr>
        <p:spPr/>
        <p:txBody>
          <a:bodyPr/>
          <a:lstStyle/>
          <a:p>
            <a:r>
              <a:rPr lang="en-US" dirty="0"/>
              <a:t>IDT</a:t>
            </a:r>
          </a:p>
        </p:txBody>
      </p:sp>
      <p:sp>
        <p:nvSpPr>
          <p:cNvPr id="3" name="Content Placeholder 2">
            <a:extLst>
              <a:ext uri="{FF2B5EF4-FFF2-40B4-BE49-F238E27FC236}">
                <a16:creationId xmlns:a16="http://schemas.microsoft.com/office/drawing/2014/main" id="{267BCEFD-EAE5-4F2A-ADC0-4FEAA8896C5B}"/>
              </a:ext>
            </a:extLst>
          </p:cNvPr>
          <p:cNvSpPr>
            <a:spLocks noGrp="1"/>
          </p:cNvSpPr>
          <p:nvPr>
            <p:ph idx="1"/>
          </p:nvPr>
        </p:nvSpPr>
        <p:spPr/>
        <p:txBody>
          <a:bodyPr/>
          <a:lstStyle/>
          <a:p>
            <a:r>
              <a:rPr lang="en-US" dirty="0"/>
              <a:t>What prevents applications from creating a new </a:t>
            </a:r>
            <a:r>
              <a:rPr lang="en-US" dirty="0">
                <a:solidFill>
                  <a:srgbClr val="FF0000"/>
                </a:solidFill>
              </a:rPr>
              <a:t>IDT</a:t>
            </a:r>
            <a:r>
              <a:rPr lang="en-US" dirty="0"/>
              <a:t> in their own quota of memory and load them in </a:t>
            </a:r>
            <a:r>
              <a:rPr lang="en-US" dirty="0">
                <a:solidFill>
                  <a:srgbClr val="FF0000"/>
                </a:solidFill>
              </a:rPr>
              <a:t>IDTR</a:t>
            </a:r>
            <a:r>
              <a:rPr lang="en-US" dirty="0"/>
              <a:t> using </a:t>
            </a:r>
            <a:r>
              <a:rPr lang="en-US" dirty="0" err="1">
                <a:solidFill>
                  <a:srgbClr val="FF0000"/>
                </a:solidFill>
              </a:rPr>
              <a:t>lidt</a:t>
            </a:r>
            <a:r>
              <a:rPr lang="en-US" dirty="0"/>
              <a:t> instruction?</a:t>
            </a:r>
          </a:p>
        </p:txBody>
      </p:sp>
    </p:spTree>
    <p:extLst>
      <p:ext uri="{BB962C8B-B14F-4D97-AF65-F5344CB8AC3E}">
        <p14:creationId xmlns:p14="http://schemas.microsoft.com/office/powerpoint/2010/main" val="14644977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D399D-C32F-4204-93F7-9946D2526273}"/>
              </a:ext>
            </a:extLst>
          </p:cNvPr>
          <p:cNvSpPr>
            <a:spLocks noGrp="1"/>
          </p:cNvSpPr>
          <p:nvPr>
            <p:ph type="title"/>
          </p:nvPr>
        </p:nvSpPr>
        <p:spPr/>
        <p:txBody>
          <a:bodyPr/>
          <a:lstStyle/>
          <a:p>
            <a:r>
              <a:rPr lang="en-US" dirty="0"/>
              <a:t>Protection rings</a:t>
            </a:r>
          </a:p>
        </p:txBody>
      </p:sp>
      <p:sp>
        <p:nvSpPr>
          <p:cNvPr id="3" name="Content Placeholder 2">
            <a:extLst>
              <a:ext uri="{FF2B5EF4-FFF2-40B4-BE49-F238E27FC236}">
                <a16:creationId xmlns:a16="http://schemas.microsoft.com/office/drawing/2014/main" id="{EEB33320-2879-4D0E-B03D-648786AC2DB0}"/>
              </a:ext>
            </a:extLst>
          </p:cNvPr>
          <p:cNvSpPr>
            <a:spLocks noGrp="1"/>
          </p:cNvSpPr>
          <p:nvPr>
            <p:ph idx="1"/>
          </p:nvPr>
        </p:nvSpPr>
        <p:spPr/>
        <p:txBody>
          <a:bodyPr>
            <a:normAutofit lnSpcReduction="10000"/>
          </a:bodyPr>
          <a:lstStyle/>
          <a:p>
            <a:r>
              <a:rPr lang="en-US" dirty="0"/>
              <a:t>x86 has four protection rings: 0, 1, 2, and 3</a:t>
            </a:r>
          </a:p>
          <a:p>
            <a:endParaRPr lang="en-US" dirty="0"/>
          </a:p>
          <a:p>
            <a:r>
              <a:rPr lang="en-US" dirty="0"/>
              <a:t>0 is most privileged and 3 is the least privileged</a:t>
            </a:r>
          </a:p>
          <a:p>
            <a:endParaRPr lang="en-US" dirty="0"/>
          </a:p>
          <a:p>
            <a:r>
              <a:rPr lang="en-US" dirty="0"/>
              <a:t>OS executes in ring 0</a:t>
            </a:r>
          </a:p>
          <a:p>
            <a:endParaRPr lang="en-US" dirty="0"/>
          </a:p>
          <a:p>
            <a:r>
              <a:rPr lang="en-US" dirty="0"/>
              <a:t>Applications execute in ring 3</a:t>
            </a:r>
          </a:p>
          <a:p>
            <a:endParaRPr lang="en-US" dirty="0"/>
          </a:p>
          <a:p>
            <a:r>
              <a:rPr lang="en-US" dirty="0"/>
              <a:t>Most OSes including Windows and Linux do not use ring 1 and 2</a:t>
            </a:r>
          </a:p>
        </p:txBody>
      </p:sp>
    </p:spTree>
    <p:extLst>
      <p:ext uri="{BB962C8B-B14F-4D97-AF65-F5344CB8AC3E}">
        <p14:creationId xmlns:p14="http://schemas.microsoft.com/office/powerpoint/2010/main" val="5216923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7AEBD-1CE5-439A-A2B7-D12EDBF1CC64}"/>
              </a:ext>
            </a:extLst>
          </p:cNvPr>
          <p:cNvSpPr>
            <a:spLocks noGrp="1"/>
          </p:cNvSpPr>
          <p:nvPr>
            <p:ph type="title"/>
          </p:nvPr>
        </p:nvSpPr>
        <p:spPr/>
        <p:txBody>
          <a:bodyPr/>
          <a:lstStyle/>
          <a:p>
            <a:r>
              <a:rPr lang="en-US" dirty="0"/>
              <a:t>Protection rings</a:t>
            </a:r>
          </a:p>
        </p:txBody>
      </p:sp>
      <p:sp>
        <p:nvSpPr>
          <p:cNvPr id="3" name="Content Placeholder 2">
            <a:extLst>
              <a:ext uri="{FF2B5EF4-FFF2-40B4-BE49-F238E27FC236}">
                <a16:creationId xmlns:a16="http://schemas.microsoft.com/office/drawing/2014/main" id="{6265EB88-C8E2-43B9-8130-65EC912E1A82}"/>
              </a:ext>
            </a:extLst>
          </p:cNvPr>
          <p:cNvSpPr>
            <a:spLocks noGrp="1"/>
          </p:cNvSpPr>
          <p:nvPr>
            <p:ph idx="1"/>
          </p:nvPr>
        </p:nvSpPr>
        <p:spPr/>
        <p:txBody>
          <a:bodyPr/>
          <a:lstStyle/>
          <a:p>
            <a:r>
              <a:rPr lang="en-US" dirty="0"/>
              <a:t>Some instructions are only allowed in RING-0</a:t>
            </a:r>
          </a:p>
          <a:p>
            <a:pPr lvl="1"/>
            <a:r>
              <a:rPr lang="en-US" dirty="0"/>
              <a:t>e.g., </a:t>
            </a:r>
            <a:r>
              <a:rPr lang="en-US" dirty="0" err="1"/>
              <a:t>lidt</a:t>
            </a:r>
            <a:r>
              <a:rPr lang="en-US" dirty="0"/>
              <a:t>, cli, </a:t>
            </a:r>
            <a:r>
              <a:rPr lang="en-US" dirty="0" err="1"/>
              <a:t>sti</a:t>
            </a:r>
            <a:endParaRPr lang="en-US" dirty="0"/>
          </a:p>
          <a:p>
            <a:pPr lvl="1"/>
            <a:r>
              <a:rPr lang="en-US" dirty="0"/>
              <a:t>IDT can be loaded to IDTR only in RING-0</a:t>
            </a:r>
          </a:p>
          <a:p>
            <a:pPr lvl="1"/>
            <a:endParaRPr lang="en-US" dirty="0"/>
          </a:p>
          <a:p>
            <a:r>
              <a:rPr lang="en-US" dirty="0"/>
              <a:t>Meaning of some instructions are							different in RING-0 and RING-3</a:t>
            </a:r>
          </a:p>
          <a:p>
            <a:pPr lvl="1"/>
            <a:r>
              <a:rPr lang="en-US" dirty="0"/>
              <a:t>e.g., </a:t>
            </a:r>
            <a:r>
              <a:rPr lang="en-US" dirty="0" err="1"/>
              <a:t>popf</a:t>
            </a:r>
            <a:r>
              <a:rPr lang="en-US" dirty="0"/>
              <a:t> doesn’t restore the interrupt							flag in RING-3</a:t>
            </a:r>
          </a:p>
          <a:p>
            <a:pPr lvl="1"/>
            <a:endParaRPr lang="en-US" dirty="0"/>
          </a:p>
        </p:txBody>
      </p:sp>
      <p:sp>
        <p:nvSpPr>
          <p:cNvPr id="7" name="Oval 6">
            <a:extLst>
              <a:ext uri="{FF2B5EF4-FFF2-40B4-BE49-F238E27FC236}">
                <a16:creationId xmlns:a16="http://schemas.microsoft.com/office/drawing/2014/main" id="{E5C6CFF9-144B-4908-87C5-B9B248A6969C}"/>
              </a:ext>
            </a:extLst>
          </p:cNvPr>
          <p:cNvSpPr/>
          <p:nvPr/>
        </p:nvSpPr>
        <p:spPr>
          <a:xfrm>
            <a:off x="8088086" y="1915886"/>
            <a:ext cx="3995055" cy="38784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D860E96-4288-45EF-9A20-DD0B587F19B4}"/>
              </a:ext>
            </a:extLst>
          </p:cNvPr>
          <p:cNvSpPr txBox="1"/>
          <p:nvPr/>
        </p:nvSpPr>
        <p:spPr>
          <a:xfrm>
            <a:off x="9699174" y="2068286"/>
            <a:ext cx="968827" cy="369332"/>
          </a:xfrm>
          <a:prstGeom prst="rect">
            <a:avLst/>
          </a:prstGeom>
          <a:noFill/>
        </p:spPr>
        <p:txBody>
          <a:bodyPr wrap="square" rtlCol="0">
            <a:spAutoFit/>
          </a:bodyPr>
          <a:lstStyle/>
          <a:p>
            <a:r>
              <a:rPr lang="en-US" b="1" dirty="0">
                <a:solidFill>
                  <a:srgbClr val="FF0000"/>
                </a:solidFill>
              </a:rPr>
              <a:t>RING-0</a:t>
            </a:r>
          </a:p>
        </p:txBody>
      </p:sp>
      <p:sp>
        <p:nvSpPr>
          <p:cNvPr id="9" name="Oval 8">
            <a:extLst>
              <a:ext uri="{FF2B5EF4-FFF2-40B4-BE49-F238E27FC236}">
                <a16:creationId xmlns:a16="http://schemas.microsoft.com/office/drawing/2014/main" id="{C4422DB4-27AE-4714-B15E-EABC47940312}"/>
              </a:ext>
            </a:extLst>
          </p:cNvPr>
          <p:cNvSpPr/>
          <p:nvPr/>
        </p:nvSpPr>
        <p:spPr>
          <a:xfrm>
            <a:off x="8567058" y="2427515"/>
            <a:ext cx="3156856" cy="30262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437F0F-9A60-4338-9544-A15937CAFD87}"/>
              </a:ext>
            </a:extLst>
          </p:cNvPr>
          <p:cNvSpPr/>
          <p:nvPr/>
        </p:nvSpPr>
        <p:spPr>
          <a:xfrm>
            <a:off x="8980715" y="2884717"/>
            <a:ext cx="2362198" cy="22424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75A4C2C-F4EF-4198-A331-0D513438FC95}"/>
              </a:ext>
            </a:extLst>
          </p:cNvPr>
          <p:cNvSpPr/>
          <p:nvPr/>
        </p:nvSpPr>
        <p:spPr>
          <a:xfrm>
            <a:off x="9459687" y="3483432"/>
            <a:ext cx="1317171" cy="13389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RING-3</a:t>
            </a:r>
          </a:p>
        </p:txBody>
      </p:sp>
      <p:sp>
        <p:nvSpPr>
          <p:cNvPr id="12" name="TextBox 11">
            <a:extLst>
              <a:ext uri="{FF2B5EF4-FFF2-40B4-BE49-F238E27FC236}">
                <a16:creationId xmlns:a16="http://schemas.microsoft.com/office/drawing/2014/main" id="{A03DFDBB-6047-4C89-BE8D-E877AAA2A55D}"/>
              </a:ext>
            </a:extLst>
          </p:cNvPr>
          <p:cNvSpPr txBox="1"/>
          <p:nvPr/>
        </p:nvSpPr>
        <p:spPr>
          <a:xfrm>
            <a:off x="9720946" y="2503714"/>
            <a:ext cx="968827" cy="369332"/>
          </a:xfrm>
          <a:prstGeom prst="rect">
            <a:avLst/>
          </a:prstGeom>
          <a:noFill/>
        </p:spPr>
        <p:txBody>
          <a:bodyPr wrap="square" rtlCol="0">
            <a:spAutoFit/>
          </a:bodyPr>
          <a:lstStyle/>
          <a:p>
            <a:r>
              <a:rPr lang="en-US" dirty="0"/>
              <a:t>RING-1</a:t>
            </a:r>
          </a:p>
        </p:txBody>
      </p:sp>
      <p:sp>
        <p:nvSpPr>
          <p:cNvPr id="13" name="TextBox 12">
            <a:extLst>
              <a:ext uri="{FF2B5EF4-FFF2-40B4-BE49-F238E27FC236}">
                <a16:creationId xmlns:a16="http://schemas.microsoft.com/office/drawing/2014/main" id="{837B3325-759D-48B4-ABA2-8EE7C752D2F3}"/>
              </a:ext>
            </a:extLst>
          </p:cNvPr>
          <p:cNvSpPr txBox="1"/>
          <p:nvPr/>
        </p:nvSpPr>
        <p:spPr>
          <a:xfrm>
            <a:off x="9710059" y="3026228"/>
            <a:ext cx="968827" cy="369332"/>
          </a:xfrm>
          <a:prstGeom prst="rect">
            <a:avLst/>
          </a:prstGeom>
          <a:noFill/>
        </p:spPr>
        <p:txBody>
          <a:bodyPr wrap="square" rtlCol="0">
            <a:spAutoFit/>
          </a:bodyPr>
          <a:lstStyle/>
          <a:p>
            <a:r>
              <a:rPr lang="en-US" dirty="0"/>
              <a:t>RING-2</a:t>
            </a:r>
          </a:p>
        </p:txBody>
      </p:sp>
    </p:spTree>
    <p:extLst>
      <p:ext uri="{BB962C8B-B14F-4D97-AF65-F5344CB8AC3E}">
        <p14:creationId xmlns:p14="http://schemas.microsoft.com/office/powerpoint/2010/main" val="31170682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37597-5673-465B-98AF-BFE47235955D}"/>
              </a:ext>
            </a:extLst>
          </p:cNvPr>
          <p:cNvSpPr>
            <a:spLocks noGrp="1"/>
          </p:cNvSpPr>
          <p:nvPr>
            <p:ph type="title"/>
          </p:nvPr>
        </p:nvSpPr>
        <p:spPr/>
        <p:txBody>
          <a:bodyPr/>
          <a:lstStyle/>
          <a:p>
            <a:r>
              <a:rPr lang="en-US" dirty="0"/>
              <a:t>Protection rings</a:t>
            </a:r>
          </a:p>
        </p:txBody>
      </p:sp>
      <p:sp>
        <p:nvSpPr>
          <p:cNvPr id="3" name="Content Placeholder 2">
            <a:extLst>
              <a:ext uri="{FF2B5EF4-FFF2-40B4-BE49-F238E27FC236}">
                <a16:creationId xmlns:a16="http://schemas.microsoft.com/office/drawing/2014/main" id="{E43C5AC9-1113-493F-88DB-7E4FD69FEC31}"/>
              </a:ext>
            </a:extLst>
          </p:cNvPr>
          <p:cNvSpPr>
            <a:spLocks noGrp="1"/>
          </p:cNvSpPr>
          <p:nvPr>
            <p:ph idx="1"/>
          </p:nvPr>
        </p:nvSpPr>
        <p:spPr/>
        <p:txBody>
          <a:bodyPr/>
          <a:lstStyle/>
          <a:p>
            <a:r>
              <a:rPr lang="en-US" dirty="0"/>
              <a:t>We’ll come back to protection rings and IDT when we discuss memory isolation</a:t>
            </a:r>
          </a:p>
        </p:txBody>
      </p:sp>
    </p:spTree>
    <p:extLst>
      <p:ext uri="{BB962C8B-B14F-4D97-AF65-F5344CB8AC3E}">
        <p14:creationId xmlns:p14="http://schemas.microsoft.com/office/powerpoint/2010/main" val="20062843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5B396-9AEF-4570-89B2-B115B8DCB95B}"/>
              </a:ext>
            </a:extLst>
          </p:cNvPr>
          <p:cNvSpPr>
            <a:spLocks noGrp="1"/>
          </p:cNvSpPr>
          <p:nvPr>
            <p:ph type="title"/>
          </p:nvPr>
        </p:nvSpPr>
        <p:spPr/>
        <p:txBody>
          <a:bodyPr/>
          <a:lstStyle/>
          <a:p>
            <a:r>
              <a:rPr lang="en-US" dirty="0"/>
              <a:t>How do applications call yield?</a:t>
            </a:r>
          </a:p>
        </p:txBody>
      </p:sp>
      <p:sp>
        <p:nvSpPr>
          <p:cNvPr id="3" name="Content Placeholder 2">
            <a:extLst>
              <a:ext uri="{FF2B5EF4-FFF2-40B4-BE49-F238E27FC236}">
                <a16:creationId xmlns:a16="http://schemas.microsoft.com/office/drawing/2014/main" id="{C18D0F9B-0474-4665-A49E-DFC7E71180CF}"/>
              </a:ext>
            </a:extLst>
          </p:cNvPr>
          <p:cNvSpPr>
            <a:spLocks noGrp="1"/>
          </p:cNvSpPr>
          <p:nvPr>
            <p:ph idx="1"/>
          </p:nvPr>
        </p:nvSpPr>
        <p:spPr/>
        <p:txBody>
          <a:bodyPr/>
          <a:lstStyle/>
          <a:p>
            <a:r>
              <a:rPr lang="en-US" dirty="0"/>
              <a:t>Can we assign an interrupt vector (say y) to yield</a:t>
            </a:r>
          </a:p>
          <a:p>
            <a:pPr lvl="1"/>
            <a:r>
              <a:rPr lang="en-US" dirty="0"/>
              <a:t>Applications can invoke yield using </a:t>
            </a:r>
            <a:r>
              <a:rPr lang="en-US" dirty="0">
                <a:solidFill>
                  <a:srgbClr val="FF0000"/>
                </a:solidFill>
              </a:rPr>
              <a:t>int $y</a:t>
            </a:r>
          </a:p>
          <a:p>
            <a:pPr lvl="2"/>
            <a:r>
              <a:rPr lang="en-US" dirty="0"/>
              <a:t>Not good. OS can export at most 256 routines to applications</a:t>
            </a:r>
          </a:p>
        </p:txBody>
      </p:sp>
    </p:spTree>
    <p:extLst>
      <p:ext uri="{BB962C8B-B14F-4D97-AF65-F5344CB8AC3E}">
        <p14:creationId xmlns:p14="http://schemas.microsoft.com/office/powerpoint/2010/main" val="18124876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14DBA-6375-49C7-90DB-7189B0272327}"/>
              </a:ext>
            </a:extLst>
          </p:cNvPr>
          <p:cNvSpPr>
            <a:spLocks noGrp="1"/>
          </p:cNvSpPr>
          <p:nvPr>
            <p:ph type="title"/>
          </p:nvPr>
        </p:nvSpPr>
        <p:spPr/>
        <p:txBody>
          <a:bodyPr/>
          <a:lstStyle/>
          <a:p>
            <a:r>
              <a:rPr lang="en-US" dirty="0"/>
              <a:t>How do applications call OS routines?</a:t>
            </a:r>
          </a:p>
        </p:txBody>
      </p:sp>
      <p:sp>
        <p:nvSpPr>
          <p:cNvPr id="3" name="Content Placeholder 2">
            <a:extLst>
              <a:ext uri="{FF2B5EF4-FFF2-40B4-BE49-F238E27FC236}">
                <a16:creationId xmlns:a16="http://schemas.microsoft.com/office/drawing/2014/main" id="{FA0F4771-F5A2-41E6-9679-97ED2004B313}"/>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yield =&gt; vector 0</a:t>
            </a:r>
          </a:p>
          <a:p>
            <a:pPr marL="0" indent="0">
              <a:buNone/>
            </a:pPr>
            <a:r>
              <a:rPr lang="en-US" dirty="0"/>
              <a:t>read =&gt; vector 1</a:t>
            </a:r>
          </a:p>
          <a:p>
            <a:pPr marL="0" indent="0">
              <a:buNone/>
            </a:pPr>
            <a:r>
              <a:rPr lang="en-US" dirty="0"/>
              <a:t>write =&gt; vector 3</a:t>
            </a:r>
          </a:p>
          <a:p>
            <a:pPr marL="0" indent="0">
              <a:buNone/>
            </a:pPr>
            <a:r>
              <a:rPr lang="en-US" dirty="0"/>
              <a:t>--</a:t>
            </a:r>
          </a:p>
          <a:p>
            <a:pPr marL="0" indent="0">
              <a:buNone/>
            </a:pPr>
            <a:r>
              <a:rPr lang="en-US" dirty="0"/>
              <a:t>open =&gt; vector 255</a:t>
            </a:r>
          </a:p>
          <a:p>
            <a:pPr marL="0" indent="0">
              <a:buNone/>
            </a:pPr>
            <a:r>
              <a:rPr lang="en-US" dirty="0"/>
              <a:t>no more routines can be supported </a:t>
            </a:r>
          </a:p>
        </p:txBody>
      </p:sp>
    </p:spTree>
    <p:extLst>
      <p:ext uri="{BB962C8B-B14F-4D97-AF65-F5344CB8AC3E}">
        <p14:creationId xmlns:p14="http://schemas.microsoft.com/office/powerpoint/2010/main" val="41184596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F7422-2674-4963-940F-1DD671B2A383}"/>
              </a:ext>
            </a:extLst>
          </p:cNvPr>
          <p:cNvSpPr>
            <a:spLocks noGrp="1"/>
          </p:cNvSpPr>
          <p:nvPr>
            <p:ph type="title"/>
          </p:nvPr>
        </p:nvSpPr>
        <p:spPr/>
        <p:txBody>
          <a:bodyPr/>
          <a:lstStyle/>
          <a:p>
            <a:r>
              <a:rPr lang="en-US" dirty="0"/>
              <a:t>How do applications call OS routines?</a:t>
            </a:r>
          </a:p>
        </p:txBody>
      </p:sp>
      <p:sp>
        <p:nvSpPr>
          <p:cNvPr id="3" name="Content Placeholder 2">
            <a:extLst>
              <a:ext uri="{FF2B5EF4-FFF2-40B4-BE49-F238E27FC236}">
                <a16:creationId xmlns:a16="http://schemas.microsoft.com/office/drawing/2014/main" id="{0558F2FC-FE91-45B7-A42B-5E48EBE68460}"/>
              </a:ext>
            </a:extLst>
          </p:cNvPr>
          <p:cNvSpPr>
            <a:spLocks noGrp="1"/>
          </p:cNvSpPr>
          <p:nvPr>
            <p:ph idx="1"/>
          </p:nvPr>
        </p:nvSpPr>
        <p:spPr/>
        <p:txBody>
          <a:bodyPr>
            <a:normAutofit lnSpcReduction="10000"/>
          </a:bodyPr>
          <a:lstStyle/>
          <a:p>
            <a:r>
              <a:rPr lang="en-US" dirty="0"/>
              <a:t>Assign a unique id to each routine that OS exports to applications</a:t>
            </a:r>
          </a:p>
          <a:p>
            <a:pPr marL="0" indent="0">
              <a:buNone/>
            </a:pPr>
            <a:endParaRPr lang="en-US" dirty="0"/>
          </a:p>
          <a:p>
            <a:pPr marL="0" indent="0">
              <a:buNone/>
            </a:pPr>
            <a:r>
              <a:rPr lang="en-US" dirty="0"/>
              <a:t>routine0 =&gt; id 0</a:t>
            </a:r>
          </a:p>
          <a:p>
            <a:pPr marL="0" indent="0">
              <a:buNone/>
            </a:pPr>
            <a:r>
              <a:rPr lang="en-US" dirty="0"/>
              <a:t>routine1 =&gt; id 1</a:t>
            </a:r>
          </a:p>
          <a:p>
            <a:pPr marL="0" indent="0">
              <a:buNone/>
            </a:pPr>
            <a:r>
              <a:rPr lang="en-US" dirty="0"/>
              <a:t>routine2 =&gt; id 2</a:t>
            </a:r>
          </a:p>
          <a:p>
            <a:pPr marL="0" indent="0">
              <a:buNone/>
            </a:pPr>
            <a:r>
              <a:rPr lang="en-US" dirty="0"/>
              <a:t>…</a:t>
            </a:r>
          </a:p>
          <a:p>
            <a:pPr marL="0" indent="0">
              <a:buNone/>
            </a:pPr>
            <a:r>
              <a:rPr lang="en-US" dirty="0"/>
              <a:t>routine1000 =&gt; id 1000</a:t>
            </a:r>
          </a:p>
          <a:p>
            <a:pPr marL="0" indent="0">
              <a:buNone/>
            </a:pPr>
            <a:r>
              <a:rPr lang="en-US" dirty="0"/>
              <a:t>…</a:t>
            </a:r>
          </a:p>
          <a:p>
            <a:pPr marL="0" indent="0">
              <a:buNone/>
            </a:pPr>
            <a:r>
              <a:rPr lang="en-US" dirty="0"/>
              <a:t>routine9999 =&gt; id 9999</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56505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6AF8F-0375-4F79-982A-06D248D6BCF2}"/>
              </a:ext>
            </a:extLst>
          </p:cNvPr>
          <p:cNvSpPr>
            <a:spLocks noGrp="1"/>
          </p:cNvSpPr>
          <p:nvPr>
            <p:ph type="title"/>
          </p:nvPr>
        </p:nvSpPr>
        <p:spPr/>
        <p:txBody>
          <a:bodyPr/>
          <a:lstStyle/>
          <a:p>
            <a:r>
              <a:rPr lang="en-US" dirty="0"/>
              <a:t>How do applications call OS routines?</a:t>
            </a:r>
          </a:p>
        </p:txBody>
      </p:sp>
      <p:sp>
        <p:nvSpPr>
          <p:cNvPr id="3" name="Content Placeholder 2">
            <a:extLst>
              <a:ext uri="{FF2B5EF4-FFF2-40B4-BE49-F238E27FC236}">
                <a16:creationId xmlns:a16="http://schemas.microsoft.com/office/drawing/2014/main" id="{9FA5B8A8-295D-47A6-8877-2B75716722DC}"/>
              </a:ext>
            </a:extLst>
          </p:cNvPr>
          <p:cNvSpPr>
            <a:spLocks noGrp="1"/>
          </p:cNvSpPr>
          <p:nvPr>
            <p:ph idx="1"/>
          </p:nvPr>
        </p:nvSpPr>
        <p:spPr/>
        <p:txBody>
          <a:bodyPr/>
          <a:lstStyle/>
          <a:p>
            <a:r>
              <a:rPr lang="en-US" dirty="0"/>
              <a:t>OS implements a routine </a:t>
            </a:r>
            <a:r>
              <a:rPr lang="en-US" dirty="0" err="1"/>
              <a:t>system_call</a:t>
            </a:r>
            <a:endParaRPr lang="en-US" dirty="0"/>
          </a:p>
          <a:p>
            <a:endParaRPr lang="en-US" dirty="0"/>
          </a:p>
          <a:p>
            <a:r>
              <a:rPr lang="en-US" dirty="0"/>
              <a:t>assign a vector to routine </a:t>
            </a:r>
            <a:r>
              <a:rPr lang="en-US" dirty="0" err="1"/>
              <a:t>system_call</a:t>
            </a:r>
            <a:endParaRPr lang="en-US" dirty="0"/>
          </a:p>
          <a:p>
            <a:pPr lvl="1"/>
            <a:r>
              <a:rPr lang="en-US" dirty="0" err="1"/>
              <a:t>system_call</a:t>
            </a:r>
            <a:r>
              <a:rPr lang="en-US" dirty="0"/>
              <a:t> =&gt; 128</a:t>
            </a:r>
          </a:p>
          <a:p>
            <a:pPr lvl="1"/>
            <a:endParaRPr lang="en-US" dirty="0"/>
          </a:p>
          <a:p>
            <a:r>
              <a:rPr lang="en-US" dirty="0"/>
              <a:t>To invoke the system call applications can use</a:t>
            </a:r>
          </a:p>
          <a:p>
            <a:pPr lvl="1"/>
            <a:r>
              <a:rPr lang="en-US" dirty="0"/>
              <a:t>int $128</a:t>
            </a:r>
          </a:p>
        </p:txBody>
      </p:sp>
    </p:spTree>
    <p:extLst>
      <p:ext uri="{BB962C8B-B14F-4D97-AF65-F5344CB8AC3E}">
        <p14:creationId xmlns:p14="http://schemas.microsoft.com/office/powerpoint/2010/main" val="884520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A796D-6B67-45FD-81F7-1B284275CBC6}"/>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680BDA80-17BD-4399-8225-DDCB5C42586A}"/>
              </a:ext>
            </a:extLst>
          </p:cNvPr>
          <p:cNvSpPr>
            <a:spLocks noGrp="1"/>
          </p:cNvSpPr>
          <p:nvPr>
            <p:ph idx="1"/>
          </p:nvPr>
        </p:nvSpPr>
        <p:spPr/>
        <p:txBody>
          <a:bodyPr/>
          <a:lstStyle/>
          <a:p>
            <a:r>
              <a:rPr lang="en-US" dirty="0"/>
              <a:t>How does OS take control from thread once after it is scheduled?</a:t>
            </a:r>
          </a:p>
          <a:p>
            <a:pPr lvl="1"/>
            <a:r>
              <a:rPr lang="en-US" dirty="0"/>
              <a:t>Using timer interrupt</a:t>
            </a:r>
          </a:p>
        </p:txBody>
      </p:sp>
    </p:spTree>
    <p:extLst>
      <p:ext uri="{BB962C8B-B14F-4D97-AF65-F5344CB8AC3E}">
        <p14:creationId xmlns:p14="http://schemas.microsoft.com/office/powerpoint/2010/main" val="13731028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34907-B288-4A76-B8C3-92B24A423849}"/>
              </a:ext>
            </a:extLst>
          </p:cNvPr>
          <p:cNvSpPr>
            <a:spLocks noGrp="1"/>
          </p:cNvSpPr>
          <p:nvPr>
            <p:ph type="title"/>
          </p:nvPr>
        </p:nvSpPr>
        <p:spPr/>
        <p:txBody>
          <a:bodyPr/>
          <a:lstStyle/>
          <a:p>
            <a:r>
              <a:rPr lang="en-US" dirty="0" err="1"/>
              <a:t>system_call</a:t>
            </a:r>
            <a:endParaRPr lang="en-US" dirty="0"/>
          </a:p>
        </p:txBody>
      </p:sp>
      <p:sp>
        <p:nvSpPr>
          <p:cNvPr id="3" name="Content Placeholder 2">
            <a:extLst>
              <a:ext uri="{FF2B5EF4-FFF2-40B4-BE49-F238E27FC236}">
                <a16:creationId xmlns:a16="http://schemas.microsoft.com/office/drawing/2014/main" id="{E901D3C3-DE4E-4DEC-809B-4D199CF0F4A0}"/>
              </a:ext>
            </a:extLst>
          </p:cNvPr>
          <p:cNvSpPr>
            <a:spLocks noGrp="1"/>
          </p:cNvSpPr>
          <p:nvPr>
            <p:ph idx="1"/>
          </p:nvPr>
        </p:nvSpPr>
        <p:spPr/>
        <p:txBody>
          <a:bodyPr>
            <a:normAutofit lnSpcReduction="10000"/>
          </a:bodyPr>
          <a:lstStyle/>
          <a:p>
            <a:pPr marL="0" indent="0">
              <a:buNone/>
            </a:pPr>
            <a:r>
              <a:rPr lang="en-US" dirty="0" err="1"/>
              <a:t>system_call</a:t>
            </a:r>
            <a:r>
              <a:rPr lang="en-US" dirty="0"/>
              <a:t>(int id) {</a:t>
            </a:r>
          </a:p>
          <a:p>
            <a:pPr marL="0" indent="0">
              <a:buNone/>
            </a:pPr>
            <a:r>
              <a:rPr lang="en-US" dirty="0"/>
              <a:t>   switch (id) {</a:t>
            </a:r>
          </a:p>
          <a:p>
            <a:pPr marL="0" indent="0">
              <a:buNone/>
            </a:pPr>
            <a:r>
              <a:rPr lang="en-US" dirty="0"/>
              <a:t>      case 0: routine0(); break;</a:t>
            </a:r>
          </a:p>
          <a:p>
            <a:pPr marL="0" indent="0">
              <a:buNone/>
            </a:pPr>
            <a:r>
              <a:rPr lang="en-US" dirty="0"/>
              <a:t>      case 1: routine1(); break;</a:t>
            </a:r>
          </a:p>
          <a:p>
            <a:pPr marL="0" indent="0">
              <a:buNone/>
            </a:pPr>
            <a:r>
              <a:rPr lang="en-US" dirty="0"/>
              <a:t>      …</a:t>
            </a:r>
          </a:p>
          <a:p>
            <a:pPr marL="0" indent="0">
              <a:buNone/>
            </a:pPr>
            <a:r>
              <a:rPr lang="en-US" dirty="0"/>
              <a:t>      case 9999: routine9999(); break;</a:t>
            </a:r>
          </a:p>
          <a:p>
            <a:pPr marL="0" indent="0">
              <a:buNone/>
            </a:pPr>
            <a:r>
              <a:rPr lang="en-US" dirty="0"/>
              <a:t>      default: // not a valid system call</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457467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C6F9C-311C-4242-8068-6080EDC7EBBE}"/>
              </a:ext>
            </a:extLst>
          </p:cNvPr>
          <p:cNvSpPr>
            <a:spLocks noGrp="1"/>
          </p:cNvSpPr>
          <p:nvPr>
            <p:ph type="title"/>
          </p:nvPr>
        </p:nvSpPr>
        <p:spPr/>
        <p:txBody>
          <a:bodyPr/>
          <a:lstStyle/>
          <a:p>
            <a:r>
              <a:rPr lang="en-US" dirty="0"/>
              <a:t>Unix operating systems</a:t>
            </a:r>
          </a:p>
        </p:txBody>
      </p:sp>
      <p:sp>
        <p:nvSpPr>
          <p:cNvPr id="3" name="Content Placeholder 2">
            <a:extLst>
              <a:ext uri="{FF2B5EF4-FFF2-40B4-BE49-F238E27FC236}">
                <a16:creationId xmlns:a16="http://schemas.microsoft.com/office/drawing/2014/main" id="{410013A9-2659-4C25-8D88-6FC1AEA86DC1}"/>
              </a:ext>
            </a:extLst>
          </p:cNvPr>
          <p:cNvSpPr>
            <a:spLocks noGrp="1"/>
          </p:cNvSpPr>
          <p:nvPr>
            <p:ph idx="1"/>
          </p:nvPr>
        </p:nvSpPr>
        <p:spPr/>
        <p:txBody>
          <a:bodyPr/>
          <a:lstStyle/>
          <a:p>
            <a:r>
              <a:rPr lang="en-US" dirty="0"/>
              <a:t>xv6 and Linux are Unix-like operating systems</a:t>
            </a:r>
          </a:p>
          <a:p>
            <a:pPr lvl="1"/>
            <a:r>
              <a:rPr lang="en-US" dirty="0"/>
              <a:t>read </a:t>
            </a:r>
            <a:r>
              <a:rPr lang="en-US" dirty="0">
                <a:solidFill>
                  <a:srgbClr val="FF0000"/>
                </a:solidFill>
              </a:rPr>
              <a:t>chapter-0 </a:t>
            </a:r>
            <a:r>
              <a:rPr lang="en-US" dirty="0"/>
              <a:t>from the </a:t>
            </a:r>
            <a:r>
              <a:rPr lang="en-US" dirty="0">
                <a:solidFill>
                  <a:srgbClr val="FF0000"/>
                </a:solidFill>
              </a:rPr>
              <a:t>xv6 book</a:t>
            </a:r>
          </a:p>
          <a:p>
            <a:pPr lvl="1"/>
            <a:endParaRPr lang="en-US" dirty="0"/>
          </a:p>
          <a:p>
            <a:r>
              <a:rPr lang="en-US" dirty="0"/>
              <a:t>Applications execute in the user space (ring-3)</a:t>
            </a:r>
          </a:p>
          <a:p>
            <a:endParaRPr lang="en-US" dirty="0"/>
          </a:p>
          <a:p>
            <a:r>
              <a:rPr lang="en-US" dirty="0"/>
              <a:t>OS (kernel) executes in the kernel space (ring-0)</a:t>
            </a:r>
          </a:p>
          <a:p>
            <a:endParaRPr lang="en-US" dirty="0"/>
          </a:p>
          <a:p>
            <a:r>
              <a:rPr lang="en-US" dirty="0"/>
              <a:t>An application thread makes system calls to use kernel services</a:t>
            </a:r>
          </a:p>
          <a:p>
            <a:pPr lvl="1"/>
            <a:r>
              <a:rPr lang="en-US" dirty="0"/>
              <a:t>e.g., the yield system call to give up the CPU</a:t>
            </a:r>
          </a:p>
        </p:txBody>
      </p:sp>
    </p:spTree>
    <p:extLst>
      <p:ext uri="{BB962C8B-B14F-4D97-AF65-F5344CB8AC3E}">
        <p14:creationId xmlns:p14="http://schemas.microsoft.com/office/powerpoint/2010/main" val="35308599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7985-3162-48D8-AAA8-ADA5CD017E1B}"/>
              </a:ext>
            </a:extLst>
          </p:cNvPr>
          <p:cNvSpPr>
            <a:spLocks noGrp="1"/>
          </p:cNvSpPr>
          <p:nvPr>
            <p:ph type="title"/>
          </p:nvPr>
        </p:nvSpPr>
        <p:spPr/>
        <p:txBody>
          <a:bodyPr/>
          <a:lstStyle/>
          <a:p>
            <a:r>
              <a:rPr lang="en-US" dirty="0"/>
              <a:t>xv6</a:t>
            </a:r>
          </a:p>
        </p:txBody>
      </p:sp>
      <p:sp>
        <p:nvSpPr>
          <p:cNvPr id="3" name="Content Placeholder 2">
            <a:extLst>
              <a:ext uri="{FF2B5EF4-FFF2-40B4-BE49-F238E27FC236}">
                <a16:creationId xmlns:a16="http://schemas.microsoft.com/office/drawing/2014/main" id="{1220FFCC-ECFD-467F-986D-D7AC7EE3379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5" name="Straight Connector 4">
            <a:extLst>
              <a:ext uri="{FF2B5EF4-FFF2-40B4-BE49-F238E27FC236}">
                <a16:creationId xmlns:a16="http://schemas.microsoft.com/office/drawing/2014/main" id="{2BFADBA3-2EA1-4463-AA18-B7B6A28EB607}"/>
              </a:ext>
            </a:extLst>
          </p:cNvPr>
          <p:cNvCxnSpPr/>
          <p:nvPr/>
        </p:nvCxnSpPr>
        <p:spPr>
          <a:xfrm>
            <a:off x="2590800" y="3657600"/>
            <a:ext cx="608511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2EABDBC7-7007-459D-8D08-B9DC9E6A0BFB}"/>
              </a:ext>
            </a:extLst>
          </p:cNvPr>
          <p:cNvSpPr/>
          <p:nvPr/>
        </p:nvSpPr>
        <p:spPr>
          <a:xfrm>
            <a:off x="3167743" y="2220686"/>
            <a:ext cx="2090057" cy="957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shell</a:t>
            </a:r>
          </a:p>
        </p:txBody>
      </p:sp>
      <p:sp>
        <p:nvSpPr>
          <p:cNvPr id="7" name="Oval 6">
            <a:extLst>
              <a:ext uri="{FF2B5EF4-FFF2-40B4-BE49-F238E27FC236}">
                <a16:creationId xmlns:a16="http://schemas.microsoft.com/office/drawing/2014/main" id="{65416A8D-7084-4003-B805-0BB56AAC1437}"/>
              </a:ext>
            </a:extLst>
          </p:cNvPr>
          <p:cNvSpPr/>
          <p:nvPr/>
        </p:nvSpPr>
        <p:spPr>
          <a:xfrm>
            <a:off x="5998027" y="2264229"/>
            <a:ext cx="2090057" cy="957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ls</a:t>
            </a:r>
          </a:p>
        </p:txBody>
      </p:sp>
      <p:sp>
        <p:nvSpPr>
          <p:cNvPr id="8" name="Rectangle 7">
            <a:extLst>
              <a:ext uri="{FF2B5EF4-FFF2-40B4-BE49-F238E27FC236}">
                <a16:creationId xmlns:a16="http://schemas.microsoft.com/office/drawing/2014/main" id="{F730EAC1-F999-4E2D-AF5D-B9EC800DD346}"/>
              </a:ext>
            </a:extLst>
          </p:cNvPr>
          <p:cNvSpPr/>
          <p:nvPr/>
        </p:nvSpPr>
        <p:spPr>
          <a:xfrm>
            <a:off x="3167743" y="4136572"/>
            <a:ext cx="4767943" cy="1001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a:t>
            </a:r>
          </a:p>
        </p:txBody>
      </p:sp>
      <p:cxnSp>
        <p:nvCxnSpPr>
          <p:cNvPr id="10" name="Connector: Curved 9">
            <a:extLst>
              <a:ext uri="{FF2B5EF4-FFF2-40B4-BE49-F238E27FC236}">
                <a16:creationId xmlns:a16="http://schemas.microsoft.com/office/drawing/2014/main" id="{15212D2C-4B12-46FA-87CD-668FD7BBC553}"/>
              </a:ext>
            </a:extLst>
          </p:cNvPr>
          <p:cNvCxnSpPr>
            <a:stCxn id="6" idx="5"/>
          </p:cNvCxnSpPr>
          <p:nvPr/>
        </p:nvCxnSpPr>
        <p:spPr>
          <a:xfrm rot="5400000">
            <a:off x="3858959" y="3043812"/>
            <a:ext cx="1098231" cy="108728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83111D5-9ADA-46EB-AF63-496090CE387C}"/>
              </a:ext>
            </a:extLst>
          </p:cNvPr>
          <p:cNvSpPr txBox="1"/>
          <p:nvPr/>
        </p:nvSpPr>
        <p:spPr>
          <a:xfrm>
            <a:off x="4158346" y="3690255"/>
            <a:ext cx="2481941" cy="369332"/>
          </a:xfrm>
          <a:prstGeom prst="rect">
            <a:avLst/>
          </a:prstGeom>
          <a:noFill/>
        </p:spPr>
        <p:txBody>
          <a:bodyPr wrap="square" rtlCol="0">
            <a:spAutoFit/>
          </a:bodyPr>
          <a:lstStyle/>
          <a:p>
            <a:r>
              <a:rPr lang="en-US" dirty="0"/>
              <a:t>system call</a:t>
            </a:r>
          </a:p>
        </p:txBody>
      </p:sp>
      <p:cxnSp>
        <p:nvCxnSpPr>
          <p:cNvPr id="13" name="Straight Arrow Connector 12">
            <a:extLst>
              <a:ext uri="{FF2B5EF4-FFF2-40B4-BE49-F238E27FC236}">
                <a16:creationId xmlns:a16="http://schemas.microsoft.com/office/drawing/2014/main" id="{D12F9320-7B4F-4ACD-ABC3-B93F595F1BB2}"/>
              </a:ext>
            </a:extLst>
          </p:cNvPr>
          <p:cNvCxnSpPr/>
          <p:nvPr/>
        </p:nvCxnSpPr>
        <p:spPr>
          <a:xfrm>
            <a:off x="2253343" y="3792538"/>
            <a:ext cx="0" cy="995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4E53617-01EC-48AD-BA20-F8875436A2EC}"/>
              </a:ext>
            </a:extLst>
          </p:cNvPr>
          <p:cNvCxnSpPr/>
          <p:nvPr/>
        </p:nvCxnSpPr>
        <p:spPr>
          <a:xfrm flipV="1">
            <a:off x="2253343" y="2481943"/>
            <a:ext cx="0" cy="9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9BD8A7F-B45D-4408-AFA1-F92420C61F35}"/>
              </a:ext>
            </a:extLst>
          </p:cNvPr>
          <p:cNvSpPr txBox="1"/>
          <p:nvPr/>
        </p:nvSpPr>
        <p:spPr>
          <a:xfrm>
            <a:off x="1719942" y="2155372"/>
            <a:ext cx="1861456" cy="369332"/>
          </a:xfrm>
          <a:prstGeom prst="rect">
            <a:avLst/>
          </a:prstGeom>
          <a:noFill/>
        </p:spPr>
        <p:txBody>
          <a:bodyPr wrap="square" rtlCol="0">
            <a:spAutoFit/>
          </a:bodyPr>
          <a:lstStyle/>
          <a:p>
            <a:r>
              <a:rPr lang="en-US" dirty="0"/>
              <a:t>user space</a:t>
            </a:r>
          </a:p>
        </p:txBody>
      </p:sp>
      <p:sp>
        <p:nvSpPr>
          <p:cNvPr id="17" name="TextBox 16">
            <a:extLst>
              <a:ext uri="{FF2B5EF4-FFF2-40B4-BE49-F238E27FC236}">
                <a16:creationId xmlns:a16="http://schemas.microsoft.com/office/drawing/2014/main" id="{6942D20C-8660-471A-AA76-BC4DA7FA2ECE}"/>
              </a:ext>
            </a:extLst>
          </p:cNvPr>
          <p:cNvSpPr txBox="1"/>
          <p:nvPr/>
        </p:nvSpPr>
        <p:spPr>
          <a:xfrm>
            <a:off x="1709055" y="4767942"/>
            <a:ext cx="1861456" cy="369332"/>
          </a:xfrm>
          <a:prstGeom prst="rect">
            <a:avLst/>
          </a:prstGeom>
          <a:noFill/>
        </p:spPr>
        <p:txBody>
          <a:bodyPr wrap="square" rtlCol="0">
            <a:spAutoFit/>
          </a:bodyPr>
          <a:lstStyle/>
          <a:p>
            <a:r>
              <a:rPr lang="en-US" dirty="0"/>
              <a:t>kernel space</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E0E669C-86DF-44A6-A257-18E83F1BDFD3}"/>
                  </a:ext>
                </a:extLst>
              </p14:cNvPr>
              <p14:cNvContentPartPr/>
              <p14:nvPr/>
            </p14:nvContentPartPr>
            <p14:xfrm>
              <a:off x="8612280" y="2521440"/>
              <a:ext cx="1296720" cy="2133360"/>
            </p14:xfrm>
          </p:contentPart>
        </mc:Choice>
        <mc:Fallback xmlns="">
          <p:pic>
            <p:nvPicPr>
              <p:cNvPr id="4" name="Ink 3">
                <a:extLst>
                  <a:ext uri="{FF2B5EF4-FFF2-40B4-BE49-F238E27FC236}">
                    <a16:creationId xmlns:a16="http://schemas.microsoft.com/office/drawing/2014/main" id="{5E0E669C-86DF-44A6-A257-18E83F1BDFD3}"/>
                  </a:ext>
                </a:extLst>
              </p:cNvPr>
              <p:cNvPicPr/>
              <p:nvPr/>
            </p:nvPicPr>
            <p:blipFill>
              <a:blip r:embed="rId4"/>
              <a:stretch>
                <a:fillRect/>
              </a:stretch>
            </p:blipFill>
            <p:spPr>
              <a:xfrm>
                <a:off x="8602920" y="2512080"/>
                <a:ext cx="1315440" cy="2152080"/>
              </a:xfrm>
              <a:prstGeom prst="rect">
                <a:avLst/>
              </a:prstGeom>
            </p:spPr>
          </p:pic>
        </mc:Fallback>
      </mc:AlternateContent>
    </p:spTree>
    <p:extLst>
      <p:ext uri="{BB962C8B-B14F-4D97-AF65-F5344CB8AC3E}">
        <p14:creationId xmlns:p14="http://schemas.microsoft.com/office/powerpoint/2010/main" val="22691219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EC222-7E13-455A-BA77-DCC6E58A6ACC}"/>
              </a:ext>
            </a:extLst>
          </p:cNvPr>
          <p:cNvSpPr>
            <a:spLocks noGrp="1"/>
          </p:cNvSpPr>
          <p:nvPr>
            <p:ph type="title"/>
          </p:nvPr>
        </p:nvSpPr>
        <p:spPr/>
        <p:txBody>
          <a:bodyPr/>
          <a:lstStyle/>
          <a:p>
            <a:r>
              <a:rPr lang="en-US" dirty="0"/>
              <a:t>shell</a:t>
            </a:r>
          </a:p>
        </p:txBody>
      </p:sp>
      <p:sp>
        <p:nvSpPr>
          <p:cNvPr id="3" name="Content Placeholder 2">
            <a:extLst>
              <a:ext uri="{FF2B5EF4-FFF2-40B4-BE49-F238E27FC236}">
                <a16:creationId xmlns:a16="http://schemas.microsoft.com/office/drawing/2014/main" id="{AA9379F4-17BF-497A-92F0-B5DE286288FD}"/>
              </a:ext>
            </a:extLst>
          </p:cNvPr>
          <p:cNvSpPr>
            <a:spLocks noGrp="1"/>
          </p:cNvSpPr>
          <p:nvPr>
            <p:ph idx="1"/>
          </p:nvPr>
        </p:nvSpPr>
        <p:spPr/>
        <p:txBody>
          <a:bodyPr>
            <a:normAutofit lnSpcReduction="10000"/>
          </a:bodyPr>
          <a:lstStyle/>
          <a:p>
            <a:r>
              <a:rPr lang="en-US" dirty="0">
                <a:solidFill>
                  <a:srgbClr val="FF0000"/>
                </a:solidFill>
              </a:rPr>
              <a:t>shell </a:t>
            </a:r>
            <a:r>
              <a:rPr lang="en-US" dirty="0"/>
              <a:t>is the first user process created by the Unix OS</a:t>
            </a:r>
          </a:p>
          <a:p>
            <a:endParaRPr lang="en-US" dirty="0">
              <a:solidFill>
                <a:srgbClr val="FF0000"/>
              </a:solidFill>
            </a:endParaRPr>
          </a:p>
          <a:p>
            <a:r>
              <a:rPr lang="en-US" dirty="0">
                <a:solidFill>
                  <a:srgbClr val="FF0000"/>
                </a:solidFill>
              </a:rPr>
              <a:t>shell </a:t>
            </a:r>
            <a:r>
              <a:rPr lang="en-US" dirty="0"/>
              <a:t>can create more processes</a:t>
            </a:r>
          </a:p>
          <a:p>
            <a:endParaRPr lang="en-US" dirty="0"/>
          </a:p>
          <a:p>
            <a:r>
              <a:rPr lang="en-US" dirty="0">
                <a:solidFill>
                  <a:srgbClr val="FF0000"/>
                </a:solidFill>
              </a:rPr>
              <a:t>shell</a:t>
            </a:r>
            <a:r>
              <a:rPr lang="en-US" dirty="0"/>
              <a:t> is an ordinary program that takes commands from the user and executes them</a:t>
            </a:r>
          </a:p>
          <a:p>
            <a:pPr lvl="1"/>
            <a:r>
              <a:rPr lang="en-US" dirty="0"/>
              <a:t>A command contains the paths (locations) of executable(s)</a:t>
            </a:r>
          </a:p>
          <a:p>
            <a:pPr lvl="1"/>
            <a:r>
              <a:rPr lang="en-US" dirty="0"/>
              <a:t>If the absolute path is not given, the path is relative to the current working directory </a:t>
            </a:r>
          </a:p>
          <a:p>
            <a:pPr lvl="2"/>
            <a:r>
              <a:rPr lang="en-US" dirty="0"/>
              <a:t>ls (no absolute path), /bin/ls (absolute path)</a:t>
            </a:r>
          </a:p>
        </p:txBody>
      </p:sp>
    </p:spTree>
    <p:extLst>
      <p:ext uri="{BB962C8B-B14F-4D97-AF65-F5344CB8AC3E}">
        <p14:creationId xmlns:p14="http://schemas.microsoft.com/office/powerpoint/2010/main" val="36390228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7EAA1-5701-40E1-BCC2-87B9D5BB6F25}"/>
              </a:ext>
            </a:extLst>
          </p:cNvPr>
          <p:cNvSpPr>
            <a:spLocks noGrp="1"/>
          </p:cNvSpPr>
          <p:nvPr>
            <p:ph type="title"/>
          </p:nvPr>
        </p:nvSpPr>
        <p:spPr/>
        <p:txBody>
          <a:bodyPr/>
          <a:lstStyle/>
          <a:p>
            <a:r>
              <a:rPr lang="en-US" dirty="0"/>
              <a:t>shell</a:t>
            </a:r>
          </a:p>
        </p:txBody>
      </p:sp>
      <p:sp>
        <p:nvSpPr>
          <p:cNvPr id="3" name="Content Placeholder 2">
            <a:extLst>
              <a:ext uri="{FF2B5EF4-FFF2-40B4-BE49-F238E27FC236}">
                <a16:creationId xmlns:a16="http://schemas.microsoft.com/office/drawing/2014/main" id="{407D81E1-F832-44A6-B1D8-C6360DFD7CCE}"/>
              </a:ext>
            </a:extLst>
          </p:cNvPr>
          <p:cNvSpPr>
            <a:spLocks noGrp="1"/>
          </p:cNvSpPr>
          <p:nvPr>
            <p:ph idx="1"/>
          </p:nvPr>
        </p:nvSpPr>
        <p:spPr/>
        <p:txBody>
          <a:bodyPr/>
          <a:lstStyle/>
          <a:p>
            <a:pPr marL="0" indent="0">
              <a:buNone/>
            </a:pPr>
            <a:r>
              <a:rPr lang="en-US" dirty="0"/>
              <a:t>$</a:t>
            </a:r>
          </a:p>
          <a:p>
            <a:pPr marL="0" indent="0">
              <a:buNone/>
            </a:pPr>
            <a:r>
              <a:rPr lang="en-US" dirty="0"/>
              <a:t>(default shell)</a:t>
            </a:r>
          </a:p>
          <a:p>
            <a:pPr marL="0" indent="0">
              <a:buNone/>
            </a:pPr>
            <a:endParaRPr lang="en-US" dirty="0"/>
          </a:p>
          <a:p>
            <a:pPr marL="0" indent="0">
              <a:buNone/>
            </a:pPr>
            <a:r>
              <a:rPr lang="en-US" dirty="0"/>
              <a:t>$ ls</a:t>
            </a:r>
          </a:p>
          <a:p>
            <a:pPr marL="0" indent="0">
              <a:buNone/>
            </a:pPr>
            <a:r>
              <a:rPr lang="en-US" dirty="0"/>
              <a:t>when we type ls and press enter, shell executes the </a:t>
            </a:r>
            <a:r>
              <a:rPr lang="en-US" dirty="0">
                <a:solidFill>
                  <a:srgbClr val="FF0000"/>
                </a:solidFill>
              </a:rPr>
              <a:t>ls</a:t>
            </a:r>
            <a:r>
              <a:rPr lang="en-US" dirty="0"/>
              <a:t> program and returns to the default shell</a:t>
            </a:r>
          </a:p>
          <a:p>
            <a:pPr marL="0" indent="0">
              <a:buNone/>
            </a:pPr>
            <a:endParaRPr lang="en-US" dirty="0"/>
          </a:p>
          <a:p>
            <a:pPr marL="0" indent="0">
              <a:buNone/>
            </a:pPr>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F22050C-6ED3-4E48-90D7-8CC5259C9188}"/>
                  </a:ext>
                </a:extLst>
              </p14:cNvPr>
              <p14:cNvContentPartPr/>
              <p14:nvPr/>
            </p14:nvContentPartPr>
            <p14:xfrm>
              <a:off x="1161000" y="3754800"/>
              <a:ext cx="345600" cy="63720"/>
            </p14:xfrm>
          </p:contentPart>
        </mc:Choice>
        <mc:Fallback xmlns="">
          <p:pic>
            <p:nvPicPr>
              <p:cNvPr id="4" name="Ink 3">
                <a:extLst>
                  <a:ext uri="{FF2B5EF4-FFF2-40B4-BE49-F238E27FC236}">
                    <a16:creationId xmlns:a16="http://schemas.microsoft.com/office/drawing/2014/main" id="{9F22050C-6ED3-4E48-90D7-8CC5259C9188}"/>
                  </a:ext>
                </a:extLst>
              </p:cNvPr>
              <p:cNvPicPr/>
              <p:nvPr/>
            </p:nvPicPr>
            <p:blipFill>
              <a:blip r:embed="rId4"/>
              <a:stretch>
                <a:fillRect/>
              </a:stretch>
            </p:blipFill>
            <p:spPr>
              <a:xfrm>
                <a:off x="1151640" y="3745440"/>
                <a:ext cx="364320" cy="82440"/>
              </a:xfrm>
              <a:prstGeom prst="rect">
                <a:avLst/>
              </a:prstGeom>
            </p:spPr>
          </p:pic>
        </mc:Fallback>
      </mc:AlternateContent>
    </p:spTree>
    <p:extLst>
      <p:ext uri="{BB962C8B-B14F-4D97-AF65-F5344CB8AC3E}">
        <p14:creationId xmlns:p14="http://schemas.microsoft.com/office/powerpoint/2010/main" val="28733476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03F11-B854-40E1-AF8F-118897F6D710}"/>
              </a:ext>
            </a:extLst>
          </p:cNvPr>
          <p:cNvSpPr>
            <a:spLocks noGrp="1"/>
          </p:cNvSpPr>
          <p:nvPr>
            <p:ph type="title"/>
          </p:nvPr>
        </p:nvSpPr>
        <p:spPr/>
        <p:txBody>
          <a:bodyPr/>
          <a:lstStyle/>
          <a:p>
            <a:r>
              <a:rPr lang="en-US" dirty="0"/>
              <a:t>exec</a:t>
            </a:r>
          </a:p>
        </p:txBody>
      </p:sp>
      <p:sp>
        <p:nvSpPr>
          <p:cNvPr id="3" name="Content Placeholder 2">
            <a:extLst>
              <a:ext uri="{FF2B5EF4-FFF2-40B4-BE49-F238E27FC236}">
                <a16:creationId xmlns:a16="http://schemas.microsoft.com/office/drawing/2014/main" id="{59421F7F-209F-4CB6-8221-718BFF7222CC}"/>
              </a:ext>
            </a:extLst>
          </p:cNvPr>
          <p:cNvSpPr>
            <a:spLocks noGrp="1"/>
          </p:cNvSpPr>
          <p:nvPr>
            <p:ph idx="1"/>
          </p:nvPr>
        </p:nvSpPr>
        <p:spPr/>
        <p:txBody>
          <a:bodyPr/>
          <a:lstStyle/>
          <a:p>
            <a:r>
              <a:rPr lang="en-US" dirty="0">
                <a:solidFill>
                  <a:srgbClr val="FF0000"/>
                </a:solidFill>
              </a:rPr>
              <a:t>exec</a:t>
            </a:r>
            <a:r>
              <a:rPr lang="en-US" dirty="0"/>
              <a:t> system call takes the path of an executable and arguments, which are passed to executable</a:t>
            </a:r>
          </a:p>
          <a:p>
            <a:pPr lvl="1"/>
            <a:r>
              <a:rPr lang="en-US" dirty="0">
                <a:solidFill>
                  <a:srgbClr val="FF0000"/>
                </a:solidFill>
              </a:rPr>
              <a:t>int exec(char *path, char **</a:t>
            </a:r>
            <a:r>
              <a:rPr lang="en-US" dirty="0" err="1">
                <a:solidFill>
                  <a:srgbClr val="FF0000"/>
                </a:solidFill>
              </a:rPr>
              <a:t>argv</a:t>
            </a:r>
            <a:r>
              <a:rPr lang="en-US" dirty="0">
                <a:solidFill>
                  <a:srgbClr val="FF0000"/>
                </a:solidFill>
              </a:rPr>
              <a:t>)</a:t>
            </a:r>
            <a:endParaRPr lang="en-US" dirty="0"/>
          </a:p>
          <a:p>
            <a:endParaRPr lang="en-US" dirty="0"/>
          </a:p>
          <a:p>
            <a:r>
              <a:rPr lang="en-US" dirty="0"/>
              <a:t>The arguments are passed to the </a:t>
            </a:r>
            <a:r>
              <a:rPr lang="en-US" dirty="0">
                <a:solidFill>
                  <a:srgbClr val="FF0000"/>
                </a:solidFill>
              </a:rPr>
              <a:t>main</a:t>
            </a:r>
            <a:r>
              <a:rPr lang="en-US" dirty="0"/>
              <a:t> of the target executable</a:t>
            </a:r>
          </a:p>
          <a:p>
            <a:pPr lvl="1"/>
            <a:r>
              <a:rPr lang="en-US" dirty="0"/>
              <a:t>main (int </a:t>
            </a:r>
            <a:r>
              <a:rPr lang="en-US" dirty="0" err="1"/>
              <a:t>argc</a:t>
            </a:r>
            <a:r>
              <a:rPr lang="en-US" dirty="0"/>
              <a:t>, char *</a:t>
            </a:r>
            <a:r>
              <a:rPr lang="en-US" dirty="0" err="1"/>
              <a:t>argv</a:t>
            </a:r>
            <a:r>
              <a:rPr lang="en-US" dirty="0"/>
              <a:t>[])</a:t>
            </a:r>
          </a:p>
          <a:p>
            <a:pPr lvl="2"/>
            <a:r>
              <a:rPr lang="en-US" dirty="0" err="1"/>
              <a:t>argv</a:t>
            </a:r>
            <a:r>
              <a:rPr lang="en-US" dirty="0"/>
              <a:t> in main contains the list of arguments passed by the command line</a:t>
            </a:r>
          </a:p>
          <a:p>
            <a:pPr lvl="2"/>
            <a:r>
              <a:rPr lang="en-US" dirty="0"/>
              <a:t>the first argument (</a:t>
            </a:r>
            <a:r>
              <a:rPr lang="en-US" dirty="0" err="1"/>
              <a:t>argv</a:t>
            </a:r>
            <a:r>
              <a:rPr lang="en-US" dirty="0"/>
              <a:t>[0]) is the name of the executable</a:t>
            </a:r>
          </a:p>
          <a:p>
            <a:pPr lvl="2"/>
            <a:r>
              <a:rPr lang="en-US" dirty="0"/>
              <a:t>the </a:t>
            </a:r>
            <a:r>
              <a:rPr lang="en-US" dirty="0" err="1"/>
              <a:t>argv</a:t>
            </a:r>
            <a:r>
              <a:rPr lang="en-US" dirty="0"/>
              <a:t> in exec system call is directly passed to the main of the target executable</a:t>
            </a:r>
          </a:p>
          <a:p>
            <a:pPr lvl="2"/>
            <a:endParaRPr lang="en-US" dirty="0"/>
          </a:p>
        </p:txBody>
      </p:sp>
    </p:spTree>
    <p:extLst>
      <p:ext uri="{BB962C8B-B14F-4D97-AF65-F5344CB8AC3E}">
        <p14:creationId xmlns:p14="http://schemas.microsoft.com/office/powerpoint/2010/main" val="6787390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2E33C-04CB-4DA6-86E9-F18E14DAB17D}"/>
              </a:ext>
            </a:extLst>
          </p:cNvPr>
          <p:cNvSpPr>
            <a:spLocks noGrp="1"/>
          </p:cNvSpPr>
          <p:nvPr>
            <p:ph type="title"/>
          </p:nvPr>
        </p:nvSpPr>
        <p:spPr/>
        <p:txBody>
          <a:bodyPr/>
          <a:lstStyle/>
          <a:p>
            <a:r>
              <a:rPr lang="en-US" dirty="0"/>
              <a:t>main</a:t>
            </a:r>
          </a:p>
        </p:txBody>
      </p:sp>
      <p:sp>
        <p:nvSpPr>
          <p:cNvPr id="3" name="Content Placeholder 2">
            <a:extLst>
              <a:ext uri="{FF2B5EF4-FFF2-40B4-BE49-F238E27FC236}">
                <a16:creationId xmlns:a16="http://schemas.microsoft.com/office/drawing/2014/main" id="{7A219824-8DA8-4293-96CA-94E2243BDADA}"/>
              </a:ext>
            </a:extLst>
          </p:cNvPr>
          <p:cNvSpPr>
            <a:spLocks noGrp="1"/>
          </p:cNvSpPr>
          <p:nvPr>
            <p:ph idx="1"/>
          </p:nvPr>
        </p:nvSpPr>
        <p:spPr/>
        <p:txBody>
          <a:bodyPr/>
          <a:lstStyle/>
          <a:p>
            <a:r>
              <a:rPr lang="en-US" dirty="0"/>
              <a:t>main(int </a:t>
            </a:r>
            <a:r>
              <a:rPr lang="en-US" dirty="0" err="1"/>
              <a:t>argc</a:t>
            </a:r>
            <a:r>
              <a:rPr lang="en-US" dirty="0"/>
              <a:t>, char *</a:t>
            </a:r>
            <a:r>
              <a:rPr lang="en-US" dirty="0" err="1"/>
              <a:t>argv</a:t>
            </a:r>
            <a:r>
              <a:rPr lang="en-US" dirty="0"/>
              <a:t>[])</a:t>
            </a:r>
          </a:p>
          <a:p>
            <a:pPr lvl="1"/>
            <a:r>
              <a:rPr lang="en-US" dirty="0"/>
              <a:t>./</a:t>
            </a:r>
            <a:r>
              <a:rPr lang="en-US" dirty="0" err="1"/>
              <a:t>a.out</a:t>
            </a:r>
            <a:endParaRPr lang="en-US" dirty="0"/>
          </a:p>
          <a:p>
            <a:pPr lvl="2"/>
            <a:r>
              <a:rPr lang="en-US" dirty="0" err="1"/>
              <a:t>argv</a:t>
            </a:r>
            <a:r>
              <a:rPr lang="en-US" dirty="0"/>
              <a:t>[0] : “./</a:t>
            </a:r>
            <a:r>
              <a:rPr lang="en-US" dirty="0" err="1"/>
              <a:t>a.out</a:t>
            </a:r>
            <a:r>
              <a:rPr lang="en-US" dirty="0"/>
              <a:t>”</a:t>
            </a:r>
          </a:p>
          <a:p>
            <a:pPr lvl="1"/>
            <a:r>
              <a:rPr lang="en-US" dirty="0"/>
              <a:t>./</a:t>
            </a:r>
            <a:r>
              <a:rPr lang="en-US" dirty="0" err="1"/>
              <a:t>a.out</a:t>
            </a:r>
            <a:r>
              <a:rPr lang="en-US" dirty="0"/>
              <a:t> hello world</a:t>
            </a:r>
          </a:p>
          <a:p>
            <a:pPr lvl="2"/>
            <a:r>
              <a:rPr lang="en-US" dirty="0" err="1"/>
              <a:t>argv</a:t>
            </a:r>
            <a:r>
              <a:rPr lang="en-US" dirty="0"/>
              <a:t>[0] : “./</a:t>
            </a:r>
            <a:r>
              <a:rPr lang="en-US" dirty="0" err="1"/>
              <a:t>a.out</a:t>
            </a:r>
            <a:r>
              <a:rPr lang="en-US" dirty="0"/>
              <a:t>”</a:t>
            </a:r>
          </a:p>
          <a:p>
            <a:pPr lvl="2"/>
            <a:r>
              <a:rPr lang="en-US" dirty="0" err="1"/>
              <a:t>argv</a:t>
            </a:r>
            <a:r>
              <a:rPr lang="en-US" dirty="0"/>
              <a:t>[1] : “hello”</a:t>
            </a:r>
          </a:p>
          <a:p>
            <a:pPr lvl="2"/>
            <a:r>
              <a:rPr lang="en-US" dirty="0" err="1"/>
              <a:t>argv</a:t>
            </a:r>
            <a:r>
              <a:rPr lang="en-US" dirty="0"/>
              <a:t>[2] : “world”</a:t>
            </a:r>
          </a:p>
        </p:txBody>
      </p:sp>
    </p:spTree>
    <p:extLst>
      <p:ext uri="{BB962C8B-B14F-4D97-AF65-F5344CB8AC3E}">
        <p14:creationId xmlns:p14="http://schemas.microsoft.com/office/powerpoint/2010/main" val="1424760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AE9ED-5630-447B-BBBF-320B3F8A9849}"/>
              </a:ext>
            </a:extLst>
          </p:cNvPr>
          <p:cNvSpPr>
            <a:spLocks noGrp="1"/>
          </p:cNvSpPr>
          <p:nvPr>
            <p:ph type="title"/>
          </p:nvPr>
        </p:nvSpPr>
        <p:spPr/>
        <p:txBody>
          <a:bodyPr/>
          <a:lstStyle/>
          <a:p>
            <a:r>
              <a:rPr lang="en-US" dirty="0"/>
              <a:t>exec</a:t>
            </a:r>
          </a:p>
        </p:txBody>
      </p:sp>
      <p:sp>
        <p:nvSpPr>
          <p:cNvPr id="3" name="Content Placeholder 2">
            <a:extLst>
              <a:ext uri="{FF2B5EF4-FFF2-40B4-BE49-F238E27FC236}">
                <a16:creationId xmlns:a16="http://schemas.microsoft.com/office/drawing/2014/main" id="{8DCF5F73-3C8E-469B-B67C-4EE54C0E70E5}"/>
              </a:ext>
            </a:extLst>
          </p:cNvPr>
          <p:cNvSpPr>
            <a:spLocks noGrp="1"/>
          </p:cNvSpPr>
          <p:nvPr>
            <p:ph idx="1"/>
          </p:nvPr>
        </p:nvSpPr>
        <p:spPr/>
        <p:txBody>
          <a:bodyPr>
            <a:normAutofit lnSpcReduction="10000"/>
          </a:bodyPr>
          <a:lstStyle/>
          <a:p>
            <a:r>
              <a:rPr lang="en-US" dirty="0">
                <a:solidFill>
                  <a:srgbClr val="FF0000"/>
                </a:solidFill>
              </a:rPr>
              <a:t>exec(char *path, char **</a:t>
            </a:r>
            <a:r>
              <a:rPr lang="en-US" dirty="0" err="1">
                <a:solidFill>
                  <a:srgbClr val="FF0000"/>
                </a:solidFill>
              </a:rPr>
              <a:t>argv</a:t>
            </a:r>
            <a:r>
              <a:rPr lang="en-US" dirty="0">
                <a:solidFill>
                  <a:srgbClr val="FF0000"/>
                </a:solidFill>
              </a:rPr>
              <a:t>)</a:t>
            </a:r>
          </a:p>
          <a:p>
            <a:pPr marL="0" indent="0">
              <a:buNone/>
            </a:pPr>
            <a:endParaRPr lang="en-US" dirty="0"/>
          </a:p>
          <a:p>
            <a:pPr marL="0" indent="0">
              <a:buNone/>
            </a:pPr>
            <a:r>
              <a:rPr lang="en-US" dirty="0"/>
              <a:t>char *</a:t>
            </a:r>
            <a:r>
              <a:rPr lang="en-US" dirty="0" err="1"/>
              <a:t>argv</a:t>
            </a:r>
            <a:r>
              <a:rPr lang="en-US" dirty="0"/>
              <a:t>[4];</a:t>
            </a:r>
          </a:p>
          <a:p>
            <a:pPr marL="0" indent="0">
              <a:buNone/>
            </a:pPr>
            <a:r>
              <a:rPr lang="en-US" dirty="0" err="1"/>
              <a:t>argv</a:t>
            </a:r>
            <a:r>
              <a:rPr lang="en-US" dirty="0"/>
              <a:t>[0] = “./</a:t>
            </a:r>
            <a:r>
              <a:rPr lang="en-US" dirty="0" err="1"/>
              <a:t>a.out</a:t>
            </a:r>
            <a:r>
              <a:rPr lang="en-US" dirty="0"/>
              <a:t>”;</a:t>
            </a:r>
          </a:p>
          <a:p>
            <a:pPr marL="0" indent="0">
              <a:buNone/>
            </a:pPr>
            <a:r>
              <a:rPr lang="en-US" dirty="0" err="1"/>
              <a:t>argv</a:t>
            </a:r>
            <a:r>
              <a:rPr lang="en-US" dirty="0"/>
              <a:t>[1] = “hello”;</a:t>
            </a:r>
          </a:p>
          <a:p>
            <a:pPr marL="0" indent="0">
              <a:buNone/>
            </a:pPr>
            <a:r>
              <a:rPr lang="en-US" dirty="0" err="1"/>
              <a:t>argv</a:t>
            </a:r>
            <a:r>
              <a:rPr lang="en-US" dirty="0"/>
              <a:t>[2] = “world”;</a:t>
            </a:r>
          </a:p>
          <a:p>
            <a:pPr marL="0" indent="0">
              <a:buNone/>
            </a:pPr>
            <a:r>
              <a:rPr lang="en-US" dirty="0" err="1"/>
              <a:t>argv</a:t>
            </a:r>
            <a:r>
              <a:rPr lang="en-US" dirty="0"/>
              <a:t>[3] = NULL;</a:t>
            </a:r>
          </a:p>
          <a:p>
            <a:pPr marL="0" indent="0">
              <a:buNone/>
            </a:pPr>
            <a:r>
              <a:rPr lang="en-US" dirty="0">
                <a:solidFill>
                  <a:srgbClr val="FF0000"/>
                </a:solidFill>
              </a:rPr>
              <a:t>exec(“./</a:t>
            </a:r>
            <a:r>
              <a:rPr lang="en-US" dirty="0" err="1">
                <a:solidFill>
                  <a:srgbClr val="FF0000"/>
                </a:solidFill>
              </a:rPr>
              <a:t>a.out</a:t>
            </a:r>
            <a:r>
              <a:rPr lang="en-US" dirty="0">
                <a:solidFill>
                  <a:srgbClr val="FF0000"/>
                </a:solidFill>
              </a:rPr>
              <a:t>”, </a:t>
            </a:r>
            <a:r>
              <a:rPr lang="en-US" dirty="0" err="1">
                <a:solidFill>
                  <a:srgbClr val="FF0000"/>
                </a:solidFill>
              </a:rPr>
              <a:t>argv</a:t>
            </a:r>
            <a:r>
              <a:rPr lang="en-US" dirty="0">
                <a:solidFill>
                  <a:srgbClr val="FF0000"/>
                </a:solidFill>
              </a:rPr>
              <a:t>);</a:t>
            </a:r>
          </a:p>
          <a:p>
            <a:pPr marL="0" indent="0">
              <a:buNone/>
            </a:pPr>
            <a:r>
              <a:rPr lang="en-US" dirty="0" err="1"/>
              <a:t>printf</a:t>
            </a:r>
            <a:r>
              <a:rPr lang="en-US" dirty="0"/>
              <a:t>(“exec error\n”);</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6FFE598-1254-46D7-A3B1-42BE921CCFBF}"/>
                  </a:ext>
                </a:extLst>
              </p14:cNvPr>
              <p14:cNvContentPartPr/>
              <p14:nvPr/>
            </p14:nvContentPartPr>
            <p14:xfrm>
              <a:off x="543240" y="5555160"/>
              <a:ext cx="378360" cy="46800"/>
            </p14:xfrm>
          </p:contentPart>
        </mc:Choice>
        <mc:Fallback xmlns="">
          <p:pic>
            <p:nvPicPr>
              <p:cNvPr id="4" name="Ink 3">
                <a:extLst>
                  <a:ext uri="{FF2B5EF4-FFF2-40B4-BE49-F238E27FC236}">
                    <a16:creationId xmlns:a16="http://schemas.microsoft.com/office/drawing/2014/main" id="{D6FFE598-1254-46D7-A3B1-42BE921CCFBF}"/>
                  </a:ext>
                </a:extLst>
              </p:cNvPr>
              <p:cNvPicPr/>
              <p:nvPr/>
            </p:nvPicPr>
            <p:blipFill>
              <a:blip r:embed="rId4"/>
              <a:stretch>
                <a:fillRect/>
              </a:stretch>
            </p:blipFill>
            <p:spPr>
              <a:xfrm>
                <a:off x="533880" y="5545800"/>
                <a:ext cx="397080" cy="65520"/>
              </a:xfrm>
              <a:prstGeom prst="rect">
                <a:avLst/>
              </a:prstGeom>
            </p:spPr>
          </p:pic>
        </mc:Fallback>
      </mc:AlternateContent>
    </p:spTree>
    <p:extLst>
      <p:ext uri="{BB962C8B-B14F-4D97-AF65-F5344CB8AC3E}">
        <p14:creationId xmlns:p14="http://schemas.microsoft.com/office/powerpoint/2010/main" val="23995502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C04DE-56AC-43A5-AA8C-65DEBD40D5C7}"/>
              </a:ext>
            </a:extLst>
          </p:cNvPr>
          <p:cNvSpPr>
            <a:spLocks noGrp="1"/>
          </p:cNvSpPr>
          <p:nvPr>
            <p:ph type="title"/>
          </p:nvPr>
        </p:nvSpPr>
        <p:spPr/>
        <p:txBody>
          <a:bodyPr/>
          <a:lstStyle/>
          <a:p>
            <a:r>
              <a:rPr lang="en-US" dirty="0"/>
              <a:t>exec</a:t>
            </a:r>
          </a:p>
        </p:txBody>
      </p:sp>
      <p:sp>
        <p:nvSpPr>
          <p:cNvPr id="3" name="Content Placeholder 2">
            <a:extLst>
              <a:ext uri="{FF2B5EF4-FFF2-40B4-BE49-F238E27FC236}">
                <a16:creationId xmlns:a16="http://schemas.microsoft.com/office/drawing/2014/main" id="{BCFCCAA8-5A25-4F62-9A46-20F00E4DD3D1}"/>
              </a:ext>
            </a:extLst>
          </p:cNvPr>
          <p:cNvSpPr>
            <a:spLocks noGrp="1"/>
          </p:cNvSpPr>
          <p:nvPr>
            <p:ph idx="1"/>
          </p:nvPr>
        </p:nvSpPr>
        <p:spPr/>
        <p:txBody>
          <a:bodyPr/>
          <a:lstStyle/>
          <a:p>
            <a:r>
              <a:rPr lang="en-US" dirty="0">
                <a:solidFill>
                  <a:srgbClr val="FF0000"/>
                </a:solidFill>
              </a:rPr>
              <a:t>exec</a:t>
            </a:r>
            <a:r>
              <a:rPr lang="en-US" dirty="0"/>
              <a:t> system call loads the target executable in the memory and jumps to </a:t>
            </a:r>
            <a:r>
              <a:rPr lang="en-US" dirty="0">
                <a:solidFill>
                  <a:srgbClr val="FF0000"/>
                </a:solidFill>
              </a:rPr>
              <a:t>main</a:t>
            </a:r>
            <a:r>
              <a:rPr lang="en-US" dirty="0"/>
              <a:t> of the target executable</a:t>
            </a:r>
          </a:p>
          <a:p>
            <a:endParaRPr lang="en-US" dirty="0"/>
          </a:p>
          <a:p>
            <a:r>
              <a:rPr lang="en-US" dirty="0"/>
              <a:t>if the loading is successful, </a:t>
            </a:r>
            <a:r>
              <a:rPr lang="en-US" dirty="0">
                <a:solidFill>
                  <a:srgbClr val="FF0000"/>
                </a:solidFill>
              </a:rPr>
              <a:t>exec</a:t>
            </a:r>
            <a:r>
              <a:rPr lang="en-US" dirty="0"/>
              <a:t> system call never returns</a:t>
            </a:r>
          </a:p>
          <a:p>
            <a:pPr lvl="1"/>
            <a:r>
              <a:rPr lang="en-US" dirty="0"/>
              <a:t>loading may be unsuccessful if the executable doesn’t exist</a:t>
            </a:r>
          </a:p>
          <a:p>
            <a:endParaRPr lang="en-US" dirty="0"/>
          </a:p>
          <a:p>
            <a:r>
              <a:rPr lang="en-US" dirty="0">
                <a:solidFill>
                  <a:srgbClr val="FF0000"/>
                </a:solidFill>
              </a:rPr>
              <a:t>exec</a:t>
            </a:r>
            <a:r>
              <a:rPr lang="en-US" dirty="0"/>
              <a:t> system call passes the arguments to </a:t>
            </a:r>
            <a:r>
              <a:rPr lang="en-US" dirty="0">
                <a:solidFill>
                  <a:srgbClr val="FF0000"/>
                </a:solidFill>
              </a:rPr>
              <a:t>main</a:t>
            </a:r>
            <a:r>
              <a:rPr lang="en-US" dirty="0"/>
              <a:t> of the target executable</a:t>
            </a:r>
          </a:p>
        </p:txBody>
      </p:sp>
    </p:spTree>
    <p:extLst>
      <p:ext uri="{BB962C8B-B14F-4D97-AF65-F5344CB8AC3E}">
        <p14:creationId xmlns:p14="http://schemas.microsoft.com/office/powerpoint/2010/main" val="33449660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7985-3162-48D8-AAA8-ADA5CD017E1B}"/>
              </a:ext>
            </a:extLst>
          </p:cNvPr>
          <p:cNvSpPr>
            <a:spLocks noGrp="1"/>
          </p:cNvSpPr>
          <p:nvPr>
            <p:ph type="title"/>
          </p:nvPr>
        </p:nvSpPr>
        <p:spPr/>
        <p:txBody>
          <a:bodyPr/>
          <a:lstStyle/>
          <a:p>
            <a:r>
              <a:rPr lang="en-US" dirty="0"/>
              <a:t>exec</a:t>
            </a:r>
          </a:p>
        </p:txBody>
      </p:sp>
      <p:sp>
        <p:nvSpPr>
          <p:cNvPr id="3" name="Content Placeholder 2">
            <a:extLst>
              <a:ext uri="{FF2B5EF4-FFF2-40B4-BE49-F238E27FC236}">
                <a16:creationId xmlns:a16="http://schemas.microsoft.com/office/drawing/2014/main" id="{1220FFCC-ECFD-467F-986D-D7AC7EE3379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5" name="Straight Connector 4">
            <a:extLst>
              <a:ext uri="{FF2B5EF4-FFF2-40B4-BE49-F238E27FC236}">
                <a16:creationId xmlns:a16="http://schemas.microsoft.com/office/drawing/2014/main" id="{2BFADBA3-2EA1-4463-AA18-B7B6A28EB607}"/>
              </a:ext>
            </a:extLst>
          </p:cNvPr>
          <p:cNvCxnSpPr/>
          <p:nvPr/>
        </p:nvCxnSpPr>
        <p:spPr>
          <a:xfrm>
            <a:off x="2590800" y="3657600"/>
            <a:ext cx="608511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2EABDBC7-7007-459D-8D08-B9DC9E6A0BFB}"/>
              </a:ext>
            </a:extLst>
          </p:cNvPr>
          <p:cNvSpPr/>
          <p:nvPr/>
        </p:nvSpPr>
        <p:spPr>
          <a:xfrm>
            <a:off x="3167743" y="2220686"/>
            <a:ext cx="2090057" cy="957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shell</a:t>
            </a:r>
          </a:p>
        </p:txBody>
      </p:sp>
      <p:sp>
        <p:nvSpPr>
          <p:cNvPr id="8" name="Rectangle 7">
            <a:extLst>
              <a:ext uri="{FF2B5EF4-FFF2-40B4-BE49-F238E27FC236}">
                <a16:creationId xmlns:a16="http://schemas.microsoft.com/office/drawing/2014/main" id="{F730EAC1-F999-4E2D-AF5D-B9EC800DD346}"/>
              </a:ext>
            </a:extLst>
          </p:cNvPr>
          <p:cNvSpPr/>
          <p:nvPr/>
        </p:nvSpPr>
        <p:spPr>
          <a:xfrm>
            <a:off x="3167743" y="4136572"/>
            <a:ext cx="4767943" cy="1001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a:t>
            </a:r>
          </a:p>
        </p:txBody>
      </p:sp>
      <p:cxnSp>
        <p:nvCxnSpPr>
          <p:cNvPr id="10" name="Connector: Curved 9">
            <a:extLst>
              <a:ext uri="{FF2B5EF4-FFF2-40B4-BE49-F238E27FC236}">
                <a16:creationId xmlns:a16="http://schemas.microsoft.com/office/drawing/2014/main" id="{15212D2C-4B12-46FA-87CD-668FD7BBC553}"/>
              </a:ext>
            </a:extLst>
          </p:cNvPr>
          <p:cNvCxnSpPr>
            <a:stCxn id="6" idx="5"/>
          </p:cNvCxnSpPr>
          <p:nvPr/>
        </p:nvCxnSpPr>
        <p:spPr>
          <a:xfrm rot="5400000">
            <a:off x="3858959" y="3043812"/>
            <a:ext cx="1098231" cy="108728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83111D5-9ADA-46EB-AF63-496090CE387C}"/>
              </a:ext>
            </a:extLst>
          </p:cNvPr>
          <p:cNvSpPr txBox="1"/>
          <p:nvPr/>
        </p:nvSpPr>
        <p:spPr>
          <a:xfrm>
            <a:off x="4158346" y="3690255"/>
            <a:ext cx="2481941" cy="369332"/>
          </a:xfrm>
          <a:prstGeom prst="rect">
            <a:avLst/>
          </a:prstGeom>
          <a:noFill/>
        </p:spPr>
        <p:txBody>
          <a:bodyPr wrap="square" rtlCol="0">
            <a:spAutoFit/>
          </a:bodyPr>
          <a:lstStyle/>
          <a:p>
            <a:r>
              <a:rPr lang="en-US" dirty="0"/>
              <a:t>exec(ls, {“ls”, NULL});</a:t>
            </a:r>
          </a:p>
        </p:txBody>
      </p:sp>
      <p:cxnSp>
        <p:nvCxnSpPr>
          <p:cNvPr id="13" name="Straight Arrow Connector 12">
            <a:extLst>
              <a:ext uri="{FF2B5EF4-FFF2-40B4-BE49-F238E27FC236}">
                <a16:creationId xmlns:a16="http://schemas.microsoft.com/office/drawing/2014/main" id="{D12F9320-7B4F-4ACD-ABC3-B93F595F1BB2}"/>
              </a:ext>
            </a:extLst>
          </p:cNvPr>
          <p:cNvCxnSpPr/>
          <p:nvPr/>
        </p:nvCxnSpPr>
        <p:spPr>
          <a:xfrm>
            <a:off x="2253343" y="3792538"/>
            <a:ext cx="0" cy="995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4E53617-01EC-48AD-BA20-F8875436A2EC}"/>
              </a:ext>
            </a:extLst>
          </p:cNvPr>
          <p:cNvCxnSpPr/>
          <p:nvPr/>
        </p:nvCxnSpPr>
        <p:spPr>
          <a:xfrm flipV="1">
            <a:off x="2253343" y="2481943"/>
            <a:ext cx="0" cy="9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9BD8A7F-B45D-4408-AFA1-F92420C61F35}"/>
              </a:ext>
            </a:extLst>
          </p:cNvPr>
          <p:cNvSpPr txBox="1"/>
          <p:nvPr/>
        </p:nvSpPr>
        <p:spPr>
          <a:xfrm>
            <a:off x="1719942" y="2155372"/>
            <a:ext cx="1861456" cy="369332"/>
          </a:xfrm>
          <a:prstGeom prst="rect">
            <a:avLst/>
          </a:prstGeom>
          <a:noFill/>
        </p:spPr>
        <p:txBody>
          <a:bodyPr wrap="square" rtlCol="0">
            <a:spAutoFit/>
          </a:bodyPr>
          <a:lstStyle/>
          <a:p>
            <a:r>
              <a:rPr lang="en-US" dirty="0"/>
              <a:t>user space</a:t>
            </a:r>
          </a:p>
        </p:txBody>
      </p:sp>
      <p:sp>
        <p:nvSpPr>
          <p:cNvPr id="17" name="TextBox 16">
            <a:extLst>
              <a:ext uri="{FF2B5EF4-FFF2-40B4-BE49-F238E27FC236}">
                <a16:creationId xmlns:a16="http://schemas.microsoft.com/office/drawing/2014/main" id="{6942D20C-8660-471A-AA76-BC4DA7FA2ECE}"/>
              </a:ext>
            </a:extLst>
          </p:cNvPr>
          <p:cNvSpPr txBox="1"/>
          <p:nvPr/>
        </p:nvSpPr>
        <p:spPr>
          <a:xfrm>
            <a:off x="1709055" y="4767942"/>
            <a:ext cx="1861456" cy="369332"/>
          </a:xfrm>
          <a:prstGeom prst="rect">
            <a:avLst/>
          </a:prstGeom>
          <a:noFill/>
        </p:spPr>
        <p:txBody>
          <a:bodyPr wrap="square" rtlCol="0">
            <a:spAutoFit/>
          </a:bodyPr>
          <a:lstStyle/>
          <a:p>
            <a:r>
              <a:rPr lang="en-US" dirty="0"/>
              <a:t>kernel space</a:t>
            </a:r>
          </a:p>
        </p:txBody>
      </p:sp>
    </p:spTree>
    <p:extLst>
      <p:ext uri="{BB962C8B-B14F-4D97-AF65-F5344CB8AC3E}">
        <p14:creationId xmlns:p14="http://schemas.microsoft.com/office/powerpoint/2010/main" val="186894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997E0-66DE-45F4-B686-6822B9BB770D}"/>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0080918E-A801-4890-A516-D7B029034533}"/>
              </a:ext>
            </a:extLst>
          </p:cNvPr>
          <p:cNvSpPr>
            <a:spLocks noGrp="1"/>
          </p:cNvSpPr>
          <p:nvPr>
            <p:ph idx="1"/>
          </p:nvPr>
        </p:nvSpPr>
        <p:spPr/>
        <p:txBody>
          <a:bodyPr/>
          <a:lstStyle/>
          <a:p>
            <a:r>
              <a:rPr lang="en-US" dirty="0"/>
              <a:t>What happens after a timer interrupt?</a:t>
            </a:r>
          </a:p>
          <a:p>
            <a:pPr lvl="1"/>
            <a:r>
              <a:rPr lang="en-US" dirty="0"/>
              <a:t>The corresponding interrupt handler is called that eventually calls </a:t>
            </a:r>
            <a:r>
              <a:rPr lang="en-US" dirty="0" err="1"/>
              <a:t>context_switch</a:t>
            </a:r>
            <a:endParaRPr lang="en-US" dirty="0"/>
          </a:p>
        </p:txBody>
      </p:sp>
    </p:spTree>
    <p:extLst>
      <p:ext uri="{BB962C8B-B14F-4D97-AF65-F5344CB8AC3E}">
        <p14:creationId xmlns:p14="http://schemas.microsoft.com/office/powerpoint/2010/main" val="26534417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7985-3162-48D8-AAA8-ADA5CD017E1B}"/>
              </a:ext>
            </a:extLst>
          </p:cNvPr>
          <p:cNvSpPr>
            <a:spLocks noGrp="1"/>
          </p:cNvSpPr>
          <p:nvPr>
            <p:ph type="title"/>
          </p:nvPr>
        </p:nvSpPr>
        <p:spPr/>
        <p:txBody>
          <a:bodyPr/>
          <a:lstStyle/>
          <a:p>
            <a:r>
              <a:rPr lang="en-US" dirty="0"/>
              <a:t>after exec</a:t>
            </a:r>
          </a:p>
        </p:txBody>
      </p:sp>
      <p:sp>
        <p:nvSpPr>
          <p:cNvPr id="3" name="Content Placeholder 2">
            <a:extLst>
              <a:ext uri="{FF2B5EF4-FFF2-40B4-BE49-F238E27FC236}">
                <a16:creationId xmlns:a16="http://schemas.microsoft.com/office/drawing/2014/main" id="{1220FFCC-ECFD-467F-986D-D7AC7EE3379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5" name="Straight Connector 4">
            <a:extLst>
              <a:ext uri="{FF2B5EF4-FFF2-40B4-BE49-F238E27FC236}">
                <a16:creationId xmlns:a16="http://schemas.microsoft.com/office/drawing/2014/main" id="{2BFADBA3-2EA1-4463-AA18-B7B6A28EB607}"/>
              </a:ext>
            </a:extLst>
          </p:cNvPr>
          <p:cNvCxnSpPr/>
          <p:nvPr/>
        </p:nvCxnSpPr>
        <p:spPr>
          <a:xfrm>
            <a:off x="2590800" y="3657600"/>
            <a:ext cx="608511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2EABDBC7-7007-459D-8D08-B9DC9E6A0BFB}"/>
              </a:ext>
            </a:extLst>
          </p:cNvPr>
          <p:cNvSpPr/>
          <p:nvPr/>
        </p:nvSpPr>
        <p:spPr>
          <a:xfrm>
            <a:off x="3167743" y="2220686"/>
            <a:ext cx="2090057" cy="957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ls</a:t>
            </a:r>
          </a:p>
        </p:txBody>
      </p:sp>
      <p:sp>
        <p:nvSpPr>
          <p:cNvPr id="8" name="Rectangle 7">
            <a:extLst>
              <a:ext uri="{FF2B5EF4-FFF2-40B4-BE49-F238E27FC236}">
                <a16:creationId xmlns:a16="http://schemas.microsoft.com/office/drawing/2014/main" id="{F730EAC1-F999-4E2D-AF5D-B9EC800DD346}"/>
              </a:ext>
            </a:extLst>
          </p:cNvPr>
          <p:cNvSpPr/>
          <p:nvPr/>
        </p:nvSpPr>
        <p:spPr>
          <a:xfrm>
            <a:off x="3167743" y="4136572"/>
            <a:ext cx="4767943" cy="1001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a:t>
            </a:r>
          </a:p>
        </p:txBody>
      </p:sp>
      <p:cxnSp>
        <p:nvCxnSpPr>
          <p:cNvPr id="10" name="Connector: Curved 9">
            <a:extLst>
              <a:ext uri="{FF2B5EF4-FFF2-40B4-BE49-F238E27FC236}">
                <a16:creationId xmlns:a16="http://schemas.microsoft.com/office/drawing/2014/main" id="{15212D2C-4B12-46FA-87CD-668FD7BBC553}"/>
              </a:ext>
            </a:extLst>
          </p:cNvPr>
          <p:cNvCxnSpPr>
            <a:stCxn id="6" idx="5"/>
          </p:cNvCxnSpPr>
          <p:nvPr/>
        </p:nvCxnSpPr>
        <p:spPr>
          <a:xfrm rot="5400000">
            <a:off x="3858959" y="3043812"/>
            <a:ext cx="1098231" cy="108728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12F9320-7B4F-4ACD-ABC3-B93F595F1BB2}"/>
              </a:ext>
            </a:extLst>
          </p:cNvPr>
          <p:cNvCxnSpPr/>
          <p:nvPr/>
        </p:nvCxnSpPr>
        <p:spPr>
          <a:xfrm>
            <a:off x="2253343" y="3792538"/>
            <a:ext cx="0" cy="995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4E53617-01EC-48AD-BA20-F8875436A2EC}"/>
              </a:ext>
            </a:extLst>
          </p:cNvPr>
          <p:cNvCxnSpPr/>
          <p:nvPr/>
        </p:nvCxnSpPr>
        <p:spPr>
          <a:xfrm flipV="1">
            <a:off x="2253343" y="2481943"/>
            <a:ext cx="0" cy="9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9BD8A7F-B45D-4408-AFA1-F92420C61F35}"/>
              </a:ext>
            </a:extLst>
          </p:cNvPr>
          <p:cNvSpPr txBox="1"/>
          <p:nvPr/>
        </p:nvSpPr>
        <p:spPr>
          <a:xfrm>
            <a:off x="1719942" y="2155372"/>
            <a:ext cx="1861456" cy="369332"/>
          </a:xfrm>
          <a:prstGeom prst="rect">
            <a:avLst/>
          </a:prstGeom>
          <a:noFill/>
        </p:spPr>
        <p:txBody>
          <a:bodyPr wrap="square" rtlCol="0">
            <a:spAutoFit/>
          </a:bodyPr>
          <a:lstStyle/>
          <a:p>
            <a:r>
              <a:rPr lang="en-US" dirty="0"/>
              <a:t>user space</a:t>
            </a:r>
          </a:p>
        </p:txBody>
      </p:sp>
      <p:sp>
        <p:nvSpPr>
          <p:cNvPr id="17" name="TextBox 16">
            <a:extLst>
              <a:ext uri="{FF2B5EF4-FFF2-40B4-BE49-F238E27FC236}">
                <a16:creationId xmlns:a16="http://schemas.microsoft.com/office/drawing/2014/main" id="{6942D20C-8660-471A-AA76-BC4DA7FA2ECE}"/>
              </a:ext>
            </a:extLst>
          </p:cNvPr>
          <p:cNvSpPr txBox="1"/>
          <p:nvPr/>
        </p:nvSpPr>
        <p:spPr>
          <a:xfrm>
            <a:off x="1709055" y="4767942"/>
            <a:ext cx="1861456" cy="369332"/>
          </a:xfrm>
          <a:prstGeom prst="rect">
            <a:avLst/>
          </a:prstGeom>
          <a:noFill/>
        </p:spPr>
        <p:txBody>
          <a:bodyPr wrap="square" rtlCol="0">
            <a:spAutoFit/>
          </a:bodyPr>
          <a:lstStyle/>
          <a:p>
            <a:r>
              <a:rPr lang="en-US" dirty="0"/>
              <a:t>kernel space</a:t>
            </a:r>
          </a:p>
        </p:txBody>
      </p:sp>
    </p:spTree>
    <p:extLst>
      <p:ext uri="{BB962C8B-B14F-4D97-AF65-F5344CB8AC3E}">
        <p14:creationId xmlns:p14="http://schemas.microsoft.com/office/powerpoint/2010/main" val="35988986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3D9EE-9D2C-47AE-BBDD-FEE4E06408F8}"/>
              </a:ext>
            </a:extLst>
          </p:cNvPr>
          <p:cNvSpPr>
            <a:spLocks noGrp="1"/>
          </p:cNvSpPr>
          <p:nvPr>
            <p:ph type="title"/>
          </p:nvPr>
        </p:nvSpPr>
        <p:spPr/>
        <p:txBody>
          <a:bodyPr/>
          <a:lstStyle/>
          <a:p>
            <a:r>
              <a:rPr lang="en-US" dirty="0"/>
              <a:t>fork</a:t>
            </a:r>
          </a:p>
        </p:txBody>
      </p:sp>
      <p:sp>
        <p:nvSpPr>
          <p:cNvPr id="3" name="Content Placeholder 2">
            <a:extLst>
              <a:ext uri="{FF2B5EF4-FFF2-40B4-BE49-F238E27FC236}">
                <a16:creationId xmlns:a16="http://schemas.microsoft.com/office/drawing/2014/main" id="{0DC4B700-5CDB-4ACC-885E-DB48ABE93BFF}"/>
              </a:ext>
            </a:extLst>
          </p:cNvPr>
          <p:cNvSpPr>
            <a:spLocks noGrp="1"/>
          </p:cNvSpPr>
          <p:nvPr>
            <p:ph idx="1"/>
          </p:nvPr>
        </p:nvSpPr>
        <p:spPr/>
        <p:txBody>
          <a:bodyPr/>
          <a:lstStyle/>
          <a:p>
            <a:r>
              <a:rPr lang="en-US" dirty="0">
                <a:solidFill>
                  <a:srgbClr val="FF0000"/>
                </a:solidFill>
              </a:rPr>
              <a:t>fork</a:t>
            </a:r>
            <a:r>
              <a:rPr lang="en-US" dirty="0"/>
              <a:t> system call creates a new process that is identical to the caller</a:t>
            </a:r>
          </a:p>
          <a:p>
            <a:pPr lvl="1"/>
            <a:r>
              <a:rPr lang="en-US" dirty="0"/>
              <a:t>The new process is called the child process</a:t>
            </a:r>
          </a:p>
          <a:p>
            <a:pPr lvl="1"/>
            <a:r>
              <a:rPr lang="en-US" dirty="0"/>
              <a:t>The kernel associates a process identifier, or </a:t>
            </a:r>
            <a:r>
              <a:rPr lang="en-US" dirty="0" err="1"/>
              <a:t>pid</a:t>
            </a:r>
            <a:r>
              <a:rPr lang="en-US" dirty="0"/>
              <a:t>, with each process</a:t>
            </a:r>
          </a:p>
          <a:p>
            <a:pPr lvl="1"/>
            <a:r>
              <a:rPr lang="en-US" dirty="0">
                <a:solidFill>
                  <a:srgbClr val="FF0000"/>
                </a:solidFill>
              </a:rPr>
              <a:t>fork</a:t>
            </a:r>
            <a:r>
              <a:rPr lang="en-US" dirty="0"/>
              <a:t> returns in both the parent and the child</a:t>
            </a:r>
          </a:p>
          <a:p>
            <a:pPr lvl="1"/>
            <a:r>
              <a:rPr lang="en-US" dirty="0"/>
              <a:t>In the parent, </a:t>
            </a:r>
            <a:r>
              <a:rPr lang="en-US" dirty="0">
                <a:solidFill>
                  <a:srgbClr val="FF0000"/>
                </a:solidFill>
              </a:rPr>
              <a:t>fork</a:t>
            </a:r>
            <a:r>
              <a:rPr lang="en-US" dirty="0"/>
              <a:t> returns the child’s </a:t>
            </a:r>
            <a:r>
              <a:rPr lang="en-US" dirty="0" err="1"/>
              <a:t>pid</a:t>
            </a:r>
            <a:endParaRPr lang="en-US" dirty="0"/>
          </a:p>
          <a:p>
            <a:pPr lvl="1"/>
            <a:r>
              <a:rPr lang="en-US" dirty="0"/>
              <a:t>In the child, </a:t>
            </a:r>
            <a:r>
              <a:rPr lang="en-US" dirty="0">
                <a:solidFill>
                  <a:srgbClr val="FF0000"/>
                </a:solidFill>
              </a:rPr>
              <a:t>fork</a:t>
            </a:r>
            <a:r>
              <a:rPr lang="en-US" dirty="0"/>
              <a:t> returns 0</a:t>
            </a:r>
          </a:p>
          <a:p>
            <a:endParaRPr lang="en-US" dirty="0"/>
          </a:p>
          <a:p>
            <a:endParaRPr lang="en-US" dirty="0"/>
          </a:p>
        </p:txBody>
      </p:sp>
    </p:spTree>
    <p:extLst>
      <p:ext uri="{BB962C8B-B14F-4D97-AF65-F5344CB8AC3E}">
        <p14:creationId xmlns:p14="http://schemas.microsoft.com/office/powerpoint/2010/main" val="26995550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7985-3162-48D8-AAA8-ADA5CD017E1B}"/>
              </a:ext>
            </a:extLst>
          </p:cNvPr>
          <p:cNvSpPr>
            <a:spLocks noGrp="1"/>
          </p:cNvSpPr>
          <p:nvPr>
            <p:ph type="title"/>
          </p:nvPr>
        </p:nvSpPr>
        <p:spPr/>
        <p:txBody>
          <a:bodyPr/>
          <a:lstStyle/>
          <a:p>
            <a:r>
              <a:rPr lang="en-US" dirty="0"/>
              <a:t>fork</a:t>
            </a:r>
          </a:p>
        </p:txBody>
      </p:sp>
      <p:sp>
        <p:nvSpPr>
          <p:cNvPr id="3" name="Content Placeholder 2">
            <a:extLst>
              <a:ext uri="{FF2B5EF4-FFF2-40B4-BE49-F238E27FC236}">
                <a16:creationId xmlns:a16="http://schemas.microsoft.com/office/drawing/2014/main" id="{1220FFCC-ECFD-467F-986D-D7AC7EE3379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5" name="Straight Connector 4">
            <a:extLst>
              <a:ext uri="{FF2B5EF4-FFF2-40B4-BE49-F238E27FC236}">
                <a16:creationId xmlns:a16="http://schemas.microsoft.com/office/drawing/2014/main" id="{2BFADBA3-2EA1-4463-AA18-B7B6A28EB607}"/>
              </a:ext>
            </a:extLst>
          </p:cNvPr>
          <p:cNvCxnSpPr/>
          <p:nvPr/>
        </p:nvCxnSpPr>
        <p:spPr>
          <a:xfrm>
            <a:off x="2590800" y="3657600"/>
            <a:ext cx="608511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2EABDBC7-7007-459D-8D08-B9DC9E6A0BFB}"/>
              </a:ext>
            </a:extLst>
          </p:cNvPr>
          <p:cNvSpPr/>
          <p:nvPr/>
        </p:nvSpPr>
        <p:spPr>
          <a:xfrm>
            <a:off x="3167743" y="2220686"/>
            <a:ext cx="2090057" cy="957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shell</a:t>
            </a:r>
          </a:p>
        </p:txBody>
      </p:sp>
      <p:sp>
        <p:nvSpPr>
          <p:cNvPr id="8" name="Rectangle 7">
            <a:extLst>
              <a:ext uri="{FF2B5EF4-FFF2-40B4-BE49-F238E27FC236}">
                <a16:creationId xmlns:a16="http://schemas.microsoft.com/office/drawing/2014/main" id="{F730EAC1-F999-4E2D-AF5D-B9EC800DD346}"/>
              </a:ext>
            </a:extLst>
          </p:cNvPr>
          <p:cNvSpPr/>
          <p:nvPr/>
        </p:nvSpPr>
        <p:spPr>
          <a:xfrm>
            <a:off x="3167743" y="4136572"/>
            <a:ext cx="4767943" cy="1001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a:t>
            </a:r>
          </a:p>
        </p:txBody>
      </p:sp>
      <p:cxnSp>
        <p:nvCxnSpPr>
          <p:cNvPr id="10" name="Connector: Curved 9">
            <a:extLst>
              <a:ext uri="{FF2B5EF4-FFF2-40B4-BE49-F238E27FC236}">
                <a16:creationId xmlns:a16="http://schemas.microsoft.com/office/drawing/2014/main" id="{15212D2C-4B12-46FA-87CD-668FD7BBC553}"/>
              </a:ext>
            </a:extLst>
          </p:cNvPr>
          <p:cNvCxnSpPr>
            <a:stCxn id="6" idx="5"/>
          </p:cNvCxnSpPr>
          <p:nvPr/>
        </p:nvCxnSpPr>
        <p:spPr>
          <a:xfrm rot="5400000">
            <a:off x="3858959" y="3043812"/>
            <a:ext cx="1098231" cy="108728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83111D5-9ADA-46EB-AF63-496090CE387C}"/>
              </a:ext>
            </a:extLst>
          </p:cNvPr>
          <p:cNvSpPr txBox="1"/>
          <p:nvPr/>
        </p:nvSpPr>
        <p:spPr>
          <a:xfrm>
            <a:off x="4158346" y="3690255"/>
            <a:ext cx="2481941" cy="369332"/>
          </a:xfrm>
          <a:prstGeom prst="rect">
            <a:avLst/>
          </a:prstGeom>
          <a:noFill/>
        </p:spPr>
        <p:txBody>
          <a:bodyPr wrap="square" rtlCol="0">
            <a:spAutoFit/>
          </a:bodyPr>
          <a:lstStyle/>
          <a:p>
            <a:r>
              <a:rPr lang="en-US" dirty="0"/>
              <a:t>fork</a:t>
            </a:r>
          </a:p>
        </p:txBody>
      </p:sp>
      <p:cxnSp>
        <p:nvCxnSpPr>
          <p:cNvPr id="13" name="Straight Arrow Connector 12">
            <a:extLst>
              <a:ext uri="{FF2B5EF4-FFF2-40B4-BE49-F238E27FC236}">
                <a16:creationId xmlns:a16="http://schemas.microsoft.com/office/drawing/2014/main" id="{D12F9320-7B4F-4ACD-ABC3-B93F595F1BB2}"/>
              </a:ext>
            </a:extLst>
          </p:cNvPr>
          <p:cNvCxnSpPr/>
          <p:nvPr/>
        </p:nvCxnSpPr>
        <p:spPr>
          <a:xfrm>
            <a:off x="2253343" y="3792538"/>
            <a:ext cx="0" cy="995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4E53617-01EC-48AD-BA20-F8875436A2EC}"/>
              </a:ext>
            </a:extLst>
          </p:cNvPr>
          <p:cNvCxnSpPr/>
          <p:nvPr/>
        </p:nvCxnSpPr>
        <p:spPr>
          <a:xfrm flipV="1">
            <a:off x="2253343" y="2481943"/>
            <a:ext cx="0" cy="9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9BD8A7F-B45D-4408-AFA1-F92420C61F35}"/>
              </a:ext>
            </a:extLst>
          </p:cNvPr>
          <p:cNvSpPr txBox="1"/>
          <p:nvPr/>
        </p:nvSpPr>
        <p:spPr>
          <a:xfrm>
            <a:off x="1719942" y="2155372"/>
            <a:ext cx="1861456" cy="369332"/>
          </a:xfrm>
          <a:prstGeom prst="rect">
            <a:avLst/>
          </a:prstGeom>
          <a:noFill/>
        </p:spPr>
        <p:txBody>
          <a:bodyPr wrap="square" rtlCol="0">
            <a:spAutoFit/>
          </a:bodyPr>
          <a:lstStyle/>
          <a:p>
            <a:r>
              <a:rPr lang="en-US" dirty="0"/>
              <a:t>user space</a:t>
            </a:r>
          </a:p>
        </p:txBody>
      </p:sp>
      <p:sp>
        <p:nvSpPr>
          <p:cNvPr id="17" name="TextBox 16">
            <a:extLst>
              <a:ext uri="{FF2B5EF4-FFF2-40B4-BE49-F238E27FC236}">
                <a16:creationId xmlns:a16="http://schemas.microsoft.com/office/drawing/2014/main" id="{6942D20C-8660-471A-AA76-BC4DA7FA2ECE}"/>
              </a:ext>
            </a:extLst>
          </p:cNvPr>
          <p:cNvSpPr txBox="1"/>
          <p:nvPr/>
        </p:nvSpPr>
        <p:spPr>
          <a:xfrm>
            <a:off x="1709055" y="4767942"/>
            <a:ext cx="1861456" cy="369332"/>
          </a:xfrm>
          <a:prstGeom prst="rect">
            <a:avLst/>
          </a:prstGeom>
          <a:noFill/>
        </p:spPr>
        <p:txBody>
          <a:bodyPr wrap="square" rtlCol="0">
            <a:spAutoFit/>
          </a:bodyPr>
          <a:lstStyle/>
          <a:p>
            <a:r>
              <a:rPr lang="en-US" dirty="0"/>
              <a:t>kernel space</a:t>
            </a:r>
          </a:p>
        </p:txBody>
      </p:sp>
    </p:spTree>
    <p:extLst>
      <p:ext uri="{BB962C8B-B14F-4D97-AF65-F5344CB8AC3E}">
        <p14:creationId xmlns:p14="http://schemas.microsoft.com/office/powerpoint/2010/main" val="27170996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7985-3162-48D8-AAA8-ADA5CD017E1B}"/>
              </a:ext>
            </a:extLst>
          </p:cNvPr>
          <p:cNvSpPr>
            <a:spLocks noGrp="1"/>
          </p:cNvSpPr>
          <p:nvPr>
            <p:ph type="title"/>
          </p:nvPr>
        </p:nvSpPr>
        <p:spPr/>
        <p:txBody>
          <a:bodyPr/>
          <a:lstStyle/>
          <a:p>
            <a:r>
              <a:rPr lang="en-US" dirty="0"/>
              <a:t>after fork</a:t>
            </a:r>
          </a:p>
        </p:txBody>
      </p:sp>
      <p:sp>
        <p:nvSpPr>
          <p:cNvPr id="3" name="Content Placeholder 2">
            <a:extLst>
              <a:ext uri="{FF2B5EF4-FFF2-40B4-BE49-F238E27FC236}">
                <a16:creationId xmlns:a16="http://schemas.microsoft.com/office/drawing/2014/main" id="{1220FFCC-ECFD-467F-986D-D7AC7EE3379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5" name="Straight Connector 4">
            <a:extLst>
              <a:ext uri="{FF2B5EF4-FFF2-40B4-BE49-F238E27FC236}">
                <a16:creationId xmlns:a16="http://schemas.microsoft.com/office/drawing/2014/main" id="{2BFADBA3-2EA1-4463-AA18-B7B6A28EB607}"/>
              </a:ext>
            </a:extLst>
          </p:cNvPr>
          <p:cNvCxnSpPr/>
          <p:nvPr/>
        </p:nvCxnSpPr>
        <p:spPr>
          <a:xfrm>
            <a:off x="2590800" y="3657600"/>
            <a:ext cx="608511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2EABDBC7-7007-459D-8D08-B9DC9E6A0BFB}"/>
              </a:ext>
            </a:extLst>
          </p:cNvPr>
          <p:cNvSpPr/>
          <p:nvPr/>
        </p:nvSpPr>
        <p:spPr>
          <a:xfrm>
            <a:off x="3167743" y="2220686"/>
            <a:ext cx="2090057" cy="957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shell</a:t>
            </a:r>
          </a:p>
        </p:txBody>
      </p:sp>
      <p:sp>
        <p:nvSpPr>
          <p:cNvPr id="8" name="Rectangle 7">
            <a:extLst>
              <a:ext uri="{FF2B5EF4-FFF2-40B4-BE49-F238E27FC236}">
                <a16:creationId xmlns:a16="http://schemas.microsoft.com/office/drawing/2014/main" id="{F730EAC1-F999-4E2D-AF5D-B9EC800DD346}"/>
              </a:ext>
            </a:extLst>
          </p:cNvPr>
          <p:cNvSpPr/>
          <p:nvPr/>
        </p:nvSpPr>
        <p:spPr>
          <a:xfrm>
            <a:off x="3167743" y="4136572"/>
            <a:ext cx="4767943" cy="1001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a:t>
            </a:r>
          </a:p>
        </p:txBody>
      </p:sp>
      <p:cxnSp>
        <p:nvCxnSpPr>
          <p:cNvPr id="10" name="Connector: Curved 9">
            <a:extLst>
              <a:ext uri="{FF2B5EF4-FFF2-40B4-BE49-F238E27FC236}">
                <a16:creationId xmlns:a16="http://schemas.microsoft.com/office/drawing/2014/main" id="{15212D2C-4B12-46FA-87CD-668FD7BBC553}"/>
              </a:ext>
            </a:extLst>
          </p:cNvPr>
          <p:cNvCxnSpPr>
            <a:stCxn id="6" idx="5"/>
          </p:cNvCxnSpPr>
          <p:nvPr/>
        </p:nvCxnSpPr>
        <p:spPr>
          <a:xfrm rot="5400000">
            <a:off x="3858959" y="3043812"/>
            <a:ext cx="1098231" cy="108728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83111D5-9ADA-46EB-AF63-496090CE387C}"/>
              </a:ext>
            </a:extLst>
          </p:cNvPr>
          <p:cNvSpPr txBox="1"/>
          <p:nvPr/>
        </p:nvSpPr>
        <p:spPr>
          <a:xfrm>
            <a:off x="4158346" y="3690255"/>
            <a:ext cx="2481941" cy="369332"/>
          </a:xfrm>
          <a:prstGeom prst="rect">
            <a:avLst/>
          </a:prstGeom>
          <a:noFill/>
        </p:spPr>
        <p:txBody>
          <a:bodyPr wrap="square" rtlCol="0">
            <a:spAutoFit/>
          </a:bodyPr>
          <a:lstStyle/>
          <a:p>
            <a:r>
              <a:rPr lang="en-US" dirty="0"/>
              <a:t>fork</a:t>
            </a:r>
          </a:p>
        </p:txBody>
      </p:sp>
      <p:cxnSp>
        <p:nvCxnSpPr>
          <p:cNvPr id="13" name="Straight Arrow Connector 12">
            <a:extLst>
              <a:ext uri="{FF2B5EF4-FFF2-40B4-BE49-F238E27FC236}">
                <a16:creationId xmlns:a16="http://schemas.microsoft.com/office/drawing/2014/main" id="{D12F9320-7B4F-4ACD-ABC3-B93F595F1BB2}"/>
              </a:ext>
            </a:extLst>
          </p:cNvPr>
          <p:cNvCxnSpPr/>
          <p:nvPr/>
        </p:nvCxnSpPr>
        <p:spPr>
          <a:xfrm>
            <a:off x="2253343" y="3792538"/>
            <a:ext cx="0" cy="995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4E53617-01EC-48AD-BA20-F8875436A2EC}"/>
              </a:ext>
            </a:extLst>
          </p:cNvPr>
          <p:cNvCxnSpPr/>
          <p:nvPr/>
        </p:nvCxnSpPr>
        <p:spPr>
          <a:xfrm flipV="1">
            <a:off x="2253343" y="2481943"/>
            <a:ext cx="0" cy="9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9BD8A7F-B45D-4408-AFA1-F92420C61F35}"/>
              </a:ext>
            </a:extLst>
          </p:cNvPr>
          <p:cNvSpPr txBox="1"/>
          <p:nvPr/>
        </p:nvSpPr>
        <p:spPr>
          <a:xfrm>
            <a:off x="1719942" y="2155372"/>
            <a:ext cx="1861456" cy="369332"/>
          </a:xfrm>
          <a:prstGeom prst="rect">
            <a:avLst/>
          </a:prstGeom>
          <a:noFill/>
        </p:spPr>
        <p:txBody>
          <a:bodyPr wrap="square" rtlCol="0">
            <a:spAutoFit/>
          </a:bodyPr>
          <a:lstStyle/>
          <a:p>
            <a:r>
              <a:rPr lang="en-US" dirty="0"/>
              <a:t>user space</a:t>
            </a:r>
          </a:p>
        </p:txBody>
      </p:sp>
      <p:sp>
        <p:nvSpPr>
          <p:cNvPr id="17" name="TextBox 16">
            <a:extLst>
              <a:ext uri="{FF2B5EF4-FFF2-40B4-BE49-F238E27FC236}">
                <a16:creationId xmlns:a16="http://schemas.microsoft.com/office/drawing/2014/main" id="{6942D20C-8660-471A-AA76-BC4DA7FA2ECE}"/>
              </a:ext>
            </a:extLst>
          </p:cNvPr>
          <p:cNvSpPr txBox="1"/>
          <p:nvPr/>
        </p:nvSpPr>
        <p:spPr>
          <a:xfrm>
            <a:off x="1709055" y="4767942"/>
            <a:ext cx="1861456" cy="369332"/>
          </a:xfrm>
          <a:prstGeom prst="rect">
            <a:avLst/>
          </a:prstGeom>
          <a:noFill/>
        </p:spPr>
        <p:txBody>
          <a:bodyPr wrap="square" rtlCol="0">
            <a:spAutoFit/>
          </a:bodyPr>
          <a:lstStyle/>
          <a:p>
            <a:r>
              <a:rPr lang="en-US" dirty="0"/>
              <a:t>kernel space</a:t>
            </a:r>
          </a:p>
        </p:txBody>
      </p:sp>
      <p:sp>
        <p:nvSpPr>
          <p:cNvPr id="14" name="Oval 13">
            <a:extLst>
              <a:ext uri="{FF2B5EF4-FFF2-40B4-BE49-F238E27FC236}">
                <a16:creationId xmlns:a16="http://schemas.microsoft.com/office/drawing/2014/main" id="{CE900A6D-2E35-4509-8439-720D54DF0729}"/>
              </a:ext>
            </a:extLst>
          </p:cNvPr>
          <p:cNvSpPr/>
          <p:nvPr/>
        </p:nvSpPr>
        <p:spPr>
          <a:xfrm>
            <a:off x="5998027" y="2231575"/>
            <a:ext cx="2090057" cy="957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shell</a:t>
            </a:r>
          </a:p>
        </p:txBody>
      </p:sp>
    </p:spTree>
    <p:extLst>
      <p:ext uri="{BB962C8B-B14F-4D97-AF65-F5344CB8AC3E}">
        <p14:creationId xmlns:p14="http://schemas.microsoft.com/office/powerpoint/2010/main" val="42765548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716C0-181E-4E2F-99DB-A37E49C576C4}"/>
              </a:ext>
            </a:extLst>
          </p:cNvPr>
          <p:cNvSpPr>
            <a:spLocks noGrp="1"/>
          </p:cNvSpPr>
          <p:nvPr>
            <p:ph type="title"/>
          </p:nvPr>
        </p:nvSpPr>
        <p:spPr/>
        <p:txBody>
          <a:bodyPr/>
          <a:lstStyle/>
          <a:p>
            <a:r>
              <a:rPr lang="en-US" dirty="0"/>
              <a:t>fork</a:t>
            </a:r>
          </a:p>
        </p:txBody>
      </p:sp>
      <p:sp>
        <p:nvSpPr>
          <p:cNvPr id="3" name="Content Placeholder 2">
            <a:extLst>
              <a:ext uri="{FF2B5EF4-FFF2-40B4-BE49-F238E27FC236}">
                <a16:creationId xmlns:a16="http://schemas.microsoft.com/office/drawing/2014/main" id="{A2EFF929-3BEF-4271-8765-0A05E05A25E1}"/>
              </a:ext>
            </a:extLst>
          </p:cNvPr>
          <p:cNvSpPr>
            <a:spLocks noGrp="1"/>
          </p:cNvSpPr>
          <p:nvPr>
            <p:ph idx="1"/>
          </p:nvPr>
        </p:nvSpPr>
        <p:spPr/>
        <p:txBody>
          <a:bodyPr>
            <a:normAutofit/>
          </a:bodyPr>
          <a:lstStyle/>
          <a:p>
            <a:pPr marL="0" indent="0">
              <a:buNone/>
            </a:pPr>
            <a:r>
              <a:rPr lang="en-US" dirty="0"/>
              <a:t>int </a:t>
            </a:r>
            <a:r>
              <a:rPr lang="en-US" dirty="0" err="1"/>
              <a:t>pid</a:t>
            </a:r>
            <a:r>
              <a:rPr lang="en-US" dirty="0"/>
              <a:t> = fork();</a:t>
            </a:r>
          </a:p>
          <a:p>
            <a:pPr marL="0" indent="0">
              <a:buNone/>
            </a:pPr>
            <a:r>
              <a:rPr lang="en-US" dirty="0"/>
              <a:t>if (</a:t>
            </a:r>
            <a:r>
              <a:rPr lang="en-US" dirty="0" err="1"/>
              <a:t>pid</a:t>
            </a:r>
            <a:r>
              <a:rPr lang="en-US" dirty="0"/>
              <a:t> &gt; 0) {</a:t>
            </a:r>
          </a:p>
          <a:p>
            <a:pPr marL="0" indent="0">
              <a:buNone/>
            </a:pPr>
            <a:r>
              <a:rPr lang="en-US" dirty="0"/>
              <a:t>   </a:t>
            </a:r>
            <a:r>
              <a:rPr lang="en-US" dirty="0" err="1"/>
              <a:t>printf</a:t>
            </a:r>
            <a:r>
              <a:rPr lang="en-US" dirty="0"/>
              <a:t>(“In parent: child’s </a:t>
            </a:r>
            <a:r>
              <a:rPr lang="en-US" dirty="0" err="1"/>
              <a:t>pid</a:t>
            </a:r>
            <a:r>
              <a:rPr lang="en-US" dirty="0"/>
              <a:t> : %d\n”, </a:t>
            </a:r>
            <a:r>
              <a:rPr lang="en-US" dirty="0" err="1"/>
              <a:t>pid</a:t>
            </a:r>
            <a:r>
              <a:rPr lang="en-US" dirty="0"/>
              <a:t>);</a:t>
            </a:r>
          </a:p>
          <a:p>
            <a:pPr marL="0" indent="0">
              <a:buNone/>
            </a:pPr>
            <a:r>
              <a:rPr lang="en-US" dirty="0"/>
              <a:t>} else if (</a:t>
            </a:r>
            <a:r>
              <a:rPr lang="en-US" dirty="0" err="1"/>
              <a:t>pid</a:t>
            </a:r>
            <a:r>
              <a:rPr lang="en-US" dirty="0"/>
              <a:t> == 0) {</a:t>
            </a:r>
          </a:p>
          <a:p>
            <a:pPr marL="0" indent="0">
              <a:buNone/>
            </a:pPr>
            <a:r>
              <a:rPr lang="en-US" dirty="0"/>
              <a:t>   </a:t>
            </a:r>
            <a:r>
              <a:rPr lang="en-US" dirty="0" err="1"/>
              <a:t>printf</a:t>
            </a:r>
            <a:r>
              <a:rPr lang="en-US" dirty="0"/>
              <a:t>(“In child\n”);</a:t>
            </a:r>
          </a:p>
          <a:p>
            <a:pPr marL="0" indent="0">
              <a:buNone/>
            </a:pPr>
            <a:r>
              <a:rPr lang="en-US" dirty="0"/>
              <a:t>} else {</a:t>
            </a:r>
          </a:p>
          <a:p>
            <a:pPr marL="0" indent="0">
              <a:buNone/>
            </a:pPr>
            <a:r>
              <a:rPr lang="en-US" dirty="0"/>
              <a:t>   </a:t>
            </a:r>
            <a:r>
              <a:rPr lang="en-US" dirty="0" err="1"/>
              <a:t>printf</a:t>
            </a:r>
            <a:r>
              <a:rPr lang="en-US" dirty="0"/>
              <a:t>(“fork error\n”);</a:t>
            </a:r>
          </a:p>
          <a:p>
            <a:pPr marL="0" indent="0">
              <a:buNone/>
            </a:pPr>
            <a:r>
              <a:rPr lang="en-US" dirty="0"/>
              <a: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A31497BF-9A48-4B0A-9385-E86C3A60805C}"/>
                  </a:ext>
                </a:extLst>
              </p14:cNvPr>
              <p14:cNvContentPartPr/>
              <p14:nvPr/>
            </p14:nvContentPartPr>
            <p14:xfrm>
              <a:off x="2534040" y="2085480"/>
              <a:ext cx="1228680" cy="243000"/>
            </p14:xfrm>
          </p:contentPart>
        </mc:Choice>
        <mc:Fallback xmlns="">
          <p:pic>
            <p:nvPicPr>
              <p:cNvPr id="4" name="Ink 3">
                <a:extLst>
                  <a:ext uri="{FF2B5EF4-FFF2-40B4-BE49-F238E27FC236}">
                    <a16:creationId xmlns:a16="http://schemas.microsoft.com/office/drawing/2014/main" id="{A31497BF-9A48-4B0A-9385-E86C3A60805C}"/>
                  </a:ext>
                </a:extLst>
              </p:cNvPr>
              <p:cNvPicPr/>
              <p:nvPr/>
            </p:nvPicPr>
            <p:blipFill>
              <a:blip r:embed="rId4"/>
              <a:stretch>
                <a:fillRect/>
              </a:stretch>
            </p:blipFill>
            <p:spPr>
              <a:xfrm>
                <a:off x="2524680" y="2076120"/>
                <a:ext cx="1247400" cy="261720"/>
              </a:xfrm>
              <a:prstGeom prst="rect">
                <a:avLst/>
              </a:prstGeom>
            </p:spPr>
          </p:pic>
        </mc:Fallback>
      </mc:AlternateContent>
    </p:spTree>
    <p:extLst>
      <p:ext uri="{BB962C8B-B14F-4D97-AF65-F5344CB8AC3E}">
        <p14:creationId xmlns:p14="http://schemas.microsoft.com/office/powerpoint/2010/main" val="15988573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BD258-306D-4BC0-8AAE-DFC9B6AE088F}"/>
              </a:ext>
            </a:extLst>
          </p:cNvPr>
          <p:cNvSpPr>
            <a:spLocks noGrp="1"/>
          </p:cNvSpPr>
          <p:nvPr>
            <p:ph type="title"/>
          </p:nvPr>
        </p:nvSpPr>
        <p:spPr/>
        <p:txBody>
          <a:bodyPr/>
          <a:lstStyle/>
          <a:p>
            <a:r>
              <a:rPr lang="en-US" dirty="0"/>
              <a:t>exit</a:t>
            </a:r>
          </a:p>
        </p:txBody>
      </p:sp>
      <p:sp>
        <p:nvSpPr>
          <p:cNvPr id="3" name="Content Placeholder 2">
            <a:extLst>
              <a:ext uri="{FF2B5EF4-FFF2-40B4-BE49-F238E27FC236}">
                <a16:creationId xmlns:a16="http://schemas.microsoft.com/office/drawing/2014/main" id="{86E28AB3-EE6D-4316-941D-036F7B9543AD}"/>
              </a:ext>
            </a:extLst>
          </p:cNvPr>
          <p:cNvSpPr>
            <a:spLocks noGrp="1"/>
          </p:cNvSpPr>
          <p:nvPr>
            <p:ph idx="1"/>
          </p:nvPr>
        </p:nvSpPr>
        <p:spPr/>
        <p:txBody>
          <a:bodyPr/>
          <a:lstStyle/>
          <a:p>
            <a:r>
              <a:rPr lang="en-US" dirty="0">
                <a:solidFill>
                  <a:srgbClr val="FF0000"/>
                </a:solidFill>
              </a:rPr>
              <a:t>exit</a:t>
            </a:r>
            <a:r>
              <a:rPr lang="en-US" dirty="0"/>
              <a:t> system call terminates the current process</a:t>
            </a:r>
          </a:p>
          <a:p>
            <a:pPr lvl="1"/>
            <a:r>
              <a:rPr lang="en-US" dirty="0">
                <a:solidFill>
                  <a:srgbClr val="FF0000"/>
                </a:solidFill>
              </a:rPr>
              <a:t>exit</a:t>
            </a:r>
            <a:r>
              <a:rPr lang="en-US" dirty="0"/>
              <a:t> system call causes the calling process to stop executing and release all the resources (e.g., memory)</a:t>
            </a:r>
          </a:p>
        </p:txBody>
      </p:sp>
    </p:spTree>
    <p:extLst>
      <p:ext uri="{BB962C8B-B14F-4D97-AF65-F5344CB8AC3E}">
        <p14:creationId xmlns:p14="http://schemas.microsoft.com/office/powerpoint/2010/main" val="19388135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50727-D688-45AB-9D46-141C8B29D5C8}"/>
              </a:ext>
            </a:extLst>
          </p:cNvPr>
          <p:cNvSpPr>
            <a:spLocks noGrp="1"/>
          </p:cNvSpPr>
          <p:nvPr>
            <p:ph type="title"/>
          </p:nvPr>
        </p:nvSpPr>
        <p:spPr/>
        <p:txBody>
          <a:bodyPr/>
          <a:lstStyle/>
          <a:p>
            <a:r>
              <a:rPr lang="en-US" dirty="0"/>
              <a:t>wait</a:t>
            </a:r>
          </a:p>
        </p:txBody>
      </p:sp>
      <p:sp>
        <p:nvSpPr>
          <p:cNvPr id="3" name="Content Placeholder 2">
            <a:extLst>
              <a:ext uri="{FF2B5EF4-FFF2-40B4-BE49-F238E27FC236}">
                <a16:creationId xmlns:a16="http://schemas.microsoft.com/office/drawing/2014/main" id="{20F2AF5A-988A-4091-BE4F-B880A4D0B82A}"/>
              </a:ext>
            </a:extLst>
          </p:cNvPr>
          <p:cNvSpPr>
            <a:spLocks noGrp="1"/>
          </p:cNvSpPr>
          <p:nvPr>
            <p:ph idx="1"/>
          </p:nvPr>
        </p:nvSpPr>
        <p:spPr/>
        <p:txBody>
          <a:bodyPr/>
          <a:lstStyle/>
          <a:p>
            <a:r>
              <a:rPr lang="en-US" dirty="0"/>
              <a:t>The parent can invoke the </a:t>
            </a:r>
            <a:r>
              <a:rPr lang="en-US" dirty="0">
                <a:solidFill>
                  <a:srgbClr val="FF0000"/>
                </a:solidFill>
              </a:rPr>
              <a:t>wait</a:t>
            </a:r>
            <a:r>
              <a:rPr lang="en-US" dirty="0"/>
              <a:t> system call to wait for one of its children to exit</a:t>
            </a:r>
          </a:p>
        </p:txBody>
      </p:sp>
    </p:spTree>
    <p:extLst>
      <p:ext uri="{BB962C8B-B14F-4D97-AF65-F5344CB8AC3E}">
        <p14:creationId xmlns:p14="http://schemas.microsoft.com/office/powerpoint/2010/main" val="40884462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CB471-005E-48FE-A87C-46D6DDE75E31}"/>
              </a:ext>
            </a:extLst>
          </p:cNvPr>
          <p:cNvSpPr>
            <a:spLocks noGrp="1"/>
          </p:cNvSpPr>
          <p:nvPr>
            <p:ph type="title"/>
          </p:nvPr>
        </p:nvSpPr>
        <p:spPr/>
        <p:txBody>
          <a:bodyPr/>
          <a:lstStyle/>
          <a:p>
            <a:r>
              <a:rPr lang="en-US" dirty="0"/>
              <a:t>wait</a:t>
            </a:r>
          </a:p>
        </p:txBody>
      </p:sp>
      <p:sp>
        <p:nvSpPr>
          <p:cNvPr id="3" name="Content Placeholder 2">
            <a:extLst>
              <a:ext uri="{FF2B5EF4-FFF2-40B4-BE49-F238E27FC236}">
                <a16:creationId xmlns:a16="http://schemas.microsoft.com/office/drawing/2014/main" id="{92156F95-22E3-4843-B2CB-777D9A705EFA}"/>
              </a:ext>
            </a:extLst>
          </p:cNvPr>
          <p:cNvSpPr>
            <a:spLocks noGrp="1"/>
          </p:cNvSpPr>
          <p:nvPr>
            <p:ph idx="1"/>
          </p:nvPr>
        </p:nvSpPr>
        <p:spPr/>
        <p:txBody>
          <a:bodyPr>
            <a:normAutofit fontScale="92500" lnSpcReduction="20000"/>
          </a:bodyPr>
          <a:lstStyle/>
          <a:p>
            <a:pPr marL="0" indent="0">
              <a:buNone/>
            </a:pPr>
            <a:r>
              <a:rPr lang="en-US" dirty="0"/>
              <a:t>int </a:t>
            </a:r>
            <a:r>
              <a:rPr lang="en-US" dirty="0" err="1"/>
              <a:t>pid</a:t>
            </a:r>
            <a:r>
              <a:rPr lang="en-US" dirty="0"/>
              <a:t> = fork();</a:t>
            </a:r>
          </a:p>
          <a:p>
            <a:pPr marL="0" indent="0">
              <a:buNone/>
            </a:pPr>
            <a:r>
              <a:rPr lang="en-US" dirty="0"/>
              <a:t>if (</a:t>
            </a:r>
            <a:r>
              <a:rPr lang="en-US" dirty="0" err="1"/>
              <a:t>pid</a:t>
            </a:r>
            <a:r>
              <a:rPr lang="en-US" dirty="0"/>
              <a:t> &gt; 0) {</a:t>
            </a:r>
          </a:p>
          <a:p>
            <a:pPr marL="0" indent="0">
              <a:buNone/>
            </a:pPr>
            <a:r>
              <a:rPr lang="en-US" dirty="0"/>
              <a:t>   </a:t>
            </a:r>
            <a:r>
              <a:rPr lang="en-US" dirty="0" err="1"/>
              <a:t>printf</a:t>
            </a:r>
            <a:r>
              <a:rPr lang="en-US" dirty="0"/>
              <a:t>(“parent: child=%d\n”, </a:t>
            </a:r>
            <a:r>
              <a:rPr lang="en-US" dirty="0" err="1"/>
              <a:t>pid</a:t>
            </a:r>
            <a:r>
              <a:rPr lang="en-US" dirty="0"/>
              <a:t>);</a:t>
            </a:r>
          </a:p>
          <a:p>
            <a:pPr marL="0" indent="0">
              <a:buNone/>
            </a:pPr>
            <a:r>
              <a:rPr lang="en-US" dirty="0"/>
              <a:t>   </a:t>
            </a:r>
            <a:r>
              <a:rPr lang="en-US" dirty="0" err="1"/>
              <a:t>pid</a:t>
            </a:r>
            <a:r>
              <a:rPr lang="en-US" dirty="0"/>
              <a:t> = wait();</a:t>
            </a:r>
          </a:p>
          <a:p>
            <a:pPr marL="0" indent="0">
              <a:buNone/>
            </a:pPr>
            <a:r>
              <a:rPr lang="en-US" dirty="0"/>
              <a:t>   </a:t>
            </a:r>
            <a:r>
              <a:rPr lang="en-US" dirty="0" err="1"/>
              <a:t>printf</a:t>
            </a:r>
            <a:r>
              <a:rPr lang="en-US" dirty="0"/>
              <a:t>(“parent: child %d is done\n”, </a:t>
            </a:r>
            <a:r>
              <a:rPr lang="en-US" dirty="0" err="1"/>
              <a:t>pid</a:t>
            </a:r>
            <a:r>
              <a:rPr lang="en-US" dirty="0"/>
              <a:t>);</a:t>
            </a:r>
          </a:p>
          <a:p>
            <a:pPr marL="0" indent="0">
              <a:buNone/>
            </a:pPr>
            <a:r>
              <a:rPr lang="en-US" dirty="0"/>
              <a:t>} else if (</a:t>
            </a:r>
            <a:r>
              <a:rPr lang="en-US" dirty="0" err="1"/>
              <a:t>pid</a:t>
            </a:r>
            <a:r>
              <a:rPr lang="en-US" dirty="0"/>
              <a:t> == 0) {</a:t>
            </a:r>
          </a:p>
          <a:p>
            <a:pPr marL="0" indent="0">
              <a:buNone/>
            </a:pPr>
            <a:r>
              <a:rPr lang="en-US" dirty="0"/>
              <a:t>   </a:t>
            </a:r>
            <a:r>
              <a:rPr lang="en-US" dirty="0" err="1"/>
              <a:t>printf</a:t>
            </a:r>
            <a:r>
              <a:rPr lang="en-US" dirty="0"/>
              <a:t>(“child: exiting\n”);</a:t>
            </a:r>
          </a:p>
          <a:p>
            <a:pPr marL="0" indent="0">
              <a:buNone/>
            </a:pPr>
            <a:r>
              <a:rPr lang="en-US" dirty="0"/>
              <a:t>   exit();</a:t>
            </a:r>
          </a:p>
          <a:p>
            <a:pPr marL="0" indent="0">
              <a:buNone/>
            </a:pPr>
            <a:r>
              <a:rPr lang="en-US" dirty="0"/>
              <a:t>} else</a:t>
            </a:r>
          </a:p>
          <a:p>
            <a:pPr marL="0" indent="0">
              <a:buNone/>
            </a:pPr>
            <a:r>
              <a:rPr lang="en-US" dirty="0"/>
              <a:t>   </a:t>
            </a:r>
            <a:r>
              <a:rPr lang="en-US" dirty="0" err="1"/>
              <a:t>printf</a:t>
            </a:r>
            <a:r>
              <a:rPr lang="en-US" dirty="0"/>
              <a:t>(“fork error\n”);</a:t>
            </a:r>
          </a:p>
        </p:txBody>
      </p:sp>
      <p:sp>
        <p:nvSpPr>
          <p:cNvPr id="4" name="TextBox 3">
            <a:extLst>
              <a:ext uri="{FF2B5EF4-FFF2-40B4-BE49-F238E27FC236}">
                <a16:creationId xmlns:a16="http://schemas.microsoft.com/office/drawing/2014/main" id="{9E83ED4F-7ECD-425F-AF3B-F24BCC5443BD}"/>
              </a:ext>
            </a:extLst>
          </p:cNvPr>
          <p:cNvSpPr txBox="1"/>
          <p:nvPr/>
        </p:nvSpPr>
        <p:spPr>
          <a:xfrm>
            <a:off x="8196943" y="1611086"/>
            <a:ext cx="3178629" cy="203132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Sample output1:</a:t>
            </a:r>
          </a:p>
          <a:p>
            <a:r>
              <a:rPr lang="en-US" dirty="0">
                <a:solidFill>
                  <a:srgbClr val="FF0000"/>
                </a:solidFill>
                <a:latin typeface="Arial" panose="020B0604020202020204" pitchFamily="34" charset="0"/>
                <a:cs typeface="Arial" panose="020B0604020202020204" pitchFamily="34" charset="0"/>
              </a:rPr>
              <a:t>parent: child=1234</a:t>
            </a:r>
          </a:p>
          <a:p>
            <a:r>
              <a:rPr lang="en-US" dirty="0">
                <a:solidFill>
                  <a:srgbClr val="FF0000"/>
                </a:solidFill>
                <a:latin typeface="Arial" panose="020B0604020202020204" pitchFamily="34" charset="0"/>
                <a:cs typeface="Arial" panose="020B0604020202020204" pitchFamily="34" charset="0"/>
              </a:rPr>
              <a:t>child: exiting</a:t>
            </a:r>
          </a:p>
          <a:p>
            <a:r>
              <a:rPr lang="en-US" dirty="0">
                <a:latin typeface="Arial" panose="020B0604020202020204" pitchFamily="34" charset="0"/>
                <a:cs typeface="Arial" panose="020B0604020202020204" pitchFamily="34" charset="0"/>
              </a:rPr>
              <a:t>parent: child 1234 is done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(parent called the </a:t>
            </a:r>
            <a:r>
              <a:rPr lang="en-US" dirty="0" err="1">
                <a:latin typeface="Arial" panose="020B0604020202020204" pitchFamily="34" charset="0"/>
                <a:cs typeface="Arial" panose="020B0604020202020204" pitchFamily="34" charset="0"/>
              </a:rPr>
              <a:t>printf</a:t>
            </a:r>
            <a:r>
              <a:rPr lang="en-US" dirty="0">
                <a:latin typeface="Arial" panose="020B0604020202020204" pitchFamily="34" charset="0"/>
                <a:cs typeface="Arial" panose="020B0604020202020204" pitchFamily="34" charset="0"/>
              </a:rPr>
              <a:t> first)</a:t>
            </a:r>
          </a:p>
          <a:p>
            <a:endParaRPr lang="en-US"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CE6AB5D6-0BCF-47FE-BD85-B8E542EEBAFA}"/>
              </a:ext>
            </a:extLst>
          </p:cNvPr>
          <p:cNvSpPr txBox="1"/>
          <p:nvPr/>
        </p:nvSpPr>
        <p:spPr>
          <a:xfrm>
            <a:off x="8218713" y="4310740"/>
            <a:ext cx="3178629"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Sample output2:</a:t>
            </a:r>
          </a:p>
          <a:p>
            <a:r>
              <a:rPr lang="en-US" dirty="0">
                <a:solidFill>
                  <a:srgbClr val="FF0000"/>
                </a:solidFill>
                <a:latin typeface="Arial" panose="020B0604020202020204" pitchFamily="34" charset="0"/>
                <a:cs typeface="Arial" panose="020B0604020202020204" pitchFamily="34" charset="0"/>
              </a:rPr>
              <a:t>child: exiting</a:t>
            </a:r>
          </a:p>
          <a:p>
            <a:r>
              <a:rPr lang="en-US" dirty="0">
                <a:solidFill>
                  <a:srgbClr val="FF0000"/>
                </a:solidFill>
                <a:latin typeface="Arial" panose="020B0604020202020204" pitchFamily="34" charset="0"/>
                <a:cs typeface="Arial" panose="020B0604020202020204" pitchFamily="34" charset="0"/>
              </a:rPr>
              <a:t>parent: child=1234</a:t>
            </a:r>
          </a:p>
          <a:p>
            <a:r>
              <a:rPr lang="en-US" dirty="0">
                <a:latin typeface="Arial" panose="020B0604020202020204" pitchFamily="34" charset="0"/>
                <a:cs typeface="Arial" panose="020B0604020202020204" pitchFamily="34" charset="0"/>
              </a:rPr>
              <a:t>parent: child 1234 is done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(child called the </a:t>
            </a:r>
            <a:r>
              <a:rPr lang="en-US" dirty="0" err="1">
                <a:latin typeface="Arial" panose="020B0604020202020204" pitchFamily="34" charset="0"/>
                <a:cs typeface="Arial" panose="020B0604020202020204" pitchFamily="34" charset="0"/>
              </a:rPr>
              <a:t>printf</a:t>
            </a:r>
            <a:r>
              <a:rPr lang="en-US" dirty="0">
                <a:latin typeface="Arial" panose="020B0604020202020204" pitchFamily="34" charset="0"/>
                <a:cs typeface="Arial" panose="020B0604020202020204" pitchFamily="34" charset="0"/>
              </a:rPr>
              <a:t> first)</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B0FFCFCE-6475-419A-9EEA-065A677A80AE}"/>
                  </a:ext>
                </a:extLst>
              </p14:cNvPr>
              <p14:cNvContentPartPr/>
              <p14:nvPr/>
            </p14:nvContentPartPr>
            <p14:xfrm>
              <a:off x="546120" y="1942200"/>
              <a:ext cx="10663560" cy="2959560"/>
            </p14:xfrm>
          </p:contentPart>
        </mc:Choice>
        <mc:Fallback xmlns="">
          <p:pic>
            <p:nvPicPr>
              <p:cNvPr id="6" name="Ink 5">
                <a:extLst>
                  <a:ext uri="{FF2B5EF4-FFF2-40B4-BE49-F238E27FC236}">
                    <a16:creationId xmlns:a16="http://schemas.microsoft.com/office/drawing/2014/main" id="{B0FFCFCE-6475-419A-9EEA-065A677A80AE}"/>
                  </a:ext>
                </a:extLst>
              </p:cNvPr>
              <p:cNvPicPr/>
              <p:nvPr/>
            </p:nvPicPr>
            <p:blipFill>
              <a:blip r:embed="rId4"/>
              <a:stretch>
                <a:fillRect/>
              </a:stretch>
            </p:blipFill>
            <p:spPr>
              <a:xfrm>
                <a:off x="536760" y="1932840"/>
                <a:ext cx="10682280" cy="2978280"/>
              </a:xfrm>
              <a:prstGeom prst="rect">
                <a:avLst/>
              </a:prstGeom>
            </p:spPr>
          </p:pic>
        </mc:Fallback>
      </mc:AlternateContent>
    </p:spTree>
    <p:extLst>
      <p:ext uri="{BB962C8B-B14F-4D97-AF65-F5344CB8AC3E}">
        <p14:creationId xmlns:p14="http://schemas.microsoft.com/office/powerpoint/2010/main" val="3425936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50181-49F6-42A3-9861-DC5E54ABE594}"/>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954FB363-2E06-4450-8DDF-C93C9D05D337}"/>
              </a:ext>
            </a:extLst>
          </p:cNvPr>
          <p:cNvSpPr>
            <a:spLocks noGrp="1"/>
          </p:cNvSpPr>
          <p:nvPr>
            <p:ph idx="1"/>
          </p:nvPr>
        </p:nvSpPr>
        <p:spPr/>
        <p:txBody>
          <a:bodyPr/>
          <a:lstStyle/>
          <a:p>
            <a:r>
              <a:rPr lang="en-US" dirty="0"/>
              <a:t>Why does OS not schedule a process instead of a thread after a timer interrupt?</a:t>
            </a:r>
          </a:p>
          <a:p>
            <a:pPr lvl="1"/>
            <a:r>
              <a:rPr lang="en-US" dirty="0"/>
              <a:t>Because a process is a group of threads. A thread requires exclusive access to the CPU.</a:t>
            </a:r>
          </a:p>
        </p:txBody>
      </p:sp>
    </p:spTree>
    <p:extLst>
      <p:ext uri="{BB962C8B-B14F-4D97-AF65-F5344CB8AC3E}">
        <p14:creationId xmlns:p14="http://schemas.microsoft.com/office/powerpoint/2010/main" val="1723396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39E2F-8036-4486-81A5-112E1FE275C6}"/>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B4D19658-4D14-403B-9D57-06987F85E05E}"/>
              </a:ext>
            </a:extLst>
          </p:cNvPr>
          <p:cNvSpPr>
            <a:spLocks noGrp="1"/>
          </p:cNvSpPr>
          <p:nvPr>
            <p:ph idx="1"/>
          </p:nvPr>
        </p:nvSpPr>
        <p:spPr/>
        <p:txBody>
          <a:bodyPr/>
          <a:lstStyle/>
          <a:p>
            <a:r>
              <a:rPr lang="en-US" dirty="0"/>
              <a:t>What is non-preemptive scheduling?</a:t>
            </a:r>
          </a:p>
          <a:p>
            <a:pPr lvl="1"/>
            <a:r>
              <a:rPr lang="en-US" dirty="0"/>
              <a:t>Threads yield the CPU voluntarily. No preemption.</a:t>
            </a:r>
          </a:p>
        </p:txBody>
      </p:sp>
    </p:spTree>
    <p:extLst>
      <p:ext uri="{BB962C8B-B14F-4D97-AF65-F5344CB8AC3E}">
        <p14:creationId xmlns:p14="http://schemas.microsoft.com/office/powerpoint/2010/main" val="2197303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82DA9-9334-4DC4-A4B4-B9F118006637}"/>
              </a:ext>
            </a:extLst>
          </p:cNvPr>
          <p:cNvSpPr>
            <a:spLocks noGrp="1"/>
          </p:cNvSpPr>
          <p:nvPr>
            <p:ph type="title"/>
          </p:nvPr>
        </p:nvSpPr>
        <p:spPr/>
        <p:txBody>
          <a:bodyPr/>
          <a:lstStyle/>
          <a:p>
            <a:r>
              <a:rPr lang="en-US" dirty="0"/>
              <a:t>Current model</a:t>
            </a:r>
          </a:p>
        </p:txBody>
      </p:sp>
      <p:sp>
        <p:nvSpPr>
          <p:cNvPr id="3" name="Content Placeholder 2">
            <a:extLst>
              <a:ext uri="{FF2B5EF4-FFF2-40B4-BE49-F238E27FC236}">
                <a16:creationId xmlns:a16="http://schemas.microsoft.com/office/drawing/2014/main" id="{0CC59E9E-FC62-492A-93F3-355F57246BEA}"/>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385BDD01-C400-48D5-8A81-C2CCA613B49D}"/>
              </a:ext>
            </a:extLst>
          </p:cNvPr>
          <p:cNvSpPr/>
          <p:nvPr/>
        </p:nvSpPr>
        <p:spPr>
          <a:xfrm>
            <a:off x="1436914" y="1545772"/>
            <a:ext cx="34290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79B76FD-5D65-4BD3-BCF3-341BE6E71AE6}"/>
              </a:ext>
            </a:extLst>
          </p:cNvPr>
          <p:cNvSpPr/>
          <p:nvPr/>
        </p:nvSpPr>
        <p:spPr>
          <a:xfrm>
            <a:off x="6770909" y="1534887"/>
            <a:ext cx="2960915"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6AB937D-A7B2-46BE-BAEA-4351CCD2CB6B}"/>
              </a:ext>
            </a:extLst>
          </p:cNvPr>
          <p:cNvSpPr/>
          <p:nvPr/>
        </p:nvSpPr>
        <p:spPr>
          <a:xfrm>
            <a:off x="2710544" y="2035628"/>
            <a:ext cx="903514" cy="18179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STACK</a:t>
            </a:r>
          </a:p>
          <a:p>
            <a:pPr algn="ctr"/>
            <a:r>
              <a:rPr lang="en-US" sz="1200" dirty="0"/>
              <a:t>&amp;</a:t>
            </a:r>
          </a:p>
          <a:p>
            <a:pPr algn="ctr"/>
            <a:r>
              <a:rPr lang="en-US" sz="1200" dirty="0"/>
              <a:t>REGISTERS</a:t>
            </a:r>
          </a:p>
          <a:p>
            <a:pPr algn="ctr"/>
            <a:endParaRPr lang="en-US" sz="1200" dirty="0"/>
          </a:p>
          <a:p>
            <a:pPr algn="ctr"/>
            <a:r>
              <a:rPr lang="en-US" sz="1200" b="1" dirty="0"/>
              <a:t>THREAD2</a:t>
            </a:r>
          </a:p>
        </p:txBody>
      </p:sp>
      <p:sp>
        <p:nvSpPr>
          <p:cNvPr id="7" name="Rectangle 6">
            <a:extLst>
              <a:ext uri="{FF2B5EF4-FFF2-40B4-BE49-F238E27FC236}">
                <a16:creationId xmlns:a16="http://schemas.microsoft.com/office/drawing/2014/main" id="{5DA2D122-205A-4774-9866-AAD11C3FC383}"/>
              </a:ext>
            </a:extLst>
          </p:cNvPr>
          <p:cNvSpPr/>
          <p:nvPr/>
        </p:nvSpPr>
        <p:spPr>
          <a:xfrm>
            <a:off x="1480460" y="2024743"/>
            <a:ext cx="903514" cy="18179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STACK</a:t>
            </a:r>
          </a:p>
          <a:p>
            <a:pPr algn="ctr"/>
            <a:r>
              <a:rPr lang="en-US" sz="1200" dirty="0"/>
              <a:t>&amp;</a:t>
            </a:r>
          </a:p>
          <a:p>
            <a:pPr algn="ctr"/>
            <a:r>
              <a:rPr lang="en-US" sz="1200" dirty="0"/>
              <a:t>REGISTERS</a:t>
            </a:r>
          </a:p>
          <a:p>
            <a:pPr algn="ctr"/>
            <a:endParaRPr lang="en-US" sz="1200" dirty="0"/>
          </a:p>
          <a:p>
            <a:pPr algn="ctr"/>
            <a:r>
              <a:rPr lang="en-US" sz="1200" b="1" dirty="0"/>
              <a:t>THREAD1</a:t>
            </a:r>
          </a:p>
        </p:txBody>
      </p:sp>
      <p:sp>
        <p:nvSpPr>
          <p:cNvPr id="8" name="Rectangle 7">
            <a:extLst>
              <a:ext uri="{FF2B5EF4-FFF2-40B4-BE49-F238E27FC236}">
                <a16:creationId xmlns:a16="http://schemas.microsoft.com/office/drawing/2014/main" id="{8250E9AA-8422-4E04-B98C-FC0888263344}"/>
              </a:ext>
            </a:extLst>
          </p:cNvPr>
          <p:cNvSpPr/>
          <p:nvPr/>
        </p:nvSpPr>
        <p:spPr>
          <a:xfrm>
            <a:off x="3810002" y="2035628"/>
            <a:ext cx="903514" cy="18179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STACK</a:t>
            </a:r>
          </a:p>
          <a:p>
            <a:pPr algn="ctr"/>
            <a:r>
              <a:rPr lang="en-US" sz="1200" dirty="0"/>
              <a:t>&amp;</a:t>
            </a:r>
          </a:p>
          <a:p>
            <a:pPr algn="ctr"/>
            <a:r>
              <a:rPr lang="en-US" sz="1200" dirty="0"/>
              <a:t>REGISTERS</a:t>
            </a:r>
          </a:p>
          <a:p>
            <a:pPr algn="ctr"/>
            <a:endParaRPr lang="en-US" sz="1200" dirty="0"/>
          </a:p>
          <a:p>
            <a:pPr algn="ctr"/>
            <a:r>
              <a:rPr lang="en-US" sz="1200" b="1" dirty="0"/>
              <a:t>THREAD3</a:t>
            </a:r>
          </a:p>
        </p:txBody>
      </p:sp>
      <p:sp>
        <p:nvSpPr>
          <p:cNvPr id="9" name="TextBox 8">
            <a:extLst>
              <a:ext uri="{FF2B5EF4-FFF2-40B4-BE49-F238E27FC236}">
                <a16:creationId xmlns:a16="http://schemas.microsoft.com/office/drawing/2014/main" id="{DCF63744-B6A8-4976-9E77-C96708940959}"/>
              </a:ext>
            </a:extLst>
          </p:cNvPr>
          <p:cNvSpPr txBox="1"/>
          <p:nvPr/>
        </p:nvSpPr>
        <p:spPr>
          <a:xfrm>
            <a:off x="2351317" y="1545771"/>
            <a:ext cx="2002971" cy="369332"/>
          </a:xfrm>
          <a:prstGeom prst="rect">
            <a:avLst/>
          </a:prstGeom>
          <a:noFill/>
        </p:spPr>
        <p:txBody>
          <a:bodyPr wrap="square" rtlCol="0">
            <a:spAutoFit/>
          </a:bodyPr>
          <a:lstStyle/>
          <a:p>
            <a:r>
              <a:rPr lang="en-US" dirty="0"/>
              <a:t>app (3 threads)</a:t>
            </a:r>
          </a:p>
        </p:txBody>
      </p:sp>
      <p:sp>
        <p:nvSpPr>
          <p:cNvPr id="10" name="TextBox 9">
            <a:extLst>
              <a:ext uri="{FF2B5EF4-FFF2-40B4-BE49-F238E27FC236}">
                <a16:creationId xmlns:a16="http://schemas.microsoft.com/office/drawing/2014/main" id="{725D07BD-A3C7-4485-A2B4-90A5A75BD592}"/>
              </a:ext>
            </a:extLst>
          </p:cNvPr>
          <p:cNvSpPr txBox="1"/>
          <p:nvPr/>
        </p:nvSpPr>
        <p:spPr>
          <a:xfrm>
            <a:off x="7543798" y="1524001"/>
            <a:ext cx="2002971" cy="369332"/>
          </a:xfrm>
          <a:prstGeom prst="rect">
            <a:avLst/>
          </a:prstGeom>
          <a:noFill/>
        </p:spPr>
        <p:txBody>
          <a:bodyPr wrap="square" rtlCol="0">
            <a:spAutoFit/>
          </a:bodyPr>
          <a:lstStyle/>
          <a:p>
            <a:r>
              <a:rPr lang="en-US" dirty="0" err="1"/>
              <a:t>a.out</a:t>
            </a:r>
            <a:r>
              <a:rPr lang="en-US" dirty="0"/>
              <a:t> (1 thread)</a:t>
            </a:r>
          </a:p>
        </p:txBody>
      </p:sp>
      <p:sp>
        <p:nvSpPr>
          <p:cNvPr id="11" name="Rectangle 10">
            <a:extLst>
              <a:ext uri="{FF2B5EF4-FFF2-40B4-BE49-F238E27FC236}">
                <a16:creationId xmlns:a16="http://schemas.microsoft.com/office/drawing/2014/main" id="{7CD956C8-B5FB-4995-A3F6-FDE8ECB250FC}"/>
              </a:ext>
            </a:extLst>
          </p:cNvPr>
          <p:cNvSpPr/>
          <p:nvPr/>
        </p:nvSpPr>
        <p:spPr>
          <a:xfrm>
            <a:off x="7685311" y="2013857"/>
            <a:ext cx="903514" cy="18179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STACK</a:t>
            </a:r>
          </a:p>
          <a:p>
            <a:pPr algn="ctr"/>
            <a:r>
              <a:rPr lang="en-US" sz="1200" dirty="0"/>
              <a:t>&amp;</a:t>
            </a:r>
          </a:p>
          <a:p>
            <a:pPr algn="ctr"/>
            <a:r>
              <a:rPr lang="en-US" sz="1200" dirty="0"/>
              <a:t>REGISTERS</a:t>
            </a:r>
          </a:p>
          <a:p>
            <a:pPr algn="ctr"/>
            <a:endParaRPr lang="en-US" sz="1200" dirty="0"/>
          </a:p>
          <a:p>
            <a:pPr algn="ctr"/>
            <a:r>
              <a:rPr lang="en-US" sz="1200" b="1" dirty="0"/>
              <a:t>THREAD1</a:t>
            </a:r>
          </a:p>
        </p:txBody>
      </p:sp>
      <p:sp>
        <p:nvSpPr>
          <p:cNvPr id="12" name="Rectangle 11">
            <a:extLst>
              <a:ext uri="{FF2B5EF4-FFF2-40B4-BE49-F238E27FC236}">
                <a16:creationId xmlns:a16="http://schemas.microsoft.com/office/drawing/2014/main" id="{7AF0A0F9-12C2-4F1B-B3FC-DF06764F7644}"/>
              </a:ext>
            </a:extLst>
          </p:cNvPr>
          <p:cNvSpPr/>
          <p:nvPr/>
        </p:nvSpPr>
        <p:spPr>
          <a:xfrm>
            <a:off x="3614058" y="4408714"/>
            <a:ext cx="4484913" cy="2242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4D14602E-0346-4AAF-B43C-0F2F85334662}"/>
              </a:ext>
            </a:extLst>
          </p:cNvPr>
          <p:cNvSpPr txBox="1"/>
          <p:nvPr/>
        </p:nvSpPr>
        <p:spPr>
          <a:xfrm>
            <a:off x="4974771" y="4506685"/>
            <a:ext cx="2002971" cy="461665"/>
          </a:xfrm>
          <a:prstGeom prst="rect">
            <a:avLst/>
          </a:prstGeom>
          <a:noFill/>
        </p:spPr>
        <p:txBody>
          <a:bodyPr wrap="square" rtlCol="0">
            <a:spAutoFit/>
          </a:bodyPr>
          <a:lstStyle/>
          <a:p>
            <a:r>
              <a:rPr lang="en-US" sz="2400" b="1" dirty="0">
                <a:solidFill>
                  <a:schemeClr val="bg1"/>
                </a:solidFill>
              </a:rPr>
              <a:t>OS</a:t>
            </a:r>
          </a:p>
        </p:txBody>
      </p:sp>
      <p:sp>
        <p:nvSpPr>
          <p:cNvPr id="14" name="TextBox 13">
            <a:extLst>
              <a:ext uri="{FF2B5EF4-FFF2-40B4-BE49-F238E27FC236}">
                <a16:creationId xmlns:a16="http://schemas.microsoft.com/office/drawing/2014/main" id="{9F82A276-4B9E-4F55-9DA4-30A5DCCEAA44}"/>
              </a:ext>
            </a:extLst>
          </p:cNvPr>
          <p:cNvSpPr txBox="1"/>
          <p:nvPr/>
        </p:nvSpPr>
        <p:spPr>
          <a:xfrm>
            <a:off x="3744685" y="5018314"/>
            <a:ext cx="2002971" cy="369332"/>
          </a:xfrm>
          <a:prstGeom prst="rect">
            <a:avLst/>
          </a:prstGeom>
          <a:noFill/>
        </p:spPr>
        <p:txBody>
          <a:bodyPr wrap="square" rtlCol="0">
            <a:spAutoFit/>
          </a:bodyPr>
          <a:lstStyle/>
          <a:p>
            <a:r>
              <a:rPr lang="en-US" b="1" dirty="0">
                <a:solidFill>
                  <a:schemeClr val="bg1"/>
                </a:solidFill>
              </a:rPr>
              <a:t>yield</a:t>
            </a:r>
          </a:p>
        </p:txBody>
      </p:sp>
      <p:sp>
        <p:nvSpPr>
          <p:cNvPr id="15" name="TextBox 14">
            <a:extLst>
              <a:ext uri="{FF2B5EF4-FFF2-40B4-BE49-F238E27FC236}">
                <a16:creationId xmlns:a16="http://schemas.microsoft.com/office/drawing/2014/main" id="{D2050A42-6947-46AD-8171-302A0253634A}"/>
              </a:ext>
            </a:extLst>
          </p:cNvPr>
          <p:cNvSpPr txBox="1"/>
          <p:nvPr/>
        </p:nvSpPr>
        <p:spPr>
          <a:xfrm>
            <a:off x="3733802" y="5671457"/>
            <a:ext cx="2002971" cy="369332"/>
          </a:xfrm>
          <a:prstGeom prst="rect">
            <a:avLst/>
          </a:prstGeom>
          <a:noFill/>
        </p:spPr>
        <p:txBody>
          <a:bodyPr wrap="square" rtlCol="0">
            <a:spAutoFit/>
          </a:bodyPr>
          <a:lstStyle/>
          <a:p>
            <a:r>
              <a:rPr lang="en-US" b="1" dirty="0" err="1">
                <a:solidFill>
                  <a:schemeClr val="bg1"/>
                </a:solidFill>
              </a:rPr>
              <a:t>interrupt_handler</a:t>
            </a:r>
            <a:endParaRPr lang="en-US" b="1" dirty="0">
              <a:solidFill>
                <a:schemeClr val="bg1"/>
              </a:solidFill>
            </a:endParaRPr>
          </a:p>
        </p:txBody>
      </p:sp>
      <p:sp>
        <p:nvSpPr>
          <p:cNvPr id="16" name="TextBox 15">
            <a:extLst>
              <a:ext uri="{FF2B5EF4-FFF2-40B4-BE49-F238E27FC236}">
                <a16:creationId xmlns:a16="http://schemas.microsoft.com/office/drawing/2014/main" id="{4630F3B0-FBE4-4199-BB65-D0103037C4CF}"/>
              </a:ext>
            </a:extLst>
          </p:cNvPr>
          <p:cNvSpPr txBox="1"/>
          <p:nvPr/>
        </p:nvSpPr>
        <p:spPr>
          <a:xfrm>
            <a:off x="5910944" y="5050971"/>
            <a:ext cx="2002971" cy="923330"/>
          </a:xfrm>
          <a:prstGeom prst="rect">
            <a:avLst/>
          </a:prstGeom>
          <a:noFill/>
        </p:spPr>
        <p:txBody>
          <a:bodyPr wrap="square" rtlCol="0">
            <a:spAutoFit/>
          </a:bodyPr>
          <a:lstStyle/>
          <a:p>
            <a:r>
              <a:rPr lang="en-US" b="1" dirty="0">
                <a:solidFill>
                  <a:schemeClr val="bg1"/>
                </a:solidFill>
              </a:rPr>
              <a:t>schedule1</a:t>
            </a:r>
          </a:p>
          <a:p>
            <a:r>
              <a:rPr lang="en-US" b="1" dirty="0">
                <a:solidFill>
                  <a:schemeClr val="bg1"/>
                </a:solidFill>
              </a:rPr>
              <a:t>schedule</a:t>
            </a:r>
          </a:p>
          <a:p>
            <a:r>
              <a:rPr lang="en-US" b="1" dirty="0" err="1">
                <a:solidFill>
                  <a:schemeClr val="bg1"/>
                </a:solidFill>
              </a:rPr>
              <a:t>context_switch</a:t>
            </a:r>
            <a:endParaRPr lang="en-US" b="1" dirty="0">
              <a:solidFill>
                <a:schemeClr val="bg1"/>
              </a:solidFill>
            </a:endParaRPr>
          </a:p>
        </p:txBody>
      </p:sp>
    </p:spTree>
    <p:extLst>
      <p:ext uri="{BB962C8B-B14F-4D97-AF65-F5344CB8AC3E}">
        <p14:creationId xmlns:p14="http://schemas.microsoft.com/office/powerpoint/2010/main" val="784969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F9138-385C-4773-B9B4-B2EB0100F93C}"/>
              </a:ext>
            </a:extLst>
          </p:cNvPr>
          <p:cNvSpPr>
            <a:spLocks noGrp="1"/>
          </p:cNvSpPr>
          <p:nvPr>
            <p:ph type="title"/>
          </p:nvPr>
        </p:nvSpPr>
        <p:spPr/>
        <p:txBody>
          <a:bodyPr/>
          <a:lstStyle/>
          <a:p>
            <a:r>
              <a:rPr lang="en-US" dirty="0"/>
              <a:t>Current model</a:t>
            </a:r>
          </a:p>
        </p:txBody>
      </p:sp>
      <p:sp>
        <p:nvSpPr>
          <p:cNvPr id="3" name="Content Placeholder 2">
            <a:extLst>
              <a:ext uri="{FF2B5EF4-FFF2-40B4-BE49-F238E27FC236}">
                <a16:creationId xmlns:a16="http://schemas.microsoft.com/office/drawing/2014/main" id="{10C3FF25-C9BD-464B-A672-0B9E64F41F7E}"/>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695B086-FDC2-400C-9238-70C397AB031D}"/>
              </a:ext>
            </a:extLst>
          </p:cNvPr>
          <p:cNvSpPr/>
          <p:nvPr/>
        </p:nvSpPr>
        <p:spPr>
          <a:xfrm>
            <a:off x="2819400" y="3701143"/>
            <a:ext cx="2383971" cy="1415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a:p>
            <a:pPr algn="ctr"/>
            <a:r>
              <a:rPr lang="en-US" dirty="0" err="1"/>
              <a:t>interrupt_handler</a:t>
            </a:r>
            <a:endParaRPr lang="en-US" dirty="0"/>
          </a:p>
        </p:txBody>
      </p:sp>
      <p:sp>
        <p:nvSpPr>
          <p:cNvPr id="5" name="Rectangle 4">
            <a:extLst>
              <a:ext uri="{FF2B5EF4-FFF2-40B4-BE49-F238E27FC236}">
                <a16:creationId xmlns:a16="http://schemas.microsoft.com/office/drawing/2014/main" id="{207BCD3E-A223-4A79-8D62-1AE1F748B063}"/>
              </a:ext>
            </a:extLst>
          </p:cNvPr>
          <p:cNvSpPr/>
          <p:nvPr/>
        </p:nvSpPr>
        <p:spPr>
          <a:xfrm>
            <a:off x="3102429" y="2253343"/>
            <a:ext cx="1763485" cy="1012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a.out</a:t>
            </a:r>
            <a:endParaRPr lang="en-US" dirty="0"/>
          </a:p>
        </p:txBody>
      </p:sp>
      <p:sp>
        <p:nvSpPr>
          <p:cNvPr id="6" name="Arrow: Down 5">
            <a:extLst>
              <a:ext uri="{FF2B5EF4-FFF2-40B4-BE49-F238E27FC236}">
                <a16:creationId xmlns:a16="http://schemas.microsoft.com/office/drawing/2014/main" id="{A82585A5-570F-4BF2-9322-328F9A0AEF21}"/>
              </a:ext>
            </a:extLst>
          </p:cNvPr>
          <p:cNvSpPr/>
          <p:nvPr/>
        </p:nvSpPr>
        <p:spPr>
          <a:xfrm>
            <a:off x="3363686" y="3265714"/>
            <a:ext cx="76200" cy="3265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Up 8">
            <a:extLst>
              <a:ext uri="{FF2B5EF4-FFF2-40B4-BE49-F238E27FC236}">
                <a16:creationId xmlns:a16="http://schemas.microsoft.com/office/drawing/2014/main" id="{98BBAC01-3B24-43AE-BB3B-A1DF76010FDF}"/>
              </a:ext>
            </a:extLst>
          </p:cNvPr>
          <p:cNvSpPr/>
          <p:nvPr/>
        </p:nvSpPr>
        <p:spPr>
          <a:xfrm>
            <a:off x="4495800" y="3374570"/>
            <a:ext cx="76200" cy="3265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EF8267D-A03D-481D-81A4-62F75DB9A9EC}"/>
              </a:ext>
            </a:extLst>
          </p:cNvPr>
          <p:cNvSpPr txBox="1"/>
          <p:nvPr/>
        </p:nvSpPr>
        <p:spPr>
          <a:xfrm>
            <a:off x="7434942" y="2492829"/>
            <a:ext cx="3679371" cy="1477328"/>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a.out</a:t>
            </a:r>
            <a:r>
              <a:rPr lang="en-US" dirty="0">
                <a:latin typeface="Arial" panose="020B0604020202020204" pitchFamily="34" charset="0"/>
                <a:cs typeface="Arial" panose="020B0604020202020204" pitchFamily="34" charset="0"/>
              </a:rPr>
              <a:t> is a single-threaded application. OS preempts the application on a timer interrupt. </a:t>
            </a:r>
            <a:r>
              <a:rPr lang="en-US" dirty="0" err="1">
                <a:latin typeface="Arial" panose="020B0604020202020204" pitchFamily="34" charset="0"/>
                <a:cs typeface="Arial" panose="020B0604020202020204" pitchFamily="34" charset="0"/>
              </a:rPr>
              <a:t>a.out</a:t>
            </a:r>
            <a:r>
              <a:rPr lang="en-US" dirty="0">
                <a:latin typeface="Arial" panose="020B0604020202020204" pitchFamily="34" charset="0"/>
                <a:cs typeface="Arial" panose="020B0604020202020204" pitchFamily="34" charset="0"/>
              </a:rPr>
              <a:t> is completely unaware of the fact that it is being preempted. </a:t>
            </a:r>
          </a:p>
        </p:txBody>
      </p:sp>
    </p:spTree>
    <p:extLst>
      <p:ext uri="{BB962C8B-B14F-4D97-AF65-F5344CB8AC3E}">
        <p14:creationId xmlns:p14="http://schemas.microsoft.com/office/powerpoint/2010/main" val="2738084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2229</TotalTime>
  <Words>2718</Words>
  <Application>Microsoft Office PowerPoint</Application>
  <PresentationFormat>Widescreen</PresentationFormat>
  <Paragraphs>487</Paragraphs>
  <Slides>57</Slides>
  <Notes>57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Calibri</vt:lpstr>
      <vt:lpstr>Calibri Light</vt:lpstr>
      <vt:lpstr>Office Theme</vt:lpstr>
      <vt:lpstr>PowerPoint Presentation</vt:lpstr>
      <vt:lpstr>Scheduler</vt:lpstr>
      <vt:lpstr>Recap</vt:lpstr>
      <vt:lpstr>Recap</vt:lpstr>
      <vt:lpstr>Recap</vt:lpstr>
      <vt:lpstr>Recap</vt:lpstr>
      <vt:lpstr>Recap</vt:lpstr>
      <vt:lpstr>Current model</vt:lpstr>
      <vt:lpstr>Current model</vt:lpstr>
      <vt:lpstr>Assignment-2</vt:lpstr>
      <vt:lpstr>thread_create in a.out</vt:lpstr>
      <vt:lpstr>Scheduler in a.out</vt:lpstr>
      <vt:lpstr>Scheduler in a.out</vt:lpstr>
      <vt:lpstr>Scheduler in a.out</vt:lpstr>
      <vt:lpstr>Scheduler in a.out</vt:lpstr>
      <vt:lpstr>schedule1</vt:lpstr>
      <vt:lpstr>schedule</vt:lpstr>
      <vt:lpstr>thread_yield</vt:lpstr>
      <vt:lpstr>thread_exit</vt:lpstr>
      <vt:lpstr>wait_for_all</vt:lpstr>
      <vt:lpstr>thread_create(func, param)</vt:lpstr>
      <vt:lpstr>schedule</vt:lpstr>
      <vt:lpstr>context_switch(struct thread *prev, struct thread *next)</vt:lpstr>
      <vt:lpstr>thread_create</vt:lpstr>
      <vt:lpstr>thread_create</vt:lpstr>
      <vt:lpstr>How can we restrict applications from calling schedule directly?</vt:lpstr>
      <vt:lpstr>How can we restrict applications from calling schedule directly?</vt:lpstr>
      <vt:lpstr>Entry to OS</vt:lpstr>
      <vt:lpstr>Interrupt descriptor table (IDT)</vt:lpstr>
      <vt:lpstr>Interrupt descriptor table register (IDTR)</vt:lpstr>
      <vt:lpstr>IDTR</vt:lpstr>
      <vt:lpstr>IDT</vt:lpstr>
      <vt:lpstr>Protection rings</vt:lpstr>
      <vt:lpstr>Protection rings</vt:lpstr>
      <vt:lpstr>Protection rings</vt:lpstr>
      <vt:lpstr>How do applications call yield?</vt:lpstr>
      <vt:lpstr>How do applications call OS routines?</vt:lpstr>
      <vt:lpstr>How do applications call OS routines?</vt:lpstr>
      <vt:lpstr>How do applications call OS routines?</vt:lpstr>
      <vt:lpstr>system_call</vt:lpstr>
      <vt:lpstr>Unix operating systems</vt:lpstr>
      <vt:lpstr>xv6</vt:lpstr>
      <vt:lpstr>shell</vt:lpstr>
      <vt:lpstr>shell</vt:lpstr>
      <vt:lpstr>exec</vt:lpstr>
      <vt:lpstr>main</vt:lpstr>
      <vt:lpstr>exec</vt:lpstr>
      <vt:lpstr>exec</vt:lpstr>
      <vt:lpstr>exec</vt:lpstr>
      <vt:lpstr>after exec</vt:lpstr>
      <vt:lpstr>fork</vt:lpstr>
      <vt:lpstr>fork</vt:lpstr>
      <vt:lpstr>after fork</vt:lpstr>
      <vt:lpstr>fork</vt:lpstr>
      <vt:lpstr>exit</vt:lpstr>
      <vt:lpstr>wait</vt:lpstr>
      <vt:lpstr>wait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796</cp:revision>
  <cp:lastPrinted>2020-01-27T13:13:28Z</cp:lastPrinted>
  <dcterms:created xsi:type="dcterms:W3CDTF">2020-01-19T06:13:28Z</dcterms:created>
  <dcterms:modified xsi:type="dcterms:W3CDTF">2020-01-27T13:18:59Z</dcterms:modified>
</cp:coreProperties>
</file>