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9.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0.xml" ContentType="application/inkml+xml"/>
  <Override PartName="/ppt/ink/ink1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2.xml" ContentType="application/inkml+xml"/>
  <Override PartName="/ppt/ink/ink13.xml" ContentType="application/inkml+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652" r:id="rId3"/>
    <p:sldId id="601" r:id="rId4"/>
    <p:sldId id="613" r:id="rId5"/>
    <p:sldId id="602" r:id="rId6"/>
    <p:sldId id="614" r:id="rId7"/>
    <p:sldId id="604" r:id="rId8"/>
    <p:sldId id="325" r:id="rId9"/>
    <p:sldId id="605" r:id="rId10"/>
    <p:sldId id="609" r:id="rId11"/>
    <p:sldId id="608" r:id="rId12"/>
    <p:sldId id="616" r:id="rId13"/>
    <p:sldId id="610" r:id="rId14"/>
    <p:sldId id="615" r:id="rId15"/>
    <p:sldId id="611" r:id="rId16"/>
    <p:sldId id="606" r:id="rId17"/>
    <p:sldId id="612" r:id="rId18"/>
    <p:sldId id="617" r:id="rId19"/>
    <p:sldId id="618" r:id="rId20"/>
    <p:sldId id="619" r:id="rId21"/>
    <p:sldId id="620" r:id="rId22"/>
    <p:sldId id="621" r:id="rId23"/>
    <p:sldId id="624" r:id="rId24"/>
    <p:sldId id="622" r:id="rId25"/>
    <p:sldId id="623" r:id="rId26"/>
    <p:sldId id="625" r:id="rId27"/>
    <p:sldId id="626" r:id="rId28"/>
    <p:sldId id="627" r:id="rId29"/>
    <p:sldId id="628" r:id="rId30"/>
    <p:sldId id="629" r:id="rId31"/>
    <p:sldId id="630" r:id="rId32"/>
    <p:sldId id="631" r:id="rId33"/>
    <p:sldId id="632" r:id="rId34"/>
    <p:sldId id="633" r:id="rId35"/>
    <p:sldId id="634" r:id="rId36"/>
    <p:sldId id="635" r:id="rId37"/>
    <p:sldId id="636" r:id="rId38"/>
    <p:sldId id="637" r:id="rId39"/>
    <p:sldId id="638" r:id="rId40"/>
    <p:sldId id="639" r:id="rId41"/>
    <p:sldId id="640" r:id="rId42"/>
    <p:sldId id="641" r:id="rId43"/>
    <p:sldId id="663" r:id="rId44"/>
    <p:sldId id="643" r:id="rId45"/>
    <p:sldId id="644" r:id="rId46"/>
    <p:sldId id="645" r:id="rId47"/>
    <p:sldId id="664" r:id="rId48"/>
    <p:sldId id="647" r:id="rId49"/>
    <p:sldId id="666" r:id="rId50"/>
    <p:sldId id="667" r:id="rId51"/>
    <p:sldId id="648" r:id="rId52"/>
    <p:sldId id="649" r:id="rId53"/>
    <p:sldId id="650" r:id="rId54"/>
    <p:sldId id="665" r:id="rId55"/>
    <p:sldId id="653" r:id="rId56"/>
    <p:sldId id="654" r:id="rId57"/>
    <p:sldId id="659" r:id="rId58"/>
    <p:sldId id="655" r:id="rId59"/>
    <p:sldId id="656" r:id="rId60"/>
    <p:sldId id="657" r:id="rId61"/>
    <p:sldId id="658" r:id="rId62"/>
    <p:sldId id="660" r:id="rId63"/>
    <p:sldId id="66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6:31:28.671"/>
    </inkml:context>
    <inkml:brush xml:id="br0">
      <inkml:brushProperty name="width" value="0.05292" units="cm"/>
      <inkml:brushProperty name="height" value="0.05292" units="cm"/>
      <inkml:brushProperty name="color" value="#FF0000"/>
    </inkml:brush>
  </inkml:definitions>
  <inkml:trace contextRef="#ctx0" brushRef="#br0">7590 9236 7 0,'0'0'128'0,"0"0"-128"16,0 0-7-16,0 0-2 0,11-1 1 16,-5-1-6-16,-4 0 14 0,0 2 0 15,-2-3 2-15,0 3 2 0,-2 0 15 16,0-2 9-16,-2 2-6 0,-4 0-7 16,3 0 6-16,3 0-3 0,-4 0-4 15,4 5-2-15,-2-3-9 0,2 3-3 16,0-1 2-16,2 0-2 0,0 1 2 15,0-5 3-15,0 3 4 0,0-3 2 16,0 0 0-16,0 0 3 0,0 0 0 16,0 0 6-16,0 0 1 0,0 0 1 0,0 0-4 15,0 0-1-15,0 0-5 16,0 0-3-16,0 0-4 0,0-3-1 16,0 3 1-16,2-3-3 0,-2 3 2 15,0-2-2-15,2 2-1 0,-2 0 0 0,4-1 1 16,2-1 1-16,-2 1 1 0,5-1-1 15,-1 2 0-15,0 0-3 0,1 0 1 16,7 0-1-16,-4 0 0 0,3 3 0 16,4 0 0-16,-1 2 0 0,1-2 1 15,-1 1 1-15,7-1 0 0,-2-1 0 16,0-2 1-16,4 0 3 0,-1 0 0 16,-3-5 0-16,6 4-1 0,0-5-1 15,2 4 1-15,2-2-1 0,0-2-1 16,2 0 1-16,-2 1-2 0,5-1 0 15,-1-2 1-15,0 2-1 0,6 4 1 16,-3-3 1-16,-1 4-3 0,0 1 1 16,-4-2-1-16,7 2 1 0,-3 0-1 15,-2 0 2-15,0 2-3 0,5-1 1 0,-5 2 0 16,2-3 0-16,1 3-1 0,-3-2 2 16,2-1-2-16,0 0 0 0,5 0 0 15,-3-2 0-15,2-3 0 16,3-1 2-16,1 2-2 0,-3-4 4 0,8 3-1 15,-5 2 0-15,3-3-2 0,-1 3 1 16,3-2 1-16,-2 2-2 0,3 3-1 16,-5-1 2-16,6 1-1 0,-3 0 0 15,-5 1-1-15,1 2 1 0,3-1 0 16,-3 1-1-16,7-3-2 0,0 1 2 16,0 1 0-16,4-2 0 0,2 0 0 15,-3 0 0-15,-1 0 1 0,4 0-1 16,-2 0 1-16,-4 0-1 0,4-3 1 0,-2 1 1 15,-5 1-2-15,3-1 2 16,-4 2-1-16,-5 0 3 0,-2-1-4 16,5 1 0-16,-5-2 0 0,-1 1 0 15,1 0 0-15,-2-1 1 0,3 1-1 0,-7-1 0 16,0 0 1-16,3 0-1 0,-5 1 2 16,-2 1-2-16,-2 0 0 0,-2 0 0 15,2 0 0-15,-2 0 0 0,4 1 0 16,-4-1 0-16,2 2 1 0,-4-1-1 15,2 2 0-15,-7 0 0 0,5-1 1 16,0 0-1-16,-2 1 0 0,2-2 0 16,-3 1-1-16,5 1 1 0,2-3-1 15,-2 0 1-15,-2 0 0 0,2 0 0 16,-2 0 0-16,-4 3 0 0,4-3 0 16,-7 3 1-16,-1-3-1 0,2 0 0 15,-5 0 2-15,9 0 0 0,-2 0-1 16,-3 0 0-16,7-3-1 0,2 0 1 15,2 3-1-15,0 0 0 0,-2-2 0 0,2 2 1 16,-4 0 0-16,-6 0-2 0,3 0 1 16,-15 0 0-16,3 0 1 0,-8 0-1 15,-4-1 0-15,0 1 0 0,0 0-1 16,0 0 1-16,0 0 2 0,0 0-1 16,0 0-1-16,2 0 0 0,-2 0 0 15,2 0 0-15,3 0 0 0,-1 0 0 16,0 0 1-16,-2 0 0 0,6 0-1 15,-2 0 1-15,-2 0-1 0,3 0 0 16,-3 0 1-16,2 0 0 0,0 0-1 16,3 0 0-16,-5 0 0 0,2-3 0 0,-4 3 1 15,0 0-2-15,-2 0 1 0,2 0 0 16,0 0 0-16,-2 0-1 16,0 0 1-16,0 0-1 0,0 0 0 15,0 0 1-15,0 0-3 0,0 0-1 16,0 0-5-16,-4 1-4 0,2 4-5 0,-4 4-4 15,-9-1-6-15,1 3-18 0,-5-2-34 16,-2-4-52-16,-1-5-119 0</inkml:trace>
  <inkml:trace contextRef="#ctx0" brushRef="#br0" timeOffset="1609.536">7359 10239 167 0,'0'0'68'0,"0"0"-68"16,0 0-2-16,45-11 2 0,-24 5 7 16,0-2 0-16,2 2 16 0,-1-2 7 15,1 1-11-15,2 2-4 0,-5 2-5 16,7 0 0-16,-4 3-4 0,2-2 1 16,-2 2 1-16,3-2 0 0,3 2 2 15,2 0 0-15,5-3-1 0,3 2 1 16,0-1-2-16,11-1-1 0,-3 2-2 15,9-2 1-15,6 0-3 0,2-2 3 16,4 2-1-16,1 0-2 0,-1-2 0 16,0 2-2-16,0-2 1 0,-2 2 1 15,1 3 1-15,-3-3 1 0,-2 3 0 16,2 0 3-16,-4 0-3 0,-2 3 0 16,4-3 1-16,0 2 0 0,-2 1 1 0,4-3-2 15,0 1-3-15,2 1 4 16,0-2-2-16,2 1-1 0,2-1-2 15,3 0 1-15,-3-1 1 0,7-5-2 16,-5 1 0-16,0-4-1 0,3-2 0 16,3 2-1-16,-1-2 1 0,-5 2 1 15,-2-2 0-15,5 3 1 0,-7 2 1 16,0 1-1-16,-2 2-1 0,-2 0-1 0,1 0 2 16,-10 3 0-16,9 0-2 0,1 0-3 15,-8 0 3-15,5 3-1 0,-2 0 1 16,-4 0 0-16,4 2 1 0,-6-2 0 15,-5-2-1-15,-1 1 2 0,0-2-2 16,-9 0 1-16,-2 0 0 0,-2-5-1 16,-6 1 0-16,0 2 2 0,-2-4-2 15,-6 1 0-15,-1 1 1 0,1-2 0 16,-9 1 1-16,3 0 0 0,-3 1 2 16,-6 1-2-16,7-1 2 0,-3 3 0 15,0-5 0-15,5 6-1 0,-1-2-2 0,3 1 0 16,4 1 0-16,-1 0-1 0,5 0 1 15,-4 0-1-15,8 0 1 0,0 0-1 16,-2 0 0-16,-1 0 1 16,-1 0-1-16,2 0 2 0,-4 0-1 15,-5-2 0-15,3 2-1 0,-4 0 3 0,-3 0 0 16,-1 0-2-16,9-3 6 0,-5 3-1 16,6 0-4-16,1 0-2 0,1 0 2 15,-2 0-2-15,0 0 1 0,-5 0-1 16,-7 0 0-16,-5 0-1 0,-6 0-2 15,0 0-3-15,0 0 3 0,0 0 2 16,0 0 1-16,0 0 1 0,0 0 0 16,0 0-1-16,0 0 0 0,0 0-1 15,0 0 1-15,0 0-1 0,0 0 1 16,2 0 0-16,4 0 0 0,2 0 0 16,3 0 0-16,-3 3 0 0,2-3 0 15,1 2 0-15,-3-1 0 0,-4 1 0 0,2-1 0 16,-2 1 0-16,-2-1-1 0,3 1 1 15,-1-2 0-15,2 2 0 0,0 0 0 16,6 1 0-16,3-1 0 0,-5 0 0 16,7 2 1-16,-3-2-1 0,5 1 0 15,-5-3-3-15,3 0 1 0,-7 0-4 16,-6-3-7-16,-4 0-8 0,0 0-6 16,0 0 2-16,-6 0-7 0,0 3-9 15,0 0 6-15,-5 0 12 0,7 0-2 16,0 3-26-16,-4 0-32 0,0-3-28 15</inkml:trace>
  <inkml:trace contextRef="#ctx0" brushRef="#br0" timeOffset="2640.627">9023 9491 247 0,'0'0'4'0,"0"0"-4"0,0 0 0 0,0 0 0 16,8-20 0-16,-8 14 0 0,0 0 0 16,-2-2 3-16,-2 3 1 0,0 0 11 15,-4 1 9-15,4-2-9 0,-5 0 0 16,1 0-4-16,-4 4 0 0,-3-3-5 15,-4 5-3-15,-5 0 3 0,-7 2-5 16,-2 5-1-16,-3 3 0 0,-3 2 0 16,2-1 0-16,-2 3 1 0,6-3-1 0,0 3 0 15,2-3 0-15,4 4 0 16,2-3 0-16,4 1 3 0,1 1-1 16,7-5 1-16,1 0 0 0,1-2 1 15,3 0 8-15,4-1-3 0,4-1-1 0,0 1-3 16,0-1 1-16,0 3-2 0,6-1-2 15,5 1 1-15,7-1-3 0,5 0 3 16,4-1 4-16,2-1 1 0,6-1-2 16,4 0-2-16,-4-1 0 0,2 3 0 15,1 2-3-15,-5-1 2 0,0 4-2 16,0 0 0-16,0 2-1 0,-2-1 2 16,-2 2-2-16,0-2 1 0,-6-2 0 15,1 2 1-15,-9-3-1 0,-1 1-1 16,-7-3 1-16,-3 1-1 0,-4-1 0 15,-7 0 1-15,-3 4 8 0,-11-1 6 16,-3 0-9-16,-7 0 4 0,-5-1-5 16,-5 3-3-16,0-2 0 0,-5 0-2 0,7-2 2 15,0-1 0-15,6 0 2 0,0-4 2 16,8-2-2-16,0-1-2 16,4 0-1-16,1 0 0 0,7-6 1 0,5 0-1 15,0 0-1-15,4-2 0 0,4 2 0 16,0-2-9-16,0 0-2 0,0 1-2 15,4 0 4-15,6 1-5 0,0-2-2 16,3 2-11-16,7 2-14 0,1-2-23 16,0 1-39-16,0-6-70 0</inkml:trace>
  <inkml:trace contextRef="#ctx0" brushRef="#br0" timeOffset="3312.557">9164 9375 241 0,'0'0'5'15,"0"0"-3"-15,0 0 9 0,0 0 18 16,0 0-5-16,0 0 12 0,0 0 2 15,47-51-4-15,-45 51-11 0,4-2-6 16,-2 2-7-16,-1 0-4 0,3 2-2 16,-2 5 1-16,4 2-1 0,0 4 4 15,-1 5-3-15,1-2-2 0,-6 3 1 16,6 3-2-16,-6 3 0 0,5 4 0 16,-5 3-1-16,-2 4 2 0,-2 4-1 15,-7 3-2-15,1 1 2 0,2-2-2 16,-3-2 0-16,-1-3 0 0,6-7-1 0,-2-2 1 15,6-5 0-15,0-3 0 0,0-5 0 16,0-2-1-16,0-3 1 0,2-5 0 16,0-2-3-16,0-1 2 0,0-1 0 15,0-1 1-15,-2 0 1 0,0-10 0 16,2-1 4-16,-2-6-4 0,0-2 1 16,0-1 0-16,0 0-2 0,0-3 1 15,0 0-1-15,0-2 2 0,2 3-2 16,7 0 0-16,-3 7 1 0,0 1-1 15,4 1-1-15,5 6 1 0,-7-3 0 16,11 4 0-16,-5-1-1 0,7 3 1 16,-1 3 0-16,3-2 0 0,0 3-1 15,-2 0 1-15,1 0 0 0,-3 4 0 0,-3 0 0 16,5 5 0-16,-4 3 0 0,-1-2 0 16,1 5 0-16,-3-4 0 15,-1 4 2-15,-3 2-1 0,0 1-1 0,-1 3 3 16,-5-2-2-16,-4 1 2 0,2 2 0 15,2-1-2-15,-2 1 0 0,-2-5 0 16,0-2-1-16,0-1 0 0,0-3 1 16,0-3-1-16,0-2 0 0,-2 0 0 15,-2-1-8-15,2-2-8 0,-2 0-13 16,-3-2-8-16,-3-1-40 0,8-6-71 16,-2-6-83-16</inkml:trace>
  <inkml:trace contextRef="#ctx0" brushRef="#br0" timeOffset="4000.485">9868 9665 446 0,'0'0'0'0,"0"0"-50"15,0 0-12-15,0 0 42 0,0 0 14 16,0 0 5-16,0 0 1 0,23 2 19 15,-23-2 4-15,0 0-1 0,0 0-6 16,0 0-5-16,0 1 2 0,4 0-1 16,-2 4-3-16,7 1-1 0,-1 0-6 15,6 4-1-15,-3-3 2 0,9 1-3 16,-3-2 2-16,2-2-1 0,-5 2 1 16,5-3 1-16,-9 0-3 0,6-2 0 15,-5 1 2-15,-1-1-1 0,3-1 0 0,-5 0 3 16,0 0-2-16,4-1 1 0,1-1-2 15,-7-4 1-15,4 0-1 16,1 1 0-16,-5-6 3 0,0 4-1 16,0-5 1-16,1 2 2 0,-3-2 0 0,-2-2-2 15,-2 3 0-15,0-2-1 0,-6 0-1 16,-5 5-2-16,1-2 0 0,-9 6 0 16,-3 4 1-16,-7 0-1 0,-4 6 0 15,-5 2 1-15,5 3 0 0,0 1 0 16,4-1 2-16,2 3 1 0,3-3 0 15,5 2-1-15,2-1-3 0,5 0 2 16,-2 0-2-16,7-5 0 0,1 2 0 0,4 0 0 16,2-1 0-16,0 4 0 0,0-3 0 15,0 2 0-15,2 4 0 16,2-2 1-16,2 1 1 0,3 0 1 0,1 2 0 16,-2-1 0-16,5-1 1 0,1 1-1 15,-3-2 0-15,7 2-2 0,-5-2 0 16,3-1 0-16,-1-1 1 0,3-2-2 15,-1 0 1-15,3-1 1 0,-1-4 1 16,6-3-3-16,2-1 3 16,0 0 0-16,1 0-1 0,6-5-1 0,-1-1-1 15,2-3 2-15,0-1-2 0,-4-2 1 16,-2-4-1-16,-4 1 1 0,2-1 0 16,-5 0 0-16,-5-2 0 0,3 4-1 15,-11-3 2-15,7 2-1 0,-5-3 0 16,-5-3 0-16,4 3 1 0,-2-4 0 15,-1-2 0-15,-1-2-1 0,0-4 1 16,4 0-2-16</inkml:trace>
  <inkml:trace contextRef="#ctx0" brushRef="#br0" timeOffset="6963.295">10526 9280 31 0,'0'0'0'0,"0"0"-25"0</inkml:trace>
  <inkml:trace contextRef="#ctx0" brushRef="#br0" timeOffset="7588.23">10455 9242 50 0,'-10'-6'79'0,"-2"2"-64"0,6 3-1 16,3 1 23-16,-3 0-1 0,2-2-17 16,2 1-2-16,0 1 6 0,-2-3-2 15,4 1-9-15,-2-1-5 0,2-2-4 16,-2 1-1-16,0 1 0 0,2-2-1 15,0 2 2-15,0 0 0 0,0 0 9 16,0 1 4-16,0 2 3 0,0-1 2 16,0 1-2-16,0-2-8 0,0 2-8 15,4 2 17-15,4 4-18 0,2 6-2 16,1 2 0-16,-1 2 3 0,0 3 1 16,1 3-2-16,-7 2 1 0,4 2-1 15,-6-3 3-15,0 4 2 0,-2-4 5 16,0 2 4-16,0-2-1 0,0 2-3 0,0 3-3 15,2-3-4-15,0 3 0 0,1-4 0 16,1 2 0-16,-2-1-3 0,-2-3-1 16,2-2 0-16,2-4 0 0,-4-1-1 15,0-2 3-15,0-7-3 0,0 0 1 16,0-3 0-16,0-2-1 0,0 1 1 16,0-2 0-16,0 0 0 0,0 0 3 15,0-2 3-15,0-1 6 0,0-7-3 16,0 0 1-16,-6-8-8 0,4-1-2 15,-2-1 0-15,-5-5 0 0,1 0 0 16,4-3 0-16,-2-1-1 0,6-1 0 16,-5 1 0-16,3 1-1 0,2 2 1 15,0 2 0-15,0 3 1 0,0 3-1 16,0 2 1-16,0 5-1 0,2 6 1 0,-2 2 1 16,0 1 0-16,0 1 0 0,0 1-2 15,3 0-1-15,-3 0-1 16,0 0 1-16,0 3-2 0,0 3 1 0,0 4 0 15,2 5 1-15,-2 4-1 0,0 4 1 16,0 6 1-16,0 8 2 0,-2 5-1 16,-3 5 0-16,-1 1-1 0,-2 0 1 15,2-2-1-15,6-3 0 16,-2-7 1-16,2 0 0 0,0-6 0 0,0-4-1 16,2-2-1-16,2-3-6 0,4-3-16 15,-2 1-11-15,-4-7-9 0,3-3-22 16,-8-6-52-16,-5-6-120 0</inkml:trace>
  <inkml:trace contextRef="#ctx0" brushRef="#br0" timeOffset="8572.374">10857 9283 322 0,'0'0'6'0,"0"0"-4"16,0 0 0-16,0 0 1 0,0 0 0 15,0 0 0-15,-17-23 10 0,13 20 4 16,2 0-3-16,-2-3-2 0,4 4 1 15,0 1-1-15,0-2 3 0,0 3 2 0,0-2 3 16,0 1-3-16,0-2 3 0,0-1-1 16,0 0 1-16,4-2-1 0,-4 1-4 15,2 0 1-15,-2 1-4 0,4 4-3 16,-4-1-3-16,2 0-4 0,-2 1 1 16,2 2-3-16,4 4-1 0,-2 5-1 15,1 0 1-15,-1 7 1 0,2 1 0 16,4 4 4-16,-6 2-3 0,5 0 0 15,-5 6-1-15,-2-4 1 0,6 6-1 16,-4-2 0-16,0 0 0 0,-2-2 1 16,-2-1 0-16,3-1-1 0,-3 1 0 15,0-2 0-15,0 2 0 0,0-1 0 16,0 0 1-16,0-4 0 0,0-1-1 0,4-5 0 16,-2-4 0-16,-2-3 1 0,0-4 1 15,2-3-1-15,-2-1 0 16,0-2 0-16,0 0 1 0,0 1-1 0,0-1 6 15,0 0 7-15,-2-4-1 0,0-2-7 16,0-4 2-16,-3-5-6 0,5 1-1 16,-2-4 0-16,2-4-1 0,0 0 0 15,0-5 0-15,7 1 0 0,-3-2 0 16,0-1 0-16,2-2-1 0,2 2 0 16,-1 1 0-16,-3 2-3 0,0 1 2 15,-2 3 2-15,0 2 0 0,2 0 0 16,-2 6 0-16,4 1 0 0,-4 2 0 15,-2 5 2-15,0 2-4 0,0 4 2 16,0 0-2-16,0 0-2 0,0 9-5 16,0 5 2-16,0 6 4 0,-2 5 3 15,-6 2 0-15,4 4 0 0,0-2 0 16,-2 2 1-16,-1-1-1 0,3 0-1 0,-4 2 0 16,4 1-11-16,4 0-14 0,0 2-25 15,0-1 1-15,0-5-27 0,0-8-80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7:17:27.544"/>
    </inkml:context>
    <inkml:brush xml:id="br0">
      <inkml:brushProperty name="width" value="0.05292" units="cm"/>
      <inkml:brushProperty name="height" value="0.05292" units="cm"/>
      <inkml:brushProperty name="color" value="#FF0000"/>
    </inkml:brush>
  </inkml:definitions>
  <inkml:trace contextRef="#ctx0" brushRef="#br0">5300 7495 193 0,'0'0'8'0,"0"0"-8"15,0 0 18-15,0 0 17 0,0 0-15 16,0 0 4-16,0 0 3 0,0 0-8 15,72-94 0-15,-67 89-7 0,-5 2 1 16,0 3 2-16,-2-2 0 0,-5 1-4 16,1-1-10-16,-2 1-1 0,-5 1 5 15,1 0-1-15,-5-3 2 0,5 3-3 16,-2 0 1-16,-5 3 6 0,7 0 0 16,-1 0 3-16,5 0 0 0,2 0 2 15,4-1 0-15,2-2-7 0,0 0-3 16,0 1-5-16,2 1-4 0,2-2 1 0,4 6 3 15,-2-3 0-15,7-1 0 16,1-2 2-16,1 0 3 0,5 0 2 0,-1 0 1 16,4-2 2-16,-1-4-2 0,3 1-1 15,-2 2 1-15,0-3-2 0,4 3-3 16,-7-2-3-16,7 2 2 0,-6 0-1 16,2 0 0-16,-3 1-1 0,-5 1 0 15,-3 1 0-15,-4 0 0 0,-3 0-6 16,-3 3-15-16,-2 0-11 0,0 5-10 15,-2 1 3-15,-3 2-9 0,5-2-28 16,-8-4-55-16</inkml:trace>
  <inkml:trace contextRef="#ctx0" brushRef="#br0" timeOffset="796.682">5226 8703 246 0,'0'0'4'0,"0"0"0"0,0 0 3 16,0 0 17-16,0 0-14 0,0 0-3 15,0 0 6-15,0-23 2 0,0 20 3 16,-2 1 7-16,2 2 3 0,0 0-4 16,0 0 1-16,0 0-7 0,0 0-8 15,0 0-5-15,0 0 1 0,0 0-6 16,2 2 0-16,0-1 0 0,4 2 8 15,0-1-2-15,0 1 0 0,7 0 0 16,1 0 1-16,3 0-1 0,5-3 0 0,7 0-3 16,2 0-1-16,5 0-2 0,1 0 0 15,6-3 0-15,-1-3-24 0,-3 0-48 16,-12-7-107-16</inkml:trace>
  <inkml:trace contextRef="#ctx0" brushRef="#br0" timeOffset="5217.909">2410 4171 207 0,'0'0'0'15,"0"0"2"-15,0 0-2 0,0 0 8 16,0 0 6-16,0 0 1 0,0 0 5 15,0 0-2-15,-2-92-5 0,8 80 1 16,3 1 3-16,-1 0-7 0,4 3 0 16,3-4 0-16,1 3-1 0,7 2 1 15,2 1-1-15,0 3 1 0,6 0 0 0,4 0 0 16,2 3-1-16,6 0-1 16,-1 0-1-16,7 0-1 0,1 0-1 15,2 0 2-15,4 0-3 0,-1 2 4 16,7-2 3-16,-2 0-2 0,4-5-4 15,0 1 3-15,5-2-1 0,5-3-2 0,0 0 2 16,5 1-1-16,4-4-4 0,1 3 0 16,1-1 1-16,-2 0-1 0,-5 4 0 15,1-2 0-15,-2 4-1 0,-5 0 1 16,-2-1 0-16,2 2 0 0,-5 0 2 16,3 3-1-16,-4 0-3 0,0 0 3 15,0 3 0-15,-2 0 0 0,-6 0 1 16,4 0 0-16,-2 0-1 0,0-1 1 15,-2-2 2-15,4 0-2 0,-2 1 1 16,-2-1 0-16,2 0-1 0,-2 0-4 16,-2 0 3-16,-1 0-3 0,-1 1 1 15,2-1 0-15,-2 2 0 0,-3-2-1 0,-1 0 1 16,-5 0 0-16,1 0-1 0,-1 0 0 16,-5 0 0-16,5 1 2 0,-6-1-2 15,7 2 0-15,-3 1 1 0,1-2 0 16,1 1 0-16,3-1 0 0,1 1 1 15,1-1 0-15,2 2-1 0,1 0 0 16,3 0 0-16,2 0-1 0,2 2 1 16,-2-3 1-16,4 4-2 0,-2-3 0 15,-2 0 0-15,2-3 1 0,-2 0-1 16,-1 0 1-16,-3 0 1 0,4 0-2 16,0 0-3-16,0 0 2 0,-2-3 1 15,-3 2 0-15,-1-1 0 0,2-3 2 16,-5 2 0-16,1 1-2 0,-7-3 1 15,7 4-1-15,-7 0 1 0,-1 1-1 0,3 0 0 16,-5 0 1-16,1 0 0 16,-4 1-1-16,2 2 0 0,-1-3 1 15,-3 1-1-15,2-1-2 0,-4 2 1 0,0-2 1 16,0 0 0-16,-2 0 0 0,0 0 0 16,-2 0-1-16,4 2 1 15,0-2 0-15,7 0 1 0,-3 0-1 0,8 0 3 16,3-2-1-16,-1-1 1 0,5 0-2 15,0 2 2-15,3-2-2 0,3 1 1 16,-6 1-1-16,0-2 0 0,-5 3 0 16,3-2 0-16,-3-1-1 0,-1 2-1 15,-1-4-1-15,1 2 2 0,1 1 0 16,-3 0 0-16,3 2 0 0,1-1 1 16,-1 1-1-16,5 0 0 0,4 0 0 15,2 1 1-15,6-1-1 0,4 0 1 16,7 0 0-16,1-3 0 0,0 2-1 15,5-4-2-15,0 2 1 0,-1-3 1 0,1 1 0 16,-2 0 1-16,1 1-1 16,-5 1 0-16,-5-2 1 0,-2 2 0 0,0 0-1 15,-6 1 1-15,2 0-1 0,-2 1 0 16,-2 1-3-16,4 0 2 0,-2 0 1 16,2 3-1-16,3 2 2 0,1 1-1 15,0 2 1-15,0 0-1 0,0 1 1 16,3 0 0-16,-1-3-1 0,-4 1 0 15,2-1 0-15,-1 0 0 0,1-1-2 16,-2-3 2-16,0 0-1 0,0-2 1 16,-6 0 0-16,-2 0 0 0,-4 0 0 15,2 0 1-15,-3 0 0 0,-3-2-1 0,4 2 1 16,-5 0 0-16,7 0-1 16,-6 0 0-16,6 0-2 0,-9 0 0 15,5 0 2-15,-5 0-1 0,-1 0 1 16,-7 0 1-16,7 0 0 0,-5-1-1 15,-4-2 1-15,-2 0-1 0,2 0 1 0,-1-3 0 16,-3 2-1-16,6-1 0 0,2 3 0 16,1-1 1-16,-1 1-1 0,-4 2 0 15,7-1 0-15,-5 1 0 0,-2 0 0 16,2 1-1-16,-6 4 0 0,0-3 1 16,1 0 0-16,-5-1-1 0,-3 2 1 15,1-1 0-15,-2-2 0 0,4 1 1 16,-2-1-1-16,0 2 1 0,-2-1 0 15,-3-1 1-15,5 0-2 0,-6 0 2 16,-3 0 0-16,5 0-2 0,-8-3 0 16,3 2 1-16,-7-1-1 0,3 1 0 15,-6 1 0-15,-4 0 0 0,-1 0 0 0,-1 0-1 16,-2 0-1-16,0 0 2 0,0 0-5 16,0 1 0-16,-5 4-10 0,-3 1-15 15,-6 4-11-15,-1 3-4 0,-10-8-42 16,-3-5-84-16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7:20:23.073"/>
    </inkml:context>
    <inkml:brush xml:id="br0">
      <inkml:brushProperty name="width" value="0.05292" units="cm"/>
      <inkml:brushProperty name="height" value="0.05292" units="cm"/>
      <inkml:brushProperty name="color" value="#FF0000"/>
    </inkml:brush>
  </inkml:definitions>
  <inkml:trace contextRef="#ctx0" brushRef="#br0">18366 4719 315 0,'0'0'28'0,"0"0"-23"0,0 0-5 16,0 0 10-16,0 0 3 0,0 0-1 16,0 0 3-16,0 0 2 0,-10-23-3 15,16 23-6-15,0 4-4 0,3 6 2 16,-1 5 1-16,2 5 1 0,-3 5-1 16,-1 3-1-16,2 8-2 0,-4 5-1 15,-2 6 0-15,-2 2-2 0,0 2 1 16,0 2-1-16,-2-3 0 0,0-4 4 15,0-4 0-15,2-2 1 0,-4-4 4 0,2-4-3 16,2-4-2-16,0-6-3 0,-2-4-1 16,0-7 3-16,2-6-2 0,0 1 0 15,0-6 1-15,0-2-2 0,0-7 13 16,0-6 13-16,0-9-15 0,2-8-10 16,2-6 2-16,0-3-1 0,4-9 0 15,-2 0-3-15,3-2 0 0,1 2 2 16,0 1-2-16,-1 7 0 0,-1 8 0 15,0 9 2-15,0 5-2 0,1 3 0 16,-1 5 1-16,4 3-1 0,1 1-2 16,3 0 1-16,-1 8 0 0,3 0 1 0,-3 6-1 15,3 10 1-15,-5 1 0 0,-1 8 0 16,1 3-1-16,-3 4 1 0,0 5 0 16,1-4 0-16,-3 7 1 15,-2-3-1-15,5-3 1 0,-1 0-1 16,0-3 1-16,3 0-1 0,-1-6 0 0,2-2 0 15,1-3 1-15,-1-3-1 0,3-1 0 16,-1-4-6-16,3-4-8 0,0-2-16 16,5-3-8-16,1-3-6 0,4-1-31 15,-8-12-49-15,0-2-100 0</inkml:trace>
  <inkml:trace contextRef="#ctx0" brushRef="#br0" timeOffset="1375.042">18962 4946 399 0,'0'0'103'15,"0"0"-103"-15,0 0 0 0,0 0 6 16,0 0-4-16,0 0-2 0,0 0-1 16,0 0 1-16,-60 64-3 0,76-55 0 15,5 1 3-15,2 0 1 0,2-3 1 16,-1-1 1-16,3-2-3 0,0-1 1 15,2-1-1-15,-2 1 0 0,-2-3 1 16,-3 0-1-16,3-8 0 0,-4 0 0 16,-3-5 1-16,3-4 0 0,-2 1 0 15,-3-4 2-15,-1 3-1 0,-1 0 4 16,-5-3-3-16,-7 3 0 0,-2-2 0 16,-2 1-2-16,-7-1 0 0,-5 5-1 15,-1 3-1-15,-10 2-2 0,7 4 3 16,-5 5-1-16,-2 0 1 0,7 5 0 15,-5 6 0-15,4 3 0 0,3 6 1 0,-5 3 2 16,9 5-2-16,-5 1 1 0,9 2-2 16,2 2 2-16,4 2 0 0,4-3-1 15,4-1 0-15,11-1-1 0,3-2 4 16,7-1-1-16,4-3 0 0,2-2-3 16,0-2 1-16,0-3 0 0,0-4 0 15,0-4 0-15,-2-3 0 0,3-4-1 16,-6-2 2-16,1-10-2 15,2-2 2-15,-6-8 2 0,4-2 1 0,-2-6-1 16,-4-2-1-16,-5-4-2 0,-1-7 1 16,-7-4-2-16,-6-3 4 0,-2-8-4 0,-2-1 1 15,0-5-1-15,-4 0 1 16,0 2-1-16,-4 4 0 0,0 11-1 16,-7 8 1-16,5 8 1 0,-5 7 11 15,3 8 2-15,2 3-4 0,-5 2-1 16,11 6-4-16,-2 3-2 0,2 0 0 15,0 8-3-15,4 7-3 0,0 7 2 0,0 6 0 16,0 4 1-16,4 4 0 0,2 1 0 16,2 2 1-16,5 1-1 0,-3 0 0 15,0 0 1-15,5-1-1 0,-5 1 1 16,2 1-1-16,5 0-1 0,-5-3-1 16,7-3 2-16,0-1 0 0,3-7-1 15,-1-3 1-15,2-7 0 0,-1-3 0 16,1-3 0-16,-4-6 0 0,1-4 0 15,-3-1 2-15,-3-6-2 0,-3-6 1 16,1-8 2-16,-6-5 1 0,-1-9 2 16,-5-8 3-16,0-6-6 0,-7-6 0 0,-1-7-2 15,-2-4 0-15,1-6-1 0,1 0 1 16,-6 1-1-16,3 7-2 0,1 9 1 16,-4 10 2-16,3 10 4 0,3 6 7 15,-2 10 0-15,6 2-2 16,1 5-5-16,1 7 0 0,2 1-4 15,0 3-1-15,0 4-1 0,0 9-5 0,2 11 2 16,1 6 2-16,-3 4 0 0,4 6 0 16,-2 2 2-16,6 3 0 0,-4 4 0 15,0-2 0-15,5 1 1 0,-5 0-1 16,8-2 1-16,-4 1 1 0,3-1-2 16,5-4 0-16,-1-1-2 0,3-6 1 15,-1-1 1-15,6-5-1 0,1-4 1 16,-3-3-1-16,6-2-5 0,-2-5-5 0,4-4-6 15,-9-3-3-15,5-6-3 16,0-2-4-16,-2-8 5 0,-1-3-3 16,1-8-8-16,-4-2-2 0,-1-9-1 0,-7-3-12 15,5-3 9-15,-10-7 17 0,1-1 16 16,-3-1 6-16,-2 5 4 0,-2 4 20 16,-2 3 23-16,-4 6 5 0,-5 2-10 15,1 4-5-15,0 6-5 0,3 0-5 16,1 6-6-16,-4-1-5 0,4 4-7 15,1 3-3-15,1 0-2 0,0 1-1 16,0 2-3-16,0-1 0 0,2 1 0 16,-6 0 0-16,1 1-2 0,1 7 2 15,-2 4-1-15,0 7 0 0,-3 0 1 16,3 4-1-16,2 5 1 0,-7 3 0 16,7-2 0-16,4 2 0 0,0 0 0 15,2-1-4-15,0-1 2 0,2-1 1 16,4-2-1-16,7-4 1 0,-3 2 1 0,0-8-1 15,7 1 1-15,-3-5 0 0,5-4-2 16,-2-3 0-16,-1-5 0 0,1-3 0 16,-1-5 1-16,-3-6 2 0,3-3 0 15,-5-5-1-15,-1-7 2 0,2-2-2 16,-8-6 2-16,-4 1-1 0,0-4 0 16,-2-2 0-16,-8 3-1 0,0 2-1 15,-3 3 1-15,-5 5-3 0,5 10 3 16,-7 5 0-16,5 2 0 0,-4 6 0 15,5 3 0-15,-5 0 0 0,7 3 0 16,-2 0-3-16,3 0-5 0,1 9-10 16,0 2-7-16,1 4-5 0,1 2-13 0,2 5-11 15,-2 0-27-15,5-1-25 16,3-8-57-16</inkml:trace>
  <inkml:trace contextRef="#ctx0" brushRef="#br0" timeOffset="3250.101">11286 8398 272 0,'0'0'0'0,"0"0"0"0,0 0 1 15,0 0 1-15,0 0-2 0,0 0 3 0,-39-10-2 16,39 5 13-16,0 0 4 0,0-3 1 16,0 2 1-16,2-1 0 0,2 0 3 15,-2 4-2-15,1-3 2 0,-1 0-6 16,4 2-2-16,4-2-2 0,0 0-3 16,-3-3 1-16,15 0-2 0,-1-1 1 15,2-3-3-15,6 0 1 0,4-2 1 16,0 2-2-16,4-2-2 0,-2-1 1 15,7 2-1-15,-5-1-2 0,-2-1-1 16,0 2 3-16,-2 3-2 0,-2-4 2 16,-8 4-2-16,2 2 2 0,-9 1-2 0,-3 3 0 15,-7 2 2-15,4 0-5 0,-6 3 2 16,-4 0 0-16,0 0-1 0,0 0-1 16,0 0 0-16,0 0 1 15,-8 0 0-15,2 3-1 0,0 4 0 16,-3-1 0-16,3 0-1 0,-4 0-1 0,8-2-2 15,0 0-1-15,0-1-2 0,2 1-3 16,0-2-2-16,0 2-3 0,0 1-6 16,2-1-6-16,2 1-5 0,6-1-13 15,-2-1-15-15,5-3-45 0,-9-2-24 16</inkml:trace>
  <inkml:trace contextRef="#ctx0" brushRef="#br0" timeOffset="4656.017">20758 4130 248 0,'0'0'4'0,"0"0"-3"16,0 0 24-16,0 0 4 0,-33 0-4 15,31 2 1-15,-2-1 3 0,4 4-6 16,-2-2-9-16,2 1 1 0,0 2-5 15,0 1-2-15,4 2-3 0,2 1-1 16,0 2-2-16,-2-1-1 0,0 0-1 16,1 3 1-16,-3-5-1 0,-2 3-1 0,2 0-3 15,0-2-7-15,4 3-8 16,6-2-11-16,-1-3-17 0,12-1-23 16,-7-7-16-16,5 0-37 0</inkml:trace>
  <inkml:trace contextRef="#ctx0" brushRef="#br0" timeOffset="4827.781">21149 4042 478 0,'0'0'81'0,"0"0"-81"15,0 0 31-15,0 0-2 16,0 0-8-16,0 0-16 0,0 0-4 0,0 0-1 16,0 0 0-16,-64-15-2 0,62 30 2 15,-3 6 0-15,3 4 0 0,-2 0 0 16,4 5-8-16,-2 1-9 0,2 3-10 15,0 4-10-15,-2-3-23 0,-8-7-42 16,-3-7-96-16</inkml:trace>
  <inkml:trace contextRef="#ctx0" brushRef="#br0" timeOffset="5452.664">17606 4813 212 0,'0'0'7'15,"0"0"29"-15,0 0 39 0,0 0-35 16,0 0-5-16,0 0-5 0,0 0-1 15,-9-88-6-15,14 76-6 0,-1 2 2 0,0 3-5 16,0-1-5-16,0 5 0 0,0 3-3 16,-4 0-1-16,2 0-5 0,0 9 0 15,0 0 0-15,0 1 0 16,3 7 0-16,-1 1 0 0,0 1 1 16,8 4-2-16,-3 0-2 0,5-1-5 15,5 0-5-15,-1-1-1 0,5-4-3 0,4-1-7 16,0-2-17-16,2-5-30 0,-2-3-27 15,-3-6-17-15,-3-3-30 0</inkml:trace>
  <inkml:trace contextRef="#ctx0" brushRef="#br0" timeOffset="5593.246">17976 4750 349 0,'0'0'18'0,"0"0"40"0,0 0 16 16,0 0-31-16,0 0-12 0,0 0-6 15,0 0-4-15,0 0-8 0,0 0-9 16,-29-130-4-16,43 133 0 0,-1 5-1 15,7 9-7-15,-1-2-9 0,4 10-7 16,-5 3-16-16,-1 4-16 0,-3 2-41 0,-12-9-94 16</inkml:trace>
  <inkml:trace contextRef="#ctx0" brushRef="#br0" timeOffset="6764.822">12866 7732 162 0,'0'0'201'0,"0"0"-201"0,0 0-3 15,0 0 3-15,0 0 0 0,0 0 0 16,0 0-1-16,0 0 1 0,47-107 1 16,-36 98 2-16,-7 0-2 0,-4 4 1 15,0-1 10-15,0 1 6 0,-2 0 1 16,-4 1-1-16,-1-1-1 0,1 5 0 15,-2-3-4-15,-7 3-2 0,7 0-5 16,-6 0-4-16,-1 8 0 0,1 3-2 0,-5 0 1 16,5 4-1-16,-5 1 0 0,5 2 0 15,-3-2 2-15,3 1-1 0,-3 4 0 16,7 1 2-16,-11 3-1 0,9-2 1 16,-9 2 1-16,6 1 0 0,-3 2-2 15,5-3 0-15,1 3 0 0,-2-2-1 16,14-1-1-16,-3-2 0 0,3 0 0 15,3-1 0-15,7-1 0 0,4-2 0 16,5 1 1-16,4-3-1 0,4-4 1 16,4 2-1-16,6-5 1 0,0-3 2 15,8 1-3-15,3-2 1 0,-5-6 1 16,5 3-1-16,-5-5-1 0,-5-5-1 16,-5-4 1-16,-6-3 0 0,-9-1 1 15,-3-1 1-15,-9-1 0 0,-6-1 9 0,0 0 1 16,-8 2 0-16,-15 2-1 15,0-1-4-15,-12 5-5 0,-8-1-2 16,1 6-1-16,-5 3-2 0,-1 4 0 0,-4 11-1 16,3 4-2-16,-5 11 1 0,7 4-8 15,-5 5-9-15,10 7-8 0,-3-1-29 16,4-3-51-16,3-4-84 0</inkml:trace>
  <inkml:trace contextRef="#ctx0" brushRef="#br0" timeOffset="10514.246">12669 9807 332 0,'0'0'0'0,"-20"-16"1"16,20 7 1-16,0 2 17 0,-2-1-1 0,2 0-13 16,-2-1-3-16,2 1 5 15,0-1 3-15,0 3 1 0,0 0-3 16,0 3 1-16,0 2 2 0,0-1-4 16,-2 1 6-16,-1-2-3 0,-3 1-4 15,-2 2 0-15,-2-1-3 0,-3 1 3 16,-1 3-6-16,1 0 3 0,1 2-2 0,-3 0 0 15,7 2-1-15,-2 4 0 0,-5 0 1 16,11 1 0-16,-6-1-1 0,-2 4 0 16,5 3 0-16,-1-3 0 0,-2 4 0 15,-1-1 3-15,5 2-3 0,-2 2 0 16,0 0 0-16,-1-1 1 0,3 1-1 16,2 2 1-16,-4-4 0 0,6 1 0 15,0-1 2-15,2-4-1 0,2 1-1 16,4-2-1-16,0-1 0 0,7 3 2 15,-1-3-2-15,2-3 1 0,9 3 0 16,-2-3-1-16,-1 0 1 0,7-2-1 0,-2-3 0 16,4 0 2-16,-6-3-2 0,4-1 0 15,-7-2 0-15,-3 0 1 0,-1-2-1 16,-5-4 2-16,-7-3 4 0,0 0 4 16,0-3 4-16,-4-1 1 15,-4-1-3-15,-2 0-1 0,-9 0-3 16,-3 2-3-16,-9 1-3 0,0 1-1 0,-6 3-1 15,-6-4 0-15,1 7-5 0,3 1-3 16,4 2 1-16,11 1 5 0,1 2-1 16,5 7-4-16,9 2-15 0,5 0-11 15,9 1-33-15,5-3-37 0,5-4-67 16</inkml:trace>
  <inkml:trace contextRef="#ctx0" brushRef="#br0" timeOffset="11873.331">18234 6112 55 0,'0'0'30'15,"0"0"-27"-15,0 0 16 0,0 0 4 16,0 0-5-16,0 0-11 0,0 0-1 16,2-44 1-16,-2 37-1 0,2-2 3 15,0-2 0-15,2-1 4 0,-2-1 2 0,3 0-3 16,-5-1 1-16,0 3 12 0,0 0 4 16,0 0 5-16,-5-1-8 0,3 4 0 15,2-1-1-15,-2 1 0 16,2 0-4-16,0 1-5 0,2 3-5 0,5-2-3 15,-5 0-1-15,4 3-3 0,-2 0 3 16,-2 0-4-16,2 3-1 0,0 3-2 16,7 9-1-16,-7-2 0 0,2 5 0 15,0 5 1-15,-4 2 0 0,2 6 0 16,1-1 1-16,1 3-1 0,-4 1 0 16,0-2 2-16,2 1-1 0,0-2 0 15,-2 0-1-15,4-2 1 0,-4-3 0 16,9-3-1-16,-7-1 0 0,4-4 1 0,1-2-1 15,-1-4 2-15,4-4-1 16,-1-2 0-16,-1-3 0 0,4 0 3 16,-3-4-1-16,5-6 3 0,-1-1 2 0,1-5-6 15,-1-1 2-15,1-3 0 0,-5 0-1 16,1-5 0-16,0-3-1 0,1-1 2 16,-5-5-2-16,4 0-2 0,-1 3 1 15,-3-3-1-15,6 6 2 0,-7 5-2 16,1 6 0-16,-4 6 1 0,-2 3-2 15,0 5 2-15,-2 3-2 0,0 0 0 16,0 5-4-16,0 7 0 0,0 6 3 16,0 6 1-16,0 4 0 0,0 1 2 15,0 0-1-15,0 1 1 0,2 1-1 16,4-6 0-16,-3-2 2 0,3-3-2 16,0-3 1-16,0 2 0 0,7-5 3 15,-5-2-4-15,2 0 2 0,1-4-1 16,1-3 1-16,0-2 0 0,3-3-1 0,-3 0 1 15,1-5 0-15,-1-4 3 0,0-2 0 16,5-1 1-16,-5-7-2 0,1-4 0 16,1-5 2-16,-3-5-2 0,-1-4 2 15,-4-4-3-15,-2-1 3 0,-4-3-1 16,0 0-3-16,-4 0 1 0,-4 2-1 16,0 1-1-16,-5 6 0 0,-3 4-1 15,1 5-1-15,1 7 1 0,1 6-1 16,1 5-2-16,4 7 0 0,-1 0-4 15,7 2 1-15,-2 9-10 0,2 6-5 16,2 8 0-16,0 2 0 0,8 6-6 0,9 5-13 16,-3 1-22-16,9 0-13 15,6-4-43-15,-10-7-61 0</inkml:trace>
  <inkml:trace contextRef="#ctx0" brushRef="#br0" timeOffset="12467.089">19220 5959 245 0,'0'0'0'0,"0"0"0"15,0 0 10-15,0 0 5 0,0 0-5 16,0 0-4-16,0 0 5 0,-62-40 4 15,56 38 9-15,0-1-1 0,-1 0 3 16,1 1 0-16,4 0 3 0,0-2 3 16,2 1-4-16,0 0-7 0,0-3-7 15,4 0-4-15,9-2-4 0,1 0-3 0,5 2 1 16,1 3-1-16,7 0-2 0,-2 3 3 16,4 0-2-16,0 3 1 0,-6 6-3 15,4 1 0-15,-7 5 0 16,-5 4 0-16,1 4 0 0,-12 5 0 0,1 0-1 15,-5 4-2-15,-7-4-3 0,-3-1 3 16,0-6 0-16,-3-1 2 0,-1-4 1 16,1-1 0-16,3-1 0 0,-6-3 1 15,5 1-1-15,-5-2 0 0,5-1 1 16,-1-3-1-16,-5 2 0 0,3-4 0 16,-1-2 0-16,5-1 0 0,2-1 1 15,-7-3-1-15,5-3 1 0,2-3 0 16,-5 0-1-16,7-4 2 0,0-2-2 0,2-5 2 15,0-2-1-15,4-3 1 16,4-4-1-16,6-2 2 0,7 3-2 16,-1-2 1-16,3 3-2 0,1 5 0 15,7-3 1-15,2 10 0 0,-2-2 0 0,4 3-1 16,0 2 1-16,-4 4-1 0,2 2 0 16,-2 1 0-16,0 5 0 0,-2 3-2 15,-9 3-7-15,5 4-6 0,-7 5-8 16,1 2-9-16,-5 2-10 0,-4 2-25 15,0-2-28-15,-3-5-22 0</inkml:trace>
  <inkml:trace contextRef="#ctx0" brushRef="#br0" timeOffset="13779.702">19212 5907 194 0,'0'0'60'0,"0"0"-56"0,0 0 3 15,0 0 30-15,0 0 6 0,-15-89-14 16,17 77-7-16,0 1 0 0,1-3-3 16,3 7-4-16,-6 0-2 0,2 1-3 15,-2 1 0-15,0 2 1 0,0 2-6 16,0 1 0-16,0 0-5 0,-6 7-2 0,-1 4 2 15,1 5 1-15,-4 7 0 0,4-1-1 16,-5 3 0-16,5-2 2 0,-2 5-2 16,2-1 0-16,4 0 1 0,-5 0-1 15,7-2 2-15,0 3 1 16,2-5-1-16,5-1-1 0,-1-2 1 0,2-1 0 16,2-2 0-16,-1-3 0 0,3-2-1 15,-4-1 1-15,5 1-1 0,-5-4 1 16,-2 0-2-16,3 3 0 0,1-5 0 15,-4 2 0-15,2-2 1 0,-1-3-1 16,7 2 0-16,-2-4 0 0,1-1 0 16,5 0 2-16,1-6-1 0,0-2-1 15,1-6 1-15,-1-3 0 0,2-3 1 16,-5-6-1-16,1 1 2 0,-7-3 4 0,4-3 1 16,-9 2 0-16,-1-2-1 15,-4 0 2-15,-4 0-4 0,-11 0-1 0,-3 3-3 16,-7-4-1-16,-6 5 0 0,-2 6-2 15,-2 2 2-15,-1 5 0 0,3 3-2 16,4 3 2-16,5 7-1 0,1 1-2 16,4 11-8-16,3 1-8 0,1 10-6 15,7 0-6-15,4 5-25 0,4 3-7 16,4 1-17-16,2 0-32 0,4-11-75 16</inkml:trace>
  <inkml:trace contextRef="#ctx0" brushRef="#br0" timeOffset="14279.842">19555 5834 351 0,'0'0'0'0,"0"0"0"0,0 0 6 15,0 0 3-15,0 0-3 0,0 0-4 16,0 0 6-16,-77-35 7 0,77 28 2 16,0-1 6-16,0 2 2 0,0-1-5 15,9-2-3-15,-3-1 0 0,8 1 2 16,1-1-4-16,3 1-3 0,-1 2-3 16,6 3 1-16,4 2-4 0,0 2-1 15,6 3-3-15,2 5-1 0,2 8-1 16,-2 4 0-16,-2 3 0 0,-6 5 1 0,-4 6-1 15,-5 2-1-15,-9 4 1 16,-5 2-5-16,-4-6 2 0,-2-1-2 16,-7-7 2-16,-5-2-1 0,2-6 3 15,-7-6 1-15,2 0 0 0,-5-5 0 16,1-1 1-16,-2-3-1 0,-2-2 1 0,9 0-1 16,-7-3 2-16,7 0-1 0,3-3-1 15,1-10 1-15,-3-2 3 0,9-5 1 16,0-5 0-16,0-6-1 0,4-6-3 15,2-3 0-15,0-7 1 0,8-2 2 16,4-2-4-16,9 1 0 0,2 8 0 16,0 2-1-16,8 7 1 0,2 1-4 15,2 5 0-15,4 5 1 0,2 4-5 16,-5 7-3-16,1 7-7 0,-6 1-13 16,0 3-20-16,-4 3-44 0,-13-3-60 15</inkml:trace>
  <inkml:trace contextRef="#ctx0" brushRef="#br0" timeOffset="14560.992">20109 5430 571 0,'0'0'0'0,"0"0"-1"15,0 0 1-15,0 0 16 0,0 0-10 16,0 0-4-16,0 0-2 0,-25-38-2 15,33 46 2-15,7 9-1 0,-5 3 1 16,-2 8-1-16,5 6 1 0,-11 7-1 16,0 5-4-16,-2 4 0 0,-2 5 1 15,-6 0-1-15,1-2 1 0,3-4-1 16,4-6 5-16,0-6-8 0,4-1 2 0,9-5 0 16,-3-5-3-16,3-1-9 15,5-5-8-15,7-3-13 0,-4-8-24 0,4-7-53 16,-3-7-85-16</inkml:trace>
  <inkml:trace contextRef="#ctx0" brushRef="#br0" timeOffset="15061.659">20688 5222 427 0,'0'0'101'15,"0"0"-84"-15,0 0-17 0,0 0 16 16,0 0-16-16,0 0 0 0,0 0 0 16,0 0 0-16,0 0 0 0,33 187-2 15,-27-138-2-15,0 2-4 0,-4-1 2 0,0 2 0 16,-2-3 6-16,0-7 0 0,0-1 0 16,0-9 0-16,0-1 0 0,0-10 0 15,0-2 1-15,0-6-1 0,0-4 2 16,2 1 1-16,0-3-3 0,1-4 1 15,-3 0-1-15,2-3 0 0,0-9 2 16,-2-2 1-16,0-8-2 0,0-5-1 16,-7-2-5-16,-3-4 1 0,-8 3-3 15,-7-4 1-15,-6 3-5 0,-4 5-5 16,-5 2 5-16,-1 8 9 0,-4 6-1 16,1 4 3-16,3 3 0 0,4 4 0 15,1 5 2-15,5 7 1 0,5 2 1 0,-1 5-3 16,10 5 1-16,-1 2-1 0,7 0-1 15,1-1 2-15,10-1-1 0,6 0 3 16,4-5 3-16,11-1-1 0,2-4 3 16,8 1 2-16,6-2-3 15,6-5 3-15,1 1-2 0,3-6-4 0,3-2 0 16,0-3-3-16,1-4 1 0,7-7-3 16,-6-4-1-16,4-2 1 0,-3-4-3 15,-7-1-10-15,-3 0-12 0,-10-3-19 16,-4-2-29-16,-8-8-63 0,-17-2-148 15</inkml:trace>
  <inkml:trace contextRef="#ctx0" brushRef="#br0" timeOffset="15342.834">21194 5242 545 0,'0'0'12'16,"0"0"-12"-16,0 0 34 0,0 0-24 16,0 0-10-16,0 0-1 0,0 0 1 15,0 0 1-15,37 25-1 0,-22-10 2 16,8 1-2-16,-9 7 0 0,9-1 0 16,-3 6 0-16,-3 3 0 0,4 3 0 15,-7 3 0-15,9-4 3 0,2 1-3 16,-5-2 0-16,7-1-3 0,0-3 3 15,2-3 0-15,0-5-14 0,0-3-13 16,2-2-10-16,0-7-26 0,-4-8-43 16,-2-3-108-16</inkml:trace>
  <inkml:trace contextRef="#ctx0" brushRef="#br0" timeOffset="15858.738">21672 5206 452 0,'0'0'65'16,"0"0"-48"-16,0 0-15 0,0 0 19 16,0 0-20-16,0 0 0 0,0 0-1 15,0 0 2-15,45 42-2 0,-24-27 0 0,0 4 0 16,-5-1 1-16,5 3-1 15,-7 1 0-15,7 3 0 0,-7 3 1 16,3-1 3-16,-3 2-2 0,5-2-1 16,-7 0 4-16,7-1 0 0,-9-4-4 15,1-1 2-15,3-4-3 0,-8-3 1 0,3 0-1 16,-3-6 1-16,0-1-1 0,-4-3-1 16,-2-4 1-16,0 0-4 0,0-1 4 15,-6-8 3-15,-2-4-1 0,3-8-1 16,-1 1 2-16,-2-8 6 0,0-1 0 15,1-2-1-15,3-3-1 0,2 2 1 16,2-6-4-16,0 3-4 0,4 3 0 16,1 2 1-16,7 10-1 0,-6 2 0 15,0 8 1-15,1 3-1 0,1 0 0 16,4 5-1-16,-4 2 0 0,3 6 0 16,3 8 0-16,-5 5 0 0,1 9 1 15,-2 7-1-15,-2 7-1 0,-4 1 0 0,-2 4-2 16,0-1-3-16,0-4-4 0,0-2-3 15,3-4-3-15,3-6-5 0,8-7-1 16,-1-5-17-16,3-7-13 0,3-9-27 16,-5-8-82-16</inkml:trace>
  <inkml:trace contextRef="#ctx0" brushRef="#br0" timeOffset="16077.438">22631 4657 594 0,'0'0'19'0,"0"0"-17"16,0 0 17-16,0 0-19 0,0 0-1 16,0 0-3-16,0 0 3 0,0 0-9 15,-4 133-9-15,4-102-8 0,0-3-15 16,-2 3-5-16,-11-2-24 0,-3-1-37 15,-7-2-38-15</inkml:trace>
  <inkml:trace contextRef="#ctx0" brushRef="#br0" timeOffset="16421.108">23036 4663 492 0,'0'0'11'16,"0"0"-4"-16,0 0 41 0,0 0-11 16,0 0-23-16,0 0-12 0,0 0-2 15,0 0-3-15,-54-3-2 0,54 18-1 16,-2 4-7-16,2 3-7 0,-4 1 7 16,0 2-8-16,0 6-5 0,-2-2-13 0,-3 4-28 15,-5-4-45-15,4-9-52 0</inkml:trace>
  <inkml:trace contextRef="#ctx0" brushRef="#br0" timeOffset="17077.28">17728 5594 469 0,'0'0'13'16,"0"0"-13"-16,0 0 29 0,0 0-23 15,0 0-1-15,0 0-5 0,0 0 1 16,22-75-1-16,-22 75-1 0,0 0-3 16,-6 2 0-16,0 4-5 0,-2 1 6 15,-1 3 2-15,-3 6 1 0,4 1 2 16,-1 1-2-16,5 7 0 0,-2 0 1 16,6 3-1-16,2 1 0 0,6-4-4 15,5 1-15-15,3-4-10 0,1 0-12 16,2-5-15-16,-1-6-8 0,-1-4-35 15,-5-7-45-15</inkml:trace>
  <inkml:trace contextRef="#ctx0" brushRef="#br0" timeOffset="17155.329">17800 5676 411 0,'0'0'0'0,"0"0"0"0,0 0 1 16,0 0-1-16,0 0-29 0,0 0-45 15,0 0-14-15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7:25:25.513"/>
    </inkml:context>
    <inkml:brush xml:id="br0">
      <inkml:brushProperty name="width" value="0.05292" units="cm"/>
      <inkml:brushProperty name="height" value="0.05292" units="cm"/>
      <inkml:brushProperty name="color" value="#FF0000"/>
    </inkml:brush>
  </inkml:definitions>
  <inkml:trace contextRef="#ctx0" brushRef="#br0">5277 13757 469 0,'0'0'1'0,"0"0"-1"0,0 0-8 16,0 0 3-16,0 0-14 0,0 0 16 15,0 0 3-15,0 0 10 0,100-29-6 16,-67 17-1-16,2-1 3 0,6-1-2 0,-2 2 1 16,5 0 0-16,-3 0 2 0,5 0 0 15,1 2-1-15,3 0 1 16,-7 3 2-16,1 0 0 0,1-2-1 0,-6 5-2 15,-1 2 2-15,-5 2-2 0,-4 0 0 16,-3 0 0-16,-3 0-2 0,-2 0 1 16,-3 0-2-16,-3 0-2 0,-3 0 0 15,1 0-1-15,-5 0 0 0,0 0 0 16,-6 2 0-16,0 0-3 0,3 3-15 16,-5 3-15-16,0 1-19 0,-5 0-9 15,-1-2-64-15,-2-1-115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7:26:04.582"/>
    </inkml:context>
    <inkml:brush xml:id="br0">
      <inkml:brushProperty name="width" value="0.05292" units="cm"/>
      <inkml:brushProperty name="height" value="0.05292" units="cm"/>
      <inkml:brushProperty name="color" value="#FF0000"/>
    </inkml:brush>
  </inkml:definitions>
  <inkml:trace contextRef="#ctx0" brushRef="#br0">14073 6679 255 0,'0'0'9'0,"0"0"-8"16,0 0 2-16,0 0 4 0,0 0-7 15,0 0-2-15,0 0-7 0,0 0 0 16,-21-73-3-16,30 63 0 0,-3 0 7 16,0 1 1-16,-2 2 4 0,2 0 0 0,-2 2 15 15,-4 2 7-15,0 0 6 0,0 0 7 16,0 3-5-16,0 0-13 0,0 0-6 16,0 0-2-16,0 0-2 0,0 0-4 15,0 0-3-15,-2 0 0 0,-2 0 3 16,-2 5-2-16,2-4-1 0,2 2 2 15,-2-1 7-15,-3-1 6 0,5 1-2 16,-2 0 1-16,2 1-3 0,-4 0-3 16,4 3-2-16,0-3-1 0,0 3-3 15,-2 0 1-15,-3 1 2 0,3 2-1 16,-2-2 0-16,0 5 4 0,2 1-5 16,2 6 0-16,-2 1 2 0,-1 4 3 15,1 0 0-15,2 1-3 0,-2 4 3 0,2 1-3 16,0 4 1-16,2 3-2 15,-4 5 0-15,4 1 1 0,0 7 0 16,0 1-1-16,0 3 2 0,0 5 0 16,-2-2-4-16,2-1 4 0,0-3 0 0,2 2-3 15,2 1 2-15,-4-7-1 0,0 1 2 16,0-3-2-16,0 2 0 0,-4-4 1 16,-2-3 0-16,2 1-2 0,-5-6 1 15,-1 4 0-15,-2 0 0 0,-5-5-1 16,3 1-3-16,-3-4 2 0,3-2 1 15,5 4-2-15,-3-4-1 0,-1-1 1 16,11-7-1-16,2-3 0 0,0-3-1 16,0 0 0-16,2 0 1 0,9 0 1 15,-3-4 1-15,4 0-2 0,-5-3 4 16,7-1-1-16,-4-1 1 0,-1-4-3 16,5 0 0-16,1-3 3 0,-5 1-1 15,-2-1-3-15,3-1 1 0,-7 0 0 16,6 0-1-16,-2 0-1 0,3 0-3 0,3 0-1 15,7 0 2-15,2 0-2 0,8-1 0 16,10-1-2-16,2 1-1 0,17 0-3 16,6-1-6-16,5 2-10 0,11 0-23 15,1 0-21-15,4-1-38 0,-17-8-126 16</inkml:trace>
  <inkml:trace contextRef="#ctx0" brushRef="#br0" timeOffset="937.499">16620 6394 132 0,'0'0'160'0,"0"0"-160"0,0 0-2 0,0 0 2 15,0 0 1-15,0 0-1 0,0 0 6 16,0 0 10-16,43-99 8 0,-41 96 2 16,2 3-7-16,-2 0-5 0,7 0-6 15,-3 0 0-15,6 0 1 0,3 0 3 16,-3 3 2-16,9-1-2 0,-1 1 0 16,1-2-2-16,6 1-2 0,-2-1 1 15,2 1-2-15,0 0 1 0,4-1 0 0,0 1-1 16,-3-1 0-16,3 1 1 0,-6-1 1 15,-6 1-3-15,-3 1-1 16,-7-3 1-16,-1 2-2 0,0 1 2 16,-6-2-3-16,4 4 4 0,-3-1 0 15,-1 1-2-15,0 1 0 0,0 0-2 0,2 1 0 16,-2 2 0-16,2 2 1 0,2 1-2 16,-4 1-1-16,2 5 2 0,-1-2-1 15,-1 2 3-15,-2 2-1 0,0-1 1 16,0 3 0-16,0-1 1 0,0 5 0 15,-2-1 0-15,-1 3-1 0,-1 5 0 16,2 7-2-16,-2 5 3 0,0 8-1 16,0 5 0-16,2 6 1 0,2 3-2 15,0 2 0-15,6-2 0 0,2-1-3 16,7 4 1-16,-3-2-1 0,5-1 0 16,-1 7 1-16,5-7 0 0,0 4 0 15,-3 0 2-15,-1-6-4 0,-5 0-2 16,-4-8 2-16,1-4 0 0,-7-6 0 0,-2-7 0 15,0-3 2-15,-4-5-2 0,-5-2 0 16,-3-3 0-16,-7-1 1 0,3 0 2 16,-11-3-2-16,4-1 2 0,-6-2-1 15,-6-3 2-15,-2 1-3 16,-4-2 2-16,-1-3-1 0,-1 2 0 0,-1-3-2 16,7-4 2-16,-2 3-1 0,6-1-1 15,4 2-4-15,6 0-23 0,9 2-27 16,1 1-26-16,3-11-46 0,6-5-159 15</inkml:trace>
  <inkml:trace contextRef="#ctx0" brushRef="#br0" timeOffset="1671.87">13779 6515 433 0,'0'0'2'0,"0"0"-2"0,0 0 0 15,0 0-2-15,0 0-13 0,0 0-4 0,0 0 1 16,0 0-18-16,424-76-10 0,-337 54-51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6:31:58.306"/>
    </inkml:context>
    <inkml:brush xml:id="br0">
      <inkml:brushProperty name="width" value="0.05292" units="cm"/>
      <inkml:brushProperty name="height" value="0.05292" units="cm"/>
      <inkml:brushProperty name="color" value="#FF0000"/>
    </inkml:brush>
  </inkml:definitions>
  <inkml:trace contextRef="#ctx0" brushRef="#br0">7535 9446 68 0,'0'0'0'0,"0"0"-37"16,0 0 37-16,0 0 10 0,0 0 0 16,0 0 18-16,0 0 23 0,-33-15-9 0,26 9-7 15,7 3 1-15,0-1-4 0,0 0 2 16,0 2-5-16,7-6-10 0,3 4-9 15,2-2-7-15,7 1 4 0,-3-1 1 16,7-2 3-16,4 2 4 16,-2 1-3-16,0-4 1 0,6 3-4 0,2-1-2 15,0 1 5-15,2 0 0 0,4-2-1 16,-2 4-2-16,3 1-2 0,1-2 1 16,2 3-2-16,11-1 0 0,4 2-1 15,0-2-1-15,4 0 1 0,4 3-2 16,7-2-2-16,-1 2 0 0,0-2 0 15,7 1-1-15,3 1 3 0,-1 0-2 16,6 0 4-16,-4 0-1 0,5 0 1 16,3 0-3-16,-6-3 2 0,4 1 1 0,0-1 0 15,-2-2 0-15,2 2 0 16,0 0-1-16,-7 2-1 0,3 1-3 16,-2 0 0-16,6 0 0 0,-5 0 0 15,3 0 0-15,0 0 1 0,2 1 1 0,0 4 1 16,2-1-1-16,-2 1-1 0,-5 3 3 15,9 0-3-15,-6 1-1 0,-2-1-3 16,0-1 3-16,-9 1-2 0,1-1 2 16,-3 0 2-16,-4 1 0 0,-2-1 0 15,-1-1-1-15,-1 1 2 0,-2-1 0 16,0 3-2-16,0-3-1 0,-2-1 1 16,-6 3-1-16,4-3 1 0,-11-1-1 15,-3 0 1-15,-7 0-1 0,-8 1 0 16,-8-2 1-16,-7 0 0 0,-1 0-1 15,-5-3 1-15,-4 3-2 0,-3-2 1 16,7 1 0-16,-4-1 0 0,-2-1 2 16,4 1-2-16,-3-1 0 0,7 0 0 15,0 0 1-15,-3 0-1 0,9 0 2 0,-5-1-2 16,-1 0 0-16,3 1 0 0,-9-3 0 16,-4 3 0-16,-2-3 0 0,0 3 0 15,-2-2 0-15,-13 1-4 0,-7 1-4 16,-9 0-9-16,-5 3-7 0,-3 3-4 15,-4 1 0-15,-1 2-7 0,9 1-13 16,2 1-8-16,2 2-15 0,4-4-36 16,11-1-41-16</inkml:trace>
  <inkml:trace contextRef="#ctx0" brushRef="#br0" timeOffset="1172.7">7543 10244 305 0,'0'0'0'0,"0"0"-17"16,0 0 16-16,0 0 1 0,0 0-14 15,0 6 14-15,4-6 12 0,2 1 4 16,0 1-4-16,3 1 1 0,-1 0-4 16,2 0 4-16,-3 4-1 0,5-1 3 15,0-2-1-15,3 1 2 0,3-2 4 16,7-3 0-16,2 3-3 0,4-3-5 15,6 3-4-15,1-3 3 0,1 0-3 16,4 0 3-16,7 0-1 0,1-3 0 16,9 0-4-16,2-2 2 0,7 1 3 0,1-1-2 15,6-1-3-15,3 1-3 0,0 3-1 16,5-1 0-16,3 0-1 0,-2 2 1 16,6-1 0-16,0-1-1 0,-2 2-1 15,10-2-3-15,-2-2 3 0,4 2 3 16,1 0-1-16,3 0 0 0,0 0 0 15,-3 0 1-15,1 1-2 0,-2-3-1 16,-1-1 0-16,-1 1 0 0,-8-2 1 16,-9 2 1-16,5-1 2 0,-10 1 1 15,-7 3 1-15,0-2 0 0,1 4 2 16,-3-3 2-16,0 0-8 0,2 3 0 16,-1-3 1-16,3 3-1 0,-2 0-1 15,-2 0 0-15,5 0 1 0,-1 3-1 0,-2 3 0 16,-1-3 1-16,-3-1-2 0,0 2 2 15,-6-3-2-15,0 0-2 16,-2-1 1-16,-3 0 1 0,1-1 0 16,-4-1 0-16,-2-1 0 0,-1 1 1 0,-5-4-2 15,7 1 2-15,-9 1-1 0,5-1 1 16,-8 2-1-16,-6 0 1 0,-6-2-2 16,-10 2 1-16,-9 1 0 0,-2-1-2 15,-6-1 1-15,0 2 1 0,-2-4-1 16,-2 3 0-16,2 3 1 0,0-3 0 15,0 3 2-15,2 0-2 0,0 0 0 16,0-3 0-16,-2 1 0 0,0 1-1 0,0-2 1 16,-2 0-2-16,0 1-6 15,-5 0-4-15,-1 2-4 0,0-1-8 0,-3 1-10 16,1 0-6-16,-1 0-13 0,-1 3-16 16,4-2-16-16,-3-1-42 0</inkml:trace>
  <inkml:trace contextRef="#ctx0" brushRef="#br0" timeOffset="1922.668">9195 9671 175 0,'0'0'0'0,"0"0"-3"0,0 0 0 15,0 0 3-15,0 0 1 0,0 0 1 16,28-90 15-16,-19 78 14 0,-5 0 1 0,6 2 1 16,3 1-6-16,-3 0-11 0,0 3 1 15,1-1 8-15,-5 2 1 0,0 0-2 16,-2 0 3-16,0 3-2 0,-4-1-2 16,2 1-1-16,0 2 1 0,-2 0-2 15,0 0-8-15,0 0-1 0,0 0-6 16,0 0-2-16,0 0-3 0,5 2-1 15,-3 1-1-15,0 5 1 0,4-1 2 16,-2 4 2-16,2 0 3 0,-2 3 0 16,7 1-1-16,-5 1 1 0,0-2-1 15,0 2 0-15,-2 0-2 0,7 1-2 16,-3 1 1-16,-4 3-1 0,7 1-1 0,-1 0 1 16,0 4-2-16,-2-1 2 0,1-3-1 15,3 2-1-15,-6-2 2 0,1-2-2 16,-3 2 0-16,-2-4 0 0,6-1 0 15,-6-4 2-15,0 0-2 0,0-2 1 16,-2-3-1-16,2 1-1 0,-2-3-5 16,0-2-1-16,0-1-8 0,0-3-6 15,0 2-5-15,-4-2-9 0,2-5-4 16,2-5-18-16,0-7-44 0,0-1-92 16</inkml:trace>
  <inkml:trace contextRef="#ctx0" brushRef="#br0" timeOffset="2516.613">9961 9550 275 0,'0'0'135'15,"0"0"-135"-15,0 0-23 16,0 0 23-16,0 0 0 0,0 0 0 0,0 0 6 16,0 0 14-16,23-71-1 0,-37 61-8 15,1 3-3-15,-9-1-5 0,-5 4 2 16,4 3 3-16,-6 1-3 0,-2 0 1 16,4 4-1-16,-2 3 0 0,4 2-3 15,7 0-1-15,-3 1 3 0,3 2-1 16,1 1 0-16,5 0-1 0,-3-1-1 15,9 3 0-15,2-3 5 0,2 1-4 16,2-2 2-16,0 2 0 0,0-1-2 16,2 0 1-16,4-3 0 0,4 1-2 0,3 2 1 15,-1-1 5-15,11-1-2 0,-2-1-1 16,1 3 0-16,7-5-2 16,0-1 1-16,4 1 1 0,0-1-2 0,0 2 3 15,0-1-4-15,1 2 1 0,-1 1-1 16,-7 0 1-16,-1 2-1 0,-4 0 2 15,0-2-1-15,-7 2 2 0,3-2-2 16,-5 0 0-16,-6 1-1 0,0-3 2 16,-1 2-1-16,-5-2 1 0,0 3 1 15,-3 0 5-15,-5-1-3 0,2 3-1 16,-6-5-1-16,-3 3-1 0,5-2 0 16,-7-3-1-16,5 0 1 0,-3-3 0 0,-1 2 0 15,8-2-2-15,-7-3 1 16,1 5 0-16,-1-5-2 0,-1 1 2 15,-3 1-2-15,0-2-1 0,-1 0 1 16,5 0-2-16,1 0-2 0,-1 0-5 0,7 0-3 16,4 0-7-16,0-2-4 0,4 1-10 15,2-2-11-15,8-2-36 0,1-3-87 16</inkml:trace>
  <inkml:trace contextRef="#ctx0" brushRef="#br0" timeOffset="6828.856">9172 9358 158 0,'0'0'35'16,"0"0"-32"-16,0 0 0 0,0 0-3 15,0 0 0-15,0 0-4 0,18-3 3 16,-11 1 1-16,-3-1 0 0,-2 3 0 16,-2 0 0-16,0-1 4 0,0 1 5 0,0-2 21 15,0 1 23-15,-2-2-16 16,-2 0-14-16,2 1-9 0,-3-2 1 0,3 3-1 16,0-1 0-16,-2 1 0 15,4 1-4-15,0-3-3 0,4 0-3 16,5-4 0-16,-3-2-2 0,4 2 1 15,0-4-2-15,3 3 3 0,-5-1-1 0,2-1 2 16,-1 4 2-16,-7-2 1 0,2 4 2 16,-4-2 1-16,0 3 1 0,0-2 4 15,-6-1-5-15,-1 3 1 0,-3-4-5 16,2 3-3-16,2 0-4 0,-3 1 2 16,1 0 4-16,4 2-2 0,2-1 0 15,-2 1 2-15,4 1-3 0,0 0 2 16,0 0-2-16,0 0-2 0,0-3 0 15,0 3-1-15,0 0 1 0,0 0-1 16,0 0 1-16,0 0 2 0,0 0 2 16,0 0 1-16,0 0 2 0,0 0-1 15,0 0 0-15,0 0-3 0,0 0-2 16,0 0-2-16,0 0 0 0,0 0 0 16,0 0 0-16,0 0-1 0,0 0 0 15,0 0 1-15,0 0-1 0,0 0 1 0,0 0 0 16,0 0 0-16,0 0 0 0,0 0-1 15,0 0 1-15,0 1 0 16,0 4 0-16,4-1 0 0,-2 0 0 0,0 0 1 16,-2 1 0-16,0 0 0 0,2-1-1 15,0-1 0-15,-2 1 1 0,4 1 0 16,-4-1 0-16,2 3 0 0,-2 1-1 16,2-4 2-16,1 6-1 0,-3-2-1 15,4 1 1-15,-4-4 0 0,4 1 0 16,-2 2-1-16,2 0 0 0,2 2 0 15,2-1 1-15,-1 0-1 0,-1 1 2 16,-4-2 0-16,4-1 0 0,-4-1 1 0,0 0 1 16,0 1 0-16,3-1-1 15,-5 4 2-15,0 1-1 0,-7 0 1 16,3 4 0-16,-2-1-1 0,4 3-1 16,-2-2-1-16,2 0-1 0,0 3-1 15,2-4 2-15,0 3-1 0,4 0-1 0,2-3 2 16,2 1 0-16,5 0-1 0,-3-2 1 15,0 2-1-15,1-3 1 0,-3-1 0 16,-4 1-2-16,0 0 2 0,-2 4 0 16,-2-1-1-16,0 4 2 0,-4 1 0 15,2-1-1-15,-4 3 0 0,2-4-1 16,2 2 0-16,2-1-2 0,8-1-2 16,4 1-20-16,13-2-16 0,8 0-14 15,0-6-14-15,9-2-30 0,-13-9-128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6:32:32.726"/>
    </inkml:context>
    <inkml:brush xml:id="br0">
      <inkml:brushProperty name="width" value="0.05292" units="cm"/>
      <inkml:brushProperty name="height" value="0.05292" units="cm"/>
      <inkml:brushProperty name="color" value="#FF0000"/>
    </inkml:brush>
  </inkml:definitions>
  <inkml:trace contextRef="#ctx0" brushRef="#br0">7491 9369 87 0,'0'0'33'0,"0"0"-5"15,0 0 12-15,0 0 5 0,0 0-6 16,0 0-12-16,0 0-10 0,19-29-6 0,-11 27-3 15,2-3 2-15,5 0 4 0,-3 2 0 16,1 0 1-16,-3 2 1 0,2-2-5 16,3 0 1-16,-1 1-4 0,1 0-3 15,1 1 0-15,7-2 0 0,-4 1 0 16,8 2 2-16,0 0-1 0,4 0 0 16,4 0-1-16,0-1 3 0,6 1-2 15,3-3 4-15,1 0-2 0,9-2-2 16,0 0 2-16,5 2-3 0,6-5 2 15,3 4-2-15,2-4 4 0,0 1-3 16,5 3-1-16,-1-5 1 0,3 2-2 16,5 0 3-16,1 1 0 0,4-2 2 15,-2 0-1-15,6 3-4 0,2-2 2 16,0 1 0-16,2 4-2 0,-4 1 0 0,6 1-4 16,-2 0 5-16,0 0-4 0,-2 3 2 15,-2-2-3-15,-2 2-2 0,4 0 1 16,-4-3 1-16,-7 3 0 15,5-1 2-15,-8-2-2 0,8 3 0 0,-9-3 3 16,9 2-1-16,-9 1 1 0,9-3-3 16,-8 0 1-16,8 0-1 0,-9-2 2 15,3 0-1-15,-5-2 2 0,-1 2-3 16,-5 1 2-16,-2-1-1 0,3 2-1 16,-9 0 3-16,0 0-3 0,0 0-2 15,0-1 0-15,-11-1 2 0,1 1 1 16,-7-1-1-16,-5 1 1 0,-3 1-1 15,-8 0 1-15,-2-2 0 0,-5 2 0 16,-1 0-1-16,-8 0 1 0,5-1-1 16,-3 1 2-16,1-3-2 0,-1 1 2 15,3 1 2-15,-1-3-4 0,1 4 1 0,-3-3 1 16,3 3-1-16,-7 0-1 0,-7 0 0 16,-4 0 0-16,0 0 0 0,0 0 1 15,0 0-1-15,2 0 0 0,2 0-1 16,6 0 1-16,-1 0 0 0,-1 0 0 15,9 3 0-15,-3 2 0 0,3 0 1 16,-1-2 0-16,1-2 0 0,-3-1 0 16,-4 2-1-16,1-2-1 0,-7 1 1 15,-4 2-1-15,0-1-11 0,-17 4-27 16,-3-1-10-16,-15 1 3 0,-17-1-53 16,-4-5-123-16</inkml:trace>
  <inkml:trace contextRef="#ctx0" brushRef="#br0" timeOffset="1046.677">7628 10326 194 0,'0'0'7'15,"0"0"-7"-15,0 0 0 0,0 0 1 16,0 0 1-16,0 0-1 0,47 13 13 15,-32-13 11-15,3 0 3 0,1 0 5 16,6 0-5-16,0-3-3 0,3-1-2 16,1-1 1-16,7 2 0 0,1-3-8 15,2-3-2-15,6 4-5 0,9 0-2 16,6-4-2-16,6 6 0 0,3-5 0 16,9 1 2-16,7 2-4 0,0-2-1 15,10 0 4-15,2 1-3 0,4 1 0 16,2-1-1-16,3 1-1 0,1 2-1 15,-1 1-3-15,1 1 3 0,5 1 1 16,-3 0 0-16,-1 1-1 0,-3 0 2 0,9 0-1 16,-2-1-1-16,3 0-1 0,-1-2 1 15,6-2 0-15,-6-1 3 16,8 2 0-16,-7 0 2 0,5 0 1 0,-4-2-2 16,-2 1-2-16,-7 1 2 0,3 0 2 15,-7 0-2-15,-6 3 2 0,-10-2-5 16,0 1 1-16,-13 1-2 0,-5 0-1 15,-14 0 1-15,-5 3 0 0,-7-3 1 16,-9 3 1-16,-12 0 0 0,3 0 0 16,-4-2 1-16,-5-1 3 0,5 0 4 15,-4 0-2-15,3-1 2 0,-9-2-5 16,5 3 1-16,-4-2-5 0,1 1 3 16,-1-1-2-16,-1 1-2 0,3-2 2 15,-4 1-2-15,-1-1 0 0,-5 1 1 16,4 0-1-16,-4 1 3 0,-4-1-2 15,0 2 0-15,0-1 0 0,-2 1-1 16,-8-5 0-16,2 4-6 0,-1 1-7 0,1 0 5 16,2 0 2-16,6 0 6 0,0 0-4 15,4 6 1-15,0-2-1 0,6 1 2 16,-1-1 1-16,5-1 1 0,1-3 0 16,-1 0 0-16,3 0 1 0,-11 0 1 15,4-2-2-15,-6 2 1 0,-4-2-2 16,0 2 1-16,-14-1-10 0,1-2-14 15,-13 3-27-15,-10-5-38 0,-5-3-84 16</inkml:trace>
  <inkml:trace contextRef="#ctx0" brushRef="#br0" timeOffset="1843.287">9310 9586 277 0,'0'0'147'0,"0"0"-147"16,0 0-9-16,0 0 9 0,0 0 0 16,0 0 1-16,0-5 2 0,-4 2 5 15,-2-5-3-15,-2 2 6 0,-5 0-7 16,1-1-1-16,-1 3 1 0,-5-1 1 16,-3 4 0-16,1 1-2 0,-7 0 0 15,-4 3-2-15,4 3 0 0,-4 2-1 16,8 3 0-16,-2-2 0 0,7 0 2 15,5 2 1-15,3-1-1 0,2 2-2 16,4-3 0-16,4 2 0 0,0 0-2 16,0-2 2-16,2 2-1 0,6-1 1 0,2 1 0 15,1 0 2-15,3 0-1 16,3-1 3-16,1 0 8 0,3 3-6 16,2-1 2-16,3-2-3 0,3 5 4 0,0-2-3 15,6 0-1-15,-4 2-2 0,3 0-2 16,-8-1 0-16,5-1-1 0,-6 0 0 15,0-2 0-15,-8-1 1 0,-3-1 0 16,-6-2-1-16,-8-2 0 0,0 2 1 16,-6 0-1-16,-10 2 6 0,-7 1 21 15,-8 0-13-15,-4-1-7 0,-9 0-3 16,3-2-1-16,2 2 1 0,-1-1-3 16,3-4 4-16,4 0-3 0,4-1 2 15,4-2 0-15,1 1-3 0,3-2 0 16,2 0-1-16,1 0 2 0,3-2-4 15,5 1 2-15,2-3-6 0,3 1-6 16,5 2-1-16,0-5-6 0,5-2-8 16,11-1-20-16,1-5-25 0,10-2-8 0,-1-5-45 15,1 0-99-15</inkml:trace>
  <inkml:trace contextRef="#ctx0" brushRef="#br0" timeOffset="2468.426">9372 9443 535 0,'0'0'0'0,"0"0"-14"0,0 0 14 16,0 0-3-16,0 0-2 16,0 0 5-16,0 0 2 0,0 0 11 0,60-25-6 15,-45 25 2-15,3 6-7 16,-5 1 3-16,5 5-3 0,-5-1 0 15,-1 6 1-15,-2 3 0 0,1 5 0 16,-3 4-1-16,-2 8-2 0,-2 1 0 0,1 4 0 16,-5 1 0-16,2-1 0 0,-2-2 1 15,2-5 0-15,0 0 0 0,0-4-1 16,0-2 2-16,-2-3-1 0,2-4-1 16,0-2 0-16,2-6 0 0,-4-3 0 15,0-3 0-15,0-5-1 0,0 0 1 16,-6-3 0-16,2 0 0 0,-4-6 5 15,-1-1-1-15,-3-3 0 0,2-2-2 16,1-6-2-16,1 0 0 0,0-3 0 16,6-3-1-16,0-1-3 0,2-1 2 15,0-2 2-15,4 6 0 0,-2 6 0 16,4 1 1-16,-2 8 0 0,0 2-1 0,2 0 0 16,1 2-1-16,1 1 0 0,6 1-1 15,1-1 1-15,1 1 1 0,1 1 0 16,2 0 0-16,-5 0 0 0,5 1 0 15,-3 1 1-15,3 1-1 0,-5 1 1 16,3 0-2-16,-5 1 1 0,3 2-2 16,-5 1 2-16,0 2-1 0,5 0 1 15,-5 4 1-15,-2-3 3 0,5 4-1 16,-5-2 0-16,0 2-1 0,-1 1-1 16,1-1 1-16,0 1-1 0,-2 1-1 15,3-2 3-15,-1-1-2 0,-2 1 2 16,2 1-2-16,-6 0 0 0,-2 2-1 15,2-1 0-15,-2-3 1 0,-2-3-1 0,-2 1-1 16,-4-1-3-16,-4-5-14 0,3 2-6 16,-1-2-12-16,-5-4-17 0,7-2-41 15,2-3-57-15</inkml:trace>
  <inkml:trace contextRef="#ctx0" brushRef="#br0" timeOffset="3452.574">10054 9724 387 0,'0'0'51'0,"0"0"-51"0,0 0-40 16,0 0 31-16,0 0 9 0,0 0 1 15,0 0 0-15,60 41 27 0,-47-37-17 16,-7-1-3-16,0 1 2 0,0-1-4 15,-1 2-2-15,1-2 4 0,0 3 2 16,0-3-5-16,7 1 2 0,1-1-2 0,-4 1-1 16,7 1-1-16,-1-1-2 0,3-1 2 15,2 0-2-15,-1-1 2 0,3-1-3 16,-4-1 0-16,3 0 1 0,3-4 0 16,-8-2-1-16,1-3 1 0,-7-1-1 15,-5-2 2-15,2 2 0 0,-8-3 11 16,0 1-1-16,-8-3-6 0,0 0-2 15,-3-1 0-15,-7-1-2 0,3 0-2 16,-5 3 3-16,7-1-3 0,-7 7 0 16,3 0-2-16,-6 7 1 0,3 1 0 15,1 1 1-15,-6 10 2 0,-4 2-1 16,9 4 0-16,-5 5 1 0,2 0-2 16,2 3 1-16,5 0-1 0,1-3 0 0,3 3 0 15,10-3-1-15,-2 3 1 0,4-3 0 16,4 1 1-16,2-2-1 15,9-1 4-15,-1 3-4 0,9-6 4 16,-3 3 0-16,3-1 1 0,4-2 2 16,0-2-2-16,0-7-2 0,-7-2-1 0,9-3 2 15,-4-3 1-15,2 0 3 0,0-3 3 16,0-6-1-16,4-2 1 0,4-6-5 16,0 2 0-16,2-4 1 0,-4-4-5 15,-4 4 3-15,-2-7-4 0,0 1 0 16,-10-6 0-16,-3-3 2 0,-6-1 0 15,-1-6 0-15,1-1 1 0,-4-3-3 16,-2 3 0-16,-2 4 0 0,-2 3 2 16,-2 6-3-16,0 1 1 0,-7 6 2 15,9 3 3-15,-4 3 0 0,0 2-2 16,2 4 0-16,0 3-2 0,-1 1-2 16,3 4 1-16,2 2-2 0,0 0 1 0,0 8-4 15,0 2-1-15,-4 5 0 0,4 5 3 16,0 2 2-16,-2-1-1 0,2 4 1 15,0 1-1-15,0 4 2 0,0 0-2 16,2 2 1-16,4 2 0 0,3-2-1 16,-3-2 1-16,0-1 0 0,0 0 1 15,5-2-1-15,-1-2 0 0,0 1 0 16,-1-3 0-16,5 1 0 0,-2-1 1 16,5-3-2-16,-2-3 2 0,3-3-1 15,-1-5 0-15,5-2 0 0,-1-5 0 16,2-2 0-16,2-4 1 0,-1-7 0 15,-1-2 4-15,2-5-4 0,-2 1-1 16,-5-5 3-16,3 0-3 0,-2-5 2 0,-3-6-1 16,-1-4 0-16,-3-4-1 15,-2-3 1-15,5-1 0 0,-7 1-1 0,0 3 0 16,-6 2 1-16,9 3-1 16,-7 2 1-16,-4 5-1 0,2 6 0 0,-2 1 0 15,0 2 1-15,0 2-1 0,-4 5 0 16,-2 2 0-16,1 4 0 0,3 3 2 15,2 3 0-15,-2 1 0 0,2 4-2 16,-4 6-2-16,-4 10-1 0,0 5 0 16,-3 4 2-16,5 5 0 0</inkml:trace>
  <inkml:trace contextRef="#ctx0" brushRef="#br0" timeOffset="5374.335">11255 9315 66 0,'0'0'115'15,"0"0"-98"-15,0 0-1 16,0 0 10-16,0 0-6 0,0 0-15 0,0 0-3 16,0 0-1-16,0 0 5 0,-26-19-2 15,26 19-3-15,2 0-1 0,6 0-1 16,-2 0 0-16,2 0-2 0,-6 0-1 16,3 0-7-16,-5 2-5 0,-2-1-5 15,-7 1 1-15,-3-1 13 0,-3 2 7 16,1-1 0-16,-1-1 7 0,7 1 8 15,2-2 5-15,0 1-5 0,4-1-3 16,-2 2-4-16,4-2-8 0,0 2-4 16,0-2 3-16,0 0 1 0,0 0 3 15,0 0-2-15,0 0 3 0,0 0 9 16,0 0 7-16,0 0-2 0,0 0-11 16,0 0-6-16,0 2-1 0,4 0-1 0,-2 0 0 15,0 1 1-15,0-3 0 0,0 0 0 16,0 1 1-16,-2-1-1 0,0 2 1 15,0-1-1-15,0 1 0 0,4 2 0 16,-4 0 0-16,0-3-1 0,2 2 1 16,-2-2 0-16,2 0 0 0,-2-1-1 15,0 0-1-15,0 0 2 0,0 0 0 16,-2 0 0-16,2 0 3 0,-2 0 11 16,2 0 10-16,-2 0-2 0,2 0 0 15,0 0 4-15,0-1-9 0,0 0-5 16,0-1-3-16,0 2-3 0,0 0-3 15,0-2-2-15,0 2 0 0,0 0 1 16,0 0 3-16,0 0 0 0,0-2 5 16,0 2 1-16,0-3 2 0,0 3-3 0,0 0 1 15,0 0-1-15,0 0-5 0,0 0-1 16,0 0-1-16,0 3-2 0,0-1 0 16,2 0 0-16,-2 1 3 0,4 3-1 15,-4 3 2-15,2 0-1 0,0 4 1 16,3 1 0-16,-3 6 0 0,4 3-3 15,-4 2 3-15,0 1 2 0,-2 3-1 16,2 1-3-16,-2 4-3 0,0-4 3 16,0 2-1-16,0-1-1 0,0 1 0 15,0 1 0-15,0-4 1 0,0 2-2 16,0-5 0-16,2 0 1 0,4-2-1 16,-2-4 0-16,3-3 0 0,1-1 1 0,0-4 0 15,-4-1-1-15,0-5 1 0,-1-1-1 16,-1 1 1-16,-2-4 0 15,0 1 0-15,0-3-1 0,0 1 0 16,0-1-1-16,0 0 1 0,0 0-5 16,0 2-8-16,0-1-5 0,-2 1-7 0,2 1 1 15,-3 1-1-15,3 0-5 0,-2-1-6 16,0 0-17-16,-2 0-20 0,0-3-63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6:32:59.628"/>
    </inkml:context>
    <inkml:brush xml:id="br0">
      <inkml:brushProperty name="width" value="0.05292" units="cm"/>
      <inkml:brushProperty name="height" value="0.05292" units="cm"/>
      <inkml:brushProperty name="color" value="#FF0000"/>
    </inkml:brush>
  </inkml:definitions>
  <inkml:trace contextRef="#ctx0" brushRef="#br0">7533 9276 201 0,'0'0'129'0,"0"0"-118"15,0 0-1-15,0 0 19 0,0 0-18 16,0 0-11-16,0 0 2 0,22-18 1 16,-15 14 6-16,5 1-3 0,-6 1 1 15,4 1 0-15,5 1 4 0,-5-2-2 16,3 2 2-16,1-1-1 0,3 1 1 16,3 0 4-16,1 0-3 0,2 0 0 15,2 0-2-15,6 3-4 0,0-3 0 0,6 1-1 16,0-1 3-16,4 0-3 0,7 0 1 15,-1-4-4-15,7-1 1 0,2 3 0 16,-2-3 0-16,2 3-1 0,3-1 2 16,1 0 2-16,2 0-1 0,9-2 2 15,-1 0 1-15,4 2-4 0,1 1-1 16,5 2-1-16,1-1 0 0,4 1 0 16,0 2-2-16,-1 2-3 0,1 6 2 15,0-4 1-15,-5 1 1 0,7 1 1 16,-6 0-2-16,6-2 1 0,-7-2 1 15,7 0-1-15,2 1-1 0,-4-5-2 16,8 3 2-16,-2-3 0 0,0 0 0 0,-4 0 0 16,6 0 0-16,-5 0 2 0,-5 0 0 15,2 0-2-15,-7 3 0 16,-3-2 0-16,1 2-3 0,-3 0 3 16,-3-1 0-16,-2 2 0 0,0 0 1 15,1 1-1-15,-3 1 1 0,-2-2 0 0,0 1 0 16,-4-3-1-16,-2 0 1 0,-7-1-1 15,7-1 0-15,-10 0-1 0,6 0-1 16,-9-3 3-16,3 1-2 0,-5-1 2 16,-8 0-1-16,-4 0 0 0,-2 0 1 15,-12 0-1-15,-3-1 1 0,-6 3-1 16,-1 1 2-16,7-1-2 0,-4 1 0 16,5 1 0-16,3 2 1 0,5 3-1 0,8-1 3 15,-2 1-2-15,6-2 0 16,0 0-1-16,-1-1 2 0,-1-2-2 15,-9 1 0-15,-3-2 0 0,-6 0 1 16,-9 0-1-16,-6 0 0 0,-2 0 0 0,-15-2 1 16,1-2 7-16,-13 0-7 0,-11 0-1 15,-1 1-6-15,4 3-7 0,12 0 8 16,8 0 5-16,7 0 1 0,6 0-1 16,4 5-11-16,0-2-19 0,0 0-5 15,2 1 7-15,2 1-1 0,4-2-18 16,-3-3-36-16,-3-3-109 0</inkml:trace>
  <inkml:trace contextRef="#ctx0" brushRef="#br0" timeOffset="952.813">7450 10208 421 0,'0'0'16'0,"0"0"-16"16,0 0-4-16,0 0-9 0,0 0 13 15,0 0 3-15,0 0-3 0,0 0 7 0,93-48 2 16,-79 45 1-16,5 0 3 0,0 3-7 16,5 0 2-16,5 0 1 0,4 0 1 15,9 3 0-15,3-3 0 0,5 3-1 16,8 0-1-16,6 2-2 16,6 1 0-16,7-3-4 0,9 0 5 15,5-2-1-15,0 0 1 0,6-1-4 0,3 0 2 16,-1 0-1-16,8-2 2 0,3-4-3 15,0-2 1-15,5 2-4 0,-3-3 1 16,6 4-1-16,-7-1 0 0,9 1 3 16,-6 5-1-16,6-6 2 0,-2 3 2 15,-1 3-2-15,-5-3-4 0,8 3 1 16,-8-2 1-16,3 2 1 0,-5 0-1 16,-1 0 0-16,5 2 1 0,-8 1-3 15,-3 0-4-15,-6 0 4 0,-6 0 1 0,-6-1 0 16,-3 2-1-16,-5-1 2 15,-9 0 1-15,-2 1-3 0,0-1 4 0,1 0-1 16,-3 2 0-16,0-1-1 0,0 1 4 16,0-1 0-16,2 1-5 0,2-3 1 15,1 1 4-15,-1-1-4 0,0-1-2 16,-2-1 2-16,0 2-1 0,-2-2 0 16,-10 1-1-16,-6 1-3 0,-11 1 2 15,-4 0 1-15,-10 0 0 0,-15-2 1 16,0-1-1-16,-8 0 0 0,0 0 0 15,-10 0-6-15,2 2 6 0,-13-1 0 16,0 4 0-16,-8-2-3 0,2 0-7 16,-4 2-5-16,2-5-4 0,-4 1-5 15,4-1-10-15,5 0 0 0,-1 0-24 16,-2-6-36-16,0-3-79 0</inkml:trace>
  <inkml:trace contextRef="#ctx0" brushRef="#br0" timeOffset="1781.058">9358 9595 367 0,'0'0'13'0,"0"0"-13"15,0 0-3-15,0 0 3 0,0 0 0 16,0 0-3-16,47-26 3 0,-47 19 3 15,-6 2-3-15,0-1-2 0,-11 2 2 0,1 1 4 16,-7 0 5-16,-4 0 2 0,3 3 0 16,-10 0 1-16,3 1 3 0,0 2-1 15,2 2-1-15,3 2-6 0,-1-1-1 16,2 1-4-16,6-1-1 16,1 0 4-16,7 0 0 0,-7 1-2 0,5 0 0 15,3 2-3-15,-4 0 0 0,5 3 0 16,-1-4 1-16,0 6-1 0,5-5-1 15,1-1 1-15,4 2 0 0,0-1-1 16,4 3 1-16,7 0 3 0,-1-4-2 16,5 3 2-16,7-5 0 0,5 4 4 15,2-3 0-15,4 0 2 0,4 2-3 16,1-3-2-16,3 0 0 0,-4 0-1 16,5 1 0-16,-7-1 1 0,-6 0-3 15,-2 1 1-15,-1 2-2 0,-3-2 1 0,0 5 1 16,-5-3-2-16,3 1 1 15,-8-1 1-15,-5-1-2 0,0-2 0 16,-6-1 0-16,-2-1 0 0,-12 1-3 0,-1-2 3 16,-11 4 14-16,-7-3-4 0,-5 4-3 15,-3 1-5-15,-6-1-1 0,-1 1 1 16,3 0-2-16,1-1 1 0,5-2 0 16,6-1 2-16,6-2-1 0,5-2-1 15,7-1-1-15,3 0 1 0,4 0-1 16,6-1-1-16,0-5-6 0,6-2-12 15,2-3-5-15,7-4-11 0,5-2-3 16,5-5-11-16,-2 0-48 0,0-3-83 16</inkml:trace>
  <inkml:trace contextRef="#ctx0" brushRef="#br0" timeOffset="2405.979">9585 9431 595 0,'0'0'0'0,"0"0"-22"0,0 0 3 15,0 0 12-15,0 0 7 0,0 0 4 16,0 0-3-16,0 0 1 0,31-17 5 16,-31 18-4-16,2 5 3 0,2 4-4 15,1 5 6-15,-1 2 8 0,2 2-6 16,0 5-2-16,7 3-4 0,-5 5 0 15,2 5-2-15,0 1-1 0,-1 5 1 0,-1 1 0 16,-2-4-2-16,2 2 2 0,-1-5 0 16,-1-3-2-16,-2-2 0 15,2-4 2-15,-4 0-2 0,0-7 1 16,0-3-1-16,-2-4 0 0,0-5 1 16,0-1-2-16,0-5-2 0,0 0-3 0,0-3-1 15,0 0 5-15,0 0 2 0,0-2 1 16,0-7 3-16,0-3-4 0,-2-7 1 15,0 2 2-15,0-6-2 0,-4-3 3 16,4-2-2-16,0-3-1 0,0 3-1 16,-2-3 0-16,2 6 0 0,0 1 1 15,-1 5-1-15,-1 5 0 0,4 3 1 16,0 3-1-16,0 2 1 0,4 1 1 16,1 2 1-16,-1 0-3 0,4-1 0 15,4 1-3-15,7 2 2 0,2 1 1 16,1 0 0-16,3 0 0 0,4 1-1 15,-2 5 2-15,-6 0-1 0,1 1 0 16,-3 0 0-16,-2 4 0 0,-3 1 0 0,1 2 0 16,-7-1 0-16,2 2 1 0,0 4 0 15,-3-3 1-15,-1 2 2 0,-2 2-1 16,2-1-2-16,-2 3 0 0,-2-1 0 16,3-1 0-16,-1 0 0 15,-2-3-1-15,4 0 0 0,-6-5 0 0,6 0-1 16,-2-5-9-16,0 0-14 0,-2-3-5 15,-2-3-11-15,0-1-22 0,-6-1-47 16,-4-7-83-16</inkml:trace>
  <inkml:trace contextRef="#ctx0" brushRef="#br0" timeOffset="3562.527">10197 9711 386 0,'0'0'0'0,"0"0"-155"0,0 0 84 15,0 0 71-15,0 0 0 0,0 0 2 16,0 0 1-16,103-24 56 0,-100 24-9 16,-3 0 6-16,0 0-3 0,0 0-18 15,0 0 2-15,0 0-9 0,0 0-12 16,2 0-9-16,0 0-2 0,2 0-4 15,0 3-1-15,0 0 1 0,2 1 0 16,-2 1 1-16,5-2 0 0,7 1 2 16,-3-1 2-16,5 2-2 0,-3-3 1 15,5 1-2-15,-7 2-3 0,7-4 1 16,-7 2 0-16,5 0 0 0,-9-1-1 16,1-2 0-16,-2 0 0 0,-1 0 1 15,-5-2 0-15,0-2 2 0,0-5 5 0,-2-1 10 16,0-1-8-16,-2-2-9 0,-2 3 0 15,-3 1-1-15,-5-2 0 0,4 2-1 16,-11-2 1-16,5 4-3 0,-7-2 3 16,4 2 0-16,-3 1 0 0,-1 4-3 15,0 2 3-15,-3 4 1 0,7 3 1 16,0 5 2-16,1-1-3 0,-1 4 1 16,9 1-2-16,-2 0 0 0,-1 8 0 15,7-5 0-15,0 2-1 0,2 0 1 16,2 1 0-16,0-1 1 0,6 0-1 15,-2 3 2-15,9-1 1 0,-3 0-2 0,1-1 1 16,5-4-1-16,3 1 0 16,1-1 0-16,3-2-1 0,0-4 1 0,4-2-1 15,0 0 1-15,4-3-1 16,-5-4 1-16,1-3 1 0,-4 0 0 16,6-5-2-16,-2-4 1 0,-6 0 0 15,-1-1-1-15,5-2 1 0,-4-5-1 0,-1-5 1 16,-1-3-1-16,-3-1 1 0,3-5 0 15,-7-3 1-15,1-4-1 0,-5-1 1 16,3-1 0-16,-5-1 1 0,4 3-2 16,-8 7 0-16,-2 0 1 0,0 9-2 15,0-1 2-15,-4 7 2 0,-2 2 0 16,0 3 1-16,1 3-1 0,5 1-2 16,-2 6 2-16,0-1-1 0,2 1-1 15,0 1-2-15,0 0-2 0,0 0 0 16,0 1 0-16,0 1-2 0,0 3 3 15,2 2 1-15,0 1-1 0,1 4 1 0,-1-2 0 16,4 3 0-16,2 2 0 0,-2 3 0 16,3 2-1-16,-5 3 1 0,8 5 0 15,-4 1 1-15,-1 4-1 16,-1-2 0-16,-2 0 0 0,8-2 0 0,-1-1 0 16,-5 0 1-16,6-2-1 0,1-3 1 15,-5-1-2-15,8-2 1 0,-3-1 0 16,-3-4 0-16,3 1 0 0,-3-5 0 15,-4-2 0-15,6-4 0 0,-1-2 0 16,-7-3 0-16,6 0-1 0,3-6 1 16,-1-4 2-16,5-5 1 0,-1-2-1 15,5-5-1-15,-7-4 0 0,11-2 0 16,-10-9-1-16,5-2 1 0,-3-10-1 16,-3-1 1-16,-3-1 0 0,1 1 1 0,-6 4-2 15,-2 5 2-15,-4 3-1 0,0 7 0 16,-6 3 2-16,0 6-1 0,-4 3-1 15,3 4 6-15,-1 5-1 0,4 0-4 16,-2 7-1-16,0 1 2 0,1 2-2 16,3 5-1-16,0 5-4 0,-6 5 2 15,2 2-2-15,-7 5 4 0,11-1 0 16,-2 1 0-16,2 2-1 0,2 4 1 16,0 0 0-16,0 8 0 0,2-5 1 15,2 2-1-15,9 3 1 0,-5-3 0 16,2 0 1-16,-1-2-1 0,3 0 2 15,-2 0-3-15,1-5 2 0,3 2-1 16,-3-5-1-16,1-3 0 0,-2 2-7 16,1-5-17-16,-3-1-9 0,4-4-18 15,-6-4-30-15,-1-6-81 0</inkml:trace>
  <inkml:trace contextRef="#ctx0" brushRef="#br0" timeOffset="4765.372">7708 11561 250 0,'0'0'11'16,"0"0"-8"-16,0 0 0 0,0 0 16 15,-43-4-8-15,39 1 1 0,4 0 31 16,-2 0-6-16,2 3-5 0,0 0 2 16,0 0-12-16,6 0-9 0,-4 0-4 15,6 0-3-15,0 0-2 0,9 0 1 16,2-2 2-16,5 2 1 16,7 0 2-16,7-2-5 0,5 2 4 0,5 0-5 15,3-1 1-15,5 1-3 0,6-3 1 16,4 3-2-16,5 0 2 0,3-1-1 15,5 1 1-15,-3 0 0 0,7 0 0 16,3 0 3-16,5 0-3 0,0 0 2 16,2-1 0-16,5-1 0 0,1-2 1 15,4-5-6-15,9 4 4 0,-5-5-1 16,3 2 1-16,6 4-2 0,-3-2 1 16,5 3 1-16,-6 0-4 0,8 0-3 0,-5 0 3 15,3 0 0-15,-6 3 2 0,4-3-1 16,-7-1 0-16,-1 0 1 0,-1 0-2 15,-1-1-4-15,-7 3 4 0,-4 2 1 16,-6-3 0-16,0 3-1 0,-13 0 1 16,1 0 1-16,-7 0-2 0,-6 3 0 15,-2-1 0-15,-4 4-1 0,2-6 0 16,-4 3 1-16,-5 0 2 0,-1-2-2 16,-7 3 2-16,3-1-2 0,-5-2 1 15,0 4 0-15,-5-4 0 0,-1 4 1 16,-2-5-2-16,2 3 5 0,-2-3-2 15,-2 0 1-15,2 3 1 0,-2-3 0 16,-2 3-2-16,-2 2 0 0,0-2-3 0,-2 5 1 16,1-5 1-16,-1 3-2 0,-6 2 1 15,-9-4-2-15,-1 3 1 0,-9-1-4 16,0 2-10-16,-13 2-1 16,-3-2 1-16,-1 1 5 0,0-1-2 0,1 0-4 15,1 0 0-15,9-5-3 0,4 0-4 16,-4-2-5-16,4-1-14 0,-2 0-29 15,-9-4-56-15</inkml:trace>
  <inkml:trace contextRef="#ctx0" brushRef="#br0" timeOffset="5718.679">7764 12588 215 0,'0'0'0'0,"0"0"0"0,0 0 0 15,0 0 25-15,0 0-1 0,0 0 4 16,0-23 10-16,0 23-9 0,0 0-9 16,0 0-3-16,0-2-8 0,0 2 1 15,0 0 10-15,2 0-9 0,0 0-5 16,4 0-2-16,-1 2 2 0,5-2 8 15,4 1 2-15,1-1-2 0,3 0-1 0,3 0-1 16,6 0-1-16,6 0 2 0,4 0-1 16,5-3-2-16,5 0 1 15,1 0-5-15,8-1 0 0,3-2-3 16,3 1 1-16,5 0-1 0,3-1 0 16,4 0 0-16,7-1 0 0,0 0-2 0,5 0 2 15,1 1 1-15,8 2 2 0,-2 3-3 16,7-1-2-16,3 2 2 0,2-1-1 15,5 1 2-15,1-1-2 0,1 1-1 16,2 0 2-16,-7 0-1 0,3 2-2 16,-1-2-3-16,-3 0 3 0,-1 0 0 15,-3-1 0-15,-1 0 1 0,-2-5 2 16,-4 0 0-16,-2 0-1 0,0-4-2 16,-2 2-5-16,2 1 5 0,0 1 0 15,0 1 1-15,-4 0 0 0,-2 1 0 16,-6 1 1-16,-7 1-2 0,-8-1 3 15,-6 0-3-15,-8 3-5 0,-7 0 5 16,-3 0 0-16,-9 1 0 0,0 4 2 0,-2-1-2 16,-2 0 7-16,0 0-2 0,-5-1 1 15,5-2-4-15,0 2 1 0,-2-3-2 16,2 1 0-16,2 2 0 0,0-3-1 16,2 3 1-16,0-3-1 0,-6 2 1 15,2-1 0-15,0-1-1 0,-6 0 0 16,-9 0 0-16,1 0 1 0,-11 0-2 15,-4 0-5-15,0-1-2 0,-4-4-10 16,-3 1-1-16,1 4-7 0,2-3 3 16,4 3 10-16,0-2 8 0,0 0-13 15,0 0-18-15,2-5 12 0,0 4 14 16,0-3 6-16,-2-4-7 0,0 3-10 0,-6-4-23 16,-2 0-55-16,-13-3-126 0</inkml:trace>
  <inkml:trace contextRef="#ctx0" brushRef="#br0" timeOffset="6406.13">9319 11750 214 0,'0'0'98'0,"0"0"-94"0,0 0-4 16,0 0 0-16,0 0-1 0,0 0 1 16,0 0 13-16,-46 5-3 0,19-5-1 15,4 3 4-15,-3 0 12 0,-1 0-4 16,2 4 5-16,6-2-3 0,-3 2-3 16,5 2-8-16,1-1-7 0,5 0-2 15,-3-1-3-15,5 0 1 0,3 2-2 16,-4-3 1-16,4 3 0 0,2-4 1 15,-3 3 0-15,7 2 1 0,0-3 1 0,0 5-1 16,5 1 2-16,7 0 0 0,4 2 3 16,9 0 2-16,2 1-3 15,6 2-1-15,4-1 1 0,5-1-4 16,1-3 2-16,9 0 1 0,-5-2 0 0,3-2-3 16,-9-1 3-16,-3-1 1 0,-5 1 1 15,-11-1-1-15,-7-3-3 0,-5 4 1 16,-8-2-4-16,-2 0 1 0,0 1-1 15,-4 3 2-15,-4 1 4 0,-5-3 2 16,-3 3-4-16,-3-3-2 0,-6 2-1 16,-6-2 1-16,-6 1-1 0,2 1-1 15,-6-1 1-15,4-3-1 0,-5 2 2 16,7-2 1-16,4-1-3 0,6-3 0 16,5-2 1-16,5 0 0 0,3-2-1 15,6-4-1-15,1-2-9 0,5-3-6 16,0-1-12-16,5 0-12 0,5-1-7 15,8-3-5-15,-3 0-8 0,10-5-20 16,-7 2-59-16</inkml:trace>
  <inkml:trace contextRef="#ctx0" brushRef="#br0" timeOffset="7906.535">9459 11651 548 0,'0'0'3'0,"0"0"-3"16,0 0-7-16,0 0 7 0,0 0 3 15,0 0 0-15,0 0 8 0,0 0-1 16,95-26-5-16,-84 32-1 0,-1 5 1 16,-2 0-3-16,3 4 3 0,-5 4-1 15,2 4 5-15,4 6-3 0,-5 3 1 0,-3 6-5 16,2 1-1-16,-4 1 0 15,0 0 0-15,0-2 0 0,0 0 0 16,2-5-1-16,-4-5 0 0,0 0 0 16,0-6 2-16,0-3-2 0,-4-3-2 0,4-6 2 15,-2-4 0-15,2-3 0 0,-2-1 0 16,2-2 2-16,-2 0-2 0,-2-5 2 16,0-3 2-16,0-6-2 0,-1 0 0 15,1-7-2-15,-2-2 0 0,4-3 0 16,2-2 0-16,0-5 0 0,6 0-1 15,3 2 1-15,-3 3-2 0,4 5 1 16,2 5 1-16,-1 5-1 0,-1 4-2 16,9 0 2-16,-5 3 1 0,5 3 0 15,-3 2-1-15,5 1 1 0,-7 0 0 16,7 3-2-16,-2 3 2 0,-5 3-1 16,-1 3 1-16,1 1 0 0,-6 3 0 0,-1 3-1 15,1 0 2-15,-4 1 0 0,-2 0-1 16,2 3 0-16,-2-3 2 0,0 4-1 15,0-3-1-15,-2-2 0 0,5 2 0 16,-1-2 1-16,-2 0-1 0,6-1-1 16,-4-3 1-16,4 2 0 0,1-4 0 15,1-3 0-15,4-1 0 0,-5-3 0 16,7 0 0-16,-1-5 1 0,3-1 2 16,1-1 1-16,6-6 0 0,2-4 0 15,-1-3 1-15,3-1-2 0,0-3 0 16,-2 0-2-16,0 0 0 0,-6-1 2 15,-7 2-3-15,-3-2 0 0,-3 0 3 16,-2 1-2-16,-4-4-1 0,-2 0 0 0,0 1 0 16,-2 1-1-16,-6-1 1 0,-5 5 0 15,1-1 1-15,-2 2-2 16,1 2 0-16,-1 2 1 0,-1 4 0 0,3 0 0 16,-5 7 0-16,7 0-2 0,-3 0 0 15,-1 6 0-15,0 1 1 0,-3 5 0 16,0-1 0-16,1 2 1 0,4 2-1 15,-3 0 1-15,7 1 0 0,2 2 1 16,1-1-2-16,5 5 0 0,3 0-1 16,7 3 0-16,6 1 2 0,5 1 0 15,6-2 4-15,6-3-1 0,0-2 0 16,0-1 0-16,2-4 0 0,-2-1 0 16,-2-2 0-16,-2-2-3 0,-2-1 0 15,-2-3 2-15,-6-2-2 0,-3-4 2 16,-3 0-2-16,-3-1 1 0,2-4 0 15,-1-2 0-15,-5-3 1 0,6-3 0 16,-1-3-2-16,-1-4 2 0,0-5 0 0,5-2-2 16,-7-3 0-16,9-3 1 0,-7-5 1 15,0-4-2-15,5 0 0 0,-3 0-1 16,-4 2 0-16,1 4 0 0,-3 1 1 16,-2 4 1-16,-2 0 5 0,-2 2-2 15,0 4 0-15,-2 0-1 0,-2 5-1 16,-2 4 2-16,1 2-2 0,-1 6 0 15,2 4 2-15,4 0-1 0,0 3-1 16,0-2-2-16,-2 3-3 0,2 0 1 16,-4 0 1-16,4 1-3 0,-2 4 1 15,-2 5-2-15,4-1 5 0,-2 6-1 16,2 3-1-16,0 3 2 0,6 1 0 0,0 2 0 16,0 1 0-16,7 2-2 0,-5-1 2 15,-2 2 2-15,-2-3-2 0,5 0 0 16,-7 1 1-16,-2-2-1 15,2 1 1-15,-2-2-1 0,0-2 1 16,2 0 0-16,0-3-1 0,0 3 0 16,2-9 0-16,0 4 0 0,2-5 0 0,5-2 0 15,1 0-2-15,-4-4 2 0,11-3-2 16,-5-1 0-16,11-1 2 0,0-6 1 16,2-2 0-16,0-4 0 0,4 1-1 15,0-3 1-15,2 3-1 0,-2-4 1 16,-2 2-1-16,-6 4 0 0,-7-4 1 15,-1-1 0-15,-5 1 1 0,-6-1 0 16,-4-5 1-16,0-2-2 0,-2-7 2 16,-6-2 1-16,-5-6-3 0,3-2 1 15,-5-1-2-15,-3 1 0 0,1 3 0 16,1 3 0-16,8 4 1 0,1 7 1 0,7 6-1 16,0 3 1-16,0 4-2 0,0 4-1 15,0 2 0-15,0 2 0 16,0 0 1-16,0 0-2 0,2 5 1 0,-2 7-4 15,2 2 3-15,1 5 2 0,-3-1 0 16,4 1 0-16,0-1 0 0,-2 3 0 16,4 0 0-16,6 4-1 0,-1 1 1 15,-3 2 1-15,11 2-1 0,-7-1 1 16,5 2 1-16,-1-2 0 0,1 1-1 16,-1-2 0-16,1-3 2 0,-3 2-3 15,3 0 0-15,-3-1 1 0,1-1-1 16,-3 0 0-16,-2-3-9 0,5-1-14 15,-3-6-5-15,-1-1-2 0,1-3-6 16,0-2-10-16,-3-6-24 0,1-3-60 0,-6-6-171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6:34:48.887"/>
    </inkml:context>
    <inkml:brush xml:id="br0">
      <inkml:brushProperty name="width" value="0.05292" units="cm"/>
      <inkml:brushProperty name="height" value="0.05292" units="cm"/>
      <inkml:brushProperty name="color" value="#FF0000"/>
    </inkml:brush>
  </inkml:definitions>
  <inkml:trace contextRef="#ctx0" brushRef="#br0">7549 9364 318 0,'0'0'0'15,"0"0"-43"-15,0 0-8 0,0 0 51 16,0 0-3-16,0 0 1 0,0 0 0 15,0 0-6-15,153-79 8 0,-147 71 10 0,-6 4 26 16,0 1 9-16,0 3 9 0,0-2-4 16,2 2-5-16,-2-1-16 15,0-1-15-15,4 2-6 0,1 0-7 0,3 0 0 16,6 0 5-16,5 0 5 0,8 0 0 16,0 0-3-16,8-1 0 0,4-2 1 15,5-1-3-15,3-2-3 16,7-3 1-16,2 0 0 0,6 1 1 0,4-3 4 15,2 1-1-15,6 0-1 0,1 1 0 16,-1-1-1-16,11 1 1 0,0-3-1 16,4 1-1-16,10 3 0 0,0-3 0 15,4 3-5-15,5 1-3 0,4 1 3 16,1 2 2-16,5 1-2 0,0 3 1 16,4 0 2-16,0 0-1 0,0 5-2 15,8 0-3-15,-4 1 3 0,-2 1 0 16,-8 0 0-16,4 3 1 0,-9-2 0 15,-1-1-1-15,-7 2-4 0,-6-6 3 0,-3 1 1 16,-1-2 0-16,-7-2 0 0,-7 0 1 16,2 0 0-16,-3 0 0 15,-6 0 1-15,9 0-2 0,0 0-2 0,-9 0 1 16,7 0 1-16,-7 0 0 0,-2 0 0 16,-6 0 1-16,-2 3-1 0,-2 3 1 15,-8-2-1-15,0 2 2 0,-7 3-2 16,-8-2 1-16,-4 1-1 0,0 0 0 15,-8 0 0-15,-4-3 0 0,-5 1 0 16,-1 0 1-16,-5-3 2 0,-1 0 0 16,-5-3 2-16,-4 3-2 0,0-3-3 15,0 0 1-15,0 3-1 0,0-3-1 0,0 0 0 16,0 1-1-16,-4 1 2 0,-7 2-6 16,-7 2-4-16,1 0-14 0,-4 0-7 15,-1 1-5-15,3 0 0 16,-2 4-23-16,3-3-34 0,-1-2-41 15,3-6-97-15</inkml:trace>
  <inkml:trace contextRef="#ctx0" brushRef="#br0" timeOffset="968.534">7613 10230 337 0,'0'0'38'0,"0"0"-38"0,0 0-2 16,0 0 2-16,0 0 7 0,0 0-2 16,97-19 4-16,-76 16 3 0,-4 0-2 15,1 1-2-15,3 1 1 0,-3 1-1 16,1 0 10-16,4 0-1 0,0 0-4 16,3 3-1-16,7 0 0 0,3 0-6 15,3 0 1-15,6 0-3 0,9 2 3 16,0-3-1-16,12 1 3 0,6 0 0 15,3 0-2-15,5-3 2 0,5 3 1 0,6-3-2 16,6 0 2-16,5 0-1 0,9 0 0 16,9-3-4-16,4 0-2 0,10-3-1 15,7 1-1-15,0 0 1 0,1-1 2 16,3 3-2-16,-2-3-2 0,-1 1 0 16,-3 2 0-16,1 0 2 0,-3 3 6 15,-7-1 3-15,0 1 0 0,-6 0-7 16,0 1-2-16,-2 4-1 0,-10-2 3 15,-1 0-1-15,-9 0 0 0,-16 1 0 16,1 1-3-16,-12-2-1 0,-7 2 1 16,-6 1 0-16,-6-1 0 0,-7 1 1 15,3 0-1-15,-9-1 3 0,3 1-1 0,-9 0 0 16,0-3 0-16,-4-3-1 0,-4 3-1 16,0-3 0-16,-6 0 3 0,4 0-3 15,-2 0 0-15,2 0 1 16,-3-1-1-16,5-3 0 0,0 0 2 15,-6 1-1-15,-9-3 2 0,5 3-3 0,-13 1 2 16,-6-1-2-16,-8 0 1 0,-13-7-1 16,-16 4-9-16,-21 0-26 0,-6 6-20 15,-4 0-2-15,-2 0 21 0,1 3 10 16,3 2-7-16,4-3-12 0,2-2-49 16,11-2-88-16</inkml:trace>
  <inkml:trace contextRef="#ctx0" brushRef="#br0" timeOffset="1702.748">9422 9481 404 0,'0'0'0'0,"0"0"-55"0,0 0 50 16,0 0 5-16,0 0 4 0,0 0-1 15,0 0 12-15,0 0 12 0,-168 4-13 16,146-1 0-16,-1 2-4 0,-6 1-1 15,6 2 0-15,-4 4 0 0,-1-3-2 16,1 1-1-16,0 2 1 0,8 2-3 16,-6 1 0-16,9-1-1 0,-1 3-1 15,7-1 3-15,0-2-1 0,5 3 4 16,5-6-3-16,3 2-4 0,9 2 0 16,0 0-1-16,7-2 2 0,2 0 3 15,10 1-4-15,-2-1 6 0,8-3 2 16,-2 0-1-16,8-1 0 0,3-1 1 15,-3 0 0-15,9 1-2 0,-5-1 2 16,3 1-2-16,-9 3-4 0,-5-2 0 0,-8 2 0 16,-5-4-2-16,-12 0-1 0,-7 1 0 15,-4-3 0-15,-2 0 0 0,-11-1 0 16,-7 3 5-16,-9 1 4 0,-7-1-2 16,-5 1-3-16,-8-1-3 0,-3 1-1 15,-8-3 0-15,0 2 1 0,2-2-1 16,6-2 1-16,9 0 0 0,2-1 0 15,6-3-1-15,3 3 0 0,1 0 0 16,13-3-1-16,1 0-2 0,9 0-1 16,8 0 0-16,0-3-3 0,6-6-9 15,11-2-14-15,3-3-15 0,14 0-12 16,7-6-21-16,2-1-39 0,-5-1-104 0</inkml:trace>
  <inkml:trace contextRef="#ctx0" brushRef="#br0" timeOffset="3218.002">9494 9435 534 0,'0'0'5'16,"0"0"-5"-16,0 0-10 0,0 0 10 15,0 0 0-15,0 0 5 0,0 0 3 16,0 0 12-16,-2-61-6 0,4 61-3 15,2 1-6-15,7 7-3 0,1 2 2 16,1 3 5-16,5 6 0 0,3 2-2 16,0 1-2-16,1 6-2 0,-1 1-1 15,0 0-1-15,-5 2-1 0,3-1 1 16,-5 4-1-16,1 0 0 0,-3 0 0 16,-2-1 0-16,1-2 0 0,-3 0 0 0,-6-3 1 15,0-7-1-15,0 1-1 0,-2-4 1 16,-4-2-1-16,-2-5 0 0,-4 0-1 15,-3-4 2-15,1-1 0 0,-5-2 2 16,7-4 0-16,2 0 0 0,1-3 0 16,-1-7 2-16,6-2-2 0,0-7 4 15,-2-2-2-15,4-3-3 0,0 0-1 16,0-4 1-16,6 0-1 0,0 1-1 16,7 3 0-16,-5 0 1 0,4 4 0 15,3 2 0-15,-5 5 0 0,5 1 2 16,-3 3-2-16,0 4 0 0,5 2 0 15,-5 0 0-15,3 3 0 0,-5 0-1 16,0 4 1-16,1 2-1 0,-1 4 1 0,-2 1 0 16,-1 3-1-16,3 4 1 0,-6 2 0 15,0 4 0-15,0-1 0 16,-4 2 0-16,5 1 0 0,-3 0 0 16,0 2 2-16,2-3-2 0,4-3 2 15,0-2-2-15,1-6 0 0,-3 1 0 0,10-5 0 16,-5-1-1-16,3-1 1 0,1-3-2 15,1-4 2-15,3-1-1 0,6-1 1 16,-3-5 0-16,-1-7 0 0,4 2 1 16,-5-3-1-16,-1-3 1 0,2 3 1 15,-5-5-2-15,1-1 2 0,-3-1-2 16,1-1 3-16,-1-1 1 0,-1-2 0 16,3-1 0-16,-3 1-1 0,1-3 0 15,-4 3-1-15,-3 0 0 0,-3 4-1 16,-4 7-1-16,0-1 1 0,-4 5-1 15,-5 1 0-15,-3 1-1 0,-3 2-1 16,1 1 1-16,-1 4 1 0,7 1-2 0,-2 3 2 16,-3 6-1-16,3 2-2 0,6 7 2 15,-4-1 1-15,-1 1-2 0,3 2 1 16,6 0 1-16,0 0-1 0,0-3 0 16,4 5 1-16,7-1 0 0,-5 1-1 15,4 1 1-15,3-1-1 0,-1-3 1 16,-2 2 1-16,5-4 0 0,-3 1 0 15,-6-2 0-15,11-2 0 0,-7-2-1 16,-3-1 0-16,7-1 0 0,-2-1 0 16,-1-1 0-16,5 1 0 0,-3-6 0 15,11-3 0-15,1-3 1 0,4-6-1 16,4-5 4-16,-2-4 1 0,2-2-3 16,-8-4 1-16,0 1 1 0,0-1-1 0,-11-3-2 15,5 2 3-15,-7-6 0 0,-6 3 5 16,1-1-6-16,-7 1 1 15,0-1 1-15,0-1 1 0,0 1-2 16,-4-1-1-16,-1 2-2 0,3 1 1 0,-4 0-1 16,4 5 0-16,0-1 0 0,2 3 0 15,0 6-1-15,0 0 0 0,0 5 0 16,0 1-1-16,0 3 1 0,0 4 0 16,0-2 0-16,0 3 0 0,0 0 0 15,-2 0-2-15,2 0 0 0,0 1 2 16,0 4-5-16,0 4 2 0,-2 2 1 15,2 5 2-15,-2 2 0 0,2 4 0 16,0-2 0-16,0 4-1 0,2 2 0 16,2 2 1-16,0 0 0 0,0 2 0 15,-2 0 0-15,5 2 0 0,-3-1 0 16,-2 0 0-16,0-1 0 0,0 0 1 16,0-3-1-16,0 1 1 0,0-4-1 0,2 1 0 15,0-8 1-15,3 0-1 0,3-3-1 16,2-3 1-16,-3-3 0 0,7-5 0 15,-1 0 0-15,9-3 1 0,-3-3-1 16,0-2 4-16,4-7 2 0,-3-1-2 16,-3-4-3-16,2-2 1 0,-5-3 1 15,5-3-3-15,-9-4 1 0,5-3 0 16,-5-3 1-16,3-1-2 0,-3 0 0 16,-6 5 1-16,4-1 1 0,-3 1-2 15,-3 5 0-15,-4-2 0 0,0 3 0 16,-6-1 0-16,-9 1 0 0,7 3 1 15,-11 2-1-15,9 6 0 0,-2 2 1 16,-1 5-1-16,9 3 1 0,0 2-1 0,2 2-1 16,-4 0 0-16,1 5 0 0,1 3-1 15,-8 7-1-15,8 1 1 0,0 2 2 16,4 4-1-16,0-2 0 16,0 5 0-16,0-3 1 0,0 4-1 15,4 0 1-15,0 2 0 0,0-1 0 16,6 3 1-16,-3-2-1 0,1 2 3 0,-2 1-2 15,6-2 2-15,-1 2 0 0,-3-4-2 16,11 2 0-16,-5-3 1 0,5-3 1 16,-5-1-3-16,5-3 0 0,-5-2 1 15,9 0-1-15,-6-3-4 0,5 3-9 16,-1-2-7-16,-4 0-20 0,1-2-25 16,-10-7-37-16,-6-6-119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6:47:27.369"/>
    </inkml:context>
    <inkml:brush xml:id="br0">
      <inkml:brushProperty name="width" value="0.05292" units="cm"/>
      <inkml:brushProperty name="height" value="0.05292" units="cm"/>
      <inkml:brushProperty name="color" value="#FF0000"/>
    </inkml:brush>
  </inkml:definitions>
  <inkml:trace contextRef="#ctx0" brushRef="#br0">8488 6377 226 0,'0'0'162'0,"0"0"-162"16,0 0-25-16,0 0 18 0,0 0 2 16,60-27 10-16,-34 20-2 0,5-2 1 15,2 1-4-15,1 0 2 0,1-1 2 16,-2 3 1-16,4 0 4 0,0 4 4 0,-4-1-4 15,11 3 2-15,-3-3 2 0,5 0 1 16,5 3 1-16,-1-2-5 0,8-2-1 16,2-1-1-16,2-3-2 0,0-1 0 15,-4 0-1-15,-3 1 2 0,1 2 2 16,-8-4 2-16,-3 4-2 0,-1 0-3 16,-5 0 3-16,0 3-1 0,-6-2 2 15,-4-1-4-15,-2 1-1 0,-6 2 0 16,-7 0 0-16,-4-2 0 0,3 4-1 15,-11-1 0-15,0 2-1 0,-2 0-1 16,0 0 0-16,0 0 1 0,0 0-1 16,0 0-1-16,-2 0-1 0,-2 0 0 0,2 0 0 15,-4 0-2-15,3 0-11 0,1 0 0 16,-2 2-5-16,2 7-10 16,0-1-11-16,2 3-14 0,0 6-29 15,10-5-27-15,3-4-41 0</inkml:trace>
  <inkml:trace contextRef="#ctx0" brushRef="#br0" timeOffset="1000.558">14230 6354 158 0,'0'0'0'0,"0"0"-11"0,0 0-2 16,0 0 13-16,0 0 0 0,0 0 7 15,0 0 21-15,8-37 10 0,-8 32 7 16,2 2 3-16,-2 0-11 16,2 0-7-16,3 1 2 0,-5 1-7 0,4 1-7 15,0-3-6-15,4 1-6 0,2 2 1 16,7 0 0-16,0-3-3 0,11 3 4 16,1 0-3-16,9 0 1 0,1-3 2 15,13 3-1-15,3 0-2 0,1 0 1 16,17-3-3-16,1 0 1 0,9 0 1 15,8 0-2-15,2 0 0 0,6-1 1 16,2 1 1-16,0-3-2 0,1 4 0 0,-1-1-3 16,-2 0 2-16,-2-1 3 0,-4 1 6 15,2-2 1-15,-1 2-2 0,-4-2-1 16,6 0-2-16,-5 1-5 0,-3-1 1 16,-5-1-3-16,-6 3 2 15,-13 0-1-15,-6 3 0 0,-15-5 0 0,-14 2 0 16,-2 3-1-16,-19-3 2 0,-2 3 0 15,-6 0-2-15,0-3 1 0,-2 3 3 16,-4 0 1-16,0 0 2 0,-3 0-7 16,1 0 0-16,-2 0 0 0,4 0-1 15,-3 2-4-15,1-1-6 0,-2 4-4 16,4-2-3-16,-1 3-6 0,5 5-7 16,2 0-13-16,0-2-10 0,9 5-24 15,3-5-37-15,0-6-67 0</inkml:trace>
  <inkml:trace contextRef="#ctx0" brushRef="#br0" timeOffset="1906.608">19873 6252 160 0,'0'0'0'0,"0"0"-3"0,0 0 3 16,0 0 1-16,0 0 3 0,0 0 2 15,0 0 12-15,-115-36 8 0,108 30 2 16,-1 0 5-16,0 4 5 0,2-1-7 15,1 0 2-15,5 0 3 0,0 3-1 16,0 0-4-16,0 0-9 0,11 0-20 0,-1-2-1 16,9-1 3-16,8 3 4 0,6 0 1 15,4 0 3-15,10 0-2 0,1 0-2 16,6 3-2-16,6-1-1 0,2 1 0 16,2 0-2-16,8 0 1 15,5-3 1-15,1 2 2 0,9 1 0 0,2 0-1 16,-2 3-1-16,2-3-4 0,-5 0-1 15,1 0 0-15,-11-1 1 0,3 1 0 16,-7-1-1-16,-6-1 1 0,-8 2 0 16,0-3 0-16,-9 0 1 0,-3 2 0 15,-11 1 0-15,-4-3-2 0,-13 0-1 16,3 2 1-16,-13-2 0 0,-2 0 0 16,-2 0 0-16,-2 0 0 0,-2 0-2 0,-4 1-5 15,-8 2-11-15,-1 2 8 0,-10 1-15 16,-1 3-14-16,-5 1-3 0,2-1-21 15,-2-3-32-15,2-6-86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6:48:18.952"/>
    </inkml:context>
    <inkml:brush xml:id="br0">
      <inkml:brushProperty name="width" value="0.05292" units="cm"/>
      <inkml:brushProperty name="height" value="0.05292" units="cm"/>
      <inkml:brushProperty name="color" value="#FF0000"/>
    </inkml:brush>
  </inkml:definitions>
  <inkml:trace contextRef="#ctx0" brushRef="#br0">8847 6309 248 0,'0'0'63'16,"0"0"-62"-16,0 0 3 0,0 0 5 15,0 0-9-15,0 0 0 0,0 0 5 0,0 0 6 16,0 0-3-16,209-57-5 0,-163 43 5 16,9 0-3-16,1-3 7 15,6 1-2-15,2-4 2 0,4-2 3 0,3 4 0 16,5-4-1-16,1 1-2 0,-1 0-5 15,7 0 0-15,-5 4-2 0,1 0-3 16,-3 2-1-16,-3 0 1 0,-7 3 6 16,-6 1-3-16,-13 5 3 0,1 3 1 15,-11 3-4-15,-4 0-1 16,-6 3-1-16,-8 3-2 0,-3 2-1 0,-5-2 0 16,-7 0-1-16,-4 1 1 0,0-4-3 15,-4 1 1-15,-3 3-1 0,-3-1 3 16,-2 3 2-16,1-3-2 0,-3 3-3 15,8 2-7-15,4-3-10 0,2 1-2 16,0 0-9-16,8 3-10 0,10 1 0 16,1-2-12-16,4-2-34 0,4-2-52 15</inkml:trace>
  <inkml:trace contextRef="#ctx0" brushRef="#br0" timeOffset="749.911">12886 6362 250 0,'0'0'0'0,"0"0"-4"15,0 0 4-15,0 0 1 0,0 0 2 16,0 0-2-16,0 0 13 0,-18-5 12 16,18 5-2-16,0-3 1 0,0 3-2 15,0 0-7-15,0 0-5 0,4 0-3 16,0 0-5-16,0 0-1 0,11-2 5 16,1 0-2-16,7-1 4 0,2-1 0 15,8 1-1-15,8 0-1 0,5 0 0 16,16 3 0-16,2-3 1 0,4 3-1 15,4 0-3-15,13 0 0 0,-4 0-3 16,10-2 0-16,-2 2-1 0,-5-1 0 16,-1 1 1-16,-9 0 0 0,-5 0 0 15,-9 0 0-15,-7 0 1 0,-9 0 0 0,-5 0 4 16,-12 0 1-16,-9 1 0 0,-1-1-4 16,-7 0-2-16,-8 0 2 0,0 0-2 15,-2 0 0-15,0 0-1 0,0 0 4 16,0 0-2-16,-2 0-2 0,2 0 1 15,0 0-1-15,0 2-16 0,0 1-12 16,0 1-11-16,2 1 1 0,11 4-9 16,3-4-21-16,9 1-44 0,2-6-67 15</inkml:trace>
  <inkml:trace contextRef="#ctx0" brushRef="#br0" timeOffset="1405.92">17380 6219 371 0,'0'0'1'0,"0"0"0"15,0 0 3-15,0 0-4 0,0 0-13 16,0 0 5-16,0 0 8 0,50 8 15 15,-36-8 2-15,7 0 0 0,-4 0 1 16,5 0-2-16,1 0-6 0,-2 0-2 16,8 3 3-16,4-3 2 0,2 3-2 15,8-3 1-15,7 0-3 0,6 0 0 0,8 0-3 16,6 0-4-16,9 0 2 16,3-3-4-16,3 1 1 0,0 1 1 15,-2-2 0-15,1 3 1 0,-9-3-2 0,5 3 0 16,-11-3 0-16,-5 3 0 0,-9 0-1 15,-5 0 2-15,-7 0-2 0,-7 0-1 16,-5 3 1-16,-7 0 0 0,-9 0-1 16,-1 2 1-16,-9-1-1 0,-5 1-2 15,-3 1-11-15,-9 3-13 0,-5 5-3 16,-7 0-8-16,-5-1-28 0,-2-6-50 16,6-7-124-16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6:59:17.590"/>
    </inkml:context>
    <inkml:brush xml:id="br0">
      <inkml:brushProperty name="width" value="0.05292" units="cm"/>
      <inkml:brushProperty name="height" value="0.05292" units="cm"/>
      <inkml:brushProperty name="color" value="#FF0000"/>
    </inkml:brush>
  </inkml:definitions>
  <inkml:trace contextRef="#ctx0" brushRef="#br0">4484 6605 82 0,'0'0'0'0,"0"0"-16"0,0 0 16 16,0 0 0-16,0 0 3 0,0 0 12 15,0 0 24-15,0 0 3 0,-149-13-11 0,140 10 4 16,-1 2-7-16,2-1-6 15,2-1-9-15,2 2-3 0,1-1-1 16,1 0 3-16,2 1 5 0,0-1-2 16,0 1 1-16,0 1-4 0,2 0-7 0,3 0 1 15,1 0-1-15,4 0-3 0,5 3 2 16,3-3 2-16,7 0 1 0,6 0 4 16,4-3-1-16,11-1 3 0,7-3-3 15,5-1-3-15,6-1 1 0,7 1-2 16,5-1-4-16,5-2 0 0,-1 2 1 15,5-2 0-15,0 2 0 0,0 2-1 16,1 0 2-16,-1-2-4 0,-4 2 1 16,-3 1-1-16,-9 3 7 0,-1 0-2 15,-6 0-4-15,-11 1 6 0,-1-1 0 16,-4 2 1-16,-7-1 3 0,-6 2-3 16,-2 0 2-16,-6 0-5 0,-7 0-2 15,-3 0-2-15,-7 2-1 0,-8-1 0 0,0-1-1 16,-4 2 0-16,-11-1 0 0,-1 1 0 15,-5 1 1-15,-4 0 0 0,1 0-3 16,-1 3-2-16,4-4-2 0,-4 4 1 16,3-3-6-16,3 2-6 0,2-1-9 15,1 1-18-15,1-1-25 0,-1-3-26 16,8-1-41-16</inkml:trace>
  <inkml:trace contextRef="#ctx0" brushRef="#br0" timeOffset="437.762">5656 6261 379 0,'0'0'2'0,"0"0"-1"15,0 0 2-15,0 0 15 0,0 0-18 16,0 0-7-16,0 0 7 0,8 3 10 16,8 0-1-16,1 1 0 0,6-1 0 15,-1 1-1-15,9-1 2 0,3 2-1 16,5-2 0-16,0 3 0 0,5 0-4 16,5 2 1-16,-3 3-3 0,-1-3 0 15,-2 4 0-15,1 0-2 0,-7-4-1 16,-4 3 0-16,-6-5 2 0,-4 4-1 15,-9-3 1-15,-3 1 3 0,-7 0-3 16,-4 1 2-16,0 0 0 0,-4 2 5 0,-9-2 3 16,-3 2-2-16,-7 3-3 0,-4-3-2 15,-2 0-3-15,-4 3 1 0,0-3-3 16,-2 1 1-16,4 2 0 0,-4-2-1 16,4 0 0-16,-2 0-8 0,6-1-5 15,4 1-10-15,2-3-12 0,9-1-5 16,4-2-25-16,6-3-39 0,2-3-110 15</inkml:trace>
  <inkml:trace contextRef="#ctx0" brushRef="#br0" timeOffset="2546.587">7078 6195 299 0,'0'0'9'0,"0"0"-8"16,-15-16 2-16,13 13 5 0,2-2-6 16,-4-2-1-16,4-1-1 0,-4 1 3 15,0-2-2-15,0 0 4 0,-5-2 1 16,-3 2 0-16,-2 1 5 0,-3 0-2 15,-4 1-3-15,3 1-1 0,-5 3 7 16,4 1-3-16,-7 2-6 0,3 0-3 16,-2 5 2-16,0 2-4 0,7 4 2 15,-1-2 0-15,5 1 0 0,1-1 0 16,7 0 0-16,2 2 0 0,-2-3 0 16,6 4-1-16,0-1 1 0,0-2 0 15,8 2 0-15,-2-3 0 0,4 3 0 0,1-2 1 16,3 0 1-16,1-1 2 0,1-2 2 15,9 2 2-15,-6-2-2 0,3 1-1 16,5-1 0-16,-4-2 0 0,8 1 2 16,-4-2-2-16,6 3 3 0,0 0-2 15,0 1-2-15,0 0-4 0,-2 1 1 16,0-2 0-16,-4 3-1 0,-8 0 0 16,-3 1 0-16,-8 1 0 15,-5 1 0-15,-3 1 0 0,-7-2 0 0,-9 5 2 16,-5-2-1-16,-4-1 5 0,-4 1 0 15,-2-2-1-15,-2 0 0 0,0-2-2 16,2 1 0-16,-2-3-3 0,4-1 1 16,6 2 0-16,-1-4 0 0,3 0-1 15,7-2-1-15,3-1 0 0,1-2-1 16,8 0-1-16,0 0 0 0,2 0-4 16,0-3-1-16,4-1-8 0,4-4-11 15,0 1-4-15,7-1 3 0,1 0 4 0,-1-1-20 16,3-1-43-16,-5 0-26 0</inkml:trace>
  <inkml:trace contextRef="#ctx0" brushRef="#br0" timeOffset="2874.65">7491 6089 448 0,'0'0'0'0,"0"0"-5"16,0 0 5-16,0 0 4 0,0 0-4 0,0 0 0 15,0 0 2-15,0 0 1 0,21-22 0 16,-19 23 0-16,0 8 3 0,4 0-1 16,-4 5 4-16,7 6 3 15,-3 0-3-15,-2 4 1 0,6 4-3 0,-6 1 0 16,9 2-2-16,-5 3-2 0,4 1 0 15,3-3-1-15,-5 0-2 0,9 0 1 16,-5-1 0-16,7 0-1 0,-2-3 1 16,1-2-1-16,-3-1-7 0,1-1-11 15,-5-3-10-15,-1-3-20 0,-8-5-27 16,-4-4-28-16,-6-5-27 0</inkml:trace>
  <inkml:trace contextRef="#ctx0" brushRef="#br0" timeOffset="3062.147">7301 6343 543 0,'0'0'48'0,"0"0"-48"16,0 0-3-16,0 0 1 0,0 0-6 0,0 0 7 16,0 0 1-16,0 0-1 0,176-12 1 15,-118 4 0-15,2 0 0 0,4-1 0 16,0-2-6-16,2 5-7 0,-6 1-20 15,-4-1-24-15,-11 0-47 0,-12-5-79 16</inkml:trace>
  <inkml:trace contextRef="#ctx0" brushRef="#br0" timeOffset="3640.18">8031 5997 612 0,'0'0'0'0,"0"0"-4"16,0 0 4-16,0 0 0 0,0 0-13 15,0 0 6-15,0 0 7 0,0 0 2 16,0 0-2-16,134 19 0 0,-113-8 0 0,-5 2 0 16,-3 1-2-16,1 3 0 0,-3 4 2 15,1 1 0-15,-2 3 3 0,1 1 3 16,1 5-1-16,5 0 1 0,-5-2-4 15,4 4 0-15,1-2-2 0,2-2 0 16,-3-4 0-16,1 0 0 0,-3-5 0 16,-1-3 0-16,-3-5 0 0,-8-1-1 15,2-4-1-15,-4-4 1 0,0 0 1 16,0-2-5-16,-2-1 2 0,-2 0 3 16,-11-4 4-16,5-4 0 0,-2-3-4 15,-5-3-1-15,1 0-1 0,-5-5 2 16,2-1-1-16,-1 2 0 0,-1-4-1 0,4 5 2 15,-3 0-1-15,1 3 1 0,1 5-1 16,1 1 0-16,-4 4-1 0,3 0-1 16,1 4-1-16,-1 2 1 0,3 4-1 15,-3 5 3-15,5-2 1 0,1 4 1 16,-1 1-1-16,3-2 0 0,0 3 0 16,1-4 0-16,1 0 0 0,4 3 0 15,2-2 1-15,2 2-1 0,0-1 1 16,4-1 1-16,2 2-2 0,3-3 2 15,5 1-2-15,1-2 1 0,3 0 2 16,1 1-3-16,3-5 1 0,5-1-1 16,2 0 1-16,4-2 1 0,-4 0-1 15,2-3-1-15,-6 1-4 0,0 1-11 0,-4-1-14 16,-7 1-18-16,-6-2-18 0,3 0-42 16,-9-2-47-16</inkml:trace>
  <inkml:trace contextRef="#ctx0" brushRef="#br0" timeOffset="3952.909">8587 6252 542 0,'0'0'0'16,"0"0"-18"-16,0 0 18 15,0 0 2-15,0 0 0 0,0 0-2 16,0 0 2-16,0 0 5 0,80-33 4 16,-80 33 8-16,0 0 0 0,0 0-8 15,0 2-3-15,0 1-5 0,0 6-2 16,0 1 1-16,0 3-1 0,0 3 3 0,0 4-2 16,7 2-1-16,1-1 0 0,2 6-1 15,1-2 2-15,-1-1-2 16,2 1-1-16,-1-2-5 0,-1-1-14 0,0-4-11 15,-3 0-7-15,-3-2-10 0,-4-6-21 16,0 1-32-16,-4-10-85 0</inkml:trace>
  <inkml:trace contextRef="#ctx0" brushRef="#br0" timeOffset="4140.371">8508 5939 575 0,'0'0'0'0,"0"0"-27"16,0 0 7-16,0 0 16 0,0 0-37 16,0 0-36-16,0 0 4 0,0 0-65 15</inkml:trace>
  <inkml:trace contextRef="#ctx0" brushRef="#br0" timeOffset="4843.49">8889 6218 359 0,'0'0'0'0,"0"0"-14"0,0 0 14 16,0 0 24-16,0 0-14 0,0 0-3 15,0 0 26-15,0 0-5 0,0 0-15 16,-40-14 4-16,42 14 2 0,5-5-7 15,-1 5-1-15,0-3 0 0,4 0-3 16,3 1-3-16,-1-1-1 0,7 0 1 16,-5 3-3-16,5 0-1 0,-7 0 0 15,-1 0-1-15,5 6 0 0,-8 1 0 0,5 2 0 16,5 5 1-16,-7 0-1 0,5 1 0 16,-5 2 1-16,-1 2-1 0,4 1 0 15,-7-3 0-15,1 3 1 0,0 0-1 16,-6-6 0-16,0 0 2 0,-2-2-2 15,0-4 0-15,0 1 1 0,-4-1 1 16,4-2-2-16,-6-1 2 0,4-2 1 16,-4 0-1-16,2-1 0 0,4-2 1 15,-5 0 0-15,1 0-1 0,0 0 3 16,-4-3-4-16,4-2 2 0,-5-2-1 16,5-3 2-16,-2-2 2 0,-2-2 0 15,4-3 0-15,2 0-2 0,2-4 0 16,0 1 1-16,0-4-1 0,2 5-2 15,8-1-1-15,-2 0 0 0,5 3 0 16,1 0-1-16,3 1 0 0,5-1 1 16,5-1-1-16,-2 2 0 0,8 1-1 15,0 4 1-15,0 0 0 0,-2 6 0 0,-2 1 0 16,-2 2 0-16,0 2 0 0,-8 6 0 16,3 2-1-16,1 5 1 0,-6 2-1 15,1 5-1-15,-7 3 2 0,-3 2-3 16,2 0-5-16,-4 1-2 0,-1 2-4 15,1 0-6-15,-4 3-7 0,0 0-25 16,-2 0-21-16,0-11-87 0</inkml:trace>
  <inkml:trace contextRef="#ctx0" brushRef="#br0" timeOffset="5608.843">4440 7571 406 0,'0'0'21'0,"0"0"-19"15,0 0 2-15,0 0 25 0,0 0-19 16,0 0-10-16,0 0 3 0,0 0-1 15,118-31 2-15,-83 26 4 0,2 1 4 16,9 1-2-16,1 0 1 0,1 0-2 16,8 1-1-16,0-4-2 0,8 3-3 15,0-2 0-15,6 0 0 0,4 1-1 16,5-1 3-16,-1-1-2 0,-1 1 4 16,-3-1-6-16,-1 0 3 0,-11 1-1 15,2-1-1-15,-10-3 4 0,-3 4-3 0,-3-1-1 16,-11 3-2-16,-4 0 2 0,-6 0-2 15,-10 3 0-15,-9 0-3 16,-6 0-8-16,-2 0-7 0,-10 0-3 16,-11 0 10-16,-6 3-5 0,-12-3-34 15,-3 3-44-15,-3-3-63 0</inkml:trace>
  <inkml:trace contextRef="#ctx0" brushRef="#br0" timeOffset="5952.569">5517 7299 567 0,'0'0'28'0,"0"0"-28"15,0 0-4-15,0 0 4 0,0 0 3 16,0 0-3-16,0 0 1 0,0 0-1 16,290-2 0-16,-245 7 1 0,0-2-1 15,-3 3 0-15,1 0 0 0,-6-1 0 0,-3 4 0 16,-1-3 1-16,-7 2-1 15,-3-1 0-15,-4-1-1 0,-5 1 0 0,-3-2 0 16,-7 1-1-16,-4 0 1 0,0 0 0 16,-11 5 1-16,-1 0 5 0,-13 3 0 15,2-3-4-15,-10 3 4 16,-2 1-4-16,-4-2 0 0,0-1 0 0,-1 3-1 16,-1-2-6-16,2 4 0 0,0-2-1 15,5 1 1-15,3-2 3 0,9-2-1 16,3 4-6-16,5-4-6 0,7-2-12 15,7 2-13-15,0-3-5 0,13-3-27 16,3-4 4-16,9-2-42 0</inkml:trace>
  <inkml:trace contextRef="#ctx0" brushRef="#br0" timeOffset="6468.018">6795 7314 334 0,'0'0'10'0,"0"0"-7"0,0 0 13 15,0 0 12-15,0 0-21 0,0 0-4 16,0 0 5-16,0 0-2 0,-102-34-2 15,75 34-1-15,5 0 4 0,-3 5-3 16,2 1 3-16,0 2-1 0,1 1 0 16,3 3 4-16,3-1-3 0,-1 3-4 15,3 0 0-15,-1 3-3 0,9-3 1 0,0 0-1 16,4 0 0-16,2-3 1 0,2 1-1 16,6-1 0-16,4 1 0 0,5-4 3 15,4 3 3-15,-3-5 0 0,9 2 1 16,2-1-1-16,2-2 2 0,0 0 0 15,2 1-3-15,0-1-3 0,-2 1 2 16,0 0 0-16,-6 0-2 0,-4 7-1 16,-7-6 0-16,-8 1-1 0,-6 0 0 15,0 1 0-15,-8-1 0 0,-11 3 4 16,-3-1-3-16,-9 1 6 0,-4 0-2 16,-3 3-3-16,-5-2 0 0,2 1-1 15,-3-2 1-15,1 1-2 0,3-3 2 16,7-2-4-16,0-1-1 0,13 0-2 15,1-6-1-15,9 3-5 0,1-3-6 16,3-3-8-16,6-5-8 0,4-3-15 16,7-10-30-16,5 4-78 0</inkml:trace>
  <inkml:trace contextRef="#ctx0" brushRef="#br0" timeOffset="6749.534">6985 7157 351 0,'0'0'233'0,"0"0"-228"0,0 0-3 15,0 0 2-15,0 0-2 0,0 0-1 16,0 0-1-16,0 0 0 0,76 24 1 16,-59-13-2-16,-11 3 0 0,4 3 0 15,-6 0 0-15,3 6 1 0,-3 3 0 16,-2 2 1-16,-2 0-1 0,4 3 1 0,0-3 1 15,0 3 1-15,0-5-2 0,5 2-1 16,-3-3 0-16,0-1-1 0,2-2-2 16,1-3-11-16,1-2-13 0,-6-2-5 15,2-4-12-15,-4 0-23 0,-2-6-35 16,-4-2-64-16</inkml:trace>
  <inkml:trace contextRef="#ctx0" brushRef="#br0" timeOffset="7468.531">6931 7415 605 0,'0'0'0'16,"0"0"-20"-16,0 0 19 0,0 0 1 0,0 0 0 16,0 0-12-16,0 0 7 0,0 0-1 15,0 0-5-15,442-31-2 0,-380 26-5 16,-2-1-4-16,-2 1-3 0,-10 1-12 15,-5-1-16-15,-8-1 15 0,-6 0 12 16,-6 1-5-16,-13-1 18 0,-5-2 4 16,-5 0-5-16,-5-4 13 0,-5 1 1 15,-7-3 7-15,7 1 22 0,-4-5 22 16,3 1-2-16,3-1-3 0,-6 2-18 16,3 1-8-16,3 2 2 0,-4 1 0 15,5 4-5-15,1-1-1 0,4 6 0 16,0 0-1-16,2 1-3 0,0 2-5 15,0 0-7-15,0 0-1 0,0 3 0 16,2 3 1-16,4 3 0 0,1 1 2 16,3 4 1-16,-2 1 0 0,5 2-1 15,3 5 1-15,-4 0-2 0,5 6 0 16,-7 1 1-16,3 3-2 0,1 2 0 0,-5-1 1 16,1 1 0-16,-6-1-1 0,2-3 1 15,2-2-2-15,-8-3 2 0,5-2-1 16,-1-2 0-16,0-3-1 0,-2-4 1 15,-2-3 0-15,2-5 0 0,0-3-2 16,-2-3 1-16,0 0-4 0,0 0 5 16,-4-6 0-16,-2-3 1 0,-3-4-1 15,-1-4-4-15,-4-3 2 0,3-3 1 16,-3-2-2-16,3-7 2 0,3-1 0 16,-6 1-3-16,5 2-3 0,-1 7-2 15,-6 6 6-15,5 6 3 0,-3 5-1 16,-3 6-1-16,3 3 2 0,-1 5 1 0,1 4-1 15,-3 1 0-15,5 2 0 16,-7 3 0-16,5 0 0 0,-1 0 1 16,5-1-2-16,2-1 0 0,0 4 1 15,1-3 0-15,3-2 0 0,4 1 2 0,0-2 2 16,0 1-2-16,0 1-1 0,8-1 0 16,-1-2-1-16,1 2 0 0,0-4 2 15,5 3-2-15,-1-3 1 0,0-2 1 16,7 0-2-16,-2-5 0 0,5 0 0 15,3-2 0-15,4-2-3 0,4 0-9 16,4-4-14-16,1-3-17 0,3-6-16 16,-2-4-38-16,-2-1-83 0</inkml:trace>
  <inkml:trace contextRef="#ctx0" brushRef="#br0" timeOffset="8030.936">8155 7428 454 0,'0'0'0'0,"0"0"-12"16,0 0-11-16,0 0 22 0,0 0-13 16,0 0-40-16,0 0 40 0,82-79 14 15,-82 69 0-15,0-1 12 0,0 3 11 16,-6-3 3-16,2 4 9 0,-2-1 0 15,4 2-5-15,-2 0-3 0,0-1-5 16,-1 3-7-16,3 3-8 0,-2 1-4 16,-2 0-3-16,-2 1 0 0,4 5-4 15,-5 0-1-15,1 5 4 0,-2-2 1 0,-1 5-3 16,5-3 3-16,-8 1 0 0,8 1 0 16,-5 4 0-16,1-3-1 0,0 1 2 15,1 1-1-15,3-2 0 0,2 1-1 16,0 2 1-16,4-3 0 0,0 0 0 15,0 4 0-15,2 0-1 0,2 0 1 16,2 4 0-16,3-5 0 0,1 3 0 16,0-2 0-16,1-2-3 0,1 1-5 15,0-6-2-15,3 1 3 0,3-5 0 16,3-3 2-16,-4-2 0 0,5-2 3 16,-3-3-1-16,2-7 3 0,-1-4 0 15,-1-3 2-15,-3 0 0 0,-3-4 4 0,-3-4 3 16,-6 0-2-16,0-7-2 15,-4-4-4-15,-6 5 0 0,-4-6-2 16,-5 7-6-16,-3 7 0 0,-5 2 2 16,4 7 3-16,-5 3-3 0,1 4-3 15,6 4 2-15,-5 2 0 0,3 1 0 0,0 6-10 16,5-1-6-16,0 6-8 0,3 1-6 16,3 5-2-16,6 0-22 0,2-3-26 15,0-3-43-15</inkml:trace>
  <inkml:trace contextRef="#ctx0" brushRef="#br0" timeOffset="8515.198">8614 7340 488 0,'0'0'14'15,"0"0"-11"-15,0 0 14 0,0 0 15 0,0 0-23 16,0 0-8-16,0 0-1 0,-4-28 2 16,4 28-2-16,0-1 0 15,0 1 0-15,0 0 0 0,0 0-3 0,0 1 2 16,0 7 0-16,0-3 1 0,4 6 3 16,-2-2 3-16,2 2-4 0,4 3-1 15,0 0 2-15,3 0-3 0,-1 1 2 16,3 1-2-16,1 4 0 0,0 0 0 15,-1-3 1-15,-1 0-1 0,-1 0 0 16,-5-6-1-16,2 1 1 0,2-2 0 16,-1-3 0-16,1 1 0 0,2-2 1 15,-1-1-1-15,1-4 0 0,1-1 1 16,1-1 0-16,3-10 0 0,-5 2 3 16,2-10 0-16,5 1 2 0,-5-4 0 15,3-6-2-15,-3-3 1 0,3 0-4 16,-7-9-1-16,1 1 2 0,1 0-1 15,-8 1-1-15,0 5 1 0,-2 5-1 0,1 8-1 16,-3 3 0-16,0 6-2 0,0 4 1 16,0 1-2-16,0 5-7 0,0 1-7 15,0 0-13-15,4 5-25 0,-2 0-30 16,6 1 13-16,-4-3-71 0</inkml:trace>
  <inkml:trace contextRef="#ctx0" brushRef="#br0" timeOffset="8827.636">9269 6981 569 0,'0'0'3'0,"0"0"-3"15,0 0 0-15,0 0-3 0,0 0 2 0,0 0-15 16,0 0 15-16,0 0 0 0,45 9 1 15,-36-2 0-15,-3 2-2 0,-4 0 0 16,0 4 2-16,0 2 0 0,4 4 5 16,-2 7 1-16,5 2-1 0,-1 4 3 15,2 5-5-15,-1 1-1 0,5-1 1 16,-4-3-2-16,5 0 0 0,-3-3 0 16,-1-2-1-16,7-2-2 0,-10-1 0 15,3 0-2-15,3-4-3 0,-8 0-7 0,5-2-4 16,-3-5-12-16,-2 1-6 15,-4-4-23-15,-2-3-7 0,-4-4-52 16,-8-5-38-16</inkml:trace>
  <inkml:trace contextRef="#ctx0" brushRef="#br0" timeOffset="9046.287">9122 7277 663 0,'0'0'7'16,"0"0"-7"-16,0 0-2 0,0 0 2 15,0 0 0-15,0 0-5 0,0 0-4 16,0 0 3-16,0 0-7 0,343-37 1 16,-291 27 0-16,-2 1-11 0,1 2-1 15,-5 0 2-15,-7 3-16 0,-4-1-24 0,-8-1-59 16,-4-2-110-16</inkml:trace>
  <inkml:trace contextRef="#ctx0" brushRef="#br0" timeOffset="9905.458">4634 8522 162 0,'0'0'185'0,"0"0"-174"0,0 0-6 16,0 0 36-16,0 0 6 0,0 0-32 16,0 0-4-16,0 0 3 0,-28 8-2 15,28-8-1-15,4 0 3 0,0 0-4 0,6 0 2 16,3-2 5-16,5-1-5 0,7 0-1 16,6-2-3-16,6 0 1 0,7 1-3 15,7-2-2-15,5 0-2 0,6-1 1 16,10 1-2-16,5-2 3 0,4 1-4 15,5-1 0-15,3-1 0 0,6 1-4 16,0 3 4-16,3-1-1 0,-5 0 2 16,-9 0 0-16,-1 1-1 0,-11 0 3 15,-1-1-2-15,-11 0 0 0,-7 0-1 16,-5 0 0-16,-9 1-2 0,-12 2 0 16,-8-2-1-16,-7 4-16 0,-10-1-12 15,-4 1-20-15,-17-4-14 0,-9-6-61 16</inkml:trace>
  <inkml:trace contextRef="#ctx0" brushRef="#br0" timeOffset="10280.422">5848 8212 632 0,'0'0'0'0,"0"0"-9"0,0 0-3 15,0 0 3-15,0 0 7 0,0 0-4 16,0 0 4-16,0 0 1 0,149 51-2 16,-129-43 3-16,-1-5 2 0,-5 1-1 15,5-1 0-15,-2 1 1 0,3-3 3 0,7 1 5 16,2 1 1-16,4 2-3 0,6-2 1 16,-3 2-4-16,5 1-2 15,-2 1-1-15,-6 1-2 0,-4-1 1 16,-8-1 0-16,-7-2-1 0,-10 1 0 0,-4 1-1 15,-6 4-4-15,-16 3 5 0,-12 3 0 16,-7 3 2-16,-6 2-1 0,-5-1 2 16,-2 2-3-16,7-1 0 0,1 1 0 15,5-3 0-15,6-2-2 0,4 2-6 16,6-1-4-16,6-1-13 0,5 1-2 16,6-3-11-16,5 0-20 0,6-4-16 15,13-5-45-15,1-3-39 0</inkml:trace>
  <inkml:trace contextRef="#ctx0" brushRef="#br0" timeOffset="10780.254">7235 8276 488 0,'0'0'46'0,"0"0"-46"16,0 0-6-16,0 0 6 0,0 0 0 15,0 0-9-15,0 0-10 0,0 0 15 16,-130-33 4-16,103 36-1 0,-4 4 1 16,-2 2 0-16,-2 3 5 0,2-1 9 15,2 3 0-15,2 3-4 0,6-2-1 16,4 2-6-16,3 4-2 0,3-4-1 0,11 1-1 15,-2-2 1-15,4-1-2 0,4-4-1 16,9 0 0-16,3 0 3 16,1-2-1-16,5 0 1 0,7-2 1 15,0-1-1-15,4 6 4 0,0-5 1 16,1 3-1-16,-1-4-3 0,0 2 5 16,-2 0 0-16,-9 1 0 0,-3-1-2 0,-11-3-2 15,-1 1-1-15,-7 3-1 0,-7 1 0 16,-7 3 3-16,-7 1 4 0,-4 0 4 15,-6 0-6-15,-4 0-4 0,-4 0 2 16,0 1-2-16,1-4 0 0,-5 0-1 16,8-2 0-16,8-1-4 0,0-2 2 15,6 0-3-15,9-1-1 0,0-5-4 16,10 0-6-16,2 0-7 0,0-6-6 16,16-5-31-16,1-9-42 0,-1-2-85 15</inkml:trace>
  <inkml:trace contextRef="#ctx0" brushRef="#br0" timeOffset="11030.193">7392 8199 165 0,'0'0'405'0,"0"0"-395"0,0 0-8 0,0 0 14 15,0 0-5-15,0 0-11 0,0 0-3 16,0 0 3-16,41 50 0 0,-28-33 0 15,1 2 0-15,3 0 0 0,-9 5 0 16,0 2 0-16,5 3 0 0,-7 3 0 16,2 4 0-16,-2 2 0 0,5 3 0 15,-3 0 0-15,0-2-8 0,5-8-13 16,-3 0-9-16,-2-5-5 0,-2-4-9 16,-6-7-28-16,0-4-39 0,-8-6-100 15</inkml:trace>
  <inkml:trace contextRef="#ctx0" brushRef="#br0" timeOffset="11702.687">7140 8446 567 0,'0'0'0'0,"0"0"-6"0,0 0-7 15,0 0 13-15,0 0 0 0,0 0-5 16,0 0-15-16,0 0 11 0,0 0-5 15,494-63-3-15,-438 52 9 0,-5-3 1 16,-5 3 1-16,-3-3 6 0,-3 3 0 16,-12-1 0-16,-5 2 3 0,-4 1 2 15,-9 0 4-15,-6 1 1 0,-4-6 6 16,0 1 0-16,0-3-6 0,-2-3-5 16,-4-1-1-16,0-2 2 0,-2 4 3 0,-1 2-6 15,3 0 5-15,-2 6 5 0,6 1 0 16,-4 3 0-16,3 1-1 0,1 3 0 15,2-1-1-15,0 3-3 16,0 0-6-16,0 0-2 0,2 5-2 16,5 6 1-16,-3 3 1 0,4 7 1 0,4-2 1 15,-1 4 0-15,3 2 1 16,5 6-1-16,-5 1-2 0,7 1 1 0,0 3-1 16,-7-1 2-16,1-1 0 0,1-2-2 15,-5-3 0-15,1-1 0 0,-6-1 1 16,-2-8-2-16,2 1 1 0,-1-5-2 15,-3-2 4-15,2-4-4 0,0-1 2 0,-2-5-4 16,-2-3-1-16,2 3 0 16,-2-6 3-16,0-3 0 0,0-10 3 15,0-2-2-15,-2-3-7 0,-8-3-3 16,1-3 9-16,-3-1 0 0,-9-4 0 0,-1-1-4 16,-3 1 3-16,-6 1-9 0,0 9-4 15,-6 4 10-15,1 9 4 0,-1 2 2 16,4 6 4-16,4 2-2 0,4 6-2 15,-1 4 0-15,5 4 0 0,6 0 0 16,3 2-1-16,2 2 0 0,3 0 0 16,7 2 0-16,0 1 1 0,5-3 4 15,1 3 2-15,10-2-2 0,-1 2 0 16,5-1-2-16,9 0-1 0,-2-3 4 16,6-2-4-16,0 0 1 0,0-2 0 15,5-4 0-15,-3-3-2 0,2-4 0 16,4-3-5-16,1 0-5 0,5-7-8 15,1-3-11-15,3-1-15 0,-3-6-34 0,-5-6-71 16,-9 0-125-16</inkml:trace>
  <inkml:trace contextRef="#ctx0" brushRef="#br0" timeOffset="13015.515">8415 8378 548 0,'0'0'0'16,"0"0"0"-16,0 0 0 0,0 0 0 15,0 0-2-15,0 0-15 0,0 0 16 16,25-2 1-16,-21 2 0 0,0 2 0 0,-2-1 0 16,0 2 1-16,1 1 1 0,3 2 6 15,2 0-1-15,-4 3 3 16,6 2-2-16,1 0 1 0,1 3-5 15,3-3-1-15,1 0 2 0,5-2-4 0,-3 0 0 16,7-4-1-16,0 0 1 16,-2-3-1-16,0-1 0 0,3-1-7 0,-5-4 5 15,0-2-2-15,2-3-1 0,-7-1-1 16,1-5 5-16,-7 1 1 0,0-4 3 16,-1-1-3-16,-5-1-2 0,-4-4 2 15,0 2 2-15,-13-3-2 0,-1 0 0 16,-7 2-2-16,-2-1-1 0,-1 6 1 15,-7 4-7-15,0 3 9 0,2 8-2 16,0 1 2-16,-2 2 2 0,0 7-1 16,6 0 0-16,-2 6-1 0,-2 2 0 15,6 2 0-15,3 5 0 0,1-3-1 0,9 1 1 16,-3 5-1-16,11-4-2 0,2 4 2 16,0-5 1-16,11 5 0 0,-1-2 2 15,6 0 3-15,5 1-4 0,2-3-1 16,0-5 0-16,6-2 1 0,4-2 0 15,0-4-1-15,4-4 5 0,6-3-3 16,-1-1 4-16,1-8-4 0,0-2 1 16,1-2-1-16,-1 0-1 0,1-1-2 15,1-8-3-15,-1 2 2 0,1-4 1 16,-4-2 0-16,-1-6 1 0,-3 0 0 16,-2-5-1-16,-8-1 0 0,2-3 1 15,-15 6 1-15,1 1-1 0,-15 8 0 16,-6 5-1-16,-13 3 1 0,-8 3-3 0,-6 4 3 15,-4 5 1-15,0 5 2 16,-3 0-2-16,3 5 0 0,2 7-1 0,2-1 0 16,0 4 0-16,4-4-5 15,2 1-2-15,6-2 5 0,9-4 1 0,4-1 1 16,6-4 0-16,2-1 0 0,0 0-1 16,6 0-1-16,2 0 2 0,11 0 5 15,3 0 5-15,7 0-6 0,7-1-1 16,-1 1-3-16,12 0 1 0,-3 0-1 15,1 0 0-15,5 1 1 0,-7 4-1 16,1 1 0-16,-7-1 0 0,-6 6 1 16,-6-1 1-16,-5 0-1 0,-7 2 2 15,-3-1 0-15,-6 3 0 0,-4 3-2 16,0-1 1-16,-8 8-2 0,-3-4 3 16,-1 5-3-16,-2-3 0 0,-1 3 1 15,1-2-1-15,-3 1 0 0,7-2-1 16,-5-2-1-16,7-1 2 0,6-2-2 0,-2-3 1 15,4-3 1-15,0-3 0 0,6-2 0 16,6 0 0-16,7-6 0 0,2 0 3 16,6-5-1-16,4-6-2 0,8-3 1 15,-4-3 0-15,0-1 1 0,0-5 1 16,-4 1 3-16,0-3-1 0,0 0-1 16,-4-1-2-16,4 0-2 0,-6-5 0 15,2-2 0-15,-4 1 0 0,-5 2-2 16,-3-2-1-16,-7 4 3 0,-8 1 0 15,-2 4 0-15,-13 2-3 0,-3 4 2 16,-11 2-3-16,-4 2 4 0,-9 4-2 16,3 5 0-16,2 1 1 0,8 3 1 15,8 0 1-15,-1 4-1 0,5-1 4 0,-2 1-4 16,11-1 0-16,2 0 0 0,4-3 0 16,2 2 0-16,2 1-2 0,8-2 2 15,5 2 7-15,8-1 3 16,8 1 3-16,6-2-4 0,2 0-2 0,9 1-5 15,-5-1 1-15,-2 1-3 0,9 2 0 16,-9-2-1-16,1 4 1 0,-5 1-2 16,2 3 2-16,-12-1-1 0,-2 1 0 15,-5 3 1-15,-11 1-1 0,-9 2 0 16,0 1-3-16,-11 2 1 0,-9 5 3 16,-5 1 0-16,2 1 0 0,-4 3 1 15,-2 1 0-15,3 0-1 0,1 1-1 16,4-2 0-16,0-4 1 0,5 0 0 15,3-3-1-15,3-3 1 0,2 0 0 16,4-3 0-16,2-3 2 0,4-1 0 16,8-2-2-16,4-2 1 0,9-5 0 15,10 0 2-15,7-3-3 0,7-3-2 0,9-2-8 16,10-7-8-16,8 1-13 0,7-1-14 16,-4-5-32-16,5-7-82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9T07:03:19.633"/>
    </inkml:context>
    <inkml:brush xml:id="br0">
      <inkml:brushProperty name="width" value="0.05292" units="cm"/>
      <inkml:brushProperty name="height" value="0.05292" units="cm"/>
      <inkml:brushProperty name="color" value="#FF0000"/>
    </inkml:brush>
  </inkml:definitions>
  <inkml:trace contextRef="#ctx0" brushRef="#br0">16684 11334 172 0,'0'0'2'16,"0"0"5"-16,0 0 16 0,0 0-1 16,0 0-4-16,0 0 9 0,-56-13-4 15,56 10-12-15,0-2-11 0,4 1-1 16,2 0-8-16,-2 2 9 0,1-1 3 15,-5 3 7-15,0 0 1 0,0 0 2 0,0 0 0 16,0 0 0-16,0 0 2 0,0 0-5 16,0 0-2-16,0 0-2 0,0 0-4 15,4 0-2-15,-4 3 0 16,4 2 0-16,2-1 3 0,2 1-1 0,3-1 3 16,-5-2-1-16,6 3 3 0,3-4 3 15,-5 2-4-15,9-1-1 0,-5 1 1 16,5-2-2-16,-3-1 0 0,3 0 3 15,-1 0-1-15,3 0-2 0,-2-1 0 16,-1-2 2-16,5 1-3 0,-2 1 0 16,-3-2 1-16,3 3 0 0,2-2-1 15,-1 2 1-15,1-3-1 0,2 3 1 16,4 0-2-16,-2-3-1 0,4 3-1 0,0 0 1 16,0 0 0-16,4 0 0 15,-6 0-1-15,2 0 1 0,0 1 0 16,-4 1-1-16,2-2 0 0,-4 3 1 15,-1-3-1-15,-1 2 3 0,-4-2-2 0,3 1 1 16,-1 1-1-16,0-2 1 0,4 3-1 16,-3-3 2-16,5 0 0 0,0 0-1 15,2 0 1-15,4 0-2 0,-2 0 0 16,4-3 2-16,2 3-2 0,3-3 0 16,-7 1-1-16,4 2 1 0,-2-3 1 15,-2 3-1-15,0 0 0 0,-2 0 0 16,-6 0-1-16,2 0 1 0,-2 0 1 15,-5 0-1-15,-1 3 1 0,2-3 1 16,-1 0-1-16,1 0 2 0,4 2-1 16,0-1 0-16,-3 1 0 0,7-2 0 15,0 0-2-15,0 0 0 0,4 0 1 0,-2-2-1 16,4 1 1-16,1-1-1 0,-1 2 0 16,0 0 2-16,-2 0-1 0,-2 2-1 15,0 1 0-15,-2 0-1 0,2 0 0 16,-2 0 0-16,4-2-1 0,-6 0 1 15,2 1 0-15,0-1 0 0,2 1 1 16,0-1-1-16,-2 1 0 0,4-1 0 16,-2 1 1-16,2-1-1 0,2 2 2 15,-2 0-2-15,2-1 1 0,-2-1 1 16,-4-1-1-16,4 2 1 0,-6-2-2 16,4 3 2-16,0-3-2 0,-8 0 1 15,6 0-1-15,2 0 1 0,-6 0 1 16,4 0-2-16,-7-2 1 0,3 1 0 0,0 1 0 15,2 0-1-15,-2 0 0 0,-1-2 0 16,5 2-1-16,0-1 1 0,-2 1 0 16,2 0 0-16,-6-2 0 15,4 2 1-15,-5 0 0 0,-1 0-1 0,0 0 1 16,-1-3 0-16,-5 3-1 0,4 0 0 16,-5 0 1-16,5 0-1 0,-7-3 1 15,5 3-1-15,-5-1 0 0,0-1 0 16,5 2 0-16,-3-3 0 0,3 2 1 15,-5 0-1-15,7 1 0 0,-5 0 0 16,3 0 0-16,-3 0 2 0,-1-1 3 16,1 1 0-16,-3 0-1 0,1-2 0 15,-2 1-1-15,-1 0-1 0,1 0 0 16,2 1 0-16,-3 0 0 0,1 0-1 16,0 1-1-16,-1 0 0 0,-1 0 1 15,4 0-1-15,-6-1 0 0,5 1 1 16,-1-1-1-16,2 0 0 0,1 0 0 0,1 0 0 15,-3 1 1-15,-3 0-1 0,2-1 1 16,-1 1-1-16,-5-1 0 0,0 0 0 16,0 0 0-16,-2 0 1 0,0 0 0 15,0 0 1-15,-2 0-2 0,0 0 2 16,0 0-2-16,0 0 0 0,4 0 1 16,-2 0-1-16,2 2 0 0,1-1 0 15,-3-1 0-15,2 0 0 0,-2 0 0 16,2 0 0-16,-4 0 0 0,2 2 0 15,0-1 0-15,-2-1 0 0,0 0 0 16,0 0 0-16,0 0 0 0,0 0 0 16,0 0-1-16,0 0 1 0,0 0 0 0,0 0 0 15,0 0 0-15,0 0-2 0,0 0 0 16,0 0-3-16,0 0-1 0,0 3-3 16,0-3-5-16,-2 3-8 15,0 0-9-15,2 3-1 0,-4 4-11 16,0-2-20-16,0-1-44 0,-7-7-63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79F88-5474-4215-BA4C-7BF106F83239}"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DA2D3-C14E-41F0-8EB3-8E29DF56031B}" type="slidenum">
              <a:rPr lang="en-US" smtClean="0"/>
              <a:t>‹#›</a:t>
            </a:fld>
            <a:endParaRPr lang="en-US"/>
          </a:p>
        </p:txBody>
      </p:sp>
    </p:spTree>
    <p:extLst>
      <p:ext uri="{BB962C8B-B14F-4D97-AF65-F5344CB8AC3E}">
        <p14:creationId xmlns:p14="http://schemas.microsoft.com/office/powerpoint/2010/main" val="410054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a:t>
            </a:fld>
            <a:endParaRPr lang="en-US"/>
          </a:p>
        </p:txBody>
      </p:sp>
    </p:spTree>
    <p:extLst>
      <p:ext uri="{BB962C8B-B14F-4D97-AF65-F5344CB8AC3E}">
        <p14:creationId xmlns:p14="http://schemas.microsoft.com/office/powerpoint/2010/main" val="3326899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13</a:t>
            </a:fld>
            <a:endParaRPr lang="en-US"/>
          </a:p>
        </p:txBody>
      </p:sp>
    </p:spTree>
    <p:extLst>
      <p:ext uri="{BB962C8B-B14F-4D97-AF65-F5344CB8AC3E}">
        <p14:creationId xmlns:p14="http://schemas.microsoft.com/office/powerpoint/2010/main" val="913241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14</a:t>
            </a:fld>
            <a:endParaRPr lang="en-US"/>
          </a:p>
        </p:txBody>
      </p:sp>
    </p:spTree>
    <p:extLst>
      <p:ext uri="{BB962C8B-B14F-4D97-AF65-F5344CB8AC3E}">
        <p14:creationId xmlns:p14="http://schemas.microsoft.com/office/powerpoint/2010/main" val="2025371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15</a:t>
            </a:fld>
            <a:endParaRPr lang="en-US"/>
          </a:p>
        </p:txBody>
      </p:sp>
    </p:spTree>
    <p:extLst>
      <p:ext uri="{BB962C8B-B14F-4D97-AF65-F5344CB8AC3E}">
        <p14:creationId xmlns:p14="http://schemas.microsoft.com/office/powerpoint/2010/main" val="392717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17</a:t>
            </a:fld>
            <a:endParaRPr lang="en-US"/>
          </a:p>
        </p:txBody>
      </p:sp>
    </p:spTree>
    <p:extLst>
      <p:ext uri="{BB962C8B-B14F-4D97-AF65-F5344CB8AC3E}">
        <p14:creationId xmlns:p14="http://schemas.microsoft.com/office/powerpoint/2010/main" val="536930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18</a:t>
            </a:fld>
            <a:endParaRPr lang="en-US"/>
          </a:p>
        </p:txBody>
      </p:sp>
    </p:spTree>
    <p:extLst>
      <p:ext uri="{BB962C8B-B14F-4D97-AF65-F5344CB8AC3E}">
        <p14:creationId xmlns:p14="http://schemas.microsoft.com/office/powerpoint/2010/main" val="1792820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19</a:t>
            </a:fld>
            <a:endParaRPr lang="en-US"/>
          </a:p>
        </p:txBody>
      </p:sp>
    </p:spTree>
    <p:extLst>
      <p:ext uri="{BB962C8B-B14F-4D97-AF65-F5344CB8AC3E}">
        <p14:creationId xmlns:p14="http://schemas.microsoft.com/office/powerpoint/2010/main" val="1842881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20</a:t>
            </a:fld>
            <a:endParaRPr lang="en-US"/>
          </a:p>
        </p:txBody>
      </p:sp>
    </p:spTree>
    <p:extLst>
      <p:ext uri="{BB962C8B-B14F-4D97-AF65-F5344CB8AC3E}">
        <p14:creationId xmlns:p14="http://schemas.microsoft.com/office/powerpoint/2010/main" val="1412202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child process does the exec system call to transform itself into an executable (in </a:t>
            </a:r>
            <a:r>
              <a:rPr lang="en-US" dirty="0" err="1"/>
              <a:t>cmd</a:t>
            </a:r>
            <a:r>
              <a:rPr lang="en-US" dirty="0"/>
              <a:t>) program. The parent (shell) process waits until the child (</a:t>
            </a:r>
            <a:r>
              <a:rPr lang="en-US" dirty="0" err="1"/>
              <a:t>cmd</a:t>
            </a:r>
            <a:r>
              <a:rPr lang="en-US" dirty="0"/>
              <a:t>) terminates.</a:t>
            </a:r>
          </a:p>
        </p:txBody>
      </p:sp>
      <p:sp>
        <p:nvSpPr>
          <p:cNvPr id="4" name="Slide Number Placeholder 3"/>
          <p:cNvSpPr>
            <a:spLocks noGrp="1"/>
          </p:cNvSpPr>
          <p:nvPr>
            <p:ph type="sldNum" sz="quarter" idx="5"/>
          </p:nvPr>
        </p:nvSpPr>
        <p:spPr/>
        <p:txBody>
          <a:bodyPr/>
          <a:lstStyle/>
          <a:p>
            <a:fld id="{6CDDA2D3-C14E-41F0-8EB3-8E29DF56031B}" type="slidenum">
              <a:rPr lang="en-US" smtClean="0"/>
              <a:t>21</a:t>
            </a:fld>
            <a:endParaRPr lang="en-US"/>
          </a:p>
        </p:txBody>
      </p:sp>
    </p:spTree>
    <p:extLst>
      <p:ext uri="{BB962C8B-B14F-4D97-AF65-F5344CB8AC3E}">
        <p14:creationId xmlns:p14="http://schemas.microsoft.com/office/powerpoint/2010/main" val="1121229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create system call allocates an available descriptor in the file descriptor table. The file descriptor table entry points to a structure that contains an offset field. The offset is advanced by the number of bytes written during the write system call. The offset is also modified during the read if the file was opened for reading.</a:t>
            </a:r>
          </a:p>
        </p:txBody>
      </p:sp>
      <p:sp>
        <p:nvSpPr>
          <p:cNvPr id="4" name="Slide Number Placeholder 3"/>
          <p:cNvSpPr>
            <a:spLocks noGrp="1"/>
          </p:cNvSpPr>
          <p:nvPr>
            <p:ph type="sldNum" sz="quarter" idx="5"/>
          </p:nvPr>
        </p:nvSpPr>
        <p:spPr/>
        <p:txBody>
          <a:bodyPr/>
          <a:lstStyle/>
          <a:p>
            <a:fld id="{6CDDA2D3-C14E-41F0-8EB3-8E29DF56031B}" type="slidenum">
              <a:rPr lang="en-US" smtClean="0"/>
              <a:t>29</a:t>
            </a:fld>
            <a:endParaRPr lang="en-US"/>
          </a:p>
        </p:txBody>
      </p:sp>
    </p:spTree>
    <p:extLst>
      <p:ext uri="{BB962C8B-B14F-4D97-AF65-F5344CB8AC3E}">
        <p14:creationId xmlns:p14="http://schemas.microsoft.com/office/powerpoint/2010/main" val="422142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descriptors can point to the same file, but their offsets are different.</a:t>
            </a:r>
          </a:p>
        </p:txBody>
      </p:sp>
      <p:sp>
        <p:nvSpPr>
          <p:cNvPr id="4" name="Slide Number Placeholder 3"/>
          <p:cNvSpPr>
            <a:spLocks noGrp="1"/>
          </p:cNvSpPr>
          <p:nvPr>
            <p:ph type="sldNum" sz="quarter" idx="5"/>
          </p:nvPr>
        </p:nvSpPr>
        <p:spPr/>
        <p:txBody>
          <a:bodyPr/>
          <a:lstStyle/>
          <a:p>
            <a:fld id="{6CDDA2D3-C14E-41F0-8EB3-8E29DF56031B}" type="slidenum">
              <a:rPr lang="en-US" smtClean="0"/>
              <a:t>30</a:t>
            </a:fld>
            <a:endParaRPr lang="en-US"/>
          </a:p>
        </p:txBody>
      </p:sp>
    </p:spTree>
    <p:extLst>
      <p:ext uri="{BB962C8B-B14F-4D97-AF65-F5344CB8AC3E}">
        <p14:creationId xmlns:p14="http://schemas.microsoft.com/office/powerpoint/2010/main" val="41928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4</a:t>
            </a:fld>
            <a:endParaRPr lang="en-US"/>
          </a:p>
        </p:txBody>
      </p:sp>
    </p:spTree>
    <p:extLst>
      <p:ext uri="{BB962C8B-B14F-4D97-AF65-F5344CB8AC3E}">
        <p14:creationId xmlns:p14="http://schemas.microsoft.com/office/powerpoint/2010/main" val="274824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to fd1 updates the offset in the target pointer to struct at index 3 in the file descriptor table.</a:t>
            </a:r>
          </a:p>
        </p:txBody>
      </p:sp>
      <p:sp>
        <p:nvSpPr>
          <p:cNvPr id="4" name="Slide Number Placeholder 3"/>
          <p:cNvSpPr>
            <a:spLocks noGrp="1"/>
          </p:cNvSpPr>
          <p:nvPr>
            <p:ph type="sldNum" sz="quarter" idx="5"/>
          </p:nvPr>
        </p:nvSpPr>
        <p:spPr/>
        <p:txBody>
          <a:bodyPr/>
          <a:lstStyle/>
          <a:p>
            <a:fld id="{6CDDA2D3-C14E-41F0-8EB3-8E29DF56031B}" type="slidenum">
              <a:rPr lang="en-US" smtClean="0"/>
              <a:t>31</a:t>
            </a:fld>
            <a:endParaRPr lang="en-US"/>
          </a:p>
        </p:txBody>
      </p:sp>
    </p:spTree>
    <p:extLst>
      <p:ext uri="{BB962C8B-B14F-4D97-AF65-F5344CB8AC3E}">
        <p14:creationId xmlns:p14="http://schemas.microsoft.com/office/powerpoint/2010/main" val="4146649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to fd1 updates the offset in the target pointer to struct at index 3 in the file descriptor table.</a:t>
            </a:r>
          </a:p>
        </p:txBody>
      </p:sp>
      <p:sp>
        <p:nvSpPr>
          <p:cNvPr id="4" name="Slide Number Placeholder 3"/>
          <p:cNvSpPr>
            <a:spLocks noGrp="1"/>
          </p:cNvSpPr>
          <p:nvPr>
            <p:ph type="sldNum" sz="quarter" idx="5"/>
          </p:nvPr>
        </p:nvSpPr>
        <p:spPr/>
        <p:txBody>
          <a:bodyPr/>
          <a:lstStyle/>
          <a:p>
            <a:fld id="{6CDDA2D3-C14E-41F0-8EB3-8E29DF56031B}" type="slidenum">
              <a:rPr lang="en-US" smtClean="0"/>
              <a:t>32</a:t>
            </a:fld>
            <a:endParaRPr lang="en-US"/>
          </a:p>
        </p:txBody>
      </p:sp>
    </p:spTree>
    <p:extLst>
      <p:ext uri="{BB962C8B-B14F-4D97-AF65-F5344CB8AC3E}">
        <p14:creationId xmlns:p14="http://schemas.microsoft.com/office/powerpoint/2010/main" val="1309943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to fd2 updates the offset in the target pointer at index 4 in the file descriptor table. This write will overwrite the contents of the tmp1 file, starting at offset 0.</a:t>
            </a:r>
          </a:p>
        </p:txBody>
      </p:sp>
      <p:sp>
        <p:nvSpPr>
          <p:cNvPr id="4" name="Slide Number Placeholder 3"/>
          <p:cNvSpPr>
            <a:spLocks noGrp="1"/>
          </p:cNvSpPr>
          <p:nvPr>
            <p:ph type="sldNum" sz="quarter" idx="5"/>
          </p:nvPr>
        </p:nvSpPr>
        <p:spPr/>
        <p:txBody>
          <a:bodyPr/>
          <a:lstStyle/>
          <a:p>
            <a:fld id="{6CDDA2D3-C14E-41F0-8EB3-8E29DF56031B}" type="slidenum">
              <a:rPr lang="en-US" smtClean="0"/>
              <a:t>33</a:t>
            </a:fld>
            <a:endParaRPr lang="en-US"/>
          </a:p>
        </p:txBody>
      </p:sp>
    </p:spTree>
    <p:extLst>
      <p:ext uri="{BB962C8B-B14F-4D97-AF65-F5344CB8AC3E}">
        <p14:creationId xmlns:p14="http://schemas.microsoft.com/office/powerpoint/2010/main" val="413263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statements highlighted in red will make sure that the file descriptor 1 is now pointing to the tmp1 file. When the </a:t>
            </a:r>
            <a:r>
              <a:rPr lang="en-US" dirty="0" err="1"/>
              <a:t>a.out</a:t>
            </a:r>
            <a:r>
              <a:rPr lang="en-US" dirty="0"/>
              <a:t> program is loaded (after the exec system call), the file descriptor table remains the same as the child process. All writes to descriptor 1 will be written to tmp1.</a:t>
            </a:r>
          </a:p>
        </p:txBody>
      </p:sp>
      <p:sp>
        <p:nvSpPr>
          <p:cNvPr id="4" name="Slide Number Placeholder 3"/>
          <p:cNvSpPr>
            <a:spLocks noGrp="1"/>
          </p:cNvSpPr>
          <p:nvPr>
            <p:ph type="sldNum" sz="quarter" idx="5"/>
          </p:nvPr>
        </p:nvSpPr>
        <p:spPr/>
        <p:txBody>
          <a:bodyPr/>
          <a:lstStyle/>
          <a:p>
            <a:fld id="{6CDDA2D3-C14E-41F0-8EB3-8E29DF56031B}" type="slidenum">
              <a:rPr lang="en-US" smtClean="0"/>
              <a:t>43</a:t>
            </a:fld>
            <a:endParaRPr lang="en-US"/>
          </a:p>
        </p:txBody>
      </p:sp>
    </p:spTree>
    <p:extLst>
      <p:ext uri="{BB962C8B-B14F-4D97-AF65-F5344CB8AC3E}">
        <p14:creationId xmlns:p14="http://schemas.microsoft.com/office/powerpoint/2010/main" val="151149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 redirects the contents of tmp1 to the stdin of </a:t>
            </a:r>
            <a:r>
              <a:rPr lang="en-US" dirty="0" err="1"/>
              <a:t>a.out</a:t>
            </a:r>
            <a:r>
              <a:rPr lang="en-US" dirty="0"/>
              <a:t>. Again using the trick highlighted in red, we can redirect the input from tmp1 to the standard input of </a:t>
            </a:r>
            <a:r>
              <a:rPr lang="en-US" dirty="0" err="1"/>
              <a:t>a.out</a:t>
            </a:r>
            <a:r>
              <a:rPr lang="en-US" dirty="0"/>
              <a:t>.</a:t>
            </a:r>
          </a:p>
        </p:txBody>
      </p:sp>
      <p:sp>
        <p:nvSpPr>
          <p:cNvPr id="4" name="Slide Number Placeholder 3"/>
          <p:cNvSpPr>
            <a:spLocks noGrp="1"/>
          </p:cNvSpPr>
          <p:nvPr>
            <p:ph type="sldNum" sz="quarter" idx="5"/>
          </p:nvPr>
        </p:nvSpPr>
        <p:spPr/>
        <p:txBody>
          <a:bodyPr/>
          <a:lstStyle/>
          <a:p>
            <a:fld id="{6CDDA2D3-C14E-41F0-8EB3-8E29DF56031B}" type="slidenum">
              <a:rPr lang="en-US" smtClean="0"/>
              <a:t>47</a:t>
            </a:fld>
            <a:endParaRPr lang="en-US"/>
          </a:p>
        </p:txBody>
      </p:sp>
    </p:spTree>
    <p:extLst>
      <p:ext uri="{BB962C8B-B14F-4D97-AF65-F5344CB8AC3E}">
        <p14:creationId xmlns:p14="http://schemas.microsoft.com/office/powerpoint/2010/main" val="3463869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 redirects the writes to file descriptors 1 and 2 to the tmp1 file. However, the code highlight in red is not suitable for this purpose. In this code, </a:t>
            </a:r>
            <a:r>
              <a:rPr lang="en-US" dirty="0" err="1"/>
              <a:t>stdout</a:t>
            </a:r>
            <a:r>
              <a:rPr lang="en-US" dirty="0"/>
              <a:t> (1) and stderr (2) will overwrite the contents of each other.</a:t>
            </a:r>
          </a:p>
        </p:txBody>
      </p:sp>
      <p:sp>
        <p:nvSpPr>
          <p:cNvPr id="4" name="Slide Number Placeholder 3"/>
          <p:cNvSpPr>
            <a:spLocks noGrp="1"/>
          </p:cNvSpPr>
          <p:nvPr>
            <p:ph type="sldNum" sz="quarter" idx="5"/>
          </p:nvPr>
        </p:nvSpPr>
        <p:spPr/>
        <p:txBody>
          <a:bodyPr/>
          <a:lstStyle/>
          <a:p>
            <a:fld id="{6CDDA2D3-C14E-41F0-8EB3-8E29DF56031B}" type="slidenum">
              <a:rPr lang="en-US" smtClean="0"/>
              <a:t>48</a:t>
            </a:fld>
            <a:endParaRPr lang="en-US"/>
          </a:p>
        </p:txBody>
      </p:sp>
    </p:spTree>
    <p:extLst>
      <p:ext uri="{BB962C8B-B14F-4D97-AF65-F5344CB8AC3E}">
        <p14:creationId xmlns:p14="http://schemas.microsoft.com/office/powerpoint/2010/main" val="4147906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dup command takes a file descriptor as input and allocates a new file descriptor. The dup system call make sure that both input and new file descriptor are pointing to the same structure.</a:t>
            </a:r>
          </a:p>
        </p:txBody>
      </p:sp>
      <p:sp>
        <p:nvSpPr>
          <p:cNvPr id="4" name="Slide Number Placeholder 3"/>
          <p:cNvSpPr>
            <a:spLocks noGrp="1"/>
          </p:cNvSpPr>
          <p:nvPr>
            <p:ph type="sldNum" sz="quarter" idx="5"/>
          </p:nvPr>
        </p:nvSpPr>
        <p:spPr/>
        <p:txBody>
          <a:bodyPr/>
          <a:lstStyle/>
          <a:p>
            <a:fld id="{6CDDA2D3-C14E-41F0-8EB3-8E29DF56031B}" type="slidenum">
              <a:rPr lang="en-US" smtClean="0"/>
              <a:t>53</a:t>
            </a:fld>
            <a:endParaRPr lang="en-US"/>
          </a:p>
        </p:txBody>
      </p:sp>
    </p:spTree>
    <p:extLst>
      <p:ext uri="{BB962C8B-B14F-4D97-AF65-F5344CB8AC3E}">
        <p14:creationId xmlns:p14="http://schemas.microsoft.com/office/powerpoint/2010/main" val="3858224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highlighted in red is the correct solution.</a:t>
            </a:r>
          </a:p>
        </p:txBody>
      </p:sp>
      <p:sp>
        <p:nvSpPr>
          <p:cNvPr id="4" name="Slide Number Placeholder 3"/>
          <p:cNvSpPr>
            <a:spLocks noGrp="1"/>
          </p:cNvSpPr>
          <p:nvPr>
            <p:ph type="sldNum" sz="quarter" idx="5"/>
          </p:nvPr>
        </p:nvSpPr>
        <p:spPr/>
        <p:txBody>
          <a:bodyPr/>
          <a:lstStyle/>
          <a:p>
            <a:fld id="{6CDDA2D3-C14E-41F0-8EB3-8E29DF56031B}" type="slidenum">
              <a:rPr lang="en-US" smtClean="0"/>
              <a:t>54</a:t>
            </a:fld>
            <a:endParaRPr lang="en-US"/>
          </a:p>
        </p:txBody>
      </p:sp>
    </p:spTree>
    <p:extLst>
      <p:ext uri="{BB962C8B-B14F-4D97-AF65-F5344CB8AC3E}">
        <p14:creationId xmlns:p14="http://schemas.microsoft.com/office/powerpoint/2010/main" val="3739109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entire code is part of the child process. We can implement pipe like behavior using the trick highlighted in red.</a:t>
            </a:r>
          </a:p>
        </p:txBody>
      </p:sp>
      <p:sp>
        <p:nvSpPr>
          <p:cNvPr id="4" name="Slide Number Placeholder 3"/>
          <p:cNvSpPr>
            <a:spLocks noGrp="1"/>
          </p:cNvSpPr>
          <p:nvPr>
            <p:ph type="sldNum" sz="quarter" idx="5"/>
          </p:nvPr>
        </p:nvSpPr>
        <p:spPr/>
        <p:txBody>
          <a:bodyPr/>
          <a:lstStyle/>
          <a:p>
            <a:fld id="{6CDDA2D3-C14E-41F0-8EB3-8E29DF56031B}" type="slidenum">
              <a:rPr lang="en-US" smtClean="0"/>
              <a:t>63</a:t>
            </a:fld>
            <a:endParaRPr lang="en-US"/>
          </a:p>
        </p:txBody>
      </p:sp>
    </p:spTree>
    <p:extLst>
      <p:ext uri="{BB962C8B-B14F-4D97-AF65-F5344CB8AC3E}">
        <p14:creationId xmlns:p14="http://schemas.microsoft.com/office/powerpoint/2010/main" val="249673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a:t>
            </a:fld>
            <a:endParaRPr lang="en-US"/>
          </a:p>
        </p:txBody>
      </p:sp>
    </p:spTree>
    <p:extLst>
      <p:ext uri="{BB962C8B-B14F-4D97-AF65-F5344CB8AC3E}">
        <p14:creationId xmlns:p14="http://schemas.microsoft.com/office/powerpoint/2010/main" val="382854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6</a:t>
            </a:fld>
            <a:endParaRPr lang="en-US"/>
          </a:p>
        </p:txBody>
      </p:sp>
    </p:spTree>
    <p:extLst>
      <p:ext uri="{BB962C8B-B14F-4D97-AF65-F5344CB8AC3E}">
        <p14:creationId xmlns:p14="http://schemas.microsoft.com/office/powerpoint/2010/main" val="420876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7</a:t>
            </a:fld>
            <a:endParaRPr lang="en-US"/>
          </a:p>
        </p:txBody>
      </p:sp>
    </p:spTree>
    <p:extLst>
      <p:ext uri="{BB962C8B-B14F-4D97-AF65-F5344CB8AC3E}">
        <p14:creationId xmlns:p14="http://schemas.microsoft.com/office/powerpoint/2010/main" val="324193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8</a:t>
            </a:fld>
            <a:endParaRPr lang="en-US"/>
          </a:p>
        </p:txBody>
      </p:sp>
    </p:spTree>
    <p:extLst>
      <p:ext uri="{BB962C8B-B14F-4D97-AF65-F5344CB8AC3E}">
        <p14:creationId xmlns:p14="http://schemas.microsoft.com/office/powerpoint/2010/main" val="3326249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9</a:t>
            </a:fld>
            <a:endParaRPr lang="en-US"/>
          </a:p>
        </p:txBody>
      </p:sp>
    </p:spTree>
    <p:extLst>
      <p:ext uri="{BB962C8B-B14F-4D97-AF65-F5344CB8AC3E}">
        <p14:creationId xmlns:p14="http://schemas.microsoft.com/office/powerpoint/2010/main" val="387032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B3C26-55E8-4DE7-9EC7-9FEE1F36C5A3}" type="slidenum">
              <a:rPr lang="en-US" smtClean="0"/>
              <a:t>10</a:t>
            </a:fld>
            <a:endParaRPr lang="en-US"/>
          </a:p>
        </p:txBody>
      </p:sp>
    </p:spTree>
    <p:extLst>
      <p:ext uri="{BB962C8B-B14F-4D97-AF65-F5344CB8AC3E}">
        <p14:creationId xmlns:p14="http://schemas.microsoft.com/office/powerpoint/2010/main" val="47090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12</a:t>
            </a:fld>
            <a:endParaRPr lang="en-US"/>
          </a:p>
        </p:txBody>
      </p:sp>
    </p:spTree>
    <p:extLst>
      <p:ext uri="{BB962C8B-B14F-4D97-AF65-F5344CB8AC3E}">
        <p14:creationId xmlns:p14="http://schemas.microsoft.com/office/powerpoint/2010/main" val="257733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128C-D1C2-4A8F-827C-6F64603365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58362F-E010-4530-A2BE-8DEBBAD34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C69698-B87B-44CC-B05D-5BD0FE27F2B3}"/>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5" name="Footer Placeholder 4">
            <a:extLst>
              <a:ext uri="{FF2B5EF4-FFF2-40B4-BE49-F238E27FC236}">
                <a16:creationId xmlns:a16="http://schemas.microsoft.com/office/drawing/2014/main" id="{A6CABDD0-FDD7-4D74-8B27-3A132A870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351E6-0172-44CC-B5C7-A2B922716F16}"/>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62597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742F-D2A8-4255-BFEC-4287A692FF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E0FA50-1C70-45DB-ACA8-8988708A9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9B741-2392-4D53-8841-2EC024703488}"/>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5" name="Footer Placeholder 4">
            <a:extLst>
              <a:ext uri="{FF2B5EF4-FFF2-40B4-BE49-F238E27FC236}">
                <a16:creationId xmlns:a16="http://schemas.microsoft.com/office/drawing/2014/main" id="{58206002-4222-4732-A42D-A30A4DB97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DCB00-7BAC-4BF8-945A-871EEE126535}"/>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50148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0F648F-7C9F-43A5-9A68-AC22B4B5FB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D568CF-9838-4A9C-84AA-112026C5DD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56C1D-348C-4423-80DE-B5964E42A288}"/>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5" name="Footer Placeholder 4">
            <a:extLst>
              <a:ext uri="{FF2B5EF4-FFF2-40B4-BE49-F238E27FC236}">
                <a16:creationId xmlns:a16="http://schemas.microsoft.com/office/drawing/2014/main" id="{3F2059F7-6C1B-4C30-82B4-26D118EAB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08E9B-30B8-4EE9-A2B9-4913447CAE9A}"/>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58935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3D0D-E5FA-4D4E-AA28-2B022C2C17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792CE-E6BC-44CE-8740-5E5F68E62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A3E75-F897-4C20-B8BE-3256CB3CB7BC}"/>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5" name="Footer Placeholder 4">
            <a:extLst>
              <a:ext uri="{FF2B5EF4-FFF2-40B4-BE49-F238E27FC236}">
                <a16:creationId xmlns:a16="http://schemas.microsoft.com/office/drawing/2014/main" id="{EA085AA3-E53C-4AFA-AFBE-8035C4816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8F29F-F190-4C20-811A-3B4506F1E548}"/>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182377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A302-D553-48B3-BF72-4FCA745BD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CEBBBD-B9D9-41BF-AEB8-DCCE9285F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53DC3-F696-4DFB-8914-3E3388408820}"/>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5" name="Footer Placeholder 4">
            <a:extLst>
              <a:ext uri="{FF2B5EF4-FFF2-40B4-BE49-F238E27FC236}">
                <a16:creationId xmlns:a16="http://schemas.microsoft.com/office/drawing/2014/main" id="{5F908A34-A199-41B8-A5E6-74F87F7B6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73AE7-EF1B-4B90-900E-5D933546E201}"/>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211339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0555-84CB-428C-A409-94A0F16E7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F9CD3-6B46-4E3A-AF52-3F8534C8F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EC82B7-9C3C-4A6A-A326-0A059689DE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807462-EF62-4259-9E9F-ED0793BCE114}"/>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6" name="Footer Placeholder 5">
            <a:extLst>
              <a:ext uri="{FF2B5EF4-FFF2-40B4-BE49-F238E27FC236}">
                <a16:creationId xmlns:a16="http://schemas.microsoft.com/office/drawing/2014/main" id="{699C48D0-EC4D-4CF1-9037-B9FBCA61B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F5398-CBE5-45CF-9BD8-4883CD2BF252}"/>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116559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04A7-93AE-453E-9726-DEEB10240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444BEE-5578-48D0-893D-F336472FC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57ADF-3522-4CD6-8898-330EDAE43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F5E928-FCA8-4D5B-BFA2-0BC75D79E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F1F176-A762-4573-A60F-C965A089BC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436AC-B500-423C-BFCF-4B6EE7A61F84}"/>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8" name="Footer Placeholder 7">
            <a:extLst>
              <a:ext uri="{FF2B5EF4-FFF2-40B4-BE49-F238E27FC236}">
                <a16:creationId xmlns:a16="http://schemas.microsoft.com/office/drawing/2014/main" id="{1328BA5E-9D78-4E20-95DD-51376F93E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646B97-0889-4E66-815C-F585265FA241}"/>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257515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45F5-0244-41D2-91E3-99D437CCC2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EE7BA3-1B6C-4724-93B7-EE426E0E2757}"/>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4" name="Footer Placeholder 3">
            <a:extLst>
              <a:ext uri="{FF2B5EF4-FFF2-40B4-BE49-F238E27FC236}">
                <a16:creationId xmlns:a16="http://schemas.microsoft.com/office/drawing/2014/main" id="{CFF2013D-568E-4CE1-9146-5A67724785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EDE18C-28C5-40EF-A937-AE013CC6D249}"/>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33617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974AB-95FE-4E63-BB50-6D1177BEB736}"/>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3" name="Footer Placeholder 2">
            <a:extLst>
              <a:ext uri="{FF2B5EF4-FFF2-40B4-BE49-F238E27FC236}">
                <a16:creationId xmlns:a16="http://schemas.microsoft.com/office/drawing/2014/main" id="{02BCB9E9-3685-4E94-BBC6-C1BF3BF698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96C1E-CA3D-404F-B395-F9AF0E217387}"/>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214713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AF4C-D7F8-48B3-9B70-070CB6822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4E392F-DD08-4A32-B359-C07B29567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7F39D-8B96-4F61-8D91-B0B9E44A7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3659D-88B2-464C-AE3D-E0860F9B28B2}"/>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6" name="Footer Placeholder 5">
            <a:extLst>
              <a:ext uri="{FF2B5EF4-FFF2-40B4-BE49-F238E27FC236}">
                <a16:creationId xmlns:a16="http://schemas.microsoft.com/office/drawing/2014/main" id="{8A0F6FF1-6B54-4F53-921C-85E7A0D24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FA6DB-2D90-4B24-914D-4B779C8BC8A0}"/>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19792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1D78-6DBC-40E9-9FDA-E57CCA59B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7953E-214A-4BCD-81E3-E5C21DB73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14C45D-7877-4EFB-9D8F-4BB916AF4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69096-E1F7-4A65-A176-08F37A09C3DE}"/>
              </a:ext>
            </a:extLst>
          </p:cNvPr>
          <p:cNvSpPr>
            <a:spLocks noGrp="1"/>
          </p:cNvSpPr>
          <p:nvPr>
            <p:ph type="dt" sz="half" idx="10"/>
          </p:nvPr>
        </p:nvSpPr>
        <p:spPr/>
        <p:txBody>
          <a:bodyPr/>
          <a:lstStyle/>
          <a:p>
            <a:fld id="{1A5EDC98-EA85-4288-924E-2D0F76E8B838}" type="datetimeFigureOut">
              <a:rPr lang="en-US" smtClean="0"/>
              <a:t>1/29/2020</a:t>
            </a:fld>
            <a:endParaRPr lang="en-US"/>
          </a:p>
        </p:txBody>
      </p:sp>
      <p:sp>
        <p:nvSpPr>
          <p:cNvPr id="6" name="Footer Placeholder 5">
            <a:extLst>
              <a:ext uri="{FF2B5EF4-FFF2-40B4-BE49-F238E27FC236}">
                <a16:creationId xmlns:a16="http://schemas.microsoft.com/office/drawing/2014/main" id="{3CFB286F-22E4-4785-8FC1-EA4C29D8E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D41C1-9885-4E93-BA1F-EE0B0A591C70}"/>
              </a:ext>
            </a:extLst>
          </p:cNvPr>
          <p:cNvSpPr>
            <a:spLocks noGrp="1"/>
          </p:cNvSpPr>
          <p:nvPr>
            <p:ph type="sldNum" sz="quarter" idx="12"/>
          </p:nvPr>
        </p:nvSpPr>
        <p:spPr/>
        <p:txBody>
          <a:bodyPr/>
          <a:lstStyle/>
          <a:p>
            <a:fld id="{A7998C80-DE6E-4B7A-AB2C-9D392DBB5CC6}" type="slidenum">
              <a:rPr lang="en-US" smtClean="0"/>
              <a:t>‹#›</a:t>
            </a:fld>
            <a:endParaRPr lang="en-US"/>
          </a:p>
        </p:txBody>
      </p:sp>
    </p:spTree>
    <p:extLst>
      <p:ext uri="{BB962C8B-B14F-4D97-AF65-F5344CB8AC3E}">
        <p14:creationId xmlns:p14="http://schemas.microsoft.com/office/powerpoint/2010/main" val="319912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E1EBC4-7A74-47DD-B68C-BD7539F6F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27C36F-93AD-45DA-8AC6-5528D275E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225FF-6883-4A29-BCA2-5E0938CC2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EDC98-EA85-4288-924E-2D0F76E8B838}" type="datetimeFigureOut">
              <a:rPr lang="en-US" smtClean="0"/>
              <a:t>1/29/2020</a:t>
            </a:fld>
            <a:endParaRPr lang="en-US"/>
          </a:p>
        </p:txBody>
      </p:sp>
      <p:sp>
        <p:nvSpPr>
          <p:cNvPr id="5" name="Footer Placeholder 4">
            <a:extLst>
              <a:ext uri="{FF2B5EF4-FFF2-40B4-BE49-F238E27FC236}">
                <a16:creationId xmlns:a16="http://schemas.microsoft.com/office/drawing/2014/main" id="{BEB54F4D-2771-498E-9EDC-561B467EE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5AFDD3-C234-400E-967C-A3D6A110C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98C80-DE6E-4B7A-AB2C-9D392DBB5CC6}" type="slidenum">
              <a:rPr lang="en-US" smtClean="0"/>
              <a:t>‹#›</a:t>
            </a:fld>
            <a:endParaRPr lang="en-US"/>
          </a:p>
        </p:txBody>
      </p:sp>
    </p:spTree>
    <p:extLst>
      <p:ext uri="{BB962C8B-B14F-4D97-AF65-F5344CB8AC3E}">
        <p14:creationId xmlns:p14="http://schemas.microsoft.com/office/powerpoint/2010/main" val="4280531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B81B-A80F-4509-B4B2-405DBEE0568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14DFD85-0AF9-4462-9D52-466A0752903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864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after fork</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6D238866-5FC4-4943-AC57-8540AE5D8309}"/>
                  </a:ext>
                </a:extLst>
              </p14:cNvPr>
              <p14:cNvContentPartPr/>
              <p14:nvPr/>
            </p14:nvContentPartPr>
            <p14:xfrm>
              <a:off x="2682000" y="3314160"/>
              <a:ext cx="1899360" cy="1217880"/>
            </p14:xfrm>
          </p:contentPart>
        </mc:Choice>
        <mc:Fallback xmlns="">
          <p:pic>
            <p:nvPicPr>
              <p:cNvPr id="12" name="Ink 11">
                <a:extLst>
                  <a:ext uri="{FF2B5EF4-FFF2-40B4-BE49-F238E27FC236}">
                    <a16:creationId xmlns:a16="http://schemas.microsoft.com/office/drawing/2014/main" id="{6D238866-5FC4-4943-AC57-8540AE5D8309}"/>
                  </a:ext>
                </a:extLst>
              </p:cNvPr>
              <p:cNvPicPr/>
              <p:nvPr/>
            </p:nvPicPr>
            <p:blipFill>
              <a:blip r:embed="rId4"/>
              <a:stretch>
                <a:fillRect/>
              </a:stretch>
            </p:blipFill>
            <p:spPr>
              <a:xfrm>
                <a:off x="2672640" y="3304800"/>
                <a:ext cx="1918080" cy="1236600"/>
              </a:xfrm>
              <a:prstGeom prst="rect">
                <a:avLst/>
              </a:prstGeom>
            </p:spPr>
          </p:pic>
        </mc:Fallback>
      </mc:AlternateContent>
    </p:spTree>
    <p:extLst>
      <p:ext uri="{BB962C8B-B14F-4D97-AF65-F5344CB8AC3E}">
        <p14:creationId xmlns:p14="http://schemas.microsoft.com/office/powerpoint/2010/main" val="62333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AE52-06EF-4429-85EE-68EB0260B806}"/>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FE0F8485-DA47-46B7-89DB-5ED840EB997C}"/>
              </a:ext>
            </a:extLst>
          </p:cNvPr>
          <p:cNvSpPr>
            <a:spLocks noGrp="1"/>
          </p:cNvSpPr>
          <p:nvPr>
            <p:ph idx="1"/>
          </p:nvPr>
        </p:nvSpPr>
        <p:spPr/>
        <p:txBody>
          <a:bodyPr/>
          <a:lstStyle/>
          <a:p>
            <a:r>
              <a:rPr lang="en-US" dirty="0"/>
              <a:t>fork system call creates a new process that is identical to the child process</a:t>
            </a:r>
          </a:p>
          <a:p>
            <a:pPr lvl="1"/>
            <a:r>
              <a:rPr lang="en-US" dirty="0"/>
              <a:t>new memory (</a:t>
            </a:r>
            <a:r>
              <a:rPr lang="en-US" dirty="0" err="1"/>
              <a:t>heap+stack+code+global</a:t>
            </a:r>
            <a:r>
              <a:rPr lang="en-US" dirty="0"/>
              <a:t>) is allocated for the child process</a:t>
            </a:r>
          </a:p>
          <a:p>
            <a:pPr lvl="1"/>
            <a:r>
              <a:rPr lang="en-US" dirty="0"/>
              <a:t>the entire memory of the parent process is copied to the child process</a:t>
            </a:r>
          </a:p>
          <a:p>
            <a:pPr lvl="1"/>
            <a:r>
              <a:rPr lang="en-US" dirty="0"/>
              <a:t>the register values of the parent process are copied to the corresponding registers in the child process</a:t>
            </a:r>
          </a:p>
          <a:p>
            <a:pPr lvl="1"/>
            <a:r>
              <a:rPr lang="en-US" dirty="0"/>
              <a:t>after the fork returns changing the value of a variable in the parent doesn’t change the variable’s value in child and vice versa</a:t>
            </a:r>
          </a:p>
        </p:txBody>
      </p:sp>
    </p:spTree>
    <p:extLst>
      <p:ext uri="{BB962C8B-B14F-4D97-AF65-F5344CB8AC3E}">
        <p14:creationId xmlns:p14="http://schemas.microsoft.com/office/powerpoint/2010/main" val="52692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before exit</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exit();</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10178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before exit</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D978F36B-7DFD-44BA-A5FE-2C9323BB4408}"/>
                  </a:ext>
                </a:extLst>
              </p14:cNvPr>
              <p14:cNvContentPartPr/>
              <p14:nvPr/>
            </p14:nvContentPartPr>
            <p14:xfrm>
              <a:off x="2717640" y="3274560"/>
              <a:ext cx="1824480" cy="421200"/>
            </p14:xfrm>
          </p:contentPart>
        </mc:Choice>
        <mc:Fallback xmlns="">
          <p:pic>
            <p:nvPicPr>
              <p:cNvPr id="12" name="Ink 11">
                <a:extLst>
                  <a:ext uri="{FF2B5EF4-FFF2-40B4-BE49-F238E27FC236}">
                    <a16:creationId xmlns:a16="http://schemas.microsoft.com/office/drawing/2014/main" id="{D978F36B-7DFD-44BA-A5FE-2C9323BB4408}"/>
                  </a:ext>
                </a:extLst>
              </p:cNvPr>
              <p:cNvPicPr/>
              <p:nvPr/>
            </p:nvPicPr>
            <p:blipFill>
              <a:blip r:embed="rId4"/>
              <a:stretch>
                <a:fillRect/>
              </a:stretch>
            </p:blipFill>
            <p:spPr>
              <a:xfrm>
                <a:off x="2708280" y="3265200"/>
                <a:ext cx="1843200" cy="439920"/>
              </a:xfrm>
              <a:prstGeom prst="rect">
                <a:avLst/>
              </a:prstGeom>
            </p:spPr>
          </p:pic>
        </mc:Fallback>
      </mc:AlternateContent>
    </p:spTree>
    <p:extLst>
      <p:ext uri="{BB962C8B-B14F-4D97-AF65-F5344CB8AC3E}">
        <p14:creationId xmlns:p14="http://schemas.microsoft.com/office/powerpoint/2010/main" val="153721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exit</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147249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after exit</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p:spTree>
    <p:extLst>
      <p:ext uri="{BB962C8B-B14F-4D97-AF65-F5344CB8AC3E}">
        <p14:creationId xmlns:p14="http://schemas.microsoft.com/office/powerpoint/2010/main" val="1120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82FA-4748-449B-A91D-7BC2C0B6F410}"/>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5FA71DC1-343E-4CB3-BE13-221482E17C10}"/>
              </a:ext>
            </a:extLst>
          </p:cNvPr>
          <p:cNvSpPr>
            <a:spLocks noGrp="1"/>
          </p:cNvSpPr>
          <p:nvPr>
            <p:ph idx="1"/>
          </p:nvPr>
        </p:nvSpPr>
        <p:spPr/>
        <p:txBody>
          <a:bodyPr>
            <a:normAutofit/>
          </a:bodyPr>
          <a:lstStyle/>
          <a:p>
            <a:r>
              <a:rPr lang="en-US" dirty="0"/>
              <a:t>exec</a:t>
            </a:r>
          </a:p>
          <a:p>
            <a:endParaRPr lang="en-US" dirty="0"/>
          </a:p>
          <a:p>
            <a:r>
              <a:rPr lang="en-US" dirty="0"/>
              <a:t>fork</a:t>
            </a:r>
          </a:p>
          <a:p>
            <a:endParaRPr lang="en-US" dirty="0"/>
          </a:p>
          <a:p>
            <a:r>
              <a:rPr lang="en-US" dirty="0"/>
              <a:t>exit</a:t>
            </a:r>
          </a:p>
          <a:p>
            <a:endParaRPr lang="en-US" dirty="0"/>
          </a:p>
          <a:p>
            <a:r>
              <a:rPr lang="en-US" dirty="0"/>
              <a:t>wait</a:t>
            </a:r>
          </a:p>
          <a:p>
            <a:pPr lvl="1"/>
            <a:r>
              <a:rPr lang="en-US" dirty="0"/>
              <a:t>the parent waits until one of the children exits </a:t>
            </a:r>
          </a:p>
        </p:txBody>
      </p:sp>
    </p:spTree>
    <p:extLst>
      <p:ext uri="{BB962C8B-B14F-4D97-AF65-F5344CB8AC3E}">
        <p14:creationId xmlns:p14="http://schemas.microsoft.com/office/powerpoint/2010/main" val="305341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14" name="TextBox 13">
            <a:extLst>
              <a:ext uri="{FF2B5EF4-FFF2-40B4-BE49-F238E27FC236}">
                <a16:creationId xmlns:a16="http://schemas.microsoft.com/office/drawing/2014/main" id="{5CA31E84-66D8-4FA3-BEA2-897A7A3FD014}"/>
              </a:ext>
            </a:extLst>
          </p:cNvPr>
          <p:cNvSpPr txBox="1"/>
          <p:nvPr/>
        </p:nvSpPr>
        <p:spPr>
          <a:xfrm>
            <a:off x="9731830" y="3429000"/>
            <a:ext cx="205739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shell is waiting for the user input</a:t>
            </a:r>
          </a:p>
        </p:txBody>
      </p:sp>
      <p:sp>
        <p:nvSpPr>
          <p:cNvPr id="18" name="TextBox 17">
            <a:extLst>
              <a:ext uri="{FF2B5EF4-FFF2-40B4-BE49-F238E27FC236}">
                <a16:creationId xmlns:a16="http://schemas.microsoft.com/office/drawing/2014/main" id="{DCD4CFDC-F8C6-4B92-9B0B-21BBF71DE219}"/>
              </a:ext>
            </a:extLst>
          </p:cNvPr>
          <p:cNvSpPr txBox="1"/>
          <p:nvPr/>
        </p:nvSpPr>
        <p:spPr>
          <a:xfrm>
            <a:off x="8153400" y="1055914"/>
            <a:ext cx="2427514" cy="646331"/>
          </a:xfrm>
          <a:prstGeom prst="rect">
            <a:avLst/>
          </a:prstGeom>
          <a:noFill/>
        </p:spPr>
        <p:txBody>
          <a:bodyPr wrap="square" rtlCol="0">
            <a:spAutoFit/>
          </a:bodyPr>
          <a:lstStyle/>
          <a:p>
            <a:r>
              <a:rPr lang="en-US" sz="3600" dirty="0"/>
              <a:t>$</a:t>
            </a:r>
          </a:p>
        </p:txBody>
      </p:sp>
    </p:spTree>
    <p:extLst>
      <p:ext uri="{BB962C8B-B14F-4D97-AF65-F5344CB8AC3E}">
        <p14:creationId xmlns:p14="http://schemas.microsoft.com/office/powerpoint/2010/main" val="127277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4" name="TextBox 3">
            <a:extLst>
              <a:ext uri="{FF2B5EF4-FFF2-40B4-BE49-F238E27FC236}">
                <a16:creationId xmlns:a16="http://schemas.microsoft.com/office/drawing/2014/main" id="{A7BACC6A-B0F9-48F7-A580-B8C7FDA35C46}"/>
              </a:ext>
            </a:extLst>
          </p:cNvPr>
          <p:cNvSpPr txBox="1"/>
          <p:nvPr/>
        </p:nvSpPr>
        <p:spPr>
          <a:xfrm>
            <a:off x="8153400" y="1055914"/>
            <a:ext cx="2427514" cy="646331"/>
          </a:xfrm>
          <a:prstGeom prst="rect">
            <a:avLst/>
          </a:prstGeom>
          <a:noFill/>
        </p:spPr>
        <p:txBody>
          <a:bodyPr wrap="square" rtlCol="0">
            <a:spAutoFit/>
          </a:bodyPr>
          <a:lstStyle/>
          <a:p>
            <a:r>
              <a:rPr lang="en-US" sz="3600" dirty="0"/>
              <a:t>$ ls</a:t>
            </a:r>
          </a:p>
        </p:txBody>
      </p:sp>
      <p:sp>
        <p:nvSpPr>
          <p:cNvPr id="12" name="TextBox 11">
            <a:extLst>
              <a:ext uri="{FF2B5EF4-FFF2-40B4-BE49-F238E27FC236}">
                <a16:creationId xmlns:a16="http://schemas.microsoft.com/office/drawing/2014/main" id="{7381B71F-0073-4665-91FF-99B3E0BB35F9}"/>
              </a:ext>
            </a:extLst>
          </p:cNvPr>
          <p:cNvSpPr txBox="1"/>
          <p:nvPr/>
        </p:nvSpPr>
        <p:spPr>
          <a:xfrm>
            <a:off x="9731830" y="3429000"/>
            <a:ext cx="199207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 entered </a:t>
            </a:r>
            <a:r>
              <a:rPr lang="en-US" dirty="0">
                <a:solidFill>
                  <a:srgbClr val="FF0000"/>
                </a:solidFill>
                <a:latin typeface="Arial" panose="020B0604020202020204" pitchFamily="34" charset="0"/>
                <a:cs typeface="Arial" panose="020B0604020202020204" pitchFamily="34" charset="0"/>
              </a:rPr>
              <a:t>ls</a:t>
            </a:r>
          </a:p>
        </p:txBody>
      </p:sp>
    </p:spTree>
    <p:extLst>
      <p:ext uri="{BB962C8B-B14F-4D97-AF65-F5344CB8AC3E}">
        <p14:creationId xmlns:p14="http://schemas.microsoft.com/office/powerpoint/2010/main" val="111124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4" name="TextBox 3">
            <a:extLst>
              <a:ext uri="{FF2B5EF4-FFF2-40B4-BE49-F238E27FC236}">
                <a16:creationId xmlns:a16="http://schemas.microsoft.com/office/drawing/2014/main" id="{A7BACC6A-B0F9-48F7-A580-B8C7FDA35C46}"/>
              </a:ext>
            </a:extLst>
          </p:cNvPr>
          <p:cNvSpPr txBox="1"/>
          <p:nvPr/>
        </p:nvSpPr>
        <p:spPr>
          <a:xfrm>
            <a:off x="8654144" y="1055914"/>
            <a:ext cx="2427514" cy="1200329"/>
          </a:xfrm>
          <a:prstGeom prst="rect">
            <a:avLst/>
          </a:prstGeom>
          <a:noFill/>
        </p:spPr>
        <p:txBody>
          <a:bodyPr wrap="square" rtlCol="0">
            <a:spAutoFit/>
          </a:bodyPr>
          <a:lstStyle/>
          <a:p>
            <a:r>
              <a:rPr lang="en-US" sz="2400" dirty="0"/>
              <a:t>$ ls</a:t>
            </a:r>
          </a:p>
          <a:p>
            <a:r>
              <a:rPr lang="en-US" sz="2400" dirty="0" err="1"/>
              <a:t>a.out</a:t>
            </a:r>
            <a:endParaRPr lang="en-US" sz="2400" dirty="0"/>
          </a:p>
          <a:p>
            <a:r>
              <a:rPr lang="en-US" sz="2400" dirty="0" err="1"/>
              <a:t>a.c</a:t>
            </a:r>
            <a:endParaRPr lang="en-US" sz="2400" dirty="0"/>
          </a:p>
        </p:txBody>
      </p:sp>
      <p:sp>
        <p:nvSpPr>
          <p:cNvPr id="12" name="Oval 11">
            <a:extLst>
              <a:ext uri="{FF2B5EF4-FFF2-40B4-BE49-F238E27FC236}">
                <a16:creationId xmlns:a16="http://schemas.microsoft.com/office/drawing/2014/main" id="{D922E9EF-2E9F-4E41-9820-9F64B9305F03}"/>
              </a:ext>
            </a:extLst>
          </p:cNvPr>
          <p:cNvSpPr/>
          <p:nvPr/>
        </p:nvSpPr>
        <p:spPr>
          <a:xfrm>
            <a:off x="5802085" y="2220687"/>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7" name="TextBox 6">
            <a:extLst>
              <a:ext uri="{FF2B5EF4-FFF2-40B4-BE49-F238E27FC236}">
                <a16:creationId xmlns:a16="http://schemas.microsoft.com/office/drawing/2014/main" id="{428C7CAF-A93E-4BC6-BA1F-203A08B0273F}"/>
              </a:ext>
            </a:extLst>
          </p:cNvPr>
          <p:cNvSpPr txBox="1"/>
          <p:nvPr/>
        </p:nvSpPr>
        <p:spPr>
          <a:xfrm>
            <a:off x="9503230" y="3429000"/>
            <a:ext cx="1817913" cy="1200329"/>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ls</a:t>
            </a:r>
            <a:r>
              <a:rPr lang="en-US" dirty="0">
                <a:latin typeface="Arial" panose="020B0604020202020204" pitchFamily="34" charset="0"/>
                <a:cs typeface="Arial" panose="020B0604020202020204" pitchFamily="34" charset="0"/>
              </a:rPr>
              <a:t> is executing.</a:t>
            </a:r>
          </a:p>
          <a:p>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shell</a:t>
            </a:r>
            <a:r>
              <a:rPr lang="en-US" dirty="0">
                <a:latin typeface="Arial" panose="020B0604020202020204" pitchFamily="34" charset="0"/>
                <a:cs typeface="Arial" panose="020B0604020202020204" pitchFamily="34" charset="0"/>
              </a:rPr>
              <a:t> is waiting for </a:t>
            </a:r>
            <a:r>
              <a:rPr lang="en-US" dirty="0">
                <a:solidFill>
                  <a:srgbClr val="FF0000"/>
                </a:solidFill>
                <a:latin typeface="Arial" panose="020B0604020202020204" pitchFamily="34" charset="0"/>
                <a:cs typeface="Arial" panose="020B0604020202020204" pitchFamily="34" charset="0"/>
              </a:rPr>
              <a:t>ls </a:t>
            </a:r>
            <a:r>
              <a:rPr lang="en-US" dirty="0">
                <a:latin typeface="Arial" panose="020B0604020202020204" pitchFamily="34" charset="0"/>
                <a:cs typeface="Arial" panose="020B0604020202020204" pitchFamily="34" charset="0"/>
              </a:rPr>
              <a:t>to finish</a:t>
            </a:r>
          </a:p>
        </p:txBody>
      </p:sp>
    </p:spTree>
    <p:extLst>
      <p:ext uri="{BB962C8B-B14F-4D97-AF65-F5344CB8AC3E}">
        <p14:creationId xmlns:p14="http://schemas.microsoft.com/office/powerpoint/2010/main" val="95657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D665-33FB-4387-8FBC-EBB9358BCE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612D15-49D1-4259-B2E6-1375D8DF7961}"/>
              </a:ext>
            </a:extLst>
          </p:cNvPr>
          <p:cNvSpPr>
            <a:spLocks noGrp="1"/>
          </p:cNvSpPr>
          <p:nvPr>
            <p:ph idx="1"/>
          </p:nvPr>
        </p:nvSpPr>
        <p:spPr/>
        <p:txBody>
          <a:bodyPr/>
          <a:lstStyle/>
          <a:p>
            <a:r>
              <a:rPr lang="en-US" dirty="0"/>
              <a:t>Read chapter-0 from the xv6 book</a:t>
            </a:r>
          </a:p>
        </p:txBody>
      </p:sp>
    </p:spTree>
    <p:extLst>
      <p:ext uri="{BB962C8B-B14F-4D97-AF65-F5344CB8AC3E}">
        <p14:creationId xmlns:p14="http://schemas.microsoft.com/office/powerpoint/2010/main" val="197787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7" name="TextBox 6">
            <a:extLst>
              <a:ext uri="{FF2B5EF4-FFF2-40B4-BE49-F238E27FC236}">
                <a16:creationId xmlns:a16="http://schemas.microsoft.com/office/drawing/2014/main" id="{428C7CAF-A93E-4BC6-BA1F-203A08B0273F}"/>
              </a:ext>
            </a:extLst>
          </p:cNvPr>
          <p:cNvSpPr txBox="1"/>
          <p:nvPr/>
        </p:nvSpPr>
        <p:spPr>
          <a:xfrm>
            <a:off x="9731830" y="3429000"/>
            <a:ext cx="2242455" cy="1200329"/>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ls</a:t>
            </a:r>
            <a:r>
              <a:rPr lang="en-US" dirty="0">
                <a:latin typeface="Arial" panose="020B0604020202020204" pitchFamily="34" charset="0"/>
                <a:cs typeface="Arial" panose="020B0604020202020204" pitchFamily="34" charset="0"/>
              </a:rPr>
              <a:t> has exited</a:t>
            </a:r>
          </a:p>
          <a:p>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shell</a:t>
            </a:r>
            <a:r>
              <a:rPr lang="en-US" dirty="0">
                <a:latin typeface="Arial" panose="020B0604020202020204" pitchFamily="34" charset="0"/>
                <a:cs typeface="Arial" panose="020B0604020202020204" pitchFamily="34" charset="0"/>
              </a:rPr>
              <a:t> is waiting for the user input</a:t>
            </a:r>
          </a:p>
        </p:txBody>
      </p:sp>
      <p:sp>
        <p:nvSpPr>
          <p:cNvPr id="18" name="TextBox 17">
            <a:extLst>
              <a:ext uri="{FF2B5EF4-FFF2-40B4-BE49-F238E27FC236}">
                <a16:creationId xmlns:a16="http://schemas.microsoft.com/office/drawing/2014/main" id="{B7A36799-85DC-4F67-BB16-22A41974EF53}"/>
              </a:ext>
            </a:extLst>
          </p:cNvPr>
          <p:cNvSpPr txBox="1"/>
          <p:nvPr/>
        </p:nvSpPr>
        <p:spPr>
          <a:xfrm>
            <a:off x="8654144" y="1055914"/>
            <a:ext cx="2427514" cy="1569660"/>
          </a:xfrm>
          <a:prstGeom prst="rect">
            <a:avLst/>
          </a:prstGeom>
          <a:noFill/>
        </p:spPr>
        <p:txBody>
          <a:bodyPr wrap="square" rtlCol="0">
            <a:spAutoFit/>
          </a:bodyPr>
          <a:lstStyle/>
          <a:p>
            <a:r>
              <a:rPr lang="en-US" sz="2400" dirty="0"/>
              <a:t>$ ls</a:t>
            </a:r>
          </a:p>
          <a:p>
            <a:r>
              <a:rPr lang="en-US" sz="2400" dirty="0" err="1"/>
              <a:t>a.out</a:t>
            </a:r>
            <a:endParaRPr lang="en-US" sz="2400" dirty="0"/>
          </a:p>
          <a:p>
            <a:r>
              <a:rPr lang="en-US" sz="2400" dirty="0" err="1"/>
              <a:t>a.c</a:t>
            </a:r>
            <a:endParaRPr lang="en-US" sz="2400" dirty="0"/>
          </a:p>
          <a:p>
            <a:r>
              <a:rPr lang="en-US" sz="2400" dirty="0"/>
              <a:t>$</a:t>
            </a:r>
          </a:p>
        </p:txBody>
      </p:sp>
    </p:spTree>
    <p:extLst>
      <p:ext uri="{BB962C8B-B14F-4D97-AF65-F5344CB8AC3E}">
        <p14:creationId xmlns:p14="http://schemas.microsoft.com/office/powerpoint/2010/main" val="358645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B8BD-CC45-4EFD-9A40-E765F070CF9D}"/>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557AA48E-217B-4AAF-964B-555D25AC610A}"/>
              </a:ext>
            </a:extLst>
          </p:cNvPr>
          <p:cNvSpPr>
            <a:spLocks noGrp="1"/>
          </p:cNvSpPr>
          <p:nvPr>
            <p:ph idx="1"/>
          </p:nvPr>
        </p:nvSpPr>
        <p:spPr/>
        <p:txBody>
          <a:bodyPr>
            <a:normAutofit fontScale="85000" lnSpcReduction="20000"/>
          </a:bodyPr>
          <a:lstStyle/>
          <a:p>
            <a:pPr marL="0" indent="0">
              <a:buNone/>
            </a:pPr>
            <a:r>
              <a:rPr lang="en-US" dirty="0"/>
              <a:t>while (1) {</a:t>
            </a:r>
          </a:p>
          <a:p>
            <a:pPr marL="0" indent="0">
              <a:buNone/>
            </a:pPr>
            <a:r>
              <a:rPr lang="en-US" dirty="0"/>
              <a:t>   write(1, “$ ”, 2);</a:t>
            </a:r>
          </a:p>
          <a:p>
            <a:pPr marL="0" indent="0">
              <a:buNone/>
            </a:pPr>
            <a:r>
              <a:rPr lang="en-US" dirty="0"/>
              <a:t>   </a:t>
            </a:r>
            <a:r>
              <a:rPr lang="en-US" dirty="0" err="1"/>
              <a:t>read_command</a:t>
            </a:r>
            <a:r>
              <a:rPr lang="en-US" dirty="0"/>
              <a:t>(0, </a:t>
            </a:r>
            <a:r>
              <a:rPr lang="en-US" dirty="0" err="1"/>
              <a:t>cmd</a:t>
            </a:r>
            <a:r>
              <a:rPr lang="en-US" dirty="0"/>
              <a:t>, </a:t>
            </a:r>
            <a:r>
              <a:rPr lang="en-US" dirty="0" err="1"/>
              <a:t>args</a:t>
            </a:r>
            <a:r>
              <a:rPr lang="en-US" dirty="0"/>
              <a:t>);</a:t>
            </a:r>
          </a:p>
          <a:p>
            <a:pPr marL="0" indent="0">
              <a:buNone/>
            </a:pPr>
            <a:r>
              <a:rPr lang="en-US" dirty="0"/>
              <a:t>   </a:t>
            </a:r>
            <a:r>
              <a:rPr lang="en-US" dirty="0" err="1"/>
              <a:t>pid</a:t>
            </a:r>
            <a:r>
              <a:rPr lang="en-US" dirty="0"/>
              <a:t> = fork();</a:t>
            </a:r>
          </a:p>
          <a:p>
            <a:pPr marL="0" indent="0">
              <a:buNone/>
            </a:pPr>
            <a:r>
              <a:rPr lang="en-US" dirty="0"/>
              <a:t>   if (</a:t>
            </a:r>
            <a:r>
              <a:rPr lang="en-US" dirty="0" err="1"/>
              <a:t>pid</a:t>
            </a:r>
            <a:r>
              <a:rPr lang="en-US" dirty="0"/>
              <a:t> == 0) {</a:t>
            </a:r>
          </a:p>
          <a:p>
            <a:pPr marL="0" indent="0">
              <a:buNone/>
            </a:pPr>
            <a:r>
              <a:rPr lang="en-US" dirty="0"/>
              <a:t>      exec(</a:t>
            </a:r>
            <a:r>
              <a:rPr lang="en-US" dirty="0" err="1"/>
              <a:t>cmd</a:t>
            </a:r>
            <a:r>
              <a:rPr lang="en-US" dirty="0"/>
              <a:t>, </a:t>
            </a:r>
            <a:r>
              <a:rPr lang="en-US" dirty="0" err="1"/>
              <a:t>args</a:t>
            </a:r>
            <a:r>
              <a:rPr lang="en-US" dirty="0"/>
              <a:t>);</a:t>
            </a:r>
          </a:p>
          <a:p>
            <a:pPr marL="0" indent="0">
              <a:buNone/>
            </a:pPr>
            <a:r>
              <a:rPr lang="en-US" dirty="0"/>
              <a:t>   } else if (</a:t>
            </a:r>
            <a:r>
              <a:rPr lang="en-US" dirty="0" err="1"/>
              <a:t>pid</a:t>
            </a:r>
            <a:r>
              <a:rPr lang="en-US" dirty="0"/>
              <a:t> &gt; 0) {</a:t>
            </a:r>
          </a:p>
          <a:p>
            <a:pPr marL="0" indent="0">
              <a:buNone/>
            </a:pPr>
            <a:r>
              <a:rPr lang="en-US" dirty="0"/>
              <a:t>      wait();</a:t>
            </a:r>
          </a:p>
          <a:p>
            <a:pPr marL="0" indent="0">
              <a:buNone/>
            </a:pPr>
            <a:r>
              <a:rPr lang="en-US" dirty="0"/>
              <a:t>   } else</a:t>
            </a:r>
          </a:p>
          <a:p>
            <a:pPr marL="0" indent="0">
              <a:buNone/>
            </a:pPr>
            <a:r>
              <a:rPr lang="en-US" dirty="0"/>
              <a:t>      </a:t>
            </a:r>
            <a:r>
              <a:rPr lang="en-US" dirty="0" err="1"/>
              <a:t>printf</a:t>
            </a:r>
            <a:r>
              <a:rPr lang="en-US" dirty="0"/>
              <a:t>(“Failed to fork\n”);</a:t>
            </a:r>
          </a:p>
          <a:p>
            <a:pPr marL="0" indent="0">
              <a:buNone/>
            </a:pPr>
            <a:r>
              <a:rPr lang="en-US" dirty="0"/>
              <a:t>}</a:t>
            </a:r>
          </a:p>
        </p:txBody>
      </p:sp>
      <p:sp>
        <p:nvSpPr>
          <p:cNvPr id="4" name="TextBox 3">
            <a:extLst>
              <a:ext uri="{FF2B5EF4-FFF2-40B4-BE49-F238E27FC236}">
                <a16:creationId xmlns:a16="http://schemas.microsoft.com/office/drawing/2014/main" id="{5229857D-BC6C-4099-878F-C41ECBB8CBCE}"/>
              </a:ext>
            </a:extLst>
          </p:cNvPr>
          <p:cNvSpPr txBox="1"/>
          <p:nvPr/>
        </p:nvSpPr>
        <p:spPr>
          <a:xfrm>
            <a:off x="8109856" y="2394857"/>
            <a:ext cx="2503714"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current working directory is copied to the child during fork.</a:t>
            </a:r>
          </a:p>
          <a:p>
            <a:endParaRPr lang="en-US" dirty="0">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ls</a:t>
            </a:r>
            <a:r>
              <a:rPr lang="en-US" dirty="0">
                <a:latin typeface="Arial" panose="020B0604020202020204" pitchFamily="34" charset="0"/>
                <a:cs typeface="Arial" panose="020B0604020202020204" pitchFamily="34" charset="0"/>
              </a:rPr>
              <a:t> program gives the same result in the parent and the child.</a:t>
            </a:r>
          </a:p>
        </p:txBody>
      </p:sp>
    </p:spTree>
    <p:extLst>
      <p:ext uri="{BB962C8B-B14F-4D97-AF65-F5344CB8AC3E}">
        <p14:creationId xmlns:p14="http://schemas.microsoft.com/office/powerpoint/2010/main" val="2090995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6B7E-4B97-407B-9634-2337EC805414}"/>
              </a:ext>
            </a:extLst>
          </p:cNvPr>
          <p:cNvSpPr>
            <a:spLocks noGrp="1"/>
          </p:cNvSpPr>
          <p:nvPr>
            <p:ph type="title"/>
          </p:nvPr>
        </p:nvSpPr>
        <p:spPr/>
        <p:txBody>
          <a:bodyPr/>
          <a:lstStyle/>
          <a:p>
            <a:r>
              <a:rPr lang="en-US" dirty="0" err="1"/>
              <a:t>creat</a:t>
            </a:r>
            <a:endParaRPr lang="en-US" dirty="0"/>
          </a:p>
        </p:txBody>
      </p:sp>
      <p:sp>
        <p:nvSpPr>
          <p:cNvPr id="3" name="Content Placeholder 2">
            <a:extLst>
              <a:ext uri="{FF2B5EF4-FFF2-40B4-BE49-F238E27FC236}">
                <a16:creationId xmlns:a16="http://schemas.microsoft.com/office/drawing/2014/main" id="{D69F0919-95DD-4703-94D4-7F39DD151E7A}"/>
              </a:ext>
            </a:extLst>
          </p:cNvPr>
          <p:cNvSpPr>
            <a:spLocks noGrp="1"/>
          </p:cNvSpPr>
          <p:nvPr>
            <p:ph idx="1"/>
          </p:nvPr>
        </p:nvSpPr>
        <p:spPr/>
        <p:txBody>
          <a:bodyPr/>
          <a:lstStyle/>
          <a:p>
            <a:r>
              <a:rPr lang="en-US" dirty="0"/>
              <a:t>int </a:t>
            </a:r>
            <a:r>
              <a:rPr lang="en-US" dirty="0" err="1"/>
              <a:t>creat</a:t>
            </a:r>
            <a:r>
              <a:rPr lang="en-US" dirty="0"/>
              <a:t>(const char *pathname, int flags);</a:t>
            </a:r>
          </a:p>
          <a:p>
            <a:pPr lvl="1"/>
            <a:r>
              <a:rPr lang="en-US" dirty="0"/>
              <a:t>creates a new file</a:t>
            </a:r>
          </a:p>
          <a:p>
            <a:pPr lvl="1"/>
            <a:r>
              <a:rPr lang="en-US" dirty="0"/>
              <a:t>if the file already exists, truncates it</a:t>
            </a:r>
          </a:p>
          <a:p>
            <a:pPr lvl="1"/>
            <a:r>
              <a:rPr lang="en-US" dirty="0"/>
              <a:t>permissions (who can access the file) are set according to flags</a:t>
            </a:r>
          </a:p>
          <a:p>
            <a:pPr lvl="1"/>
            <a:r>
              <a:rPr lang="en-US" dirty="0"/>
              <a:t>On successful, an integer file descriptor is returned</a:t>
            </a:r>
          </a:p>
          <a:p>
            <a:pPr lvl="1"/>
            <a:r>
              <a:rPr lang="en-US" dirty="0"/>
              <a:t>the file descriptor can be used to write to file</a:t>
            </a:r>
          </a:p>
          <a:p>
            <a:pPr lvl="1"/>
            <a:endParaRPr lang="en-US" dirty="0"/>
          </a:p>
        </p:txBody>
      </p:sp>
    </p:spTree>
    <p:extLst>
      <p:ext uri="{BB962C8B-B14F-4D97-AF65-F5344CB8AC3E}">
        <p14:creationId xmlns:p14="http://schemas.microsoft.com/office/powerpoint/2010/main" val="371958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B532-4AA5-42CD-8520-8011FEB62DC7}"/>
              </a:ext>
            </a:extLst>
          </p:cNvPr>
          <p:cNvSpPr>
            <a:spLocks noGrp="1"/>
          </p:cNvSpPr>
          <p:nvPr>
            <p:ph type="title"/>
          </p:nvPr>
        </p:nvSpPr>
        <p:spPr/>
        <p:txBody>
          <a:bodyPr/>
          <a:lstStyle/>
          <a:p>
            <a:r>
              <a:rPr lang="en-US" dirty="0"/>
              <a:t>file descriptor</a:t>
            </a:r>
          </a:p>
        </p:txBody>
      </p:sp>
      <p:sp>
        <p:nvSpPr>
          <p:cNvPr id="3" name="Content Placeholder 2">
            <a:extLst>
              <a:ext uri="{FF2B5EF4-FFF2-40B4-BE49-F238E27FC236}">
                <a16:creationId xmlns:a16="http://schemas.microsoft.com/office/drawing/2014/main" id="{28BE176C-6BA5-4FE2-A5F3-1363611A552A}"/>
              </a:ext>
            </a:extLst>
          </p:cNvPr>
          <p:cNvSpPr>
            <a:spLocks noGrp="1"/>
          </p:cNvSpPr>
          <p:nvPr>
            <p:ph idx="1"/>
          </p:nvPr>
        </p:nvSpPr>
        <p:spPr/>
        <p:txBody>
          <a:bodyPr/>
          <a:lstStyle/>
          <a:p>
            <a:r>
              <a:rPr lang="en-US" dirty="0"/>
              <a:t>file descriptor can refer to a file as well as a device</a:t>
            </a:r>
          </a:p>
          <a:p>
            <a:endParaRPr lang="en-US" dirty="0"/>
          </a:p>
          <a:p>
            <a:r>
              <a:rPr lang="en-US" dirty="0"/>
              <a:t>file descriptor 0 refers to the input device (e.g., keyboard)</a:t>
            </a:r>
          </a:p>
          <a:p>
            <a:pPr lvl="1"/>
            <a:r>
              <a:rPr lang="en-US" dirty="0"/>
              <a:t>0 points to standard input</a:t>
            </a:r>
          </a:p>
          <a:p>
            <a:endParaRPr lang="en-US" dirty="0"/>
          </a:p>
          <a:p>
            <a:r>
              <a:rPr lang="en-US" dirty="0"/>
              <a:t>file descriptor 1, 2 refers to the output device (e.g., a display screen)</a:t>
            </a:r>
          </a:p>
          <a:p>
            <a:pPr lvl="1"/>
            <a:r>
              <a:rPr lang="en-US" dirty="0"/>
              <a:t>1 points to standard output</a:t>
            </a:r>
          </a:p>
          <a:p>
            <a:pPr lvl="1"/>
            <a:r>
              <a:rPr lang="en-US" dirty="0"/>
              <a:t>2 points to standard error</a:t>
            </a:r>
          </a:p>
          <a:p>
            <a:endParaRPr lang="en-US" dirty="0"/>
          </a:p>
        </p:txBody>
      </p:sp>
    </p:spTree>
    <p:extLst>
      <p:ext uri="{BB962C8B-B14F-4D97-AF65-F5344CB8AC3E}">
        <p14:creationId xmlns:p14="http://schemas.microsoft.com/office/powerpoint/2010/main" val="265052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376C-81E3-4A21-A268-1B575A06AB8B}"/>
              </a:ext>
            </a:extLst>
          </p:cNvPr>
          <p:cNvSpPr>
            <a:spLocks noGrp="1"/>
          </p:cNvSpPr>
          <p:nvPr>
            <p:ph type="title"/>
          </p:nvPr>
        </p:nvSpPr>
        <p:spPr/>
        <p:txBody>
          <a:bodyPr/>
          <a:lstStyle/>
          <a:p>
            <a:r>
              <a:rPr lang="en-US" dirty="0"/>
              <a:t>write</a:t>
            </a:r>
          </a:p>
        </p:txBody>
      </p:sp>
      <p:sp>
        <p:nvSpPr>
          <p:cNvPr id="3" name="Content Placeholder 2">
            <a:extLst>
              <a:ext uri="{FF2B5EF4-FFF2-40B4-BE49-F238E27FC236}">
                <a16:creationId xmlns:a16="http://schemas.microsoft.com/office/drawing/2014/main" id="{F84B0713-C904-48C9-84AB-A227CC2C48B0}"/>
              </a:ext>
            </a:extLst>
          </p:cNvPr>
          <p:cNvSpPr>
            <a:spLocks noGrp="1"/>
          </p:cNvSpPr>
          <p:nvPr>
            <p:ph idx="1"/>
          </p:nvPr>
        </p:nvSpPr>
        <p:spPr/>
        <p:txBody>
          <a:bodyPr/>
          <a:lstStyle/>
          <a:p>
            <a:r>
              <a:rPr lang="en-US" dirty="0" err="1"/>
              <a:t>ssize_t</a:t>
            </a:r>
            <a:r>
              <a:rPr lang="en-US" dirty="0"/>
              <a:t> write(int </a:t>
            </a:r>
            <a:r>
              <a:rPr lang="en-US" dirty="0" err="1"/>
              <a:t>fd</a:t>
            </a:r>
            <a:r>
              <a:rPr lang="en-US" dirty="0"/>
              <a:t>, const void *</a:t>
            </a:r>
            <a:r>
              <a:rPr lang="en-US" dirty="0" err="1"/>
              <a:t>buf</a:t>
            </a:r>
            <a:r>
              <a:rPr lang="en-US" dirty="0"/>
              <a:t>, </a:t>
            </a:r>
            <a:r>
              <a:rPr lang="en-US" dirty="0" err="1"/>
              <a:t>size_t</a:t>
            </a:r>
            <a:r>
              <a:rPr lang="en-US" dirty="0"/>
              <a:t> count);</a:t>
            </a:r>
          </a:p>
          <a:p>
            <a:pPr lvl="1"/>
            <a:r>
              <a:rPr lang="en-US" dirty="0"/>
              <a:t>write up to count bytes from </a:t>
            </a:r>
            <a:r>
              <a:rPr lang="en-US" dirty="0" err="1"/>
              <a:t>buf</a:t>
            </a:r>
            <a:r>
              <a:rPr lang="en-US" dirty="0"/>
              <a:t> to file referred by the file descriptor </a:t>
            </a:r>
            <a:r>
              <a:rPr lang="en-US" dirty="0" err="1"/>
              <a:t>fd</a:t>
            </a:r>
            <a:endParaRPr lang="en-US" dirty="0"/>
          </a:p>
          <a:p>
            <a:pPr lvl="1"/>
            <a:r>
              <a:rPr lang="en-US" dirty="0"/>
              <a:t>returns the number of bytes that were written to the file</a:t>
            </a:r>
          </a:p>
          <a:p>
            <a:pPr lvl="1"/>
            <a:endParaRPr lang="en-US" dirty="0"/>
          </a:p>
          <a:p>
            <a:pPr lvl="1"/>
            <a:endParaRPr lang="en-US" dirty="0"/>
          </a:p>
          <a:p>
            <a:pPr lvl="1"/>
            <a:endParaRPr lang="en-US" dirty="0"/>
          </a:p>
          <a:p>
            <a:r>
              <a:rPr lang="en-US" dirty="0"/>
              <a:t>To know more</a:t>
            </a:r>
          </a:p>
          <a:p>
            <a:pPr lvl="1"/>
            <a:r>
              <a:rPr lang="en-US" dirty="0"/>
              <a:t>type man 2 write in your terminal</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49F6DE-2174-43BC-B7F5-E43A1F0D19AE}"/>
                  </a:ext>
                </a:extLst>
              </p14:cNvPr>
              <p14:cNvContentPartPr/>
              <p14:nvPr/>
            </p14:nvContentPartPr>
            <p14:xfrm>
              <a:off x="3055680" y="2222640"/>
              <a:ext cx="4699440" cy="73440"/>
            </p14:xfrm>
          </p:contentPart>
        </mc:Choice>
        <mc:Fallback xmlns="">
          <p:pic>
            <p:nvPicPr>
              <p:cNvPr id="4" name="Ink 3">
                <a:extLst>
                  <a:ext uri="{FF2B5EF4-FFF2-40B4-BE49-F238E27FC236}">
                    <a16:creationId xmlns:a16="http://schemas.microsoft.com/office/drawing/2014/main" id="{2C49F6DE-2174-43BC-B7F5-E43A1F0D19AE}"/>
                  </a:ext>
                </a:extLst>
              </p:cNvPr>
              <p:cNvPicPr/>
              <p:nvPr/>
            </p:nvPicPr>
            <p:blipFill>
              <a:blip r:embed="rId3"/>
              <a:stretch>
                <a:fillRect/>
              </a:stretch>
            </p:blipFill>
            <p:spPr>
              <a:xfrm>
                <a:off x="3046320" y="2213280"/>
                <a:ext cx="4718160" cy="92160"/>
              </a:xfrm>
              <a:prstGeom prst="rect">
                <a:avLst/>
              </a:prstGeom>
            </p:spPr>
          </p:pic>
        </mc:Fallback>
      </mc:AlternateContent>
    </p:spTree>
    <p:extLst>
      <p:ext uri="{BB962C8B-B14F-4D97-AF65-F5344CB8AC3E}">
        <p14:creationId xmlns:p14="http://schemas.microsoft.com/office/powerpoint/2010/main" val="160974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4DF7-0C05-4632-8F80-D3DED1C19E88}"/>
              </a:ext>
            </a:extLst>
          </p:cNvPr>
          <p:cNvSpPr>
            <a:spLocks noGrp="1"/>
          </p:cNvSpPr>
          <p:nvPr>
            <p:ph type="title"/>
          </p:nvPr>
        </p:nvSpPr>
        <p:spPr/>
        <p:txBody>
          <a:bodyPr/>
          <a:lstStyle/>
          <a:p>
            <a:r>
              <a:rPr lang="en-US" dirty="0"/>
              <a:t>read</a:t>
            </a:r>
          </a:p>
        </p:txBody>
      </p:sp>
      <p:sp>
        <p:nvSpPr>
          <p:cNvPr id="3" name="Content Placeholder 2">
            <a:extLst>
              <a:ext uri="{FF2B5EF4-FFF2-40B4-BE49-F238E27FC236}">
                <a16:creationId xmlns:a16="http://schemas.microsoft.com/office/drawing/2014/main" id="{F38C5650-3FCA-47FA-8541-F112CB41420E}"/>
              </a:ext>
            </a:extLst>
          </p:cNvPr>
          <p:cNvSpPr>
            <a:spLocks noGrp="1"/>
          </p:cNvSpPr>
          <p:nvPr>
            <p:ph idx="1"/>
          </p:nvPr>
        </p:nvSpPr>
        <p:spPr/>
        <p:txBody>
          <a:bodyPr/>
          <a:lstStyle/>
          <a:p>
            <a:r>
              <a:rPr lang="en-US" dirty="0" err="1"/>
              <a:t>ssize_t</a:t>
            </a:r>
            <a:r>
              <a:rPr lang="en-US" dirty="0"/>
              <a:t> read(int </a:t>
            </a:r>
            <a:r>
              <a:rPr lang="en-US" dirty="0" err="1"/>
              <a:t>fd</a:t>
            </a:r>
            <a:r>
              <a:rPr lang="en-US" dirty="0"/>
              <a:t>, void *</a:t>
            </a:r>
            <a:r>
              <a:rPr lang="en-US" dirty="0" err="1"/>
              <a:t>buf</a:t>
            </a:r>
            <a:r>
              <a:rPr lang="en-US" dirty="0"/>
              <a:t>, </a:t>
            </a:r>
            <a:r>
              <a:rPr lang="en-US" dirty="0" err="1"/>
              <a:t>size_t</a:t>
            </a:r>
            <a:r>
              <a:rPr lang="en-US" dirty="0"/>
              <a:t> count);</a:t>
            </a:r>
          </a:p>
          <a:p>
            <a:pPr lvl="1"/>
            <a:r>
              <a:rPr lang="en-US" dirty="0"/>
              <a:t>read up to count bytes from the file referred by file descriptor </a:t>
            </a:r>
            <a:r>
              <a:rPr lang="en-US" dirty="0" err="1"/>
              <a:t>fd</a:t>
            </a:r>
            <a:r>
              <a:rPr lang="en-US" dirty="0"/>
              <a:t> into </a:t>
            </a:r>
            <a:r>
              <a:rPr lang="en-US" dirty="0" err="1"/>
              <a:t>buf</a:t>
            </a:r>
            <a:endParaRPr lang="en-US" dirty="0"/>
          </a:p>
          <a:p>
            <a:pPr lvl="1"/>
            <a:r>
              <a:rPr lang="en-US" dirty="0"/>
              <a:t>returns the number of bytes read</a:t>
            </a:r>
          </a:p>
          <a:p>
            <a:pPr lvl="1"/>
            <a:r>
              <a:rPr lang="en-US" dirty="0"/>
              <a:t>If the </a:t>
            </a:r>
            <a:r>
              <a:rPr lang="en-US" dirty="0" err="1"/>
              <a:t>fd</a:t>
            </a:r>
            <a:r>
              <a:rPr lang="en-US" dirty="0"/>
              <a:t> is standard input, read system call waits for the user input</a:t>
            </a:r>
          </a:p>
          <a:p>
            <a:pPr lvl="1"/>
            <a:endParaRPr lang="en-US" dirty="0"/>
          </a:p>
          <a:p>
            <a:pPr lvl="1"/>
            <a:endParaRPr lang="en-US" dirty="0"/>
          </a:p>
          <a:p>
            <a:pPr lvl="1"/>
            <a:endParaRPr lang="en-US" dirty="0"/>
          </a:p>
          <a:p>
            <a:r>
              <a:rPr lang="en-US" dirty="0"/>
              <a:t>To know more</a:t>
            </a:r>
          </a:p>
          <a:p>
            <a:pPr lvl="1"/>
            <a:r>
              <a:rPr lang="en-US" dirty="0"/>
              <a:t>type man 2 read in your terminal</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D766E36-8D95-47EC-9448-1CF539F27DC3}"/>
                  </a:ext>
                </a:extLst>
              </p14:cNvPr>
              <p14:cNvContentPartPr/>
              <p14:nvPr/>
            </p14:nvContentPartPr>
            <p14:xfrm>
              <a:off x="3184920" y="2142000"/>
              <a:ext cx="3650760" cy="149040"/>
            </p14:xfrm>
          </p:contentPart>
        </mc:Choice>
        <mc:Fallback xmlns="">
          <p:pic>
            <p:nvPicPr>
              <p:cNvPr id="4" name="Ink 3">
                <a:extLst>
                  <a:ext uri="{FF2B5EF4-FFF2-40B4-BE49-F238E27FC236}">
                    <a16:creationId xmlns:a16="http://schemas.microsoft.com/office/drawing/2014/main" id="{7D766E36-8D95-47EC-9448-1CF539F27DC3}"/>
                  </a:ext>
                </a:extLst>
              </p:cNvPr>
              <p:cNvPicPr/>
              <p:nvPr/>
            </p:nvPicPr>
            <p:blipFill>
              <a:blip r:embed="rId3"/>
              <a:stretch>
                <a:fillRect/>
              </a:stretch>
            </p:blipFill>
            <p:spPr>
              <a:xfrm>
                <a:off x="3175560" y="2132640"/>
                <a:ext cx="3669480" cy="167760"/>
              </a:xfrm>
              <a:prstGeom prst="rect">
                <a:avLst/>
              </a:prstGeom>
            </p:spPr>
          </p:pic>
        </mc:Fallback>
      </mc:AlternateContent>
    </p:spTree>
    <p:extLst>
      <p:ext uri="{BB962C8B-B14F-4D97-AF65-F5344CB8AC3E}">
        <p14:creationId xmlns:p14="http://schemas.microsoft.com/office/powerpoint/2010/main" val="2597723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B109-E44E-499D-983F-8DC9F6C2CA9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0F46222C-9118-43EC-A159-CDF443ABCDC5}"/>
              </a:ext>
            </a:extLst>
          </p:cNvPr>
          <p:cNvSpPr>
            <a:spLocks noGrp="1"/>
          </p:cNvSpPr>
          <p:nvPr>
            <p:ph idx="1"/>
          </p:nvPr>
        </p:nvSpPr>
        <p:spPr/>
        <p:txBody>
          <a:bodyPr/>
          <a:lstStyle/>
          <a:p>
            <a:r>
              <a:rPr lang="en-US" dirty="0" err="1"/>
              <a:t>creat</a:t>
            </a:r>
            <a:endParaRPr lang="en-US" dirty="0"/>
          </a:p>
          <a:p>
            <a:endParaRPr lang="en-US" dirty="0"/>
          </a:p>
          <a:p>
            <a:r>
              <a:rPr lang="en-US" dirty="0"/>
              <a:t>write</a:t>
            </a:r>
          </a:p>
          <a:p>
            <a:endParaRPr lang="en-US" dirty="0"/>
          </a:p>
          <a:p>
            <a:r>
              <a:rPr lang="en-US" dirty="0"/>
              <a:t>write to console</a:t>
            </a:r>
          </a:p>
          <a:p>
            <a:endParaRPr lang="en-US" dirty="0"/>
          </a:p>
          <a:p>
            <a:r>
              <a:rPr lang="en-US" dirty="0"/>
              <a:t>read from console</a:t>
            </a:r>
          </a:p>
        </p:txBody>
      </p:sp>
    </p:spTree>
    <p:extLst>
      <p:ext uri="{BB962C8B-B14F-4D97-AF65-F5344CB8AC3E}">
        <p14:creationId xmlns:p14="http://schemas.microsoft.com/office/powerpoint/2010/main" val="2612753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0842-FC75-4D41-894A-FB3A837551D9}"/>
              </a:ext>
            </a:extLst>
          </p:cNvPr>
          <p:cNvSpPr>
            <a:spLocks noGrp="1"/>
          </p:cNvSpPr>
          <p:nvPr>
            <p:ph type="title"/>
          </p:nvPr>
        </p:nvSpPr>
        <p:spPr/>
        <p:txBody>
          <a:bodyPr/>
          <a:lstStyle/>
          <a:p>
            <a:r>
              <a:rPr lang="en-US" dirty="0"/>
              <a:t>File descriptor table</a:t>
            </a:r>
          </a:p>
        </p:txBody>
      </p:sp>
      <p:sp>
        <p:nvSpPr>
          <p:cNvPr id="3" name="Content Placeholder 2">
            <a:extLst>
              <a:ext uri="{FF2B5EF4-FFF2-40B4-BE49-F238E27FC236}">
                <a16:creationId xmlns:a16="http://schemas.microsoft.com/office/drawing/2014/main" id="{CB14F8DF-BA78-48DD-B2B9-3C1A80CB7EC1}"/>
              </a:ext>
            </a:extLst>
          </p:cNvPr>
          <p:cNvSpPr>
            <a:spLocks noGrp="1"/>
          </p:cNvSpPr>
          <p:nvPr>
            <p:ph idx="1"/>
          </p:nvPr>
        </p:nvSpPr>
        <p:spPr/>
        <p:txBody>
          <a:bodyPr>
            <a:normAutofit fontScale="92500"/>
          </a:bodyPr>
          <a:lstStyle/>
          <a:p>
            <a:r>
              <a:rPr lang="en-US" dirty="0"/>
              <a:t>A file descriptor is a small integer</a:t>
            </a:r>
          </a:p>
          <a:p>
            <a:endParaRPr lang="en-US" dirty="0"/>
          </a:p>
          <a:p>
            <a:r>
              <a:rPr lang="en-US" dirty="0"/>
              <a:t>For every process, OS maintains a table of descriptors</a:t>
            </a:r>
          </a:p>
          <a:p>
            <a:pPr lvl="1"/>
            <a:r>
              <a:rPr lang="en-US" dirty="0"/>
              <a:t>open files, devices, etc.</a:t>
            </a:r>
          </a:p>
          <a:p>
            <a:pPr lvl="1"/>
            <a:endParaRPr lang="en-US" dirty="0"/>
          </a:p>
          <a:p>
            <a:r>
              <a:rPr lang="en-US" dirty="0"/>
              <a:t>0, 1, and 2 are reserved for standard input, standard output, and standard error</a:t>
            </a:r>
          </a:p>
          <a:p>
            <a:endParaRPr lang="en-US" dirty="0"/>
          </a:p>
          <a:p>
            <a:r>
              <a:rPr lang="en-US" dirty="0"/>
              <a:t>The process may create/open new files using </a:t>
            </a:r>
            <a:r>
              <a:rPr lang="en-US" dirty="0" err="1"/>
              <a:t>creat</a:t>
            </a:r>
            <a:r>
              <a:rPr lang="en-US" dirty="0"/>
              <a:t> and open system calls</a:t>
            </a:r>
          </a:p>
          <a:p>
            <a:pPr lvl="1"/>
            <a:r>
              <a:rPr lang="en-US" dirty="0" err="1"/>
              <a:t>creat</a:t>
            </a:r>
            <a:r>
              <a:rPr lang="en-US" dirty="0"/>
              <a:t> and open system calls add a new entry to the file descriptor table </a:t>
            </a:r>
          </a:p>
        </p:txBody>
      </p:sp>
    </p:spTree>
    <p:extLst>
      <p:ext uri="{BB962C8B-B14F-4D97-AF65-F5344CB8AC3E}">
        <p14:creationId xmlns:p14="http://schemas.microsoft.com/office/powerpoint/2010/main" val="2701949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extLst>
              <p:ext uri="{D42A27DB-BD31-4B8C-83A1-F6EECF244321}">
                <p14:modId xmlns:p14="http://schemas.microsoft.com/office/powerpoint/2010/main" val="1470553476"/>
              </p:ext>
            </p:extLst>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D05E69B-D773-4F87-8A0F-FB5879F3078B}"/>
                  </a:ext>
                </a:extLst>
              </p14:cNvPr>
              <p14:cNvContentPartPr/>
              <p14:nvPr/>
            </p14:nvContentPartPr>
            <p14:xfrm>
              <a:off x="1545480" y="2138040"/>
              <a:ext cx="2194200" cy="1012680"/>
            </p14:xfrm>
          </p:contentPart>
        </mc:Choice>
        <mc:Fallback xmlns="">
          <p:pic>
            <p:nvPicPr>
              <p:cNvPr id="3" name="Ink 2">
                <a:extLst>
                  <a:ext uri="{FF2B5EF4-FFF2-40B4-BE49-F238E27FC236}">
                    <a16:creationId xmlns:a16="http://schemas.microsoft.com/office/drawing/2014/main" id="{2D05E69B-D773-4F87-8A0F-FB5879F3078B}"/>
                  </a:ext>
                </a:extLst>
              </p:cNvPr>
              <p:cNvPicPr/>
              <p:nvPr/>
            </p:nvPicPr>
            <p:blipFill>
              <a:blip r:embed="rId3"/>
              <a:stretch>
                <a:fillRect/>
              </a:stretch>
            </p:blipFill>
            <p:spPr>
              <a:xfrm>
                <a:off x="1536120" y="2128680"/>
                <a:ext cx="2212920" cy="1031400"/>
              </a:xfrm>
              <a:prstGeom prst="rect">
                <a:avLst/>
              </a:prstGeom>
            </p:spPr>
          </p:pic>
        </mc:Fallback>
      </mc:AlternateContent>
    </p:spTree>
    <p:extLst>
      <p:ext uri="{BB962C8B-B14F-4D97-AF65-F5344CB8AC3E}">
        <p14:creationId xmlns:p14="http://schemas.microsoft.com/office/powerpoint/2010/main" val="2482978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extLst>
              <p:ext uri="{D42A27DB-BD31-4B8C-83A1-F6EECF244321}">
                <p14:modId xmlns:p14="http://schemas.microsoft.com/office/powerpoint/2010/main" val="1599500128"/>
              </p:ext>
            </p:extLst>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0</a:t>
            </a:r>
          </a:p>
        </p:txBody>
      </p:sp>
    </p:spTree>
    <p:extLst>
      <p:ext uri="{BB962C8B-B14F-4D97-AF65-F5344CB8AC3E}">
        <p14:creationId xmlns:p14="http://schemas.microsoft.com/office/powerpoint/2010/main" val="295951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before 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exec(ls, {“ls”, NULL});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18689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extLst>
              <p:ext uri="{D42A27DB-BD31-4B8C-83A1-F6EECF244321}">
                <p14:modId xmlns:p14="http://schemas.microsoft.com/office/powerpoint/2010/main" val="1046868672"/>
              </p:ext>
            </p:extLst>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fd2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endParaRPr lang="en-US"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0</a:t>
            </a:r>
          </a:p>
        </p:txBody>
      </p:sp>
      <p:cxnSp>
        <p:nvCxnSpPr>
          <p:cNvPr id="8" name="Straight Arrow Connector 7">
            <a:extLst>
              <a:ext uri="{FF2B5EF4-FFF2-40B4-BE49-F238E27FC236}">
                <a16:creationId xmlns:a16="http://schemas.microsoft.com/office/drawing/2014/main" id="{D3195DEF-5B2F-4AC4-B190-10172714AAB7}"/>
              </a:ext>
            </a:extLst>
          </p:cNvPr>
          <p:cNvCxnSpPr/>
          <p:nvPr/>
        </p:nvCxnSpPr>
        <p:spPr>
          <a:xfrm>
            <a:off x="1578429" y="3777343"/>
            <a:ext cx="1687285"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2B879C-485E-467F-891D-2AA159EB1AEC}"/>
              </a:ext>
            </a:extLst>
          </p:cNvPr>
          <p:cNvSpPr txBox="1"/>
          <p:nvPr/>
        </p:nvSpPr>
        <p:spPr>
          <a:xfrm>
            <a:off x="3309255" y="4027715"/>
            <a:ext cx="1730829" cy="646331"/>
          </a:xfrm>
          <a:prstGeom prst="rect">
            <a:avLst/>
          </a:prstGeom>
          <a:noFill/>
        </p:spPr>
        <p:txBody>
          <a:bodyPr wrap="square" rtlCol="0">
            <a:spAutoFit/>
          </a:bodyPr>
          <a:lstStyle/>
          <a:p>
            <a:r>
              <a:rPr lang="en-US" dirty="0"/>
              <a:t>file: “tmp1”</a:t>
            </a:r>
          </a:p>
          <a:p>
            <a:r>
              <a:rPr lang="en-US" dirty="0"/>
              <a:t>offset: 0</a:t>
            </a:r>
          </a:p>
        </p:txBody>
      </p:sp>
    </p:spTree>
    <p:extLst>
      <p:ext uri="{BB962C8B-B14F-4D97-AF65-F5344CB8AC3E}">
        <p14:creationId xmlns:p14="http://schemas.microsoft.com/office/powerpoint/2010/main" val="3389046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2" y="2481943"/>
            <a:ext cx="398417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 // fd1 == 3</a:t>
            </a:r>
          </a:p>
          <a:p>
            <a:r>
              <a:rPr lang="en-US" dirty="0">
                <a:latin typeface="Arial" panose="020B0604020202020204" pitchFamily="34" charset="0"/>
                <a:cs typeface="Arial" panose="020B0604020202020204" pitchFamily="34" charset="0"/>
              </a:rPr>
              <a:t>fd2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 // fd2 == 4</a:t>
            </a:r>
          </a:p>
          <a:p>
            <a:r>
              <a:rPr lang="en-US" dirty="0">
                <a:latin typeface="Arial" panose="020B0604020202020204" pitchFamily="34" charset="0"/>
                <a:cs typeface="Arial" panose="020B0604020202020204" pitchFamily="34" charset="0"/>
              </a:rPr>
              <a:t>write(fd1, “hello ”, 6);</a:t>
            </a:r>
          </a:p>
          <a:p>
            <a:endParaRPr lang="en-US"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6</a:t>
            </a:r>
          </a:p>
        </p:txBody>
      </p:sp>
      <p:cxnSp>
        <p:nvCxnSpPr>
          <p:cNvPr id="8" name="Straight Arrow Connector 7">
            <a:extLst>
              <a:ext uri="{FF2B5EF4-FFF2-40B4-BE49-F238E27FC236}">
                <a16:creationId xmlns:a16="http://schemas.microsoft.com/office/drawing/2014/main" id="{D3195DEF-5B2F-4AC4-B190-10172714AAB7}"/>
              </a:ext>
            </a:extLst>
          </p:cNvPr>
          <p:cNvCxnSpPr/>
          <p:nvPr/>
        </p:nvCxnSpPr>
        <p:spPr>
          <a:xfrm>
            <a:off x="1578429" y="3777343"/>
            <a:ext cx="1687285"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2B879C-485E-467F-891D-2AA159EB1AEC}"/>
              </a:ext>
            </a:extLst>
          </p:cNvPr>
          <p:cNvSpPr txBox="1"/>
          <p:nvPr/>
        </p:nvSpPr>
        <p:spPr>
          <a:xfrm>
            <a:off x="3309255" y="4027715"/>
            <a:ext cx="1730829" cy="646331"/>
          </a:xfrm>
          <a:prstGeom prst="rect">
            <a:avLst/>
          </a:prstGeom>
          <a:noFill/>
        </p:spPr>
        <p:txBody>
          <a:bodyPr wrap="square" rtlCol="0">
            <a:spAutoFit/>
          </a:bodyPr>
          <a:lstStyle/>
          <a:p>
            <a:r>
              <a:rPr lang="en-US" dirty="0"/>
              <a:t>file: “tmp1”</a:t>
            </a:r>
          </a:p>
          <a:p>
            <a:r>
              <a:rPr lang="en-US" dirty="0"/>
              <a:t>offset: 0</a:t>
            </a:r>
          </a:p>
        </p:txBody>
      </p:sp>
    </p:spTree>
    <p:extLst>
      <p:ext uri="{BB962C8B-B14F-4D97-AF65-F5344CB8AC3E}">
        <p14:creationId xmlns:p14="http://schemas.microsoft.com/office/powerpoint/2010/main" val="3159826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fd2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write(fd1, “hello ”, 6);</a:t>
            </a:r>
          </a:p>
          <a:p>
            <a:r>
              <a:rPr lang="en-US" dirty="0">
                <a:latin typeface="Arial" panose="020B0604020202020204" pitchFamily="34" charset="0"/>
                <a:cs typeface="Arial" panose="020B0604020202020204" pitchFamily="34" charset="0"/>
              </a:rPr>
              <a:t>write(fd1, “world\n”, 6);</a:t>
            </a:r>
          </a:p>
          <a:p>
            <a:endParaRPr lang="en-US"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12</a:t>
            </a:r>
          </a:p>
        </p:txBody>
      </p:sp>
      <p:cxnSp>
        <p:nvCxnSpPr>
          <p:cNvPr id="8" name="Straight Arrow Connector 7">
            <a:extLst>
              <a:ext uri="{FF2B5EF4-FFF2-40B4-BE49-F238E27FC236}">
                <a16:creationId xmlns:a16="http://schemas.microsoft.com/office/drawing/2014/main" id="{D3195DEF-5B2F-4AC4-B190-10172714AAB7}"/>
              </a:ext>
            </a:extLst>
          </p:cNvPr>
          <p:cNvCxnSpPr/>
          <p:nvPr/>
        </p:nvCxnSpPr>
        <p:spPr>
          <a:xfrm>
            <a:off x="1578429" y="3777343"/>
            <a:ext cx="1687285"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2B879C-485E-467F-891D-2AA159EB1AEC}"/>
              </a:ext>
            </a:extLst>
          </p:cNvPr>
          <p:cNvSpPr txBox="1"/>
          <p:nvPr/>
        </p:nvSpPr>
        <p:spPr>
          <a:xfrm>
            <a:off x="3309255" y="4027715"/>
            <a:ext cx="1730829" cy="646331"/>
          </a:xfrm>
          <a:prstGeom prst="rect">
            <a:avLst/>
          </a:prstGeom>
          <a:noFill/>
        </p:spPr>
        <p:txBody>
          <a:bodyPr wrap="square" rtlCol="0">
            <a:spAutoFit/>
          </a:bodyPr>
          <a:lstStyle/>
          <a:p>
            <a:r>
              <a:rPr lang="en-US" dirty="0"/>
              <a:t>file: “tmp1”</a:t>
            </a:r>
          </a:p>
          <a:p>
            <a:r>
              <a:rPr lang="en-US" dirty="0"/>
              <a:t>offset: 0</a:t>
            </a:r>
          </a:p>
        </p:txBody>
      </p:sp>
    </p:spTree>
    <p:extLst>
      <p:ext uri="{BB962C8B-B14F-4D97-AF65-F5344CB8AC3E}">
        <p14:creationId xmlns:p14="http://schemas.microsoft.com/office/powerpoint/2010/main" val="3941113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fd2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write(fd1, “hello ”, 6);</a:t>
            </a:r>
          </a:p>
          <a:p>
            <a:r>
              <a:rPr lang="en-US" dirty="0">
                <a:latin typeface="Arial" panose="020B0604020202020204" pitchFamily="34" charset="0"/>
                <a:cs typeface="Arial" panose="020B0604020202020204" pitchFamily="34" charset="0"/>
              </a:rPr>
              <a:t>write(fd1, “world\n”, 6);</a:t>
            </a:r>
          </a:p>
          <a:p>
            <a:r>
              <a:rPr lang="en-US" dirty="0">
                <a:latin typeface="Arial" panose="020B0604020202020204" pitchFamily="34" charset="0"/>
                <a:cs typeface="Arial" panose="020B0604020202020204" pitchFamily="34" charset="0"/>
              </a:rPr>
              <a:t>write(fd2, “overwrite”, 9);</a:t>
            </a:r>
          </a:p>
          <a:p>
            <a:endParaRPr lang="en-US"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12</a:t>
            </a:r>
          </a:p>
        </p:txBody>
      </p:sp>
      <p:cxnSp>
        <p:nvCxnSpPr>
          <p:cNvPr id="8" name="Straight Arrow Connector 7">
            <a:extLst>
              <a:ext uri="{FF2B5EF4-FFF2-40B4-BE49-F238E27FC236}">
                <a16:creationId xmlns:a16="http://schemas.microsoft.com/office/drawing/2014/main" id="{D3195DEF-5B2F-4AC4-B190-10172714AAB7}"/>
              </a:ext>
            </a:extLst>
          </p:cNvPr>
          <p:cNvCxnSpPr/>
          <p:nvPr/>
        </p:nvCxnSpPr>
        <p:spPr>
          <a:xfrm>
            <a:off x="1578429" y="3777343"/>
            <a:ext cx="1687285" cy="57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2B879C-485E-467F-891D-2AA159EB1AEC}"/>
              </a:ext>
            </a:extLst>
          </p:cNvPr>
          <p:cNvSpPr txBox="1"/>
          <p:nvPr/>
        </p:nvSpPr>
        <p:spPr>
          <a:xfrm>
            <a:off x="3309255" y="4027715"/>
            <a:ext cx="1730829" cy="646331"/>
          </a:xfrm>
          <a:prstGeom prst="rect">
            <a:avLst/>
          </a:prstGeom>
          <a:noFill/>
        </p:spPr>
        <p:txBody>
          <a:bodyPr wrap="square" rtlCol="0">
            <a:spAutoFit/>
          </a:bodyPr>
          <a:lstStyle/>
          <a:p>
            <a:r>
              <a:rPr lang="en-US" dirty="0"/>
              <a:t>file: “tmp1”</a:t>
            </a:r>
          </a:p>
          <a:p>
            <a:r>
              <a:rPr lang="en-US" dirty="0"/>
              <a:t>offset: 9</a:t>
            </a:r>
          </a:p>
        </p:txBody>
      </p:sp>
    </p:spTree>
    <p:extLst>
      <p:ext uri="{BB962C8B-B14F-4D97-AF65-F5344CB8AC3E}">
        <p14:creationId xmlns:p14="http://schemas.microsoft.com/office/powerpoint/2010/main" val="34153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I/O redirection</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dirty="0"/>
              <a:t>int main() {</a:t>
            </a:r>
          </a:p>
          <a:p>
            <a:pPr marL="0" indent="0">
              <a:buNone/>
            </a:pPr>
            <a:r>
              <a:rPr lang="en-US" dirty="0"/>
              <a:t>   write(1, “hello\n”, 6);</a:t>
            </a:r>
          </a:p>
          <a:p>
            <a:pPr marL="0" indent="0">
              <a:buNone/>
            </a:pPr>
            <a:r>
              <a:rPr lang="en-US" dirty="0"/>
              <a:t>   return 0;</a:t>
            </a:r>
          </a:p>
          <a:p>
            <a:pPr marL="0" indent="0">
              <a:buNone/>
            </a:pPr>
            <a:r>
              <a:rPr lang="en-US" dirty="0"/>
              <a:t>} </a:t>
            </a:r>
          </a:p>
        </p:txBody>
      </p:sp>
      <p:sp>
        <p:nvSpPr>
          <p:cNvPr id="4" name="TextBox 3">
            <a:extLst>
              <a:ext uri="{FF2B5EF4-FFF2-40B4-BE49-F238E27FC236}">
                <a16:creationId xmlns:a16="http://schemas.microsoft.com/office/drawing/2014/main" id="{CDE45321-D1A7-420B-9277-D26C6BAD9DA8}"/>
              </a:ext>
            </a:extLst>
          </p:cNvPr>
          <p:cNvSpPr txBox="1"/>
          <p:nvPr/>
        </p:nvSpPr>
        <p:spPr>
          <a:xfrm>
            <a:off x="5998029" y="2939143"/>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creates a new file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writes “hello\n” in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F5C56ED-42C3-4326-A5D7-5B40F67D7357}"/>
                  </a:ext>
                </a:extLst>
              </p14:cNvPr>
              <p14:cNvContentPartPr/>
              <p14:nvPr/>
            </p14:nvContentPartPr>
            <p14:xfrm>
              <a:off x="5986080" y="4068000"/>
              <a:ext cx="1377720" cy="34200"/>
            </p14:xfrm>
          </p:contentPart>
        </mc:Choice>
        <mc:Fallback xmlns="">
          <p:pic>
            <p:nvPicPr>
              <p:cNvPr id="5" name="Ink 4">
                <a:extLst>
                  <a:ext uri="{FF2B5EF4-FFF2-40B4-BE49-F238E27FC236}">
                    <a16:creationId xmlns:a16="http://schemas.microsoft.com/office/drawing/2014/main" id="{BF5C56ED-42C3-4326-A5D7-5B40F67D7357}"/>
                  </a:ext>
                </a:extLst>
              </p:cNvPr>
              <p:cNvPicPr/>
              <p:nvPr/>
            </p:nvPicPr>
            <p:blipFill>
              <a:blip r:embed="rId3"/>
              <a:stretch>
                <a:fillRect/>
              </a:stretch>
            </p:blipFill>
            <p:spPr>
              <a:xfrm>
                <a:off x="5976720" y="4058640"/>
                <a:ext cx="1396440" cy="52920"/>
              </a:xfrm>
              <a:prstGeom prst="rect">
                <a:avLst/>
              </a:prstGeom>
            </p:spPr>
          </p:pic>
        </mc:Fallback>
      </mc:AlternateContent>
    </p:spTree>
    <p:extLst>
      <p:ext uri="{BB962C8B-B14F-4D97-AF65-F5344CB8AC3E}">
        <p14:creationId xmlns:p14="http://schemas.microsoft.com/office/powerpoint/2010/main" val="4116410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 always returns the lowest available descriptor in the file descriptor table</a:t>
            </a:r>
          </a:p>
        </p:txBody>
      </p:sp>
      <p:cxnSp>
        <p:nvCxnSpPr>
          <p:cNvPr id="6" name="Straight Arrow Connector 5">
            <a:extLst>
              <a:ext uri="{FF2B5EF4-FFF2-40B4-BE49-F238E27FC236}">
                <a16:creationId xmlns:a16="http://schemas.microsoft.com/office/drawing/2014/main" id="{B7E2DFC5-7DEA-494A-8208-4C5F3ABDC3AD}"/>
              </a:ext>
            </a:extLst>
          </p:cNvPr>
          <p:cNvCxnSpPr/>
          <p:nvPr/>
        </p:nvCxnSpPr>
        <p:spPr>
          <a:xfrm>
            <a:off x="1632857" y="3480934"/>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A79946-0617-44A0-B16D-3C6955BB7113}"/>
              </a:ext>
            </a:extLst>
          </p:cNvPr>
          <p:cNvSpPr txBox="1"/>
          <p:nvPr/>
        </p:nvSpPr>
        <p:spPr>
          <a:xfrm>
            <a:off x="3265714" y="3233057"/>
            <a:ext cx="1730829" cy="646331"/>
          </a:xfrm>
          <a:prstGeom prst="rect">
            <a:avLst/>
          </a:prstGeom>
          <a:noFill/>
        </p:spPr>
        <p:txBody>
          <a:bodyPr wrap="square" rtlCol="0">
            <a:spAutoFit/>
          </a:bodyPr>
          <a:lstStyle/>
          <a:p>
            <a:r>
              <a:rPr lang="en-US" dirty="0"/>
              <a:t>file: “tmp1”</a:t>
            </a:r>
          </a:p>
          <a:p>
            <a:r>
              <a:rPr lang="en-US" dirty="0"/>
              <a:t>offset: 0</a:t>
            </a:r>
          </a:p>
        </p:txBody>
      </p:sp>
    </p:spTree>
    <p:extLst>
      <p:ext uri="{BB962C8B-B14F-4D97-AF65-F5344CB8AC3E}">
        <p14:creationId xmlns:p14="http://schemas.microsoft.com/office/powerpoint/2010/main" val="2430983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extLst>
              <p:ext uri="{D42A27DB-BD31-4B8C-83A1-F6EECF244321}">
                <p14:modId xmlns:p14="http://schemas.microsoft.com/office/powerpoint/2010/main" val="2735233098"/>
              </p:ext>
            </p:extLst>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21829" y="2481943"/>
            <a:ext cx="3352800"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 always returns the lowest available descriptor in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close(fd1);</a:t>
            </a:r>
          </a:p>
          <a:p>
            <a:r>
              <a:rPr lang="en-US" dirty="0">
                <a:latin typeface="Arial" panose="020B0604020202020204" pitchFamily="34" charset="0"/>
                <a:cs typeface="Arial" panose="020B0604020202020204" pitchFamily="34" charset="0"/>
              </a:rPr>
              <a:t>close system call removes the file descriptor fd1 from the file descriptor table</a:t>
            </a:r>
          </a:p>
        </p:txBody>
      </p:sp>
    </p:spTree>
    <p:extLst>
      <p:ext uri="{BB962C8B-B14F-4D97-AF65-F5344CB8AC3E}">
        <p14:creationId xmlns:p14="http://schemas.microsoft.com/office/powerpoint/2010/main" val="393232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extLst>
              <p:ext uri="{D42A27DB-BD31-4B8C-83A1-F6EECF244321}">
                <p14:modId xmlns:p14="http://schemas.microsoft.com/office/powerpoint/2010/main" val="3011865814"/>
              </p:ext>
            </p:extLst>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 always returns the lowest available descriptor in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close(fd1);</a:t>
            </a:r>
          </a:p>
          <a:p>
            <a:r>
              <a:rPr lang="en-US" dirty="0">
                <a:latin typeface="Arial" panose="020B0604020202020204" pitchFamily="34" charset="0"/>
                <a:cs typeface="Arial" panose="020B0604020202020204" pitchFamily="34" charset="0"/>
              </a:rPr>
              <a:t>close system call removes the file descriptor fd1 from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close(1);</a:t>
            </a:r>
          </a:p>
        </p:txBody>
      </p:sp>
    </p:spTree>
    <p:extLst>
      <p:ext uri="{BB962C8B-B14F-4D97-AF65-F5344CB8AC3E}">
        <p14:creationId xmlns:p14="http://schemas.microsoft.com/office/powerpoint/2010/main" val="2756767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extLst>
              <p:ext uri="{D42A27DB-BD31-4B8C-83A1-F6EECF244321}">
                <p14:modId xmlns:p14="http://schemas.microsoft.com/office/powerpoint/2010/main" val="1613889762"/>
              </p:ext>
            </p:extLst>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5910943" y="2481943"/>
            <a:ext cx="3352800"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 always returns the lowest available descriptor in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close(fd1);</a:t>
            </a:r>
          </a:p>
          <a:p>
            <a:r>
              <a:rPr lang="en-US" dirty="0">
                <a:latin typeface="Arial" panose="020B0604020202020204" pitchFamily="34" charset="0"/>
                <a:cs typeface="Arial" panose="020B0604020202020204" pitchFamily="34" charset="0"/>
              </a:rPr>
              <a:t>close system call removes the file descriptor fd1 from the file descriptor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close(1);</a:t>
            </a:r>
          </a:p>
          <a:p>
            <a:r>
              <a:rPr lang="en-US" dirty="0">
                <a:latin typeface="Arial" panose="020B0604020202020204" pitchFamily="34" charset="0"/>
                <a:cs typeface="Arial" panose="020B0604020202020204" pitchFamily="34" charset="0"/>
              </a:rPr>
              <a:t>fd1 = </a:t>
            </a:r>
            <a:r>
              <a:rPr lang="en-US" dirty="0" err="1">
                <a:latin typeface="Arial" panose="020B0604020202020204" pitchFamily="34" charset="0"/>
                <a:cs typeface="Arial" panose="020B0604020202020204" pitchFamily="34" charset="0"/>
              </a:rPr>
              <a:t>creat</a:t>
            </a:r>
            <a:r>
              <a:rPr lang="en-US" dirty="0">
                <a:latin typeface="Arial" panose="020B0604020202020204" pitchFamily="34" charset="0"/>
                <a:cs typeface="Arial" panose="020B0604020202020204" pitchFamily="34" charset="0"/>
              </a:rPr>
              <a:t>(“tmp1”, 0666);</a:t>
            </a:r>
          </a:p>
          <a:p>
            <a:r>
              <a:rPr lang="en-US" dirty="0">
                <a:latin typeface="Arial" panose="020B0604020202020204" pitchFamily="34" charset="0"/>
                <a:cs typeface="Arial" panose="020B0604020202020204" pitchFamily="34" charset="0"/>
              </a:rPr>
              <a:t>// fd1 is 1 at this point</a:t>
            </a:r>
          </a:p>
        </p:txBody>
      </p:sp>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spTree>
    <p:extLst>
      <p:ext uri="{BB962C8B-B14F-4D97-AF65-F5344CB8AC3E}">
        <p14:creationId xmlns:p14="http://schemas.microsoft.com/office/powerpoint/2010/main" val="3022681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D473-1BAF-480E-A275-FD3F991CEEF4}"/>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05D54C0F-60FC-4256-B5D5-88A15C54972E}"/>
              </a:ext>
            </a:extLst>
          </p:cNvPr>
          <p:cNvSpPr>
            <a:spLocks noGrp="1"/>
          </p:cNvSpPr>
          <p:nvPr>
            <p:ph idx="1"/>
          </p:nvPr>
        </p:nvSpPr>
        <p:spPr/>
        <p:txBody>
          <a:bodyPr/>
          <a:lstStyle/>
          <a:p>
            <a:r>
              <a:rPr lang="en-US" dirty="0"/>
              <a:t>The child process inherits the file descriptor table from the parent</a:t>
            </a:r>
          </a:p>
          <a:p>
            <a:endParaRPr lang="en-US" dirty="0"/>
          </a:p>
          <a:p>
            <a:r>
              <a:rPr lang="en-US" dirty="0"/>
              <a:t>The OS creates an identical file descriptor table for the child</a:t>
            </a:r>
          </a:p>
          <a:p>
            <a:endParaRPr lang="en-US" dirty="0"/>
          </a:p>
        </p:txBody>
      </p:sp>
    </p:spTree>
    <p:extLst>
      <p:ext uri="{BB962C8B-B14F-4D97-AF65-F5344CB8AC3E}">
        <p14:creationId xmlns:p14="http://schemas.microsoft.com/office/powerpoint/2010/main" val="271826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before exec</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FF02A65-3929-4313-83FB-F65A37A89080}"/>
                  </a:ext>
                </a:extLst>
              </p14:cNvPr>
              <p14:cNvContentPartPr/>
              <p14:nvPr/>
            </p14:nvContentPartPr>
            <p14:xfrm>
              <a:off x="2649240" y="3292560"/>
              <a:ext cx="1845000" cy="393840"/>
            </p14:xfrm>
          </p:contentPart>
        </mc:Choice>
        <mc:Fallback xmlns="">
          <p:pic>
            <p:nvPicPr>
              <p:cNvPr id="12" name="Ink 11">
                <a:extLst>
                  <a:ext uri="{FF2B5EF4-FFF2-40B4-BE49-F238E27FC236}">
                    <a16:creationId xmlns:a16="http://schemas.microsoft.com/office/drawing/2014/main" id="{2FF02A65-3929-4313-83FB-F65A37A89080}"/>
                  </a:ext>
                </a:extLst>
              </p:cNvPr>
              <p:cNvPicPr/>
              <p:nvPr/>
            </p:nvPicPr>
            <p:blipFill>
              <a:blip r:embed="rId4"/>
              <a:stretch>
                <a:fillRect/>
              </a:stretch>
            </p:blipFill>
            <p:spPr>
              <a:xfrm>
                <a:off x="2639880" y="3283200"/>
                <a:ext cx="1863720" cy="412560"/>
              </a:xfrm>
              <a:prstGeom prst="rect">
                <a:avLst/>
              </a:prstGeom>
            </p:spPr>
          </p:pic>
        </mc:Fallback>
      </mc:AlternateContent>
    </p:spTree>
    <p:extLst>
      <p:ext uri="{BB962C8B-B14F-4D97-AF65-F5344CB8AC3E}">
        <p14:creationId xmlns:p14="http://schemas.microsoft.com/office/powerpoint/2010/main" val="2213608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Before fork</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spTree>
    <p:extLst>
      <p:ext uri="{BB962C8B-B14F-4D97-AF65-F5344CB8AC3E}">
        <p14:creationId xmlns:p14="http://schemas.microsoft.com/office/powerpoint/2010/main" val="1591200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After fork</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graphicFrame>
        <p:nvGraphicFramePr>
          <p:cNvPr id="7" name="Content Placeholder 3">
            <a:extLst>
              <a:ext uri="{FF2B5EF4-FFF2-40B4-BE49-F238E27FC236}">
                <a16:creationId xmlns:a16="http://schemas.microsoft.com/office/drawing/2014/main" id="{019E22FC-174B-4ACC-B8EF-BA4A3576DA02}"/>
              </a:ext>
            </a:extLst>
          </p:cNvPr>
          <p:cNvGraphicFramePr>
            <a:graphicFrameLocks/>
          </p:cNvGraphicFramePr>
          <p:nvPr>
            <p:extLst>
              <p:ext uri="{D42A27DB-BD31-4B8C-83A1-F6EECF244321}">
                <p14:modId xmlns:p14="http://schemas.microsoft.com/office/powerpoint/2010/main" val="2773400857"/>
              </p:ext>
            </p:extLst>
          </p:nvPr>
        </p:nvGraphicFramePr>
        <p:xfrm>
          <a:off x="8186049" y="2209799"/>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8" name="Straight Arrow Connector 7">
            <a:extLst>
              <a:ext uri="{FF2B5EF4-FFF2-40B4-BE49-F238E27FC236}">
                <a16:creationId xmlns:a16="http://schemas.microsoft.com/office/drawing/2014/main" id="{CCEB1BD6-4A2C-4FF5-80B1-EDBB1AB258C7}"/>
              </a:ext>
            </a:extLst>
          </p:cNvPr>
          <p:cNvCxnSpPr/>
          <p:nvPr/>
        </p:nvCxnSpPr>
        <p:spPr>
          <a:xfrm>
            <a:off x="8806535" y="2729819"/>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D7463C4-1BF6-4FF1-A3DC-30F910645F10}"/>
              </a:ext>
            </a:extLst>
          </p:cNvPr>
          <p:cNvSpPr txBox="1"/>
          <p:nvPr/>
        </p:nvSpPr>
        <p:spPr>
          <a:xfrm>
            <a:off x="10439392" y="2481942"/>
            <a:ext cx="1730829" cy="646331"/>
          </a:xfrm>
          <a:prstGeom prst="rect">
            <a:avLst/>
          </a:prstGeom>
          <a:noFill/>
        </p:spPr>
        <p:txBody>
          <a:bodyPr wrap="square" rtlCol="0">
            <a:spAutoFit/>
          </a:bodyPr>
          <a:lstStyle/>
          <a:p>
            <a:r>
              <a:rPr lang="en-US" dirty="0"/>
              <a:t>file: “tmp1”</a:t>
            </a:r>
          </a:p>
          <a:p>
            <a:r>
              <a:rPr lang="en-US" dirty="0"/>
              <a:t>offset: 0</a:t>
            </a:r>
          </a:p>
        </p:txBody>
      </p:sp>
      <p:sp>
        <p:nvSpPr>
          <p:cNvPr id="10" name="TextBox 9">
            <a:extLst>
              <a:ext uri="{FF2B5EF4-FFF2-40B4-BE49-F238E27FC236}">
                <a16:creationId xmlns:a16="http://schemas.microsoft.com/office/drawing/2014/main" id="{33A73124-B9B3-47D7-933E-AE97F78C1437}"/>
              </a:ext>
            </a:extLst>
          </p:cNvPr>
          <p:cNvSpPr txBox="1"/>
          <p:nvPr/>
        </p:nvSpPr>
        <p:spPr>
          <a:xfrm>
            <a:off x="1099462" y="5290457"/>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Parent</a:t>
            </a:r>
          </a:p>
        </p:txBody>
      </p:sp>
      <p:sp>
        <p:nvSpPr>
          <p:cNvPr id="11" name="TextBox 10">
            <a:extLst>
              <a:ext uri="{FF2B5EF4-FFF2-40B4-BE49-F238E27FC236}">
                <a16:creationId xmlns:a16="http://schemas.microsoft.com/office/drawing/2014/main" id="{40B612C5-4639-4BB4-9CED-8CD718D0EDA9}"/>
              </a:ext>
            </a:extLst>
          </p:cNvPr>
          <p:cNvSpPr txBox="1"/>
          <p:nvPr/>
        </p:nvSpPr>
        <p:spPr>
          <a:xfrm>
            <a:off x="8131628" y="5236029"/>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Child</a:t>
            </a:r>
          </a:p>
        </p:txBody>
      </p:sp>
    </p:spTree>
    <p:extLst>
      <p:ext uri="{BB962C8B-B14F-4D97-AF65-F5344CB8AC3E}">
        <p14:creationId xmlns:p14="http://schemas.microsoft.com/office/powerpoint/2010/main" val="4081159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After exec</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sp>
        <p:nvSpPr>
          <p:cNvPr id="3" name="TextBox 2">
            <a:extLst>
              <a:ext uri="{FF2B5EF4-FFF2-40B4-BE49-F238E27FC236}">
                <a16:creationId xmlns:a16="http://schemas.microsoft.com/office/drawing/2014/main" id="{E7492233-7107-41A8-B3D9-565D660A89B4}"/>
              </a:ext>
            </a:extLst>
          </p:cNvPr>
          <p:cNvSpPr txBox="1"/>
          <p:nvPr/>
        </p:nvSpPr>
        <p:spPr>
          <a:xfrm>
            <a:off x="3809999" y="5159827"/>
            <a:ext cx="33528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On exec, the process</a:t>
            </a:r>
          </a:p>
          <a:p>
            <a:r>
              <a:rPr lang="en-US" sz="2400" dirty="0">
                <a:latin typeface="Arial" panose="020B0604020202020204" pitchFamily="34" charset="0"/>
                <a:cs typeface="Arial" panose="020B0604020202020204" pitchFamily="34" charset="0"/>
              </a:rPr>
              <a:t>retains file descriptors.</a:t>
            </a:r>
          </a:p>
        </p:txBody>
      </p:sp>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graphicFrame>
        <p:nvGraphicFramePr>
          <p:cNvPr id="7" name="Content Placeholder 3">
            <a:extLst>
              <a:ext uri="{FF2B5EF4-FFF2-40B4-BE49-F238E27FC236}">
                <a16:creationId xmlns:a16="http://schemas.microsoft.com/office/drawing/2014/main" id="{019E22FC-174B-4ACC-B8EF-BA4A3576DA02}"/>
              </a:ext>
            </a:extLst>
          </p:cNvPr>
          <p:cNvGraphicFramePr>
            <a:graphicFrameLocks/>
          </p:cNvGraphicFramePr>
          <p:nvPr/>
        </p:nvGraphicFramePr>
        <p:xfrm>
          <a:off x="8186049" y="2209799"/>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8" name="Straight Arrow Connector 7">
            <a:extLst>
              <a:ext uri="{FF2B5EF4-FFF2-40B4-BE49-F238E27FC236}">
                <a16:creationId xmlns:a16="http://schemas.microsoft.com/office/drawing/2014/main" id="{CCEB1BD6-4A2C-4FF5-80B1-EDBB1AB258C7}"/>
              </a:ext>
            </a:extLst>
          </p:cNvPr>
          <p:cNvCxnSpPr/>
          <p:nvPr/>
        </p:nvCxnSpPr>
        <p:spPr>
          <a:xfrm>
            <a:off x="8806535" y="2729819"/>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D7463C4-1BF6-4FF1-A3DC-30F910645F10}"/>
              </a:ext>
            </a:extLst>
          </p:cNvPr>
          <p:cNvSpPr txBox="1"/>
          <p:nvPr/>
        </p:nvSpPr>
        <p:spPr>
          <a:xfrm>
            <a:off x="10439392" y="2481942"/>
            <a:ext cx="1730829" cy="646331"/>
          </a:xfrm>
          <a:prstGeom prst="rect">
            <a:avLst/>
          </a:prstGeom>
          <a:noFill/>
        </p:spPr>
        <p:txBody>
          <a:bodyPr wrap="square" rtlCol="0">
            <a:spAutoFit/>
          </a:bodyPr>
          <a:lstStyle/>
          <a:p>
            <a:r>
              <a:rPr lang="en-US" dirty="0"/>
              <a:t>file: “tmp1”</a:t>
            </a:r>
          </a:p>
          <a:p>
            <a:r>
              <a:rPr lang="en-US" dirty="0"/>
              <a:t>offset: 0</a:t>
            </a:r>
          </a:p>
        </p:txBody>
      </p:sp>
      <p:sp>
        <p:nvSpPr>
          <p:cNvPr id="10" name="TextBox 9">
            <a:extLst>
              <a:ext uri="{FF2B5EF4-FFF2-40B4-BE49-F238E27FC236}">
                <a16:creationId xmlns:a16="http://schemas.microsoft.com/office/drawing/2014/main" id="{33A73124-B9B3-47D7-933E-AE97F78C1437}"/>
              </a:ext>
            </a:extLst>
          </p:cNvPr>
          <p:cNvSpPr txBox="1"/>
          <p:nvPr/>
        </p:nvSpPr>
        <p:spPr>
          <a:xfrm>
            <a:off x="1099462" y="5290457"/>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Parent</a:t>
            </a:r>
          </a:p>
        </p:txBody>
      </p:sp>
      <p:sp>
        <p:nvSpPr>
          <p:cNvPr id="11" name="TextBox 10">
            <a:extLst>
              <a:ext uri="{FF2B5EF4-FFF2-40B4-BE49-F238E27FC236}">
                <a16:creationId xmlns:a16="http://schemas.microsoft.com/office/drawing/2014/main" id="{40B612C5-4639-4BB4-9CED-8CD718D0EDA9}"/>
              </a:ext>
            </a:extLst>
          </p:cNvPr>
          <p:cNvSpPr txBox="1"/>
          <p:nvPr/>
        </p:nvSpPr>
        <p:spPr>
          <a:xfrm>
            <a:off x="8131628" y="5236029"/>
            <a:ext cx="33528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Child after exec</a:t>
            </a:r>
          </a:p>
        </p:txBody>
      </p:sp>
    </p:spTree>
    <p:extLst>
      <p:ext uri="{BB962C8B-B14F-4D97-AF65-F5344CB8AC3E}">
        <p14:creationId xmlns:p14="http://schemas.microsoft.com/office/powerpoint/2010/main" val="2655422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dirty="0"/>
              <a:t>int main() {</a:t>
            </a:r>
          </a:p>
          <a:p>
            <a:pPr marL="0" indent="0">
              <a:buNone/>
            </a:pPr>
            <a:r>
              <a:rPr lang="en-US" dirty="0"/>
              <a:t>   write(1, “hello\n”, 6);</a:t>
            </a:r>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a:t>
            </a:r>
          </a:p>
          <a:p>
            <a:r>
              <a:rPr lang="en-US" dirty="0">
                <a:latin typeface="Arial" panose="020B0604020202020204" pitchFamily="34" charset="0"/>
                <a:cs typeface="Arial" panose="020B0604020202020204" pitchFamily="34" charset="0"/>
              </a:rPr>
              <a:t>creates a new file tmp1</a:t>
            </a:r>
          </a:p>
          <a:p>
            <a:r>
              <a:rPr lang="en-US" dirty="0">
                <a:latin typeface="Arial" panose="020B0604020202020204" pitchFamily="34" charset="0"/>
                <a:cs typeface="Arial" panose="020B0604020202020204" pitchFamily="34" charset="0"/>
              </a:rPr>
              <a:t>writes “hello\n”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4401205"/>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r>
              <a:rPr lang="en-US" sz="2000" dirty="0"/>
              <a:t>      </a:t>
            </a:r>
            <a:r>
              <a:rPr lang="en-US" sz="2000" dirty="0">
                <a:solidFill>
                  <a:srgbClr val="FF0000"/>
                </a:solidFill>
              </a:rPr>
              <a:t>close(1);</a:t>
            </a:r>
          </a:p>
          <a:p>
            <a:r>
              <a:rPr lang="en-US" sz="2000" dirty="0">
                <a:solidFill>
                  <a:srgbClr val="FF0000"/>
                </a:solidFill>
              </a:rPr>
              <a:t>      </a:t>
            </a:r>
            <a:r>
              <a:rPr lang="en-US" sz="2000" dirty="0" err="1">
                <a:solidFill>
                  <a:srgbClr val="FF0000"/>
                </a:solidFill>
              </a:rPr>
              <a:t>creat</a:t>
            </a:r>
            <a:r>
              <a:rPr lang="en-US" sz="2000" dirty="0">
                <a:solidFill>
                  <a:srgbClr val="FF0000"/>
                </a:solidFill>
              </a:rPr>
              <a:t>(“tmp1”, 0666);</a:t>
            </a: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p:spTree>
    <p:extLst>
      <p:ext uri="{BB962C8B-B14F-4D97-AF65-F5344CB8AC3E}">
        <p14:creationId xmlns:p14="http://schemas.microsoft.com/office/powerpoint/2010/main" val="2144902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6248400" y="1850574"/>
            <a:ext cx="32004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p:txBody>
      </p:sp>
    </p:spTree>
    <p:extLst>
      <p:ext uri="{BB962C8B-B14F-4D97-AF65-F5344CB8AC3E}">
        <p14:creationId xmlns:p14="http://schemas.microsoft.com/office/powerpoint/2010/main" val="2800596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6248400" y="1850574"/>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a:p>
            <a:r>
              <a:rPr lang="en-US" dirty="0">
                <a:latin typeface="Arial" panose="020B0604020202020204" pitchFamily="34" charset="0"/>
                <a:cs typeface="Arial" panose="020B0604020202020204" pitchFamily="34" charset="0"/>
              </a:rPr>
              <a:t>hello\n         // user enters</a:t>
            </a:r>
          </a:p>
          <a:p>
            <a:r>
              <a:rPr lang="en-US" dirty="0">
                <a:latin typeface="Arial" panose="020B0604020202020204" pitchFamily="34" charset="0"/>
                <a:cs typeface="Arial" panose="020B0604020202020204" pitchFamily="34" charset="0"/>
              </a:rPr>
              <a:t>writes “hello\n” to the console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955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6248399" y="1850574"/>
            <a:ext cx="4822371" cy="2585323"/>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a:p>
            <a:r>
              <a:rPr lang="en-US" dirty="0">
                <a:latin typeface="Arial" panose="020B0604020202020204" pitchFamily="34" charset="0"/>
                <a:cs typeface="Arial" panose="020B0604020202020204" pitchFamily="34" charset="0"/>
              </a:rPr>
              <a:t>hello\n         // user enters</a:t>
            </a:r>
          </a:p>
          <a:p>
            <a:r>
              <a:rPr lang="en-US" dirty="0">
                <a:latin typeface="Arial" panose="020B0604020202020204" pitchFamily="34" charset="0"/>
                <a:cs typeface="Arial" panose="020B0604020202020204" pitchFamily="34" charset="0"/>
              </a:rPr>
              <a:t>writes “hello\n” to the console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&lt; tmp1</a:t>
            </a:r>
          </a:p>
          <a:p>
            <a:r>
              <a:rPr lang="en-US" dirty="0">
                <a:latin typeface="Arial" panose="020B0604020202020204" pitchFamily="34" charset="0"/>
                <a:cs typeface="Arial" panose="020B0604020202020204" pitchFamily="34" charset="0"/>
              </a:rPr>
              <a:t>writes contents of tmp1 to the console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482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&lt; tmp1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read(0, </a:t>
            </a:r>
            <a:r>
              <a:rPr lang="en-US" sz="2400" dirty="0" err="1"/>
              <a:t>buf</a:t>
            </a:r>
            <a:r>
              <a:rPr lang="en-US" sz="2400" dirty="0"/>
              <a:t>, 128);</a:t>
            </a:r>
          </a:p>
          <a:p>
            <a:pPr marL="0" indent="0">
              <a:buNone/>
            </a:pPr>
            <a:r>
              <a:rPr lang="en-US" sz="2400" dirty="0"/>
              <a:t>   write(1, </a:t>
            </a:r>
            <a:r>
              <a:rPr lang="en-US" sz="2400" dirty="0" err="1"/>
              <a:t>buf</a:t>
            </a:r>
            <a:r>
              <a:rPr lang="en-US" sz="2400" dirty="0"/>
              <a:t>, </a:t>
            </a:r>
            <a:r>
              <a:rPr lang="en-US" sz="2400" dirty="0" err="1"/>
              <a:t>strlen</a:t>
            </a:r>
            <a:r>
              <a:rPr lang="en-US" sz="2400" dirty="0"/>
              <a:t>(</a:t>
            </a:r>
            <a:r>
              <a:rPr lang="en-US" sz="2400" dirty="0" err="1"/>
              <a:t>buf</a:t>
            </a:r>
            <a:r>
              <a:rPr lang="en-US" sz="2400" dirty="0"/>
              <a:t>));</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707576" y="4310744"/>
            <a:ext cx="4822371" cy="2585323"/>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waiting for input</a:t>
            </a:r>
          </a:p>
          <a:p>
            <a:r>
              <a:rPr lang="en-US" dirty="0">
                <a:latin typeface="Arial" panose="020B0604020202020204" pitchFamily="34" charset="0"/>
                <a:cs typeface="Arial" panose="020B0604020202020204" pitchFamily="34" charset="0"/>
              </a:rPr>
              <a:t>hello\n         // user enters</a:t>
            </a:r>
          </a:p>
          <a:p>
            <a:r>
              <a:rPr lang="en-US" dirty="0">
                <a:latin typeface="Arial" panose="020B0604020202020204" pitchFamily="34" charset="0"/>
                <a:cs typeface="Arial" panose="020B0604020202020204" pitchFamily="34" charset="0"/>
              </a:rPr>
              <a:t>writes “hello\n” to the console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&lt; tmp1</a:t>
            </a:r>
          </a:p>
          <a:p>
            <a:r>
              <a:rPr lang="en-US" dirty="0">
                <a:latin typeface="Arial" panose="020B0604020202020204" pitchFamily="34" charset="0"/>
                <a:cs typeface="Arial" panose="020B0604020202020204" pitchFamily="34" charset="0"/>
              </a:rPr>
              <a:t>writes “contents of tmp1” to the console</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51ACA39-03C8-4376-BE61-C6F2A317798C}"/>
              </a:ext>
            </a:extLst>
          </p:cNvPr>
          <p:cNvSpPr txBox="1"/>
          <p:nvPr/>
        </p:nvSpPr>
        <p:spPr>
          <a:xfrm>
            <a:off x="5910943" y="1965552"/>
            <a:ext cx="5105400" cy="4401205"/>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r>
              <a:rPr lang="en-US" sz="2000" dirty="0"/>
              <a:t>      </a:t>
            </a:r>
            <a:r>
              <a:rPr lang="en-US" sz="2000" dirty="0">
                <a:solidFill>
                  <a:srgbClr val="FF0000"/>
                </a:solidFill>
              </a:rPr>
              <a:t>close(0);</a:t>
            </a:r>
          </a:p>
          <a:p>
            <a:r>
              <a:rPr lang="en-US" sz="2000" dirty="0">
                <a:solidFill>
                  <a:srgbClr val="FF0000"/>
                </a:solidFill>
              </a:rPr>
              <a:t>      open(“tmp1”, O_RDONLY);</a:t>
            </a: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p:spTree>
    <p:extLst>
      <p:ext uri="{BB962C8B-B14F-4D97-AF65-F5344CB8AC3E}">
        <p14:creationId xmlns:p14="http://schemas.microsoft.com/office/powerpoint/2010/main" val="2493095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 2&gt;&amp;1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write(1, “hello ”, 6);</a:t>
            </a:r>
          </a:p>
          <a:p>
            <a:pPr marL="0" indent="0">
              <a:buNone/>
            </a:pPr>
            <a:r>
              <a:rPr lang="en-US" sz="2400" dirty="0"/>
              <a:t>   write(2, “world\n”, 6);</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 world</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 2&gt;&amp;1</a:t>
            </a:r>
          </a:p>
          <a:p>
            <a:r>
              <a:rPr lang="en-US" dirty="0">
                <a:latin typeface="Arial" panose="020B0604020202020204" pitchFamily="34" charset="0"/>
                <a:cs typeface="Arial" panose="020B0604020202020204" pitchFamily="34" charset="0"/>
              </a:rPr>
              <a:t>creates a new file tmp1</a:t>
            </a:r>
          </a:p>
          <a:p>
            <a:r>
              <a:rPr lang="en-US" dirty="0">
                <a:latin typeface="Arial" panose="020B0604020202020204" pitchFamily="34" charset="0"/>
                <a:cs typeface="Arial" panose="020B0604020202020204" pitchFamily="34" charset="0"/>
              </a:rPr>
              <a:t>writes “hello world\n”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5016758"/>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r>
              <a:rPr lang="en-US" sz="2000" dirty="0">
                <a:solidFill>
                  <a:srgbClr val="FF0000"/>
                </a:solidFill>
              </a:rPr>
              <a:t>      close(1);</a:t>
            </a:r>
          </a:p>
          <a:p>
            <a:r>
              <a:rPr lang="en-US" sz="2000" dirty="0">
                <a:solidFill>
                  <a:srgbClr val="FF0000"/>
                </a:solidFill>
              </a:rPr>
              <a:t>      </a:t>
            </a:r>
            <a:r>
              <a:rPr lang="en-US" sz="2000" dirty="0" err="1">
                <a:solidFill>
                  <a:srgbClr val="FF0000"/>
                </a:solidFill>
              </a:rPr>
              <a:t>creat</a:t>
            </a:r>
            <a:r>
              <a:rPr lang="en-US" sz="2000" dirty="0">
                <a:solidFill>
                  <a:srgbClr val="FF0000"/>
                </a:solidFill>
              </a:rPr>
              <a:t>(“tmp1”, 0666);</a:t>
            </a:r>
          </a:p>
          <a:p>
            <a:r>
              <a:rPr lang="en-US" sz="2000" dirty="0">
                <a:solidFill>
                  <a:srgbClr val="FF0000"/>
                </a:solidFill>
              </a:rPr>
              <a:t>      close(2);</a:t>
            </a:r>
          </a:p>
          <a:p>
            <a:r>
              <a:rPr lang="en-US" sz="2000" dirty="0">
                <a:solidFill>
                  <a:srgbClr val="FF0000"/>
                </a:solidFill>
              </a:rPr>
              <a:t>      </a:t>
            </a:r>
            <a:r>
              <a:rPr lang="en-US" sz="2000" dirty="0" err="1">
                <a:solidFill>
                  <a:srgbClr val="FF0000"/>
                </a:solidFill>
              </a:rPr>
              <a:t>creat</a:t>
            </a:r>
            <a:r>
              <a:rPr lang="en-US" sz="2000" dirty="0">
                <a:solidFill>
                  <a:srgbClr val="FF0000"/>
                </a:solidFill>
              </a:rPr>
              <a:t>(“tmp1”, 0666);</a:t>
            </a: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AC2CBC1-096E-4B40-87D2-1A93CF6B1B41}"/>
                  </a:ext>
                </a:extLst>
              </p14:cNvPr>
              <p14:cNvContentPartPr/>
              <p14:nvPr/>
            </p14:nvContentPartPr>
            <p14:xfrm>
              <a:off x="866880" y="1384200"/>
              <a:ext cx="4151520" cy="1749240"/>
            </p14:xfrm>
          </p:contentPart>
        </mc:Choice>
        <mc:Fallback xmlns="">
          <p:pic>
            <p:nvPicPr>
              <p:cNvPr id="6" name="Ink 5">
                <a:extLst>
                  <a:ext uri="{FF2B5EF4-FFF2-40B4-BE49-F238E27FC236}">
                    <a16:creationId xmlns:a16="http://schemas.microsoft.com/office/drawing/2014/main" id="{6AC2CBC1-096E-4B40-87D2-1A93CF6B1B41}"/>
                  </a:ext>
                </a:extLst>
              </p:cNvPr>
              <p:cNvPicPr/>
              <p:nvPr/>
            </p:nvPicPr>
            <p:blipFill>
              <a:blip r:embed="rId4"/>
              <a:stretch>
                <a:fillRect/>
              </a:stretch>
            </p:blipFill>
            <p:spPr>
              <a:xfrm>
                <a:off x="857520" y="1374840"/>
                <a:ext cx="4170240" cy="1767960"/>
              </a:xfrm>
              <a:prstGeom prst="rect">
                <a:avLst/>
              </a:prstGeom>
            </p:spPr>
          </p:pic>
        </mc:Fallback>
      </mc:AlternateContent>
    </p:spTree>
    <p:extLst>
      <p:ext uri="{BB962C8B-B14F-4D97-AF65-F5344CB8AC3E}">
        <p14:creationId xmlns:p14="http://schemas.microsoft.com/office/powerpoint/2010/main" val="1356848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7" name="Straight Arrow Connector 6">
            <a:extLst>
              <a:ext uri="{FF2B5EF4-FFF2-40B4-BE49-F238E27FC236}">
                <a16:creationId xmlns:a16="http://schemas.microsoft.com/office/drawing/2014/main" id="{B72313E0-0132-4FE7-8450-D92534909E1A}"/>
              </a:ext>
            </a:extLst>
          </p:cNvPr>
          <p:cNvCxnSpPr/>
          <p:nvPr/>
        </p:nvCxnSpPr>
        <p:spPr>
          <a:xfrm>
            <a:off x="1654629" y="2764971"/>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0AA793-4868-4595-ADE9-52C8DBA16932}"/>
              </a:ext>
            </a:extLst>
          </p:cNvPr>
          <p:cNvCxnSpPr/>
          <p:nvPr/>
        </p:nvCxnSpPr>
        <p:spPr>
          <a:xfrm>
            <a:off x="1665515" y="3091542"/>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BFCCE7E-58E1-4DE0-9A12-353461AB6CF9}"/>
              </a:ext>
            </a:extLst>
          </p:cNvPr>
          <p:cNvSpPr txBox="1"/>
          <p:nvPr/>
        </p:nvSpPr>
        <p:spPr>
          <a:xfrm>
            <a:off x="2286001" y="2558143"/>
            <a:ext cx="1534885" cy="369332"/>
          </a:xfrm>
          <a:prstGeom prst="rect">
            <a:avLst/>
          </a:prstGeom>
          <a:noFill/>
        </p:spPr>
        <p:txBody>
          <a:bodyPr wrap="square" rtlCol="0">
            <a:spAutoFit/>
          </a:bodyPr>
          <a:lstStyle/>
          <a:p>
            <a:r>
              <a:rPr lang="en-US" dirty="0" err="1"/>
              <a:t>stdout</a:t>
            </a:r>
            <a:endParaRPr lang="en-US" dirty="0"/>
          </a:p>
        </p:txBody>
      </p:sp>
      <p:sp>
        <p:nvSpPr>
          <p:cNvPr id="12" name="TextBox 11">
            <a:extLst>
              <a:ext uri="{FF2B5EF4-FFF2-40B4-BE49-F238E27FC236}">
                <a16:creationId xmlns:a16="http://schemas.microsoft.com/office/drawing/2014/main" id="{873544E8-9EC1-4A3C-8BBB-5CDA14D93895}"/>
              </a:ext>
            </a:extLst>
          </p:cNvPr>
          <p:cNvSpPr txBox="1"/>
          <p:nvPr/>
        </p:nvSpPr>
        <p:spPr>
          <a:xfrm>
            <a:off x="2275117" y="2873830"/>
            <a:ext cx="1534885" cy="369332"/>
          </a:xfrm>
          <a:prstGeom prst="rect">
            <a:avLst/>
          </a:prstGeom>
          <a:noFill/>
        </p:spPr>
        <p:txBody>
          <a:bodyPr wrap="square" rtlCol="0">
            <a:spAutoFit/>
          </a:bodyPr>
          <a:lstStyle/>
          <a:p>
            <a:r>
              <a:rPr lang="en-US" dirty="0"/>
              <a:t>stderr</a:t>
            </a:r>
          </a:p>
        </p:txBody>
      </p:sp>
    </p:spTree>
    <p:extLst>
      <p:ext uri="{BB962C8B-B14F-4D97-AF65-F5344CB8AC3E}">
        <p14:creationId xmlns:p14="http://schemas.microsoft.com/office/powerpoint/2010/main" val="422802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3598898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cxnSp>
        <p:nvCxnSpPr>
          <p:cNvPr id="10" name="Straight Arrow Connector 9">
            <a:extLst>
              <a:ext uri="{FF2B5EF4-FFF2-40B4-BE49-F238E27FC236}">
                <a16:creationId xmlns:a16="http://schemas.microsoft.com/office/drawing/2014/main" id="{1FF2CCDC-165A-41DE-A422-F884EC99AF42}"/>
              </a:ext>
            </a:extLst>
          </p:cNvPr>
          <p:cNvCxnSpPr/>
          <p:nvPr/>
        </p:nvCxnSpPr>
        <p:spPr>
          <a:xfrm>
            <a:off x="1665515" y="3091542"/>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681D4F-3F84-42CF-ADC1-4D3B5A22DD09}"/>
              </a:ext>
            </a:extLst>
          </p:cNvPr>
          <p:cNvSpPr txBox="1"/>
          <p:nvPr/>
        </p:nvSpPr>
        <p:spPr>
          <a:xfrm>
            <a:off x="2275117" y="2873830"/>
            <a:ext cx="1534885" cy="369332"/>
          </a:xfrm>
          <a:prstGeom prst="rect">
            <a:avLst/>
          </a:prstGeom>
          <a:noFill/>
        </p:spPr>
        <p:txBody>
          <a:bodyPr wrap="square" rtlCol="0">
            <a:spAutoFit/>
          </a:bodyPr>
          <a:lstStyle/>
          <a:p>
            <a:r>
              <a:rPr lang="en-US" dirty="0"/>
              <a:t>stderr</a:t>
            </a:r>
          </a:p>
        </p:txBody>
      </p:sp>
      <p:sp>
        <p:nvSpPr>
          <p:cNvPr id="12" name="TextBox 11">
            <a:extLst>
              <a:ext uri="{FF2B5EF4-FFF2-40B4-BE49-F238E27FC236}">
                <a16:creationId xmlns:a16="http://schemas.microsoft.com/office/drawing/2014/main" id="{45E8187F-E42F-4364-83E4-766CA0CEEF34}"/>
              </a:ext>
            </a:extLst>
          </p:cNvPr>
          <p:cNvSpPr txBox="1"/>
          <p:nvPr/>
        </p:nvSpPr>
        <p:spPr>
          <a:xfrm>
            <a:off x="7282541" y="2971801"/>
            <a:ext cx="2275116" cy="646331"/>
          </a:xfrm>
          <a:prstGeom prst="rect">
            <a:avLst/>
          </a:prstGeom>
          <a:noFill/>
        </p:spPr>
        <p:txBody>
          <a:bodyPr wrap="square" rtlCol="0">
            <a:spAutoFit/>
          </a:bodyPr>
          <a:lstStyle/>
          <a:p>
            <a:r>
              <a:rPr lang="en-US" dirty="0"/>
              <a:t>close(1)</a:t>
            </a:r>
          </a:p>
          <a:p>
            <a:r>
              <a:rPr lang="en-US" dirty="0" err="1"/>
              <a:t>creat</a:t>
            </a:r>
            <a:r>
              <a:rPr lang="en-US" dirty="0"/>
              <a:t>(“tmp1”, 0666)</a:t>
            </a:r>
          </a:p>
        </p:txBody>
      </p:sp>
    </p:spTree>
    <p:extLst>
      <p:ext uri="{BB962C8B-B14F-4D97-AF65-F5344CB8AC3E}">
        <p14:creationId xmlns:p14="http://schemas.microsoft.com/office/powerpoint/2010/main" val="147102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cxnSp>
        <p:nvCxnSpPr>
          <p:cNvPr id="8" name="Straight Arrow Connector 7">
            <a:extLst>
              <a:ext uri="{FF2B5EF4-FFF2-40B4-BE49-F238E27FC236}">
                <a16:creationId xmlns:a16="http://schemas.microsoft.com/office/drawing/2014/main" id="{69628A36-99CE-4216-BA3A-28A626632C4C}"/>
              </a:ext>
            </a:extLst>
          </p:cNvPr>
          <p:cNvCxnSpPr/>
          <p:nvPr/>
        </p:nvCxnSpPr>
        <p:spPr>
          <a:xfrm>
            <a:off x="1632857" y="3073845"/>
            <a:ext cx="1709057" cy="35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7F740A-506B-44F1-B80F-DFBCCB0C3738}"/>
              </a:ext>
            </a:extLst>
          </p:cNvPr>
          <p:cNvSpPr txBox="1"/>
          <p:nvPr/>
        </p:nvSpPr>
        <p:spPr>
          <a:xfrm>
            <a:off x="3276600" y="3124199"/>
            <a:ext cx="1730829" cy="646331"/>
          </a:xfrm>
          <a:prstGeom prst="rect">
            <a:avLst/>
          </a:prstGeom>
          <a:noFill/>
        </p:spPr>
        <p:txBody>
          <a:bodyPr wrap="square" rtlCol="0">
            <a:spAutoFit/>
          </a:bodyPr>
          <a:lstStyle/>
          <a:p>
            <a:r>
              <a:rPr lang="en-US" dirty="0"/>
              <a:t>file: “tmp1”</a:t>
            </a:r>
          </a:p>
          <a:p>
            <a:r>
              <a:rPr lang="en-US" dirty="0"/>
              <a:t>offset: 0</a:t>
            </a:r>
          </a:p>
        </p:txBody>
      </p:sp>
      <p:sp>
        <p:nvSpPr>
          <p:cNvPr id="10" name="TextBox 9">
            <a:extLst>
              <a:ext uri="{FF2B5EF4-FFF2-40B4-BE49-F238E27FC236}">
                <a16:creationId xmlns:a16="http://schemas.microsoft.com/office/drawing/2014/main" id="{342D4021-34D2-42B9-BCCD-9DDC2AFD0B6F}"/>
              </a:ext>
            </a:extLst>
          </p:cNvPr>
          <p:cNvSpPr txBox="1"/>
          <p:nvPr/>
        </p:nvSpPr>
        <p:spPr>
          <a:xfrm>
            <a:off x="7282541" y="2971801"/>
            <a:ext cx="2275116" cy="1200329"/>
          </a:xfrm>
          <a:prstGeom prst="rect">
            <a:avLst/>
          </a:prstGeom>
          <a:noFill/>
        </p:spPr>
        <p:txBody>
          <a:bodyPr wrap="square" rtlCol="0">
            <a:spAutoFit/>
          </a:bodyPr>
          <a:lstStyle/>
          <a:p>
            <a:r>
              <a:rPr lang="en-US" dirty="0"/>
              <a:t>close(1)</a:t>
            </a:r>
          </a:p>
          <a:p>
            <a:r>
              <a:rPr lang="en-US" dirty="0" err="1"/>
              <a:t>creat</a:t>
            </a:r>
            <a:r>
              <a:rPr lang="en-US" dirty="0"/>
              <a:t>(“tmp1”, 0666)</a:t>
            </a:r>
          </a:p>
          <a:p>
            <a:r>
              <a:rPr lang="en-US" dirty="0"/>
              <a:t>close(2)</a:t>
            </a:r>
          </a:p>
          <a:p>
            <a:r>
              <a:rPr lang="en-US" dirty="0" err="1"/>
              <a:t>creat</a:t>
            </a:r>
            <a:r>
              <a:rPr lang="en-US" dirty="0"/>
              <a:t>(“tmp1”, 0666)</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497D3CD-4A0C-40D8-BA70-08F565F53C09}"/>
                  </a:ext>
                </a:extLst>
              </p14:cNvPr>
              <p14:cNvContentPartPr/>
              <p14:nvPr/>
            </p14:nvContentPartPr>
            <p14:xfrm>
              <a:off x="4048920" y="1449720"/>
              <a:ext cx="4244400" cy="2229480"/>
            </p14:xfrm>
          </p:contentPart>
        </mc:Choice>
        <mc:Fallback xmlns="">
          <p:pic>
            <p:nvPicPr>
              <p:cNvPr id="3" name="Ink 2">
                <a:extLst>
                  <a:ext uri="{FF2B5EF4-FFF2-40B4-BE49-F238E27FC236}">
                    <a16:creationId xmlns:a16="http://schemas.microsoft.com/office/drawing/2014/main" id="{4497D3CD-4A0C-40D8-BA70-08F565F53C09}"/>
                  </a:ext>
                </a:extLst>
              </p:cNvPr>
              <p:cNvPicPr/>
              <p:nvPr/>
            </p:nvPicPr>
            <p:blipFill>
              <a:blip r:embed="rId3"/>
              <a:stretch>
                <a:fillRect/>
              </a:stretch>
            </p:blipFill>
            <p:spPr>
              <a:xfrm>
                <a:off x="4039560" y="1440360"/>
                <a:ext cx="4263120" cy="2248200"/>
              </a:xfrm>
              <a:prstGeom prst="rect">
                <a:avLst/>
              </a:prstGeom>
            </p:spPr>
          </p:pic>
        </mc:Fallback>
      </mc:AlternateContent>
    </p:spTree>
    <p:extLst>
      <p:ext uri="{BB962C8B-B14F-4D97-AF65-F5344CB8AC3E}">
        <p14:creationId xmlns:p14="http://schemas.microsoft.com/office/powerpoint/2010/main" val="2030865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67F2-9480-4C73-AF7F-CDB74EAB883F}"/>
              </a:ext>
            </a:extLst>
          </p:cNvPr>
          <p:cNvSpPr>
            <a:spLocks noGrp="1"/>
          </p:cNvSpPr>
          <p:nvPr>
            <p:ph type="title"/>
          </p:nvPr>
        </p:nvSpPr>
        <p:spPr/>
        <p:txBody>
          <a:bodyPr/>
          <a:lstStyle/>
          <a:p>
            <a:r>
              <a:rPr lang="en-US" dirty="0"/>
              <a:t>dup</a:t>
            </a:r>
          </a:p>
        </p:txBody>
      </p:sp>
      <p:sp>
        <p:nvSpPr>
          <p:cNvPr id="3" name="Content Placeholder 2">
            <a:extLst>
              <a:ext uri="{FF2B5EF4-FFF2-40B4-BE49-F238E27FC236}">
                <a16:creationId xmlns:a16="http://schemas.microsoft.com/office/drawing/2014/main" id="{9809A24D-8106-4EEF-9748-1790FED23750}"/>
              </a:ext>
            </a:extLst>
          </p:cNvPr>
          <p:cNvSpPr>
            <a:spLocks noGrp="1"/>
          </p:cNvSpPr>
          <p:nvPr>
            <p:ph idx="1"/>
          </p:nvPr>
        </p:nvSpPr>
        <p:spPr/>
        <p:txBody>
          <a:bodyPr/>
          <a:lstStyle/>
          <a:p>
            <a:r>
              <a:rPr lang="en-US" dirty="0"/>
              <a:t>int dup(int </a:t>
            </a:r>
            <a:r>
              <a:rPr lang="en-US" dirty="0" err="1"/>
              <a:t>oldfd</a:t>
            </a:r>
            <a:r>
              <a:rPr lang="en-US" dirty="0"/>
              <a:t>);</a:t>
            </a:r>
          </a:p>
          <a:p>
            <a:pPr lvl="1"/>
            <a:r>
              <a:rPr lang="en-US" dirty="0"/>
              <a:t>allocates a new descriptor and creates an alias of </a:t>
            </a:r>
            <a:r>
              <a:rPr lang="en-US" dirty="0" err="1"/>
              <a:t>oldfd</a:t>
            </a:r>
            <a:r>
              <a:rPr lang="en-US" dirty="0"/>
              <a:t> in the new file descriptor</a:t>
            </a:r>
          </a:p>
        </p:txBody>
      </p:sp>
    </p:spTree>
    <p:extLst>
      <p:ext uri="{BB962C8B-B14F-4D97-AF65-F5344CB8AC3E}">
        <p14:creationId xmlns:p14="http://schemas.microsoft.com/office/powerpoint/2010/main" val="3313907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2040-E73A-44FB-8CE2-967D6CEC748E}"/>
              </a:ext>
            </a:extLst>
          </p:cNvPr>
          <p:cNvSpPr>
            <a:spLocks noGrp="1"/>
          </p:cNvSpPr>
          <p:nvPr>
            <p:ph type="title"/>
          </p:nvPr>
        </p:nvSpPr>
        <p:spPr/>
        <p:txBody>
          <a:bodyPr/>
          <a:lstStyle/>
          <a:p>
            <a:r>
              <a:rPr lang="en-US" dirty="0"/>
              <a:t>File descriptor table</a:t>
            </a:r>
          </a:p>
        </p:txBody>
      </p:sp>
      <p:graphicFrame>
        <p:nvGraphicFramePr>
          <p:cNvPr id="4" name="Content Placeholder 3">
            <a:extLst>
              <a:ext uri="{FF2B5EF4-FFF2-40B4-BE49-F238E27FC236}">
                <a16:creationId xmlns:a16="http://schemas.microsoft.com/office/drawing/2014/main" id="{D49FE975-38D0-4951-925C-BC4B3C98EDBF}"/>
              </a:ext>
            </a:extLst>
          </p:cNvPr>
          <p:cNvGraphicFramePr>
            <a:graphicFrameLocks noGrp="1"/>
          </p:cNvGraphicFramePr>
          <p:nvPr>
            <p:ph idx="1"/>
          </p:nvPr>
        </p:nvGraphicFramePr>
        <p:xfrm>
          <a:off x="1012371" y="2155371"/>
          <a:ext cx="805543" cy="2930888"/>
        </p:xfrm>
        <a:graphic>
          <a:graphicData uri="http://schemas.openxmlformats.org/drawingml/2006/table">
            <a:tbl>
              <a:tblPr bandRow="1">
                <a:tableStyleId>{5C22544A-7EE6-4342-B048-85BDC9FD1C3A}</a:tableStyleId>
              </a:tblPr>
              <a:tblGrid>
                <a:gridCol w="805543">
                  <a:extLst>
                    <a:ext uri="{9D8B030D-6E8A-4147-A177-3AD203B41FA5}">
                      <a16:colId xmlns:a16="http://schemas.microsoft.com/office/drawing/2014/main" val="1800774235"/>
                    </a:ext>
                  </a:extLst>
                </a:gridCol>
              </a:tblGrid>
              <a:tr h="36636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075790"/>
                  </a:ext>
                </a:extLst>
              </a:tr>
              <a:tr h="36636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030828"/>
                  </a:ext>
                </a:extLst>
              </a:tr>
              <a:tr h="36636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04117"/>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82485"/>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13849"/>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537942"/>
                  </a:ext>
                </a:extLst>
              </a:tr>
              <a:tr h="3663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987558"/>
                  </a:ext>
                </a:extLst>
              </a:tr>
              <a:tr h="3663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217156"/>
                  </a:ext>
                </a:extLst>
              </a:tr>
            </a:tbl>
          </a:graphicData>
        </a:graphic>
      </p:graphicFrame>
      <p:cxnSp>
        <p:nvCxnSpPr>
          <p:cNvPr id="5" name="Straight Arrow Connector 4">
            <a:extLst>
              <a:ext uri="{FF2B5EF4-FFF2-40B4-BE49-F238E27FC236}">
                <a16:creationId xmlns:a16="http://schemas.microsoft.com/office/drawing/2014/main" id="{74F63B63-36F9-471E-AFE2-645B2AFEA02E}"/>
              </a:ext>
            </a:extLst>
          </p:cNvPr>
          <p:cNvCxnSpPr/>
          <p:nvPr/>
        </p:nvCxnSpPr>
        <p:spPr>
          <a:xfrm>
            <a:off x="1632857" y="2675391"/>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BC1F2D-F41A-4F56-A460-D51788F533A1}"/>
              </a:ext>
            </a:extLst>
          </p:cNvPr>
          <p:cNvSpPr txBox="1"/>
          <p:nvPr/>
        </p:nvSpPr>
        <p:spPr>
          <a:xfrm>
            <a:off x="3265714" y="2427514"/>
            <a:ext cx="1730829" cy="646331"/>
          </a:xfrm>
          <a:prstGeom prst="rect">
            <a:avLst/>
          </a:prstGeom>
          <a:noFill/>
        </p:spPr>
        <p:txBody>
          <a:bodyPr wrap="square" rtlCol="0">
            <a:spAutoFit/>
          </a:bodyPr>
          <a:lstStyle/>
          <a:p>
            <a:r>
              <a:rPr lang="en-US" dirty="0"/>
              <a:t>file: “tmp1”</a:t>
            </a:r>
          </a:p>
          <a:p>
            <a:r>
              <a:rPr lang="en-US" dirty="0"/>
              <a:t>offset: 0</a:t>
            </a:r>
          </a:p>
        </p:txBody>
      </p:sp>
      <p:cxnSp>
        <p:nvCxnSpPr>
          <p:cNvPr id="7" name="Straight Arrow Connector 6">
            <a:extLst>
              <a:ext uri="{FF2B5EF4-FFF2-40B4-BE49-F238E27FC236}">
                <a16:creationId xmlns:a16="http://schemas.microsoft.com/office/drawing/2014/main" id="{801C2AE0-D841-4EC4-929E-57CFDB5B5563}"/>
              </a:ext>
            </a:extLst>
          </p:cNvPr>
          <p:cNvCxnSpPr>
            <a:endCxn id="6" idx="1"/>
          </p:cNvCxnSpPr>
          <p:nvPr/>
        </p:nvCxnSpPr>
        <p:spPr>
          <a:xfrm flipV="1">
            <a:off x="1502229" y="2750680"/>
            <a:ext cx="1763485"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EED6A79-0FD1-43AC-B9DB-B2525791B879}"/>
              </a:ext>
            </a:extLst>
          </p:cNvPr>
          <p:cNvSpPr txBox="1"/>
          <p:nvPr/>
        </p:nvSpPr>
        <p:spPr>
          <a:xfrm>
            <a:off x="7315200" y="2155371"/>
            <a:ext cx="2928257" cy="1754326"/>
          </a:xfrm>
          <a:prstGeom prst="rect">
            <a:avLst/>
          </a:prstGeom>
          <a:noFill/>
        </p:spPr>
        <p:txBody>
          <a:bodyPr wrap="square" rtlCol="0">
            <a:spAutoFit/>
          </a:bodyPr>
          <a:lstStyle/>
          <a:p>
            <a:r>
              <a:rPr lang="en-US" dirty="0"/>
              <a:t>close(2);</a:t>
            </a:r>
          </a:p>
          <a:p>
            <a:r>
              <a:rPr lang="en-US" dirty="0"/>
              <a:t>dup(1); // returns 2</a:t>
            </a:r>
          </a:p>
          <a:p>
            <a:endParaRPr lang="en-US" dirty="0"/>
          </a:p>
          <a:p>
            <a:r>
              <a:rPr lang="en-US" dirty="0"/>
              <a:t>1 and 2 points to same structure that contains the offset</a:t>
            </a:r>
          </a:p>
        </p:txBody>
      </p:sp>
    </p:spTree>
    <p:extLst>
      <p:ext uri="{BB962C8B-B14F-4D97-AF65-F5344CB8AC3E}">
        <p14:creationId xmlns:p14="http://schemas.microsoft.com/office/powerpoint/2010/main" val="3402548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206C-21B2-4D29-8A4C-8A92344564C6}"/>
              </a:ext>
            </a:extLst>
          </p:cNvPr>
          <p:cNvSpPr>
            <a:spLocks noGrp="1"/>
          </p:cNvSpPr>
          <p:nvPr>
            <p:ph type="title"/>
          </p:nvPr>
        </p:nvSpPr>
        <p:spPr/>
        <p:txBody>
          <a:bodyPr/>
          <a:lstStyle/>
          <a:p>
            <a:r>
              <a:rPr lang="en-US" dirty="0"/>
              <a:t>./</a:t>
            </a:r>
            <a:r>
              <a:rPr lang="en-US" dirty="0" err="1"/>
              <a:t>a.out</a:t>
            </a:r>
            <a:r>
              <a:rPr lang="en-US" dirty="0"/>
              <a:t> &gt; tmp1 2&gt;&amp;1</a:t>
            </a:r>
          </a:p>
        </p:txBody>
      </p:sp>
      <p:sp>
        <p:nvSpPr>
          <p:cNvPr id="3" name="Content Placeholder 2">
            <a:extLst>
              <a:ext uri="{FF2B5EF4-FFF2-40B4-BE49-F238E27FC236}">
                <a16:creationId xmlns:a16="http://schemas.microsoft.com/office/drawing/2014/main" id="{4C1DAE08-3222-4A04-8D1E-40AEB3CCCB0D}"/>
              </a:ext>
            </a:extLst>
          </p:cNvPr>
          <p:cNvSpPr>
            <a:spLocks noGrp="1"/>
          </p:cNvSpPr>
          <p:nvPr>
            <p:ph idx="1"/>
          </p:nvPr>
        </p:nvSpPr>
        <p:spPr/>
        <p:txBody>
          <a:bodyPr/>
          <a:lstStyle/>
          <a:p>
            <a:pPr marL="0" indent="0">
              <a:buNone/>
            </a:pPr>
            <a:r>
              <a:rPr lang="en-US" sz="2400" dirty="0"/>
              <a:t>int main() {</a:t>
            </a:r>
          </a:p>
          <a:p>
            <a:pPr marL="0" indent="0">
              <a:buNone/>
            </a:pPr>
            <a:r>
              <a:rPr lang="en-US" sz="2400" dirty="0"/>
              <a:t>   write(1, “hello ”, 6);</a:t>
            </a:r>
          </a:p>
          <a:p>
            <a:pPr marL="0" indent="0">
              <a:buNone/>
            </a:pPr>
            <a:r>
              <a:rPr lang="en-US" sz="2400" dirty="0"/>
              <a:t>   write(2, “world\n”, 6);</a:t>
            </a:r>
          </a:p>
          <a:p>
            <a:pPr marL="0" indent="0">
              <a:buNone/>
            </a:pPr>
            <a:r>
              <a:rPr lang="en-US" sz="2400" dirty="0"/>
              <a:t>   return 0;</a:t>
            </a:r>
          </a:p>
          <a:p>
            <a:pPr marL="0" indent="0">
              <a:buNone/>
            </a:pPr>
            <a:r>
              <a:rPr lang="en-US" sz="2400" dirty="0"/>
              <a: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DE45321-D1A7-420B-9277-D26C6BAD9DA8}"/>
              </a:ext>
            </a:extLst>
          </p:cNvPr>
          <p:cNvSpPr txBox="1"/>
          <p:nvPr/>
        </p:nvSpPr>
        <p:spPr>
          <a:xfrm>
            <a:off x="925291" y="4354287"/>
            <a:ext cx="3200400"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hello world</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tmp1 2&gt;&amp;1</a:t>
            </a:r>
          </a:p>
          <a:p>
            <a:r>
              <a:rPr lang="en-US" dirty="0">
                <a:latin typeface="Arial" panose="020B0604020202020204" pitchFamily="34" charset="0"/>
                <a:cs typeface="Arial" panose="020B0604020202020204" pitchFamily="34" charset="0"/>
              </a:rPr>
              <a:t>create a new file tmp1</a:t>
            </a:r>
          </a:p>
          <a:p>
            <a:r>
              <a:rPr lang="en-US" dirty="0">
                <a:latin typeface="Arial" panose="020B0604020202020204" pitchFamily="34" charset="0"/>
                <a:cs typeface="Arial" panose="020B0604020202020204" pitchFamily="34" charset="0"/>
              </a:rPr>
              <a:t>write “hello world\n” in tmp1</a:t>
            </a:r>
          </a:p>
        </p:txBody>
      </p:sp>
      <p:sp>
        <p:nvSpPr>
          <p:cNvPr id="5" name="TextBox 4">
            <a:extLst>
              <a:ext uri="{FF2B5EF4-FFF2-40B4-BE49-F238E27FC236}">
                <a16:creationId xmlns:a16="http://schemas.microsoft.com/office/drawing/2014/main" id="{A2ABDC12-D0C9-4EA7-95A9-1AE0A2141C36}"/>
              </a:ext>
            </a:extLst>
          </p:cNvPr>
          <p:cNvSpPr txBox="1"/>
          <p:nvPr/>
        </p:nvSpPr>
        <p:spPr>
          <a:xfrm>
            <a:off x="5910943" y="1965552"/>
            <a:ext cx="5105400" cy="5016758"/>
          </a:xfrm>
          <a:prstGeom prst="rect">
            <a:avLst/>
          </a:prstGeom>
          <a:noFill/>
        </p:spPr>
        <p:txBody>
          <a:bodyPr wrap="square" rtlCol="0">
            <a:spAutoFit/>
          </a:bodyPr>
          <a:lstStyle/>
          <a:p>
            <a:r>
              <a:rPr lang="en-US" sz="2000" dirty="0"/>
              <a:t>while (1) {</a:t>
            </a:r>
          </a:p>
          <a:p>
            <a:r>
              <a:rPr lang="en-US" sz="2000" dirty="0"/>
              <a:t>   write(1, “$ ”, 2);</a:t>
            </a:r>
          </a:p>
          <a:p>
            <a:r>
              <a:rPr lang="en-US" sz="2000" dirty="0"/>
              <a:t>   </a:t>
            </a:r>
            <a:r>
              <a:rPr lang="en-US" sz="2000" dirty="0" err="1"/>
              <a:t>read_command</a:t>
            </a:r>
            <a:r>
              <a:rPr lang="en-US" sz="2000" dirty="0"/>
              <a:t>(0, </a:t>
            </a:r>
            <a:r>
              <a:rPr lang="en-US" sz="2000" dirty="0" err="1"/>
              <a:t>cmd</a:t>
            </a:r>
            <a:r>
              <a:rPr lang="en-US" sz="2000" dirty="0"/>
              <a:t>, </a:t>
            </a:r>
            <a:r>
              <a:rPr lang="en-US" sz="2000" dirty="0" err="1"/>
              <a:t>args</a:t>
            </a:r>
            <a:r>
              <a:rPr lang="en-US" sz="2000" dirty="0"/>
              <a:t>);</a:t>
            </a:r>
          </a:p>
          <a:p>
            <a:r>
              <a:rPr lang="en-US" sz="2000" dirty="0"/>
              <a:t>   </a:t>
            </a:r>
            <a:r>
              <a:rPr lang="en-US" sz="2000" dirty="0" err="1"/>
              <a:t>pid</a:t>
            </a:r>
            <a:r>
              <a:rPr lang="en-US" sz="2000" dirty="0"/>
              <a:t> = fork();</a:t>
            </a:r>
          </a:p>
          <a:p>
            <a:r>
              <a:rPr lang="en-US" sz="2000" dirty="0"/>
              <a:t>   if (</a:t>
            </a:r>
            <a:r>
              <a:rPr lang="en-US" sz="2000" dirty="0" err="1"/>
              <a:t>pid</a:t>
            </a:r>
            <a:r>
              <a:rPr lang="en-US" sz="2000" dirty="0"/>
              <a:t> == 0) {</a:t>
            </a:r>
          </a:p>
          <a:p>
            <a:r>
              <a:rPr lang="en-US" sz="2000" dirty="0"/>
              <a:t>      </a:t>
            </a:r>
            <a:r>
              <a:rPr lang="en-US" sz="2000" dirty="0">
                <a:solidFill>
                  <a:srgbClr val="FF0000"/>
                </a:solidFill>
              </a:rPr>
              <a:t>close(1);</a:t>
            </a:r>
          </a:p>
          <a:p>
            <a:r>
              <a:rPr lang="en-US" sz="2000" dirty="0">
                <a:solidFill>
                  <a:srgbClr val="FF0000"/>
                </a:solidFill>
              </a:rPr>
              <a:t>      </a:t>
            </a:r>
            <a:r>
              <a:rPr lang="en-US" sz="2000" dirty="0" err="1">
                <a:solidFill>
                  <a:srgbClr val="FF0000"/>
                </a:solidFill>
              </a:rPr>
              <a:t>creat</a:t>
            </a:r>
            <a:r>
              <a:rPr lang="en-US" sz="2000" dirty="0">
                <a:solidFill>
                  <a:srgbClr val="FF0000"/>
                </a:solidFill>
              </a:rPr>
              <a:t>(“tmp1”, 0666);</a:t>
            </a:r>
          </a:p>
          <a:p>
            <a:r>
              <a:rPr lang="en-US" sz="2000" dirty="0">
                <a:solidFill>
                  <a:srgbClr val="FF0000"/>
                </a:solidFill>
              </a:rPr>
              <a:t>      close(2);</a:t>
            </a:r>
          </a:p>
          <a:p>
            <a:r>
              <a:rPr lang="en-US" sz="2000" dirty="0">
                <a:solidFill>
                  <a:srgbClr val="FF0000"/>
                </a:solidFill>
              </a:rPr>
              <a:t>      dup(1);</a:t>
            </a:r>
          </a:p>
          <a:p>
            <a:r>
              <a:rPr lang="en-US" sz="2000" dirty="0"/>
              <a:t>      exec(</a:t>
            </a:r>
            <a:r>
              <a:rPr lang="en-US" sz="2000" dirty="0" err="1"/>
              <a:t>cmd</a:t>
            </a:r>
            <a:r>
              <a:rPr lang="en-US" sz="2000" dirty="0"/>
              <a:t>, </a:t>
            </a:r>
            <a:r>
              <a:rPr lang="en-US" sz="2000" dirty="0" err="1"/>
              <a:t>args</a:t>
            </a:r>
            <a:r>
              <a:rPr lang="en-US" sz="2000" dirty="0"/>
              <a:t>);</a:t>
            </a:r>
          </a:p>
          <a:p>
            <a:r>
              <a:rPr lang="en-US" sz="2000" dirty="0"/>
              <a:t>   } else {</a:t>
            </a:r>
          </a:p>
          <a:p>
            <a:r>
              <a:rPr lang="en-US" sz="2000" dirty="0"/>
              <a:t>      wait();</a:t>
            </a:r>
          </a:p>
          <a:p>
            <a:r>
              <a:rPr lang="en-US" sz="2000" dirty="0"/>
              <a:t>   } else</a:t>
            </a:r>
          </a:p>
          <a:p>
            <a:r>
              <a:rPr lang="en-US" sz="2000" dirty="0"/>
              <a:t>      </a:t>
            </a:r>
            <a:r>
              <a:rPr lang="en-US" sz="2000" dirty="0" err="1"/>
              <a:t>printf</a:t>
            </a:r>
            <a:r>
              <a:rPr lang="en-US" sz="2000" dirty="0"/>
              <a:t>(“Failed to fork\n”);</a:t>
            </a:r>
          </a:p>
          <a:p>
            <a:r>
              <a:rPr lang="en-US" sz="2000" dirty="0"/>
              <a:t>}</a:t>
            </a:r>
          </a:p>
          <a:p>
            <a:endParaRPr lang="en-US" sz="2000" dirty="0"/>
          </a:p>
        </p:txBody>
      </p:sp>
    </p:spTree>
    <p:extLst>
      <p:ext uri="{BB962C8B-B14F-4D97-AF65-F5344CB8AC3E}">
        <p14:creationId xmlns:p14="http://schemas.microsoft.com/office/powerpoint/2010/main" val="4127926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C978-12C8-4D75-8724-6D7625E4ABFC}"/>
              </a:ext>
            </a:extLst>
          </p:cNvPr>
          <p:cNvSpPr>
            <a:spLocks noGrp="1"/>
          </p:cNvSpPr>
          <p:nvPr>
            <p:ph type="title"/>
          </p:nvPr>
        </p:nvSpPr>
        <p:spPr/>
        <p:txBody>
          <a:bodyPr/>
          <a:lstStyle/>
          <a:p>
            <a:r>
              <a:rPr lang="en-US" dirty="0"/>
              <a:t>pipe</a:t>
            </a:r>
          </a:p>
        </p:txBody>
      </p:sp>
      <p:sp>
        <p:nvSpPr>
          <p:cNvPr id="3" name="Content Placeholder 2">
            <a:extLst>
              <a:ext uri="{FF2B5EF4-FFF2-40B4-BE49-F238E27FC236}">
                <a16:creationId xmlns:a16="http://schemas.microsoft.com/office/drawing/2014/main" id="{370AEE6A-EFB3-43FE-9E5C-8E9E391BB7E2}"/>
              </a:ext>
            </a:extLst>
          </p:cNvPr>
          <p:cNvSpPr>
            <a:spLocks noGrp="1"/>
          </p:cNvSpPr>
          <p:nvPr>
            <p:ph idx="1"/>
          </p:nvPr>
        </p:nvSpPr>
        <p:spPr/>
        <p:txBody>
          <a:bodyPr>
            <a:normAutofit lnSpcReduction="10000"/>
          </a:bodyPr>
          <a:lstStyle/>
          <a:p>
            <a:r>
              <a:rPr lang="en-US" dirty="0"/>
              <a:t>pipe system call returns a pair of descriptor</a:t>
            </a:r>
          </a:p>
          <a:p>
            <a:endParaRPr lang="en-US" dirty="0"/>
          </a:p>
          <a:p>
            <a:r>
              <a:rPr lang="en-US" dirty="0"/>
              <a:t>The first descriptor can be used for reading; the second descriptor can be used for writing</a:t>
            </a:r>
          </a:p>
          <a:p>
            <a:endParaRPr lang="en-US" dirty="0"/>
          </a:p>
          <a:p>
            <a:pPr marL="0" indent="0">
              <a:buNone/>
            </a:pPr>
            <a:r>
              <a:rPr lang="en-US" dirty="0"/>
              <a:t>int p[2];</a:t>
            </a:r>
          </a:p>
          <a:p>
            <a:pPr marL="0" indent="0">
              <a:buNone/>
            </a:pPr>
            <a:r>
              <a:rPr lang="en-US" dirty="0"/>
              <a:t>pipe(p);</a:t>
            </a:r>
          </a:p>
          <a:p>
            <a:pPr marL="0" indent="0">
              <a:buNone/>
            </a:pPr>
            <a:r>
              <a:rPr lang="en-US" dirty="0"/>
              <a:t>p[0]  </a:t>
            </a:r>
            <a:r>
              <a:rPr lang="en-US" dirty="0">
                <a:sym typeface="Wingdings" panose="05000000000000000000" pitchFamily="2" charset="2"/>
              </a:rPr>
              <a:t> reading</a:t>
            </a:r>
          </a:p>
          <a:p>
            <a:pPr marL="0" indent="0">
              <a:buNone/>
            </a:pPr>
            <a:r>
              <a:rPr lang="en-US" dirty="0">
                <a:sym typeface="Wingdings" panose="05000000000000000000" pitchFamily="2" charset="2"/>
              </a:rPr>
              <a:t>p[1]  writing</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83C0E11-14B6-4DC2-BA9D-71D72D660931}"/>
                  </a:ext>
                </a:extLst>
              </p14:cNvPr>
              <p14:cNvContentPartPr/>
              <p14:nvPr/>
            </p14:nvContentPartPr>
            <p14:xfrm>
              <a:off x="1899720" y="4893120"/>
              <a:ext cx="324360" cy="59760"/>
            </p14:xfrm>
          </p:contentPart>
        </mc:Choice>
        <mc:Fallback xmlns="">
          <p:pic>
            <p:nvPicPr>
              <p:cNvPr id="4" name="Ink 3">
                <a:extLst>
                  <a:ext uri="{FF2B5EF4-FFF2-40B4-BE49-F238E27FC236}">
                    <a16:creationId xmlns:a16="http://schemas.microsoft.com/office/drawing/2014/main" id="{983C0E11-14B6-4DC2-BA9D-71D72D660931}"/>
                  </a:ext>
                </a:extLst>
              </p:cNvPr>
              <p:cNvPicPr/>
              <p:nvPr/>
            </p:nvPicPr>
            <p:blipFill>
              <a:blip r:embed="rId3"/>
              <a:stretch>
                <a:fillRect/>
              </a:stretch>
            </p:blipFill>
            <p:spPr>
              <a:xfrm>
                <a:off x="1890360" y="4883760"/>
                <a:ext cx="343080" cy="78480"/>
              </a:xfrm>
              <a:prstGeom prst="rect">
                <a:avLst/>
              </a:prstGeom>
            </p:spPr>
          </p:pic>
        </mc:Fallback>
      </mc:AlternateContent>
    </p:spTree>
    <p:extLst>
      <p:ext uri="{BB962C8B-B14F-4D97-AF65-F5344CB8AC3E}">
        <p14:creationId xmlns:p14="http://schemas.microsoft.com/office/powerpoint/2010/main" val="799909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9A5B-340A-485C-9C7E-5DEB0A128F44}"/>
              </a:ext>
            </a:extLst>
          </p:cNvPr>
          <p:cNvSpPr>
            <a:spLocks noGrp="1"/>
          </p:cNvSpPr>
          <p:nvPr>
            <p:ph type="title"/>
          </p:nvPr>
        </p:nvSpPr>
        <p:spPr/>
        <p:txBody>
          <a:bodyPr/>
          <a:lstStyle/>
          <a:p>
            <a:r>
              <a:rPr lang="en-US" dirty="0"/>
              <a:t>pipe</a:t>
            </a:r>
          </a:p>
        </p:txBody>
      </p:sp>
      <p:sp>
        <p:nvSpPr>
          <p:cNvPr id="3" name="Content Placeholder 2">
            <a:extLst>
              <a:ext uri="{FF2B5EF4-FFF2-40B4-BE49-F238E27FC236}">
                <a16:creationId xmlns:a16="http://schemas.microsoft.com/office/drawing/2014/main" id="{8E15AF8B-A757-4AC4-9D65-AF9CAE29E81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E6B92365-9F70-49C8-927D-56BFC26CB621}"/>
              </a:ext>
            </a:extLst>
          </p:cNvPr>
          <p:cNvSpPr/>
          <p:nvPr/>
        </p:nvSpPr>
        <p:spPr>
          <a:xfrm>
            <a:off x="3026229" y="3429000"/>
            <a:ext cx="6204857" cy="67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862BD04-BB0E-402E-9E8E-C3E18CEDF3C5}"/>
              </a:ext>
            </a:extLst>
          </p:cNvPr>
          <p:cNvSpPr/>
          <p:nvPr/>
        </p:nvSpPr>
        <p:spPr>
          <a:xfrm>
            <a:off x="1480457" y="3614057"/>
            <a:ext cx="1480457" cy="2721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9AAE916-7C2B-4CA2-B818-5ACB50243010}"/>
              </a:ext>
            </a:extLst>
          </p:cNvPr>
          <p:cNvSpPr/>
          <p:nvPr/>
        </p:nvSpPr>
        <p:spPr>
          <a:xfrm>
            <a:off x="9274629" y="3614058"/>
            <a:ext cx="1338942" cy="250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3374FF-6C89-4538-9F2D-00BB885695E1}"/>
              </a:ext>
            </a:extLst>
          </p:cNvPr>
          <p:cNvSpPr txBox="1"/>
          <p:nvPr/>
        </p:nvSpPr>
        <p:spPr>
          <a:xfrm>
            <a:off x="5214257" y="2286001"/>
            <a:ext cx="264522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int p[2];</a:t>
            </a:r>
          </a:p>
          <a:p>
            <a:r>
              <a:rPr lang="en-US" dirty="0">
                <a:latin typeface="Arial" panose="020B0604020202020204" pitchFamily="34" charset="0"/>
                <a:cs typeface="Arial" panose="020B0604020202020204" pitchFamily="34" charset="0"/>
              </a:rPr>
              <a:t>pipe(p);</a:t>
            </a:r>
          </a:p>
        </p:txBody>
      </p:sp>
      <p:sp>
        <p:nvSpPr>
          <p:cNvPr id="8" name="TextBox 7">
            <a:extLst>
              <a:ext uri="{FF2B5EF4-FFF2-40B4-BE49-F238E27FC236}">
                <a16:creationId xmlns:a16="http://schemas.microsoft.com/office/drawing/2014/main" id="{3385C937-1852-46BD-AE10-D50383A2C244}"/>
              </a:ext>
            </a:extLst>
          </p:cNvPr>
          <p:cNvSpPr txBox="1"/>
          <p:nvPr/>
        </p:nvSpPr>
        <p:spPr>
          <a:xfrm>
            <a:off x="1077690" y="3918855"/>
            <a:ext cx="264522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p[1] </a:t>
            </a:r>
            <a:r>
              <a:rPr lang="en-US" dirty="0">
                <a:latin typeface="Arial" panose="020B0604020202020204" pitchFamily="34" charset="0"/>
                <a:cs typeface="Arial" panose="020B0604020202020204" pitchFamily="34" charset="0"/>
                <a:sym typeface="Wingdings" panose="05000000000000000000" pitchFamily="2" charset="2"/>
              </a:rPr>
              <a:t> writing</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FD3838C-FD9E-4B97-B7F0-F8EEE0D04FC2}"/>
              </a:ext>
            </a:extLst>
          </p:cNvPr>
          <p:cNvSpPr txBox="1"/>
          <p:nvPr/>
        </p:nvSpPr>
        <p:spPr>
          <a:xfrm>
            <a:off x="9601195" y="3907969"/>
            <a:ext cx="264522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p[0] </a:t>
            </a:r>
            <a:r>
              <a:rPr lang="en-US" dirty="0">
                <a:latin typeface="Arial" panose="020B0604020202020204" pitchFamily="34" charset="0"/>
                <a:cs typeface="Arial" panose="020B0604020202020204" pitchFamily="34" charset="0"/>
                <a:sym typeface="Wingdings" panose="05000000000000000000" pitchFamily="2" charset="2"/>
              </a:rPr>
              <a:t> reading</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D976CC49-A59C-4BCB-AE8D-53CDA3FB0158}"/>
                  </a:ext>
                </a:extLst>
              </p14:cNvPr>
              <p14:cNvContentPartPr/>
              <p14:nvPr/>
            </p14:nvContentPartPr>
            <p14:xfrm>
              <a:off x="4960440" y="2265120"/>
              <a:ext cx="1267920" cy="764280"/>
            </p14:xfrm>
          </p:contentPart>
        </mc:Choice>
        <mc:Fallback xmlns="">
          <p:pic>
            <p:nvPicPr>
              <p:cNvPr id="10" name="Ink 9">
                <a:extLst>
                  <a:ext uri="{FF2B5EF4-FFF2-40B4-BE49-F238E27FC236}">
                    <a16:creationId xmlns:a16="http://schemas.microsoft.com/office/drawing/2014/main" id="{D976CC49-A59C-4BCB-AE8D-53CDA3FB0158}"/>
                  </a:ext>
                </a:extLst>
              </p:cNvPr>
              <p:cNvPicPr/>
              <p:nvPr/>
            </p:nvPicPr>
            <p:blipFill>
              <a:blip r:embed="rId3"/>
              <a:stretch>
                <a:fillRect/>
              </a:stretch>
            </p:blipFill>
            <p:spPr>
              <a:xfrm>
                <a:off x="4951080" y="2255760"/>
                <a:ext cx="1286640" cy="783000"/>
              </a:xfrm>
              <a:prstGeom prst="rect">
                <a:avLst/>
              </a:prstGeom>
            </p:spPr>
          </p:pic>
        </mc:Fallback>
      </mc:AlternateContent>
    </p:spTree>
    <p:extLst>
      <p:ext uri="{BB962C8B-B14F-4D97-AF65-F5344CB8AC3E}">
        <p14:creationId xmlns:p14="http://schemas.microsoft.com/office/powerpoint/2010/main" val="3634782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3335-88F6-472A-9F02-C4D188C33F15}"/>
              </a:ext>
            </a:extLst>
          </p:cNvPr>
          <p:cNvSpPr>
            <a:spLocks noGrp="1"/>
          </p:cNvSpPr>
          <p:nvPr>
            <p:ph type="title"/>
          </p:nvPr>
        </p:nvSpPr>
        <p:spPr/>
        <p:txBody>
          <a:bodyPr/>
          <a:lstStyle/>
          <a:p>
            <a:r>
              <a:rPr lang="en-US" dirty="0"/>
              <a:t>pipe</a:t>
            </a:r>
          </a:p>
        </p:txBody>
      </p:sp>
      <p:sp>
        <p:nvSpPr>
          <p:cNvPr id="3" name="Content Placeholder 2">
            <a:extLst>
              <a:ext uri="{FF2B5EF4-FFF2-40B4-BE49-F238E27FC236}">
                <a16:creationId xmlns:a16="http://schemas.microsoft.com/office/drawing/2014/main" id="{4DFD58CA-55AC-4B95-AA6F-D6EAE28ABED1}"/>
              </a:ext>
            </a:extLst>
          </p:cNvPr>
          <p:cNvSpPr>
            <a:spLocks noGrp="1"/>
          </p:cNvSpPr>
          <p:nvPr>
            <p:ph idx="1"/>
          </p:nvPr>
        </p:nvSpPr>
        <p:spPr/>
        <p:txBody>
          <a:bodyPr/>
          <a:lstStyle/>
          <a:p>
            <a:r>
              <a:rPr lang="en-US" dirty="0"/>
              <a:t>If the input file descriptor in the read or write system call is pipe</a:t>
            </a:r>
          </a:p>
          <a:p>
            <a:pPr lvl="1"/>
            <a:r>
              <a:rPr lang="en-US" dirty="0"/>
              <a:t>if no data is available, read system call waits until some data is written at the write end or all the file descriptors at the write end are closed</a:t>
            </a:r>
          </a:p>
          <a:p>
            <a:pPr lvl="1"/>
            <a:r>
              <a:rPr lang="en-US" dirty="0"/>
              <a:t>If the pipe is full, write system call waits until some data is consumed at the read end or all the file descriptors at the read end are closed</a:t>
            </a:r>
          </a:p>
          <a:p>
            <a:pPr lvl="1"/>
            <a:endParaRPr lang="en-US" dirty="0"/>
          </a:p>
          <a:p>
            <a:pPr lvl="1"/>
            <a:endParaRPr lang="en-US" dirty="0"/>
          </a:p>
          <a:p>
            <a:r>
              <a:rPr lang="en-US" dirty="0"/>
              <a:t>read and write semantics for files are non-blocking</a:t>
            </a:r>
          </a:p>
        </p:txBody>
      </p:sp>
    </p:spTree>
    <p:extLst>
      <p:ext uri="{BB962C8B-B14F-4D97-AF65-F5344CB8AC3E}">
        <p14:creationId xmlns:p14="http://schemas.microsoft.com/office/powerpoint/2010/main" val="4148865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163C-666C-40C0-A777-7630ECA64888}"/>
              </a:ext>
            </a:extLst>
          </p:cNvPr>
          <p:cNvSpPr>
            <a:spLocks noGrp="1"/>
          </p:cNvSpPr>
          <p:nvPr>
            <p:ph type="title"/>
          </p:nvPr>
        </p:nvSpPr>
        <p:spPr/>
        <p:txBody>
          <a:bodyPr/>
          <a:lstStyle/>
          <a:p>
            <a:r>
              <a:rPr lang="en-US" dirty="0"/>
              <a:t>pipe</a:t>
            </a:r>
          </a:p>
        </p:txBody>
      </p:sp>
      <p:sp>
        <p:nvSpPr>
          <p:cNvPr id="3" name="Content Placeholder 2">
            <a:extLst>
              <a:ext uri="{FF2B5EF4-FFF2-40B4-BE49-F238E27FC236}">
                <a16:creationId xmlns:a16="http://schemas.microsoft.com/office/drawing/2014/main" id="{AC42324D-5BDA-421A-AD3B-3C5B36A423AB}"/>
              </a:ext>
            </a:extLst>
          </p:cNvPr>
          <p:cNvSpPr>
            <a:spLocks noGrp="1"/>
          </p:cNvSpPr>
          <p:nvPr>
            <p:ph idx="1"/>
          </p:nvPr>
        </p:nvSpPr>
        <p:spPr/>
        <p:txBody>
          <a:bodyPr/>
          <a:lstStyle/>
          <a:p>
            <a:pPr marL="0" indent="0">
              <a:buNone/>
            </a:pPr>
            <a:r>
              <a:rPr lang="en-US" dirty="0"/>
              <a:t>int p[2];</a:t>
            </a:r>
          </a:p>
          <a:p>
            <a:pPr marL="0" indent="0">
              <a:buNone/>
            </a:pPr>
            <a:r>
              <a:rPr lang="en-US" dirty="0"/>
              <a:t>pipe(p);</a:t>
            </a:r>
          </a:p>
          <a:p>
            <a:pPr marL="0" indent="0">
              <a:buNone/>
            </a:pPr>
            <a:r>
              <a:rPr lang="en-US" dirty="0"/>
              <a:t>write(p[1], “hello”, 5);</a:t>
            </a:r>
          </a:p>
          <a:p>
            <a:pPr marL="0" indent="0">
              <a:buNone/>
            </a:pPr>
            <a:r>
              <a:rPr lang="en-US" dirty="0"/>
              <a:t>read(p[0], </a:t>
            </a:r>
            <a:r>
              <a:rPr lang="en-US" dirty="0" err="1"/>
              <a:t>buf</a:t>
            </a:r>
            <a:r>
              <a:rPr lang="en-US" dirty="0"/>
              <a:t>, 5);</a:t>
            </a:r>
          </a:p>
          <a:p>
            <a:pPr marL="0" indent="0">
              <a:buNone/>
            </a:pPr>
            <a:r>
              <a:rPr lang="en-US" dirty="0"/>
              <a:t>// </a:t>
            </a:r>
            <a:r>
              <a:rPr lang="en-US" dirty="0" err="1"/>
              <a:t>buf</a:t>
            </a:r>
            <a:r>
              <a:rPr lang="en-US" dirty="0"/>
              <a:t> = “hello”</a:t>
            </a:r>
          </a:p>
        </p:txBody>
      </p:sp>
    </p:spTree>
    <p:extLst>
      <p:ext uri="{BB962C8B-B14F-4D97-AF65-F5344CB8AC3E}">
        <p14:creationId xmlns:p14="http://schemas.microsoft.com/office/powerpoint/2010/main" val="3775663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99ED-5ABA-4DDC-8010-B7BE3D0BFDB3}"/>
              </a:ext>
            </a:extLst>
          </p:cNvPr>
          <p:cNvSpPr>
            <a:spLocks noGrp="1"/>
          </p:cNvSpPr>
          <p:nvPr>
            <p:ph type="title"/>
          </p:nvPr>
        </p:nvSpPr>
        <p:spPr/>
        <p:txBody>
          <a:bodyPr/>
          <a:lstStyle/>
          <a:p>
            <a:r>
              <a:rPr lang="en-US" dirty="0"/>
              <a:t>Inter process communication (IPC)</a:t>
            </a:r>
          </a:p>
        </p:txBody>
      </p:sp>
      <p:sp>
        <p:nvSpPr>
          <p:cNvPr id="3" name="Content Placeholder 2">
            <a:extLst>
              <a:ext uri="{FF2B5EF4-FFF2-40B4-BE49-F238E27FC236}">
                <a16:creationId xmlns:a16="http://schemas.microsoft.com/office/drawing/2014/main" id="{AD6DBE98-5A8C-42CF-8EC4-7B35CD00A375}"/>
              </a:ext>
            </a:extLst>
          </p:cNvPr>
          <p:cNvSpPr>
            <a:spLocks noGrp="1"/>
          </p:cNvSpPr>
          <p:nvPr>
            <p:ph idx="1"/>
          </p:nvPr>
        </p:nvSpPr>
        <p:spPr/>
        <p:txBody>
          <a:bodyPr/>
          <a:lstStyle/>
          <a:p>
            <a:pPr marL="0" indent="0">
              <a:buNone/>
            </a:pPr>
            <a:r>
              <a:rPr lang="en-US" dirty="0"/>
              <a:t>int </a:t>
            </a:r>
            <a:r>
              <a:rPr lang="en-US" dirty="0" err="1"/>
              <a:t>fd</a:t>
            </a:r>
            <a:r>
              <a:rPr lang="en-US" dirty="0"/>
              <a:t>[2];</a:t>
            </a:r>
          </a:p>
          <a:p>
            <a:pPr marL="0" indent="0">
              <a:buNone/>
            </a:pPr>
            <a:r>
              <a:rPr lang="en-US" dirty="0"/>
              <a:t>pipe(</a:t>
            </a:r>
            <a:r>
              <a:rPr lang="en-US" dirty="0" err="1"/>
              <a:t>fd</a:t>
            </a:r>
            <a:r>
              <a:rPr lang="en-US" dirty="0"/>
              <a:t>);</a:t>
            </a:r>
          </a:p>
          <a:p>
            <a:pPr marL="0" indent="0">
              <a:buNone/>
            </a:pPr>
            <a:r>
              <a:rPr lang="en-US" dirty="0" err="1"/>
              <a:t>pid</a:t>
            </a:r>
            <a:r>
              <a:rPr lang="en-US" dirty="0"/>
              <a:t> = fork();</a:t>
            </a:r>
          </a:p>
          <a:p>
            <a:pPr marL="0" indent="0">
              <a:buNone/>
            </a:pPr>
            <a:r>
              <a:rPr lang="en-US" dirty="0"/>
              <a:t>if (</a:t>
            </a:r>
            <a:r>
              <a:rPr lang="en-US" dirty="0" err="1"/>
              <a:t>pid</a:t>
            </a:r>
            <a:r>
              <a:rPr lang="en-US" dirty="0"/>
              <a:t> &gt; 0)</a:t>
            </a:r>
          </a:p>
          <a:p>
            <a:pPr marL="0" indent="0">
              <a:buNone/>
            </a:pPr>
            <a:r>
              <a:rPr lang="en-US" dirty="0"/>
              <a:t>   write(</a:t>
            </a:r>
            <a:r>
              <a:rPr lang="en-US" dirty="0" err="1"/>
              <a:t>fd</a:t>
            </a:r>
            <a:r>
              <a:rPr lang="en-US" dirty="0"/>
              <a:t>[1], “hello”, 5);       // parent sends “hello”</a:t>
            </a:r>
          </a:p>
          <a:p>
            <a:pPr marL="0" indent="0">
              <a:buNone/>
            </a:pPr>
            <a:r>
              <a:rPr lang="en-US" dirty="0"/>
              <a:t>else</a:t>
            </a:r>
          </a:p>
          <a:p>
            <a:pPr marL="0" indent="0">
              <a:buNone/>
            </a:pPr>
            <a:r>
              <a:rPr lang="en-US" dirty="0"/>
              <a:t>   read(</a:t>
            </a:r>
            <a:r>
              <a:rPr lang="en-US" dirty="0" err="1"/>
              <a:t>fd</a:t>
            </a:r>
            <a:r>
              <a:rPr lang="en-US" dirty="0"/>
              <a:t>[0], </a:t>
            </a:r>
            <a:r>
              <a:rPr lang="en-US" dirty="0" err="1"/>
              <a:t>buf</a:t>
            </a:r>
            <a:r>
              <a:rPr lang="en-US" dirty="0"/>
              <a:t>, 5);              // child receives “hello”</a:t>
            </a:r>
          </a:p>
        </p:txBody>
      </p:sp>
      <p:sp>
        <p:nvSpPr>
          <p:cNvPr id="4" name="TextBox 3">
            <a:extLst>
              <a:ext uri="{FF2B5EF4-FFF2-40B4-BE49-F238E27FC236}">
                <a16:creationId xmlns:a16="http://schemas.microsoft.com/office/drawing/2014/main" id="{D3DEA338-5486-4498-82D9-6E4BA3D85E30}"/>
              </a:ext>
            </a:extLst>
          </p:cNvPr>
          <p:cNvSpPr txBox="1"/>
          <p:nvPr/>
        </p:nvSpPr>
        <p:spPr>
          <a:xfrm>
            <a:off x="8610600" y="2275114"/>
            <a:ext cx="2852057" cy="1754326"/>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What happens if the child gets scheduled before the parent?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will wait for the parent to do the write.</a:t>
            </a:r>
          </a:p>
        </p:txBody>
      </p:sp>
    </p:spTree>
    <p:extLst>
      <p:ext uri="{BB962C8B-B14F-4D97-AF65-F5344CB8AC3E}">
        <p14:creationId xmlns:p14="http://schemas.microsoft.com/office/powerpoint/2010/main" val="213745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after exec</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F5E53D55-CB24-4EAB-AE21-560735B71E32}"/>
                  </a:ext>
                </a:extLst>
              </p14:cNvPr>
              <p14:cNvContentPartPr/>
              <p14:nvPr/>
            </p14:nvContentPartPr>
            <p14:xfrm>
              <a:off x="2698200" y="3309840"/>
              <a:ext cx="1740960" cy="396000"/>
            </p14:xfrm>
          </p:contentPart>
        </mc:Choice>
        <mc:Fallback xmlns="">
          <p:pic>
            <p:nvPicPr>
              <p:cNvPr id="12" name="Ink 11">
                <a:extLst>
                  <a:ext uri="{FF2B5EF4-FFF2-40B4-BE49-F238E27FC236}">
                    <a16:creationId xmlns:a16="http://schemas.microsoft.com/office/drawing/2014/main" id="{F5E53D55-CB24-4EAB-AE21-560735B71E32}"/>
                  </a:ext>
                </a:extLst>
              </p:cNvPr>
              <p:cNvPicPr/>
              <p:nvPr/>
            </p:nvPicPr>
            <p:blipFill>
              <a:blip r:embed="rId4"/>
              <a:stretch>
                <a:fillRect/>
              </a:stretch>
            </p:blipFill>
            <p:spPr>
              <a:xfrm>
                <a:off x="2688840" y="3300480"/>
                <a:ext cx="1759680" cy="414720"/>
              </a:xfrm>
              <a:prstGeom prst="rect">
                <a:avLst/>
              </a:prstGeom>
            </p:spPr>
          </p:pic>
        </mc:Fallback>
      </mc:AlternateContent>
    </p:spTree>
    <p:extLst>
      <p:ext uri="{BB962C8B-B14F-4D97-AF65-F5344CB8AC3E}">
        <p14:creationId xmlns:p14="http://schemas.microsoft.com/office/powerpoint/2010/main" val="31794778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4E66-E459-4752-87B1-60F05514C8CF}"/>
              </a:ext>
            </a:extLst>
          </p:cNvPr>
          <p:cNvSpPr>
            <a:spLocks noGrp="1"/>
          </p:cNvSpPr>
          <p:nvPr>
            <p:ph type="title"/>
          </p:nvPr>
        </p:nvSpPr>
        <p:spPr/>
        <p:txBody>
          <a:bodyPr/>
          <a:lstStyle/>
          <a:p>
            <a:r>
              <a:rPr lang="en-US" dirty="0"/>
              <a:t>pipe in shell</a:t>
            </a:r>
          </a:p>
        </p:txBody>
      </p:sp>
      <p:sp>
        <p:nvSpPr>
          <p:cNvPr id="3" name="Content Placeholder 2">
            <a:extLst>
              <a:ext uri="{FF2B5EF4-FFF2-40B4-BE49-F238E27FC236}">
                <a16:creationId xmlns:a16="http://schemas.microsoft.com/office/drawing/2014/main" id="{013F8932-080C-4742-B8ED-A8551DC2E093}"/>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953142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903-DD0C-447D-80F7-1B4493BB7263}"/>
              </a:ext>
            </a:extLst>
          </p:cNvPr>
          <p:cNvSpPr>
            <a:spLocks noGrp="1"/>
          </p:cNvSpPr>
          <p:nvPr>
            <p:ph type="title"/>
          </p:nvPr>
        </p:nvSpPr>
        <p:spPr/>
        <p:txBody>
          <a:bodyPr/>
          <a:lstStyle/>
          <a:p>
            <a:r>
              <a:rPr lang="en-US" dirty="0"/>
              <a:t>pipe in shell</a:t>
            </a:r>
          </a:p>
        </p:txBody>
      </p:sp>
      <p:sp>
        <p:nvSpPr>
          <p:cNvPr id="3" name="Content Placeholder 2">
            <a:extLst>
              <a:ext uri="{FF2B5EF4-FFF2-40B4-BE49-F238E27FC236}">
                <a16:creationId xmlns:a16="http://schemas.microsoft.com/office/drawing/2014/main" id="{BC2C2DDB-6A79-4DA3-872A-7443D63821D8}"/>
              </a:ext>
            </a:extLst>
          </p:cNvPr>
          <p:cNvSpPr>
            <a:spLocks noGrp="1"/>
          </p:cNvSpPr>
          <p:nvPr>
            <p:ph idx="1"/>
          </p:nvPr>
        </p:nvSpPr>
        <p:spPr/>
        <p:txBody>
          <a:bodyPr>
            <a:normAutofit fontScale="85000" lnSpcReduction="20000"/>
          </a:bodyPr>
          <a:lstStyle/>
          <a:p>
            <a:pPr marL="0" indent="0">
              <a:buNone/>
            </a:pPr>
            <a:r>
              <a:rPr lang="en-US" dirty="0"/>
              <a:t>int main() {</a:t>
            </a:r>
          </a:p>
          <a:p>
            <a:pPr marL="0" indent="0">
              <a:buNone/>
            </a:pPr>
            <a:r>
              <a:rPr lang="en-US" dirty="0"/>
              <a:t>   return write(1, “hello\n”, 6);</a:t>
            </a:r>
          </a:p>
          <a:p>
            <a:pPr marL="0" indent="0">
              <a:buNone/>
            </a:pPr>
            <a:r>
              <a:rPr lang="en-US" dirty="0"/>
              <a:t>}</a:t>
            </a:r>
          </a:p>
          <a:p>
            <a:pPr marL="0" indent="0">
              <a:buNone/>
            </a:pPr>
            <a:r>
              <a:rPr lang="en-US" dirty="0" err="1"/>
              <a:t>a.out</a:t>
            </a:r>
            <a:endParaRPr lang="en-US" dirty="0"/>
          </a:p>
          <a:p>
            <a:pPr marL="0" indent="0">
              <a:buNone/>
            </a:pPr>
            <a:endParaRPr lang="en-US" dirty="0"/>
          </a:p>
          <a:p>
            <a:pPr marL="0" indent="0">
              <a:buNone/>
            </a:pPr>
            <a:r>
              <a:rPr lang="en-US" dirty="0"/>
              <a:t>int main() {</a:t>
            </a:r>
          </a:p>
          <a:p>
            <a:pPr marL="0" indent="0">
              <a:buNone/>
            </a:pPr>
            <a:r>
              <a:rPr lang="en-US" dirty="0"/>
              <a:t>   char </a:t>
            </a:r>
            <a:r>
              <a:rPr lang="en-US" dirty="0" err="1"/>
              <a:t>buf</a:t>
            </a:r>
            <a:r>
              <a:rPr lang="en-US" dirty="0"/>
              <a:t>[128];</a:t>
            </a:r>
          </a:p>
          <a:p>
            <a:pPr marL="0" indent="0">
              <a:buNone/>
            </a:pPr>
            <a:r>
              <a:rPr lang="en-US" dirty="0"/>
              <a:t>   read(0, </a:t>
            </a:r>
            <a:r>
              <a:rPr lang="en-US" dirty="0" err="1"/>
              <a:t>buf</a:t>
            </a:r>
            <a:r>
              <a:rPr lang="en-US" dirty="0"/>
              <a:t>, 128);</a:t>
            </a:r>
          </a:p>
          <a:p>
            <a:pPr marL="0" indent="0">
              <a:buNone/>
            </a:pPr>
            <a:r>
              <a:rPr lang="en-US" dirty="0"/>
              <a:t>   return write(1, </a:t>
            </a:r>
            <a:r>
              <a:rPr lang="en-US" dirty="0" err="1"/>
              <a:t>buf</a:t>
            </a:r>
            <a:r>
              <a:rPr lang="en-US" dirty="0"/>
              <a:t>, </a:t>
            </a:r>
            <a:r>
              <a:rPr lang="en-US" dirty="0" err="1"/>
              <a:t>strlen</a:t>
            </a:r>
            <a:r>
              <a:rPr lang="en-US" dirty="0"/>
              <a:t>(</a:t>
            </a:r>
            <a:r>
              <a:rPr lang="en-US" dirty="0" err="1"/>
              <a:t>buf</a:t>
            </a:r>
            <a:r>
              <a:rPr lang="en-US" dirty="0"/>
              <a:t>));</a:t>
            </a:r>
          </a:p>
          <a:p>
            <a:pPr marL="0" indent="0">
              <a:buNone/>
            </a:pPr>
            <a:r>
              <a:rPr lang="en-US" dirty="0"/>
              <a:t>}</a:t>
            </a:r>
          </a:p>
          <a:p>
            <a:pPr marL="0" indent="0">
              <a:buNone/>
            </a:pPr>
            <a:r>
              <a:rPr lang="en-US" dirty="0" err="1"/>
              <a:t>b.out</a:t>
            </a:r>
            <a:endParaRPr lang="en-US" dirty="0"/>
          </a:p>
        </p:txBody>
      </p:sp>
    </p:spTree>
    <p:extLst>
      <p:ext uri="{BB962C8B-B14F-4D97-AF65-F5344CB8AC3E}">
        <p14:creationId xmlns:p14="http://schemas.microsoft.com/office/powerpoint/2010/main" val="3665402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0678-7A81-4D18-9651-2B75F6097A01}"/>
              </a:ext>
            </a:extLst>
          </p:cNvPr>
          <p:cNvSpPr>
            <a:spLocks noGrp="1"/>
          </p:cNvSpPr>
          <p:nvPr>
            <p:ph type="title"/>
          </p:nvPr>
        </p:nvSpPr>
        <p:spPr/>
        <p:txBody>
          <a:bodyPr/>
          <a:lstStyle/>
          <a:p>
            <a:r>
              <a:rPr lang="en-US" dirty="0"/>
              <a:t>pipe in shell</a:t>
            </a:r>
          </a:p>
        </p:txBody>
      </p:sp>
      <p:sp>
        <p:nvSpPr>
          <p:cNvPr id="3" name="Content Placeholder 2">
            <a:extLst>
              <a:ext uri="{FF2B5EF4-FFF2-40B4-BE49-F238E27FC236}">
                <a16:creationId xmlns:a16="http://schemas.microsoft.com/office/drawing/2014/main" id="{05DC6738-87F3-4BDE-AF66-FE15D479E633}"/>
              </a:ext>
            </a:extLst>
          </p:cNvPr>
          <p:cNvSpPr>
            <a:spLocks noGrp="1"/>
          </p:cNvSpPr>
          <p:nvPr>
            <p:ph idx="1"/>
          </p:nvPr>
        </p:nvSpPr>
        <p:spPr/>
        <p:txBody>
          <a:bodyPr/>
          <a:lstStyle/>
          <a:p>
            <a:pPr marL="0" indent="0">
              <a:buNone/>
            </a:pPr>
            <a:r>
              <a:rPr lang="en-US" dirty="0"/>
              <a:t>./</a:t>
            </a:r>
            <a:r>
              <a:rPr lang="en-US" dirty="0" err="1"/>
              <a:t>a.out</a:t>
            </a:r>
            <a:r>
              <a:rPr lang="en-US" dirty="0"/>
              <a:t> | ./</a:t>
            </a:r>
            <a:r>
              <a:rPr lang="en-US" dirty="0" err="1"/>
              <a:t>b.out</a:t>
            </a:r>
            <a:endParaRPr lang="en-US" dirty="0"/>
          </a:p>
        </p:txBody>
      </p:sp>
      <p:sp>
        <p:nvSpPr>
          <p:cNvPr id="4" name="Rectangle 3">
            <a:extLst>
              <a:ext uri="{FF2B5EF4-FFF2-40B4-BE49-F238E27FC236}">
                <a16:creationId xmlns:a16="http://schemas.microsoft.com/office/drawing/2014/main" id="{815AEE6B-63DE-4E08-97D5-18FD2AD87485}"/>
              </a:ext>
            </a:extLst>
          </p:cNvPr>
          <p:cNvSpPr/>
          <p:nvPr/>
        </p:nvSpPr>
        <p:spPr>
          <a:xfrm>
            <a:off x="3592286" y="3592286"/>
            <a:ext cx="4865914" cy="664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DC2E033-8FDD-41F0-984A-CAF02E5E104C}"/>
              </a:ext>
            </a:extLst>
          </p:cNvPr>
          <p:cNvSpPr/>
          <p:nvPr/>
        </p:nvSpPr>
        <p:spPr>
          <a:xfrm>
            <a:off x="2362200" y="3864428"/>
            <a:ext cx="1121229"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8C4FFDE-606E-4B13-89CE-89881B25AE93}"/>
              </a:ext>
            </a:extLst>
          </p:cNvPr>
          <p:cNvSpPr/>
          <p:nvPr/>
        </p:nvSpPr>
        <p:spPr>
          <a:xfrm>
            <a:off x="8534394" y="3809997"/>
            <a:ext cx="1121229"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6C40085-16BF-42CF-8948-B54065A951E7}"/>
              </a:ext>
            </a:extLst>
          </p:cNvPr>
          <p:cNvSpPr txBox="1"/>
          <p:nvPr/>
        </p:nvSpPr>
        <p:spPr>
          <a:xfrm>
            <a:off x="1034144" y="3374571"/>
            <a:ext cx="2177143"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stdout</a:t>
            </a:r>
            <a:r>
              <a:rPr lang="en-US" dirty="0">
                <a:latin typeface="Arial" panose="020B0604020202020204" pitchFamily="34" charset="0"/>
                <a:cs typeface="Arial" panose="020B0604020202020204" pitchFamily="34" charset="0"/>
              </a:rPr>
              <a:t> of </a:t>
            </a:r>
            <a:r>
              <a:rPr lang="en-US" dirty="0" err="1">
                <a:latin typeface="Arial" panose="020B0604020202020204" pitchFamily="34" charset="0"/>
                <a:cs typeface="Arial" panose="020B0604020202020204" pitchFamily="34" charset="0"/>
              </a:rPr>
              <a:t>a.out</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39FBB60-F9B5-42CA-98D6-C8D2C89005B8}"/>
              </a:ext>
            </a:extLst>
          </p:cNvPr>
          <p:cNvSpPr txBox="1"/>
          <p:nvPr/>
        </p:nvSpPr>
        <p:spPr>
          <a:xfrm>
            <a:off x="8980707" y="3374570"/>
            <a:ext cx="217714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stdin of </a:t>
            </a:r>
            <a:r>
              <a:rPr lang="en-US" dirty="0" err="1">
                <a:latin typeface="Arial" panose="020B0604020202020204" pitchFamily="34" charset="0"/>
                <a:cs typeface="Arial" panose="020B0604020202020204" pitchFamily="34" charset="0"/>
              </a:rPr>
              <a:t>b.out</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D91A3E7-92E0-4649-A2DC-4BE590CE8E24}"/>
              </a:ext>
            </a:extLst>
          </p:cNvPr>
          <p:cNvSpPr txBox="1"/>
          <p:nvPr/>
        </p:nvSpPr>
        <p:spPr>
          <a:xfrm>
            <a:off x="4691743" y="4996543"/>
            <a:ext cx="3766457"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 need of temporary files</a:t>
            </a:r>
          </a:p>
          <a:p>
            <a:r>
              <a:rPr lang="en-US" dirty="0">
                <a:latin typeface="Arial" panose="020B0604020202020204" pitchFamily="34" charset="0"/>
                <a:cs typeface="Arial" panose="020B0604020202020204" pitchFamily="34" charset="0"/>
              </a:rPr>
              <a:t>file I/O is very slow</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b.out</a:t>
            </a:r>
            <a:r>
              <a:rPr lang="en-US" dirty="0">
                <a:latin typeface="Arial" panose="020B0604020202020204" pitchFamily="34" charset="0"/>
                <a:cs typeface="Arial" panose="020B0604020202020204" pitchFamily="34" charset="0"/>
              </a:rPr>
              <a:t> is equivalent to</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&gt;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b.out</a:t>
            </a:r>
            <a:r>
              <a:rPr lang="en-US" dirty="0">
                <a:latin typeface="Arial" panose="020B0604020202020204" pitchFamily="34" charset="0"/>
                <a:cs typeface="Arial" panose="020B0604020202020204" pitchFamily="34" charset="0"/>
              </a:rPr>
              <a:t> &lt; </a:t>
            </a:r>
            <a:r>
              <a:rPr lang="en-US" dirty="0" err="1">
                <a:latin typeface="Arial" panose="020B0604020202020204" pitchFamily="34" charset="0"/>
                <a:cs typeface="Arial" panose="020B0604020202020204" pitchFamily="34" charset="0"/>
              </a:rPr>
              <a:t>tmp</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8066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E057-02BA-4DDC-8461-AF8C9169C9E5}"/>
              </a:ext>
            </a:extLst>
          </p:cNvPr>
          <p:cNvSpPr>
            <a:spLocks noGrp="1"/>
          </p:cNvSpPr>
          <p:nvPr>
            <p:ph type="title"/>
          </p:nvPr>
        </p:nvSpPr>
        <p:spPr/>
        <p:txBody>
          <a:bodyPr/>
          <a:lstStyle/>
          <a:p>
            <a:r>
              <a:rPr lang="en-US" dirty="0"/>
              <a:t>./</a:t>
            </a:r>
            <a:r>
              <a:rPr lang="en-US" dirty="0" err="1"/>
              <a:t>a.out</a:t>
            </a:r>
            <a:r>
              <a:rPr lang="en-US" dirty="0"/>
              <a:t> | ./</a:t>
            </a:r>
            <a:r>
              <a:rPr lang="en-US" dirty="0" err="1"/>
              <a:t>b.out</a:t>
            </a:r>
            <a:endParaRPr lang="en-US" dirty="0"/>
          </a:p>
        </p:txBody>
      </p:sp>
      <p:sp>
        <p:nvSpPr>
          <p:cNvPr id="3" name="Content Placeholder 2">
            <a:extLst>
              <a:ext uri="{FF2B5EF4-FFF2-40B4-BE49-F238E27FC236}">
                <a16:creationId xmlns:a16="http://schemas.microsoft.com/office/drawing/2014/main" id="{BE8EAED2-53D9-4DA2-84EE-8A3AA29511F3}"/>
              </a:ext>
            </a:extLst>
          </p:cNvPr>
          <p:cNvSpPr>
            <a:spLocks noGrp="1"/>
          </p:cNvSpPr>
          <p:nvPr>
            <p:ph idx="1"/>
          </p:nvPr>
        </p:nvSpPr>
        <p:spPr/>
        <p:txBody>
          <a:bodyPr/>
          <a:lstStyle/>
          <a:p>
            <a:pPr marL="0" indent="0">
              <a:buNone/>
            </a:pPr>
            <a:endParaRPr lang="en-US" dirty="0"/>
          </a:p>
        </p:txBody>
      </p:sp>
      <p:sp>
        <p:nvSpPr>
          <p:cNvPr id="6" name="TextBox 5">
            <a:extLst>
              <a:ext uri="{FF2B5EF4-FFF2-40B4-BE49-F238E27FC236}">
                <a16:creationId xmlns:a16="http://schemas.microsoft.com/office/drawing/2014/main" id="{918268BC-099B-420B-A4AE-2E617582F893}"/>
              </a:ext>
            </a:extLst>
          </p:cNvPr>
          <p:cNvSpPr txBox="1"/>
          <p:nvPr/>
        </p:nvSpPr>
        <p:spPr>
          <a:xfrm>
            <a:off x="6172198" y="1029376"/>
            <a:ext cx="5105400" cy="5632311"/>
          </a:xfrm>
          <a:prstGeom prst="rect">
            <a:avLst/>
          </a:prstGeom>
          <a:noFill/>
        </p:spPr>
        <p:txBody>
          <a:bodyPr wrap="square" rtlCol="0">
            <a:spAutoFit/>
          </a:bodyPr>
          <a:lstStyle/>
          <a:p>
            <a:r>
              <a:rPr lang="en-US" sz="2000" dirty="0"/>
              <a:t>int </a:t>
            </a:r>
            <a:r>
              <a:rPr lang="en-US" sz="2000" dirty="0" err="1"/>
              <a:t>fd</a:t>
            </a:r>
            <a:r>
              <a:rPr lang="en-US" sz="2000" dirty="0"/>
              <a:t>[2];</a:t>
            </a:r>
          </a:p>
          <a:p>
            <a:r>
              <a:rPr lang="en-US" sz="2000" dirty="0"/>
              <a:t>pipe(</a:t>
            </a:r>
            <a:r>
              <a:rPr lang="en-US" sz="2000" dirty="0" err="1"/>
              <a:t>fd</a:t>
            </a:r>
            <a:r>
              <a:rPr lang="en-US" sz="2000" dirty="0"/>
              <a:t>);</a:t>
            </a:r>
          </a:p>
          <a:p>
            <a:r>
              <a:rPr lang="en-US" sz="2000" dirty="0" err="1"/>
              <a:t>pid</a:t>
            </a:r>
            <a:r>
              <a:rPr lang="en-US" sz="2000" dirty="0"/>
              <a:t> = fork();</a:t>
            </a:r>
          </a:p>
          <a:p>
            <a:r>
              <a:rPr lang="en-US" sz="2000" dirty="0"/>
              <a:t>if (</a:t>
            </a:r>
            <a:r>
              <a:rPr lang="en-US" sz="2000" dirty="0" err="1"/>
              <a:t>pid</a:t>
            </a:r>
            <a:r>
              <a:rPr lang="en-US" sz="2000" dirty="0"/>
              <a:t> == 0) {</a:t>
            </a:r>
          </a:p>
          <a:p>
            <a:r>
              <a:rPr lang="en-US" sz="2000" dirty="0"/>
              <a:t>    char *param[2] = {“</a:t>
            </a:r>
            <a:r>
              <a:rPr lang="en-US" sz="2000" dirty="0" err="1"/>
              <a:t>a.out</a:t>
            </a:r>
            <a:r>
              <a:rPr lang="en-US" sz="2000" dirty="0"/>
              <a:t>”, NULL};</a:t>
            </a:r>
          </a:p>
          <a:p>
            <a:r>
              <a:rPr lang="en-US" sz="2000" dirty="0"/>
              <a:t>    </a:t>
            </a:r>
            <a:r>
              <a:rPr lang="en-US" sz="2000" dirty="0">
                <a:solidFill>
                  <a:srgbClr val="FF0000"/>
                </a:solidFill>
              </a:rPr>
              <a:t>close(</a:t>
            </a:r>
            <a:r>
              <a:rPr lang="en-US" sz="2000" dirty="0" err="1">
                <a:solidFill>
                  <a:srgbClr val="FF0000"/>
                </a:solidFill>
              </a:rPr>
              <a:t>fd</a:t>
            </a:r>
            <a:r>
              <a:rPr lang="en-US" sz="2000" dirty="0">
                <a:solidFill>
                  <a:srgbClr val="FF0000"/>
                </a:solidFill>
              </a:rPr>
              <a:t>[0]);</a:t>
            </a:r>
          </a:p>
          <a:p>
            <a:r>
              <a:rPr lang="en-US" sz="2000" dirty="0">
                <a:solidFill>
                  <a:srgbClr val="FF0000"/>
                </a:solidFill>
              </a:rPr>
              <a:t>    close(1);</a:t>
            </a:r>
          </a:p>
          <a:p>
            <a:r>
              <a:rPr lang="en-US" sz="2000" dirty="0">
                <a:solidFill>
                  <a:srgbClr val="FF0000"/>
                </a:solidFill>
              </a:rPr>
              <a:t>    dup(</a:t>
            </a:r>
            <a:r>
              <a:rPr lang="en-US" sz="2000" dirty="0" err="1">
                <a:solidFill>
                  <a:srgbClr val="FF0000"/>
                </a:solidFill>
              </a:rPr>
              <a:t>fd</a:t>
            </a:r>
            <a:r>
              <a:rPr lang="en-US" sz="2000" dirty="0">
                <a:solidFill>
                  <a:srgbClr val="FF0000"/>
                </a:solidFill>
              </a:rPr>
              <a:t>[1]);</a:t>
            </a:r>
          </a:p>
          <a:p>
            <a:r>
              <a:rPr lang="en-US" sz="2000" dirty="0">
                <a:solidFill>
                  <a:srgbClr val="FF0000"/>
                </a:solidFill>
              </a:rPr>
              <a:t>    close(</a:t>
            </a:r>
            <a:r>
              <a:rPr lang="en-US" sz="2000" dirty="0" err="1">
                <a:solidFill>
                  <a:srgbClr val="FF0000"/>
                </a:solidFill>
              </a:rPr>
              <a:t>fd</a:t>
            </a:r>
            <a:r>
              <a:rPr lang="en-US" sz="2000" dirty="0">
                <a:solidFill>
                  <a:srgbClr val="FF0000"/>
                </a:solidFill>
              </a:rPr>
              <a:t>[1]);</a:t>
            </a:r>
          </a:p>
          <a:p>
            <a:r>
              <a:rPr lang="en-US" sz="2000" dirty="0"/>
              <a:t>    exec(“</a:t>
            </a:r>
            <a:r>
              <a:rPr lang="en-US" sz="2000" dirty="0" err="1"/>
              <a:t>a.out</a:t>
            </a:r>
            <a:r>
              <a:rPr lang="en-US" sz="2000" dirty="0"/>
              <a:t>”, param);</a:t>
            </a:r>
          </a:p>
          <a:p>
            <a:r>
              <a:rPr lang="en-US" sz="2000" dirty="0"/>
              <a:t>} else {</a:t>
            </a:r>
          </a:p>
          <a:p>
            <a:r>
              <a:rPr lang="en-US" sz="2000" dirty="0"/>
              <a:t>    char *param[2] = {“</a:t>
            </a:r>
            <a:r>
              <a:rPr lang="en-US" sz="2000" dirty="0" err="1"/>
              <a:t>b.out</a:t>
            </a:r>
            <a:r>
              <a:rPr lang="en-US" sz="2000" dirty="0"/>
              <a:t>”, NULL};</a:t>
            </a:r>
          </a:p>
          <a:p>
            <a:r>
              <a:rPr lang="en-US" sz="2000" dirty="0"/>
              <a:t>    </a:t>
            </a:r>
            <a:r>
              <a:rPr lang="en-US" sz="2000" dirty="0">
                <a:solidFill>
                  <a:srgbClr val="FF0000"/>
                </a:solidFill>
              </a:rPr>
              <a:t>close(</a:t>
            </a:r>
            <a:r>
              <a:rPr lang="en-US" sz="2000" dirty="0" err="1">
                <a:solidFill>
                  <a:srgbClr val="FF0000"/>
                </a:solidFill>
              </a:rPr>
              <a:t>fd</a:t>
            </a:r>
            <a:r>
              <a:rPr lang="en-US" sz="2000" dirty="0">
                <a:solidFill>
                  <a:srgbClr val="FF0000"/>
                </a:solidFill>
              </a:rPr>
              <a:t>[1]);</a:t>
            </a:r>
          </a:p>
          <a:p>
            <a:r>
              <a:rPr lang="en-US" sz="2000" dirty="0">
                <a:solidFill>
                  <a:srgbClr val="FF0000"/>
                </a:solidFill>
              </a:rPr>
              <a:t>    close(0);</a:t>
            </a:r>
          </a:p>
          <a:p>
            <a:r>
              <a:rPr lang="en-US" sz="2000" dirty="0">
                <a:solidFill>
                  <a:srgbClr val="FF0000"/>
                </a:solidFill>
              </a:rPr>
              <a:t>    dup(</a:t>
            </a:r>
            <a:r>
              <a:rPr lang="en-US" sz="2000" dirty="0" err="1">
                <a:solidFill>
                  <a:srgbClr val="FF0000"/>
                </a:solidFill>
              </a:rPr>
              <a:t>fd</a:t>
            </a:r>
            <a:r>
              <a:rPr lang="en-US" sz="2000" dirty="0">
                <a:solidFill>
                  <a:srgbClr val="FF0000"/>
                </a:solidFill>
              </a:rPr>
              <a:t>[0]);</a:t>
            </a:r>
          </a:p>
          <a:p>
            <a:r>
              <a:rPr lang="en-US" sz="2000" dirty="0">
                <a:solidFill>
                  <a:srgbClr val="FF0000"/>
                </a:solidFill>
              </a:rPr>
              <a:t>    close(</a:t>
            </a:r>
            <a:r>
              <a:rPr lang="en-US" sz="2000" dirty="0" err="1">
                <a:solidFill>
                  <a:srgbClr val="FF0000"/>
                </a:solidFill>
              </a:rPr>
              <a:t>fd</a:t>
            </a:r>
            <a:r>
              <a:rPr lang="en-US" sz="2000" dirty="0">
                <a:solidFill>
                  <a:srgbClr val="FF0000"/>
                </a:solidFill>
              </a:rPr>
              <a:t>[0]);</a:t>
            </a:r>
          </a:p>
          <a:p>
            <a:r>
              <a:rPr lang="en-US" sz="2000" dirty="0"/>
              <a:t>    exec(“</a:t>
            </a:r>
            <a:r>
              <a:rPr lang="en-US" sz="2000" dirty="0" err="1"/>
              <a:t>b.out</a:t>
            </a:r>
            <a:r>
              <a:rPr lang="en-US" sz="2000" dirty="0"/>
              <a:t>”, param);</a:t>
            </a:r>
          </a:p>
          <a:p>
            <a:r>
              <a:rPr lang="en-US" sz="2000" dirty="0"/>
              <a:t>}</a:t>
            </a:r>
          </a:p>
        </p:txBody>
      </p:sp>
      <p:sp>
        <p:nvSpPr>
          <p:cNvPr id="8" name="TextBox 7">
            <a:extLst>
              <a:ext uri="{FF2B5EF4-FFF2-40B4-BE49-F238E27FC236}">
                <a16:creationId xmlns:a16="http://schemas.microsoft.com/office/drawing/2014/main" id="{B5DDEBBB-D358-4584-8A09-635EDDBDB484}"/>
              </a:ext>
            </a:extLst>
          </p:cNvPr>
          <p:cNvSpPr txBox="1"/>
          <p:nvPr/>
        </p:nvSpPr>
        <p:spPr>
          <a:xfrm>
            <a:off x="1458685" y="3091543"/>
            <a:ext cx="3559629" cy="1754326"/>
          </a:xfrm>
          <a:prstGeom prst="rect">
            <a:avLst/>
          </a:prstGeom>
          <a:noFill/>
        </p:spPr>
        <p:txBody>
          <a:bodyPr wrap="square" rtlCol="0">
            <a:spAutoFit/>
          </a:bodyPr>
          <a:lstStyle/>
          <a:p>
            <a:r>
              <a:rPr lang="en-US" dirty="0"/>
              <a:t>no disk I/O!</a:t>
            </a:r>
          </a:p>
          <a:p>
            <a:r>
              <a:rPr lang="en-US" dirty="0"/>
              <a:t>no deletion of temporary files</a:t>
            </a:r>
          </a:p>
          <a:p>
            <a:r>
              <a:rPr lang="en-US" dirty="0"/>
              <a:t>no disk space needed</a:t>
            </a:r>
          </a:p>
          <a:p>
            <a:r>
              <a:rPr lang="en-US" dirty="0"/>
              <a:t>parallel execution of pipeline stages</a:t>
            </a:r>
          </a:p>
          <a:p>
            <a:r>
              <a:rPr lang="en-US" dirty="0"/>
              <a:t>no rewriting of applications</a:t>
            </a:r>
          </a:p>
          <a:p>
            <a:r>
              <a:rPr lang="en-US" dirty="0"/>
              <a:t>faster IPC via memory.</a:t>
            </a:r>
          </a:p>
        </p:txBody>
      </p:sp>
    </p:spTree>
    <p:extLst>
      <p:ext uri="{BB962C8B-B14F-4D97-AF65-F5344CB8AC3E}">
        <p14:creationId xmlns:p14="http://schemas.microsoft.com/office/powerpoint/2010/main" val="129488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before 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271709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before fork</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9CE5516D-18C0-4616-BC9C-690763E9DB56}"/>
                  </a:ext>
                </a:extLst>
              </p14:cNvPr>
              <p14:cNvContentPartPr/>
              <p14:nvPr/>
            </p14:nvContentPartPr>
            <p14:xfrm>
              <a:off x="2696760" y="3303000"/>
              <a:ext cx="1781280" cy="419400"/>
            </p14:xfrm>
          </p:contentPart>
        </mc:Choice>
        <mc:Fallback xmlns="">
          <p:pic>
            <p:nvPicPr>
              <p:cNvPr id="12" name="Ink 11">
                <a:extLst>
                  <a:ext uri="{FF2B5EF4-FFF2-40B4-BE49-F238E27FC236}">
                    <a16:creationId xmlns:a16="http://schemas.microsoft.com/office/drawing/2014/main" id="{9CE5516D-18C0-4616-BC9C-690763E9DB56}"/>
                  </a:ext>
                </a:extLst>
              </p:cNvPr>
              <p:cNvPicPr/>
              <p:nvPr/>
            </p:nvPicPr>
            <p:blipFill>
              <a:blip r:embed="rId4"/>
              <a:stretch>
                <a:fillRect/>
              </a:stretch>
            </p:blipFill>
            <p:spPr>
              <a:xfrm>
                <a:off x="2687400" y="3293640"/>
                <a:ext cx="1800000" cy="438120"/>
              </a:xfrm>
              <a:prstGeom prst="rect">
                <a:avLst/>
              </a:prstGeom>
            </p:spPr>
          </p:pic>
        </mc:Fallback>
      </mc:AlternateContent>
    </p:spTree>
    <p:extLst>
      <p:ext uri="{BB962C8B-B14F-4D97-AF65-F5344CB8AC3E}">
        <p14:creationId xmlns:p14="http://schemas.microsoft.com/office/powerpoint/2010/main" val="376433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14" name="Oval 13">
            <a:extLst>
              <a:ext uri="{FF2B5EF4-FFF2-40B4-BE49-F238E27FC236}">
                <a16:creationId xmlns:a16="http://schemas.microsoft.com/office/drawing/2014/main" id="{CE900A6D-2E35-4509-8439-720D54DF0729}"/>
              </a:ext>
            </a:extLst>
          </p:cNvPr>
          <p:cNvSpPr/>
          <p:nvPr/>
        </p:nvSpPr>
        <p:spPr>
          <a:xfrm>
            <a:off x="5998027" y="2231575"/>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Tree>
    <p:extLst>
      <p:ext uri="{BB962C8B-B14F-4D97-AF65-F5344CB8AC3E}">
        <p14:creationId xmlns:p14="http://schemas.microsoft.com/office/powerpoint/2010/main" val="4276554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3469</Words>
  <Application>Microsoft Office PowerPoint</Application>
  <PresentationFormat>Widescreen</PresentationFormat>
  <Paragraphs>735</Paragraphs>
  <Slides>63</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PowerPoint Presentation</vt:lpstr>
      <vt:lpstr>PowerPoint Presentation</vt:lpstr>
      <vt:lpstr>before exec</vt:lpstr>
      <vt:lpstr>before exec</vt:lpstr>
      <vt:lpstr>after exec</vt:lpstr>
      <vt:lpstr>after exec</vt:lpstr>
      <vt:lpstr>before fork</vt:lpstr>
      <vt:lpstr>before fork</vt:lpstr>
      <vt:lpstr>after fork</vt:lpstr>
      <vt:lpstr>after fork</vt:lpstr>
      <vt:lpstr>fork</vt:lpstr>
      <vt:lpstr>before exit</vt:lpstr>
      <vt:lpstr>before exit</vt:lpstr>
      <vt:lpstr>after exit</vt:lpstr>
      <vt:lpstr>after exit</vt:lpstr>
      <vt:lpstr>System calls</vt:lpstr>
      <vt:lpstr>shell</vt:lpstr>
      <vt:lpstr>shell</vt:lpstr>
      <vt:lpstr>shell</vt:lpstr>
      <vt:lpstr>shell</vt:lpstr>
      <vt:lpstr>shell</vt:lpstr>
      <vt:lpstr>creat</vt:lpstr>
      <vt:lpstr>file descriptor</vt:lpstr>
      <vt:lpstr>write</vt:lpstr>
      <vt:lpstr>read</vt:lpstr>
      <vt:lpstr>demo</vt:lpstr>
      <vt:lpstr>File descriptor table</vt:lpstr>
      <vt:lpstr>File descriptor table</vt:lpstr>
      <vt:lpstr>File descriptor table</vt:lpstr>
      <vt:lpstr>File descriptor table</vt:lpstr>
      <vt:lpstr>File descriptor table</vt:lpstr>
      <vt:lpstr>File descriptor table</vt:lpstr>
      <vt:lpstr>File descriptor table</vt:lpstr>
      <vt:lpstr>I/O redirection</vt:lpstr>
      <vt:lpstr>File descriptor table</vt:lpstr>
      <vt:lpstr>File descriptor table</vt:lpstr>
      <vt:lpstr>File descriptor table</vt:lpstr>
      <vt:lpstr>File descriptor table</vt:lpstr>
      <vt:lpstr>fork</vt:lpstr>
      <vt:lpstr>Before fork</vt:lpstr>
      <vt:lpstr>After fork</vt:lpstr>
      <vt:lpstr>After exec</vt:lpstr>
      <vt:lpstr>./a.out &gt; tmp1</vt:lpstr>
      <vt:lpstr>./a.out &lt; tmp1</vt:lpstr>
      <vt:lpstr>./a.out &lt; tmp1</vt:lpstr>
      <vt:lpstr>./a.out &lt; tmp1</vt:lpstr>
      <vt:lpstr>./a.out &lt; tmp1</vt:lpstr>
      <vt:lpstr>./a.out &gt; tmp1 2&gt;&amp;1</vt:lpstr>
      <vt:lpstr>File descriptor table</vt:lpstr>
      <vt:lpstr>File descriptor table</vt:lpstr>
      <vt:lpstr>File descriptor table</vt:lpstr>
      <vt:lpstr>dup</vt:lpstr>
      <vt:lpstr>File descriptor table</vt:lpstr>
      <vt:lpstr>./a.out &gt; tmp1 2&gt;&amp;1</vt:lpstr>
      <vt:lpstr>pipe</vt:lpstr>
      <vt:lpstr>pipe</vt:lpstr>
      <vt:lpstr>pipe</vt:lpstr>
      <vt:lpstr>pipe</vt:lpstr>
      <vt:lpstr>Inter process communication (IPC)</vt:lpstr>
      <vt:lpstr>pipe in shell</vt:lpstr>
      <vt:lpstr>pipe in shell</vt:lpstr>
      <vt:lpstr>pipe in shell</vt:lpstr>
      <vt:lpstr>./a.out | ./b.out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268</cp:revision>
  <dcterms:created xsi:type="dcterms:W3CDTF">2020-01-28T12:16:17Z</dcterms:created>
  <dcterms:modified xsi:type="dcterms:W3CDTF">2020-01-29T11:00:22Z</dcterms:modified>
</cp:coreProperties>
</file>