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3.xml" ContentType="application/inkml+xml"/>
  <Override PartName="/ppt/notesSlides/notesSlide20.xml" ContentType="application/vnd.openxmlformats-officedocument.presentationml.notesSlide+xml"/>
  <Override PartName="/ppt/ink/ink4.xml" ContentType="application/inkml+xml"/>
  <Override PartName="/ppt/notesSlides/notesSlide21.xml" ContentType="application/vnd.openxmlformats-officedocument.presentationml.notesSlide+xml"/>
  <Override PartName="/ppt/ink/ink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6.xml" ContentType="application/inkml+xml"/>
  <Override PartName="/ppt/notesSlides/notesSlide24.xml" ContentType="application/vnd.openxmlformats-officedocument.presentationml.notesSlide+xml"/>
  <Override PartName="/ppt/ink/ink7.xml" ContentType="application/inkml+xml"/>
  <Override PartName="/ppt/notesSlides/notesSlide25.xml" ContentType="application/vnd.openxmlformats-officedocument.presentationml.notesSlide+xml"/>
  <Override PartName="/ppt/ink/ink8.xml" ContentType="application/inkml+xml"/>
  <Override PartName="/ppt/notesSlides/notesSlide26.xml" ContentType="application/vnd.openxmlformats-officedocument.presentationml.notesSlide+xml"/>
  <Override PartName="/ppt/ink/ink9.xml" ContentType="application/inkml+xml"/>
  <Override PartName="/ppt/notesSlides/notesSlide27.xml" ContentType="application/vnd.openxmlformats-officedocument.presentationml.notesSlide+xml"/>
  <Override PartName="/ppt/ink/ink10.xml" ContentType="application/inkml+xml"/>
  <Override PartName="/ppt/notesSlides/notesSlide28.xml" ContentType="application/vnd.openxmlformats-officedocument.presentationml.notesSlide+xml"/>
  <Override PartName="/ppt/ink/ink11.xml" ContentType="application/inkml+xml"/>
  <Override PartName="/ppt/notesSlides/notesSlide29.xml" ContentType="application/vnd.openxmlformats-officedocument.presentationml.notesSlide+xml"/>
  <Override PartName="/ppt/ink/ink12.xml" ContentType="application/inkml+xml"/>
  <Override PartName="/ppt/notesSlides/notesSlide30.xml" ContentType="application/vnd.openxmlformats-officedocument.presentationml.notesSlide+xml"/>
  <Override PartName="/ppt/ink/ink13.xml" ContentType="application/inkml+xml"/>
  <Override PartName="/ppt/notesSlides/notesSlide31.xml" ContentType="application/vnd.openxmlformats-officedocument.presentationml.notesSlide+xml"/>
  <Override PartName="/ppt/ink/ink14.xml" ContentType="application/inkml+xml"/>
  <Override PartName="/ppt/notesSlides/notesSlide32.xml" ContentType="application/vnd.openxmlformats-officedocument.presentationml.notesSlide+xml"/>
  <Override PartName="/ppt/ink/ink15.xml" ContentType="application/inkml+xml"/>
  <Override PartName="/ppt/notesSlides/notesSlide33.xml" ContentType="application/vnd.openxmlformats-officedocument.presentationml.notesSlide+xml"/>
  <Override PartName="/ppt/ink/ink16.xml" ContentType="application/inkml+xml"/>
  <Override PartName="/ppt/notesSlides/notesSlide34.xml" ContentType="application/vnd.openxmlformats-officedocument.presentationml.notesSlide+xml"/>
  <Override PartName="/ppt/ink/ink17.xml" ContentType="application/inkml+xml"/>
  <Override PartName="/ppt/notesSlides/notesSlide35.xml" ContentType="application/vnd.openxmlformats-officedocument.presentationml.notesSlide+xml"/>
  <Override PartName="/ppt/ink/ink18.xml" ContentType="application/inkml+xml"/>
  <Override PartName="/ppt/notesSlides/notesSlide36.xml" ContentType="application/vnd.openxmlformats-officedocument.presentationml.notesSlide+xml"/>
  <Override PartName="/ppt/ink/ink19.xml" ContentType="application/inkml+xml"/>
  <Override PartName="/ppt/notesSlides/notesSlide37.xml" ContentType="application/vnd.openxmlformats-officedocument.presentationml.notesSlide+xml"/>
  <Override PartName="/ppt/ink/ink20.xml" ContentType="application/inkml+xml"/>
  <Override PartName="/ppt/notesSlides/notesSlide38.xml" ContentType="application/vnd.openxmlformats-officedocument.presentationml.notesSlide+xml"/>
  <Override PartName="/ppt/ink/ink21.xml" ContentType="application/inkml+xml"/>
  <Override PartName="/ppt/ink/ink22.xml" ContentType="application/inkml+xml"/>
  <Override PartName="/ppt/notesSlides/notesSlide39.xml" ContentType="application/vnd.openxmlformats-officedocument.presentationml.notesSlide+xml"/>
  <Override PartName="/ppt/ink/ink23.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24.xml" ContentType="application/inkml+xml"/>
  <Override PartName="/ppt/notesSlides/notesSlide43.xml" ContentType="application/vnd.openxmlformats-officedocument.presentationml.notesSlide+xml"/>
  <Override PartName="/ppt/ink/ink25.xml" ContentType="application/inkml+xml"/>
  <Override PartName="/ppt/notesSlides/notesSlide44.xml" ContentType="application/vnd.openxmlformats-officedocument.presentationml.notesSlide+xml"/>
  <Override PartName="/ppt/ink/ink26.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27.xml" ContentType="application/inkml+xml"/>
  <Override PartName="/ppt/notesSlides/notesSlide47.xml" ContentType="application/vnd.openxmlformats-officedocument.presentationml.notesSlide+xml"/>
  <Override PartName="/ppt/ink/ink28.xml" ContentType="application/inkml+xml"/>
  <Override PartName="/ppt/notesSlides/notesSlide48.xml" ContentType="application/vnd.openxmlformats-officedocument.presentationml.notesSlide+xml"/>
  <Override PartName="/ppt/ink/ink29.xml" ContentType="application/inkml+xml"/>
  <Override PartName="/ppt/notesSlides/notesSlide49.xml" ContentType="application/vnd.openxmlformats-officedocument.presentationml.notesSlide+xml"/>
  <Override PartName="/ppt/ink/ink30.xml" ContentType="application/inkml+xml"/>
  <Override PartName="/ppt/notesSlides/notesSlide50.xml" ContentType="application/vnd.openxmlformats-officedocument.presentationml.notesSlide+xml"/>
  <Override PartName="/ppt/ink/ink31.xml" ContentType="application/inkml+xml"/>
  <Override PartName="/ppt/notesSlides/notesSlide51.xml" ContentType="application/vnd.openxmlformats-officedocument.presentationml.notesSlide+xml"/>
  <Override PartName="/ppt/ink/ink32.xml" ContentType="application/inkml+xml"/>
  <Override PartName="/ppt/notesSlides/notesSlide52.xml" ContentType="application/vnd.openxmlformats-officedocument.presentationml.notesSlide+xml"/>
  <Override PartName="/ppt/ink/ink33.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34.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35.xml" ContentType="application/inkml+xml"/>
  <Override PartName="/ppt/notesSlides/notesSlide57.xml" ContentType="application/vnd.openxmlformats-officedocument.presentationml.notesSlide+xml"/>
  <Override PartName="/ppt/ink/ink36.xml" ContentType="application/inkml+xml"/>
  <Override PartName="/ppt/notesSlides/notesSlide58.xml" ContentType="application/vnd.openxmlformats-officedocument.presentationml.notesSlide+xml"/>
  <Override PartName="/ppt/ink/ink37.xml" ContentType="application/inkml+xml"/>
  <Override PartName="/ppt/notesSlides/notesSlide59.xml" ContentType="application/vnd.openxmlformats-officedocument.presentationml.notesSlide+xml"/>
  <Override PartName="/ppt/ink/ink38.xml" ContentType="application/inkml+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06" r:id="rId3"/>
    <p:sldId id="307" r:id="rId4"/>
    <p:sldId id="267" r:id="rId5"/>
    <p:sldId id="258" r:id="rId6"/>
    <p:sldId id="259" r:id="rId7"/>
    <p:sldId id="268" r:id="rId8"/>
    <p:sldId id="340" r:id="rId9"/>
    <p:sldId id="269" r:id="rId10"/>
    <p:sldId id="271" r:id="rId11"/>
    <p:sldId id="270" r:id="rId12"/>
    <p:sldId id="261" r:id="rId13"/>
    <p:sldId id="262" r:id="rId14"/>
    <p:sldId id="264" r:id="rId15"/>
    <p:sldId id="263" r:id="rId16"/>
    <p:sldId id="265" r:id="rId17"/>
    <p:sldId id="272" r:id="rId18"/>
    <p:sldId id="273" r:id="rId19"/>
    <p:sldId id="278" r:id="rId20"/>
    <p:sldId id="279" r:id="rId21"/>
    <p:sldId id="280" r:id="rId22"/>
    <p:sldId id="285" r:id="rId23"/>
    <p:sldId id="296" r:id="rId24"/>
    <p:sldId id="282" r:id="rId25"/>
    <p:sldId id="281" r:id="rId26"/>
    <p:sldId id="283" r:id="rId27"/>
    <p:sldId id="284" r:id="rId28"/>
    <p:sldId id="301" r:id="rId29"/>
    <p:sldId id="287" r:id="rId30"/>
    <p:sldId id="297" r:id="rId31"/>
    <p:sldId id="298" r:id="rId32"/>
    <p:sldId id="286" r:id="rId33"/>
    <p:sldId id="288" r:id="rId34"/>
    <p:sldId id="300" r:id="rId35"/>
    <p:sldId id="289" r:id="rId36"/>
    <p:sldId id="290" r:id="rId37"/>
    <p:sldId id="291" r:id="rId38"/>
    <p:sldId id="292" r:id="rId39"/>
    <p:sldId id="293" r:id="rId40"/>
    <p:sldId id="299" r:id="rId41"/>
    <p:sldId id="302" r:id="rId42"/>
    <p:sldId id="303" r:id="rId43"/>
    <p:sldId id="304" r:id="rId44"/>
    <p:sldId id="324" r:id="rId45"/>
    <p:sldId id="325" r:id="rId46"/>
    <p:sldId id="257" r:id="rId47"/>
    <p:sldId id="326" r:id="rId48"/>
    <p:sldId id="327" r:id="rId49"/>
    <p:sldId id="328" r:id="rId50"/>
    <p:sldId id="260" r:id="rId51"/>
    <p:sldId id="329" r:id="rId52"/>
    <p:sldId id="330" r:id="rId53"/>
    <p:sldId id="331" r:id="rId54"/>
    <p:sldId id="332" r:id="rId55"/>
    <p:sldId id="266" r:id="rId56"/>
    <p:sldId id="341" r:id="rId57"/>
    <p:sldId id="333" r:id="rId58"/>
    <p:sldId id="334" r:id="rId59"/>
    <p:sldId id="335" r:id="rId60"/>
    <p:sldId id="336" r:id="rId61"/>
    <p:sldId id="337" r:id="rId62"/>
    <p:sldId id="338" r:id="rId63"/>
    <p:sldId id="33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0:47:50.486"/>
    </inkml:context>
    <inkml:brush xml:id="br0">
      <inkml:brushProperty name="width" value="0.05292" units="cm"/>
      <inkml:brushProperty name="height" value="0.05292" units="cm"/>
      <inkml:brushProperty name="color" value="#FF0000"/>
    </inkml:brush>
  </inkml:definitions>
  <inkml:trace contextRef="#ctx0" brushRef="#br0">15081 9172 0,'-17'0'32,"-1"0"-17,0 0 1,18-17-1,0 34 64,18-17-33,-18 18-46,18-18 16,17 18 0,-17-1-1,17-17 1,18 18 0,-36-1-1,1-17-15,17 18 16,18 0-1,0-1 1,0 1 0,-35 0-1,35-1 17,-18 19-17,18-19 1,17 1-1,-34-1 1,34 1 0,-35-18-1,18 18 1,-35-18 0,35 17-1,-18 1 1,18 0-1,-18-1 1,-17 1 0,0-18 15,-18 18-15,17-18 15,1 0 234,-18-18-202,-18 18-63,1-18 31,-1 18-15</inkml:trace>
  <inkml:trace contextRef="#ctx0" brushRef="#br0" timeOffset="3189.58">6473 9155 0,'-35'-18'31,"18"18"-15,17-18-1,17 18 64,1 0-48,-1 18-16,1-18 1,0 0 0,17 0-1,-17 18-15,-1-18 16,36 17 0,-35-17-1,35 18 1,-18-18-1,0 0 1,1 18 0,17-18-1,-18 0 1,18 17 15,-18-17-15,-17 18-1,17-18 1,-17 17 15,-1-17-15,36 0 0,0 0-1,-18 18 1,-17-18-16,0 0 15,-1 0 1,1 0 0,-1 0 15,19 0-15,34 0-1,19 18 16,-37-18-15,1 0 0,-35 0-1,0 0 1,-1 0 15,1 0-15,0 0-1,-18-18 1,17 18-16,1 0 31,-1 0 1,-17-18-32,18 18 15,0 0 16,-1 0-15,1 0 0,35-17-1,-18 17 1,-17 0-16,35 0 16,-18-18-1,-17 18-15,-1 0 16,1 0-1,0 0 1,-1 0 15,1 0-15,0 0 0,-1 0-1,1 0 1,35 0-1,-18 0 1,-17 0 15,-18 18-15</inkml:trace>
  <inkml:trace contextRef="#ctx0" brushRef="#br0" timeOffset="9544.67">3351 10407 0,'-17'0'0,"-1"18"15,0-18 1,1 0-16,-1 0 47,36 0-47,-1 0 15,1 0 1,0 0 0,35-18-1,-18 18 1,-17 0-16,34 0 16,-16-18-1,34 18 16,1-17-15,17-1 0,-17 0-1,-36 18-15,35-17 16,19 17 0,17-18-1,-54 18 1,37 0-1,-1 0 1,-18-18 0,-34 18-1,34 0 1,1-17 0,17-1-1,0 18 16,-53 0-15,36 0 0,-36 18-1,1-1 1,-19-17 0,-34 18 46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4:08.467"/>
    </inkml:context>
    <inkml:brush xml:id="br0">
      <inkml:brushProperty name="width" value="0.05292" units="cm"/>
      <inkml:brushProperty name="height" value="0.05292" units="cm"/>
      <inkml:brushProperty name="color" value="#FF0000"/>
    </inkml:brush>
  </inkml:definitions>
  <inkml:trace contextRef="#ctx0" brushRef="#br0">5115 6156 0,'-17'18'16,"-1"-1"15,0-17-31,1 18 31,34-18 16,1 0-16,0 0-15,-1 0 0,19 18-1,34-18 1,1 17-1,-36-17-15,36 0 16,-54 0-16,54 18 16,35-18-1,-18 0 17,35 0-17,-17 0 1,-35 0-1,17 17 1,-18-17 0,1 0-1,-18 18 1,-18-18 0,18 0-1,-18 0 1,-17 0-16,0 0 15,17 0 1,-18 0 15,-34 0 1</inkml:trace>
  <inkml:trace contextRef="#ctx0" brushRef="#br0" timeOffset="1092.33">8061 6332 0,'-18'0'16,"1"0"-16,-19 0 31,19 0-15,-1 0 0,1 0 15,34 0 0,1 0-15,17 0-1,0 18-15,36-18 16,70 18 0,35-1-1,-52 1 1,70 0-1,18-1 1,-54-17 0,-52 18 15,-53-18-15,-35 0-1,-1 0 1,-34 0 31,-1 0-47,0 0 15,1 0 1</inkml:trace>
  <inkml:trace contextRef="#ctx0" brushRef="#br0" timeOffset="6533.41">4674 15064 0,'-17'0'0,"34"0"0,-34-18 16,34 18-1,1 0-15,0-18 16,-1 18-1,1 0 1,-1 0 31,-17 18-47,18-18 31,0 0-15,-1 18-1,1-18-15,17 17 16,-17-17-16,35 0 16,35 18-1,36 0 1,-1-18 0,-17 0-1,-36 0 1,19 0-1,-1 0 1,-35 0 15,-18-18-31,36 18 16,34 0 0,-16 0-1,-19 0 1,-52 0-16,70 0 15,-17-18 1,34 18 0,-34 0-1,17 0 1,0 0 0,-35 0-1,0 0 1,-35 0-16,35 0 15,53 0 1,-18-17 0,0 17-1,-35 0 17,53-18-17,-18 18 1,0 0-1,-35 0 1,-18 0 0,-17 0-1,-36 0 17,1 0-17,-1 0 16</inkml:trace>
  <inkml:trace contextRef="#ctx0" brushRef="#br0" timeOffset="49248.85">4498 6191 0,'-18'0'219,"1"0"-188,-1 0 0,18-17-15,18 17 78,-1 0-63,1 0-15,0 0-16,-1 0 0,18 17 31,-17-17-16,0 0-15,-1 0 16,1 0 15,-36 0 47,1 0-62,-1 0-16,0 0 16,1 0-16,-18 0 15,-1 0 1,1 0 15,53 0 47,-1 0-62,1 0-16,0 0 16,52 0-1,-35 0 1,-17 0-1,-36 0 48,1 0-63,-19 0 31,19 0-31,-18 0 16,-18 0-1,35 0 1,0 0 0,1 0-1,17-17 17,-18 17 46,0 0-31,1 0-16,-1 0 16,1 0-32,-1 0 17,18-18-32,0 36 93,18-18-77,-18 17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5:43.078"/>
    </inkml:context>
    <inkml:brush xml:id="br0">
      <inkml:brushProperty name="width" value="0.05292" units="cm"/>
      <inkml:brushProperty name="height" value="0.05292" units="cm"/>
      <inkml:brushProperty name="color" value="#FF0000"/>
    </inkml:brush>
  </inkml:definitions>
  <inkml:trace contextRef="#ctx0" brushRef="#br0">4339 6244 0,'18'0'15,"-18"18"17,-18-18-1,1 0 0,17 17 16,17-17 15,1 0-30,-1 0-17,1 0 1,17 0-16,1 0 31,-19 0-15,1 0-16,0 0 15,-1 0-15,1 0 16,17 0 0,0 0-1,-17 0 1,0 0 0,17 0-1,0 0 1,0 0-1,-17 0 17,0 0-32,-1 0 15,-34 0 95,17 18-79,-18-18-15</inkml:trace>
  <inkml:trace contextRef="#ctx0" brushRef="#br0" timeOffset="6135.41">5644 6209 0,'0'0'0,"-17"0"16,-1 0-1,1 0 1,-1 0-1,0 0 17,1 0-17,-1 0 1,18 18 15,18-18 32,-1 0-48,1 17-15,17-17 16,18 18 0,0-18-1,-35 17 1,52-17-1,-17 0 1,35 18 0,-35-18-1,-35 0-15,17 0 16,18 0 0,-35 0-1,-1 0 1,-34 0 46,17 18-30</inkml:trace>
  <inkml:trace contextRef="#ctx0" brushRef="#br0" timeOffset="7293.94">7602 6350 0,'0'18'78,"0"-1"-16,18-17-46,0 0 0,-1 0-16,54 0 15,-1 0 1,-17 0 0,88-17-1,1 17 1,-54-18-1,18 18 1,-71 0 0,-18 0-1,1 0 1,-18-18 15,-18 18-15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6:42.170"/>
    </inkml:context>
    <inkml:brush xml:id="br0">
      <inkml:brushProperty name="width" value="0.05292" units="cm"/>
      <inkml:brushProperty name="height" value="0.05292" units="cm"/>
      <inkml:brushProperty name="color" value="#FF0000"/>
    </inkml:brush>
  </inkml:definitions>
  <inkml:trace contextRef="#ctx0" brushRef="#br0">5345 6385 0,'17'0'78,"1"0"-63,0 0 1,-1 0-16,1 0 16,35 18-1,17-18 1,-17 0-1,18 0 1,17 18 0,-18-1-1,-34-17-15,34 18 16,-17-18 0,35 17-16,36 1 31,-1 0-16,-17-18 1,-53 0 0,-18 0-1,-17 0 1</inkml:trace>
  <inkml:trace contextRef="#ctx0" brushRef="#br0" timeOffset="1535.31">8008 6350 0,'-18'0'0,"-34"-18"47,34 18-47,0 0 32,1 0-32,34 0 109,1 0-93,0 0-1,-1 0-15,54 18 16,17-18-1,-18 0 1,-52 0-16,53 0 16,17 0-1,-18 0 17,-17 0-17,18 0 1,-18 0-1,0 0 1,0 0 0,-18 18-1,0-18 1,-17 0 0,-1 0-1,1 0 1,-36 0 62</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7:02.601"/>
    </inkml:context>
    <inkml:brush xml:id="br0">
      <inkml:brushProperty name="width" value="0.05292" units="cm"/>
      <inkml:brushProperty name="height" value="0.05292" units="cm"/>
      <inkml:brushProperty name="color" value="#FF0000"/>
    </inkml:brush>
  </inkml:definitions>
  <inkml:trace contextRef="#ctx0" brushRef="#br0">5009 6315 0,'-17'0'15,"-1"0"16,1 0-15,-1 0 15,18-18 110,18 18-79,-1 0-30,-17 18-17,18-18-15,-1 0 16,19 0 0,-19 17-1,1-17 1,0 0-1,-1 0 1,1 0-16,0 0 16,17 18-1,-18-18 1,1 0 0,0 0-1,-1 0 1,1 0-1,0 0 1,-1 0 15,1 0-15,0 0 0,-1 0 15,1 0-31,0 0 15,17 0 17,-18 0-17,1 0 1,0 0 0,-1 0-1,1 0 1,17 0-1,1 0 1,-19 0 0,1 0-1,-1 0 32,1 0-16,0 0-15,-1 0 0,1-18-1,0 18 1,-1 0 0,1 0-1,17 0 1,-17 0-1,35 0 1,0 0 0,-36 0-1,1 0-15,0 0 16,17 0 0,-18 0-1,1-17 1,0 17 15,17 0-15,-17 0-16,17 0 15,18 0 1,0 0 0,-36 0-1,1 17-15,0-17 16,17 0-1,0 0 1,1 0 0,-19 0-1,1 0 1,-1 0 0,1 0-1,0 0 1,-1 0-16,36 18 31,0-18-15,-17 0-1,-1 0 1,0 0 0,-17 18-1,-1-18 1,19 0-1,-19 0 1,1-18 0,0 18 15,-1 0 0,1 0-15,-1 0-1,1 0 1,35 0 0,-35 0-1,-1 0-15,1 0 16,17 0 0,0 0-1,1 0 1,-1 0-1,0 0 1,18 0 0,18 18-1,-18-18 1,-18 0 0,0 0 15,-17 0 47,0 0-62,-1 0-1,1 0-15,-1 0 16,1 0-1,17 17 1,1-17 0,-1 0-1,-17 0 1,-18 18 15,-18-18 16</inkml:trace>
  <inkml:trace contextRef="#ctx0" brushRef="#br0" timeOffset="68488.05">8802 6209 0,'-18'0'156,"1"0"-124,17 18-32,-18-18 15,0 0 17,1 0-1,17-18-16,-18 18 48,0 0-16,36 0 31,0 0-31,-1 0 0,-17-18-47,18 18 15,0 0 1,17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8:24.550"/>
    </inkml:context>
    <inkml:brush xml:id="br0">
      <inkml:brushProperty name="width" value="0.05292" units="cm"/>
      <inkml:brushProperty name="height" value="0.05292" units="cm"/>
      <inkml:brushProperty name="color" value="#FF0000"/>
    </inkml:brush>
  </inkml:definitions>
  <inkml:trace contextRef="#ctx0" brushRef="#br0">4904 6279 0,'0'0'0,"-18"0"32,18-17-1,18 17 78,-1 0-46,1 0-48,0 0-15,-1 0 16,1 0-16,17 17 31,18-17-31,-18 18 32,1-18-32,-1 0 15,18 0 1,-18 0-1,18 0 1,-18 0 0,1 18-1,16-18 1,-16 0 0,-1 0-1,0 0 1,1 0-1,-1 17 1,0-17 0,0 0 15,1 18-15,-1-18-1,0 0 1,-17 18-1,17-18 1,0 0 0,1 0-1,-19 0 1,19 0 0,-1 0-1,0 0 1,0 0-1,-17 0 17,0 0-17,17 0 1,18 17 0,0-17-1,0 0 1,-36 0-1,1 0 1,0 0-16,17 0 16,18 0-1,-18 0 1,18 0 0,-35 0-16,17 0 15,-17 0 1,-1 0 15,1 0-15,0 0-1,17 0 17,0 18-17,18-18 1,-18 0-1,1 0 1,-19 0 0,1 0 31,-1 0 15,1 0-31,0 18-15,-1-18 0,1 0-1,0 0 1,-1 0-1,1 0 17,0 0-17,-1 0 32,-34 0 31</inkml:trace>
  <inkml:trace contextRef="#ctx0" brushRef="#br0" timeOffset="4505.91">5045 6279 0,'-18'0'78,"0"0"-62,1 0 15,-1 0 47,36 0-15,-1 0-48,1 0 1,0 0-16,17 0 15,18 0 1,0 0 0,0 0-1,-36 0-15,19 0 16,34 0 0,18 0-1,-35 0 1,0 0 15,18 0-15,-1 0-1,1 0 1,-18 18 0,35 0-1,-70-18 1,17 0-1,0 0 1,0 17 0,18-17-1,-17 0 1,17 18 0,-18-18-1,-17 0 1,17-18 15,-18 18 0,1 0-15,0 0-16,17 0 16,36 18-1,-1-18 1,-35 0-1,1 0 1,-19 0 0,19 0-1,-1 0 1,0 0 0,-17 0 15,-1 18-16,1-18 1,0 0 0,-1 0-1,1 0 1,17 0 0,1 17-1,-1-17 1,0 0-1,0 18 1,-17-18 15,0 0 47,-1 0-46,1 0-17,0 18 17,-1-18 14,-34 0 95,-1 0-125,0 0-1,1-18-15,-1 18 16,-35 0 0,0 0-1,0 0 1,18-18-1,17 18-15,-17 0 16,-18 0 0,0-17-1,-17 17 1,34-18 0,-52 18-1,18 0 16,17-18-15,17 18 0,1 0-1,0 0 1,-36-17 0,54 17-16,-36 0 15,35 0-15,-17 0 16,0 0-1,-18 0 1,0-18 0,0 18-1,0 18 1,18-18 0,-18 17 15,17-17-16,1 0 1,0 18 0,17-18-1,1 0-15,-19 0 16,19 0-16,-36 0 16,18 0-1,17-18 1,0 18-1,1 0 1,-1 0 15,0 0 47,1 0-46,-1 0-1,0 0-15,1 0-1,17-17 1,-18 17-16,0 0 15,1 0 48,-1 0-47,1 0-1,-1 0 1,0 0-1,1 0 17,-1 0-17,18 17 1,-18-17 15,1 0 0,-1 0 1,18 18-1,-18-18 0,1 0-15,-1 0 15,36 0 32,-1 0-32,1 0-16,0 0 1,-1 0-16,36 0 16,0 18-1,-35-18-15,17 0 16,36 0 0,-18 0 15,17 0-16,-17 0 1,0-18 0,0 18-1,0 0 1,-36 0 0,36 0-1,0 0 1,-17 0-1,16 0 1,19 0 0,-36 0-1,18 0 17,18 0-17,-36 18 1,18-18-1,-18 0 1,1 0 0,-1 0-1,-18 0 1,1 0 0,0 0-1,-1 0 1,19 0-1,-19 0 1,1 0 0,0 0 15,-1 0-15,1 0-1,-36 0 48,1-18-48</inkml:trace>
  <inkml:trace contextRef="#ctx0" brushRef="#br0" timeOffset="54468.54">12912 9260 0,'0'0'0,"17"0"16,1-17-1,0 17 1,-1 0 0,-17 17 15,0 1 31,-17-18-62,17 18 16,0-1 0,-18 1-1,0 17 1,18-17 0,0 0-1,18-18 16,0 0-15,-1 0-16,54-18 16,-1 18-1,19-35 1,-1 17 15,-18 0-15,-52 18-16,52 0 15,-17 0 1,18 0 0,-18 18-1,-18 0 1,-17-18-16,-1 0 16,19 17-1,-54-17 16,0-17-31,1 17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0:17.006"/>
    </inkml:context>
    <inkml:brush xml:id="br0">
      <inkml:brushProperty name="width" value="0.05292" units="cm"/>
      <inkml:brushProperty name="height" value="0.05292" units="cm"/>
      <inkml:brushProperty name="color" value="#FF0000"/>
    </inkml:brush>
  </inkml:definitions>
  <inkml:trace contextRef="#ctx0" brushRef="#br0">7779 6262 0,'0'17'16,"-18"-17"15,0 0 0,1 0-31,-1 0 16,-17 0 0,17 0-1,18-17 16,18 17 173,0 0-189,-1 0 1,1 0-16,-1 0 15,1 0-15,0 17 16,17-17 0,18 0-1,-35 0 1,17 18 0,0-18-1,0 0 1,1 0-1,-1 18 1,0-18 0,-17 0-1,0 0-15,-1 0 16,1 17 0,17-17-1,-17 18 1,-1-18-1,1 0 1,17 0 0,-17 0-16,0 0 31,-1 0-15,1 0-1,-1 0 1,19 0 15,-19 0-15,1 0-1,0 0 1,-1-18 0,36 18-1,-18 0 1,18 0-1,0-17 17,-17 17-32,-19 0 15,19 0 1,34 0 0,-17 0-1,0 0 1,-35 0-1,-1 0-15,18 17 16,1-17 0,-19 0-16,19 0 15,-19 0 1,1 18 0,17-18-1,1 0 1,-1 18 15,0-18-15,0 17-1,-17-17 1,17 0 0,1 18-1,-1-18 1,-18 0-1,19 0 1,-19 0 0,1 0-16,0 0 15,17 0 1,0 0 0,0 0-1,-17 0 1,0 0 15,-36 0 250</inkml:trace>
  <inkml:trace contextRef="#ctx0" brushRef="#br0" timeOffset="5656.85">5398 6209 0,'0'18'0,"-18"-18"16,0 0 0,36 0 93,-18 17-93,18-17-16,17 18 15,0-18 1,0 0-16,36 17 15,105 1 17,-52-18-17,34 0 1,-52 0 0,0 18-1,-35-1 1,17 1-1,-35 0 1,-36-18-16,36 0 16,18 17-1,-36-17 1,-17 18 0,-36-18 15,1 0 0,-1 0-15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1:15.788"/>
    </inkml:context>
    <inkml:brush xml:id="br0">
      <inkml:brushProperty name="width" value="0.05292" units="cm"/>
      <inkml:brushProperty name="height" value="0.05292" units="cm"/>
      <inkml:brushProperty name="color" value="#FF0000"/>
    </inkml:brush>
  </inkml:definitions>
  <inkml:trace contextRef="#ctx0" brushRef="#br0">2681 6403 0,'-18'0'0,"1"0"16,-1 18 15,36-18 110,-1 0-110,1 0-15,17 0-1,18 0 1,36 17 0,-37-17-1,-34 0-15,35 0 16,-35 18-16,35-18 16,17 17-1,-17-17 1,18 18 15,-1 0-15,-17-18-1,0 17 1,-18-17 0,18 18-1,0-18 1,0 18-1,-18-18 1,18 17 0,-18-17-1,-17 0-15,17 0 16,1 18 15,-1-18-15,-17 0-16,-1 0 15,18 0 17,18 0-17,-35 0 1,0 0-16,17 0 16,0-18-1,-17 18 1,17 0-1,0 0 1,54 0 0,-1 0-1,0 0 1,-17 0 0,-36 0-1,18 0 1,-18 0 15,0 0-15,18 0-1,35-17 1,18 17 0,-18 0-1,-52 0 1,-19 0-16,1 0 15,17 0 1,18 0 0,53 0-1,0 17 1,35 1 0,-35-18-1,-36 0 16,1 0-15,-1 0 0,19 0-1,122 0 1,-87 18 0,35-1-1,-36-17 1,-52 0-1,34 0 1,1 18 0,18-18-1,-36 18 1,35-1 0,-17-17 15,-35 0-16,-1 0 1,36 18 0,-18-18-1,18 0 1,35 17 0,-17-17-1,-18 18 1,-1-18-1,-34 18 1,17-18 0,0 0-1,18 0 1,35-18 0,0 18 15,1 0-16,16 0 1,-52 0 0,-18 0-1,-35 0-15,35 0 16,71 0 0,0 0-1,17 0 1,1 0-1,-54 0 1,-70 0-16,53 0 16,17 0-1,-52 0 1,-36 0-16,36-18 16,52 18-1,1-17 16,-1-1-15,-52 18 0,52-17-1,-35 17 1,-17 0 0,-18 0-1,-18 0 1,-17 0 15,-1 0 47,-34 0-31,-1-18-31</inkml:trace>
  <inkml:trace contextRef="#ctx0" brushRef="#br0" timeOffset="5640.05">23918 4833 0,'0'18'31,"-17"-18"47,-1 0-62,0 0-1,1 0 1,-19 17-1,1 1 1,0 35 0,0 0-1,17-36-15,0 54 16,18 35 0,0 0-1,36-18 1,-19-35-1,1-36-15,0 19 32,-1-19-17</inkml:trace>
  <inkml:trace contextRef="#ctx0" brushRef="#br0" timeOffset="11715.07">23989 4780 0,'0'0'0,"-18"0"15,1 0 1,-1 0-16,0 0 47,1 0 0,17 18-32,-18-18 32,0 0 31,1 0-47,-1 0-15,18-18 0,-18 18-16,1 0 47,17 18-32,-18-1 1,1 19-1,-1-36-15,0 35 16,-17 0 0,17-17-1,-17 17 1,17-17 0,1-1-1,-1 19 1,1-19-1,-1 19 1,18-1 0,-18-17 15,18-1-15,0 1-1,-17-1 1,17 1-1,-18 0 1,18 17 0,0-17-1,0 17 1,18-17 0,-18 17-1,17 0 1,1-17-1,0-1 1,-18 1 0,17 0 15,1-1-15,-1 1-1,1 0 1,0-1 15,-1-17 0,-17 18-15,18-18 0,0 0-1,-18 18 16,17-18-31</inkml:trace>
  <inkml:trace contextRef="#ctx0" brushRef="#br0" timeOffset="20840.38">24518 4957 0,'0'-18'16,"18"18"-16,-1 0 31,-17-18-15,18 18-1,-36 18 48,18 0-63,-17-1 15,-36 54 1,-18 17 0,1 18-1,17-53 1,35-18-16,0 0 16,1-17-1,17 0-15,-18-18 31,18-18-31</inkml:trace>
  <inkml:trace contextRef="#ctx0" brushRef="#br0" timeOffset="21112.33">24165 5062 0,'0'0'16,"18"0"-16,0 0 16,-1 0-1,1 0 1,-18-17 31,17 17-32,1 0 1</inkml:trace>
  <inkml:trace contextRef="#ctx0" brushRef="#br0" timeOffset="21340.1">24747 5274 0,'0'0'16,"18"0"-16,0 0 0,-1 0 15,1 0 1,0 0 0</inkml:trace>
  <inkml:trace contextRef="#ctx0" brushRef="#br0" timeOffset="22208.27">25241 5256 0,'0'0'0,"-17"0"15,34 0 48,-17 18-47,18-18-16,17 0 15,18 0 1,-18 0 15,1 0-31,-1-18 16,-17 18-16,52-53 15,-35 18 1,1-35 0,-36 17-1,0 0 1,-18 0-1,-35 35 1,0 18 0,18 18-1,-36 17 1,18 36 0,1-1 15,16 1-16,36-1 1,36 1 0,-1 0-1,35-36 1,1-18 0,-1-17-1,-34 0-15,34-35 16,19 0-1</inkml:trace>
  <inkml:trace contextRef="#ctx0" brushRef="#br0" timeOffset="22793">26053 5186 0,'0'0'0,"17"0"15,1-18-15,0-17 16,17 17 15,-35 1-15,0-1-1,-18-17 1,1 17 0,-19 18-1,1 0 1,-71 53-1,71 0 1,-36 17 0,36 1-1,35-36 1,0 1 0,18-36 15,35-18-16,17-17 1,18-18 0,-52 17-1,17 1 1,-53 70 15,0 1-15,-18-1-16,18 18 15,-18 18 1,18-19 0,36-16-1,-1-36 1,-18 0 0</inkml:trace>
  <inkml:trace contextRef="#ctx0" brushRef="#br0" timeOffset="23059.44">26458 5062 0,'0'0'16,"0"-17"-16,-17-1 16,34 18 15,1 18-16,0 17 1,17 36 0,35 17-1,-34-18 1,-19-34 0,1-36-16,-18 17 15</inkml:trace>
  <inkml:trace contextRef="#ctx0" brushRef="#br0" timeOffset="23359.52">26741 5203 0,'0'0'0,"17"-52"15,-17 16 1,0 19-16,18-1 15,-18 0 1,-18 18 15,-17 36-15,17-19-16,-52 19 16,-18 52-1,-18-18 1,53-34 15,35-19-31,-17-17 0</inkml:trace>
  <inkml:trace contextRef="#ctx0" brushRef="#br0" timeOffset="23677.23">26864 5556 0,'0'0'16,"18"0"-16,17 0 31,-17 0-31,-1 0 16,-17 18-1,-35 35 1,-18-18 0,35-35-16,-17 35 15</inkml:trace>
  <inkml:trace contextRef="#ctx0" brushRef="#br0" timeOffset="24744.89">28116 4868 0,'18'0'15,"-18"18"1,0 0 0,0-1-1,-35 36 1,17 0 0,0-18-16,-17 54 15,0-37 1,17 19-1,1-36 1,-1 1 0</inkml:trace>
  <inkml:trace contextRef="#ctx0" brushRef="#br0" timeOffset="24993.26">27799 5062 0,'18'0'16,"-36"0"-16,53 0 0,-17 0 31,-18-17 0</inkml:trace>
  <inkml:trace contextRef="#ctx0" brushRef="#br0" timeOffset="25228.4">28310 5203 0,'0'0'0,"18"0"15,0-17 1</inkml:trace>
  <inkml:trace contextRef="#ctx0" brushRef="#br0" timeOffset="25845.72">28698 5186 0,'0'0'0,"18"0"46,0 0 17,-1 0-47,1 0-1,35 0 1,-35 0-16,34 0 15,1-35 1,-35-36 0,-18 0-1,0 19 1,-53 16 0,0 19-1,-35 17 1,-18 35-1,36 35 1,17-17 0,17 18-1,19 17 17,52-17-17,0-36 1,71-17-1,-35-18-15</inkml:trace>
  <inkml:trace contextRef="#ctx0" brushRef="#br0" timeOffset="26279.14">29422 5009 0,'0'0'0,"0"-17"16,17-1-16,-17 1 31,0-1-15,-17 0-1,17 1 1,-18 17-16,0 0 16,1 0-16,-1 0 15,0 0-15,-34 17 16,-1 36 0,17 0-1,-17 18 1,36-36-16,-1 18 15,18 17 17,53-17-17,18-35 1,-1 0-16</inkml:trace>
  <inkml:trace contextRef="#ctx0" brushRef="#br0" timeOffset="26547.23">29633 5080 0,'18'0'31,"0"18"-16,-1 17 1,1-17-16,35 17 16,0 18-1,0-18 17</inkml:trace>
  <inkml:trace contextRef="#ctx0" brushRef="#br0" timeOffset="26730.36">29863 5009 0,'0'0'0,"0"-17"16,-18 17 0,-17 53-1,-18 0 1,18-36-16,-89 89 15,54-35 1</inkml:trace>
  <inkml:trace contextRef="#ctx0" brushRef="#br0" timeOffset="28148.24">5450 4851 0,'18'0'16,"-36"0"31,18 17 0,-17 1-32,17 0-15,-18 17 16,1 18 0,17-18-16,-18 18 15,0-35-15</inkml:trace>
  <inkml:trace contextRef="#ctx0" brushRef="#br0" timeOffset="29068.05">7990 4992 0,'0'0'0,"18"-18"15,-18 1 16,18-1-15,-1 0 0,-17-17-1,0 17 1,18 18 0,-18 18 46,0 0-62,0-1 16,0 1-16,0 0 15,-18 70 1,18-18 0,0 1-1,0-54 1</inkml:trace>
  <inkml:trace contextRef="#ctx0" brushRef="#br0" timeOffset="30223.31">10848 4851 0,'18'0'0,"-36"0"16,53 0 15,-17 0 141,-18 17-141,0 1-15,0 0-1,0-1-15,-18 54 16,1 17 0,17-35-1,0-18 1,-18 36 0,18-36-1,0 0 1,-18-35-1,18-17-15</inkml:trace>
  <inkml:trace contextRef="#ctx0" brushRef="#br0" timeOffset="34010.51">30427 5327 0,'0'18'78,"0"-1"-47,0 1-15,-18 0-1,18-1-15,-35 18 16,18-17 0,-1-18-1</inkml:trace>
  <inkml:trace contextRef="#ctx0" brushRef="#br0" timeOffset="34743.68">31627 5045 0,'0'0'0,"17"-18"0,1-17 31,-1 17-16,-34 18 17,-1 0-17,-17 18 1,17-18-16,-52 17 16,34 1-16,-34 17 15,-54 36 1,36-18-1,18-18 1,34-17 0,36-1 15,18-17 0,0 0-15,-1 0-1,54 18 1,-1-18 0,-17 0-16,35 0 15,36-18 1,-36 18 0,-53 0-1,-35-17 16,-17 17-15,-1 0 0</inkml:trace>
  <inkml:trace contextRef="#ctx0" brushRef="#br0" timeOffset="35331.37">31521 4939 0,'0'-18'16,"35"-17"-1,-17 35 17,-18-18-32,17 18 15,1-17 17,-18 34-1,0 1-16,-18 0 1,18 35 0,-17 52-1,-1 1 1,0-35 0,18 17-1,0 0 1,18-17-1,0-36 1,-1-17 0,-17-1-1,0-34 17,0-1-17,0 0 1,0 1-16</inkml:trace>
  <inkml:trace contextRef="#ctx0" brushRef="#br0" timeOffset="36145.47">31926 4621 0,'-17'-17'16,"-1"17"0,18-18 15,18 18 16,-1 18-32,1-18-15,0 0 16,-1 17 0,1-17-16,17 36 15,36 17 1,-54-18-16,19 18 15,-1 70 1,-35-35 0,0 71-1,-35-35 1,-18-18 15,18-54-15,-18 19-1,-18-18 1,18-35 0,-17-1-1,52-17-15</inkml:trace>
  <inkml:trace contextRef="#ctx0" brushRef="#br0" timeOffset="38424.48">3687 4762 0,'0'0'0,"17"0"94,-17 18 0,0 0-79,-17 35-15,-1 0 16,0-18-16,18 35 31,-17 19-31,17-36 31,0-36-15,0 1 0,0-36 62</inkml:trace>
  <inkml:trace contextRef="#ctx0" brushRef="#br0" timeOffset="42102.01">22454 4957 0,'0'0'16,"-17"0"15,17-18 1,0 0-17,0 36 48,-18-18-48,18 18-15,-18 17 16,18-18-16,-17 36 16,-19 36-1,1-1 16,18 0-15,-1 0 0,0-35-1,18-18 1,0-52 15,0-1-15,0 0-1,0 1-15,0-1 16</inkml:trace>
  <inkml:trace contextRef="#ctx0" brushRef="#br0" timeOffset="43220.04">22966 5186 0,'17'0'0,"1"-35"31,0 17-16,-18 0 1,0 1 0,0-1-1,0 0 1,-18 18 0,0-17-1,1-19 1,-1 19-1,1 17 1,-1 0-16,-17 0 31,-1 17-31,1 19 32,-18-1-17,18 18 1,17-18-1,-17 18 1,17 18 0,18-18-1,0 0 1,18-36 0,17 18-1,18-35 1,18 18-1,-18-18 1,17 0 0,1-18 15,-36-17-15,0 0-1,-17-18 1,-18-18-1,0 18 1,-18-17 0,-17 17-1,17 35 1,1 1 0,-1 17-1,0 0 1,1 0-16,-1 0 15,1 17 1,-1 1 0,0-18-16,1 18 15,-19-1 1,19 1 15,17 0 0,-18-18-31</inkml:trace>
  <inkml:trace contextRef="#ctx0" brushRef="#br0" timeOffset="44523.16">22401 4957 0,'0'-18'0,"-17"18"94,17-18-63,0 1-15,0-1-1,17 0 1,-17 1-1,0 34 48,-17-17-47,17 18-1,0 0-15,-18 17 16,18-17-1,-18 34-15,1 19 32,-1 17-17,1-53-15,-1 18 32,0 0-17,1-17 1,-1-19-16,0 1 15,1 17 1,-1 0 0,18-17-1,0 0 17,0-1-17,18 1 1,-1-18 62,-17-18 0,0 1-62,18 17-1,-18-18-15,18 18 16</inkml:trace>
  <inkml:trace contextRef="#ctx0" brushRef="#br0" timeOffset="48643.49">25770 6244 0,'0'-17'16,"0"34"-16,0-52 0,0 17 16,18 1-1,-18-1 17,0 0 14,0 1-14,0 34 30,-18-17-62,18 18 16,-17 0-16,-1 17 31,1-17-31,-1 52 16,-35 18-1,0 36 1,0-1 0,18-52-1,17-18-15,-17 17 16,0 54-1,-1-18 1,19-1 0,17-34-1,0-36 1,0-17 0,17-1 15,1 1-16,0-36 1,-1 1 0,19-18-1,-36 17-15</inkml:trace>
  <inkml:trace contextRef="#ctx0" brushRef="#br0" timeOffset="49276.58">25118 6985 0,'0'0'0,"0"-18"31,17 1-31,1-1 31,0 18-15,-1 0 0,-17 18-1,18 35 1,-18 0 0,18-18-1,-18 35 1,0 19-1,17-19 1,19-35 0,-19-35-1,54-17 1,35-36 0,-1-35-1,-16 35 1,-54 17-1,-17 36 1,-36 0 0,0 18-1,-17 35 1</inkml:trace>
  <inkml:trace contextRef="#ctx0" brushRef="#br0" timeOffset="51913.38">22401 8431 0,'36'-35'15,"-72"70"-15,89-105 31,-53 52-31,0 1 16,0 34 47,0 1-63,0-1 15,-35 54 1,0 70-1,-1-53 1,19-35-16,-1 53 16,1-71-1,-1 18 1</inkml:trace>
  <inkml:trace contextRef="#ctx0" brushRef="#br0" timeOffset="52481.56">22966 8590 0,'35'-35'16,"-70"70"-16,70-88 0,-17 53 16,-1-17-16,-17-1 15,0-17 1,0-1 0,-70 19-1,17 34 1,-35 19 15,17 34-15,1 1-1,52-18-15,0 35 32,18-18-17,53-17 1,35-17-1,-52-19-15,34-17 16,36-35 0,-35-53-1,-36 0 1,-17-36 0,-71 18-1,-18 71 1,18 35-1,-35 35 1</inkml:trace>
  <inkml:trace contextRef="#ctx0" brushRef="#br0" timeOffset="52898.38">23495 8961 0,'0'0'0,"-18"0"0,1-18 16,-19 18 0,54 0 31,0 0-32,35 0 1,88 0-1,-53 0 1,-35 0-16,53 18 16,-53-18-1</inkml:trace>
  <inkml:trace contextRef="#ctx0" brushRef="#br0" timeOffset="53198.28">23795 8819 0,'0'-17'16,"0"34"-16,0-52 0,17-18 31,1 18-15,0 17-1,-18 36 1,0 17-1,-18-17-15,-17 70 16,0 0 0,-18 18-1,35-53 1,-17 35 0,17-52-1</inkml:trace>
  <inkml:trace contextRef="#ctx0" brushRef="#br0" timeOffset="53920.18">25171 8696 0,'0'-18'16,"0"36"-16,17-53 0,-17 17 0,0-17 31,18 17-15,-18 36 15,-18-1-31,1 36 16,-36 36-1,-18 34 1,36-35 0,17-53-16,-17 18 15,0-17 1,35-19 0</inkml:trace>
  <inkml:trace contextRef="#ctx0" brushRef="#br0" timeOffset="54164.78">24800 8784 0,'0'0'16,"18"-17"-16,-18-1 16,18 18-1,-18-18 1,17 18-1,-17 18 48</inkml:trace>
  <inkml:trace contextRef="#ctx0" brushRef="#br0" timeOffset="54388.37">25365 8978 0,'0'-17'0,"0"34"0,0-52 15,17 17 1,-17 1-1,0-1 32</inkml:trace>
  <inkml:trace contextRef="#ctx0" brushRef="#br0" timeOffset="55483.98">25859 8943 0,'-18'-18'16,"18"1"15,-18 17-31,1 0 15,17 17 1,-18 1 0,0-18-1,36 18 1,0-18 0,17 0-16,18 0 15,35-18 1,18-35-1,-36-18 17,-34 19-17,-36 16-15,0-17 16,0-17 0,-53 34-1,-35 36 1,17 18-1,-35 35 1,18 35 0,18 0-1,34-17 1,19-36-16,17 18 16,35 18 15,88-1-31,54-17 31,-71-53-15,35-17-1,-36-36 1,-16-53 0,-36 18-1,-36 52-15,19-17 16,-19 1-1,-17 16 1,-17 36 0,-1 18-1,-17 17 1,-36 36 0,0 17-1,1-35 16,52-18-15,18-17-16,0-1 16,36-17-1,16-17 1,-16-1 0,34-52-1,1-1 1,-18 18-1,-36 35 1,-17 36 0,0 17-1,-17 36 1,17 17 0,0-53-1,0-17-15,17 17 16,19-17 15,-19-18-31</inkml:trace>
  <inkml:trace contextRef="#ctx0" brushRef="#br0" timeOffset="55755.78">26811 8837 0,'0'0'0,"0"-18"0,-18 1 15,1-1 1,34 18 15,-17 18-15,18-1-16,35 72 31,-18-19-15,-17-35-16,17 36 15,1-18 1,-19-53 0</inkml:trace>
  <inkml:trace contextRef="#ctx0" brushRef="#br0" timeOffset="55984.45">27023 8890 0,'0'0'0,"0"-35"0,0-1 15,0 1 1,-18 18 0,-17 52 15,17-18-31,-17 36 16,-53 53 15,17 0-16,36-53 1,0-18-16</inkml:trace>
  <inkml:trace contextRef="#ctx0" brushRef="#br0" timeOffset="56401.82">27446 9084 0,'0'0'16,"-18"0"-16,1 0 16,17-18 31,17 18-32,1-17 1,70 17-1,0 0 1,-35 17-16,36-17 16,-36 18-16,17-18 15,-17 0 1</inkml:trace>
  <inkml:trace contextRef="#ctx0" brushRef="#br0" timeOffset="56703.78">27605 8837 0,'0'0'16,"0"-18"-16,35 1 31,-17 17-15,-18 17-1,0 19 1,-18 34 0,-17 18-1,-18 1 1,35-54-16,-17 53 16,0 36-1,17-36 1</inkml:trace>
  <inkml:trace contextRef="#ctx0" brushRef="#br0" timeOffset="58087.35">29034 8608 0,'0'0'16,"17"-18"-16,-17 0 15,0 1 1,-17 17 0,-1 17-16,0 1 31,1 0-31,-19 17 15,-69 71 1,52-36 0,-18 72-1,71-37 1,0-69-16,18 52 16,52 35-1,36-52 1,-53-36-1</inkml:trace>
  <inkml:trace contextRef="#ctx0" brushRef="#br0" timeOffset="58437.46">29580 8872 0,'0'0'0,"18"-17"0,-18-1 16,18 18-1,-18 18 32,-18-1-47,-17 36 16,-18 35 15,35-52-31,-17 34 16,0 1-1,-1-1-15</inkml:trace>
  <inkml:trace contextRef="#ctx0" brushRef="#br0" timeOffset="58653">29157 9066 0,'0'0'15,"0"-17"-15,18 17 16,-1-18-16,19 18 31,-19-18-15,1 18-16</inkml:trace>
  <inkml:trace contextRef="#ctx0" brushRef="#br0" timeOffset="58867.99">29633 9102 0,'0'0'0,"0"-18"31</inkml:trace>
  <inkml:trace contextRef="#ctx0" brushRef="#br0" timeOffset="59488.7">30057 9066 0,'0'0'16,"17"-17"15,-17 34-16,0 1 17,18-18-17,0 0 1,17 18 0,0-18-1,0 0-15,1 0 16,34-36-1,-52 19 1,-18-1-16,0-17 16,0-18-1,0 35-15,-18-17 16,-35 17 0,-17 1-1,17 34 1,-35 19-1,-1 17 1,37 17 15,34 1-15,36-18 0,17 17-1,-18-52-15,36 17 16,53 0-1,-35-35 1,-18 0-16</inkml:trace>
  <inkml:trace contextRef="#ctx0" brushRef="#br0" timeOffset="59871.85">30762 8978 0,'0'0'0,"-17"-17"16,17-1-16,-18 0 15,0-17 1,18 17 15,-17 1-15,-19 17-1,-17 17 1,-17 19 0,-1 34-1,36-35 1,0 54 0,35-1-1,17-18 1,36-17-1,-35-35-15,53 0 16,-19-18 0,-16 0-16</inkml:trace>
  <inkml:trace contextRef="#ctx0" brushRef="#br0" timeOffset="60225.83">30921 9013 0,'-18'-17'15,"36"34"-15,-36-52 16,36 35-1,0 0 1,-1 0-16,19 35 16,34 1 15,1 34-15,-18-17-1,-36-35-15,36 35 16,-18-18-1,-35-17-15</inkml:trace>
  <inkml:trace contextRef="#ctx0" brushRef="#br0" timeOffset="60472.33">31256 9013 0,'0'0'0,"0"-17"0,0-18 15,-18 52 32,-17 1-31,18 17-16,-72 36 16,1 17-1,35-35 1,0 17-1,18-52 1</inkml:trace>
  <inkml:trace contextRef="#ctx0" brushRef="#br0" timeOffset="61573.27">31926 9049 0,'0'-18'62,"18"18"-62,0 0 16,-1 18-1,19 17 1,-1 0 0,-17-17-16,17 35 15,18 0 1,-18-18 0,-17-35-1,-18-18 16,0-34-15,0 16 0,0 19-1,0-36 1,0 35 0,0 0-1,-18 36 32,0-18-47,-17 18 16,0-1-16,-36 19 15,-35-1 1,53-17 0,18-1-1,70-34 16,54-36-15,-36 35 0,35-35 15,-35 35-15,-71 18-1,18 18 1,-35 0-1,17-18-15,-17 35 16,-18 0 0,53-17-1,18-18 17,35-18-17,-1-17 1</inkml:trace>
  <inkml:trace contextRef="#ctx0" brushRef="#br0" timeOffset="62224.7">32738 8890 0,'0'-18'16,"-18"18"46,0 18-46,1-18-16,-18 35 15,-18 18 1,35-35-16,-35 35 16,18-36-16,-18 36 15,0 0 1,18-17 0,35-19 15,35-17-16,53 18 1,-17-18 0,-18 0-1,35 0 1,-35 0-16,35 0 16,0 0-1,-35 0 1,-53-35-1,-18 35-15</inkml:trace>
  <inkml:trace contextRef="#ctx0" brushRef="#br0" timeOffset="62624.75">32808 8908 0,'18'0'0,"-36"0"0,36-18 32,0 18-17,-18 18 16,0 17-15,-18 53 0,0-17-1,1-36-15,-1 36 16,0-36-16,1 35 16,-1 36-1,18-35 16,0-36-15,18-35 0,-1 0-16</inkml:trace>
  <inkml:trace contextRef="#ctx0" brushRef="#br0" timeOffset="63058.21">32914 8326 0,'0'0'0,"18"0"15,-18 17 1,17-17-16,1 53 16,53 35-1,-1 53 1,-35 36-1,-70-54 1,-88 71 0,-89 18-1,18-18 1,88-106 0,36-17-1</inkml:trace>
  <inkml:trace contextRef="#ctx0" brushRef="#br0" timeOffset="65065.64">26282 4075 0,'0'-18'0,"0"36"0,0-71 15,0 17 1,0 1 0,0 0-1,18 0 1,-18-18-1,0 35 1,17 0-16,-17-17 16,0 53 93,-17-18-109,17 17 16,-18 1-1,18 0-15,-18 35 16,1 17 0,-1 1-1,0-1 1,1-34-1,17 16 1,0-34 0,17 0-1,-17-36 32,0 0-31</inkml:trace>
  <inkml:trace contextRef="#ctx0" brushRef="#br0" timeOffset="65577.64">26088 4039 0,'0'-17'32,"0"34"30,0 1-46,0 0-1,0-1-15,0 1 16,0 0-16,0 17 16,18 35-1,-18-17 1,17-35-1,36 0 1,-35-18-16,52-18 16,18-35-1,-17 18 17,-53 17-17,-36 36 1,-17 17-16</inkml:trace>
  <inkml:trace contextRef="#ctx0" brushRef="#br0" timeOffset="78653.55">22807 4180 0,'18'-17'0,"-1"17"15,1 0 1,17-35 15,-17-1-15,17 19 0,0-36-1,-17 35 1,0 18-1,-36 0 32,0 0 0,18 18 31,-17-18-78,17 17 32,-18-17 46,18-17 250</inkml:trace>
  <inkml:trace contextRef="#ctx0" brushRef="#br0" timeOffset="80411.58">21678 10460 0,'0'-18'0,"18"1"15,-18-36 1,0 0-1,0 35 1,0 0 0,-18 18 77,1 18-93,-1-18 16,-17 18 0,-1-1-1,1 19-15,17-1 0,-17 0 16,-18 36 15,36 35-15,17 17-1,35-35 1,53 53 0,36-35-1,-19-53 1,-69-35 0</inkml:trace>
  <inkml:trace contextRef="#ctx0" brushRef="#br0" timeOffset="80896.34">22366 10442 0,'0'0'0,"35"-17"31,-17 17-31,-18 17 31,0 1-15,-18 0-16,-17 52 31,0-17-15,17-18-16,-17 36 15,17-1 1,1-52-16,17 0 16,-18-1-1</inkml:trace>
  <inkml:trace contextRef="#ctx0" brushRef="#br0" timeOffset="81112.48">22013 10583 0,'0'0'0,"18"0"15,0 0 1,-1 0 0,1-17-16,0 17 15,-1-18 1,-17 0 31</inkml:trace>
  <inkml:trace contextRef="#ctx0" brushRef="#br0" timeOffset="81344.63">22490 10636 0,'0'0'0,"0"18"16,17-18-1,-17-18 1,18 18 15</inkml:trace>
  <inkml:trace contextRef="#ctx0" brushRef="#br0" timeOffset="82013.67">22913 10654 0,'-18'0'16,"36"0"-16,-53 0 62,17 0-46,18 18-16,-18-18 16,18 17-1,0 1 1,36-18 0,-19 0-16,54 17 15,52-17 1,-34 0-1,-1-35 1,-35-18 15,-36 0-15,-17 0 0,-17 18-1,-19 18 1,-34-1-1,-18 36 1,-18-1 0,53 18-1,-18 36 1,54-53-16,-19 35 16,19 35-1,17 0 1,35-35 15,18-18-31,53-17 31,0-18-31</inkml:trace>
  <inkml:trace contextRef="#ctx0" brushRef="#br0" timeOffset="82564.17">23671 10689 0,'0'0'15,"18"-35"1,-18 17 0,18 1-16,-18-1 15,0 0-15,0 1 16,-18-1 15,-17 18-15,-36 35-1,18 18 1,-35 35 0,35 1-1,36-19 1,17-35-16,35 18 15,18 0 1,17-35 0,18-36-1,18-35 1,-18-52 0,-35 16-1,0 19 1,-35 52 15,-36 89-15,1-18-1,17-36-15,-18 54 16,36 17 0,-18-53-1,17 1-15</inkml:trace>
  <inkml:trace contextRef="#ctx0" brushRef="#br0" timeOffset="82887.2">24077 10689 0,'0'0'0,"-35"-17"15,35-1 1,17 0 0,19 18-1,-1 0 1,18 18 0,35 17-1,-17 53 1,-18 18-1,-36 0 1,1-18 0,0-70-1</inkml:trace>
  <inkml:trace contextRef="#ctx0" brushRef="#br0" timeOffset="83182.31">24518 10742 0,'0'0'16,"0"-18"-16,0 1 0,-18-36 31,18 18-15,-17 35-1,-1 35 16,1-35-31,-19 53 16,-52 17 0,-18 36-1,36-35 1,52-54-16,-35 36 16,35-35-16</inkml:trace>
  <inkml:trace contextRef="#ctx0" brushRef="#br0" timeOffset="83584.47">24871 11254 0,'17'0'16,"-34"0"-16,34-18 0,1 18 0,0 0 15,-18-18 1,17 36 15,-17 17-15,0-17 0,-17 0-16,-19 17 15,-69 18 1,-54-36-1</inkml:trace>
  <inkml:trace contextRef="#ctx0" brushRef="#br0" timeOffset="84133.52">25964 10883 0,'18'0'32,"-18"18"-1,-18-18-31,18 17 16,-52 54-1,-1 35 1,0-36-1,35-34-15,-17 34 16,17-52-16,1 17 16,-1-17-16</inkml:trace>
  <inkml:trace contextRef="#ctx0" brushRef="#br0" timeOffset="84349.55">25541 11130 0,'0'0'0,"0"-18"16,18 1 15,-1-1-15,1 18-1,17-17 1,-17 17-1,0 0 1</inkml:trace>
  <inkml:trace contextRef="#ctx0" brushRef="#br0" timeOffset="84567.28">26123 11218 0,'0'0'16,"18"0"-16,-1 0 16,1 0-1,0 0 1,-18-17 15,-18 17-15</inkml:trace>
  <inkml:trace contextRef="#ctx0" brushRef="#br0" timeOffset="85417.48">26688 11060 0,'-18'0'15,"18"17"1,-18-17 0,18 18-1,0-1 1,18-17 0,0 36-1,-1-19 1,1-17-16,35 36 15,0-36 1,35-18 0,0-17-1,-35-18 1,-35 0 15,-18 35-31,0-17 16,-53-18-1,-18 35 1,-17 18 0,35 0-1,-35 53 1,35-35 0,35 17-16,-35 1 15,1 52 1,52-18-1,35 1 1,35-18 0,71 0-1,1-53 1,-89 0 0</inkml:trace>
  <inkml:trace contextRef="#ctx0" brushRef="#br0" timeOffset="85834.84">27622 11077 0,'0'0'0,"18"-17"0,0-1 16,-1 0-1,-17 1 1,-17-19 0,-19 1-1,1 17 1,0 1 0,-53 17-1,0 53 1,-18 17 15,18 18-15,52-35-1,36-17-15,0 17 16,53 17 0,53-17-1,53-35 1,-106-18-16</inkml:trace>
  <inkml:trace contextRef="#ctx0" brushRef="#br0" timeOffset="86134.51">27975 11042 0,'-35'-18'15,"70"36"-15,-88-53 0,18 17 16,17 18 0,18-18-1,0 36 1,36 17 0,-1 1-1,71 69 1,-18 37-1,0-37 1,-52-52 0,-19-53-1</inkml:trace>
  <inkml:trace contextRef="#ctx0" brushRef="#br0" timeOffset="86436.05">28222 11077 0,'0'0'0,"18"-17"0,-18-1 31,0 0-31,18 18 16,-18-17-1,-36 34 1,-52 36-1,0 0 1,17-18-16,-35 18 16,-35 36-1,71-37 1,70-16 0</inkml:trace>
  <inkml:trace contextRef="#ctx0" brushRef="#br0" timeOffset="87253.06">29069 11465 0,'35'0'0,"-70"0"0,88 0 15,-36 0-15,1-17 16,0 17 0,-18 17-1,-18 1 1,-35 17-1,0 0 1,0-17 0,36-18-16</inkml:trace>
  <inkml:trace contextRef="#ctx0" brushRef="#br0" timeOffset="87787.38">29863 11077 0,'35'0'15,"-70"0"-15,88-17 0,-36-1 16,18 0 0,-35 1-1,-17 17 1,-18 17 0,-36 36-1,-17 0 1,-36 35-1,54-35 1,-18 0 0,70-18-1,18-17 1,53-18 15,35 0-15,18 0-1,0-18 1,-53 18-16,35 0 16,18-17-1,-53-1 1</inkml:trace>
  <inkml:trace contextRef="#ctx0" brushRef="#br0" timeOffset="88120.79">29845 11165 0,'53'-35'16,"-18"17"15,0 1-16,-17 17 1,-18 17-16,0 19 16,0-1-1,0 36 1,-18-36-16,18 35 16,-17 36-1,17-18 1,0-35-1,0-35 1,17-18-16</inkml:trace>
  <inkml:trace contextRef="#ctx0" brushRef="#br0" timeOffset="88571.4">30321 10866 0,'0'0'0,"-17"0"16,17-18-1,0 0 1,0 1 0,35 34 15,18 1-16,17 52 1,-17 1 0,-35-36-16,0 53 15,-18-35-15,-71 124 16,-35-54 0,-70 18-1,52-70 1</inkml:trace>
  <inkml:trace contextRef="#ctx0" brushRef="#br0" timeOffset="90009.17">22084 12118 0,'0'-18'16,"-18"18"-16,1-17 31,17-1-16,-18 18 1,18-18-16,0 1 31,-35 87 1,-18-17-17,-35 71 1,17-36-1,36-53-15,-18 36 16,0-1 0,18-34-1</inkml:trace>
  <inkml:trace contextRef="#ctx0" brushRef="#br0" timeOffset="90245.17">21361 12312 0,'0'-18'15,"17"18"-15,1-17 16,17-1 0,18 0-1,-18 18 1,1 0-1</inkml:trace>
  <inkml:trace contextRef="#ctx0" brushRef="#br0" timeOffset="90458.25">21908 12382 0,'35'0'31,"-70"0"-31,87 0 16,-34 0 15,-18 18-15,18-18-1</inkml:trace>
  <inkml:trace contextRef="#ctx0" brushRef="#br0" timeOffset="91642.28">22595 12471 0,'0'0'15,"-17"-18"1,-1 18-1,0 0 1,1 0 0,-1 0-1,1 18 1,34 17 31,1-35-47,-1 0 15,54 0-15,-36 0 16,36 0-16,35-35 31,-18-36-15,-53-17 0,-35-18-1,-53 36 1,-17 70-1,34 0-15,-34 0 16,-36 52 0,0 19-1,36 35 1,34-53 0,19 53-1,17-53 1,88-1-1,35-16 17,36-19-17,0-52 1,-71 17 0,53-52-1,0-36 1,-17 18-1,-54 17 1,-52 18 0,-18 36-1,-18 17 32,1 17-47,-54 36 16,-17 18-1,0-1 17,53-17-17,17-17-15,18 17 16,18-1 0,17 1-1,35-17 1,19-54-1,-37-17 1,37-53 0,-36-1-1,-1 36 1,-69 71 15,-1 53-15,1-18-1,17-1 1,17-34 0,18 17-1,1 1-15</inkml:trace>
  <inkml:trace contextRef="#ctx0" brushRef="#br0" timeOffset="92175.32">23989 12418 0,'18'-18'0,"-36"36"0,53-54 16,-35 19 0,18 17-1,-18 17 16,0 1-15,17 17 0,1 18-1,17 36 1,18-19 0,-17-35-1,-19-17-15,18 0 16,1-1-1,-1-34 1,-35-36 0,18 0-1,-18 35-15,0-52 16,17 52 0,-17-35-1,-17 35 1,-1 18-1,-17 18 1,-36 53 0,-52-1-1,70-17 1,18-18-16,-18 1 16,17-1-16</inkml:trace>
  <inkml:trace contextRef="#ctx0" brushRef="#br0" timeOffset="92625.89">25488 12823 0,'0'-17'0,"0"34"16,-17-34-16,-1 17 0,-17 0 16,17 0-1,36 0 32,35 17-47,52 1 16,19-18-1,-71 18 1,35-18 0,-17 0-16</inkml:trace>
  <inkml:trace contextRef="#ctx0" brushRef="#br0" timeOffset="92865.25">25753 12718 0,'0'0'0,"-18"-18"0,18 0 16,18 18 0,-1 0-1,-17 18 1,0 0 0,-17 17-1,-18 53 1,-18 18-1,-18 0 1,18-36 0</inkml:trace>
  <inkml:trace contextRef="#ctx0" brushRef="#br0" timeOffset="93560.34">27675 12929 0,'18'0'0,"-36"0"0,54-17 0,-19 17 16,19-18 0,-36 36 15,-18-18-31,-17 35 15,-36 18 1,-52 70 0,52-34-1,36-54-15,-18 53 16,0-17 0,53-54-1</inkml:trace>
  <inkml:trace contextRef="#ctx0" brushRef="#br0" timeOffset="93776.55">27270 13141 0,'0'0'0,"0"-35"31,0 17-15,0 0-1,17 18 17,1 0-17,0 18-15,-1-18 16</inkml:trace>
  <inkml:trace contextRef="#ctx0" brushRef="#br0" timeOffset="93984.82">27728 13194 0,'18'0'16,"-36"0"-16,36-18 0,0 18 16,-36 0 46</inkml:trace>
  <inkml:trace contextRef="#ctx0" brushRef="#br0" timeOffset="94578.12">28134 13106 0,'-18'-18'0,"36"36"0,-53-54 0,17 19 16,0-1 0,18 36 15,18-1 0,0-17-31,35 18 16,0-18-1,-36 0-15,54 18 32,-18-36-17,0-17 1,-18 0-1,-17-1 1,-18 1 0,-18 17-1,-53 1 1,1-1 0,17 36-1,-35 17 1,-1 0-1,1 36 17,53-1-32,53 1 15,52 35 1,54 0 15,34-54-15,-105-52-16</inkml:trace>
  <inkml:trace contextRef="#ctx0" brushRef="#br0" timeOffset="94978.34">28998 13035 0,'0'-17'0,"0"34"0,18-52 16,0 17 0,-18-17-1,-36 17 17,-17 1-17,-35 17 1,18 17-1,-36 19 1,18 17 0,35 17-1,53 18 1,35-17 0,-17-18-16,52 17 15,-35-34-15,54 16 16,-19-34-1,-17-18-15</inkml:trace>
  <inkml:trace contextRef="#ctx0" brushRef="#br0" timeOffset="95245.17">29263 13053 0,'0'0'0,"0"-18"15,18 1 1,34 52 15,-16 0-15,52 53 0,0 18-1,-35-35 1,-53-54-16,35 19 15,-35-19 1,18-17 0</inkml:trace>
  <inkml:trace contextRef="#ctx0" brushRef="#br0" timeOffset="95512.39">29669 13194 0,'0'0'0,"17"-18"0,-17 1 15,18-19 1,-18 1 0,18 35-1,-36 0 1,-17 0 0,17 18-16,-70 17 15,-106 53 1,123-53-16,-52 36 15,-1 52 1,107-34 15</inkml:trace>
  <inkml:trace contextRef="#ctx0" brushRef="#br0" timeOffset="96646.65">30321 13088 0,'0'0'16,"18"0"-1,0 18 1,-1-18-1,18 0 1,-17 35 0,0 0-1,17 53 1,18 1 0,-35-54-1,17 0 1,-18-35-1,1-35 1,-18 0 0,-18 17-16,1-35 15,-1-35 1,18 17 15,-17 54-15,-1 52 15,-17 0-15,-18 18-1,17-18 1,19-17-16,-18 17 16,17-17-1,36-53 16,-1-1-15,1 1 0,52 0-1,-52 17-15,53-17 16,17 0 0,-71 17-16,1 18 15,-71 35 16,35-17-31,-34 17 16,-19 1 0,18-1-1</inkml:trace>
  <inkml:trace contextRef="#ctx0" brushRef="#br0" timeOffset="97180.17">30974 13194 0,'0'-18'16,"0"36"-16,18-36 0,-18 1 15,0-1 1,17 0 0,1 18-1,-18 18 17,0 17-17,-18-17 1,-17 17-16,0 18 15,-71 18 1,18-1 0,52-35 15,1 1-15,35-1-1,35-17 1,36-1-1,52 1 1,-17-18 0,35 18-1,-53-18 1,-70-18 0,-18 0-1</inkml:trace>
  <inkml:trace contextRef="#ctx0" brushRef="#br0" timeOffset="97514.43">31080 13282 0,'0'0'0,"35"-35"31,18-18-16,-35 35 1,-1 1 0,-17 34-1,0 1-15,-17 17 16,-1 71 0,0 35-1,1-17 1,17-54-1,0-35-15,0 1 16,17-1 15</inkml:trace>
  <inkml:trace contextRef="#ctx0" brushRef="#br0" timeOffset="97998.56">31556 12982 0,'0'-17'31,"0"-1"-31,0 36 31,18-1-15,-1 19 0,36 34-1,0 71 1,-53-17 0,-18-71-16,-52 70 15,17-70-15,-71 53 16,-122 17-1,-1-70 1,176-35 0</inkml:trace>
  <inkml:trace contextRef="#ctx0" brushRef="#br0" timeOffset="98950.07">27552 12559 0,'18'-18'16,"-1"1"0,1-1-1,-18 0 1,0 1-1,-35-1 17,-1 18-17,19 0-15,-19 18 16,1-18-16,-35 35 16,-36 18-1,-18 17 1,1 1-1,17 0 1,53-1 0,0 18-1,53 36 1,71-18 0,105 52-1,0-52 1</inkml:trace>
  <inkml:trace contextRef="#ctx0" brushRef="#br0" timeOffset="103041.4">21272 14235 0,'53'-18'15,"-35"18"1,0 0 0,17-18-1,-35 1 1,0-1 0,0 0-1,0 1 1,-18 17-1,1-18 1,-1 18 0,-17 0 15,17 18-31,-35-1 16,-17 36-1,-1 18 1,18 35-1,36 0 1,17-71-16,17 71 16,54 35-1,35-35 1,-1-36 0</inkml:trace>
  <inkml:trace contextRef="#ctx0" brushRef="#br0" timeOffset="104104.88">22578 14817 0,'0'0'0,"17"0"16,-17-18-16,18 18 16,-18 18 15,-18-1-15,18 1-16,0 0 0,-35 52 15,-18-17 1,18-18-1,0-35-15,-1 18 16</inkml:trace>
  <inkml:trace contextRef="#ctx0" brushRef="#br0" timeOffset="104806.07">23812 14570 0,'18'-18'31,"0"18"-31,-18-18 16,17 18-1,-34 18 1,-36 53 0,-18 34-1,1-34 1,-1 35 0,36-36-1</inkml:trace>
  <inkml:trace contextRef="#ctx0" brushRef="#br0" timeOffset="105079.92">23389 14728 0,'18'0'15,"-1"-17"-15,1-1 16,17 1 0,-35 34 62</inkml:trace>
  <inkml:trace contextRef="#ctx0" brushRef="#br0" timeOffset="105307.13">24059 14887 0,'0'0'0,"18"-35"16,0 35-1,-36 0 17</inkml:trace>
  <inkml:trace contextRef="#ctx0" brushRef="#br0" timeOffset="105957.66">24536 14834 0,'0'0'0,"0"-17"16,0-1-1,-18 36 32,0-1-47,-17 1 16,0 35-1,17-18 17,54 0-17,-19-35-15,54 18 16,-36 0-16,71-18 16,-71 0-16,71 0 15,-53-18-15,17-17 16,-17-1-1,-35-16 1,-36-19 0,-52 18-1,-1 35 1,-17 18 0,-18 18-1,36 17 1,34-17-1,-17 53 1,36-1 15,34 1-15,19-1 0,17-34-1,-18-36-15,35 35 16,36-35-1</inkml:trace>
  <inkml:trace contextRef="#ctx0" brushRef="#br0" timeOffset="106374.67">25400 14905 0,'0'0'0,"35"-35"16,-17-18 15,0 17-15,-18-17 0,0 36-1,0-1 1,-36 1-1,1 34 1,-18 1 0,-35 52-1,17 1 1,36-18 0,17-36-16,18 36 15,53 18 1,53-18-1,0-35 17,-71-18-32</inkml:trace>
  <inkml:trace contextRef="#ctx0" brushRef="#br0" timeOffset="106641">25665 14852 0,'0'0'0,"0"-18"16,35 18-1,-17 0 1,-1 0-16,1 18 16,52 17-1,1 36 1,-18 17-1,-36-35 1,1 0 15,-18-36-31</inkml:trace>
  <inkml:trace contextRef="#ctx0" brushRef="#br0" timeOffset="106877.77">26035 14975 0,'0'0'16,"18"-17"-16,-1-54 16,-17 54-1,0-1 1,-17 18 0,-54 35-1,-52 36 16,34-36-15,-34 53 0,35-35-1</inkml:trace>
  <inkml:trace contextRef="#ctx0" brushRef="#br0" timeOffset="107208.07">26194 15293 0,'17'-18'0,"-34"36"0,52-36 0,0 1 31,18-1-15,-35 18 0,-18 18-1,-18-1 1,-17 1-16,-18 17 16,-53 0-1,0 1 1,71-36-16</inkml:trace>
  <inkml:trace contextRef="#ctx0" brushRef="#br0" timeOffset="107758.74">27093 15028 0,'18'0'15,"-36"0"-15,54 0 0,-19-17 16,19-1 0,-1 0-1,-35 1 1,-18 17 31,1 17-47,-36 1 15,0 0 1,-53 35 0,18-18-1,35 0 1,35-17-1,0-1 17,54-17-17,-19 0-15,54 0 16,88 18 0,52 0-1,-87-1 1,17-17-1,-106 0-15,0-17 16,-52 17 0,-1-18-16</inkml:trace>
  <inkml:trace contextRef="#ctx0" brushRef="#br0" timeOffset="108077.32">27358 15011 0,'0'0'0,"18"0"0,-18-18 0,35-17 31,-18 35-15,-17 17 15,-17 1-16,-1 0-15,-35 52 16,0 18 0,18-17-1,0 17 1,35-17 15,35-36-15</inkml:trace>
  <inkml:trace contextRef="#ctx0" brushRef="#br0" timeOffset="108593.26">27693 14817 0,'0'0'0,"0"-18"0,0 0 16,0 1-1,18 17 17,-1 0-17,19 17 1,-19 1-16,19 0 15,34 70 1,-17 18 0,-71 35 15,-17-35-31,0-71 16,-71 53-16,-70 18 31,-1-35-16,124-54-15</inkml:trace>
  <inkml:trace contextRef="#ctx0" brushRef="#br0" timeOffset="110195.09">22966 15857 0,'17'0'16,"19"0"15,-36-17-31,17 17 16,1-18-16,0 0 31,-1 1-15,-17-1-1,0 36 1,-53 17-1,-17 36 1,-36 34 0,0 1-1,36-18 1,52-52 0,0-1-1</inkml:trace>
  <inkml:trace contextRef="#ctx0" brushRef="#br0" timeOffset="110439.28">22560 15946 0,'0'0'15,"0"-18"16,0 36 16,0-1-15,18-17-1</inkml:trace>
  <inkml:trace contextRef="#ctx0" brushRef="#br0" timeOffset="110678.34">23125 16157 0,'0'0'0,"53"-17"31,-53-1-15,17 18 0,1 0-1,-36 0 1,18 18 0</inkml:trace>
  <inkml:trace contextRef="#ctx0" brushRef="#br0" timeOffset="111547.72">23689 16157 0,'0'-17'0,"-18"17"47,18 17-16,-17-17 1,17 18-32,0-1 31,17 1-16,54-18 1,-1 18 0,-34-18-16,34 0 15,19-36 1,-19-16 0,-35-1-1,-17 0 1,0 0-1,-36 18 1,-35-1 0,18 36-1,-36 0 1,-17 18 15,0 35-15,17 17-1,18 1 1,18-18 0,35-36-16,0 36 15,18-17 1,-18-19-16,53 19 16,35 17-1,35-36 1,-34 1-1,-19-36 17,-17 1-17,-35-1 1,-1 0 0</inkml:trace>
  <inkml:trace contextRef="#ctx0" brushRef="#br0" timeOffset="112532.88">24924 16192 0,'0'0'16,"17"0"-16,-17-17 0,18 17 31,0-35-31,-1 17 32,-17-17-17,0 17 1,-35 0-1,-18 1 1,-17 34 0,-19 19-1,19-1 1,-1 18 0,1 17-1,17 1 1,53-18-1,17-35-15,19 34 16,105 1 0,18-35 15,-1-18-15</inkml:trace>
  <inkml:trace contextRef="#ctx0" brushRef="#br0" timeOffset="112881.67">25224 16263 0,'17'0'16,"-34"0"-16,34-18 0,1 1 15,-18-1 1,18 18-16,-1-18 31,1 18-15,-1 18-16,1 0 16,0-18-16,17 35 15,18 18 1,17 18-1,-34-19 1,-36-34-16,17 17 16,1-17-1</inkml:trace>
  <inkml:trace contextRef="#ctx0" brushRef="#br0" timeOffset="113165.1">25612 16281 0,'0'0'0,"0"-18"0,0 0 0,17-17 16,1 0 15,0 17-31,-36 36 31,0-1-15,-52 54-1,-1-18 1,-35 18 0,1-19-1,69-34 1,19-18-16,-1 0 16</inkml:trace>
  <inkml:trace contextRef="#ctx0" brushRef="#br0" timeOffset="113985.37">26176 16369 0,'18'0'62,"-18"18"-46,17-18 0,1 17-1,17 36 1,36 35-1,-18-35 1,-18-18 0,-17-35-1,-18-17 1,17-54 0,1 18-1,-18 36-15,0-36 16,18 18 15,-71 35-15,-36 35-1,-34 18 1,52-18 0,54-17-16,-36 17 15,35-17-15,-17-1 16,53-17 15,-1-17-31,36-1 16,53-53-1,17 1 1,-70 52 0,-35 1-16,-71 34 31,-35 18 0,53-17-31,17-18 16</inkml:trace>
  <inkml:trace contextRef="#ctx0" brushRef="#br0" timeOffset="114533.18">26970 16457 0,'18'-18'15,"-36"36"-15,53-36 0,0 1 31,-17 17-31,0-18 16,-1 18 15,-34 0-15,-19 18 0,-16-1-1,34 1-15,-70 17 16,-53 18-1,17 0 1,36-18 0,70-17-1,36-18 1,70 18 0,36-18 15,-1 0-16,-35 0 1,0 0 0,-52 0-1,-36-18 1</inkml:trace>
  <inkml:trace contextRef="#ctx0" brushRef="#br0" timeOffset="114900.04">26970 16422 0,'18'-18'0,"-36"36"0,53-53 0,-17 17 15,-1 18 1,19-18-1,-19 1 1,1 17 0,-36 35 15,-17 18-15,-18 35-1,-17 53 1,17 18-1,17-53 1,36-53-16,-17 17 16,-1-17-1,0-53 1</inkml:trace>
  <inkml:trace contextRef="#ctx0" brushRef="#br0" timeOffset="118437.36">18168 6227 0,'0'17'32,"18"-17"-17,-1 0 1,-17-17 31,-17 17-32,17-18 1,-18 18-16,0 0 16,1 18-1,-18 17 1,17-18-16,-35 36 16,35-35-16,-35 53 15,0 17 1,18 18-1,18 17 1,34-52 0,36 52-1,18-35 17,35-35-17,-54-35-15</inkml:trace>
  <inkml:trace contextRef="#ctx0" brushRef="#br0" timeOffset="118871.29">18697 6579 0,'18'-17'16,"-36"34"-16,36-52 0,-1 17 15,19-17 1,-36 17-1,17 18 1,-34 18 15,-1 0-15,-17 17 0,-53 53-1,17 0 1,36-52-16,0 17 15,-18 35 1,35-53 0</inkml:trace>
  <inkml:trace contextRef="#ctx0" brushRef="#br0" timeOffset="119099.34">18309 6756 0,'0'0'16,"18"0"-1,-18-18 17,17 0 14</inkml:trace>
  <inkml:trace contextRef="#ctx0" brushRef="#br0" timeOffset="119354.78">18979 6844 0,'0'-18'15,"0"1"1,0-1 0,-17 18-1,-1-18 16,1 18-31</inkml:trace>
  <inkml:trace contextRef="#ctx0" brushRef="#br0" timeOffset="120039.46">19562 6826 0,'0'0'16,"0"-17"-16,0-1 15,-18 18 32,18 18-47,-35-18 16,17 17 15,18 1-15,0 0-1,35-1 1,18-17-1,35 0 1,-35-17 0,18-36-1,-18-18 1,-36 18 0,1 36-16,0-36 15,-18 17-15,-18 1 16,0 17-16,-17 18 15,-35-17 17,-19 52-17,19-17 1,-36 70 0,71-35-1,-1 17 1,19 19-1,17-37 1,53 1 0,35-17-1,53-19 1,-88-17-16</inkml:trace>
  <inkml:trace contextRef="#ctx0" brushRef="#br0" timeOffset="120523.3">20197 6738 0,'0'0'0,"35"-18"0,18-70 16,-18 53 15,-35 17-15,-18 18-1,-17 36 16,-35-1-15,17 35 0,0-17-1,17 0 1,36 0 0,18-35-1,17-18 1,-17 0-16,35-18 15,17-35 1,19-35 0,-19 18 15,-52 70-15,-36 52 15,-17 19-16,35 0 1,-18-54-16,18 36 16,36 0-1,-1-35 1</inkml:trace>
  <inkml:trace contextRef="#ctx0" brushRef="#br0" timeOffset="120790.39">20673 6738 0,'0'-35'0,"0"70"0,0-105 16,-18 52 15,18 36-15,0-1-1,53 18 1,35 36-1,-35 0 1,-35-54-16,17 36 16,-17-35-16,-1 17 15,-34-35 1,-1-18 0</inkml:trace>
  <inkml:trace contextRef="#ctx0" brushRef="#br0" timeOffset="120992.27">20884 6844 0,'0'-106'15,"0"53"1,0 230-16,0-195 16,0-158-16,-17 193 31,-36 18 0,-18 36-15,1-36-1,-1 36 1,18-18 0</inkml:trace>
  <inkml:trace contextRef="#ctx0" brushRef="#br0" timeOffset="121341.21">20973 6438 0,'0'-17'16,"0"34"-16,-18-34 0,18-1 16,0 0-1,18 18 1,17 0-1,35 0 1,1 36 0,-18 16-1,-35-16-15,-18 34 16,-36 71 0,-105 36-1,18-89 1,52-35-1,-88 17-15</inkml:trace>
  <inkml:trace contextRef="#ctx0" brushRef="#br0" timeOffset="122307.69">18203 7955 0,'18'0'16,"0"-17"15,-18-1-15,0 36-1,-18-1 1,-17 1-1,-36 52 1,36-17 0,-36 35-1,36 1 1,0-54 0,17-17-1</inkml:trace>
  <inkml:trace contextRef="#ctx0" brushRef="#br0" timeOffset="122554.95">17780 8114 0,'0'0'0,"0"-18"31,18 18-16,-1 0 17,1 0-17,0 0 1</inkml:trace>
  <inkml:trace contextRef="#ctx0" brushRef="#br0" timeOffset="122807.65">18221 8184 0,'18'0'0,"-36"0"0,53 0 16,-35-17-1</inkml:trace>
  <inkml:trace contextRef="#ctx0" brushRef="#br0" timeOffset="123528.61">18697 8149 0,'-17'-17'32,"-1"17"-32,-17-18 15,17 18 16,0 0-15,18 18 0,-35-1-1,17 18 1,18-17 0,18 0-1,17-1-15,36 1 16,-36-18-16,71 0 15,35-35 1,-70 17 0,-1-52-1,-52 17 1,-18-18 0,-18 36-1,-17 17 1,-36 1 15,-17 17-15,-18 35-1,18 18 1,35-18 0,0 36-1,18 17 1,35-35-1,35 17 1,71 1 0,71-54-1,-19-52 1</inkml:trace>
  <inkml:trace contextRef="#ctx0" brushRef="#br0" timeOffset="124160.61">19350 8184 0,'0'0'0,"35"-17"0,0-1 16,-17 18-16,17-17 15,1-19 1,-19 1 0,1 0-1,-18 17 17,0 0-17,-18 18 1,1 0-1,-19 18 1,-52 35 0,18 18-1,-1 17 1,71-35 0,35-18-1,1-35 1,-1 0-16,18 0 15,35-53 1,0-18 15,-17 1-15,-54 52-16,1 18 16,-18 18-1,0 0 1,-18 17-1,18 35 1,18 1 0,17-18-1,-17-18 1,17-35-16</inkml:trace>
  <inkml:trace contextRef="#ctx0" brushRef="#br0" timeOffset="124494.16">19985 8061 0,'0'0'16,"-18"0"-16,18-18 31,18 18-15,-1 0-1,1 0 1,53 18 0,-18 0-1,-36-1-15,54 36 16,-54-35-16,36 35 16,-17-18-16,-1 18 15,-17-18-15,-1-17 16,1-1-16,-1 36 15,-17-35 1</inkml:trace>
  <inkml:trace contextRef="#ctx0" brushRef="#br0" timeOffset="124921.82">20532 8114 0,'0'0'0,"17"-18"16,-17-17-1,0 17 1,0 1 0,0-1-1,-17 18 1,-1 0-1,-35 35 1,-17 1 0,-36 34 15,35-17-15,-70 35-1,88-35 1,-35 0-1,53-18 1,-1 1 0,19-36-1,17-36 17</inkml:trace>
  <inkml:trace contextRef="#ctx0" brushRef="#br0" timeOffset="150389.54">1623 5980 0,'17'0'110,"1"0"-95,0 0 17,-1 0-32,1 0 15,17 0-15,18 0 16,53 17 0,-35 1-1,-36-18 1,-18 0-16,1 0 15</inkml:trace>
  <inkml:trace contextRef="#ctx0" brushRef="#br0" timeOffset="150939.54">2152 5768 0,'0'18'15,"-18"-18"17,1 17-17,-1-17 1,36 0 31,-1 18-32,1-18 1,0 17-16,17 1 16,0 0-16,18 17 15,-35-17-15,17 17 16,0 0-1,-35-17 1,0-1 0,-17 1-16,-54 0 31,-35 17-15,18 0-1,53-35-15</inkml:trace>
  <inkml:trace contextRef="#ctx0" brushRef="#br0" timeOffset="158363.56">7955 6509 0,'0'-18'15,"-17"18"17,17-18-17,-18 18 16,18-17 1,18 17-1,-18-18-31,0 1 47,17 17 47,-17-18-79,18 18 1,-18 18 109,0-1-110,0 1 1,0-1 0,-18 1-16,18 0 0,-17 17 15,-19 18 1,19-18 15,17 1-15,35-1-1,18-35 1,-36 0-16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4:23.026"/>
    </inkml:context>
    <inkml:brush xml:id="br0">
      <inkml:brushProperty name="width" value="0.05292" units="cm"/>
      <inkml:brushProperty name="height" value="0.05292" units="cm"/>
      <inkml:brushProperty name="color" value="#FF0000"/>
    </inkml:brush>
  </inkml:definitions>
  <inkml:trace contextRef="#ctx0" brushRef="#br0">5715 6315 0,'0'-18'15,"18"18"1,-1 0 125,1 0-126,0 0 1,-1 0-16,1 0 15,17 0 1,0 0-16,1 18 16,69-18-1,-52 17 1,53 1 0,0 0-1,-18-1 1,-52 1-1,-1-18-15,-18 0 16,19 18 0,-36-36 62,0 0-47</inkml:trace>
  <inkml:trace contextRef="#ctx0" brushRef="#br0" timeOffset="2367.33">22754 4463 0,'0'0'15,"0"-18"-15,18-17 0,17-53 32,-17-1-17,-1 54 1,-17 17-1,-17 54 17,17-19-32,-18 36 15,-17 53 1,17-35 0,-17 52-1,0-17 1,17-36-1,18-34 1,0-54 15,-18-17 1,18-18-17,-17 35-15,-1-70 16,0 53-1,1 17-15,-19 1 16,19 17-16,-36 0 16,-18 17-1,1 36 1,35 18 0,35-18-1,35-1 1,-18-34-16,72 17 15,69 1 1,19-54 0,-1-35 15,-35-17-15,-70-1-1,-53 53 1,-18 1-16,17 17 15,-34 17 17,-1 1-32,0 17 15,-17 36 1,17 17 0,18-17-1,36-18 1,17-53-1,-53-36-15</inkml:trace>
  <inkml:trace contextRef="#ctx0" brushRef="#br0" timeOffset="2518.73">23230 4639 0,'0'0'0,"0"-123"16,-17 34 15,-18 54-15,35 17-1,-18 1 1,18 34 0,35 1-1</inkml:trace>
  <inkml:trace contextRef="#ctx0" brushRef="#br0" timeOffset="2950.31">23724 4586 0,'0'0'16,"18"-18"-16,0 18 0,17-17 15,0-18 17,-35 17-17,0 0-15,-35 1 16,-18 17-1,-35 17 1,17 1 0,54 35-1,34-18 1,18 0 0,-17-17-16,35 35 15,35 17 1,-53-34-1,1 17 1,-89-18 0,-35-17 15,-1-18-15,37 0-1,16-36-15</inkml:trace>
  <inkml:trace contextRef="#ctx0" brushRef="#br0" timeOffset="3468.37">23971 4745 0,'0'0'0,"36"0"16,-1-18 0,-18 18-1,1 0 1,-18 35-1,18 71 1,17 35 0,-17-52-1,-1-54 1,1 18 0,-18-18-1,0-53 1,0-70-1,0-35 1,-18-89 0,1 18-1,-1 88 1,36 53 0,52 53-1,18 0 1,18 18-1,0 35 17,-88 17-17,-36 19 1,-52-36 0,-54-18-1,36-35 1,-18-18-1</inkml:trace>
  <inkml:trace contextRef="#ctx0" brushRef="#br0" timeOffset="3902.22">24977 4410 0,'0'0'0,"17"-18"0,54-17 32,-36 17-17,-17 1-15,-18-1 16,17 0-1,-17 1 1,-17 17 15,-19 0-15,-69 53 0,-19 35-1,71-18 1,18-34-16,17 105 15,36-53 1,88 71 15,0-71-31</inkml:trace>
  <inkml:trace contextRef="#ctx0" brushRef="#br0" timeOffset="5169.51">26070 4374 0,'18'-17'0,"-18"-1"16,18-17 15,-18 17-15,0 1-1,0 34 16,-18 1-15,0 35 0,1-36-16,-1 54 15,0-18-15,-17 17 16,17 36 0,18-18-1,-17-35 16,17-35-31,0-36 16,0-35 15,-18 18-15,18 18-16,0-1 16,-17-17-1,34-1 1,18 1-1,18 17 1,-17 1-16,52 17 16,71 0-1,-1 35 1,-69 18 0,-72-18-1,-52 36 1,-89-36-1,-17 0 17,71-17-17,52 0-15,-35-18 16,53-18-16</inkml:trace>
  <inkml:trace contextRef="#ctx0" brushRef="#br0" timeOffset="6304.37">26952 4657 0,'36'-18'0,"-72"36"0,89-71 16,-35 35-16,-18-17 16,-18-36-1,-17 36 1,-36 53-1,1-1 17,-18 54-17,35-1 1,17 1 0,36-36-1,18-17 1,35-53-1,-18-1 1,53-34 0,-52 34-1,-1 1 1,-53 70 0,-17 36-1,0 17 16,35-53-15,35 18 0,53-17-1,53-54 1,-17-53 0,-36-52-1,-53 35 1,1-18-1,-54 53 1,-35 35 0,35 18-16,-17 18 15,0 17 1,17 18 0,53 18-1,18-1 16,-17-34-31,17 52 16,35 18 0,-71-18-1,-17-53 1,-53-17 0,1-36-1,-1-17 1,35-18-1,36-35 1,52 17 0,54 18-1,-36 36 1,71-1 0,-36 0-1,-70-17 1,-35-35-1,-18 34 1,-18 1 15,-35 17-15,-35 18 0,0 36-1,35-1 1,0 18-1,53 17 1,35 19 0,0-37-1,1-34-15,17 35 16,-18-18 0</inkml:trace>
  <inkml:trace contextRef="#ctx0" brushRef="#br0" timeOffset="6572.22">28134 5168 0,'18'0'0,"17"-35"16,-88 70-16,124-70 0,-54 17 15,1 1 1,-18 70 15,-18-36-31,1 36 16,-54 0 0,36-35-1</inkml:trace>
  <inkml:trace contextRef="#ctx0" brushRef="#br0" timeOffset="6955.36">29016 4568 0,'35'-17'16,"-70"34"-16,106-52 0,-54 18 0,36-36 16,-35 35 15,-36 53 0,0-17-31,1 17 16,-18 53-1,35-35 1,0 35 0,35-17-1,-35-53-15</inkml:trace>
  <inkml:trace contextRef="#ctx0" brushRef="#br0" timeOffset="7139.49">29087 4233 0,'0'0'16,"0"-17"-16,0-1 15,17 36 17,-17 17-32</inkml:trace>
  <inkml:trace contextRef="#ctx0" brushRef="#br0" timeOffset="8556.39">29386 4568 0,'-17'0'16,"-1"0"-1,18-17 17,35-1-17,54-17 1,-19 17 0,-35 18-16,36 0 15,0 36 1,-54 52-1,-52 35 1,-18-17 0,35-53-1,18-35 1,-17-18 0,17-36-1,35-70 1,18-17 15,53 0-15,-18 34-1,-53 72 1,-17 17-16,17 17 16,0 36-1,1 18 1,-19-1-1,1 19 1,0-1 0,-1-53-1,18-17 1,18-36 0,89-53-1,34-52 16,-35 0-15,-106 34 0,1 19-1,-36 52 1,0 53 15,-18-17-31,0 35 16,1 70-1,-19 1 1,36-1 0,-17-52-1,17 0 1,0-89 0,0-70 15,0-36-16,-18 54 1,-17-19 0,-36 72-1,-35 17 1,54 35 0,-37 36-1,72-1 1,52 18-1,53 1 1,18-19 0,53-52-1,17-36 1,-35-88 15,-70 36-15,-36 34-16,0-34 15,1-1 1,-36 36 0,-36 17-1,1 18 1,-18 18 0,0 35-1,0 0 1,18 17-1,17-17 1,54 18 0,17 0-1,70-71 1,-70 0 0</inkml:trace>
  <inkml:trace contextRef="#ctx0" brushRef="#br0" timeOffset="8840">31432 4621 0,'-17'0'16,"-1"0"-16,53 0 0,-52 18 47,52 0-32,0-1-15,36 36 16,52 71 15,-52-36-31,-53-35 16,-1-36 15,-52-34-15</inkml:trace>
  <inkml:trace contextRef="#ctx0" brushRef="#br0" timeOffset="9041.1">31732 4727 0,'18'-53'16,"-36"106"-16,36-141 16,0 88-1,-36 18 1,-53 17-1,-34 35 1,-19 19 0,36-36-1,53-18 1</inkml:trace>
  <inkml:trace contextRef="#ctx0" brushRef="#br0" timeOffset="9290.25">31873 5009 0,'18'0'0,"-36"0"0,54 0 0,-19 0 16,1 0-16,0 0 15,-1 36 1,-17 34 0,-53 18-1,-17-35 1</inkml:trace>
  <inkml:trace contextRef="#ctx0" brushRef="#br0" timeOffset="10492.19">32438 4674 0,'0'0'15,"0"18"-15,0 0 16,18 17 0,-18-18-16,17 19 15,36 17 1,0 35-1,0-35 1,-35-18 0,-18 18-1,-36-18 1,-17-17 0,18-18-1,0 0 1,17-35-1,18 17 1</inkml:trace>
  <inkml:trace contextRef="#ctx0" brushRef="#br0" timeOffset="11028.06">33073 4762 0,'0'-17'32,"0"-1"-17,-18 18-15,1-17 16,-19-1-1,-17 36 1,-17 17 0,17 0-1,35-17-15,-17 35 16,35-18-16,0 36 16,18 17-1,35-35 1,0 0-1,-36-53 1,18 0 0,1 0-1</inkml:trace>
  <inkml:trace contextRef="#ctx0" brushRef="#br0" timeOffset="12161.3">33267 4921 0,'18'-17'15,"-36"34"-15,36-52 0,17 17 16,-35 1 0,18-19-16,-1 1 15,-34 35 16,-54 53-15,18-18 0,18 1-16,-36 34 31,18-35-15,36 1-1,34-19 1,19 1-1,16-18 1,54-35 0,-35-36-1,-18 18 1,-36 36 0,-52 52-1,-18 18 1,-17 35-1,52-35 1,18-18 15,0-17-31,35-18 16,18-18 0,35-52-1,-35-89 1,-35 35-1,-18-70 1,-35 53 0,17 53-1,18 70 1,18 54 15,-18 52-15,0-18-1,0-34-15,-18 52 16,-17 53 0,-18-35 15,35-18-15,1-53-1,17-17 1,35-18-1,0-18 1,18-35 0,0 18-1,-35 18-15,17-36 16,0-18 0,-17 18-1,-18 18 1,-18 35-1,18-18 1,-17 18-16,-19 35 31,1 1-15,0 52 0,-1 18-1,36-18 1,18-17-1,17-19 1,18-34 0,0-18-1,-35-35 1</inkml:trace>
  <inkml:trace contextRef="#ctx0" brushRef="#br0" timeOffset="12611.3">33673 4445 0,'0'0'0,"0"18"0,35 17 15,-17-17 1,34 70-16,-16 53 31,-36-35-15,-88 70 0,-54 18-1,-52-35 1,0-71-1</inkml:trace>
  <inkml:trace contextRef="#ctx0" brushRef="#br0" timeOffset="13244.84">32773 4568 0,'0'-17'16</inkml:trace>
  <inkml:trace contextRef="#ctx0" brushRef="#br0" timeOffset="13277.83">32773 4551 0,'-18'0'15</inkml:trace>
  <inkml:trace contextRef="#ctx0" brushRef="#br0" timeOffset="13412.91">32702 4551 0,'-88'17'31,"194"-34"-31,-124 17 0,-87 35 0,52-17 16,0-1-1,35 1-15,1 17 16,-1 36 0,36-18-1,-1-36 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5:04.216"/>
    </inkml:context>
    <inkml:brush xml:id="br0">
      <inkml:brushProperty name="width" value="0.05292" units="cm"/>
      <inkml:brushProperty name="height" value="0.05292" units="cm"/>
      <inkml:brushProperty name="color" value="#FF0000"/>
    </inkml:brush>
  </inkml:definitions>
  <inkml:trace contextRef="#ctx0" brushRef="#br0">4974 6191 0,'0'18'63,"18"-18"-1,-1 0-31,1 0-31,0 0 16,-1 0-16,19 18 16,34-18-1,-35 17 1,1-17 15,-54 0 32</inkml:trace>
  <inkml:trace contextRef="#ctx0" brushRef="#br0" timeOffset="1020.44">6279 6438 0,'-17'0'16,"-18"-17"15,17 17-16,36 0 48,-1 0-47,18 0-1,-17 0-15,106 17 16,-1 1-1,-52-18-15,105 17 16,-53-17 0,19 0-1,-90 0 1,-16 0-16,17 0 16,-18 0-1,-17 0 16,-1 0 1,-34 0 30</inkml:trace>
  <inkml:trace contextRef="#ctx0" brushRef="#br0" timeOffset="2715.87">10513 9208 0,'0'0'0,"-18"0"125,1 0-125,-1 0 16,0 0-1,1 0-15,34 0 63,-17-18-48,18 18 1,35 0-16,0-18 16,-18 18-1,53 0 1,36-17-1,34 34 1,19 1 0,-1 0-1,-35-1 1,-35-17 0,53 35 15,-89-35-31,-34 0 15,-1 0 1,-35-17 125,-18 17-141</inkml:trace>
  <inkml:trace contextRef="#ctx0" brushRef="#br0" timeOffset="3735.94">12453 9243 0,'18'0'109,"-1"0"-109,1 0 0,35 0 32,-18 0-32,36 0 15,-36 0-15,36 0 16,17 17-1,-53-17 1,-53 0 15,-17 0-15,0 0-16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5:18.644"/>
    </inkml:context>
    <inkml:brush xml:id="br0">
      <inkml:brushProperty name="width" value="0.05292" units="cm"/>
      <inkml:brushProperty name="height" value="0.05292" units="cm"/>
      <inkml:brushProperty name="color" value="#FF0000"/>
    </inkml:brush>
  </inkml:definitions>
  <inkml:trace contextRef="#ctx0" brushRef="#br0">5503 6244 0,'18'18'15,"0"-18"32,-1 0 16,1 0-32,0 0 0,-18-18-15,17 18-1,18 0 17,1 0-17,-1 0-15,0 0 16,1 0-16,-1 0 15,18 0 1,-36 0 0,19 0-1,-19 18 1,19-18 0,-1 0-1,0 17 1,-17-17 15,-1 0-31,1 0 31,17 0-15,-17 0 0,17 0-1,1 0 1,16 0-1,-16-17 1,-1 17 0,-17 0-1,-1 0 1,1 0 0,0 0-1,17 0 16,-18 0-15,19 0 0,17 0-1,0 0 1,-18 0 0,-17 17-16,17-17 15,0 0 1,-17 0-1,-1 0 17,1 0-32,17 0 15,18 0 1,0 18 0,0-18-1,-18 0 16,-17 0-15,-36 0 93,1 0-93</inkml:trace>
  <inkml:trace contextRef="#ctx0" brushRef="#br0" timeOffset="1078.27">8114 6279 0,'0'0'0,"-18"0"47,36 0 16,0 0-48,-1 0 16,1 0-31,17 0 32,18 0-17,-18 0-15,71 0 16,-35 0 0,52 0-1,1 0 1,-36-17-1,-35 17 1,-18 0 0,-17 0-1,-1 17 17,19-17-17,-19 0 1,1 18-1,-1-18 1,1 0 0,0 0-1,-1 0 17,-34 0 77,17-18-93,-18 18-1</inkml:trace>
  <inkml:trace contextRef="#ctx0" brushRef="#br0" timeOffset="3598.77">9931 6209 0,'0'0'16,"-18"0"0,0 18-1,1-18 1,34 0 15,1 0-31,0 0 16,35 0-1,-18 0 1,0 0 0,0 0-1,-17 17 1,-18 1-1</inkml:trace>
  <inkml:trace contextRef="#ctx0" brushRef="#br0" timeOffset="5866.71">21625 5609 0,'18'-17'0,"-36"34"0,71-52 16,-35 17-16,17 1 16,0-1-1,-17 18 1,0 0-1,-36 18 1,-35 35 15,-35 52-15,0-16 0,52-37-16,-34 54 15,-18 0 1,52-35-1,19-54-15</inkml:trace>
  <inkml:trace contextRef="#ctx0" brushRef="#br0" timeOffset="6083.69">21184 5838 0,'-17'-17'16,"34"34"-16,-34-52 0,17 18 0,0-19 15,0 1 17,0 17-17,0 36 32</inkml:trace>
  <inkml:trace contextRef="#ctx0" brushRef="#br0" timeOffset="6311.91">21678 5856 0,'35'0'0,"-70"0"15,106 0-15,-54-18 16,1 1-1,0 17-15,-1 0 32,-17-18 15</inkml:trace>
  <inkml:trace contextRef="#ctx0" brushRef="#br0" timeOffset="7135.23">22331 5803 0,'-18'0'0,"1"-17"47,17 34-47,0 1 31,0-1-31,17-17 0,-17 36 16,18-1-1,35-17 17,35-1-17,18-17 1,-36-17 0,19-36-1,-54-35 1,-18 17-1,-17 36 1,-17 35-16,-1-36 16,-17 36-1,-36-17 1,36 34 0,0-17-16,-18 36 15,-35-1 1,-1 53 15,19 0-15,35 18-1,35 0 1,17-35 0,19-36-16,16 18 15,-16-36-15,52 1 16,0-18-1,71-35 1,-106 17-16</inkml:trace>
  <inkml:trace contextRef="#ctx0" brushRef="#br0" timeOffset="7987.92">23407 5503 0,'0'0'0,"0"-17"16,17-36-1,1 18 1,0-1-1,-36 89 32,18-35-47,-53 70 16,18 0 0,17-35-16,-17 35 15,-18 53 1,18 0 15,35-35-15,0-17-1,53-54 1,0-35 0,35-18-1,18-17 1,-18-53-1,-18-18 1,-70 53 0,-17-18-1,-54 36 1,1 17 0,-36 1-1,0 52 1,18 0-1</inkml:trace>
  <inkml:trace contextRef="#ctx0" brushRef="#br0" timeOffset="8371.85">23901 5838 0,'0'-17'0,"17"-1"31,-17 1-15,18 17-1,0 0 1,-1 17 0,1-17-16,0 53 15,-1-35-15,18 52 16,36 54 0,-36-54-1,1 36 1,-19-53-1,1-53 1</inkml:trace>
  <inkml:trace contextRef="#ctx0" brushRef="#br0" timeOffset="8620.54">24289 6015 0,'0'-35'0,"0"70"0,17-141 15,1 88 1,0-17-1,-36 53 17,-17-1-17,-18 19 1,-53 52 0,-35 18-1,17-18 1,36-18-1,71-52-15</inkml:trace>
  <inkml:trace contextRef="#ctx0" brushRef="#br0" timeOffset="9003.54">25065 6032 0,'0'0'16,"-18"0"-16,1-17 15,-1 17-15,-17-18 16,17 18 0,36 0 15,17 0-31,35 18 16,107-1-1,17 1 16,-88 0-15,-71-18-16</inkml:trace>
  <inkml:trace contextRef="#ctx0" brushRef="#br0" timeOffset="9288.62">25382 5856 0,'0'0'0,"0"-18"0,0 1 15,0-18 1,0 52 15,0 1-15,0 17 0,-17 18-1,-19 106 1,-16 0-1,-1-18 1,35-88 0,18-1-1,-18-34-15</inkml:trace>
  <inkml:trace contextRef="#ctx0" brushRef="#br0" timeOffset="11155.78">27252 5644 0,'0'0'0,"18"0"15,-1 0 1,-17 18 0,-17 0 15,17-1-31,-18 1 16,-17 0-16,-18 35 15,-53 88 1,36-18-1,17-17 1,35-53 15,0-35-31</inkml:trace>
  <inkml:trace contextRef="#ctx0" brushRef="#br0" timeOffset="11371.6">26741 5856 0,'0'0'16,"17"-18"-16,1 18 31,-1 0 0</inkml:trace>
  <inkml:trace contextRef="#ctx0" brushRef="#br0" timeOffset="11575.98">27376 6015 0,'17'0'16,"1"-18"0,-18 1-16,17 17 15,1-18 1</inkml:trace>
  <inkml:trace contextRef="#ctx0" brushRef="#br0" timeOffset="12158.37">27940 5997 0,'0'-17'15,"0"34"-15,0-52 0,0 0 16,0 17 0,0 36 15,-18-18-15,18 17-1,-17 1 1,34 0-1,19-1 1,52-17 0,-35-17 15,-18-1-31,18-17 16,-18-36-1,-35-17 1,-17 35-1,-54 18 1,18 35 0,-35 35-1,-18 18 1,71 0 0,17-36-16,-17 89 15,35-18 1,35 18-1,71-17 1,17-54 15,-70-35-31</inkml:trace>
  <inkml:trace contextRef="#ctx0" brushRef="#br0" timeOffset="12541.81">28910 5838 0,'0'0'16,"18"-17"-16,-18-1 0,0 1 16,0-1-16,0 0 15,-18 1 1,0-1-1,1 18-15,-36 0 32,18 0-32,-54 18 15,19-1 17,-36 71-17,18 18 1,53 18-1,70-18 1,88-18 0,1-71-1,-1-34 1</inkml:trace>
  <inkml:trace contextRef="#ctx0" brushRef="#br0" timeOffset="12824.79">29192 5803 0,'-17'0'0,"34"0"0,-52 0 16,53 0 31,-1 18-47,1-18 15,17 35 1,1-17-16,34 17 16,-52 0-16,52 36 15,-17 35 1,-17-53 0,-19-18-1</inkml:trace>
  <inkml:trace contextRef="#ctx0" brushRef="#br0" timeOffset="13077.15">29580 5909 0,'0'0'16,"18"-18"-16,0-35 16,-18 36-1,0 34 16,-18 1-15,0 17-16,-52 18 16,-1 35-1,18-52-15,-35 52 16,53-53-16,-36 18 16,-17-18-1</inkml:trace>
  <inkml:trace contextRef="#ctx0" brushRef="#br0" timeOffset="14142.71">30321 5856 0,'0'-18'0,"0"36"16,-17-36-16,17 1 16,17 17-1,1 17 1,52-17-1,-17 36 1,0-36 0,35 35-1,-52-17-15,34 17 16,-34-17-16,17 17 16,-36-18-1,-17-34 1,-35-36-1,17 18 1,1-54 0,-1 19-1,18 52 1,0 36 0,-18 35-1,-17 17 1,-36 36-1,36-71 1,-18 36 15,18-53-15,35-36 0,0-17-1,53-53 1,53-18-1,-36 53 1,-34 35 0,-36 53 15,0-17-31,-18 17 16,0 1-1,18-19 1,-17-17-16,17 18 15,0-36 17</inkml:trace>
  <inkml:trace contextRef="#ctx0" brushRef="#br0" timeOffset="14676.88">31415 5680 0,'0'0'16,"17"0"-16,1 0 31,-18-18-15,-18 36 31,1-1-32,-1-17-15,1 18 16,-54 35-1,36-35-15,-53 52 16,-18 36 0,35-36-1,54-17 1,34-35 0,36-18-1,71 18 1,70-36-1,-18 0 17,-88 1-17,-17-19 1</inkml:trace>
  <inkml:trace contextRef="#ctx0" brushRef="#br0" timeOffset="14976.88">31468 5733 0,'0'-18'0,"0"36"0,17-54 16,-17 19-16,18-1 16,-18 36 15,-18 17-16,18-17 1,-35 52-16,0 71 31,0 36-15,17-36 0,18-71-1,0 1 1,18-71-16</inkml:trace>
  <inkml:trace contextRef="#ctx0" brushRef="#br0" timeOffset="15361.55">31821 5539 0,'0'-18'0,"-18"18"16,36 0 15,-18 18-16,52 35 1,-16-1 0,-19 1-16,36 53 15,-17 88 1,-72-35 0,-17-71-16,-105 53 15,-195 36 1,212-142-1</inkml:trace>
  <inkml:trace contextRef="#ctx0" brushRef="#br0" timeOffset="16345.39">26670 5415 0,'0'0'16,"18"-17"-16,-1 17 15,1-18 1,-18 0 0,0 36 15,-18-18-15,1 0-16,-36 18 15,35-1-15,-70 18 16,-18 54-1,53-19 1,35-35-16,1 107 16,52-19-1,18 53 17,35 1-17,-35-71 1,-18-71-16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0:49:09.007"/>
    </inkml:context>
    <inkml:brush xml:id="br0">
      <inkml:brushProperty name="width" value="0.05292" units="cm"/>
      <inkml:brushProperty name="height" value="0.05292" units="cm"/>
      <inkml:brushProperty name="color" value="#FF0000"/>
    </inkml:brush>
  </inkml:definitions>
  <inkml:trace contextRef="#ctx0" brushRef="#br0">3069 5856 0,'-17'0'16,"-1"-18"0,0 18-16,1-17 15,-1 17 1,0 0-16,1 0 16,34 0 15,1 0-16,0 0 1,70 0 0,18 0-1,-18 0 1,-71 0-16,36 0 16,0 17-1,-70 1 16</inkml:trace>
  <inkml:trace contextRef="#ctx0" brushRef="#br0" timeOffset="682.33">2946 5874 0,'0'0'16,"17"0"15,-17 17 16,0 1-31,0 0-16,0-1 15,-17 36 1,17 0 0,-18-18-16,18 1 15,0-19 1,-18 1-1,18-36 17,0 1-32,0-1 15,18 18 1,0 0 0,35 0 15,0 35-16,-1 1 1,-34-19-16,0 36 16,-1 35-1,-34-52 1,-36 17 0,0-36-1,-53 1 1,18-1-1,53-17 1,-18-35 0,35 18-1,18-1 1</inkml:trace>
  <inkml:trace contextRef="#ctx0" brushRef="#br0" timeOffset="1199.58">3492 6121 0,'0'0'16,"18"0"-16,-18-36 0,0 19 15,0-1 1,18 0 0,-1 1 15,-17 34-15,0 19-1,0-19-15,0 54 16,0 0-1,0 17 1,-17 18 15,-1-71-31,18-18 16,-18 1-16</inkml:trace>
  <inkml:trace contextRef="#ctx0" brushRef="#br0" timeOffset="1866.36">4128 6156 0,'70'-35'0,"-140"70"0,158-88 16,-71 53-16,19-35 16,-36 17-1,-18 36 32,0-18-47,1 0 16,-1 17-1,-52 1 1,17-18 0,17-18-1,19-17 1,-1-18 0,18 18-1,18 17 1,17 1-1,0 17 1,1 17 0,-19 54-1,-34 35 1,-36-18 0,17-53-1,-17 36-15,0-1 31,36-34-15,-1-19 0,53 1 15,18-18-15,18 0-1,-36 0-15,18 0 16,-18 0-16</inkml:trace>
  <inkml:trace contextRef="#ctx0" brushRef="#br0" timeOffset="2686.86">6015 6191 0,'0'-17'31,"17"17"16,1 0-31,0-18-16,35 18 15,70-35 1,-17 17 0,-53 18-1,-53-18 1</inkml:trace>
  <inkml:trace contextRef="#ctx0" brushRef="#br0" timeOffset="3285.34">6032 6121 0,'0'0'16,"-17"0"0,34 17 30,-17 1-46,18 17 16,-18 36 0,-18-18-1,18-36-15,-17 19 16,-1 17 15,1-36-15,34-17 31,-17-17-32,18-1 1,-1 18-16,1 0 16,53 0-1,17 18 1,0 17-1,-17 18 1,-71 0 0,-36 0 15,19-36-31,-89 36 16,35-35-1,-17-1 1,70-17-16,-52 0 15,-1-35 1,54-18 0,17 36-16</inkml:trace>
  <inkml:trace contextRef="#ctx0" brushRef="#br0" timeOffset="3719.04">6668 6385 0,'0'0'0,"0"-17"0,0-1 16,17 18-1,-17-18 1,18 1 0,-1 17 15,-17 17-16,0 54 1,0 17 0,0-35-1,0-18 1,-17 54 0,17-54-1,-18-18-15</inkml:trace>
  <inkml:trace contextRef="#ctx0" brushRef="#br0" timeOffset="4319.7">7179 6227 0,'18'-18'0,"-36"36"0,53-36 0,1 0 15,-19 18 1,18 0-16,1-17 16,-19 17-1,-34 17 17,-1 1-1,0-18-31,-17 0 15,-35-18 1,17 1 0,0-19-1,53 1 1,0 17 0,17 18-1,19 0 1,34 36-1,-17 34 17,-53 1-17,-17-36-15,-19 36 16,-87 52 0,17-35-1,53-35 1,35-35-16,1 0 15,17-1 1,35 1 0,18-18-1,-18 0-15,18 17 16,18-17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6:00.213"/>
    </inkml:context>
    <inkml:brush xml:id="br0">
      <inkml:brushProperty name="width" value="0.05292" units="cm"/>
      <inkml:brushProperty name="height" value="0.05292" units="cm"/>
      <inkml:brushProperty name="color" value="#FF0000"/>
    </inkml:brush>
  </inkml:definitions>
  <inkml:trace contextRef="#ctx0" brushRef="#br0">22384 5803 0,'0'-17'16,"0"34"-16,0-52 0,-18 0 15,18-18 1,-18 53 0,1 17-1,-1 1 1,-35 53 15,36-36-31,-19 35 16,-34 36-1,35-35 1,-1-18 0,19-36-16</inkml:trace>
  <inkml:trace contextRef="#ctx0" brushRef="#br0" timeOffset="234.61">21872 5821 0,'0'0'0,"0"-18"16,18 1 15,0-1-16,-18 0 17,17 18-1,1 0-31</inkml:trace>
  <inkml:trace contextRef="#ctx0" brushRef="#br0" timeOffset="424.83">22560 5980 0,'0'0'0,"18"0"16,-18-18-16,0 0 31,0 1 16</inkml:trace>
  <inkml:trace contextRef="#ctx0" brushRef="#br0" timeOffset="1285.17">23072 5909 0,'-18'0'31,"0"0"1,1 0-17,17 18 1,0-1 0,0 1-16,17 0 15,36 17 16,36-35-15,16-18 0,19-17-1,-54 0 1,1-36 0,-36 1-1,-35 34 1,0 1-1,-35 17 1,-18 1 0,-18 17-1,1 17 1,35 1-16,-36 0 16,-35 52-1,36 18 16,52 1-15,36-1 0,88 0-1,-18-35 1,-53-35-16,71 17 16,0-35-1,-71 0-15,35-18 16,-34 1-16</inkml:trace>
  <inkml:trace contextRef="#ctx0" brushRef="#br0" timeOffset="1922.1">23971 5627 0,'18'-18'16,"-18"1"-1,0-19 1,0 19 0,0 34 46,0 1-62,0 0 16,-35 52-1,-1 54 1,-34 34 0,52-52-1,18-71-15,0 71 16,18-53 0,-1-35-16,36 17 15,-35-35-15,35 18 16,35-54-1,0-52 17,-35-18-32,-53 53 15,-70-17 1,17 52 0,-53 18-1,18 36 16,70-19-31,-17 18 16</inkml:trace>
  <inkml:trace contextRef="#ctx0" brushRef="#br0" timeOffset="2352.4">24483 5874 0,'0'-18'0,"0"36"0,17-36 0,-17 0 15,36 1 1,17 17 0,0 35-1,-18 0 1,35 71-1,-17 18 1,-35-18 0,0-71-1,-18-18-15</inkml:trace>
  <inkml:trace contextRef="#ctx0" brushRef="#br0" timeOffset="2587.41">24800 5927 0,'0'0'0,"53"-71"16,0 18-1,-35 36 1,-1 34 0,-52 18-1,-53 54 1,17-1-1,-70 35 1,106-87-16,-18 17 16,0-1-1</inkml:trace>
  <inkml:trace contextRef="#ctx0" brushRef="#br0" timeOffset="2921.96">25629 6032 0,'18'0'31,"0"0"0,-1 0-31,1 0 0,35 0 16,-18-17 0,89 17-1,105 35 1,-53-17-1,-88-18 1</inkml:trace>
  <inkml:trace contextRef="#ctx0" brushRef="#br0" timeOffset="3170.62">26035 5838 0,'18'-17'31,"-36"34"-31,53-34 16,-35 34-1,0 1-15,-17 70 16,-36 53 15,-18 18-15,36-88-1,17-36-15,1 18 0</inkml:trace>
  <inkml:trace contextRef="#ctx0" brushRef="#br0" timeOffset="3471.06">27129 5821 0,'17'-18'0,"-34"36"0,34-53 15,1 35 1,-18 17 15,0 18-15,-18-17-16,1 53 15,-1-36-15,-17 53 16,-1 53 0,-16-17-1,34-89-15</inkml:trace>
  <inkml:trace contextRef="#ctx0" brushRef="#br0" timeOffset="3688.05">26758 6015 0,'0'0'0,"0"-18"0,0 1 0,18-1 32,-18 0-17,17 18 1,1 18 15,-18 0-31</inkml:trace>
  <inkml:trace contextRef="#ctx0" brushRef="#br0" timeOffset="3905.93">27146 6121 0,'0'-18'31,"18"18"-15,-18 18 15</inkml:trace>
  <inkml:trace contextRef="#ctx0" brushRef="#br0" timeOffset="4555.29">27323 6032 0,'35'-17'16,"-17"17"-1,17 0 1,-18 0-1,1 0 17,-18 17-1,18-17-31,35 18 16,88 35-1,-18-18 1,-17-35-1,-71-35 1,-17 17 0,0-35-1,-1-35 1,-34 18 0,-19 34-1,-17 19 1,-35 17-1,-53 53 1,18 0 0,17 35-1,35 18 1,71-36 0,88 54-1,71-54 1,-18-34-1,-70-36-15,-1 0 16</inkml:trace>
  <inkml:trace contextRef="#ctx0" brushRef="#br0" timeOffset="5006.05">28293 5997 0,'0'0'0,"17"-17"16,19-1 0,-19 0-1,-17 1 1,18-1-1,-18 0 17,-35 18-17,-1 0 17,1 18-17,0 17 1,17-17-16,1 35 15,17 53 1,17 0 0,36-18-1,18-53 1,-36-17 0,0-18-16</inkml:trace>
  <inkml:trace contextRef="#ctx0" brushRef="#br0" timeOffset="5339.94">28522 5856 0,'-18'0'0,"36"0"16,53 35 31,-36-35-47,0 18 0,0 0 16,18-1-16,88 54 15,-35 17 1,-35-35-1,-53-18-15,17 1 16,-18 16 0,-17-34-1</inkml:trace>
  <inkml:trace contextRef="#ctx0" brushRef="#br0" timeOffset="5756.19">29122 5856 0,'17'0'16,"-34"0"-16,34-18 0,-17 36 62,-17-18-62,17 18 0,-71 17 16,-35 36 15,1-1-15,69-35-16,-52 36 15,0 35 1,35-36-1,18-52 1,52-36 31,-17 1-47,18-1 16,0-17-1</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4T07:15:08.992"/>
    </inkml:context>
    <inkml:brush xml:id="br0">
      <inkml:brushProperty name="width" value="0.05292" units="cm"/>
      <inkml:brushProperty name="height" value="0.05292" units="cm"/>
      <inkml:brushProperty name="color" value="#FF0000"/>
    </inkml:brush>
  </inkml:definitions>
  <inkml:trace contextRef="#ctx0" brushRef="#br0">2040 17706 238 0,'0'0'14'0,"0"0"-12"0,0 0-1 16,0 0 21-16,0 0 66 0,0 0-83 15,0 0-5-15,0 0 0 0,-31-40 7 16,31 39 6-16,0 1-2 0,0 0-1 16,0 0 3-16,0 0-1 0,0 0-7 15,0 0-4-15,0 0-1 0,0 0-9 0,0 0-20 16,0 0-16-16,0 4-32 0,0 2-29 15,0 1-50-15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6:18.069"/>
    </inkml:context>
    <inkml:brush xml:id="br0">
      <inkml:brushProperty name="width" value="0.05292" units="cm"/>
      <inkml:brushProperty name="height" value="0.05292" units="cm"/>
      <inkml:brushProperty name="color" value="#FF0000"/>
    </inkml:brush>
  </inkml:definitions>
  <inkml:trace contextRef="#ctx0" brushRef="#br0">13758 6032 0,'-17'0'15,"-1"0"16,0 0 1,1 0-17,-1 0 1,0 0-16,1-17 16,-1 17-1,1 0 1,34 0 109,1 0-110,-1 0 1,1 0-16,17 17 16,54 1-1,-19 0 1,-35-1 0,-17-17-1,-36 0 79,18-17-63,-17 17-15,-1 0 15,18-18-31,-17 18 31,-1 0-15</inkml:trace>
  <inkml:trace contextRef="#ctx0" brushRef="#br0" timeOffset="4689.52">11942 6315 0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26:41.688"/>
    </inkml:context>
    <inkml:brush xml:id="br0">
      <inkml:brushProperty name="width" value="0.05292" units="cm"/>
      <inkml:brushProperty name="height" value="0.05292" units="cm"/>
      <inkml:brushProperty name="color" value="#FF0000"/>
    </inkml:brush>
  </inkml:definitions>
  <inkml:trace contextRef="#ctx0" brushRef="#br0">5027 6297 0,'0'0'0,"-18"0"15,36 0 17,0 0 15,-1 0 93,1 0-77,0 0 46,-1 0-62,1 0-31,0-18-16,-1 18 0,18 0 15,18-17 16,-17 17-15,-1 0 0,-17 0-16,-1-18 31,19 18-15,-19 0-1,18 0 1,1 0-1,-19 0 1,1 0 0,0 0-1,-1 0 1,19 18 0,-1-18-1,-18 0 1,19 0-1,-1 17 1,18-17 15,0 0-15,-18 0 0,0 0-1,1 0 1,-1 18-1,0-18 1,0 0 0,1 0-1,-1 18 1,18-18 0,0 0-1,-18 0 1,-17 0-1,17 0 1,0 0 0,-17 0-1,-36 0 110</inkml:trace>
  <inkml:trace contextRef="#ctx0" brushRef="#br0" timeOffset="9177.07">7320 6403 0,'18'0'0,"-36"0"62,36 0 32,-1 0-79,1-18 1,35 18 15,-18 0-15,18-17 0,18 17-1,-1-18 1,-34 18-1,-19 0-15,18 0 16,18 0 0,18 0-1,-18 0 1,0 18 0,0-18-1,17 0 1,-17 0-1,0 0 17,-35 0-17,35 0 1,17 0 0,-17 0-1,0 0 1,-35 0-16,17 0 15,18 0 1,0 0 0,0 0-1,-18 0 1,36 0 0,17 17-1,0-17 1,0 0 15,-17 18-15,-18-18-1,-18 0 1,35 18 0,19-18-1,-1 17 1,-18 1-1,36-1 1,-35 1 0,-18 0-1,17-18 1,-35 17 0,54-17-1,-1 0 1,-18 18-1,19-18 17,-1 0-17,-18-18 1,-17 18 0,-17 0-16,17-17 15,35-1 1,0 0-1,0 18 1,-35-17 0,35 17-1,0 0 1,-17 0 0,-18-18 15,35 18-16,-17 0 1,17 0 0,-35 0-1,0 0 1,17 0 0,1 0-1,17 0 1,0 0-1,0 0 1,-17 0 0,17 18-1,36-18 1,17 17 15,-18-17-15,-70 0-1,-18 0-15,1 0 16,-1 0 0,-17 0-1,17 0 1,-18 0 0,19 0-1,17 0 1,-18 0-1,35 18 1,-34-18 0,-1 18-1,-17-18 17,-36 0-1,0-18-31</inkml:trace>
  <inkml:trace contextRef="#ctx0" brushRef="#br0" timeOffset="63503.78">4392 6315 0,'-18'-18'15,"1"18"-15,34 0 63,1 0-1,0 18-30,-1-18-17,1 0-15,17 0 16,18 17-16,18-17 16,-36 18-16,0-18 15,1 0 1,-19 0-1,-34 0 32</inkml:trace>
  <inkml:trace contextRef="#ctx0" brushRef="#br0" timeOffset="120409.89">22507 5503 0,'0'0'15,"0"-17"-15,0-19 16,0 19 0,-17-1-1,-1 1 1,0-1 0,-35 0-1,-17 1 16,-1-1-15,36 0-16,-36 18 16,-52 0-1,17 36 1,0 17 0,36 17-1,34 1 1,54-18-1,35 17 1,71-17 0,-19-35-1,72-1 1,-36-34 15,-106-1-31</inkml:trace>
  <inkml:trace contextRef="#ctx0" brushRef="#br0" timeOffset="121427.73">22754 5045 0,'0'-18'32,"0"0"-32,18 18 15,-18 18 32,0 0-31,-18-1-1,1 54 1,-1 17 0,0-53-16,1 54 15,-19 34 1,36-88-16,0 36 16,0-1-1,0-17 1,0-35-1,18-18 1,-18-18 15,0 1-15,0-19 0,0 1-16,35-35 31,1-1-16,-1 36 1,0 17-16,18-17 16,18-18-1,-19 35 1,1 18 0,-17 0-1,17 53 1,-36 18-1,1-1 1,-18 1 0,0-53-16,-18 34 15,1 1 1,-1-17 0,18-19 15</inkml:trace>
  <inkml:trace contextRef="#ctx0" brushRef="#br0" timeOffset="122579.3">23883 5521 0,'18'-18'0,"-36"36"0,36-53 0,-1-1 16,-17 1-1,0 0 17,-17 17-17,-1 1 1,0 17-16,-17-18 15,-35 18 1,-36 35 0,0 1-1,18 34 1,52-17 0,1 18-1,18-36 1,17-18-16,17 1 15,36-18 1,35-18 0,36-70-1,-54 35 1,18-35 15,-35 35-15,-70 89 15,-1-19-31,0 18 16,-17 54-1,18-1 1,34-35 0,36-18-1,35-17 1,-35-54-1,53-69 1,-18-19 0,-35 1 15,-35 34-15,-53 54-1,17 17 1,-17 1-1,17 17 1,36 0 15,35 0-15,-18 17 0,71 1-1,0 35 1,-36 0-1,-52 0 1,-36-18 0,-35 36-1,-35 17 1,35-35 15,18-18-15,17 0-1,18-17 1,18 0 0,17-18-1,0 0-15,71 17 16,88-17 0,-35 18-1,-89-36 1,-70 1-1</inkml:trace>
  <inkml:trace contextRef="#ctx0" brushRef="#br0" timeOffset="125616.05">26264 5239 0,'0'0'0,"0"-18"32,0 0-17,0 1 1,0-1-1,-17-17 1,-19-18 0,-17 0-1,-17 18 1,17 17 0,-18 18-1,1 35 1,17 18-1,35-17-15,-35 17 16,-17 35 15,35-18-15,17-17 0,0-17-1,36-1 1,0-18-1,-1 1-15,19 0 16,16-1 0,1 1-1,-17-18 1,-19 0-16,19 0 16,34-35-1,1-18 16,17-53-15,-53 35 0,18-17-1,-35 35 1,-18 36 0,0 34 15,-36 36-16,19 0 1,-1-35-16,0 35 16,-17 53-1,18-18 1,17-18 0,17-34-1,54 16 1,17-34-1,18-18 17,-18-18-17,-35 1-15</inkml:trace>
  <inkml:trace contextRef="#ctx0" brushRef="#br0" timeOffset="126200.22">26882 5062 0,'0'0'0,"17"-17"0,1-1 16,17-17-1,-17 17 1,0 1-16,-1-1 15,-17 36 32,0-1-47,-17 18 16,17 1-16,0 17 16,-18 70-1,0 1 1,18-54 15,0-35-31,0 18 16,18 0-1,17-17 1,36-1 0,-18-35-1,52 0 1,1-35-1,-70 17-15</inkml:trace>
  <inkml:trace contextRef="#ctx0" brushRef="#br0" timeOffset="126433.59">27076 5009 0,'0'0'0,"0"-35"0,35 0 31,-35 0-15,35 17 0,18 0-1,0 18 1,18 0-1</inkml:trace>
  <inkml:trace contextRef="#ctx0" brushRef="#br0" timeOffset="126849.79">27711 5115 0,'17'0'0,"-34"0"0,34-17 0,1 17 16,0-36-1,-1 19 1,1 17 15,-18 17 0,0 1-15,0 0-16,-18 52 16,18 36-1,0-18 1,18-35 15,-18-35-15,0-1-16</inkml:trace>
  <inkml:trace contextRef="#ctx0" brushRef="#br0" timeOffset="127653.77">27817 4745 0,'0'0'15,"17"0"16,1 0-15,-1 0-16,19-18 16,-19 18-16,36 0 15,-17 0 1,34 0-16,36 0 31,-35 0-15,-36 0-1,-53 18 32,18-1-31,0 1 0,0 35-1,-17 53 1,17-71-16,0 53 15,0 53 1,0-70 0,35 35-1,-18-18 1,-17-53 0,0-17-1,0 0 16,-35-18-15,0 17 0,-36-17-1,18 18 1,-17-18 0,17 18-1</inkml:trace>
  <inkml:trace contextRef="#ctx0" brushRef="#br0" timeOffset="128102.81">28928 5521 0,'0'0'15,"35"0"17,-35 18-17,-18-1 1,1 19-1,-19-1 1,1 18 0,-18-18-1</inkml:trace>
  <inkml:trace contextRef="#ctx0" brushRef="#br0" timeOffset="129409.74">28840 5327 0,'17'0'16,"-17"18"-1,18-18 1</inkml:trace>
  <inkml:trace contextRef="#ctx0" brushRef="#br0" timeOffset="130923.17">22154 6315 0,'0'0'0,"0"-18"16,18 18 0,-18-18-1,18 18 79,-18 18-47,0 0-47,0-1 15,-18 19 1,-17 52 0,0 35-1,35-70 1,-18-17-16,18 16 16,18-16 15,-1-36-31</inkml:trace>
  <inkml:trace contextRef="#ctx0" brushRef="#br0" timeOffset="131132.72">22207 6050 0,'0'0'15,"18"-35"1,-18 17 0,0 1-16,0 34 31</inkml:trace>
  <inkml:trace contextRef="#ctx0" brushRef="#br0" timeOffset="132006.94">22401 6491 0,'-17'-18'0,"34"36"15,-52-53 1,17 17-16,1-17 16,17 0-1,17-1 1,36 1 0,18 35-1,-18 35 1,0 36-1,-18 35 17,-35 0-17,-18-53 1,1-36-16,17 18 16,0-17-16,0 0 15,0-36 1,0-35-1,53-17 1,53-72 0,17 54-1,-52 53 1,-54 35-16,18 35 16,1 53-1,-19 18 1,19-17-1,17-37 1,17-16 0,18-36 15,18-36-15,-35-16-1,35-107 1,-36 0-1,-70 18 1,-35 70 0,0 54-1,-1 34 1,1 36 0,17 71-1,1 34 16,17 19-15,0-89 0,0-53-16,0 36 15,17-36 1</inkml:trace>
  <inkml:trace contextRef="#ctx0" brushRef="#br0" timeOffset="132224.91">23442 6544 0,'-18'0'0,"36"0"0,-36-18 0,1 1 15,-18-1 1,35 0 0,17 1-1,18 17 1,1 0-16,34 0 15,54 0 17,-1 17-17</inkml:trace>
  <inkml:trace contextRef="#ctx0" brushRef="#br0" timeOffset="132773.68">25047 6456 0,'0'-35'0,"0"70"0,0-106 15,0 36 1,0 0 0,0 17-1,0 36 17,0 17-17,-35 53 1,17 18-1,1-53 17,17-18-32,-18 36 15,18-1 1,0 1 0,18-53-16</inkml:trace>
  <inkml:trace contextRef="#ctx0" brushRef="#br0" timeOffset="133140.87">24906 6791 0,'0'-18'0,"0"36"0,0-53 15,18 17-15,-18 0 16,17 18-1,1-35 1,17 18 0,-17 17-16,35-18 15,17 18 1,54 18 0,-18 17-1,-36 0 1,-52 36-1,-71-18 1,0-36 0,18 1-16,-53-1 15,-36-17 1,89-17-16</inkml:trace>
  <inkml:trace contextRef="#ctx0" brushRef="#br0" timeOffset="133594.15">25859 6562 0,'17'0'16,"-34"0"-16,52-18 0,-17-17 0,17-1 16,0 1-1,-17 0 1,-1 35 0,-17 18-1,0 17 1,-35 71 15,17 0-15,1-36-1,17 18 1,0-35 0,17 0-1,1-35 1,0-18-16,35 0 15,-18 0-15,35 0 16,54-53 0</inkml:trace>
  <inkml:trace contextRef="#ctx0" brushRef="#br0" timeOffset="133824.97">26053 6473 0,'-18'-17'0,"36"34"0,-36-69 0,0 34 15,18-35 1,36 0 0,-1 35-1,53 1 1,36 17-1,-36 17 1</inkml:trace>
  <inkml:trace contextRef="#ctx0" brushRef="#br0" timeOffset="134241.97">26776 6562 0,'17'-18'0,"-34"36"0,34-71 31,1 35-31,-18 0 15,0 1-15,0-1 32,0 36-1,0-1-31,-18 19 16,18-19-16,-17 36 31,17-17-31,0 52 15,0-35 1,0 0 0,17-36-1,19-17-15</inkml:trace>
  <inkml:trace contextRef="#ctx0" brushRef="#br0" timeOffset="134993.94">27093 6332 0,'0'-17'32,"-17"-1"-17,17 0 1,0 1 0,35-1-1,-17 18 1,52-17-1,18-1 1,-17 18 0,-53 0-16,34 0 15,1 18 1,-35-18 0,-18 17 15,18 1-16,-18 17 1,0 0 0,0 36-1,-18-1 1,0 19 0,-17 17-1,0-54 1,35-16-16,-18 17 15,1 0 1,17-36-16,0 18 16,-18-17-1,0-18 1,-17 0 0,17 0-16,-35-18 15,-52 18 16,-1 0-15,53 0 0,35 0-1,18 18-15</inkml:trace>
  <inkml:trace contextRef="#ctx0" brushRef="#br0" timeOffset="135443.37">27922 6985 0,'0'0'0,"18"-18"0,0 1 31,-1-1-15,-17 36 15,0-1-15,-17 1-16,-36 35 16,0 0-1,0-18 1,18-35-1,17 18-15</inkml:trace>
  <inkml:trace contextRef="#ctx0" brushRef="#br0" timeOffset="135698.81">28063 6720 0,'0'0'0,"18"0"78,0 0-47</inkml:trace>
  <inkml:trace contextRef="#ctx0" brushRef="#br0" timeOffset="138980.63">22454 8378 0,'18'0'62,"-18"-17"-46,0-1-1,0 1 1,0-1 0,-18 18-1,1-35 1,-19 17 0,-17 0-1,1 1 1,-1 17-1,35 0 1,-53 17-16,-17 19 31,0 52-15,18 18 0,34-36-1,19-35-15,-1 36 16,18-36-16,0 18 15,53 0 1,0-35 0,53-18-1,17-53 1,1-53 0,-54 18-1,18-53 1,-52 105-16,-1-16 15,-18 16 1,-17 54 31,0 17-47,0-17 0,-17 52 16,17 19-1,-35 52 1,35-35-1,-18-54 1,18-34-16,18-18 16,-1 0-1</inkml:trace>
  <inkml:trace contextRef="#ctx0" brushRef="#br0" timeOffset="139430.73">23125 8237 0,'17'-17'15,"-34"34"-15,52-52 16,-17 17-16,-1 1 15,1-18 1,-1 17 0,-17 53 15,0-17-31,0 35 16,-35 88-1,-18 18 1,18-36-1,0 18 1,35-53 0,35-52 15,36-19-15,-19-17-1,37-35 1,-72 17-16</inkml:trace>
  <inkml:trace contextRef="#ctx0" brushRef="#br0" timeOffset="139648">23266 8255 0,'0'0'0,"0"-18"0,0-35 15,53 18 1,35 0 0,-18 35-1,-17 0 1,53 0 0,0 18-16</inkml:trace>
  <inkml:trace contextRef="#ctx0" brushRef="#br0" timeOffset="140081.72">23724 8414 0,'18'-18'0,"-36"36"0,54-54 16,-1 1-1,-35 18 1,-18 34 15,1-17-15,17 18-16,-53 17 16,35 0-16,-17 18 15,17-17-15,0-1 16,18 0-16,-17 18 15,52 18 1,36-36 0,34-53-1,-16-52 1,-54-1 0,-17 18-16,-18-17 15,-36-19 1,-34 72-1,34 17 1</inkml:trace>
  <inkml:trace contextRef="#ctx0" brushRef="#br0" timeOffset="140650.24">24077 8202 0,'0'-18'15,"0"36"-15,-18-53 0,18 17 16,0 1 0,36 17-1,-1-18 1,0 18-16,36 0 15,88 0 17,17 0-17,-53 18 1,-87-18 0,-72 35 15,-16 18-16,16 0 1,19 0-16,-1 35 16,0 106-1,36-71 1,17 36 0,-17-88-1,0 34 1,-71-87-1,-53-18 1,18-18 15,52 1-31,-34-1 16,17-17 0,35 17-1</inkml:trace>
  <inkml:trace contextRef="#ctx0" brushRef="#br0" timeOffset="140949.41">25665 8749 0,'-18'-18'0,"36"36"0,-36-53 0,18 17 32,0 0-17,18 18 1,35-17 0,70-1-1,-70 18-15,88 0 16,-18 0-1,-87 18-15</inkml:trace>
  <inkml:trace contextRef="#ctx0" brushRef="#br0" timeOffset="141133.09">25806 8855 0,'0'0'0,"-36"17"0,-16 1 16,52 0-1,70-18 1,89 0 15,35 0-15,-141 0-16</inkml:trace>
  <inkml:trace contextRef="#ctx0" brushRef="#br0" timeOffset="141666.91">26917 8378 0,'18'-17'0,"-36"34"0,53-34 15,-17-18 1,0 35-16,-18-18 0,0 0 16,0 1 15,-18 34-15,0-17-16,-17 36 15,-53 34 1,17 54-1,36-36 1,17 71 0,36-54-1,70-34 1,18-53 15,-18-36-31,18-70 16,-35-71 15,-54-17-15,-52 70-1,-36 35 1,-52 89 0,88-18-16,-18 35 15,17-17-15</inkml:trace>
  <inkml:trace contextRef="#ctx0" brushRef="#br0" timeOffset="141983.59">27552 9049 0,'0'0'16,"35"-18"0,18 0-1,-18 18 1,-17 0-16,0 18 16,-1 17-1,-34 18 1,-19 0-1,1-35-15,-53 35 16,35-36 0,35-17-1</inkml:trace>
  <inkml:trace contextRef="#ctx0" brushRef="#br0" timeOffset="142216.91">27640 8678 0,'18'-17'16,"-36"34"-16,53-34 16,-35-1-16,18 18 15,0 0 1,-18 18-1,17-1 1,-17 1-16</inkml:trace>
  <inkml:trace contextRef="#ctx0" brushRef="#br0" timeOffset="144302.87">21925 10142 0,'0'0'16,"-17"0"-16,-1 0 0,18-17 31,0-1-16,0 0 1,18 1 0,-1-1-16,18-17 15,18 0 1,36-1 0,-19 36-1,-52 18-15,35 17 16,0 36-1,-53 52 1,-36-17 0,-17-35-1,36-36-15,-1 0 16,-17 1 15,17-36-15,18-36-1,0 1 1,18-36 0,52-52-1,36 17 1,0 36 0,-53 52-1,35 36 1,-17 52-1,-36 36 1,-17-36 0,-36-34-16,0 17 15,-35 0 1,18-18 15,0-17-15,17-36-1,18-35 1,35-53 0,54-17-1,-19 52 1,54-17 0,-18 53-1,-1 35 1,-16 70-1,-54-17 1,-17 71 0,-36-36-1,-35 0 17,18-35-17,-18-18 1</inkml:trace>
  <inkml:trace contextRef="#ctx0" brushRef="#br0" timeOffset="145203.79">23513 10319 0,'35'-18'16,"-70"36"-16,88-54 0,-18 1 15,-18 18-15,1-19 16,-18-17-1,-53 18 1,0 35 0,-17 18-1,-36 35 1,0 17 15,36 18-15,87-17-1,54-18 1,52-18 0,-35-35-1,53-53 1,-70-35 0,-53 0-1,-18 53-15,-36-18 16,-52 0-1,53 53 1,-53 0-16,-18 53 16,71 0 15,70-18-15,106 18-1,35-18 1,-70-35-1,0-53 1,-71-35 0,-17 0-1,0 17 1,-18 54 0,0 34-1,0 18 1,17 36-1,1 52 1,0 1 15,-18-18-15,17-71 0,18-17-1,-17-18-15,17-18 16,54-52-1,16-36 1,-34-18 0,-36 36-1,-70 17 1,-36 54 0,-34 52-1,52 0 1,53-17-16,0 17 15,0-17-15</inkml:trace>
  <inkml:trace contextRef="#ctx0" brushRef="#br0" timeOffset="147644.53">24853 9860 0,'0'0'0,"0"-18"16,0-17-1,-17 18 1,-1 17-16,0 0 47,18 35-31,0 0-1,-17 0-15,-1 36 16,-17 52-1,-1 1 1,19-36 0,17-35-1,17-53 17,1 0-32</inkml:trace>
  <inkml:trace contextRef="#ctx0" brushRef="#br0" timeOffset="148024.43">24694 10301 0,'0'-18'0,"18"1"16,-18-1-1,18-17 1,-1 35-16,1-35 16,17 17-1,53 0 1,18 18 0,0 36-1,-18 17 16,-70 17-15,-53 1 0,-54-18-1,-34-36 1,-18-17 0,70-35-1</inkml:trace>
  <inkml:trace contextRef="#ctx0" brushRef="#br0" timeOffset="148673.87">26106 10354 0,'17'-18'15,"-34"36"-15,52-53 0,0 17 16,-35 0-16,35-17 16,-17 0-1,-18 0 1,-18-1 0,-70 19-1,-53-1 16,88 36-31,-17-1 0,17 1 32,53 35-17,88 0 1,71 0 0,-18-18-1,35 36 1,-70-18-1,-71-18 1,-88-18 0,0 1-1,-70-18 1,-1 0 0,54-35-1,52 17 1</inkml:trace>
  <inkml:trace contextRef="#ctx0" brushRef="#br0" timeOffset="148991.97">26317 10178 0,'0'0'0,"0"-36"0,0 19 15,0-36 1,0 35-1,18 1 1,-1-1 0,19 36-1,-19 17 1,19 53 0,-36 0-1,-71 124 16,36-142-15,-18 36 0,18-53-1</inkml:trace>
  <inkml:trace contextRef="#ctx0" brushRef="#br0" timeOffset="149577.41">26793 10160 0,'0'0'15,"18"-18"-15,-18 1 16,18-19 0,-1 1-1,1 18 17,-36 17-17,1 17 1,-19 18-1,1 18 1,-18 36 0,36-19-1,17-52-15,0 52 16,17-34-16,1-1 16,88 35-1,0-70 1,-18-17 15,18-54-15,-36-52-1,-52-1 1,-53 54 0,-54-1-1,-16 71 1,16 35-1,19 18 1</inkml:trace>
  <inkml:trace contextRef="#ctx0" brushRef="#br0" timeOffset="149910.37">27499 10724 0,'18'-17'15,"-36"34"-15,36-52 0,-1 18 16,1 17-1,0 0 1,-18 17 0,0 18-1,-18 1 17,0-1-32,-35 0 15,0 1-15</inkml:trace>
  <inkml:trace contextRef="#ctx0" brushRef="#br0" timeOffset="151546.29">29069 9807 0,'18'0'15,"-36"0"-15,36-17 0,-18-1 16,0 36 47,-18-18-63,0 17 15,18 1-15,-88 52 16,0 36 15,17 35-15,54-35-1,17-53-15,70 88 16,-17-70 0,88 17-1,-17-70 1</inkml:trace>
  <inkml:trace contextRef="#ctx0" brushRef="#br0" timeOffset="151846.69">29598 10054 0,'0'0'15,"18"-17"-15,-1-19 16,1 19 0,0 17-1,-54 70 32,19-35-47,-36 36 16,35-36-16,-35 36 15,-17-1 1,52 1 0</inkml:trace>
  <inkml:trace contextRef="#ctx0" brushRef="#br0" timeOffset="152060.81">29175 10248 0,'0'0'0,"-18"-17"16,-17-1 0,52 0-1,19 1 1,-1 17 0,0 0-1,-17 0-15,-18 17 16</inkml:trace>
  <inkml:trace contextRef="#ctx0" brushRef="#br0" timeOffset="152276.01">29669 10248 0,'0'0'0,"17"0"0,1 0 15,0 0-15,-1 0 16,-17-17 0,18 17-1,-18-18 32</inkml:trace>
  <inkml:trace contextRef="#ctx0" brushRef="#br0" timeOffset="152963.6">30268 10213 0,'0'-18'16,"-35"-17"15,17 17-15,1 18-1,-1 18 1,18 17 0,18-17-1,52 0 1,1-1 15,-18-17-31,53 0 16,35-35-1,-35-18 1,-36-35 0,-52-18-1,-36 18 1,1 52 0,-54 19-1,0 17 1,-34 53-1,-1 17 1,18 36 15,17 0-15,53-53 0,18-18-16,36 18 15,-1-18-15,53 1 16,71-19-1,0-17 1,-106-17-16</inkml:trace>
  <inkml:trace contextRef="#ctx0" brushRef="#br0" timeOffset="153496.87">31133 10054 0,'0'0'0,"17"-35"15,19 0 1,-36 17 0,17-17-1,-52 35 32,17 17-31,-35 19-1,-35 34 1,18 18 0,52-35-1,0-35-15,18 35 16,0-36-16,36 1 16,17 0-1,35-54 1,-18-16-1,-34 16-15,87-70 16,-70 18 15,0 18-31,-53 87 32,0 19-17,-35 34 1,35 36-1,35-18 1,0-17 0,-17-54-16,35 19 15,-36-36 1</inkml:trace>
  <inkml:trace contextRef="#ctx0" brushRef="#br0" timeOffset="153796.4">31644 10037 0,'0'0'15,"-17"-18"-15,17 0 16,-18 1 15,36 17-15,-1 17-1,54 36 1,-18 0 0,-18-18-16,35 18 15,-34-35-15,17 35 16,-18-36-16,0 19 16,-17-19-1</inkml:trace>
  <inkml:trace contextRef="#ctx0" brushRef="#br0" timeOffset="154047.97">31962 10019 0,'0'0'0,"35"-53"31,-17 35-15,-36 18 15,0 18-31,-17 17 16,-53 36-1,17-18 1,54-36-16,-36 54 16,0-1-1,53-34 1</inkml:trace>
  <inkml:trace contextRef="#ctx0" brushRef="#br0" timeOffset="154713.76">32209 9560 0,'0'0'15,"0"-17"17,17 17-32,1 0 31,0 0-31,17 17 15,-18-17 1,36 36-16,36 69 16,-19-16 15,18 52-15,-70 17-1,-89 1 1,-34-71-1,52-35-15,-88 36 16,-71 16 0</inkml:trace>
  <inkml:trace contextRef="#ctx0" brushRef="#br0" timeOffset="162558.2">22366 11836 0,'0'0'16,"-35"-53"0,17 35-1,18 1-15,-17-19 16,-1 19 0,18 34 30,-18 36-46,1 18 32,17-36-32,-18 71 15,0-71-15,1 89 16,-1 17 0,18-18-1,18-88 1,-18 1-1</inkml:trace>
  <inkml:trace contextRef="#ctx0" brushRef="#br0" timeOffset="162942.75">22137 12206 0,'0'0'15,"17"-18"-15,1-17 32,35 0-17,0 17 1,-18 1 0,53 17-1,1 0 1,16 35-1,-34 35 1,-53 36 0,-18-35-1,-18-36-15,-53 18 32,36-35-32,-35 17 0,-36-35 15,18-35 16,35-1-31</inkml:trace>
  <inkml:trace contextRef="#ctx0" brushRef="#br0" timeOffset="163476.23">23019 11889 0,'0'0'15,"17"-18"-15,19-17 32,-1 17-17,0 18 1,-17-18 0,0 36-1,-18 17 1,-18 36-1,0-36-15,-17 106 16,-18-35 0,0 35-1,18-53 1,35 1 0,35-19-1,36-52 16,-18-18-15,70-18 0,-88 1-16</inkml:trace>
  <inkml:trace contextRef="#ctx0" brushRef="#br0" timeOffset="163692.62">23072 11836 0,'0'0'0,"35"-36"15,-17 19-15,17-18 16,35-1 0,1 19-1,-36 17-15,36 0 31,17 17-31</inkml:trace>
  <inkml:trace contextRef="#ctx0" brushRef="#br0" timeOffset="164148.24">23689 12118 0,'18'-18'0,"-36"36"0,53-36 0,1-35 16,-19 36-1,-17-1 1,0 0-1,-35 54 17,-36 17-17,36 17 1,0-52-16,17 52 16,1 36-1,87-35 1,54-54-1,17-34 1,-71-36 0,-17-53-1,-88-17 1,-53 52 15</inkml:trace>
  <inkml:trace contextRef="#ctx0" brushRef="#br0" timeOffset="164729.79">24059 11800 0,'-17'0'0,"34"0"0,-52-17 0,18-1 16,17 1-1,35 17 1,35-18 0,71 36-1,-35-18 1,-53 17-1,35-17 1,1 18 0,-72-18-1,-17 17 1,-35 36 0,0 18-1,17-1 1,0 36-1,18 0 1,18-53-16,0 53 16,-1 53-1,1-71 1,-53-35 15,-71-53-15,-18 0-1,36-36 1,-18 19 0,71-18-1</inkml:trace>
  <inkml:trace contextRef="#ctx0" brushRef="#br0" timeOffset="165010.66">25312 12294 0,'0'-17'15,"0"34"-15,17-34 16,1 17 15,53 0-15,52 0-1,-35 0 1,1 0-16</inkml:trace>
  <inkml:trace contextRef="#ctx0" brushRef="#br0" timeOffset="165194.34">25400 12506 0,'0'0'0,"-35"0"0,-18 18 15,35-1-15,1-17 16,87 0 0,54-17 15,70-1-16,-141 18-15</inkml:trace>
  <inkml:trace contextRef="#ctx0" brushRef="#br0" timeOffset="165696.69">26370 12188 0,'0'0'0,"18"-17"0,17-18 16,-17-1 0,-1 19-1,-17-1 16,-17 36-15,-1-1-16,-17 1 16,-53 52-1,17 36 1,18 18 0,35-36-1,54 18 1,52-18-1,18-70 1,-18-18 0,35-71-1,-52-70 1,-53 17 15,-18 54-31,-36-18 16,-87-18-1,-18 88 1</inkml:trace>
  <inkml:trace contextRef="#ctx0" brushRef="#br0" timeOffset="166012.26">26970 12612 0,'18'-18'16,"-36"36"-16,71-36 0,-18 18 16,18 0-1,-35 18-15,35-1 16,-1 19-1,-34 17 1,-36 0 0,-34 17-1,-1-35 1,17-35 0</inkml:trace>
  <inkml:trace contextRef="#ctx0" brushRef="#br0" timeOffset="166245.75">27376 12312 0,'0'0'0,"-36"-18"0,1 1 0,-36-1 31,54 0-16,52 36 1,0 0 0,36 17-1,-36-35-15</inkml:trace>
  <inkml:trace contextRef="#ctx0" brushRef="#br0" timeOffset="167848.01">22190 13829 0,'0'18'0,"-18"-1"31,18-34 16,18 17-32,-1-18 1,1 0-16,35 1 16,35-1-1,0 36 1,-35 35 0,-35 35-1,-53 35 1,-36 1-1,18-54 1,0-17 0,18-35-1,35-36 17,18-52-17,34 17 1,-34 17-16,53-52 15,34-18 1,-16 36 0,-19 52-1,-34 53 1,-19-17-16,18 53 16,-35 34-1,-35 19 1,0-53-1,17-54 1,1 1-16,-1-1 31,0-69-15,36-19 0,17 0-1,-17 36-15,35-53 16,53-36-1,-1 72 1,-52 52 0,36 17-1,-19 54 1,-52 17 0,-36 35-1,-17-52 1,0-53-16,-1 35 31,19-36-31,-1 1 16,36-18-16</inkml:trace>
  <inkml:trace contextRef="#ctx0" brushRef="#br0" timeOffset="168264.84">23671 14093 0,'0'0'15,"18"-17"-15,0-1 16,-18 1-16,0-19 16,-18 1-1,-35 17 1,0 18 0,-53 36-1,1 17 1,16 35-1,54-35 1,35-18-16,18 18 16,52 17 15,71-17-15,18-88-1,-88 0 1,-1-89-1,-70 1 1,-70 52 0,-54 54-1,1 17 1,87 17 0</inkml:trace>
  <inkml:trace contextRef="#ctx0" brushRef="#br0" timeOffset="169181.81">24024 13988 0,'0'-18'47,"18"18"-31,-1 0-1,1 0 17,-18 18-32,0-1 15,18-17 1,-18 18-16,17 35 15,-17 35 1,18 36 0,17-1-1,1-52 1,16-54 0,1-17-1,-35-35 1,17-18-1,54-70 1,-54 34-16,-18-17 31,-34 36-15,-18 52 0,17 18-1,0 0-15,1 0 16,17 18-16</inkml:trace>
  <inkml:trace contextRef="#ctx0" brushRef="#br0" timeOffset="169715.89">24536 13935 0,'0'0'16,"0"-18"-16,17 0 16,1 1-16,0-1 15,-1 1 1,19 17 0,-19 17-1,1-17-15,-18 35 16,17 54 15,-34 16-15,-18 1-1,-18 18 1,17-54 0,19 54-1,17-36 1,35-35-1,0-35 1,1-18 0</inkml:trace>
  <inkml:trace contextRef="#ctx0" brushRef="#br0" timeOffset="170767.92">26458 14358 0,'36'-18'0,"-72"36"0,89-53 15,-35 0 1,-18-1-16,-18 1 16,1 17-16,-54-35 15,0 36 1,-34-1 0,52 36-1,0-1 1,35 1-1,18 17 17,53 36-17,18 17 1,-1-17 0,18 17-1,-35-18 1,-53-52-1,-35 0 1,-36-36 0,-34 0-1,34-35 1,36 36 0</inkml:trace>
  <inkml:trace contextRef="#ctx0" brushRef="#br0" timeOffset="171066.91">26229 14041 0,'0'0'0,"18"0"16,35-36 0,-18 19-1,0-1 1,-17 18-1,-1 53 1,1 35 0,-18 71-1,0-36 1,-35 36 0,17-53 15,18-53-16</inkml:trace>
  <inkml:trace contextRef="#ctx0" brushRef="#br0" timeOffset="171618.5">26952 14041 0,'0'0'16,"18"-18"-16,0-17 31,-36 35 16,0 17-47,-17 1 15,17 0 1,-52 52 0,52-35-16,-17 36 15,35 35 1,17 0-1,19-36 1,-1-52-16,36 17 16,87-53 15,-87-52-31,-36-89 16,-52 53-1,-72-17 16,-16 70-15,-1 53 0,70 35-1,19-17-15</inkml:trace>
  <inkml:trace contextRef="#ctx0" brushRef="#br0" timeOffset="171919.66">27305 14728 0,'18'0'16,"-36"0"-16,71-17 0,-18 17 15,36-18 1,-36 18 0,-35 18-16,18-1 15,-36 54 1,-53 0 0,-52-1-1,35-35 1</inkml:trace>
  <inkml:trace contextRef="#ctx0" brushRef="#br0" timeOffset="173219.46">29598 13882 0,'18'-18'0,"-18"1"15,0-19 1,0 19-1,0-1 1,0 0 0,0 1-1,-18-1 1,-17 18 15,0 18-15,-1-18-16,-17 35 15,-35 0 1,0 36 0,0 35-1,52-1 1,19 19 0,52-36-1,53 36 1,71-36-1,-53-53 1,0-17 0</inkml:trace>
  <inkml:trace contextRef="#ctx0" brushRef="#br0" timeOffset="173604.84">30145 13952 0,'0'0'0,"17"0"16,1-17-16,0 17 15,-1-36-15,1 36 0,0-17 16,-18 34 31,-18 1-47,-17 35 31,17-35-31,-17 52 16,-18 36-1,35 0 1,1-36 0,-1-34-1</inkml:trace>
  <inkml:trace contextRef="#ctx0" brushRef="#br0" timeOffset="173842.17">29827 14093 0,'-17'-17'15,"34"34"-15</inkml:trace>
  <inkml:trace contextRef="#ctx0" brushRef="#br0" timeOffset="174104.03">30568 14305 0,'-17'-17'0,"34"34"16,-70-52-16,0 0 16,36 35-16,-1-18 15,0 18 1,36 0-1,0 0 1,35 0 0,-36 0-16</inkml:trace>
  <inkml:trace contextRef="#ctx0" brushRef="#br0" timeOffset="175205.22">30868 14058 0,'-35'18'31,"35"-1"-15,-18-17-16,18 18 16,0 0-1,35-1 1,-17-17-16,53 18 16,17 0-1,53 17 1,-53-35-1,18 0 1,-53-35 0,-36-1-1,-34-17 1,-1 18 0,-17 0-1,0 17 1,-18 1-1,0 17 17,0 0-17,35 0-15,-35 0 16,18 17 0,0 19-1,-18 16 1,0 19-1,35 0 1,54 17 0,17-35-1,52 35 1,1-53 0,-18-17-1,-35-18 1,18-18-1,-18-17 1</inkml:trace>
  <inkml:trace contextRef="#ctx0" brushRef="#br0" timeOffset="175756.87">31803 13811 0,'0'-17'0,"0"-1"16,18 18 15,-18 18 0,0-1-15,0 1-16,-18 17 15,0 18 1,-17 53 0,-18 0-1,35 0 1,18-1-1,0-52 1,18-35 0,0 17-1,-1-35 1,-17-17-16</inkml:trace>
  <inkml:trace contextRef="#ctx0" brushRef="#br0" timeOffset="176224.74">31591 14182 0,'0'-18'0,"0"0"16,18 18-1,0 0 1,-1-17 0,36 17-1,18 17 1,17 1-1,-18 0 1,-34-1-16,17 19 16,-18-19-16,-17 19 15,-1 16 1,-70 1 0,-35 0-1,0-17 1,-53-36 15,35 0-15,71 0-1</inkml:trace>
  <inkml:trace contextRef="#ctx0" brushRef="#br0" timeOffset="176639.19">31962 14252 0,'17'0'0,"1"-17"32,0 17-32,-1 0 31,36 17-15,-18 1-1,1 17 1,-19-17-16,54 17 15,35 89 1,-53-89 0,-18-18-1,-17 1 1,-1-36 0</inkml:trace>
  <inkml:trace contextRef="#ctx0" brushRef="#br0" timeOffset="177040.55">32456 14164 0,'17'-35'31,"-34"70"-31,52-88 0,-18 53 32,-17-18-17,0 36 1,-17 0 0,-1-1-1,1 1-15,-19 35 16,1-35-1,-18 52 1,-35 36 0,35-18-1,18 0 1,35-52 0,0-19-1</inkml:trace>
  <inkml:trace contextRef="#ctx0" brushRef="#br0" timeOffset="177593.16">32755 13741 0,'0'0'0,"0"17"47,18 1-16,0 0-15,-1-18 0,1 35-1,17 53 1,-17-17 0,-18-18-16,-35 35 15,-36 71 1,-35-1-1,0-17 1,-17-70 0</inkml:trace>
  <inkml:trace contextRef="#ctx0" brushRef="#br0" timeOffset="201233.53">20690 12118 0,'-17'0'16,"34"0"-16,-69 18 0,16-18 15,1 0-15,17 0 0,-52 0 16,34 0 15,19 0-15,34 0 15,1 0-15,17 0-1,36 0 1,-18 17-16,35-17 16,71 35-1,-18-17 1,-53-18-1,-53 0 1,-35-18 0</inkml:trace>
  <inkml:trace contextRef="#ctx0" brushRef="#br0" timeOffset="202402.81">20443 12136 0,'0'0'0,"18"-18"31,0 18 16,-18 18-32,0-1 1,0 1 0,0-1-1,-18 54 1,-17 35 0,17 0-1,1-36 1,-1-52-16,0 52 15,-17 19 1,35-54-16,-18 18 16,18 35-1,0-35 1,18 18 0,-18-19 15,0 1-16,0-35 1,0 0-16,0 17 16,0 0-1,0-17 17,0-1-1,18-17-16,-18 18 1,0 0 0,0-1-1,0 19 1,0-1 0,0 0-1,0-17 1,0-1-1,35 1 1,0 0 0,0-1-1,-17-17 1,0 0 0,17 0-1,36 0 1,-1 0-1,-17 0 1,0 0 0,18 18-1,17 0 17,-18-18-17,18 17 1,1 1-1,-36-18 1,-1 18 0,-16-18-1,-36-18 17,-18 0-32</inkml:trace>
  <inkml:trace contextRef="#ctx0" brushRef="#br0" timeOffset="202969.77">21184 13317 0,'0'0'0,"-17"0"16,17-17-1,-18-1 1,18 36 62,0-1-62,0 1-1,18 0-15,-18-1 32,17 1-32,19 17 0,16 0 31,19 1-16,-36-1 1,-17-17-16,0-1 16,-36 36-1,-53-18 1,-17 1 0,-18-1-1,36-17 1,17-1-1,18-17 1</inkml:trace>
  <inkml:trace contextRef="#ctx0" brushRef="#br0" timeOffset="204107.15">21131 11889 0,'-17'0'0,"-1"0"15,0-18 1,1 18 0,-1 0 15,1 0-15,-1 18 30,36-18-30,-1 17 0,18-17-1,-17 36 1,0-19-16,35 18 16,-36-17-16,19 17 15,52 18 1,0-17-1,-35-19 17,-71 1-1,1-18-15,-19 17-1,1 1 1,17 0-16,-35-1 15,-35 1 1,-18 17 0,1 1-1</inkml:trace>
  <inkml:trace contextRef="#ctx0" brushRef="#br0" timeOffset="-209629.33">11218 15222 0,'18'-17'15,"-36"34"-15,54-52 0,-19 17 0,1-17 16,-18 18-16,18-1 16,-1 18-1,-34 18 17,-19 17-17,1-18 1,-18 54-1,-70 35 1,-1-18 0,54-35-1,34-35-15</inkml:trace>
  <inkml:trace contextRef="#ctx0" brushRef="#br0" timeOffset="-209429.35">10777 15205 0,'-17'-18'0,"34"36"0,-70-71 16,1 18-1,69 35 17,1 0-17,17 0 1,-17 17-1</inkml:trace>
  <inkml:trace contextRef="#ctx0" brushRef="#br0" timeOffset="-209245.65">11465 15311 0,'0'0'0,"0"-18"16,18 0-1,0-17 1,-1 35 0,-17 18-1,18-18 1</inkml:trace>
  <inkml:trace contextRef="#ctx0" brushRef="#br0" timeOffset="-208294.45">12012 15187 0,'0'-18'15,"0"36"-15,0-53 0,0 17 16,0 36 31,0-1-47,-18 1 15,18 35 1,36-18 0,-1-17-16,36 0 15,70-1 16,0-34-15,-71-54 0,-70 18-1,-53-17 1,-70 34 0,-18 54-1,53 17 1,52-17-16,-34 35 15,17 53 1,71-18 0,34-18-1,-16-52-15,34 17 16,71-17 0,18-71-1,-18-71 16,-35 1-15,18-53 0,-19 34-1,-69 90 1,-19 34 0,-17 36-1,-53 34 1,-17 54-1,-1 0 1,1-18 0,17 36-1,18-18 1,52 0 15,54-54-15,17-34-1,-35-71 1,53-53 0,-71-17-1,-53 52 1,-70 18 0,-18 53-1,18 36 1,53 17-1,35-36 1</inkml:trace>
  <inkml:trace contextRef="#ctx0" brushRef="#br0" timeOffset="-207959.7">13229 15293 0,'0'0'16,"-17"-18"-16,17 1 15,52-1 1,1 0 0,36 18-1,-54 0 1,0 0-16,0 18 15,36 17 1,-18 53 0,-36-17-1,-17 0 17,-17-18-17</inkml:trace>
  <inkml:trace contextRef="#ctx0" brushRef="#br0" timeOffset="-207744.9">13705 15328 0,'0'-35'0,"0"70"0,18-123 16,0 53 0,-18 17-16,-36-17 15,1 52 1,-35 19-1,-19 52 1,54-53 0,-18 18-1,-17 0-15</inkml:trace>
  <inkml:trace contextRef="#ctx0" brushRef="#br0" timeOffset="-207460.81">14235 15311 0,'17'0'0,"-34"0"0,52-18 0,0 0 15,-17 18 1,-1 0 0,1 18-1,53 17 1,52 0 15,-88-17-31</inkml:trace>
  <inkml:trace contextRef="#ctx0" brushRef="#br0" timeOffset="-207293.64">14305 15575 0,'0'0'0,"-70"35"16,52-35-1,89 0 1,52 18-1,-70-18 1</inkml:trace>
  <inkml:trace contextRef="#ctx0" brushRef="#br0" timeOffset="-206609.73">15716 15734 0,'53'-18'16,"-106"36"-16,141-36 15,-17 18 1,-36 18 0,1 17-1,-36-17-15,0 17 16,-18 36-1,-53-18 1,-17-36 0,0-70-1,17-17 17,54-1-17,17 36-15,53-53 16,70-36-1,-17 54 1,0-1 0,-36 18-1,-34 18 1,-36 17 0,-36 1-1,-34 34 1,-18 19-1,-18 34 1,53 36 0,53-18-1,35 71 1,36 0 15,-1-36-15,-70-70-1,-17 0 1,-36-35 0,-35-18-1,52-18 1,1 0-16</inkml:trace>
  <inkml:trace contextRef="#ctx0" brushRef="#br0" timeOffset="-206141.7">16510 15381 0,'0'0'0,"35"-18"0,53-17 31,-70 18-31,0-1 16,-1-35 0,-17 18-1,0 17 1,18 18-16,-18-18 15,0 1 1,0 34 15,-71 36-15,1 53 0,-1-18-1,54-35-15,-36 53 16,18 53-1,17-36 1,36-52 0,-18-53-1</inkml:trace>
  <inkml:trace contextRef="#ctx0" brushRef="#br0" timeOffset="-205806.76">16369 15628 0,'0'0'0,"-18"-18"0,1 1 16,17-1-1,17-17 17,36 17-17,35 1 1,-17 34-1,-18-17-15,35 36 16,36 34 0,-54 1-1,-88-1 1,-70 1 0,-35-36-1,-71-17 1,17-18-1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1:07.273"/>
    </inkml:context>
    <inkml:brush xml:id="br0">
      <inkml:brushProperty name="width" value="0.05292" units="cm"/>
      <inkml:brushProperty name="height" value="0.05292" units="cm"/>
      <inkml:brushProperty name="color" value="#FF0000"/>
    </inkml:brush>
  </inkml:definitions>
  <inkml:trace contextRef="#ctx0" brushRef="#br0">2328 9384 0,'0'-18'16,"18"18"93,0 0-77,-1 0-17,1 0-15,0 0 0,34 18 32,1-18-17,-35 0-15,53 18 16,-36-18-1,35 0 1,-17 0 0,-17 0-1,-19 0 1,19 0 0,34 0-1,1 0 16,17 17-15,-35-17 0,-36 0-16,36 0 15,18 18 1,-1-18 0,-34 17-1,34-17 1,1 18-1,17 0 1,0-1 0,-35-17-1,18 0 1,-1 0 0,-17 0-1,0 0 16,35 0-15,-35 0 0,18 0-1,-1-17 1,-34 17 0,34 0-1,1 0 1,34 17-1,-16-17 1,34 36 0,-17-19-1,-18 1 1,0-18 0,-17 0-1,70 0 16,18 0-15,-89 0 0,-17 0-1,-35 0-15,0 0 16,34-18 0,1 18-1,36 0 1,-19 0-1,36 0 1,0 0 0,-18 0-1,-35-17 1,-18 17-16,36 0 16,35 0-1,17 0 16,-35 0-15,-17 0 0,-36 17-1,-17-17 17,17 0-17,18 0 1,-35 18-16,34-18 15,54 0 1,18 18 0,-71-18-1,0 0 1,-36-18 0,-17 0-1,-17 18 16,-1-17-15</inkml:trace>
  <inkml:trace contextRef="#ctx0" brushRef="#br0" timeOffset="5939.67">12753 9049 0,'0'0'16,"-18"17"-16,1-17 0,-1 0 15,0 0 48,1 0-32,-1 0-31,-35 0 16,36 0-16</inkml:trace>
  <inkml:trace contextRef="#ctx0" brushRef="#br0" timeOffset="6846.09">12365 9155 0,'17'0'15,"-34"0"-15,52 0 0,-17 0 16,-1 0 15,1 0 1,17 17-17,-17-17-15,70 36 16,71-1-1,17-18 1,-35 1 0,-70-18-16,141 18 31,140-18-15,-175 17-1,-1 1 1,71 0-1,18 17 1,-124-17 0,88 17-1,-17 18 1,-71-18 0,106 36-1,17 17 1,36 0-1,-106-53 1,36-17 0,-54-18-1,-70-18 1,-36 1 15,-17 17-15,36 17-1,-19 1 1,54-1 0,-54 19-1,-52-36-15,35 17 16,-36-17 0,19 0-1,-19 0-15,36 0 16,18-17-1,-54 17-15,89-18 16,-71 18 0,18-18 15,-35 18-31,-18-17 31,-18 34-15,1-17-16</inkml:trace>
  <inkml:trace contextRef="#ctx0" brushRef="#br0" timeOffset="8657.39">12065 11112 0,'0'-17'16,"0"34"-16,-18-34 0,18-1 15,18 18 1,-18-17-1,18 17-15,-1 0 32,1 0-17,17-18-15,53 18 16,-35 0 0,18 0-1,70 0 1,35 18-1,107-18 17,-160 0-32,53 0 31,-105 0-31,52 0 16,19 0 15,-1 0-16,-35 0 1,35 0 0,-36 0-1,19 0 1,-53-18 0,87 18-1,1 0 1,17 18-1,-17 17 1,-35-18 0,52 1-1,0 17 1,1 1 15,-71-19-15,52 1-1,-17 0 1,1-18 0,-90 0-16,37 0 15,52 17 1,-53-17 0,71 18-1,-18-18 1,-53 0-1,18-35 1,0 17 0,0 0-1,-54 18 1,37 0 15,-72 0-31,19 0 16,-19 0-1,18 0 1,-17 0 15</inkml:trace>
  <inkml:trace contextRef="#ctx0" brushRef="#br0" timeOffset="10725.65">12153 12700 0,'18'0'47,"-1"18"-31,1-18 0,0 0-1,-1 0-15,1 0 16,53 17-1,52 1 1,53 0 15,1-1-15,-107 1-16,107-18 16,-54 0-1,-70 0-15,71 0 16,70 0-1,-18 0 17,-17 0-32,-53 0 31,52 0-15,-87 0-1,52 17 1,36 1-1,-71 0 1,124 17 0,-106-35-1,70 18 1,-70-1 0,53 1-1,0-18 1,-18 0-1,35 0 1,-52 18 0,34-18 15,-17 0-15,-17-18-1,-36 18 1,88 35-1,-87-17 1,34 0 0,1 17-1,-1-18 1,-35-17 0,-35 18-16,53-18 15,53 0 1,-18 0 15,0-18-15,-53 1-1,18-1 1,18 18 0,-1 0-1,-35 0 1,36 0-1,-1 0 1,-35 0 0,71 0-1,-71 0 1,53-17 0,-17-1-1,35 0 16,-54 18-15,-69 0 0,52-17-1,18 17 1,-36 0 0,-34 0-16,34 0 15,36 0 1,-36-18-1,-17 18 1,18 0 0,0 0 15,-36 0-15,-53 0 15</inkml:trace>
  <inkml:trace contextRef="#ctx0" brushRef="#br0" timeOffset="14817.84">15875 10813 0,'18'0'31,"-1"0"0,1 0 16,-18-18-31,18 18-1,-1 0 1,1 0 0,-1 18-16,1-18 15</inkml:trace>
  <inkml:trace contextRef="#ctx0" brushRef="#br0" timeOffset="15975.28">17515 10936 0,'18'0'46,"0"0"-14,-1-18-17,1 18-15,0 0 16,70 0 0,0 0-1,-35 0 1,-35 0-16</inkml:trace>
  <inkml:trace contextRef="#ctx0" brushRef="#br0" timeOffset="22719.25">15893 9278 0,'17'0'16,"1"0"0,0 0 93,-1 0-46,18 0-48,-17 0-15,0 0 16,35 0-16,17-18 15,-17 18 17,-35 0-17,-1 0-15,1 0 16,17 0 0,1 0-1,-1-17 1,0 17-1,0 0 1,1-18 0,-19 18-1,19 0 1,-1 0 0,18 0 15,-18 0-16,-17 0 1,-1 0 0,36 0-1,-17 0 1,-1 0 0,18 0-1,-36 0 1,19 0-1,-1 18 1,-17-18 0,-1 0-1,1 0-15,0 0 16,17 17 0,0-17-1,0 0 1,-17 0-1,70 18 1,-53-18 0,18 0-1,0 0 1,-35 0 0,70 18-1,-35-18 1,-18 0-1,36 0 1,-36 0 0,-17 17-1,-1-17 1,-34 0 31</inkml:trace>
  <inkml:trace contextRef="#ctx0" brushRef="#br0" timeOffset="28742.43">2434 10989 0,'18'0'109,"-1"0"-31,1 0-62,0 0 0,-1 0-1,1 0 1,0 0-16,17 18 16,0-18-1,106-18 32,-123 18-47,17 0 16,-17 0-1,0-18-15,34 18 16,1-17 31,-17 17-32,-19 0 1,1 0-16,0 0 16,34 0-1,-34 0 1,53 0 15,-36 0-15,-17 0-16,34 0 31,19 0-15,17 0-1,-53 0 17,-17 0-32,0 0 15,35 0 1,-18-18-1,18 18 1,-35 0 0,34 0-1,-16 0 1,-19 0 0,19 0-1,-1 0 1,35-18 15,-52 18-15,0 0-16,35 0 31,-18 0-15,-17 0-16,-1 0 15,36 0 1,-18 0-1,-17 18 1,70 0 31,-70-18-47,70 0 16,-53 0-1,36 0 1,-18 0-1,35 17 1,0 1 15,-17-18-15,-1 18 0,-17-18-1,-17 17 16,-19-17-15</inkml:trace>
  <inkml:trace contextRef="#ctx0" brushRef="#br0" timeOffset="28880.07">5133 11042 0,'35'0'16,"-70"0"-16,105 0 16,-52 0-1,0 0 1,17 0-1,0-18 1,36 18 0</inkml:trace>
  <inkml:trace contextRef="#ctx0" brushRef="#br0" timeOffset="28955.44">5468 11042 0,'35'0'0,"-17"0"16,35 18 0,-18-18-1,-176-18-15,300 36 0</inkml:trace>
  <inkml:trace contextRef="#ctx0" brushRef="#br0" timeOffset="48115.52">25277 9084 0,'-18'0'47,"0"-18"-31,1 18-1,-1 0 17,36 0 77,-1 0-78,1 0-15,17 0-1,0 0 1,-17 0 0,0 0-16,35 0 15,-18 0 1,18 0 0,17 18 15,-52-18 0,0 0-15,-1 0-1</inkml:trace>
  <inkml:trace contextRef="#ctx0" brushRef="#br0" timeOffset="51688.03">25100 10601 0,'18'0'125,"-1"0"-94,1 0-15,0 0-1,-1 0-15,1 0 16,35 0-1,17 0 1,-34 0 0,105 0 15,-88 0-15,-18 0-16,-17 0 15,17 0 1,-35-18 46,-18 18-46</inkml:trace>
  <inkml:trace contextRef="#ctx0" brushRef="#br0" timeOffset="55629.58">28152 12577 0,'-18'0'16,"36"0"-16,-71 0 0,35 0 31,36 0 0,17 0-15,-17 0-16,-1 0 16,72 17-1,34 1 1,0-1-1,-17-17 1,-53 0 0,18 0-1,-18 0 1,-36 0 0,-17-17 15,-17 17 0,-1-18-15</inkml:trace>
  <inkml:trace contextRef="#ctx0" brushRef="#br0" timeOffset="58860.34">25806 14041 0,'0'17'32,"17"-17"-17,19 0 17,52 0-1,-18 0-31,-34 0 15,-1 18-15,71-18 16,-36 17 0,-34-17-1,-19 0 1,-17-17 0,-17 17 15,-1 0-16,0-18-15</inkml:trace>
  <inkml:trace contextRef="#ctx0" brushRef="#br0" timeOffset="63641.15">23283 15716 0,'0'0'0,"0"-17"32,-17 17-1,34 0 0,1 0-15,35-18 15,-18 18-15,0 0-16,1 0 15,34 18 1,54-1-1,-54-17 1,71 0 0,-52 0-1,16 0 1,-16-17 0,-36-1-1,-36 18 1,-34 0 31</inkml:trace>
  <inkml:trace contextRef="#ctx0" brushRef="#br0" timeOffset="64663.02">26317 15981 0,'0'-18'16,"-17"18"15,34 18-31,-17-36 0,35 18 31,1 0-15,17 0 0,17 0-1,124 18 1,106 35 15,-123-36-31,-36 1 16,-36 0-1,-34-18 1,-106 0 0,-53-18 15</inkml:trace>
  <inkml:trace contextRef="#ctx0" brushRef="#br0" timeOffset="65453.45">28822 15928 0,'18'-18'15,"-36"36"-15,53-53 16,-17 35 0,-1-18-16,1 18 15,0 0 1,-1 0 0,1 0-1,53 18 32,-18-1-31,35 1-1,-18 0 1,54 17 0,-89-35-1,-35-18-15</inkml:trace>
  <inkml:trace contextRef="#ctx0" brushRef="#br0" timeOffset="66288.32">30445 15963 0,'-36'0'31,"19"0"1,52 18-1,-17-18-31,70 17 31,18 1-15,-53 0-1,0-1 1,-36-17 0,-34 0-1,-1 0-15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2:41.442"/>
    </inkml:context>
    <inkml:brush xml:id="br0">
      <inkml:brushProperty name="width" value="0.05292" units="cm"/>
      <inkml:brushProperty name="height" value="0.05292" units="cm"/>
      <inkml:brushProperty name="color" value="#FF0000"/>
    </inkml:brush>
  </inkml:definitions>
  <inkml:trace contextRef="#ctx0" brushRef="#br0">4568 6385 0,'-17'0'31,"-1"18"16,36-18 16,-1 0-32,1 0-15,35-18-1,18 18 1,-19 0 0,-16 0-16,17 0 15,35 0 1,0 0-1,-17 0 1,-1 0 0,-35 0-1,-17 0-15,17-17 16,1 17 0,-19 0-16,1 0 15,17 0 16,1 0-15,-19-18 0,1 18-1,-1 0 1,1 0 0,0 0-1,17 0 1,-17-18-1,-1 18-15,1 0 16,17 0 0,0-17-1,-17 17 1,17 0 0,-17 0-1,0 0 16,-1 0-15,1 0 15,0 17-15,-1-17 0,1 0-1,-1 0 1,1 0-1,17 0 1,-17 0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3:40.196"/>
    </inkml:context>
    <inkml:brush xml:id="br0">
      <inkml:brushProperty name="width" value="0.05292" units="cm"/>
      <inkml:brushProperty name="height" value="0.05292" units="cm"/>
      <inkml:brushProperty name="color" value="#FF0000"/>
    </inkml:brush>
  </inkml:definitions>
  <inkml:trace contextRef="#ctx0" brushRef="#br0">5380 3951 0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4:55.863"/>
    </inkml:context>
    <inkml:brush xml:id="br0">
      <inkml:brushProperty name="width" value="0.05292" units="cm"/>
      <inkml:brushProperty name="height" value="0.05292" units="cm"/>
      <inkml:brushProperty name="color" value="#FF0000"/>
    </inkml:brush>
  </inkml:definitions>
  <inkml:trace contextRef="#ctx0" brushRef="#br0">22631 7549 0,'-18'0'47,"18"18"-16,18-18-15,-1 0-16,19 18 16,-19-18-16,36 17 15,18-17 1,-1 18 0,-17 0-1,-35-18 1</inkml:trace>
  <inkml:trace contextRef="#ctx0" brushRef="#br0" timeOffset="4877.95">12700 8378 0,'18'0'31,"-36"0"32,0 0 30,1 0-77,-1 0 15,0 0 1,36 0 108,0 0-124,-1 0-1,1 0 1,0 0 0,-1 0-16,1 0 15,35 0 1,0 0 0,17 0-1,-17 0 1,-35 0 15,0 0-31,-1 0 16,18 0-1,-17 0 1,17 0 0,1 0-1,-19 0 1,1 0 31,-18 18 15</inkml:trace>
  <inkml:trace contextRef="#ctx0" brushRef="#br0" timeOffset="14353.69">11606 9525 0,'18'0'31,"0"0"0,-1 0-15,1 0 0,-18-18-1,53 18 1,0 0 0,-18-17-1,0 17 1,1 0-1,-19 0 1,19 0 0,-19 0-1,1 0-15,17 0 16,0 0 0,1-18-1,-1 18 16,-17 0-15,-36 0 62</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5:46.770"/>
    </inkml:context>
    <inkml:brush xml:id="br0">
      <inkml:brushProperty name="width" value="0.05292" units="cm"/>
      <inkml:brushProperty name="height" value="0.05292" units="cm"/>
      <inkml:brushProperty name="color" value="#FF0000"/>
    </inkml:brush>
  </inkml:definitions>
  <inkml:trace contextRef="#ctx0" brushRef="#br0">7091 6209 0,'0'-18'31,"-18"36"47,36-18-31,-1 0-31,19 18-1,-19-18-15,36 0 16,18 17 0,-18-17-1,17 0 1,1 0 0,-1 0-1,19-17 1,-36 17-1,35 0 1,-18 0 0,1 0-1,-18 0 1,0-18 0,0 18-1,17 0 16,-17 0-15,-18-18 0,-17 18-16,17 0 15,18 0 1,-18-17 0,1 17-1,-19 0 1,19 0-1,17 17 1,35 1 0,-18 0-1,19-1 17,-54-17-17,35 18 1,-52-18-1,0 0-15,17 0 16,0 0 0,18 17-1,-18-17 1,-17 0 0,0 0-16,-1 0 15,-34 0 32,-1 0-47,0 0 0</inkml:trace>
  <inkml:trace contextRef="#ctx0" brushRef="#br0" timeOffset="1682.56">4762 6350 0,'18'0'109,"0"0"-93,-1 18-16,19-18 16,-19 0-16,54 0 15,-36 0-15,53 0 16,-52 0-16,69 0 16,72-18-1,-18 18 1,-71 0-1,18 0 1,-36-18 0,-35 18-1,1 0 17,17 0-17,-18 0 1,18-17-1,-36 17 1,1-18 15</inkml:trace>
  <inkml:trace contextRef="#ctx0" brushRef="#br0" timeOffset="24813.59">15416 11959 0,'-17'0'0,"34"0"0,-52 0 15,17 0 1,1 0-16,-1 0 15,1 0 1,34 0 47,1 0-48,-1 0-15,1 18 16,0-18-16,17 17 15,53 1 1,36 17 0,-1-17-1,-52 0 1,35-18 15,-36 0-15,1 0-1,-54 0 1,-17 17-16,18-17 16,-36-17 31,1-1-47</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6:58.727"/>
    </inkml:context>
    <inkml:brush xml:id="br0">
      <inkml:brushProperty name="width" value="0.05292" units="cm"/>
      <inkml:brushProperty name="height" value="0.05292" units="cm"/>
      <inkml:brushProperty name="color" value="#FF0000"/>
    </inkml:brush>
  </inkml:definitions>
  <inkml:trace contextRef="#ctx0" brushRef="#br0">2364 6509 0,'-18'0'16,"0"0"15,18 17-15,18-17 46,0 0-46,-1 0 0,1 0-16,35 0 15,35 0 1,18 0 15,-18 0-15,-35 0-16,18 0 31,-36 0-15,-18 0-16,36 0 15,18 0 1,-36 0 0,-17 18-1,-1-18 1,-34 0 78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04:48.075"/>
    </inkml:context>
    <inkml:brush xml:id="br0">
      <inkml:brushProperty name="width" value="0.05292" units="cm"/>
      <inkml:brushProperty name="height" value="0.05292" units="cm"/>
      <inkml:brushProperty name="color" value="#FF0000"/>
    </inkml:brush>
  </inkml:definitions>
  <inkml:trace contextRef="#ctx0" brushRef="#br0">17533 13000 0,'-35'-18'16,"70"36"-16,-88-36 15,35 1 1,1 17-1,-1-18 1,1 18 0,-1 0-1,18-18 1,-18 18-16,1 0 31,-1-17-15,0 17 15,18-18 16,-17 18-31,-1 0-1,18-18 1,-18 18 46,1 0-46</inkml:trace>
  <inkml:trace contextRef="#ctx0" brushRef="#br0" timeOffset="3325.06">17815 8678 0,'0'0'0,"0"-17"47,-17 17-31,17-18 15,-18 18-31,0 0 31,1-18-15,-1 18 0,0 0-1,1 0 1,34 0 93,1 18-93,0-18 0,-1 0-1,1 0-15,0 18 31,-1-18-31,19 17 16,-1-17 0,0 18-1,-17-18 17,-1 18-17,1-18 1,-18 17-1,18-17 1,-1 18 0,1-18 15,-18-18 47,-18 18-62</inkml:trace>
  <inkml:trace contextRef="#ctx0" brushRef="#br0" timeOffset="11547.96">7038 9119 0,'-18'0'15,"1"0"1,34 0 62,1-17-78,0 17 16,17-18-1,-18 18-15,36-18 16,0 18 0,-17 0-1,-19 18 1</inkml:trace>
  <inkml:trace contextRef="#ctx0" brushRef="#br0" timeOffset="12265.26">7250 9437 0,'-18'0'16,"18"17"15,-18-17-31,1 0 47,17 18-47,17-18 78,1 0-78,0 0 15,-1-18 1,18 18 0,-17 0-16,17 0 15,1 0 1,-19 36 0</inkml:trace>
  <inkml:trace contextRef="#ctx0" brushRef="#br0" timeOffset="13000.69">7232 10037 0,'0'0'0,"0"17"31,0 1 1,18-18-17,-1 0 17,1 0-17,-1 0 1,1-18-1,0 18-15,17 0 16,0 0 0,1 0-1,-1 18 1,-17-18 0</inkml:trace>
  <inkml:trace contextRef="#ctx0" brushRef="#br0" timeOffset="13749.89">7197 10636 0,'0'0'15,"-18"0"1,18 18 0,18-18-1,-1 0 1,1 0-1,-18-18 1,53 18 0,-18 0-1,0 0 1,-17 0-16</inkml:trace>
  <inkml:trace contextRef="#ctx0" brushRef="#br0" timeOffset="14534.17">7108 11307 0,'18'0'15,"0"0"1,-1 0 15,1 0-31,0 0 16,-18-18-16,53 18 16,-1-18-1,-34 18-15</inkml:trace>
  <inkml:trace contextRef="#ctx0" brushRef="#br0" timeOffset="22195.3">7285 5503 0,'0'0'0,"17"0"15,-17 18 17,-17-18 14,34 0-14,1 0-17,0 0 1,-1 0 0,1 0-1,0 0-15,-1 0 0,1 0 16,0 0-1,-18 18 1</inkml:trace>
  <inkml:trace contextRef="#ctx0" brushRef="#br0" timeOffset="22742.86">7355 5715 0,'0'18'15,"18"-18"95,0 0-95,-1 0-15,1 0 16,17 0 0,-17 0 15</inkml:trace>
  <inkml:trace contextRef="#ctx0" brushRef="#br0" timeOffset="23378.04">7267 6015 0,'18'0'47,"-18"17"-32,17-17 32,1 0-31,0 0-1,-1 0-15,19 0 16,-1 0 0,-17 0-16,-1 0 15,-17 18 17</inkml:trace>
  <inkml:trace contextRef="#ctx0" brushRef="#br0" timeOffset="24163.29">7302 6421 0,'0'17'31,"18"-17"16,0 0-16,-1 0-15,1 0-1,0 0 1,-1 0-16,1 0 16,0 0-1,-1 0 1</inkml:trace>
  <inkml:trace contextRef="#ctx0" brushRef="#br0" timeOffset="25206.96">7320 6756 0,'0'0'0</inkml:trace>
  <inkml:trace contextRef="#ctx0" brushRef="#br0" timeOffset="25921.23">7320 6773 0,'0'0'0,"18"0"47,-18 18-1,17-18 48,1 0-63,0 0-15,-1 0 0,1 0-1,0-18 1,-1 18 0,1 0-16,0 0 15,-1 0 1,1 0-1</inkml:trace>
  <inkml:trace contextRef="#ctx0" brushRef="#br0" timeOffset="26539.35">7355 6950 0,'0'17'47,"18"-17"31,0 0-62,-1 0-1,1 0 1</inkml:trace>
  <inkml:trace contextRef="#ctx0" brushRef="#br0" timeOffset="37491.08">10283 5345 0,'18'0'188,"0"0"-157,-1-18-16,1 18 1,0-18 0,-1 18-16,1-17 15,35 17 1,-35-18 0,-1 18-1,1-18 1,-18 36 46</inkml:trace>
  <inkml:trace contextRef="#ctx0" brushRef="#br0" timeOffset="42229.85">7320 15558 0,'-18'0'15,"1"0"1,17 17-16,-18-17 15,1 0 1,17 18 15,0-36 16,17 18-47,1 0 94,-1 0-78,1 0-1,0 0-15,17 0 16,18-17-1,-18 17 1,-17 0-16,17 0 16,-17 0-16,17 0 15,-17 17 1,-18 1 15,0-1-15,-18 1 15,0-18-15,1 0-1</inkml:trace>
  <inkml:trace contextRef="#ctx0" brushRef="#br0" timeOffset="45973.06">7444 15399 0,'-18'0'94,"18"17"-32,18-17-46,-18 18-1,17-18 1,-17 18-16,18-1 31,0-17-31,17 0 31,-18 18-15,1 0 0,0-1-16,-1 1 15,1 0 1,-18-1 15,-18-17-15,1 35-1,-19 1 1,1-1 0</inkml:trace>
  <inkml:trace contextRef="#ctx0" brushRef="#br0" timeOffset="60818.96">7373 15875 0,'-18'18'31,"18"-1"16,-17-17 0,-1 18-47,0-18 15,1 18 1,-1-18-16,-17 17 15,17-17 1,1 0 15,17-17 1,-18 17-32,18-18 78,0 0-47,-18 18-15,18-17-1,0 34 16,18-17-15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8:04.277"/>
    </inkml:context>
    <inkml:brush xml:id="br0">
      <inkml:brushProperty name="width" value="0.05292" units="cm"/>
      <inkml:brushProperty name="height" value="0.05292" units="cm"/>
      <inkml:brushProperty name="color" value="#FF0000"/>
    </inkml:brush>
  </inkml:definitions>
  <inkml:trace contextRef="#ctx0" brushRef="#br0">2505 6562 0,'0'-18'15,"0"36"-15,-18-36 16,18 0-16,-18 18 16,1 0-16,-1 0 31,36 18 47,-1-18-62,1 0-16,17 18 15,71-1 1,-35-17-1,52 36 1,1-19 0,-18 1-1,-54 0-15,107-1 16,-53 1 0,70-1-1,-34-17 1,-37 0 15,-52 18-15,0-18-1,-35 0 1,-36 0 78</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8:09.032"/>
    </inkml:context>
    <inkml:brush xml:id="br0">
      <inkml:brushProperty name="width" value="0.05292" units="cm"/>
      <inkml:brushProperty name="height" value="0.05292" units="cm"/>
      <inkml:brushProperty name="color" value="#FF0000"/>
    </inkml:brush>
  </inkml:definitions>
  <inkml:trace contextRef="#ctx0" brushRef="#br0">2417 6421 0,'0'0'0,"-18"0"16,18 17 0,18-17-1,-1 0 32,1 0-31,-1 0-1,1 0 1,53 0 0,34 0-1,-16 0 1,-54 0-16,88 0 15,-34 0 1,-1 0 0,-71 0-1,1 0-15,0 0 16,-1 0 0,1 0 15</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8:28.228"/>
    </inkml:context>
    <inkml:brush xml:id="br0">
      <inkml:brushProperty name="width" value="0.05292" units="cm"/>
      <inkml:brushProperty name="height" value="0.05292" units="cm"/>
      <inkml:brushProperty name="color" value="#FF0000"/>
    </inkml:brush>
  </inkml:definitions>
  <inkml:trace contextRef="#ctx0" brushRef="#br0">2593 6421 0,'-18'0'15,"36"0"-15,-53 0 0,17 0 16,0 0 0,18-18 15,18 18 16,0 18-16,-1-18-15,1 0-16,35 0 15,0 0 1,-36 0-16,36 0 16,18 0 15,-1-18-16,19 18 1,-36 0-16,17 0 31,1 0-15,-18 0 0,-18 0-1,0 0 1,18 0-1,-18 18 1,18-18 0,0 0-1,0 0 1,-18 0 0,1 0-1,-19 0 1,1 0-1,-36 0 32,1 0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39:06.788"/>
    </inkml:context>
    <inkml:brush xml:id="br0">
      <inkml:brushProperty name="width" value="0.05292" units="cm"/>
      <inkml:brushProperty name="height" value="0.05292" units="cm"/>
      <inkml:brushProperty name="color" value="#FF0000"/>
    </inkml:brush>
  </inkml:definitions>
  <inkml:trace contextRef="#ctx0" brushRef="#br0">3863 9313 0,'-18'-17'0,"1"-1"16,-1 0 0,-17 1 15,17-1-16,-17 1-15,-18-1 32,35 0-17,-35 18 1,0 0 0,-17 18-1,-1 17 1,18 0-1,-17 1 1,35 17 0,17 0-1,53 17 1,18-17 0,18-18-1,34 1 1,19-1 15,-53-35-15,-54 0-16,18 0 0</inkml:trace>
  <inkml:trace contextRef="#ctx0" brushRef="#br0" timeOffset="1084.98">4057 9296 0,'-18'-36'31,"18"19"-15,0-1-1,18-35 1,-18 18-1,18 0 1,-1 35 0,19 17-1,-1 36 1,-18 35 0,-17 1-1,0-19 1,-17-35-1,-1 18 1,1 18 0,17-18-1,0-36 1,-18-34 0,18-36-1,0-35 1,35-18-1,0 18 1,-17 35 0,-18 35-16,18-17 15,17 17 1,36 18 15,-19 36-15,1-19-1,-53 18 1,18 18 0,-18 0-1,-35 18 1,17-18 0,0-18-1,1-35 1,17-18-1,0-17 1,0-35 0,53-19-1,0 19 1,-18 17 0,35 18-1,-17 17 1,-35 36 15,0-18-31,17 17 16,0 36-1,-17 0 1,-1 18 0,-34-18-1,-18-1 1,17-16-16</inkml:trace>
  <inkml:trace contextRef="#ctx0" brushRef="#br0" timeOffset="1852.45">4939 9331 0,'0'-18'16,"0"36"-16,0-53 0,0-1 15,18 19 1,17 17 0,-18 0-1,-17 53 1,0 35-1,-17-18 1,-1-34-16,-17 52 16,0 53-1,17-35 1,18-53 0,0-36-1,0-70 32,35-52-31,-17-19-1,0 18 1,-18 53 0,0 18-16,17-18 15,1-17 1,17-18-1,0 35 1,-17 35-16,0-17 16,35-1 15,-18 36-31,-18 0 31,19 18-15,-1 35-1,-35-35-15,18 17 16,-18 18 0,-18-18-1,-35 18 1,0-18 0,18-17-1,0-18 1,-18-18-1,35 18-15</inkml:trace>
  <inkml:trace contextRef="#ctx0" brushRef="#br0" timeOffset="2736.82">6544 8961 0,'0'-18'16,"0"36"-16,0-54 15,0 54 16,0 0-15,-18 17 0,1 18-1,-1-18-15,0 36 16,-17 52 0,0-17 15,35-36-16,-18-52 1,18 0-16,-17-18 0</inkml:trace>
  <inkml:trace contextRef="#ctx0" brushRef="#br0" timeOffset="2960.69">6138 9260 0,'0'0'0,"18"0"16,0 0-16,-1-17 16,19-1 15,-19 18-15,1 0-1</inkml:trace>
  <inkml:trace contextRef="#ctx0" brushRef="#br0" timeOffset="3189.99">6632 9313 0,'0'0'0,"18"0"0,0 0 16,-1-17 0,-17-1-1,0 0 17,-17 18-17</inkml:trace>
  <inkml:trace contextRef="#ctx0" brushRef="#br0" timeOffset="4157.33">7073 9155 0,'0'0'16,"0"-18"-16,-17 0 15,-1 18 32,18 18-47,0 0 16,0-1 0,0 1-1,0 0-15,0 17 16,18-18-1,17 1 1,35-18 0,19-18-1,-37 1 1,1-36 15,-17 18-15,-36-18-1,0 35 1,-18 0-16,0-17 16,-35 0-1,-17 0 1,17 35 0,18 0-1,-1 17 1,1 18-1,-18 18 1,36 0 0,-1 18-1,0 17 1,18-17 15,36-1-15,-19-35-1,1-17-15,17 0 16,53-18 0,18-18-1,0-35 1,0 0 0,-53 18-1,0 0 1,-18 35-1,-17 0 1,-1 0 0,-34 0 15</inkml:trace>
  <inkml:trace contextRef="#ctx0" brushRef="#br0" timeOffset="4906.29">7867 9084 0,'0'0'0,"18"-18"0,-18 1 15,17-19 1,-17 1-1,0 18 1,-35 17 0,0 0-1,17 0-15,-17 17 16,-18 1 0,0 35-1,18-18 1,-1 53-1,36-70 1,-17 35 0,17 0-1,35-18 1,-17-35 0,35-18-1,-18-17 1,18-53-1,0 17 1,-36 36-16,1-18 16,17 0-1,-17 36 1,-18 34 0,18 18-1,-18 1-15,17 17 16,1 35-1,-18-35 1,17-36-16,1 36 16,-18-17-1,18-36 1</inkml:trace>
  <inkml:trace contextRef="#ctx0" brushRef="#br0" timeOffset="5224.63">8237 8996 0,'0'0'16,"0"-18"-16,0 1 15,-17 17 1,17 17 15,17 1-31,19 17 16,-1 36 15,18-18-15,-18 0-1,-17-36-15,17 36 16,-17-35-1,-18-1 1</inkml:trace>
  <inkml:trace contextRef="#ctx0" brushRef="#br0" timeOffset="5559.81">8484 9066 0,'0'0'0,"0"-17"0,36-19 16,-36 1 15,17 18-15,-34 17 0,-1 17-1,-17 36 1,-36 0-1,36 0 1,-36 18 0,36-19-1,17 1 1,1-35 0,-1-18-1</inkml:trace>
  <inkml:trace contextRef="#ctx0" brushRef="#br0" timeOffset="7043.86">9172 9366 0,'0'0'15,"0"-17"17,18 17-17,-18 17 1,0 1-1,-18 0 1,1 17 0,-1 0-1,-17-17 1,35-1 0,-36 1-16</inkml:trace>
  <inkml:trace contextRef="#ctx0" brushRef="#br0" timeOffset="8275.59">10478 8996 0,'0'0'0,"0"-18"0,17 18 16,-17 18 31,-17-1-31,-1 54-1,-17 17 1,17-17-1,18-36-15,-18 53 16,1 0 0,17-52-1,-18-19 1</inkml:trace>
  <inkml:trace contextRef="#ctx0" brushRef="#br0" timeOffset="8565.35">10019 9278 0,'0'-18'0,"0"36"0,0-53 16,0 17-1,-18 18 17,36 0-1,0 0 0</inkml:trace>
  <inkml:trace contextRef="#ctx0" brushRef="#br0" timeOffset="8834.85">10548 9296 0,'18'0'16,"-36"0"-16,53 0 0,-17-18 16,0 0-1,-36 18 17,0 0-17,1 0 1</inkml:trace>
  <inkml:trace contextRef="#ctx0" brushRef="#br0" timeOffset="11816.98">11060 9172 0,'0'18'62,"0"0"-46,-18-18-1,18 17 1,0 1-16,0-1 16,53 1-1,-36-18-15,19 18 16,70-18-1,-18-36 1,-53 19 0,0-18-1,-35-18 1,-17 17 0,-19 1-1,1 17 1,18 1-1,-19 17 17,-17 17-17,18 19 1,17-19-16,-35 19 16,18 17-1,18 17 1,34-17-1,18-18 1,36 1 0,70-19-1,0-34 1,-17-19 0,-71 1-16,53-36 15,17-34 16,-35-19-15,-53 18 0,-17 53-1,0-35 1,-1 18 0,-17 52-1,0 0 1,-17 71 15,-1 0-15,18-18-16,-18 36 15,1-36-15,-1 53 16,18-52-16,0 34 16,-17 36-1,17-71 1,17 18-1,1-53 1,-1 0 15,1-35-15,-18-18 0,0-17-1,-35-1 1,17 36-1,-17 35 1,0 0 0,17 0-16,0 35 15,-35 0 1,1 18 0,16 0-1,19 0 16,17-35-15,17-18-16,19 17 16,16 1-1,-16-18-15,34 18 16,54-18 0,-18-18-1,-89 0-15</inkml:trace>
  <inkml:trace contextRef="#ctx0" brushRef="#br0" timeOffset="12183.01">12224 9049 0,'0'0'16,"17"0"-16,-17-18 31,0 0-31,18 18 16,0 0 0,-1-17-1,36 52 1,-18 0-1,18 36 1,18 0 0,-18-19-1,-18-16 1,-35-19-16,18 1 16</inkml:trace>
  <inkml:trace contextRef="#ctx0" brushRef="#br0" timeOffset="12638.92">12559 9013 0,'18'-17'0,"-36"34"16,36-87-1,-1 52 1,-17 1 0,-17-1-1,-19 71 32,19-35-47,-1-1 0,18 1 16,-18-1-1,-17 19-15,-18 34 16,18-17 0,-36 18-1,18-18 1,36-36 0,-1 1-16,18 0 15,0-1 1,0-34 31,0-1-32</inkml:trace>
  <inkml:trace contextRef="#ctx0" brushRef="#br0" timeOffset="30466.64">3528 10530 0,'0'-17'47,"17"-1"0,-17 1-16,0-1-15,-17 18 15,17 18 94,0-1-109,0 1 0,0-1-16,0 19 15,0-19-15,0 36 16,0 0-1,0 18 1,0-1 0,-18-34-1,0 34 17,1-17-17,-18-35 1,-1-1-1,36 1-15,-70-18 16,34 0 0,-34-18-1,35-17 1,17 17 0,18 1-1,0-1 16</inkml:trace>
  <inkml:trace contextRef="#ctx0" brushRef="#br0" timeOffset="32115.35">4004 10336 0,'0'0'0,"18"0"16,-18-17-1,0-1 1,17 18 15,-17-18-15,0 1-1,-17 17 1,-1 0 46,18 17-46,0 1 0,0 0-1,0-1 1,-18 1 0,18 0-1,0 17 1,0 0-1,-17 18 1,17 18 0,-18-18-1,18-36-15,0 36 16,0 18 0,0-36-1,0 0 1,0-52 124,0-1-124,0 0 0,0 1-16,0-1 15,0 0 1,0 1-16,0-1 16,0 1-1,0-1 16,0 0-15,18 18 15,-1-17-15,1 17 0,0 0-1,35 0 1,-18 0-1,0 0 1,0 35 0,1-17-1,-36 17 1,17-18 0,-17 1-16,0 0 15,0 35 1,-35-18-1,0-17 1,0-1 0,17-17-1,-17 0 1,-18-17 0,0-1-1,17 0 1,36 1-1,-17 17-15</inkml:trace>
  <inkml:trace contextRef="#ctx0" brushRef="#br0" timeOffset="33642.91">4463 10583 0,'0'18'141,"-18"-18"-141,18 18 16,18-1-1,17 1 1,0-18-1,-17 18-15,17-18 16,53 0 0,-17-18-1,-54 0 1,19 18-16,-19-17 16,-17-1-16,18 0 15,-18-17 1,0 17 15,-35-17-15,-1 18-1,-34-1 1,-1 0 0,36 18-1,-18 0 1,18 18-1,0 17 1,-1 0 0,19 1-1,-1 17 1,36 17 0,-1-17-1,19-18 1,-1 18-1,18-17 17,17-19-17,19-17 1,-1 18 0,-35-18-1,-18 0 1,-17 0-16,-1 0 15,-17-18 17,-17 18-1</inkml:trace>
  <inkml:trace contextRef="#ctx0" brushRef="#br0" timeOffset="41927.71">6456 10407 0,'0'-18'16,"0"36"-16,0-53 0,0 17 16,0 0-1,0 1 1,0 34 171,0 1-140,0 0-47,0-1 16,0 1 0,0 53-1,17-1 1,-17-17-1,0-35-15,18 35 16,-18-18 0,0 18-1,0-36 1,0 1 0,0 0-1,0-36 110</inkml:trace>
  <inkml:trace contextRef="#ctx0" brushRef="#br0" timeOffset="45246.53">6985 10619 0,'0'-18'16,"0"0"15,0 1-31,-18-1 16,1 0-1,-19 1 16,1-1-15,18 18-16,-19 0 16,19 18-16,-19-1 15,-17 19 1,18 17 0,18 0-1,17-18 1,35 0-1,0-17 1,36-18 0,-18-36-1,-18 19-15,18-18 16,0-36 15,-18 0-15,-17 54-1,-18-1 1,0 36 0,0 35-1,-18 17 1,18-34 0,0-19-16,0 18 15,35 18 1,36-35-1,17-53 1,-18-18 0,36-35-1,-17-18 1,-54 18 15,-35 17-15,0 36-1,-18 17 1,18 0 0,-17 18-1,17 18 1,-36 35 0,19 0-1,-19 35 1,19 0-1,-1 1 17,0-1-17,36-35-15,17 0 16,18-18 15,-35-35-31,17 0 16,36-18-1,-36-35 1,0 0 0,-35 18-1,-17-18 1,-19 18 0,-17 17-1,-17 18 1,35 0-1,-1 18 1,36 0 0</inkml:trace>
  <inkml:trace contextRef="#ctx0" brushRef="#br0" timeOffset="46146.77">7849 10636 0,'0'-17'0,"-17"-1"47,-1 18-47,-35 18 16,35-1-1,1 1 1,17 17 15,35 0-15,36-17-1,-18-18 1,0-35 0,-18-18-1,-35 18 1,0 17-16,-18-17 16,-17 17-1,-36 36 1,18 17-1,18 0 1,35-17-16,0 35 16,18 17-1,52 1 17,36-18-17,-18-53 1,36-35-1,-1-89 1,-35-17 0,-35 0-1,-35 53 1,0 17 0,-18 18-1,0 36 1,0 34-1,-18 36 17,-35 18-17,18-1 1,-18 36 0,18-18-1,-1 36 1,36-1-1,53-35 1,-17-52 0,-1-19-1,-18-34 1</inkml:trace>
  <inkml:trace contextRef="#ctx0" brushRef="#br0" timeOffset="48566.23">2699 13899 0,'0'0'0,"0"-17"47,-18-1-15,18 1-17,0-1 1,0 0-1,18 18 1,-1 0 0,-17 18 15,18 0-31,-18 17 16,-18 53-1,1 0 1,-19-17 15,36-54-31,-52 107 16,34-54-1,-17 1 1,35-36-16,-18 18 16,36 0-1,-1-35-15</inkml:trace>
  <inkml:trace contextRef="#ctx0" brushRef="#br0" timeOffset="49717.87">3175 14182 0,'0'-18'0,"0"36"0,18-54 15,-18 19-15,17-1 32,-17 0-17,0 1 1,-17-1 0,-19 18-1,-17 0 1,1 18-1,16-1-15,-34 36 16,17-17 0,18 34-1,-1-17 1,36 0 0,18-35-1,35-1 1,35-52 15,35-35-15,19-36-1,-72 35 1,-17 1 0,-53 52-1,-53 71 1,0 35-1,18-35 1,35 35 0,18-53-1,-1-17-15,36 17 16,-35-17-16,52-18 16,36-35 15,18-71-16,-1-35 1,-52 35 0,-18-18-1,-1 54 1,-52 17 0,18 35-1,-18 1 1,-18 17 15,18 17-31,-17 1 16,-1 17-1,-35 36 1,0 35 0,18-36-1,-18 36 1,18 0 15,35-18-15,0-35-1,35-18 1,0-52 0,54-19-1,-36 1 1,-18-18-1,-18 18 1,-34-36 0,-1 36-1,-52 17 1,17 18 0,17 18-1,19 0 1</inkml:trace>
  <inkml:trace contextRef="#ctx0" brushRef="#br0" timeOffset="50619.68">4216 14146 0,'0'0'0,"0"-17"15,0-1 1,0 36 31,-18-18-32,0 35 1,18-17 0,0-1-16,18-17 15,17 18 1,36 0 0,-1-54-1,1-17 1,-53 18-1,-1-18 1,-70 18 0,0 17-1,-35 36 1,0 17 0,53 18-1,17-18 1,1 36 15,52-18-15,35 0-1,54-53 1,35 0 0,17-53-1,-88 0 1,18-71-1,-71 54 1,-17 17-16,0-18 16,-18 1-1,-18 17 1,0 53 15,-35 18-15,18 35-1,17-1 1,-17 19 0,35 17-1,0-17 1,0 35 0,18-1-1,-1-34 1,19-18-1,-1-35 1,0-18 0</inkml:trace>
  <inkml:trace contextRef="#ctx0" brushRef="#br0" timeOffset="52069.96">5450 13970 0,'0'-18'16,"-17"18"15,-1 0-15,1 0 0,-1 18-1,0 0 1,1-18-16,-1 17 15,0 19 1,18-19 0,18 1-1,17-18 1,1 0 0,-19-35-1,-17 17 1</inkml:trace>
  <inkml:trace contextRef="#ctx0" brushRef="#br0" timeOffset="52387.55">5203 14305 0,'0'0'0,"36"0"0,-19 0 15,19 0 1,-1-17 0,-35 52 15,-18-18-31,1 1 16,-1 35-1,18-18 1,18-35-1,-1-17 1,1-36 0,-18 0-1</inkml:trace>
  <inkml:trace contextRef="#ctx0" brushRef="#br0" timeOffset="53559">4128 11730 0,'0'0'15,"-18"0"-15,0 0 16,1 0 15,34 0-15,1 0-1,0 0 1,34-18 0,1 1-1,-17 17 1,-1-18 0,-17 18-1</inkml:trace>
  <inkml:trace contextRef="#ctx0" brushRef="#br0" timeOffset="54005.52">5027 11748 0,'35'-18'15,"-70"36"-15,88-36 0,-18 0 16,-17 36 62,0-18-62,-1 0-1,1 0 1,-1 0 0,19 0-1,-1-35 1,-17 17-1,-36 18 1,0 0 0,1 0-16</inkml:trace>
  <inkml:trace contextRef="#ctx0" brushRef="#br0" timeOffset="54224.43">5609 11800 0,'0'0'0,"0"-35"31,0 18-15,0 34-1</inkml:trace>
  <inkml:trace contextRef="#ctx0" brushRef="#br0" timeOffset="54872.82">4233 12471 0,'0'-18'16,"0"0"15,0 36-15,18 0-1,0-1 1,-18 1-1,17-18 1,19 18 0,34-1-1,-17-34 1,-18-1 0,-17 0-16,-18-17 15,0 0 1,-35 35-1,-1 0 1,1 17 0</inkml:trace>
  <inkml:trace contextRef="#ctx0" brushRef="#br0" timeOffset="55208.82">5080 12418 0,'0'0'16,"18"0"-16,-1 0 15,1 0 1,-18 17 31,0 1-32,18-18 1,-1 0 0,1 0-1,-1-18 1,1 1-1</inkml:trace>
  <inkml:trace contextRef="#ctx0" brushRef="#br0" timeOffset="55482.96">5574 12488 0,'0'0'16,"35"-17"-1,-17-1 32</inkml:trace>
  <inkml:trace contextRef="#ctx0" brushRef="#br0" timeOffset="56024.78">4374 12841 0,'0'0'0,"0"18"46,0-1-14,0 1-17,0 0 1,18-18-16,-18 17 16,18-17-1,-1 0-15,1 0 16,0-17-1,-1-19 1,1 1 0,-18 17-1,-18 18 1</inkml:trace>
  <inkml:trace contextRef="#ctx0" brushRef="#br0" timeOffset="56334.7">4957 12894 0,'35'-18'16,"-18"18"-16,1 0 16,-36 0 62</inkml:trace>
  <inkml:trace contextRef="#ctx0" brushRef="#br0" timeOffset="56611.71">5327 12982 0,'18'0'0,"-36"0"16,53 0-16,-17 0 15,0 0 1,-18-17 15,-18 17 16,18-18-47</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40:41.081"/>
    </inkml:context>
    <inkml:brush xml:id="br0">
      <inkml:brushProperty name="width" value="0.05292" units="cm"/>
      <inkml:brushProperty name="height" value="0.05292" units="cm"/>
      <inkml:brushProperty name="color" value="#FF0000"/>
    </inkml:brush>
  </inkml:definitions>
  <inkml:trace contextRef="#ctx0" brushRef="#br0">4163 9666 0,'0'0'0,"-53"-35"31,35 35-16,-35-35 1,0-1 0,18 36-16,-53-17 15,0 17 1,0 70 0,52 1-1,1-1 1,17 54-1,18-1 1,53-17 0,-17-71-1,52 1 1,-53-36-16</inkml:trace>
  <inkml:trace contextRef="#ctx0" brushRef="#br0" timeOffset="883.57">4216 9878 0,'0'-18'15,"0"36"-15,0-54 0,-18 19 16,-17-18-1,17-18 1,18 17 0,18 19-1,35-19 17,-36 36-32,36 18 15,0 17-15,-18 1 16,1 34-1,-36 71 1,-36 0 0,-16-52-1,34-54 1,0-17 0,18-36-1,0-53 1,36-34-1,34-19 1,-35 71 0,1 35-16,-1-17 15,18 18 1,-18 17 0,-17 17-1,17 18-15,0 36 31,-17 17-15,-18 18 0,-18-53-1,1-35-15,-1-1 16,0 1 0,1-53-1,17-18 1,17 17-16,1-34 15,53-54 1,-19 19 0,-16 52-1,-1 35 1,18 0 0,0 18-1,0 53 16,-36-17-15,-17-1-16,18 35 16,-36 36-1,1 0 1,-18-53 0,17-35-1</inkml:trace>
  <inkml:trace contextRef="#ctx0" brushRef="#br0" timeOffset="1517.91">5309 9842 0,'0'0'0,"18"-17"0,-18-1 0,18 1 15,-1 34 16,-17 1-15,0 17-16,0 18 16,0 88-1,0-53 1,0 53 0,0-17-1,0-71 1,0-35-1,0-36 1,0-53 0,-17-87-1,17-36 17,-18 35-17,18 88 1,18 1-1,17 17 1,35 17 0,1 36-1,0 18 1,-54 17 0,18 36-1,-35 35 1,-35 0-1,0-71 1,-89 35 15,72-70-31,-19 0 16,53 0 0,18-35-1</inkml:trace>
  <inkml:trace contextRef="#ctx0" brushRef="#br0" timeOffset="3052.87">7250 9684 0,'0'-18'16,"17"18"-1,-17-18 1,0 1 15,-17 17 16,17-18-31,0 1-1,17 17 17,1 0-17,-18 17 17,0 1-17,0 17 1,0 0-1,-18 18-15,-17 71 16,0-36 0,-1 18-1,19-18 1,17-17 15,0-54-15,17 1-1,-17-36-15</inkml:trace>
  <inkml:trace contextRef="#ctx0" brushRef="#br0" timeOffset="3305.4">6985 9931 0,'0'0'16,"-18"0"-16,36 0 31,0 0-15,-1 0-1,1 0-15,-18-18 47,-18 18-31,18-18-1,-17 1-15</inkml:trace>
  <inkml:trace contextRef="#ctx0" brushRef="#br0" timeOffset="3539.56">7355 9984 0,'18'0'16,"-36"0"-16,54 0 0,-19 0 16,1 0-16,17-18 31,-17 18-15,-18-18 15,-35 18-16</inkml:trace>
  <inkml:trace contextRef="#ctx0" brushRef="#br0" timeOffset="4671.96">7814 9878 0,'18'-18'16,"-36"36"-16,53-54 0,-35 19 31,-17 17-15,-1 0-1,0 17 1,1 19 0,17-1-1,17-17 1,19-1 0,34 1-1,36-18 1,0-35-1,-53-1 1,-36 19 0,19-19-16,-36-52 15,-36 0 17,1 53-17,-18 17 1,-17 18-1,17 35 1,-18 18 0,1 53-1,34 0 1,36-35 0,36 34-1,17-52 1,52 0-1,37-35 1,-1-36 0,-18-88 15,-35 18-15,0-88-1,-17 35 1,-53 70-1,-18 36 1,-18 35 0,0 35-1,1-17-15,-19 35 16,-16 53 0,16-18-1,1 35 1,35-35-1,35-17 17,36-71-17,-18-18 1,-18-17-16,36-35 16,-1-72-1,1 19 1,-54 88-1,-17 105 17,0 18-17,0-52-15,36 17 16,17 35 0,-18-35-1,53 0 1,-35-53-1</inkml:trace>
  <inkml:trace contextRef="#ctx0" brushRef="#br0" timeOffset="4921.95">9190 9807 0,'0'0'15,"-18"-17"-15,1-19 16,17 19-16,0-1 15,17 18 1,19 18 0,16 17-1,37 18 1,-1 53 0,-18-18-1,-52-35 1,0-53-1</inkml:trace>
  <inkml:trace contextRef="#ctx0" brushRef="#br0" timeOffset="5158.85">9525 9860 0,'0'-53'16,"0"106"-16,-18-159 15,18 89-15,-17-1 16,17 0-1,-18 1 1,18 52 0,-18 0-1,-34 53 1,-1 18 0,-36 0-1,37-35 1</inkml:trace>
  <inkml:trace contextRef="#ctx0" brushRef="#br0" timeOffset="5472.06">9860 10231 0,'18'0'16,"-36"0"-16,53-18 0,-17 18 0,0 0 16,-1 0-16,19 0 15,-1 18 1,-53 17-1,-35 0 1,0 0 15,-17 1-31</inkml:trace>
  <inkml:trace contextRef="#ctx0" brushRef="#br0" timeOffset="5891.19">11448 9525 0,'0'-18'0,"0"36"0,0-18 47,0 18-31,-18 52-1,-35 54 1,0 34 0,36-69-1,-1-54-15,18 35 16,-18-17 0,18-35-1</inkml:trace>
  <inkml:trace contextRef="#ctx0" brushRef="#br0" timeOffset="6089">11060 9842 0,'0'0'0,"-18"0"0,0 0 31,36 0-15,0 0 15,-1 0-15,1 0-1</inkml:trace>
  <inkml:trace contextRef="#ctx0" brushRef="#br0" timeOffset="6323.89">11642 9913 0,'17'-18'16,"-34"36"-16,34-53 0,1 17 16,0 0-16,-18 1 15,17-18 1,-34 35-1,-1 0 1</inkml:trace>
  <inkml:trace contextRef="#ctx0" brushRef="#br0" timeOffset="6558.81">12012 9754 0,'0'0'0,"18"0"0,-1-17 16,1 17-1,17 17 1,-17-17-1,0 0 1</inkml:trace>
  <inkml:trace contextRef="#ctx0" brushRef="#br0" timeOffset="7741.9">12453 9613 0,'-18'18'16,"-17"-18"-1,17 17 1,1-17-16,-1 18 16,1 0-1,-1 17 1,53 0 0,36-17-1,35-18 16,-36 0-15,18-18 0,-52-35-1,-36 0 1,0 36-16,0-18 16,-36-1-1,-34 19 1,17 17-1,18 17-15,-36 1 16,-35 17 0,36 36-1,34-1 1,54 18 15,35-35-31,-18-35 16,53 35-1,106-35 1,-123-18-16,52-18 16,19-53-1,34-70 1,-53-35 0,-70 52-1,-35 36 1,-18 53-1,-18 35-15,1-18 16,-19 36 0,1 17-1,-35 18 1,17 35 15,35 1-15,-17 52-16,35-53 31,35 53-15,-17-106-1,17-35 1,0-35 0,-17-53-1,0 35 1,-54-35-1,-17 52 1,-17 36 0,-18 18-1,35 0 1,35-1 0,-17 19-16,17 34 15,18 1 16,71-1-15,-1-17 0,89-35-1,-18-36 1,-88-17-16</inkml:trace>
  <inkml:trace contextRef="#ctx0" brushRef="#br0" timeOffset="8025.56">13547 9596 0,'0'0'0,"0"-18"16,17 0 15,1 36-16,0 0 1,34 17 0,1 18-1,53 35 1,-70-70-16,16 34 16,19 19-1,-53-71-15</inkml:trace>
  <inkml:trace contextRef="#ctx0" brushRef="#br0" timeOffset="8292.19">13952 9613 0,'-17'-70'31,"34"140"-31,-34-158 0,17 106 47,-36 17-32,1 0 1,-53 71 0,0-35-1,-18 52 1,18-52-16</inkml:trace>
  <inkml:trace contextRef="#ctx0" brushRef="#br0" timeOffset="9726.42">3916 11148 0,'0'0'16,"-18"-18"-16,18 0 31,0 1-16,0-1 1,18 18 0,-18 18 15,0-1-15,-18 19-1,18-1-15,0 18 16,0 53-1,0 0 1,0-1 0,0-52 15,0 18-15,-17-36-1,-19-35 1,1 0-1,-53-17 1,17-1 0,36-17-1</inkml:trace>
  <inkml:trace contextRef="#ctx0" brushRef="#br0" timeOffset="10430.81">4463 11077 0,'0'0'0,"35"-70"16,18-1-1,-53 53-15,35-34 16,-35 34 15,0 36-15,-18 17 0,1 71-1,-1 17 1,18-88-1,-17 54-15,17-1 16,0 18 0,0-36-1,0-52 17,-18-18-1,18-18-31,-18-17 15,-17-18 1,17-18 0,18 19-1,18 34 1,35 0 0,17 18-1,54 36 1,-54-1-1,19 18 1,-72 17 0,-70-34 15,-17-1-15,35-35-16,-54 17 15,-16-17 1,52-17-1,70-36 1</inkml:trace>
  <inkml:trace contextRef="#ctx0" brushRef="#br0" timeOffset="11095.8">5115 11342 0,'0'-18'16,"0"36"-16,18-36 0,-18 1 0,18-1 16,-18 0-1,0 1-15,0-19 32,-18 54-17,18 0 1,-18-1-1,18 1 1,36 35 0,-1-36-1,0 1-15,18 0 16,-18-18-16,36 0 16,-36 0-16,36-18 15,-1-52 1,-52-19-1,-53 19 1,-1 34 0,-69 19-1,-1 34 17,17 19-17,54-1 1,18-17-16,-1 35 15,18 35 1,35 0 0,18-35-1,53 17 1,35-34 0,0-36-1,-53-18 1,-52-17-1,-19 17 1,-17 1 0,-17 17-16,-19 0 15</inkml:trace>
  <inkml:trace contextRef="#ctx0" brushRef="#br0" timeOffset="18317.27">2417 14711 0,'0'0'15,"-36"17"16,19-17-15,17 18 0,17-18-1,-17 18 1,18-1 0,-18 1-1,35 17 1,36-17-1,17-18 17,-18 0-17,-34 0-15,17-18 16,-36 18-16,1-17 16,0-36-1,-36 17 1,-17-16-1,-18 34 1,0 0 0,-35 18-1,52 18 1,1 0-16,0 17 16,17-18-16,1 36 15,17 18 16,35-1-15,18-34 0,53 17-1,-1-36 1,19-17 0,-18-35-1,-36 0 1,18-36-1,-17-35 1,-36 1 0,-35 34-1,0-35 1,0 0 0,0 18 15,0 0-16,0 53 1,18-18 0,-18 35-1,0 0 1,0 36 0,0 35-1,-18 18 1,-17 34-1,17 1 1,1-18 0,17 54-1,35-37 1,0-16 0,18-19 15,0-35-16,-18-35-15,1 18 16,52-18 0,-18-18-1,1 1 1,0-54 0,-1-17-1,-52-18 1,-18 18-1,0 53-15,-36-53 16,1 52 0,-35 19-1,-1 34 1,18 19 0,35-19-16,1 36 15,-1 18 16,53-1-15,1-17 0,17-18-1,0 18 1,0 0 0,-18 0-1,-18-18 1,1 1-1,-18-1 1,-18-35 0,-17 18-1,0-18 1,-18-18 0,18 0-1,17 1 16,18-1-15</inkml:trace>
  <inkml:trace contextRef="#ctx0" brushRef="#br0" timeOffset="18884.87">4039 14728 0,'0'-17'16,"0"34"-16,0-52 0,0 18 16,-17 17-16,17-18 15,0 53 17,0-17-17,17-1 16,1 19-15,17-19 0,18-17-1,18 0 1,-36-35 0,-17 17-16,-1-34 15,-17-19 1,-53 0-1,18 54 1,-35-1 0,-1 36-1,0 35 17,18 35-17,36 18 1,17-36-1,0 1 1,35-18 0,-17-36-16,35 1 15,-18-18 1,36 0 0,-36-18-16</inkml:trace>
  <inkml:trace contextRef="#ctx0" brushRef="#br0" timeOffset="19419.62">4551 14623 0,'-18'0'15,"36"0"-15,-36-18 0,18 0 16,0 1-1,-17 17 17,17 17-17,-18-17 17,18 18-32,-18 0 15,1-1 16,-1 1-31,18 17 16,0-17 0,35-1-1,1-17 1,-1 0 0,-18-17-1,-17-1 1,-17 18-1</inkml:trace>
  <inkml:trace contextRef="#ctx0" brushRef="#br0" timeOffset="20283.12">4621 15099 0,'-17'0'0,"17"-18"32,-18 36 14,0 0-46,1-1 16,-1-17 0,18 18-1,18-18 17,-18-18-17,0 1 1</inkml:trace>
  <inkml:trace contextRef="#ctx0" brushRef="#br0" timeOffset="25666.22">6914 11165 0,'0'18'62,"-17"-18"-46,-1 18-16,18-1 15,0 19 1,18-19 0,-18 1-16,35 0 15,-17-18 1,35 17-16,35-17 15,0-35 17,-35 0-17,-35-1 1,-18 19-16,0-19 16,-36 1-1,-17-18 1,-17 36-1,35 17 1,17 0-16,-35 0 16,-18 35 15,36 0-31,18 0 16,-19 36-1,36 0 16,36-1-15,-1-35 0,35 18-1,54-35 1,-1 0 0,-35-36-1,-35 18-15,36-35 16,16-18-1,1-35 1,-70 52-16,16-52 16,19-53-1,-36 35 1,18-17 0,-35 34-1,-18 72 1,-18 52 31,-17 53-32,0-17 1,-1-18-16,1 35 16,-18 18-1,36 0 1,17-36-1,17 1 1,1-36 0,52 0-1,19-17 1,16-18 0,1-18 15,-53-17-16,-18 17-15,18-35 16,18-70 0,-18-18-1,-53 70 1,-18 1 0,-17 52-1,-36 53 1,18 1-1,36-19-15,-18 19 16,17 34 0,18 1-1,70-1 17,19 1-17,-1-18 1,-35-18-1,-36 0 1,-34 1 0,-1-36-16,-35 17 15,-53-17 1,1 0 0,52-17-1,35-19 1,18 19-16</inkml:trace>
  <inkml:trace contextRef="#ctx0" brushRef="#br0" timeOffset="26151.68">8572 11342 0,'0'0'0,"0"-18"15,-17-17-15,-1 0 16,1 35 15,17-18-15,0 36-1,0-1 1,17 1 0,1-18-16,-1 18 15,54-1 1,-53-17-16,35 0 15,17-17 1,-52-36 0,-18 17-1,-53-17 1,-53 18 0,18 53-1,35 17 16,0 53-15,53 0 0,0-52-16,0 17 15,53 17 1,0-35 0,-18-17-16,36-18 15,-36 0 1</inkml:trace>
  <inkml:trace contextRef="#ctx0" brushRef="#br0" timeOffset="27239.38">4251 15699 0,'0'0'0,"-18"0"31,18 17-15,0 1-1,0 0 1,0-1-1,0 1 17,18-18-1</inkml:trace>
  <inkml:trace contextRef="#ctx0" brushRef="#br0" timeOffset="27485.39">4974 15716 0,'0'0'0,"0"-17"0,18-19 16,-18 1-1,17 35 1,1 18-1,0-18 1,-18 17 0,35 1 15,-17-18-31</inkml:trace>
  <inkml:trace contextRef="#ctx0" brushRef="#br0" timeOffset="27668.91">5239 15734 0,'0'0'0,"17"0"0,-17-18 15,36 18 1,-36-17-16,35 17 16,0 0-1,-17 0 1</inkml:trace>
  <inkml:trace contextRef="#ctx0" brushRef="#br0" timeOffset="27902.79">5891 15787 0,'36'-35'15,"-72"70"-15,89-70 0,-35 17 16,0 0-16,17 1 16,0 17-1,0 0 1,-35 17 0,-17 19-1,-19-19-15</inkml:trace>
  <inkml:trace contextRef="#ctx0" brushRef="#br0" timeOffset="28785.53">4269 16528 0,'17'-18'16,"-34"18"31,17 18-47,-18-1 16,0 1-1,1 0 1,34-18 15,1 0-15,0 0-1,-1 0 1,-17-18 0</inkml:trace>
  <inkml:trace contextRef="#ctx0" brushRef="#br0" timeOffset="29018.94">4780 16598 0,'0'0'0,"18"-17"0,-1 17 15,-17-18-15,18 18 16,0-18 0</inkml:trace>
  <inkml:trace contextRef="#ctx0" brushRef="#br0" timeOffset="29222.72">5115 16581 0,'18'-18'15,"-36"36"-15,54-36 16,-1 0-16,0 1 15,0 17 1,1 0 15,-19 17-31</inkml:trace>
  <inkml:trace contextRef="#ctx0" brushRef="#br0" timeOffset="29472.14">5750 16616 0,'0'0'16,"18"0"-16,0-18 0,17 1 16,-18 17-16,36 0 15,18 0 1,-18 17-1,-36 1 1,-34-18 0,-18 17-1</inkml:trace>
  <inkml:trace contextRef="#ctx0" brushRef="#br0" timeOffset="32992.21">2575 17498 0,'0'17'125,"-17"-17"-125,17 18 16,-18 0-1,18-1-15,-18 19 16,18-1 0,18-17-1,17 17 1,36-18-1,17 1 1,-53-18 15,1 0-31,-19-18 16,1-34 0,-18-1-1,-18-18 1,18 36-1,-35-1 1,-18 19 0,-35 34-1,17 19 1,18 17 0,0 0-1,53 17 1,18 18-1,35-52 1,53 34 15,17-35-15,-17-17 0</inkml:trace>
  <inkml:trace contextRef="#ctx0" brushRef="#br0" timeOffset="34192.71">3122 17674 0,'0'0'0,"0"-17"0,0-19 16,0 1-1,0 0 17,0-1-17,18 19 1,17-1 0,18 0-1,-35 18-15,17 18 16,-18 0-16,19 17 15,-19 53 1,-52-35 0,17-18-16,-17 36 15,-35 17 1,34-35 0,1-35 15,35-36-16,-18-17 1,36-36 0,17-35-1,54 1 1,-37 52 0,-34 35-16,35 0 15,18 36 1,-19 35-1,-34 18 1,0 34 0,-18-69-16,0 17 15,-18-18 1,18 0-16,0 0 16,18-35 15,-1 0-31,36-17 15,36-36 1,34-35 0,0-36-1,-70 36 1,-17-36 0,-36 54-1,0 17 1,-18 53-1,18-18 1,0 54 0,0 17-1,0 17 1,0-52-16,-18 70 16,-17 18 15,0 0-16,35-36 1,35-52 0,-17-18-1,35-53 1,-53-18 0,-18 1-1,0 52-15,-35-35 16,-35 36-1,0 17 1,18 53 0,34 17-1,36-17 1,36 18 0,52-19-1,35-16 16,-52-36-15,-18 0-16</inkml:trace>
  <inkml:trace contextRef="#ctx0" brushRef="#br0" timeOffset="35661.94">4392 17604 0,'0'0'0,"18"0"32,-1 0-17,-34 0 16,-1 0-15,-17 17 0,-18 1-1,18 0 1,17-1-16,18 1 16,18-1-1,35-17 1,-1 0-1,37-35 1,-36-18 0,-53 0-1,-18 0 1,-35 18 0,-18 35 15,1 18-16,17 52 1,35 1 0,18-18-1,18 35 1,53-35 0,52-35-1,18-18 1,-53-18-1,18-70 1,-18-36 0,-52-17-1,-1 53 17,-35 35-17,0 18 1,0 52 31,0 1-32,0 17 1,0-17 0,0 0-16,-18 17 15,1 18 1,-19 17-1,19 1 1,-1-36 0,0 36-1,18-1 1,-17 1 0,34-18 15,1-18-16,53-17 1,-1-1 0,1-34-1,-18-1 1,-36 0-16,19-17 16,34-35-1,1-36 1,17-35-1,-35 35 1,-36 53 15,-34 18-15,-1 17 0,-17 36-1,0-1 1,-18 36-1,35-18 1,18 18 0,18-17-1,-1-19-15,19 19 16,34 16 0,18 1-1,-35 0 1,-35-35-1,-18 0 1,-53-1 0,-18-17-1,19 0 1,52-17 0,-36 17-1,36-36 1,36-17-1</inkml:trace>
  <inkml:trace contextRef="#ctx0" brushRef="#br0" timeOffset="36194.05">5786 17657 0,'52'-18'16,"-104"36"-16,140-89 16,-88 53-1,-18 1 1,0 17-1,1 17 17,17 1-32,0 0 15,0-1 1,17 1 0,19 17-1,17-17 1,17-18-1,-17-35 1,-35-1 0,-18-17-1,-36 0 1,-52 18 0,35 35-1,-52 0 1,34 35-1,36 1 1,17 34 0,18 1 15,35-1-15,36-17-1,-18-35 1,0-18-1,0 0 1,-36-18-16</inkml:trace>
  <inkml:trace contextRef="#ctx0" brushRef="#br0" timeOffset="36517.6">6368 17639 0,'17'-18'31,"-17"1"-31,18 17 31,0 0 16,-18 17 0</inkml:trace>
  <inkml:trace contextRef="#ctx0" brushRef="#br0" timeOffset="36765.07">6315 17903 0,'0'0'15,"17"0"1,1 0 15,-36 0 32,1 0-48</inkml:trace>
  <inkml:trace contextRef="#ctx0" brushRef="#br0" timeOffset="39697.01">4445 12136 0,'0'0'0,"18"0"31,-18 17-31,0 1 31,0-1-31,17 1 31,1-18 1,0 0-17,-1 18-15,1-18 16,35 0-1,17 0 1,-34 0 0</inkml:trace>
  <inkml:trace contextRef="#ctx0" brushRef="#br0" timeOffset="39928.18">5115 12241 0,'18'-17'0,"0"17"16,-1-18-16,1 0 15,35 1 17,0 17-17,-18 0 1,-17 0-1,-1 0-15</inkml:trace>
  <inkml:trace contextRef="#ctx0" brushRef="#br0" timeOffset="40110.9">5574 12241 0,'35'-17'31,"-35"-1"-15,18 36 15</inkml:trace>
  <inkml:trace contextRef="#ctx0" brushRef="#br0" timeOffset="40361.85">5927 12224 0,'0'-18'16,"0"36"-16,17-36 0,-17 0 15,36 18 1,-19 0-1,-17 18-15,18-18 16,17 18 0,-17-18 15,-18 17-31</inkml:trace>
  <inkml:trace contextRef="#ctx0" brushRef="#br0" timeOffset="41090.21">4604 12771 0,'0'0'0</inkml:trace>
  <inkml:trace contextRef="#ctx0" brushRef="#br0" timeOffset="41312.33">4974 12771 0,'35'-18'16,"-70"36"-16,88-36 0,-35 18 16,35-18-1,-18 18 1,-17 0-16,-1 18 15,1-18 1</inkml:trace>
  <inkml:trace contextRef="#ctx0" brushRef="#br0" timeOffset="41546.99">5380 12700 0,'18'-18'16,"-36"36"-16,53-36 0,-17 18 15,17-17 1,-17 17 0,17 0-1,-17 17 1,-1-17-16</inkml:trace>
  <inkml:trace contextRef="#ctx0" brushRef="#br0" timeOffset="41762.55">5927 12735 0,'17'0'0</inkml:trace>
  <inkml:trace contextRef="#ctx0" brushRef="#br0" timeOffset="41979.53">6121 12806 0,'17'0'0,"1"-18"31,-36 18-15,1 0 0,-1 0-1</inkml:trace>
  <inkml:trace contextRef="#ctx0" brushRef="#br0" timeOffset="59081.1">4533 13088 0,'0'-18'15,"0"1"17,0-1-17,-17 1 1,17-1-1,0 36 32,0-1-31,-18-17-16,18 18 16,-18-1-16,1 36 15,-36 53 1,0 0-1,0-18 1,18-53 0,-1 1-1,36-19 1,-17-17 0,17-35-1,-36 0 1,1 0 15,0 17-15</inkml:trace>
  <inkml:trace contextRef="#ctx0" brushRef="#br0" timeOffset="60299.55">4886 13141 0,'0'0'16,"0"-18"-1,0 1 1,0-1 0,18 18 46,-1 0-31,1 0-15,0 18 0,-1 17-1,-17 53 16,-35-17-15,17-36-16,-52 53 16,34-35-1,-17-18 1,53-52 15,18-1-15,17-52-1,18 17 1,-35 17-16,17 1 16,18-18-1,-35 36-15,-1-1 32,1 18-32,17-18 0,18 18 31,0 18-16,-18-18 1,1 18-16,-19-1 16,19 1-1,-19 17 1,-17 0 0,-17 36-1,-1-18 1,0-18-1,1-17 1,17-36 31,0 0-47,0 1 16,35-36-1,-17-18 1,35 18-1,-36 18 1,36-18 0,18 0-1,-18 36 1,-18-1 0,-17 36-1,-1-1 1,1 36-1,-18 18 1,0 17 0,-18-35-1,1-35-15,-1 34 16,-17-16 0,17-1-1,0-17 16,36-18-31</inkml:trace>
  <inkml:trace contextRef="#ctx0" brushRef="#br0" timeOffset="61084.02">5733 13370 0,'0'-17'16,"0"34"-16,17-52 0,36 35 15,0 0 1,-18 0 0,-35 18-16,-17-1 46,-1 1-46,-17 17 16,0 36 0,17-54-16,0 54 15,1-18 1,-1-18-16,18 18 16,-18 0-1,18-35 1,-17-1-1,17-52 1,0 17 0,0-35-1,35-35 1,0 0 0,1 17 15,16-52-16,-16 35 1,-1 35 0,-17 18-16,-1 17 15,36-17 1,-35 35-16,17 0 16,53 0-1,-35 17 1,-17 1-1,-19 0-15,-17 17 16,-17 35 0,-19 1-1,-34-18 17,-19-18-17,37-17 1,-19-36-1,36-17 1,17 17 0,36-17-1</inkml:trace>
  <inkml:trace contextRef="#ctx0" brushRef="#br0" timeOffset="62170.12">7126 13370 0,'0'0'0,"-18"-17"16,1-19-1,17 19 1,-18 17 0,18 17 30,0 1-30,18 0 0,-1-18-1,36 0 1,53 0 0,-35-18-1,-36 18-15,36-35 16,-1-18-1,-52-18 1,-53 18 0,-1 36-1,1 17-15,-18-18 16,-35 18 15,-18 35-15,18 18-1,53-17 1,17-1-16,0 18 16,1 17-1,34 1 1,19-18 0,16 0-1,54-36 1,0-17-1</inkml:trace>
  <inkml:trace contextRef="#ctx0" brushRef="#br0" timeOffset="62954.78">7673 13264 0,'0'-17'16,"0"34"-16,-18-52 0,1 18 16,17-1-1,-18 0-15,36-17 31,17 17-15,-17 1 0,-1 17-16,18 0 15,36 0 1,-36 17 15,36 54-15,-53-18-1,-18 35 1,-53-17 0,-18-1-1,36-35 1,17-17-16,-17 0 16,0-1-1,35-34 1,0-1-1,17-53 1,54-34 0,-36 34-1,0 36-15,18-18 16,18 0 0,-18 35 15,0 18-16,-36 0 1,1 18-16,0 0 16,17 52-1,-18 18 1,-17-35 0,-52 18-1,16-1 1,-17-17-1,36-17 1</inkml:trace>
  <inkml:trace contextRef="#ctx0" brushRef="#br0" timeOffset="63653.75">8696 13212 0,'0'0'16,"-18"-18"-16,18-53 16,36 36-1,34 17 1,-35 1-1,1 17 1,-19 0 0,-17 17-1,-17 19 1,-19 17 0,19-18-1,-18 53 1,-36 36-1,0-1 1,36-35 0,17-35-1,36-35 1,17-18 0,1-53-1,-19-35 1,-34-1-1,-1 37 1,-35-19 0,0 53 15,18 18-15,17 0-16,-17 36 15,-18-1 1,18 18-1,0 0 1,52 0 0,1-36-1,-1 1-15,72 17 16,-19-35 0,36 0-1,-53-17 1</inkml:trace>
  <inkml:trace contextRef="#ctx0" brushRef="#br0" timeOffset="65421.93">9119 13317 0,'18'0'0,"-36"0"0,36-17 16,-18-1 15,-18 18-31,1 0 16,-36 0-1,17 0 1,36 18-16,-35-1 16,35 36-1,35-17 17,36-1-17,17-35 1,0-18-1,-17-35 1,-53 0 0,-1-17-1,-34-1 1,-19 54 0,-34 17-1,-18 17 1,35 19-1,35-19-15,-17 36 16,35-35 0,-18 35-16,18 35 31,18-18-15,35-17-1,-36-53-15,124 36 16,-35-36-1,71-36 1,-19-70 0,-69 18-1,-1-70 1,-35 34 0,-53 54-1,0 52 1,0 0-16,0 1 15,-18 17 1,0 0 15,1 0-15,-1 17 0,18 1-16,-18 0 15,-17 17 1,35-18-1,-17-17 1,52 0 15,0-17-15,-17-1-16,17-17 16,36-18-1,-18 18 1,-18-18-1,-18 35 1,-34 36 47,-1-18-48,-17 53 1,17-18-1,1 0-15,-19 18 16,19-35-16,-19 52 16,-17 54-1,1 17 1,34-71 0,0-34-16,18 34 15,0-17 1,0-18-1,18-17 1,0 0 0,34-1-1,-34-17-15,53 0 16,35-17 0,35-71-1,-36 17 1,-69 18-16,52-53 15,-17-17 1,-36 17 0,-35 71-1,-18 17 1,-17 18 0,-18 0-1,0 18 1,18 17-1,17 18 1,0 0 15,36 17-15,17-17 0,-35-35-16,18 35 15,17 17 1,-17-34-1,-18-1 1,-18-17 0,1-18-1,-54 0 1,18-18 0,18 0-1,17 18-15,1-17 16,52-1-1</inkml:trace>
  <inkml:trace contextRef="#ctx0" brushRef="#br0" timeOffset="66056.83">10777 13388 0,'0'0'0,"0"-53"16,-17 18-1,17 17-15,-18-17 16,0 17 0,1 18-1,17 18 1,0 17 0,0 0-1,17-17 1,19 17-1,52-17 17,-35-18-17,35-35 1,-35-54 0,-53 1-1,-35 0 1,-1 53-1,-34 0 1,-1 35 0,1 17-1,-18 36 1,17 0 0,0 53-1,36 0 16,53-18-15,35-35 0,70 17-1,1-34 1,-36-36 0,-53 0-1,-17 0 1,-36 0-1</inkml:trace>
  <inkml:trace contextRef="#ctx0" brushRef="#br0" timeOffset="71748.16">4216 12947 0,'17'0'62,"-17"-18"-62,18 18 47,0 0 0,-1 0-16,1 0 32,-18 18-48,18-18-15,-1 0 16,1 18-16,-1-18 15,1 0 1,-18-18 62,-18 18-78,18-18 31,0 36 126,0 0-142,0-1 1,-17-17 0,17 36-1,-18-1 1,1 0-1,-1-17 1,0-1 0,18 1-1,0 0 1,0-1 0,-17 19-1,-1-19 1,18 1-1,-18 17 1,18-17 0,0-1-1,0 19 1,0-19 0,0 1-1,0 0 1,0-1-1,0 1 1,0-1 15,-17 1-15,17 0 0,0-1-1,0 1 1,0 0-1,0-1 17,0 1-17,0 0 17,0-1-1,-18-17-16,0 0 1,1 0 0,-1-17-16,1 17 15,-19-18 1,19 0 0,-19 1-1,19-1 1,-1 18-16,0-18 15,18-17 1,0 17 0,0-17-1,0 18 1,0-1 31,0 36 0,0-1-16,0 1-31,18-18 16,-18 17-16,0 1 15,18 0 1,-18-1-1,17 19 1,-17-19 0,18 1-1,0 0 17,-1-18-17,19 17 1,-19-17-1,1-17 1,-1 17 0,-17-18-16,36 0 15,17-35 1,-18 36 0,18-36-1,-18 18 1,0-18-1,1 17 1,-1-34 0,18-18 15,-18 35-15,-17 17-1,-18 19-15,0-1 16,0-35-1,17 53-15,-17-35 16,0 17 0,18 18 15,-18-17-15,-18 17 30,18 17 33,-17-17-79,-1 0 31,0 18-31,1-18 15,-1 0 1,1 18 0,-1-1-1,0 19 1,1-1 0</inkml:trace>
  <inkml:trace contextRef="#ctx0" brushRef="#br0" timeOffset="72296.42">4427 13018 0,'0'0'0,"18"0"31,-18-18-15,18 18-16,-18-18 16,0 36 109,0 0-110,0-1-15,0 1 16,-18 35 0,-17 0-1,35 0 1,-18-36-16,18 36 15,-18-35-15,1 35 16,-18-18 0,35 0-1,-18-17 1,18-1 0,-18 1 15,18 0-16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42:42.643"/>
    </inkml:context>
    <inkml:brush xml:id="br0">
      <inkml:brushProperty name="width" value="0.05292" units="cm"/>
      <inkml:brushProperty name="height" value="0.05292" units="cm"/>
      <inkml:brushProperty name="color" value="#FF0000"/>
    </inkml:brush>
  </inkml:definitions>
  <inkml:trace contextRef="#ctx0" brushRef="#br0">7743 6315 0,'-17'-18'16,"-18"18"0,-1 0-1,-17 0 1,0 0 15,36 0-15,-1 0-16,36 0 62,-1 0-31,1 0-15,17 0 0,1-18-1,52 18 1,18 0 0,0 0-1,-36-17 1,1 17-1,-1 0 1,-35 0 0,-17 0-16,0 0 31,17 0-15,18 0-1,-18 0 1,-17 0-1,-1 0 1,19 0 0,-19 0-1,19 0 1,-19 0 0,36-18-1,18 1 1,-1 17-1,-34-18 1,-19 18-16,1 0 16,35-18 15,0 18-15,-18 18-1,18 0 1,-35-1-1,-1-17 1,-34 0 78,17 18-79</inkml:trace>
  <inkml:trace contextRef="#ctx0" brushRef="#br0" timeOffset="5023.62">6950 9243 0,'17'0'47,"1"0"-31,0 0 0,17 0-1,0 0-15,36 0 16,70 0-1,-18 0 1,-52 0 0,-53 0-16</inkml:trace>
  <inkml:trace contextRef="#ctx0" brushRef="#br0" timeOffset="6474.74">3052 9260 0,'35'-17'31,"-18"17"-15,-17-18 0,-17 18-1,34 0 48,-17 18-63,18-18 15,0 0 1,35 0 0,-36 0-16,71 0 15,36 0 1,17 0-1,-17-18 17,-19 18-17,-69 0 1,-19 0 0,1 0-1,-36-17 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43:07.021"/>
    </inkml:context>
    <inkml:brush xml:id="br0">
      <inkml:brushProperty name="width" value="0.05292" units="cm"/>
      <inkml:brushProperty name="height" value="0.05292" units="cm"/>
      <inkml:brushProperty name="color" value="#FF0000"/>
    </inkml:brush>
  </inkml:definitions>
  <inkml:trace contextRef="#ctx0" brushRef="#br0">6950 6491 0,'17'0'47,"1"0"62,-18 18-78,18-18-15,-1 0-1,1 0 1,0 0 0,34 0-1,-16 0 1,-1 0 0,-17 0-1,-1 0 32,1 0-47,0 17 16,17-17-1,-18 0 1,19 0 0,-1 0 15,-17 0-16,-1 0 1,19 0 0,-19 0-1,19 0 1,-1 0 0,-18 0-16,1 0 15,35 0 1,-18 0-1,1 0 1,-1 0 0,-18 0-1,19 0 1,-1 0 15,-17 0-15,-1 0-16,1 0 15,17 18 1,-17-18-16,0 0 16,17 18-1,-18-18 1,19 0 0,17 0-1,-18 0 1,0 0-1,0 0 1,1 0 0,-1 0-1,18 17 17,-18-17-32,36 0 31,-36 0-16,0 0 1,-35 18-16,36-18 16,-1 0-1,18 0 1,0 0 0,0 0-1,35 0 1,-18 0-1,-17-18 1,-35 18 0,17 0-1,-17 0 1,-1 0-16,19 0 31,-1 0-15,0 18-1,1-18 1,-19 0 0,19 0-1,-19 0 1,1 0 0,-1 0-1,1-18 1,17 18-1,-17 0 1,17 0 0,-17 0 15,0 0-15,-1 0-1,1 0 1,17 0-1,0 0 1,1 0 0,-19 0-1,1 0 1,-36 0 46,18-17-30,-17 17 46,-1 0-63,0 0 1</inkml:trace>
  <inkml:trace contextRef="#ctx0" brushRef="#br0" timeOffset="2342.96">6897 6615 0,'17'0'47,"1"0"-16,-18 17 1,18-17-1,-1 0 0,1 0-15,-18-17-16,18 17 0,17 0 31,0-18-15,0 18-1,18 0 1,-35 0-16,0-18 15,17 18 1,18 0 0,-18 0-1,0-17 1,1 17 0,-1 0-1,18 0 1,0 0 15,0 0-15,0 0-1,-36 0 1,1 0-16,17 0 16,18 0-1,-18 0 1,36 0-1,-18 17 1,-18-17 0,18 18-1,0-18 1,-35 0 0,-1 0-16,19 18 15,16-18 1,19 0 15,0 0-15,-19 0-1,-16 0 1,-1 0 0,-17 0-1,-1-18 1,36 18-1,0 0 1,0 0 0,18 0-1,-18 18 1,-1-18 0,-16 0-1,-1 17 1,-17-17-1,-1 0 1,19 0 0,34 18-1,-17-18 1,0 0 0,-35 0-1,17 0 1,18 0-1,-18 18 1,18-18 0,-35 0-1,17 0 1,-17 0 0,17 0-1,0 0 1,-17 0-1,-1 0 1,1 0 15,17 0-15,-17 0 0,17 0-1,-17 0 1,-18-18-1,-18 18 64,1 0-64,17 18-15,-18-18 16</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44:37.325"/>
    </inkml:context>
    <inkml:brush xml:id="br0">
      <inkml:brushProperty name="width" value="0.05292" units="cm"/>
      <inkml:brushProperty name="height" value="0.05292" units="cm"/>
      <inkml:brushProperty name="color" value="#FF0000"/>
    </inkml:brush>
  </inkml:definitions>
  <inkml:trace contextRef="#ctx0" brushRef="#br0">7655 6297 0,'0'0'16,"-17"0"-16,17-18 15,-18 18 1,36 0 15,-18 18 0,17-18-15,1 0 46,-18-18-46,18 18 0,-1 0 15,1 0-15,-1 0 15,1 0-31,0 0 31,17 18-15,0-18-1,-17 0-15,53 0 16,-1 18 0,18-18-1,-17 17 1,-36 1-1,18-18 1,-18 0 0,1 0-1,-19 18 1,1-18-16,17 0 16,0 17-1,18-17 16,-35 0-15,0 0 0,-1 0-16,18 0 15,-17 0 1,17 0 0,1 0-1,-19 0 1,1-17-1,17 17 1,-17 0 0,17 0-1,-17 0 1,-1 0 0,19 17 15,-19-17-16,1 0 1,-18 18 31</inkml:trace>
  <inkml:trace contextRef="#ctx0" brushRef="#br0" timeOffset="3584">6438 9155 0,'18'0'125,"-18"-18"-94,17 18-15,1 0 15,-18-18-31,18 18 16,-1 0-1,1 0-15,0 0 16,35 0 15,0 0-15,-1 0 0,-16 0-1,17 0 1,-18-17-1,35 17 1,-52-18 0,17 18-1,18 0 1,-17 0 0,-19 18-1,18-18 1,18 17-1,-17 1 1,17-18 15,-1 18-15,1-18 0,0 0-1,-17 0 1,17 0-1,-1 0 1,1 0 0,-35 0-1,0 0-15,-1 0 16,1 0 31</inkml:trace>
  <inkml:trace contextRef="#ctx0" brushRef="#br0" timeOffset="5107.46">9754 9490 0,'0'0'0,"0"-18"79,18 18-79,0-18 46,-1 18-30,1 0 0,-1 0-1,1 0-15,17 0 16,54 18 0,-36-18-1,52 18 1,-16-18-1,-1 17 1,-53-17 0,-17 0-16,-1 0 15,19 18 1,-54-18 78,18 18-79,-18-18 1</inkml:trace>
  <inkml:trace contextRef="#ctx0" brushRef="#br0" timeOffset="9096.76">2893 9260 0,'0'0'0,"17"0"63,1 0-48,0 18 1,52-18-1,18 0 1,18-18 0,-18 18-1,-52 0-15,52-17 16,53 17 0,35 0 15,-105 0-31,52 0 15,-70 0 1,36 0 0,-36 0-1,-18 0 1,0 17 15,-17-17-15</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44:58.004"/>
    </inkml:context>
    <inkml:brush xml:id="br0">
      <inkml:brushProperty name="width" value="0.05292" units="cm"/>
      <inkml:brushProperty name="height" value="0.05292" units="cm"/>
      <inkml:brushProperty name="color" value="#FF0000"/>
    </inkml:brush>
  </inkml:definitions>
  <inkml:trace contextRef="#ctx0" brushRef="#br0">6897 6473 0,'0'-17'78,"17"17"-31,1 0 31,0 17-78,-1-17 16,19 0-1,-1 0 1,-17 0-16,17 18 16,0-18-1,36 0 1,-18 0 0,-1 0-1,1 18 1,-17-18-1,-19 0-15,36 0 16,18 0 0,-1 17-1,1-17 1,-18 0 15,-18 0-15,18 0-16,-18 0 15,-17 0 1,17 0-16,18 0 31,0-17-15,0 17 0,0 0-1,-35 0-15,34 0 16,19 0-1,0 0 1,-19 0 0,-16 0-1,34 0 1,18 0 0,36 0-1,-18 0 16,-18 0-15,-35 17 0,35-17-1,0 0 1,36 18 0,-1 0-1,-52-18 1,-36 0-16,0 0 15,-17 17-15,0-17 32,-36 0 30,0 0-31</inkml:trace>
  <inkml:trace contextRef="#ctx0" brushRef="#br0" timeOffset="14865.4">9895 6050 0,'0'0'0,"18"0"16,0 0 15,-18 18 0,0-1 0,0 1-15,0 0 0,0-1-1,0 1 1,17-18-1,19 0 1,34-18 0,36-17-1,0 17 1,-71 1-16,71-1 16,17-17-1,-34 17 1,-19 1 15,-35 17-31,1 0 31,-19 0-15,-34 0 31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06:31.024"/>
    </inkml:context>
    <inkml:brush xml:id="br0">
      <inkml:brushProperty name="width" value="0.05292" units="cm"/>
      <inkml:brushProperty name="height" value="0.05292" units="cm"/>
      <inkml:brushProperty name="color" value="#FF0000"/>
    </inkml:brush>
  </inkml:definitions>
  <inkml:trace contextRef="#ctx0" brushRef="#br0">17533 9966 0,'0'0'0,"18"0"16,-18 18 0,0-1-1,0 1 17,17-18-17,-17 18 79,0-1-63,18 1-31,-18-1 16,0 19-1,18-1 1,-18-17 0,0-1-16,17-17 31,1 0-15,17-17-1,18-1-15,18-17 16,17-18-1,18 18 17,-53-1-17,17 19 1,-35 17 0,1 0-1,-19 0 16,-34 0 110</inkml:trace>
  <inkml:trace contextRef="#ctx0" brushRef="#br0" timeOffset="4249.42">18415 6297 0,'0'0'0,"0"-18"16,18 18 124,-1 0-124,1 0-16,0 0 16,34 18-1,-16-18 1,17 0-1,-18 0 1,-17 0 0,17 0-16,53 0 31,0 0-15,-17 0-1,52 0 1,-52 0-1,-36 0 1,0 0 0,-17 18-16,17-18 15,18 0 1,0 17 0,-18-17-1,1 0 1,-1 0-1,-17 0 1,-1 0 15,1 0 1,-36 0 46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07:03.044"/>
    </inkml:context>
    <inkml:brush xml:id="br0">
      <inkml:brushProperty name="width" value="0.05292" units="cm"/>
      <inkml:brushProperty name="height" value="0.05292" units="cm"/>
      <inkml:brushProperty name="color" value="#FF0000"/>
    </inkml:brush>
  </inkml:definitions>
  <inkml:trace contextRef="#ctx0" brushRef="#br0">31044 5944 0,'0'0'0,"0"18"31,0 0-31,0-1 16,0 1 15,0-1 0,0 1-31,0 0 16,18-18-16,0 17 15,17 1 1,18-36 0,35-17-1,53 0 17,-70 17-17,-36 1-15,18 17 16,0-18-1,-35 18 1,-36 0 0</inkml:trace>
  <inkml:trace contextRef="#ctx0" brushRef="#br0" timeOffset="2951.75">24659 6650 0,'-17'0'47,"17"-18"-47,0 1 46,0-1 1,17 18-47,-17-18 32,18 18-17,-18 18 48,0 0-16,0-1-32,-18-17 1,18 36-16,0-19 15,-17 18 1,17 1 15,0-19-15,-18-17-16,18 36 16,-18 17-1,18-36 1,-17 36-1,17 0 1,0-18 0,-18 18-1,0-18 1,1 18 0,17-17-1,0-1 1,-18 18-1,18 0 17,0-36-17,0 1 1,18-18 0,-1 0-1,1 0 1,0-18-1</inkml:trace>
  <inkml:trace contextRef="#ctx0" brushRef="#br0" timeOffset="4526.46">24730 6562 0,'0'0'0,"0"17"78,17-17-63,1 0 1,0 0-16,35 0 16,-18 0-16,71 18 15,-1-18 1,-34 0 15,-36 0-31,71-18 16,-71 18-16,1-17 15,52 17-15,35-18 32,19 18-17,-1 0 1,-53 0 0,35 18-1,-35-18 1,-17 0-1,-53 17 1,-1-17-16,19 0 31,-19 0-15,1 18 0,-1-18-1,-17 18 48,-17-18-48,17 17-15,0 1 16,-18 17 0,1-17-16,-1 17 15,-17 36 1,-1 17-1,19 18 1,-1-18 0,18 35-1,0-52 1,0 35 0,0-53-1,0-36 16,-18-17-15,1 0 0,-18-17-1,-54-1 1,19 0 0,-1 18-1,36 0-15,-53 0 16,-53 0-1,-18 0 1,-35 0 0,17 0-1,1-17 17,70 17-17,-35 0 1,18-18-1,35 18 1,-1-18 0,19 18-1,-1-17 1,36 17 0,0 0-1,17 0 1</inkml:trace>
  <inkml:trace contextRef="#ctx0" brushRef="#br0" timeOffset="11671.56">26088 8149 0,'0'0'0,"-18"0"15,1 0 1,-1 18 0,0-18-1,1 0 1,17 17-1,17-17 48,1 0-47,0 0-16,17-17 15,35 17 1,-34 0-1,-19-18 1,19 18 0,-19 0-1,-34 0 17</inkml:trace>
  <inkml:trace contextRef="#ctx0" brushRef="#br0" timeOffset="25894.21">18362 5644 0,'0'-17'125,"-18"17"-109,18-18-1,-17 18 1,17-17-1,0-1 126,0 0-94,0 36 47,0 0-63,0-1-15,0 1-16,0-1 31,0 19-31,0-19 15,0 36 1,-18 0 0,18 18-1,0 17 1,0-35 0,18 0-1,-18-18 1,0-17-1,0-1 1,-18-34 31</inkml:trace>
  <inkml:trace contextRef="#ctx0" brushRef="#br0" timeOffset="27352.05">18486 5468 0,'0'0'0,"0"-18"31,17 18 16,1 0-31,-1 0-1,19 0 1,-19 0-16,72 18 16,-54-18-1,53 0-15,36 0 31,-19 0-15,-69 0-16,52 0 16,18 18-1,0-18 1,-36 0 0,-35 0-1,18 0 1,-35 0-16,17 17 15,-17-17 1,-18 18 31,0 0 47,0-1-79,-18-17-15,18 18 16,0 0-16,-17 34 16,-1-16-1,0-1-15,18 18 16,-35 35-1,35 0 1,-18-17 0,18 17-1,18 18 1,0-53 0,-18-36-16,0 19 15,17-1 16,-17 0-15,0-17 0,-17-18-1,-1 0 1,0 0 0,1 0-1,-36 0 1,18 0-1,-18 0 1,-18-18 0,-35 18-1,18-17 1,-88-19 0,-36 19-1,0-19 1,106 19 15,-17-1-15,105 1-16,-17 17 15,0 0 1,17 0 15,18 17 16</inkml:trace>
  <inkml:trace contextRef="#ctx0" brushRef="#br0" timeOffset="29811.48">20038 5891 0,'-18'0'47,"18"18"15,18-18 157,-1 0-125,-17 18-79,18-18 1,-18 17-1,18 1 1,-18 0 0,17-18-16,-17 17 15,18-17 17,-18 18-17,18-18 141,-1 0-124,-17-18-32,18 18 15,0 0 1,-1 0-16,18-17 31,1 17-15,34-18-16,-17 0 31,-35 18-15,17 0-1,-17 0 1,-1 0 0,1 0 30,0 0 79,-1 0-93,1 0-1,0 0 0,-36 0 79</inkml:trace>
  <inkml:trace contextRef="#ctx0" brushRef="#br0" timeOffset="45146.51">14905 5856 0,'0'-18'0,"0"36"0,-18-36 16,1 1-1,-1 17 1,18 17 62,0 1-78,-18-18 16,18 18-16,-17 17 15,17 0 1,0 1-1,0-19 1,17-17 0,1 0-1,35-17 1,-18-1 0,53-35-1,-17 18 16,-1 17-15,-34 0 0,-1 1-1,0 17 1,1 17 0,-19-17-1,1 0 16,-36 0 16,18-17-31</inkml:trace>
  <inkml:trace contextRef="#ctx0" brushRef="#br0" timeOffset="61749.17">14870 7197 0,'17'0'16,"1"0"15,-18 17 16,0 1-32,0 0 1,0-1-16,17 18 16,-17 1-1,18-1 1,-18-17 0,18-18-1,17 0 1,0-36-1,1 19 1,17-19 0,-1 1-1,-16 0 17,-19 35-17,19-18 1,-54 18 31,0 0-32</inkml:trace>
  <inkml:trace contextRef="#ctx0" brushRef="#br0" timeOffset="67706.5">17339 11906 0,'0'18'110,"0"0"-95,-18-18 1,18 17-16,0 18 16,-17-35-16,17 36 15,0-19 17,17 1-17,19-36 1,52-17-1,18 0 1,0-18 0,-36 35-1,-35 18 1,-17 0 0,-36 0 15,1 0-16</inkml:trace>
  <inkml:trace contextRef="#ctx0" brushRef="#br0" timeOffset="94021.3">23989 6967 0,'0'-17'16,"0"-1"15,18 36 94,-18-1-94,0 1-15,0 0-1,17-1-15,1 1 32,-1-18-32,1 0 15,17 0-15,18-18 16,71-17-1,-1 0 1,-52 17 0,-1 0-1,-34 1 17,-19 17-32,-17 17 46,0 1-14,-17-18-17</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09:41.436"/>
    </inkml:context>
    <inkml:brush xml:id="br0">
      <inkml:brushProperty name="width" value="0.05292" units="cm"/>
      <inkml:brushProperty name="height" value="0.05292" units="cm"/>
      <inkml:brushProperty name="color" value="#FF0000"/>
    </inkml:brush>
  </inkml:definitions>
  <inkml:trace contextRef="#ctx0" brushRef="#br0">12524 6015 0,'-18'0'15,"0"0"32,1 0 0,-1 0-16,0 0 0,1 0-15,-1 0 15,0 0 1,36 0 108,0 0-124,-1 0-1,36 17 1,-17-17 0,-19 0-16,36 0 15,0 0 17,0-17-17,18 17 1,-19 0-1,19-18 1,-18 18 0,-18 0-1,-17 0-15,0 0 16,-1-17 0,-17 34 46,-17-17-46</inkml:trace>
  <inkml:trace contextRef="#ctx0" brushRef="#br0" timeOffset="1445.34">14058 6156 0,'-17'0'16,"-1"-18"-1,0 18-15,-17 0 31,17-17-15,1 17 0,-1 0-1,0 0-15,36 0 63,0 0-48,-1 0 1,1 0-16,35 0 16,0 0-1,0 0 1,-18 0 0,36 0-1,52 0 1,1 0-1,17 0 1,-53 0 0,35 0-1,-17 17 1,-18-17 0,-35 0-1,-17 18-15,16-18 16,19 0-1,0 0 1,-1 0 0,-52 0-1,17 0 1,-17 18 15</inkml:trace>
  <inkml:trace contextRef="#ctx0" brushRef="#br0" timeOffset="34571.39">12859 10248 0,'0'0'0,"17"0"16,36-17 0,-35 17-1,0 0 1,-1 0-1,1 0 17,-18 17 30,18-17-46,-1 0-1,1 0-15,17 0 16,0 0-16,36 0 16,52-17-1,-52 17 1,-36 0 0,-52 0 30,-36 0-46</inkml:trace>
  <inkml:trace contextRef="#ctx0" brushRef="#br0" timeOffset="35940.01">11677 11483 0,'-18'0'47,"1"18"-31,-1-18-1,18 17 17,18-17-1,-1 0-15,1 0-16,53 0 15,-1 0 1,-35 0-1,36 0 1,35 0 0,-18 0-1,-53 0 1,-52 0 15,-19 0-15,-34 0-1</inkml:trace>
  <inkml:trace contextRef="#ctx0" brushRef="#br0" timeOffset="56552.37">4322 14482 0,'0'0'0,"0"17"250,17-17-219,-17 18-31,35-18 16,-17 17-1,0-17-15,17 0 16,-17 0-16,35 0 15,17 0 1,36-17 0,-53 17-1,-18-18 1,18 18 0,-35 0-16,35 0 15,-36 0-15,19 0 16,-1-17-1,0 17 1,-17 0 0,-1 0 15,-34 0 0,-1 0-15</inkml:trace>
  <inkml:trace contextRef="#ctx0" brushRef="#br0" timeOffset="59081.25">8767 14623 0,'0'0'0,"-18"0"16,-17 17-1,17-17 1,18 18-16,-18-18 16,1 0-1,-1 0 1,18 18 31,-18-18 0,1 0 78,17-18-110,-18 18 1,36 0 62,-1 0-47,1 0-15,0 0 0,35 18-1,0-18 1,-36 0-16,36 0 15,-18 0-15,36 0 16,-53-18-16,52 18 16,-17 0-1,35 0 1,-17 0 0,17 0-1,-53 0 1,-17 0-16,35 0 15,17-18 1,1 18 0,-1 0-1,-17 0 17,-35 0-32,17 0 15,18 0 1,0 0-1,18 0 1,-36 0 0,0-17-16,18 17 15,18 0 1,-1 0 0,-17 0-1,0 0 1,-18 0-1,-17 0 1,17 0 0,-17 0-16,0 0 15,17 0-15,-17 0 16,34 17 15,-16-17-15,-1 0-1,0 0 1,-17 0 0,0 0 15,-36 0 16,0 0-32,1 0 1,-1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1:19.495"/>
    </inkml:context>
    <inkml:brush xml:id="br0">
      <inkml:brushProperty name="width" value="0.05292" units="cm"/>
      <inkml:brushProperty name="height" value="0.05292" units="cm"/>
      <inkml:brushProperty name="color" value="#FF0000"/>
    </inkml:brush>
  </inkml:definitions>
  <inkml:trace contextRef="#ctx0" brushRef="#br0">7091 2875 0,'17'-17'0,"-34"34"0,52-52 16,36-18-16,17 18 15,-35 52 1,-36-17-16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2:15.103"/>
    </inkml:context>
    <inkml:brush xml:id="br0">
      <inkml:brushProperty name="width" value="0.05292" units="cm"/>
      <inkml:brushProperty name="height" value="0.05292" units="cm"/>
      <inkml:brushProperty name="color" value="#FF0000"/>
    </inkml:brush>
  </inkml:definitions>
  <inkml:trace contextRef="#ctx0" brushRef="#br0">6385 6015 0,'0'0'0,"-17"0"15,-19 0-15,-17 0 32,-17 0-17,-18-18 1,-36 18 0,-17-17-1,53 17-15</inkml:trace>
  <inkml:trace contextRef="#ctx0" brushRef="#br0" timeOffset="7182.01">2646 6174 0,'0'0'0,"-18"0"15,18-18 1,-17 18 0,-1 0 15,18 18-15,-18-18-1,-17 17 1,17 1-1,18 0 17,18-18-1,0 0-15,-1 0-1,1 0-15,17 0 16,18 0-1,0 0 1,0-18 0,-18 18-1,36 0 17,35 18-17,-18-18 1,0 17-1,-35-17 1,0 0 0,-18 18-1,18-18 1,-35 0 0,35 17-1,-1-17 1,1 0-1,-17 0 1,-19 0-16,19 0 16,-19 0-1,1 0 1,0 0 15,17 0 0,-18 0-15,1 0 0,0 0-1</inkml:trace>
  <inkml:trace contextRef="#ctx0" brushRef="#br0" timeOffset="12570.15">4533 6368 0,'-17'0'16,"17"-18"0,-18 18-1,0 0 17,1 0-17,-1 0 1,0 0 15,1 0-15,-1 0-1,18-18 17,18 18-1,-1 0-31,36 18 31,35-18-15,18 0-1,-35 0 1,-36 0-16,36 0 16,-36 18-16,36-18 15,34 0 1,-34 0-1,-36 17 1,-17-17 0,-1 0 31,-34 0 15</inkml:trace>
  <inkml:trace contextRef="#ctx0" brushRef="#br0" timeOffset="14748.96">6121 6315 0,'17'0'63,"-17"-18"-47,18 18 15,0 0-31,-1 18 15,1-18 1,35 0 0,0 0-1,0 0 1,-36 17-16,36-17 16,0 0-1,35 0 1,-17 0-1,-1 0 1,-34 0 15,-19 18-31,19-18 16,17 0 0,17 18-1,-17-18 1,35 17-1,18-17 1,17 0 0,-34 18-1,-54-18 1,18 0 0,-18 18-1,18-18 1,18 0 15,-36 0-31,18 0 16,-18 17-1,-17-17 17,-1 0-17,1 0 1,0 0 15,-1 0-15,1 0 15,0 0-15,-1 0 15,1 0-16,-18-17-15,18 17 16,-36 0 78</inkml:trace>
  <inkml:trace contextRef="#ctx0" brushRef="#br0" timeOffset="25445.15">8467 9190 0,'17'0'94,"1"0"-63,0 0 0,17 0-15,35 18 0,1-18-1,-36 0-15,71 17 16,-53-17-16,53 0 15,70 0 1,-17 0 0,0-17-1,-53 17 1,35 0 0,0 0 15,-18 0-16,-70 0 1,18 17 0,-36-17-1,18 0 1,0 0 0,0 0-1,-36 0-15,54 0 16,17 0-1,-17-17 1,-36 17 0,-17 0-16,17 0 15,0 0 17,-17 0-32,17 0 0,-17-18 15,-1 18 1,19 0-1,-1 0 1,35 0 0,19-18-1,-36 18 1,35 0 0,18-17-1,-36 17 1,-52 0-1,-36-18 17,1 18-32</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2T11:13:20.680"/>
    </inkml:context>
    <inkml:brush xml:id="br0">
      <inkml:brushProperty name="width" value="0.05292" units="cm"/>
      <inkml:brushProperty name="height" value="0.05292" units="cm"/>
      <inkml:brushProperty name="color" value="#FF0000"/>
    </inkml:brush>
  </inkml:definitions>
  <inkml:trace contextRef="#ctx0" brushRef="#br0">2646 6350 0,'0'0'0,"-18"0"0,1 0 15,-1 0 17,0-18-17,36 18 79,0 0-78,-1 0 15,1 0-31,-1 0 16,36-17-1,18 17 1,-36 0-1,-17 0 1,17 0 0,18 0-1,18 17 1,-18-17 0,-1 0-1,1 0 1,0 18-1,0-18 1,-18 0 0,18 0-1,-17 0 1,17 18 0,-18-18-1,0 0 1,-17 0-1,17 0 1,36 17 0,-18-17-1,-1 0 1,-34 0-16,35 0 16,18 0-1,17-17 1,-18 17-1,1 0 1,-18 0 0,0 0-1,-18 0 1,36 0-16,-1 0 16,54 17-1,-19-17 1,-34 0 15,-36 18-15,-17-18-1,-1 0-15,19 0 16,34 0 0,54 18-1,-36-18 1,71 17-1,-36-17 1,-17 18 0,-35-18-1,-18 0 1,-18 0 0,-18 0-1,54 0 1,52 0-1,71 0 1,-70 17 0,-71-17-16,53 0 15,0 0 1,-36 0 0,-52 0-1,-1 0 1,1 0-1,17-17 1,-17 17-16,35 0 16,0 0-1,-18 0-15,36-18 16,34 18 0,-16 0-1,-72 0 1,1 0 15,-18-17 0,18 17-15,-1 0 0,1 0-16,17-18 15,36 18 1,17 0-1,18 0 1,-53 0 0,17 0-1,-17 0 1,-18 0 0,1 0-1,17 0 1,17 0 15,18 0-15,18 0-1,-53 0 1,-35 0-16,17 0 16,-17 0-1,-36 0 16,0 0 1,1 0 124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7EAF7-406F-4659-912F-66437D65D556}"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3C26-55E8-4DE7-9EC7-9FEE1F36C5A3}" type="slidenum">
              <a:rPr lang="en-US" smtClean="0"/>
              <a:t>‹#›</a:t>
            </a:fld>
            <a:endParaRPr lang="en-US"/>
          </a:p>
        </p:txBody>
      </p:sp>
    </p:spTree>
    <p:extLst>
      <p:ext uri="{BB962C8B-B14F-4D97-AF65-F5344CB8AC3E}">
        <p14:creationId xmlns:p14="http://schemas.microsoft.com/office/powerpoint/2010/main" val="340170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a:t>
            </a:fld>
            <a:endParaRPr lang="en-US"/>
          </a:p>
        </p:txBody>
      </p:sp>
    </p:spTree>
    <p:extLst>
      <p:ext uri="{BB962C8B-B14F-4D97-AF65-F5344CB8AC3E}">
        <p14:creationId xmlns:p14="http://schemas.microsoft.com/office/powerpoint/2010/main" val="2286200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12</a:t>
            </a:fld>
            <a:endParaRPr lang="en-US"/>
          </a:p>
        </p:txBody>
      </p:sp>
    </p:spTree>
    <p:extLst>
      <p:ext uri="{BB962C8B-B14F-4D97-AF65-F5344CB8AC3E}">
        <p14:creationId xmlns:p14="http://schemas.microsoft.com/office/powerpoint/2010/main" val="469875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13</a:t>
            </a:fld>
            <a:endParaRPr lang="en-US"/>
          </a:p>
        </p:txBody>
      </p:sp>
    </p:spTree>
    <p:extLst>
      <p:ext uri="{BB962C8B-B14F-4D97-AF65-F5344CB8AC3E}">
        <p14:creationId xmlns:p14="http://schemas.microsoft.com/office/powerpoint/2010/main" val="1873849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not let the applications access the console directly, because in that case, an application can hijack the console and prevent other applications from using them.</a:t>
            </a:r>
          </a:p>
        </p:txBody>
      </p:sp>
      <p:sp>
        <p:nvSpPr>
          <p:cNvPr id="4" name="Slide Number Placeholder 3"/>
          <p:cNvSpPr>
            <a:spLocks noGrp="1"/>
          </p:cNvSpPr>
          <p:nvPr>
            <p:ph type="sldNum" sz="quarter" idx="5"/>
          </p:nvPr>
        </p:nvSpPr>
        <p:spPr/>
        <p:txBody>
          <a:bodyPr/>
          <a:lstStyle/>
          <a:p>
            <a:fld id="{166B3C26-55E8-4DE7-9EC7-9FEE1F36C5A3}" type="slidenum">
              <a:rPr lang="en-US" smtClean="0"/>
              <a:t>14</a:t>
            </a:fld>
            <a:endParaRPr lang="en-US"/>
          </a:p>
        </p:txBody>
      </p:sp>
    </p:spTree>
    <p:extLst>
      <p:ext uri="{BB962C8B-B14F-4D97-AF65-F5344CB8AC3E}">
        <p14:creationId xmlns:p14="http://schemas.microsoft.com/office/powerpoint/2010/main" val="3469237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15</a:t>
            </a:fld>
            <a:endParaRPr lang="en-US"/>
          </a:p>
        </p:txBody>
      </p:sp>
    </p:spTree>
    <p:extLst>
      <p:ext uri="{BB962C8B-B14F-4D97-AF65-F5344CB8AC3E}">
        <p14:creationId xmlns:p14="http://schemas.microsoft.com/office/powerpoint/2010/main" val="118823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16</a:t>
            </a:fld>
            <a:endParaRPr lang="en-US"/>
          </a:p>
        </p:txBody>
      </p:sp>
    </p:spTree>
    <p:extLst>
      <p:ext uri="{BB962C8B-B14F-4D97-AF65-F5344CB8AC3E}">
        <p14:creationId xmlns:p14="http://schemas.microsoft.com/office/powerpoint/2010/main" val="1445560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17</a:t>
            </a:fld>
            <a:endParaRPr lang="en-US"/>
          </a:p>
        </p:txBody>
      </p:sp>
    </p:spTree>
    <p:extLst>
      <p:ext uri="{BB962C8B-B14F-4D97-AF65-F5344CB8AC3E}">
        <p14:creationId xmlns:p14="http://schemas.microsoft.com/office/powerpoint/2010/main" val="333329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18</a:t>
            </a:fld>
            <a:endParaRPr lang="en-US"/>
          </a:p>
        </p:txBody>
      </p:sp>
    </p:spTree>
    <p:extLst>
      <p:ext uri="{BB962C8B-B14F-4D97-AF65-F5344CB8AC3E}">
        <p14:creationId xmlns:p14="http://schemas.microsoft.com/office/powerpoint/2010/main" val="878247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19</a:t>
            </a:fld>
            <a:endParaRPr lang="en-US"/>
          </a:p>
        </p:txBody>
      </p:sp>
    </p:spTree>
    <p:extLst>
      <p:ext uri="{BB962C8B-B14F-4D97-AF65-F5344CB8AC3E}">
        <p14:creationId xmlns:p14="http://schemas.microsoft.com/office/powerpoint/2010/main" val="2473221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20</a:t>
            </a:fld>
            <a:endParaRPr lang="en-US"/>
          </a:p>
        </p:txBody>
      </p:sp>
    </p:spTree>
    <p:extLst>
      <p:ext uri="{BB962C8B-B14F-4D97-AF65-F5344CB8AC3E}">
        <p14:creationId xmlns:p14="http://schemas.microsoft.com/office/powerpoint/2010/main" val="4031436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21</a:t>
            </a:fld>
            <a:endParaRPr lang="en-US"/>
          </a:p>
        </p:txBody>
      </p:sp>
    </p:spTree>
    <p:extLst>
      <p:ext uri="{BB962C8B-B14F-4D97-AF65-F5344CB8AC3E}">
        <p14:creationId xmlns:p14="http://schemas.microsoft.com/office/powerpoint/2010/main" val="317483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4</a:t>
            </a:fld>
            <a:endParaRPr lang="en-US"/>
          </a:p>
        </p:txBody>
      </p:sp>
    </p:spTree>
    <p:extLst>
      <p:ext uri="{BB962C8B-B14F-4D97-AF65-F5344CB8AC3E}">
        <p14:creationId xmlns:p14="http://schemas.microsoft.com/office/powerpoint/2010/main" val="2508456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22</a:t>
            </a:fld>
            <a:endParaRPr lang="en-US"/>
          </a:p>
        </p:txBody>
      </p:sp>
    </p:spTree>
    <p:extLst>
      <p:ext uri="{BB962C8B-B14F-4D97-AF65-F5344CB8AC3E}">
        <p14:creationId xmlns:p14="http://schemas.microsoft.com/office/powerpoint/2010/main" val="336868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23</a:t>
            </a:fld>
            <a:endParaRPr lang="en-US"/>
          </a:p>
        </p:txBody>
      </p:sp>
    </p:spTree>
    <p:extLst>
      <p:ext uri="{BB962C8B-B14F-4D97-AF65-F5344CB8AC3E}">
        <p14:creationId xmlns:p14="http://schemas.microsoft.com/office/powerpoint/2010/main" val="2005472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24</a:t>
            </a:fld>
            <a:endParaRPr lang="en-US"/>
          </a:p>
        </p:txBody>
      </p:sp>
    </p:spTree>
    <p:extLst>
      <p:ext uri="{BB962C8B-B14F-4D97-AF65-F5344CB8AC3E}">
        <p14:creationId xmlns:p14="http://schemas.microsoft.com/office/powerpoint/2010/main" val="3626329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25</a:t>
            </a:fld>
            <a:endParaRPr lang="en-US"/>
          </a:p>
        </p:txBody>
      </p:sp>
    </p:spTree>
    <p:extLst>
      <p:ext uri="{BB962C8B-B14F-4D97-AF65-F5344CB8AC3E}">
        <p14:creationId xmlns:p14="http://schemas.microsoft.com/office/powerpoint/2010/main" val="264589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26</a:t>
            </a:fld>
            <a:endParaRPr lang="en-US"/>
          </a:p>
        </p:txBody>
      </p:sp>
    </p:spTree>
    <p:extLst>
      <p:ext uri="{BB962C8B-B14F-4D97-AF65-F5344CB8AC3E}">
        <p14:creationId xmlns:p14="http://schemas.microsoft.com/office/powerpoint/2010/main" val="1950036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27</a:t>
            </a:fld>
            <a:endParaRPr lang="en-US"/>
          </a:p>
        </p:txBody>
      </p:sp>
    </p:spTree>
    <p:extLst>
      <p:ext uri="{BB962C8B-B14F-4D97-AF65-F5344CB8AC3E}">
        <p14:creationId xmlns:p14="http://schemas.microsoft.com/office/powerpoint/2010/main" val="1141852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28</a:t>
            </a:fld>
            <a:endParaRPr lang="en-US"/>
          </a:p>
        </p:txBody>
      </p:sp>
    </p:spTree>
    <p:extLst>
      <p:ext uri="{BB962C8B-B14F-4D97-AF65-F5344CB8AC3E}">
        <p14:creationId xmlns:p14="http://schemas.microsoft.com/office/powerpoint/2010/main" val="3547676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29</a:t>
            </a:fld>
            <a:endParaRPr lang="en-US"/>
          </a:p>
        </p:txBody>
      </p:sp>
    </p:spTree>
    <p:extLst>
      <p:ext uri="{BB962C8B-B14F-4D97-AF65-F5344CB8AC3E}">
        <p14:creationId xmlns:p14="http://schemas.microsoft.com/office/powerpoint/2010/main" val="2765014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30</a:t>
            </a:fld>
            <a:endParaRPr lang="en-US"/>
          </a:p>
        </p:txBody>
      </p:sp>
    </p:spTree>
    <p:extLst>
      <p:ext uri="{BB962C8B-B14F-4D97-AF65-F5344CB8AC3E}">
        <p14:creationId xmlns:p14="http://schemas.microsoft.com/office/powerpoint/2010/main" val="2841693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31</a:t>
            </a:fld>
            <a:endParaRPr lang="en-US"/>
          </a:p>
        </p:txBody>
      </p:sp>
    </p:spTree>
    <p:extLst>
      <p:ext uri="{BB962C8B-B14F-4D97-AF65-F5344CB8AC3E}">
        <p14:creationId xmlns:p14="http://schemas.microsoft.com/office/powerpoint/2010/main" val="238659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5</a:t>
            </a:fld>
            <a:endParaRPr lang="en-US"/>
          </a:p>
        </p:txBody>
      </p:sp>
    </p:spTree>
    <p:extLst>
      <p:ext uri="{BB962C8B-B14F-4D97-AF65-F5344CB8AC3E}">
        <p14:creationId xmlns:p14="http://schemas.microsoft.com/office/powerpoint/2010/main" val="1282382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32</a:t>
            </a:fld>
            <a:endParaRPr lang="en-US"/>
          </a:p>
        </p:txBody>
      </p:sp>
    </p:spTree>
    <p:extLst>
      <p:ext uri="{BB962C8B-B14F-4D97-AF65-F5344CB8AC3E}">
        <p14:creationId xmlns:p14="http://schemas.microsoft.com/office/powerpoint/2010/main" val="2790702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33</a:t>
            </a:fld>
            <a:endParaRPr lang="en-US"/>
          </a:p>
        </p:txBody>
      </p:sp>
    </p:spTree>
    <p:extLst>
      <p:ext uri="{BB962C8B-B14F-4D97-AF65-F5344CB8AC3E}">
        <p14:creationId xmlns:p14="http://schemas.microsoft.com/office/powerpoint/2010/main" val="106119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34</a:t>
            </a:fld>
            <a:endParaRPr lang="en-US"/>
          </a:p>
        </p:txBody>
      </p:sp>
    </p:spTree>
    <p:extLst>
      <p:ext uri="{BB962C8B-B14F-4D97-AF65-F5344CB8AC3E}">
        <p14:creationId xmlns:p14="http://schemas.microsoft.com/office/powerpoint/2010/main" val="3373241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35</a:t>
            </a:fld>
            <a:endParaRPr lang="en-US"/>
          </a:p>
        </p:txBody>
      </p:sp>
    </p:spTree>
    <p:extLst>
      <p:ext uri="{BB962C8B-B14F-4D97-AF65-F5344CB8AC3E}">
        <p14:creationId xmlns:p14="http://schemas.microsoft.com/office/powerpoint/2010/main" val="777921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36</a:t>
            </a:fld>
            <a:endParaRPr lang="en-US"/>
          </a:p>
        </p:txBody>
      </p:sp>
    </p:spTree>
    <p:extLst>
      <p:ext uri="{BB962C8B-B14F-4D97-AF65-F5344CB8AC3E}">
        <p14:creationId xmlns:p14="http://schemas.microsoft.com/office/powerpoint/2010/main" val="1635377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37</a:t>
            </a:fld>
            <a:endParaRPr lang="en-US"/>
          </a:p>
        </p:txBody>
      </p:sp>
    </p:spTree>
    <p:extLst>
      <p:ext uri="{BB962C8B-B14F-4D97-AF65-F5344CB8AC3E}">
        <p14:creationId xmlns:p14="http://schemas.microsoft.com/office/powerpoint/2010/main" val="3720389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38</a:t>
            </a:fld>
            <a:endParaRPr lang="en-US"/>
          </a:p>
        </p:txBody>
      </p:sp>
    </p:spTree>
    <p:extLst>
      <p:ext uri="{BB962C8B-B14F-4D97-AF65-F5344CB8AC3E}">
        <p14:creationId xmlns:p14="http://schemas.microsoft.com/office/powerpoint/2010/main" val="1795378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39</a:t>
            </a:fld>
            <a:endParaRPr lang="en-US"/>
          </a:p>
        </p:txBody>
      </p:sp>
    </p:spTree>
    <p:extLst>
      <p:ext uri="{BB962C8B-B14F-4D97-AF65-F5344CB8AC3E}">
        <p14:creationId xmlns:p14="http://schemas.microsoft.com/office/powerpoint/2010/main" val="2850843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40</a:t>
            </a:fld>
            <a:endParaRPr lang="en-US"/>
          </a:p>
        </p:txBody>
      </p:sp>
    </p:spTree>
    <p:extLst>
      <p:ext uri="{BB962C8B-B14F-4D97-AF65-F5344CB8AC3E}">
        <p14:creationId xmlns:p14="http://schemas.microsoft.com/office/powerpoint/2010/main" val="3394357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41</a:t>
            </a:fld>
            <a:endParaRPr lang="en-US"/>
          </a:p>
        </p:txBody>
      </p:sp>
    </p:spTree>
    <p:extLst>
      <p:ext uri="{BB962C8B-B14F-4D97-AF65-F5344CB8AC3E}">
        <p14:creationId xmlns:p14="http://schemas.microsoft.com/office/powerpoint/2010/main" val="228647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6</a:t>
            </a:fld>
            <a:endParaRPr lang="en-US"/>
          </a:p>
        </p:txBody>
      </p:sp>
    </p:spTree>
    <p:extLst>
      <p:ext uri="{BB962C8B-B14F-4D97-AF65-F5344CB8AC3E}">
        <p14:creationId xmlns:p14="http://schemas.microsoft.com/office/powerpoint/2010/main" val="3836989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evident from this instruction that, whether we want to store 1,2, or 4-byte value (0) into the destination memory address. A “b”, “w”, or “l” suffix is required to eliminate this ambiguity.</a:t>
            </a:r>
          </a:p>
        </p:txBody>
      </p:sp>
      <p:sp>
        <p:nvSpPr>
          <p:cNvPr id="4" name="Slide Number Placeholder 3"/>
          <p:cNvSpPr>
            <a:spLocks noGrp="1"/>
          </p:cNvSpPr>
          <p:nvPr>
            <p:ph type="sldNum" sz="quarter" idx="5"/>
          </p:nvPr>
        </p:nvSpPr>
        <p:spPr/>
        <p:txBody>
          <a:bodyPr/>
          <a:lstStyle/>
          <a:p>
            <a:fld id="{166B3C26-55E8-4DE7-9EC7-9FEE1F36C5A3}" type="slidenum">
              <a:rPr lang="en-US" smtClean="0"/>
              <a:t>42</a:t>
            </a:fld>
            <a:endParaRPr lang="en-US"/>
          </a:p>
        </p:txBody>
      </p:sp>
    </p:spTree>
    <p:extLst>
      <p:ext uri="{BB962C8B-B14F-4D97-AF65-F5344CB8AC3E}">
        <p14:creationId xmlns:p14="http://schemas.microsoft.com/office/powerpoint/2010/main" val="2834483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know that %</a:t>
            </a:r>
            <a:r>
              <a:rPr lang="en-US" dirty="0" err="1"/>
              <a:t>eax</a:t>
            </a:r>
            <a:r>
              <a:rPr lang="en-US" dirty="0"/>
              <a:t> contains a 4-byte value.</a:t>
            </a:r>
          </a:p>
        </p:txBody>
      </p:sp>
      <p:sp>
        <p:nvSpPr>
          <p:cNvPr id="4" name="Slide Number Placeholder 3"/>
          <p:cNvSpPr>
            <a:spLocks noGrp="1"/>
          </p:cNvSpPr>
          <p:nvPr>
            <p:ph type="sldNum" sz="quarter" idx="5"/>
          </p:nvPr>
        </p:nvSpPr>
        <p:spPr/>
        <p:txBody>
          <a:bodyPr/>
          <a:lstStyle/>
          <a:p>
            <a:fld id="{166B3C26-55E8-4DE7-9EC7-9FEE1F36C5A3}" type="slidenum">
              <a:rPr lang="en-US" smtClean="0"/>
              <a:t>43</a:t>
            </a:fld>
            <a:endParaRPr lang="en-US"/>
          </a:p>
        </p:txBody>
      </p:sp>
    </p:spTree>
    <p:extLst>
      <p:ext uri="{BB962C8B-B14F-4D97-AF65-F5344CB8AC3E}">
        <p14:creationId xmlns:p14="http://schemas.microsoft.com/office/powerpoint/2010/main" val="2217383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44</a:t>
            </a:fld>
            <a:endParaRPr lang="en-US"/>
          </a:p>
        </p:txBody>
      </p:sp>
    </p:spTree>
    <p:extLst>
      <p:ext uri="{BB962C8B-B14F-4D97-AF65-F5344CB8AC3E}">
        <p14:creationId xmlns:p14="http://schemas.microsoft.com/office/powerpoint/2010/main" val="640546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jmp</a:t>
            </a:r>
            <a:r>
              <a:rPr lang="en-US" dirty="0"/>
              <a:t> instruction is an unconditional jump. This instruction sets the EIP to EIP + rel32.</a:t>
            </a:r>
          </a:p>
        </p:txBody>
      </p:sp>
      <p:sp>
        <p:nvSpPr>
          <p:cNvPr id="4" name="Slide Number Placeholder 3"/>
          <p:cNvSpPr>
            <a:spLocks noGrp="1"/>
          </p:cNvSpPr>
          <p:nvPr>
            <p:ph type="sldNum" sz="quarter" idx="5"/>
          </p:nvPr>
        </p:nvSpPr>
        <p:spPr/>
        <p:txBody>
          <a:bodyPr/>
          <a:lstStyle/>
          <a:p>
            <a:fld id="{A01BC1F8-B591-43DC-9BA9-3FFB1191E75A}" type="slidenum">
              <a:rPr lang="en-US" smtClean="0"/>
              <a:t>45</a:t>
            </a:fld>
            <a:endParaRPr lang="en-US"/>
          </a:p>
        </p:txBody>
      </p:sp>
    </p:spTree>
    <p:extLst>
      <p:ext uri="{BB962C8B-B14F-4D97-AF65-F5344CB8AC3E}">
        <p14:creationId xmlns:p14="http://schemas.microsoft.com/office/powerpoint/2010/main" val="289145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46</a:t>
            </a:fld>
            <a:endParaRPr lang="en-US"/>
          </a:p>
        </p:txBody>
      </p:sp>
    </p:spTree>
    <p:extLst>
      <p:ext uri="{BB962C8B-B14F-4D97-AF65-F5344CB8AC3E}">
        <p14:creationId xmlns:p14="http://schemas.microsoft.com/office/powerpoint/2010/main" val="14176359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47</a:t>
            </a:fld>
            <a:endParaRPr lang="en-US"/>
          </a:p>
        </p:txBody>
      </p:sp>
    </p:spTree>
    <p:extLst>
      <p:ext uri="{BB962C8B-B14F-4D97-AF65-F5344CB8AC3E}">
        <p14:creationId xmlns:p14="http://schemas.microsoft.com/office/powerpoint/2010/main" val="3381523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48</a:t>
            </a:fld>
            <a:endParaRPr lang="en-US"/>
          </a:p>
        </p:txBody>
      </p:sp>
    </p:spTree>
    <p:extLst>
      <p:ext uri="{BB962C8B-B14F-4D97-AF65-F5344CB8AC3E}">
        <p14:creationId xmlns:p14="http://schemas.microsoft.com/office/powerpoint/2010/main" val="1795984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49</a:t>
            </a:fld>
            <a:endParaRPr lang="en-US"/>
          </a:p>
        </p:txBody>
      </p:sp>
    </p:spTree>
    <p:extLst>
      <p:ext uri="{BB962C8B-B14F-4D97-AF65-F5344CB8AC3E}">
        <p14:creationId xmlns:p14="http://schemas.microsoft.com/office/powerpoint/2010/main" val="3700564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ZF is set, then src2 = src1. The x86 processor looks at the </a:t>
            </a:r>
            <a:r>
              <a:rPr lang="en-US" dirty="0" err="1"/>
              <a:t>eflags</a:t>
            </a:r>
            <a:r>
              <a:rPr lang="en-US" dirty="0"/>
              <a:t> register to find the value of zero flag(ZF). If ZF is set, then the x86 processor sets the EIP to the target address (EIP + rel32).</a:t>
            </a:r>
          </a:p>
        </p:txBody>
      </p:sp>
      <p:sp>
        <p:nvSpPr>
          <p:cNvPr id="4" name="Slide Number Placeholder 3"/>
          <p:cNvSpPr>
            <a:spLocks noGrp="1"/>
          </p:cNvSpPr>
          <p:nvPr>
            <p:ph type="sldNum" sz="quarter" idx="5"/>
          </p:nvPr>
        </p:nvSpPr>
        <p:spPr/>
        <p:txBody>
          <a:bodyPr/>
          <a:lstStyle/>
          <a:p>
            <a:fld id="{A01BC1F8-B591-43DC-9BA9-3FFB1191E75A}" type="slidenum">
              <a:rPr lang="en-US" smtClean="0"/>
              <a:t>50</a:t>
            </a:fld>
            <a:endParaRPr lang="en-US"/>
          </a:p>
        </p:txBody>
      </p:sp>
    </p:spTree>
    <p:extLst>
      <p:ext uri="{BB962C8B-B14F-4D97-AF65-F5344CB8AC3E}">
        <p14:creationId xmlns:p14="http://schemas.microsoft.com/office/powerpoint/2010/main" val="106955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ZF is set then src2 = src1. ja jumps to the target address (EIP + rel32) only if src2 &gt; src1. The x86 processor looks at the </a:t>
            </a:r>
            <a:r>
              <a:rPr lang="en-US" dirty="0" err="1"/>
              <a:t>eflags</a:t>
            </a:r>
            <a:r>
              <a:rPr lang="en-US" dirty="0"/>
              <a:t> register to find the value of the carry flag(CF) and the zero flag(ZF). If both of them are not set, then it sets the EIP to the target address (EIP + rel32).</a:t>
            </a:r>
          </a:p>
        </p:txBody>
      </p:sp>
      <p:sp>
        <p:nvSpPr>
          <p:cNvPr id="4" name="Slide Number Placeholder 3"/>
          <p:cNvSpPr>
            <a:spLocks noGrp="1"/>
          </p:cNvSpPr>
          <p:nvPr>
            <p:ph type="sldNum" sz="quarter" idx="5"/>
          </p:nvPr>
        </p:nvSpPr>
        <p:spPr/>
        <p:txBody>
          <a:bodyPr/>
          <a:lstStyle/>
          <a:p>
            <a:fld id="{A01BC1F8-B591-43DC-9BA9-3FFB1191E75A}" type="slidenum">
              <a:rPr lang="en-US" smtClean="0"/>
              <a:t>51</a:t>
            </a:fld>
            <a:endParaRPr lang="en-US"/>
          </a:p>
        </p:txBody>
      </p:sp>
    </p:spTree>
    <p:extLst>
      <p:ext uri="{BB962C8B-B14F-4D97-AF65-F5344CB8AC3E}">
        <p14:creationId xmlns:p14="http://schemas.microsoft.com/office/powerpoint/2010/main" val="145468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7</a:t>
            </a:fld>
            <a:endParaRPr lang="en-US"/>
          </a:p>
        </p:txBody>
      </p:sp>
    </p:spTree>
    <p:extLst>
      <p:ext uri="{BB962C8B-B14F-4D97-AF65-F5344CB8AC3E}">
        <p14:creationId xmlns:p14="http://schemas.microsoft.com/office/powerpoint/2010/main" val="38425145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52</a:t>
            </a:fld>
            <a:endParaRPr lang="en-US"/>
          </a:p>
        </p:txBody>
      </p:sp>
    </p:spTree>
    <p:extLst>
      <p:ext uri="{BB962C8B-B14F-4D97-AF65-F5344CB8AC3E}">
        <p14:creationId xmlns:p14="http://schemas.microsoft.com/office/powerpoint/2010/main" val="29142616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53</a:t>
            </a:fld>
            <a:endParaRPr lang="en-US"/>
          </a:p>
        </p:txBody>
      </p:sp>
    </p:spTree>
    <p:extLst>
      <p:ext uri="{BB962C8B-B14F-4D97-AF65-F5344CB8AC3E}">
        <p14:creationId xmlns:p14="http://schemas.microsoft.com/office/powerpoint/2010/main" val="521052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54</a:t>
            </a:fld>
            <a:endParaRPr lang="en-US"/>
          </a:p>
        </p:txBody>
      </p:sp>
    </p:spTree>
    <p:extLst>
      <p:ext uri="{BB962C8B-B14F-4D97-AF65-F5344CB8AC3E}">
        <p14:creationId xmlns:p14="http://schemas.microsoft.com/office/powerpoint/2010/main" val="32942623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55</a:t>
            </a:fld>
            <a:endParaRPr lang="en-US"/>
          </a:p>
        </p:txBody>
      </p:sp>
    </p:spTree>
    <p:extLst>
      <p:ext uri="{BB962C8B-B14F-4D97-AF65-F5344CB8AC3E}">
        <p14:creationId xmlns:p14="http://schemas.microsoft.com/office/powerpoint/2010/main" val="41205856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if body, we need to insert an unconditional jump to skip the else body.</a:t>
            </a:r>
          </a:p>
        </p:txBody>
      </p:sp>
      <p:sp>
        <p:nvSpPr>
          <p:cNvPr id="4" name="Slide Number Placeholder 3"/>
          <p:cNvSpPr>
            <a:spLocks noGrp="1"/>
          </p:cNvSpPr>
          <p:nvPr>
            <p:ph type="sldNum" sz="quarter" idx="5"/>
          </p:nvPr>
        </p:nvSpPr>
        <p:spPr/>
        <p:txBody>
          <a:bodyPr/>
          <a:lstStyle/>
          <a:p>
            <a:fld id="{A01BC1F8-B591-43DC-9BA9-3FFB1191E75A}" type="slidenum">
              <a:rPr lang="en-US" smtClean="0"/>
              <a:t>56</a:t>
            </a:fld>
            <a:endParaRPr lang="en-US"/>
          </a:p>
        </p:txBody>
      </p:sp>
    </p:spTree>
    <p:extLst>
      <p:ext uri="{BB962C8B-B14F-4D97-AF65-F5344CB8AC3E}">
        <p14:creationId xmlns:p14="http://schemas.microsoft.com/office/powerpoint/2010/main" val="3040470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if body, we need to insert an unconditional jump to skip the else body.</a:t>
            </a:r>
          </a:p>
        </p:txBody>
      </p:sp>
      <p:sp>
        <p:nvSpPr>
          <p:cNvPr id="4" name="Slide Number Placeholder 3"/>
          <p:cNvSpPr>
            <a:spLocks noGrp="1"/>
          </p:cNvSpPr>
          <p:nvPr>
            <p:ph type="sldNum" sz="quarter" idx="5"/>
          </p:nvPr>
        </p:nvSpPr>
        <p:spPr/>
        <p:txBody>
          <a:bodyPr/>
          <a:lstStyle/>
          <a:p>
            <a:fld id="{A01BC1F8-B591-43DC-9BA9-3FFB1191E75A}" type="slidenum">
              <a:rPr lang="en-US" smtClean="0"/>
              <a:t>57</a:t>
            </a:fld>
            <a:endParaRPr lang="en-US"/>
          </a:p>
        </p:txBody>
      </p:sp>
    </p:spTree>
    <p:extLst>
      <p:ext uri="{BB962C8B-B14F-4D97-AF65-F5344CB8AC3E}">
        <p14:creationId xmlns:p14="http://schemas.microsoft.com/office/powerpoint/2010/main" val="1585005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58</a:t>
            </a:fld>
            <a:endParaRPr lang="en-US"/>
          </a:p>
        </p:txBody>
      </p:sp>
    </p:spTree>
    <p:extLst>
      <p:ext uri="{BB962C8B-B14F-4D97-AF65-F5344CB8AC3E}">
        <p14:creationId xmlns:p14="http://schemas.microsoft.com/office/powerpoint/2010/main" val="6339627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59</a:t>
            </a:fld>
            <a:endParaRPr lang="en-US"/>
          </a:p>
        </p:txBody>
      </p:sp>
    </p:spTree>
    <p:extLst>
      <p:ext uri="{BB962C8B-B14F-4D97-AF65-F5344CB8AC3E}">
        <p14:creationId xmlns:p14="http://schemas.microsoft.com/office/powerpoint/2010/main" val="888271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60</a:t>
            </a:fld>
            <a:endParaRPr lang="en-US"/>
          </a:p>
        </p:txBody>
      </p:sp>
    </p:spTree>
    <p:extLst>
      <p:ext uri="{BB962C8B-B14F-4D97-AF65-F5344CB8AC3E}">
        <p14:creationId xmlns:p14="http://schemas.microsoft.com/office/powerpoint/2010/main" val="12729472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61</a:t>
            </a:fld>
            <a:endParaRPr lang="en-US"/>
          </a:p>
        </p:txBody>
      </p:sp>
    </p:spTree>
    <p:extLst>
      <p:ext uri="{BB962C8B-B14F-4D97-AF65-F5344CB8AC3E}">
        <p14:creationId xmlns:p14="http://schemas.microsoft.com/office/powerpoint/2010/main" val="318738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8</a:t>
            </a:fld>
            <a:endParaRPr lang="en-US"/>
          </a:p>
        </p:txBody>
      </p:sp>
    </p:spTree>
    <p:extLst>
      <p:ext uri="{BB962C8B-B14F-4D97-AF65-F5344CB8AC3E}">
        <p14:creationId xmlns:p14="http://schemas.microsoft.com/office/powerpoint/2010/main" val="38818230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62</a:t>
            </a:fld>
            <a:endParaRPr lang="en-US"/>
          </a:p>
        </p:txBody>
      </p:sp>
    </p:spTree>
    <p:extLst>
      <p:ext uri="{BB962C8B-B14F-4D97-AF65-F5344CB8AC3E}">
        <p14:creationId xmlns:p14="http://schemas.microsoft.com/office/powerpoint/2010/main" val="29054671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63</a:t>
            </a:fld>
            <a:endParaRPr lang="en-US"/>
          </a:p>
        </p:txBody>
      </p:sp>
    </p:spTree>
    <p:extLst>
      <p:ext uri="{BB962C8B-B14F-4D97-AF65-F5344CB8AC3E}">
        <p14:creationId xmlns:p14="http://schemas.microsoft.com/office/powerpoint/2010/main" val="142257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disk interface is the sequence of sectors. In this example, the sector size is 512 bytes. The disk interface allows programmers to read/write from/to sectors. </a:t>
            </a:r>
          </a:p>
        </p:txBody>
      </p:sp>
      <p:sp>
        <p:nvSpPr>
          <p:cNvPr id="4" name="Slide Number Placeholder 3"/>
          <p:cNvSpPr>
            <a:spLocks noGrp="1"/>
          </p:cNvSpPr>
          <p:nvPr>
            <p:ph type="sldNum" sz="quarter" idx="5"/>
          </p:nvPr>
        </p:nvSpPr>
        <p:spPr/>
        <p:txBody>
          <a:bodyPr/>
          <a:lstStyle/>
          <a:p>
            <a:fld id="{166B3C26-55E8-4DE7-9EC7-9FEE1F36C5A3}" type="slidenum">
              <a:rPr lang="en-US" smtClean="0"/>
              <a:t>9</a:t>
            </a:fld>
            <a:endParaRPr lang="en-US"/>
          </a:p>
        </p:txBody>
      </p:sp>
    </p:spTree>
    <p:extLst>
      <p:ext uri="{BB962C8B-B14F-4D97-AF65-F5344CB8AC3E}">
        <p14:creationId xmlns:p14="http://schemas.microsoft.com/office/powerpoint/2010/main" val="426345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interface is the file system. A file is divided into the contiguous blocks, where the block size is equal to sector size. Blocks can be stored in random sectors. The OS hides the complexity of blocks to sector translation from the programmers.</a:t>
            </a:r>
          </a:p>
        </p:txBody>
      </p:sp>
      <p:sp>
        <p:nvSpPr>
          <p:cNvPr id="4" name="Slide Number Placeholder 3"/>
          <p:cNvSpPr>
            <a:spLocks noGrp="1"/>
          </p:cNvSpPr>
          <p:nvPr>
            <p:ph type="sldNum" sz="quarter" idx="5"/>
          </p:nvPr>
        </p:nvSpPr>
        <p:spPr/>
        <p:txBody>
          <a:bodyPr/>
          <a:lstStyle/>
          <a:p>
            <a:fld id="{166B3C26-55E8-4DE7-9EC7-9FEE1F36C5A3}" type="slidenum">
              <a:rPr lang="en-US" smtClean="0"/>
              <a:t>10</a:t>
            </a:fld>
            <a:endParaRPr lang="en-US"/>
          </a:p>
        </p:txBody>
      </p:sp>
    </p:spTree>
    <p:extLst>
      <p:ext uri="{BB962C8B-B14F-4D97-AF65-F5344CB8AC3E}">
        <p14:creationId xmlns:p14="http://schemas.microsoft.com/office/powerpoint/2010/main" val="227896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keeps the mapping from blocks to sectors.</a:t>
            </a:r>
          </a:p>
        </p:txBody>
      </p:sp>
      <p:sp>
        <p:nvSpPr>
          <p:cNvPr id="4" name="Slide Number Placeholder 3"/>
          <p:cNvSpPr>
            <a:spLocks noGrp="1"/>
          </p:cNvSpPr>
          <p:nvPr>
            <p:ph type="sldNum" sz="quarter" idx="5"/>
          </p:nvPr>
        </p:nvSpPr>
        <p:spPr/>
        <p:txBody>
          <a:bodyPr/>
          <a:lstStyle/>
          <a:p>
            <a:fld id="{166B3C26-55E8-4DE7-9EC7-9FEE1F36C5A3}" type="slidenum">
              <a:rPr lang="en-US" smtClean="0"/>
              <a:t>11</a:t>
            </a:fld>
            <a:endParaRPr lang="en-US"/>
          </a:p>
        </p:txBody>
      </p:sp>
    </p:spTree>
    <p:extLst>
      <p:ext uri="{BB962C8B-B14F-4D97-AF65-F5344CB8AC3E}">
        <p14:creationId xmlns:p14="http://schemas.microsoft.com/office/powerpoint/2010/main" val="33338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F782-B62A-438F-A8FD-33DC371C60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6077A0-0993-4489-8B39-506E66E9B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70A9BC-44DB-48DD-BC56-625ADE422EAA}"/>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5" name="Footer Placeholder 4">
            <a:extLst>
              <a:ext uri="{FF2B5EF4-FFF2-40B4-BE49-F238E27FC236}">
                <a16:creationId xmlns:a16="http://schemas.microsoft.com/office/drawing/2014/main" id="{2E131D1B-716D-455E-9273-71A512DA7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CA981-B5CE-4E29-B6A3-0510DF45A49A}"/>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1300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2D80-E2E8-46B8-A0B2-8FECFA81A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F74FCC-EBD9-4E5A-8B28-4CFC4FA58E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E79A6-ADC7-4953-8EB6-5DE1FFF214CF}"/>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5" name="Footer Placeholder 4">
            <a:extLst>
              <a:ext uri="{FF2B5EF4-FFF2-40B4-BE49-F238E27FC236}">
                <a16:creationId xmlns:a16="http://schemas.microsoft.com/office/drawing/2014/main" id="{14F3B247-204D-4127-9E78-1935B6ACF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490AA-9245-46E1-B54E-417C84F0FDAA}"/>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380682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08F7D-EC7C-4767-A2B6-3E262F581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2929F-5047-40E5-A4C1-346552BCB3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B9E17-9781-459C-94B6-8760889D6FC5}"/>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5" name="Footer Placeholder 4">
            <a:extLst>
              <a:ext uri="{FF2B5EF4-FFF2-40B4-BE49-F238E27FC236}">
                <a16:creationId xmlns:a16="http://schemas.microsoft.com/office/drawing/2014/main" id="{2A4367B7-8EAD-4990-8A88-F4FE4E78E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D40FE-CDF5-4517-AFC5-4C221954C03D}"/>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38903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7D5F-D1C5-4F9A-8EB2-617CE790C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D676D-2B87-46DF-BEA0-CA4B919F5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EA778-27F6-4827-831A-CDCD90A33A29}"/>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5" name="Footer Placeholder 4">
            <a:extLst>
              <a:ext uri="{FF2B5EF4-FFF2-40B4-BE49-F238E27FC236}">
                <a16:creationId xmlns:a16="http://schemas.microsoft.com/office/drawing/2014/main" id="{FA5ED2AE-F816-4090-9998-5C06E30E0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D5420-8A5C-44D2-909C-459C60410C14}"/>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298750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79A1-3247-4457-AA7D-007A1F1B3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6A48E-6255-46AE-8119-B0FE05CD1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CB1B2-086A-4A50-9BD8-0BD31E6BAA16}"/>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5" name="Footer Placeholder 4">
            <a:extLst>
              <a:ext uri="{FF2B5EF4-FFF2-40B4-BE49-F238E27FC236}">
                <a16:creationId xmlns:a16="http://schemas.microsoft.com/office/drawing/2014/main" id="{796A78B1-05EE-42CC-AED5-50267B4E7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FF2DD-B670-41A3-A3FF-FD7350A37E18}"/>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414853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4BFB-BE6D-4D9D-89D1-DF582F05E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9799E-E682-4313-B1CC-47A615EEF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5ABCA-221B-4FA6-97A5-A5995763EF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3D5CE-DFC9-43CD-A94C-C6CB8C0FCEF1}"/>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6" name="Footer Placeholder 5">
            <a:extLst>
              <a:ext uri="{FF2B5EF4-FFF2-40B4-BE49-F238E27FC236}">
                <a16:creationId xmlns:a16="http://schemas.microsoft.com/office/drawing/2014/main" id="{515DECA5-E598-4ACD-8C61-F0FE1E6C2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B4F77-9234-4964-8655-405BF7B1E4F6}"/>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273022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699B-10F7-4EFD-AD54-01746E8817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9E0BA7-DA06-457D-ACE3-4C020267F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7D824-BFD3-47EF-AC73-ADE6B93AD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AA409-D6C1-4F3C-A465-D25B2D74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7F201-1035-45E6-8CB0-7B00FC3E2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7FE2B-F49C-4536-9578-624B0EB0D80D}"/>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8" name="Footer Placeholder 7">
            <a:extLst>
              <a:ext uri="{FF2B5EF4-FFF2-40B4-BE49-F238E27FC236}">
                <a16:creationId xmlns:a16="http://schemas.microsoft.com/office/drawing/2014/main" id="{0080FC69-64D0-493F-8534-C0A0DA53AC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9D9F7-6BE9-41CB-A7E6-E9C224FFF6A9}"/>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41615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F58F-3F6F-4005-9270-6F4B469CB5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6F5013-5048-4DD9-95B8-7D28C5DE5BA6}"/>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4" name="Footer Placeholder 3">
            <a:extLst>
              <a:ext uri="{FF2B5EF4-FFF2-40B4-BE49-F238E27FC236}">
                <a16:creationId xmlns:a16="http://schemas.microsoft.com/office/drawing/2014/main" id="{11B2F210-D4F4-48B0-8978-DDE66F09F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EC43D-84E1-4EB3-A965-2439B6BDF20F}"/>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40921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9D976-B237-4AE4-8170-60C17219B8A5}"/>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3" name="Footer Placeholder 2">
            <a:extLst>
              <a:ext uri="{FF2B5EF4-FFF2-40B4-BE49-F238E27FC236}">
                <a16:creationId xmlns:a16="http://schemas.microsoft.com/office/drawing/2014/main" id="{EB94AC14-0F38-454B-8FA7-0B12F9D952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DBAF6E-0FB8-4CEA-8E9F-2EEF5AA60C2F}"/>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404206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852E-6AA5-4359-A9A1-7E16311D7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0150AA-3CC1-4557-AA69-D2CCF3837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F1118E-15D1-4954-B855-19C47A396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66DB2-916E-4421-9945-ACE094ECFC7F}"/>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6" name="Footer Placeholder 5">
            <a:extLst>
              <a:ext uri="{FF2B5EF4-FFF2-40B4-BE49-F238E27FC236}">
                <a16:creationId xmlns:a16="http://schemas.microsoft.com/office/drawing/2014/main" id="{A11F3AEB-F887-4C34-B0F2-8F49A309C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A76E5-0210-4536-9972-B30C7DE5AC17}"/>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391772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87E-19EA-4EF3-8F09-F14B71631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EE7236-3878-4ED9-B024-A451B866E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C26FF-777F-48B2-8673-898177D44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F17FA-9910-4D0B-8654-05E433226F28}"/>
              </a:ext>
            </a:extLst>
          </p:cNvPr>
          <p:cNvSpPr>
            <a:spLocks noGrp="1"/>
          </p:cNvSpPr>
          <p:nvPr>
            <p:ph type="dt" sz="half" idx="10"/>
          </p:nvPr>
        </p:nvSpPr>
        <p:spPr/>
        <p:txBody>
          <a:bodyPr/>
          <a:lstStyle/>
          <a:p>
            <a:fld id="{D7484C45-FA2D-4767-9B9D-770632AD82FC}" type="datetimeFigureOut">
              <a:rPr lang="en-US" smtClean="0"/>
              <a:t>8/15/2023</a:t>
            </a:fld>
            <a:endParaRPr lang="en-US"/>
          </a:p>
        </p:txBody>
      </p:sp>
      <p:sp>
        <p:nvSpPr>
          <p:cNvPr id="6" name="Footer Placeholder 5">
            <a:extLst>
              <a:ext uri="{FF2B5EF4-FFF2-40B4-BE49-F238E27FC236}">
                <a16:creationId xmlns:a16="http://schemas.microsoft.com/office/drawing/2014/main" id="{1E6EBDBA-BF2F-4689-9F9B-4B21B225B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083BD-7BB8-4D28-B32F-5675A94F596A}"/>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367583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57D0E-9385-4044-9ECF-FE38DB624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BF1B85-A5F4-4330-B0D2-CF62E4ACC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09613-9D8E-401E-8749-121F99CD8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84C45-FA2D-4767-9B9D-770632AD82FC}" type="datetimeFigureOut">
              <a:rPr lang="en-US" smtClean="0"/>
              <a:t>8/15/2023</a:t>
            </a:fld>
            <a:endParaRPr lang="en-US"/>
          </a:p>
        </p:txBody>
      </p:sp>
      <p:sp>
        <p:nvSpPr>
          <p:cNvPr id="5" name="Footer Placeholder 4">
            <a:extLst>
              <a:ext uri="{FF2B5EF4-FFF2-40B4-BE49-F238E27FC236}">
                <a16:creationId xmlns:a16="http://schemas.microsoft.com/office/drawing/2014/main" id="{625EC1AD-DC54-41E7-9EEF-A51986803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41B238-A24F-4AF1-9B2E-18F91E455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9ECA2-DD04-41D5-884F-D36DAD90B18D}" type="slidenum">
              <a:rPr lang="en-US" smtClean="0"/>
              <a:t>‹#›</a:t>
            </a:fld>
            <a:endParaRPr lang="en-US"/>
          </a:p>
        </p:txBody>
      </p:sp>
    </p:spTree>
    <p:extLst>
      <p:ext uri="{BB962C8B-B14F-4D97-AF65-F5344CB8AC3E}">
        <p14:creationId xmlns:p14="http://schemas.microsoft.com/office/powerpoint/2010/main" val="3531424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customXml" Target="../ink/ink22.xml"/><Relationship Id="rId4" Type="http://schemas.openxmlformats.org/officeDocument/2006/relationships/image" Target="../media/image50.emf"/></Relationships>
</file>

<file path=ppt/slides/_rels/slide4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49.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51.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52.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3.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54.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61.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40CD-4A64-4662-8AFE-30B0C3D0AB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FFDDFA5-0EF5-42C2-84D8-421870F9F2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793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16D2-42A0-4AC2-8848-C651B8058203}"/>
              </a:ext>
            </a:extLst>
          </p:cNvPr>
          <p:cNvSpPr>
            <a:spLocks noGrp="1"/>
          </p:cNvSpPr>
          <p:nvPr>
            <p:ph type="title"/>
          </p:nvPr>
        </p:nvSpPr>
        <p:spPr/>
        <p:txBody>
          <a:bodyPr/>
          <a:lstStyle/>
          <a:p>
            <a:r>
              <a:rPr lang="en-US" dirty="0"/>
              <a:t>OS interface</a:t>
            </a:r>
          </a:p>
        </p:txBody>
      </p:sp>
      <p:sp>
        <p:nvSpPr>
          <p:cNvPr id="3" name="Content Placeholder 2">
            <a:extLst>
              <a:ext uri="{FF2B5EF4-FFF2-40B4-BE49-F238E27FC236}">
                <a16:creationId xmlns:a16="http://schemas.microsoft.com/office/drawing/2014/main" id="{A25D1692-558B-4D02-82F1-DA2AAB87EBBA}"/>
              </a:ext>
            </a:extLst>
          </p:cNvPr>
          <p:cNvSpPr>
            <a:spLocks noGrp="1"/>
          </p:cNvSpPr>
          <p:nvPr>
            <p:ph idx="1"/>
          </p:nvPr>
        </p:nvSpPr>
        <p:spPr/>
        <p:txBody>
          <a:bodyPr/>
          <a:lstStyle/>
          <a:p>
            <a:pPr marL="0" indent="0">
              <a:buNone/>
            </a:pPr>
            <a:r>
              <a:rPr lang="en-US" dirty="0" err="1"/>
              <a:t>fd</a:t>
            </a:r>
            <a:r>
              <a:rPr lang="en-US" dirty="0"/>
              <a:t> = open(</a:t>
            </a:r>
            <a:r>
              <a:rPr lang="en-US" dirty="0" err="1"/>
              <a:t>argv</a:t>
            </a:r>
            <a:r>
              <a:rPr lang="en-US" dirty="0"/>
              <a:t>[1], O_CREAT);</a:t>
            </a:r>
          </a:p>
          <a:p>
            <a:pPr marL="0" indent="0">
              <a:buNone/>
            </a:pPr>
            <a:r>
              <a:rPr lang="en-US" dirty="0"/>
              <a:t>write(</a:t>
            </a:r>
            <a:r>
              <a:rPr lang="en-US" dirty="0" err="1"/>
              <a:t>fd</a:t>
            </a:r>
            <a:r>
              <a:rPr lang="en-US" dirty="0"/>
              <a:t>, “hello world”, 11);</a:t>
            </a:r>
          </a:p>
          <a:p>
            <a:pPr marL="0" indent="0">
              <a:buNone/>
            </a:pPr>
            <a:endParaRPr lang="en-US" dirty="0"/>
          </a:p>
          <a:p>
            <a:pPr marL="0" indent="0">
              <a:buNone/>
            </a:pPr>
            <a:r>
              <a:rPr lang="en-US" dirty="0"/>
              <a:t>Even though the entire file is not stored in consecutive sectors, the OS interfaces allow you to access the file sequentially</a:t>
            </a:r>
          </a:p>
        </p:txBody>
      </p:sp>
    </p:spTree>
    <p:extLst>
      <p:ext uri="{BB962C8B-B14F-4D97-AF65-F5344CB8AC3E}">
        <p14:creationId xmlns:p14="http://schemas.microsoft.com/office/powerpoint/2010/main" val="339706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16D2-42A0-4AC2-8848-C651B8058203}"/>
              </a:ext>
            </a:extLst>
          </p:cNvPr>
          <p:cNvSpPr>
            <a:spLocks noGrp="1"/>
          </p:cNvSpPr>
          <p:nvPr>
            <p:ph type="title"/>
          </p:nvPr>
        </p:nvSpPr>
        <p:spPr/>
        <p:txBody>
          <a:bodyPr/>
          <a:lstStyle/>
          <a:p>
            <a:r>
              <a:rPr lang="en-US" dirty="0"/>
              <a:t>OS interface</a:t>
            </a:r>
          </a:p>
        </p:txBody>
      </p:sp>
      <p:sp>
        <p:nvSpPr>
          <p:cNvPr id="3" name="Content Placeholder 2">
            <a:extLst>
              <a:ext uri="{FF2B5EF4-FFF2-40B4-BE49-F238E27FC236}">
                <a16:creationId xmlns:a16="http://schemas.microsoft.com/office/drawing/2014/main" id="{A25D1692-558B-4D02-82F1-DA2AAB87EBBA}"/>
              </a:ext>
            </a:extLst>
          </p:cNvPr>
          <p:cNvSpPr>
            <a:spLocks noGrp="1"/>
          </p:cNvSpPr>
          <p:nvPr>
            <p:ph idx="1"/>
          </p:nvPr>
        </p:nvSpPr>
        <p:spPr/>
        <p:txBody>
          <a:bodyPr/>
          <a:lstStyle/>
          <a:p>
            <a:pPr marL="0" indent="0">
              <a:buNone/>
            </a:pPr>
            <a:r>
              <a:rPr lang="en-US" dirty="0" err="1"/>
              <a:t>fd</a:t>
            </a:r>
            <a:r>
              <a:rPr lang="en-US" dirty="0"/>
              <a:t> = open(</a:t>
            </a:r>
            <a:r>
              <a:rPr lang="en-US" dirty="0" err="1"/>
              <a:t>argv</a:t>
            </a:r>
            <a:r>
              <a:rPr lang="en-US" dirty="0"/>
              <a:t>[1], O_CREAT);</a:t>
            </a:r>
          </a:p>
          <a:p>
            <a:pPr marL="0" indent="0">
              <a:buNone/>
            </a:pPr>
            <a:r>
              <a:rPr lang="en-US" dirty="0"/>
              <a:t>write(</a:t>
            </a:r>
            <a:r>
              <a:rPr lang="en-US" dirty="0" err="1"/>
              <a:t>fd</a:t>
            </a:r>
            <a:r>
              <a:rPr lang="en-US" dirty="0"/>
              <a:t>, “hello world”, 11);</a:t>
            </a:r>
          </a:p>
          <a:p>
            <a:pPr marL="0" indent="0">
              <a:buNone/>
            </a:pPr>
            <a:endParaRPr lang="en-US" dirty="0"/>
          </a:p>
          <a:p>
            <a:pPr marL="0" indent="0">
              <a:buNone/>
            </a:pPr>
            <a:r>
              <a:rPr lang="en-US" dirty="0"/>
              <a:t>Even though the entire file is not stored in consecutive sectors, the OS interfaces allow you to access the file sequentially</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5C96FBA-38D0-42EF-9BA5-01877DD48DE2}"/>
              </a:ext>
            </a:extLst>
          </p:cNvPr>
          <p:cNvGraphicFramePr>
            <a:graphicFrameLocks noGrp="1"/>
          </p:cNvGraphicFramePr>
          <p:nvPr/>
        </p:nvGraphicFramePr>
        <p:xfrm>
          <a:off x="2032000" y="4529662"/>
          <a:ext cx="4368800" cy="2208594"/>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3194065719"/>
                    </a:ext>
                  </a:extLst>
                </a:gridCol>
                <a:gridCol w="2184400">
                  <a:extLst>
                    <a:ext uri="{9D8B030D-6E8A-4147-A177-3AD203B41FA5}">
                      <a16:colId xmlns:a16="http://schemas.microsoft.com/office/drawing/2014/main" val="1012644061"/>
                    </a:ext>
                  </a:extLst>
                </a:gridCol>
              </a:tblGrid>
              <a:tr h="368099">
                <a:tc>
                  <a:txBody>
                    <a:bodyPr/>
                    <a:lstStyle/>
                    <a:p>
                      <a:r>
                        <a:rPr lang="en-US" dirty="0"/>
                        <a:t>BLOCK</a:t>
                      </a:r>
                    </a:p>
                  </a:txBody>
                  <a:tcPr/>
                </a:tc>
                <a:tc>
                  <a:txBody>
                    <a:bodyPr/>
                    <a:lstStyle/>
                    <a:p>
                      <a:r>
                        <a:rPr lang="en-US" dirty="0"/>
                        <a:t>SECTOR</a:t>
                      </a:r>
                    </a:p>
                  </a:txBody>
                  <a:tcPr/>
                </a:tc>
                <a:extLst>
                  <a:ext uri="{0D108BD9-81ED-4DB2-BD59-A6C34878D82A}">
                    <a16:rowId xmlns:a16="http://schemas.microsoft.com/office/drawing/2014/main" val="2009937058"/>
                  </a:ext>
                </a:extLst>
              </a:tr>
              <a:tr h="368099">
                <a:tc>
                  <a:txBody>
                    <a:bodyPr/>
                    <a:lstStyle/>
                    <a:p>
                      <a:r>
                        <a:rPr lang="en-US" dirty="0"/>
                        <a:t>0</a:t>
                      </a:r>
                    </a:p>
                  </a:txBody>
                  <a:tcPr/>
                </a:tc>
                <a:tc>
                  <a:txBody>
                    <a:bodyPr/>
                    <a:lstStyle/>
                    <a:p>
                      <a:r>
                        <a:rPr lang="en-US" dirty="0"/>
                        <a:t>15</a:t>
                      </a:r>
                    </a:p>
                  </a:txBody>
                  <a:tcPr/>
                </a:tc>
                <a:extLst>
                  <a:ext uri="{0D108BD9-81ED-4DB2-BD59-A6C34878D82A}">
                    <a16:rowId xmlns:a16="http://schemas.microsoft.com/office/drawing/2014/main" val="3165522555"/>
                  </a:ext>
                </a:extLst>
              </a:tr>
              <a:tr h="368099">
                <a:tc>
                  <a:txBody>
                    <a:bodyPr/>
                    <a:lstStyle/>
                    <a:p>
                      <a:r>
                        <a:rPr lang="en-US" dirty="0"/>
                        <a:t>1</a:t>
                      </a:r>
                    </a:p>
                  </a:txBody>
                  <a:tcPr/>
                </a:tc>
                <a:tc>
                  <a:txBody>
                    <a:bodyPr/>
                    <a:lstStyle/>
                    <a:p>
                      <a:r>
                        <a:rPr lang="en-US" dirty="0"/>
                        <a:t>23</a:t>
                      </a:r>
                    </a:p>
                  </a:txBody>
                  <a:tcPr/>
                </a:tc>
                <a:extLst>
                  <a:ext uri="{0D108BD9-81ED-4DB2-BD59-A6C34878D82A}">
                    <a16:rowId xmlns:a16="http://schemas.microsoft.com/office/drawing/2014/main" val="2519041718"/>
                  </a:ext>
                </a:extLst>
              </a:tr>
              <a:tr h="368099">
                <a:tc>
                  <a:txBody>
                    <a:bodyPr/>
                    <a:lstStyle/>
                    <a:p>
                      <a:r>
                        <a:rPr lang="en-US" dirty="0"/>
                        <a:t>2</a:t>
                      </a:r>
                    </a:p>
                  </a:txBody>
                  <a:tcPr/>
                </a:tc>
                <a:tc>
                  <a:txBody>
                    <a:bodyPr/>
                    <a:lstStyle/>
                    <a:p>
                      <a:r>
                        <a:rPr lang="en-US" dirty="0"/>
                        <a:t>43</a:t>
                      </a:r>
                    </a:p>
                  </a:txBody>
                  <a:tcPr/>
                </a:tc>
                <a:extLst>
                  <a:ext uri="{0D108BD9-81ED-4DB2-BD59-A6C34878D82A}">
                    <a16:rowId xmlns:a16="http://schemas.microsoft.com/office/drawing/2014/main" val="3621198202"/>
                  </a:ext>
                </a:extLst>
              </a:tr>
              <a:tr h="368099">
                <a:tc>
                  <a:txBody>
                    <a:bodyPr/>
                    <a:lstStyle/>
                    <a:p>
                      <a:r>
                        <a:rPr lang="en-US" dirty="0"/>
                        <a:t>3</a:t>
                      </a:r>
                    </a:p>
                  </a:txBody>
                  <a:tcPr/>
                </a:tc>
                <a:tc>
                  <a:txBody>
                    <a:bodyPr/>
                    <a:lstStyle/>
                    <a:p>
                      <a:r>
                        <a:rPr lang="en-US" dirty="0"/>
                        <a:t>29</a:t>
                      </a:r>
                    </a:p>
                  </a:txBody>
                  <a:tcPr/>
                </a:tc>
                <a:extLst>
                  <a:ext uri="{0D108BD9-81ED-4DB2-BD59-A6C34878D82A}">
                    <a16:rowId xmlns:a16="http://schemas.microsoft.com/office/drawing/2014/main" val="1198544845"/>
                  </a:ext>
                </a:extLst>
              </a:tr>
              <a:tr h="36809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23396340"/>
                  </a:ext>
                </a:extLst>
              </a:tr>
            </a:tbl>
          </a:graphicData>
        </a:graphic>
      </p:graphicFrame>
    </p:spTree>
    <p:extLst>
      <p:ext uri="{BB962C8B-B14F-4D97-AF65-F5344CB8AC3E}">
        <p14:creationId xmlns:p14="http://schemas.microsoft.com/office/powerpoint/2010/main" val="234472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r>
              <a:rPr lang="en-US" dirty="0"/>
              <a:t>, write, read, etc.</a:t>
            </a:r>
          </a:p>
        </p:txBody>
      </p:sp>
    </p:spTree>
    <p:extLst>
      <p:ext uri="{BB962C8B-B14F-4D97-AF65-F5344CB8AC3E}">
        <p14:creationId xmlns:p14="http://schemas.microsoft.com/office/powerpoint/2010/main" val="426001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F248-0803-4996-95DE-19B35A083AA7}"/>
              </a:ext>
            </a:extLst>
          </p:cNvPr>
          <p:cNvSpPr>
            <a:spLocks noGrp="1"/>
          </p:cNvSpPr>
          <p:nvPr>
            <p:ph type="title"/>
          </p:nvPr>
        </p:nvSpPr>
        <p:spPr/>
        <p:txBody>
          <a:bodyPr/>
          <a:lstStyle/>
          <a:p>
            <a:r>
              <a:rPr lang="en-US" dirty="0" err="1"/>
              <a:t>write_to_console</a:t>
            </a:r>
            <a:endParaRPr lang="en-US" dirty="0"/>
          </a:p>
        </p:txBody>
      </p:sp>
      <p:sp>
        <p:nvSpPr>
          <p:cNvPr id="3" name="Content Placeholder 2">
            <a:extLst>
              <a:ext uri="{FF2B5EF4-FFF2-40B4-BE49-F238E27FC236}">
                <a16:creationId xmlns:a16="http://schemas.microsoft.com/office/drawing/2014/main" id="{29A97CCD-AB4E-4608-ADC0-2C939BC65D7D}"/>
              </a:ext>
            </a:extLst>
          </p:cNvPr>
          <p:cNvSpPr>
            <a:spLocks noGrp="1"/>
          </p:cNvSpPr>
          <p:nvPr>
            <p:ph idx="1"/>
          </p:nvPr>
        </p:nvSpPr>
        <p:spPr/>
        <p:txBody>
          <a:bodyPr/>
          <a:lstStyle/>
          <a:p>
            <a:r>
              <a:rPr lang="en-US" dirty="0"/>
              <a:t>An API that writes a character to the display device</a:t>
            </a:r>
          </a:p>
          <a:p>
            <a:endParaRPr lang="en-US" dirty="0"/>
          </a:p>
          <a:p>
            <a:r>
              <a:rPr lang="en-US" dirty="0"/>
              <a:t>Applications are not allowed to use their own implementation of </a:t>
            </a:r>
            <a:r>
              <a:rPr lang="en-US" dirty="0" err="1"/>
              <a:t>write_to_console</a:t>
            </a:r>
            <a:endParaRPr lang="en-US" dirty="0"/>
          </a:p>
          <a:p>
            <a:pPr lvl="1"/>
            <a:r>
              <a:rPr lang="en-US" dirty="0"/>
              <a:t>Different from the standard library where you can use a custom implementation of library functions, e.g., </a:t>
            </a:r>
            <a:r>
              <a:rPr lang="en-US" dirty="0" err="1"/>
              <a:t>strcpy</a:t>
            </a:r>
            <a:r>
              <a:rPr lang="en-US" dirty="0"/>
              <a:t>, </a:t>
            </a:r>
            <a:r>
              <a:rPr lang="en-US" dirty="0" err="1"/>
              <a:t>strcmp</a:t>
            </a:r>
            <a:r>
              <a:rPr lang="en-US" dirty="0"/>
              <a:t>, etc.</a:t>
            </a:r>
          </a:p>
        </p:txBody>
      </p:sp>
    </p:spTree>
    <p:extLst>
      <p:ext uri="{BB962C8B-B14F-4D97-AF65-F5344CB8AC3E}">
        <p14:creationId xmlns:p14="http://schemas.microsoft.com/office/powerpoint/2010/main" val="138882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endParaRPr lang="en-US" dirty="0"/>
          </a:p>
          <a:p>
            <a:pPr lvl="1"/>
            <a:endParaRPr lang="en-US" dirty="0"/>
          </a:p>
          <a:p>
            <a:r>
              <a:rPr lang="en-US" dirty="0"/>
              <a:t>Enforce use of OS library</a:t>
            </a:r>
          </a:p>
          <a:p>
            <a:pPr lvl="1"/>
            <a:r>
              <a:rPr lang="en-US" dirty="0"/>
              <a:t>Access to hardware recourses is only permitted through the OS library APIs</a:t>
            </a:r>
          </a:p>
        </p:txBody>
      </p:sp>
    </p:spTree>
    <p:extLst>
      <p:ext uri="{BB962C8B-B14F-4D97-AF65-F5344CB8AC3E}">
        <p14:creationId xmlns:p14="http://schemas.microsoft.com/office/powerpoint/2010/main" val="246125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B2B-4A20-4BF3-842C-0C550DD1C66C}"/>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466BC84C-CB74-4B4A-BC65-F363B48F4EEB}"/>
              </a:ext>
            </a:extLst>
          </p:cNvPr>
          <p:cNvSpPr>
            <a:spLocks noGrp="1"/>
          </p:cNvSpPr>
          <p:nvPr>
            <p:ph idx="1"/>
          </p:nvPr>
        </p:nvSpPr>
        <p:spPr/>
        <p:txBody>
          <a:bodyPr/>
          <a:lstStyle/>
          <a:p>
            <a:r>
              <a:rPr lang="en-US" dirty="0"/>
              <a:t>An application can’t see the data of other applications</a:t>
            </a:r>
          </a:p>
          <a:p>
            <a:endParaRPr lang="en-US" dirty="0"/>
          </a:p>
          <a:p>
            <a:r>
              <a:rPr lang="en-US" dirty="0"/>
              <a:t>Applications are untrusted</a:t>
            </a:r>
          </a:p>
          <a:p>
            <a:pPr lvl="1"/>
            <a:r>
              <a:rPr lang="en-US" dirty="0"/>
              <a:t>A gaming application can’t see your password in a banking application</a:t>
            </a:r>
          </a:p>
          <a:p>
            <a:pPr lvl="1"/>
            <a:endParaRPr lang="en-US" dirty="0"/>
          </a:p>
          <a:p>
            <a:r>
              <a:rPr lang="en-US" dirty="0"/>
              <a:t>OS is trusted</a:t>
            </a:r>
          </a:p>
          <a:p>
            <a:pPr lvl="1"/>
            <a:r>
              <a:rPr lang="en-US" dirty="0"/>
              <a:t>If our OS is malicious, then it can allow malicious applications to steal our passwords</a:t>
            </a:r>
          </a:p>
          <a:p>
            <a:pPr lvl="1"/>
            <a:r>
              <a:rPr lang="en-US" dirty="0"/>
              <a:t>We all trust our OS to protect us from malicious software</a:t>
            </a:r>
          </a:p>
        </p:txBody>
      </p:sp>
    </p:spTree>
    <p:extLst>
      <p:ext uri="{BB962C8B-B14F-4D97-AF65-F5344CB8AC3E}">
        <p14:creationId xmlns:p14="http://schemas.microsoft.com/office/powerpoint/2010/main" val="186200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endParaRPr lang="en-US" dirty="0"/>
          </a:p>
          <a:p>
            <a:pPr lvl="1"/>
            <a:endParaRPr lang="en-US" dirty="0"/>
          </a:p>
          <a:p>
            <a:r>
              <a:rPr lang="en-US" dirty="0"/>
              <a:t>Enforce use of OS library</a:t>
            </a:r>
          </a:p>
          <a:p>
            <a:pPr lvl="1"/>
            <a:r>
              <a:rPr lang="en-US" dirty="0"/>
              <a:t>Access to hardware recourses is only permitted through the OS library APIs</a:t>
            </a:r>
          </a:p>
          <a:p>
            <a:pPr lvl="1"/>
            <a:endParaRPr lang="en-US" dirty="0"/>
          </a:p>
          <a:p>
            <a:r>
              <a:rPr lang="en-US" dirty="0"/>
              <a:t>Isolation</a:t>
            </a:r>
          </a:p>
        </p:txBody>
      </p:sp>
    </p:spTree>
    <p:extLst>
      <p:ext uri="{BB962C8B-B14F-4D97-AF65-F5344CB8AC3E}">
        <p14:creationId xmlns:p14="http://schemas.microsoft.com/office/powerpoint/2010/main" val="18719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Sharing of hardware resources</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E.g., OS decides which application is going to use the display device at a given time</a:t>
            </a:r>
          </a:p>
        </p:txBody>
      </p:sp>
    </p:spTree>
    <p:extLst>
      <p:ext uri="{BB962C8B-B14F-4D97-AF65-F5344CB8AC3E}">
        <p14:creationId xmlns:p14="http://schemas.microsoft.com/office/powerpoint/2010/main" val="256168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endParaRPr lang="en-US" dirty="0"/>
          </a:p>
          <a:p>
            <a:pPr lvl="1"/>
            <a:endParaRPr lang="en-US" dirty="0"/>
          </a:p>
          <a:p>
            <a:r>
              <a:rPr lang="en-US" dirty="0"/>
              <a:t>Enforce use of OS library</a:t>
            </a:r>
          </a:p>
          <a:p>
            <a:pPr lvl="1"/>
            <a:r>
              <a:rPr lang="en-US" dirty="0"/>
              <a:t>Access to hardware recourses is only permitted through the OS library APIs</a:t>
            </a:r>
          </a:p>
          <a:p>
            <a:pPr lvl="1"/>
            <a:endParaRPr lang="en-US" dirty="0"/>
          </a:p>
          <a:p>
            <a:r>
              <a:rPr lang="en-US" dirty="0"/>
              <a:t>Isolation</a:t>
            </a:r>
          </a:p>
          <a:p>
            <a:endParaRPr lang="en-US" dirty="0"/>
          </a:p>
          <a:p>
            <a:r>
              <a:rPr lang="en-US" dirty="0"/>
              <a:t>Share hardware resources among applications</a:t>
            </a:r>
          </a:p>
          <a:p>
            <a:endParaRPr lang="en-US" dirty="0"/>
          </a:p>
          <a:p>
            <a:endParaRPr lang="en-US" dirty="0"/>
          </a:p>
        </p:txBody>
      </p:sp>
    </p:spTree>
    <p:extLst>
      <p:ext uri="{BB962C8B-B14F-4D97-AF65-F5344CB8AC3E}">
        <p14:creationId xmlns:p14="http://schemas.microsoft.com/office/powerpoint/2010/main" val="412377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3853-23C2-45C4-B524-0E62B2D824B8}"/>
              </a:ext>
            </a:extLst>
          </p:cNvPr>
          <p:cNvSpPr>
            <a:spLocks noGrp="1"/>
          </p:cNvSpPr>
          <p:nvPr>
            <p:ph type="title"/>
          </p:nvPr>
        </p:nvSpPr>
        <p:spPr/>
        <p:txBody>
          <a:bodyPr/>
          <a:lstStyle/>
          <a:p>
            <a:r>
              <a:rPr lang="en-US" dirty="0"/>
              <a:t>What is inside </a:t>
            </a:r>
            <a:r>
              <a:rPr lang="en-US" dirty="0" err="1"/>
              <a:t>a.out</a:t>
            </a:r>
            <a:r>
              <a:rPr lang="en-US" dirty="0"/>
              <a:t>?</a:t>
            </a:r>
          </a:p>
        </p:txBody>
      </p:sp>
      <p:sp>
        <p:nvSpPr>
          <p:cNvPr id="3" name="Content Placeholder 2">
            <a:extLst>
              <a:ext uri="{FF2B5EF4-FFF2-40B4-BE49-F238E27FC236}">
                <a16:creationId xmlns:a16="http://schemas.microsoft.com/office/drawing/2014/main" id="{ED9C7F34-2900-438E-BB9B-E220199D3290}"/>
              </a:ext>
            </a:extLst>
          </p:cNvPr>
          <p:cNvSpPr>
            <a:spLocks noGrp="1"/>
          </p:cNvSpPr>
          <p:nvPr>
            <p:ph idx="1"/>
          </p:nvPr>
        </p:nvSpPr>
        <p:spPr/>
        <p:txBody>
          <a:bodyPr/>
          <a:lstStyle/>
          <a:p>
            <a:r>
              <a:rPr lang="en-US" dirty="0" err="1"/>
              <a:t>gcc</a:t>
            </a:r>
            <a:r>
              <a:rPr lang="en-US" dirty="0"/>
              <a:t> -m32 -</a:t>
            </a:r>
            <a:r>
              <a:rPr lang="en-US" dirty="0" err="1"/>
              <a:t>fno</a:t>
            </a:r>
            <a:r>
              <a:rPr lang="en-US" dirty="0"/>
              <a:t>-pic </a:t>
            </a:r>
            <a:r>
              <a:rPr lang="en-US" dirty="0" err="1"/>
              <a:t>example.c</a:t>
            </a:r>
            <a:endParaRPr lang="en-US" dirty="0"/>
          </a:p>
          <a:p>
            <a:r>
              <a:rPr lang="en-US" dirty="0" err="1"/>
              <a:t>objdump</a:t>
            </a:r>
            <a:r>
              <a:rPr lang="en-US" dirty="0"/>
              <a:t> -dx </a:t>
            </a:r>
            <a:r>
              <a:rPr lang="en-US" dirty="0" err="1"/>
              <a:t>a.out</a:t>
            </a:r>
            <a:r>
              <a:rPr lang="en-US" dirty="0"/>
              <a:t> |less</a:t>
            </a:r>
          </a:p>
          <a:p>
            <a:endParaRPr lang="en-US" dirty="0"/>
          </a:p>
          <a:p>
            <a:endParaRPr lang="en-US" dirty="0"/>
          </a:p>
          <a:p>
            <a:pPr marL="0" indent="0">
              <a:buNone/>
            </a:pPr>
            <a:r>
              <a:rPr lang="en-US" dirty="0" err="1"/>
              <a:t>a.out</a:t>
            </a:r>
            <a:r>
              <a:rPr lang="en-US" dirty="0"/>
              <a:t> contains CPU (x86) instructions</a:t>
            </a:r>
          </a:p>
          <a:p>
            <a:pPr marL="0" indent="0">
              <a:buNone/>
            </a:pPr>
            <a:r>
              <a:rPr lang="en-US" dirty="0"/>
              <a:t>Instructions are stored in memory</a:t>
            </a:r>
          </a:p>
        </p:txBody>
      </p:sp>
    </p:spTree>
    <p:extLst>
      <p:ext uri="{BB962C8B-B14F-4D97-AF65-F5344CB8AC3E}">
        <p14:creationId xmlns:p14="http://schemas.microsoft.com/office/powerpoint/2010/main" val="330671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6EB9-2736-41E0-B047-8B9A48778A4A}"/>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69C0E67E-B4DD-4648-B9F0-5D15470F2C4C}"/>
              </a:ext>
            </a:extLst>
          </p:cNvPr>
          <p:cNvSpPr>
            <a:spLocks noGrp="1"/>
          </p:cNvSpPr>
          <p:nvPr>
            <p:ph idx="1"/>
          </p:nvPr>
        </p:nvSpPr>
        <p:spPr/>
        <p:txBody>
          <a:bodyPr/>
          <a:lstStyle/>
          <a:p>
            <a:r>
              <a:rPr lang="en-US" dirty="0"/>
              <a:t>Goals of an OS</a:t>
            </a:r>
          </a:p>
          <a:p>
            <a:r>
              <a:rPr lang="en-US" dirty="0"/>
              <a:t>Different ways of designing an OS</a:t>
            </a:r>
            <a:endParaRPr lang="en-IN" dirty="0"/>
          </a:p>
          <a:p>
            <a:r>
              <a:rPr lang="en-IN" dirty="0"/>
              <a:t>x86 hardware</a:t>
            </a:r>
            <a:endParaRPr lang="en-US" dirty="0"/>
          </a:p>
        </p:txBody>
      </p:sp>
    </p:spTree>
    <p:extLst>
      <p:ext uri="{BB962C8B-B14F-4D97-AF65-F5344CB8AC3E}">
        <p14:creationId xmlns:p14="http://schemas.microsoft.com/office/powerpoint/2010/main" val="301128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98-54E2-4740-A2EC-9CB1D1A990D3}"/>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F16B698C-BB61-4B6E-88B5-9F891DF90AD4}"/>
              </a:ext>
            </a:extLst>
          </p:cNvPr>
          <p:cNvSpPr>
            <a:spLocks noGrp="1"/>
          </p:cNvSpPr>
          <p:nvPr>
            <p:ph idx="1"/>
          </p:nvPr>
        </p:nvSpPr>
        <p:spPr/>
        <p:txBody>
          <a:bodyPr/>
          <a:lstStyle/>
          <a:p>
            <a:r>
              <a:rPr lang="en-US" dirty="0"/>
              <a:t>Each byte in the main memory (RAM) has an address</a:t>
            </a:r>
          </a:p>
          <a:p>
            <a:endParaRPr lang="en-US" dirty="0"/>
          </a:p>
          <a:p>
            <a:r>
              <a:rPr lang="en-US" dirty="0"/>
              <a:t>Using 32 bits, we can generate 2</a:t>
            </a:r>
            <a:r>
              <a:rPr lang="en-US" baseline="30000" dirty="0"/>
              <a:t>32</a:t>
            </a:r>
            <a:r>
              <a:rPr lang="en-US" dirty="0"/>
              <a:t> unique values</a:t>
            </a:r>
          </a:p>
          <a:p>
            <a:endParaRPr lang="en-US" dirty="0"/>
          </a:p>
          <a:p>
            <a:r>
              <a:rPr lang="en-US" dirty="0"/>
              <a:t>In x86 32-bit architecture, the physical address space contains 2</a:t>
            </a:r>
            <a:r>
              <a:rPr lang="en-US" baseline="30000" dirty="0"/>
              <a:t>32</a:t>
            </a:r>
            <a:r>
              <a:rPr lang="en-US" dirty="0"/>
              <a:t> addresses</a:t>
            </a:r>
          </a:p>
        </p:txBody>
      </p:sp>
    </p:spTree>
    <p:extLst>
      <p:ext uri="{BB962C8B-B14F-4D97-AF65-F5344CB8AC3E}">
        <p14:creationId xmlns:p14="http://schemas.microsoft.com/office/powerpoint/2010/main" val="227384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CE69A2EA-467A-41EB-9EAE-F7C07B5AA9B2}"/>
                  </a:ext>
                </a:extLst>
              </p14:cNvPr>
              <p14:cNvContentPartPr/>
              <p14:nvPr/>
            </p14:nvContentPartPr>
            <p14:xfrm>
              <a:off x="2521080" y="1892160"/>
              <a:ext cx="3969000" cy="3854880"/>
            </p14:xfrm>
          </p:contentPart>
        </mc:Choice>
        <mc:Fallback xmlns="">
          <p:pic>
            <p:nvPicPr>
              <p:cNvPr id="12" name="Ink 11">
                <a:extLst>
                  <a:ext uri="{FF2B5EF4-FFF2-40B4-BE49-F238E27FC236}">
                    <a16:creationId xmlns:a16="http://schemas.microsoft.com/office/drawing/2014/main" id="{CE69A2EA-467A-41EB-9EAE-F7C07B5AA9B2}"/>
                  </a:ext>
                </a:extLst>
              </p:cNvPr>
              <p:cNvPicPr/>
              <p:nvPr/>
            </p:nvPicPr>
            <p:blipFill>
              <a:blip r:embed="rId4"/>
              <a:stretch>
                <a:fillRect/>
              </a:stretch>
            </p:blipFill>
            <p:spPr>
              <a:xfrm>
                <a:off x="2511720" y="1882800"/>
                <a:ext cx="3987720" cy="3873600"/>
              </a:xfrm>
              <a:prstGeom prst="rect">
                <a:avLst/>
              </a:prstGeom>
            </p:spPr>
          </p:pic>
        </mc:Fallback>
      </mc:AlternateContent>
    </p:spTree>
    <p:extLst>
      <p:ext uri="{BB962C8B-B14F-4D97-AF65-F5344CB8AC3E}">
        <p14:creationId xmlns:p14="http://schemas.microsoft.com/office/powerpoint/2010/main" val="407179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3B4-62EA-40BB-8D9C-7FB6DE3F4975}"/>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a16="http://schemas.microsoft.com/office/drawing/2014/main" id="{9FD90D46-CD97-4B01-9715-A9BE97C98615}"/>
              </a:ext>
            </a:extLst>
          </p:cNvPr>
          <p:cNvSpPr>
            <a:spLocks noGrp="1"/>
          </p:cNvSpPr>
          <p:nvPr>
            <p:ph idx="1"/>
          </p:nvPr>
        </p:nvSpPr>
        <p:spPr/>
        <p:txBody>
          <a:bodyPr/>
          <a:lstStyle/>
          <a:p>
            <a:r>
              <a:rPr lang="en-US" dirty="0"/>
              <a:t>A general-purpose register can hold a 32-bit value (data/address)</a:t>
            </a:r>
          </a:p>
          <a:p>
            <a:endParaRPr lang="en-US" dirty="0"/>
          </a:p>
          <a:p>
            <a:r>
              <a:rPr lang="en-US" dirty="0"/>
              <a:t>X86 has eight general-purpose registers</a:t>
            </a:r>
          </a:p>
          <a:p>
            <a:pPr lvl="1"/>
            <a:r>
              <a:rPr lang="en-US" dirty="0"/>
              <a:t>EAX, ECX, EDX, EBX, ESI, EDI, EBP, ESP</a:t>
            </a:r>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66F1BD3-A08B-4DDF-8E1D-564C157D4562}"/>
                  </a:ext>
                </a:extLst>
              </p14:cNvPr>
              <p14:cNvContentPartPr/>
              <p14:nvPr/>
            </p14:nvContentPartPr>
            <p14:xfrm>
              <a:off x="6311880" y="2260440"/>
              <a:ext cx="724320" cy="1410120"/>
            </p14:xfrm>
          </p:contentPart>
        </mc:Choice>
        <mc:Fallback xmlns="">
          <p:pic>
            <p:nvPicPr>
              <p:cNvPr id="4" name="Ink 3">
                <a:extLst>
                  <a:ext uri="{FF2B5EF4-FFF2-40B4-BE49-F238E27FC236}">
                    <a16:creationId xmlns:a16="http://schemas.microsoft.com/office/drawing/2014/main" id="{B66F1BD3-A08B-4DDF-8E1D-564C157D4562}"/>
                  </a:ext>
                </a:extLst>
              </p:cNvPr>
              <p:cNvPicPr/>
              <p:nvPr/>
            </p:nvPicPr>
            <p:blipFill>
              <a:blip r:embed="rId4"/>
              <a:stretch>
                <a:fillRect/>
              </a:stretch>
            </p:blipFill>
            <p:spPr>
              <a:xfrm>
                <a:off x="6302520" y="2251080"/>
                <a:ext cx="743040" cy="1428840"/>
              </a:xfrm>
              <a:prstGeom prst="rect">
                <a:avLst/>
              </a:prstGeom>
            </p:spPr>
          </p:pic>
        </mc:Fallback>
      </mc:AlternateContent>
    </p:spTree>
    <p:extLst>
      <p:ext uri="{BB962C8B-B14F-4D97-AF65-F5344CB8AC3E}">
        <p14:creationId xmlns:p14="http://schemas.microsoft.com/office/powerpoint/2010/main" val="295275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7E47-7E96-4EE7-8CE7-723DCA88785E}"/>
              </a:ext>
            </a:extLst>
          </p:cNvPr>
          <p:cNvSpPr>
            <a:spLocks noGrp="1"/>
          </p:cNvSpPr>
          <p:nvPr>
            <p:ph type="title"/>
          </p:nvPr>
        </p:nvSpPr>
        <p:spPr/>
        <p:txBody>
          <a:bodyPr/>
          <a:lstStyle/>
          <a:p>
            <a:r>
              <a:rPr lang="en-US" dirty="0"/>
              <a:t>Registers</a:t>
            </a:r>
          </a:p>
        </p:txBody>
      </p:sp>
      <p:graphicFrame>
        <p:nvGraphicFramePr>
          <p:cNvPr id="4" name="Content Placeholder 3">
            <a:extLst>
              <a:ext uri="{FF2B5EF4-FFF2-40B4-BE49-F238E27FC236}">
                <a16:creationId xmlns:a16="http://schemas.microsoft.com/office/drawing/2014/main" id="{B16567A4-6DC2-48DD-9711-31CF6E7E03A4}"/>
              </a:ext>
            </a:extLst>
          </p:cNvPr>
          <p:cNvGraphicFramePr>
            <a:graphicFrameLocks noGrp="1"/>
          </p:cNvGraphicFramePr>
          <p:nvPr>
            <p:ph idx="1"/>
            <p:extLst>
              <p:ext uri="{D42A27DB-BD31-4B8C-83A1-F6EECF244321}">
                <p14:modId xmlns:p14="http://schemas.microsoft.com/office/powerpoint/2010/main" val="1714814083"/>
              </p:ext>
            </p:extLst>
          </p:nvPr>
        </p:nvGraphicFramePr>
        <p:xfrm>
          <a:off x="838200" y="1926771"/>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5" name="Content Placeholder 3">
            <a:extLst>
              <a:ext uri="{FF2B5EF4-FFF2-40B4-BE49-F238E27FC236}">
                <a16:creationId xmlns:a16="http://schemas.microsoft.com/office/drawing/2014/main" id="{7A470E16-6CB2-432B-B897-6DB2339A44C8}"/>
              </a:ext>
            </a:extLst>
          </p:cNvPr>
          <p:cNvGraphicFramePr>
            <a:graphicFrameLocks/>
          </p:cNvGraphicFramePr>
          <p:nvPr>
            <p:extLst>
              <p:ext uri="{D42A27DB-BD31-4B8C-83A1-F6EECF244321}">
                <p14:modId xmlns:p14="http://schemas.microsoft.com/office/powerpoint/2010/main" val="3861447342"/>
              </p:ext>
            </p:extLst>
          </p:nvPr>
        </p:nvGraphicFramePr>
        <p:xfrm>
          <a:off x="827315" y="2416628"/>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6" name="Content Placeholder 3">
            <a:extLst>
              <a:ext uri="{FF2B5EF4-FFF2-40B4-BE49-F238E27FC236}">
                <a16:creationId xmlns:a16="http://schemas.microsoft.com/office/drawing/2014/main" id="{FBD66961-FF6B-467B-9214-E28360317CBD}"/>
              </a:ext>
            </a:extLst>
          </p:cNvPr>
          <p:cNvGraphicFramePr>
            <a:graphicFrameLocks/>
          </p:cNvGraphicFramePr>
          <p:nvPr>
            <p:extLst>
              <p:ext uri="{D42A27DB-BD31-4B8C-83A1-F6EECF244321}">
                <p14:modId xmlns:p14="http://schemas.microsoft.com/office/powerpoint/2010/main" val="1277010839"/>
              </p:ext>
            </p:extLst>
          </p:nvPr>
        </p:nvGraphicFramePr>
        <p:xfrm>
          <a:off x="816428" y="2960914"/>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7" name="Content Placeholder 3">
            <a:extLst>
              <a:ext uri="{FF2B5EF4-FFF2-40B4-BE49-F238E27FC236}">
                <a16:creationId xmlns:a16="http://schemas.microsoft.com/office/drawing/2014/main" id="{145EAFCF-CD82-4A3C-8009-F3FFF893B9AF}"/>
              </a:ext>
            </a:extLst>
          </p:cNvPr>
          <p:cNvGraphicFramePr>
            <a:graphicFrameLocks/>
          </p:cNvGraphicFramePr>
          <p:nvPr>
            <p:extLst>
              <p:ext uri="{D42A27DB-BD31-4B8C-83A1-F6EECF244321}">
                <p14:modId xmlns:p14="http://schemas.microsoft.com/office/powerpoint/2010/main" val="3318825611"/>
              </p:ext>
            </p:extLst>
          </p:nvPr>
        </p:nvGraphicFramePr>
        <p:xfrm>
          <a:off x="827312" y="3505200"/>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9" name="Table 8">
            <a:extLst>
              <a:ext uri="{FF2B5EF4-FFF2-40B4-BE49-F238E27FC236}">
                <a16:creationId xmlns:a16="http://schemas.microsoft.com/office/drawing/2014/main" id="{60AD16C8-FAFB-49C9-8CD5-D612F0F3DF82}"/>
              </a:ext>
            </a:extLst>
          </p:cNvPr>
          <p:cNvGraphicFramePr>
            <a:graphicFrameLocks noGrp="1"/>
          </p:cNvGraphicFramePr>
          <p:nvPr>
            <p:extLst>
              <p:ext uri="{D42A27DB-BD31-4B8C-83A1-F6EECF244321}">
                <p14:modId xmlns:p14="http://schemas.microsoft.com/office/powerpoint/2010/main" val="2722092304"/>
              </p:ext>
            </p:extLst>
          </p:nvPr>
        </p:nvGraphicFramePr>
        <p:xfrm>
          <a:off x="801915" y="4072464"/>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graphicFrame>
        <p:nvGraphicFramePr>
          <p:cNvPr id="10" name="Table 9">
            <a:extLst>
              <a:ext uri="{FF2B5EF4-FFF2-40B4-BE49-F238E27FC236}">
                <a16:creationId xmlns:a16="http://schemas.microsoft.com/office/drawing/2014/main" id="{89E78A5F-502C-438E-AFC4-421D8FA110C2}"/>
              </a:ext>
            </a:extLst>
          </p:cNvPr>
          <p:cNvGraphicFramePr>
            <a:graphicFrameLocks noGrp="1"/>
          </p:cNvGraphicFramePr>
          <p:nvPr>
            <p:extLst>
              <p:ext uri="{D42A27DB-BD31-4B8C-83A1-F6EECF244321}">
                <p14:modId xmlns:p14="http://schemas.microsoft.com/office/powerpoint/2010/main" val="1225588790"/>
              </p:ext>
            </p:extLst>
          </p:nvPr>
        </p:nvGraphicFramePr>
        <p:xfrm>
          <a:off x="812801" y="4627634"/>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graphicFrame>
        <p:nvGraphicFramePr>
          <p:cNvPr id="11" name="Table 10">
            <a:extLst>
              <a:ext uri="{FF2B5EF4-FFF2-40B4-BE49-F238E27FC236}">
                <a16:creationId xmlns:a16="http://schemas.microsoft.com/office/drawing/2014/main" id="{9C9F2056-0E0A-491B-9ADD-4290B331CC5B}"/>
              </a:ext>
            </a:extLst>
          </p:cNvPr>
          <p:cNvGraphicFramePr>
            <a:graphicFrameLocks noGrp="1"/>
          </p:cNvGraphicFramePr>
          <p:nvPr>
            <p:extLst>
              <p:ext uri="{D42A27DB-BD31-4B8C-83A1-F6EECF244321}">
                <p14:modId xmlns:p14="http://schemas.microsoft.com/office/powerpoint/2010/main" val="1699169214"/>
              </p:ext>
            </p:extLst>
          </p:nvPr>
        </p:nvGraphicFramePr>
        <p:xfrm>
          <a:off x="834571" y="5161035"/>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graphicFrame>
        <p:nvGraphicFramePr>
          <p:cNvPr id="12" name="Table 11">
            <a:extLst>
              <a:ext uri="{FF2B5EF4-FFF2-40B4-BE49-F238E27FC236}">
                <a16:creationId xmlns:a16="http://schemas.microsoft.com/office/drawing/2014/main" id="{C9DF397A-A78B-45A8-8F47-EF650BF32B7F}"/>
              </a:ext>
            </a:extLst>
          </p:cNvPr>
          <p:cNvGraphicFramePr>
            <a:graphicFrameLocks noGrp="1"/>
          </p:cNvGraphicFramePr>
          <p:nvPr>
            <p:extLst>
              <p:ext uri="{D42A27DB-BD31-4B8C-83A1-F6EECF244321}">
                <p14:modId xmlns:p14="http://schemas.microsoft.com/office/powerpoint/2010/main" val="1705786508"/>
              </p:ext>
            </p:extLst>
          </p:nvPr>
        </p:nvGraphicFramePr>
        <p:xfrm>
          <a:off x="845456" y="5650892"/>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sp>
        <p:nvSpPr>
          <p:cNvPr id="13" name="TextBox 12">
            <a:extLst>
              <a:ext uri="{FF2B5EF4-FFF2-40B4-BE49-F238E27FC236}">
                <a16:creationId xmlns:a16="http://schemas.microsoft.com/office/drawing/2014/main" id="{67A900A4-E05D-44B3-861C-AC9DCAD4AFB4}"/>
              </a:ext>
            </a:extLst>
          </p:cNvPr>
          <p:cNvSpPr txBox="1"/>
          <p:nvPr/>
        </p:nvSpPr>
        <p:spPr>
          <a:xfrm>
            <a:off x="7511144" y="1491342"/>
            <a:ext cx="1077686" cy="369332"/>
          </a:xfrm>
          <a:prstGeom prst="rect">
            <a:avLst/>
          </a:prstGeom>
          <a:noFill/>
        </p:spPr>
        <p:txBody>
          <a:bodyPr wrap="square" rtlCol="0">
            <a:spAutoFit/>
          </a:bodyPr>
          <a:lstStyle/>
          <a:p>
            <a:r>
              <a:rPr lang="en-US" dirty="0"/>
              <a:t>0</a:t>
            </a:r>
          </a:p>
        </p:txBody>
      </p:sp>
      <p:sp>
        <p:nvSpPr>
          <p:cNvPr id="14" name="TextBox 13">
            <a:extLst>
              <a:ext uri="{FF2B5EF4-FFF2-40B4-BE49-F238E27FC236}">
                <a16:creationId xmlns:a16="http://schemas.microsoft.com/office/drawing/2014/main" id="{484CDECB-7BE8-4400-8B29-D99BC9D9CC30}"/>
              </a:ext>
            </a:extLst>
          </p:cNvPr>
          <p:cNvSpPr txBox="1"/>
          <p:nvPr/>
        </p:nvSpPr>
        <p:spPr>
          <a:xfrm>
            <a:off x="5802086" y="1534885"/>
            <a:ext cx="1077686" cy="369332"/>
          </a:xfrm>
          <a:prstGeom prst="rect">
            <a:avLst/>
          </a:prstGeom>
          <a:no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4BEE0E6D-CF0B-45E8-8CA4-482ADE3BAD7E}"/>
              </a:ext>
            </a:extLst>
          </p:cNvPr>
          <p:cNvSpPr txBox="1"/>
          <p:nvPr/>
        </p:nvSpPr>
        <p:spPr>
          <a:xfrm>
            <a:off x="4082144" y="1556656"/>
            <a:ext cx="1077686" cy="369332"/>
          </a:xfrm>
          <a:prstGeom prst="rect">
            <a:avLst/>
          </a:prstGeom>
          <a:noFill/>
        </p:spPr>
        <p:txBody>
          <a:bodyPr wrap="square" rtlCol="0">
            <a:spAutoFit/>
          </a:bodyPr>
          <a:lstStyle/>
          <a:p>
            <a:r>
              <a:rPr lang="en-US" dirty="0"/>
              <a:t>15</a:t>
            </a:r>
          </a:p>
        </p:txBody>
      </p:sp>
      <p:sp>
        <p:nvSpPr>
          <p:cNvPr id="16" name="TextBox 15">
            <a:extLst>
              <a:ext uri="{FF2B5EF4-FFF2-40B4-BE49-F238E27FC236}">
                <a16:creationId xmlns:a16="http://schemas.microsoft.com/office/drawing/2014/main" id="{DDE82C39-D1F4-4982-921F-B4102FC1C9AC}"/>
              </a:ext>
            </a:extLst>
          </p:cNvPr>
          <p:cNvSpPr txBox="1"/>
          <p:nvPr/>
        </p:nvSpPr>
        <p:spPr>
          <a:xfrm>
            <a:off x="642260" y="1502228"/>
            <a:ext cx="1077686" cy="369332"/>
          </a:xfrm>
          <a:prstGeom prst="rect">
            <a:avLst/>
          </a:prstGeom>
          <a:noFill/>
        </p:spPr>
        <p:txBody>
          <a:bodyPr wrap="square" rtlCol="0">
            <a:spAutoFit/>
          </a:bodyPr>
          <a:lstStyle/>
          <a:p>
            <a:r>
              <a:rPr lang="en-US" dirty="0"/>
              <a:t>31</a:t>
            </a:r>
          </a:p>
        </p:txBody>
      </p:sp>
      <p:graphicFrame>
        <p:nvGraphicFramePr>
          <p:cNvPr id="18" name="Table 17">
            <a:extLst>
              <a:ext uri="{FF2B5EF4-FFF2-40B4-BE49-F238E27FC236}">
                <a16:creationId xmlns:a16="http://schemas.microsoft.com/office/drawing/2014/main" id="{25110B6D-5BA1-4F29-8FEC-D7EE81CAD884}"/>
              </a:ext>
            </a:extLst>
          </p:cNvPr>
          <p:cNvGraphicFramePr>
            <a:graphicFrameLocks noGrp="1"/>
          </p:cNvGraphicFramePr>
          <p:nvPr>
            <p:extLst>
              <p:ext uri="{D42A27DB-BD31-4B8C-83A1-F6EECF244321}">
                <p14:modId xmlns:p14="http://schemas.microsoft.com/office/powerpoint/2010/main" val="2134131903"/>
              </p:ext>
            </p:extLst>
          </p:nvPr>
        </p:nvGraphicFramePr>
        <p:xfrm>
          <a:off x="8345709" y="2298094"/>
          <a:ext cx="3214914" cy="3151296"/>
        </p:xfrm>
        <a:graphic>
          <a:graphicData uri="http://schemas.openxmlformats.org/drawingml/2006/table">
            <a:tbl>
              <a:tblPr bandRow="1">
                <a:tableStyleId>{5C22544A-7EE6-4342-B048-85BDC9FD1C3A}</a:tableStyleId>
              </a:tblPr>
              <a:tblGrid>
                <a:gridCol w="1607457">
                  <a:extLst>
                    <a:ext uri="{9D8B030D-6E8A-4147-A177-3AD203B41FA5}">
                      <a16:colId xmlns:a16="http://schemas.microsoft.com/office/drawing/2014/main" val="1486750308"/>
                    </a:ext>
                  </a:extLst>
                </a:gridCol>
                <a:gridCol w="1607457">
                  <a:extLst>
                    <a:ext uri="{9D8B030D-6E8A-4147-A177-3AD203B41FA5}">
                      <a16:colId xmlns:a16="http://schemas.microsoft.com/office/drawing/2014/main" val="1340693717"/>
                    </a:ext>
                  </a:extLst>
                </a:gridCol>
              </a:tblGrid>
              <a:tr h="393912">
                <a:tc>
                  <a:txBody>
                    <a:bodyPr/>
                    <a:lstStyle/>
                    <a:p>
                      <a:pPr algn="ctr"/>
                      <a:r>
                        <a:rPr lang="en-US" dirty="0"/>
                        <a:t>AX</a:t>
                      </a:r>
                    </a:p>
                  </a:txBody>
                  <a:tcPr/>
                </a:tc>
                <a:tc>
                  <a:txBody>
                    <a:bodyPr/>
                    <a:lstStyle/>
                    <a:p>
                      <a:pPr algn="ctr"/>
                      <a:r>
                        <a:rPr lang="en-US" dirty="0"/>
                        <a:t>EAX</a:t>
                      </a:r>
                    </a:p>
                  </a:txBody>
                  <a:tcPr/>
                </a:tc>
                <a:extLst>
                  <a:ext uri="{0D108BD9-81ED-4DB2-BD59-A6C34878D82A}">
                    <a16:rowId xmlns:a16="http://schemas.microsoft.com/office/drawing/2014/main" val="2648825937"/>
                  </a:ext>
                </a:extLst>
              </a:tr>
              <a:tr h="393912">
                <a:tc>
                  <a:txBody>
                    <a:bodyPr/>
                    <a:lstStyle/>
                    <a:p>
                      <a:pPr algn="ctr"/>
                      <a:r>
                        <a:rPr lang="en-US" dirty="0"/>
                        <a:t>BX</a:t>
                      </a:r>
                    </a:p>
                  </a:txBody>
                  <a:tcPr/>
                </a:tc>
                <a:tc>
                  <a:txBody>
                    <a:bodyPr/>
                    <a:lstStyle/>
                    <a:p>
                      <a:pPr algn="ctr"/>
                      <a:r>
                        <a:rPr lang="en-US" dirty="0"/>
                        <a:t>EBX</a:t>
                      </a:r>
                    </a:p>
                  </a:txBody>
                  <a:tcPr/>
                </a:tc>
                <a:extLst>
                  <a:ext uri="{0D108BD9-81ED-4DB2-BD59-A6C34878D82A}">
                    <a16:rowId xmlns:a16="http://schemas.microsoft.com/office/drawing/2014/main" val="3988244552"/>
                  </a:ext>
                </a:extLst>
              </a:tr>
              <a:tr h="393912">
                <a:tc>
                  <a:txBody>
                    <a:bodyPr/>
                    <a:lstStyle/>
                    <a:p>
                      <a:pPr algn="ctr"/>
                      <a:r>
                        <a:rPr lang="en-US" dirty="0"/>
                        <a:t>CX</a:t>
                      </a:r>
                    </a:p>
                  </a:txBody>
                  <a:tcPr/>
                </a:tc>
                <a:tc>
                  <a:txBody>
                    <a:bodyPr/>
                    <a:lstStyle/>
                    <a:p>
                      <a:pPr algn="ctr"/>
                      <a:r>
                        <a:rPr lang="en-US" dirty="0"/>
                        <a:t>ECX</a:t>
                      </a:r>
                    </a:p>
                  </a:txBody>
                  <a:tcPr/>
                </a:tc>
                <a:extLst>
                  <a:ext uri="{0D108BD9-81ED-4DB2-BD59-A6C34878D82A}">
                    <a16:rowId xmlns:a16="http://schemas.microsoft.com/office/drawing/2014/main" val="477967512"/>
                  </a:ext>
                </a:extLst>
              </a:tr>
              <a:tr h="393912">
                <a:tc>
                  <a:txBody>
                    <a:bodyPr/>
                    <a:lstStyle/>
                    <a:p>
                      <a:pPr algn="ctr"/>
                      <a:r>
                        <a:rPr lang="en-US" dirty="0"/>
                        <a:t>DX</a:t>
                      </a:r>
                    </a:p>
                  </a:txBody>
                  <a:tcPr/>
                </a:tc>
                <a:tc>
                  <a:txBody>
                    <a:bodyPr/>
                    <a:lstStyle/>
                    <a:p>
                      <a:pPr algn="ctr"/>
                      <a:r>
                        <a:rPr lang="en-US" dirty="0"/>
                        <a:t>EDX</a:t>
                      </a:r>
                    </a:p>
                  </a:txBody>
                  <a:tcPr/>
                </a:tc>
                <a:extLst>
                  <a:ext uri="{0D108BD9-81ED-4DB2-BD59-A6C34878D82A}">
                    <a16:rowId xmlns:a16="http://schemas.microsoft.com/office/drawing/2014/main" val="2036402260"/>
                  </a:ext>
                </a:extLst>
              </a:tr>
              <a:tr h="393912">
                <a:tc>
                  <a:txBody>
                    <a:bodyPr/>
                    <a:lstStyle/>
                    <a:p>
                      <a:pPr algn="ctr"/>
                      <a:endParaRPr lang="en-US" dirty="0"/>
                    </a:p>
                  </a:txBody>
                  <a:tcPr/>
                </a:tc>
                <a:tc>
                  <a:txBody>
                    <a:bodyPr/>
                    <a:lstStyle/>
                    <a:p>
                      <a:pPr algn="ctr"/>
                      <a:r>
                        <a:rPr lang="en-US" dirty="0"/>
                        <a:t>ESI</a:t>
                      </a:r>
                    </a:p>
                  </a:txBody>
                  <a:tcPr/>
                </a:tc>
                <a:extLst>
                  <a:ext uri="{0D108BD9-81ED-4DB2-BD59-A6C34878D82A}">
                    <a16:rowId xmlns:a16="http://schemas.microsoft.com/office/drawing/2014/main" val="4026824638"/>
                  </a:ext>
                </a:extLst>
              </a:tr>
              <a:tr h="393912">
                <a:tc>
                  <a:txBody>
                    <a:bodyPr/>
                    <a:lstStyle/>
                    <a:p>
                      <a:pPr algn="ctr"/>
                      <a:endParaRPr lang="en-US"/>
                    </a:p>
                  </a:txBody>
                  <a:tcPr/>
                </a:tc>
                <a:tc>
                  <a:txBody>
                    <a:bodyPr/>
                    <a:lstStyle/>
                    <a:p>
                      <a:pPr algn="ctr"/>
                      <a:r>
                        <a:rPr lang="en-US" dirty="0"/>
                        <a:t>EDI</a:t>
                      </a:r>
                    </a:p>
                  </a:txBody>
                  <a:tcPr/>
                </a:tc>
                <a:extLst>
                  <a:ext uri="{0D108BD9-81ED-4DB2-BD59-A6C34878D82A}">
                    <a16:rowId xmlns:a16="http://schemas.microsoft.com/office/drawing/2014/main" val="3363814887"/>
                  </a:ext>
                </a:extLst>
              </a:tr>
              <a:tr h="393912">
                <a:tc>
                  <a:txBody>
                    <a:bodyPr/>
                    <a:lstStyle/>
                    <a:p>
                      <a:pPr algn="ctr"/>
                      <a:endParaRPr lang="en-US"/>
                    </a:p>
                  </a:txBody>
                  <a:tcPr/>
                </a:tc>
                <a:tc>
                  <a:txBody>
                    <a:bodyPr/>
                    <a:lstStyle/>
                    <a:p>
                      <a:pPr algn="ctr"/>
                      <a:r>
                        <a:rPr lang="en-US" dirty="0"/>
                        <a:t>EBP</a:t>
                      </a:r>
                    </a:p>
                  </a:txBody>
                  <a:tcPr/>
                </a:tc>
                <a:extLst>
                  <a:ext uri="{0D108BD9-81ED-4DB2-BD59-A6C34878D82A}">
                    <a16:rowId xmlns:a16="http://schemas.microsoft.com/office/drawing/2014/main" val="1188870074"/>
                  </a:ext>
                </a:extLst>
              </a:tr>
              <a:tr h="393912">
                <a:tc>
                  <a:txBody>
                    <a:bodyPr/>
                    <a:lstStyle/>
                    <a:p>
                      <a:pPr algn="ctr"/>
                      <a:endParaRPr lang="en-US"/>
                    </a:p>
                  </a:txBody>
                  <a:tcPr/>
                </a:tc>
                <a:tc>
                  <a:txBody>
                    <a:bodyPr/>
                    <a:lstStyle/>
                    <a:p>
                      <a:pPr algn="ctr"/>
                      <a:r>
                        <a:rPr lang="en-US" dirty="0"/>
                        <a:t>ESP</a:t>
                      </a:r>
                    </a:p>
                  </a:txBody>
                  <a:tcPr/>
                </a:tc>
                <a:extLst>
                  <a:ext uri="{0D108BD9-81ED-4DB2-BD59-A6C34878D82A}">
                    <a16:rowId xmlns:a16="http://schemas.microsoft.com/office/drawing/2014/main" val="856239752"/>
                  </a:ext>
                </a:extLst>
              </a:tr>
            </a:tbl>
          </a:graphicData>
        </a:graphic>
      </p:graphicFrame>
      <p:sp>
        <p:nvSpPr>
          <p:cNvPr id="19" name="TextBox 18">
            <a:extLst>
              <a:ext uri="{FF2B5EF4-FFF2-40B4-BE49-F238E27FC236}">
                <a16:creationId xmlns:a16="http://schemas.microsoft.com/office/drawing/2014/main" id="{9AE38528-370A-4D65-8121-A6185A14D072}"/>
              </a:ext>
            </a:extLst>
          </p:cNvPr>
          <p:cNvSpPr txBox="1"/>
          <p:nvPr/>
        </p:nvSpPr>
        <p:spPr>
          <a:xfrm>
            <a:off x="8839200" y="1864859"/>
            <a:ext cx="794657" cy="365760"/>
          </a:xfrm>
          <a:prstGeom prst="rect">
            <a:avLst/>
          </a:prstGeom>
          <a:noFill/>
        </p:spPr>
        <p:txBody>
          <a:bodyPr wrap="square" rtlCol="0">
            <a:spAutoFit/>
          </a:bodyPr>
          <a:lstStyle/>
          <a:p>
            <a:r>
              <a:rPr lang="en-US" dirty="0"/>
              <a:t>16 bit</a:t>
            </a:r>
          </a:p>
        </p:txBody>
      </p:sp>
      <p:sp>
        <p:nvSpPr>
          <p:cNvPr id="21" name="TextBox 20">
            <a:extLst>
              <a:ext uri="{FF2B5EF4-FFF2-40B4-BE49-F238E27FC236}">
                <a16:creationId xmlns:a16="http://schemas.microsoft.com/office/drawing/2014/main" id="{8D6D4D35-267B-4838-8A85-7312308E3EBC}"/>
              </a:ext>
            </a:extLst>
          </p:cNvPr>
          <p:cNvSpPr txBox="1"/>
          <p:nvPr/>
        </p:nvSpPr>
        <p:spPr>
          <a:xfrm>
            <a:off x="10374086" y="1886633"/>
            <a:ext cx="794657" cy="365760"/>
          </a:xfrm>
          <a:prstGeom prst="rect">
            <a:avLst/>
          </a:prstGeom>
          <a:noFill/>
        </p:spPr>
        <p:txBody>
          <a:bodyPr wrap="square" rtlCol="0">
            <a:spAutoFit/>
          </a:bodyPr>
          <a:lstStyle/>
          <a:p>
            <a:r>
              <a:rPr lang="en-US" dirty="0"/>
              <a:t>32 bit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B991798-C813-41A5-8FB4-D62D529C6AD9}"/>
                  </a:ext>
                </a:extLst>
              </p14:cNvPr>
              <p14:cNvContentPartPr/>
              <p14:nvPr/>
            </p14:nvContentPartPr>
            <p14:xfrm>
              <a:off x="5334120" y="1962000"/>
              <a:ext cx="6051960" cy="2381760"/>
            </p14:xfrm>
          </p:contentPart>
        </mc:Choice>
        <mc:Fallback xmlns="">
          <p:pic>
            <p:nvPicPr>
              <p:cNvPr id="3" name="Ink 2">
                <a:extLst>
                  <a:ext uri="{FF2B5EF4-FFF2-40B4-BE49-F238E27FC236}">
                    <a16:creationId xmlns:a16="http://schemas.microsoft.com/office/drawing/2014/main" id="{3B991798-C813-41A5-8FB4-D62D529C6AD9}"/>
                  </a:ext>
                </a:extLst>
              </p:cNvPr>
              <p:cNvPicPr/>
              <p:nvPr/>
            </p:nvPicPr>
            <p:blipFill>
              <a:blip r:embed="rId4"/>
              <a:stretch>
                <a:fillRect/>
              </a:stretch>
            </p:blipFill>
            <p:spPr>
              <a:xfrm>
                <a:off x="5324760" y="1952640"/>
                <a:ext cx="6070680" cy="2400480"/>
              </a:xfrm>
              <a:prstGeom prst="rect">
                <a:avLst/>
              </a:prstGeom>
            </p:spPr>
          </p:pic>
        </mc:Fallback>
      </mc:AlternateContent>
    </p:spTree>
    <p:extLst>
      <p:ext uri="{BB962C8B-B14F-4D97-AF65-F5344CB8AC3E}">
        <p14:creationId xmlns:p14="http://schemas.microsoft.com/office/powerpoint/2010/main" val="4230688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3853-23C2-45C4-B524-0E62B2D824B8}"/>
              </a:ext>
            </a:extLst>
          </p:cNvPr>
          <p:cNvSpPr>
            <a:spLocks noGrp="1"/>
          </p:cNvSpPr>
          <p:nvPr>
            <p:ph type="title"/>
          </p:nvPr>
        </p:nvSpPr>
        <p:spPr/>
        <p:txBody>
          <a:bodyPr/>
          <a:lstStyle/>
          <a:p>
            <a:r>
              <a:rPr lang="en-US" dirty="0"/>
              <a:t>What is inside </a:t>
            </a:r>
            <a:r>
              <a:rPr lang="en-US" dirty="0" err="1"/>
              <a:t>a.out</a:t>
            </a:r>
            <a:r>
              <a:rPr lang="en-US" dirty="0"/>
              <a:t>?</a:t>
            </a:r>
          </a:p>
        </p:txBody>
      </p:sp>
      <p:sp>
        <p:nvSpPr>
          <p:cNvPr id="3" name="Content Placeholder 2">
            <a:extLst>
              <a:ext uri="{FF2B5EF4-FFF2-40B4-BE49-F238E27FC236}">
                <a16:creationId xmlns:a16="http://schemas.microsoft.com/office/drawing/2014/main" id="{ED9C7F34-2900-438E-BB9B-E220199D3290}"/>
              </a:ext>
            </a:extLst>
          </p:cNvPr>
          <p:cNvSpPr>
            <a:spLocks noGrp="1"/>
          </p:cNvSpPr>
          <p:nvPr>
            <p:ph idx="1"/>
          </p:nvPr>
        </p:nvSpPr>
        <p:spPr/>
        <p:txBody>
          <a:bodyPr/>
          <a:lstStyle/>
          <a:p>
            <a:r>
              <a:rPr lang="en-US" dirty="0" err="1"/>
              <a:t>gcc</a:t>
            </a:r>
            <a:r>
              <a:rPr lang="en-US" dirty="0"/>
              <a:t> -m32 -</a:t>
            </a:r>
            <a:r>
              <a:rPr lang="en-US" dirty="0" err="1"/>
              <a:t>fno</a:t>
            </a:r>
            <a:r>
              <a:rPr lang="en-US" dirty="0"/>
              <a:t>-pic </a:t>
            </a:r>
            <a:r>
              <a:rPr lang="en-US" dirty="0" err="1"/>
              <a:t>example.c</a:t>
            </a:r>
            <a:endParaRPr lang="en-US" dirty="0"/>
          </a:p>
          <a:p>
            <a:r>
              <a:rPr lang="en-US" dirty="0" err="1"/>
              <a:t>objdump</a:t>
            </a:r>
            <a:r>
              <a:rPr lang="en-US" dirty="0"/>
              <a:t> -dx </a:t>
            </a:r>
            <a:r>
              <a:rPr lang="en-US" dirty="0" err="1"/>
              <a:t>a.out</a:t>
            </a:r>
            <a:r>
              <a:rPr lang="en-US" dirty="0"/>
              <a:t> |less</a:t>
            </a:r>
          </a:p>
          <a:p>
            <a:endParaRPr lang="en-US" dirty="0"/>
          </a:p>
          <a:p>
            <a:endParaRPr lang="en-US" dirty="0"/>
          </a:p>
          <a:p>
            <a:pPr marL="0" indent="0">
              <a:buNone/>
            </a:pPr>
            <a:r>
              <a:rPr lang="en-US" dirty="0" err="1"/>
              <a:t>a.out</a:t>
            </a:r>
            <a:r>
              <a:rPr lang="en-US" dirty="0"/>
              <a:t> contains CPU (x86) instructions</a:t>
            </a:r>
          </a:p>
          <a:p>
            <a:pPr marL="0" indent="0">
              <a:buNone/>
            </a:pPr>
            <a:r>
              <a:rPr lang="en-US" dirty="0"/>
              <a:t>Instructions are stored in memory</a:t>
            </a:r>
          </a:p>
          <a:p>
            <a:pPr marL="0" indent="0">
              <a:buNone/>
            </a:pPr>
            <a:r>
              <a:rPr lang="en-US" dirty="0"/>
              <a:t>CPU reads the instructions from memory and executes them</a:t>
            </a:r>
          </a:p>
          <a:p>
            <a:pPr marL="0" indent="0">
              <a:buNone/>
            </a:pPr>
            <a:endParaRPr lang="en-US" dirty="0"/>
          </a:p>
        </p:txBody>
      </p:sp>
    </p:spTree>
    <p:extLst>
      <p:ext uri="{BB962C8B-B14F-4D97-AF65-F5344CB8AC3E}">
        <p14:creationId xmlns:p14="http://schemas.microsoft.com/office/powerpoint/2010/main" val="353359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0586-83B8-41F2-9751-0EF23172E01C}"/>
              </a:ext>
            </a:extLst>
          </p:cNvPr>
          <p:cNvSpPr>
            <a:spLocks noGrp="1"/>
          </p:cNvSpPr>
          <p:nvPr>
            <p:ph type="title"/>
          </p:nvPr>
        </p:nvSpPr>
        <p:spPr/>
        <p:txBody>
          <a:bodyPr/>
          <a:lstStyle/>
          <a:p>
            <a:r>
              <a:rPr lang="en-US" dirty="0"/>
              <a:t>x86 CPU interface</a:t>
            </a:r>
          </a:p>
        </p:txBody>
      </p:sp>
      <p:sp>
        <p:nvSpPr>
          <p:cNvPr id="3" name="Content Placeholder 2">
            <a:extLst>
              <a:ext uri="{FF2B5EF4-FFF2-40B4-BE49-F238E27FC236}">
                <a16:creationId xmlns:a16="http://schemas.microsoft.com/office/drawing/2014/main" id="{224DCE98-BA32-468C-AB34-E0AACB17B8CB}"/>
              </a:ext>
            </a:extLst>
          </p:cNvPr>
          <p:cNvSpPr>
            <a:spLocks noGrp="1"/>
          </p:cNvSpPr>
          <p:nvPr>
            <p:ph idx="1"/>
          </p:nvPr>
        </p:nvSpPr>
        <p:spPr/>
        <p:txBody>
          <a:bodyPr>
            <a:normAutofit fontScale="92500" lnSpcReduction="10000"/>
          </a:bodyPr>
          <a:lstStyle/>
          <a:p>
            <a:r>
              <a:rPr lang="en-US" dirty="0"/>
              <a:t>The instruction pointer (EIP register) contains the memory address where the next instruction is stored</a:t>
            </a:r>
          </a:p>
          <a:p>
            <a:endParaRPr lang="en-US" dirty="0"/>
          </a:p>
          <a:p>
            <a:pPr marL="0" indent="0">
              <a:buNone/>
            </a:pPr>
            <a:r>
              <a:rPr lang="en-US" dirty="0"/>
              <a:t>while (1) {</a:t>
            </a:r>
          </a:p>
          <a:p>
            <a:pPr marL="0" indent="0">
              <a:buNone/>
            </a:pPr>
            <a:r>
              <a:rPr lang="en-US" dirty="0"/>
              <a:t>    instruction = fetch(EIP);</a:t>
            </a:r>
          </a:p>
          <a:p>
            <a:pPr marL="0" indent="0">
              <a:buNone/>
            </a:pPr>
            <a:r>
              <a:rPr lang="en-US" dirty="0"/>
              <a:t>    execute instruction;</a:t>
            </a:r>
          </a:p>
          <a:p>
            <a:pPr marL="0" indent="0">
              <a:buNone/>
            </a:pPr>
            <a:r>
              <a:rPr lang="en-US" dirty="0"/>
              <a:t>    if (instruction doesn’t modify EIP) {</a:t>
            </a:r>
          </a:p>
          <a:p>
            <a:pPr marL="0" indent="0">
              <a:buNone/>
            </a:pPr>
            <a:r>
              <a:rPr lang="en-US" dirty="0"/>
              <a:t>        EIP = EIP + length(instruction);</a:t>
            </a:r>
          </a:p>
          <a:p>
            <a:pPr marL="0" indent="0">
              <a:buNone/>
            </a:pPr>
            <a:r>
              <a:rPr lang="en-US" dirty="0"/>
              <a:t>    }</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B5B5AEB-F3CA-44E3-9A77-2D4DB3C8B0ED}"/>
                  </a:ext>
                </a:extLst>
              </p14:cNvPr>
              <p14:cNvContentPartPr/>
              <p14:nvPr/>
            </p14:nvContentPartPr>
            <p14:xfrm>
              <a:off x="1555920" y="2152800"/>
              <a:ext cx="4007160" cy="3130920"/>
            </p14:xfrm>
          </p:contentPart>
        </mc:Choice>
        <mc:Fallback xmlns="">
          <p:pic>
            <p:nvPicPr>
              <p:cNvPr id="4" name="Ink 3">
                <a:extLst>
                  <a:ext uri="{FF2B5EF4-FFF2-40B4-BE49-F238E27FC236}">
                    <a16:creationId xmlns:a16="http://schemas.microsoft.com/office/drawing/2014/main" id="{1B5B5AEB-F3CA-44E3-9A77-2D4DB3C8B0ED}"/>
                  </a:ext>
                </a:extLst>
              </p:cNvPr>
              <p:cNvPicPr/>
              <p:nvPr/>
            </p:nvPicPr>
            <p:blipFill>
              <a:blip r:embed="rId4"/>
              <a:stretch>
                <a:fillRect/>
              </a:stretch>
            </p:blipFill>
            <p:spPr>
              <a:xfrm>
                <a:off x="1546560" y="2143440"/>
                <a:ext cx="4025880" cy="3149640"/>
              </a:xfrm>
              <a:prstGeom prst="rect">
                <a:avLst/>
              </a:prstGeom>
            </p:spPr>
          </p:pic>
        </mc:Fallback>
      </mc:AlternateContent>
    </p:spTree>
    <p:extLst>
      <p:ext uri="{BB962C8B-B14F-4D97-AF65-F5344CB8AC3E}">
        <p14:creationId xmlns:p14="http://schemas.microsoft.com/office/powerpoint/2010/main" val="347138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7E8D-5346-4DE7-9FD5-41B9A57F44D6}"/>
              </a:ext>
            </a:extLst>
          </p:cNvPr>
          <p:cNvSpPr>
            <a:spLocks noGrp="1"/>
          </p:cNvSpPr>
          <p:nvPr>
            <p:ph type="title"/>
          </p:nvPr>
        </p:nvSpPr>
        <p:spPr/>
        <p:txBody>
          <a:bodyPr/>
          <a:lstStyle/>
          <a:p>
            <a:r>
              <a:rPr lang="en-US" dirty="0"/>
              <a:t>x86 instructions</a:t>
            </a:r>
          </a:p>
        </p:txBody>
      </p:sp>
      <p:sp>
        <p:nvSpPr>
          <p:cNvPr id="3" name="Content Placeholder 2">
            <a:extLst>
              <a:ext uri="{FF2B5EF4-FFF2-40B4-BE49-F238E27FC236}">
                <a16:creationId xmlns:a16="http://schemas.microsoft.com/office/drawing/2014/main" id="{26CA55CF-4E9F-4869-BAA8-5D26737FBDE6}"/>
              </a:ext>
            </a:extLst>
          </p:cNvPr>
          <p:cNvSpPr>
            <a:spLocks noGrp="1"/>
          </p:cNvSpPr>
          <p:nvPr>
            <p:ph idx="1"/>
          </p:nvPr>
        </p:nvSpPr>
        <p:spPr/>
        <p:txBody>
          <a:bodyPr/>
          <a:lstStyle/>
          <a:p>
            <a:r>
              <a:rPr lang="en-US" dirty="0"/>
              <a:t>Branch instructions can modify EIP</a:t>
            </a:r>
          </a:p>
          <a:p>
            <a:pPr lvl="1"/>
            <a:r>
              <a:rPr lang="en-US" dirty="0"/>
              <a:t>call, ret, </a:t>
            </a:r>
            <a:r>
              <a:rPr lang="en-US" dirty="0" err="1"/>
              <a:t>jmp</a:t>
            </a:r>
            <a:r>
              <a:rPr lang="en-US" dirty="0"/>
              <a:t>, je, </a:t>
            </a:r>
            <a:r>
              <a:rPr lang="en-US" dirty="0" err="1"/>
              <a:t>jne</a:t>
            </a:r>
            <a:r>
              <a:rPr lang="en-US" dirty="0"/>
              <a:t>, etc. are branch instructions</a:t>
            </a:r>
          </a:p>
          <a:p>
            <a:pPr lvl="1"/>
            <a:r>
              <a:rPr lang="en-US" dirty="0"/>
              <a:t>Transfer the control to other parts of the code</a:t>
            </a:r>
          </a:p>
          <a:p>
            <a:pPr lvl="1"/>
            <a:endParaRPr lang="en-US" dirty="0"/>
          </a:p>
          <a:p>
            <a:r>
              <a:rPr lang="en-US" dirty="0"/>
              <a:t>Instructions can read/write from/to physical address space </a:t>
            </a:r>
          </a:p>
          <a:p>
            <a:r>
              <a:rPr lang="en-US" dirty="0"/>
              <a:t>Instructions can perform arithmetic or logical operations on registers and physical addresses </a:t>
            </a:r>
          </a:p>
          <a:p>
            <a:pPr lvl="1"/>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DE4E3BF-7707-4A04-BB08-878CC9FE4790}"/>
                  </a:ext>
                </a:extLst>
              </p14:cNvPr>
              <p14:cNvContentPartPr/>
              <p14:nvPr/>
            </p14:nvContentPartPr>
            <p14:xfrm>
              <a:off x="2552760" y="990720"/>
              <a:ext cx="95400" cy="44640"/>
            </p14:xfrm>
          </p:contentPart>
        </mc:Choice>
        <mc:Fallback xmlns="">
          <p:pic>
            <p:nvPicPr>
              <p:cNvPr id="4" name="Ink 3">
                <a:extLst>
                  <a:ext uri="{FF2B5EF4-FFF2-40B4-BE49-F238E27FC236}">
                    <a16:creationId xmlns:a16="http://schemas.microsoft.com/office/drawing/2014/main" id="{7DE4E3BF-7707-4A04-BB08-878CC9FE4790}"/>
                  </a:ext>
                </a:extLst>
              </p:cNvPr>
              <p:cNvPicPr/>
              <p:nvPr/>
            </p:nvPicPr>
            <p:blipFill>
              <a:blip r:embed="rId4"/>
              <a:stretch>
                <a:fillRect/>
              </a:stretch>
            </p:blipFill>
            <p:spPr>
              <a:xfrm>
                <a:off x="2543400" y="981360"/>
                <a:ext cx="114120" cy="63360"/>
              </a:xfrm>
              <a:prstGeom prst="rect">
                <a:avLst/>
              </a:prstGeom>
            </p:spPr>
          </p:pic>
        </mc:Fallback>
      </mc:AlternateContent>
    </p:spTree>
    <p:extLst>
      <p:ext uri="{BB962C8B-B14F-4D97-AF65-F5344CB8AC3E}">
        <p14:creationId xmlns:p14="http://schemas.microsoft.com/office/powerpoint/2010/main" val="3658015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397F-695B-4642-BFB7-2F808C1033CA}"/>
              </a:ext>
            </a:extLst>
          </p:cNvPr>
          <p:cNvSpPr>
            <a:spLocks noGrp="1"/>
          </p:cNvSpPr>
          <p:nvPr>
            <p:ph type="title"/>
          </p:nvPr>
        </p:nvSpPr>
        <p:spPr/>
        <p:txBody>
          <a:bodyPr/>
          <a:lstStyle/>
          <a:p>
            <a:r>
              <a:rPr lang="en-US" dirty="0"/>
              <a:t>x86 instructions</a:t>
            </a:r>
          </a:p>
        </p:txBody>
      </p:sp>
      <p:sp>
        <p:nvSpPr>
          <p:cNvPr id="3" name="Content Placeholder 2">
            <a:extLst>
              <a:ext uri="{FF2B5EF4-FFF2-40B4-BE49-F238E27FC236}">
                <a16:creationId xmlns:a16="http://schemas.microsoft.com/office/drawing/2014/main" id="{DD8300D5-285C-4B9C-A11B-2552D55B4CED}"/>
              </a:ext>
            </a:extLst>
          </p:cNvPr>
          <p:cNvSpPr>
            <a:spLocks noGrp="1"/>
          </p:cNvSpPr>
          <p:nvPr>
            <p:ph idx="1"/>
          </p:nvPr>
        </p:nvSpPr>
        <p:spPr/>
        <p:txBody>
          <a:bodyPr/>
          <a:lstStyle/>
          <a:p>
            <a:pPr marL="0" indent="0">
              <a:buNone/>
            </a:pPr>
            <a:r>
              <a:rPr lang="en-US" dirty="0"/>
              <a:t>add $1, %</a:t>
            </a:r>
            <a:r>
              <a:rPr lang="en-US" dirty="0" err="1"/>
              <a:t>eax</a:t>
            </a:r>
            <a:endParaRPr lang="en-US" dirty="0"/>
          </a:p>
          <a:p>
            <a:pPr marL="0" indent="0">
              <a:buNone/>
            </a:pPr>
            <a:r>
              <a:rPr lang="en-US" dirty="0"/>
              <a:t>An instruction consists of an opcode followed by one or more operands</a:t>
            </a:r>
          </a:p>
          <a:p>
            <a:pPr marL="0" indent="0">
              <a:buNone/>
            </a:pPr>
            <a:r>
              <a:rPr lang="en-US" dirty="0"/>
              <a:t>Operands are constants, registers, direct memory addresses, and indirect memory addresses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FCC907F-4293-4717-84D0-9D709E20A7BA}"/>
                  </a:ext>
                </a:extLst>
              </p14:cNvPr>
              <p14:cNvContentPartPr/>
              <p14:nvPr/>
            </p14:nvContentPartPr>
            <p14:xfrm>
              <a:off x="907920" y="2152800"/>
              <a:ext cx="3175560" cy="1168560"/>
            </p14:xfrm>
          </p:contentPart>
        </mc:Choice>
        <mc:Fallback xmlns="">
          <p:pic>
            <p:nvPicPr>
              <p:cNvPr id="5" name="Ink 4">
                <a:extLst>
                  <a:ext uri="{FF2B5EF4-FFF2-40B4-BE49-F238E27FC236}">
                    <a16:creationId xmlns:a16="http://schemas.microsoft.com/office/drawing/2014/main" id="{3FCC907F-4293-4717-84D0-9D709E20A7BA}"/>
                  </a:ext>
                </a:extLst>
              </p:cNvPr>
              <p:cNvPicPr/>
              <p:nvPr/>
            </p:nvPicPr>
            <p:blipFill>
              <a:blip r:embed="rId4"/>
              <a:stretch>
                <a:fillRect/>
              </a:stretch>
            </p:blipFill>
            <p:spPr>
              <a:xfrm>
                <a:off x="898560" y="2143440"/>
                <a:ext cx="3194280" cy="1187280"/>
              </a:xfrm>
              <a:prstGeom prst="rect">
                <a:avLst/>
              </a:prstGeom>
            </p:spPr>
          </p:pic>
        </mc:Fallback>
      </mc:AlternateContent>
    </p:spTree>
    <p:extLst>
      <p:ext uri="{BB962C8B-B14F-4D97-AF65-F5344CB8AC3E}">
        <p14:creationId xmlns:p14="http://schemas.microsoft.com/office/powerpoint/2010/main" val="1422319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74F1-8205-46A8-9949-739BEE51B366}"/>
              </a:ext>
            </a:extLst>
          </p:cNvPr>
          <p:cNvSpPr>
            <a:spLocks noGrp="1"/>
          </p:cNvSpPr>
          <p:nvPr>
            <p:ph type="title"/>
          </p:nvPr>
        </p:nvSpPr>
        <p:spPr/>
        <p:txBody>
          <a:bodyPr/>
          <a:lstStyle/>
          <a:p>
            <a:r>
              <a:rPr lang="en-US" dirty="0"/>
              <a:t>x86 instructions</a:t>
            </a:r>
          </a:p>
        </p:txBody>
      </p:sp>
      <p:sp>
        <p:nvSpPr>
          <p:cNvPr id="3" name="Content Placeholder 2">
            <a:extLst>
              <a:ext uri="{FF2B5EF4-FFF2-40B4-BE49-F238E27FC236}">
                <a16:creationId xmlns:a16="http://schemas.microsoft.com/office/drawing/2014/main" id="{76860019-0C75-4D1B-BFCC-E184E8325B77}"/>
              </a:ext>
            </a:extLst>
          </p:cNvPr>
          <p:cNvSpPr>
            <a:spLocks noGrp="1"/>
          </p:cNvSpPr>
          <p:nvPr>
            <p:ph idx="1"/>
          </p:nvPr>
        </p:nvSpPr>
        <p:spPr/>
        <p:txBody>
          <a:bodyPr/>
          <a:lstStyle/>
          <a:p>
            <a:pPr marL="0" indent="0">
              <a:buNone/>
            </a:pPr>
            <a:r>
              <a:rPr lang="en-US" dirty="0"/>
              <a:t>add $1, %</a:t>
            </a:r>
            <a:r>
              <a:rPr lang="en-US" dirty="0" err="1"/>
              <a:t>eax</a:t>
            </a:r>
            <a:endParaRPr lang="en-US" dirty="0"/>
          </a:p>
          <a:p>
            <a:pPr marL="0" indent="0">
              <a:buNone/>
            </a:pPr>
            <a:endParaRPr lang="en-US" dirty="0"/>
          </a:p>
          <a:p>
            <a:pPr marL="0" indent="0">
              <a:buNone/>
            </a:pPr>
            <a:r>
              <a:rPr lang="en-US" dirty="0"/>
              <a:t>The instructions are the sequence of bytes</a:t>
            </a:r>
          </a:p>
          <a:p>
            <a:pPr marL="0" indent="0">
              <a:buNone/>
            </a:pPr>
            <a:r>
              <a:rPr lang="en-US" dirty="0"/>
              <a:t>The above notation is used by the programmers to write an assembly program that can be converted into the bytecode using an assembler</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5543DCC-40C6-4EDC-A4E2-6783335ACAA3}"/>
                  </a:ext>
                </a:extLst>
              </p14:cNvPr>
              <p14:cNvContentPartPr/>
              <p14:nvPr/>
            </p14:nvContentPartPr>
            <p14:xfrm>
              <a:off x="927000" y="2273400"/>
              <a:ext cx="1981800" cy="57240"/>
            </p14:xfrm>
          </p:contentPart>
        </mc:Choice>
        <mc:Fallback xmlns="">
          <p:pic>
            <p:nvPicPr>
              <p:cNvPr id="4" name="Ink 3">
                <a:extLst>
                  <a:ext uri="{FF2B5EF4-FFF2-40B4-BE49-F238E27FC236}">
                    <a16:creationId xmlns:a16="http://schemas.microsoft.com/office/drawing/2014/main" id="{E5543DCC-40C6-4EDC-A4E2-6783335ACAA3}"/>
                  </a:ext>
                </a:extLst>
              </p:cNvPr>
              <p:cNvPicPr/>
              <p:nvPr/>
            </p:nvPicPr>
            <p:blipFill>
              <a:blip r:embed="rId4"/>
              <a:stretch>
                <a:fillRect/>
              </a:stretch>
            </p:blipFill>
            <p:spPr>
              <a:xfrm>
                <a:off x="917640" y="2264040"/>
                <a:ext cx="2000520" cy="75960"/>
              </a:xfrm>
              <a:prstGeom prst="rect">
                <a:avLst/>
              </a:prstGeom>
            </p:spPr>
          </p:pic>
        </mc:Fallback>
      </mc:AlternateContent>
    </p:spTree>
    <p:extLst>
      <p:ext uri="{BB962C8B-B14F-4D97-AF65-F5344CB8AC3E}">
        <p14:creationId xmlns:p14="http://schemas.microsoft.com/office/powerpoint/2010/main" val="2510549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Register mode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movl</a:t>
            </a:r>
            <a:r>
              <a:rPr lang="en-US" dirty="0"/>
              <a:t> %</a:t>
            </a:r>
            <a:r>
              <a:rPr lang="en-US" dirty="0" err="1"/>
              <a:t>eax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a:t>
            </a:r>
            <a:r>
              <a:rPr lang="en-US" dirty="0" err="1"/>
              <a:t>eax</a:t>
            </a:r>
            <a:endParaRPr lang="en-US" dirty="0"/>
          </a:p>
          <a:p>
            <a:pPr marL="0" indent="0">
              <a:buNone/>
            </a:pPr>
            <a:endParaRPr lang="en-US" dirty="0"/>
          </a:p>
          <a:p>
            <a:pPr marL="0" indent="0">
              <a:buNone/>
            </a:pPr>
            <a:endParaRPr lang="en-US" dirty="0"/>
          </a:p>
          <a:p>
            <a:pPr marL="0" indent="0">
              <a:buNone/>
            </a:pPr>
            <a:r>
              <a:rPr lang="en-US" dirty="0" err="1"/>
              <a:t>b,w,l</a:t>
            </a:r>
            <a:r>
              <a:rPr lang="en-US" dirty="0"/>
              <a:t> denotes the size of operands</a:t>
            </a:r>
          </a:p>
          <a:p>
            <a:pPr marL="0" indent="0">
              <a:buNone/>
            </a:pPr>
            <a:r>
              <a:rPr lang="en-US" dirty="0"/>
              <a:t>AT&amp;T (</a:t>
            </a:r>
            <a:r>
              <a:rPr lang="en-US" dirty="0" err="1"/>
              <a:t>gcc</a:t>
            </a:r>
            <a:r>
              <a:rPr lang="en-US" dirty="0"/>
              <a:t>) syntax: opcode </a:t>
            </a:r>
            <a:r>
              <a:rPr lang="en-US" dirty="0" err="1"/>
              <a:t>src</a:t>
            </a:r>
            <a:r>
              <a:rPr lang="en-US" dirty="0"/>
              <a:t>, </a:t>
            </a:r>
            <a:r>
              <a:rPr lang="en-US" dirty="0" err="1"/>
              <a:t>dst</a:t>
            </a: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2AC413-76B6-42F8-9D72-4ABB8B76A232}"/>
                  </a:ext>
                </a:extLst>
              </p14:cNvPr>
              <p14:cNvContentPartPr/>
              <p14:nvPr/>
            </p14:nvContentPartPr>
            <p14:xfrm>
              <a:off x="1549440" y="2216160"/>
              <a:ext cx="1803600" cy="3226320"/>
            </p14:xfrm>
          </p:contentPart>
        </mc:Choice>
        <mc:Fallback xmlns="">
          <p:pic>
            <p:nvPicPr>
              <p:cNvPr id="4" name="Ink 3">
                <a:extLst>
                  <a:ext uri="{FF2B5EF4-FFF2-40B4-BE49-F238E27FC236}">
                    <a16:creationId xmlns:a16="http://schemas.microsoft.com/office/drawing/2014/main" id="{252AC413-76B6-42F8-9D72-4ABB8B76A232}"/>
                  </a:ext>
                </a:extLst>
              </p:cNvPr>
              <p:cNvPicPr/>
              <p:nvPr/>
            </p:nvPicPr>
            <p:blipFill>
              <a:blip r:embed="rId4"/>
              <a:stretch>
                <a:fillRect/>
              </a:stretch>
            </p:blipFill>
            <p:spPr>
              <a:xfrm>
                <a:off x="1540080" y="2206800"/>
                <a:ext cx="1822320" cy="3245040"/>
              </a:xfrm>
              <a:prstGeom prst="rect">
                <a:avLst/>
              </a:prstGeom>
            </p:spPr>
          </p:pic>
        </mc:Fallback>
      </mc:AlternateContent>
    </p:spTree>
    <p:extLst>
      <p:ext uri="{BB962C8B-B14F-4D97-AF65-F5344CB8AC3E}">
        <p14:creationId xmlns:p14="http://schemas.microsoft.com/office/powerpoint/2010/main" val="155324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2646-38C6-4EBC-9C53-A7C2FAE81762}"/>
              </a:ext>
            </a:extLst>
          </p:cNvPr>
          <p:cNvSpPr>
            <a:spLocks noGrp="1"/>
          </p:cNvSpPr>
          <p:nvPr>
            <p:ph type="title"/>
          </p:nvPr>
        </p:nvSpPr>
        <p:spPr/>
        <p:txBody>
          <a:bodyPr/>
          <a:lstStyle/>
          <a:p>
            <a:r>
              <a:rPr lang="en-US" dirty="0"/>
              <a:t>Tentative lecture plan </a:t>
            </a:r>
            <a:endParaRPr lang="en-IN" dirty="0"/>
          </a:p>
        </p:txBody>
      </p:sp>
      <p:sp>
        <p:nvSpPr>
          <p:cNvPr id="3" name="Content Placeholder 2">
            <a:extLst>
              <a:ext uri="{FF2B5EF4-FFF2-40B4-BE49-F238E27FC236}">
                <a16:creationId xmlns:a16="http://schemas.microsoft.com/office/drawing/2014/main" id="{853B214F-D9C8-44B2-A80B-251EB049A3BA}"/>
              </a:ext>
            </a:extLst>
          </p:cNvPr>
          <p:cNvSpPr>
            <a:spLocks noGrp="1"/>
          </p:cNvSpPr>
          <p:nvPr>
            <p:ph idx="1"/>
          </p:nvPr>
        </p:nvSpPr>
        <p:spPr/>
        <p:txBody>
          <a:bodyPr>
            <a:normAutofit fontScale="85000" lnSpcReduction="20000"/>
          </a:bodyPr>
          <a:lstStyle/>
          <a:p>
            <a:r>
              <a:rPr lang="en-US" dirty="0"/>
              <a:t>x86 hardware</a:t>
            </a:r>
            <a:r>
              <a:rPr lang="en-IN" dirty="0"/>
              <a:t> and Unix model</a:t>
            </a:r>
          </a:p>
          <a:p>
            <a:r>
              <a:rPr lang="en-IN" dirty="0"/>
              <a:t>Security in computer systems</a:t>
            </a:r>
          </a:p>
          <a:p>
            <a:r>
              <a:rPr lang="en-IN" dirty="0"/>
              <a:t>Exokernel</a:t>
            </a:r>
          </a:p>
          <a:p>
            <a:r>
              <a:rPr lang="en-IN" dirty="0"/>
              <a:t>Microkernel</a:t>
            </a:r>
          </a:p>
          <a:p>
            <a:r>
              <a:rPr lang="en-IN" dirty="0"/>
              <a:t>Information flow control</a:t>
            </a:r>
          </a:p>
          <a:p>
            <a:r>
              <a:rPr lang="en-IN" dirty="0" err="1"/>
              <a:t>HiStar</a:t>
            </a:r>
            <a:r>
              <a:rPr lang="en-IN" dirty="0"/>
              <a:t> OS</a:t>
            </a:r>
          </a:p>
          <a:p>
            <a:r>
              <a:rPr lang="en-IN" dirty="0"/>
              <a:t>Managed languages</a:t>
            </a:r>
          </a:p>
          <a:p>
            <a:r>
              <a:rPr lang="en-IN" dirty="0"/>
              <a:t>Singularity OS</a:t>
            </a:r>
          </a:p>
          <a:p>
            <a:r>
              <a:rPr lang="en-IN" dirty="0"/>
              <a:t>Distributed systems</a:t>
            </a:r>
          </a:p>
          <a:p>
            <a:r>
              <a:rPr lang="en-IN" dirty="0" err="1"/>
              <a:t>Barrelfish</a:t>
            </a:r>
            <a:r>
              <a:rPr lang="en-IN" dirty="0"/>
              <a:t> OS</a:t>
            </a:r>
          </a:p>
          <a:p>
            <a:r>
              <a:rPr lang="en-IN" dirty="0"/>
              <a:t>Embedded OS</a:t>
            </a:r>
            <a:endParaRPr lang="en-US" dirty="0"/>
          </a:p>
        </p:txBody>
      </p:sp>
    </p:spTree>
    <p:extLst>
      <p:ext uri="{BB962C8B-B14F-4D97-AF65-F5344CB8AC3E}">
        <p14:creationId xmlns:p14="http://schemas.microsoft.com/office/powerpoint/2010/main" val="4176556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Register mode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movb</a:t>
            </a:r>
            <a:r>
              <a:rPr lang="en-US" dirty="0"/>
              <a:t> %al, %bl</a:t>
            </a:r>
          </a:p>
          <a:p>
            <a:pPr marL="0" indent="0">
              <a:buNone/>
            </a:pPr>
            <a:endParaRPr lang="en-US" dirty="0"/>
          </a:p>
          <a:p>
            <a:pPr marL="0" indent="0">
              <a:buNone/>
            </a:pPr>
            <a:r>
              <a:rPr lang="en-US" dirty="0"/>
              <a:t>%bl = %al</a:t>
            </a:r>
          </a:p>
          <a:p>
            <a:pPr marL="0" indent="0">
              <a:buNone/>
            </a:pPr>
            <a:endParaRPr lang="en-US" dirty="0"/>
          </a:p>
          <a:p>
            <a:pPr marL="0" indent="0">
              <a:buNone/>
            </a:pPr>
            <a:endParaRPr lang="en-US" dirty="0"/>
          </a:p>
          <a:p>
            <a:pPr marL="0" indent="0">
              <a:buNone/>
            </a:pPr>
            <a:r>
              <a:rPr lang="en-US" dirty="0" err="1"/>
              <a:t>b,w,l</a:t>
            </a:r>
            <a:r>
              <a:rPr lang="en-US" dirty="0"/>
              <a:t> denotes the size of operands</a:t>
            </a:r>
          </a:p>
          <a:p>
            <a:pPr marL="0" indent="0">
              <a:buNone/>
            </a:pPr>
            <a:r>
              <a:rPr lang="en-US" dirty="0"/>
              <a:t>AT&amp;T (</a:t>
            </a:r>
            <a:r>
              <a:rPr lang="en-US" dirty="0" err="1"/>
              <a:t>gcc</a:t>
            </a:r>
            <a:r>
              <a:rPr lang="en-US" dirty="0"/>
              <a:t>) syntax: opcode </a:t>
            </a:r>
            <a:r>
              <a:rPr lang="en-US" dirty="0" err="1"/>
              <a:t>src</a:t>
            </a:r>
            <a:r>
              <a:rPr lang="en-US" dirty="0"/>
              <a:t>, </a:t>
            </a:r>
            <a:r>
              <a:rPr lang="en-US" dirty="0" err="1"/>
              <a:t>dst</a:t>
            </a: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5F57FE-A7D0-4925-8C41-EE572991B473}"/>
                  </a:ext>
                </a:extLst>
              </p14:cNvPr>
              <p14:cNvContentPartPr/>
              <p14:nvPr/>
            </p14:nvContentPartPr>
            <p14:xfrm>
              <a:off x="1555920" y="2235240"/>
              <a:ext cx="1467000" cy="63720"/>
            </p14:xfrm>
          </p:contentPart>
        </mc:Choice>
        <mc:Fallback xmlns="">
          <p:pic>
            <p:nvPicPr>
              <p:cNvPr id="4" name="Ink 3">
                <a:extLst>
                  <a:ext uri="{FF2B5EF4-FFF2-40B4-BE49-F238E27FC236}">
                    <a16:creationId xmlns:a16="http://schemas.microsoft.com/office/drawing/2014/main" id="{595F57FE-A7D0-4925-8C41-EE572991B473}"/>
                  </a:ext>
                </a:extLst>
              </p:cNvPr>
              <p:cNvPicPr/>
              <p:nvPr/>
            </p:nvPicPr>
            <p:blipFill>
              <a:blip r:embed="rId4"/>
              <a:stretch>
                <a:fillRect/>
              </a:stretch>
            </p:blipFill>
            <p:spPr>
              <a:xfrm>
                <a:off x="1546560" y="2225880"/>
                <a:ext cx="1485720" cy="82440"/>
              </a:xfrm>
              <a:prstGeom prst="rect">
                <a:avLst/>
              </a:prstGeom>
            </p:spPr>
          </p:pic>
        </mc:Fallback>
      </mc:AlternateContent>
    </p:spTree>
    <p:extLst>
      <p:ext uri="{BB962C8B-B14F-4D97-AF65-F5344CB8AC3E}">
        <p14:creationId xmlns:p14="http://schemas.microsoft.com/office/powerpoint/2010/main" val="1679687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Register mode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movw</a:t>
            </a:r>
            <a:r>
              <a:rPr lang="en-US" dirty="0"/>
              <a:t> %ax, %bx</a:t>
            </a:r>
          </a:p>
          <a:p>
            <a:pPr marL="0" indent="0">
              <a:buNone/>
            </a:pPr>
            <a:endParaRPr lang="en-US" dirty="0"/>
          </a:p>
          <a:p>
            <a:pPr marL="0" indent="0">
              <a:buNone/>
            </a:pPr>
            <a:r>
              <a:rPr lang="en-US" dirty="0"/>
              <a:t>%bx = %ax</a:t>
            </a:r>
          </a:p>
          <a:p>
            <a:pPr marL="0" indent="0">
              <a:buNone/>
            </a:pPr>
            <a:endParaRPr lang="en-US" dirty="0"/>
          </a:p>
          <a:p>
            <a:pPr marL="0" indent="0">
              <a:buNone/>
            </a:pPr>
            <a:endParaRPr lang="en-US" dirty="0"/>
          </a:p>
          <a:p>
            <a:pPr marL="0" indent="0">
              <a:buNone/>
            </a:pPr>
            <a:r>
              <a:rPr lang="en-US" dirty="0" err="1"/>
              <a:t>b,w,l</a:t>
            </a:r>
            <a:r>
              <a:rPr lang="en-US" dirty="0"/>
              <a:t> denotes the size of operands</a:t>
            </a:r>
          </a:p>
          <a:p>
            <a:pPr marL="0" indent="0">
              <a:buNone/>
            </a:pPr>
            <a:r>
              <a:rPr lang="en-US" dirty="0"/>
              <a:t>AT&amp;T (</a:t>
            </a:r>
            <a:r>
              <a:rPr lang="en-US" dirty="0" err="1"/>
              <a:t>gcc</a:t>
            </a:r>
            <a:r>
              <a:rPr lang="en-US" dirty="0"/>
              <a:t>) syntax: opcode </a:t>
            </a:r>
            <a:r>
              <a:rPr lang="en-US" dirty="0" err="1"/>
              <a:t>src</a:t>
            </a:r>
            <a:r>
              <a:rPr lang="en-US" dirty="0"/>
              <a:t>, </a:t>
            </a:r>
            <a:r>
              <a:rPr lang="en-US" dirty="0" err="1"/>
              <a:t>dst</a:t>
            </a: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5044EC2-124C-4F09-ADA1-E34F7A9EA714}"/>
                  </a:ext>
                </a:extLst>
              </p14:cNvPr>
              <p14:cNvContentPartPr/>
              <p14:nvPr/>
            </p14:nvContentPartPr>
            <p14:xfrm>
              <a:off x="1924200" y="2279520"/>
              <a:ext cx="1257480" cy="64080"/>
            </p14:xfrm>
          </p:contentPart>
        </mc:Choice>
        <mc:Fallback xmlns="">
          <p:pic>
            <p:nvPicPr>
              <p:cNvPr id="4" name="Ink 3">
                <a:extLst>
                  <a:ext uri="{FF2B5EF4-FFF2-40B4-BE49-F238E27FC236}">
                    <a16:creationId xmlns:a16="http://schemas.microsoft.com/office/drawing/2014/main" id="{05044EC2-124C-4F09-ADA1-E34F7A9EA714}"/>
                  </a:ext>
                </a:extLst>
              </p:cNvPr>
              <p:cNvPicPr/>
              <p:nvPr/>
            </p:nvPicPr>
            <p:blipFill>
              <a:blip r:embed="rId4"/>
              <a:stretch>
                <a:fillRect/>
              </a:stretch>
            </p:blipFill>
            <p:spPr>
              <a:xfrm>
                <a:off x="1914840" y="2270160"/>
                <a:ext cx="1276200" cy="82800"/>
              </a:xfrm>
              <a:prstGeom prst="rect">
                <a:avLst/>
              </a:prstGeom>
            </p:spPr>
          </p:pic>
        </mc:Fallback>
      </mc:AlternateContent>
    </p:spTree>
    <p:extLst>
      <p:ext uri="{BB962C8B-B14F-4D97-AF65-F5344CB8AC3E}">
        <p14:creationId xmlns:p14="http://schemas.microsoft.com/office/powerpoint/2010/main" val="1532472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Immediate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movl</a:t>
            </a:r>
            <a:r>
              <a:rPr lang="en-US" dirty="0"/>
              <a:t> $0x123, %</a:t>
            </a:r>
            <a:r>
              <a:rPr lang="en-US" dirty="0" err="1"/>
              <a:t>eax</a:t>
            </a:r>
            <a:endParaRPr lang="en-US" dirty="0"/>
          </a:p>
          <a:p>
            <a:pPr marL="0" indent="0">
              <a:buNone/>
            </a:pPr>
            <a:r>
              <a:rPr lang="en-US" dirty="0"/>
              <a:t>%</a:t>
            </a:r>
            <a:r>
              <a:rPr lang="en-US" dirty="0" err="1"/>
              <a:t>eax</a:t>
            </a:r>
            <a:r>
              <a:rPr lang="en-US" dirty="0"/>
              <a:t> = 0x123;</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72F49DF-B022-4C36-97CD-691A7A5E60FD}"/>
                  </a:ext>
                </a:extLst>
              </p14:cNvPr>
              <p14:cNvContentPartPr/>
              <p14:nvPr/>
            </p14:nvContentPartPr>
            <p14:xfrm>
              <a:off x="1778040" y="2228760"/>
              <a:ext cx="1391040" cy="76680"/>
            </p14:xfrm>
          </p:contentPart>
        </mc:Choice>
        <mc:Fallback xmlns="">
          <p:pic>
            <p:nvPicPr>
              <p:cNvPr id="4" name="Ink 3">
                <a:extLst>
                  <a:ext uri="{FF2B5EF4-FFF2-40B4-BE49-F238E27FC236}">
                    <a16:creationId xmlns:a16="http://schemas.microsoft.com/office/drawing/2014/main" id="{C72F49DF-B022-4C36-97CD-691A7A5E60FD}"/>
                  </a:ext>
                </a:extLst>
              </p:cNvPr>
              <p:cNvPicPr/>
              <p:nvPr/>
            </p:nvPicPr>
            <p:blipFill>
              <a:blip r:embed="rId4"/>
              <a:stretch>
                <a:fillRect/>
              </a:stretch>
            </p:blipFill>
            <p:spPr>
              <a:xfrm>
                <a:off x="1768680" y="2219400"/>
                <a:ext cx="1409760" cy="95400"/>
              </a:xfrm>
              <a:prstGeom prst="rect">
                <a:avLst/>
              </a:prstGeom>
            </p:spPr>
          </p:pic>
        </mc:Fallback>
      </mc:AlternateContent>
    </p:spTree>
    <p:extLst>
      <p:ext uri="{BB962C8B-B14F-4D97-AF65-F5344CB8AC3E}">
        <p14:creationId xmlns:p14="http://schemas.microsoft.com/office/powerpoint/2010/main" val="806869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80A-4BF2-4673-9933-B457596ABC14}"/>
              </a:ext>
            </a:extLst>
          </p:cNvPr>
          <p:cNvSpPr>
            <a:spLocks noGrp="1"/>
          </p:cNvSpPr>
          <p:nvPr>
            <p:ph type="title"/>
          </p:nvPr>
        </p:nvSpPr>
        <p:spPr/>
        <p:txBody>
          <a:bodyPr/>
          <a:lstStyle/>
          <a:p>
            <a:r>
              <a:rPr lang="en-US" dirty="0"/>
              <a:t>Direct memory access</a:t>
            </a:r>
          </a:p>
        </p:txBody>
      </p:sp>
      <p:sp>
        <p:nvSpPr>
          <p:cNvPr id="3" name="Content Placeholder 2">
            <a:extLst>
              <a:ext uri="{FF2B5EF4-FFF2-40B4-BE49-F238E27FC236}">
                <a16:creationId xmlns:a16="http://schemas.microsoft.com/office/drawing/2014/main" id="{9F9AF9B1-53F2-477E-A72A-8249D33FD110}"/>
              </a:ext>
            </a:extLst>
          </p:cNvPr>
          <p:cNvSpPr>
            <a:spLocks noGrp="1"/>
          </p:cNvSpPr>
          <p:nvPr>
            <p:ph idx="1"/>
          </p:nvPr>
        </p:nvSpPr>
        <p:spPr/>
        <p:txBody>
          <a:bodyPr/>
          <a:lstStyle/>
          <a:p>
            <a:pPr marL="0" indent="0">
              <a:buNone/>
            </a:pPr>
            <a:r>
              <a:rPr lang="en-US" dirty="0" err="1"/>
              <a:t>movl</a:t>
            </a:r>
            <a:r>
              <a:rPr lang="en-US" dirty="0"/>
              <a:t> 0x123,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*((int32*)0x123);</a:t>
            </a:r>
          </a:p>
          <a:p>
            <a:pPr marL="0" indent="0">
              <a:buNone/>
            </a:pPr>
            <a:endParaRPr lang="en-US" dirty="0"/>
          </a:p>
          <a:p>
            <a:pPr marL="0" indent="0">
              <a:buNone/>
            </a:pPr>
            <a:r>
              <a:rPr lang="en-US" dirty="0">
                <a:solidFill>
                  <a:srgbClr val="FF0000"/>
                </a:solidFill>
              </a:rPr>
              <a:t>(memory read)</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A0786FE-099A-4C3F-9B16-F2015A617C52}"/>
                  </a:ext>
                </a:extLst>
              </p14:cNvPr>
              <p14:cNvContentPartPr/>
              <p14:nvPr/>
            </p14:nvContentPartPr>
            <p14:xfrm>
              <a:off x="1758960" y="2254320"/>
              <a:ext cx="3188160" cy="1130760"/>
            </p14:xfrm>
          </p:contentPart>
        </mc:Choice>
        <mc:Fallback xmlns="">
          <p:pic>
            <p:nvPicPr>
              <p:cNvPr id="4" name="Ink 3">
                <a:extLst>
                  <a:ext uri="{FF2B5EF4-FFF2-40B4-BE49-F238E27FC236}">
                    <a16:creationId xmlns:a16="http://schemas.microsoft.com/office/drawing/2014/main" id="{EA0786FE-099A-4C3F-9B16-F2015A617C52}"/>
                  </a:ext>
                </a:extLst>
              </p:cNvPr>
              <p:cNvPicPr/>
              <p:nvPr/>
            </p:nvPicPr>
            <p:blipFill>
              <a:blip r:embed="rId4"/>
              <a:stretch>
                <a:fillRect/>
              </a:stretch>
            </p:blipFill>
            <p:spPr>
              <a:xfrm>
                <a:off x="1749600" y="2244960"/>
                <a:ext cx="3206880" cy="1149480"/>
              </a:xfrm>
              <a:prstGeom prst="rect">
                <a:avLst/>
              </a:prstGeom>
            </p:spPr>
          </p:pic>
        </mc:Fallback>
      </mc:AlternateContent>
    </p:spTree>
    <p:extLst>
      <p:ext uri="{BB962C8B-B14F-4D97-AF65-F5344CB8AC3E}">
        <p14:creationId xmlns:p14="http://schemas.microsoft.com/office/powerpoint/2010/main" val="2923212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80A-4BF2-4673-9933-B457596ABC14}"/>
              </a:ext>
            </a:extLst>
          </p:cNvPr>
          <p:cNvSpPr>
            <a:spLocks noGrp="1"/>
          </p:cNvSpPr>
          <p:nvPr>
            <p:ph type="title"/>
          </p:nvPr>
        </p:nvSpPr>
        <p:spPr/>
        <p:txBody>
          <a:bodyPr/>
          <a:lstStyle/>
          <a:p>
            <a:r>
              <a:rPr lang="en-US" dirty="0"/>
              <a:t>Direct memory access</a:t>
            </a:r>
          </a:p>
        </p:txBody>
      </p:sp>
      <p:sp>
        <p:nvSpPr>
          <p:cNvPr id="3" name="Content Placeholder 2">
            <a:extLst>
              <a:ext uri="{FF2B5EF4-FFF2-40B4-BE49-F238E27FC236}">
                <a16:creationId xmlns:a16="http://schemas.microsoft.com/office/drawing/2014/main" id="{9F9AF9B1-53F2-477E-A72A-8249D33FD110}"/>
              </a:ext>
            </a:extLst>
          </p:cNvPr>
          <p:cNvSpPr>
            <a:spLocks noGrp="1"/>
          </p:cNvSpPr>
          <p:nvPr>
            <p:ph idx="1"/>
          </p:nvPr>
        </p:nvSpPr>
        <p:spPr/>
        <p:txBody>
          <a:bodyPr/>
          <a:lstStyle/>
          <a:p>
            <a:pPr marL="0" indent="0">
              <a:buNone/>
            </a:pPr>
            <a:r>
              <a:rPr lang="en-US" dirty="0" err="1"/>
              <a:t>movl</a:t>
            </a:r>
            <a:r>
              <a:rPr lang="en-US" dirty="0"/>
              <a:t> %</a:t>
            </a:r>
            <a:r>
              <a:rPr lang="en-US" dirty="0" err="1"/>
              <a:t>edx</a:t>
            </a:r>
            <a:r>
              <a:rPr lang="en-US" dirty="0"/>
              <a:t>, 0x123</a:t>
            </a:r>
          </a:p>
          <a:p>
            <a:pPr marL="0" indent="0">
              <a:buNone/>
            </a:pPr>
            <a:endParaRPr lang="en-US" dirty="0"/>
          </a:p>
          <a:p>
            <a:pPr marL="0" indent="0">
              <a:buNone/>
            </a:pPr>
            <a:r>
              <a:rPr lang="en-US" dirty="0"/>
              <a:t>*((int32*)0x123) = %</a:t>
            </a:r>
            <a:r>
              <a:rPr lang="en-US" dirty="0" err="1"/>
              <a:t>edx</a:t>
            </a:r>
            <a:r>
              <a:rPr lang="en-US" dirty="0"/>
              <a:t>;</a:t>
            </a:r>
          </a:p>
          <a:p>
            <a:pPr marL="0" indent="0">
              <a:buNone/>
            </a:pPr>
            <a:endParaRPr lang="en-US" dirty="0"/>
          </a:p>
          <a:p>
            <a:pPr marL="0" indent="0">
              <a:buNone/>
            </a:pPr>
            <a:r>
              <a:rPr lang="en-US" dirty="0">
                <a:solidFill>
                  <a:srgbClr val="FF0000"/>
                </a:solidFill>
              </a:rPr>
              <a:t>(write to memory)</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FB6BBCB-228C-492E-A0BA-EBA82897DA00}"/>
                  </a:ext>
                </a:extLst>
              </p14:cNvPr>
              <p14:cNvContentPartPr/>
              <p14:nvPr/>
            </p14:nvContentPartPr>
            <p14:xfrm>
              <a:off x="1930320" y="2235240"/>
              <a:ext cx="1556280" cy="70200"/>
            </p14:xfrm>
          </p:contentPart>
        </mc:Choice>
        <mc:Fallback xmlns="">
          <p:pic>
            <p:nvPicPr>
              <p:cNvPr id="4" name="Ink 3">
                <a:extLst>
                  <a:ext uri="{FF2B5EF4-FFF2-40B4-BE49-F238E27FC236}">
                    <a16:creationId xmlns:a16="http://schemas.microsoft.com/office/drawing/2014/main" id="{8FB6BBCB-228C-492E-A0BA-EBA82897DA00}"/>
                  </a:ext>
                </a:extLst>
              </p:cNvPr>
              <p:cNvPicPr/>
              <p:nvPr/>
            </p:nvPicPr>
            <p:blipFill>
              <a:blip r:embed="rId4"/>
              <a:stretch>
                <a:fillRect/>
              </a:stretch>
            </p:blipFill>
            <p:spPr>
              <a:xfrm>
                <a:off x="1920960" y="2225880"/>
                <a:ext cx="1575000" cy="88920"/>
              </a:xfrm>
              <a:prstGeom prst="rect">
                <a:avLst/>
              </a:prstGeom>
            </p:spPr>
          </p:pic>
        </mc:Fallback>
      </mc:AlternateContent>
    </p:spTree>
    <p:extLst>
      <p:ext uri="{BB962C8B-B14F-4D97-AF65-F5344CB8AC3E}">
        <p14:creationId xmlns:p14="http://schemas.microsoft.com/office/powerpoint/2010/main" val="290362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AF75-3F38-4829-87AD-E86B904DB28A}"/>
              </a:ext>
            </a:extLst>
          </p:cNvPr>
          <p:cNvSpPr>
            <a:spLocks noGrp="1"/>
          </p:cNvSpPr>
          <p:nvPr>
            <p:ph type="title"/>
          </p:nvPr>
        </p:nvSpPr>
        <p:spPr/>
        <p:txBody>
          <a:bodyPr/>
          <a:lstStyle/>
          <a:p>
            <a:r>
              <a:rPr lang="en-US" dirty="0"/>
              <a:t>Indirect memory operand</a:t>
            </a:r>
          </a:p>
        </p:txBody>
      </p:sp>
      <p:sp>
        <p:nvSpPr>
          <p:cNvPr id="3" name="Content Placeholder 2">
            <a:extLst>
              <a:ext uri="{FF2B5EF4-FFF2-40B4-BE49-F238E27FC236}">
                <a16:creationId xmlns:a16="http://schemas.microsoft.com/office/drawing/2014/main" id="{42E509C4-F29C-47C1-80AE-1785179C5D93}"/>
              </a:ext>
            </a:extLst>
          </p:cNvPr>
          <p:cNvSpPr>
            <a:spLocks noGrp="1"/>
          </p:cNvSpPr>
          <p:nvPr>
            <p:ph idx="1"/>
          </p:nvPr>
        </p:nvSpPr>
        <p:spPr/>
        <p:txBody>
          <a:bodyPr/>
          <a:lstStyle/>
          <a:p>
            <a:pPr marL="0" indent="0">
              <a:buNone/>
            </a:pPr>
            <a:r>
              <a:rPr lang="en-US" dirty="0" err="1"/>
              <a:t>disp</a:t>
            </a:r>
            <a:r>
              <a:rPr lang="en-US" dirty="0"/>
              <a:t>(base, index, scale)</a:t>
            </a:r>
          </a:p>
          <a:p>
            <a:pPr marL="0" indent="0">
              <a:buNone/>
            </a:pPr>
            <a:endParaRPr lang="en-US" dirty="0"/>
          </a:p>
          <a:p>
            <a:pPr marL="0" indent="0">
              <a:buNone/>
            </a:pPr>
            <a:r>
              <a:rPr lang="en-US" dirty="0" err="1"/>
              <a:t>disp</a:t>
            </a:r>
            <a:r>
              <a:rPr lang="en-US" dirty="0"/>
              <a:t>: 32 bit signed integer</a:t>
            </a:r>
          </a:p>
          <a:p>
            <a:pPr marL="0" indent="0">
              <a:buNone/>
            </a:pPr>
            <a:r>
              <a:rPr lang="en-US" dirty="0"/>
              <a:t>base, index : register</a:t>
            </a:r>
          </a:p>
          <a:p>
            <a:pPr marL="0" indent="0">
              <a:buNone/>
            </a:pPr>
            <a:r>
              <a:rPr lang="en-US" dirty="0"/>
              <a:t>scale: 1,2,4,8</a:t>
            </a:r>
          </a:p>
          <a:p>
            <a:pPr marL="0" indent="0">
              <a:buNone/>
            </a:pPr>
            <a:endParaRPr lang="en-US" dirty="0"/>
          </a:p>
          <a:p>
            <a:pPr marL="0" indent="0">
              <a:buNone/>
            </a:pPr>
            <a:r>
              <a:rPr lang="en-US" dirty="0"/>
              <a:t>address: </a:t>
            </a:r>
            <a:r>
              <a:rPr lang="en-US" dirty="0" err="1"/>
              <a:t>disp</a:t>
            </a:r>
            <a:r>
              <a:rPr lang="en-US" dirty="0"/>
              <a:t> + base + (index * scale)</a:t>
            </a:r>
          </a:p>
          <a:p>
            <a:pPr marL="0" indent="0">
              <a:buNone/>
            </a:pPr>
            <a:endParaRPr lang="en-US" dirty="0"/>
          </a:p>
        </p:txBody>
      </p:sp>
      <p:cxnSp>
        <p:nvCxnSpPr>
          <p:cNvPr id="5" name="Straight Arrow Connector 4">
            <a:extLst>
              <a:ext uri="{FF2B5EF4-FFF2-40B4-BE49-F238E27FC236}">
                <a16:creationId xmlns:a16="http://schemas.microsoft.com/office/drawing/2014/main" id="{5248C939-55FB-43BE-A27F-57363C8D1551}"/>
              </a:ext>
            </a:extLst>
          </p:cNvPr>
          <p:cNvCxnSpPr/>
          <p:nvPr/>
        </p:nvCxnSpPr>
        <p:spPr>
          <a:xfrm>
            <a:off x="2090057" y="21553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704C57C-A15B-4561-BE57-D5E149EF0664}"/>
                  </a:ext>
                </a:extLst>
              </p14:cNvPr>
              <p14:cNvContentPartPr/>
              <p14:nvPr/>
            </p14:nvContentPartPr>
            <p14:xfrm>
              <a:off x="584280" y="1352520"/>
              <a:ext cx="11347560" cy="4800960"/>
            </p14:xfrm>
          </p:contentPart>
        </mc:Choice>
        <mc:Fallback xmlns="">
          <p:pic>
            <p:nvPicPr>
              <p:cNvPr id="4" name="Ink 3">
                <a:extLst>
                  <a:ext uri="{FF2B5EF4-FFF2-40B4-BE49-F238E27FC236}">
                    <a16:creationId xmlns:a16="http://schemas.microsoft.com/office/drawing/2014/main" id="{D704C57C-A15B-4561-BE57-D5E149EF0664}"/>
                  </a:ext>
                </a:extLst>
              </p:cNvPr>
              <p:cNvPicPr/>
              <p:nvPr/>
            </p:nvPicPr>
            <p:blipFill>
              <a:blip r:embed="rId4"/>
              <a:stretch>
                <a:fillRect/>
              </a:stretch>
            </p:blipFill>
            <p:spPr>
              <a:xfrm>
                <a:off x="574920" y="1343160"/>
                <a:ext cx="11366280" cy="4819680"/>
              </a:xfrm>
              <a:prstGeom prst="rect">
                <a:avLst/>
              </a:prstGeom>
            </p:spPr>
          </p:pic>
        </mc:Fallback>
      </mc:AlternateContent>
    </p:spTree>
    <p:extLst>
      <p:ext uri="{BB962C8B-B14F-4D97-AF65-F5344CB8AC3E}">
        <p14:creationId xmlns:p14="http://schemas.microsoft.com/office/powerpoint/2010/main" val="254133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a:t>
            </a:r>
            <a:r>
              <a:rPr lang="en-US" dirty="0" err="1"/>
              <a:t>ebx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a:t>
            </a:r>
            <a:r>
              <a:rPr lang="en-US" dirty="0" err="1"/>
              <a:t>ebx</a:t>
            </a:r>
            <a:r>
              <a:rPr lang="en-US" dirty="0"/>
              <a:t>)</a:t>
            </a:r>
          </a:p>
          <a:p>
            <a:pPr marL="0" indent="0">
              <a:buNone/>
            </a:pPr>
            <a:endParaRPr lang="en-US" dirty="0"/>
          </a:p>
          <a:p>
            <a:pPr marL="0" indent="0">
              <a:buNone/>
            </a:pPr>
            <a:endParaRPr lang="en-US" dirty="0"/>
          </a:p>
          <a:p>
            <a:pPr marL="0" indent="0">
              <a:buNone/>
            </a:pPr>
            <a:r>
              <a:rPr lang="en-US" dirty="0">
                <a:solidFill>
                  <a:srgbClr val="FF0000"/>
                </a:solidFill>
              </a:rPr>
              <a:t>(memory read)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83179FF-4E0D-48B0-9D84-FF82B17BD572}"/>
                  </a:ext>
                </a:extLst>
              </p14:cNvPr>
              <p14:cNvContentPartPr/>
              <p14:nvPr/>
            </p14:nvContentPartPr>
            <p14:xfrm>
              <a:off x="2057400" y="1504800"/>
              <a:ext cx="10116000" cy="807120"/>
            </p14:xfrm>
          </p:contentPart>
        </mc:Choice>
        <mc:Fallback xmlns="">
          <p:pic>
            <p:nvPicPr>
              <p:cNvPr id="4" name="Ink 3">
                <a:extLst>
                  <a:ext uri="{FF2B5EF4-FFF2-40B4-BE49-F238E27FC236}">
                    <a16:creationId xmlns:a16="http://schemas.microsoft.com/office/drawing/2014/main" id="{983179FF-4E0D-48B0-9D84-FF82B17BD572}"/>
                  </a:ext>
                </a:extLst>
              </p:cNvPr>
              <p:cNvPicPr/>
              <p:nvPr/>
            </p:nvPicPr>
            <p:blipFill>
              <a:blip r:embed="rId4"/>
              <a:stretch>
                <a:fillRect/>
              </a:stretch>
            </p:blipFill>
            <p:spPr>
              <a:xfrm>
                <a:off x="2048040" y="1495440"/>
                <a:ext cx="10134720" cy="825840"/>
              </a:xfrm>
              <a:prstGeom prst="rect">
                <a:avLst/>
              </a:prstGeom>
            </p:spPr>
          </p:pic>
        </mc:Fallback>
      </mc:AlternateContent>
    </p:spTree>
    <p:extLst>
      <p:ext uri="{BB962C8B-B14F-4D97-AF65-F5344CB8AC3E}">
        <p14:creationId xmlns:p14="http://schemas.microsoft.com/office/powerpoint/2010/main" val="2633187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4(%</a:t>
            </a:r>
            <a:r>
              <a:rPr lang="en-US" dirty="0" err="1"/>
              <a:t>ebx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*((int32*)(%ebx+4))</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1CB880-AB84-4D14-AC1D-B237FFAEF4C1}"/>
                  </a:ext>
                </a:extLst>
              </p14:cNvPr>
              <p14:cNvContentPartPr/>
              <p14:nvPr/>
            </p14:nvContentPartPr>
            <p14:xfrm>
              <a:off x="1790640" y="2228760"/>
              <a:ext cx="2851560" cy="1105200"/>
            </p14:xfrm>
          </p:contentPart>
        </mc:Choice>
        <mc:Fallback xmlns="">
          <p:pic>
            <p:nvPicPr>
              <p:cNvPr id="4" name="Ink 3">
                <a:extLst>
                  <a:ext uri="{FF2B5EF4-FFF2-40B4-BE49-F238E27FC236}">
                    <a16:creationId xmlns:a16="http://schemas.microsoft.com/office/drawing/2014/main" id="{931CB880-AB84-4D14-AC1D-B237FFAEF4C1}"/>
                  </a:ext>
                </a:extLst>
              </p:cNvPr>
              <p:cNvPicPr/>
              <p:nvPr/>
            </p:nvPicPr>
            <p:blipFill>
              <a:blip r:embed="rId4"/>
              <a:stretch>
                <a:fillRect/>
              </a:stretch>
            </p:blipFill>
            <p:spPr>
              <a:xfrm>
                <a:off x="1781280" y="2219400"/>
                <a:ext cx="2870280" cy="1123920"/>
              </a:xfrm>
              <a:prstGeom prst="rect">
                <a:avLst/>
              </a:prstGeom>
            </p:spPr>
          </p:pic>
        </mc:Fallback>
      </mc:AlternateContent>
    </p:spTree>
    <p:extLst>
      <p:ext uri="{BB962C8B-B14F-4D97-AF65-F5344CB8AC3E}">
        <p14:creationId xmlns:p14="http://schemas.microsoft.com/office/powerpoint/2010/main" val="283827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(%ebx,%ecx,4),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a:t>
            </a:r>
            <a:r>
              <a:rPr lang="en-US" dirty="0" err="1"/>
              <a:t>ebx</a:t>
            </a:r>
            <a:r>
              <a:rPr lang="en-US" dirty="0"/>
              <a:t>))[%</a:t>
            </a:r>
            <a:r>
              <a:rPr lang="en-US" dirty="0" err="1"/>
              <a:t>ecx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1AF645B-2AEF-40F1-83C3-7A43A79E4460}"/>
                  </a:ext>
                </a:extLst>
              </p14:cNvPr>
              <p14:cNvContentPartPr/>
              <p14:nvPr/>
            </p14:nvContentPartPr>
            <p14:xfrm>
              <a:off x="1981080" y="1930320"/>
              <a:ext cx="9544680" cy="444960"/>
            </p14:xfrm>
          </p:contentPart>
        </mc:Choice>
        <mc:Fallback xmlns="">
          <p:pic>
            <p:nvPicPr>
              <p:cNvPr id="4" name="Ink 3">
                <a:extLst>
                  <a:ext uri="{FF2B5EF4-FFF2-40B4-BE49-F238E27FC236}">
                    <a16:creationId xmlns:a16="http://schemas.microsoft.com/office/drawing/2014/main" id="{E1AF645B-2AEF-40F1-83C3-7A43A79E4460}"/>
                  </a:ext>
                </a:extLst>
              </p:cNvPr>
              <p:cNvPicPr/>
              <p:nvPr/>
            </p:nvPicPr>
            <p:blipFill>
              <a:blip r:embed="rId4"/>
              <a:stretch>
                <a:fillRect/>
              </a:stretch>
            </p:blipFill>
            <p:spPr>
              <a:xfrm>
                <a:off x="1971720" y="1920960"/>
                <a:ext cx="9563400" cy="463680"/>
              </a:xfrm>
              <a:prstGeom prst="rect">
                <a:avLst/>
              </a:prstGeom>
            </p:spPr>
          </p:pic>
        </mc:Fallback>
      </mc:AlternateContent>
    </p:spTree>
    <p:extLst>
      <p:ext uri="{BB962C8B-B14F-4D97-AF65-F5344CB8AC3E}">
        <p14:creationId xmlns:p14="http://schemas.microsoft.com/office/powerpoint/2010/main" val="2906365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(%ebx,%ecx,1),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a:t>
            </a:r>
            <a:r>
              <a:rPr lang="en-US" dirty="0" err="1"/>
              <a:t>ebx</a:t>
            </a:r>
            <a:r>
              <a:rPr lang="en-US" dirty="0"/>
              <a:t> + %</a:t>
            </a:r>
            <a:r>
              <a:rPr lang="en-US" dirty="0" err="1"/>
              <a:t>ecx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A6DB43-38A6-4FF8-B93A-8B381C143FB5}"/>
                  </a:ext>
                </a:extLst>
              </p14:cNvPr>
              <p14:cNvContentPartPr/>
              <p14:nvPr/>
            </p14:nvContentPartPr>
            <p14:xfrm>
              <a:off x="7873920" y="1994040"/>
              <a:ext cx="2616480" cy="317880"/>
            </p14:xfrm>
          </p:contentPart>
        </mc:Choice>
        <mc:Fallback xmlns="">
          <p:pic>
            <p:nvPicPr>
              <p:cNvPr id="4" name="Ink 3">
                <a:extLst>
                  <a:ext uri="{FF2B5EF4-FFF2-40B4-BE49-F238E27FC236}">
                    <a16:creationId xmlns:a16="http://schemas.microsoft.com/office/drawing/2014/main" id="{95A6DB43-38A6-4FF8-B93A-8B381C143FB5}"/>
                  </a:ext>
                </a:extLst>
              </p:cNvPr>
              <p:cNvPicPr/>
              <p:nvPr/>
            </p:nvPicPr>
            <p:blipFill>
              <a:blip r:embed="rId4"/>
              <a:stretch>
                <a:fillRect/>
              </a:stretch>
            </p:blipFill>
            <p:spPr>
              <a:xfrm>
                <a:off x="7864560" y="1984680"/>
                <a:ext cx="2635200" cy="336600"/>
              </a:xfrm>
              <a:prstGeom prst="rect">
                <a:avLst/>
              </a:prstGeom>
            </p:spPr>
          </p:pic>
        </mc:Fallback>
      </mc:AlternateContent>
    </p:spTree>
    <p:extLst>
      <p:ext uri="{BB962C8B-B14F-4D97-AF65-F5344CB8AC3E}">
        <p14:creationId xmlns:p14="http://schemas.microsoft.com/office/powerpoint/2010/main" val="64796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EBA0-1FB0-400B-A816-785FB9BA0E33}"/>
              </a:ext>
            </a:extLst>
          </p:cNvPr>
          <p:cNvSpPr>
            <a:spLocks noGrp="1"/>
          </p:cNvSpPr>
          <p:nvPr>
            <p:ph type="title"/>
          </p:nvPr>
        </p:nvSpPr>
        <p:spPr/>
        <p:txBody>
          <a:bodyPr/>
          <a:lstStyle/>
          <a:p>
            <a:r>
              <a:rPr lang="en-US" dirty="0"/>
              <a:t>What is an OS?</a:t>
            </a:r>
          </a:p>
        </p:txBody>
      </p:sp>
      <p:sp>
        <p:nvSpPr>
          <p:cNvPr id="3" name="Content Placeholder 2">
            <a:extLst>
              <a:ext uri="{FF2B5EF4-FFF2-40B4-BE49-F238E27FC236}">
                <a16:creationId xmlns:a16="http://schemas.microsoft.com/office/drawing/2014/main" id="{59E82CDE-F054-4BD0-BBF2-355728F009C5}"/>
              </a:ext>
            </a:extLst>
          </p:cNvPr>
          <p:cNvSpPr>
            <a:spLocks noGrp="1"/>
          </p:cNvSpPr>
          <p:nvPr>
            <p:ph idx="1"/>
          </p:nvPr>
        </p:nvSpPr>
        <p:spPr/>
        <p:txBody>
          <a:bodyPr/>
          <a:lstStyle/>
          <a:p>
            <a:r>
              <a:rPr lang="en-US" dirty="0"/>
              <a:t>OS is a software that sits between hardware and applications and provides interfaces to applications for accessing hardware</a:t>
            </a:r>
          </a:p>
        </p:txBody>
      </p:sp>
    </p:spTree>
    <p:extLst>
      <p:ext uri="{BB962C8B-B14F-4D97-AF65-F5344CB8AC3E}">
        <p14:creationId xmlns:p14="http://schemas.microsoft.com/office/powerpoint/2010/main" val="1275579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a:t>
            </a:r>
            <a:r>
              <a:rPr lang="en-US" dirty="0" err="1"/>
              <a:t>edx</a:t>
            </a:r>
            <a:r>
              <a:rPr lang="en-US" dirty="0"/>
              <a:t>, (%ebx,%ecx,1)</a:t>
            </a:r>
          </a:p>
          <a:p>
            <a:pPr marL="0" indent="0">
              <a:buNone/>
            </a:pPr>
            <a:endParaRPr lang="en-US" dirty="0"/>
          </a:p>
          <a:p>
            <a:pPr marL="0" indent="0">
              <a:buNone/>
            </a:pPr>
            <a:r>
              <a:rPr lang="en-US" dirty="0"/>
              <a:t>*(int32*)(%</a:t>
            </a:r>
            <a:r>
              <a:rPr lang="en-US" dirty="0" err="1"/>
              <a:t>ebx</a:t>
            </a:r>
            <a:r>
              <a:rPr lang="en-US" dirty="0"/>
              <a:t> + %</a:t>
            </a:r>
            <a:r>
              <a:rPr lang="en-US" dirty="0" err="1"/>
              <a:t>ecx</a:t>
            </a:r>
            <a:r>
              <a:rPr lang="en-US" dirty="0"/>
              <a:t>) = %</a:t>
            </a:r>
            <a:r>
              <a:rPr lang="en-US" dirty="0" err="1"/>
              <a:t>edx</a:t>
            </a:r>
            <a:endParaRPr lang="en-US" dirty="0"/>
          </a:p>
          <a:p>
            <a:pPr marL="0" indent="0">
              <a:buNone/>
            </a:pPr>
            <a:endParaRPr lang="en-US" dirty="0"/>
          </a:p>
          <a:p>
            <a:pPr marL="0" indent="0">
              <a:buNone/>
            </a:pPr>
            <a:r>
              <a:rPr lang="en-US" dirty="0">
                <a:solidFill>
                  <a:srgbClr val="FF0000"/>
                </a:solidFill>
              </a:rPr>
              <a:t>(write to memory)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7760FF5-C5AD-416D-9FC7-17C2D12FD705}"/>
                  </a:ext>
                </a:extLst>
              </p14:cNvPr>
              <p14:cNvContentPartPr/>
              <p14:nvPr/>
            </p14:nvContentPartPr>
            <p14:xfrm>
              <a:off x="723240" y="6359400"/>
              <a:ext cx="11520" cy="15120"/>
            </p14:xfrm>
          </p:contentPart>
        </mc:Choice>
        <mc:Fallback xmlns="">
          <p:pic>
            <p:nvPicPr>
              <p:cNvPr id="4" name="Ink 3">
                <a:extLst>
                  <a:ext uri="{FF2B5EF4-FFF2-40B4-BE49-F238E27FC236}">
                    <a16:creationId xmlns:a16="http://schemas.microsoft.com/office/drawing/2014/main" id="{67760FF5-C5AD-416D-9FC7-17C2D12FD705}"/>
                  </a:ext>
                </a:extLst>
              </p:cNvPr>
              <p:cNvPicPr/>
              <p:nvPr/>
            </p:nvPicPr>
            <p:blipFill>
              <a:blip r:embed="rId4"/>
              <a:stretch>
                <a:fillRect/>
              </a:stretch>
            </p:blipFill>
            <p:spPr>
              <a:xfrm>
                <a:off x="713880" y="6350040"/>
                <a:ext cx="302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CA33F98-A4EE-4715-A223-B21C87CB5B8A}"/>
                  </a:ext>
                </a:extLst>
              </p14:cNvPr>
              <p14:cNvContentPartPr/>
              <p14:nvPr/>
            </p14:nvContentPartPr>
            <p14:xfrm>
              <a:off x="4299120" y="2165400"/>
              <a:ext cx="711360" cy="108360"/>
            </p14:xfrm>
          </p:contentPart>
        </mc:Choice>
        <mc:Fallback xmlns="">
          <p:pic>
            <p:nvPicPr>
              <p:cNvPr id="5" name="Ink 4">
                <a:extLst>
                  <a:ext uri="{FF2B5EF4-FFF2-40B4-BE49-F238E27FC236}">
                    <a16:creationId xmlns:a16="http://schemas.microsoft.com/office/drawing/2014/main" id="{CCA33F98-A4EE-4715-A223-B21C87CB5B8A}"/>
                  </a:ext>
                </a:extLst>
              </p:cNvPr>
              <p:cNvPicPr/>
              <p:nvPr/>
            </p:nvPicPr>
            <p:blipFill>
              <a:blip r:embed="rId6"/>
              <a:stretch>
                <a:fillRect/>
              </a:stretch>
            </p:blipFill>
            <p:spPr>
              <a:xfrm>
                <a:off x="4289760" y="2156040"/>
                <a:ext cx="730080" cy="127080"/>
              </a:xfrm>
              <a:prstGeom prst="rect">
                <a:avLst/>
              </a:prstGeom>
            </p:spPr>
          </p:pic>
        </mc:Fallback>
      </mc:AlternateContent>
    </p:spTree>
    <p:extLst>
      <p:ext uri="{BB962C8B-B14F-4D97-AF65-F5344CB8AC3E}">
        <p14:creationId xmlns:p14="http://schemas.microsoft.com/office/powerpoint/2010/main" val="4242693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$0x0, (%ebx,%ecx,1)</a:t>
            </a:r>
          </a:p>
          <a:p>
            <a:pPr marL="0" indent="0">
              <a:buNone/>
            </a:pPr>
            <a:endParaRPr lang="en-US" dirty="0"/>
          </a:p>
          <a:p>
            <a:pPr marL="0" indent="0">
              <a:buNone/>
            </a:pPr>
            <a:r>
              <a:rPr lang="en-US" dirty="0"/>
              <a:t>*(int32*)(%</a:t>
            </a:r>
            <a:r>
              <a:rPr lang="en-US" dirty="0" err="1"/>
              <a:t>ebx</a:t>
            </a:r>
            <a:r>
              <a:rPr lang="en-US" dirty="0"/>
              <a:t> + %</a:t>
            </a:r>
            <a:r>
              <a:rPr lang="en-US" dirty="0" err="1"/>
              <a:t>ecx</a:t>
            </a:r>
            <a:r>
              <a:rPr lang="en-US" dirty="0"/>
              <a:t>) = 0x0</a:t>
            </a:r>
          </a:p>
          <a:p>
            <a:pPr marL="0" indent="0">
              <a:buNone/>
            </a:pPr>
            <a:endParaRPr lang="en-US" dirty="0"/>
          </a:p>
          <a:p>
            <a:pPr marL="0" indent="0">
              <a:buNone/>
            </a:pPr>
            <a:r>
              <a:rPr lang="en-US" dirty="0"/>
              <a:t>do we need to specify the “l” suffix</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32D3625-B33F-44BE-94D3-4A40D120B59E}"/>
                  </a:ext>
                </a:extLst>
              </p14:cNvPr>
              <p14:cNvContentPartPr/>
              <p14:nvPr/>
            </p14:nvContentPartPr>
            <p14:xfrm>
              <a:off x="1568520" y="1701720"/>
              <a:ext cx="10268280" cy="4109040"/>
            </p14:xfrm>
          </p:contentPart>
        </mc:Choice>
        <mc:Fallback xmlns="">
          <p:pic>
            <p:nvPicPr>
              <p:cNvPr id="4" name="Ink 3">
                <a:extLst>
                  <a:ext uri="{FF2B5EF4-FFF2-40B4-BE49-F238E27FC236}">
                    <a16:creationId xmlns:a16="http://schemas.microsoft.com/office/drawing/2014/main" id="{F32D3625-B33F-44BE-94D3-4A40D120B59E}"/>
                  </a:ext>
                </a:extLst>
              </p:cNvPr>
              <p:cNvPicPr/>
              <p:nvPr/>
            </p:nvPicPr>
            <p:blipFill>
              <a:blip r:embed="rId4"/>
              <a:stretch>
                <a:fillRect/>
              </a:stretch>
            </p:blipFill>
            <p:spPr>
              <a:xfrm>
                <a:off x="1559160" y="1692360"/>
                <a:ext cx="10287000" cy="4127760"/>
              </a:xfrm>
              <a:prstGeom prst="rect">
                <a:avLst/>
              </a:prstGeom>
            </p:spPr>
          </p:pic>
        </mc:Fallback>
      </mc:AlternateContent>
    </p:spTree>
    <p:extLst>
      <p:ext uri="{BB962C8B-B14F-4D97-AF65-F5344CB8AC3E}">
        <p14:creationId xmlns:p14="http://schemas.microsoft.com/office/powerpoint/2010/main" val="395635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a:t>mov $0x0, (%ebx,%ecx,1)</a:t>
            </a:r>
          </a:p>
          <a:p>
            <a:pPr marL="0" indent="0">
              <a:buNone/>
            </a:pPr>
            <a:endParaRPr lang="en-US" dirty="0"/>
          </a:p>
          <a:p>
            <a:pPr marL="0" indent="0">
              <a:buNone/>
            </a:pPr>
            <a:r>
              <a:rPr lang="en-US" dirty="0"/>
              <a:t>is ambiguous</a:t>
            </a:r>
          </a:p>
        </p:txBody>
      </p:sp>
    </p:spTree>
    <p:extLst>
      <p:ext uri="{BB962C8B-B14F-4D97-AF65-F5344CB8AC3E}">
        <p14:creationId xmlns:p14="http://schemas.microsoft.com/office/powerpoint/2010/main" val="1808390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a:t>mov %</a:t>
            </a:r>
            <a:r>
              <a:rPr lang="en-US" dirty="0" err="1"/>
              <a:t>eax</a:t>
            </a:r>
            <a:r>
              <a:rPr lang="en-US" dirty="0"/>
              <a:t>, (%ebx,%ecx,1)</a:t>
            </a:r>
          </a:p>
          <a:p>
            <a:pPr marL="0" indent="0">
              <a:buNone/>
            </a:pPr>
            <a:endParaRPr lang="en-US" dirty="0"/>
          </a:p>
          <a:p>
            <a:pPr marL="0" indent="0">
              <a:buNone/>
            </a:pPr>
            <a:r>
              <a:rPr lang="en-US" dirty="0"/>
              <a:t>is not ambiguous</a:t>
            </a:r>
          </a:p>
        </p:txBody>
      </p:sp>
    </p:spTree>
    <p:extLst>
      <p:ext uri="{BB962C8B-B14F-4D97-AF65-F5344CB8AC3E}">
        <p14:creationId xmlns:p14="http://schemas.microsoft.com/office/powerpoint/2010/main" val="2726716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5C73-DDA0-4480-B047-57BAC789EE2B}"/>
              </a:ext>
            </a:extLst>
          </p:cNvPr>
          <p:cNvSpPr>
            <a:spLocks noGrp="1"/>
          </p:cNvSpPr>
          <p:nvPr>
            <p:ph type="title"/>
          </p:nvPr>
        </p:nvSpPr>
        <p:spPr/>
        <p:txBody>
          <a:bodyPr/>
          <a:lstStyle/>
          <a:p>
            <a:r>
              <a:rPr lang="en-US" dirty="0"/>
              <a:t>Data movement instructions</a:t>
            </a:r>
          </a:p>
        </p:txBody>
      </p:sp>
      <p:graphicFrame>
        <p:nvGraphicFramePr>
          <p:cNvPr id="4" name="Content Placeholder 3">
            <a:extLst>
              <a:ext uri="{FF2B5EF4-FFF2-40B4-BE49-F238E27FC236}">
                <a16:creationId xmlns:a16="http://schemas.microsoft.com/office/drawing/2014/main" id="{F7C1DBC8-D312-4403-831E-227BA957D796}"/>
              </a:ext>
            </a:extLst>
          </p:cNvPr>
          <p:cNvGraphicFramePr>
            <a:graphicFrameLocks noGrp="1"/>
          </p:cNvGraphicFramePr>
          <p:nvPr>
            <p:ph idx="1"/>
          </p:nvPr>
        </p:nvGraphicFramePr>
        <p:xfrm>
          <a:off x="685797" y="2380797"/>
          <a:ext cx="10951029" cy="3500436"/>
        </p:xfrm>
        <a:graphic>
          <a:graphicData uri="http://schemas.openxmlformats.org/drawingml/2006/table">
            <a:tbl>
              <a:tblPr firstRow="1" bandRow="1">
                <a:tableStyleId>{5C22544A-7EE6-4342-B048-85BDC9FD1C3A}</a:tableStyleId>
              </a:tblPr>
              <a:tblGrid>
                <a:gridCol w="3690257">
                  <a:extLst>
                    <a:ext uri="{9D8B030D-6E8A-4147-A177-3AD203B41FA5}">
                      <a16:colId xmlns:a16="http://schemas.microsoft.com/office/drawing/2014/main" val="1352533326"/>
                    </a:ext>
                  </a:extLst>
                </a:gridCol>
                <a:gridCol w="3842657">
                  <a:extLst>
                    <a:ext uri="{9D8B030D-6E8A-4147-A177-3AD203B41FA5}">
                      <a16:colId xmlns:a16="http://schemas.microsoft.com/office/drawing/2014/main" val="3302278464"/>
                    </a:ext>
                  </a:extLst>
                </a:gridCol>
                <a:gridCol w="3418115">
                  <a:extLst>
                    <a:ext uri="{9D8B030D-6E8A-4147-A177-3AD203B41FA5}">
                      <a16:colId xmlns:a16="http://schemas.microsoft.com/office/drawing/2014/main" val="1772228604"/>
                    </a:ext>
                  </a:extLst>
                </a:gridCol>
              </a:tblGrid>
              <a:tr h="583406">
                <a:tc>
                  <a:txBody>
                    <a:bodyPr/>
                    <a:lstStyle/>
                    <a:p>
                      <a:r>
                        <a:rPr lang="en-US" sz="1800" dirty="0">
                          <a:latin typeface="Arial" panose="020B0604020202020204" pitchFamily="34" charset="0"/>
                          <a:cs typeface="Arial" panose="020B0604020202020204" pitchFamily="34" charset="0"/>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132516"/>
                  </a:ext>
                </a:extLst>
              </a:tr>
              <a:tr h="583406">
                <a:tc>
                  <a:txBody>
                    <a:bodyPr/>
                    <a:lstStyle/>
                    <a:p>
                      <a:r>
                        <a:rPr lang="en-US" sz="1800" dirty="0">
                          <a:latin typeface="Arial" panose="020B0604020202020204" pitchFamily="34" charset="0"/>
                          <a:cs typeface="Arial" panose="020B0604020202020204" pitchFamily="34" charset="0"/>
                        </a:rPr>
                        <a:t>mov 0x123,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0x123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0x123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037552"/>
                  </a:ext>
                </a:extLst>
              </a:tr>
              <a:tr h="583406">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ebx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400725"/>
                  </a:ext>
                </a:extLst>
              </a:tr>
              <a:tr h="583406">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657639"/>
                  </a:ext>
                </a:extLst>
              </a:tr>
              <a:tr h="583406">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016648"/>
                  </a:ext>
                </a:extLst>
              </a:tr>
              <a:tr h="583406">
                <a:tc>
                  <a:txBody>
                    <a:bodyPr/>
                    <a:lstStyle/>
                    <a:p>
                      <a:r>
                        <a:rPr lang="en-US" sz="1800" dirty="0">
                          <a:latin typeface="Arial" panose="020B0604020202020204" pitchFamily="34" charset="0"/>
                          <a:cs typeface="Arial" panose="020B0604020202020204" pitchFamily="34" charset="0"/>
                        </a:rPr>
                        <a:t>mov 0x100(%</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 %</a:t>
                      </a:r>
                      <a:r>
                        <a:rPr lang="en-US" sz="1800" dirty="0" err="1">
                          <a:latin typeface="Arial" panose="020B0604020202020204" pitchFamily="34" charset="0"/>
                          <a:cs typeface="Arial" panose="020B0604020202020204" pitchFamily="34" charset="0"/>
                        </a:rPr>
                        <a:t>eax</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mov %</a:t>
                      </a:r>
                      <a:r>
                        <a:rPr lang="en-US" sz="1800" dirty="0" err="1">
                          <a:latin typeface="Arial" panose="020B0604020202020204" pitchFamily="34" charset="0"/>
                          <a:cs typeface="Arial" panose="020B0604020202020204" pitchFamily="34" charset="0"/>
                        </a:rPr>
                        <a:t>eax</a:t>
                      </a:r>
                      <a:r>
                        <a:rPr lang="en-US" sz="1800" dirty="0">
                          <a:latin typeface="Arial" panose="020B0604020202020204" pitchFamily="34" charset="0"/>
                          <a:cs typeface="Arial" panose="020B0604020202020204" pitchFamily="34" charset="0"/>
                        </a:rPr>
                        <a:t>, 0x100(%</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Arial" panose="020B0604020202020204" pitchFamily="34" charset="0"/>
                          <a:cs typeface="Arial" panose="020B0604020202020204" pitchFamily="34" charset="0"/>
                        </a:rPr>
                        <a:t>0x100 + %</a:t>
                      </a:r>
                      <a:r>
                        <a:rPr lang="en-US" sz="1800" dirty="0" err="1">
                          <a:latin typeface="Arial" panose="020B0604020202020204" pitchFamily="34" charset="0"/>
                          <a:cs typeface="Arial" panose="020B0604020202020204" pitchFamily="34" charset="0"/>
                        </a:rPr>
                        <a:t>ebx</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edx</a:t>
                      </a:r>
                      <a:r>
                        <a:rPr lang="en-US" sz="1800" dirty="0">
                          <a:latin typeface="Arial" panose="020B0604020202020204" pitchFamily="34" charset="0"/>
                          <a:cs typeface="Arial" panose="020B0604020202020204" pitchFamily="34" charset="0"/>
                        </a:rPr>
                        <a: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14710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820889F-E72C-40C9-95FD-5AA861EC27C0}"/>
                  </a:ext>
                </a:extLst>
              </p14:cNvPr>
              <p14:cNvContentPartPr/>
              <p14:nvPr/>
            </p14:nvContentPartPr>
            <p14:xfrm>
              <a:off x="838080" y="3257640"/>
              <a:ext cx="10236600" cy="2534040"/>
            </p14:xfrm>
          </p:contentPart>
        </mc:Choice>
        <mc:Fallback xmlns="">
          <p:pic>
            <p:nvPicPr>
              <p:cNvPr id="5" name="Ink 4">
                <a:extLst>
                  <a:ext uri="{FF2B5EF4-FFF2-40B4-BE49-F238E27FC236}">
                    <a16:creationId xmlns:a16="http://schemas.microsoft.com/office/drawing/2014/main" id="{3820889F-E72C-40C9-95FD-5AA861EC27C0}"/>
                  </a:ext>
                </a:extLst>
              </p:cNvPr>
              <p:cNvPicPr/>
              <p:nvPr/>
            </p:nvPicPr>
            <p:blipFill>
              <a:blip r:embed="rId4"/>
              <a:stretch>
                <a:fillRect/>
              </a:stretch>
            </p:blipFill>
            <p:spPr>
              <a:xfrm>
                <a:off x="828720" y="3248280"/>
                <a:ext cx="10255320" cy="2552760"/>
              </a:xfrm>
              <a:prstGeom prst="rect">
                <a:avLst/>
              </a:prstGeom>
            </p:spPr>
          </p:pic>
        </mc:Fallback>
      </mc:AlternateContent>
    </p:spTree>
    <p:extLst>
      <p:ext uri="{BB962C8B-B14F-4D97-AF65-F5344CB8AC3E}">
        <p14:creationId xmlns:p14="http://schemas.microsoft.com/office/powerpoint/2010/main" val="426034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5205-014F-47EF-AC35-59DA159FFF01}"/>
              </a:ext>
            </a:extLst>
          </p:cNvPr>
          <p:cNvSpPr>
            <a:spLocks noGrp="1"/>
          </p:cNvSpPr>
          <p:nvPr>
            <p:ph type="title"/>
          </p:nvPr>
        </p:nvSpPr>
        <p:spPr/>
        <p:txBody>
          <a:bodyPr/>
          <a:lstStyle/>
          <a:p>
            <a:r>
              <a:rPr lang="en-US" dirty="0" err="1"/>
              <a:t>jmp</a:t>
            </a:r>
            <a:r>
              <a:rPr lang="en-US" dirty="0"/>
              <a:t> instruction</a:t>
            </a:r>
          </a:p>
        </p:txBody>
      </p:sp>
      <p:sp>
        <p:nvSpPr>
          <p:cNvPr id="3" name="Content Placeholder 2">
            <a:extLst>
              <a:ext uri="{FF2B5EF4-FFF2-40B4-BE49-F238E27FC236}">
                <a16:creationId xmlns:a16="http://schemas.microsoft.com/office/drawing/2014/main" id="{12464856-5AA5-47CE-ADA5-C5B6FF99404A}"/>
              </a:ext>
            </a:extLst>
          </p:cNvPr>
          <p:cNvSpPr>
            <a:spLocks noGrp="1"/>
          </p:cNvSpPr>
          <p:nvPr>
            <p:ph idx="1"/>
          </p:nvPr>
        </p:nvSpPr>
        <p:spPr/>
        <p:txBody>
          <a:bodyPr/>
          <a:lstStyle/>
          <a:p>
            <a:pPr marL="0" indent="0">
              <a:buNone/>
            </a:pPr>
            <a:r>
              <a:rPr lang="en-US" dirty="0" err="1"/>
              <a:t>jmp</a:t>
            </a:r>
            <a:r>
              <a:rPr lang="en-US" dirty="0"/>
              <a:t> rel32                      // unconditional jump</a:t>
            </a:r>
          </a:p>
          <a:p>
            <a:pPr marL="0" indent="0">
              <a:buNone/>
            </a:pPr>
            <a:endParaRPr lang="en-US" dirty="0"/>
          </a:p>
          <a:p>
            <a:pPr marL="0" indent="0">
              <a:buNone/>
            </a:pPr>
            <a:r>
              <a:rPr lang="en-US" dirty="0"/>
              <a:t>EIP = EIP + rel32</a:t>
            </a:r>
          </a:p>
          <a:p>
            <a:pPr marL="0" indent="0">
              <a:buNone/>
            </a:pPr>
            <a:r>
              <a:rPr lang="en-US" dirty="0"/>
              <a:t>rel32 is 32 bit signed integer</a:t>
            </a:r>
          </a:p>
          <a:p>
            <a:pPr marL="0" indent="0">
              <a:buNone/>
            </a:pPr>
            <a:endParaRPr lang="en-US" dirty="0"/>
          </a:p>
          <a:p>
            <a:pPr marL="0" indent="0">
              <a:buNone/>
            </a:pPr>
            <a:r>
              <a:rPr lang="en-US" dirty="0"/>
              <a:t>C equivalent:</a:t>
            </a:r>
          </a:p>
          <a:p>
            <a:pPr marL="0" indent="0">
              <a:buNone/>
            </a:pPr>
            <a:r>
              <a:rPr lang="en-US" dirty="0" err="1"/>
              <a:t>goto</a:t>
            </a:r>
            <a:r>
              <a:rPr lang="en-US" dirty="0"/>
              <a:t> label;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336121-4C83-442D-9A02-970185147F89}"/>
                  </a:ext>
                </a:extLst>
              </p14:cNvPr>
              <p14:cNvContentPartPr/>
              <p14:nvPr/>
            </p14:nvContentPartPr>
            <p14:xfrm>
              <a:off x="1631880" y="2273400"/>
              <a:ext cx="495720" cy="32040"/>
            </p14:xfrm>
          </p:contentPart>
        </mc:Choice>
        <mc:Fallback xmlns="">
          <p:pic>
            <p:nvPicPr>
              <p:cNvPr id="4" name="Ink 3">
                <a:extLst>
                  <a:ext uri="{FF2B5EF4-FFF2-40B4-BE49-F238E27FC236}">
                    <a16:creationId xmlns:a16="http://schemas.microsoft.com/office/drawing/2014/main" id="{95336121-4C83-442D-9A02-970185147F89}"/>
                  </a:ext>
                </a:extLst>
              </p:cNvPr>
              <p:cNvPicPr/>
              <p:nvPr/>
            </p:nvPicPr>
            <p:blipFill>
              <a:blip r:embed="rId4"/>
              <a:stretch>
                <a:fillRect/>
              </a:stretch>
            </p:blipFill>
            <p:spPr>
              <a:xfrm>
                <a:off x="1622520" y="2264040"/>
                <a:ext cx="514440" cy="50760"/>
              </a:xfrm>
              <a:prstGeom prst="rect">
                <a:avLst/>
              </a:prstGeom>
            </p:spPr>
          </p:pic>
        </mc:Fallback>
      </mc:AlternateContent>
    </p:spTree>
    <p:extLst>
      <p:ext uri="{BB962C8B-B14F-4D97-AF65-F5344CB8AC3E}">
        <p14:creationId xmlns:p14="http://schemas.microsoft.com/office/powerpoint/2010/main" val="1159159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115D-149A-4C2D-A0B5-7057CA153BF5}"/>
              </a:ext>
            </a:extLst>
          </p:cNvPr>
          <p:cNvSpPr>
            <a:spLocks noGrp="1"/>
          </p:cNvSpPr>
          <p:nvPr>
            <p:ph type="title"/>
          </p:nvPr>
        </p:nvSpPr>
        <p:spPr/>
        <p:txBody>
          <a:bodyPr/>
          <a:lstStyle/>
          <a:p>
            <a:r>
              <a:rPr lang="en-US" dirty="0"/>
              <a:t>x86 EFLAGS register</a:t>
            </a:r>
          </a:p>
        </p:txBody>
      </p:sp>
      <p:sp>
        <p:nvSpPr>
          <p:cNvPr id="3" name="Content Placeholder 2">
            <a:extLst>
              <a:ext uri="{FF2B5EF4-FFF2-40B4-BE49-F238E27FC236}">
                <a16:creationId xmlns:a16="http://schemas.microsoft.com/office/drawing/2014/main" id="{4F912578-4408-46EC-964F-7F99C9DA55BE}"/>
              </a:ext>
            </a:extLst>
          </p:cNvPr>
          <p:cNvSpPr>
            <a:spLocks noGrp="1"/>
          </p:cNvSpPr>
          <p:nvPr>
            <p:ph idx="1"/>
          </p:nvPr>
        </p:nvSpPr>
        <p:spPr/>
        <p:txBody>
          <a:bodyPr/>
          <a:lstStyle/>
          <a:p>
            <a:r>
              <a:rPr lang="en-US" dirty="0"/>
              <a:t>Section-3.4.3 in Intel’s manual-1 (classroom)</a:t>
            </a:r>
          </a:p>
          <a:p>
            <a:endParaRPr lang="en-US" dirty="0"/>
          </a:p>
          <a:p>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8FDB64-8E08-4FBB-AF72-D09A802E0287}"/>
                  </a:ext>
                </a:extLst>
              </p14:cNvPr>
              <p14:cNvContentPartPr/>
              <p14:nvPr/>
            </p14:nvContentPartPr>
            <p14:xfrm>
              <a:off x="1936800" y="1422360"/>
              <a:ext cx="360" cy="360"/>
            </p14:xfrm>
          </p:contentPart>
        </mc:Choice>
        <mc:Fallback xmlns="">
          <p:pic>
            <p:nvPicPr>
              <p:cNvPr id="4" name="Ink 3">
                <a:extLst>
                  <a:ext uri="{FF2B5EF4-FFF2-40B4-BE49-F238E27FC236}">
                    <a16:creationId xmlns:a16="http://schemas.microsoft.com/office/drawing/2014/main" id="{6C8FDB64-8E08-4FBB-AF72-D09A802E0287}"/>
                  </a:ext>
                </a:extLst>
              </p:cNvPr>
              <p:cNvPicPr/>
              <p:nvPr/>
            </p:nvPicPr>
            <p:blipFill>
              <a:blip r:embed="rId4"/>
              <a:stretch>
                <a:fillRect/>
              </a:stretch>
            </p:blipFill>
            <p:spPr>
              <a:xfrm>
                <a:off x="1927440" y="1413000"/>
                <a:ext cx="19080" cy="19080"/>
              </a:xfrm>
              <a:prstGeom prst="rect">
                <a:avLst/>
              </a:prstGeom>
            </p:spPr>
          </p:pic>
        </mc:Fallback>
      </mc:AlternateContent>
    </p:spTree>
    <p:extLst>
      <p:ext uri="{BB962C8B-B14F-4D97-AF65-F5344CB8AC3E}">
        <p14:creationId xmlns:p14="http://schemas.microsoft.com/office/powerpoint/2010/main" val="3943493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FB5730-2B51-4B26-96E7-FFADD312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57" y="195943"/>
            <a:ext cx="11234057" cy="5953983"/>
          </a:xfrm>
          <a:prstGeom prst="rect">
            <a:avLst/>
          </a:prstGeom>
        </p:spPr>
      </p:pic>
    </p:spTree>
    <p:extLst>
      <p:ext uri="{BB962C8B-B14F-4D97-AF65-F5344CB8AC3E}">
        <p14:creationId xmlns:p14="http://schemas.microsoft.com/office/powerpoint/2010/main" val="1869300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61F8-7E2B-47D3-AB35-2E078D54EADD}"/>
              </a:ext>
            </a:extLst>
          </p:cNvPr>
          <p:cNvSpPr>
            <a:spLocks noGrp="1"/>
          </p:cNvSpPr>
          <p:nvPr>
            <p:ph type="title"/>
          </p:nvPr>
        </p:nvSpPr>
        <p:spPr/>
        <p:txBody>
          <a:bodyPr/>
          <a:lstStyle/>
          <a:p>
            <a:r>
              <a:rPr lang="en-US" dirty="0"/>
              <a:t>EFLAGS</a:t>
            </a:r>
          </a:p>
        </p:txBody>
      </p:sp>
      <p:sp>
        <p:nvSpPr>
          <p:cNvPr id="3" name="Content Placeholder 2">
            <a:extLst>
              <a:ext uri="{FF2B5EF4-FFF2-40B4-BE49-F238E27FC236}">
                <a16:creationId xmlns:a16="http://schemas.microsoft.com/office/drawing/2014/main" id="{037801FF-A880-4CF0-839C-B5FCA9416E90}"/>
              </a:ext>
            </a:extLst>
          </p:cNvPr>
          <p:cNvSpPr>
            <a:spLocks noGrp="1"/>
          </p:cNvSpPr>
          <p:nvPr>
            <p:ph idx="1"/>
          </p:nvPr>
        </p:nvSpPr>
        <p:spPr/>
        <p:txBody>
          <a:bodyPr/>
          <a:lstStyle/>
          <a:p>
            <a:r>
              <a:rPr lang="en-US" dirty="0"/>
              <a:t>Some instructions set certain bits in the EFLAGS register</a:t>
            </a:r>
          </a:p>
          <a:p>
            <a:pPr lvl="1"/>
            <a:r>
              <a:rPr lang="en-US" dirty="0"/>
              <a:t>Whether the last arithmetic instruction overflowed (OF)</a:t>
            </a:r>
          </a:p>
          <a:p>
            <a:pPr lvl="1"/>
            <a:r>
              <a:rPr lang="en-US" dirty="0"/>
              <a:t>Was positive/negative (SF)</a:t>
            </a:r>
          </a:p>
          <a:p>
            <a:pPr lvl="1"/>
            <a:r>
              <a:rPr lang="en-US" dirty="0"/>
              <a:t>Was zero / not zero (ZF)</a:t>
            </a:r>
          </a:p>
          <a:p>
            <a:pPr lvl="1"/>
            <a:r>
              <a:rPr lang="en-US" dirty="0"/>
              <a:t>Carry/borrow on add/subtract (CF)</a:t>
            </a:r>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B3589DB-2007-4D1B-B0F7-F601E973EB56}"/>
                  </a:ext>
                </a:extLst>
              </p14:cNvPr>
              <p14:cNvContentPartPr/>
              <p14:nvPr/>
            </p14:nvContentPartPr>
            <p14:xfrm>
              <a:off x="4178160" y="2717640"/>
              <a:ext cx="4089960" cy="711720"/>
            </p14:xfrm>
          </p:contentPart>
        </mc:Choice>
        <mc:Fallback xmlns="">
          <p:pic>
            <p:nvPicPr>
              <p:cNvPr id="4" name="Ink 3">
                <a:extLst>
                  <a:ext uri="{FF2B5EF4-FFF2-40B4-BE49-F238E27FC236}">
                    <a16:creationId xmlns:a16="http://schemas.microsoft.com/office/drawing/2014/main" id="{DB3589DB-2007-4D1B-B0F7-F601E973EB56}"/>
                  </a:ext>
                </a:extLst>
              </p:cNvPr>
              <p:cNvPicPr/>
              <p:nvPr/>
            </p:nvPicPr>
            <p:blipFill>
              <a:blip r:embed="rId4"/>
              <a:stretch>
                <a:fillRect/>
              </a:stretch>
            </p:blipFill>
            <p:spPr>
              <a:xfrm>
                <a:off x="4168800" y="2708280"/>
                <a:ext cx="4108680" cy="730440"/>
              </a:xfrm>
              <a:prstGeom prst="rect">
                <a:avLst/>
              </a:prstGeom>
            </p:spPr>
          </p:pic>
        </mc:Fallback>
      </mc:AlternateContent>
    </p:spTree>
    <p:extLst>
      <p:ext uri="{BB962C8B-B14F-4D97-AF65-F5344CB8AC3E}">
        <p14:creationId xmlns:p14="http://schemas.microsoft.com/office/powerpoint/2010/main" val="1237373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CCE1-8279-4EE0-B3BB-53AEC9BDFF19}"/>
              </a:ext>
            </a:extLst>
          </p:cNvPr>
          <p:cNvSpPr>
            <a:spLocks noGrp="1"/>
          </p:cNvSpPr>
          <p:nvPr>
            <p:ph type="title"/>
          </p:nvPr>
        </p:nvSpPr>
        <p:spPr/>
        <p:txBody>
          <a:bodyPr/>
          <a:lstStyle/>
          <a:p>
            <a:r>
              <a:rPr lang="en-US" dirty="0"/>
              <a:t>Compare</a:t>
            </a:r>
          </a:p>
        </p:txBody>
      </p:sp>
      <p:sp>
        <p:nvSpPr>
          <p:cNvPr id="3" name="Content Placeholder 2">
            <a:extLst>
              <a:ext uri="{FF2B5EF4-FFF2-40B4-BE49-F238E27FC236}">
                <a16:creationId xmlns:a16="http://schemas.microsoft.com/office/drawing/2014/main" id="{B39D18CC-A4D2-4E79-9E83-8C4248536FAC}"/>
              </a:ext>
            </a:extLst>
          </p:cNvPr>
          <p:cNvSpPr>
            <a:spLocks noGrp="1"/>
          </p:cNvSpPr>
          <p:nvPr>
            <p:ph idx="1"/>
          </p:nvPr>
        </p:nvSpPr>
        <p:spPr/>
        <p:txBody>
          <a:bodyPr/>
          <a:lstStyle/>
          <a:p>
            <a:pPr marL="0" indent="0">
              <a:buNone/>
            </a:pPr>
            <a:r>
              <a:rPr lang="en-US" dirty="0" err="1"/>
              <a:t>cmp</a:t>
            </a:r>
            <a:r>
              <a:rPr lang="en-US" dirty="0"/>
              <a:t> %</a:t>
            </a:r>
            <a:r>
              <a:rPr lang="en-US" dirty="0" err="1"/>
              <a:t>eax</a:t>
            </a:r>
            <a:r>
              <a:rPr lang="en-US" dirty="0"/>
              <a:t>, %</a:t>
            </a:r>
            <a:r>
              <a:rPr lang="en-US" dirty="0" err="1"/>
              <a:t>edx</a:t>
            </a:r>
            <a:endParaRPr lang="en-US" dirty="0"/>
          </a:p>
          <a:p>
            <a:pPr marL="0" indent="0">
              <a:buNone/>
            </a:pPr>
            <a:endParaRPr lang="en-US" dirty="0"/>
          </a:p>
          <a:p>
            <a:pPr marL="0" indent="0">
              <a:buNone/>
            </a:pPr>
            <a:r>
              <a:rPr lang="en-US" dirty="0"/>
              <a:t>Perform %</a:t>
            </a:r>
            <a:r>
              <a:rPr lang="en-US" dirty="0" err="1"/>
              <a:t>edx</a:t>
            </a:r>
            <a:r>
              <a:rPr lang="en-US" dirty="0"/>
              <a:t> - %</a:t>
            </a:r>
            <a:r>
              <a:rPr lang="en-US" dirty="0" err="1"/>
              <a:t>eax</a:t>
            </a:r>
            <a:endParaRPr lang="en-US" dirty="0"/>
          </a:p>
          <a:p>
            <a:pPr marL="0" indent="0">
              <a:buNone/>
            </a:pPr>
            <a:r>
              <a:rPr lang="en-US" dirty="0"/>
              <a:t>Sets the flags in the EFLAGS register accordingly</a:t>
            </a:r>
          </a:p>
          <a:p>
            <a:pPr marL="0" indent="0">
              <a:buNone/>
            </a:pPr>
            <a:r>
              <a:rPr lang="en-US" dirty="0"/>
              <a:t>If %</a:t>
            </a:r>
            <a:r>
              <a:rPr lang="en-US" dirty="0" err="1"/>
              <a:t>edx</a:t>
            </a:r>
            <a:r>
              <a:rPr lang="en-US" dirty="0"/>
              <a:t> and %</a:t>
            </a:r>
            <a:r>
              <a:rPr lang="en-US" dirty="0" err="1"/>
              <a:t>eax</a:t>
            </a:r>
            <a:r>
              <a:rPr lang="en-US" dirty="0"/>
              <a:t> are equal the ZF will be set</a:t>
            </a:r>
          </a:p>
          <a:p>
            <a:pPr marL="0" indent="0">
              <a:buNone/>
            </a:pPr>
            <a:r>
              <a:rPr lang="en-US" dirty="0"/>
              <a:t>If %</a:t>
            </a:r>
            <a:r>
              <a:rPr lang="en-US" dirty="0" err="1"/>
              <a:t>edx</a:t>
            </a:r>
            <a:r>
              <a:rPr lang="en-US" dirty="0"/>
              <a:t> &gt; %</a:t>
            </a:r>
            <a:r>
              <a:rPr lang="en-US" dirty="0" err="1"/>
              <a:t>eax</a:t>
            </a:r>
            <a:r>
              <a:rPr lang="en-US" dirty="0"/>
              <a:t> then CF will not be set</a:t>
            </a:r>
          </a:p>
          <a:p>
            <a:pPr marL="0" indent="0">
              <a:buNone/>
            </a:pPr>
            <a:r>
              <a:rPr lang="en-US" dirty="0"/>
              <a:t>if %</a:t>
            </a:r>
            <a:r>
              <a:rPr lang="en-US" dirty="0" err="1"/>
              <a:t>edx</a:t>
            </a:r>
            <a:r>
              <a:rPr lang="en-US" dirty="0"/>
              <a:t> &lt; %</a:t>
            </a:r>
            <a:r>
              <a:rPr lang="en-US" dirty="0" err="1"/>
              <a:t>eax</a:t>
            </a:r>
            <a:r>
              <a:rPr lang="en-US" dirty="0"/>
              <a:t> the CF (borrow) will be set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59FB423-AD39-4A15-82FD-1AB7FDB0D05B}"/>
                  </a:ext>
                </a:extLst>
              </p14:cNvPr>
              <p14:cNvContentPartPr/>
              <p14:nvPr/>
            </p14:nvContentPartPr>
            <p14:xfrm>
              <a:off x="1714320" y="2222640"/>
              <a:ext cx="4089960" cy="2133720"/>
            </p14:xfrm>
          </p:contentPart>
        </mc:Choice>
        <mc:Fallback xmlns="">
          <p:pic>
            <p:nvPicPr>
              <p:cNvPr id="4" name="Ink 3">
                <a:extLst>
                  <a:ext uri="{FF2B5EF4-FFF2-40B4-BE49-F238E27FC236}">
                    <a16:creationId xmlns:a16="http://schemas.microsoft.com/office/drawing/2014/main" id="{459FB423-AD39-4A15-82FD-1AB7FDB0D05B}"/>
                  </a:ext>
                </a:extLst>
              </p:cNvPr>
              <p:cNvPicPr/>
              <p:nvPr/>
            </p:nvPicPr>
            <p:blipFill>
              <a:blip r:embed="rId4"/>
              <a:stretch>
                <a:fillRect/>
              </a:stretch>
            </p:blipFill>
            <p:spPr>
              <a:xfrm>
                <a:off x="1704960" y="2213280"/>
                <a:ext cx="4108680" cy="2152440"/>
              </a:xfrm>
              <a:prstGeom prst="rect">
                <a:avLst/>
              </a:prstGeom>
            </p:spPr>
          </p:pic>
        </mc:Fallback>
      </mc:AlternateContent>
    </p:spTree>
    <p:extLst>
      <p:ext uri="{BB962C8B-B14F-4D97-AF65-F5344CB8AC3E}">
        <p14:creationId xmlns:p14="http://schemas.microsoft.com/office/powerpoint/2010/main" val="241014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21FD-C637-4F3D-9186-F99C4F238BC9}"/>
              </a:ext>
            </a:extLst>
          </p:cNvPr>
          <p:cNvSpPr>
            <a:spLocks noGrp="1"/>
          </p:cNvSpPr>
          <p:nvPr>
            <p:ph type="title"/>
          </p:nvPr>
        </p:nvSpPr>
        <p:spPr/>
        <p:txBody>
          <a:bodyPr/>
          <a:lstStyle/>
          <a:p>
            <a:r>
              <a:rPr lang="en-US" dirty="0"/>
              <a:t>What is an application?</a:t>
            </a:r>
          </a:p>
        </p:txBody>
      </p:sp>
      <p:sp>
        <p:nvSpPr>
          <p:cNvPr id="3" name="Content Placeholder 2">
            <a:extLst>
              <a:ext uri="{FF2B5EF4-FFF2-40B4-BE49-F238E27FC236}">
                <a16:creationId xmlns:a16="http://schemas.microsoft.com/office/drawing/2014/main" id="{F7A0EC5C-CE69-4C9F-9669-697ABF7E11A7}"/>
              </a:ext>
            </a:extLst>
          </p:cNvPr>
          <p:cNvSpPr>
            <a:spLocks noGrp="1"/>
          </p:cNvSpPr>
          <p:nvPr>
            <p:ph idx="1"/>
          </p:nvPr>
        </p:nvSpPr>
        <p:spPr/>
        <p:txBody>
          <a:bodyPr>
            <a:normAutofit fontScale="85000" lnSpcReduction="20000"/>
          </a:bodyPr>
          <a:lstStyle/>
          <a:p>
            <a:pPr marL="0" indent="0">
              <a:buNone/>
            </a:pPr>
            <a:r>
              <a:rPr lang="en-US" dirty="0" err="1"/>
              <a:t>example.c</a:t>
            </a:r>
            <a:endParaRPr lang="en-US" dirty="0"/>
          </a:p>
          <a:p>
            <a:pPr marL="0" indent="0">
              <a:buNone/>
            </a:pPr>
            <a:r>
              <a:rPr lang="en-US" dirty="0"/>
              <a:t>int main(int </a:t>
            </a:r>
            <a:r>
              <a:rPr lang="en-US" dirty="0" err="1"/>
              <a:t>argc</a:t>
            </a:r>
            <a:r>
              <a:rPr lang="en-US" dirty="0"/>
              <a:t>, char *</a:t>
            </a:r>
            <a:r>
              <a:rPr lang="en-US" dirty="0" err="1"/>
              <a:t>argv</a:t>
            </a:r>
            <a:r>
              <a:rPr lang="en-US" dirty="0"/>
              <a:t>[]) {</a:t>
            </a:r>
          </a:p>
          <a:p>
            <a:pPr marL="0" indent="0">
              <a:buNone/>
            </a:pPr>
            <a:r>
              <a:rPr lang="en-US" dirty="0"/>
              <a:t>   int </a:t>
            </a:r>
            <a:r>
              <a:rPr lang="en-US" dirty="0" err="1"/>
              <a:t>fd</a:t>
            </a:r>
            <a:r>
              <a:rPr lang="en-US" dirty="0"/>
              <a:t> = open(</a:t>
            </a:r>
            <a:r>
              <a:rPr lang="en-US" dirty="0" err="1"/>
              <a:t>argv</a:t>
            </a:r>
            <a:r>
              <a:rPr lang="en-US" dirty="0"/>
              <a:t>[1], O_CREAT);</a:t>
            </a:r>
          </a:p>
          <a:p>
            <a:pPr marL="0" indent="0">
              <a:buNone/>
            </a:pPr>
            <a:r>
              <a:rPr lang="en-US" dirty="0"/>
              <a:t>   write(</a:t>
            </a:r>
            <a:r>
              <a:rPr lang="en-US" dirty="0" err="1"/>
              <a:t>fd</a:t>
            </a:r>
            <a:r>
              <a:rPr lang="en-US" dirty="0"/>
              <a:t>, “hello world”, 11);</a:t>
            </a:r>
          </a:p>
          <a:p>
            <a:pPr marL="0" indent="0">
              <a:buNone/>
            </a:pPr>
            <a:r>
              <a:rPr lang="en-US" dirty="0"/>
              <a:t>   close(</a:t>
            </a:r>
            <a:r>
              <a:rPr lang="en-US" dirty="0" err="1"/>
              <a:t>fd</a:t>
            </a:r>
            <a:r>
              <a:rPr lang="en-US" dirty="0"/>
              <a:t>);</a:t>
            </a:r>
          </a:p>
          <a:p>
            <a:pPr marL="0" indent="0">
              <a:buNone/>
            </a:pPr>
            <a:r>
              <a:rPr lang="en-US" dirty="0"/>
              <a:t>   return 0;</a:t>
            </a:r>
          </a:p>
          <a:p>
            <a:pPr marL="0" indent="0">
              <a:buNone/>
            </a:pPr>
            <a:r>
              <a:rPr lang="en-US" dirty="0"/>
              <a:t>}</a:t>
            </a:r>
          </a:p>
          <a:p>
            <a:pPr marL="0" indent="0">
              <a:buNone/>
            </a:pPr>
            <a:endParaRPr lang="en-US" dirty="0"/>
          </a:p>
          <a:p>
            <a:pPr marL="0" indent="0">
              <a:buNone/>
            </a:pPr>
            <a:r>
              <a:rPr lang="en-US" dirty="0" err="1"/>
              <a:t>gcc</a:t>
            </a:r>
            <a:r>
              <a:rPr lang="en-US" dirty="0"/>
              <a:t> </a:t>
            </a:r>
            <a:r>
              <a:rPr lang="en-US" dirty="0" err="1"/>
              <a:t>example.c</a:t>
            </a:r>
            <a:endParaRPr lang="en-US" dirty="0"/>
          </a:p>
          <a:p>
            <a:pPr marL="0" indent="0">
              <a:buNone/>
            </a:pPr>
            <a:r>
              <a:rPr lang="en-US" dirty="0"/>
              <a:t>./</a:t>
            </a:r>
            <a:r>
              <a:rPr lang="en-US" dirty="0" err="1"/>
              <a:t>a.out</a:t>
            </a:r>
            <a:endParaRPr lang="en-US" dirty="0"/>
          </a:p>
          <a:p>
            <a:pPr marL="0" indent="0">
              <a:buNone/>
            </a:pPr>
            <a:r>
              <a:rPr lang="en-US" dirty="0" err="1"/>
              <a:t>a.out</a:t>
            </a:r>
            <a:r>
              <a:rPr lang="en-US" dirty="0"/>
              <a:t> is an application.</a:t>
            </a:r>
          </a:p>
        </p:txBody>
      </p:sp>
    </p:spTree>
    <p:extLst>
      <p:ext uri="{BB962C8B-B14F-4D97-AF65-F5344CB8AC3E}">
        <p14:creationId xmlns:p14="http://schemas.microsoft.com/office/powerpoint/2010/main" val="2627532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a:t>je rel32                         // jump on equal</a:t>
            </a:r>
          </a:p>
          <a:p>
            <a:pPr marL="0" indent="0">
              <a:buNone/>
            </a:pPr>
            <a:endParaRPr lang="en-US" dirty="0"/>
          </a:p>
          <a:p>
            <a:pPr marL="0" indent="0">
              <a:buNone/>
            </a:pPr>
            <a:r>
              <a:rPr lang="en-US" dirty="0"/>
              <a:t>if (last operation was equal)      //(ZF = 1)</a:t>
            </a:r>
          </a:p>
          <a:p>
            <a:pPr marL="0" indent="0">
              <a:buNone/>
            </a:pPr>
            <a:r>
              <a:rPr lang="en-US" dirty="0"/>
              <a:t>	EIP = EIP + rel32</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B88B679-7FE6-4226-B939-0469863BE17A}"/>
                  </a:ext>
                </a:extLst>
              </p14:cNvPr>
              <p14:cNvContentPartPr/>
              <p14:nvPr/>
            </p14:nvContentPartPr>
            <p14:xfrm>
              <a:off x="838080" y="2343240"/>
              <a:ext cx="279720" cy="12960"/>
            </p14:xfrm>
          </p:contentPart>
        </mc:Choice>
        <mc:Fallback xmlns="">
          <p:pic>
            <p:nvPicPr>
              <p:cNvPr id="4" name="Ink 3">
                <a:extLst>
                  <a:ext uri="{FF2B5EF4-FFF2-40B4-BE49-F238E27FC236}">
                    <a16:creationId xmlns:a16="http://schemas.microsoft.com/office/drawing/2014/main" id="{7B88B679-7FE6-4226-B939-0469863BE17A}"/>
                  </a:ext>
                </a:extLst>
              </p:cNvPr>
              <p:cNvPicPr/>
              <p:nvPr/>
            </p:nvPicPr>
            <p:blipFill>
              <a:blip r:embed="rId4"/>
              <a:stretch>
                <a:fillRect/>
              </a:stretch>
            </p:blipFill>
            <p:spPr>
              <a:xfrm>
                <a:off x="828720" y="2333880"/>
                <a:ext cx="298440" cy="31680"/>
              </a:xfrm>
              <a:prstGeom prst="rect">
                <a:avLst/>
              </a:prstGeom>
            </p:spPr>
          </p:pic>
        </mc:Fallback>
      </mc:AlternateContent>
    </p:spTree>
    <p:extLst>
      <p:ext uri="{BB962C8B-B14F-4D97-AF65-F5344CB8AC3E}">
        <p14:creationId xmlns:p14="http://schemas.microsoft.com/office/powerpoint/2010/main" val="1659461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a:t>ja rel32                         // jump on above</a:t>
            </a:r>
          </a:p>
          <a:p>
            <a:pPr marL="0" indent="0">
              <a:buNone/>
            </a:pPr>
            <a:endParaRPr lang="en-US" dirty="0"/>
          </a:p>
          <a:p>
            <a:pPr marL="0" indent="0">
              <a:buNone/>
            </a:pPr>
            <a:r>
              <a:rPr lang="en-US" dirty="0"/>
              <a:t>if (in last operation src2 &gt; src1)            // CF = 0 and ZF = 0</a:t>
            </a:r>
          </a:p>
          <a:p>
            <a:pPr marL="0" indent="0">
              <a:buNone/>
            </a:pPr>
            <a:r>
              <a:rPr lang="en-US" dirty="0"/>
              <a:t>	EIP = EIP + rel32</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D04730-B3B6-4DC7-A3E7-4574C1993FC7}"/>
                  </a:ext>
                </a:extLst>
              </p14:cNvPr>
              <p14:cNvContentPartPr/>
              <p14:nvPr/>
            </p14:nvContentPartPr>
            <p14:xfrm>
              <a:off x="876240" y="2349360"/>
              <a:ext cx="533880" cy="76680"/>
            </p14:xfrm>
          </p:contentPart>
        </mc:Choice>
        <mc:Fallback xmlns="">
          <p:pic>
            <p:nvPicPr>
              <p:cNvPr id="4" name="Ink 3">
                <a:extLst>
                  <a:ext uri="{FF2B5EF4-FFF2-40B4-BE49-F238E27FC236}">
                    <a16:creationId xmlns:a16="http://schemas.microsoft.com/office/drawing/2014/main" id="{B1D04730-B3B6-4DC7-A3E7-4574C1993FC7}"/>
                  </a:ext>
                </a:extLst>
              </p:cNvPr>
              <p:cNvPicPr/>
              <p:nvPr/>
            </p:nvPicPr>
            <p:blipFill>
              <a:blip r:embed="rId4"/>
              <a:stretch>
                <a:fillRect/>
              </a:stretch>
            </p:blipFill>
            <p:spPr>
              <a:xfrm>
                <a:off x="866880" y="2340000"/>
                <a:ext cx="552600" cy="95400"/>
              </a:xfrm>
              <a:prstGeom prst="rect">
                <a:avLst/>
              </a:prstGeom>
            </p:spPr>
          </p:pic>
        </mc:Fallback>
      </mc:AlternateContent>
    </p:spTree>
    <p:extLst>
      <p:ext uri="{BB962C8B-B14F-4D97-AF65-F5344CB8AC3E}">
        <p14:creationId xmlns:p14="http://schemas.microsoft.com/office/powerpoint/2010/main" val="4196476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err="1"/>
              <a:t>jb</a:t>
            </a:r>
            <a:r>
              <a:rPr lang="en-US" dirty="0"/>
              <a:t> rel32                         // jump on below</a:t>
            </a:r>
          </a:p>
          <a:p>
            <a:pPr marL="0" indent="0">
              <a:buNone/>
            </a:pPr>
            <a:endParaRPr lang="en-US" dirty="0"/>
          </a:p>
          <a:p>
            <a:pPr marL="0" indent="0">
              <a:buNone/>
            </a:pPr>
            <a:r>
              <a:rPr lang="en-US" dirty="0"/>
              <a:t>if (in last operation src2 &lt; src1)            // CF = 1</a:t>
            </a:r>
          </a:p>
          <a:p>
            <a:pPr marL="0" indent="0">
              <a:buNone/>
            </a:pPr>
            <a:r>
              <a:rPr lang="en-US" dirty="0"/>
              <a:t>	EIP = EIP + rel32</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99F39C8-2467-4E84-854F-C0542F6091CE}"/>
                  </a:ext>
                </a:extLst>
              </p14:cNvPr>
              <p14:cNvContentPartPr/>
              <p14:nvPr/>
            </p14:nvContentPartPr>
            <p14:xfrm>
              <a:off x="863640" y="2311560"/>
              <a:ext cx="279720" cy="6480"/>
            </p14:xfrm>
          </p:contentPart>
        </mc:Choice>
        <mc:Fallback xmlns="">
          <p:pic>
            <p:nvPicPr>
              <p:cNvPr id="4" name="Ink 3">
                <a:extLst>
                  <a:ext uri="{FF2B5EF4-FFF2-40B4-BE49-F238E27FC236}">
                    <a16:creationId xmlns:a16="http://schemas.microsoft.com/office/drawing/2014/main" id="{899F39C8-2467-4E84-854F-C0542F6091CE}"/>
                  </a:ext>
                </a:extLst>
              </p:cNvPr>
              <p:cNvPicPr/>
              <p:nvPr/>
            </p:nvPicPr>
            <p:blipFill>
              <a:blip r:embed="rId4"/>
              <a:stretch>
                <a:fillRect/>
              </a:stretch>
            </p:blipFill>
            <p:spPr>
              <a:xfrm>
                <a:off x="854280" y="2302200"/>
                <a:ext cx="298440" cy="25200"/>
              </a:xfrm>
              <a:prstGeom prst="rect">
                <a:avLst/>
              </a:prstGeom>
            </p:spPr>
          </p:pic>
        </mc:Fallback>
      </mc:AlternateContent>
    </p:spTree>
    <p:extLst>
      <p:ext uri="{BB962C8B-B14F-4D97-AF65-F5344CB8AC3E}">
        <p14:creationId xmlns:p14="http://schemas.microsoft.com/office/powerpoint/2010/main" val="3736484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C4DF-9F3F-4249-97CC-70D77DA78733}"/>
              </a:ext>
            </a:extLst>
          </p:cNvPr>
          <p:cNvSpPr>
            <a:spLocks noGrp="1"/>
          </p:cNvSpPr>
          <p:nvPr>
            <p:ph type="title"/>
          </p:nvPr>
        </p:nvSpPr>
        <p:spPr/>
        <p:txBody>
          <a:bodyPr/>
          <a:lstStyle/>
          <a:p>
            <a:r>
              <a:rPr lang="en-US" dirty="0" err="1"/>
              <a:t>jcc</a:t>
            </a:r>
            <a:r>
              <a:rPr lang="en-US" dirty="0"/>
              <a:t> – jump if condition is met</a:t>
            </a:r>
          </a:p>
        </p:txBody>
      </p:sp>
      <p:sp>
        <p:nvSpPr>
          <p:cNvPr id="3" name="Content Placeholder 2">
            <a:extLst>
              <a:ext uri="{FF2B5EF4-FFF2-40B4-BE49-F238E27FC236}">
                <a16:creationId xmlns:a16="http://schemas.microsoft.com/office/drawing/2014/main" id="{2CB6A827-480D-4812-B1E6-6734CC8CB181}"/>
              </a:ext>
            </a:extLst>
          </p:cNvPr>
          <p:cNvSpPr>
            <a:spLocks noGrp="1"/>
          </p:cNvSpPr>
          <p:nvPr>
            <p:ph idx="1"/>
          </p:nvPr>
        </p:nvSpPr>
        <p:spPr/>
        <p:txBody>
          <a:bodyPr/>
          <a:lstStyle/>
          <a:p>
            <a:pPr marL="0" indent="0">
              <a:buNone/>
            </a:pPr>
            <a:r>
              <a:rPr lang="en-US" dirty="0" err="1"/>
              <a:t>jae</a:t>
            </a:r>
            <a:r>
              <a:rPr lang="en-US" dirty="0"/>
              <a:t> rel32                             // jump on above or equal</a:t>
            </a:r>
          </a:p>
          <a:p>
            <a:pPr marL="0" indent="0">
              <a:buNone/>
            </a:pPr>
            <a:endParaRPr lang="en-US" dirty="0"/>
          </a:p>
          <a:p>
            <a:pPr marL="0" indent="0">
              <a:buNone/>
            </a:pPr>
            <a:r>
              <a:rPr lang="en-US" dirty="0"/>
              <a:t>if (in last operation src2 &gt;= src1)       // CF = 0 or ZF = 1 </a:t>
            </a:r>
          </a:p>
          <a:p>
            <a:pPr marL="0" indent="0">
              <a:buNone/>
            </a:pPr>
            <a:r>
              <a:rPr lang="en-US" dirty="0"/>
              <a:t>	EIP = EIP + rel32</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E6219D-6B00-441A-915A-048269DA5B0F}"/>
                  </a:ext>
                </a:extLst>
              </p14:cNvPr>
              <p14:cNvContentPartPr/>
              <p14:nvPr/>
            </p14:nvContentPartPr>
            <p14:xfrm>
              <a:off x="907920" y="2305080"/>
              <a:ext cx="413280" cy="6840"/>
            </p14:xfrm>
          </p:contentPart>
        </mc:Choice>
        <mc:Fallback xmlns="">
          <p:pic>
            <p:nvPicPr>
              <p:cNvPr id="4" name="Ink 3">
                <a:extLst>
                  <a:ext uri="{FF2B5EF4-FFF2-40B4-BE49-F238E27FC236}">
                    <a16:creationId xmlns:a16="http://schemas.microsoft.com/office/drawing/2014/main" id="{49E6219D-6B00-441A-915A-048269DA5B0F}"/>
                  </a:ext>
                </a:extLst>
              </p:cNvPr>
              <p:cNvPicPr/>
              <p:nvPr/>
            </p:nvPicPr>
            <p:blipFill>
              <a:blip r:embed="rId4"/>
              <a:stretch>
                <a:fillRect/>
              </a:stretch>
            </p:blipFill>
            <p:spPr>
              <a:xfrm>
                <a:off x="898560" y="2295720"/>
                <a:ext cx="432000" cy="25560"/>
              </a:xfrm>
              <a:prstGeom prst="rect">
                <a:avLst/>
              </a:prstGeom>
            </p:spPr>
          </p:pic>
        </mc:Fallback>
      </mc:AlternateContent>
    </p:spTree>
    <p:extLst>
      <p:ext uri="{BB962C8B-B14F-4D97-AF65-F5344CB8AC3E}">
        <p14:creationId xmlns:p14="http://schemas.microsoft.com/office/powerpoint/2010/main" val="4247826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59B-1821-4C59-B850-C97F15E586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D97EC7-58FC-4506-A6F7-9751B634C67A}"/>
              </a:ext>
            </a:extLst>
          </p:cNvPr>
          <p:cNvSpPr>
            <a:spLocks noGrp="1"/>
          </p:cNvSpPr>
          <p:nvPr>
            <p:ph idx="1"/>
          </p:nvPr>
        </p:nvSpPr>
        <p:spPr/>
        <p:txBody>
          <a:bodyPr/>
          <a:lstStyle/>
          <a:p>
            <a:pPr marL="0" indent="0">
              <a:buNone/>
            </a:pPr>
            <a:r>
              <a:rPr lang="en-US" dirty="0"/>
              <a:t>if (%</a:t>
            </a:r>
            <a:r>
              <a:rPr lang="en-US" dirty="0" err="1"/>
              <a:t>eax</a:t>
            </a:r>
            <a:r>
              <a:rPr lang="en-US" dirty="0"/>
              <a:t> &lt; %</a:t>
            </a:r>
            <a:r>
              <a:rPr lang="en-US" dirty="0" err="1"/>
              <a:t>edx</a:t>
            </a:r>
            <a:r>
              <a:rPr lang="en-US" dirty="0"/>
              <a:t>) {</a:t>
            </a:r>
          </a:p>
          <a:p>
            <a:pPr marL="0" indent="0">
              <a:buNone/>
            </a:pPr>
            <a:r>
              <a:rPr lang="en-US" dirty="0"/>
              <a:t>}</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2870916-31B9-485E-95CE-EF0504676C29}"/>
                  </a:ext>
                </a:extLst>
              </p14:cNvPr>
              <p14:cNvContentPartPr/>
              <p14:nvPr/>
            </p14:nvContentPartPr>
            <p14:xfrm>
              <a:off x="914400" y="3124080"/>
              <a:ext cx="3626280" cy="2121480"/>
            </p14:xfrm>
          </p:contentPart>
        </mc:Choice>
        <mc:Fallback xmlns="">
          <p:pic>
            <p:nvPicPr>
              <p:cNvPr id="4" name="Ink 3">
                <a:extLst>
                  <a:ext uri="{FF2B5EF4-FFF2-40B4-BE49-F238E27FC236}">
                    <a16:creationId xmlns:a16="http://schemas.microsoft.com/office/drawing/2014/main" id="{82870916-31B9-485E-95CE-EF0504676C29}"/>
                  </a:ext>
                </a:extLst>
              </p:cNvPr>
              <p:cNvPicPr/>
              <p:nvPr/>
            </p:nvPicPr>
            <p:blipFill>
              <a:blip r:embed="rId4"/>
              <a:stretch>
                <a:fillRect/>
              </a:stretch>
            </p:blipFill>
            <p:spPr>
              <a:xfrm>
                <a:off x="905040" y="3114720"/>
                <a:ext cx="3645000" cy="2140200"/>
              </a:xfrm>
              <a:prstGeom prst="rect">
                <a:avLst/>
              </a:prstGeom>
            </p:spPr>
          </p:pic>
        </mc:Fallback>
      </mc:AlternateContent>
    </p:spTree>
    <p:extLst>
      <p:ext uri="{BB962C8B-B14F-4D97-AF65-F5344CB8AC3E}">
        <p14:creationId xmlns:p14="http://schemas.microsoft.com/office/powerpoint/2010/main" val="3095435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59B-1821-4C59-B850-C97F15E586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D97EC7-58FC-4506-A6F7-9751B634C67A}"/>
              </a:ext>
            </a:extLst>
          </p:cNvPr>
          <p:cNvSpPr>
            <a:spLocks noGrp="1"/>
          </p:cNvSpPr>
          <p:nvPr>
            <p:ph idx="1"/>
          </p:nvPr>
        </p:nvSpPr>
        <p:spPr/>
        <p:txBody>
          <a:bodyPr/>
          <a:lstStyle/>
          <a:p>
            <a:pPr marL="0" indent="0">
              <a:buNone/>
            </a:pPr>
            <a:r>
              <a:rPr lang="en-US" dirty="0"/>
              <a:t>if (%</a:t>
            </a:r>
            <a:r>
              <a:rPr lang="en-US" dirty="0" err="1"/>
              <a:t>eax</a:t>
            </a:r>
            <a:r>
              <a:rPr lang="en-US" dirty="0"/>
              <a:t> &lt; %</a:t>
            </a:r>
            <a:r>
              <a:rPr lang="en-US" dirty="0" err="1"/>
              <a:t>edx</a:t>
            </a: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err="1"/>
              <a:t>cmp</a:t>
            </a:r>
            <a:r>
              <a:rPr lang="en-US" dirty="0"/>
              <a:t> %</a:t>
            </a:r>
            <a:r>
              <a:rPr lang="en-US" dirty="0" err="1"/>
              <a:t>eax</a:t>
            </a:r>
            <a:r>
              <a:rPr lang="en-US" dirty="0"/>
              <a:t>, %</a:t>
            </a:r>
            <a:r>
              <a:rPr lang="en-US" dirty="0" err="1"/>
              <a:t>edx</a:t>
            </a:r>
            <a:endParaRPr lang="en-US" dirty="0"/>
          </a:p>
          <a:p>
            <a:pPr marL="0" indent="0">
              <a:buNone/>
            </a:pPr>
            <a:r>
              <a:rPr lang="en-US" dirty="0" err="1"/>
              <a:t>jbe</a:t>
            </a:r>
            <a:r>
              <a:rPr lang="en-US" dirty="0"/>
              <a:t> label                      // jump if %</a:t>
            </a:r>
            <a:r>
              <a:rPr lang="en-US" dirty="0" err="1"/>
              <a:t>edx</a:t>
            </a:r>
            <a:r>
              <a:rPr lang="en-US" dirty="0"/>
              <a:t> &lt;= %</a:t>
            </a:r>
            <a:r>
              <a:rPr lang="en-US" dirty="0" err="1"/>
              <a:t>eax</a:t>
            </a:r>
            <a:endParaRPr lang="en-US" dirty="0"/>
          </a:p>
          <a:p>
            <a:pPr marL="0" indent="0">
              <a:buNone/>
            </a:pPr>
            <a:r>
              <a:rPr lang="en-US" dirty="0"/>
              <a:t>// if body</a:t>
            </a:r>
          </a:p>
          <a:p>
            <a:pPr marL="0" indent="0">
              <a:buNone/>
            </a:pPr>
            <a:r>
              <a:rPr lang="en-US" dirty="0"/>
              <a:t>label:</a:t>
            </a:r>
          </a:p>
          <a:p>
            <a:pPr marL="0" indent="0">
              <a:buNone/>
            </a:pPr>
            <a:endParaRPr lang="en-US" dirty="0"/>
          </a:p>
        </p:txBody>
      </p:sp>
    </p:spTree>
    <p:extLst>
      <p:ext uri="{BB962C8B-B14F-4D97-AF65-F5344CB8AC3E}">
        <p14:creationId xmlns:p14="http://schemas.microsoft.com/office/powerpoint/2010/main" val="3510759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59B-1821-4C59-B850-C97F15E586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D97EC7-58FC-4506-A6F7-9751B634C67A}"/>
              </a:ext>
            </a:extLst>
          </p:cNvPr>
          <p:cNvSpPr>
            <a:spLocks noGrp="1"/>
          </p:cNvSpPr>
          <p:nvPr>
            <p:ph idx="1"/>
          </p:nvPr>
        </p:nvSpPr>
        <p:spPr/>
        <p:txBody>
          <a:bodyPr>
            <a:normAutofit/>
          </a:bodyPr>
          <a:lstStyle/>
          <a:p>
            <a:pPr marL="0" indent="0">
              <a:buNone/>
            </a:pPr>
            <a:r>
              <a:rPr lang="en-US" dirty="0"/>
              <a:t>if (%</a:t>
            </a:r>
            <a:r>
              <a:rPr lang="en-US" dirty="0" err="1"/>
              <a:t>eax</a:t>
            </a:r>
            <a:r>
              <a:rPr lang="en-US" dirty="0"/>
              <a:t> &lt; %</a:t>
            </a:r>
            <a:r>
              <a:rPr lang="en-US" dirty="0" err="1"/>
              <a:t>edx</a:t>
            </a:r>
            <a:r>
              <a:rPr lang="en-US" dirty="0"/>
              <a:t>) {     //if body   } </a:t>
            </a:r>
          </a:p>
          <a:p>
            <a:pPr marL="0" indent="0">
              <a:buNone/>
            </a:pPr>
            <a:r>
              <a:rPr lang="en-US" dirty="0"/>
              <a:t>else {   //else body   }</a:t>
            </a:r>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9741D0-6C2D-4B5B-8982-655B93AACDE6}"/>
                  </a:ext>
                </a:extLst>
              </p14:cNvPr>
              <p14:cNvContentPartPr/>
              <p14:nvPr/>
            </p14:nvContentPartPr>
            <p14:xfrm>
              <a:off x="851040" y="3352680"/>
              <a:ext cx="4185000" cy="3130920"/>
            </p14:xfrm>
          </p:contentPart>
        </mc:Choice>
        <mc:Fallback xmlns="">
          <p:pic>
            <p:nvPicPr>
              <p:cNvPr id="4" name="Ink 3">
                <a:extLst>
                  <a:ext uri="{FF2B5EF4-FFF2-40B4-BE49-F238E27FC236}">
                    <a16:creationId xmlns:a16="http://schemas.microsoft.com/office/drawing/2014/main" id="{6C9741D0-6C2D-4B5B-8982-655B93AACDE6}"/>
                  </a:ext>
                </a:extLst>
              </p:cNvPr>
              <p:cNvPicPr/>
              <p:nvPr/>
            </p:nvPicPr>
            <p:blipFill>
              <a:blip r:embed="rId4"/>
              <a:stretch>
                <a:fillRect/>
              </a:stretch>
            </p:blipFill>
            <p:spPr>
              <a:xfrm>
                <a:off x="841680" y="3343320"/>
                <a:ext cx="4203720" cy="3149640"/>
              </a:xfrm>
              <a:prstGeom prst="rect">
                <a:avLst/>
              </a:prstGeom>
            </p:spPr>
          </p:pic>
        </mc:Fallback>
      </mc:AlternateContent>
    </p:spTree>
    <p:extLst>
      <p:ext uri="{BB962C8B-B14F-4D97-AF65-F5344CB8AC3E}">
        <p14:creationId xmlns:p14="http://schemas.microsoft.com/office/powerpoint/2010/main" val="811908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59B-1821-4C59-B850-C97F15E586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D97EC7-58FC-4506-A6F7-9751B634C67A}"/>
              </a:ext>
            </a:extLst>
          </p:cNvPr>
          <p:cNvSpPr>
            <a:spLocks noGrp="1"/>
          </p:cNvSpPr>
          <p:nvPr>
            <p:ph idx="1"/>
          </p:nvPr>
        </p:nvSpPr>
        <p:spPr/>
        <p:txBody>
          <a:bodyPr>
            <a:normAutofit fontScale="92500" lnSpcReduction="20000"/>
          </a:bodyPr>
          <a:lstStyle/>
          <a:p>
            <a:pPr marL="0" indent="0">
              <a:buNone/>
            </a:pPr>
            <a:r>
              <a:rPr lang="en-US" dirty="0"/>
              <a:t>if (%</a:t>
            </a:r>
            <a:r>
              <a:rPr lang="en-US" dirty="0" err="1"/>
              <a:t>eax</a:t>
            </a:r>
            <a:r>
              <a:rPr lang="en-US" dirty="0"/>
              <a:t> &lt; %</a:t>
            </a:r>
            <a:r>
              <a:rPr lang="en-US" dirty="0" err="1"/>
              <a:t>edx</a:t>
            </a:r>
            <a:r>
              <a:rPr lang="en-US" dirty="0"/>
              <a:t>) {     //if body   } </a:t>
            </a:r>
          </a:p>
          <a:p>
            <a:pPr marL="0" indent="0">
              <a:buNone/>
            </a:pPr>
            <a:r>
              <a:rPr lang="en-US" dirty="0"/>
              <a:t>else {   //else body   }</a:t>
            </a:r>
          </a:p>
          <a:p>
            <a:pPr marL="0" indent="0">
              <a:buNone/>
            </a:pPr>
            <a:endParaRPr lang="en-US" dirty="0"/>
          </a:p>
          <a:p>
            <a:pPr marL="0" indent="0">
              <a:buNone/>
            </a:pPr>
            <a:r>
              <a:rPr lang="en-US" dirty="0" err="1"/>
              <a:t>cmp</a:t>
            </a:r>
            <a:r>
              <a:rPr lang="en-US" dirty="0"/>
              <a:t> %</a:t>
            </a:r>
            <a:r>
              <a:rPr lang="en-US" dirty="0" err="1"/>
              <a:t>eax</a:t>
            </a:r>
            <a:r>
              <a:rPr lang="en-US" dirty="0"/>
              <a:t>, %</a:t>
            </a:r>
            <a:r>
              <a:rPr lang="en-US" dirty="0" err="1"/>
              <a:t>edx</a:t>
            </a:r>
            <a:endParaRPr lang="en-US" dirty="0"/>
          </a:p>
          <a:p>
            <a:pPr marL="0" indent="0">
              <a:buNone/>
            </a:pPr>
            <a:r>
              <a:rPr lang="en-US" dirty="0" err="1"/>
              <a:t>jbe</a:t>
            </a:r>
            <a:r>
              <a:rPr lang="en-US" dirty="0"/>
              <a:t> label1                      // jump if %</a:t>
            </a:r>
            <a:r>
              <a:rPr lang="en-US" dirty="0" err="1"/>
              <a:t>edx</a:t>
            </a:r>
            <a:r>
              <a:rPr lang="en-US" dirty="0"/>
              <a:t> &lt;= %</a:t>
            </a:r>
            <a:r>
              <a:rPr lang="en-US" dirty="0" err="1"/>
              <a:t>eax</a:t>
            </a:r>
            <a:endParaRPr lang="en-US" dirty="0"/>
          </a:p>
          <a:p>
            <a:pPr marL="0" indent="0">
              <a:buNone/>
            </a:pPr>
            <a:r>
              <a:rPr lang="en-US" dirty="0"/>
              <a:t>// if body</a:t>
            </a:r>
          </a:p>
          <a:p>
            <a:pPr marL="0" indent="0">
              <a:buNone/>
            </a:pPr>
            <a:r>
              <a:rPr lang="en-US" dirty="0" err="1"/>
              <a:t>jmp</a:t>
            </a:r>
            <a:r>
              <a:rPr lang="en-US" dirty="0"/>
              <a:t> label2:</a:t>
            </a:r>
          </a:p>
          <a:p>
            <a:pPr marL="0" indent="0">
              <a:buNone/>
            </a:pPr>
            <a:r>
              <a:rPr lang="en-US" dirty="0"/>
              <a:t>label1:</a:t>
            </a:r>
          </a:p>
          <a:p>
            <a:pPr marL="0" indent="0">
              <a:buNone/>
            </a:pPr>
            <a:r>
              <a:rPr lang="en-US" dirty="0"/>
              <a:t>// else body</a:t>
            </a:r>
          </a:p>
          <a:p>
            <a:pPr marL="0" indent="0">
              <a:buNone/>
            </a:pPr>
            <a:r>
              <a:rPr lang="en-US" dirty="0"/>
              <a:t>label2: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79186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290-8572-4417-9682-1F95F8DC9AEF}"/>
              </a:ext>
            </a:extLst>
          </p:cNvPr>
          <p:cNvSpPr>
            <a:spLocks noGrp="1"/>
          </p:cNvSpPr>
          <p:nvPr>
            <p:ph type="title"/>
          </p:nvPr>
        </p:nvSpPr>
        <p:spPr/>
        <p:txBody>
          <a:bodyPr/>
          <a:lstStyle/>
          <a:p>
            <a:r>
              <a:rPr lang="en-US" dirty="0"/>
              <a:t>Addition</a:t>
            </a:r>
          </a:p>
        </p:txBody>
      </p:sp>
      <p:sp>
        <p:nvSpPr>
          <p:cNvPr id="3" name="Content Placeholder 2">
            <a:extLst>
              <a:ext uri="{FF2B5EF4-FFF2-40B4-BE49-F238E27FC236}">
                <a16:creationId xmlns:a16="http://schemas.microsoft.com/office/drawing/2014/main" id="{10A46F59-97E9-4F84-A44A-07580B2B637C}"/>
              </a:ext>
            </a:extLst>
          </p:cNvPr>
          <p:cNvSpPr>
            <a:spLocks noGrp="1"/>
          </p:cNvSpPr>
          <p:nvPr>
            <p:ph idx="1"/>
          </p:nvPr>
        </p:nvSpPr>
        <p:spPr/>
        <p:txBody>
          <a:bodyPr/>
          <a:lstStyle/>
          <a:p>
            <a:pPr marL="0" indent="0">
              <a:buNone/>
            </a:pPr>
            <a:r>
              <a:rPr lang="en-US" dirty="0"/>
              <a:t>add %</a:t>
            </a:r>
            <a:r>
              <a:rPr lang="en-US" dirty="0" err="1"/>
              <a:t>eax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a:t>
            </a:r>
            <a:r>
              <a:rPr lang="en-US" dirty="0" err="1"/>
              <a:t>edx</a:t>
            </a:r>
            <a:r>
              <a:rPr lang="en-US" dirty="0"/>
              <a:t> + %</a:t>
            </a:r>
            <a:r>
              <a:rPr lang="en-US" dirty="0" err="1"/>
              <a:t>eax</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A6B63B-8396-46D8-90AD-81817BFD1AB9}"/>
                  </a:ext>
                </a:extLst>
              </p14:cNvPr>
              <p14:cNvContentPartPr/>
              <p14:nvPr/>
            </p14:nvContentPartPr>
            <p14:xfrm>
              <a:off x="1098720" y="2228760"/>
              <a:ext cx="2133720" cy="1105200"/>
            </p14:xfrm>
          </p:contentPart>
        </mc:Choice>
        <mc:Fallback xmlns="">
          <p:pic>
            <p:nvPicPr>
              <p:cNvPr id="4" name="Ink 3">
                <a:extLst>
                  <a:ext uri="{FF2B5EF4-FFF2-40B4-BE49-F238E27FC236}">
                    <a16:creationId xmlns:a16="http://schemas.microsoft.com/office/drawing/2014/main" id="{B1A6B63B-8396-46D8-90AD-81817BFD1AB9}"/>
                  </a:ext>
                </a:extLst>
              </p:cNvPr>
              <p:cNvPicPr/>
              <p:nvPr/>
            </p:nvPicPr>
            <p:blipFill>
              <a:blip r:embed="rId4"/>
              <a:stretch>
                <a:fillRect/>
              </a:stretch>
            </p:blipFill>
            <p:spPr>
              <a:xfrm>
                <a:off x="1089360" y="2219400"/>
                <a:ext cx="2152440" cy="1123920"/>
              </a:xfrm>
              <a:prstGeom prst="rect">
                <a:avLst/>
              </a:prstGeom>
            </p:spPr>
          </p:pic>
        </mc:Fallback>
      </mc:AlternateContent>
    </p:spTree>
    <p:extLst>
      <p:ext uri="{BB962C8B-B14F-4D97-AF65-F5344CB8AC3E}">
        <p14:creationId xmlns:p14="http://schemas.microsoft.com/office/powerpoint/2010/main" val="3109910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290-8572-4417-9682-1F95F8DC9AEF}"/>
              </a:ext>
            </a:extLst>
          </p:cNvPr>
          <p:cNvSpPr>
            <a:spLocks noGrp="1"/>
          </p:cNvSpPr>
          <p:nvPr>
            <p:ph type="title"/>
          </p:nvPr>
        </p:nvSpPr>
        <p:spPr/>
        <p:txBody>
          <a:bodyPr/>
          <a:lstStyle/>
          <a:p>
            <a:r>
              <a:rPr lang="en-US" dirty="0"/>
              <a:t>Addition</a:t>
            </a:r>
          </a:p>
        </p:txBody>
      </p:sp>
      <p:sp>
        <p:nvSpPr>
          <p:cNvPr id="3" name="Content Placeholder 2">
            <a:extLst>
              <a:ext uri="{FF2B5EF4-FFF2-40B4-BE49-F238E27FC236}">
                <a16:creationId xmlns:a16="http://schemas.microsoft.com/office/drawing/2014/main" id="{10A46F59-97E9-4F84-A44A-07580B2B637C}"/>
              </a:ext>
            </a:extLst>
          </p:cNvPr>
          <p:cNvSpPr>
            <a:spLocks noGrp="1"/>
          </p:cNvSpPr>
          <p:nvPr>
            <p:ph idx="1"/>
          </p:nvPr>
        </p:nvSpPr>
        <p:spPr/>
        <p:txBody>
          <a:bodyPr/>
          <a:lstStyle/>
          <a:p>
            <a:pPr marL="0" indent="0">
              <a:buNone/>
            </a:pPr>
            <a:r>
              <a:rPr lang="en-US" dirty="0"/>
              <a:t>add %</a:t>
            </a:r>
            <a:r>
              <a:rPr lang="en-US" dirty="0" err="1"/>
              <a:t>eax</a:t>
            </a:r>
            <a:r>
              <a:rPr lang="en-US" dirty="0"/>
              <a:t>, (%</a:t>
            </a:r>
            <a:r>
              <a:rPr lang="en-US" dirty="0" err="1"/>
              <a:t>edx</a:t>
            </a:r>
            <a:r>
              <a:rPr lang="en-US" dirty="0"/>
              <a:t>)</a:t>
            </a:r>
          </a:p>
          <a:p>
            <a:pPr marL="0" indent="0">
              <a:buNone/>
            </a:pPr>
            <a:endParaRPr lang="en-US" dirty="0"/>
          </a:p>
          <a:p>
            <a:pPr marL="0" indent="0">
              <a:buNone/>
            </a:pPr>
            <a:r>
              <a:rPr lang="en-US" dirty="0"/>
              <a:t>*((int32*)%</a:t>
            </a:r>
            <a:r>
              <a:rPr lang="en-US" dirty="0" err="1"/>
              <a:t>edx</a:t>
            </a:r>
            <a:r>
              <a:rPr lang="en-US" dirty="0"/>
              <a:t>) = *((int32*)%</a:t>
            </a:r>
            <a:r>
              <a:rPr lang="en-US" dirty="0" err="1"/>
              <a:t>edx</a:t>
            </a:r>
            <a:r>
              <a:rPr lang="en-US" dirty="0"/>
              <a:t>) + %</a:t>
            </a:r>
            <a:r>
              <a:rPr lang="en-US" dirty="0" err="1"/>
              <a:t>eax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E2F97B8-E8CC-4DDB-9AD9-C7F2344B3443}"/>
                  </a:ext>
                </a:extLst>
              </p14:cNvPr>
              <p14:cNvContentPartPr/>
              <p14:nvPr/>
            </p14:nvContentPartPr>
            <p14:xfrm>
              <a:off x="2482920" y="2336760"/>
              <a:ext cx="984600" cy="64080"/>
            </p14:xfrm>
          </p:contentPart>
        </mc:Choice>
        <mc:Fallback xmlns="">
          <p:pic>
            <p:nvPicPr>
              <p:cNvPr id="4" name="Ink 3">
                <a:extLst>
                  <a:ext uri="{FF2B5EF4-FFF2-40B4-BE49-F238E27FC236}">
                    <a16:creationId xmlns:a16="http://schemas.microsoft.com/office/drawing/2014/main" id="{6E2F97B8-E8CC-4DDB-9AD9-C7F2344B3443}"/>
                  </a:ext>
                </a:extLst>
              </p:cNvPr>
              <p:cNvPicPr/>
              <p:nvPr/>
            </p:nvPicPr>
            <p:blipFill>
              <a:blip r:embed="rId4"/>
              <a:stretch>
                <a:fillRect/>
              </a:stretch>
            </p:blipFill>
            <p:spPr>
              <a:xfrm>
                <a:off x="2473560" y="2327400"/>
                <a:ext cx="1003320" cy="82800"/>
              </a:xfrm>
              <a:prstGeom prst="rect">
                <a:avLst/>
              </a:prstGeom>
            </p:spPr>
          </p:pic>
        </mc:Fallback>
      </mc:AlternateContent>
    </p:spTree>
    <p:extLst>
      <p:ext uri="{BB962C8B-B14F-4D97-AF65-F5344CB8AC3E}">
        <p14:creationId xmlns:p14="http://schemas.microsoft.com/office/powerpoint/2010/main" val="53679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21FD-C637-4F3D-9186-F99C4F238BC9}"/>
              </a:ext>
            </a:extLst>
          </p:cNvPr>
          <p:cNvSpPr>
            <a:spLocks noGrp="1"/>
          </p:cNvSpPr>
          <p:nvPr>
            <p:ph type="title"/>
          </p:nvPr>
        </p:nvSpPr>
        <p:spPr/>
        <p:txBody>
          <a:bodyPr/>
          <a:lstStyle/>
          <a:p>
            <a:r>
              <a:rPr lang="en-US" dirty="0"/>
              <a:t>What is an application?</a:t>
            </a:r>
          </a:p>
        </p:txBody>
      </p:sp>
      <p:sp>
        <p:nvSpPr>
          <p:cNvPr id="3" name="Content Placeholder 2">
            <a:extLst>
              <a:ext uri="{FF2B5EF4-FFF2-40B4-BE49-F238E27FC236}">
                <a16:creationId xmlns:a16="http://schemas.microsoft.com/office/drawing/2014/main" id="{F7A0EC5C-CE69-4C9F-9669-697ABF7E11A7}"/>
              </a:ext>
            </a:extLst>
          </p:cNvPr>
          <p:cNvSpPr>
            <a:spLocks noGrp="1"/>
          </p:cNvSpPr>
          <p:nvPr>
            <p:ph idx="1"/>
          </p:nvPr>
        </p:nvSpPr>
        <p:spPr/>
        <p:txBody>
          <a:bodyPr>
            <a:normAutofit/>
          </a:bodyPr>
          <a:lstStyle/>
          <a:p>
            <a:r>
              <a:rPr lang="en-US" dirty="0"/>
              <a:t>Firefox</a:t>
            </a:r>
          </a:p>
          <a:p>
            <a:r>
              <a:rPr lang="en-US" dirty="0"/>
              <a:t>Terminal</a:t>
            </a:r>
          </a:p>
          <a:p>
            <a:r>
              <a:rPr lang="en-US" dirty="0"/>
              <a:t>Power point</a:t>
            </a:r>
          </a:p>
          <a:p>
            <a:r>
              <a:rPr lang="en-US" dirty="0"/>
              <a:t>etc.</a:t>
            </a:r>
          </a:p>
          <a:p>
            <a:pPr marL="0" indent="0">
              <a:buNone/>
            </a:pPr>
            <a:endParaRPr lang="en-US" dirty="0"/>
          </a:p>
        </p:txBody>
      </p:sp>
    </p:spTree>
    <p:extLst>
      <p:ext uri="{BB962C8B-B14F-4D97-AF65-F5344CB8AC3E}">
        <p14:creationId xmlns:p14="http://schemas.microsoft.com/office/powerpoint/2010/main" val="1155046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6F0-F576-45BA-8BB4-C21F0430FD73}"/>
              </a:ext>
            </a:extLst>
          </p:cNvPr>
          <p:cNvSpPr>
            <a:spLocks noGrp="1"/>
          </p:cNvSpPr>
          <p:nvPr>
            <p:ph type="title"/>
          </p:nvPr>
        </p:nvSpPr>
        <p:spPr/>
        <p:txBody>
          <a:bodyPr/>
          <a:lstStyle/>
          <a:p>
            <a:r>
              <a:rPr lang="en-US" dirty="0"/>
              <a:t>Logical AND</a:t>
            </a:r>
          </a:p>
        </p:txBody>
      </p:sp>
      <p:sp>
        <p:nvSpPr>
          <p:cNvPr id="3" name="Content Placeholder 2">
            <a:extLst>
              <a:ext uri="{FF2B5EF4-FFF2-40B4-BE49-F238E27FC236}">
                <a16:creationId xmlns:a16="http://schemas.microsoft.com/office/drawing/2014/main" id="{09AB2EF3-58A8-47C0-8BE7-F2B8CD45F7A2}"/>
              </a:ext>
            </a:extLst>
          </p:cNvPr>
          <p:cNvSpPr>
            <a:spLocks noGrp="1"/>
          </p:cNvSpPr>
          <p:nvPr>
            <p:ph idx="1"/>
          </p:nvPr>
        </p:nvSpPr>
        <p:spPr/>
        <p:txBody>
          <a:bodyPr/>
          <a:lstStyle/>
          <a:p>
            <a:pPr marL="0" indent="0">
              <a:buNone/>
            </a:pPr>
            <a:r>
              <a:rPr lang="en-US" dirty="0"/>
              <a:t>and %</a:t>
            </a:r>
            <a:r>
              <a:rPr lang="en-US" dirty="0" err="1"/>
              <a:t>eax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a:t>
            </a:r>
            <a:r>
              <a:rPr lang="en-US" dirty="0" err="1"/>
              <a:t>edx</a:t>
            </a:r>
            <a:r>
              <a:rPr lang="en-US" dirty="0"/>
              <a:t> &amp; %</a:t>
            </a:r>
            <a:r>
              <a:rPr lang="en-US" dirty="0" err="1"/>
              <a:t>eax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E57564-D2A8-4EBD-933C-F96191A236B6}"/>
                  </a:ext>
                </a:extLst>
              </p14:cNvPr>
              <p14:cNvContentPartPr/>
              <p14:nvPr/>
            </p14:nvContentPartPr>
            <p14:xfrm>
              <a:off x="1041480" y="2260440"/>
              <a:ext cx="2711880" cy="1175400"/>
            </p14:xfrm>
          </p:contentPart>
        </mc:Choice>
        <mc:Fallback xmlns="">
          <p:pic>
            <p:nvPicPr>
              <p:cNvPr id="4" name="Ink 3">
                <a:extLst>
                  <a:ext uri="{FF2B5EF4-FFF2-40B4-BE49-F238E27FC236}">
                    <a16:creationId xmlns:a16="http://schemas.microsoft.com/office/drawing/2014/main" id="{95E57564-D2A8-4EBD-933C-F96191A236B6}"/>
                  </a:ext>
                </a:extLst>
              </p:cNvPr>
              <p:cNvPicPr/>
              <p:nvPr/>
            </p:nvPicPr>
            <p:blipFill>
              <a:blip r:embed="rId4"/>
              <a:stretch>
                <a:fillRect/>
              </a:stretch>
            </p:blipFill>
            <p:spPr>
              <a:xfrm>
                <a:off x="1032120" y="2251080"/>
                <a:ext cx="2730600" cy="1194120"/>
              </a:xfrm>
              <a:prstGeom prst="rect">
                <a:avLst/>
              </a:prstGeom>
            </p:spPr>
          </p:pic>
        </mc:Fallback>
      </mc:AlternateContent>
    </p:spTree>
    <p:extLst>
      <p:ext uri="{BB962C8B-B14F-4D97-AF65-F5344CB8AC3E}">
        <p14:creationId xmlns:p14="http://schemas.microsoft.com/office/powerpoint/2010/main" val="2072177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6F0-F576-45BA-8BB4-C21F0430FD73}"/>
              </a:ext>
            </a:extLst>
          </p:cNvPr>
          <p:cNvSpPr>
            <a:spLocks noGrp="1"/>
          </p:cNvSpPr>
          <p:nvPr>
            <p:ph type="title"/>
          </p:nvPr>
        </p:nvSpPr>
        <p:spPr/>
        <p:txBody>
          <a:bodyPr/>
          <a:lstStyle/>
          <a:p>
            <a:r>
              <a:rPr lang="en-US" dirty="0"/>
              <a:t>Logical AND</a:t>
            </a:r>
          </a:p>
        </p:txBody>
      </p:sp>
      <p:sp>
        <p:nvSpPr>
          <p:cNvPr id="3" name="Content Placeholder 2">
            <a:extLst>
              <a:ext uri="{FF2B5EF4-FFF2-40B4-BE49-F238E27FC236}">
                <a16:creationId xmlns:a16="http://schemas.microsoft.com/office/drawing/2014/main" id="{09AB2EF3-58A8-47C0-8BE7-F2B8CD45F7A2}"/>
              </a:ext>
            </a:extLst>
          </p:cNvPr>
          <p:cNvSpPr>
            <a:spLocks noGrp="1"/>
          </p:cNvSpPr>
          <p:nvPr>
            <p:ph idx="1"/>
          </p:nvPr>
        </p:nvSpPr>
        <p:spPr/>
        <p:txBody>
          <a:bodyPr/>
          <a:lstStyle/>
          <a:p>
            <a:pPr marL="0" indent="0">
              <a:buNone/>
            </a:pPr>
            <a:r>
              <a:rPr lang="en-US" dirty="0"/>
              <a:t>and %</a:t>
            </a:r>
            <a:r>
              <a:rPr lang="en-US" dirty="0" err="1"/>
              <a:t>eax</a:t>
            </a:r>
            <a:r>
              <a:rPr lang="en-US" dirty="0"/>
              <a:t>, (%</a:t>
            </a:r>
            <a:r>
              <a:rPr lang="en-US" dirty="0" err="1"/>
              <a:t>edx</a:t>
            </a:r>
            <a:r>
              <a:rPr lang="en-US" dirty="0"/>
              <a:t>)</a:t>
            </a:r>
          </a:p>
          <a:p>
            <a:pPr marL="0" indent="0">
              <a:buNone/>
            </a:pPr>
            <a:endParaRPr lang="en-US" dirty="0"/>
          </a:p>
          <a:p>
            <a:pPr marL="0" indent="0">
              <a:buNone/>
            </a:pPr>
            <a:r>
              <a:rPr lang="en-US" dirty="0"/>
              <a:t>*((int32*)%</a:t>
            </a:r>
            <a:r>
              <a:rPr lang="en-US" dirty="0" err="1"/>
              <a:t>edx</a:t>
            </a:r>
            <a:r>
              <a:rPr lang="en-US" dirty="0"/>
              <a:t>) = %</a:t>
            </a:r>
            <a:r>
              <a:rPr lang="en-US" dirty="0" err="1"/>
              <a:t>edx</a:t>
            </a:r>
            <a:r>
              <a:rPr lang="en-US" dirty="0"/>
              <a:t> &amp; *((int32*)%</a:t>
            </a:r>
            <a:r>
              <a:rPr lang="en-US" dirty="0" err="1"/>
              <a:t>eax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F8A0B8D-71EE-433C-B383-19677E2293DB}"/>
                  </a:ext>
                </a:extLst>
              </p14:cNvPr>
              <p14:cNvContentPartPr/>
              <p14:nvPr/>
            </p14:nvContentPartPr>
            <p14:xfrm>
              <a:off x="2482920" y="2152800"/>
              <a:ext cx="1397160" cy="216000"/>
            </p14:xfrm>
          </p:contentPart>
        </mc:Choice>
        <mc:Fallback xmlns="">
          <p:pic>
            <p:nvPicPr>
              <p:cNvPr id="4" name="Ink 3">
                <a:extLst>
                  <a:ext uri="{FF2B5EF4-FFF2-40B4-BE49-F238E27FC236}">
                    <a16:creationId xmlns:a16="http://schemas.microsoft.com/office/drawing/2014/main" id="{5F8A0B8D-71EE-433C-B383-19677E2293DB}"/>
                  </a:ext>
                </a:extLst>
              </p:cNvPr>
              <p:cNvPicPr/>
              <p:nvPr/>
            </p:nvPicPr>
            <p:blipFill>
              <a:blip r:embed="rId4"/>
              <a:stretch>
                <a:fillRect/>
              </a:stretch>
            </p:blipFill>
            <p:spPr>
              <a:xfrm>
                <a:off x="2473560" y="2143440"/>
                <a:ext cx="1415880" cy="234720"/>
              </a:xfrm>
              <a:prstGeom prst="rect">
                <a:avLst/>
              </a:prstGeom>
            </p:spPr>
          </p:pic>
        </mc:Fallback>
      </mc:AlternateContent>
    </p:spTree>
    <p:extLst>
      <p:ext uri="{BB962C8B-B14F-4D97-AF65-F5344CB8AC3E}">
        <p14:creationId xmlns:p14="http://schemas.microsoft.com/office/powerpoint/2010/main" val="3833551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F2CE-CE89-411C-BD0D-22184233A912}"/>
              </a:ext>
            </a:extLst>
          </p:cNvPr>
          <p:cNvSpPr>
            <a:spLocks noGrp="1"/>
          </p:cNvSpPr>
          <p:nvPr>
            <p:ph type="title"/>
          </p:nvPr>
        </p:nvSpPr>
        <p:spPr/>
        <p:txBody>
          <a:bodyPr/>
          <a:lstStyle/>
          <a:p>
            <a:r>
              <a:rPr lang="en-US" dirty="0"/>
              <a:t>References (available on classroom)</a:t>
            </a:r>
          </a:p>
        </p:txBody>
      </p:sp>
      <p:sp>
        <p:nvSpPr>
          <p:cNvPr id="3" name="Content Placeholder 2">
            <a:extLst>
              <a:ext uri="{FF2B5EF4-FFF2-40B4-BE49-F238E27FC236}">
                <a16:creationId xmlns:a16="http://schemas.microsoft.com/office/drawing/2014/main" id="{BA20F8F6-707A-4B8D-BD76-E48FCECFE8D2}"/>
              </a:ext>
            </a:extLst>
          </p:cNvPr>
          <p:cNvSpPr>
            <a:spLocks noGrp="1"/>
          </p:cNvSpPr>
          <p:nvPr>
            <p:ph idx="1"/>
          </p:nvPr>
        </p:nvSpPr>
        <p:spPr/>
        <p:txBody>
          <a:bodyPr/>
          <a:lstStyle/>
          <a:p>
            <a:r>
              <a:rPr lang="en-US" dirty="0"/>
              <a:t>A Guide to Programming Intel IA32 PC Architecture</a:t>
            </a:r>
          </a:p>
          <a:p>
            <a:endParaRPr lang="en-US" dirty="0"/>
          </a:p>
          <a:p>
            <a:r>
              <a:rPr lang="en-US" dirty="0"/>
              <a:t>Intel manual - 2</a:t>
            </a:r>
          </a:p>
        </p:txBody>
      </p:sp>
    </p:spTree>
    <p:extLst>
      <p:ext uri="{BB962C8B-B14F-4D97-AF65-F5344CB8AC3E}">
        <p14:creationId xmlns:p14="http://schemas.microsoft.com/office/powerpoint/2010/main" val="1924682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F858-1AF6-4E34-8E0F-6BA164AC3E36}"/>
              </a:ext>
            </a:extLst>
          </p:cNvPr>
          <p:cNvSpPr>
            <a:spLocks noGrp="1"/>
          </p:cNvSpPr>
          <p:nvPr>
            <p:ph type="title"/>
          </p:nvPr>
        </p:nvSpPr>
        <p:spPr/>
        <p:txBody>
          <a:bodyPr/>
          <a:lstStyle/>
          <a:p>
            <a:r>
              <a:rPr lang="en-US" dirty="0"/>
              <a:t>Next homework</a:t>
            </a:r>
          </a:p>
        </p:txBody>
      </p:sp>
      <p:sp>
        <p:nvSpPr>
          <p:cNvPr id="3" name="Content Placeholder 2">
            <a:extLst>
              <a:ext uri="{FF2B5EF4-FFF2-40B4-BE49-F238E27FC236}">
                <a16:creationId xmlns:a16="http://schemas.microsoft.com/office/drawing/2014/main" id="{CB2A685C-D5DC-4F40-A5FD-29C4DA1983A0}"/>
              </a:ext>
            </a:extLst>
          </p:cNvPr>
          <p:cNvSpPr>
            <a:spLocks noGrp="1"/>
          </p:cNvSpPr>
          <p:nvPr>
            <p:ph idx="1"/>
          </p:nvPr>
        </p:nvSpPr>
        <p:spPr/>
        <p:txBody>
          <a:bodyPr/>
          <a:lstStyle/>
          <a:p>
            <a:r>
              <a:rPr lang="en-US" dirty="0"/>
              <a:t>Read Intel manual-2 to find the meaning of some x86 instructions</a:t>
            </a:r>
          </a:p>
          <a:p>
            <a:endParaRPr lang="en-US" dirty="0"/>
          </a:p>
          <a:p>
            <a:r>
              <a:rPr lang="en-US" dirty="0"/>
              <a:t>The Intel syntax is different from AT&amp;T syntax</a:t>
            </a:r>
          </a:p>
          <a:p>
            <a:pPr lvl="1"/>
            <a:r>
              <a:rPr lang="en-US" dirty="0"/>
              <a:t>In Intel’s syntax, the first operand is the destination</a:t>
            </a:r>
          </a:p>
        </p:txBody>
      </p:sp>
    </p:spTree>
    <p:extLst>
      <p:ext uri="{BB962C8B-B14F-4D97-AF65-F5344CB8AC3E}">
        <p14:creationId xmlns:p14="http://schemas.microsoft.com/office/powerpoint/2010/main" val="388270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C1E7-70C1-4ACD-ACB6-3A1780D96CD4}"/>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0CEF9465-992D-4C5B-9FAA-0741BD9ED088}"/>
              </a:ext>
            </a:extLst>
          </p:cNvPr>
          <p:cNvSpPr>
            <a:spLocks noGrp="1"/>
          </p:cNvSpPr>
          <p:nvPr>
            <p:ph idx="1"/>
          </p:nvPr>
        </p:nvSpPr>
        <p:spPr/>
        <p:txBody>
          <a:bodyPr/>
          <a:lstStyle/>
          <a:p>
            <a:r>
              <a:rPr lang="en-US" dirty="0"/>
              <a:t>Disk</a:t>
            </a:r>
          </a:p>
          <a:p>
            <a:r>
              <a:rPr lang="en-US" dirty="0"/>
              <a:t>Network device</a:t>
            </a:r>
          </a:p>
          <a:p>
            <a:r>
              <a:rPr lang="en-US" dirty="0"/>
              <a:t>RAM</a:t>
            </a:r>
          </a:p>
          <a:p>
            <a:r>
              <a:rPr lang="en-US" dirty="0"/>
              <a:t>CPU</a:t>
            </a:r>
          </a:p>
          <a:p>
            <a:r>
              <a:rPr lang="en-US" dirty="0"/>
              <a:t>Monitor</a:t>
            </a:r>
          </a:p>
          <a:p>
            <a:r>
              <a:rPr lang="en-US" dirty="0"/>
              <a:t>Keyboard</a:t>
            </a:r>
          </a:p>
          <a:p>
            <a:r>
              <a:rPr lang="en-US" dirty="0"/>
              <a:t>etc.</a:t>
            </a:r>
          </a:p>
          <a:p>
            <a:endParaRPr lang="en-US" dirty="0"/>
          </a:p>
        </p:txBody>
      </p:sp>
    </p:spTree>
    <p:extLst>
      <p:ext uri="{BB962C8B-B14F-4D97-AF65-F5344CB8AC3E}">
        <p14:creationId xmlns:p14="http://schemas.microsoft.com/office/powerpoint/2010/main" val="16894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21FD-C637-4F3D-9186-F99C4F238BC9}"/>
              </a:ext>
            </a:extLst>
          </p:cNvPr>
          <p:cNvSpPr>
            <a:spLocks noGrp="1"/>
          </p:cNvSpPr>
          <p:nvPr>
            <p:ph type="title"/>
          </p:nvPr>
        </p:nvSpPr>
        <p:spPr/>
        <p:txBody>
          <a:bodyPr/>
          <a:lstStyle/>
          <a:p>
            <a:r>
              <a:rPr lang="en-US" dirty="0"/>
              <a:t>OS interface</a:t>
            </a:r>
          </a:p>
        </p:txBody>
      </p:sp>
      <p:sp>
        <p:nvSpPr>
          <p:cNvPr id="3" name="Content Placeholder 2">
            <a:extLst>
              <a:ext uri="{FF2B5EF4-FFF2-40B4-BE49-F238E27FC236}">
                <a16:creationId xmlns:a16="http://schemas.microsoft.com/office/drawing/2014/main" id="{F7A0EC5C-CE69-4C9F-9669-697ABF7E11A7}"/>
              </a:ext>
            </a:extLst>
          </p:cNvPr>
          <p:cNvSpPr>
            <a:spLocks noGrp="1"/>
          </p:cNvSpPr>
          <p:nvPr>
            <p:ph idx="1"/>
          </p:nvPr>
        </p:nvSpPr>
        <p:spPr/>
        <p:txBody>
          <a:bodyPr>
            <a:normAutofit/>
          </a:bodyPr>
          <a:lstStyle/>
          <a:p>
            <a:pPr marL="0" indent="0">
              <a:buNone/>
            </a:pPr>
            <a:r>
              <a:rPr lang="en-US" dirty="0" err="1"/>
              <a:t>example.c</a:t>
            </a:r>
            <a:endParaRPr lang="en-US" dirty="0"/>
          </a:p>
          <a:p>
            <a:pPr marL="0" indent="0">
              <a:buNone/>
            </a:pPr>
            <a:r>
              <a:rPr lang="en-US" dirty="0"/>
              <a:t>int main(int </a:t>
            </a:r>
            <a:r>
              <a:rPr lang="en-US" dirty="0" err="1"/>
              <a:t>argc</a:t>
            </a:r>
            <a:r>
              <a:rPr lang="en-US" dirty="0"/>
              <a:t>, char *</a:t>
            </a:r>
            <a:r>
              <a:rPr lang="en-US" dirty="0" err="1"/>
              <a:t>argv</a:t>
            </a:r>
            <a:r>
              <a:rPr lang="en-US" dirty="0"/>
              <a:t>[]) {</a:t>
            </a:r>
          </a:p>
          <a:p>
            <a:pPr marL="0" indent="0">
              <a:buNone/>
            </a:pPr>
            <a:r>
              <a:rPr lang="en-US" dirty="0"/>
              <a:t>   int </a:t>
            </a:r>
            <a:r>
              <a:rPr lang="en-US" dirty="0" err="1"/>
              <a:t>fd</a:t>
            </a:r>
            <a:r>
              <a:rPr lang="en-US" dirty="0"/>
              <a:t> = open(</a:t>
            </a:r>
            <a:r>
              <a:rPr lang="en-US" dirty="0" err="1"/>
              <a:t>argv</a:t>
            </a:r>
            <a:r>
              <a:rPr lang="en-US" dirty="0"/>
              <a:t>[1], O_CREAT);</a:t>
            </a:r>
          </a:p>
          <a:p>
            <a:pPr marL="0" indent="0">
              <a:buNone/>
            </a:pPr>
            <a:r>
              <a:rPr lang="en-US" dirty="0"/>
              <a:t>   write(</a:t>
            </a:r>
            <a:r>
              <a:rPr lang="en-US" dirty="0" err="1"/>
              <a:t>fd</a:t>
            </a:r>
            <a:r>
              <a:rPr lang="en-US" dirty="0"/>
              <a:t>, “hello world”, 11);</a:t>
            </a:r>
          </a:p>
          <a:p>
            <a:pPr marL="0" indent="0">
              <a:buNone/>
            </a:pPr>
            <a:r>
              <a:rPr lang="en-US" dirty="0"/>
              <a:t>   close(</a:t>
            </a:r>
            <a:r>
              <a:rPr lang="en-US" dirty="0" err="1"/>
              <a:t>fd</a:t>
            </a:r>
            <a:r>
              <a:rPr lang="en-US" dirty="0"/>
              <a:t>);</a:t>
            </a:r>
          </a:p>
          <a:p>
            <a:pPr marL="0" indent="0">
              <a:buNone/>
            </a:pPr>
            <a:r>
              <a:rPr lang="en-US" dirty="0"/>
              <a:t>   return 0;</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F40FA92-6141-495B-815A-68DF7C7D0FC6}"/>
                  </a:ext>
                </a:extLst>
              </p14:cNvPr>
              <p14:cNvContentPartPr/>
              <p14:nvPr/>
            </p14:nvContentPartPr>
            <p14:xfrm>
              <a:off x="1174680" y="3282840"/>
              <a:ext cx="4629600" cy="470520"/>
            </p14:xfrm>
          </p:contentPart>
        </mc:Choice>
        <mc:Fallback xmlns="">
          <p:pic>
            <p:nvPicPr>
              <p:cNvPr id="4" name="Ink 3">
                <a:extLst>
                  <a:ext uri="{FF2B5EF4-FFF2-40B4-BE49-F238E27FC236}">
                    <a16:creationId xmlns:a16="http://schemas.microsoft.com/office/drawing/2014/main" id="{3F40FA92-6141-495B-815A-68DF7C7D0FC6}"/>
                  </a:ext>
                </a:extLst>
              </p:cNvPr>
              <p:cNvPicPr/>
              <p:nvPr/>
            </p:nvPicPr>
            <p:blipFill>
              <a:blip r:embed="rId4"/>
              <a:stretch>
                <a:fillRect/>
              </a:stretch>
            </p:blipFill>
            <p:spPr>
              <a:xfrm>
                <a:off x="1165320" y="3273480"/>
                <a:ext cx="4648320" cy="489240"/>
              </a:xfrm>
              <a:prstGeom prst="rect">
                <a:avLst/>
              </a:prstGeom>
            </p:spPr>
          </p:pic>
        </mc:Fallback>
      </mc:AlternateContent>
    </p:spTree>
    <p:extLst>
      <p:ext uri="{BB962C8B-B14F-4D97-AF65-F5344CB8AC3E}">
        <p14:creationId xmlns:p14="http://schemas.microsoft.com/office/powerpoint/2010/main" val="231990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D0DA-71B3-4C80-A5BD-E47E172AF4FA}"/>
              </a:ext>
            </a:extLst>
          </p:cNvPr>
          <p:cNvSpPr>
            <a:spLocks noGrp="1"/>
          </p:cNvSpPr>
          <p:nvPr>
            <p:ph type="title"/>
          </p:nvPr>
        </p:nvSpPr>
        <p:spPr/>
        <p:txBody>
          <a:bodyPr/>
          <a:lstStyle/>
          <a:p>
            <a:r>
              <a:rPr lang="en-US" dirty="0"/>
              <a:t>Disk interface</a:t>
            </a:r>
          </a:p>
        </p:txBody>
      </p:sp>
      <p:graphicFrame>
        <p:nvGraphicFramePr>
          <p:cNvPr id="4" name="Content Placeholder 3">
            <a:extLst>
              <a:ext uri="{FF2B5EF4-FFF2-40B4-BE49-F238E27FC236}">
                <a16:creationId xmlns:a16="http://schemas.microsoft.com/office/drawing/2014/main" id="{F9D97676-E151-4746-9694-057F69D890BE}"/>
              </a:ext>
            </a:extLst>
          </p:cNvPr>
          <p:cNvGraphicFramePr>
            <a:graphicFrameLocks noGrp="1"/>
          </p:cNvGraphicFramePr>
          <p:nvPr>
            <p:ph idx="1"/>
            <p:extLst>
              <p:ext uri="{D42A27DB-BD31-4B8C-83A1-F6EECF244321}">
                <p14:modId xmlns:p14="http://schemas.microsoft.com/office/powerpoint/2010/main" val="4087097553"/>
              </p:ext>
            </p:extLst>
          </p:nvPr>
        </p:nvGraphicFramePr>
        <p:xfrm>
          <a:off x="838200" y="2522311"/>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401806062"/>
                    </a:ext>
                  </a:extLst>
                </a:gridCol>
                <a:gridCol w="1051560">
                  <a:extLst>
                    <a:ext uri="{9D8B030D-6E8A-4147-A177-3AD203B41FA5}">
                      <a16:colId xmlns:a16="http://schemas.microsoft.com/office/drawing/2014/main" val="3491984653"/>
                    </a:ext>
                  </a:extLst>
                </a:gridCol>
                <a:gridCol w="1051560">
                  <a:extLst>
                    <a:ext uri="{9D8B030D-6E8A-4147-A177-3AD203B41FA5}">
                      <a16:colId xmlns:a16="http://schemas.microsoft.com/office/drawing/2014/main" val="2132308714"/>
                    </a:ext>
                  </a:extLst>
                </a:gridCol>
                <a:gridCol w="1051560">
                  <a:extLst>
                    <a:ext uri="{9D8B030D-6E8A-4147-A177-3AD203B41FA5}">
                      <a16:colId xmlns:a16="http://schemas.microsoft.com/office/drawing/2014/main" val="2494534053"/>
                    </a:ext>
                  </a:extLst>
                </a:gridCol>
                <a:gridCol w="1051560">
                  <a:extLst>
                    <a:ext uri="{9D8B030D-6E8A-4147-A177-3AD203B41FA5}">
                      <a16:colId xmlns:a16="http://schemas.microsoft.com/office/drawing/2014/main" val="366379555"/>
                    </a:ext>
                  </a:extLst>
                </a:gridCol>
                <a:gridCol w="1051560">
                  <a:extLst>
                    <a:ext uri="{9D8B030D-6E8A-4147-A177-3AD203B41FA5}">
                      <a16:colId xmlns:a16="http://schemas.microsoft.com/office/drawing/2014/main" val="3008606975"/>
                    </a:ext>
                  </a:extLst>
                </a:gridCol>
                <a:gridCol w="1051560">
                  <a:extLst>
                    <a:ext uri="{9D8B030D-6E8A-4147-A177-3AD203B41FA5}">
                      <a16:colId xmlns:a16="http://schemas.microsoft.com/office/drawing/2014/main" val="1792135173"/>
                    </a:ext>
                  </a:extLst>
                </a:gridCol>
                <a:gridCol w="1051560">
                  <a:extLst>
                    <a:ext uri="{9D8B030D-6E8A-4147-A177-3AD203B41FA5}">
                      <a16:colId xmlns:a16="http://schemas.microsoft.com/office/drawing/2014/main" val="357278527"/>
                    </a:ext>
                  </a:extLst>
                </a:gridCol>
                <a:gridCol w="1051560">
                  <a:extLst>
                    <a:ext uri="{9D8B030D-6E8A-4147-A177-3AD203B41FA5}">
                      <a16:colId xmlns:a16="http://schemas.microsoft.com/office/drawing/2014/main" val="3842452485"/>
                    </a:ext>
                  </a:extLst>
                </a:gridCol>
                <a:gridCol w="1051560">
                  <a:extLst>
                    <a:ext uri="{9D8B030D-6E8A-4147-A177-3AD203B41FA5}">
                      <a16:colId xmlns:a16="http://schemas.microsoft.com/office/drawing/2014/main" val="1934580871"/>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519518706"/>
                  </a:ext>
                </a:extLst>
              </a:tr>
            </a:tbl>
          </a:graphicData>
        </a:graphic>
      </p:graphicFrame>
      <p:sp>
        <p:nvSpPr>
          <p:cNvPr id="5" name="TextBox 4">
            <a:extLst>
              <a:ext uri="{FF2B5EF4-FFF2-40B4-BE49-F238E27FC236}">
                <a16:creationId xmlns:a16="http://schemas.microsoft.com/office/drawing/2014/main" id="{BF27BD39-8FA8-48C1-8A5A-805A2AADFC17}"/>
              </a:ext>
            </a:extLst>
          </p:cNvPr>
          <p:cNvSpPr txBox="1"/>
          <p:nvPr/>
        </p:nvSpPr>
        <p:spPr>
          <a:xfrm>
            <a:off x="2939143" y="4223657"/>
            <a:ext cx="4463143" cy="1384995"/>
          </a:xfrm>
          <a:prstGeom prst="rect">
            <a:avLst/>
          </a:prstGeom>
          <a:noFill/>
        </p:spPr>
        <p:txBody>
          <a:bodyPr wrap="square" rtlCol="0">
            <a:spAutoFit/>
          </a:bodyPr>
          <a:lstStyle/>
          <a:p>
            <a:r>
              <a:rPr lang="en-US" sz="2800" dirty="0" err="1"/>
              <a:t>write_to_sector</a:t>
            </a:r>
            <a:r>
              <a:rPr lang="en-US" sz="2800" dirty="0"/>
              <a:t>(0)</a:t>
            </a:r>
          </a:p>
          <a:p>
            <a:r>
              <a:rPr lang="en-US" sz="2800" dirty="0" err="1"/>
              <a:t>write_to_sector</a:t>
            </a:r>
            <a:r>
              <a:rPr lang="en-US" sz="2800" dirty="0"/>
              <a:t>(7)</a:t>
            </a:r>
          </a:p>
          <a:p>
            <a:r>
              <a:rPr lang="en-US" sz="2800" dirty="0" err="1"/>
              <a:t>read_from_sector</a:t>
            </a:r>
            <a:r>
              <a:rPr lang="en-US" sz="2800" dirty="0"/>
              <a:t>(9)</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C476421-50F9-44B5-A487-031E04749D58}"/>
                  </a:ext>
                </a:extLst>
              </p14:cNvPr>
              <p14:cNvContentPartPr/>
              <p14:nvPr/>
            </p14:nvContentPartPr>
            <p14:xfrm>
              <a:off x="984240" y="2095560"/>
              <a:ext cx="1663920" cy="324000"/>
            </p14:xfrm>
          </p:contentPart>
        </mc:Choice>
        <mc:Fallback xmlns="">
          <p:pic>
            <p:nvPicPr>
              <p:cNvPr id="3" name="Ink 2">
                <a:extLst>
                  <a:ext uri="{FF2B5EF4-FFF2-40B4-BE49-F238E27FC236}">
                    <a16:creationId xmlns:a16="http://schemas.microsoft.com/office/drawing/2014/main" id="{CC476421-50F9-44B5-A487-031E04749D58}"/>
                  </a:ext>
                </a:extLst>
              </p:cNvPr>
              <p:cNvPicPr/>
              <p:nvPr/>
            </p:nvPicPr>
            <p:blipFill>
              <a:blip r:embed="rId4"/>
              <a:stretch>
                <a:fillRect/>
              </a:stretch>
            </p:blipFill>
            <p:spPr>
              <a:xfrm>
                <a:off x="974880" y="2086200"/>
                <a:ext cx="1682640" cy="342720"/>
              </a:xfrm>
              <a:prstGeom prst="rect">
                <a:avLst/>
              </a:prstGeom>
            </p:spPr>
          </p:pic>
        </mc:Fallback>
      </mc:AlternateContent>
    </p:spTree>
    <p:extLst>
      <p:ext uri="{BB962C8B-B14F-4D97-AF65-F5344CB8AC3E}">
        <p14:creationId xmlns:p14="http://schemas.microsoft.com/office/powerpoint/2010/main" val="1471590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2454</Words>
  <Application>Microsoft Office PowerPoint</Application>
  <PresentationFormat>Widescreen</PresentationFormat>
  <Paragraphs>507</Paragraphs>
  <Slides>63</Slides>
  <Notes>61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PowerPoint Presentation</vt:lpstr>
      <vt:lpstr>Objectives</vt:lpstr>
      <vt:lpstr>Tentative lecture plan </vt:lpstr>
      <vt:lpstr>What is an OS?</vt:lpstr>
      <vt:lpstr>What is an application?</vt:lpstr>
      <vt:lpstr>What is an application?</vt:lpstr>
      <vt:lpstr>Hardware</vt:lpstr>
      <vt:lpstr>OS interface</vt:lpstr>
      <vt:lpstr>Disk interface</vt:lpstr>
      <vt:lpstr>OS interface</vt:lpstr>
      <vt:lpstr>OS interface</vt:lpstr>
      <vt:lpstr>What does an OS do?</vt:lpstr>
      <vt:lpstr>write_to_console</vt:lpstr>
      <vt:lpstr>What does an OS do?</vt:lpstr>
      <vt:lpstr>Isolation</vt:lpstr>
      <vt:lpstr>What does an OS do?</vt:lpstr>
      <vt:lpstr>Sharing of hardware resources</vt:lpstr>
      <vt:lpstr>What does an OS do?</vt:lpstr>
      <vt:lpstr>What is inside a.out?</vt:lpstr>
      <vt:lpstr>Physical address space</vt:lpstr>
      <vt:lpstr>Physical address space</vt:lpstr>
      <vt:lpstr>Registers</vt:lpstr>
      <vt:lpstr>Registers</vt:lpstr>
      <vt:lpstr>What is inside a.out?</vt:lpstr>
      <vt:lpstr>x86 CPU interface</vt:lpstr>
      <vt:lpstr>x86 instructions</vt:lpstr>
      <vt:lpstr>x86 instructions</vt:lpstr>
      <vt:lpstr>x86 instructions</vt:lpstr>
      <vt:lpstr>Register mode</vt:lpstr>
      <vt:lpstr>Register mode</vt:lpstr>
      <vt:lpstr>Register mode</vt:lpstr>
      <vt:lpstr>Immediate</vt:lpstr>
      <vt:lpstr>Direct memory access</vt:lpstr>
      <vt:lpstr>Direct memory access</vt:lpstr>
      <vt:lpstr>Indirect memory operand</vt:lpstr>
      <vt:lpstr>Indirect memory access</vt:lpstr>
      <vt:lpstr>Indirect memory access</vt:lpstr>
      <vt:lpstr>Indirect memory access</vt:lpstr>
      <vt:lpstr>Indirect memory access</vt:lpstr>
      <vt:lpstr>Indirect memory access</vt:lpstr>
      <vt:lpstr>Indirect memory access</vt:lpstr>
      <vt:lpstr>Indirect memory access</vt:lpstr>
      <vt:lpstr>Indirect memory access</vt:lpstr>
      <vt:lpstr>Data movement instructions</vt:lpstr>
      <vt:lpstr>jmp instruction</vt:lpstr>
      <vt:lpstr>x86 EFLAGS register</vt:lpstr>
      <vt:lpstr>PowerPoint Presentation</vt:lpstr>
      <vt:lpstr>EFLAGS</vt:lpstr>
      <vt:lpstr>Compare</vt:lpstr>
      <vt:lpstr>jcc – jump if condition is met</vt:lpstr>
      <vt:lpstr>jcc – jump if condition is met</vt:lpstr>
      <vt:lpstr>jcc – jump if condition is met</vt:lpstr>
      <vt:lpstr>jcc – jump if condition is met</vt:lpstr>
      <vt:lpstr>Example</vt:lpstr>
      <vt:lpstr>Example</vt:lpstr>
      <vt:lpstr>Example</vt:lpstr>
      <vt:lpstr>Example</vt:lpstr>
      <vt:lpstr>Addition</vt:lpstr>
      <vt:lpstr>Addition</vt:lpstr>
      <vt:lpstr>Logical AND</vt:lpstr>
      <vt:lpstr>Logical AND</vt:lpstr>
      <vt:lpstr>References (available on classroom)</vt:lpstr>
      <vt:lpstr>Next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246</cp:revision>
  <cp:lastPrinted>2020-01-04T08:30:45Z</cp:lastPrinted>
  <dcterms:created xsi:type="dcterms:W3CDTF">2020-01-03T14:26:25Z</dcterms:created>
  <dcterms:modified xsi:type="dcterms:W3CDTF">2023-08-15T05:43:03Z</dcterms:modified>
</cp:coreProperties>
</file>