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574" r:id="rId3"/>
    <p:sldId id="904" r:id="rId4"/>
    <p:sldId id="906" r:id="rId5"/>
    <p:sldId id="907" r:id="rId6"/>
    <p:sldId id="908" r:id="rId7"/>
    <p:sldId id="853" r:id="rId8"/>
    <p:sldId id="854" r:id="rId9"/>
    <p:sldId id="855" r:id="rId10"/>
    <p:sldId id="858" r:id="rId11"/>
    <p:sldId id="859" r:id="rId12"/>
    <p:sldId id="860" r:id="rId13"/>
    <p:sldId id="862" r:id="rId14"/>
    <p:sldId id="863" r:id="rId15"/>
    <p:sldId id="864" r:id="rId16"/>
    <p:sldId id="865" r:id="rId17"/>
    <p:sldId id="866" r:id="rId18"/>
    <p:sldId id="868" r:id="rId19"/>
    <p:sldId id="867" r:id="rId20"/>
    <p:sldId id="871" r:id="rId21"/>
    <p:sldId id="869" r:id="rId22"/>
    <p:sldId id="872" r:id="rId23"/>
    <p:sldId id="870" r:id="rId24"/>
    <p:sldId id="874" r:id="rId25"/>
    <p:sldId id="875" r:id="rId26"/>
    <p:sldId id="876" r:id="rId27"/>
    <p:sldId id="877" r:id="rId28"/>
    <p:sldId id="878" r:id="rId29"/>
    <p:sldId id="8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09:09:24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8008 11007 0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10:14:38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6050 9525 0,'0'0'0,"-18"0"16,18-18-1,53 18 1,0-17-1,-35 17-15,17-36 16,18 1 0,0 0-1,18 17 1,-1 1 0,71-1-1,53 18 1,124 0-1,-54-18 1,177 18 0,53 0 15,18 18-15,-1 0-1,-193-18 1,193 17-1,36-17 1,71 18 0,34 0-1,-193-18 1,264 17 0,35 18-1,1 1 1,-230-1-1,247 18 1,-17 0 0,-19 0 15,1-18-15,-264-17-1,281 17 1,-35 18-1,0-18 1,-282 0 0,212 18-1,0-17 1,-1-1 0,-17 0-1,-229-17 1,141-1-1,-71 1 1,-35 0 0,-141-1 15,123 1-15,-17 17-1,0-17 1,17 0-1,-158-18 1,123 17 0,-36-17-1,-34 0 1,-159 0 0,-1-17-1,-105 17 1,-35-18-1,-53 18 17,-1 18-32</inkml:trace>
  <inkml:trace contextRef="#ctx0" brushRef="#br0" timeOffset="1019.12">9860 5962 0,'0'0'16,"0"-18"-16,0 1 15,0-1-15,0 0 16,-18 18-1,18 18 1,0 70 0,0 18-1,18 123 1,0 71 0,35 0-1,17 35 1,-17-105-1,0 69 17,0-87-17,-53-106 1</inkml:trace>
  <inkml:trace contextRef="#ctx0" brushRef="#br0" timeOffset="1935.41">9596 5927 0,'17'-36'16,"-17"-34"0,-17 176-16,17-283 15,-18 124 1,18 36-16,-18-1 16,18 0-1,36 1 1,69-1-1,54 1 1,-53 17-16,141-18 16,194-17-1,88-1 1,-159 1 0,124 17-1,-106 18 1,-176 0-1,-141 0 17,-71 18-1,0 0-15,35 52-1,-17-17 1,-1-18-16,18 54 15,-17-36-15,0 52 16,52 125 0,1 70-1,17-89 1,53 107 0,18-1-1,-18-17 1,-88-124-1,-53-105 1,-18 35 0,-88 0-1,-88-89 1,-88-34 0,35-1-1,-247 0 1,-158 18-1,-71 36 1,70 34 0,335-34-1,36-1 1,212-35 0,87-18-1</inkml:trace>
  <inkml:trace contextRef="#ctx0" brushRef="#br0" timeOffset="3837.52">11007 6279 0,'0'0'0,"0"-17"0,0-1 15,0 36 48,0-1-63,0 1 15,0 70 1,0 36 0,17-71-1,-17-36-15,0 36 16,18 0 0,17 18-1,0 17 16,-17-18-15,17 1 0,-17-53-1,-18-18 1,-18-36 0,-17-17-1,-18-52 1,18-36-1,17-1 1,1 54 0,17 53-16,0-36 15,35 18 1,-17 1 15,17 34-15,0 18-1,18 35 1,-18 36 0,-35 17-1,-70 0 1,34-35 0,-16-18-1,16-35 1,36-17-1</inkml:trace>
  <inkml:trace contextRef="#ctx0" brushRef="#br0" timeOffset="4054.34">11518 6368 0,'0'0'15,"35"-18"-15,1 0 0,34-17 31,-52 0-15,0 35 0,-1 35-1,1 0-15,0 54 16,17 87 0,-35 36-1</inkml:trace>
  <inkml:trace contextRef="#ctx0" brushRef="#br0" timeOffset="5072.35">22542 5715 0,'0'0'0,"18"-53"16,-18 18-1,0 70 32,0 36-31,18 123-1,-1 123 1,19-70 0,-36-123-16,35 87 15,36 89 1,-1-53 0,-35-88-1,-35-124-15</inkml:trace>
  <inkml:trace contextRef="#ctx0" brushRef="#br0" timeOffset="5956.23">25100 5151 0,'124'0'0,"-248"0"0,336-18 0,-142 18 16,19 0-1,-72 0 1,-17 35 0,-35 18-1,0 53 1,17-18 0,18 89-1,-18 87 1,18 71-1,18-70 1,35 105 0,35-35-1,18-52 1,-35-107 15,-54-105-15,-52-19-1,-53-52 1,-53-35 0,17 35-1,-123-17 1,-141 34 0,-53 36-1,18 0 1,176-35-1,-35 35 1,70-36 0,53-34 15,89-1-31,-19-17 31,37-36-15,34 53-16</inkml:trace>
  <inkml:trace contextRef="#ctx0" brushRef="#br0" timeOffset="6723.92">22401 5433 0,'89'17'31,"-37"-17"-15,213 0 0,106-35-1,87-18 1,-123 18-1,-158 17-15,193-35 16,106 0 0,-211 18 15,-159 35-15,-89 0-1,-17 18 16,0-1-31</inkml:trace>
  <inkml:trace contextRef="#ctx0" brushRef="#br0" timeOffset="7191.83">23319 6121 0,'0'-18'16,"0"36"-16,17-36 0,-17 0 0,0 1 15,18 34 1,-18 36-1,18 71 17,-18 35-17,17-54 1,1 1 0,-1-53-1,-17-35-15</inkml:trace>
  <inkml:trace contextRef="#ctx0" brushRef="#br0" timeOffset="7391.39">23266 6191 0,'0'0'16,"-18"-17"-16,0-1 15,36 0 1,88 1-1,0-1 1,88-17 0,-88 35-1</inkml:trace>
  <inkml:trace contextRef="#ctx0" brushRef="#br0" timeOffset="7575.26">23354 6456 0,'0'0'0,"-18"17"16,18 1-1,36-36 1,69-34 0,72-1-1,-107 53 1</inkml:trace>
  <inkml:trace contextRef="#ctx0" brushRef="#br0" timeOffset="7958.26">24448 6121 0,'0'0'0,"17"-36"16,-17-52-1,-35 35 1,-36 18 0,54 35-16,-72 0 15,-34 35 1,35 36 0,53 17-1,52-35 1,54 53-1,52 0 1,36-18 0,-88-35 15,-1 0-15,-140 0-1,-142-18 1,35 0-16</inkml:trace>
  <inkml:trace contextRef="#ctx0" brushRef="#br0" timeOffset="9126.57">12488 8079 0,'0'-18'0,"0"36"0,0-54 15,0 1 1,0 0 0,0 17-16,-17-17 15,17 0 1,0 17-1,17 36 17,1-1-17,53 54 1,-1-1 0,-17-34-16,35 52 15,89 71 1,17 52-1,35 19 1,-88-54 15,124 71-15,-1 17 0,36 72-1,0-1 1,-88-124-1,70 89 1,-35-53 0,-106-35-1,-106-106 1,-35-18 0,-17-35-1,-1-53 1,18-18 15,-18-17-15</inkml:trace>
  <inkml:trace contextRef="#ctx0" brushRef="#br0" timeOffset="9744.25">14993 11130 0,'-35'-35'31,"70"70"-31,-70-88 16,35 36 0,17 17-1,19 17 1,34 54-1,1-18 1,-36-18-16,36 53 16,52 53-1,-17-35 1,0-35 0,-36-54-1,-34-17-15,17 0 16,17-53 15,-35-52-15,-35-19-1,0 54 1,0-19 0,0 54-1,0 53 16,0 17-15,0 18 0</inkml:trace>
  <inkml:trace contextRef="#ctx0" brushRef="#br0" timeOffset="27151.96">12982 11130 0,'0'0'0,"-17"0"16,-1-18-16,-17 1 15,-18-18 1,0 35 0,18 0-16,-1 0 15,-17 35 1,0 35 0,18 1-1,35-36 1,35 36-1,54-1 17,34 1-17,1-18 1,-71-18 0,-18 0-1,-70 1 1,-71-1-1,17-35 1,-16 0 0,34-18-1,71-17 1</inkml:trace>
  <inkml:trace contextRef="#ctx0" brushRef="#br0" timeOffset="27619.19">13229 11377 0,'-17'-18'0,"34"36"0,-52-36 16,17 18-1,36 18 1,0 0 0,34 17-1,-16-17 1,-1-18-16,0 0 16,18-18-1,-18-17 1,-35-36 15,-52 18-15,-1 53-1,-53 18 1,18 52 0,35 1-1,35-36-15,18 18 16,53 53-1,53-35 1,-36-54 0</inkml:trace>
  <inkml:trace contextRef="#ctx0" brushRef="#br0" timeOffset="28586.42">13494 11377 0,'0'0'16,"-18"-18"-1,0 1 1,18-1 0,36 1-1,34-1 1,18 18-1,-35 35 1,-35-17-16,0 35 16,-1 53-1,-34-1 1,-1-52 0,18-17-1,-18-54 1,1-17 15,-1-54-15,18 1-1,35 18 1,1 17 0,34 53-1,18 35 1,-35-17-1,18 52 1,-18 1 0,-18-36-1,0-17 1,1-18 0,34-88-1,-34-36 16,-19-35-15,-17 89 0,0 34-16,-17 1 15,17 53 1,-18 105 0,36 36-1,-1-53 1,36 35-1,18-53 1,-18-52 0,-36-54-1,-17-35 1,-35-71 0,-36 19-1,-17 52 16,18 53-15,-36 70 0,53 18-1,35 18 1,36-17 0,35-54-1,70-18 1,18-17-1</inkml:trace>
  <inkml:trace contextRef="#ctx0" brushRef="#br0" timeOffset="30356.22">24165 8255 0,'0'0'0,"18"-18"0,0-17 16,-18 17-16,17 1 31,-52 34 0,-53 36-15,52-17 0,1-19-16,-18 36 15,-17 71 1,-36 52 0,-18 71-1,19-53 1,-178 194-1,-69 53 1,-19-35 0,71-36-1,159-141 1,18 54 15,52-89-15,36-71-1,35-70 1,-18-35 0,1-36-1,-1-17 1,-17 17 0,17 18-1,-17 0 1,17 35-1,0-35-15</inkml:trace>
  <inkml:trace contextRef="#ctx0" brushRef="#br0" timeOffset="31005.9">23477 8520 0,'0'0'15,"-17"0"-15,-1-18 16,0 18 0,1 0-1,17-18 1,17-17 0,72-18-1,-1 0 1,-35 36-16,53-36 15,52 17 1,-52 1 0,-18 35-1,-52 18 17,-36 35-17,-36 123 1,19-70-1,17 53 1,17-54 0,36 1-1</inkml:trace>
  <inkml:trace contextRef="#ctx0" brushRef="#br0" timeOffset="32090.16">26635 7779 0,'0'-18'31,"-18"18"-31,0-18 16,1 18-16,-1-17 15,1-18 1,17-18 0,0-53-1,0 18 1,17-54-1,-17 54 1,35 35 0,1 36-1,-19 17 1,36 0 0,18 35-1,-18 53 1,-71 53-1,-17-35 1,-53 35 0,-18-35-1,71-53 1,17-35 0,53-18-1,36-18 1,17 0-1</inkml:trace>
  <inkml:trace contextRef="#ctx0" brushRef="#br0" timeOffset="32607.62">27111 7549 0,'0'0'0,"-53"-35"16,35 18 0,36 52 31,-18-18-47,53 19 15,18-19 1,-19-17-1,-34 0-15,35 0 16,-18-53 15,-17-17-15,-53-1 0,-1 18-1,1 36 1,-53 52-1,0 53 1,0 0 0,35-17-1,53 17 1,70-17 0,71-36-1,18-17 1,0-36-1</inkml:trace>
  <inkml:trace contextRef="#ctx0" brushRef="#br0" timeOffset="32908.03">27764 7355 0,'0'0'0,"17"-53"16,-17 1-1,0 16 1,-17 1 0,-19 35-1,-34 35 1,-18 36 0,35-1-1,0 19 1,17 16-1,54-16 1,53-1 0,-18-53 15,70-17-31</inkml:trace>
  <inkml:trace contextRef="#ctx0" brushRef="#br0" timeOffset="33742.75">28011 7338 0,'0'0'0,"-18"0"31,0 0-31,-17 35 31,17 0-15,18-17-1,0 0-15,18-1 16,53 1 0,17 0-1,-18-71 1,-17 17-1,-17-34 1,-36-1 15,-53 18-15,-18 53 0,18 18-1,-17 52 1,17 19-1,35 17 1,36-36 0,-1-52-16,36 35 15,53-18 1,35-53 0,-17-52-1,-54 17 1,-35-71 15,-35 18-31,-17 71 31,17 53-15,-18-1-16,1 36 16,17 36-1,35-1 1,18-35-1,-36-53 1,1 0-16</inkml:trace>
  <inkml:trace contextRef="#ctx0" brushRef="#br0" timeOffset="33859">28363 7020 0,'0'36'16</inkml:trace>
  <inkml:trace contextRef="#ctx0" brushRef="#br0" timeOffset="34227.54">28628 7197 0,'0'-18'15,"0"36"-15,18-54 0,17 36 16,-35 18-16,35 0 16,18 70-1,-18 18 1,18 0-1,-18-54 17,18-34-17,0-36 1,-17-52 0,-19-1-1,-17 18-15,0-17 16,0-18-1,-17 70 1</inkml:trace>
  <inkml:trace contextRef="#ctx0" brushRef="#br0" timeOffset="34643.4">29175 7267 0,'0'0'0,"-18"-70"16,18 52 15,0 36-15,0-1 0,0 1-16,18 17 15,35 0 1,0-17-1,17-36 1,-35-17 0,-52-35-1,-36 17 1,-71 53 0,54 35-1,-18 71 1,35 17-1,88-17 17,36-18-17,-19-35-15</inkml:trace>
  <inkml:trace contextRef="#ctx0" brushRef="#br0" timeOffset="35846.15">25118 8167 0,'17'-18'16,"-34"36"-16,34-53 0,-17 17 0,18 0 15,0-17 1,-18 53 31,-18-1-47,-17 36 15,-18 18 17,0 17-17,18 0 1,17-35-16,-53 53 16,-17 53-1,-18 17 1,-17 0-1,17-70 1,-88 106 0,0 35-1,-18 17 1,89-87 0,-89 70-1,18-36 1,18-17 15,17-17-15,0 17-1,71-88 1,-18 17 0,0-17-1,54-35 1,16-19-1,-17 1 1,18 0 0,-18 0-1,18-35 1,0 0 0,17-1-1,18-52 1,35 0 15</inkml:trace>
  <inkml:trace contextRef="#ctx0" brushRef="#br0" timeOffset="36278.94">22472 11359 0,'18'-17'0,"-36"34"0,36-52 0,-1 18 16,1-19 0,-18 54 15,0 0-16,-18 17 1,-17 35 0,0 19-1,17-1 1,-17-18 0,35-52-16,-18 35 15,0-18 1,36-35-1,53-35 1,-18 0 0,70-18-1,-88 35-15</inkml:trace>
  <inkml:trace contextRef="#ctx0" brushRef="#br0" timeOffset="38097.11">12647 12418 0,'0'0'0,"18"0"16,-18-18-16,0-17 16,0 17-1,-18-52 1,-17-19 0,0 1-1,-18 18 1,35 34-16,-35-69 15,-18-89 1,1-36 0,17-52-1,18 106 1,-18-36 0,-71 36 15,1 17-16,-1-18 1,54 72 0,-18-89-1,-1 35 1,-34 0 0,52 53-1,-34 0 1,52 1-1,17-1 1,19 35 0,-1 18-1,-17-17 1,-18-1 15,0 1-15,18 17-1,-1-18 1,-16-17 0,16 0-1,19 0 1,-1 52 0,0-17-1,1 53 1,34 0 15,-17 18-15,0 0 31,0-1-32,0 1 1,0 0-1</inkml:trace>
  <inkml:trace contextRef="#ctx0" brushRef="#br0" timeOffset="38580.55">10707 8625 0,'0'0'0,"-18"0"0,1 0 0,-1 0 16,-17-17 0,17 17-1,0 35 17,18 18-17,0 70 1,0 36-1,36 0 1,-19-88 0,19-1-1,16-88 1,19-70 0,-18-71-1,-18 18 1,0-35-1,-17 35 1,-18 106 0,18 35-1,-1 17-15,36 18 16,106 36 15,53 17-15,-124-52-16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09:23:02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4075 11112 0,'-18'0'15,"36"0"-15,-36 18 63,36-18-16,-1 0-32,1 0-15,35 0 16,0 0 0,-18 0-16,18 0 15,53 0 1,-36 0 0,-34 0 15,-36 18 0,-18-1 0</inkml:trace>
  <inkml:trace contextRef="#ctx0" brushRef="#br0" timeOffset="53884.55">12541 7885 0,'18'0'63</inkml:trace>
  <inkml:trace contextRef="#ctx0" brushRef="#br0" timeOffset="58491.62">17057 12471 0,'-18'0'0,"36"0"0,-53 0 16,35-18-1,-18 0 1,18 1 0,0-1 15,18 18 16,-18 18-32,17-18 1,-17 17 0,0 19-1,0 34 1,0 36 0,-17-35-1,17-36-15,0 35 16,17 19-1,1-36 1,-1-36 0,-17-34-1</inkml:trace>
  <inkml:trace contextRef="#ctx0" brushRef="#br0" timeOffset="58875.74">17392 12524 0,'35'-18'16,"-70"36"-16,88-36 0,-18 0 16,-17 1-16,17 17 15,-88 17 16,-17 19-15,17-19-16,-53 19 16,-35 34-1,53-17 1,70-18 0,18-17-1,35 0 16,53-1-15,18 18 0,0 1-1,-35-1 1,-54-35-16,18 18 16</inkml:trace>
  <inkml:trace contextRef="#ctx0" brushRef="#br0" timeOffset="59275.68">17833 12612 0,'-18'0'0,"36"0"0,-53 0 16,35 17 0,0 1 30,17-18-14,-17 18-32,18-18 15,0 0-15,-1 17 16,36-17 0</inkml:trace>
  <inkml:trace contextRef="#ctx0" brushRef="#br0" timeOffset="60549.66">25859 6103 0,'-18'0'15,"36"0"-15,-54 0 16,36-18 0,0 36 15,0 0-31,18 17 15,0 53 1,-1 18 0,1-35-1,0-1 1,-1-17 0,1-35-1,-1-18 1,19-18-1,87-35 1,54-53 0,17-17-1,-36 17 1,-52 53 0,18 18-1,-18 17 1,-54 18-1,-34 0 1</inkml:trace>
  <inkml:trace contextRef="#ctx0" brushRef="#br0" timeOffset="62146.09">17868 12682 0,'-17'0'0,"34"0"0,-34-17 0,-1 17 16,0 0-1,18 17-15,-17 1 32,17 0-17,0-1 1,0 1-1,35 0 1,18-18 0,-18 0-1,0-18-15,1 18 16,-1-53 0,-35 18-1,-18-1 1,-17 19-1,-53-1 1,17 53 0,36 18 15,17 0-15,18-35-16,0 35 15,53 0 1,35-18-1,1-17 1,-36-36 0,0-17-1,-36-53 1,-34-1 0,-19 1-1,1 35 1,17 0-1,18 36 1,36-1 0,17 18 15,35 0-15,-18 53-1,-34 35 1,-72 18-1,19-35 1,-36 17 0,35-35-1,18-18 1,18-17 0,17-18-16,0-36 15</inkml:trace>
  <inkml:trace contextRef="#ctx0" brushRef="#br0" timeOffset="63230.56">18397 12629 0,'0'0'0,"-35"-17"15,17 17 1,1-18-1,52 18 1,36-17 0,34 17-1,-52 17 1,-17 1-16,-1 35 16,-35 35-1,-18 0 1,1-35-1,17-35-15,-18 17 16,-17-17 0,17-54 15,-17-17-15,17 0-1,18 18-15,18-35 16,35-1-1,35 36 1,-18 17 0,-34 18-16,52 18 15,18 17 1,-36 18 0,-70 18-1,0-19 1,-17 1-1,34-17 1,19-36 15,52-36-15,-18-17 0,19-17-1,-54-18 1,-35 17-1,-35 54 1,-18 34 0,0 36-1,17 18 1,36-1 0,18 1-1,17-36 1,36 18-1,52-35 1,36-54 15,-53 1-15,17-88 0,-52-54-1,-53-17 1,-36 88-1,-35 18 1,0 88 0,0 106-1,0 35 1,53-53 0,0 53-1,36-17 1,34-36-1,-35-53 1,-17-17 0,35 0-1</inkml:trace>
  <inkml:trace contextRef="#ctx0" brushRef="#br0" timeOffset="66788.88">15822 11800 0,'0'0'0,"-18"0"15,18-17 1,-17 17-16,-1-18 31,1 18-15,17 18 31,17-1-32,-17 1 1,18-18-16,-18 18 15,17-18-15,1 17 16,0 1 0,-1 0-1,1-18 1,17 0 0,-35 17-1,36-17-15,-1 18 31,18-18-15,-18 18 0,-17-18-1,17 0 1,-17 0 0,17 17-1,-18-17 1,1 0-16,17 0 15,1 18 1,-1-18 0,0 17-1,-17-17 1,17 0 0,0 18-1,18 0 1,-17-18 15,-19 0-31,19 17 16,-1-17-1,0 18 1,18-18 0,-18 0-1,36 0 1,-1 18-1,1-18 1,0 0 0,-1 0-1,1 0 1,17 17 15,0-17-15,-35 0-16,17 0 31,1 0-15,-18-17-1,18-1 1,-19 18 0,1-35-1,0 17 1,-17 0-1,-19 1 1,18-1 0,1-17-1,-1 17 1,18 1 0,-18-1 15,18-17-16,0-1 1,-18 1 0,-17 18-1,0-1 1,-1 0 0,1 1-1,0-1 1,-18 0-1,17 1 1,-17-1 0,18 18-1,-18-18 1,0 1 31,0 34 15,-18-17-46,18 18 0,-17-18-1,-1 18-15,0-18 16</inkml:trace>
  <inkml:trace contextRef="#ctx0" brushRef="#br0" timeOffset="67484.98">18133 11624 0,'-18'0'0,"18"-18"16,-17 18-1,-1 0 1,0 18 15,36-18-15,0 18-1,-1-18 1,1 0-16,17 0 16,36 0-1,-1-18 1,-17 18 15,-35 0-15,-1 0-16,-34 0 47,-1 18-32,0-1 1,18 1 0,-17 17-1,17 1 1,-18-19-16,18 18 15,-17 1 1,-1-1 0,0-17-1,18-1 1,-17-17 15,-1-17-15,0-1-1,1 18 1,17-18 0</inkml:trace>
  <inkml:trace contextRef="#ctx0" brushRef="#br0" timeOffset="68186.64">18062 11695 0,'0'0'16,"-17"0"-16,17-18 31,0 0-16,17 18 17,1 18-17,17 0 1,-17-1 0,-1 19-1,1-1 1,0 0-1,-1-17 1,1-1 0,-18-34 15,0-19 0,-18 1-15,1 0-16,17 0 15,-18-1 1,18 19 0,-18 52-1,18 0 1,0-17-16,0 17 16,0-17-16,18 17 15,17-17 1,1-1-1,-1-52 1,-17 0 0,-1-18-1,-34 0 17,-1 53-17,0 0 1,-17 53-1,0 17 1</inkml:trace>
  <inkml:trace contextRef="#ctx0" brushRef="#br0" timeOffset="83921.79">18133 11324 0,'-18'0'16,"-35"0"0,36 0-1,-1 0-15,0 18 16,1-18 0,-1 17-1,0 1 1,-17 0-1,-18 17 17,-35 0-17,0 1 1,0-19 0,52 1-1,-34-1 1,17-17-1,-35 0 1,17 0 0,53 0-16,-52 0 15,-1 0 1,1 0 0,17 0-1,35 0 1,-35 0-1,18 0 17,0-17-17,0 17 1,17 0 0,-17-18-1,17 18 1,-53-17-1,1-1 1,35 18 0,-1-18-1,19 18 1,-1 0 0,0-17-1,1 17 1,-36-18 15,18 0-15,-1 1-1,19 17 1,-19 0 0,19-18-1,-19 18 1,19 0-1,17-18 1,-18 18 0,18 18 62</inkml:trace>
  <inkml:trace contextRef="#ctx0" brushRef="#br0" timeOffset="84468.42">16510 11254 0,'0'0'15,"0"-18"-15,-18 0 16,1 1 0,-1 17-1,0 0 16,-34 17-15,16 19 0,-17-1-1,0 0 1,18 0 0,17-17-1,18 0 1,18-18 15,0 0-31,-1 0 16,36 17-1,0 1 1,-17 0 0,-19-1-1,1 1-15,-1 0 16,-17 17 15</inkml:trace>
  <inkml:trace contextRef="#ctx0" brushRef="#br0" timeOffset="85069.4">16475 11289 0,'0'-18'16,"0"1"15,-18 34 16,0 1-47,1 0 15,17-1 1,-18 36 0,1-35-1,17-1 1,-18-17 15,36 0 78,-1 0-93,1 0 0,-18-17-1,17 17 1,1-18 0,-18 0-1,-18 18 1,1 18-1,17 0 1,-18-1-16</inkml:trace>
  <inkml:trace contextRef="#ctx0" brushRef="#br0" timeOffset="52194.13">15487 11712 0,'18'0'15,"-1"0"79,1 0-47,0 0-16,-1 18 1,1-18-1</inkml:trace>
  <inkml:trace contextRef="#ctx0" brushRef="#br0" timeOffset="63799.06">16686 13458 0,'-17'0'0,"34"0"0,-52 0 15,17 0 1</inkml:trace>
  <inkml:trace contextRef="#ctx0" brushRef="#br0" timeOffset="64062.48">16669 13458 0,'0'-17'16,"17"17"0,-17 17 62,0 1-63,0 0 1,18-18 0,-18 17-16,18-17 31,-18 18-31,17-18 15</inkml:trace>
  <inkml:trace contextRef="#ctx0" brushRef="#br0" timeOffset="64612.07">17145 13935 0,'-18'-18'0,"1"18"16,-19 0 0,19 0-1,-1 18 16,18-1-15,0 1 0,18 0-1,52-1 1,54 19 0,-1-1-1,89-18 1,17 1-1,36-18 1,-71 18 0,-71-18-16,124 0 15,141-18 1,0-17 0,-88 17 15,-176 1-16,-36-19 1,-123 19 0,-71 17-1,18 0-15</inkml:trace>
  <inkml:trace contextRef="#ctx0" brushRef="#br0" timeOffset="65030.37">20408 13864 0,'0'-17'0,"0"34"0,18-52 16,-1 35 0,1 0 15,-18 18-31,0-1 15,0 71 1,-18 53 0,18-52-1,0-36-15,0 17 16,0-35 0,18 18-16,17-35 15</inkml:trace>
  <inkml:trace contextRef="#ctx0" brushRef="#br0" timeOffset="65679.81">20232 13635 0,'17'0'16,"-34"0"-16,52-18 0,-17 18 0,35-17 15,-18 17 1,53-18-16,71 18 31,53-35-15,-54-1-1,-52 36-15,88-35 16,106 0 0,-71 35-1,-105 0 1,-89 17 0,-35 1-16,18 0 15,-18 35 1,0 17-1,-18 54 1,0 17 15,1-35-31,-18 88 16,17-36 15,18-69-15,18-19-1,-1-52 1,-87-53 0,-36-18-1,-18 35 1,-105-17 0,-18 17-1,0 18 1,177 18-16</inkml:trace>
  <inkml:trace contextRef="#ctx0" brushRef="#br0" timeOffset="66180.47">20832 14058 0,'17'-17'0,"1"17"93,-18 17-77,17-17-16,1 0 16,0 0-16,-1 0 15,19 0 1</inkml:trace>
  <inkml:trace contextRef="#ctx0" brushRef="#br0" timeOffset="66363.92">20902 14093 0,'35'0'31,"-35"-17"-16,18 17-15,0-18 16,35 18 0,-1-17-1</inkml:trace>
  <inkml:trace contextRef="#ctx0" brushRef="#br0" timeOffset="90752.92">9031 7250 0,'-18'0'0,"36"0"15,-71 17-15,18-17 0,-18 0 16,0 18-1,35-18 1,1 0 15,34 0 1,1-18-17,35-17 1,70-18-1,19 18 1,-1-18 0,-53 18-1,-35 35-15,17-18 16,1 0 0,-18 18-1,-36 0 1,1 0 15,-36 0 0,1 0-15</inkml:trace>
  <inkml:trace contextRef="#ctx0" brushRef="#br0" timeOffset="90975.3">9172 6879 0,'0'-17'16,"0"34"-16,-17-34 0</inkml:trace>
  <inkml:trace contextRef="#ctx0" brushRef="#br0" timeOffset="91016.84">9155 6862 0,'17'0'16</inkml:trace>
  <inkml:trace contextRef="#ctx0" brushRef="#br0" timeOffset="91250.89">9208 6862 0,'52'0'16,"19"17"-1,-194-34-15,281 34 0,-87-17 16,52 0 0,-52 0-1,-36 0 1,-35 18 0,0-1-1,-18 36 1,-34 0-1,-19 18 17,18-36-17,18 36 1,35-54-16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10:21:19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4304 6032 0,'0'0'0,"-18"0"0,-52 0 31,34 0-15,19 0-1,-1 0 1,18 18 0,0 0-1,0-1 1,18-17-1,17 18 1,36-18 0,52 18-1,-17-18 1,70 17 0,1 1-1,-19-18 16,-69 18-15,-54-18-16,35 0 16,36 17-1,-17-17 1,-19 18 0,-35-18-1,18 0 1,-17 0-1,-19 0 1,-34 0 15,-1 0-15,0 0 0</inkml:trace>
  <inkml:trace contextRef="#ctx0" brushRef="#br0" timeOffset="11960.62">16722 6156 0,'0'0'0,"-18"0"16,0-18-1</inkml:trace>
  <inkml:trace contextRef="#ctx0" brushRef="#br0" timeOffset="12009.69">16651 6138 0,'-18'0'16,"54"0"-16,-54 0 0</inkml:trace>
  <inkml:trace contextRef="#ctx0" brushRef="#br0" timeOffset="12814.76">16633 6138 0,'18'0'47,"0"0"-32,-1 0 1,1 0-16,0 0 31,35 0-15,0 18-1,-18-18 1,-18 0-16,19 0 16,34-18-1,18 1 1,18 17 0,-35-18-1,-36 18-15,36-18 16,17 18-1,0 0 1,0 0 0,-35 0-1,18 0 17,17 0-17,18 0 1,0 0-1,-36 0 1,18 0 0,-17 0-1,-18 0 1,-18 0 0,0 0-1,-17 0-15,17 18 16,18 0-1,-18-18 17,1 17-17,-19-17-15,19 18 32,17-18-17,-18 0 1,-18 0-16,19-18 15,17 18 1,-18 0 0,-17 0-1,-1 0 1,19 0 0,-36 18-1,17-18 1,-34 0 15,-1 0-31</inkml:trace>
  <inkml:trace contextRef="#ctx0" brushRef="#br0" timeOffset="14625.97">11412 6068 0,'0'0'0,"-35"0"16,17 0 31,36 0-1,0 0-30,-1 0 0,1 0-16,35 0 15,70-18 1,-17 18 0,-18 0-1,1 0 1,-19 0-1,18 0 1,-35 0 0,-17 0-16,16 0 15,19 0 17,-18 0-17,0-18 1,-18 18-1,0 0 1,1 0 0,-1 0-1,18 0 1,-18 0 0,18-17-1,35 17 1,-17-18-1,35 18 1,-53 0 0,17 0 15,1 0-15,-1 0-1,-17 0 1,18 18-1,-1-18 1,-34 0 0,-19 0-1,1 0 1,-1 0 0,1 0 15,0 0-16</inkml:trace>
  <inkml:trace contextRef="#ctx0" brushRef="#br0" timeOffset="16680.68">9648 8467 0,'0'0'0,"-17"0"32,34 0-32,19 0 15,122 17 1,107-17-1,-89 0 17,-87 0-32,52 18 15,-18 0 1,-70-1 0,-35 1-1,-36-18 1,1 0-1,-19 0 1</inkml:trace>
  <inkml:trace contextRef="#ctx0" brushRef="#br0" timeOffset="17315.64">12047 8414 0,'0'0'0,"0"-18"16,18 18 15,0 0-15,70 18-1,53-18 1,35 0-1,-52 0 1,70 0 0,-53 0-1,-53 0 1,-70 0 0,-36 17-1,-17-17 1,0 0-1,17 18 1</inkml:trace>
  <inkml:trace contextRef="#ctx0" brushRef="#br0" timeOffset="19417.87">14817 8608 0,'0'-18'16,"17"18"15,1 0-15,0 0-1,70 18 1,35-18 0,-35 0-1,-35 0-15,53 0 16,35 0-1,18 0 1,35 0 0,-70-18-1,52 18 1,-17-18 0,-18 18 15,-53-17-16,53 17 1,-17 0 0,34 0-1,-17 0 1,-35 0 0,71 0-1,-19 0 1,19 0-1,-18 0 1,-54 0 0,19-18-1,-1 1 1,-17 17 0,-18 0 15,36 17-16,17-17 1,18 18 0,35-18-1,-71 0 1,71 0 0,0 0-1,0 0 1,-53 0-1,106 0 1,18 0 0,-18 17-1,-106-17 1,71 0 0,-36 0 15,-17 18-16,17-18 1,-70 18 0,35-18-1,-17 0 1,-54-18 0,-35 0-1,-52-17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09:24:40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6138 0,'35'0'0,"-70"0"0,159 0 15,-71 18-15</inkml:trace>
  <inkml:trace contextRef="#ctx0" brushRef="#br0" timeOffset="1055.48">4639 6156 0,'106'0'16,"-18"0"-1,53 0 1,-17 0 0,-618 0-16,529 0 0,477 0 0,-442-18 15,18 1 1,-52 17-1,-19 0 1,1-18 0,0 18-1,-1 0 1,1 0 0,-1-18 15,-34 18 63,-1 0-79,1 0-15,-1 18 16,0-18-16,-35 0 15,18 18 17,-36-18-17,19 0 1,-54 0 0,18 0-1,-36 0 1,18 17-1,18 1 1,53-18-16,-36 0 16,-35 18-1,18-18 1,0 0 0,53 0-1,-1 0 1,19 0 15,-1 0-15,36 0-1,-1 0 1,72 0 0,69-18-1,19 18 1,-71 0-1,70 0 1,-17-18 0,-1 18-1,-16-17 1,-54 17 0,35 0-1,-52 0 1,-1 0 15,-34 0-15,-1 17-1,0-17 1,0 0 0,-52 0 62,-1 0-63,1 0 1,-1 0-16</inkml:trace>
  <inkml:trace contextRef="#ctx0" brushRef="#br0" timeOffset="-142201.28">14217 14252 0,'0'-17'15,"18"17"1,-1 0 62,-17 17-15,0 1-63,18 17 15,17 18 1,-35-18-16,35 36 15,1 35 1,17 17 0,17 1-1,-35-36 1,18 0 15,-17 0-15,-36-52-1,-18-1 1,-35-35 15</inkml:trace>
  <inkml:trace contextRef="#ctx0" brushRef="#br0" timeOffset="-140448.75">15505 14217 0,'0'-18'0,"0"1"31,0 34 31,0 1-46,0 0-16,-18 87 16,18-16-1,-18-36 1,1 52-16,-1 54 31,0-53-15,36-36-1,0-34 1,-1-36-16,1 17 16,-18 1-1</inkml:trace>
  <inkml:trace contextRef="#ctx0" brushRef="#br0" timeOffset="-139764.81">16704 14217 0,'0'0'15,"0"-18"1,-18 18 0,18-17-16,-17 34 46,17 1-46,-18 35 16,0 88 0,-17 18 15,18-53-15,17-54-16,0 19 15,0 0 1,0-54-16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09:35:33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8449 10037 0,'0'17'15,"0"-34"-15,0 52 0,0-18 16,0 1-16,0 0 16,0-36 15,18-17-15,17-18-1,18-53 1,17-35-1,-34 35 1,-19 53-16,-17-35 16,-35-18-1,-36 71 1,-34 17 0,16 71-1,54-18 1,0 36-1,17 0 17,54 17-17,16-35 1,-16-18-16,52 18 16,53 35-1,-17-17 1,-72-18-1,-34 17 1,-53 1 0,-53-36-1,-18 0 1,35-35 0,18-35-1,36 35-15</inkml:trace>
  <inkml:trace contextRef="#ctx0" brushRef="#br0" timeOffset="1370.8">9031 9825 0,'0'0'0,"0"-18"16,-53 1-1,-17-1 1,34 53 0,19-17-1,17-1-15,0 19 16,35-1 0,36-17-1,-1-36 1,1-35-1,-54 0 1,-17-35 15,-35 17-15,-53 54 0,17 52-1,36 0-15,-36 36 16,-17 70-1,88-17 1,88-19 0,1-69-1,69-19 1,1-52 0,-88 0-1,-36-71 1,-53 0-1,-17-17 17,0 52-17,35 18 1,0 35-16,35-17 16,36 18-1,17 17 1,-18 88-1,-17 53 1,-53-53 0,0 36-1,-17-54 1,17-52 0,-18-18-16,0-18 15,1-35 1,-1-53-1,18 0 17,35 54-17,1 52 1,17 52 0,-1 37-1,1-1 1,-17-53-1,17 18 1,17-53 0,-17-18-1,18-70 1,17-88 0,-35-1-1,-71 19 1,-17 87-1,-36 36 1,36 35 15,17 70-15,18-17 0,18 88-1,17 36 1,18-36-1,18-53 1,-18-35 0,-36-71-1,1-34 1,-36-90 0,-70 1-1,-18 53 16,18 106-31,-18 70 32,36 71-17,52-36 1,53-52 0,53-18-1,36-36 1</inkml:trace>
  <inkml:trace contextRef="#ctx0" brushRef="#br0" timeOffset="2185.55">10407 9737 0,'0'0'16,"-18"0"-16,18 53 31,18-36-15,17 36 0,36-35-1,-1-18 1,1-36-1,-18-52 1,-53 18 0,-35-36-1,-36 88 1,0 36 0,-52 88-1,52 35 1,54-35 15,87-36-15,1-34-1,52-19 1,18-52 0,-35-53-1,-70-36 1,-72 18-1,-52 1 1,18 34 0,34 53-1,36 1 1,53 17 0,71-18-1,-1 53 1,-70 18-1,0 35 17,-71 36-17,-35 17 1,-17-35 0,35-71-1,52 18 1,36-35-1,35-36 1,-17 0 0,-36 18-16</inkml:trace>
  <inkml:trace contextRef="#ctx0" brushRef="#br0" timeOffset="4020.7">8996 11571 0,'0'-18'15,"0"36"-15,17-53 16,-17 17-16,-17-17 16,-18 0-1,-36-1 1,0 36-1,-17-17 1,-18 52 0,36 36-1,35-19 1,35-34-16,0 53 16,17-36-1,1 18 1,70 0-1,0-53 1,18-53 0,-53 0-1,0-35 1,-35 17 0,-18 36-1,0 88 16,0-18-31,35 18 16,35 0 0,1-35-1,35-18 1,-36-36 0,-34-17-1,-72-17 16,-52-18-15,18 52 0,34 36-16,-17-35 15,36 35 1,34 0 0,1 0-16,35 0 15,53 18 1,17 35-1,-35 17 1,-70 1 0,-18 17-1,-35-17 1,35-19 15,17-34-31,36-36 31,0-17-31</inkml:trace>
  <inkml:trace contextRef="#ctx0" brushRef="#br0" timeOffset="4437.51">9842 11536 0,'18'-53'16,"-36"106"-16,54-106 15,-19 35 1,-17 36-1,0 0 1,0-1 0,-17 1-16,-19-1 15,-16 1 1,-1-18 0,-18 0 15,1-53-16,52 0 1,36-17 0,34 52-1,37 18 1,52 53 0,-35 53-1,-18 53 1,-53-54-1,18 54 1,-18-35 0,-35-107-1</inkml:trace>
  <inkml:trace contextRef="#ctx0" brushRef="#br0" timeOffset="4805.22">10389 11606 0,'0'-17'16,"0"34"-16,-17-52 0,17 17 0,-18 18 15,0-35 1,1 35 0,17 35 15,0 1-31,17-1 15,19 53 1,34-17 0,36-54-1,-35-34 1,34-71 15,-52-36-15,-53 36-1,0 35-15,-35-18 16,0 54 0,17 34-16</inkml:trace>
  <inkml:trace contextRef="#ctx0" brushRef="#br0" timeOffset="6841.74">10918 11536 0,'0'-35'0,"0"70"0,0-88 0,-17 0 15,-1 0 17,18 18-17,35 35 1,1 17-1,17 19 1,-18 52 0,-35 0-1,0-35 1,0-35-16,-18 17 16,18-53 15,-17 1-16,17-1-15,0-70 16,35-36 0,0 54-1,0 52 17,18 89-17,-17-18 1,-19 52-1,19-34 1,-36-53 0,17-18-1,-17-36 1,0-69 0,18-19-1,0 54 1,-1 52-16,18-17 15,1 52 1,34 36 0,-34-18-1,-19 1-15,18 17 32,36 0-17,17-18 1,18-35-1,-18-18 1,18-70 0,-53-35-1,-71-1 1,-52 71 0,-1 53-1,-35 88 1,36 36-1,52-18 1,54-36 0,69 1-1,36-18 17,-17-53-17,-71-36 1,-36 19-16,1-54 15,-18-52 1,-35-18 0,17 70-1,1 53 1,34 18 0,36 71-1,18 0 1,-18 17-1,-18-53 1,-18 18 0,-17-71 31,0 1-47,0-19 15,0-52 1,0-18-1,0 53 1,18 89 0,17-1-1,1 53 1,-1 0 0,36-17-1,-19-53 1,-34-18-16,53 0 15,17-71 1,-18-70 0,-52-88-1,-36 87 17,1 72-32,-36-54 15,-18 89 1,18 123-1,18 36 1,17-54-16,18 71 16,36 36-1,70-36 1,35-53 0,-71-53-1,-34-17 1,-54-71-1,-88-53 1,-17 1 0,70 52 15,0 0-15,53 35-1,53 18 1,17-18-1,124 1 1,36-19 0,-107 1-1,-88-18 1,-70 18 0,-18 0-1,-35-1 1,17 36-1,18 18 1,36-18-16,-18 53 16,17 18 15,71 17-15,53-18-1,-36-17 1,18 0-1,-35 0 1,-70-18 0,-36-17-1,17-18-15,-52 18 16,18-18-16</inkml:trace>
  <inkml:trace contextRef="#ctx0" brushRef="#br0" timeOffset="7591.53">9243 13952 0,'-18'0'16,"36"0"-16,-36 18 0,1-18 31,17-18-31,-18 1 16,-17-36-1,-1-18 1,-52-88 0,-35-17-1,-1 0 1,71 88 0,71-1-1,70 54 1,71 53-1,0 52 1,-89 36 15,-52 88-15,-106-18 0,-54-52-1,37-53 1,52-54-1,17 1 1,72-18 0,87-18-1,-17-17 1,-35 17-16,-1 18 16</inkml:trace>
  <inkml:trace contextRef="#ctx0" brushRef="#br0" timeOffset="8709.95">9648 13494 0,'-35'0'16,"70"0"-16,-87 0 0,16 0 16,1-18-1,70 36 16,-17-1-31,17 19 16,36-1 0,-1-17-1,1-36 1,17-53 0,-17-34-1,-71 34 1,-53-35-1,-71 71 1,-17 88 0,35 53 15,71-18-15,17 18-1,71-1 1,53-52-1,70-53 1,-17-17 0,53-54-1,-18-70 1,-88 0 0,-71 70-1,-35 36-15,0 0 16,0 53-1,0 52 17,0 18-17,0-17 1,-35 17 0,-36-17-1,-17-36 1,35-35-1,18-18-15,-18 1 16,0-72 0,53 1-1,53 35 1,-35 36-16,70-1 16,53 36-1,18 87 1,-54 37-1,-69-19 17,-36-70-32,0 35 15,-71 36 1,1-71 0,-1-53-1,36-36 1,17 1-16,18-36 15,18-87 1,70-1 0,-17 88-1,-36 36-15,53 0 16,18 17 0,0 89-1,-53 35 1,-53-36-1,0 18 17,-36-17-17,1-53 1,17-18-16</inkml:trace>
  <inkml:trace contextRef="#ctx0" brushRef="#br0" timeOffset="9527.21">10724 13370 0,'-17'-53'0,"34"106"0,-34-141 0,-1 35 16,1-17-1,17 52-15,35 18 16,18 0 0,35 71-1,-18-36 1,72 35-1,34-17 17,-35-70-17,-53-36 1,-88-18 0,-35-17-1,-53 35 1,-18 53-1,35 18 1,1 70 0,35 0-1,70 18 1,18-53 0,-18-18-16,53 0 15,-35-17-15,53 17 16,35 1-1,-70-1 17,-107 18-17,-17-36 1,-70 1 0,17-36-1,53-17 1,36 17-16,-1-34 15,36-90 1,35-34 0,-1 17-1,-16 89 1,-19-18 0,1 52-1,17 19 1,18 17-1,-18 0 1,36 35 0,35 71-1,-18 88 1,-70 35 0,-18-88-1,0 0 1,0-52-1,0-54 1</inkml:trace>
  <inkml:trace contextRef="#ctx0" brushRef="#br0" timeOffset="9710.65">11624 13635 0,'0'0'0,"-18"-18"0,-52-35 16,35 0 15,70 0-15,53 18-1,36 18 1,-19 17-16</inkml:trace>
  <inkml:trace contextRef="#ctx0" brushRef="#br0" timeOffset="10711.52">12047 13353 0,'0'0'0,"-17"0"0,-1 0 16,-17-36-1,0 36 1,17-17 0,18 34-1,53 19 1,17-1 15,54-35-15,17-18-1,-71-17 1,-34-53 0,-72 17-1,-52 36 1,18 53-1,-18 87 1,52 19 0,72-36-1,52-17 1,18-54 0,35-17-1,-35-35 16,-89-53-15,-70 17 0,36 36-16,-54-53 15,0-36 1,54 54 0,52 35-1,18 35 1,53 17-1,17 71 1,-70 36 0,-53-18-1,-35 35 1,17-35 0,18-54 15,53-34-31,18-53 31,70-71-15,18-35-1,-53-35 1,-106 52 0,-89 18-1,-34 71 1,17 106-1,35 17 1,71-18 0,53 18-1,89 18 1,34 0 0,18 0-1,-106-53 16,-35 17-15,-141-17 0,-53-35-1,17-18 1,54-18-16,17 1 0</inkml:trace>
  <inkml:trace contextRef="#ctx0" brushRef="#br0" timeOffset="11445.5">16104 11342 0,'-17'0'0,"34"0"0,-70-18 15,36 18 1,-19 0-16,19 0 16,-1 18 15,89-18-16,35-18 1,70-17 0,18 35-1,-159 0-15</inkml:trace>
  <inkml:trace contextRef="#ctx0" brushRef="#br0" timeOffset="11630.05">16175 11589 0,'0'0'0,"-53"53"16,18-36 0,70-17-1,53-35 1,71 17 0,-53 1 15,-71 17-31,53-18 0</inkml:trace>
  <inkml:trace contextRef="#ctx0" brushRef="#br0" timeOffset="11948.38">16528 11236 0,'-36'-35'0,"72"70"0,-125-141 16,54 88-16,0-34 15,17 34 1,36 36 0,70 34-1,53 37 17,53 17-17,-70-36-15,-18 54 16,-124-19 15,-35-34-15,-88 17-1,-18-35 1</inkml:trace>
  <inkml:trace contextRef="#ctx0" brushRef="#br0" timeOffset="12763.61">20020 9913 0,'-18'-18'15,"36"36"-15,-53-36 0,0 18 16,17 0-16,-53 0 16,-52-17-1,35-1 1,-53-52 0,-53-19-1,17-16 1,71 34-1,89 18 1,34 35-16,36 1 16,106-1-1,53 36 17,-106 35-17,-18 88 1,-124 70-1,-87-34 1,35-54 0,53-87-1,17-1 1,36-17 0,70-18-1,0-18 1,-35 18-16</inkml:trace>
  <inkml:trace contextRef="#ctx0" brushRef="#br0" timeOffset="13447.71">19879 9913 0,'0'0'0,"-18"-18"0,-35 18 31,36 0-16,-1 18 1,18 0-16,0-1 16,18 19-1,70-19 1,71 1 0,0-53-1,-71-1 1,-35-52-1,-71 18 1,-70 17 0,0 53-1,-89 35 1,54 35 15,52 19-15,71-1-1,53-35 1,71 17 0,34-34-1,1-36 1,-53-18 0,35-70-1,-53-36 1,-52-34-1,-36 16 1,0 90 0,-36 34-1,-34 53 17,-19 53-17,37-17 1,-1 70-1,70-17 1,36-36 0,71-35-1,-18-53 1</inkml:trace>
  <inkml:trace contextRef="#ctx0" brushRef="#br0" timeOffset="14115.49">21114 9807 0,'-71'-88'16,"142"176"-16,-159-194 15,35 106-15,17 36 32,19-1-17,17 35 1,35 1-1,36-18 1,-1-35 0,71-18-1,-17-36 1,-54-34 0,-70-18-1,-53 52 1,-53 1-1,-35 53 1,36 52 0,52 36 15,35-35-15,71 17-1,53-18 1,70-52-1,53-36 1,-87-17 0,16-53-1,-105-36 1,-53 19 0,-70-1-1,-1 88 1,18 89-1,18 34 1,35-34 0,53 35 15,35-36-15,-17-70-1,-36-17-15</inkml:trace>
  <inkml:trace contextRef="#ctx0" brushRef="#br0" timeOffset="14281.54">21802 9631 0,'-36'-53'15,"72"106"-15,-89-141 0,0 35 16,18 35 0,17 18-1,18 53 1,18 0-1,-1-18-15</inkml:trace>
  <inkml:trace contextRef="#ctx0" brushRef="#br0" timeOffset="14617.07">21908 9754 0,'17'-17'15,"-34"34"-15,52-105 16,-18 18-1,1 70-15,0-18 16,-1 53 0,36 71-1,-17-35 1,34 52 0,18-35-1,-17-52 1,-36-19-16,36-34 15,-1-36 1,-52-89 15,-18-16-15,-18 87 0,-35 18-1,-17 106 1</inkml:trace>
  <inkml:trace contextRef="#ctx0" brushRef="#br0" timeOffset="15466.58">22719 9807 0,'0'-35'16,"0"70"-16,0-88 0,0-17 15,0 34 1,-18-34-16,1 52 15,-19-17-15,1 17 16,17 54 15,18 34-15,36-17 0,52 0-1,53-35 1,-70-18-1,-1-36 1,-88-17 0,-34 1-1,-54 52 1,35 35 0,18 53-1,53 18 1,88-18-1,18-53 1,-35-17-16,70 0 31,-53-18-31,36-18 16,17-53 0,-124-52-1,-70 17 1,-70-35-1,-18 35 1,88 53 0,124 53 15,-19 18-31,54 17 16,71 53-1,-72 18 1,-87 0-1,-71 35 1,-53-17 15,18-19-15,53-52 0,35-35-16,0 0 15,53-1 1,17-17-1,36-17 1,-53-1 0,-18 0-1,-70 1 1,0-1-16</inkml:trace>
  <inkml:trace contextRef="#ctx0" brushRef="#br0" timeOffset="30549.84">13988 10089 0,'0'0'0,"-18"0"0,0 0 16,1-17 0,17 34 30,0 1-46,0 17 16,0 36 15,17 17-15,-17-35 0,0-18-16,18 1 15,-18-19 1,0 1-1,0-36 1,0-17 0,0-36-1,18-34 1,17 16 0,0 19-1,-17 35 1,52 17-1,19 0 1,-36 36 0</inkml:trace>
  <inkml:trace contextRef="#ctx0" brushRef="#br0" timeOffset="31368.38">14446 10178 0,'0'-18'0,"0"36"16,0-54-16,-17 1 16,17 17-16,-18 1 15,-35-1 1,0 18-1,0 53 17,-17 18-17,52-18 1,18-1 0,18-16-1,-1-36-15,19 17 16,34-34-1,1-1 1,-1-52 0,1-1-1,-36 36 1,0 17 0,-17 36-1,0 52 1,-18 1-1,0-36 17,17 0-17,1-35 1,17-35 0,-35 0-1,0-36 1,0-17-1,18 53 1,17 52 0,0 19-1,36 17 1,35 0 0,-36-36-1,-34 1 1,-19-36-1,-17-17 17,-17 0-17,-19 35 1,1 17 0,-36 54-1,1 35 1</inkml:trace>
  <inkml:trace contextRef="#ctx0" brushRef="#br0" timeOffset="32068.72">14252 11165 0,'-17'0'16,"34"0"-16,-34-17 0,-1-1 0,-17 0 15,17 1 17,18 34-1,18 1-31,-18 35 16,0 35-1,0-17 1,17-1-1,1-52 1,-18-71 15,0-53-15,18-17 0,-1 52-1,1 36-15,52-36 16,-17 54-1,36 34 17,-1 36-17,-53-17-15</inkml:trace>
  <inkml:trace contextRef="#ctx0" brushRef="#br0" timeOffset="32369.88">14746 11165 0,'0'-17'16,"0"34"-16,18-52 0,-1 0 16,-17 17-16,18-35 15,-18 0 1,0 0 0,-35 53 15,-1 36-16,-34 52 1,17 35 0,18-34-1,52-36 1,54-1 0,35-16-1,0-54 1</inkml:trace>
  <inkml:trace contextRef="#ctx0" brushRef="#br0" timeOffset="32768.9">14958 11077 0,'-18'-17'0,"36"34"0,-36-52 16,36 17-1,-1 18 1,19 0 0,-1 18-1,53 35 1,-17 0 0,-36 17-1,-35-34 1,0-54 15,-18-53-15,1 1-1,17 35-15,-18-18 16,0 35 0,-17 53-1,0 71 1,0-35-1</inkml:trace>
  <inkml:trace contextRef="#ctx0" brushRef="#br0" timeOffset="33553.21">14358 11977 0,'-18'0'0,"36"0"0,-53-18 0,17 18 15,1 0-15,-1 0 31,0 0-15,36 53 0,0 18-1,-18-18-15,17 35 16,1 53 0,-1-35-1,-17-71 1,18-35-1,-18-53 1,0-70 0,-18-54-1,18 54 1,0 87-16,0-34 16,53-1-1,18 54 16,17 34-15,-35 36 0,-18 0-16</inkml:trace>
  <inkml:trace contextRef="#ctx0" brushRef="#br0" timeOffset="34520.94">14905 11924 0,'0'-35'16,"0"70"-16,0-106 0,0 18 15,0 18 1,0 0-16,35 17 31,-17 54-15,-18 52-1,-18 53 1,18-35 0,0 35-1,18-53 1,-1-70 0,1-1-16,0-34 15,-18-36 1,-18-53-1,-17 0 1,-36 53 0,18 53-1,-17 71 1,34 17 0,36-35-1,18 17 16,53-17-15,17-53 0,0 0-1,-35-35 1,0-36 0,-35-34-1,-18-19 1,-18 36-1,0 70 1,1 18 0,52 0 15,-17 0-15,34 18-16,72 17 31,-18 18-16,-18 0 1,-35-18 0,-35-17-1,-18-36 1,0-52 0,-36-18-1,1 35 1,17 35-1,-35 18 1,18 71 0,0 34-1,0 1 1,-1 18 15,1-19-15,0-52-1</inkml:trace>
  <inkml:trace contextRef="#ctx0" brushRef="#br0" timeOffset="45153.5">20038 10548 0,'0'18'15,"17"-18"48,1 0-48,0 0 1,70 0 0,18 0-1,-53 0 1,70-18-1,54 0 1,-1 1 0,-70-1-1,-71 18 1,-17 0-16,-36 0 47,0 0-32,1 0-15,-1 0 0</inkml:trace>
  <inkml:trace contextRef="#ctx0" brushRef="#br0" timeOffset="53042.42">13617 10142 0,'0'-17'15,"-17"-19"1,-1 19 15,18-1-15,-18 1-1,18 34 32,0 1-31,0-1-1,-17 36 1,17 18 0,17 17-1,1 18 1,0-35 0,-1-36-1,1 53 1,-1 71-1,1 35 1,0 17 0,-1-34-1,19-71 1,-1 17 0,-17-17-1,-18 35 1,-18-17-1,0 52 1,1-35 0,34-35-1,-17-53 1,18-36-16,0 1 31,-18 0-31,17-1 16,1 1-1,-18 0 1,-18-36 0</inkml:trace>
  <inkml:trace contextRef="#ctx0" brushRef="#br0" timeOffset="54622.66">15505 9454 0,'0'0'16,"17"0"0,-17 18-1,0 0 48,0-1-63,0 1 15,0 17 1,18 18 0,-18 88-1,0 18 1,35 0-1,-17-53 1,35 70 0,17 0-1,18 18 1,18 18 0,-53-71-1,18 53 1,-18-35-1,-36-36 1,-17-52 0,-17 17 15,17 0-15,17 1-1,1-1 1,0-18-1,-18 36 1,0 18 0,0-19-1,0-52 1,0-17-16,0 34 16,-18 1-1,-17-1 1,-18-34-1,17-19 1,-34 1 0,-18 17-1,-18 0 17,18 1-17,52-19-15,-52 19 16,-71-1-1,-35 18 1,-53-18 0,53-17-1,-70 17 1,88-35 0,87-18-1</inkml:trace>
  <inkml:trace contextRef="#ctx0" brushRef="#br0" timeOffset="55441.25">13670 9931 0,'-18'0'0,"36"0"0,-53 0 0,0 0 16,17 0-16,0 0 16,1 0 15,52 0-15,35-36-1,36 19 1,159-71-1,105-18 1,54 0 0,-124 35-1,-195 54 1,-16 17 0,-89-18 30</inkml:trace>
  <inkml:trace contextRef="#ctx0" brushRef="#br0" timeOffset="140428.54">15540 9895 0,'0'18'31,"-18"-18"-15,1 18-1,17-36 32,17 18-31,1-18-16,0 18 15</inkml:trace>
  <inkml:trace contextRef="#ctx0" brushRef="#br0" timeOffset="143311.34">24994 5009 0,'0'0'15,"-17"0"-15,-1 0 16,-17-17 0,17-1-1,-17-17 1,35 17-1,0 1 1,0 34 0,35 36-1,18 53 1,-18-18 0,1 71-1,-1-36 1,0-34 15,-17-54-15,-1-53-1,1-17 1,35-88 0,-35-19-1,-1 54 1,-17 35-16,0 0 15,18 36 1,-18 34 0,0 19-1</inkml:trace>
  <inkml:trace contextRef="#ctx0" brushRef="#br0" timeOffset="143632.57">25576 4992 0,'-17'-18'15,"34"36"-15,-52-53 0,35-1 16,-18 36-16,1-17 15,17 34 17,-18 1-32,18 52 31,-17 1-31,-1 70 16,0 0 15,36-17-16</inkml:trace>
  <inkml:trace contextRef="#ctx0" brushRef="#br0" timeOffset="144682.6">24959 6332 0,'0'0'16,"0"-17"0,0-1-1,18 18 17,-18 18-17,17-1-15,1 36 16,17 35-1,0 1 1,-17-36 0,-18-36-16,18 19 15,-1-36 1,1-36 15,17-34-15,-17-19-1,0-16 1,-18 34 0,0 71-1</inkml:trace>
  <inkml:trace contextRef="#ctx0" brushRef="#br0" timeOffset="145197.24">25559 6368 0,'17'-18'16,"-34"36"-16,34-54 0,-17 19 0,0-19 31,0 19-15,-17 34-1,-36 19 1,-18-1 0,-17 0-1,53-35 1,-18-17 0,53-36-1,18 0 1,-1 35-16,18-17 15,89 0 1,17 52 0,-35 89-1,-106 0 1,-88 53 0,-36-18 15,18-53-16,89-70 1,34-1 0,72-34-1,-1 17-15</inkml:trace>
  <inkml:trace contextRef="#ctx0" brushRef="#br0" timeOffset="146298.17">24994 7567 0,'18'-18'0,"-36"36"0,36-53 0,-18 17 15,0 1-15,0-36 16,0 35 0,18 36 15,-18 35-15,35 52-1,0 36 1,0-35-1,-17-35 1,0-36 0,-1-17-1,19-71 1,-36 0 0,35-88-1,-17-18 1,-1 71-1,-17 106 17</inkml:trace>
  <inkml:trace contextRef="#ctx0" brushRef="#br0" timeOffset="146798.97">25453 7620 0,'0'0'0,"-35"-18"16,17-17 0,0-18-1,36 36 1,-18-1-16,35 0 15,53-17 1,1 53 0,-19 35 15,-70 35-15,-53-35-1,-35 35 1,35-53-1,36-17 1,52-1 0,35-17-1,1 18 1,17 17 0,-35 36-1,-53-36 1,0-17-16,-53 17 15,-70 0 17,52-17-32</inkml:trace>
  <inkml:trace contextRef="#ctx0" brushRef="#br0" timeOffset="147219.65">25118 9013 0,'-18'0'0,"36"0"47,-1 0-31,1-17 0</inkml:trace>
  <inkml:trace contextRef="#ctx0" brushRef="#br0" timeOffset="147431.57">25400 9031 0,'0'0'0,"53"-35"31,-35 17-15,-1 18-1,1 0 1,-18 18 0</inkml:trace>
  <inkml:trace contextRef="#ctx0" brushRef="#br0" timeOffset="148006.14">25012 9208 0,'0'0'0,"0"17"15,-18-17 1,18 18 0,18-18-1,0 17 16</inkml:trace>
  <inkml:trace contextRef="#ctx0" brushRef="#br0" timeOffset="148204.25">25418 9419 0,'0'-17'15,"0"34"-15,0-52 0,17 17 16,19-17 0,-19 35-1,1 0 1</inkml:trace>
  <inkml:trace contextRef="#ctx0" brushRef="#br0" timeOffset="149319.01">24818 11606 0,'0'-17'0,"0"-1"0,0 0 15,0 1 17,18 34-1,-18 1-31,17 17 16,18 36-1,-17 0 1,17 34-1,1-34 1,-19-36 0,1-35-1,0-70 1,-1-1 0,1-52-1,-1-1 1,-17 89-1,0 0 17,18 35-17,0 17-15</inkml:trace>
  <inkml:trace contextRef="#ctx0" brushRef="#br0" timeOffset="149651.29">25347 11606 0,'0'-17'0,"0"34"0,18-52 16,-1 0-16,-17-18 15,0 18 1,18 35 31,-18 17-47,0 19 15,0 69 1,0-34 0,0 35-1,18 0 1,-1-36-1,1-52-15</inkml:trace>
  <inkml:trace contextRef="#ctx0" brushRef="#br0" timeOffset="150286.74">26158 11395 0,'0'-18'15,"0"36"-15,-17-36 16,17 0-16,-18 1 15,1-1 1,-19 1 0,19-1-1,-1 18 1,-35 0 0,0 35-1,-35 36 16,17 35-15,19-54 0,34 54-1,18 0 1,35-35 0,18-18-1,18-18 1,34-35-1,1-18 1,-35-17 0,-54 0-1,-17-18 1,-35 18 0,-53 17-1,-18 36 16,36-1-15,-1 1-16</inkml:trace>
  <inkml:trace contextRef="#ctx0" brushRef="#br0" timeOffset="154244.26">26476 4904 0,'-18'0'16,"36"0"-16,-36-18 0,18 0 78,0 36-47,0 0-15,0-1-16,0 36 16,0 35-1,0-17 1,0-36-1,0 71 1,0-53-16,-17 53 16,17 53-1,17-71 1,-17-53 0,18-17-1</inkml:trace>
  <inkml:trace contextRef="#ctx0" brushRef="#br0" timeOffset="154683.07">26582 4710 0,'35'-18'0,"-70"36"0,105-36 0,54 0 31,-71 18-31,88-17 16,106-19-1</inkml:trace>
  <inkml:trace contextRef="#ctx0" brushRef="#br0" timeOffset="155247.5">27481 4604 0,'71'0'0,"-142"0"16,336-18-1,-212 18-15,35-18 16,18 1-1,-36 17 1,-34-18 0,-1 18-1,-17-17 1,-18 34 93,0 1-93,17-18-16,-17 17 16,18 19-1,-18-19-15,0 36 16,0 35-1,0 89 1,0 52 0,0-17-1,18-89 1,-1-70 0,1 35-16,17-17 31,-35-53-16,-53-18 17,18-18-32,-53 0 15,-106 18 1,53 0 0,-106 18-1,-18 17 1</inkml:trace>
  <inkml:trace contextRef="#ctx0" brushRef="#br0" timeOffset="158575.16">15505 9948 0,'0'-17'15,"0"-1"17,0 0-1,0 1-15,17-1-1,1 0 1,0 1-1,34-18 1,-16 17 0,-19 18-1,1 0-15,-18-18 32,18 1-17,-1-1 1,1 0-1,17-17 1,0 17 0,-17 18-1,0 0 32,-1-17-16,1 17-15,0-18-16,-1 18 16,36-35-1,-35 35 1,-1 0 0,-17 18 62,0-1-47,0-34 94,18 17 16</inkml:trace>
  <inkml:trace contextRef="#ctx0" brushRef="#br0" timeOffset="160350.93">25770 4463 0,'0'0'0,"18"0"16,-18-18-1,18 18 16,-18-18-15,0 1 15,17-19-15,36-16 0,-17 16-1,-1 19-15,18-36 16,53-18-1,-1 18 1,19 18 0,-54 17-1,19 36 1,-1 35 0,-18 35 15,-17 0-31,-17-52 15,16 16 17,-16 1-17,-19-35 1,-34-18 15</inkml:trace>
  <inkml:trace contextRef="#ctx0" brushRef="#br0" timeOffset="161085.63">26705 4286 0,'0'0'0,"0"-17"16,0-1 15,18 18 63,0 0-79,-1 0 1,1 18 0,-1-18-16,19 17 15,17-17 1,0 18-1,-36 0 17,1-18-32,17 0 15,-17 0 17,-36 0-17,1 0 1,-1 0-1,0-18 1,1 18 47,-1 18-48,0-18 1,-17 17-16,17 1 15,-35 17 1,36-17 15,-18-1-15,17 1-16</inkml:trace>
  <inkml:trace contextRef="#ctx0" brushRef="#br0" timeOffset="163675.14">26758 5186 0,'0'-18'0,"0"1"31,-17 17-15,17-18-16,0 0 16,17 1-1,18-1 1,36 18 0,35 71-1,-53 52 16,-36-35-15,-17-52-16,0 34 16,-35-17-1,18-53 1,-1-18 0,0-17-1,18 0-15,0-53 16,53-54-1,0 37 1,18 69 0</inkml:trace>
  <inkml:trace contextRef="#ctx0" brushRef="#br0" timeOffset="164138.67">27428 5292 0,'-17'-18'15,"34"36"-15,-34-71 16,-1 35-16,18 0 16,0 1-16,-17-1 15,-1 71 16,18-35-15,-18 17-16,18 18 16,-17 0-1,17-18 17,17-35-1,-17-17-31,0-1 15,36-35 1,16-35 0,19 17-1,-36 71 1,18 35 0,-35 54-1,-18 17 1,-18-54-1</inkml:trace>
  <inkml:trace contextRef="#ctx0" brushRef="#br0" timeOffset="164472.94">27658 5309 0,'0'0'0,"0"-35"15,0-18 1,0 18-16,17 17 15,36 18 1,18 53 0,-1-18-1,36 36 1,0-36 0,-71-17-1,-35-36 1,-35-52-1,-35-1 1,34 53 0,-34 71-1,34 18 17,-16 17-32</inkml:trace>
  <inkml:trace contextRef="#ctx0" brushRef="#br0" timeOffset="165107">26211 6791 0,'0'0'16,"0"-18"-16,0 1 31,18 17 16,0 0-32,-1 17-15,1-17 16,105 36 0,1-36-1,-71 0-15,88-18 16,18-35 0,-106 35-1</inkml:trace>
  <inkml:trace contextRef="#ctx0" brushRef="#br0" timeOffset="165490.81">26670 6615 0,'0'-18'0,"0"36"0,0-54 16,-18 36-16,18-17 15,0-19 1,18 36 15,0 0-31,17 18 16,53 35 0,-35-18-1,-18-17-15,36 17 16,-18 0-1,-36-17 1,-87 35 0,-18 0 15,35-18-15,-18 0-1,54-17-15</inkml:trace>
  <inkml:trace contextRef="#ctx0" brushRef="#br0" timeOffset="165792.12">27305 6544 0,'18'-18'0,"-36"36"0,53-89 16,-35 54 0,-17-1-16,17 1 31,0 52-15,0 35-1,0 1 1,0 52-1,0 1 1,17-36 0</inkml:trace>
  <inkml:trace contextRef="#ctx0" brushRef="#br0" timeOffset="166560.15">27058 6350 0,'-18'-18'15,"36"36"-15,-36-53 16,36 35 0,35 0-1,-18-18-15,71 0 16,141-17-1,53-35 1,0-1 0,-124 18-1,18 18 1,-106 17 0,-52 18-1,-19 0 16,1 18-15,0-1 0,17 1 15,-35 0-31,35 17 16,0 18-1,18 18 1,0-36-1,-18 0 1,-17 0-16,0 1 16,-18 52-1,17 53 1,-17-18 0,0-52-1,18 17 1,-18-70-1,-18-18 1,-17-18 15,0 18-31,-71-17 16,-106-1 0,-52 36-1,-1 17 1,89 0-1,-18 0 1,35 18 0,36-17-1</inkml:trace>
  <inkml:trace contextRef="#ctx0" brushRef="#br0" timeOffset="167091.67">27464 6668 0,'0'0'16,"0"-18"-16,-18 18 0,18-18 15,-18 1-15,18-1 32,18 0-1,0 18-31,17 0 15,18 36 1,-35-19 0,17 19-1,18 52 1,-53-53 0,17-17-16,-17 17 15,0-17 1,0-36-1,0-35 1,18-53 0,0 36-1,17-1 1,-17 36 0</inkml:trace>
  <inkml:trace contextRef="#ctx0" brushRef="#br0" timeOffset="167425.91">28028 6597 0,'18'0'0,"-36"0"0,36-35 15,-36-18 1,18 35-16,0 0 15,-17 1 1,-1 17 0,-35 17-1,0 36 1,18 0 0,0 18-1,35-1 1,35 1-1,53-18 1</inkml:trace>
  <inkml:trace contextRef="#ctx0" brushRef="#br0" timeOffset="167793.31">28240 6509 0,'0'0'0,"-18"0"0,18-18 16,0 0 0,36 18 15,-1 0-31,35 18 16,71 17-1,1 1 1,-90-19-1,-34-17 1,0 0 0,-36-35-1,-35-18 1,-17 0 0,34 36-1,-17 34 1,1 54-1,-1 35 1,17-36 0</inkml:trace>
  <inkml:trace contextRef="#ctx0" brushRef="#br0" timeOffset="168409.69">26529 7902 0,'0'0'0,"-18"0"16,1 0 0,-36 0-1,35 0 1,0 0-16,1 0 15,34 0 1,36 0 0,71-17-1,70-19 1,-18 19 0,54-19-1,-72 19 1,-122 17-1</inkml:trace>
  <inkml:trace contextRef="#ctx0" brushRef="#br0" timeOffset="168779.6">27040 7602 0,'-17'0'16,"34"0"-16,-52-17 0,0-36 16,0 35-1,17 18 1,36 18 0,35 17-1,-1-17 1,-16-1-1,52 19 1,18-1 0,-53 0-1,-36 0 1,-52 1 0,-18 17-1,-35 17 1,17 1-1,18-18 1</inkml:trace>
  <inkml:trace contextRef="#ctx0" brushRef="#br0" timeOffset="169177.53">27799 7461 0,'0'-17'0,"0"34"0,0-52 16,-18 17 0,18 36 15,0 17-31,18 36 16,-18-36-16,18 71 15,-18 53 16,17-36-15,-17-52 0,18-36-16</inkml:trace>
  <inkml:trace contextRef="#ctx0" brushRef="#br0" timeOffset="169897.26">27781 7391 0,'0'0'0,"-17"-18"0,17 0 16,17 1 0,54-1-1,52 0 1,-17 1 15,-18-1-31,89-35 16,140-35-1,18 18 1,-70 17 0,-159 35-1,-36 0 1,-52 18-1,-18 18 17,-18-18-17,18 53 1,-17 0 0,17 70 15,0-35-31,0 89 31,17-1-15,19-52-1,-1-71 1,-17-18-16,17 0 16,-18 18-1,-52-35 1,-35-18-1,-36 17 1,18 1 0,-89 17-1,-105 18 1,70-17 0,-105 16-1,105 1 16,89-35-31</inkml:trace>
  <inkml:trace contextRef="#ctx0" brushRef="#br0" timeOffset="170462.72">28116 7743 0,'0'0'16,"-17"0"-16,-1-17 15,0-18 1,18-1 0,18 19-1,17 17 1,18 35-1,0 35 1,-17 19 0,-36-19-1,0-52-15,-18 17 16,0-17 15,18-71 0,18 0-15,17-71 0,18 1-1,0 35 1,-18 70-16</inkml:trace>
  <inkml:trace contextRef="#ctx0" brushRef="#br0" timeOffset="171279.84">28716 7532 0,'0'-18'0,"0"36"0,18-71 16,-18 18 0,17 35-1,-17 17 1,18 36-1,0 18 1,-18 35 0,0-18-1,0-35 1,35-36 0,-17-17-1,-1-35 1,-34-18-1,-1 35-15,-17-17 16,-54 18 0,19 52-1,17 35 17,35 1-17,18-36 1,36 18-1,34-35 1,-17-36 0,-18 1-1,-17-1-15,0-17 16,-1-54 0,1 1-1,0 35 1,-1 18-1,18 17 1,18 54 0,18 34-1,-18-35 1,17 18 0,-17-35 15,-35-18-16,-18-35 1,0 17-16,-18-35 16,1-17-1,-1 34 1,-17 54 0,17 35-1,-35 35 1,-17 0-1,34-52-15</inkml:trace>
  <inkml:trace contextRef="#ctx0" brushRef="#br0" timeOffset="178004.22">26388 9084 0,'0'0'16,"-18"0"0,18 18-1,-18-18-15,1 17 16,-1-17-1,1 18 1,34-18 15,54-18-15,-1 1 0,-17 17-16,35-36 15,71 1 1,18 0-1,-19 17 1,-69 1 15,-54 17-31,-88 17 32,18-17-17,-1 18 1,-17-18-16</inkml:trace>
  <inkml:trace contextRef="#ctx0" brushRef="#br0" timeOffset="178454.97">26811 8837 0,'-18'0'15,"36"0"-15,-36-18 0,1 18 16,17-17-16,-18 17 31,36 17 0,17 1-15,18 0 0,0-18-16,35 17 15,-35 1-15,53-18 16,0 35 0,-71 18-1,-53 0 1,-17 0-1,-53 35 1,17-17 0,36-18-1,17-36 1</inkml:trace>
  <inkml:trace contextRef="#ctx0" brushRef="#br0" timeOffset="178890.79">27958 8943 0,'0'-18'16,"0"36"-16,17-53 16,-17 17-1,0 0 1,0 36 15,-17 0-15,17 52-1,0 1 1,17 70 0,1 0-1,0-35 1,-1-53-1</inkml:trace>
  <inkml:trace contextRef="#ctx0" brushRef="#br0" timeOffset="179790.84">27852 8714 0,'-18'-18'0,"36"36"0,-36-54 31,53 36-15,54-17-1,-1-1 1,-18 18-16,89-35 15,141-36 1,17-17 0,-34 17 15,-54 36-15,-123 18-1,0 17 1,-18 0-1,-35 0 1,-18 0 0,-17 0-1,-1 0 1,-17 17 62,0 1-62,0-1-16,18 1 0,-18 17 15,18 1 1,-18 34 0,0 54-1,0 17 1,-36 18-1,36-71 1,0-35-16,18 17 16,0 1-1,17-18 1,-35-36 0,-35-17 15,17 0-16,-53 18-15,-87-18 16,17 18 0,70-1-16,-70 1 15,-124 17 17,-17 18-17,-18 18 1,106-18-1,-35 17 1,176-52-16</inkml:trace>
  <inkml:trace contextRef="#ctx0" brushRef="#br0" timeOffset="180656.54">28222 8925 0,'0'0'0,"0"-17"16,0-1-1,0 36 17,0 17-17,0 18 1,0-36-16,18 54 16,0-53-16,17 52 15,0-17 1,-35 0-1</inkml:trace>
  <inkml:trace contextRef="#ctx0" brushRef="#br0" timeOffset="181006.7">28063 8890 0,'0'0'16,"0"-18"-1,18 18 17,0-17-17,-1 17 1,1 0-16,35-18 15,35-17 1,18 17 15,-53 1-15,-18 17 0,-35 17 15</inkml:trace>
  <inkml:trace contextRef="#ctx0" brushRef="#br0" timeOffset="182926.93">28734 8872 0,'0'0'0,"-18"-17"16,0-1-1,1 0 1,-1 1-1,18-1 1,-17 18 0,17-17 15,17 34-15,1 18-1,-1 18 1,19 36-1,-1-19 1,-17-17 0,-1-35-16,1 17 15,0-17-15,17-1 16,18-17 0,17-17-1,1-1 1,-53 0-1,17 18 17,-18-17-32</inkml:trace>
  <inkml:trace contextRef="#ctx0" brushRef="#br0" timeOffset="183994.08">29281 8714 0,'-18'0'15,"36"0"-15,-36 17 32,18 19-1,18 34-15,-1-35-1,1 1-15,-1 17 16,19-1-1,-19-16 1,1-19 0,-53-52 15,-18-18-15,18-35-1,-1 35 1,19 18-1,-19 0 1,1-36 0,17 36-1,36 17 1,17 0 0,-17 18-16,35 0 15,35 18 1,-17 35-1,-36 18 1,-35-36 0,0-18-16,-35 19 15,-36 17 1,36-36 0,17 1 15,36-18-16,17 35 1,36-17 0,-18 17-1,0 18 1,-53-35 0,-71 35-1,0-36-15</inkml:trace>
  <inkml:trace contextRef="#ctx0" brushRef="#br0" timeOffset="184861.73">27428 11430 0,'0'0'15,"-17"0"1,17-18 15,0 1-15,35 17-1,-17 0-15,88-36 16,-18 36 0,-35-17-16,53 17 15,-1-18 1,-69 18 0</inkml:trace>
  <inkml:trace contextRef="#ctx0" brushRef="#br0" timeOffset="185245.65">27693 11095 0,'-18'0'15,"36"0"-15,-36-18 0,18 1 0,-17-1 16,17 0-1,17 18 17,1 0-17,17 0-15,71 0 16,0 0 0,17 18 15,-17 17-16,-70 0 1,-54 1 0,-35-1-1,-18 36 1,-17-18 0,53-1-1,17-34-15,-17 17 16</inkml:trace>
  <inkml:trace contextRef="#ctx0" brushRef="#br0" timeOffset="185662.94">28258 10848 0,'0'-18'16,"0"36"-16,0-53 15,-18 17 1,0 18-1,18 18 1,36 35 0,-1 70-1,18 53 1,-18-52 0,0-71-1,1 35 1,-19-53-16,18 36 15,1-18 1</inkml:trace>
  <inkml:trace contextRef="#ctx0" brushRef="#br0" timeOffset="186563.93">28363 10636 0,'0'-17'16,"0"34"-16,-17-34 0,17-1 0,17 0 46,1 18-46,35 0 16,88-35 0,18 17-1,-71 1-15,88-1 16,124-17 0,0 0-1,-53 17 1,-106 0-1,-88 18-15,35-17 16,18-1 0,-53 18-1,-35 0-15,17 0 16,-17-18 15,-1 36-15,-34 0-1,17-1 1,0 1-16,0 17 16,17 18-1,36 0 1,18 35 0,-36 0-1,-35-52-15,18 87 16,-18 71-1,0 18 1,-18-89 0,18 36-1,18-71 1,-1-70 15,-34-36 0,-1 1-31,-35-19 16,-123-17 0,-89 36-1,-70 17 1,123 17 0,-35 19-1,71 17 1,52 0-1,71-36 1,18-17-16,0 18 16,17-18-16</inkml:trace>
  <inkml:trace contextRef="#ctx0" brushRef="#br0" timeOffset="187064.99">28875 10971 0,'0'0'15,"17"0"-15,-17 18 16,18 17 0,-18 1-1,18-19-15,-18 18 16,0 54-1,0-1 1,17-18 0,1-52-1</inkml:trace>
  <inkml:trace contextRef="#ctx0" brushRef="#br0" timeOffset="187281.69">28716 10954 0,'-18'-18'0,"36"36"15,-53-36-15,35 0 16,17 1 0,36-1-1,36 1 1,34-1-1,-52 0 1</inkml:trace>
  <inkml:trace contextRef="#ctx0" brushRef="#br0" timeOffset="187731.78">29281 10883 0,'0'0'0,"0"-17"0,0-1 31,0 36 16,0-1-32,0 36-15,0 0 32,0-18-32,17 36 15,18 17 1,-17-17-1,17-36 1,1-35 0,17 0-1,17-18 1,-35 1 0,-35-1-16</inkml:trace>
  <inkml:trace contextRef="#ctx0" brushRef="#br0" timeOffset="188268.14">29722 10954 0,'0'17'0,"0"-34"0,0-19 31,0 54 1,0 17-17,0 1-15,0 52 16,17-35 0,18 17-1,1-17 1,-1-35-1</inkml:trace>
  <inkml:trace contextRef="#ctx0" brushRef="#br0" timeOffset="188783.01">29739 10918 0,'0'0'0,"-17"-17"16,-1-36-1,18 18 1,18-1 0,-1 36-1,54-17 1,52 17 0,-17 17-1,-53 1 1,-35-18-16,-1 35 15,-17 1 1,-35 34 0,-18-17 15,18-18-15,-1-17-1,19 0 1,34-18-1,36 17 1,0 18 0,35 1-1,-35 17 1,-70-18 0,-54 0-1,1-17 1,-54-18-1,36 0 1</inkml:trace>
  <inkml:trace contextRef="#ctx0" brushRef="#br0" timeOffset="-190013.69">24465 7885 0,'-17'0'31,"-1"0"-16,0 0 1,36 0 47,0 0-48,-1 0-15,1 0 16,17 0-1,0 0-15,36 0 16,52-18 0,-34 18-1,-54 0 1,-35-18 0,-18 18-1</inkml:trace>
  <inkml:trace contextRef="#ctx0" brushRef="#br0" timeOffset="-189029.12">24430 6720 0,'18'0'46,"-1"0"-46,18 0 16,-17-17-16,53-1 16,34 1-1,-16 17 1,-72 0 0</inkml:trace>
  <inkml:trace contextRef="#ctx0" brushRef="#br0" timeOffset="-46052.36">3140 8996 0,'17'0'15,"-34"0"-15,52-18 0,0 18 32,-17 0-32,35 18 15,-18-1 1,0 72 0,1 34-1,-19 71 1,19 71-1,-19-36 1,36 124 0,-18 35-1,36 0 1,-36-123 0,53 87-1,1-34 16,-1-54-15,-53-70 0,-17-105-1,-18-72-15</inkml:trace>
  <inkml:trace contextRef="#ctx0" brushRef="#br0" timeOffset="-45301.59">5115 8484 0,'0'18'31,"18"0"-15,0 34-1,-1 72 1,36 52-1,0 1 1,-35-89-16,35 141 16,17 159-1,36 18 1,-18-141 0,-53-142-16,71 142 15,71 105 16,-1-52-15,-35-54 0,-70-158-1,-54-53-15,19 0 16</inkml:trace>
  <inkml:trace contextRef="#ctx0" brushRef="#br0" timeOffset="-44065.72">2611 10689 0,'0'18'0,"0"-36"0,-18 36 0,0-18 31,36 0 0,0-18-31,34 18 16,90-35 0,-19 0-1,-70 35-15,88-36 16,-70 36 0,17-17-1,0 17 1,-70 17-1,-54 1 17,19-18-17</inkml:trace>
  <inkml:trace contextRef="#ctx0" brushRef="#br0" timeOffset="-43333.71">2946 10442 0,'0'-17'31,"0"34"16,17-17-31,1 18-16,0-18 15,52 0 1,18 18 0,-52-18-16,122 0 15,-87-18 1,17 18 0,-53 0-1,-52 18 16,-36-1-15,0 18 0,18 1-1,17-36-15,-35 53 32,0-18-17,0 0 1,0 0-1,18-17 1</inkml:trace>
  <inkml:trace contextRef="#ctx0" brushRef="#br0" timeOffset="-37416.17">2505 8643 0,'-36'0'0,"72"0"0,-89 0 0,35-18 15,1 18-15,-19 0 16,1 0 0,17 0-1,-35 0-15,-17 36 32,17 17-17,18 0 1,17 52-1,36-16 1,35-19 0,-1-35-1,1-35 1,36-35 0,-19-53-1,-35-36 1,-35-17-1,-52 53 1,-37 35 0,-17 106 15,71 0-31</inkml:trace>
  <inkml:trace contextRef="#ctx0" brushRef="#br0" timeOffset="-35578.59">2875 12753 0,'0'0'16,"0"-18"-16,35 1 31,-17 17 0,17 17-15,36 1 0,35 35-1,-18 0 1,-53-36-16,36 36 15,17 18 1,-53-36 0</inkml:trace>
  <inkml:trace contextRef="#ctx0" brushRef="#br0" timeOffset="-35362.93">3246 12806 0,'0'0'0,"0"-18"0,0 1 16,-18 34 15,18 1-31,-53 52 31,-18 36-15,19-18-16</inkml:trace>
  <inkml:trace contextRef="#ctx0" brushRef="#br0" timeOffset="-33061.4">2646 11624 0,'-18'18'15,"1"-18"1,17 17-16,17-17 31,-17-17-15,35-1-1,36 0 1,0 1 0,-18 17-16,52-18 15,89-17 1,0 0 15,-70-1-15,-71 36-1,-36 0-15,1-17 16,0 17 0,-36 0 46,0 0-46,1 17-16</inkml:trace>
  <inkml:trace contextRef="#ctx0" brushRef="#br0" timeOffset="-32458.33">3052 11377 0,'17'0'63,"1"0"-47,35 0-1,17-18 1,-34 18-1,69 0 1,-16 0 0,-72 0-16,36 0 15,18 0 1,-54 0 0,1 0-1,-18 18 1,0 0 15,-18-1 0,1-17-15,-19 36 0,1-19-1,17 1 1,-34 17-1,-19 36 1,0-1 0</inkml:trace>
  <inkml:trace contextRef="#ctx0" brushRef="#br0" timeOffset="-29523.81">2946 12365 0,'17'0'47,"19"0"-31,-19-18-1,19 18-15,34-17 16,71-36 0,-17 0-1,-36 17 1,-35 19-1,-36 17 1,1 17 0,-18 1 31</inkml:trace>
  <inkml:trace contextRef="#ctx0" brushRef="#br0" timeOffset="-29106.1">3193 12118 0,'0'0'16,"-18"-18"15,36 18-15,17 0 0,-17 0-16,52 0 15,54 0 1,-36-17-1,-53 17-15,36 0 16,-1-18 0,-52 36-1,-36 17 1,1 0 0,-1-17-16,0 17 15,-35 18 1,36-35-16</inkml:trace>
  <inkml:trace contextRef="#ctx0" brushRef="#br0" timeOffset="-18345.32">1499 12471 0,'-17'-18'0,"17"0"16,17 54-16,-34-89 15,17 35-15,17 18 32,19 35-17,17 18 1,17 36 0,1-1-1,-18-18 1,-36-34-1</inkml:trace>
  <inkml:trace contextRef="#ctx0" brushRef="#br0" timeOffset="-18142.01">1358 12506 0,'0'0'16,"18"-18"15,-1 18-15,54-35 0,0 0-1,-18 17-15</inkml:trace>
  <inkml:trace contextRef="#ctx0" brushRef="#br0" timeOffset="-17744.53">1870 12435 0,'0'0'0,"0"-17"15,0-1 1,-18 36 15,18 35-15,0 0 0,0-36-16,0 36 15,0-18-15,35 18 16,18-17-1,35-36 1,-17-71 0,-36 18-1,-35-53 1,-70 36 0,-18 52-1,52 36 1</inkml:trace>
  <inkml:trace contextRef="#ctx0" brushRef="#br0" timeOffset="-17259.02">2117 12435 0,'0'0'0,"17"-17"0,-17-1 16,18 36 0,0-1-1,17 54 1,35 17 0,-34-35-1,-19-35-15,19 17 31,-1-17-15,-35-36 0,-35-35-1,-18-17 1,-36-72 0,19 37-1,70 34 1,18 53-1,52-17 1,18 53 0,-35 35-1,-35 52 1,-36-16 0,1-54-1,-36 53-15</inkml:trace>
  <inkml:trace contextRef="#ctx0" brushRef="#br0" timeOffset="382.47">3263 8925 0,'-17'0'0,"-1"0"31,18-17-15,18 17 15,-1 0-15,1 0-1,17-18 1,0 0 0,18 1-16,35-19 15,-35 19 16,53-18-15,-53 17 0,18 0-1,17-17 1,-35 0 0,35-1-1,0 1 1,-17-18-1,-1 36 1,-17-1 0,-17 0-1,16 1 1,1 17 0,-17-18 15,-1 0-16,18 18 1,0-17 0,0-1-1,0 18 1,-1-18 0,-16 18-1,-1-17 1,-17 17-1,-1 0 1,1 0 0,0 0-1,-1 0 1,1 0 31,0 0 31,-1 0-31,1 0-32,-1 17 1,19-17 0,-19 0-1,1 0-15,0 0 16,-1-17 0,-17 34 124,-17-17-124,17 18-16,0 0 15,0-1 1,0 1 0,0 0-1,0-1 1,0 1 0,0 0-1,0-1 1,0 1-1,17 35 1,1-18 0,0 0-1,-18-17 1,17-18 0,-17 18 15,18-18-16,-1 17-15,-17 1 16,18-18 0,0 18-1,-36-36 17,18 0-17,-18 1 1,18-1-16</inkml:trace>
  <inkml:trace contextRef="#ctx0" brushRef="#br0" timeOffset="3018.58">3510 9825 0,'0'17'47,"-18"-17"-31,1 0-1,34 0 32,1 0-31,0 0 0,-1 0-1,19 0 1,-1-17-1,-17 17 1,-1-18-16,1 18 16,35-35-1,-18 17 1,18 1 0,-18-1-1,18 0 1,-18 1-1,18-1 1,-17 0 0,-1 1-1,0-1 17,18 1-17,-18-1 1,1 0-1,-19 18-15,19-17 16,34-1 0,18 0-1,-35 18 1,-17-17-16,16 17 16,37-36-1,-19 19 1,1-1-1,-36 18 1,36-17 0,-36 17 15,0-18-15,-17 18-1,-1 0 1,19-18-1,-1 18 1,18-17 0,0-1-1,-18 0 1,-53 18 31</inkml:trace>
  <inkml:trace contextRef="#ctx0" brushRef="#br0" timeOffset="4386.89">5468 8026 0,'0'-18'0,"0"0"31,-18 1-15,1 17-1,-1 0-15,1 0 16,-19 0 0,-17 17-1,18 19 1,-18-1-1,35 0 1,18-17 0,18 0-1,35-18 1,35 0 0,-35 0-1,18 0 1,-18 35-1,-18 0 17,-35 0-17,-18-17 1,-35 17 0,0-35-1,1 0 1,16-17-1</inkml:trace>
  <inkml:trace contextRef="#ctx0" brushRef="#br0" timeOffset="4736.95">5521 7973 0,'0'0'0,"0"-18"16,0 1-1,18 17 16,-1 17-31,1 1 16,17 52 0,0-17-1,-17 35 1,0-17 0,-18-53-16</inkml:trace>
  <inkml:trace contextRef="#ctx0" brushRef="#br0" timeOffset="4925.82">5539 8132 0,'0'-18'0,"0"36"0,17-36 31,1 0-31,0 18 16,-1-17-16</inkml:trace>
  <inkml:trace contextRef="#ctx0" brushRef="#br0" timeOffset="5490.46">5997 7955 0,'0'0'15,"0"-17"-15,-17 17 16,-19 0 0,-17 0-1,0 17 1,36 1-16,-1-1 16,-17 19-1,17 17 1,36-18 15,17-35-15,-17 0-1,35 0 1,-18-53 0,0 0-1,-35 0 1,18 36-1,0 52 17,-18 0-17,17-17-15,1 52 16,-1-34 0,19-1-1</inkml:trace>
  <inkml:trace contextRef="#ctx0" brushRef="#br0" timeOffset="5807.05">6174 7902 0,'0'-17'16,"0"34"-16,0-52 0,0 17 15,-18 18 1,0 0 15,18 18-15,-17 0-1,-1 17 1,0 18 0,18-18-1,0-17-15,0 17 16,36 18 15,17-35-15,17-1-1</inkml:trace>
  <inkml:trace contextRef="#ctx0" brushRef="#br0" timeOffset="6240.67">6138 7655 0,'0'0'0,"18"-17"15,0 34 1,-1 19 0,19 34-1,16 36 1,-34-53 0,0-35-16,-18 34 15</inkml:trace>
  <inkml:trace contextRef="#ctx0" brushRef="#br0" timeOffset="6588.87">6456 7743 0,'0'0'0,"0"-17"16,17 17-1,-17 17 1,-35 1 0,0 17-1,17-17-15,-17 17 16,0 18 0,-1-17-1,36-19 1,18-17 15,35 18-15,-18-18-1,18 0 1,-35 0 0</inkml:trace>
  <inkml:trace contextRef="#ctx0" brushRef="#br0" timeOffset="7339.59">6544 7461 0,'0'0'15,"0"-17"-15,0-1 16,0 0-16,0 1 31,18 34-15,-1 36-1,19 53 1,-1-18 0,-35-52-16,53 69 15,-36-52 1,19-35 0,-36 0-1,0-36 1,0 0-16,-18-17 15,-17-36 1,17 1 0,18-1-1,18 54 1,35-1 0,17 18-1,1 35 16,-18 18-15,-53-17 0,0-1-16,-18 0 15,-52 18 1,34-18-16</inkml:trace>
  <inkml:trace contextRef="#ctx0" brushRef="#br0" timeOffset="8158.07">6967 7620 0,'18'-18'15,"-36"36"-15,36-53 0,-18 17 16,0 0-1,0 1 1,-18 17 15,1 35-15,17-17-16,0 17 16,-18 18-1,36 0 1,-1-36-1,1 1 1,17-36 0,-17-34-1,0-1 1,-18 0 15,17 35-15,-17 36-1,18 17 1,17 18 0,0-35-1,18-18 1,0-36 0,18-34-1,-36-18 1,-35 17-1,-18-17 1,-35 70 0,-17 36-1,17 35 1,35-36 0,-17 54-16,35-1 31,53 1-16,35-36 1,-17-17 0,17 0-1,-53-1 1,-17 1 0,-71-1-1,0 19 1,-70-1-1,52-35 1</inkml:trace>
  <inkml:trace contextRef="#ctx0" brushRef="#br0" timeOffset="8705.4">7549 7426 0,'0'18'31</inkml:trace>
  <inkml:trace contextRef="#ctx0" brushRef="#br0" timeOffset="8992.67">7532 7514 0,'0'0'0,"35"-35"15,-17 35-15,17-35 16,-17-18 0,-18 17-1,-18 36 1,-17 36-1,17 34 1,-17 18 0,52 1-1,1-54 1,17 0 0,-17-17-1</inkml:trace>
  <inkml:trace contextRef="#ctx0" brushRef="#br0" timeOffset="10443.96">2858 9172 0,'0'-17'0,"0"34"0,0-52 31,0 17 0,17 36 0,1 0-15,-1-18 0,19 35-1,-19 0-15,19 0 16,17 54-1,-1-1 1,1 18 0,-17-18-1,-1-18 1,0 1 0,0-1-1,-17-34 1,-18-19-1,-18-34 17,1-1-17</inkml:trace>
  <inkml:trace contextRef="#ctx0" brushRef="#br0" timeOffset="11027.25">3016 9772 0,'0'-18'15,"0"36"-15,18-53 16,0 35-1,-1 0 1,1 0-16,17 35 16,0-17-1,36 17 1,-18 0 0,-36-17-1,1-1-15,0-17 16,-1 0-1,1-17 1,-18-1 0,0 0-1,18-34-15,-36-37 32,0 19-17,-17 35 1,17 17-1</inkml:trace>
  <inkml:trace contextRef="#ctx0" brushRef="#br0" timeOffset="12030.33">2805 9137 0,'0'0'0,"0"-18"16,0 1-1,0-1 17,0 36-17,17-1 1,-17 19 0,0-19-16,18 36 15,-18 18 1,0-36-1,0-17 1,0-1 0,0-34-1,0-1 1,-35-35 0,17 0 15,18 0-31,0 18 15,0 0 17,18 17-17,-1 18 1,36 0 0,0 0-1,18 18 1,-36-18-1,-17 0-15,17 17 16,0-17 0,-35 18-1,0-36 32,-18 18-47,1 0 16,-1 0-1,1 0 17,17 18-17,-18-18 32,0 0-31,1 18-1</inkml:trace>
  <inkml:trace contextRef="#ctx0" brushRef="#br0" timeOffset="27398.28">4304 8996 0,'18'0'0,"-36"0"0,53-18 0,18 18 16,18-17-1,-18-1 1,-18 18 0,18-18 15,0 18-16,-18-17 1,18 17 0,0-18-1,0 0 1,0 1 0,0-1-1,-36 18 1,1-18-16,-1 18 15,19 0 1,-19-17 0,-34 17 15,-1 0-15,0 0 30,1 17-46</inkml:trace>
  <inkml:trace contextRef="#ctx0" brushRef="#br0" timeOffset="28182.34">3369 9296 0,'35'0'16,"-70"0"-16,106-18 0,-1-17 15,-35 17-15,54-17 16,34 0-1,18-18 1,18 35 0,-71-17-1,53-1 1,-17 1 0,-36 18 15,-35-1-16,-71 18 32</inkml:trace>
  <inkml:trace contextRef="#ctx0" brushRef="#br0" timeOffset="28916.26">3563 9507 0,'18'0'16</inkml:trace>
  <inkml:trace contextRef="#ctx0" brushRef="#br0" timeOffset="29249.91">4233 9278 0,'36'-18'16,"-72"36"-16,89-36 0,-35 18 15,70-17 1,-35-1 0,18 1-1,-1-1 1,-17 0 0,18-17-1,-36 35-15</inkml:trace>
  <inkml:trace contextRef="#ctx0" brushRef="#br0" timeOffset="29290.39">4815 9102 0,'53'-18'15,"0"0"1</inkml:trace>
  <inkml:trace contextRef="#ctx0" brushRef="#br0" timeOffset="29533.59">4974 9066 0,'18'-17'15,"17"17"1,-17 0-16,17-18 16,18 0-1,-371 107-15,689-195 16,-336 106 15,-35-18-15,-247 106-16,512-176 0,-283 88 78,0 0-63,1 18-15,-18-1 16</inkml:trace>
  <inkml:trace contextRef="#ctx0" brushRef="#br0" timeOffset="30427.14">3757 9525 0,'18'0'31,"-1"-35"-15,72-1-1,-1 1 1,-53 18-16,71-19 16,-71 19-16,53-1 15,-52 0-15,-1 18 16,18-17-16,17 17 16,36-18-1,-18 0 1,1 1-1,-19 17 17,-17-18-17,-35 18 1,-18-17 31,-18 17-16,0 0-15</inkml:trace>
  <inkml:trace contextRef="#ctx0" brushRef="#br0" timeOffset="34391.17">2346 10354 0,'0'0'0,"-18"0"15,1 0-15,-1 0 32,36 0-1,-18-18-15,17 18-1,19-35 1,34 0-1,18-18 1,1 18 0,-37 17-16,54 0 15,88-35 1,-17 18 0,-71 0 15,-71 35-16,-18 0-15,1 0 16,-18-18-16,-18 18 47,1 0-31,-1 0-1,-35 0 1,36 0-16</inkml:trace>
  <inkml:trace contextRef="#ctx0" brushRef="#br0" timeOffset="35357.61">2805 10037 0,'0'17'78,"17"-34"-15,1 17-63,17 0 15,18-18-15,71 0 31,-19 1-15,-69 17 0,-19 0-16,19 0 15,-1 0 1,-18-18 0,-34 18 155,17 18-171,-18-18 16,1 17 0,-36 19-1,0 16 1,17-16 0,19-19-16,-18 36 15,-1 0 1,19-35-1,-1-1 1,0-17 15,36 0 79,-18-17-95,0-1 17</inkml:trace>
  <inkml:trace contextRef="#ctx0" brushRef="#br0" timeOffset="36743.97">2963 10001 0,'0'0'0,"-17"0"16,-1 0-16,-17 0 31,17 0-15,18-17 31,18 17-32,-1 0 1,1 0-1,17 0 1,-17 17-16,17 19 16,1-1-1,-19 18 1,18 0 0,-35-36-1,18 1 1,-36-36 15,1 1-15,-1-1-16,1-17 31,-1 17-31,0-17 16,-17 0-1,53 52 16,-1 1-31,19 17 16,-36-17-16,35-1 16,-18 19-1,-17-19 1,0-34 15,-17-36-15,17 0-1,0 35-15,-18-17 16,18 17 0,0 36-1,18 0 17,-18 17-17,17-35 1,-17 17-1,0-34 17,0-1-17,0 1 1,18 17 15,-18-18-15,18 18-1,-1 0 17,-17-18-17,18 18 1,0 0 15,-18 18-15,17-18-1,1 0 48,0 0-16,-1 0-16,-17 18-15,-17-18 46</inkml:trace>
  <inkml:trace contextRef="#ctx0" brushRef="#br0" timeOffset="118949.42">6068 10107 0,'0'53'16,"0"-106"-16,-18 141 0,0-35 15,1-35-15,34-18 47,1-18-47,0 1 16,35-19-1,0-17 1,0 18 0,-18 17-1,18-17 1,0-18-1,-18 18 1,-35 53 15</inkml:trace>
  <inkml:trace contextRef="#ctx0" brushRef="#br0" timeOffset="119416.76">6315 9895 0,'17'53'15,"-34"-106"-15,52 142 0,-35-36 16,35 35 0,1 18-1,-1-54 1,-18-16-1</inkml:trace>
  <inkml:trace contextRef="#ctx0" brushRef="#br0" timeOffset="119952.13">6138 9860 0,'0'35'0,"0"-70"0,-17 106 16,-1-36-16,0 71 15,-17-18 1,17-35-1,18-35-15,0-1 16,-17 1 0,17-1-16,17-17 47,-17-17-32,18-1 1,35-35-1,18 0 1,-18 0 0,-18 36-16,0-1 15,-17 1-15,-1-1 16</inkml:trace>
  <inkml:trace contextRef="#ctx0" brushRef="#br0" timeOffset="124198.4">4110 12700 0,'0'0'15,"-18"0"1,1 0 0,-1 0-1,0 0 1,36 0 31,-18-18-32,18 18 17,-18-17-32,17 17 15,19-18 1,16 0 0,-16 1-16,34-18 15,71-1 1,0-34 15,-17 17-15,-54 17-1,-34 19-15,34-18 16,36-1 0,0-17-1,0 0 1,-36 18-1,36-18 1,0 0 0,-18 0-1,-35 36 1,-18-1-16,36-17 16,35 0-1,17 17 16,-17-17-15,-53 35 0,18-18-1,-54 0 1,-34 36 15,-1-18-15,0 0-1,18 18 17,-17-18-17</inkml:trace>
  <inkml:trace contextRef="#ctx0" brushRef="#br0" timeOffset="125442.2">4145 12771 0,'0'-18'31,"0"0"-16,0 1-15,0-1 16,18 18 15,-1 0 16,1 0-31,-18-18-16,18 18 15,-1 0-15,1-17 16,35 17 0,0-36-1,-18 36 1,-17-17-16,17 17 16,-17-18-1,-1 18 1,-34 0-1,-1 18 1,-35-18 0,-17 17-1</inkml:trace>
  <inkml:trace contextRef="#ctx0" brushRef="#br0" timeOffset="126628.69">3898 12700 0,'18'0'15,"17"-18"1,0 18 0,36-17-1,35-19 1,0 1 0,-1 18-1,-69-1-15,70 0 16,-71 18-16,53-17 15,35-1 1,-34 0 0,-36 1-1,35-1 1,-18-17 15,1 17-15,-1-17-1,-34 17 1,34-17 0,-17 0-1,18-1 1,-1 19 0,-34-19-1,-19 36-15,36-35 16,18 0-1,17 0 1,-35 17 0,17-17-1,-34 17 1,-19 18 0,1 0 30,0-18-30,-1 18 0,36-17-1,-35 17 1,-1 0-16,19-18 16,-19 18-1,19-17 1,-19 17-1,1 0 1,-18-18 47,18 18-1,-1-18-46,1 18-1,-1 0 1,1 0 0,-36 0 15</inkml:trace>
  <inkml:trace contextRef="#ctx0" brushRef="#br0" timeOffset="127593.74">3898 12506 0,'18'0'62,"-18"18"-46,17-18-16,1 35 15,0 0 1,-1-17 0,1 17-1,17 0 1,-17 1-1,0-36 1,-1-18 0,-17 0 15,0 1-15</inkml:trace>
  <inkml:trace contextRef="#ctx0" brushRef="#br0" timeOffset="142193.82">6720 9825 0,'0'-18'0,"0"1"31,0-1-15,0 0-1,18 18 17,-18 18-1,18 0-31,17 52 16,-17 1-1,35 17 1,-1-35-1,-34-18 1,0-17 0,-18-36-1</inkml:trace>
  <inkml:trace contextRef="#ctx0" brushRef="#br0" timeOffset="142627.16">7038 9560 0,'0'0'0,"0"-17"0,0 34 46,0 1-46,-18 52 16,-35 19 0,-17-1-1,17-35 1,0 0 15,35-36-15,36-17-1,35-17 1,0-1 0,-36 18-16,72 0 15,-36 18 1,17-1 0,-17 1-1,-35-18 1</inkml:trace>
  <inkml:trace contextRef="#ctx0" brushRef="#br0" timeOffset="143445.44">7232 9596 0,'0'-18'16,"0"36"-16,0-54 0,0 19 15,0 34 1,18 1 0,-1 17-1,1-17-15,17 35 16,0 35-1,1-18 17,-36-34-17,17-36 1,-52-18 0,0-17-1,-36-53 1,-17 17-1,53 36 1,-1 17-16,1 1 16,18-1-1,17 0 1,17 1 0,36-19-1,35 1 1,18 35-1,-35 18 1,-54 17 15,-17 53-15,-35 0 0,0-17-1,17-53 1,18-1-1,0-34 1,35-1 0,36-17-1,-18 17 1,35 18 0,-35 53-1,-53 0 1,-18 0-1,-70 17 17,-35 1-17,70-71-15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09:51:37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5662 5680 0,'0'-53'16,"0"106"-16,0-124 0,0 54 15,0-1 1,0 0-1,0 36 17,0 0-17,0-1-15,0 36 16,0 53 0,18 17-1,-1 71 1,1-52-1,-18 122 1,0 18 0,0-35 15,35-88-15,-35-88-16,36 52 15,-1 1 1,-35-107-16</inkml:trace>
  <inkml:trace contextRef="#ctx0" brushRef="#br0" timeOffset="1183.33">5592 5521 0,'0'-18'0,"0"36"0,-18-53 15,0 17 1,18 0 0,18 18 15,0 0-31,87 0 15,19-17 1,-36 17-16,106 0 16,159 0-1,53-18 17,34-17-17,-140 17 1,71-17-1,-142 17 1,-123 1 0,-71 17-1,-35 17 17,0 1-17,0 0 1,0 17-1,18-17-15,-18 34 16,0 54 0,-18 35 15,1 53-15,17 53-1,0-70 1,52 87-1,1 1 1,18-1 0,-36-70-1,-17 71 1,-18 0 0,0-54-1,0-87 1,0-89-16,0 36 15,0-18 1,-18-53 15,-35-53-15,18 17 0,-71-17-1,-35 18 1,-123 18-1,17 17 1,123 0-16,-158 17 16,-177 18-1,36 18 1,123-17 0,194-36-1,36 17 1,70-34 31</inkml:trace>
  <inkml:trace contextRef="#ctx0" brushRef="#br0" timeOffset="2102.36">6826 6332 0,'0'-17'0,"0"34"0,0-52 16,0 53 31,0-1-32,0 1-15,0 88 16,0-71 0,0 53-1,0 36 1,18-36 0,-18 0-1,18-53 1,-18-17-1,17-36 1,-17-17 0,-17-53-1,-1-18 1,0-17 0,18 52-1,0-17 1,18 0 15,0 17-15,17 18-1,35 18 1,-34 35 0,52 18-1,-18 52 1,-34 18-1,-54-17 1,-35 17 0,-35-35-1,17-18 1,36-35 0,17-17-1</inkml:trace>
  <inkml:trace contextRef="#ctx0" brushRef="#br0" timeOffset="2369.66">7373 6385 0,'18'-17'0,"-1"-1"16,-52 53-16,88-70 0,-35 17 15,-1 1 1,-17 52 0,0 18-1,0 35 1,0-53-16,0 54 16,36 34-1,-19-52 1</inkml:trace>
  <inkml:trace contextRef="#ctx0" brushRef="#br0" timeOffset="3820.49">21537 5486 0,'0'-18'0,"0"36"0,18-54 16,-1-16 0,1 34-1,-18 0-15,0 1 16,0 34 0,0 54 15,0 35-16,-18-1-15,1 89 32,-1 71-17,18 35 1,18-124 0,-1 54-1,19-36 1,-1-36-1,-17-69 1,-18-54-16,0 35 16,17-34-1,-34-36 1</inkml:trace>
  <inkml:trace contextRef="#ctx0" brushRef="#br0" timeOffset="4988.56">21572 4886 0,'-17'-18'0,"34"36"0,-52-36 16,17 18-16,36-17 16,88-1-1,106 18 1,-18 0-1,176 0 1,53 18 0,1-18-1,-107 0 1,-193 0 0,-36 0-1,-71 0 16,-17 17 1,0 1-17,18 35 1,0 0 0,-18-18-1,17-17-15,-17 35 16,0 70-1,0 1 1,0 34 0,18-52-1,0 106 1,-1 52 0,-17 54-1,0-89 16,0-123-31,-17 106 16,-1 105 0,18-35-1,-18-70 1,1-106 0,-1-35-1,0-36 1,-17-35-1,-18-35 1,-17 17 0,-54-17-1,-87-1 1,-107 19 0,54 17-1,-177 17 16,0 1-15,70 17 0,177-35-1,124 18-15,-1-18 16,36 0 0,52-18-1,1 18-15</inkml:trace>
  <inkml:trace contextRef="#ctx0" brushRef="#br0" timeOffset="5806.02">22172 5997 0,'18'0'31,"-1"0"-31,-17 18 31,0-1-31,-17 36 16,17 71 0,0 17-1,0-18 1,17-34 0,-17-54-1,0-17 1,0-36-1,-35-35 1,17-18 0,-17-70-1,35-35 1,18 35 15,-1 53-15,19 52-1,-36 19-15,53-1 16,17 0 0,18 54-1,-52-19 1,-1 54 0,-53 17-1,-52-17 1,-18-1-1,52-52 1,1-18 0,35-18-1</inkml:trace>
  <inkml:trace contextRef="#ctx0" brushRef="#br0" timeOffset="6307.37">22772 5997 0,'17'0'15,"-34"0"-15,52-17 0,0-1 16,-17 0 0,0 18-1,-36 0 1,0 18-1,-35 0 1,1-1 0,16-17-1,19-17-15,-1-19 32,18 19-17,35-19 1,53 19-1,-35 17 1,-17 0-16,17 53 16,-36 52-1,-123 54 1,-17-35 0,52-54-1,18-17 1,53-35-1,89-1 1,52-17 0,-88 0-1</inkml:trace>
  <inkml:trace contextRef="#ctx0" brushRef="#br0" timeOffset="8725.44">4604 10478 0,'0'0'0,"0"-18"0,35-17 16,-17 35-1,17-18 1,35 18 0,54 0-1,70 0 1,0 0-1,-106 0-15,159 0 16,194 0 0,53 18-1,70-18 1,-175 17 0,263-17-1,54 0 1,52 0-1,18 0 1,-264 0 0,229 0 15,35 0-15,35-17-1,-246-1 1,352-17-1,53-1 1,35 19 0,-17-1-1,-353 18 1,229-35 0,-105 17-1,-142-17 1,-282 17-1,89-17 1,-71 17 15,-54 1-15,-34 17 0,-124 0-1,71 0 1,-1 0-1,54 0 1,-89 0 0,-87 0-16,52 0 15,17 0 1,-87 0 0</inkml:trace>
  <inkml:trace contextRef="#ctx0" brushRef="#br0" timeOffset="10210.62">6703 8220 0,'-18'0'32,"36"0"46,-18 17-63,35 1 1,0 17 0,-17-17-16,17 52 15,1-34-15,16 52 16,54 88-1,18 36 17,34 0-17,-52-71 1,71 106 0,-1 35-1,36 0 1,-71-70-1,-71-124-15,107 124 16,87 123 0,19 18-1,-1-18 1,-106-124 0,89 177 15,-142-229-31,18 18 31,-88-89-15,-17-71-16,-19 19 15,1-36 1,-36 0 0,18-18-1,-17 18 1,34 0 15,1 0-15,-18 18-1,0-36 17</inkml:trace>
  <inkml:trace contextRef="#ctx0" brushRef="#br0" timeOffset="10762.02">9754 12594 0,'0'0'0,"0"-17"0,0-1 15,0 36 32,18-18-31,-18 17-1,18 1-15,-1 17 16,1-17-16,17 35 16,36 0-1,-1-36 1,18 1-1,-35-36 1,18-52 0,-1-19-1,-52 1 1,-18 35 0,0 36-16,-18 17 15,-17 35 1,0 0-1</inkml:trace>
  <inkml:trace contextRef="#ctx0" brushRef="#br0" timeOffset="15700.23">21131 12629 0,'0'-17'16,"0"34"-16,0-52 15,0 0 1,0 53 31,0-1-47,0 18 15,0 36 1,0 0 0,0-36-16,0 53 15,0 53 1,0-35-1,18-35 1,-18-54 15,0-34-15</inkml:trace>
  <inkml:trace contextRef="#ctx0" brushRef="#br0" timeOffset="16033.84">21061 12753 0,'-18'0'0,"36"0"0,-36-18 15,18 1-15,0-1 16,0 0-16,35-17 16,1-18-1,34 18 1,36 0-1,-18 17 1,1 53 15,-37 18-15,-87 53 0,-53-35-1,17-19 1,-17-16-1,35-36 1,36 0 0</inkml:trace>
  <inkml:trace contextRef="#ctx0" brushRef="#br0" timeOffset="16551.56">21872 12612 0,'0'0'0,"36"0"0,-1-18 31,-18 1-15,1-1-1,-36 36 1,-34-1-1,-19 1 1,53-18-16,-35 0 16,0 0-1,36-18 1,52-17 0,18 17-1,-35 1-15,52 17 16,18 35-1,-35 35 1,-88 54 15,-18-54-15,-53 36 0,36-35-1,70-36 1,17-35-1,1 0-15,35 0 16,53-17 0,-71 17-16</inkml:trace>
  <inkml:trace contextRef="#ctx0" brushRef="#br0" timeOffset="21476.17">7267 12876 0,'0'-17'0,"0"34"0,0-70 16,0 18-1,0 18-15,0-1 16,0 0-1,35 18 17,18 18-17,36 35 1,-19-18 0,-35 0-1,36 18 1,35 36-1,-36-19 1,-17-17 0,-35-18-1,0-35 1,-36-17 0,-35-19-1</inkml:trace>
  <inkml:trace contextRef="#ctx0" brushRef="#br0" timeOffset="21990.6">7761 12771 0,'0'-18'0,"0"36"0,0-54 15,0 1 1,18 0 0,-18 17-1,0 0 1,-18 54 0,0-1-1,1-17-15,-36 52 16,-35 36-1,0 0 1,-1 0 0,19-36 15,17-34-31,18-19 31,17 1-15,36-18 46,-18-18-46,17 18 0,-17-17-16,18-1 15</inkml:trace>
  <inkml:trace contextRef="#ctx0" brushRef="#br0" timeOffset="24192.59">18239 14235 0,'0'-18'15,"0"36"-15,0-54 0,-18 36 0,18-17 16,0-1 0,0 0-1,0 36 16,0 0-15,18 70 0,-1 0-1,1-35-15,0 70 16,-1 89 0,18-36 15,1-34-16,-1-72 1,-17-35-16,17 1 16,0 17-1,-17-36 1</inkml:trace>
  <inkml:trace contextRef="#ctx0" brushRef="#br0" timeOffset="26492.81">18309 14093 0,'-17'0'0,"34"0"0,-52 0 0,0 0 16,-1 0-1,1 0 17,70 0-17,18 0 1,0 0-16,53 0 15,106 0 1,35 18 0,35-18-1,71 0 1,-71 0 0,176 0-1,-17 0 1,-70 0-1,-160 0 1,72-18 0,-54 18-1,-35-17 17,-70-1-17,70 1 1,-18-1-1,18 0 1,53 18 0,-71-17-1,-105 17-15,88-18 16,70 0 0,-70 1-1,-71-1 1,18-17-1,-36 35 1,-17-18 0,-18 18 15,-17 0-15,0 0 15,-36 0 94,0 0-94,1 0-15,-1 0-1,1 0 1,-1 18 15,18-1-15,0 1-16,0 0 15,0-1 1,0 54 0,-18 17-1,18-17 1,0-18-16,0 52 16,18 72-1,0-1 1,17-17-1,-18-53 1,19 0 15,-19-18-15,-17-35 0,18-36-1,-18 1 1,18-18-1,-18 18 1,-18-18 62,0 0-62,1-18-1,-1 18-15,-52 0 16,-19-18 0,-34 18-1,-1-17 17,36 17-32,-141 0 15,-247 0 1,-142 35-1,230-35 1,212 18-16,-124-18 16,0 17-1,106-17 1,35 18 0,-17 0-1,70-18 1,-106 17-1,1 1 17,34-18-17,72 17 1,69-17-16,-52 0 16,-53 18-1,-18 0 1,18-18-1,53 17 1,-18-17 0,36 0-1,-1 18 1,18-18 0,35 0-16,-17 0 15,0 18 1,17-18-1,1 0 17,-1 17-17,0-17 1,-17 0 0,17 0-1,1 0 1,34 0 31,1 0-32,0 0 1,17 0 0,-17 0-1</inkml:trace>
  <inkml:trace contextRef="#ctx0" brushRef="#br0" timeOffset="30431.15">20973 15575 0,'0'0'16,"-18"0"-16,0-17 15,1-1 17,34 18 30,-17 18-46,36-18-1,17 52 1,52 1 0,-34 0-1,-18-17-15,17 16 16,19 37 0,-19-36-1,-52-18 1,-1-18-1,-34-52 17,17 0-17</inkml:trace>
  <inkml:trace contextRef="#ctx0" brushRef="#br0" timeOffset="30780.87">21414 15610 0,'0'0'16,"-18"-17"-16,0-1 16,1 1-1,-1 17 1,-17 0-1,-36 70 1,1 18 0,17-17-1,-18 17 1,18-17 0,36-19 15,-1-52-16,36-17 1</inkml:trace>
  <inkml:trace contextRef="#ctx0" brushRef="#br0" timeOffset="38160.71">10248 13335 0,'18'0'0,"-1"0"32,-17-18-17,18 18 17,-18 18-17,18 0 1,-1 17-1,1 35 1,0-52 0,17 70-1,53 36 1,18 35 0,35-18-1,-17-36 1,-72-52-16,72 71 15,88 70 1,17-18 0,18-17-1,-106-71 1,141 89 0,-141-107-1,71 54 1,-71-71-1,-53-18-15,89 35 16,87 1 15,-17 0-15,0-1 0,-88-52-1,88 35 1,-18-18-1,-35 0 1,-35-17 0,-36-18-1,36 17 1,-18 1 0,-17 17-1,-36-17 1,35 0-1,19-18 1,-1-18 15,35 0-15,-70 1 0,35-1-1,-18 18 1,19-18-1,-37 1 1,-69 17-16,69-18 16,19 1-1,-1-1 1,1-17 0,-36 17-1,-53 18-15,36-18 16,-1-17-1,-52 17 17,0 1-17,17-1 1,18-17 0,17 0-1,-17 17 1,0 0-1,36-17 1,34 0 0,-17-1-1,-53 19 1,-36-1-16,-17 1 16,-17 17-1,-54 0 1,18 17-1,36-17 17,17 18-32,-18-18 31,0-18-15,1 18-1,-1 0-15,18-17 16,0-1 15,0 0-15,-18 18 15,1 0-15,17 18 62,17 0-63,1-1 1,17 18 0,-17-35-16,35 36 15,35-36 1,36 0-1,-19-36 1,-69 36 0,-19-17-16,1 17 15,-36 0 1,-17 17 0,0 1-1,0 0 1,-1 17 15,1-17-15,17 17-1,-35 0 1,36 1 0,-19-19-1,19-17 1,-1 0-1,1-17 1,17-19 0</inkml:trace>
  <inkml:trace contextRef="#ctx0" brushRef="#br0" timeOffset="38929.51">17709 15222 0,'-17'-17'47,"17"34"-16,17 1-15,1 0-1,0-18-15,-1 17 16,19 1 0,34 17-1,-35-17 1,-17-1 0,-18 1-1,-18 0 1,-17 17-1,0 0 1,0-17 0,35 0-16,-36-1 15,36 1 1,36-18 0,17-35-1,-18-1 16,0 1-31,0 0 16,-17-18 0,-36 35-1,-17 36 1,-18 17 0,0 0-1,18 1 1,35-19-1,18-17 17,-1 0-17</inkml:trace>
  <inkml:trace contextRef="#ctx0" brushRef="#br0" timeOffset="83651.43">19826 14199 0,'0'-17'31,"-18"17"16,18 17-16,0 1 0,0 0-15,0-1 15,0 1 0,0 0-15,0-1 0,0 1-16,0 17 31,0 18-15,0-18-16,0 36 15,0 35 1,0-1-1,0 1 1,-17-35 0,-1 52-1,18-34 1,0-37 0,18-16-1,-1-19 1,-17-34 15</inkml:trace>
  <inkml:trace contextRef="#ctx0" brushRef="#br0" timeOffset="122875.02">16792 5115 0,'0'0'15,"-17"0"1,-1 0-1,0 0 1,1 0-16,-1 36 31,0 52-15,1 18 0,17-36-16,-18 71 15,0-70-15,1 123 16,-36 123-1,0 1 1,18-36 15,35-123-15,-18 70 0,18-53-1,0-70 1,0-88-16</inkml:trace>
  <inkml:trace contextRef="#ctx0" brushRef="#br0" timeOffset="123826.55">16563 4833 0,'18'0'47,"-1"-18"-31,1 18-16,105-17 15,107-19 1,-19 19-1,-87-1-15,140 1 16,142-36 15,-18 17-15,-35 19 0,-177-1-1,-105 18-15,35 0 16,-18 0-1,-53 0 1,-17 0 0,-1 18-16,1-1 15,0 1-15,35 0 16,0 52 0,-1 54-1,-34-1 1,0 159-1,-54 89 1,1 52 15,18-141-15,17-141-16,35 106 16,-35-123-16,53 105 15,17 71 1,1-88-1,-71-124 1,0-53-16,-53-17 16,-106-18-1,-158-53 1,-142-18 0,89 36-1,-212 17 1,105 18-1,142 36 1,212-19 15,34 1-15</inkml:trace>
  <inkml:trace contextRef="#ctx0" brushRef="#br0" timeOffset="124610.53">16916 5133 0,'0'-18'0,"17"1"31,-17 34-15,0 19 0,0 52-1,0 53 1,0-35-1,0 17 1,18-52 15,-18-54-15,0-34 0,0-19-1,-18-16 1,1-90-1,17 54 1,-18 35-16,18-35 16,0-35-1,18 52 1,17 36 0,18 35-1,-18 0-15,0 17 16,18 72-1,-35 16 17,-71 1-17,0-53 1,-17 0 0,17-35-1</inkml:trace>
  <inkml:trace contextRef="#ctx0" brushRef="#br0" timeOffset="125110.7">17604 5062 0,'0'-17'16,"0"34"-16,17-52 0,-17 17 15,-17 18 17,-19 36-17,-17 17 1,-35 17 0,35-35-1,36-17-15,-36-18 16,35 0-1,0-53 1,18 0 0,36 0-1,17 53 1,52 18 0,-52 70-1,-88 36 1,-18-18 15,0-71-31,-17 35 16,-1 1-1,54-36 1,105-35 0,0 0-1,0-17-15</inkml:trace>
  <inkml:trace contextRef="#ctx0" brushRef="#br0" timeOffset="126028.47">17110 6068 0,'0'-18'16,"0"36"-16,-18-36 31,18 36-15,0 17-1,18 71 1,-1 53 0,1-71-1,-18-35-15,18 35 16,-1-53 0,-17-17-1,18-36 16,-53-35-15,17-17 0,-35-71-1,18 17 1,0 18 0,35 18-1,0 35 1,52 18-1,37 17 1,-1 54 0,-35-1-1,-36 35 1,-52 36 0,-35-35-1,-1-18 1,53-53-1,-52 35 1,17-35-16</inkml:trace>
  <inkml:trace contextRef="#ctx0" brushRef="#br0" timeOffset="126313.28">17357 6156 0,'0'0'16,"0"-18"-16,17 18 15,1 18 1,0 17 0,-1-17-16,1 35 15,-1-18 1,1 53-1,0 18 1,-1-18 0,-17-52-1</inkml:trace>
  <inkml:trace contextRef="#ctx0" brushRef="#br0" timeOffset="126479.59">17427 6191 0,'0'0'0,"-17"-70"16,17 34 0,17 19-1,36-1 1,18 0 0,52 1-1</inkml:trace>
  <inkml:trace contextRef="#ctx0" brushRef="#br0" timeOffset="126663.42">17480 6297 0,'-18'18'16,"36"-36"-16,-36 53 0,1-35 15,34-17 16,1 17-31,53-18 16,-36 0-16</inkml:trace>
  <inkml:trace contextRef="#ctx0" brushRef="#br0" timeOffset="127213.49">18027 6809 0,'0'-18'0,"0"36"0,0-54 15,-18 36 1,18 18 15,18 0-15,-18-1-16,18 71 15,17 18 1,-35-70 0</inkml:trace>
  <inkml:trace contextRef="#ctx0" brushRef="#br0" timeOffset="127365.02">17939 6967 0,'0'-17'15,"0"34"-15,0-52 0,0 0 16,35 17 0,53 1-1,-70 17-15</inkml:trace>
  <inkml:trace contextRef="#ctx0" brushRef="#br0" timeOffset="127547.75">18309 6844 0,'0'0'0,"-17"-18"16,17 1 0,17 34 30,-17 19-30,18-19-16,-1 18 16,1 18-16</inkml:trace>
  <inkml:trace contextRef="#ctx0" brushRef="#br0" timeOffset="128331.85">18662 6826 0,'0'-17'16,"0"34"-16,0-52 0,0 17 0,-18-17 15,1 17 1,-1 18 0,-17 53 15,-1 0-16,19-17-15,-1 16 16,-17 19 0,35-18-1,18-53 1,17-18 0,35-35-1,1-17 1,-36 35-1,-17 35 1,-18 17 0,17 18-1,-17 18 1,36-35 15,-1-18-15,-17-18-1,17-35 1,-35-17 0,18 17-1,-18 18 1,0 52 15,17 19-15,19-1-1,-19-35-15,1 18 16,35-1 0,0-34-1,0-1 1,-36 0 15,1 18-31,-1 0 16,1 0-1,0 18 1,-1 17 0,1-35-16,0 18 15,17-1 1</inkml:trace>
  <inkml:trace contextRef="#ctx0" brushRef="#br0" timeOffset="132077.22">18768 13388 0,'-18'0'15,"0"0"16</inkml:trace>
  <inkml:trace contextRef="#ctx0" brushRef="#br0" timeOffset="135802.04">18874 13106 0,'-18'0'0,"0"0"31,18-18-16,0 0 1,-17 1 0,17-18-1,-18-1 1,0 1 0,1 0-1,17 17-15,0 0 16,0-35 15,0 18-15,0 0-1,0 17 1,-18 1 0,0 17-1,18-18 1,18 18 265,-18-18-265,18 18-16,-18-17 15,0-1 1,17 0-16,-17 1 16,18-18-1,-18-18 1,0-18-1,-18 18 1,18 18-16,-17-36 16,-36-52 15,18-18-15,-1 0-1,36 52 1,0-16-1,18-1 1,-18 0 0,-18-35-1,-17 35 1,-18-70 0,18 17-1,17-18 1,-17 72-1,0-19 1,-18 1 0,17 17 15,36 35-15,-17 36-16,-1-53 15,18 53-15,-17-54 16,-19-52-1,19 53 1,17 35-16,-18-35 16,0 53-16,1-54 15,-19-16 1,-16 16 0,34 37-1,-17-19 1,17 18-1,0 0 1,18 18 15,0 17-15,0 1 0,0-1-1,0-17 1,0-18-1,-17 17 1,-36-52 0,-18-35-1,-17-18 1,35 17 0,35 54-1,1-1 1,17 18-1,-18 18 1,-17-18 0,-18 0-1,-18 0 17,1 0-17,52 36 1,-17-19-1,35 19 1,0-1 15,0 0-15,0 1 0,0-1-16,0 0 15,0-17 1,0 0-1,0 17 1,0-17 15,0 17-15,0-17 0,0 17 15,-18 18 0,1 0 0,17 18-31,-18 0 16,0 17 0,-17 36-1,0-1 1,17-35-16,1 36 15,-36 17 1,35-17 15,18-36-15,0-53 31,0 1-32,-18-1 1,18 0-16,-17-17 16,17-18-1,17 0 1,19 0 0,-19 18-1,1 35-15,0-35 16,34 35-1,1 0 1,18 17 15,-18 1-15,17 17 0,1 1-1,0-1 1,-36 0-1,-18-35-15,19 18 16,-1 0 0,0-1-1,-17-17 1,-18-17 0,-18-1 15,1 18-16,-36 0 17,0 0-32,-35 18 31,17-1-15,18 1-1,35-1-15,-17-17 16,0 18-1,17 0 1,1-1 0</inkml:trace>
  <inkml:trace contextRef="#ctx0" brushRef="#br0" timeOffset="136518.34">17216 8008 0,'-18'0'15,"36"0"-15,-71 18 0,35-18 16,0 17-16,18 1 31,18-18-15,0 0-16,17 0 16,35 0-1,19-35 1,-36-1-1,-36 1 1,1 0 0,-18 0-1,-35 35 1,17 17 0,0-17-16,1 36 15,-1 16 1,53-16 15,36-19-15,-18-17-1,35-17 1,-35-19 0,-53 19-1,0-18 1</inkml:trace>
  <inkml:trace contextRef="#ctx0" brushRef="#br0" timeOffset="174353.98">4304 14235 0,'18'-18'16,"-36"36"-16,53-54 0,-35 19 15,18-19-15,17 1 16,-35 17 15,18 18 0,-18 18-15,17 35 0,1-18-1,0 1-15,-1 17 16,1-36-16,0 36 15,-1 0 1,1-35 0,-18-36-1,17-35 1,1-53 0,0 18-1,17 17 1,0 54 15,1 17-15,16 35-1,19 18 1,-36 0 0,-17 0-1,0-35 1,-1-18-1,-17-18 1,0 0-16,0-17 16,18-36-1,0 18 1,17 36 0,0 52-1,0 0 16,18 1-15,-17-1 0,-19-35-1,1 0 1,17-35 0,-17-18-1,-1 17 1,1 36-1,0 18 1,-18 0-16,0 35 16,17 17-1,-17-17 1,0-35 0</inkml:trace>
  <inkml:trace contextRef="#ctx0" brushRef="#br0" timeOffset="174504.66">5221 14023 0,'-18'-18'15,"36"36"-15,-36-53 0,1 35 16,17-18 0,-18 36-1,1-1 1,17 1-16</inkml:trace>
  <inkml:trace contextRef="#ctx0" brushRef="#br0" timeOffset="174788.42">5450 14023 0,'18'0'0,"-36"0"0,36-18 0,-18 1 16,18-1 0,-1-17-1,1 35 1,-18 17 0,0 36-1,0-35-15,-18 52 16,18 19-1,18-36 1,0-53-16</inkml:trace>
  <inkml:trace contextRef="#ctx0" brushRef="#br0" timeOffset="190354.49">22842 7020 0,'18'0'31,"0"18"0,-18 0-15,17-18-1,-17 17-15,18 1 16,0 35 0,-1-36-1,18 1 1,-17-18 0,35-35-1,18-1 1,17 1-1,-53 18 1,-17 17-16,17-18 16,0 18-1,-17 0 1,0 18 0</inkml:trace>
  <inkml:trace contextRef="#ctx0" brushRef="#br0" timeOffset="194408.61">16140 5803 0,'0'-17'16,"-18"17"-1,0 0 1,1-18 0,17 0 15,17 18-31,19 0 15,69 0 1,-34-17 0,-36 17-1,18 0 1,18 0 0,-18 0-1,-36 0 1,-34 0 15,-1 17-31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09:57:19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7602 5768 0,'0'0'15,"0"-35"-15,53-1 16,-17 19 15,-19 34-31,18 54 32,1 52-17,-36 18 1,0-52-16,-18 105 15,-17 106 1,17-1 0,18-34-1,18-124 1,17 18 0,-35-106-1</inkml:trace>
  <inkml:trace contextRef="#ctx0" brushRef="#br0" timeOffset="1150.8">7391 5627 0,'-36'0'15,"72"0"-15,-107-18 0,53 18 0,-17 0 16,18 0-16,52-17 31,-18 17-15,72 0-1,87-36 1,0 19 0,142-54-1,123 1 1,106-1-1,70 0 1,-211 18 0,158-17-1,-105 17 1,-159 18 0,-194 35-1,-36 0 1,-70 17 15,18 1-15,-1-18-1,1 18 1,0-1 0,17 1-1,-35 0 1,0-1-1,18 1-15,-18 17 16,0 36 0,-18 70-1,0 18 1,18-18 0,-17 123-1,70 36 1,0 0-1,-1-53 17,-34-106-17,-18 18 1,-35-53 0,-36-36-1,18-52 1,-70-18-1,-36 0 1,-88 0 0,0 17-1,88 1-15,-229 35 16,-247 35 0,0 18-1,106-35 1,265-19-1,158-34-15,-71 0 16,72-1 15,87-17-15,36 0 15,-18-17-15</inkml:trace>
  <inkml:trace contextRef="#ctx0" brushRef="#br0" timeOffset="2369.3">8378 5944 0,'-17'0'47,"17"18"-31,0 0-1,0 52 1,0 54-1,17-36 1,-17-53-16,36 53 16,17-17-1,17-36 1,18-53 0,-35-34-1,18-90 1,-36-34-1,-35 17 17,-17 106-17,-19 36 1,1 52 0,17-17-16</inkml:trace>
  <inkml:trace contextRef="#ctx0" brushRef="#br0" timeOffset="2735">9049 6032 0,'17'-17'0,"-34"34"0,34-69 15,-34-1 1,-19 35 15,1 18-15,-18 35-1,36 36 1,17 17 0,53 0-1,-1-35 1,1 18-1,-17-18 1,-54 0 0,-17-18-1,17-18-15,-35 1 16,18-18 0</inkml:trace>
  <inkml:trace contextRef="#ctx0" brushRef="#br0" timeOffset="3486.25">9260 6174 0,'0'0'16,"18"0"-16,0-18 16,-18 0-1,-18 1 1,18-1-1,0 53 17,18 1-17,17-19 1,36-34 0,-36-1-1,-18 0-15,1-17 16,-18-36 15,-53 54-15,0 17-1,0 70 1,36 1 0,-1 35-1,71 0 1,35-36-1,-35-52 1,18-18 0,-36-53-1,-35-53 1,-18 18 0,1 35-16,-1-18 15,-17-17 1,35 71 15,35-1-15,18 36-1,35 17 1,-17 35 0,-54 19-1,-17-19 1,-17-35-16,-1 18 15,-17 18 1,17-36 0,36-17-1,35-18 1,0-35 0</inkml:trace>
  <inkml:trace contextRef="#ctx0" brushRef="#br0" timeOffset="4570.68">26070 5045 0,'0'0'15,"18"-36"1,0 36 0,-18 18 30,0 0-30,0 17-16,17 36 16,-17-19-16,18 72 15,-1 88 1,1 87 0,0-69 15,-18-124-31,17 123 15,1 36 1,17-89 0,-17-106-16</inkml:trace>
  <inkml:trace contextRef="#ctx0" brushRef="#br0" timeOffset="6038.74">25841 4639 0,'0'-18'0,"18"18"31,-1 0-15,19 0-16,52 0 15,159 0 1,123 0 0,195-17-1,-125-1 1,354-17 15,0 17-15,-18-35-1,-317 36 1,-230-1-16,177 0 16,141 1-1,-124-1 1,-141 18 0,-194-18-1,-17 18 1,-54 0-1,1 0 17,0 0-17,17 0 1,-17 18 0,-18 0 15,17-18-16,-17 35 1,18 0 0,-18 18-1,-18 0 1,18-35-16,-35 52 16,0 107-1,17 70 1,0 88-1,18-88 1,18 123 0,17-35-1,18-52 1,-35-125 15,17 36-15,-17-53-1,-18-35 1,-35-88 0,-18-36-1,-71-35 1,-105-17 0,-142-1-1,-193 18 1,70 36-1,-353-19 1,-70 36 0,141 0-1,388 18 1,247-18 0,-71 18-1,18-1 1,106 19-1,18-19 1,-1-17 0,36 0-1,-1 0 1,-16 0 0,16 0-1,-52 0 1,-18 18-1,0-1 1,18-17 0,53 0-1,0 0 17,17 0-17,53-17 1,1-1-1</inkml:trace>
  <inkml:trace contextRef="#ctx0" brushRef="#br0" timeOffset="7173.48">27887 4939 0,'0'0'0,"-35"0"0,17 0 16,-52-35-1,-1 35 1,-17 0 0,35 17-1,-18 36 1,1 0-1,35 0 1,35 18 0,17-36 15,36 18-15,53 0-1,17 0 1,-17 0-1,-53-1 1,-35-16 0,-36-1-1,-35-17 1,18-1-16,-36-17 16,-52-17-1,52-1 1,36-17-1</inkml:trace>
  <inkml:trace contextRef="#ctx0" brushRef="#br0" timeOffset="8074.98">28205 5186 0,'0'0'15,"-18"-18"-15,0 1 16,1 17-16,-1 0 31,18 17-15,-18 1-1,18 17 1,36 0 0,17-35-1,0 0 17,-36 0-32,36 0 15,0-53 1,-53-17-1,-18-1 1,-35 18 0,1 36-1,-19 70 1,18 17 0,18 36-1,35-35 1,17 17-1,54-18 1,35-17 0,-36-53 15,36-17-15,-18-54-1,-70-17 1,-36-18-1,-17 53 1,-18 0 0,0 18-1,53 17 1,53 1 15,35 17-15,18 53-1,-35-18 1,-54-17 0,19 34-16,-36 37 31,-36-19-15,1 1-1,17-54 1,18 19-1,36-1 1,34-17 0,1-18-1</inkml:trace>
  <inkml:trace contextRef="#ctx0" brushRef="#br0" timeOffset="8524.95">28945 5115 0,'0'0'0,"0"-17"32,18 17-1,-18 17-31,18 1 15,17 35 1,0 0 0,-17-18-16,17 18 15,0 53 1,1-36 0,-1-34-1,-17-19 1,-1-17-1,1-53 1,17-35 15,-17 18-15,-1 34-16,1-34 16,-18 52-1,-18 18 1,1 18-16</inkml:trace>
  <inkml:trace contextRef="#ctx0" brushRef="#br0" timeOffset="9692.54">29669 5292 0,'0'0'0,"0"-18"15,-18 18 1,18-18 0,-18 18-1,1 0 16,17 18-15,0 0 0,0-1-1,17 1 1,1-18 0,35 0-1,0-18 1,-36-17-1,1 17-15,-18-35 16,0 18 0,-35-18-1,-18 0 1,-18 36 0,36 52-1,0-17-15,-18 35 16,0 17-1,18 36 1,35 17 0,35-52-1,-17-53-15,17 35 16,71-1 0,17-52-1,-35-35 1,-35 18-16,18-36 15,17-71 1,-53 1 15,-70 17-15,0 53 0,17 35-16,-17 1 15,0-1 1,17 0-1,36 18 17,-18-17-17,17 17-15,54 0 16,35 0 0,-54 17-1,-16-17-15,-1 36 16,0 17-1,-35 52 17,-53-16-17,18-19 1,17-52-16,-17 35 16,18 0-1,17 0 1,0-36-1,17 1 1,36-1 0,18-17-1,17-17 1,-53 17 0,-17-18-16,17 18 15,-17-17 1,-36 17 15,0 0-15,1 0-16,-18 0 0</inkml:trace>
  <inkml:trace contextRef="#ctx0" brushRef="#br0" timeOffset="14564.95">27411 5980 0,'17'0'0,"19"0"15,17 0 1,-18 0 0,-17 0-1,17 0 17,18 35-17,-36 18 1,1 0-1,-36 17 1,-35 18 0,-17 1-1,35-36 1,35-36 0,0 1-16,0-1 15,35 1 1,35 17-1,-17 1 1,-35-19-16,35 19 16,-18-1-1,-35 18 17,-17-18-17,-1 0 1,0 1-1,-17-1 1,17 0 0,1 0-1,-1 1 1,0-19 0,1-17 30,17-17-30,17-1 0</inkml:trace>
  <inkml:trace contextRef="#ctx0" brushRef="#br0" timeOffset="15766.26">28822 5962 0,'-18'0'0,"36"0"0,-36-18 15,1 18 1,34 0 15,19 0-15,16 0 0,1 0-1,-35 36 1,-18 34-1,-18-35-15,-17 36 16,-18 70 0,36-35 15,17-36-15,17-17-1,-17-35-15,35 17 16,1 1-1,17-19 1,-36 1 0,1 0-1,-18-1 1,0 36 0,18-18-1,-18 1 1,35-1-1,-17 0 1,-1-17 0,1-1 15,-18 1-15,-18-18-1,-35 18 1,0-1-1,18 1 1,17-18 0,18 18-1,18-18 17,0 0-17,-1 0 1</inkml:trace>
  <inkml:trace contextRef="#ctx0" brushRef="#br0" timeOffset="16984.53">30110 6015 0,'0'0'0,"-18"0"0,0-18 16,1 1 15,17-1-15,17 18-1,1-18 1,52 18-1,-17 18 1,-35 35 0,0-36-16,-1 36 15,-17 53 1,-35-18 0,0-17-1,17-36 1,18-17-1,0 17 1,18-17 15,-1-1-15,1 1-16,17 0 16,18 17-1,-17 0 1,-36 1-1,-18-1 1,-17 0 0,-1-17-1,1-1 1,17 1 0,18 0 15,18 17-16,0-17 17,-18-1-32,17 19 31,1-1-15,-18-18-1,18-17 1,-18 18-1,-18-18 64</inkml:trace>
  <inkml:trace contextRef="#ctx0" brushRef="#br0" timeOffset="18392.25">31221 6068 0,'-18'0'0,"36"0"0,-53 0 15,35-18-15,-36 18 16,36-18 0,18 18 15,35-17-15,-36 17-16,36-18 15,36 18 1,-19 35 15,-35 18-15,-35-17-1,-17 52 1,-19-18 0,-16-17-1,34 0 1,0 0-1,18 0 1,53-18 0,-18 1-1,-17-19-15,17 1 16,18 0 0,-35-1-1,-18 1 1,-35-18 15,-18 35-15,0-17-1,18 17 1,17 0 0,18-17-16,18 0 15,17 35 1,0-1-1,18-16 1,-18-19 0,-17 1-1,-18 0 17,-18-18-17,1 17-15,-1-17 16,18 18-1,-18-18 1,18-18 78</inkml:trace>
  <inkml:trace contextRef="#ctx0" brushRef="#br0" timeOffset="29459.16">9419 7638 0,'18'17'156,"-1"-17"-124,-17 18-17,18-18 17,-18 18-1,18-18-31,-18 17 234,17-17-218,1 0-1,-18 18 1,18-18 0,-1 0 46,-17 17-31,18-17-15,0 0 47,-18 18-48,17-18 32,-17 18-16,18-18-31,-1 0 32,-17 17-17,18-17 1,0 18 15,-1 0 32,-17-1 171,-17-17 157,-1 0-251,18-17-140,0-1 47,-18 18-31,18-18-1,0 1 17,-17 17-17,34 0 32,1 17-31,0 1-1,-1-18-15,-17 18 16,18-1 0,0 1-1,17 0 1,-17-1-1,17 1 1,0 17 0,36 18-1,-36 0 1,0-35 0,18 35-1,35 17 1,1 18-1,34 36 1,36 17 0,-36-35-1,54 52 1,34 1 0,1-18-1,-71-52 1,-70-37-16,70 37 15,88 52 1,-17 35 0,-18-17-1,-71-53 17,54 52-17,17-34 1,35 17-1,-70-53 1,-71-35-16,71 35 16,105 71-1,-34-18 1,-19 18 0,-70-71-1,-88-53-15,88 36 16,36 35-1,-19 0 1,-69-53 0,-54-18-16,35 18 15,19 0 17,-1 17-17,0-17 1,-35-18-1,-18-17-15,36 17 16,-1 36 0,1-18-1,-18 17 1,-18-34 0,36 17-1,-1 17 1,-17-17-1,-35-35 1,-1-1 0,-69-17-1</inkml:trace>
  <inkml:trace contextRef="#ctx0" brushRef="#br0" timeOffset="38590.75">31062 5062 0,'0'0'0,"0"18"16,18-18 46,-1 18-46,36-1 0,35 54-1,-17-18 1,-18-18-16,17 18 15,19 0 1,-36 0 0</inkml:trace>
  <inkml:trace contextRef="#ctx0" brushRef="#br0" timeOffset="38990.82">31468 5133 0,'0'0'0,"0"-18"0,-36 1 32,19-1-17,-1 36 32,1-18-31,-19 35-1,1-17-15,-36 34 16,-17 19 0,18 0-1,17-1 1,53-52-1,-18-1 1,18-34 15,0-1 1,18 18-32,-18-17 0</inkml:trace>
  <inkml:trace contextRef="#ctx0" brushRef="#br0" timeOffset="40826.47">20955 11095 0,'0'0'0,"0"-18"16,0 1-1,0 34 32,18 1-47,-1 70 16,-17-17 0,18-18-16,0 52 15,-18-69-15,17 52 16,1 0-1,-1-35 17,-34-71-1,17-35-15,-18-35-1,-17-35 1,17 52-1,18 36-15,-35-18 16,17-18 0,1 1-1,17 17 1,17 18 0,36-1-1,18 36 1,-1 18-1,-34 35 1,-1 17 15,-35 19-15,-35-19 0,-36-17-1,18-35 1,36-18-16,-36 0 15,0 0 1,35-18 0,18-17-1</inkml:trace>
  <inkml:trace contextRef="#ctx0" brushRef="#br0" timeOffset="41928.93">21625 11060 0,'0'0'16,"-17"-18"-16,17 0 15,-36 1 1,19-1-1,-1 18 1,18 18 31,0-1-31,0 1-1,0 0-15,0 17 16,0 35-1,0 1 17,0-36-32,0 36 15,0-18-15,0 17 16,0 1 0,18-1-1,-18-52 1,17 0-1,-34-36 17,17 0-17,-18 1 1,0-1-16,18-52 16,-17-36-1,17 0 16,0 35-15,0 107 15,-18 69-15,1-52 0,17-17-16,0 17 15,0-18-15,0 0 16,17-17-1,1-18 1,-1-53 0,-17-18-1,18 36-15,-18-53 16,18 0 0,-18 105 15,-18 1-16,0 35 1,-17 53-16</inkml:trace>
  <inkml:trace contextRef="#ctx0" brushRef="#br0" timeOffset="50235.84">22137 11395 0,'0'17'47,"-18"-17"-47,36 0 156,-1 0-140,1 0-1,0 0 1,-1 0-16,1 0 15,35-17 1,-35 17 0,-1 0-1</inkml:trace>
  <inkml:trace contextRef="#ctx0" brushRef="#br0" timeOffset="54429.25">20743 10795 0,'0'18'16,"-35"-1"0,17-17-16,-17 18 15,18 0 1,17-1-1,0 18 1,0 1 0,0 17-1,0 0 17,0 17-17,0-35 1,0 54-1,0 16 1,0 1 0,17-35-1,1-1 1,-1-17 0,1-35-1,-18 0 1,-18-18 31</inkml:trace>
  <inkml:trace contextRef="#ctx0" brushRef="#br0" timeOffset="56260.47">9525 6773 0,'-18'0'16,"36"0"-16,-36-17 16,1 17 15,34 0 31,-17 17-46,18 1 0,0 0-16,-1-1 15,19 1 1,-19 17-1,1-35-15,-1 18 32,1-18-1,-18-18-15,0 1-1,-18-1-15,18 0 16,-35-17-1,0 35 1,17 18 0,-17 17-1,35 0 1,-18-17 0,36-1-1,0-17 1,-1 0-1,19 0 1,-19-35 15,1 18-15,-18-1 0,-18 18-16,1 0 15,-19 35 1</inkml:trace>
  <inkml:trace contextRef="#ctx0" brushRef="#br0" timeOffset="58522.81">22066 10601 0,'-35'0'0,"70"0"0,-88 0 15,36 0-15,-36-18 16,18 18-1,-1 0 1,36-17 15,18 17-15,0 0 0,-1 0-1,18-18 1,18 18-1,0-18 1,-35 18-16,35 0 16,35 18 15,-70 0-15,-1-1-1,-17 36 1,0-17-1,0 52 1,0 35 0,0-17-1,18-35 1,0 34 0,17 1-1,0-18 1,-17-17-1,-18-36 1,-18-17 0,-17 0-1,-36-1 17,1-17-17,34 0-15,-34 0 16,17 18-16</inkml:trace>
  <inkml:trace contextRef="#ctx0" brushRef="#br0" timeOffset="64429.38">23142 10866 0,'18'0'0,"0"0"16,-1-18 15,-17 0-15,18 18 0,-1-17-1,19-19 1,52 1-1,-18 17 1,-34 18-16,34-35 16,71 0-1,18-18 1,0 0 0,-53 18-1,88-36 1,17 1 15,-17-19-15,0-16-1,-88 52 1,53-18 0,-35 1-1,-1 17 1,53-18-1,-34 36 1,87-53 0,-18-1-1,-34 19 1,-54 17 0,71-35-1,53-18 1,18 18 15,-71 53-15,-106-1-16,71 1 15,70-18 1,18-35 0,18 17-1,-71 1 1,-106 34-16,88-34 15,54-18 1,-72-1 0,-34-16-1,-36 52 1,53-35 0,36 17-1,-19 0 1,-17 19 15,-52 16-15,34-17-1,18-17 1,18-1 0,-71 36-1,36-36 1,-71 36-1,-18 0 1,0 0 0,0-1-1,18 1 1,0 0 0,-18-1-1,1 1 1,-1 0 15,36-18-15,-36 18-1,18-1 1,-36 19 0,1-1-1,17 0 1,-17 1-1,-18-1 1,18 1 0,-1 17-1,1-18 1,-36 18 46,1 18-62,-19-18 32,19 0-32,-19 0 15,19 0-15,-19 17 16,-34-17 0,-1 18-1,-17-1 1,35 1-1,-17 17 1,34 1 0,19-36-1,17 17 1,35-34 15,-17-1-15,17 18-1,36-35 1,-36 35 0,53-18-1,-17 0 1,-19 18 0,-16 0-1,-19 0 1,-17 18 31,0 0-47,0-1 15,18 19 1,-18 17 0,0 17-1,-18-35 1,1-17-1,17 17 1,-36 18 0,36-35-1,0 0 1,-17-18 15,17-18-15,-18 18-1,1-18 1,17 1-16,-18-1 16,-35 0-1,18-35 1,-1 18 0,19 18-1,-18-19 16,35 19-15,-18 17 0,18-18 15,0 0 78,0 1-93,0-1 0,0 36 15,0-1 0,0 19-15,0-19-16,0 1 15,18 17 1,17 0 0,-18-17-1,1-18 1,17 0-1,1-35 1,-36-18 0,-18-18-1,0 54 1,-52-19 0,35 36 15,-18 36-16,53-19 1,35 1 15,0 0-15,0-18 0,-17 0-16,17 0 15,1-18 1,-19-17-1,1 17 1,-36 0 0,-17 18-1,0 18 1,-1 0 0,19-1-1,17 1 16,35-18-15,18 18 0,0-36-1,-35 0 1,-1 1 0,-34-19-1,-1 36 1,-35 36-1,18-1 1,17-17 0,18 17-1,18-17 1,17-18 0,-17 0-16,-1 0 31,36-18-16,-35 0 1,-1 1 0,-34 17-1,-18 35 1,-1 18 0,19-18-1,-1 0 1,36-35-1,17 18 1,0-53 0,18-1-1,-35 19 1,17-1 0,-70 36 30,-1-1-30,19 1-16,-1 0 0</inkml:trace>
  <inkml:trace contextRef="#ctx0" brushRef="#br0" timeOffset="86090.09">20232 12241 0,'-18'0'15,"36"0"-15,-36-17 0,18-1 16,18 18-1,-1 0 1,-17 18 0,18-18-1,0 17 17,-1-17-17,19 0 1,-19 0-1,36 0 1,53 18 0,0-18-1,35 0 1,53-18 0,-35 18-1,123 0 1,35 0-1,-17 0 1,-123 0 0,-89 0-16,106-17 15,88-1 1,18-17 0,-53 0-1,-124 35 1,19-18 15,-37 18-15,-52 0-1,-17 0 1,-1 0 0,0-18-1,0 18 1,-17 0-1,0 0 17,-36 0 30,0 0-31,1 0 32</inkml:trace>
  <inkml:trace contextRef="#ctx0" brushRef="#br0" timeOffset="153679.88">31979 5680 0,'0'-18'0,"0"0"31,0 36 0,0 0-31,0 17 16,-17 53-1,17-35 1,0-18 0,0 18-16,0 0 31,0 0-16,17-35 1</inkml:trace>
  <inkml:trace contextRef="#ctx0" brushRef="#br0" timeOffset="153930.04">31821 5733 0,'0'0'0,"17"0"16,-17-18 0,18 0-16,52 1 31,1-1-16,-36 0-15,36 1 16,-1 17-16</inkml:trace>
  <inkml:trace contextRef="#ctx0" brushRef="#br0" timeOffset="154214.37">32191 5680 0,'0'17'16,"0"1"-1,-18 0 1,18-1-16,0 1 15,-17 52 1,17 1 0,-18 0-1,18-36 1</inkml:trace>
  <inkml:trace contextRef="#ctx0" brushRef="#br0" timeOffset="154914.69">32332 5768 0,'0'-18'15,"0"36"-15,0-53 16,0 17 0,-18 36-1,18-1 1,0 1-16,18 17 15,0 18 1,-18 18 0,17-18-1,-17-36 1,0 1 15,0-1-31,-17-52 31,17 0-15,0 0-16,0-18 16,17-18-1,1 18 1,-18 36 0,0-1-1,18 18 1,-1 0-1,1 0-15,17 18 16,18 17 0,-18-17-1,-35-1 1,18 18 0,-71 36-1,-35-18 1,17-18-1,36 0-15</inkml:trace>
  <inkml:trace contextRef="#ctx0" brushRef="#br0" timeOffset="201748.99">25400 10918 0,'0'18'0,"18"17"16,-18-17-1,17 17 1,-17-17 0,18 35-1,0 0 1,-18 0 0,17 53-1,-17 140 1,-17 90-1,17 34 1,17-52 0,1-160-1,35 1 1,-18-71 0,-17-88-1</inkml:trace>
  <inkml:trace contextRef="#ctx0" brushRef="#br0" timeOffset="202783.31">25153 10795 0,'0'-18'0,"0"36"0,0-53 16,53-1 0,35 1-1,159-18 17,124 0-17,-54 18 1,-123 17-16,194-17 15,-176 18-15,229-19 16,264-17 0,-52 18-1,-71 17 1,-247 1 0,36-1-1,-160 0 1,-123 18-1,-88 18 17,-17 0-17,17 17 1,-18 18 0,1 18-1,-1-1 1,0 106-1,-17 89 1,35 53 0,0-72-1,18-140-15,17 141 16,35 71 0,-17-54-1,-53-105 1,-53-88-1,-70-18 1,-106-36 15,-71-34-15,35-19 0,124 36-16,-229-35 15,-371 17 1,-176 18-1,-54 53 1,407 0 0,-18 0-1,335 0 1,194-35 0,71-18-1,17 0 1,-17-18-1</inkml:trace>
  <inkml:trace contextRef="#ctx0" brushRef="#br0" timeOffset="203617.71">25329 11624 0,'0'0'16,"-17"0"-16,52 0 31,0 0-15,124-18-1,159-17 1,-36 17 0,-123 18-16,229-35 15,300 18 1,105-19 0,-17 19-1,-282-1 1,71 0-1,-177 1 17,-212-1-17,-141 0 1,-87 18 0,16 0-16</inkml:trace>
  <inkml:trace contextRef="#ctx0" brushRef="#br0" timeOffset="204470.72">26264 10954 0,'0'0'0,"0"-18"0,-17 0 16,-1 18 0,18 36 15,0 70-15,0-36-1,0-35-15,18 36 16,-1 0-1,-17-36 1,0-18 0,-17-17-1,17-17-15,-18-18 16,-17-54 0,17-34-1,-17-1 1,17 71 15,18-17-15,35 35-1,54 35 1,-1 53 0,-53-1-1,18 54 1,-71 0-1,-52-35 1,17-36 0,-35-35-1,35-18 1</inkml:trace>
  <inkml:trace contextRef="#ctx0" brushRef="#br0" timeOffset="204852.48">26670 10901 0,'0'-18'0,"0"36"0,0-71 0,18 18 15,-1-18 1,-17 35 0,18 36-1,-18 35 1,18 70 15,-18-17-15,0-71-16,0 71 15,0 0 1,0-53-16</inkml:trace>
  <inkml:trace contextRef="#ctx0" brushRef="#br0" timeOffset="205555.68">27869 10636 0,'0'0'15,"0"-17"1,-17-1 0,17 36 31,0-1-32,0 19-15,17 16 16,-17 19-1,0-18-15,18 70 16,-18-52-16,0 70 16,35 106-1,1 0 1,-1 0 0,0-106-1,0 18 16,-17-53-15,-18-89 0</inkml:trace>
  <inkml:trace contextRef="#ctx0" brushRef="#br0" timeOffset="206737.84">28363 10707 0,'0'17'31,"0"1"-15,0 17 0,0-17-16,18 53 15,17 34 1,18-34 0,18-18-1,-18-53 1,-18-18-16,35-17 15,19-71 1,-36-17 0,-53 34-1,-36 54 1,-17 35 0</inkml:trace>
  <inkml:trace contextRef="#ctx0" brushRef="#br0" timeOffset="207104.68">28998 10707 0,'18'-18'16,"-36"36"-16,36-53 0,-18 17 15,-18 18 1,1 18 0,-1-18-16,0 35 15,18-18-15,0 36 16,18 18 0,35-1 15,-35-17-16,-18-35-15,17 35 16,-17-18 0,-35 0-1,-18-35 1</inkml:trace>
  <inkml:trace contextRef="#ctx0" brushRef="#br0" timeOffset="207858.56">29263 10813 0,'18'0'16,"-36"0"-16,36-18 0,-18 0 15,-18 1 16,18 34-31,-18 1 16,1 35 0,17 0-1,17 0 1,19-36 0,16-17-1,-34-53 1,0 18-1,-18 0 1,-36 17 0,19 71-1,-1 18 1,18-18 15,18 17-15,35-35-1,17-17 1,-34-36 0,-19-34-1,-17-72 1,-17 1 0,-1 70-1,18 17-15,0 1 16,18 18-1,35-1 1,-1 36 0,-16-1-1,-19 71 1,-52 36 15,-35-18-15,17-1-1,17-69 1,36-1 0,53-35-1,53 0 1,-35-18 0</inkml:trace>
  <inkml:trace contextRef="#ctx0" brushRef="#br0" timeOffset="208923.56">30268 10372 0,'0'0'0,"18"0"0,0 0 15,52 0 1,71-18 0,-17 0-1,123 1 1,123-19 0,106 19-1,-158-1 1,123 1-1,-88-1 1,-142 0 0,-105 1-1,-71-1 17,-17 18-17,0-18 1,-36 36-1,-17 17 1,17 1-16,-35 34 16,-35 54-1,17 34 1,54 72 0,34-36-1,36 141 1,36 0-1,-19-18 1,-17-34 0,-35-160 15,-1-17-15,-52-71-1,-53-52 1,-36-1-1,54 0-15,-142-17 16,-246-18 0,-89 18-1,88 52 1,247 1 0,36 35-1,88-18 1,17-17-1,54-36 1</inkml:trace>
  <inkml:trace contextRef="#ctx0" brushRef="#br0" timeOffset="209675.4">30586 11324 0,'35'0'15,"-70"0"-15,105 0 0,19 0 16,69-17-1,-69-1-15,157 0 16,-87 1-16,176-1 16,230 18-1,-54 18 1,-246-1 0,-159-17-16,53 18 15,-54-36 1,-87 1-1,-36-1 1</inkml:trace>
  <inkml:trace contextRef="#ctx0" brushRef="#br0" timeOffset="210175.05">31380 10636 0,'17'-17'15,"-34"34"-15,52-52 16,-18 35 0,-17 35-1,-17 36 1,17 52 0,17-35-1,-17-35-15,36 71 16,-1-71-1,-17-18 1</inkml:trace>
  <inkml:trace contextRef="#ctx0" brushRef="#br0" timeOffset="210408.52">31115 10636 0,'18'0'16,"-1"0"-1,1-17 1,35 17 0,-36 0-16,54 0 15,70 0 1,-53-18-1</inkml:trace>
  <inkml:trace contextRef="#ctx0" brushRef="#br0" timeOffset="210776.01">31856 10672 0,'0'-18'0,"0"36"0,0-54 16,0 19 15,17 17-31,-17 17 15,0 1 1,0 17-16,18 18 31,0 71-15,-18-1 0,0-17-1,0-53 1</inkml:trace>
  <inkml:trace contextRef="#ctx0" brushRef="#br0" timeOffset="211327.11">32244 10530 0,'0'18'62,"0"0"-62,0-1 16,0 19 0,18 69-1,-18 37 1,0-72-1,0-35-15,0 18 16,0-17 0</inkml:trace>
  <inkml:trace contextRef="#ctx0" brushRef="#br0" timeOffset="211728.06">32068 10583 0,'-18'0'16,"18"-17"-1,0-1 32,35 18-31,-17-18-1,17 18-15,18 0 16,35 36 0,18 34-1,-53 36 1,-18-18 15,-35-35-31,0 35 16,-35 36-1,-53-71 1,-36-36 0</inkml:trace>
  <inkml:trace contextRef="#ctx0" brushRef="#br0" timeOffset="-180195.64">30304 12559 0,'-18'-18'16,"36"36"-16</inkml:trace>
  <inkml:trace contextRef="#ctx0" brushRef="#br0" timeOffset="-180059.76">30286 12524 0,'0'0'0,"18"0"31,-1 17-15,36-17-1,-35 18-15,35-18 16,88 18-1,18-18 1,-18 0 0</inkml:trace>
  <inkml:trace contextRef="#ctx0" brushRef="#br0" timeOffset="-141489.86">23901 12453 0,'0'18'0,"0"-36"0,17 36 46,-17-1-30,18-17-16,0 18 16,70-18-1,35 0 17,36 0-17,-53 0 1,53-18-1,-54 1 1,-52 17 0,-17 0-1,-19 0-15,1 0 16,35 0 0,0 0-1,-18 0 1,-17 0-1,-1 0 1,-34 0 47,-1 17-48,0-17-15</inkml:trace>
  <inkml:trace contextRef="#ctx0" brushRef="#br0" timeOffset="-140922.78">24659 12259 0,'-17'-18'0,"-19"18"31,19 0-15,34 0 15,1 0-16,17 0 1,53 18 0,1 0-1,-19 17 1,-17 0 0,-35-35-16,-1 18 15,1-1 1,-18 1-1,0 0 1,-18-1 0,-35 36 15,0-17-15,-35-1-1,53-17 1,-18-1-1,18 1 1,0-1 0</inkml:trace>
  <inkml:trace contextRef="#ctx0" brushRef="#br0" timeOffset="-139770.89">24589 12259 0,'0'-18'31,"0"36"-15,-18 0 0,0 17-1,18 18 1,0 17 0,0-17-1,0-35-15,0 0 16,18 17-1,0-35 1,-1-18 15,-17 1-31,18-19 16,0 19-16,-18-36 16,17-18-1,-17 18 1,0 89 15,0-19-31,-17 36 16,17 18-1,17-36 1,-17-17-16,18-1 16,-1 1-1,1-36 1,0-17-1,-1 0 17,-17 17-32,0-17 15,18 17 1,-18 53 15,0 1-15,0-19-16,0 1 15,0 0 1,18-18 0,17-18-1,0-35 1,0 0 0,-17 0-1,-36 71 16,18-1-15,-35 36 0,-18 18-1,0-18 1,36-53-16</inkml:trace>
  <inkml:trace contextRef="#ctx0" brushRef="#br0" timeOffset="-114868.7">24800 11271 0,'0'0'0,"-17"0"16,-1-17-16,0 17 15,1 0-15,17-18 16,17 18 0,1 0-1,0 18 16,-1-18 1,19 17-17,34-17 1,-35 0 0,-17 0-16,35 0 15,0 0 1,0 0-1,-36 0 1,-34 0 31,17-17-47,-53 17 16,35 0-1</inkml:trace>
  <inkml:trace contextRef="#ctx0" brushRef="#br0" timeOffset="-102037.73">25012 11783 0,'0'0'0,"-18"0"15,1 0 1,34 0 62,1 0-78,0-18 16,34 18-1,1-17 1,-17 17 0,-19 0-1</inkml:trace>
  <inkml:trace contextRef="#ctx0" brushRef="#br0" timeOffset="18319.18">1570 9454 0,'18'-17'16,"-36"34"-16,53-52 0,-17-18 16,-1 36-1,-17 34 17,-17 19-17,-1 16 1,-17 54-1,17-35-15,-35 70 16,0 53 0,18-71-1,53-87 1,17-19 0,36-52-1,52-53 1,53-18-1,-17-17 1,-71 70 0</inkml:trace>
  <inkml:trace contextRef="#ctx0" brushRef="#br0" timeOffset="18568.56">1729 9701 0,'0'0'0,"-18"-70"16,18 17-1,0 35 1,0 36 0,35 70-1,1 88 1,-19 19-1,18-90 1,-17-52-16</inkml:trace>
  <inkml:trace contextRef="#ctx0" brushRef="#br0" timeOffset="19203.18">2099 9666 0,'0'-18'0,"0"36"0,0-71 15,0 36-15,0-19 16,18 72 15,-1-1-31,1 53 16,0-53-16,-1 71 15,18 18 1,1-54 0,-36-105 31,0 0-47,-18-71 15,-17-88 1,0 53-1,35 88 1,0 70 0,35 72-1,35 34 1,1-17 0,-36-89-1,18-34 1,-35-54-1,-1-87 1,-34 16 0,17 72 15,0 35-15,0 88-1,17 52 1,19 1-1,-36-71-15,35 71 16,0 0 0,-17-88-16</inkml:trace>
  <inkml:trace contextRef="#ctx0" brushRef="#br0" timeOffset="19869.93">2840 9454 0,'0'-35'15,"0"70"-15,0-105 0,0 52 0,-18-17 16,18 53 0,0 35-1,36 70 1,-1-35 15,-18-35-31,36 35 16,0-17-1,-17-36 1,-36-88 0,-53-88-1,0 18 1,-18-54 0,1 54-1,17 70 1,53 18-1,0 17 1,17 0-16,54-17 16,52 35 15,1 18-15,-71 17-1,-18 71 1,-70 0-1,-18-36 1,18-35 0,17-35-1,18-17 1,70-36 0,54 18-1,-18 17 1,52 36-1,-52 35 1,-106 52 15,-53-16-15,18-54-16,-53 53 16,17-35-16</inkml:trace>
  <inkml:trace contextRef="#ctx0" brushRef="#br0" timeOffset="20120.55">1464 11077 0,'-35'0'0,"70"0"0,-53-35 31,54 17-31,122-105 15,19 35 1,-71 17 0,141-52-1,229-71 1,35-18 0,-228 106-16</inkml:trace>
  <inkml:trace contextRef="#ctx0" brushRef="#br0" timeOffset="20520.5">2434 10813 0,'-17'0'15,"34"0"-15,-52-18 0,35-53 16,0 36-1,18 18 1,-18-19-16,17 36 31,-70 71-15,-17 105 0,17-35-1,17-70-15,-34 52 16,52-70-16,-17 18 15,17-18 1,54-71 0,-1-35-1,71-53 1,17 0 0,-17 36-1,-53 35 1</inkml:trace>
  <inkml:trace contextRef="#ctx0" brushRef="#br0" timeOffset="20737.86">2399 10901 0,'0'0'0,"0"-53"15,0 0 1,0 35-1,0 36 1,18 17-16,-1 53 16,18 89-1,36 17 1,-18-124 0</inkml:trace>
  <inkml:trace contextRef="#ctx0" brushRef="#br0" timeOffset="21004.51">3016 10742 0,'0'-35'0,"0"70"0,0-123 15,-17 53 1,-1 17-1,36 18 1,17 53 0,18 53-1,-18 0 1,-35-54-16,18 37 16,-1-54-16</inkml:trace>
  <inkml:trace contextRef="#ctx0" brushRef="#br0" timeOffset="21322.83">3228 10742 0,'0'0'0,"0"-53"0,0-53 31,0 53-15,0 71 15,0 0-31,0 17 15,-53 71 1,0 17 0,35-52-1,1-54-15,17 19 16,0-19 0,53-34-1,53-1 1,-36 0 15,36 36-15,-53 0-1</inkml:trace>
  <inkml:trace contextRef="#ctx0" brushRef="#br0" timeOffset="21606.07">3651 10636 0,'0'-35'15,"0"70"-15,0-141 16,0 89-16,-17-1 16,17 1-16,0 52 31,0 53-16,35 35 17,0-52-17,-17-36-15,17 18 16,-17-35-16,-1-18 16</inkml:trace>
  <inkml:trace contextRef="#ctx0" brushRef="#br0" timeOffset="22089.76">3616 10601 0,'-35'-53'16,"70"106"-16,-176-194 16,70 70-1,71 18 1,18 36 0,0-1-16,70-17 15,53 0 1,18 35 15,-54 52-15,-69 1-1,-54 36 1,-35 16 0,18-52-1,0-17 1,35-54 15,53-17-15,-1 17-1,-16 18-15,34 0 16,36 53 0,-53 18-1,-88-1 16,-53 18-15,-54-17 0,54-36-1,18-53-15</inkml:trace>
  <inkml:trace contextRef="#ctx0" brushRef="#br0" timeOffset="112143.2">6685 11024 0,'0'18'16,"0"-36"-16,-17 36 0,17 17 15,-36 53 1,36 1-1,0-36-15,0 70 16,0 124 0,0 53-1,0-124 1,0-105-16,18 35 16,0-36-1,-1-70 1</inkml:trace>
  <inkml:trace contextRef="#ctx0" brushRef="#br0" timeOffset="112876.93">6456 10901 0,'0'0'0,"-18"-18"15,18 1-15,0-1 0,53-17 32,71-18-17,17 17 1,-35 1-16,140-35 15,248-54 1,141-17 0,36-18-1,-266 89 1,54 17 0,-212 35 15,-141 36-16,-89 17 1,-17-17 0,-17 52-1,17 36 1,17 71 0,36 87-1,18-70 1,52 124-1,18-71 1,-52-53 0,-72-89-1,-87-16 17,-124-36-17,-89-36 1,36 1-1,106-18-15,-141 35 16,-212 53 0,-35 36-1,18-1 1,193-52 0,-70 17-1</inkml:trace>
  <inkml:trace contextRef="#ctx0" brushRef="#br0" timeOffset="113477.9">6844 11501 0,'18'-18'16,"-36"36"-16,53-36 16,-17 36-16,-1-1 31,1 18-16,17 18 1,-17-17 0,0-19-16,17 1 15,35 0 1,1-36 0,-18-17-1,17-71 1,-34-18-1,-54 19 1,-17 52 15,17 70-15,18 1-16</inkml:trace>
  <inkml:trace contextRef="#ctx0" brushRef="#br0" timeOffset="113845.24">7832 11095 0,'0'-18'0,"0"36"0,-36-53 15,19 17-15,-36 18 16,-18 35-1,54 18 1,17 0 15,35 0-15,53 0 0,18-18-1,-35 18 1,-36-18-1,-70 36 1,-54-18 0,-17 0-1,36-53 1</inkml:trace>
  <inkml:trace contextRef="#ctx0" brushRef="#br0" timeOffset="114579.48">8079 11095 0,'0'17'32,"-18"-17"-32,18 18 15,-18 17 1,18 1-1,18-1 1,35-17 0,0-18-1,35-18 1,-35-53 0,-35-17-1,-36 53 1,0 17-16,-35 36 15,-17 52 1,17 36 0,53 0 15,35-71-15,-17-17-16,52 17 15,54-17 1,-18-36-1,-53-35 1,-53-35 0,-18 0-1,-35-18 1,18 36 0,35 52-1,53 36 16,35 17-15,-35 18 0,-18-36-1,0 36 1,-52 71 0,-54-18-1,1-18 1,52-18-1,36-52 1,52-18 0,1-18-1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10:08:48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8114 7038 0,'0'0'0,"-18"-18"0,1 1 16,-36-1 0,35 18-1,0 0 17,18 18-17,-17 35 1,17-1-1,0-34 1,0 0-16,17-18 16,1 17-1,17-17 1,1-35 0,-36 0-1,17 35-15,-17-35 16,0 17-1,-35 0 1,-18 36 0,35 17 15,-17 0-15,35 1-1,18-19 1,-1 1-1,19-18 1,17-18 0,-18 1-1,-35-36 1,-18 35 0,-17 18-1,-36 18 1,19 35-1,34-36 1,18 1 0,18 0 15,17-36-15,0 0-1,-35 1 1,18-19-1,-54 36 1,1 0 0,0 18-1,17 0-15,1 17 16</inkml:trace>
  <inkml:trace contextRef="#ctx0" brushRef="#br0" timeOffset="1234.9">7920 7126 0,'-35'0'0,"70"0"0,-88-18 15,-18 18 1,71-17-1,0-1-15,18 1 16,53-19 0,34-17-1,1 0 1,-35 18 0,-36 18-16,53-36 15,53-53 1,-70 71-1,52-36-15,107-53 16,-72 54 15,54-18-15,0 0 0,-18-1-1,-71 36 1,-52 18-16,70-18 15,88 0 1,36 18 0,-1 0-1,-87 17 1,-71 0-16,105 18 16,124-17-1,1 17 1,-1 17-1,-124 1 1,89 17 15,-17 1-15,-1-19 0,-88 1-1,88 0 1,-35 34-1,-53 1 1,-53 36 0,-88-36-1,18 35 1,34-18 0,19 1-1,-36-36 1,53 18-1,-17 0 17,-1 0-17,-35-18 1,-52-17 0,-54-18 15,-17-18-16,17 18-15,-17-17 16,17 17-16,0 0 16,-17-18-1</inkml:trace>
  <inkml:trace contextRef="#ctx0" brushRef="#br0" timeOffset="1985.6">14993 6350 0,'-18'0'0,"36"0"0,-36-18 15,1 18 1,17 18 15,17-18-15,1 35 0,17 36-1,1-18 1,-19-36-16,36 54 15,0-18 17,-35 0-17,-18-18 1,0 0 0,-18-35-16,-17 18 15,-36 0 1,1-1-1,-1-17 1,53 0 0,1 0-16</inkml:trace>
  <inkml:trace contextRef="#ctx0" brushRef="#br0" timeOffset="3154.52">15205 6791 0,'0'0'0,"0"-18"0,17 18 31,-17-17-15,-17 34 31,-1 1-32,18 0-15,-18-1 16,18 1-1,18 17 1,0-17 0,-1-18-16,1 0 15,35 0 1,-35-18 0,-18-35-1,0 36 1,-18-1 15,-17 18-15,-1 18-1,1 35 1,35-36 0,18 36-1,17-35 1,0-18-1,1-18 1,-19 0 0,-17-17-1,-17 35 1,-19 0 0,19 18-1,-1-1 1,53-17 31,-17 0-32,0-17-15,-18-1 32,-18 18-32</inkml:trace>
  <inkml:trace contextRef="#ctx0" brushRef="#br0" timeOffset="11490.57">8396 7285 0,'0'0'0,"0"17"47,0 1-31,18 0 0,-18-1-16,0 1 15,35 17 1,0 1-1,18-19 1,18 1 0,17 0 15,18-18-15,17 17-1,-35 1 1,-52-18-16,70 17 15,35-17 1,0 18 0,0 0-1,-35-1 1,-53-17-16,70 0 16,89 0-1,-18 18 1,-88-18-1,-53 0-15,35 18 16,35-1 15,18-17-15,36 18 0,-36-18-1,88 0 1,0 0-1,18 0 1,-17-18 0,-89 1-1,70-1 1,-16 0 0,-1 1-1,-53-1 1,53 0-1,17-17 1,1 18 15,-18-1-15,-70 0 0,52-17-1,-17 0 1,17-1-1,-52 1 1,17 0 0,-53 17-1,-35-17 1,0 0 0,-18 17-1,18 0 1,0 1-1,0 17 17,-36 0-17,1 0-15,-36 0 32,1 0-17,17-18 1,-18 18-1</inkml:trace>
  <inkml:trace contextRef="#ctx0" brushRef="#br0" timeOffset="12621.39">8714 7161 0,'0'0'16,"17"0"-1,-17 18 1,-35 0 0,-18-1-1,0 1 1,18 0-16,-18-1 15,-18 18 1,36 1 0,17-36-1,36 17 1,0-17 0,35 18-1,-18 17 1,0-17 15,18 17-15,0 18-1,35-18 1</inkml:trace>
  <inkml:trace contextRef="#ctx0" brushRef="#br0" timeOffset="17374.28">6262 6526 0,'0'0'0,"0"-17"31,0-1-15,0 0-1,17 18 32,-17 18-15,0 0-17,18-1-15,0 19 16,-18-19-16,35 19 15,36 34 1,-1-17 0,-17-35 15,-35-18-31,17 0 16,36-18-1,-36-35 1,-18-35-1,-17 17 1,-35-17 0,18 53-1,-1 53 1</inkml:trace>
  <inkml:trace contextRef="#ctx0" brushRef="#br0" timeOffset="17708.39">6897 6421 0,'17'-36'0,"-34"72"0,34-89 0,-17 35 16,0-17 0,-35-1-1,18 36 1,-1 36-1,0 17 1,36 0 0,35 17-1,0-17 1,0 0 0,-36 0-1,-34-18 1,-1-17-1,0-18-15,-17 17 16</inkml:trace>
  <inkml:trace contextRef="#ctx0" brushRef="#br0" timeOffset="18475.25">7108 6350 0,'0'0'0,"18"0"16,0 0 0,-18 18 15,-18-18-15,18 17-1,18 1 1,-1-18-16,19 18 15,34-1 1,1-17 15,-36-35-15,-35 17 0,-18 1-16,1-1 15,-54 0 1,18 36-1,36 53 1,-1-36 0,53 35-1,36-17 1,35-17 0,-36-19-1,-34-17-15,16-17 16,-16-36-1,-36-36 17,-36-34-17,1 35 1,18 17 0,17 36-1,35 17 1,0 54-1,36 17 1,-36 52 0,-17-16-1,-18-19 1,-36 1 0,19-18-1,17-36 1,53-17-1,-1-35 1,37 0 0</inkml:trace>
  <inkml:trace contextRef="#ctx0" brushRef="#br0" timeOffset="19428.4">16722 5856 0,'0'-18'16,"-71"-34"-1,-17 16 1,0 36 15,17 18-15,54 0-16,-19 17 16,1 53-1,17 18 1,71 17-1,0-52 1,35 17 0,-52-17-1,-72-18 1,1-18 0,-71 18-1,18-36 1</inkml:trace>
  <inkml:trace contextRef="#ctx0" brushRef="#br0" timeOffset="20195.03">16686 6262 0,'0'0'15,"18"-18"-15,-18 1 16,0-1 0,18 18 15,-18 35-15,17-17-1,36 17 1,0-35-1,-35-18 1,35-17 0,-18-18-1,-35-17 1,-53 34 0,18 36-1,-36 53 1,36 36-1,35-1 1,53-18 0,17-52-1,72-18 1,-1-35 0,-36-36-1,-105-35 1,-35 18-1,-71-18 1,36 53 15,70 36-15,70 17 15,36 35-15,-18 35-1,-52 19 1,-19-54-16,-17 71 16,0 0-1,-17-18 1,17-35 0,0-36-1,35-34 1,0-1-1</inkml:trace>
  <inkml:trace contextRef="#ctx0" brushRef="#br0" timeOffset="20494.46">17551 6068 0,'-18'-18'0,"36"36"0,-36-54 0,0 19 31,18 34-16,0 1-15,18 35 16,35 35 0,18 36-1,-1-36 1,-35-53 0,18-35-1,-35-53 1,0-88 15,-1 53-15,-17-18-1,-17 88-15</inkml:trace>
  <inkml:trace contextRef="#ctx0" brushRef="#br0" timeOffset="21312.17">17956 6209 0,'0'-18'0,"0"36"0,0-71 0,-17 18 16,17 17-1,0 0-15,0 36 31,17 17-15,1 36 15,35-36-15,0-17 0,-35-18-16,34-35 15,1-36 1,-35-35-1,-71 36 1,18 52 0,-36 53-1,18 36 1,53 52 0,18-17-1,53-18 16,-1-52-15,54-19 0,-1-70-1,-70 0 1,-18-88 0,-88 0-1,-35 18 1,35 70-1,36 35 1,69 53 15,37 1-15,-19-1 0,-35 0-16,18 18 15,-17 53 16,-89 0-15,-18-18 0,36-35-1,17-18 1,36-17 0,88-36-1,-18-17 1,-53 17-16</inkml:trace>
  <inkml:trace contextRef="#ctx0" brushRef="#br0" timeOffset="24265.2">15028 7179 0,'-17'0'47,"-1"0"-31,0 18-1,-35-1 1,18 19 0,18-36-16,-19 17 15,-17 18 1,0-17 0,1 17-1,-1 1 1,-18-19-1,-52 36 1,-36 0 0,53-18-1,35 1 1,-17-1 15,0-17-15,0 17-1,-18 0 1,35-35 0,-34 35-1,-1-17 1,0 0 0,35-18-1,-34 17 1,-1-17-1,-35 0 1,0 18 0,52-18-1,-34 18 1,17-18 15,-17 0-15,34 17-1,-87 1 1,123-18-16,-70 18 16,-107-1-1,1 1 1,106-18 0,-36 18-1,35-18 1,1 0-1,35-18 1,35 18-16,-71 0 16,-87-18-1,-19 18 1,54 0 15,88 0-15,17 0-1,36 0 1,0-17 0,-36 17-1,0-18 1,-34 0 0,-19-17-1,1 0 1,70 17-1,0 0 1,18 36 0,-18 0 15,17-18-31,19 0 16,-19 17-1,-34-17 1,-18 0-1,17-17 1,18 17 0,36-18-16,-19 0 15,-17 1 1,0-1 0,18-17-1,18 17 1,-1 1-1,-17-1 1,35 0 0,-18 1-1,0-19 1,-17-16 0,0 16 15,17 19-16,18-1 1,-17 18 0,17 18-1,0-1 1,0 1-16</inkml:trace>
  <inkml:trace contextRef="#ctx0" brushRef="#br0" timeOffset="24899.14">8378 7338 0,'-17'-18'16,"34"36"-16,-52-54 15,18 19 1,17-1 0,17 18-1,-17 18-15,18-1 16,-18 19 0,0 34-1,-35 1 1,17-1-1,0-34 1,-17 17 0,17-18-1,1-35 17,34 0-1,1 0-16,0-18 1,-1 18 0,-17-17-16,18 17 15,17-18 1,-17 0 0,-18 1-1,17 17 32,-17 17-31,18-17-1,0 0 1,-1 0 0,1 0-16</inkml:trace>
  <inkml:trace contextRef="#ctx0" brushRef="#br0" timeOffset="27693.42">8625 7003 0,'0'-18'15,"18"18"32,0 0 31,-1 0-62,1 0-16,0 0 15,-1 0-15,1 0 16,0 0 0,-1 0-1,18 0 1,1 0 0,-19 0-1,36 18 1,0-18-1,18 0 1,-1 0 0,-34 0-1,-1 0-15,18 0 16,17 0 0,36 0-1,-53 0 1,-18 0-16,18 0 15,53-18 17,-18 18-17,-17 0 1,-1 0 0,19 0-1,34 0 1,-35 0-1,-17 0 1,-36 0-16,18 0 16,53-18-1,0 1 1,-18-1 0,-18 18-1,36 0 1,-18-18-1,18 18 17,0 0-17,-35 0 1,-1 0 0,18-17-1,1 17 1,-19 0-1,54 0 1,-1-18 0,1 18-1,-36 0 1,-18 0 0,36 0-1,0-17 1,0 17 15,0 0-15,-36 0-1,54 0 1,-1 0 0,1 17-1,-36-17 1,-53 0-16,53 0 15,18 0 1,-18 0 0,-17 0-1,-1 0 1,-17 0 0,18 18-1,-1-18 1,-17 0-1,36 0 17,16 0-17,1-18 1,-35 18 0,-36 0-16,18-17 15,35 17 1,-17-18-1,-18 0 1,-18 18 0,0-17-16,1 17 15,16-18 1,-16 18 0,-19-18-1,1 18 1,-36 0 46,1 0-15,-1 0-16</inkml:trace>
  <inkml:trace contextRef="#ctx0" brushRef="#br0" timeOffset="28236.3">14235 6668 0,'-18'0'0,"36"0"0,-54-18 16,19 18-1,-1 0 1,0 0-1,36 0 17,0 0-17,-1 0-15,19 18 16,-1-18 0,35 17-1,1 1 1,0-1 15,-36-17-15,-18 18-16,1-18 15,17 0 1,-35 18 15,-17-18-15,-19 0-1,-16 17 1,-1 1 0,17-18-16,-34 35 15</inkml:trace>
  <inkml:trace contextRef="#ctx0" brushRef="#br0" timeOffset="38002.46">5856 7144 0,'18'0'31,"-1"0"16,1 0-16,0 0-15,-18-18-16,17 18 16,19-18-16,16 1 15,72-18 1,-18-1-1,-53 36 1,-36 18 0,1-18-1,-18 18-15</inkml:trace>
  <inkml:trace contextRef="#ctx0" brushRef="#br0" timeOffset="83079.27">2805 4022 0</inkml:trace>
  <inkml:trace contextRef="#ctx0" brushRef="#br0" timeOffset="83167.5">2805 4039 0,'70'18'31,"-140"-36"-31,193 71 0,1-35 31,-89 0-31</inkml:trace>
  <inkml:trace contextRef="#ctx0" brushRef="#br0" timeOffset="83200.36">3246 4128 0,'52'0'15,"19"0"-15</inkml:trace>
  <inkml:trace contextRef="#ctx0" brushRef="#br0" timeOffset="83384.81">3545 4110 0,'124'-35'16,"-18"17"-1,-688 89-15,635-71 0,529-71 0,-494 53 16,18 18 0,-36 18-1,-17 0 1,-35-18-1,-689 35 1,724-35-16,547-18 47,-617 18-47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10:11:58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19950 14534 0,'17'0'0,"-34"0"0,34-17 16,-17 34 30,18-17-30,-1 0 0,36 36-1,18-36 1,0 0 0,-36 0-16,35 0 15,-34 0-15,34 0 16,36 0-1,18 0 1,-19 0 15,19-18-15,-54 18 0,1-18-1,-53 18 1,-1 0-1,1 0-15</inkml:trace>
  <inkml:trace contextRef="#ctx0" brushRef="#br0" timeOffset="28530.64">3404 16757 0,'0'0'0,"-17"18"0,-19-1 15,1 1 1,0 0-16,0-1 16,17-17-1,0 0 16,18 18-15,18-18 0,0 17-1,-1-17 17,1 0-1,17 0-16,18 0 1,-18 0-16,18-17 16,53 17-1,-18-18 1,18 18 0,-35-17-1,52 17 16,36-18-15,0-17 0,17-1-1,-70 19 1,53-1 0,-18 18-1,0-18 1,-53 18-1,-35-17-15,35 17 16,18 0 0,0 0-1,0-18 1,17 18 15,-17 0-15,70 0-1,1-18 1,-71 18 0,17 0-1,-35 0 1,0 0 0,18 0-1,0 0 1,-35 0-1,52 0 1,1 0 0,-36 0-1,-35 0-15,52 0 16,54 0 15,-18 0-15,-17 0-1,-18 0 1,-53 0 0,35 0-1,-35 18 1,-18-18 0,0 0-1,-17 0 1,0 0-1,-18 18 79,17-18-94,-34 0 47,-1 0-47,0 0 16,1 0-16</inkml:trace>
  <inkml:trace contextRef="#ctx0" brushRef="#br0" timeOffset="137565.44">28116 14482 0,'-17'0'16,"-1"0"-16,0 0 0,-17 0 31,18 0 0,-1 0-15,18 17 0,18-17-1,-1 18 1,18-1-1,18-17 1,-35 18-16,53-18 16,-36 0-16,35 0 15,-34 0-15,70-18 16,52 1 0,-34-1-1,-71 18-15,52-17 16,54-1 15,-35 18-15,-18 0-1,-54 0 1,-16 0 0,-1 18-1,-17-18 1,-1 0-1,-17 17 1,-17-17 15,-1-17-15,-17 17-16</inkml:trace>
  <inkml:trace contextRef="#ctx0" brushRef="#br0" timeOffset="139494.77">4851 15346 0,'17'0'16,"1"0"15,0-18-15,-1 18-1,36-17 1,53 17 0,35-18-1,-35 18 1,-35 0-16,70 0 15,106-18 1,-1 18 0,-16 0-1,-124 0 1,-71 0-16,53 0 16,0-17 15,1-1-16,-1-17 1,-53 17 0,-17 18-1,-18-18 1,-18 36 15,0-18-31,1 18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10:13:33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24253 5592 0,'0'0'16,"36"0"15,-19-18-31,1 18 0,17 0 15,1 0 1,-19 35 0,-17 36-1,0-1 1,0-17 0,0 141-1,18-17 1,0 122-1,17 1 1,0-88 0,-35-89-16,18 107 15,-1 123 1,1-18 0,0-124-1,-18-105-15,17 88 16,1 53-1,17-106 1,-17-105 0</inkml:trace>
  <inkml:trace contextRef="#ctx0" brushRef="#br0" timeOffset="1684.96">24553 5539 0,'53'0'0,"-106"0"0,159 0 16,-35 0-16,176 0 15,-71 0 1,159-18 0,36-17-1,-1 17 1,-105 0-1,-142 18-15,142-17 16,140-1 15,-34 1-15,-177 17-16,17-18 16,-87 18 15,-89 0-16,-52 0 95,17 18-63,0-1-32,0 1 1,0 17-16,0 71 31,-18 53-15,18-18-1,0-71-15,0 124 16,0 124 0,35 35-1,1 35 1,34-18 0,-35-158-1,54 88 1,-19-36-1,-17-17 1,-18-106 0,-17 53-1,-18-17 17,18-54-17,-18-35 1,17 18-1,-34-35 1,-1-18 0,-17-18-1,-18 18 1,0-18 0,-18 18-1,-17-35 1,-53-1 15,0-17-31,-177-17 16,-158 17 15,70 0-15,212 0-16,-229 17 15,-106 19 1,123-1-1,106 0 1,106-17 0,124-18-16,-71 0 15,0 17 1,70-17 0,53-17-1</inkml:trace>
  <inkml:trace contextRef="#ctx0" brushRef="#br0" timeOffset="2803.04">25312 4075 0,'-18'0'0,"36"0"0,-71 0 16,0 0-16,18 0 16,-54 17-1,-69 19 1,87-1 0,36-18-16,0 19 15,-1-1 1,36 0-1,18-17 1,70 35 0,36 0-1,17 0 1,-53 0 0,-53-18-1,-35 18 1,-70 0-1,-19-36 17,19-17-32,-18 0 31,35-53-15,35 18-16</inkml:trace>
  <inkml:trace contextRef="#ctx0" brushRef="#br0" timeOffset="3252.64">25082 4374 0,'18'0'0,"-36"0"0,54 0 16,-19-17-1,1 17 1,0 0-1,17 0-15,0 0 16,1 0 0,34 0-1,18 17 1,-17 1 0,-54-18-1,1 0-15,-18-35 31,-18 35-31,1-18 16,17 1 0,0 34 15,0 1-31,0 17 16,17 53-1,-17-17 1,18 35-1,-18-36 1,0-17 0</inkml:trace>
  <inkml:trace contextRef="#ctx0" brushRef="#br0" timeOffset="3686.28">26035 4410 0,'18'-18'0,"-36"36"0,53-54 0,-17-16 16,-36-1 0,-17 35-1,17 0-15,-35 18 16,-35 18-1,35 17 17,18 18-17,35 0 1,18-35 0,35 35-1,52 0 1,-34-18-1,-53-35-15,35 35 16,-71-17 0,-53 17-1,-52 0 1,52-35 0,36 0-16,-35 0 15</inkml:trace>
  <inkml:trace contextRef="#ctx0" brushRef="#br0" timeOffset="3939.78">26035 4251 0,'0'0'0,"18"-18"0,-1 1 15,19-19 1,-19 36-1,1 0 1,17 71 0,0 52-1,-17-17 1,17 35 0,-17-52-1</inkml:trace>
  <inkml:trace contextRef="#ctx0" brushRef="#br0" timeOffset="4137.35">26317 4498 0,'-17'0'0,"34"0"16,-34-18-1,34 1 1,1 17-16,52-18 16,1 0-1</inkml:trace>
  <inkml:trace contextRef="#ctx0" brushRef="#br0" timeOffset="4571.55">26529 4410 0,'-18'-18'0,"36"36"0,-53-36 15,35 0 1,0 36 15,35 0-15,-17-1-1,-1-17-15,18 18 16,-17 0-16,35-18 16,18-18-1,-19-17 1,-52-36 0,-17 36-1,-54 0 1,-17 35 15,0 35-15,53 18-1,17 17 1,36 1 0,35-1-1,17-34 1</inkml:trace>
  <inkml:trace contextRef="#ctx0" brushRef="#br0" timeOffset="5258.23">27005 4269 0,'0'0'15,"-17"-18"-15,17 36 47,17-1-31,1 1-16,17 17 15,18 36 1,0-1 0,-35-52-1,-18 0-15,0-1 16,-18-17-1,-17-17 1,-1-36 0,19 0-1,17 17-15,0-34 16,17-1 0,54 36-1,-1 53 16,1 17-15,-18 53 0,-35 0-1,-18-35 1,-18-17 0,-17-36-1,-1-18 1,36-53-1,18-34 1,0 16 0,-1 54-16,19-18 15,34 36 1,1 34 0,17 36-1,-71-18 16,1 54-15,-18 16 0,18-16-1</inkml:trace>
  <inkml:trace contextRef="#ctx0" brushRef="#br0" timeOffset="8141.32">25823 4780 0,'18'0'16,"-36"0"-16,54 18 47,-36-1-47,0 36 16,17 53-1,1 18 1,17-54-1,-35-35 1,0-17 0,0-36-1,-17 1 1,-19-36 0,19 35-1,-19-70 1,1-35-1,17-1 1,54 36 0,-1 70-1,53 36 1,0 35 0,-35 17-1,-35 19 1,-53-54-1,-36 35 1,1-52 0,52 0-1</inkml:trace>
  <inkml:trace contextRef="#ctx0" brushRef="#br0" timeOffset="8976.5">26247 4921 0,'17'0'16,"-34"0"-16,52 0 0,-35-17 0,18 17 15,17-36 1,0-17 0,-35 36-1,-53 17 1,18 17-1,-36 36 1,36 36 0,35-37-1,0 1 17,18-35-17,17-18 1,18-35-1,-18-1 1,18-52 0,-18 53-1,-17 17 1,0 71 0,-1-17-1,36 16 1,0-52-1,18-17 1,-18-18 0,0-18-1,-18 0 17,-18 35-17,-17 36 1,0 17-1,0 18 1,0-18 0,-35 0-1,0-35 1,-36 0 0,18-35-1,36 0 1,-1 17-16,18-17 15,18 0 1,35 35 15,35 53-15,-18 52 0,-34-16-1,-19 69 1,-34-122-1,17-19-15</inkml:trace>
  <inkml:trace contextRef="#ctx0" brushRef="#br0" timeOffset="9744.28">27023 4921 0,'0'-35'16,"0"70"-16,0-88 0,0 36 0,0-1 15,0 53 17,0-17-17,0 0 1,-18 35 0,36-18-1,17-18 1,36-17-1,-18-35 1,-1-35 0,-34-1-1,-71 18 1,-53 71 0,36 17-1,-1 53 1,54 18-1,34-35 17,36-18-32,0-53 15,18 35 1,70-35 0,-35-35-1,-71-54 1,-35 19-1,-53-36 1,35 71-16,-35-18 16,0 17-1,53 19 17,18 17-32,17 0 15,54 0 1,-1 53-1,-18 35 1,-70-17 0,-17 52 15,-19-35-15,1-17-1,35-54 1,35 1-1,18-36 1,-35 18-16</inkml:trace>
  <inkml:trace contextRef="#ctx0" brushRef="#br0" timeOffset="28223.45">24994 5909 0,'-17'0'0,"17"18"109,0-1-93,0 36 15,0 35-15,0-17-1,0-18-15,0 35 16,0-35-16,17 18 15,-17-36-15,18 18 16,0 0 0,-18-36-1,-18-52 17,18 0-17,0-18-15,-18-71 31,18 36-15,0-35 0,18 17-1,0 18 1,-1 35 0,1 17-1,-1 19-15,1 17 16,35 17-1,-18 36 1,-17 0 0,-18-17-16,0 16 15,-35 19 1,-36-18 0,18-18-1,36-35 16,-19-17-31</inkml:trace>
  <inkml:trace contextRef="#ctx0" brushRef="#br0" timeOffset="28542.09">25347 5962 0,'18'-18'0,"-36"36"0,36-53 15,-18 17-15,17 0 0,-17 1 16,0-1 0,0 36 15,0 35-16,-17 35 1,17 18 0,0-18-1,0 35 1,0-34 0</inkml:trace>
  <inkml:trace contextRef="#ctx0" brushRef="#br0" timeOffset="29357.08">25841 6279 0,'-18'0'16,"1"-17"-16,-19 17 15,19 0-15,-1 0 16,36 0 15,17 0-15,53-18 0,36 1-1,-54-1 1,-34 18-1,-19 0-15</inkml:trace>
  <inkml:trace contextRef="#ctx0" brushRef="#br0" timeOffset="30023.78">26599 5856 0,'0'0'15,"0"18"1,0 17 0,0 71-1,0 0 1,0-53 0,0 35-16,18 35 31,0-52-16,-1-54 1,-34-52 15,-1-35-15,0-1 0,1 18-16,17-53 15,0-17 1,17 17-1,36 53 1,-17 35 0,34 1-1,1 52 17,-36 53-17,-35 18 1,-71 0-1,1-53 1,-1 17 0,1-52-1</inkml:trace>
  <inkml:trace contextRef="#ctx0" brushRef="#br0" timeOffset="30425.05">26935 5997 0,'0'-17'16,"0"34"-16,17-52 0,1 17 15,-18 1-15,18 17 16,-1-18 0,-17 36 15,18-1-15,-18 19-1,0-1 1,0 0-16,-18 71 15,1-18 1,17 18 0,0-18-1,35-35 17,-18-35-32</inkml:trace>
  <inkml:trace contextRef="#ctx0" brushRef="#br0" timeOffset="30976.54">27182 6138 0,'0'0'0,"0"18"62,0 0-15,0-1-31,0 1-1,-18 0-15,18-1 16,0 1-16,0 17 16,18 18-1,34 0 1,19-53-1,0-18 1,-36-35 0,18-52-1,-53-19 17,-36 18-17,1 89 1,-53 34-1,0 54 1</inkml:trace>
  <inkml:trace contextRef="#ctx0" brushRef="#br0" timeOffset="31676.07">27728 5980 0,'0'-18'16,"0"0"-16,0 1 31,0-1 0,-17 18 32,17 18-63,0-1 15,-18 19 1,-17-1-1,17 0-15,-17 36 16,0 35 0,35-18-1,35-18 1,0-34 0,-17-19-16,35-17 15,0 0 1,-36-17-16,19-36 15,-19-53 1,-17 18 0,-35-1-1,0 72 17,-1 17-32</inkml:trace>
  <inkml:trace contextRef="#ctx0" brushRef="#br0" timeOffset="40624.04">19632 5891 0,'-18'0'0,"1"18"15,17 17 1,-18 53 0,18-17-1,18 105 1,-1 36 0,1-53 15,-18-71-31,0 124 15,18 123 1,-18 35 0,35-17-1,-17-124 1,-18-105-16,17 123 16,1 106-1,17-89 1,-17-123-1,17-105 1,-17-36 0</inkml:trace>
  <inkml:trace contextRef="#ctx0" brushRef="#br0" timeOffset="42108.35">19226 5909 0,'-17'-18'15,"34"36"-15,-87-53 16,70 17-1,17 18 17,1 0-32,0 0 0,52 0 15,107-18 17,87 1-17,54-1 1,17 1-1,-123-1 1,105 18 0,1-18-1,-107 18 1,-105 0-16,70-17 16,19 17-1,-72-18 1,-88 18-1,-17 0 1,0 0 0,-1 0-1,1 0 17,-1 0-17,19 0 1,-19 0-1,-17 18 17,0 17-17,0 0-15,0 36 16,-17 87 0,17 89-1,0-70 1,0-89-16,17 88 15,19 142 1,17 17 0,17 18-1,-17-36 17,-18-140-17,18 87 1,0-34-1,18-54 1,-36-105 0,18-1-1,-53-35 1,0-17 0,-53-18-1,18 18 1,-1-18-16,-17 0 15,-52 0 1,-36-18 0,-53 0 15,35 18-15,-194 0-1,-88 0 1,-53 18-1,194-18 1,-105 18 0,158-18-1,141 0 1,71 0 0,35 17-1,17-17 1</inkml:trace>
  <inkml:trace contextRef="#ctx0" brushRef="#br0" timeOffset="44062.01">14940 8167 0,'0'-18'0,"0"36"0,18-53 15,-18 17 1,17 18-1,-17 18 32,18 17-31,-18 35 0,18-17-16,-18 88 15,17-52-15,-17 105 16,18 123-1,-18-35 1,0-105 0,-18-89-16,1 88 15,17-88-15,-18 36 16,0 35 0,1-106-1</inkml:trace>
  <inkml:trace contextRef="#ctx0" brushRef="#br0" timeOffset="45129.01">14993 7779 0,'0'0'0,"18"-18"16,-18 0 15,17 18-15,1-17-1,17 17 1,1-18-16,52 1 15,-35-1-15,105 0 16,195-35 0,70 0-1,-34 18 1,-195 18 0,35-19-1,-88 36 1,-106 0-1,1 0 1,-36 18 31,0 0-31,0 17-1,0-18-15,-18 54 16,0 141-1,1-71 1,52 106 0,18-36-1,53 142 1,-1 0 0,1-53-1,-70-124 1,-36-105-1,0 70-15,-18 35 32,-53-70-17,1-53 1,17-53 0,-71 0-1,-34 0 1,-54 0-1,-53 0 1,54 18 0,-177-1-1,-88 19 1,-54-19 0,178 1-1,-36-18 1,211 0 15,177-18-15,35 18-16</inkml:trace>
  <inkml:trace contextRef="#ctx0" brushRef="#br0" timeOffset="46699.2">20461 6703 0,'0'0'0,"0"-18"16,-18 18-16,18-17 16,0 34 46,0 1-46,0 17-1,0-17 1,-17 35 0,-1-18-16,1 53 15,-1 18 1,18 0 0,0-71-1,0-17-15,18-18 31,-18-18-31,0-17 16,0-71 0,-18 18-1,18-36 1,0 18 0,18 71-1,17 35 16,0 0-15,36 35 0,-1 36-1,1 35 1,-18-18 0,0 35-1,-53-87-15,35 17 16</inkml:trace>
  <inkml:trace contextRef="#ctx0" brushRef="#br0" timeOffset="46914.71">20408 7056 0,'-17'-18'0,"34"36"0,-52-54 16,53 19 15,34-1-15,54 0-1,-17-17 1,-37 35-16</inkml:trace>
  <inkml:trace contextRef="#ctx0" brushRef="#br0" timeOffset="47164.21">21096 6809 0,'0'0'0,"0"-18"0,0 0 16,0-17-1,-18 17 1,18 54 15,0 34-15,18-34-16,0 69 15,17 54 1,0-53-16</inkml:trace>
  <inkml:trace contextRef="#ctx0" brushRef="#br0" timeOffset="50168.68">15875 8255 0,'18'-18'16,"-18"1"15,17-1-15,-17 0 15,0 1-15,0-1-1,0 1 1,18 34 47,-18 1-48,0-1-15,0 1 16,0 17-1,-18-17-15,18 0 16,-17 52 15,17-35-31,0 1 0,-18 17 16,0 35 15,18-18-15,-17-34-1,17-19 1,0-34 15,17-1-31,-17-35 16,18-70 0,17-18-1,-17 52 1,17 1-1,-17 71 1,-1-1 0,1 36 15,17-1-15,1 54-1,-1 52 1,0-35-1,18 71 1,0-35 0,-18-54-1,-17-70 1</inkml:trace>
  <inkml:trace contextRef="#ctx0" brushRef="#br0" timeOffset="50368.35">15734 8555 0,'0'0'16,"0"-18"0,53-17 15,35 0-16,53 17 1,-106 0-16</inkml:trace>
  <inkml:trace contextRef="#ctx0" brushRef="#br0" timeOffset="51001.17">16387 8290 0,'0'0'0,"0"-17"15,0 34 48,0 1-32,-18-18-15,18 18-1,-18-18-15,-35 0 16,18 0 0,0-18-1,17 18 1,18-35 0,0-1-1,53 19 1,18-1-1,-1 18 1,1 71 0,-54 52-1,-70 18 1,1-35 0,16-53-1,36-18 1,53-52-1,53-36 1,-71 35 0</inkml:trace>
  <inkml:trace contextRef="#ctx0" brushRef="#br0" timeOffset="52437.71">10566 8502 0,'0'-18'0,"0"36"0,0-89 16,0 54-1,0-1 1,-18 18 0,18 18-1,-18 88 1,1-1 0,17-34-16,-18 105 15,18 124 1,0 71-1,18 34 1,-18 36 0,17-194-1,1 53 1,17-141 0,-17-142-1</inkml:trace>
  <inkml:trace contextRef="#ctx0" brushRef="#br0" timeOffset="53254.74">10336 8731 0,'0'0'15,"-35"-17"-15,17-1 0,1 0 16,-1 18 0,53 0-1,-17 0 1,53 18-16,123-36 31,88-35-15,88-17-1,-105-1 1,70 1 0,-123 34-1,-159 36 1,-36 0-16,1 0 15,0 18 1,-1 17 0,1 18-1,-18 0 1,17 106 0,-34 70-1,17 89 1,35 70 15,18-141-15,-18-106-16,36 71 15,17 35 1,-17-71 0,-36-106-1,-35-17 1,-53-35-1,-88-36 1,-88 1 0,35 17-1,-124 0 1,18 17 0,53 1-1,124 0 1,70-18-1,-18 17 1,-17-17 0,70 0-16</inkml:trace>
  <inkml:trace contextRef="#ctx0" brushRef="#br0" timeOffset="53854.96">11077 9225 0,'0'0'15,"0"-17"-15,0-1 32,0 36-17,0 17 1,0-18-16,0 36 16,0 71-1,0 35 1,-17-54-1,17-69-15,0 17 16,0-18 0,35-88-1,-18-53 1,1-53 15,-18 71-15,18-18-1,-18 71 1,35 35 0,-17 18-1,35 35 1,-18 35 0,18 0-1,-18-17 1,18 17-1,-35-71 1</inkml:trace>
  <inkml:trace contextRef="#ctx0" brushRef="#br0" timeOffset="54038.83">11042 9578 0,'0'0'0,"-18"0"15,36-18 17,35-17-17,35-18 1,-53 35-16</inkml:trace>
  <inkml:trace contextRef="#ctx0" brushRef="#br0" timeOffset="54557.85">11359 9243 0,'-17'0'0,"34"0"0,-69-18 0,16-17 31,19 35-16,17-18-15,0 1 16,35-1 0,53 0-1,-17 18 1,-1 36 0,-52-19-16,-1 19 15,-34 34 1,-1-17-1,-17 0 1,17-35 0,36-1-1,0 1 1,-1-18-16,36 17 16,35 36 15,1 0-16,-54 35 1,-35-17 0,-53 0-1,18-19 1,-36-16 0,18-36-1</inkml:trace>
  <inkml:trace contextRef="#ctx0" brushRef="#br0" timeOffset="61530.45">21149 9313 0,'-18'-17'16,"1"17"15,34 0 16,-17 17-31,18-17-1,-18 18 1,18-18 0,-18 18-1,17-1 1,19 36 0,-1-18-1,-35-17-15,35 17 16,18 36-1,35 17 1,0 18 0,-17-36-1,-36-34-15,18 34 16,35 19 0,1-1-1,-19-18 16,18 1-15,-17-36 0,17 18-1,-17-18 1,17-17 0,-18 0-1,19-1 1,-1 1-1,0-18 1,0 18 0,-35-18-1,53 17 1,0-17 0,-36 0-1,-34 0-15,34 0 16,18 0 15,-17 18-15,-1-18-1,1 0 1,-18 0 0,35 0-1,-17 0 1,-18-18-1,-1 18 1,-34 0-16,17-17 16,1 17-1,-1-18 1,-17 0 0,-1 18-1,-17-17 1,18 17 15,-18-18-15,35 0-1,-17 18 1,17-17 0,0-1-1,-17 0 1,0 1-1,-1-1 1,19 0 0,-19 1-1,18 17 1,-35-18 0,18 18-1,0 0 16,-1-17-15,1 17-16,0-18 31,-1 18-15,-17-18 0,18 18 15,-18-17-16,18 17 1,-36 0 15</inkml:trace>
  <inkml:trace contextRef="#ctx0" brushRef="#br0" timeOffset="62280.99">23954 10019 0,'0'0'0,"-18"-18"15,0 18 1,18 18 31,18 0-32,17-18 1,-17 17-16,35 1 16,-18-18-16,36 0 15,52 17 1,-35 1 0,-52-18-1,-36 18 1,-18 17-1,-35 36 1,-18-1 0,1 1-1,35-36-15,-18 18 16</inkml:trace>
  <inkml:trace contextRef="#ctx0" brushRef="#br0" timeOffset="75313.57">23618 13353 0,'0'-18'0,"0"36"0,0-54 0,-17 36 16,-18 0-1,-18 18 1,53 17 0,0 36-1,0-1 1,-18 89 0,0-35-1,18 34 1,0-34-1,18-71 17,0-53-17,-18-36 1,0-34 0,0-71-1,-18-53 1,18 53-1,0 35 1,0 88 0,18 18-1,35 35 1,-1 71 0,-16-35-1,17 70 1,0-53-1,-18-53 17,18-52-17,-18-18 1,18-89 0,-18-17-1,1 17 1,-19 89-1,1 53 1,-1 88 0,-17 17-1,0 1 1,18-54 0,0-17-1</inkml:trace>
  <inkml:trace contextRef="#ctx0" brushRef="#br0" timeOffset="76129.84">24589 13635 0,'17'-18'16,"-34"36"-16,34-71 15,-17 18-15,0 17 0,-17-17 16,-1 17-1,-53 36 1,-17 52 0,53 18-1,0 18 1,52-35 0,19-53-1,52-36 1,-35-35-1,35-71 17,-35 36-17,0 53 1,-53 53 0,0 17-16,17 18 15,-17 35 1,18-17-1,35-54 1,35-34 0,-35-36-1,-18 17-15,18-52 16,-18 0 0,-17 53-1,-18 52 1,-35 107 15,35 35-15,17-18-1,36-53 1,-35-53 0,-18-52-1,-18-54 1,-52-123-1,35 35 1,17-88 0,53 89-1,36 105 1,35 70 15,-36 54-31,-17 52 31,-106 36-15,-106-36 0,18-52-16</inkml:trace>
  <inkml:trace contextRef="#ctx0" brushRef="#br0" timeOffset="77647.38">10954 13176 0,'-18'-17'15,"36"34"-15,-54-52 0,36 0 31,0 17-15,18 18 0,0 0-1,-1 0-15,54 0 16,158-18 0,159-34-1,124-19 1,-106 18-1,211 0 1,53 18 0,53 0-1,18-1 1,-229 19 0,246-1-1,-17 0 16,-18 1-15,-264 17 0,-248 0-16,213 0 15,211 0 1,-35-18 0,-54 0-1,-228-17 1,123 0-1,-35-18 1,34-18 0,-122 18-1,176 1 1,-318 34 0,159-17-1,230-1 1,17 19-1,-159-1 1,230-17 0,35 0-1,17-1 1,-264 1 0,-211 17-16,158 1 15,141-19 1,-88-16-1,-35 34 1,-142 18 0,-123 0-16,89 0 15,34 18 1,-105-1 0,-124-17-1,-17 0 1,-18-17-1,0-1 1,-18 0 0,1 1-1,17-1 1</inkml:trace>
  <inkml:trace contextRef="#ctx0" brushRef="#br0" timeOffset="85503.36">25171 6879 0,'0'0'0,"-18"0"15,0 0 1,-35-17 0,18 17-1,0 0 1,53 0 15,-1 0-31,18 0 16,71-18-1,35 0 1,-17 18 0,-54 0-1,-34 0 1,-54 0 15,0 0-15</inkml:trace>
  <inkml:trace contextRef="#ctx0" brushRef="#br0" timeOffset="86338.86">26758 6791 0,'-17'0'15,"17"18"1,-18-18-16,0 17 31,36-17 16,0 0-31,-1 0-16,1 0 0,52 0 15,89 0 1,53 0 0,-71 0-1,-71 0 1,89 0-1,-88 0 1,17-17 0,-53 17-1,-17 0 17,-36 0-17,1 0 1,-19 17-16</inkml:trace>
  <inkml:trace contextRef="#ctx0" brushRef="#br0" timeOffset="106612.49">20585 8096 0,'0'-17'0,"0"34"0,0-52 0,0 0 32,0 17-17,0-17 1,0 17 0,17 1-1,-17-1 1,0 36 15,0-1-15,0 36-16,0 53 31,0 35-15,0-35-1,0-53-15,0 35 16,0 18-1,0-71 1,18-35 0,-36-53-1,1-17 1,-1-54 0,-17 1-1,17 17 1,18 35-1,18-17 1,17 18 15,18 17-15,0 35 0,-18 0-1,36 36 1,-18 35-1,-36 17 1,-34-17 0,-36 18-1,0-36 1,-18-17 0,18-1-1,18-34 1,0-18-1,35-1 1</inkml:trace>
  <inkml:trace contextRef="#ctx0" brushRef="#br0" timeOffset="107160.42">21114 7955 0,'0'-17'15,"0"-1"1,0 0-1,-18 18 17,18 18-1,-18 0-15,18-1-16,0 36 15,-17 71 1,17-19-1,0-69-15,17 69 32,1 37-17,17-54 1,-35-71-16</inkml:trace>
  <inkml:trace contextRef="#ctx0" brushRef="#br0" timeOffset="140834.14">19562 8061 0,'-18'-18'15,"0"36"79,1-18-78,-1 18-16,-17-1 15,17 1 1,-17 0 0,-53 52-1,-1 1 1,-69-1-1,17 1 1,-142 35 0,-17 17-1,71-17 1,88-36 0,53-34-1,53-19 1,-36 19-1,0-1 1,-17-17 0,53-1-1,-53 18-15,0-17 32,17 0-17,53-18 1,36 0 124</inkml:trace>
  <inkml:trace contextRef="#ctx0" brushRef="#br0" timeOffset="141379.44">17692 8467 0,'0'0'0,"17"0"16,1-18-1,0 18 17,-18-18-32,17 18 31,-17 18-15,0 0-1,-17 35 1,-1 35-1,0-18 1,18-34-16,-17 34 16,-36 1-1,18-1 1,17-34 0,18-19-1,35-17 1,53 18-1,36-1 1,-36-17 0</inkml:trace>
  <inkml:trace contextRef="#ctx0" brushRef="#br0" timeOffset="143529.79">16404 9402 0,'0'-53'31,"0"106"-31,0-124 16,-17 71-16,17 18 31,17-1-16,1 36 1,-1 18 0,1 17-1,-18-53-15,18 53 16,-18-35-16,17 35 16,1 18-1,-18-53 1,18-53-1,-36-53 32,0 36-47,1-54 16,-19 1 0,1-54-1,18 18 1,-19 36-1,1-1 1,0 36 0,17 0-1,36-1 1,17 19 0,36-1 15,-36 18-16,-18 0-15,19 0 16,-1 18 0,0-1-1,-17 1 1,-18 17 0,0-17-1,-18 17 1,1-17-1,17-1 1,-18-17 0,-17 18-1,-1 0 1,1-1 0,18-17 15,-1 18-31,0-18 15,1 0 1,-36 18 15,17-18-15,-17 17 0,36-17-1,-1 0 1,18-17-1,18 17 17,-18 17-17,17-17 1</inkml:trace>
  <inkml:trace contextRef="#ctx0" brushRef="#br0" timeOffset="144129.26">16810 9278 0,'0'-18'31,"-18"18"1,18 18-1,0 0-16,0-1 1,0 1-16,18 35 16,-18-18-16,18 53 15,-1 53 1,1 1 0,-1-72-1,19 1 16,-36-18-15</inkml:trace>
  <inkml:trace contextRef="#ctx0" brushRef="#br0" timeOffset="148851.31">20973 9613 0,'0'-17'0,"0"34"15,-18-52-15,0 0 16,1 35 0,-1 0-16,0 17 31,18 1-31,0 35 16,-17 53-1,17 88 1,0-36-1,-35 160 17,17 17-17,0-35 1,18-141 0,36-1-1,-19-87 1,1-89-1,-18 1-15</inkml:trace>
  <inkml:trace contextRef="#ctx0" brushRef="#br0" timeOffset="149269.43">20443 11007 0,'0'-18'16,"0"36"-16,18-54 0,-18 19 31,18 17-31,-18 35 16,17 36-1,-17 17 1,36 53 0,-1-35-1,18-36 1,35-34 0,-53-36-16,36 0 15,35-53 1,-18-53-1,-53 53 1,-17 18 0,-18-1-1</inkml:trace>
  <inkml:trace contextRef="#ctx0" brushRef="#br0" timeOffset="150253.6">19897 13335 0,'0'-35'0,"0"-18"16,0 141-16,0-229 15,0 106 1,0 17-16,17 18 31,-17 18-31,0 17 16,0 106-1,0-35 1,18 53 0,35-36-1,-18-52 1,-17-54-1,-1-34-15,1-19 16,-18-105 0,-18-35-1,1 17 1,17 89 0,0 52-16,17 18 15,1 18 1,53 70-1,17 18 17,-35-36-17,35 18 1,-35-70 0,0-36-1,-18-52 1,-17-89-1,-1 18 1,-17 53 0,18 105-1,-18 36 1,35 71 0,-17 17-1,0-35 1,-1-53 15,1-53-15,-1 0-16</inkml:trace>
  <inkml:trace contextRef="#ctx0" brushRef="#br0" timeOffset="151039.74">20832 13458 0,'0'0'16,"17"-17"-16,18-18 15,1-36 1,-36 0-1,0 19 1,-36 16 0,1 54-1,0 35 1,0 35 0,17 18-1,18-36 1,18 1-1,35-71 17,17-35-17,-35-18 1,-17 17-16,35-52 16,-53 35-1,18 36 1,-36 52-1,0 18 1,18-18-16,0 18 16,0 0-1,36-35 1,16-36 0,-34-35-1,17 0 1,-17 0 15,-18 36-15,18 87-1,-18-17 1,0-18-16,17 36 16,1-1-1,0-52 1,-1-36-1,-17 1-15,0-36 16,-17-88 0,-36-36-1,35 72 1,0 69-16,18-17 16,0 36-16,18-18 15,17 52 16,1 36-15,-19 0 0,-17-18-16,-35 36 15,-53 35 1,-53-53 0</inkml:trace>
  <inkml:trace contextRef="#ctx0" brushRef="#br0" timeOffset="152653.17">21008 8308 0,'0'-18'0,"0"1"47</inkml:trace>
  <inkml:trace contextRef="#ctx0" brushRef="#br0" timeOffset="161771.23">12471 9472 0,'0'0'0,"-18"0"0,0 0 16,1 0-1,-19 18 1,19-18 0,-1 0-1,1 0 1,-1 0 93,0 0-93,36 0 93,0 0-109,-1 0 16,89-18-1,0 0 1,-53 18-16,88-35 16,124 18-1,-1-19 1,1-17 0,-124 36-1,-53-1 1,53 0-16,88-34 15,18 16 17,-35 19-17,-71-19 1,-53 36 0,-70 0-16,52-17 15,1 17 1,-36-18-1,-17 18-15,17 0 16,1 0 0,-1 0-1,18 0 1,-36 0 0,-34 0 30,-1 0-30,-17 0 0,0 0-1,-1 0-15</inkml:trace>
  <inkml:trace contextRef="#ctx0" brushRef="#br0" timeOffset="162540.37">12612 9260 0,'0'0'0,"17"-17"0,1-1 31,-18 1-15,18-1 0,-1 0-1,1 18 1,-18 18 15,-53 35-15,-17 35-1,17-17 1,35-54-16,-17 36 16,-1-18-1,36-17 1,18-18 31,17 0-16,18 0-15,35 0-1,-17 0-15,88 0 16,35 18-16</inkml:trace>
  <inkml:trace contextRef="#ctx0" brushRef="#br0" timeOffset="165559.23">16263 10530 0,'0'-17'16,"0"34"-16,-18-52 16,18 18-16,-17 17 15,17-18 1,17 36 31,-17-1-47,18 1 15,-18-1 1,18 36 0,-1 53-1,1 123 1,0 89-1,-18 17 1,17-158 0,19 17-1,-1-53 1,-18-88 0</inkml:trace>
  <inkml:trace contextRef="#ctx0" brushRef="#br0" timeOffset="165960.4">15963 11748 0,'0'-18'15,"0"36"-15,0-54 0,35 19 31,1 17-15,-19 17-16,36 36 16,0 71-1,-18-19 1,18 72 0,-17-36-1,34-71 1,-34-52-1,34-71 1,-17-53 0,0 1 15,-35-1-15,-18 70-1,-18 54 1</inkml:trace>
  <inkml:trace contextRef="#ctx0" brushRef="#br0" timeOffset="166810.21">15910 13723 0,'18'-18'15,"-36"36"-15,36-71 0,0 0 16,-18 36-16,0-1 16,0 0-1,0 54 1,17 69-1,1 19 1,-18 17 0,17-88 15,-17 0-15,18-53-1,-18-71 1,-35-17-1,17-106 1,1 141-16,17-53 16,-18 36-1,36 70 1,17 53 0,18 52-1,0 1 1,17-35-1,-35-36 1,-17-35-16,17-17 31,18-54-15,-17-53 0,-36 1-1,0 70 1,17 35-1,-17 36-15,0 35 16,18 53 0,-18-36-1,18 36 1,-18-35 0,17-54-16</inkml:trace>
  <inkml:trace contextRef="#ctx0" brushRef="#br0" timeOffset="167661.54">16616 13741 0,'17'-18'0,"1"-17"16,-53 88-16,88-159 15,-53 88-15,0-17 16,0 0-1,-53 35 1,35 35 0,1-17-16,-1 34 15,-17 37 1,35 17 0,0-36-1,17-52 1,19-18-1,16-53 17,-34 35-32,0-52 15,-1 17 1,-17 17-16,18 1 16,-18 17-16,18 18 15,-1 53 1,19 36-1,-19-54 1,36 18 0,0-53-1,-18-35 1,-17-18 0,-18 35-16,18-35 15,-1-18 1,1 54 15,17 87-15,0 19-1,-35-36-15,18 35 16,35 35 0,0-52-1,-18-89 1,-35-35-1,-35-106 1,-53-52 0,0-19-1,35 72 1,53 122 0,35 19-1,53 70 1,-17 53-1,-71-36 1,-36 36 15,-52-18-15,-18-53-16</inkml:trace>
  <inkml:trace contextRef="#ctx0" brushRef="#br0" timeOffset="189030.04">11271 10213 0,'0'-18'0,"0"1"16,-17 17 31,17 17-31,0 1-16,0 17 15,0 36 1,17 17 15,19-17-31,-36-36 16,35 0-1,0 18 1,-17-35 0,-36-18 15,0-36-16,-17 1 1,18 0-16,-1 0 16,0-36-1,18 18 1,-17 0 0,17 0-1,0 18 16,17 17-15,36-17 0,0 35-1,0 18 1,-35 35 0,-18-1-1,-18-16-15,-17-1 16,-18 18-1,0-18 1,18-35 0,17 0-1,18-17 1</inkml:trace>
  <inkml:trace contextRef="#ctx0" brushRef="#br0" timeOffset="189813.45">11818 10283 0,'0'-17'0,"0"34"0,18-52 16,-18 18 0,0-1-1,-18 18 1,0 0 0,1 0-1,17 18 32,0-1-16,0 1-15,0 17 0,0 36-1,17-18 1,-17-36-16,18 36 15,0 0 1,-18-18 0,17-35-1,-17-17 1,0-19 0,0-52 15,-17 0-16,17 17 1,0 36 0,0 0-1,0 17 1,0 36 0,0 0-1,0-1-15,17 18 16,-17 36-1,0 0 1,0-18 0,0-36-1,0 18 1</inkml:trace>
  <inkml:trace contextRef="#ctx0" brushRef="#br0" timeOffset="213877.31">23971 14817 0,'0'-18'15,"0"36"-15,-17-54 0,-1 19 32,18 34 15,0 1-47,18 0 15,-18 35 1,0-18-16,0 35 15,17 19 1,-17-1 15,18-35-15,0-36 0,-1 1-1,-17-36-15,0 1 16,-17-71-1,-1-18 1,18 53 0,0 0-1,0 35 1,0 36 0,18 17 15,-1 18-31,36 0 15,0 0 1,18-35 0,-36-18 15,18-36-15,-18-34-1,-17-36 1,-18 53-1,17 0 1,-17 106 15,18-35-31,0 34 16,-1 19 0,-17-53-16,36 35 15,-19 0 1,-17-36-1,0 1 1,0-36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09:09:39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24677 4745 0,'-35'-35'31,"70"70"-31,-70-88 0,17 35 16,0 1-1,18 34 48,0 1-48,0 0-15,0-1 16,0 36 0,18 0-1,0 35 1,-1-35-1,-17-35-15,18 35 16,-18 53 0,17-1-1,1 1 1,-18-35 0,0-36-1,18 36 1,-1 17-1,1 0 1,0 18 0,-1-36-1,1-34-15,0 52 16,-1 53 0,-17 0-1,0-35 1,0-71-16,-17 53 15,17 36 1,0-18 0,0 0-1,0-36 1,17 71 0,-17 18 15,18 0-16,-18-36 1,0-52-16,0 52 16,0 54-1,0-1 1,-18 18 0,18-53-1,-17 71 1,17 17-1,0-35 1,0-17 0,-18-1-1,18-70 1,0 88 15,0 0-15,0-35-1,0-18 1,0-36 0,0 19-1,0-1 1,-18-52 0,18-36-16,0 53 15,0 54 1,18 16-1,-18 1 1,0-71 0,0-35-1,0 35-15,18 18 32,-18 0-17,17 0 1,-17-53-1,18 70 1,-18 1 0,0 17-1,0-53 1,0 18 0,17-18-1,-17 0 1,18-35-1,-18 0 1,0 0 0,-18-35 15</inkml:trace>
  <inkml:trace contextRef="#ctx0" brushRef="#br0" timeOffset="1488.26">24747 4639 0,'0'-18'16,"0"1"-1,18 17 48,0 0-63,17 0 15,18 0 1,53 0 0,-18-18-1,-35 18-15,53 0 16,52 0-1,36 0 1,53 0 0,-53 0 15,-105-18-31,122 18 16,89-17-1,18-1 1,-107 1-1,-123 17-15,106 0 16,53-18 0,-53 18-1,-52 0 1,-72 0 0,-35 0-16,1 0 15,-1 0 1,-17 0 15</inkml:trace>
  <inkml:trace contextRef="#ctx0" brushRef="#br0" timeOffset="3439.81">28099 4568 0,'0'0'0,"0"-17"32,0-1-32,17 18 31,-17 18-16,0-1 1,18 19 0,0 34-1,-1 54 1,1-36 0,-18-35-16,18 53 15,-18 52 1,17 1-1,1 0 1,-18-53 0,18 70-1,-1 18 1,-17 0 15,0-17-15,18-19-1,-18-34 1,0-18 0,0 35-1,0-35 1,-18 88 0,1 53-1,34-18 1,1-17-1,-1-89 1,-17 89 15,18 17-31,-18 18 32,0-18-17,0-88 1,-18 71-1,-17 17 1,18 18 0,-1-88-1,18 70 1,0-35 0,0 0-1,0 18 1,0-71-1,0-53-15,0 53 16,-18 36 15,1-18-15,17-36 0,0-70-1,0 18 1,0-1-1,0-35 1,0 1 0,0-19-16,17 1 15,-17 35 1,18-18 0,17 0-1,-17 1 16,-1 34-15,1-34-16,17 52 31,1-53-15,-36 0 0,17-35-1,-52-17 16,17 17-31,1 0 16,-19-18 0,1 18-1,0 0 1,0 18 0,-36-18-1,0 17 1,-87 19-1,-72-1 17,-17-18-17,1 19 1,104-36 0,-34 17-1,123-17-15,-35 18 16,-53-18-1,0 18 1,17-18 0,-52 17-1,-1 1 1,72-18 0,-54 18-1,18-18 1,17 17-1,71-17 1,36 0 0,-19 18-1,-16-18 1,16-18 0,-17 18-1,-17 0 1,34 0-1,-52 18 1,18-18 0,-1 18-1,54-18 1,-1 0 0,53 0 15,-17 0-16</inkml:trace>
  <inkml:trace contextRef="#ctx0" brushRef="#br0" timeOffset="5970.77">23777 4516 0,'0'-18'16,"0"0"31,18 18-32,-18-17-15,0-1 32,-18 18-32,18-18 15,-35 18 1,17 0 0,-17 0-1,0 0 1,-1 36 15,1-1-15,35 0-1,-17-17-15,17-1 16,35 36 0,0 0-1,18 0 1,0-35-1,-35-1-15,34-17 16,19-17 0,17-36-1,-52 0 1,-1 18-16,-18-18 16,1-35-1,-71 35 16,-70 17-15,34 36 0,37 18-16</inkml:trace>
  <inkml:trace contextRef="#ctx0" brushRef="#br0" timeOffset="8506.98">23001 12612 0,'0'0'0,"0"-18"15,0 1 1,18 17 0,-18-18-1,0 36 1,0-1 0,-18 1-1,0-18-15,1 35 16,-36-17-1,-35-1 1,0 1 15,17-36-31,0 1 16,36-19 15,35 1-15,18-18-1,52 18 1,1 35 0,35 53-1,-53 17 1,-36 1 0,-34 35-1,-54-36 1,1-17-1,17-35 1,-18 0 0,36-18 15,17-18-15,18 0-1,35 1 1,54-1-1,16 0 1,1 36 0,-53 0-1,-35-18-15,17 17 16,-35 1-16</inkml:trace>
  <inkml:trace contextRef="#ctx0" brushRef="#br0" timeOffset="9341.79">22931 12241 0,'0'-17'15,"35"-1"1,18-17-1,-18 17 1,53 1 0,-17-1-1,-18 36 1,-36 17 0,-17 18-1,-53 0 1,1 0-1,-1-18 17,35-18-17,0-17-15,18-17 32,18 17-17,0 0 1,35 17-1,17 19 1,-52-19 0,-1 1-16,1 17 15,-18 1 1,-18-36-16,1 17 16,-36 1-1,0-18 1,35 0-1,1 0 1,-1-18 0,18 1-16</inkml:trace>
  <inkml:trace contextRef="#ctx0" brushRef="#br0" timeOffset="10008.81">23513 12206 0,'17'-18'0,"-34"36"0,52-53 15,-35 17 1,0 36 0,-18-1 15,1 1-31,-1 17 16,-17-17-1,-1 0 1,19-36-1,-1 0 1,18-17 0,18-18-1,17 18 1,18 17 0,0 18-1,0 36 1,-36 34-1,-34 18 1,-36-17 15,18-18-15,-1-18 0,19-17-1,17-36 16,17 18-31,1-18 16,17 1 0,18 17-1,-18 17 1,-17-17-16</inkml:trace>
  <inkml:trace contextRef="#ctx0" brushRef="#br0" timeOffset="10758.6">23865 12312 0,'-17'0'16,"34"0"78,1 0-79,0-18-15,-1 18 16,1 0-16,17 0 15,1-17 1,-19 17 0,1 0-1</inkml:trace>
  <inkml:trace contextRef="#ctx0" brushRef="#br0" timeOffset="11059.8">24095 12206 0,'0'0'0,"17"-18"16,-17 1-16,18-1 16,0 18-1,17 35 1,-35 18 0,0 18-1,0 17 1,0-35-1</inkml:trace>
  <inkml:trace contextRef="#ctx0" brushRef="#br0" timeOffset="13462.9">24783 10389 0,'0'0'0,"-18"0"16,0-17-1,1-1 1,-19 18 0,54 0 31,0 0-16,-18-18-31,17 18 0,19 0 31,-1 0-15,35-17-1,19 17 1,-36 0 0,-1-18-1,-34 18-15,17 0 16,36 0-1,17 0 1,0 0 0,-17-18-1,-18 18-15,53 0 16,70 0 0,0-17 15,-52 17-16,-36 0 1,-35 0 0,18 0-1,-1-18 1,54 18 0,-36 0-1,-35-17-15,35 17 16,53 0-1,-17-18 1,-54 18 0,36-18-1,0 18 1,17-17 0,-52 17-1,-36 0 1,36-18-1,17 18 1,-18 0 0,-34 0-1,-1-18 1,0 18 0,0 0-1,18-17 1,-17 17-1,-19 0-15,1 0 16,17 0 0,-17 0-1,17 0 1,0 0 0,-17 0-1,17 0 1,54 0-1,-1 0 1,-35 0 0,-71 0 31,0 0-32,-17 0 1,17 0-16,-17 17 15,18-17-15,17 18 16</inkml:trace>
  <inkml:trace contextRef="#ctx0" brushRef="#br0" timeOffset="15084.06">21802 10089 0,'0'-17'0,"0"34"0,0-52 16,0 18 0,-18 17-1,0 0 17,1 0-17,-1 17 1,0 1-16,1 17 15,-18 36 1,-1-1 0,36 1-1,0-1 1,36-52 0,-1 0-1,35-1 1,-17-34-1,-17 17 1,17-36 0,-18 1-1,-35-36 17,-18 1-17,-17-18 1,0 0-1,-1 70 1,1 53 0</inkml:trace>
  <inkml:trace contextRef="#ctx0" brushRef="#br0" timeOffset="15515.35">22066 10213 0,'18'0'16,"17"-18"15,-17 18-15,-1 0-1,-17 18-15,18-18 16,0 35-16,-1-17 16,19 35-1,-1 0 1</inkml:trace>
  <inkml:trace contextRef="#ctx0" brushRef="#br0" timeOffset="15767.48">22225 10213 0,'18'-18'0,"-18"1"31,0-1-31,0 36 16,-18 17 0,-17 35-1,-1 1 17,19-18-17,-1-35-15</inkml:trace>
  <inkml:trace contextRef="#ctx0" brushRef="#br0" timeOffset="16302.1">22701 10037 0,'0'0'0,"18"-18"15,-18 0 1,0 1 0,-35 34 15,17 1-15,0-18-16,-17 35 15,-18 18 1,18 18-1,17 17 1,18-18 15,18 1-15,-1-36 0,19 1-1,52-36 1,35-36-1</inkml:trace>
  <inkml:trace contextRef="#ctx0" brushRef="#br0" timeOffset="16816.56">22895 10125 0,'0'0'16,"18"-18"-1,-18 0-15,-18 18 16,18-17-1,-17 17 1,-19 35 0,19 18-1,-1 0 1,0 0 0,36 0-1,17 0 1,18-18-1,0-35 1,35 0 0,-17-53 15,-53-18-15,-18 1-1,-36-18 1,-17 35-1,0 53-15</inkml:trace>
  <inkml:trace contextRef="#ctx0" brushRef="#br0" timeOffset="17300.4">23336 10178 0,'18'-18'0,"-36"36"0,36-54 15,-18 19 1,-18-1-1,18 36 1,0-1 0,-17 19-1,17 17 1,-18 17 0,18-17-1,18 0 1,-1-35-1,19-18 1,-1-18 0,-18 0-1,1-35 1,-18 18-16,0-18 16,-18-35-1,-17 17 1,18 71-16</inkml:trace>
  <inkml:trace contextRef="#ctx0" brushRef="#br0" timeOffset="17801.05">23548 10160 0,'0'0'15,"0"-18"-15,-18 1 16,18-1 0,0 36 15,0-1-16,-17 19 1,17-19-16,-18 54 16,0-18-1,18 0 1,0-18 0,18-17-1,0-18 1,-1-18-1,1 0 1,17-35-16,-35 0 31,0 1-15,-17-19 0,-19 36-1,1 35 1,17 0-16</inkml:trace>
  <inkml:trace contextRef="#ctx0" brushRef="#br0" timeOffset="18386.02">23760 10142 0,'0'-17'15,"0"-1"17,0 36 15,0-1-32,0 1 1,-18 17-16,18 18 15,0-35 1,-18 35 0,18 17-1,36-34 1,-19-19 0,1-17-1,-1-17 1,-17-1-16,0 0 15,0-52 1,0-1 0,0 54-16,-17-36 15,-1 0 1,1 53 0</inkml:trace>
  <inkml:trace contextRef="#ctx0" brushRef="#br0" timeOffset="18938.68">24024 10195 0,'0'-17'15,"0"34"-15,0-52 0,0 17 32,-17 18-17,-1 0 1,18 18 15,-18-18-31,18 18 16,0-1-1,0 36 1,0 18 0,0-18-1,18 0 1,-18-36-1,35 1 1,0-18 0,1-35-1,-36-1 1,0-52 0,0 0 15,-36 35-16,1 35-15</inkml:trace>
  <inkml:trace contextRef="#ctx0" brushRef="#br0" timeOffset="19503.18">24289 10178 0,'-18'0'0,"0"17"31,18 19-15,-17-1-1,-1 35 1,18-34-1,0-1 1,0-17 0,18-18-1,17 0 1,0-18 0,-17-17-1,0 17-15,-18-17 16,0-18 15,-18 0-15,-17 18-1,17 35 1,0 17 0</inkml:trace>
  <inkml:trace contextRef="#ctx0" brushRef="#br0" timeOffset="20037.89">24448 10213 0,'0'-18'0,"0"36"0,17-53 31,-17 17-31,0 0 32,-17 36-17,-1 17 1,-17 1-1,35 34 1,0-17 0,17-18-1,-17-17-15,18 0 16,17-1 0,-17-17 15,-1-17 0,-17-19-15,0 19-16,0-36 15,-17-18 1,-36 1 0,18 52-1,17 18 1</inkml:trace>
  <inkml:trace contextRef="#ctx0" brushRef="#br0" timeOffset="21206.03">25259 10495 0,'0'0'0,"0"-17"16,-18 17 78,1 0-79,17 17 1,-18-17-16,0 18 16,1 17-1,-1-17-15,-17 35 16,-18 52-1,-18 19 1,18-18 0,-17 17-1,17-35 17,53-35-32,0-35 31,0 0-16,18-71 17</inkml:trace>
  <inkml:trace contextRef="#ctx0" brushRef="#br0" timeOffset="21872.6">25612 10389 0,'0'0'0,"0"-17"47,0 34-47,-36 19 15,-17-1 1,-35 88 0,0 18-1,35-17 16,36-71-31,-36 88 16,35-88-16,-35 70 16,-18 54-1,19-36 1,16-18 0,19-70-1,-19 0 1,36-18-1,-17-35 1,17-17 15,17 17-15,-17-18-16</inkml:trace>
  <inkml:trace contextRef="#ctx0" brushRef="#br0" timeOffset="22522.39">26000 10195 0,'0'36'31,"-36"16"-15,-16 54-1,-1-35 1,35-18-16,-105 141 15,34-35 1,-52 87 0,35-16 15,36-71-15,35-89-16,-18 71 15,-36 53 1,36-17-1,36-124-15,-1 17 16,1-17 0,-1 0-1,0-35 1,18-36 0,0 0-1</inkml:trace>
  <inkml:trace contextRef="#ctx0" brushRef="#br0" timeOffset="23207.75">26335 10354 0,'0'-18'16,"0"36"-16,0-53 0,-18 52 31,1 1-16,-1 17 1,-17 36 0,35-36-16,-36 36 15,-34 87 1,-36 36 0,-35 36-1,53-71 1,-36 70-1,18-35 1,18 18 15,18-1-31,34-87 32,36-71-32,-17-1 15,17 1 1,-18-53-1,18-35 1,0-18 0</inkml:trace>
  <inkml:trace contextRef="#ctx0" brushRef="#br0" timeOffset="23824.94">26758 10354 0,'18'-18'16,"-36"36"-16,53-36 15,-52 18 17,17 18-17,-18 0-15,-17 70 32,0 0-17,-1-17-15,-17 70 16,-70 106-1,17 17 1,-17-17 0,52-70-1,-17 70 1,0-1 0,35-69-1,18-89 1,35-70-1,0-36 1</inkml:trace>
  <inkml:trace contextRef="#ctx0" brushRef="#br0" timeOffset="24574.05">27287 10266 0,'0'0'0,"0"-18"15,0 1 1,-17 34 15,-1 1-15,18-1-16,-18 36 16,-34 36-1,-19 69 1,-52 54-1,-1 53 17,53-89-32,-17 53 31,18-17-15,34-53-1,19-71 1,-1 18-1,1-18 1,17-53 0,-18-35-1,0 0 17,1 0-17,17-17 32</inkml:trace>
  <inkml:trace contextRef="#ctx0" brushRef="#br0" timeOffset="25162.16">27799 10425 0,'0'0'0,"0"-18"31,18 18-31,-36 0 47,18 18-47,-35 17 16,-36 88-1,0-17 1,19-35-16,-37 87 16,36-69-16,-70 105 15,-53 70 1,-18 19-1,70-1 17,71-124-17,18 36 1,35-88 0,0-70-1,-18-54 1</inkml:trace>
  <inkml:trace contextRef="#ctx0" brushRef="#br0" timeOffset="25792.91">28099 10689 0,'0'0'16,"17"-17"-16,-17-1 15,0 0 1,0 36 15,-17 0-15,-1 34-1,-52 72 1,17-18 0,17-36-16,-34 71 15,-36 71 1,-18 0-1,36-106 1,53-53-16,-36 52 16,1 1-1,17-35 1,35-54 0,18 1-1</inkml:trace>
  <inkml:trace contextRef="#ctx0" brushRef="#br0" timeOffset="26309.85">28169 11342 0,'-17'17'62,"-1"1"-46,18 0-16,-53 35 15,-17 70 1,34-35 0,1-35-16,0 35 15,-1-17-15,1 35 16,-35 53 0,-1-18-1,36-88 1,17-53-1</inkml:trace>
  <inkml:trace contextRef="#ctx0" brushRef="#br0" timeOffset="26744.25">28222 11853 0,'0'-17'0,"0"-1"31,-17 36-15,17-1 0,-18 36-1,-17 0 1,17 18-1,0-36-15,-35 71 16,18-36 0,0 1-1,35-36 1</inkml:trace>
  <inkml:trace contextRef="#ctx0" brushRef="#br0" timeOffset="41561.15">13670 11077 0,'0'-17'16,"0"34"-16,0-70 15,-18 0 1,18 18-1,-17 0 1,17 17 0,0 1 15,0 34-15,0 1-1,0-1-15,0 36 16,0 36 15,-18 34-15,-17 18-1,17-35 1,18 70 0,0 18-1,18 0 1,-18-52-1,-18 34 1,-17-17 0,35-18-1,-18 0 1,18-53 0,-17 71-1,-19 35 1,1 0 15,18-71-15,17-70-16,17 35 15,-17-35-15,18 18 16,-18 52 0,-35 1-1,-36 35 1,18-53-1,0 52 1,18 1 0,35-36-1,0-52 1,0-36-16,-18 36 16,1-1-1,-1-17 1,0-53-1</inkml:trace>
  <inkml:trace contextRef="#ctx0" brushRef="#br0" timeOffset="43581.28">13529 10742 0,'18'-18'31,"-1"18"-31,19-17 15,-19 17 1,71 0 0,-17 0-1,88-18 1,35 1 0,70-1-1,-87 0 1,-71 1-16,52-1 15,-105 18-15,53-18 16,-53 18 0,-71 0 15,1 0-15,17 18-1,-18-18-15,18 18 78,0-1-62,0 1-16,0 0 16,0 34-1,0-16-15,0 34 16,0 54-1,0 17 1,0-53 0,0 53-1,0 0 1,18 36 0,-18-54-1,17 106 16,1-17-15,-18 0 0,-18-106-1,-17 88 1,0-106 0,17 18-1,18-18 1,0-53-1,-18 0-15,18 18 16,0 18 0,-17 35-1,17 17 1,0-35 0,17 53-1,-17 1 16,0-19-15,0-17 0,0-18-1,18-35 1,17 53 0,1 0-1,-1-18 1,-17 18-1,-18-18 1,0 0 0,0 0-1,-18-35 1,18 0 15,-18-18-15,18-17-1,-17-18 1,17 18-16,-36-18 31,19 0-15,-19 0 0,19 0-16,-36 0 15,-53 0 1,-53-18-1,-52 18 1,52-18 0,71 18-16,-89-17 15,-52 17 1,35-18 0,53 0 15,53 18-16,-36 0 1,18 0 0</inkml:trace>
  <inkml:trace contextRef="#ctx0" brushRef="#br0" timeOffset="47533.48">13794 9613 0,'0'18'47,"0"-1"-31,0 1-16,0 35 16,17 70-1,-17-17 1,0-53-1,0-35-15,0 17 16,0-17 0,0-36 15,0-17-15,0-36-16,-17 36 15,17-53 1,-18-53-1,18 0 1,35 52 0,-17 54-1,35-18 1,0 36 0,0 17-1,-36 35 1,-17-17-16,0 17 15,0 0 1,-17 18 0,-54 18-1,18-19 1,36-34 0,-1-18-16,0 18 15</inkml:trace>
  <inkml:trace contextRef="#ctx0" brushRef="#br0" timeOffset="48401.75">14111 9578 0,'0'-18'16,"0"36"-16,0-53 0,0 17 0,0-17 15,-18 17 17,1 36-17,-18-1 1,-1 54 0,19 17-1,17-17 1,0-36-1,17 0 1,1-35 0,35-35-1,-36-18 1,1 35-16,17-17 16,-17 35-16,0-18 15,17 36 1,-17 35-1,-18-18 1,0-17 0,17 17-1,19 0 1,-1-52 0,35-36-1,-17 0 1,0-18-1,0 19 1,-18 34 0,-35 36-1,0-1-15,-17 18 16,-19 18 0,-16-17-1,-1-36 1,17-18-1,-17-35 17,36-35-17,52 17 1,18 18 0,0 53-1,-18 0-15,18 0 16,35 106-1,-70 71 1,-18-36 0,-35 35-1,-1-88 1,1-52 0</inkml:trace>
  <inkml:trace contextRef="#ctx0" brushRef="#br0" timeOffset="48885.08">14817 9684 0,'0'-18'16,"0"36"-16,0-54 0,0 19 15,0-1 1,-18 71 15,18-35-31,-18 35 16,18-18 0,0-17-16,0-1 15,53-34 1,0-19 15,-18-52-15,-17 35-1,-36-17 1,-17 34 0,-18 54-1,-17 35 1,34 17-1,19 19 1,34 16 0,19-16-1,-1-36 1,-17-36-16,35 1 16</inkml:trace>
  <inkml:trace contextRef="#ctx0" brushRef="#br0" timeOffset="49134.85">15117 9842 0,'0'0'0,"0"-17"16,0-1-1,35 1 1,-18-1 0,19 18-1,-1-18 1,-17 18-16</inkml:trace>
  <inkml:trace contextRef="#ctx0" brushRef="#br0" timeOffset="50002.31">15558 9384 0,'0'-18'0,"0"36"0,0-71 16,0 35-16,0 1 15,17 34 17,-17 1-32,0 35 15,0 70 1,0 1 0,18-54-1,-18-34 1,17-1-16,19-17 31,-19-54-15,1-17-1,-18 18-15,-18-35 16,-35-19 0,-17 54-1,-18 53 1,52 35-1,1 35 1,35 0 0,53-35-1,18 0 1,-18-36 0,17-34-1,1-36 16,-18-35-15,-36 17 0,-17-35-1,18 53 1,-1 18 0,36 35-1,-35 18 1,35 17-1,-18 18 1,-17 18 0,-18 17-1,0-35 1,0-18 0,-18-17 15,18-36 31,0 0-46</inkml:trace>
  <inkml:trace contextRef="#ctx0" brushRef="#br0" timeOffset="50202.85">15857 9208 0,'0'-18'0,"0"36"0,18-36 16,-18 0-1,0 36 1</inkml:trace>
  <inkml:trace contextRef="#ctx0" brushRef="#br0" timeOffset="50636.18">16051 9507 0,'0'-17'0,"0"34"0,18-52 16,-18 17-16,18 1 15,17-1-15,18 18 31,0 18-15,-18 70 0,-17-17-1,-18 34 1,0-52 0,0-35-1,-18-18 1,18-53-1,-18-35 1,54-18 0,17 18-1,-18 53 1,-17 17-16</inkml:trace>
  <inkml:trace contextRef="#ctx0" brushRef="#br0" timeOffset="51387.35">16739 9437 0,'0'-18'15,"0"1"-15,-17-19 16,-1 19-1,0 17 1,-17 17 0,0 19-1,0 16 1,-1-16 0,19-1 15,34-17-16,1-18-15,17 17 16,18-34 0,18-19-1,-36-17 1,-35 18 0,-35 0-1,-18 35 1,-18 18-1,18 52 1,36-17 0,17-18-16,0 36 15,35 17 1,53-17 0,18-36 15,-35-53-16,34-35 1,-34-53 0,-36-35-1,-35 53 1,-35 18 0,0 70-1,-1 35 1,19 35-1,17-17 1,0 36 0,17 16-1,19-52 1,-19-35 0,19 0-16</inkml:trace>
  <inkml:trace contextRef="#ctx0" brushRef="#br0" timeOffset="52408.06">17233 9208 0,'0'0'0,"-17"-36"0,17 19 16,-18-1-1,18 71 16,0-35-31,18 52 16,17 54 0,0 17-1,-17-53 1,-1 18 0,1-53 15,-36-36-16,1-34 1,-36-54 0,0-52-1,0 17 1,53 53 0,18 18-16,-1-1 15,54 1 1,-1 35-1,19 18 1,-54 35 0,-18 35-1,-34 18 17,-1-18-17,1-18 1,34-34-1,36-36 1,0-36 0,0-52-1,-35 18 1,-54-89 0,1 106-1,-36 18 1,-17 52-1,71 1 1,-1 0 0,53-1 15,36-34-31,-18 17 31,-18-18-31,18 18 16,-18 0-16,18 18 15,18 34 1,-36 19 0,-17 0-1,-18-1 1,-36-17 0,19-18-1,-1-35 1,0-17-16,1-1 15,-1-35 1,18-35 0,35-18-1,18 36 1,-35 52 0,17-17-1,1 17-15</inkml:trace>
  <inkml:trace contextRef="#ctx0" brushRef="#br0" timeOffset="52825.85">17974 9437 0,'0'-18'0,"0"36"0,0-53 16,0 17-16,0 0 15,0 1-15,0 34 32,18 19-17,17 16 1,18-16 15,0-19-15,0-17-1,-36-17-15,19-1 16,-19-52 0,1-1-1,-18 53 1,-18 36 0,-35 70-1,18 53 1,-35 0-1,52-88 1</inkml:trace>
  <inkml:trace contextRef="#ctx0" brushRef="#br0" timeOffset="54057.77">13370 13547 0,'0'-18'0,"0"0"15,18 18 16,-18-17-15,18 17 0,-1 0-1,1 0 1,-1 0-16,36 0 16,71 17-1,-36-17 1,88 0-1,36 0 1,70-17 0,-17 17-1,-142 0 17,1 17-17,-54-17 1,36 0-1,-53 0 1,-18-17-16,18 17 16,-35-18-1,-36 18 17,1 18-32,-1-18 15,-52 35 1,52-35-16</inkml:trace>
  <inkml:trace contextRef="#ctx0" brushRef="#br0" timeOffset="55358.17">12330 13600 0,'0'-18'32,"0"0"-32,0 36 62,0 0-46,0-1-1,-18 1-15,18 17 16,0 53 0,-18 1-1,18-54-15,-17 71 16,17 35 0,35-18-1,-17 1 1,-1-71-1,-17-18-15,0 0 16,0 0 15</inkml:trace>
  <inkml:trace contextRef="#ctx0" brushRef="#br0" timeOffset="55774.82">12188 14517 0,'18'0'0,"0"0"47,-1 17-47,1 19 31,0-1-15,17 18-1,0 0 1,-17-36-1,-1-17-15,1 0 16,17 0 0,1-17-1,-19-1 1,1-35 0,0 0-1</inkml:trace>
  <inkml:trace contextRef="#ctx0" brushRef="#br0" timeOffset="56412.02">12330 13564 0,'0'0'16,"0"-17"-1,-18 17 17,0 17-17,1 1-15,-19 35 16,-17 35-1,18 18 1,18-71 0,-1 0-1,36-70 17,-18 18-17,17-19-15,1-17 16,-1-53 15,19 1-15,-1 52-1,-17 70 17,17 89-17,0 18 1</inkml:trace>
  <inkml:trace contextRef="#ctx0" brushRef="#br0" timeOffset="57311.16">10548 14129 0,'18'0'16,"-36"0"-16,53-18 15,1 0 1,-19 18-1,-17 36 1,-17-1 0,-1-17-16,-17 17 15,-36 0 1,-17-17 0,35-18-1,35 0 16,1 0-31,17-35 16,17-1 0,36 19-1,0 17 1,-17 35 0,-19 53-1,-34 53 1,-36-35-1,17-18 1,19-52 0,-1-19-1,36-17 1,17-35 0,0 35-16,18-35 15,53-1 1,-71 36-1</inkml:trace>
  <inkml:trace contextRef="#ctx0" brushRef="#br0" timeOffset="57594.82">10830 14164 0,'0'0'0,"0"-18"16,0 1-16,18 17 31,0-18-15,-1 18-16,18-18 15,-17 18 1,17 0 0,-17 0-16</inkml:trace>
  <inkml:trace contextRef="#ctx0" brushRef="#br0" timeOffset="58011.63">10813 14164 0,'-18'0'0,"36"0"0,-36 18 16,0-18-16,18 17 16,18 1-1,0 53 1,-1-1 0,1-17-1,-18-35 1,18-36 15,-18 0-31,35-17 31,-18 17-15,-17 1-16,36-1 16,-1 36-1,36 35 1,-19 17-1,-34 18 1,-36-52 0,-17 17-1,-35-36 1,17-17 0</inkml:trace>
  <inkml:trace contextRef="#ctx0" brushRef="#br0" timeOffset="58495.56">11359 14146 0,'0'-17'0,"0"34"0,0-52 16,0 17-16,-17 1 15,-18-1 1,17 18 0,0 0 15,-17 53-16,0 35 1,35 1 0,0-54-16,0 53 15,53 18 1,35-36 0,35-70-1,1-17 1,-89-36-1,-53-53 1,-52 18 0,-36 70-1,71 36 1</inkml:trace>
  <inkml:trace contextRef="#ctx0" brushRef="#br0" timeOffset="74534.31">13494 13917 0,'-18'0'31,"18"18"78,18-18-93,-1 17-1,36-17 1,18 18 0,-1-18-1,-17 0-15,36 0 16,69 0 0,-17 18-1,1-18 1,-72 0-1,36 17 1,-36 1 0,19 0-1,-36-18 1,-18 0-16,18 0 16,-18 0-1,-17 0 1,-1-18-1,1 18 1,0 0 0,17 18 15,-18-18-15,1 0-1,-36 17 1</inkml:trace>
  <inkml:trace contextRef="#ctx0" brushRef="#br0" timeOffset="75535.73">13123 14711 0,'18'-18'16,"0"18"15,-1 0-15,1 0-1,0 0-15,70 0 16,0 0 15,0 0-15,-53 0-16,71 0 15,53 0 1,0 0 0,17 0-1,-52 0 1,-71 0-16,35 0 15,0 0 1,-35 0 0,-18 18-1,0-18 1,18 17 0,18-17-1,-18-17 16,-36 17-15,19-18 0,-19 18-1,-17 18 17,-17-18-17</inkml:trace>
  <inkml:trace contextRef="#ctx0" brushRef="#br0" timeOffset="82624.12">24818 10936 0,'0'-18'15,"-18"18"1</inkml:trace>
  <inkml:trace contextRef="#ctx0" brushRef="#br0" timeOffset="82689.9">24800 10918 0</inkml:trace>
  <inkml:trace contextRef="#ctx0" brushRef="#br0" timeOffset="82719.37">24800 10918 0</inkml:trace>
  <inkml:trace contextRef="#ctx0" brushRef="#br0" timeOffset="83992.82">24800 10918 0,'18'0'125,"0"0"-110,-1 0 1,18 0-1,18 0 1,18 0 0,-36-17-1,0 17-15,18 0 16,18 0 0,0 0-1,-19 0 1,-16 0-1,-1 0 1,18-18 15,0 18-15,17 0 0,1 0-1,-18 0 1,35-17-1,0 17 1,-35-18 0,-35 18-16,35-18 15,-36 18-15,36 0 16,18 0 0,17 0-1,-17-17 1,34 17-1,1-18 17,-18 18-17,-35 0 1,-35 0-16,17 0 16,18 0-1,18 0 1,17 0-1,-17 0 1,34 0 0,1-18-1,0 18 1,-35 18 0,-36 0-1,35-18 1,36 0 15,18 17-15,-36-17-1,35 0 1,-34-17 0,-19 17-1,-35-18 1,-17 18-1,0 0-15,-1 0 16,1 0 0,0 0-1,-1 0 1,1 0 46,0 0-46,-1 0 0,18 0-1,1 0 1,-19-18 0,1 18-16,-36 0 46,1 18-30,-19-18 0,19 18-16,-18-1 15</inkml:trace>
  <inkml:trace contextRef="#ctx0" brushRef="#br0" timeOffset="86241.87">24800 11571 0,'18'0'15,"0"0"17,-1 0-1,1 0-16,-1 0 1,19 0 0,17 0-1,-36 0 1,1 0-16,17 0 16,18 0-1,-18 0 1,1 0-1,-19 0 1,19 0 0,17 0-1,-1 0 1,-16 0 0,-1 0-1,18 0 16,17 0-15,1 0 0,-18 0-1,-18 0-15,18 0 16,-18-18-16,18 18 16,18 0-1,-18-17 1,-18 17-16,36-18 15,-18 18 1,35 0 0,0-17-1,-18 17 1,19-18 0,-1 18-1,18-18 16,-36 18-15,-17 0 0,0 0-1,-18 0 1,36 0 0,17 0-1,-35 0 1,71 0-1,-1 0 1,0 0 0,-52 0-1,35-17 1,-36 17 0,-34-18-1,-1 18 16,-17 0-15,-1 0-16,19 0 16,34 0-1,1 0 1,-18 0 0,17 0-1,1-18 1,-36 18-1,-17 0 1,-1 0 0,1 0 15,0 0 0,-18-17-31,17 17 0,1 0 31,-1 0-15,1 0 0,0 0 15,-18-18-15,17 18-1,1 0 32,-36 0 0</inkml:trace>
  <inkml:trace contextRef="#ctx0" brushRef="#br0" timeOffset="88185.59">28575 10619 0,'0'-18'16,"-18"18"-1,18-18 17,0 36 30,18-18-62,0 18 31,-1-18-15,19 17 0,34 1-1,1 17 1,-36-17 0,-17-1-16,17 1 15,0 17 1,-17 1-1,-1-36 1,1 17 0,17-17-1,-52-17 32,-1 17-16</inkml:trace>
  <inkml:trace contextRef="#ctx0" brushRef="#br0" timeOffset="89769.87">28892 10601 0,'18'-18'31,"-18"1"-15,18-1 0,-1 18 15,-17-18-31,0 1 266,0-1-16,0 1-188,-17 17 32,17 17-94,-18-17 15,0 18 1,1-1 0,-1 1-16,1 0 15,-1-1-15,-17 1 16,-1 17 0,1 1-1,17-19 1,1 1 15,-1-1-15,18 1-1,-17-18 1,17 18 0,-18-1 15,18 1-16,-18-18 1,18 18 0,-17-1-1,-1 1 1,18-36 93,18 18-93,-18-17 0,35-1-1</inkml:trace>
  <inkml:trace contextRef="#ctx0" brushRef="#br0" timeOffset="95407.83">13317 14288 0,'18'0'109,"-18"-18"-109,18 18 16,17 0-1,53-18 1,-17 18 0,70 0 15,0 0-15,-35 0-1,-53 0-15,70 0 16,-70 0-16,71 18 15,-54-18-15,54 0 16,70 0 0,-18 0-1,-53-18 1,54 18 0,-54-17-1,-52 17 1,-36-18-1,-17 18 1,-18 18 15,-18-18 16</inkml:trace>
  <inkml:trace contextRef="#ctx0" brushRef="#br0" timeOffset="97793.4">14746 14446 0,'0'0'0,"18"0"46,-1 0-30,1 0 0,17 0-1,-17 0-15,52 0 16,-17 0 0,36 0-1,16 0 1,-16 0-1,-54 0-15,53 0 32,-53 0-32,54 0 15,16 0 1,19-17 0,-36 17-1,-53 0 1,1 0-1,-36-18 17,0 0-1,0 1 16,0-1-16,0 0-15,0 1-1,-18 17 1,18-18 0,-18 1-1,18-1 1,-17 18-1,17-18 95,0 1-79,0-1 16,0 0-31,0 1-1,-18-1 1,18 0-1,0-17 1,0-18 0,-18 18-1,1-18 1,-1 18 0,-35-36-1,-17 1 1,-1-1-1,36 18 1,35 35 0,-18-17-1,18-18 1,0-17 0,0 17-1,0 18 1,-17-36-1,-1-17 1,18 17 0,0 36-1,0 0 1,0-1 0,0 1-1,18 0 16,-18 0-31,17-1 32,-17 19-17,0-1 1,0 0 0,18 1 15,0-1-16,-18 0 1,17 1 0,-17-1-16,18 1 15,-1-19 1,1 1 0,17 17-1,-35 1-15,36-1 16,-19 0 15,1 1-15,-18-1 15,18 18-15,-18-17-1,17 17 95,1 17-110,-1-17 15,1 18-15,17-18 16,36 17-1,17-17 17,-53 0-32,71 0 15,71-17 1,17 17 0,-36-18-1,-16 18 1,-90 0-1,1 0 1,-35 0 0,0 0-1,-36 0 1,0 18 0,1-18-1,-1 0 1</inkml:trace>
  <inkml:trace contextRef="#ctx0" brushRef="#br0" timeOffset="98327.33">16616 12435 0,'-18'0'31,"18"18"-15,-17-18 0,17 18-1,17-18 17,1 0-32,-1 0 15,54 0 1,-18 17-1,-18-17-15,36 0 16,-54 0-16,36 0 16,-35 18-1,-53 17 1,-1 1 0,19-19-1,-18 18 16,-1 36-15,1-36-16</inkml:trace>
  <inkml:trace contextRef="#ctx0" brushRef="#br0" timeOffset="99513.26">16986 11624 0,'0'-18'0,"0"36"0,0-71 16,0 35-1,0 1-15,0-18 16,0 17-1,0-17 1,-17 17 0,17 36-1,0 17 17,17 0-17,-17 0 1,18-17-16,0 70 15,-18 1 1,17 87 0,1 18-1,-1 18 1,1-36 15,0-88-15,-18 36-1,0-71-15,17 17 16,19 54 0,-19-19-1,36 37 1,-18 34 0,-17-17-1,-18-71 1,0-35-16,0 17 15,18 19 1,-1-54 0,1-18-1,0-17 1,17-52 0</inkml:trace>
  <inkml:trace contextRef="#ctx0" brushRef="#br0" timeOffset="102782.98">17163 11483 0,'70'0'0,"-140"0"0,228-18 0,89 1 31,-158-1-31,105 18 15,-106-18-15,71 1 16,87-19 0,-87 19-1,-71-1-15,71 1 16,70-19 0,-52 19-1,-54 17 1,-87 0-1,-36 17 48,0 1-47,0 0-1,-18-1 1,18 18-1,-18 36 1,18-18 0,-17-35-16,17 52 15,0 54 1,0 17 0,17-18-1,-17-52-15,36 70 16,-1 88-1,53-17 1,-17 17 15,17-17-15,-35-71-16,17 71 31,-17-36-15,-18-70-1,18 17 1,-17-35 0,-36-35-1,17-35 1,-34-18 0,-1 18 15,18-1-16,0 1 1,-18-18 0,1 0 31,-19-18-32,-16 18 1,-1-17-16,-36-1 15,-122 0 1,-89 1 0,-71 17-1,125 0 1,122 17-16,-105 1 16,-53 0-1,70 17 1,88 0-1,54-35 1,-1 18 15,36-1-15,17-17 0,18-17-1</inkml:trace>
  <inkml:trace contextRef="#ctx0" brushRef="#br0" timeOffset="104000.69">17092 12735 0,'0'0'0,"18"0"47,-1-17-32,1 17 1,0 0-16,87-18 16,54-17-1,-18 17 1,89 0-1,17-17 1,35 0 0,-88 0 15,-88 35-31,88-18 16,-106 18-16,35-18 15,1 18 1,-36 0-1,0-17 1,-17 17 0,-18 0-1,0-18 1,-36 18 0,1 0-1,17 0 1,-35 18-1,-17-1 32,-1-17-47,-17 18 16,17-18-16,0 18 0</inkml:trace>
  <inkml:trace contextRef="#ctx0" brushRef="#br0" timeOffset="105002.88">17233 13247 0,'-17'0'0,"-1"17"16,36-17 15,-1 0-31,36 0 16,35-17-1,71-18 1,35-18 0,-35 17-1,-18 19 1,-88 17-16,88-18 31,-70 18-31,70-18 16,88-17-1,-17 18 1,-89 17 0,53-18-1,1 18 1,-18-18-1,-71 18 1,0 0 0,-53 0-1,-17 0 1,-36 0 93,1 0-93,-1 0 0</inkml:trace>
  <inkml:trace contextRef="#ctx0" brushRef="#br0" timeOffset="122880.1">18768 12718 0,'0'-18'47,"0"0"-16,0 1-15,0 34 62,0 1-62,0 0-1,0-1 1,0 19-1,0 16 1,0-16 0,0-19-1,0 1 1,0 0 0,17-18 15,-17-18 0,0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10:17:44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8326 11871 0,'0'0'16,"-18"-18"-16,-35-35 15,-18 18 1,54 0-1,17 17-15,53-17 32,53 17-1,-1 18-15,-34-17-16,88 17 15,176-36 1,123 1-1,160 0 1,158-18 0,-194 0-1,370 0 1,124 0 0,159 0-1,-353 18 1,494 0-1,0 17 1,-53 0 15,-124-17-15,-458 0 0,-388 0-16,317-1 15,283-52 1,-124 18-1,-353 34 1,-265 36-16,178-17 16,87-1-1,-71 0 1,-122 1 0,-125 17-1,37 0 1,-1-18-1,0 0 17,-53 18-32,-71-17 15,71 17 1,106 0 0,18 0-1,-53 0 1,-107 0-1,-69 0 1,-54-18-16</inkml:trace>
  <inkml:trace contextRef="#ctx0" brushRef="#br0" timeOffset="1501.2">23812 4692 0,'18'-18'0,"-36"36"0,36-53 15,-18 17-15,-35 0 16,17 1-16,-17-1 16,17 18-1,1 18 1,17 52 0,0 18-1,0 124 1,17 70-1,1 54 17,-18-90-17,18-122-15,-1 141 16,18 140 0,18-87-1,0-54 1,-17-140-1,-1-18 1,-17-106 0</inkml:trace>
  <inkml:trace contextRef="#ctx0" brushRef="#br0" timeOffset="2420.9">23636 4410 0,'0'0'15,"-18"0"-15,1 0 0,-1 0 31,36-36 1,35 36-32,70-17 15,230-36 1,159-18 0,-124 36-1,-194 17-15,176-34 16,53 16-1,-246 19 1,-54 17 0,-105 0-1,-18 53 17,0-18-17,0-18-15,-18 36 16,18 36-1,-17 122 1,17 89 0,35 88-1,18-106 1,106 159 0,-1-35-1,-34-71 1,-71-106-1,-53-123 1,-71 0 0,-70-71-1,-71-35 1,36 0 0,-212 18-1,-177 35 16,-122 53-15,-1 17 0,300-35-1,-36 1 1,213-54 0</inkml:trace>
  <inkml:trace contextRef="#ctx0" brushRef="#br0" timeOffset="3269.8">23636 2187 0,'0'0'15,"0"-17"-15,-18-36 16,-34 35-1,-37 0 1,19 18 0,-54 36-1,19 17 1,69-1 0,54 1 15,70 0-16,53 0 1,71 35 0,-89-17-1,-70-36-15,35 18 16,-70 53 0,-89-35-1,-52-1 1,17-52-1,53-18-15,-17 0 16,17-71 0,53 1-1</inkml:trace>
  <inkml:trace contextRef="#ctx0" brushRef="#br0" timeOffset="3653.69">23671 2381 0,'18'0'0,"0"0"47,-1 0-31,19 0 0,16 18-1,-16 0-15,52-1 16,35 18-1,-34-35 1,-54-52 0,-35-1-1,-18 17-15,1 1 16,-19 0 0,36 52 15,-17 89-16,17 71 1,35-54 0,0 54-1,-17-107-15</inkml:trace>
  <inkml:trace contextRef="#ctx0" brushRef="#br0" timeOffset="4071.36">24536 2505 0,'17'-36'0,"-34"72"0,34-107 0,1 36 15,-18 17-15,18-52 16,-1 17 15,-17 35-15,-17 18-1,-54 18 1,-17 35 0,17 35-1,54-35 1,87 17 0,54 1-1,17-36 1,-71 0-1,-52-35-15,0 36 16,-71-1 0,-71 18-1,-17-53 1,71-18 15,34 1-31</inkml:trace>
  <inkml:trace contextRef="#ctx0" brushRef="#br0" timeOffset="4638.92">24659 2240 0,'35'-18'15,"-70"36"-15,123-88 16,-70 52 0,0 18-16,-18 35 31,0 0-31,17 36 15,1 105 1,17 18 0,18-35-1,-18-106 1,-17-35 0,-18-1-1,-35-69 1,-36-54-1,18 53 1,36 17-16,-19-16 16,19-1-1,52 0 1,53-18 0,71 1-1,-53 34 1,35-17-1,-106 18 1,-35 17 0,-70 1-1,-1 52 1,-17 36 0,53 17 15,35 0-16,35 36 1,71-19 0,-36-52-16</inkml:trace>
  <inkml:trace contextRef="#ctx0" brushRef="#br0" timeOffset="5422.22">25365 2434 0,'-18'-35'0,"36"70"0,-54-105 15,19 17 1,-1 35 0,18 0-1,18 18 17,-1 18-17,19 17 1,34 54-1,-52 16 1,-18-16 0,0-54-1,-18-18-15,1-52 32,-1 0-32,18-36 15,0-52 1,0 70-1,35 18 1,18 52 0,0 54-1,0-1 17,-35-17-17,-1-17 1,1-19-1,0-70 1,-1 0 0,19-70-1,-1 17 1,0 71 0,-17 35-1,-1 35 1,1 18-1,17 0 1,-17-18 0,17-35 15,-17-17-15,-1-19-1,1-17 1,-18 36-1,18 17 1,-18 35 0,17 18-1,19 18 1,-36-36-16</inkml:trace>
  <inkml:trace contextRef="#ctx0" brushRef="#br0" timeOffset="7660.02">24589 3228 0,'17'0'16,"-34"0"-16,52-18 0,-17 18 15,-18 18-15,17 0 16,1 52 0,17 18-1,-17-17 1,-18-54-16,17 36 15,1-35 1,0 0 0,-36-54-1,0-17 17,-17-52-17,17-1 1,18 35-1,36 36 1,-1 17 0,36 18-1,-1 36 1,-35-1 0,-35 18-1,-70 35 1,-18-35-1,17 0 1,53-53 15,54-35-15,87-36 0,36-35-1,-18 18 1,-70 53-1,-54 17-15,19 0 16,-36-17 0,-18 35-1,-35 0 1,-18 53 0,18 35-1,36 0 1,34-35-1,36-17 1,0-36 0,18-18 15,-1-70-15,-17-18-1,-35 53 1,17 18-1,-17 52 1,0 36 0,17-17-1,53-1 1,18-17 0,-18-36-1,-35-17 1,-35 17-1,-1 0 1,-70 71 31,18-17-31,0-19-16,-18 1 15,-35 17 1,-1-35-1,37-35 1,52-18 0,35-18-1,35 18 1,54 36 0,-54 52-1,-34 0-15,34 18 16,-52 0-16,17 35 15,-52 18 1,-36-35 15,35-54-15,0 1-16,1-18 16,-1-53-1,71-35 1,53-36-1,-18 54 1,18-36 0,-36 18-1,-52 17 1,-18 18 0,-35 53-1,-18 18 1,-18 70-1,36-17 1,17-36 0,18 36-1,18 34 1,53-34 0,34-53-1,-16-36 1,-37 0-16,37-35 15,-1-88 1,-70-17 0,-71 17-1,17 88 1,1 35-16,17 18 16,-17 0-1,53 18 1,-1-18-1,19 0-15,34 17 16,36 36 15,-35 18-15,-71 35 0,-36-18-1,1-53-15,-18 53 16,0 0-1,36-52 1,105-36 0,0-18-1,106-35 1</inkml:trace>
  <inkml:trace contextRef="#ctx0" brushRef="#br0" timeOffset="8827.06">24465 4674 0,'-17'0'16,"34"0"-16,-34-17 0,-19-19 15,19 36 1,-1-17 0,18 34 15,0 36-16,0-17 1,0 52 0,18 88-1,17-35 1,0-70 0,-17-36-1,-18-53 1,0-70-1,-18-88 1,1 52 0,17 54-16,0-36 15,0 18 1,17 35 0,1 53-1,-1 0-15,1 0 16,17 35 15,-35 36-15,-53 17-1,18-35 1,-18 17 0,36-17-1</inkml:trace>
  <inkml:trace contextRef="#ctx0" brushRef="#br0" timeOffset="9044.94">24783 4568 0,'0'0'0,"17"0"0,1 0 16,-18 18 30,0 17-46,-18 18 32,18-17-32,-17 69 15,-1 54 1,36-18 0</inkml:trace>
  <inkml:trace contextRef="#ctx0" brushRef="#br0" timeOffset="9310.08">25135 5045 0,'-17'0'0,"17"-18"0,-18 0 16,0 18 15,36-17 0,17-1-15,1 1 0,-1-1-16,18-17 15</inkml:trace>
  <inkml:trace contextRef="#ctx0" brushRef="#br0" timeOffset="9846.93">25523 4692 0,'0'-18'15,"0"36"-15,0-71 0,18 35 0,-18-17 31,18-18-31,-18 71 47,-18 17-31,18 0-16,-18 36 16,18 88-1,0-18 1,18-53-1,0-53 1,-18-52 0,-18-72-1,0-69 1,-34-19 0,34 71-1,18 18 1,35 71 15,18 17-15,18 53-1,-36 17 1,-17 18 0,-71 18-1,-18-35 1,18-36-1</inkml:trace>
  <inkml:trace contextRef="#ctx0" brushRef="#br0" timeOffset="10077.04">25753 4568 0,'0'0'0,"0"-17"15,17-1 1,1 18-16,-18-17 16,0 34-1,18 54 1,-18 35 0,-18 70-1,18-88 1</inkml:trace>
  <inkml:trace contextRef="#ctx0" brushRef="#br0" timeOffset="10511.1">26106 4621 0,'0'-17'16,"0"34"-16,17-52 0,-17 17 31,-17 18-15,-19 18-1,-34 70 1,34-17 0,-16 52-1,52-17 1,35-53-1,35-71 1,1-34 0,-53 16-16,17-34 15,0-89 1,-35 53 0,-35 53-1,-36 71 16,1 52-15,17 19 0,53-54-16</inkml:trace>
  <inkml:trace contextRef="#ctx0" brushRef="#br0" timeOffset="10861.48">26211 4745 0,'0'-18'15,"0"36"-15,18-53 0,-18 17 16,18 0 0,-18 1-1,-18 17 1,0 35 15,1 18-31,-1 53 16,18 0 15,35-54-15,-17-34-16,17-18 15,36-53 1,-18-35 0,-53 0-1,-36 35 1,19 35-16,-54 18 15,18 0-15</inkml:trace>
  <inkml:trace contextRef="#ctx0" brushRef="#br0" timeOffset="11712.77">18080 5045 0,'0'-18'16,"0"36"-16,0-54 0,0 19 16,-18-1-16,-17 1 15,17 17-15,1-18 16,-1 18 0,18 18-1,18 52 1,-1 36-1,36 141 1,18 106 0,-1 88-1,-34-106 1,-19-176-16,36 158 31,18 36-15,-54-265-16</inkml:trace>
  <inkml:trace contextRef="#ctx0" brushRef="#br0" timeOffset="12496.79">17709 5327 0,'-35'-35'0,"70"70"0,-123-141 15,53 36 1,53 17 15,70-18-15,18 18-1,-18 18-15,124-36 16,228-52 0,125 17-1,-1-17 1,-211 52 0,18 18-1,-177 18 1,-89 17-1,1 18 1,-18 0 15,-52 35-31,-1 18 16,-35 71 15,-18-1-15,18 160-1,36 87 1,69 53 0,54 1-1,-18-142 1,71 106 0,-71-53-1,-88-53 1,-71-158-1,-87-36 1,-107-70 0,-70-36-1,-159 36 1,53 34 15,-300 90-15,0 34-1,159-35 1,317-70-16</inkml:trace>
  <inkml:trace contextRef="#ctx0" brushRef="#br0" timeOffset="13348.77">18433 3351 0,'0'0'15,"-18"-35"1,0 17-16,1-17 16,-1 0-1,0 35 1,18 53 0,36 88-1,-1 71 1,0-18-1,-17-106 1,0-18 0,-18-175 31,-18-1-32,18 35-15,-18-88 16,1-17-1,-1 70 1,71 106 0,0 35-1,0 1-15,53 52 16,52 71 0,-34-18-1,-54-35 1,-70-89-1</inkml:trace>
  <inkml:trace contextRef="#ctx0" brushRef="#br0" timeOffset="13532.14">18415 3775 0,'0'0'0,"-123"-18"16,87 0 15,36 1-16,71-18 1,17-18 0,88 0-1,-123 17-15</inkml:trace>
  <inkml:trace contextRef="#ctx0" brushRef="#br0" timeOffset="13831.44">19368 3210 0,'-18'-17'0,"36"34"0,-36-52 0,0 17 16,1 1-1,-19-19 1,36 19-1,18 70 17,0-36-32,-1 72 15,54 87 1,-18 0 0,0-70-1,-36-35 1</inkml:trace>
  <inkml:trace contextRef="#ctx0" brushRef="#br0" timeOffset="18553.97">25065 7391 0,'-18'17'0,"36"-34"15,-36 52-15,-35 18 16,-17 17-1,-18 54 1,35-18 0,35 17-1,0 71 1,-17 18 0,-18 211-1,-53 124 1,-17 17-1,35-228 1,70-178-16,-53 125 16,19 69-1,16-87 1,19-177 0</inkml:trace>
  <inkml:trace contextRef="#ctx0" brushRef="#br0" timeOffset="18937.05">23795 10336 0,'-18'0'15,"36"0"-15,-36-17 0,36 34 16,-1 1-16,36 17 16,18 54-1,0 34 1,-36-17 0,0 53 15,0-1-16,18-52 1,18-88 0,-36-18-16,71-36 15,70-52 1,-17-53 0,-88 35-1</inkml:trace>
  <inkml:trace contextRef="#ctx0" brushRef="#br0" timeOffset="20706.27">23125 12753 0,'-18'-35'0,"36"70"0,-54-106 15,36 1 1,0 17-16,0-35 16,53-18-1,18 71 1,-18 52 0,17 89-1,-34 70 1,-19 1-1,-17-89 1,0-17 0,35-71-1,-17-71 1,0 0 0,17-87 15,0 34-16,18 89 1,18 70 0,-36 18-1,18 53 1,-35 0 0,-18-53-1,0-89 16,0-52-15,35-53 0,18-18-1,-18 106 1,0 36 0,1 17-1,34 106 1,1 17-1,-18-17 1,17-18 0,54-53-1,17-52 1,0-71 0,-88-1-1,-36 54-15,-17-71 16,-52 0-1,-54 71 1,-18 123 0,54-17-1,17 52 1,53-52 15,88-36-15,-35-35-1,53-53 1,-36-52 0,-52-1-1,0 53 1,-36 106 15,18-18-31,18 36 16,34 17-1,1-53 1,-17-17-16,34-18 16,36-36-1,-53-52 1,-53-53 15,0 53-15,0-18-1,0 141 1,0 89 0,0-1-1,18-52-15,-1 35 16,1 35 0,-1-71-1,1-70 1,-18-35-1,-18-71 1,-34-70 0,-1-71-1,17 53 17,36 106-17,53 17 1,18 71-1,35 35 1,-53 36 0,-36-36-16,1 71 15,-53 53 1,-54-36 0,1-52-1,0-18 1</inkml:trace>
  <inkml:trace contextRef="#ctx0" brushRef="#br0" timeOffset="21022.94">25559 12083 0,'17'-18'15,"-34"36"-15,70-107 16,-36 1-1,1 35 1,-36-17 0,-35 52-1,-35 53 1,35 54 0,36-36-16,-36 70 15,35 89 1,36-1-1,52-70 1,1-88 0,70-17-1</inkml:trace>
  <inkml:trace contextRef="#ctx0" brushRef="#br0" timeOffset="21508.92">26017 12241 0,'0'-53'16,"0"106"-16,0-158 0,0 52 16,0 0-1,0 141 17,0-53-32,18 71 15,17 35 1,-17-53-1,-18-70-15,18 17 16,-18-17 0,-36-71 15,-17-88-15,18 0-1,17 70-15,1-70 16,-1 0-1,53 70 1,36 71 0,0 18-1,17 53 1,-35 34 0,-89 37-1,-52-19 1,18-70-1,-19-18 1,54-52 0</inkml:trace>
  <inkml:trace contextRef="#ctx0" brushRef="#br0" timeOffset="21773.49">26370 11853 0,'18'-17'0,"-36"34"16,89-87 0,-54 52-16,1-17 15,17 0 1,-17 70 0,0 18-1,-18-18-15,17 53 16,-17 53-1,18-17 1,-1-71 0,-17-36-1</inkml:trace>
  <inkml:trace contextRef="#ctx0" brushRef="#br0" timeOffset="22140.43">26723 11518 0,'-18'0'16,"36"0"-16,-71-17 0,35-1 15,18 0 1,0 1 0,71 34-1,-1 36 1,54 53-1,-53 70 1,-107 18 0,-17-123-16</inkml:trace>
  <inkml:trace contextRef="#ctx0" brushRef="#br0" timeOffset="23959.45">18927 5327 0,'0'-18'16,"0"36"-16,0-53 0,0 17 15,17 0 1,-17 1 15,0 34-15,18 1-16,-1 35 16,36 70-1,0 36 1,18 0-1,-18-53 1,-18-71 0,-17-17-1,-36-18 1,-17-36 0,-36-87-1,-17-36 1,35 0-1,35 1 17,54 34-17,-1 54 1,0 52-16,36-17 16,35 17-1,-36 89 1,-52-1-1,-36 71 1,-35-17 0,-35-54-1,18-34 1,34-19 0,1-34-1,35-1-15</inkml:trace>
  <inkml:trace contextRef="#ctx0" brushRef="#br0" timeOffset="24460.09">19667 5133 0,'-17'0'0,"34"0"0,-34-18 16,-1 18-16,18-17 16,-18-1-1,1-17 1,17 52 15,0 1-31,0 35 16,17 0-16,36 106 15,-17-54 1,-1 72 0,0-54-1,-35-70 1</inkml:trace>
  <inkml:trace contextRef="#ctx0" brushRef="#br0" timeOffset="25698.93">14464 6756 0,'-18'0'0,"36"0"0,-71 0 16,18 0-16,-71 17 16,18-17-1,17 0 1,89 0 0,123-35 15,176-18-16,-52 0 1,211-35 0,89-18-1,87-35 1,-211 71 0,-247 34-16,159-17 15,17 0 1,-175 18-1,-125 17 1,-70 1 15,-18 17-31,18 17 32,0 1-17,-17-18-15</inkml:trace>
  <inkml:trace contextRef="#ctx0" brushRef="#br0" timeOffset="26228.6">14711 6156 0,'17'-35'16,"-34"70"-16,52-123 16,-17 52-16,-18 1 15,17 18 1,-52 17 0,-71 88-1,-88 35 1,36-17-1,-54 35 1,88-17 0,71-18-1,53-71 1,71 35 0,88-17 15,52 18-16,-140-36-15</inkml:trace>
  <inkml:trace contextRef="#ctx0" brushRef="#br0" timeOffset="27663.42">12859 5486 0,'0'-36'15,"0"72"-15,0-107 0,0 54 16,0-19-16,0 19 16,35 52 15,0 106 0,1 0-15,-1-35-16,18 123 15,53 195 1,70 17 0,36 17-1,17-17 1,-106-176-1,19 52 1,-90-105 0,-69-89-1,-54-87 1,36-36 0,-71 0-16,-141-36 31,-70 19-16,-71 52 1,123 0 0,-158 36-1,-1 35 1,54-36 0,158-17-1,124-35-15,-53 17 16,-18 0-1,36-17 1,17-18 0,53-18-1,35-35 1,1-17 15,17 17-15,0 0-1,0 35-15,0-52 16,-18-54 0,-17-52-1,0-89 1,-18 54 0,-71-177-1,-52-18 1,-18 53-1,88 194 1,71 89-16,-36-36 16,18 0-1,18 36 1,17 34 15,18 19-15,-17 17-1,17-18 32,53 0-31,123-70 0,247-53-1,212-35 1,-123 88-1,-265 35-15,282-18 16,124-17 0,-283 53-1,-282 35 1</inkml:trace>
  <inkml:trace contextRef="#ctx0" brushRef="#br0" timeOffset="28484.39">10142 4551 0,'-17'-18'16,"34"36"-16,-52-36 0,17 1 16,18-19-1,0 19-15,18-1 16,0 53-1,35 89 1,0 34 0,-1-52-1,1 0 1,-35-71 0,0-52-1,-36-71 1,-17-18-1,-1-71 1,19 54 0,52 52-1,53 89 17,1 35-17,69 35 1,-17 0-1,-52 0 1</inkml:trace>
  <inkml:trace contextRef="#ctx0" brushRef="#br0" timeOffset="28664.24">10319 4904 0,'0'0'0,"-177"-18"16,124 0-1,89-35 1,34 18 0,124-53-1,-53 35 1</inkml:trace>
  <inkml:trace contextRef="#ctx0" brushRef="#br0" timeOffset="29131.57">11042 4410 0,'0'-18'0,"0"36"0,18-54 15,-1 1 1,-17 18 0,18 17-1,-36 0 1,1 17-1,-36 1 1,17-1-16,-69 1 16,-37 17 15,54-52-15,71-54-1,87 1 1,18 17-1,71 35 1,17 71 0,-105 106-1,-89-18 1,-52 53 0,17-88-1,53-71 1,88-53-1,0-17 1,53-18 0</inkml:trace>
  <inkml:trace contextRef="#ctx0" brushRef="#br0" timeOffset="31033.91">19808 8114 0,'0'-35'32,"-17"17"-32,-18-35 15,-1 18 1,19 17-1,17 36 1,17 70 0,1 35-1,0-34 1,17 140 0,53 177-1,18 52 1,-18 1-1,-53-71 1,-35-212 0,-17 1-1,17-142 1</inkml:trace>
  <inkml:trace contextRef="#ctx0" brushRef="#br0" timeOffset="31401.21">19879 9772 0,'0'-18'0,"0"36"0,-18-53 16,18 17 0,0 0-1,36 36 1,52 70-1,-18 18 1,54 70 0,-18 18-1,-36-70 1,-34-89 0,69-70-1,19-36 1,-18-17 15,-36 18-15,-52 70-1</inkml:trace>
  <inkml:trace contextRef="#ctx0" brushRef="#br0" timeOffset="32218.34">19368 12206 0,'0'-35'0,"0"70"0,0-88 0,0 36 16,0-19-16,0 19 15,17-19 1,-17 1 0,18 53-1,-18 17 1,-18 36 0,-52 17-1,-19-18 1,-16-34-1,-1-36 1,53-18-16,-53-17 16,-18-71-1,89-18 1,123 36 0,1 71-1,105 34 1,-18 124 15,-35 71-15,-106-53-1,-35-89-15,-17 71 16,-54 36 0,1-71-1,17-89 1,35-17-16</inkml:trace>
  <inkml:trace contextRef="#ctx0" brushRef="#br0" timeOffset="32620.01">19385 12241 0,'0'-17'0,"0"34"0,-17-52 15,-1 0 1,18-18 0,0 35-16,0-35 15,53 0 1,35 18 0,35 88-1,-34 18 1,-1 87-1,-71 1 1,-17-53 0,-35-71-1,18-52 1,17-1-16,-36-35 16,19-88-1,17-35 16,17 70-15,54 35-16</inkml:trace>
  <inkml:trace contextRef="#ctx0" brushRef="#br0" timeOffset="33670.6">20249 12153 0,'0'-35'0,"0"70"0,-17-88 16,-1 18-16,-35-36 16,36 54-16,-36-18 15,0 35 1,17 52 0,1 54-1,18-18 1,17 18 15,35-18-15,35-70-1,-17-53 1,0-53 0,0-36-1,-35 18 1,-1 89-1,1 52 1,-18 71 0,18 17-1,17-70 1,0-35 0,1-53-1,-19-36 16,-34-35-15,-1-17 0,0 70-1,18 35-15,18-17 16,17 53 0,18 34-1,-18 19 1,-17-36-16,17 53 15,-17 36 1,0-54 0,-1-70-1,1-70 17,-18 17-17,0-35-15,35-36 31,-17 54-15,-1 52-16,1 18 16,17 88-1,1 36 1,17-1 0,-18-70-1,35-18 1,-17-70-1,0-88 1,-35-71 0,-36 53-1,-35-53 1,-17 123 0,34 124 15,19 35-16,52 106 1,36 18 0,17-89-1,-18-87 1</inkml:trace>
  <inkml:trace contextRef="#ctx0" brushRef="#br0" timeOffset="33820.03">20973 12065 0,'-36'-35'16,"72"70"-16,-89-88 0,17 35 16,54 1-1,35-18 1,18 17 0,-36 0-16</inkml:trace>
  <inkml:trace contextRef="#ctx0" brushRef="#br0" timeOffset="34106.01">21502 11730 0,'0'-18'0,"0"36"0,-18-71 0,18 35 15,-35-70 1,17 53-1,1 17 1,-19 36 0,1 70-1,0 53 1,17-17 0,36 70 15,70-36-16,0-87 1</inkml:trace>
  <inkml:trace contextRef="#ctx0" brushRef="#br0" timeOffset="34557.25">21819 11924 0,'0'0'0,"0"-35"0,0-1 16,-53-17-1,36 36 1,-1 70 0,36 17-1,-1-34-15,19 52 16,-1 53 0,0-71 15,-35-52-16,-35-106 17,0-71-17,-18-53 1,35 107 0,0 69-16,18-34 15,53 52 1,18 53-1,0 36 1,-54-18 0,-34 53-1,-54-36 1,0 1 0</inkml:trace>
  <inkml:trace contextRef="#ctx0" brushRef="#br0" timeOffset="34905.05">21960 11712 0,'18'0'16,"-36"0"-16,54-17 0,-19-19 16,-17 19-1,18-1-15,-18 0 32,0 36-17,0 17 1,18 71-1,-1 35 1,19 36 0,-19-89-1,-17-35 1</inkml:trace>
  <inkml:trace contextRef="#ctx0" brushRef="#br0" timeOffset="35155.99">22154 11518 0,'0'-17'0,"0"34"16,18-70-16,17 36 16,36 34 15,-1 89-16,-52 0 1,-18-35-16,-18 87 16,-87 54-1,-1-89-15</inkml:trace>
  <inkml:trace contextRef="#ctx0" brushRef="#br0" timeOffset="36256.65">18891 5450 0,'-35'0'16,"70"0"-16,-88-17 0,0 17 16,36-18-1,-1 18 1,36-17 15,35-1-15,0 18-1,70-18 1,53 36 15,19 35-15,-37 0-1,-87-18-15,88 18 16,35 17 0,-36-17-1,-87-17 1,-36-36 0,-52-53 15,-36 0-16,-36 0 1,54 18 0</inkml:trace>
  <inkml:trace contextRef="#ctx0" brushRef="#br0" timeOffset="36890.98">19861 5080 0,'0'-18'15,"0"36"-15,0-53 0,0 17 0,0 0 16,0 1 0,0-18 15,-17 17-15,-19 18-1,1 18 1,-18 70-1,-35 70 1,0 37 0,17-54-1,36-71-15,-35 89 16,-54 88 0,1-35-1,70-89 1,17-70-16,1 17 15,0-17 1,17-35 0,1-18 15,-1 0 0,18-18 0,18 18-15,-18-17 0,52-36-1</inkml:trace>
  <inkml:trace contextRef="#ctx0" brushRef="#br0" timeOffset="39259.54">11095 6262 0,'-18'-18'32,"18"36"-1,0-1-16,0 1-15,0 35 16,0-18 0,18 53-1,17 107 1,18-37 0,0-34-1,-18-71 1,-17-18-1,-18-17 1,0-36 0,-18 0-1,-17-70 1,-18-53 0,-18-18-1,1-17 1,35 88-1,17-18 17,36 35-17,35 36 1,-1 17 0,-34 18-16,53 18 15,52 17 1,-35 53-1,-52 18 1,-36-35 0,-71 17-1,-35-35 1,0-18 0,36-35-1,52 0-15,1 0 16,-1 0-1,36-17 17</inkml:trace>
  <inkml:trace contextRef="#ctx0" brushRef="#br0" timeOffset="39843.21">11836 6174 0,'-18'0'16,"36"0"-16,-36-18 0,0 18 16,1-35-1,17 17 1,0 0-1,17 18 1,-17 18 0,0 0-1,0-1-15,18 54 16,0 70 0,17 18-1,18-18 1,-35-53 15,-1-53-31,1 1 16,17 17-1,-35-36 1,-18-34 15,1-19-15,-18-17-16</inkml:trace>
  <inkml:trace contextRef="#ctx0" brushRef="#br0" timeOffset="40310.35">11748 6174 0,'0'-18'0,"0"36"0,17-54 16,-17 19-16,0-1 16,0 0-16,0 1 15,0-1 16,0 36 1,0-1-17,0 1-15,0 17 16,-17 18 0,-1-17-16</inkml:trace>
  <inkml:trace contextRef="#ctx0" brushRef="#br0" timeOffset="41395.22">11853 6914 0,'-17'0'16,"-1"0"15,36-17-15,-1 17-1,72-35 1,-1 17 0,-53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10:19:01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6473 12277 0,'36'0'16,"-72"0"-16,107 0 0,-36 0 16,1 17-1,-19 19 1,36-36-1,18 0 1,-36 0-16,88 0 16,160-36-1,87 19 1,71-1 0,88 0-1,-158 18 1,246 0-1,36-17 17,35-1-17,-212-35 1,265-35 0,70-18-1,89 18 1,-230 17-1,-335 54-15,388-54 16,441-35 0,36-17-1,17 17 1,-441 36 0,388-1-1,0 18 1,53 0-1,-370 18 1,-406 17 0,441-17-1,459-18 1,-89 18 0,-141 35-1,-529 0 1,0 0-1,-317 17 1,-212-17 0,-71-17-1,-17-1-15,-36 0 16,-70-17 0</inkml:trace>
  <inkml:trace contextRef="#ctx0" brushRef="#br0" timeOffset="1200.09">24324 3933 0,'18'-17'16,"-36"34"-16,36-52 0,35 53 16,0-18-1,-36 0 1,1 35 0,-1 36-1,-17 52 1,18 71 15,0-17-15,-18-89-16,53 159 15,35 158 1,35 89 0,18-17-1,-52-160 1,52 36-1,-71-89 1,-70-158 0</inkml:trace>
  <inkml:trace contextRef="#ctx0" brushRef="#br0" timeOffset="2418.41">24148 3651 0,'-53'0'0,"106"0"0,-142-17 16,37 17-1,69 0 1,1 17 0,105 1-1,107 0 1,-1-36-1,-88 0-15,176-17 16,266-53 0,69 0-1,-52 35 1,-265 35 0,18 0-1,-141 18 16,-124-17-15,-53 17 0,-35 17 46,0 1-46,0 0-16,-18-1 15,18 89 1,0 53 0,0-18-1,0-53-15,0 106 16,36 106 0,34 35 15,36 36-16,-18-107 1,-35-140-16,35 123 16,18 123-1,-53-35 1,-53-158 0,-53-19-1,-35-69 1,17-54-1,-17-18 1,35-17 0,-105 18 15,52 0-31,-141-1 16,0 1-1,-247 53 1,-229 34 15,-89 54-15,19 0-1,387-53 1,247-71-16,-35 0 16,106 1-1,106-36 1,17 0-16</inkml:trace>
  <inkml:trace contextRef="#ctx0" brushRef="#br0" timeOffset="8198.51">25224 2275 0,'0'0'0,"-18"-17"0,-17-1 16</inkml:trace>
  <inkml:trace contextRef="#ctx0" brushRef="#br0" timeOffset="8462.29">25012 2240 0,'0'35'15,"0"-70"-15,0 88 0,18-53 16,-1 18-16,18 35 15,18 35 1,0 18 0,-35 35-1,-53-35 17,-18-53-17,17-36-15,-34 18 16,-36-35-1,36-35 1,52-53 0</inkml:trace>
  <inkml:trace contextRef="#ctx0" brushRef="#br0" timeOffset="8845.82">25224 2452 0,'0'0'0,"0"17"16,17-17 0,1 0-1,0 18 1,52 17 15,36 1-15,17-36-1,-52-18 1,-36-35 0,-17-17-1,-36 17 1,18 35 0,-17 18-16,17 35 15,-18 89 1,18 70-1,0-18 1,18-52 0,-18-89-1</inkml:trace>
  <inkml:trace contextRef="#ctx0" brushRef="#br0" timeOffset="9263.84">26141 2611 0,'0'-36'0,"0"72"0,0-125 16,-18 54-16,1 0 16,-36-18-1,0 18 1,-18 17-1,18 36 1,0 17 0,18 35 15,35 19-15,71 16-1,-1-52 1,-17-35-16,35 35 15,-17-18 1,-54-17 0,-105 35-1,0-36 1,-106 19 0,88-19-1</inkml:trace>
  <inkml:trace contextRef="#ctx0" brushRef="#br0" timeOffset="10399.34">26176 2311 0,'0'0'0,"35"-53"31,-17 17-15,0 89 15,-1 36-15,1-36-16,0 88 15,17 70 1,0-52 0,-35-106-1,-18-53 1,-52-53-1,-1-70 1,18-19 0,53 72 15,18-18-15,53 35-1,52 0 1,-17 35-1,-35 1 1,-54-1 0,-17 0-1,-53 18 1,18 36 0,17-1-16,-17 18 15,17 53 1,36-18-1,53-18 1,-18-52 0,17-18 15,-35-71-15,-17-70-1,0 53 1,-18 53-16,0-18 15,17 35 1,1 54 0,17 52-1,-17-18 1,-1 19 0,1-19-1,0-52 1,-36-71 15,18 18-15,0-54-16,18-16 31,17 34-15,-17 71-1,-1 0-15,1 35 16,17 18-1,1 18 1,-19-18 0,1-36-1,-1-17 1,19-70 0,17-36-1,-18 35 1,18 1-1,-18 52 17,-17 71-17,-1 35 1,1-17 0,17 35-1,18-53 1</inkml:trace>
  <inkml:trace contextRef="#ctx0" brushRef="#br0" timeOffset="12433.92">26935 2999 0,'0'-18'16,"0"36"-16,0-71 0,17 17 15,1 36 1,0 0 0,-18 18-16,17 17 15,1 54 1,17-1-1,-35-35 1,0-36 0,18 1-1,-54-53 17,1-18-17,18 17-15,-1-34 16,0-89-1,36 36 1,35 70 0,0 35-1,-36 18-15,36 0 16,18 71 0,-54 17-1,-52 18 1,18-53-1,-1 0 17,71-71-17,35-35 1,0 0 0,-70 18-16,52-36 15,-17 1 1,-35 34-1,-36 19 1,-17 34 0,-36 54-1,1 17 1,35-17 0,52-36-1,-17-17-15,36-1 16,16-17-1,19-35 17,-18-53-17,-18 35 1,-17 18-16,-1-1 16,19 36-1,-1 18 1,0 0-1,1-18 1,17 0 0,-1-53-1,1 0 1,-17 53 0,-19 35 15,-17 18-16,-17-35 1,-19 35 0,1-18-1,-53 0 1,0-35 0,17-18-1,36-34 1,52-54-1,36 0 1,36 53 0,16 71-1,-34 17 1,-18 106 0,-35 0-1,-54-17 1,1-72-1,17-34 1,-17 0 0,0-36-1,35-17 1,35-53 0,18 35-1,53-71 1,-18 1-1,-17 17 1,-54 18 0,-17 35-1,-35 18 1,0 52 0,-36 71-1,36-17 1,17 70 15,36-35-15,52-18-1,-17-53 1,-35-17-16,35-18 16,17-53-1,-52-53 1,-36-70-1,-34 17 1,34 71 0,0 53-1,36 17 1,52 18 0,1 18-1,52 52 1,-52 54 15,-106 17-15,-18-53-1,18-35-15,-54 0 16,19 17 0,17-34-1,88-36 1,36 0-1,52 0-15</inkml:trace>
  <inkml:trace contextRef="#ctx0" brushRef="#br0" timeOffset="14261.83">25823 4392 0,'0'0'16,"18"0"-16,0 18 16,-1-18 15,-17 17 0,0 54-15,18-18-1,-18 0-15,35 53 16,0 52 0,36-17-1,-36-35 16,-17-70-15,0-19 0,-18-34-1,-36-54 1,-17-70 0,18 35-1,17 53-15,-17-35 16,-35-18-1,34 36 1,1 34 0,35 19-16,-18-1 15,18 0 1,18 1 0,35-1-1,-18 18 16,53-18-15,-17 18 0,0 36-1,-19-19 1,-34 1 0,-18 17-1,-35 18 1,0 0-1,-1-18 1,19-17 0,-19 0-1,-17-18 1,18 0 0,18 0-1,-19 0 16,19 0-15,-1 0 0</inkml:trace>
  <inkml:trace contextRef="#ctx0" brushRef="#br0" timeOffset="14791.29">26423 4357 0,'-18'-18'16,"18"1"15,-17 17-31,17 17 63,0 1-48,0 17-15,0 0 16,0 1 0,17 34-1,1 89 1,35 0 0,-35-36-1,-1-70 1,-17-35-16</inkml:trace>
  <inkml:trace contextRef="#ctx0" brushRef="#br0" timeOffset="15108.17">26723 4833 0,'-18'-18'0,"36"36"0,-36-53 16,36 35 15,-18-18-16,18 18 1,-1-18 0,1 18-16,17-17 15,36-1 1</inkml:trace>
  <inkml:trace contextRef="#ctx0" brushRef="#br0" timeOffset="15726.54">27164 4498 0,'0'-18'15,"0"36"-15,0-53 0,18-18 16,-18 35-16,0 0 15,0 1 1,0-1 0,17 18-1,-17 18 17,0-1-17,18 19-15,17 52 16,0 35 15,1-17-15,-1-35-1,-17-36 1,-1-17 0,-34-54-1,-36-52 1,0 0-1,-18-71 1,18 18 0,71 53-1,35 53 1,17 35 0,19 17-1,-19 54 1,-52 35 15,-54-53-15,-16 35-1,-1-71-15</inkml:trace>
  <inkml:trace contextRef="#ctx0" brushRef="#br0" timeOffset="16009.41">27499 4374 0,'0'-17'15,"0"34"-15,18-52 0,-1 18 16,-17-1 0,18 18-16,-18 18 31,0-1-16,18 36 1,-1 53 0,1 0-1,17 0 1,-35-54 0,18-34-16</inkml:trace>
  <inkml:trace contextRef="#ctx0" brushRef="#br0" timeOffset="16460.71">27711 4427 0,'-18'-17'31,"18"-1"-31,0 0 31,18 1-15,-36 34 31,18 1-32,0 35 1,-18-35-16,18 70 15,18-18 1,17-17 0,1-35-1,17-36 1,-53-17 0,17-88-1,-34-1 16,-1 36-15,-17 123 0</inkml:trace>
  <inkml:trace contextRef="#ctx0" brushRef="#br0" timeOffset="16844.39">27975 4357 0,'0'0'0,"0"-53"15,-17-18 1,17 54 0,-18 17 15,18 53-16,-18 0 1,1 52 0,17 1-1,35-18 1,18-52 0,35-36-1,-17-71 1,-71-35-1,-89-17 1,1 88 0,18 35-16,-1 0 15</inkml:trace>
  <inkml:trace contextRef="#ctx0" brushRef="#br0" timeOffset="17694.64">18821 4762 0,'0'-17'0,"0"34"0,0-52 16,0 18-16,0-36 15,17 0 1,1 17 0,-18 19-1,0 52 1,35 124-1,1 123 1,34 71 0,-52-89-1,17 160 1,-35 17 15,0 0-15,18-159-1,52 35 1,-17-158-16</inkml:trace>
  <inkml:trace contextRef="#ctx0" brushRef="#br0" timeOffset="18578.84">18256 5027 0,'-35'-53'0,"70"106"0,-105-141 15,-1 0 1,71 35 0,18 35-1,17 0-15,53-17 16,159-35 0,159-19-1,141-16 1,-124 16-1,-194 37-15,230-54 16,176-71 0,-124 54-1,-228 35 1,-213 70 15,-34 18-15,-19 18-1,18 17 1,-17 0 0,0-17-16,17 35 15,-17 88 1,-1 88 0,1 142-1,17-72 1,53 195-1,53-35 1,18-18 0,-53-176-1,-53-142-15,53 89 16,-18 35 15,-88-89-15,-35-105-1,-53-53 1,-124-35 0,-123 17-1,-159 54 1,106 34 0,-265 71-1,53 0 1,142-35-1,193-35 1,159-36 0</inkml:trace>
  <inkml:trace contextRef="#ctx0" brushRef="#br0" timeOffset="19447.48">19173 2699 0,'18'0'16,"-36"0"-16,54 0 0,-19 17 31,-17 1-15,0 53-1,0 87 1,0 19-1,0-19 1,18-87 0,-18-18-1,-18-71 17,18 1-32,-53-107 15,36-17 1,-1-53-1,36 71 1,35 105 0,17 53 15,-34 1-31,52 52 16,53 70-1,-18-16 1,-52-37-1,-53-87 1,-18 0-16</inkml:trace>
  <inkml:trace contextRef="#ctx0" brushRef="#br0" timeOffset="19614.25">19385 3281 0,'0'0'16,"-229"-71"-1,158 54 1,89-1-1,17 0 1,-17 1-16,70-1 16,88-35 15,-123 36-31</inkml:trace>
  <inkml:trace contextRef="#ctx0" brushRef="#br0" timeOffset="19831.24">19950 2646 0,'0'-18'15,"0"36"-15,0-53 0,0 17 16,0 0 0,17 54-1,1 34 1,-1-17-16,19 53 15,-19-36-15,19 72 16,-19-72 0</inkml:trace>
  <inkml:trace contextRef="#ctx0" brushRef="#br0" timeOffset="20814.77">26247 7144 0,'17'0'16,"-34"0"-16,34-18 16,-17 0-1,-17 1-15,17-1 32,-18 53-17,-35 124 1,-17 18-1,34-72-15,-34 160 16,-71 229 0,-18 70-1,-18 89 1,-17-53 0,89-265-1,-1 0 1,88-264-1,36-89 1</inkml:trace>
  <inkml:trace contextRef="#ctx0" brushRef="#br0" timeOffset="21182.66">24924 10160 0,'0'0'16,"17"-18"-16,1 18 16,17 53-1,1 35 1,16 36-1,-16 17 17,-19-35-17,19 0 1,17-71 0,35-53-1,-53 1-15,89-54 16,52 1-1,-123 52-15</inkml:trace>
  <inkml:trace contextRef="#ctx0" brushRef="#br0" timeOffset="22900.37">23971 12559 0,'-17'-18'0,"34"36"0,-52-89 16,35 54-1,-18-19-15,1-17 16,17 1 15,17 34-15,19-17 0,17 52-1,17 71 1,-17 1-1,-35-19-15,35 36 16,17 35 0,-17-70-1,-35-71 1,-18-36 0,0 19-16,-18-71 15,18-71 1,0-18-1,18 125 1,-1 34 0,36 36-1,35 70 1,1 35 0,-19-17-1,-52-53 1,-18-35-16,17-36 31,1-53-15,17-17-1,-17 53-15,17-53 16,53 0 0,-17 105-1,0 54 1,17-1 15,-53-17-15,36-35-1,-1-36 1,-17-35 0,-18-17-1,-35-36 1,-17 35-1,-54 71 1,1 36 0,-1 69-1,53 1 1,36-17 0,35-54-1,0-18 1,17-52-1,-17-35 17,-17-36-17,-36 18 1,0 70 0,0 53-1,17 53 1,71-35-1,1-35 1,87-53 0,18-36-1,-88-17 1,-71 0 0,-52 52-1,-19 54 1,19 88 15,17 35-15,35-53-1,18 18 1,35-53 0,-53-53-1,-35-53 1,-35-17-1,-53-125 1,0-34 0,35 53-1,53 105 1,17 36-16,19 0 16,52 35-1,35 53 16,-52 70-15,-71-35 0,-71 89-1,-35-72 1,-17-34 0,70-71-1,35 0-15</inkml:trace>
  <inkml:trace contextRef="#ctx0" brushRef="#br0" timeOffset="23234.01">26758 11836 0,'18'-36'0,"-36"72"0,36-89 15,-18 18 1,-18-18 0,-17 17-1,0 36 1,-1 0 0,1 18-16,-18 35 15,-17 88 1,52 71-1,53-1 1,53-105 0,54-35-1,-37-54 1</inkml:trace>
  <inkml:trace contextRef="#ctx0" brushRef="#br0" timeOffset="23750.65">27111 12012 0,'-18'-18'0,"36"36"0,-36-71 16,18 36-16,-17-1 16,34 0-1,1 54 1,-18 16-1,18 1-15,-18 53 16,0 35 0,17-35-1,-17-71 1,0-52 0,-17-54-1,-19-88 1,-17-52 15,18 34-15,35 89-1,18 53 1,52 17 0,1 54-1,-1-1 1,-52-17-16,17 52 15,-35 36 1,-53 0 0,-17-36-1,17-52 1,18-18-16</inkml:trace>
  <inkml:trace contextRef="#ctx0" brushRef="#br0" timeOffset="24269.24">27499 11783 0,'-18'0'0,"36"0"0,-53-18 16,17 18-16,0-17 15,1-1 1,-1 18-1,18 35 1,18 36 0,-1 70-1,19 18 1,-1-54 0,-17-52-1</inkml:trace>
  <inkml:trace contextRef="#ctx0" brushRef="#br0" timeOffset="24501.64">27640 11677 0,'18'-18'0,"-36"36"0,36-71 16,35 0-1,17 18 1,-17 70 0,-18 36-1,-35-18-15,-17 70 16,-71 106 0</inkml:trace>
  <inkml:trace contextRef="#ctx0" brushRef="#br0" timeOffset="27388.62">19756 5221 0,'0'0'0,"-18"0"16,18-35 0,0 17-1,0-17 1,0 17 0,0 1-1,18 34 1,-18 36-1,17-18-15,1 54 16,35 52 0,17 18 15,-17-36-15,-35-70-1,17 0 1,-53-71 15,-17-17-15,18 0-16,-36-36 15,-18-70 1,1 0 0,52 0-1,18 88 1,18-35-1,17-1 1,53 37 0,0 34-1,-35 36 17,0 70-17,-35 0 1,-71 18-1,-18-36 1,36-34-16,-36-1 16,1 0-1,35-17 1,17-36 0,18 1-16</inkml:trace>
  <inkml:trace contextRef="#ctx0" brushRef="#br0" timeOffset="28293.88">20461 4974 0,'0'-17'0,"0"34"0,0-52 16,0 17-1,0 1 1,-18-1 0,1 18-1,17-18-15,0 36 32,0 17-17,17 36 1,-17-36-16,36 71 15,-1 53 1,18-1 0,-18-34 15,-17-71-15,0 17-1,-18-52 1,-18-53 15,18 17-31,-35-35 16,17 18-16,0-53 15,-35-53 1,36 35 0,17 70-1,0 19-15,0 52 31,0 0-15,17 18-16,1 53 31,0-53-15,17 18 0,-17-18-1,-36-53 16,0 0-31</inkml:trace>
  <inkml:trace contextRef="#ctx0" brushRef="#br0" timeOffset="31559.81">14781 5415 0,'-35'-17'0,"70"34"15,-105-52-15,35 17 0,-1-17 16,54 35 15,0 0-15,-1 0-16,18 0 31,54 0-15,34 18-1,-52-18-15,140 17 16,230 19 0,36 52-1,-1 35 1,-18 18-1,-122-35 1,157 53 0,-16-36-1,-195-70 1,-159-35-16,89 0 16,-36-1-1,-105-17 16,-71-17-15,-35 17 0,-36-18-1,36 0 1,53 18 15,-1 0-15,-34 18 15</inkml:trace>
  <inkml:trace contextRef="#ctx0" brushRef="#br0" timeOffset="32460.74">15152 5009 0,'0'-17'0,"0"34"0,0-52 0,0 18 15,0-19 1,-18 19 0,18-1-1,-17 18 1,-1 18 0,-53 52-1,-87 18 1,-36 36-1,105-71 1,19 17 0,35-52-1,35 0 1,17-18 0,1 0-1,17 17 1,53 36-1,36 18 1,34 17 0,-122-53-16</inkml:trace>
  <inkml:trace contextRef="#ctx0" brushRef="#br0" timeOffset="35380.54">13970 4710 0,'18'0'15,"-36"0"-15,36 17 16,-1 1 0,-17-1-16,36 36 15,34 141 1,18 106-1,18 106 1,-35-89 0,-36-158-1,36 159-15,34 176 16,19-53 15,-18-89-15,-36-158-1,18-17 1,-35-71 0,-53-53-1,-17-53 1,-1 0-16,-53 0 16,-87-18-1,-72 18 1,-34 0-1,70 35 1,106-35-16,-106 35 16,-124 36-1,-35 17 17,-70 0-17,123-17 1,-123 0-1,70-54 1,124-17 0,105-35-1,107 0 1,-1-18 0,18 0-1,-18-18 1,-17 18-1,-18-35 1,-17 0 15,34 53-31,-17-36 16,-35-88 0,18 18-1,-36-159 1,35-35-1,-17 0 1,35 141 0,-35-123-1,-18-19 1,-17 72 0,34 105-1,54 89 1,18 34-1,17 19 17,17 17-17,1 0 1,-1-18 0,19 0 15,-1 1-31,36-19 15,52-34 1,71-18 0,106-36-1,35 18 1,-141 36-16,547-107 16,-194 89-1,194-18 1,-248 71-1,-334 35 1,-71 0 0,-105 0 15,-71 18-15,35-18-16</inkml:trace>
  <inkml:trace contextRef="#ctx0" brushRef="#br0" timeOffset="36148.07">11871 6244 0,'18'-17'15,"-18"-1"-15,-18 53 0,53-88 0,-35 36 16,18-1 0,-18 36-1,0 17 1,35 106-1,18 53 1,18-35 15,-18-53-15,-36-53 0,1-36-1,-36-34 1,-35-54-1,0-17 1,-35-124 0,18-52-1,70 87 1,35 71 0,35 89-1,36 34 1,-18 71-1,-52 18 17,-89 35-17,-18-70-15,-70 17 32,35-35-17,89-53-15</inkml:trace>
  <inkml:trace contextRef="#ctx0" brushRef="#br0" timeOffset="36366.6">12312 5962 0,'18'-18'0,"-36"36"0,71-71 15,-36 35 1,1 18-1,0 53 17,-18-35-32,35 88 0,18 88 31,-18 17-15</inkml:trace>
  <inkml:trace contextRef="#ctx0" brushRef="#br0" timeOffset="37467.08">11377 3828 0,'18'-18'0,"-36"36"0,36-71 0,-1 53 16,-17-18 0,18 36-1,-18 17 1,0 53-1,18 53 1,-1 0 0,1-35-1,-18-53 1,18 0 0,-18-71-1,0-34 1,0-72-1,0-52 17,0 52-17,17 1 1,54 87 0,-18 54-1,70 88 1,1 35-1,-36-17 1,-18-19 0,-52-52-1</inkml:trace>
  <inkml:trace contextRef="#ctx0" brushRef="#br0" timeOffset="37633.87">11395 4374 0,'0'0'0,"-124"-35"15,107 0 17,70 0-17,88-36 1,17 36 0,-69 17-16,-1-17 0</inkml:trace>
  <inkml:trace contextRef="#ctx0" brushRef="#br0" timeOffset="38100.17">12365 3704 0,'0'-35'16,"17"-18"-16,-34 141 0,52-229 15,-35 123 1,0-17-16,0 0 31,-18 35-15,-34 35-1,16-17-15,-34 35 16,-54 35 0,54-35-1,52-71 1,18-17-1,53-53 1,70 17 0,1 53-1,-54 71 1,-70 36 0,-35 105-1,-35-18 1,52-70 15,53-106-15,1 0-16,52-18 15,53-52-15</inkml:trace>
  <inkml:trace contextRef="#ctx0" brushRef="#br0" timeOffset="39301.86">20761 8255 0,'0'-18'0,"0"1"16,0 52-16,0-88 0,0 35 16,18-17-1,-1 35 16,1 18 1,-18-1-32,18 54 15,17 88 1,-35 88 0,17-53-1,-17 123 1,-17 89-1,-18 70 1,17-141 0,36-176-16,17 141 15,71 53 1,-18-124 0,-53-158-1,-35-54 16,-35-34-31</inkml:trace>
  <inkml:trace contextRef="#ctx0" brushRef="#br0" timeOffset="39785.37">20620 11236 0,'0'0'16,"18"-18"-16,-18-35 0,0 36 15,0-19 1,35 36 0,0 36-1,-35-19-15,53 72 16,0 69 0,17-17-1,19-35 1,-36-53-1,-1-17 1,1-54 0,-17-53-1,34-35 1,1 36 0,-1-18-1,-52 70 1</inkml:trace>
  <inkml:trace contextRef="#ctx0" brushRef="#br0" timeOffset="42672.01">19791 12418 0,'-18'-36'15,"36"72"-15,-36-107 16,18 36-1,0 17 1,18 18 0,17 0-1,53 53 1,18 53 0,-35 35-1,-54 0 1,1-88-1,-18 0 1,18-71 0,-18-17-1,0-35 1,0 34 0,17-52-1,19-53 1,34 53-1,36 70 1,-36 18 0,19 71-1,-54-1 1,-35 1 0,0-36-1,-18-17 1,1-53-1,17-36 1,0-35 0,53 0 15,-18 71-15,35 70-1,1 53 1,-18 18-1,-18-35 1,18-1 0,35-52-1,18-88 1,-53 17 0,-35 0-16,-1-36 15,1-69 1,-53 17-1,-18 105 1,0 72 0,0 87-1,35 18 17,36-17-17,0-89 1,34 18-1,1-71 1,-35-52 0,-18-19-1,0 19 1,18-1 0,-18 89-1,35 53 1,18-19-1,-36-34-15,19 17 16,52-35 0,-17-35-1,-54-71 17,-17 18-17,0 53-15,0-18 16,0 35-1,0 124 1,0 18 0,0-36-16,18 53 15,-18-71-15,17 36 16,36-18 0,-35-52-1,0-54 1,-18 0-16,-18-34 15,-53-90 1,-17-34 0,0 0 15,70 105-15,36-17-1,53 35 1,17 35-1,-18 18 1,-34 18-16,17 17 16,-18 71-1,-70 0 1,-36 17 0,0-70-1,1 0 1,35-53-1</inkml:trace>
  <inkml:trace contextRef="#ctx0" brushRef="#br0" timeOffset="43456.13">22084 12030 0,'0'0'0,"18"-36"16,-18 19-16,0-18 15,17-1 1,-17 1 0,-17 17 15,-1-17-15,0 17-1,1 1 1,-1 34-1,0 19 1,-17 34 0,0 71-1,35 36 1,0-1 0,53-52-1,-18-54 1,53-17-1,-35-18 1,-35-17 0</inkml:trace>
  <inkml:trace contextRef="#ctx0" brushRef="#br0" timeOffset="45126.51">22296 12012 0,'0'-18'16,"0"36"-16,0-53 16,0 52 46,17 1-46,-17 0-16,0-1 0,18 36 31,-18-17-31,17 87 16,1-52-1,17 34 1,-17-52-1,0-17 1,-36-54 31,0 18-47,1-18 16</inkml:trace>
  <inkml:trace contextRef="#ctx0" brushRef="#br0" timeOffset="49020.61">22260 11959 0,'0'0'0,"0"-17"16,0-1 15,18 0-15,0 18 0,-1 0-16,36-17 15,53 17 1,-18 17-1,-70 19 1,-18 16 0,-18-34-16,-35 35 15,-35 35 1,0-35 0,53-35-1</inkml:trace>
  <inkml:trace contextRef="#ctx0" brushRef="#br0" timeOffset="49320.56">22719 11871 0,'0'-18'16,"0"36"-16,0-53 0,18-1 16,-18 19-1,17 17 1,1 35 0,17 106-1,-17 53 16,17 18-15,-17-71 0</inkml:trace>
  <inkml:trace contextRef="#ctx0" brushRef="#br0" timeOffset="49603.82">22931 11748 0,'0'-18'16,"0"36"-16,0-71 0,0 35 15,17 0-15,36 18 31,0 36-15,-18-1-16,18 35 16,-35 160-1,-106 34 1</inkml:trace>
  <inkml:trace contextRef="#ctx0" brushRef="#br0" timeOffset="50786.47">7655 6456 0,'-35'0'0,"70"0"0,-158 0 16,52-18-1,18 18 1,36-17 0,34 17 15,1 0-15,141 0-1,194 17 1,-1 18-1,-158-17-15,212 35 16,176 71 0,-88-1-1,-194-35 1,-177-35 0,-70-35 15</inkml:trace>
  <inkml:trace contextRef="#ctx0" brushRef="#br0" timeOffset="51604.14">6809 6050 0,'17'-18'0,"-34"36"0,52-53 15,-17-18 1,17 0 0,18 18-1,-18-1 1,-17 19 0,-1 17-1,-17 17 1,-17 36-1,-1 36 1,18-54-16,-18 53 16,-17 18-1,0 0 17,17-36-17,18-34 1,18 34-1,70-17 1,35 18 0,-17-18-1,-53-36-15,-18 18 0</inkml:trace>
  <inkml:trace contextRef="#ctx0" brushRef="#br0" timeOffset="53723.23">5556 5786 0,'18'-18'16,"-36"36"-16,36-54 0,-18-17 16,0 36-16,0-1 15,0 0 1,0 1-1,0-1 1,0 36 15,0 35-15,18 105 15,17 125-15,0-54-1,0-123-15,36 158 16,70 142 0,18 35-1,0 0 1,-89-194 0,-17 88-1,-35-88 1,-1-88-1,1-89 1,0-52-16,-18 17 16,17-17-1,-34 17 17,17 36-17,17-36 1,-17-17-16,18 52 15,-1-34 1,1 16 0,-36-34-1,1 0 1,-1-1-16,1-17 16,-19 18-1,-17 0 1,-17-1-1,-36-17 1,-88 18 0,-124-18-1,-87 18 17,-72-1-17,195 1 1,-70-1-1,140-34 1,106-18 0,35-1-1,36 19-15,-35-1 16,-19-17 0,19-1-1,52 19 1,1 17-16,17-18 15,-36-17 1,1-18 0,-36 0 15,19 0-15,-90-53-1,-16-88 1,-1-53-1,18-53 1,35 18 0,71 106-1,-36-71 1,36 71 0,-18-36-1,0 53 1,0 36-1,-17 17 1,17 0 0,0 35 15,0-34-15,35 16-1,18 19 1,0 35-1,0-1-15,18 1 16,-1-36 0,1-17-1,-18 0 1,18 0 0,-18 53-1,0-1 1,0 19-1,17-1 1,1 0 0,17 1 15,18-19-15,0 19-1,-18-1 1,36 18-1,70 0 1,88 0 0,142 0-1,-54-17 1,212-36 0,54 0-1,-72 17 1,-264 1-1,-71 35 1,-176 35 0,-88 36-1</inkml:trace>
  <inkml:trace contextRef="#ctx0" brushRef="#br0" timeOffset="54624.5">4269 4498 0,'-18'0'31,"18"-18"-15,0 1-1,0 34 1,0 36-1,0 88 1,0 71 0,0-89-1,0-70-15,-18 36 16,18-37 0,18-52-1,-18-52 1,18-19-1,-18-105 17,0 105-32,0-52 15,17 17 1,19 53 0,34 70-1,1 19 1,52 52-1,18 35 1,-35 19 0,-53-72-1,-18-17 1,-17-53 0</inkml:trace>
  <inkml:trace contextRef="#ctx0" brushRef="#br0" timeOffset="54791.56">4357 4904 0,'-53'0'16,"106"0"-16,-177-18 0,89 18 31,35-18-15,18 1-16,35-19 15,88-34 1,0 17-16</inkml:trace>
  <inkml:trace contextRef="#ctx0" brushRef="#br0" timeOffset="55307.94">5009 4445 0,'0'0'0,"-17"-18"16,-18-17 0,-1 0-1,19 17 1,17-17 0,53 0-1,70 17 1,-35 0-1,-35 18-15,35 36 16,-35 17 0,-53 35-1,-53 0 1,0-35 0,18 0-1,35-36 1,18-17 15,70 36-15,-35-19-1,35 19 1,-70 34 0,-54 1-1,-34-1 1,35-34-16,-54 16 15,36-34-15</inkml:trace>
  <inkml:trace contextRef="#ctx0" brushRef="#br0" timeOffset="56526.68">3739 6615 0,'0'0'16,"0"-18"-1,0 36 17,0-1-32,36 71 15,17 89 1,-18-36-1,-17-71 1,17 72 0,18-1-1,0-53 1,-53-106 15,-36-88-15,-34-52-1,-1-36 1,54 88 0,-1 53-16,18-35 15,35-18 1,36 53 0,17 18-1,-35 35 1,-18 53 15,-35 35-15,-70 18-1,-1-18 1,18-53 0,-17 0-1</inkml:trace>
  <inkml:trace contextRef="#ctx0" brushRef="#br0" timeOffset="56744.86">4128 6668 0,'0'0'16,"52"0"-16,-34-18 16,0 18-1,-1 18 32,36 52-31,0 1-1,-18-18-15,36 70 16,0 142 0</inkml:trace>
  <inkml:trace contextRef="#ctx0" brushRef="#br0" timeOffset="57811.64">13123 8872 0,'18'0'15,"-18"-17"-15,18 17 16,-18-18-1,0 36 17,17 70-17,-34 106 1,-19 18 0,19-89-1,-1 177-15,-17 141 31,52 18-15,72-36 0,-19-159-1,71 125 1,-17-19 0,-36-70-1,-53-159 1,-35-106-16,18 18 15,-36-88 1</inkml:trace>
  <inkml:trace contextRef="#ctx0" brushRef="#br0" timeOffset="58328.58">13317 12435 0,'18'-17'16,"-36"34"-16,54-52 0,-36 17 15,17 1-15,19 34 16,-1 54 15,18 35-15,-18-18-1,36 18 1,-19-53 0,-16-36-1,34-69 1,-17-1 0,53-106-1,-18 0 1,-35 53-1,-35 106 1,-36 18-16</inkml:trace>
  <inkml:trace contextRef="#ctx0" brushRef="#br0" timeOffset="59913.09">12718 13776 0,'-18'-18'0,"36"36"0,-54-71 0,19 35 16,-1 1-16,-17-36 15,52 35 17,1 36-17,35 70 1,35 71-1,-35 17 1,-18-70 0,-17-18-1,0-88 1,17-70 0,-17-36-1,-1-71 1,1 19-1,17 69 1,36 125 0,-18 17-1,35 70 1,-18-17 0,-17-35 15,-35-71-16,0 0 1,-18-18-16,17-35 16,1-53-1,35-17 1,-18 52 0,-17 53-16,17 18 15,-17 71 1,17 35-1,18-18 1,17-53 0,-34-35-1,34 0-15,36-35 16,0-53 15,-71 17-15,-35 36-16,18-36 15,-18-17 1,-71 53 0,-17 70-1,17 18 1,54-18-16,-18 36 16,17 53-1,71-36 1,0-35-1,0-53 1,17-36 0,-35-52-1,-17-35 1,-18 52 15,0 36-15,18 70-1,35 36 1,35-18 0,-18-36-1,72-34 1,-37-54 0,-52-17-1,-53 0 1,0 35-1,-17 35 1,17 106 0,17 53-1,-17-35 17,36 35-17,-19-52 1,1-72-1,-1-52 1,-34-36 0,-36-87-1,-18-54 1,18 18 0,36 123-1,34 18 1,89 71-1,18 35 1,-36 18 0,-53-1-1,-52 36 17,-54 0-17,-17-36 1,17-52-16</inkml:trace>
  <inkml:trace contextRef="#ctx0" brushRef="#br0" timeOffset="60230.57">15275 13176 0,'0'0'0,"53"-88"15,-53 18 1,0 34 0,-35 1-1,-18 88 1,0 17 0,-17 89 15,34 53-16,36-18 1,53-71 0,18-70-1,-18-53-15,-18 0 0</inkml:trace>
  <inkml:trace contextRef="#ctx0" brushRef="#br0" timeOffset="60746.99">15787 13212 0,'0'-18'16,"0"36"-16,-18-54 0,1 19 15,17 34 17,17-17-32,1 53 15,17 88 1,0 0-1,-17-35 1,0-35 0,-18-36-1,0-70 1,-36-53 0,-17-89-1,1 36 1,-19-53-1,53 71 1,71 87 15,0 19-15,-18 17-16,54 17 16,16 36-1,-52 53 1,-53 18-1,-35-54 1,-35 18 0,-1-70-1,18-18 1,53-18-16</inkml:trace>
  <inkml:trace contextRef="#ctx0" brushRef="#br0" timeOffset="61115.04">16369 13018 0,'0'0'0,"0"-36"31,0 1-15,0 53 15,0 17-31,35 18 15,-35 0-15,35 35 16,-17-35 0,0 35-16,17 18 31,-35-89-31</inkml:trace>
  <inkml:trace contextRef="#ctx0" brushRef="#br0" timeOffset="61434.66">16916 12788 0,'0'-17'16,"0"34"-16,0-52 16,17 35-16,1 0 31,0 18-15,70 52-1,-35 71 1,-89 71-1,-52-71 1,53-88-16</inkml:trace>
  <inkml:trace contextRef="#ctx0" brushRef="#br0" timeOffset="67553.98">13264 7567 0,'18'0'0,"-18"-18"31,0 1 0,0-1 16,-18 18 0,18 18 218</inkml:trace>
  <inkml:trace contextRef="#ctx0" brushRef="#br0" timeOffset="77322.45">10336 10054 0,'0'0'16,"-17"-17"15,-1 17-31,-17 0 16,0 0 15,-1-18-15,19 18-1,17 18 1,0-1 0,17 1-16,1 35 15,17 53 1,18-18 0,-35-35-16,35 35 15,35 35 1,0-52-1,0-53 1,-35-36 0,18-53-1,-71-70 17,-53-18-17,-18 18 1,54 106-1,-1 35 1,18 35-16</inkml:trace>
  <inkml:trace contextRef="#ctx0" brushRef="#br0" timeOffset="79423.07">10813 10389 0,'0'-17'0,"0"34"0,0-52 16,0-18-1,0 35-15,17-34 16,1-1-1,17 53 1,18 53 0,-35 17-1,-1-35-15,19 36 16,-1 17 0,-17-35-1,-18-35 1,0-36-1,-18-35 1,0-35 15,18 17-15,0 36 0,53 35-1,0 35 1,18 18-1,-36 0 1,18 0 0,0-35-1,-18-36 1,-17-35 0,-18-35-1,17 35 1,-17 0-1,18 18 1,-18 17 15,0 1 1,0-1-17,0 0 1,18 18 46,-18 18-62,17 0 16,1-1-16,17 36 16,18 53-1,0-18 1,0-17-1,-18-36 1,-52-70 15,-19-53 1,19 17-17,-1 36-15,18-36 16,0 18-1,18 53 1,35 18 0,0 0-1,-36-1-15,18 18 16,18 18 0,-35-17-1,0-19 1,-18-70 15,0 36-15,0-54-1,17-70 1,1 35 0,0 106-1,-1 36 1,18 52-1,1 0 1,-19-35 0,54-18-1,-18-17 1,0-54 0,-53-52-1,0 0 1,-18-53-1,18 70 1,0 54 15,0 70-15,-18 0 0,1 35-1,17-18 1,35 1-1,0-36 1,1-35 0,-19-53-1,1-53 1,-18 18 0,0 53-16,-18-36 15,18 54 1,36 70-1,16 35 1,-16-35 15,17 0-15,0-36 0,-36-34-1,-17-71 1,-17 17-1,-1-17 1,18 88 0,35 88-1,36 71 1,-18-36 0,17 1-1,-17-36 1,-70-106 15,-19-17-15,-17-36-1,-52-123 1,16 0 0,54 53-1,35 71 1,35-1-1,36 18 1,-1 71 0,-34 52-1,-19 19 1,-52 52 0,0-35-1,-18-54 1,35-34-1</inkml:trace>
  <inkml:trace contextRef="#ctx0" brushRef="#br0" timeOffset="79807.86">13000 9684 0,'-18'-18'16,"36"36"-16,-53-54 0,17 19 15,0-1-15,-17-35 16,17 18 0,18 17 15,0 36 0,0 17-31,0 18 31,0-18-31,18 54 16,-18 52 0,53 0-1,35-35 1,-17-53-1,-36-53-15,-17 17 0</inkml:trace>
  <inkml:trace contextRef="#ctx0" brushRef="#br0" timeOffset="80308.95">13264 9825 0,'18'-18'16,"-18"1"0,18-1-16,-1 0 15,19 36 1,-1 35 0,0 35-1,-17 0 1,-18 18-1,0-53 1,-18-71 15,1-17-31,-19-35 16,-34-107 0,17-17-1,18 71 1,35 87-1,17 19 1,18-1 0,18 18-1,18 18 1,-36 17 0,-17 0-16,-1 18 15,-52 35 1,-35-17-1,17-36 1</inkml:trace>
  <inkml:trace contextRef="#ctx0" brushRef="#br0" timeOffset="80642.3">13564 9472 0,'0'-18'0,"0"36"0,-17-53 16,17 0 0,-18 17-16,18 0 15,0 1 1,18 34-1,17 19 1,35 52 0,1 35-1,-18 18 1,0-35 0,-35-71-1</inkml:trace>
  <inkml:trace contextRef="#ctx0" brushRef="#br0" timeOffset="81060.36">13917 9225 0,'0'0'16,"53"18"15,-35-1-31,17 1 16,53 53 0,-35-18-1,-18-18-15,-17 53 16,-18-53-16,-18 53 15,-17-52-15</inkml:trace>
  <inkml:trace contextRef="#ctx0" brushRef="#br0" timeOffset="83548.32">3775 8308 0,'-18'-18'0,"18"1"31,0-1-31,0 0 16,18 18 15,-1 0-15,36 18-1,-17-18 1,52 35 0,-18 1-1,1 16 1,-18-16 0,-36-19-16,1 19 15,-18-1 1,-18-35-1</inkml:trace>
  <inkml:trace contextRef="#ctx0" brushRef="#br0" timeOffset="83763.23">4075 8220 0,'0'0'16,"0"-18"-16,0-17 15,0 0 1,-18 87 15,18-34-31,-18 53 16,-35 52-1,36-35 1,-19 36 0,36-89-16</inkml:trace>
  <inkml:trace contextRef="#ctx0" brushRef="#br0" timeOffset="89667.17">10548 10742 0,'18'-18'16,"-36"36"-16,71-36 0,18 1 15,-36-1-15,53-17 16,0 0-1,-53 35-15,36-36 16,35 1 0,0 17-1,35-34 1,0 16 0,141-34-1,18-36 1,0 0 15,-36-17-15,-87 52-1,87-53 1,-17 1 0,-35 35-1,-18 17 1,-106 36-1,0 17 1,-52 1 0,-19 17-1,1-18 17,-36 18-1,1 18-16</inkml:trace>
  <inkml:trace contextRef="#ctx0" brushRef="#br0" timeOffset="91510.46">18327 9049 0,'0'0'0,"0"-18"0,-18 0 16,1 1-1,-19-18 1,1 17 0,17 18-1,1 18 1,34 34-1,19 1 1,-19-17-16,36 70 16,18-36-1,17 1 1,-18-36 15,19-53-15,-54-17-1,-17 0-15,17-36 16,-35-88 0,-18 36-1,18 88 1,-17 35-16,17 17 16,-18 36-16</inkml:trace>
  <inkml:trace contextRef="#ctx0" brushRef="#br0" timeOffset="92011.03">18856 9137 0,'-18'-35'15,"36"70"-15,-53-106 0,35 36 16,0 0-1,0 0 1,17 17 0,19 36-1,17 34 1,-1 37 0,-16 17-1,-19-36 1,-17-52-1,0-36 1,0-35 0,0-53-1,0 36 1,18 17 0,17 70 15,18 19-16,0 17 1,-18-18 0,18 18-1,-35 0 1,0 0 0,-18-36-1</inkml:trace>
  <inkml:trace contextRef="#ctx0" brushRef="#br0" timeOffset="93629.66">19350 9013 0,'-18'-17'0,"36"34"0,-53-34 15,17-1-15,0 1 16,-17-1 0,35 0-1,18 1 1,-1 17 0,36 35-1,0 35 1,-18 36-1,-35-17 1,0-54 0,0-18-1,0-69 1,0-37 15,0-17-15,18 54-16,0-37 15,17 19 1,0 87 0,36 72-1,-36-19 1,0 36 0,-17-35-1,-18-54 1,0-70 15,0 36-31,0-54 16,0-70-1,18 35 1,-1 71 15,1 35-15,17 53-1,0 0 1,-17-18 0,0 0-16,-18 18 15,17 18 1,19-36 0,34-17-1,-17-18 1,18-71-1,-1-70 1,-34 0 0,-36 53-1,0 52-15,0 19 32,-18 52-17,-17 53 1,17-35-1,0 53 1,18-18 0,0-53-1,53-35 1,-35-35 0,0 18-16,17-54 15,-35-70 1,0 35-1,0 88 1,-18 71 0,18-17-1,0 34-15,35 36 16,18-35 0,0-54 15,0 1-16,-18-71 1,-17-71 0,-18-17-1,0 71 1,0 52-16,0 36 16,0 70-1,0 53 1,35 18-1,18-71 1,18 18 0,-36-71-1,-17-52 17,-53-107-17,-18 1 1,-71-107-1,18 36 1,36 106 0,52 70-1,53 1 1,54 17 0,16 17-1,-52 19 1,-35-19-16,0 54 15,-1 35 1,-70 17 0,-17-35-1,34-52 17,-16-19-32</inkml:trace>
  <inkml:trace contextRef="#ctx0" brushRef="#br0" timeOffset="94213.52">21431 8378 0,'-17'-17'0,"-1"-18"31,0 35-15,18-18-16,-17 18 16,-19-35-1,1 17 1,-18 18-1,-17 35 1,17 18 0,0 53 15,35-53-31,1 53 16,17 53-1,17-71 1,54 35-1,70-70 1,53-35 0,-141-18-16</inkml:trace>
  <inkml:trace contextRef="#ctx0" brushRef="#br0" timeOffset="95248.7">21572 8484 0,'-17'0'16,"34"0"-16,-34-17 0,17-1 0,0 0 16,0 1 15,0-1-16,17 36 1,-17-1-16,18 36 16,17 53 15,18 35-15,18-35-1,-18-53 1,-36-35-1,-17-36 1,-35-35 0,-36-70-1,36 17 1,18 35-16,-36-17 16,17-18-1,19 53 1,17 18-1,35 17 1,53 1 15,0 17-15,1 53 0,-36-18-1,-18 53 1,-53 18-1,-52-18 1,-1-35 0,36-53-1,-1-18 1,36 1-16</inkml:trace>
  <inkml:trace contextRef="#ctx0" brushRef="#br0" timeOffset="95631.84">22031 8290 0,'0'-17'0,"0"34"0,0-52 16,18 17-16,-18 1 16,0-19-1,-18 19 1,0 52 15,18-17-31,0 35 16,18 52-1,17 19 17,36 17-17,-36-88 1,18 18 0</inkml:trace>
  <inkml:trace contextRef="#ctx0" brushRef="#br0" timeOffset="95965.66">22243 8167 0,'17'0'0,"-17"-18"0,18 18 32,17 18-1,0 35-15,1 0-1,-19-18-15,1 35 16,-18 107-1,-35-1 1,-71 1 0,53-124-16</inkml:trace>
  <inkml:trace contextRef="#ctx0" brushRef="#br0" timeOffset="103782.24">12382 8079 0,'0'-18'15,"-17"18"-15,-1-18 16,-35 1-1,53-1 1,18 18 15,52 35-15,-17-17 0,0-18-16,36 18 15,52 17 1,-36-17-1,-52-18 1,-88 0 15,-35-53 1,17 17-17,17 1 1,36 17-16,-17 1 15,-1 34 17,0 54-17,1 0 1,17-54-16,-18 36 16,-17 18-1,0-18 1</inkml:trace>
  <inkml:trace contextRef="#ctx0" brushRef="#br0" timeOffset="112213.75">26846 8749 0,'-17'0'32,"34"0"-32,-52 0 0,35-18 15,0 36 32,0 0-31,18-1-1,-18 1-15,35 70 16,-17 0 0,52 18-1,18-18 1,-17-35-1,52-35 1,1-36 0,-36-70-1,-35-36 1,-53 36 0,0 35-16,-18-17 15,-17 17 1,17 71 15,-17 34-15,18-34-16</inkml:trace>
  <inkml:trace contextRef="#ctx0" brushRef="#br0" timeOffset="113627.04">27622 8767 0,'0'-18'0,"0"0"16,0 1 15,18 17 0,0 0-15,-1 0 15,-17 17-31,18 1 16,0 17-1,-18-17-15,17 52 16,1 36-1,0 18 1,17-36 0,0-35-1,-35-36 1,-17-52 15,-1 0-15,0 0-1,-17-18 1,17-53 0,36 35-1,17 18 1,18 36 0,-35-1-16,35 18 15,17 0 1,1 53-1,-18 18 1,-36-19 0,1 37-1,-36-19 1,1-17 0</inkml:trace>
  <inkml:trace contextRef="#ctx0" brushRef="#br0" timeOffset="115312.15">28240 8872 0,'-18'-17'0,"36"34"0,-53-52 0,17 0 16,18 17-1,-18 1 1,18-19-1,18 19 1,17 34 0,1 1-1,34 52 1,-17 36 0,-53 0-1,0-35 1,-18-36-1,-17-17 1,0-36 15,35 0-31,-18-35 0,1-52 16,34 34 0,18 0-1,36 54 16,-18 34-15,53 19 0,-18 17-1,-53-18 1,-35-17 0,-17-1-1,-36-17 1,0-53-1,17-35 1,36 18 0,53 17-1,36 35 1,34 53 0,-17 18 15,-53-18-16,0 36 1,0-18 0,-18-18-1,0 0 1,18-35 0,-18-17-16,18-18 15,53-54 1,-53 1-1,-53 35 1,0 36-16,-35-1 16,-18 18-1,0 35 17,18 36-17,17-36 1,18 36-1,35-1 1,1-52 0,-1-18-1,0 0-15,-17-18 16,-1-70 0,-17-35-1,-17 17 1,17 88-1,0 36 1,17 70 0,36 18-1,18-36 1,-36-34 15,36-54-15,-36-35-1,-17-53 1,-18 36 0,0-19-1,-18 107 1,18 88 0,0 35-1,18-35 1,-18-53-16,17 17 15,19 1 1,-19-71 0,-34-35-1,-19-36 1,-34-105 0,-1-18 15,36 70-16,17 18 1,54 53 0,52 36-1,-35 34 1,-36-17-16,19 53 16,-36 35-1,-53 54 1,0-19-1,17-52 1</inkml:trace>
  <inkml:trace contextRef="#ctx0" brushRef="#br0" timeOffset="115613">30357 8255 0,'0'-18'16,"0"36"-16,-18-36 0,0 1 0,1 17 15,-19-18 1,19 18-16,-36 18 16,-18 17-1,18 53 1,0 53-1,36-17 1,34 70 0,54-18-1,-36-141 1</inkml:trace>
  <inkml:trace contextRef="#ctx0" brushRef="#br0" timeOffset="116080.22">30480 8625 0,'0'-17'16,"0"34"-16,0-52 0,0 53 16,0 70-1,0-17 1,18-19-16,-18 37 15,35-1 1,0-35 0,-35-36-1,0-34 1,-35-54 15,-18-88-15,0-35-1,35 71 1,1 88-16,17-36 16,35 18-1,36 53 1,17 35 0,-53 18-1,0 53 1,-70 0-1,-35-18 1,34-70 0</inkml:trace>
  <inkml:trace contextRef="#ctx0" brushRef="#br0" timeOffset="116413.72">30745 8378 0,'0'0'0,"-18"-52"15,36 52 17,-1 0-17,1 35-15,17 53 32,0 18-17,-35-53-15,18 53 16,0 35-1</inkml:trace>
  <inkml:trace contextRef="#ctx0" brushRef="#br0" timeOffset="116680.4">31062 8237 0,'18'-17'0,"-36"34"15,53-34-15,-17 17 0,17 0 16,-17 17 0,17 54-1,-35 105 1,-70 71-1,17-159-15</inkml:trace>
  <inkml:trace contextRef="#ctx0" brushRef="#br0" timeOffset="140888.12">22525 2364 0,'0'-18'0,"0"0"15,-35-17 1,35 17-16,-18-17 16,0 0-1,1 35 1,52 35 15,35 53-15,72 71-1,69 70 1,-52-52 0,-71-89-16,71 88 15,106 107 17,17 52-17,-53-106 1,124 89-1,-53-72 1,-89-69 0,-105-89-1,-71-53 1,1-52 0,-36-1-1</inkml:trace>
  <inkml:trace contextRef="#ctx0" brushRef="#br0" timeOffset="142057.14">22578 1852 0,'0'-18'0,"0"36"15,0-71-15,-18 53 32,0 0-32,-17 35 15,0 54 1,-36 52-1,18 0 1,1-53 0,-1 18-1,17-36 1,36-87 15,0-1-31,0-52 16,18-54-1,0 1 1,17 52 15,-17 71-15,-18 18-16,52 17 16,37 36-1,34-1 1,-35-17-1,-35-35-15,-17-1 0</inkml:trace>
  <inkml:trace contextRef="#ctx0" brushRef="#br0" timeOffset="142639.79">20673 1182 0,'-18'-18'0,"36"36"0,-53-53 16,52 35 15,-17 17-15,18 36-1,-1 53 1,1-53-16,0 106 15,-1 123 1,19-35 0,-1-18-1,35-88 1,-52-70 0,0-54-16</inkml:trace>
  <inkml:trace contextRef="#ctx0" brushRef="#br0" timeOffset="143341.34">20620 1235 0,'0'-18'16,"0"36"-16,-18-71 0,18 35 16,0 1-16,-17-1 15,52 18 1,53-18 0,106-17-1,35 0 1,-105 17-1,123-35-15,88 0 16,-159 18 15,-123 35-15,-35 0 0,-18 35-1,18 0 1,-1 36-1,-17 0 1,0 105 0,0 53-1,0 54 1,35-19 0,1-105-1,34 35 1,18-71-1,-35-52 17,-70-71-17,-54-18 1,-158-35 0,-142 18-1,-17 35 1,71 35-1,176 1 1,35-1 0,71-17-1</inkml:trace>
  <inkml:trace contextRef="#ctx0" brushRef="#br0" timeOffset="144694.91">20602 758 0,'0'-17'0,"0"34"16,18-34-16,-18-1 15,0 1 1,0 34-1,0 18 1,0 1 0,0-19-16,-18 19 15,18 34 1,-17-17 0,17-18-1,0-52 32,0-19-31,0-52-1,0 18 1,0 34-16,0-34 16,17-18-1,1 35 1,0 18-1,17 35 17,18 17-17,0 36 1,0-18 0,-36 1-16,18-1 15,18 35 1,0-34 15,-17-1-15</inkml:trace>
  <inkml:trace contextRef="#ctx0" brushRef="#br0" timeOffset="144894">20479 864 0,'17'-35'31,"36"0"-15,-35 17-16,53-17 16,34 0-1</inkml:trace>
  <inkml:trace contextRef="#ctx0" brushRef="#br0" timeOffset="145326.07">21114 547 0,'0'-18'15,"0"36"-15,17-53 0,-17-1 16,0 19-16,0-1 16,0 36 31,0-1-47,-17 19 15,-1 16 1,18-34-1,-18 35 1,1-18 0,17-17-1,17-18 17,1 0-32,17 0 15,89-35 1,17-18-1,-53 17 1,-88 19 0</inkml:trace>
  <inkml:trace contextRef="#ctx0" brushRef="#br0" timeOffset="145595.12">21131 600 0,'18'-53'16,"-18"35"0,18-17-1,-18 0 1,17 35 0,19 53-1,-1 17 1,-18-35-16,19 71 15,-19-53-15,19 53 16,34 53 0,1-53-1</inkml:trace>
  <inkml:trace contextRef="#ctx0" brushRef="#br0" timeOffset="149831.06">21114 1658 0,'0'0'0,"-18"0"47,18 18-31,0-1 0,0 1-1,0 35 1,0 70-1,35 1 1,-17-54 0,-18-34-16,0-1 15,18-17 1,-18-89 15,-18 0-15,0 19-16,1-37 15,-19-34 1,1 17 0,35 36 15,0 52-15,18-17-1,52-1 1,1 36-1,-1 18 1,-17 0 0,-35 52-1,-89 1 1,-34-1 0,52-34-1,-18-1 1,36-35-1,17-35 17,36-1-32</inkml:trace>
  <inkml:trace contextRef="#ctx0" brushRef="#br0" timeOffset="152051.47">21467 1623 0,'17'0'31,"1"-18"-15,-18 1 15,17 17-15,-17 17 0,0 1-1,18 35 16,-18-18-31,0 36 16,18 70 0,-1 0-1,1-71 1,0 1 0,-1-36-1,-17-53 16,0-17-31,-17-35 16,-1-71 0,18-18-1,0 88 17,0 54-32,0 52 15,0 53 1,0-35-1</inkml:trace>
  <inkml:trace contextRef="#ctx0" brushRef="#br0" timeOffset="156889.84">12382 8326 0,'18'0'16,"-36"0"-16,89 0 16,-53 0-16,35-18 15,-18-17 1,-17 35-16,-1-36 16,-34-34-1,-36 35 1,-36 17-1,19 36 1,52-1 0,1 54 15,34-18-15,71-18-1,-17-17 1,35-18-1,-53-36 1,-89-17 0,-16 18-1,-1 35-15,-36-35 16,-16 35 0,69 17-1</inkml:trace>
  <inkml:trace contextRef="#ctx0" brushRef="#br0" timeOffset="158457.75">4110 8784 0,'-18'0'0,"36"0"0,-53 18 16,17-18-16,0 17 15,-17 1 1,17 35 0,1 0-1,17-18 1,0-17-1,0-36 1,35-52 15,0-36-15,1-35 0,-36 70-1,-18 1 1,-17 34-1,17 72 1,0 16 0,18-16-16,0 34 15,-17 36 1,34-18 0,-17-70-1,18-18-15,0 0 16,35-88-1,-18-53 17,-17 35-32,-36 0 31,-53 53-15,18 53-1,0 35 1,1 54-1,16-1 1,19 18 0,17-53-1,35-36 1,53-34 0,0-89-1,-35 0 1,-53 71-1,-35-1 1,17 54 0</inkml:trace>
  <inkml:trace contextRef="#ctx0" brushRef="#br0" timeOffset="-212896.65">19332 14534 0,'0'-17'0,"0"34"0,-17-52 16,-19 0-1,36 0-15,-17-1 16,17 1-1,0 17-15,0 71 32,17 106-17,-17-18 1,18-53-16,0 89 16,-18-89-16,17 88 15,19 89 1,-19-36 15,1-105-15,-18-89-16,17 18 15</inkml:trace>
  <inkml:trace contextRef="#ctx0" brushRef="#br0" timeOffset="-212011.32">19068 14199 0,'-18'-17'16,"36"34"-16,-54-52 15,1 35 1,70 0 15,89 0-15,-1-35 0,-34-1-16,122-16 15,177-37 1,88-16-1,54-1 1,-195 53 0,-159 35-16,124-17 15,53 17 1,-106 1 0,-71 17-1,-70-18 1,17 0 15,-34 18-15,-72 0-1,-17 18 1,0 0-16,-17 34 16,-19 54-1,19 35 1,17 18-1,17-18 1,72 106 0,-1 53-1,35-53 1,-70-106 0,-18-88-16,1 35 15,-1-17 16,-53-36-15,-87-35 0,-37 0-1,-175-18 1,-124 36 0,-124 53-1,-52 17 1,211-18-1,-105 36 1,176-18 0,194-35-1</inkml:trace>
  <inkml:trace contextRef="#ctx0" brushRef="#br0" timeOffset="-149624.02">12453 5909 0,'0'0'16,"-35"0"-16,-36 18 15,18-1-15,-17 1 16,-18 17-1,35 18 1,17 0 0,19 0-1,17-18 1,0 36 0,35-18-1,18-18 16,0-35-15,-36 0-16,19-35 16,-1-36-1,-35 1 1,-53-19 0,0 72-1,-35 34 1,-18 89-1,18 18 1,35-36 0,35 18-1,54-36 1,52-34 0,53-36-1,-35-36 1,0-52 15,-36-35-15,-87-1-1,-19 89 1,1 17-16,-36 36 16,-52 70-1,17 36 1,71 17-1,35-53 1,53 0 0,53-35-1,-1-53 1,-52-35 0,-35 17-16,17-52 15,-70-72 16,-36 19-15,-34 52 0,16 124-1,37 18 1,16 52 0,36-17-1,36-53 1,-19-35-16,36-1 15,53-34 1,-18-36 0,-35-53-1,-53 18 1,0 52-16,-35-34 16,-18 35-1,0 88 16,18 35-15,35-35 0,0-18-16,17 18 15,54-18 1,35-52 0,-36-19-1,-17-70 1,-35-35-1,-36 18 1,-35 70 0,0 71-1,-17 87 1,17 1 0,53-18 15,35-70-16,0 0-15,18-18 16,71-53 0,-36-35-1,-70-54 1,-18 54 0,-36-35-1,1 105 1,-36 106-1,36-17 1,18-18-16,-19 53 16,36-36-1,53-17 1,35-53 0,-17-35-1,17-53 16,-70-53-15,-71-1 0,-35 54-1,17 88 1,-52 71 0,17 35-1,18-1 1,52 1-1,36-53 1,18-18 0,53-52-1,-19-54 1,-34 1 0,-18-36 15,-53 18-16,-35 88 1,35 17 0,-35 72-1,17-1 1,54 0 0</inkml:trace>
  <inkml:trace contextRef="#ctx0" brushRef="#br0" timeOffset="-145189.39">11501 6209 0,'17'-18'15,"-34"36"-15,52-36 0,-18 18 16,19 0 0,-19 0-16,36 0 15,18 36 1,17-1-1,53 53 17,18 0-17,-36-17 1,-52-54-16,52 36 16,1 0-1,-54-35 1,-34-18-1</inkml:trace>
  <inkml:trace contextRef="#ctx0" brushRef="#br0" timeOffset="-144871.28">12541 6156 0,'0'-35'16,"0"70"-16,18-123 0,-18 35 31,-18 18-15,-52 105 0,-36 107-1,18-1 1,-36 71-1,18-53 1,71-71 0,17-52-1,18-18 1,18-36 0</inkml:trace>
  <inkml:trace contextRef="#ctx0" brushRef="#br0" timeOffset="-143620.95">14993 9666 0,'0'0'0,"18"-18"0,-1 18 15,-17 18 1,0 0-1,-17 17 1,-1 18 0,18-18-16,-35 36 15,-36 17 1,-35-17 0,-35-71-1,71 0 1,-1-89 15,54-17-15,69 1-1,19 16 1,0 72 0,70 52-1,17 89 1,-16 70-1,-90-53 1,1 17 0,-35-52-1,-18-53 1,0-35 0</inkml:trace>
  <inkml:trace contextRef="#ctx0" brushRef="#br0" timeOffset="-143186.68">15205 9842 0,'0'-17'0,"0"34"15,0-69-15,0-19 16,0 53-16,0-35 15,17-17 1,19 35 0,17 17-1,17 89 1,-35 17 0,18 53-1,-35 0 1,-18-53 15,-18-70-15,-35-36-1,18-88 1,17-88 0,36 18-1,0 105 1,70 54-1,-17 52 1</inkml:trace>
  <inkml:trace contextRef="#ctx0" brushRef="#br0" timeOffset="-142202.89">15910 9631 0,'0'0'0,"-17"-88"0,-36-1 31,17 54-15,-16 18 0,-1 87-1,35 54 1,0-19 0,18-52-16,18 18 15,17-1 1,1-52-1,-1-89 1,0-17 0,-17-53-1,17 18 1,-35 105 0,18 53-1,-18 1 1,17 34-1,36 71 1,0-53 0,0-70-1,-18-36 1,1-87 0,-36-36-1,0-1 1,0 72-1,17 70 1,18 53 0,18 35-1,18-17 1,-53-36 0,-1-18-1,1-17-15,0-35 31,-1-53-15,-17-18 0,18 53-1,-18 36 1,17 87 0,19 18-1,-19-17 1,1-36-16,17 0 15,53 1 1,1-72 0,-19-52-1,-52 0 1,-36-88 0,-70 52 15,-18 71-16,36 89 1,52-1-16,-17 35 16,35 89-1,70-18 1,36-17 0,-35-71-1,-18-36 1</inkml:trace>
  <inkml:trace contextRef="#ctx0" brushRef="#br0" timeOffset="-142052.39">16510 9507 0,'-35'-17'0,"70"34"0,-106-52 16,54 35 0,52-18-1,-17 18-15,52-17 31,54-36-15,-89 35-16</inkml:trace>
  <inkml:trace contextRef="#ctx0" brushRef="#br0" timeOffset="-141852.79">16845 9102 0,'0'0'0,"-35"-18"16,17 0-1,1 18-15,-1 0 16,18 18-16,-18 17 16,18 36-1,18 52 1,35 18 0,0-52-1</inkml:trace>
  <inkml:trace contextRef="#ctx0" brushRef="#br0" timeOffset="-141619.12">17092 9243 0,'0'-18'16,"0"36"-16,0-71 0,0 35 0,0 1 15,18 17 1,-1 35-1,36 0 1,-35 53 0,-53 36-1,-36-36 1,18-53-16</inkml:trace>
  <inkml:trace contextRef="#ctx0" brushRef="#br0" timeOffset="-140717.68">16863 9384 0,'0'0'0,"-18"-35"16,18 17-1,18 18 1,-18-18-1,17 18 1,1 18 0,0 35-1,-1 0 1,19 17 0,-36-34-1,-18-19 1,0-17-1,-17-53 1,0-52 0,17-19-1,18 1 17,0 70-17,18 53 1,17 17-1,0 54 1,-35 17 0,-17-35-1,-19 35 1,-16-35 0,16-53-1</inkml:trace>
  <inkml:trace contextRef="#ctx0" brushRef="#br0" timeOffset="-140551.08">16969 9260 0,'0'0'0,"53"-35"15,-36 35 1,18 53 15,-17 0-15,-18 18-1,18-19 1,-18-16-16,0-1 0</inkml:trace>
  <inkml:trace contextRef="#ctx0" brushRef="#br0" timeOffset="-135295.54">4516 7355 0,'0'18'78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10:25:32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7938 6421 0,'0'0'16,"-18"17"0,36-17-1,17-17 1,71-1-1,70-17 1,-17-1 0,-53 19-16,141-19 15,-124 19 1,159-36-16,159 0 31,-35 18-15,-71 17-1,-176 18 1,-18-18 0,-71 18-1,1 0 1,-53 0 0,17 0-1,-35 18 1,-18 0-1,18-1-15</inkml:trace>
  <inkml:trace contextRef="#ctx0" brushRef="#br0" timeOffset="35165.18">14993 11218 0,'0'0'0,"0"18"16,35 0 31,-17-18-47,53 17 16,17-17-1,-53-17 1,71-1-1,70 0 1,-52 1 0,-54 17-1,-70 17-15</inkml:trace>
  <inkml:trace contextRef="#ctx0" brushRef="#br0" timeOffset="39941.57">12259 12506 0,'-18'0'0,"36"0"0,-53 0 15,17 0 1,-17 0 0,35 18 15,17-18 0,1 0-31,35 0 16,53 17-1,0-17 1,-36 18 0,177 0-1,-70-1 1,87 1 0,-52-1-1,-89-17 1,-70 18-16,71-18 15,-1 0 1,-35 18 0,-70-18-1,-89 0 17</inkml:trace>
  <inkml:trace contextRef="#ctx0" brushRef="#br0" timeOffset="78684.89">13705 15434 0,'-17'0'0,"34"0"16,-52 18-16,17-18 0,-17 0 16,35 17-1,-17-17 1,34 0 15,1 0-15,-1 18-1,19-18-15,-1 18 32,71-1-17,17-17 1,54-17 0,-36-1-1,53 18 1,0 0-1,0 0 1,-53-18 0,71 18-1,-1 0 1,1 0 0,-18 0-1,-53 0 1,53 0-1,0 0 1,-35-17 15,-71 17-15,-53 0-16,1 0 16,-1 0-1,-17-18 1,-1 18-1,-17-18 17,-17 18-17,-1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09:12:47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7691 5856 0,'-18'0'16,"36"0"-16,-54 0 15,19 0 1,-1 0-16,0 0 31,36 0 16,0 0-31,-1 0-16,36-18 15,0 18 1,-18-17 0,18 17-1,36-18 1,-37 18 0,-34 0-1,-36 0 16,1 0-15</inkml:trace>
  <inkml:trace contextRef="#ctx0" brushRef="#br0" timeOffset="17816.93">3351 7214 0,'18'0'0,"0"0"15,-1 0 1,54 18 0,-1-18-1,-34 0-15,52 18 16,35-1 0,-17 18-1,-35-35 1,-36 0-1,-17 0 1,-1 0 0,-34 18 31</inkml:trace>
  <inkml:trace contextRef="#ctx0" brushRef="#br0" timeOffset="18579.18">3404 8237 0</inkml:trace>
  <inkml:trace contextRef="#ctx0" brushRef="#br0" timeOffset="18835.93">3757 8220 0,'35'0'0,"-70"0"0,106-18 0,-36 18 16,35 0-1,-52 0-15,17 0 16,-17 0 15,-18 18 16,-18-18-31</inkml:trace>
  <inkml:trace contextRef="#ctx0" brushRef="#br0" timeOffset="19605.91">3387 8149 0,'17'0'63,"-17"18"-47,18-18-16,0 0 15,52 0 1,-35 0-16,54 0 15,-54 0-15,53 0 16,18 0 0,-53 0 15,-18 0-15,-17 0-16,-18 17 46,-18-17-46,18 18 16</inkml:trace>
  <inkml:trace contextRef="#ctx0" brushRef="#br0" timeOffset="20799.48">4092 7285 0,'-17'0'47,"-1"17"-31,0 1-16,1 0 0,-1-1 15,-35 54 1,35-36 0</inkml:trace>
  <inkml:trace contextRef="#ctx0" brushRef="#br0" timeOffset="38750.72">10319 7426 0,'0'0'0,"-18"0"15,0-18 1,36 18 62,0 0-62,-1 0-16,1 0 15,53 0 1,-1 0-1,-35 0-15,54 0 16,34 0 0,-17 0-1,-36 18 1,-34 0 15,-19-18-15,19 17-1,-19-17 1,1 0 0,-18-17 46,0-1-31,-18 18 1</inkml:trace>
  <inkml:trace contextRef="#ctx0" brushRef="#br0" timeOffset="48897.51">22437 7426 0,'-18'0'0,"36"0"0,-54 0 15,19 0 1,34 0 109,1 0-109,0 0-1,-1 0-15,19 0 16,16 0-1,1 0 1,-17 18-16,17-18 16,35 17-1,0-17 1,-17 0 0,-1-17 15,-35 17-16,1 0 1,-1 0 0,-17 0-1,-1 0 1,1 0 0,-18 17 15,-18-17 31</inkml:trace>
  <inkml:trace contextRef="#ctx0" brushRef="#br0" timeOffset="59284.34">13829 7320 0,'-18'0'16,"1"-18"-1,-1 18 1,0 0-1,1 0 1,34 0 62,1 0-62,0 0-16,35-17 15,52 17 17,-34 0-17,-36 0-15,53 0 16,18 17 0,-18-17-1,-52 0 1,-19 18-1,-34-18 32,-1 0-31</inkml:trace>
  <inkml:trace contextRef="#ctx0" brushRef="#br0" timeOffset="73525.05">18785 7444 0,'-17'0'47,"-1"-18"-31,36 18 46,-1 0-62,1 0 16,0 0-16,52 0 16,-34 0-1,34 0 1,36-18-1,-18 18 1,-53 0 0,-52 0-1,-36 0 1</inkml:trace>
  <inkml:trace contextRef="#ctx0" brushRef="#br0" timeOffset="91318.97">9208 8449 0,'0'0'0,"-18"0"16,18-18 0,0 1 15,18 17 16,-1 0-32,-17 17-15,53-17 16,18 18 0,-18-18 15,-1 0-15,-34 0-16,35 0 15,35 0 1,18 0-1,17 0 1,-17 0 0,-53-18-16,88 18 15,71 0 1,0 0 0,-106 0-1,52-17 1,-34 17-1,-18 0 1,-54 0 15,-34 0-15</inkml:trace>
  <inkml:trace contextRef="#ctx0" brushRef="#br0" timeOffset="96897.97">14764 8484 0,'0'-17'62,"-18"17"-62,36 0 63,-1 0-47,1 17-1,0-17 1,-1 0-16,1 0 15,0 0 1,34 0 0,1 0-1,0 0 1,-17 0 0,-19 0-16,36 0 15,18 0 1,-18 0-1,0 18 1,-36-18 0,1 18-1,-36-18 63,18-18-78,-17 18 32,-1 0-32</inkml:trace>
  <inkml:trace contextRef="#ctx0" brushRef="#br0" timeOffset="98810.6">19879 8467 0,'35'0'16,"-70"0"-16,88 0 0,-18 0 15,36 0 1,17-18-1,0 18 1,-53-18 0,-17 18-1,-36 0 17,1 18-17</inkml:trace>
  <inkml:trace contextRef="#ctx0" brushRef="#br0" timeOffset="105620.2">15081 8343 0,'0'0'0,"0"18"0,0-1 31,18-17-15,0 18-1,-18 0 1,17-18-16,-17 35 16,35 0-1,-17-35 1,35-17-1,0-19 1,-18 19-16,18-19 16,0-16-1,-18 52 1,-35-18 0,0 36 30,18-18-30,0 17 0</inkml:trace>
  <inkml:trace contextRef="#ctx0" brushRef="#br0" timeOffset="106968.8">19756 8414 0,'0'0'15,"0"-18"-15,35-17 47,-18 35-16,1 17 1,0 1-32,17 17 31,0-17-16,-17-18-15,35 18 16,-18-18 0,36-18-1,-18-17 1,0 17 0,-36 0-1,1 1 1</inkml:trace>
  <inkml:trace contextRef="#ctx0" brushRef="#br0" timeOffset="109672.28">10566 8696 0,'0'0'0,"0"-18"31,0 1 32,0-1-32,17 18-15,-17-18-1,18 18 1,-18-17-1,18 17-15,-1-18 16,1 18 0,0-18-1,17 18 1,-18 0 0</inkml:trace>
  <inkml:trace contextRef="#ctx0" brushRef="#br0" timeOffset="116716.88">6050 8273 0,'-18'0'16,"1"0"0,34 0 15,1 0-16,53 17 1,-18 1 0,-18-18-16,35 18 15,54-18 1,17 0 0,0 0-1,-17 0 16,-71 0-15,-1 17 0,-34-17-1,-18 18 32,-18-18-31,1 0-1</inkml:trace>
  <inkml:trace contextRef="#ctx0" brushRef="#br0" timeOffset="120324.4">6209 7391 0,'-18'0'0,"1"0"15,52 0-15,-141 0 16,88 0 0,1 0-1,34 17 1,19 1 0,-19-18-1,1 0-15,17 0 16,36-18-1,-1 1 1,19 17 0,-37 0-1,72-18 17,17 18-17,0-18 1,0 18-1,-53 0 1,18-17 0,-35 17-1,-36 0 1,0 0 0,-17 0-16,0 0 15,-1 0 1</inkml:trace>
  <inkml:trace contextRef="#ctx0" brushRef="#br0" timeOffset="133252.38">7938 9454 0,'0'0'0,"17"0"93,1 0-77,-1 0 0,19 0-1,17-17 1,0 17-1,-36 0 1,-17 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09:16:54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8326 5997 0,'17'0'16,"-17"-17"0,0-1 30</inkml:trace>
  <inkml:trace contextRef="#ctx0" brushRef="#br0" timeOffset="627.07">8255 5750 0,'18'0'16,"17"-53"30,-35 36-30</inkml:trace>
  <inkml:trace contextRef="#ctx0" brushRef="#br0" timeOffset="7955.81">11712 5592 0,'0'-18'62,"-17"0"-30,-1 18-17,18-17 1,-35-1 0,-1 18-1,19 0-15,-19 0 16,-34 18-1,-1-1 17,1 19-17,52-19 1,1-17-16,17 18 16,17-1-1,1 19 1,35-19-1,0 1 1,35 0 0,18-1-1,0 19 1,-54-1 0,-34-18-1,-18 1 1,-53 0-1,-17-1 17,-1 1-17,-52-18 1,52-18 0,18 1-1,71-1 1</inkml:trace>
  <inkml:trace contextRef="#ctx0" brushRef="#br0" timeOffset="8284.86">12100 5574 0,'0'-18'16,"0"36"-1,-17 0 1,-1 52-1,-17 1 1,35 17 0,17-35-1,1-18 1</inkml:trace>
  <inkml:trace contextRef="#ctx0" brushRef="#br0" timeOffset="8502.31">11836 5768 0,'0'0'15,"17"0"-15,36-18 16,-35 18-16,52-17 16</inkml:trace>
  <inkml:trace contextRef="#ctx0" brushRef="#br0" timeOffset="9036.19">12188 5715 0,'-17'0'0,"34"0"0,-52 0 31,35-18-15,18 18-1,17 0 1,18 18 0,-35 0-16,35-1 15,17 36 1,-35 0 15,-35 0-15,0-35-1,0-1 1,-17-17 0,-19-17-1,36-1 1,-17-53-1,70 1 1,0 17 0,0 35-1,-18 1-15,-17 17 16</inkml:trace>
  <inkml:trace contextRef="#ctx0" brushRef="#br0" timeOffset="9486.92">12771 5697 0,'0'-17'0,"0"34"0,0-52 16,-18 35 0,0 0-1,1 0-15,-1 18 16,18 17 0,-18 18-1,36-18 1,35 18 15,35-18-15,18-35-1,-53-17 1,-18-1-16,0-35 16,18 0-1,-35 0 1,-36 36-1</inkml:trace>
  <inkml:trace contextRef="#ctx0" brushRef="#br0" timeOffset="9886.7">13547 5680 0,'0'-18'0,"0"36"0,0-54 16,0 19-16,-18-1 15,0 1 1,-17 17-1,-18 0 1,-17 17 0,-1 18-1,36 1 1,17-19-16,1 19 16,34 34-1,36-17 16,35 18-15,-17-54 0,-36 1-16</inkml:trace>
  <inkml:trace contextRef="#ctx0" brushRef="#br0" timeOffset="10120.5">13741 5468 0,'0'-18'16,"17"18"15,-17 18-15,0 17-16,0 71 15,0 18 16,0-54-15,0-35-16</inkml:trace>
  <inkml:trace contextRef="#ctx0" brushRef="#br0" timeOffset="10306.9">13617 5715 0,'0'0'0,"0"-18"16,35 18-1,36-17 1,53-1 0</inkml:trace>
  <inkml:trace contextRef="#ctx0" brushRef="#br0" timeOffset="10954.51">14534 5627 0,'0'0'15,"18"-18"-15,0 18 16,-18 18 15,0-1-31,0 72 16,0 16 15,0-34-15,0-36-16,17 18 15,1 18 1,0-36 0,-18-53-1,0-17 1,-36-53-1,1-36 1,17 19 0,1 34-1,34 36 1,19 0 0,70-1 15,35 36-16,-18 0 1,-70 18 0,-18 35-1,-70 0 1,-36 0 0,36-36-16,-35 19 15,34-36-15,1 17 0</inkml:trace>
  <inkml:trace contextRef="#ctx0" brushRef="#br0" timeOffset="11891.66">15293 5697 0,'0'0'0,"-18"-17"15,1-1 1,-36-17 0,0 0-1,35 35 1,-17 0-16,0 17 16,-18 18-1,0 1 1,35-1-1,0-35-15,18 53 16,18-35 0,35-1-1,35-17 1,-35-35 0,-35 17-1,17-17 1,0 0-1,-17 17 1,-18 53 15,0-17-31,18 17 16,17 18 0,53-35-1,-35-18 1,-18-18-16,18 1 15,18-36 1,-18 0 0,-53 17-1,0 72 17,-18-19-17,18 19 1,-18 17-1,1-18 1,-1-18 0,-35-17-1,0-17 1,0-54 0,36 36-1,17 0-15,17-18 16,19-18-1,34 36 1,18 17 0,-17 54-1,17 34 1,-35 18 15,-53 18-15,-18-18-1,1-52-15,-36 34 16,-18 18 0,1-35-1</inkml:trace>
  <inkml:trace contextRef="#ctx0" brushRef="#br0" timeOffset="12423.63">16157 5680 0,'-17'-18'0,"-36"0"31,35 18-15,0 18-1,1 0 1,-1-1 0,18 1-1,0 0-15,0-1 16,35 1 0,36-18-1,-18-35 1,0-18-1,-36 17 1,1-16 0,-53 16-1,-36 36 17,18 18-17,-35 17 1,35 36-1,36-18 1,34-18 0,1-17-16,52 34 15,1-34 1,-1-18 0</inkml:trace>
  <inkml:trace contextRef="#ctx0" brushRef="#br0" timeOffset="13125.89">16651 5627 0,'18'0'16,"-36"0"-16,36-18 0,-18 1 16,0-1-1,17 18 1,-17 18-1,18-1 1,0 1-16,-1-1 16,19 19-1,-1-19 17,-53-17-1,18-17-16,-17-1 1,-1 0 0,18 1 15,18 17-15,35-18-1,-1 1 1,-34 17-1,-36 17 17,1-17-17,-18 35 1,-18-17-16,35 0 16,-17 17-1,17-35-15,0 18 16,1-18 15</inkml:trace>
  <inkml:trace contextRef="#ctx0" brushRef="#br0" timeOffset="23090.87">11501 6068 0,'0'0'0,"17"0"15,1 0 1,17 0 0,-17 0-1,17 0-15,0 0 16,54 0 15,-1 0-15,18 17-1,-54-17 1,37 18 0,-19 0-1,-17-1 1,-18-17-1,-17 0-15,17 0 16,18 0 0,18 0-1,-1 0 1,-34 0 0,-19 0-16,1 0 15,17 0 16,-17 0-15,-1 18 0,1-18-1,0 0 32,-1 0-31,1 0 15,0-18-31,17 18 16,18 0-1,-18 0-15,36 0 16,-1 0 0,-17 0-1,-18 18 1,1-18 15,-1 18-15,36-18-1,-1 17 1,18-17 0,-35 0-1,0 0 1,0 18-1,-18-18 1,-17 0 0,0 0-16,-1 0 15,-17 18-15,18-18 16,-36 0 31,1 0-32</inkml:trace>
  <inkml:trace contextRef="#ctx0" brushRef="#br0" timeOffset="25237.52">9666 6967 0,'-18'0'47,"18"18"-16,0 0-15,0-1-1,0 19 1,18-36 0,0 0-1,-18-18 1</inkml:trace>
  <inkml:trace contextRef="#ctx0" brushRef="#br0" timeOffset="25539.1">9525 7479 0,'0'0'15,"18"-18"1,-1 18 31,-17 18-32,18-18 17,0-18-1</inkml:trace>
  <inkml:trace contextRef="#ctx0" brushRef="#br0" timeOffset="45072.89">10407 8343 0,'0'0'15,"0"-17"-15,18 17 0,-1-18 31,-17 36 63,0-1-94</inkml:trace>
  <inkml:trace contextRef="#ctx0" brushRef="#br0" timeOffset="45290.45">10407 8784 0,'18'0'16,"-36"0"-16,36-17 0,-1-19 15,1 19 1,-18-1 0,-18 18 15</inkml:trace>
  <inkml:trace contextRef="#ctx0" brushRef="#br0" timeOffset="82865.2">11077 8714 0,'-17'0'16,"-1"0"-16,36 0 31,-1 0-15,1 0-16,17 0 15,0 0-15</inkml:trace>
  <inkml:trace contextRef="#ctx0" brushRef="#br0" timeOffset="90356.82">9878 9719 0,'0'18'31,"0"-1"16,0 1-32,0 0 1,0-1-16,17 1 16,1-18 15,-18-18-31,18 1 16,-18-1-1,17 0 16,-34 36-15</inkml:trace>
  <inkml:trace contextRef="#ctx0" brushRef="#br0" timeOffset="90613.87">9913 10142 0,'0'0'16,"-18"0"31,18 18-32</inkml:trace>
  <inkml:trace contextRef="#ctx0" brushRef="#br0" timeOffset="95414.78">9472 11218 0,'0'18'0,"0"-36"0,18 36 47,-1-18-31,-17-18-1,18 18 1,-18-17 31</inkml:trace>
  <inkml:trace contextRef="#ctx0" brushRef="#br0" timeOffset="95837.43">9366 11659 0,'18'0'47,"-18"-17"-31,18 17-1,-18-18 1</inkml:trace>
  <inkml:trace contextRef="#ctx0" brushRef="#br0" timeOffset="109097.69">9278 12788 0,'0'0'15,"0"18"48,18-18-63,-18 17 16,17-17-1,-17 18-15,18-18 16,-18 18-1</inkml:trace>
  <inkml:trace contextRef="#ctx0" brushRef="#br0" timeOffset="109330.85">9296 13141 0,'0'0'16,"17"-18"-16,19 1 31,-36-1-15,-18 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09:58:28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6809 9666 0,'0'0'0,"-18"0"0,-17-18 16,17 1 0,0 17-1,1 0 1,-1 0 15,18 17-15,18-17-1,-1 0 1,1 0 0,35 18-1,18-18 1,-36-18-1,-18 18-15,36 0 16,53 0 0,53 18-1,35-18 1,53 0 0,-71 0-1,159-18 16,53-17-15,71 18 0,-159-1-1,159 0 1,17 18 0,-35 0-1,0 0 1,-159 0-1,-141 0-15,124 18 16,105-18 0,-35 18-1,36-18 1,-107-18 0,-140 18-1,140-18-15,160 1 31,34-19-15,-158 19 0,141-19-1,0 1 1,0 0 0,-35 17-1,-142 18 1,-140-17-16,140 17 15,142-18 1,0 18 0,35-18-1,-124 18 1,142-17 15,17-1-31,-158 0 31,-160 1-31,177 17 16,159-35 0,0 17-1,0 0 1,-159 18 0,177 0-1,35 18 1,17 0-1,36-1 1,-389-17 0,213 0-16,17 18 15,211-18 1,-34 17 0,-213-17-1,178 18 16,-19-18-15,-35 0 0,-88 18-1,-176-1 1,105 19 0,-17-19-1,-89 19 1,-122-1-1,-89-35 1,-36 0 0,-52 0-1,17 0 1</inkml:trace>
  <inkml:trace contextRef="#ctx0" brushRef="#br0" timeOffset="1734.98">8449 10495 0,'0'-17'0,"0"-1"0,18 18 47,-18 18-31,0-1-1,0 18 1,0 1-16,0 34 15,0-34-15,-18 87 16,18 142 0,0-89-1,0 124 1,35 35 0,1 18-1,16 17 1,-34-158-1,17 70 1,1-106 0,-19-87-1</inkml:trace>
  <inkml:trace contextRef="#ctx0" brushRef="#br0" timeOffset="2785.87">8290 10372 0,'0'0'0,"0"-18"15,-17 0 1,17 1 0,17 17-1,19 17 1,16 1 0,1-18-16,71 0 15,176 0 1,123-35-1,106-36 1,-158 36 0,140-18-1,-158 18 17,-194 35-17,-124 0 1,-35 17-1,-18 19 1,18 17 0,0 17-1,0 54 1,0-1 0,-17 106-1,-1 71 1,36 35-1,52 1 1,1-107 0,35 141 15,-18-35-15,-35-105-1,-53-107 1,-36 18-1,-52-53 1,-18-52 0,36-36-1,-71 0 1,-71 0 0,-141 35-1,53 18 1,-229 53-1,0 17 1,53-17 0,105-53 15,195-53-15,35-18-1,106 1-15</inkml:trace>
  <inkml:trace contextRef="#ctx0" brushRef="#br0" timeOffset="3720.27">8908 10548 0,'0'18'15,"0"-36"-15,0 159 16,0-88-16,17 53 16,1 53-1,17-36 1,-35-52 0,18-54-16,-18 1 15,0-36 1,0-17-1,-35-88 1,-1-36 0,-17-18 15,18 89-15,17 0-1,36 35 1,35 0-1,35 36 1,-35-1 0,35 36-1,-35 52 1,-70 1 0,-36 17-1,-18-35 1,1 0-1,17-18 1</inkml:trace>
  <inkml:trace contextRef="#ctx0" brushRef="#br0" timeOffset="4621.02">9172 10636 0,'36'-35'16,"-19"17"-1,1 1 1,-1-1 0,-34 36-1,-36 35 1,18 52-1,17 1 1,18-35 0,18-18 15,17-53-15,18-53-1,-18 0 1,-35 0-16,35-18 15,-17-17 1,-18 71 0,0 34-1,0 36 1,18 53 0,17 0-1,0-36 1,36-70 15,-36-17-31,36-89 31,-19-18-15,-16 19 0,-19 69-1,19 36 1,-19 53-1,19 0 1,-36 0 0,-18 0-1,-17-53 1,-18-18 0,0-35-1,18-17 1,17-1-1,18 1 1,35 35 15,36 52-15,-1 1 0,1 88-1,-36 70 1,-35 36-1,0-18 1,-18-106 0,1-18-1,-1-52 1</inkml:trace>
  <inkml:trace contextRef="#ctx0" brushRef="#br0" timeOffset="5089.02">10037 10742 0,'0'-18'0,"0"1"16,0-1 15,17 18-31,-17 18 16,0-1-1,35 36 1,-17-17 0,17-36-1,36-53 1,-18 0 0,0-35-1,-36-1 1,-87 37-1,-1 34 17,-52 53-17,35 53 1,35 18 0,70 0-1,36-35 1,53-1-1,35-17 1,-88-35-16</inkml:trace>
  <inkml:trace contextRef="#ctx0" brushRef="#br0" timeOffset="5772.88">9243 11677 0,'0'0'0,"0"-18"0,0 1 16,17 17 15,1 53 0,-18 17-15,0 71 0,18 0-1,-1-35 1,1-53-1,0-35-15,-1-18 16,-17-53 0,-17-53-1,-54-53 1,36 53 0,-36 18-1,36 35 1,35 18-1,71 0 17,-1 17-17,54-17 1,-1 35 0,-70 35-16</inkml:trace>
  <inkml:trace contextRef="#ctx0" brushRef="#br0" timeOffset="5940.95">9260 11924 0,'0'0'0,"-17"0"31,34 0-31,36-18 16,0 18-1,-35 0 1</inkml:trace>
  <inkml:trace contextRef="#ctx0" brushRef="#br0" timeOffset="6740.07">10089 11836 0,'0'0'0,"-17"-18"0,-1-17 15,-35-18 1,0 53 0,-17 0-1,17 35 1,-18 36-1,36-1 17,35 1-17,0-36 1,0-17-16,35-1 16,1-34-1,-1-36 1,0-18-1,-17 1 1,-1-18 0,1 52-1,-36 72 1,1 34 0,17-17-1,35 35 1,18-35 15,35-53-15,-53-35-1,1 17-15,-1-35 16,-17-53 0,-18 18-1,-18 53 1,0 88 15,18 35-15,18 18-1,0-53 1,-1-36-16,19 19 16,34-72-1,1-16 1,-36-54 15,-35 35-15,-18 1-1,1 52 1</inkml:trace>
  <inkml:trace contextRef="#ctx0" brushRef="#br0" timeOffset="6989.96">10407 11589 0,'0'0'0,"0"-53"15,0-35 1,18 52 0,-1 54-1,1 70 1,-18 0 15,0 71-15,0-18-1,0-53-15</inkml:trace>
  <inkml:trace contextRef="#ctx0" brushRef="#br0" timeOffset="7256.99">10601 11553 0,'0'0'0,"0"-70"16,18 35 0,-1 35-1,-17 17 16,18 54-15,-18 52 0,18 1-1,-1-18 1,-17-71-16</inkml:trace>
  <inkml:trace contextRef="#ctx0" brushRef="#br0" timeOffset="7458.95">10583 11871 0,'0'0'16,"-17"-18"-16,17-17 31,17 17-15,36-17-1,18 0 1,17 17 0</inkml:trace>
  <inkml:trace contextRef="#ctx0" brushRef="#br0" timeOffset="8559.21">12594 10319 0,'18'-18'0,"-36"36"0,36-71 0,-18 35 16,17-35-1,1 36 1,-18 34 31,0 1-47,18 17 15,-1 89 1,1-1 0,-18-35-1,35 89 1,36 123-1,35 35 1,-18 18 0,-35-107-1,0 142 1,-53-35 0,-18-106-1,0-141 1,18-71-16,0-17 15</inkml:trace>
  <inkml:trace contextRef="#ctx0" brushRef="#br0" timeOffset="9009.7">12841 9913 0,'88'0'0,"-176"0"0,282-18 0</inkml:trace>
  <inkml:trace contextRef="#ctx0" brushRef="#br0" timeOffset="9610.43">13423 9842 0,'141'-17'15,"300"-54"1,0 36-1,-211 0 1,-1624 211-16,1535-194 0,1341-158 16,-1394 176-1,-70 0 1,-18 18 31,0-1-47,0 1 15,17 53 1,-17 17 0,18 71-1,-18-36 1,35 142 0,18 70-1,-18-88 1,71 141-1,18-18 1,-1-35 0,-35-53-1,-70-140 1,-36 16 15,-70-52-15,0-53-1,17-35 1,36-1-16,-18-17 16,-88 18-1,-53 35 1,-123 18 0,34-19-1,-210 37 1,-37-1-1,36-18 1,159-70 0,265 0-1</inkml:trace>
  <inkml:trace contextRef="#ctx0" brushRef="#br0" timeOffset="10093.71">13247 10848 0,'0'0'15,"0"-18"1,17 18 0,1 18-1,0 17 1,-1 89 0,19 52-1,-1-17 1,-17-71-1,34-35 1,1-53 0</inkml:trace>
  <inkml:trace contextRef="#ctx0" brushRef="#br0" timeOffset="10261.91">13353 11024 0,'0'0'0,"-89"-88"15,54 35 1,35 36 0,35-1-1,71 0 1,18 1 0</inkml:trace>
  <inkml:trace contextRef="#ctx0" brushRef="#br0" timeOffset="10460.52">13458 11183 0,'0'0'0,"-17"18"16,-1-1-1,53-17 1,36-17-1,17-19 1,0 19-16</inkml:trace>
  <inkml:trace contextRef="#ctx0" brushRef="#br0" timeOffset="10860.96">14235 10989 0,'0'0'0,"0"-35"0,0-1 16,0 1-16,-18-18 16,0 18-1,1 0 1,-19-1 0,-17 36-1,-17 71 1,17 0-1,0 34 1,35-16 0,54-19-1,17-17 1,70 0 0,18 0-1,-53-18 1,-70 0-1,-53 1 1,-89-1 0,-17-17-1</inkml:trace>
  <inkml:trace contextRef="#ctx0" brushRef="#br0" timeOffset="11647.25">16492 10019 0,'0'-18'0,"0"36"0,0-53 0,0 17 16,0-17 0,0 17-1,18 18 1,-18 18-1,35 52 1,-17 18 0,17 106-1,18 71 1,-18-36 0,1-105-16,17 123 15,52 158 1,19-16-1,-54-143 1,-34 54 15,-36-70-15,-36-107 0,1-88-1</inkml:trace>
  <inkml:trace contextRef="#ctx0" brushRef="#br0" timeOffset="12930.15">16439 9754 0,'36'-17'31,"-19"17"-31,36 17 15,53-17 1,88-17 15,0-1-15,212-35 0,70-17-1,18 17 1,-212 35-1,-158 0-15,52 18 16,-52 0 0,-107 0-1,1 0 32,-1 0-31,-17 18-1,0 0 1,0-1 15,18 71-15,-18 36 0,18 17-1,-1-53 1,1-35-16,0 53 15,52 88 1,1 53 0,17 70-1,-35-87 1,17 123 0,19-36-1,-19-35 1,-52-141-1,-1-70 1,1 35-16,-36 0 31,-17-36-15,0-35 0,17 1-1,1-19 1,17 1-1,-18 0 1,18-1 15,-35-17-15,-1 0 0,-34 18-1,-1 0 1,18-18-16,-70 0 15,-159 17 1,-106 1 15,-36 17-15,89 18 0,176-35-1,18 17 1,106-35-16</inkml:trace>
  <inkml:trace contextRef="#ctx0" brushRef="#br0" timeOffset="17685.5">17216 10636 0,'0'0'0,"35"-17"16,-35-1-16,17 18 0,19-18 16,-19 18-16,1 0 15,0 53 1,-1 18 15,19-1-15,-19-17-1,18-17 1,-35-54 0,0-35-1,-35-18 1,-18-34 0,0 16-1,0 19 1,18 35-1,53 52 17,35 36-17,17 35 1,-17-35 15,-18-35-31,1 17 16,34-17-1,-17-18 1,0-71 0,-35 18-1,-1-52 1,-34 34 0,-18 53-1,-1 18 1,1 71-1</inkml:trace>
  <inkml:trace contextRef="#ctx0" brushRef="#br0" timeOffset="18186.05">17939 10548 0,'0'0'0,"0"-18"16,-18 1 0,18-1-1,-18 18 1,1 35 0,-1-17-1,18 17 1,18 1-1,35-19 1,-18-34 0,-17-1-16,-18 0 31,0-35-15,-53 1-1,0 34 1,0 36-1,0 34 1,18 37 0,17-1-1,36 0 1,35-53 0,35-17-1,0-53 1,-53 17-1</inkml:trace>
  <inkml:trace contextRef="#ctx0" brushRef="#br0" timeOffset="18386.18">18133 10407 0,'17'-124'32,"-34"248"-32,17-283 15,-18 159-15,18 53 31,18 35-15,35 53 0,-18-35-1,-17-70-15,-1 52 16,19 0 0</inkml:trace>
  <inkml:trace contextRef="#ctx0" brushRef="#br0" timeOffset="18554.66">18115 10672 0,'0'0'0,"-17"-18"0,-19-17 31,36 17-15,18 0-1,88-17 1,17 0-1</inkml:trace>
  <inkml:trace contextRef="#ctx0" brushRef="#br0" timeOffset="19353.99">17621 11800 0,'0'0'0,"-17"-35"0,17-18 15,17-53 1,1 53 0,0 18-1,-1 18 1,1 52-1,-18 18 1,0 0 0,0 35 15,0 0-15,35-53-1,-17-35 1,17-53-1,-17-17 1,-18-18 0,17 17-1,-17 89 17,0 35-17,36 17 1,-1-34-1,0-19-15,0-17 16,36-17 0,-18-36 15,-35-71-15,-36 36-1,-17-18 1,-18 71-1,0 70 1,17 53 0,19-35-1</inkml:trace>
  <inkml:trace contextRef="#ctx0" brushRef="#br0" timeOffset="20088.3">18186 11571 0,'0'0'15,"17"-18"-15,1-17 0,17-18 16,1-17 0,-36-1 15,0 54-15,-18 34-1,-17 54 1,-18 17-1,35-18 1,18-34-16,0 34 16,35 1-1,36-36 1,17-52 0,-35-19-1,0-70 1,-71 1-1,-52 34 1,-18 53 15,35 36-15,17 17 0,19 1-1,70-36 1,-36-18-1,54-17 1,-1 17 0,36 18-1,-18 35 1,-35 18 0,-17 35-1,-19-17 1,-17 0-1,0-54 17,-35-34-17,17-19 1,-17-70 0,53-35-1,-18 53 1,17 53-16,1 0 15,35 35 1,-18 35 0</inkml:trace>
  <inkml:trace contextRef="#ctx0" brushRef="#br0" timeOffset="20588.43">18979 11395 0,'0'0'0,"-17"-18"0,-1 0 0,1-34 15,-36-37 1,35 54 15,36 70-15,-1 18 0,-17-17-16,18 34 15,-18 54 1,0-19-1,18-34 1,34-71 0,37-53-1,-19-53 1,1-35 0,-71 35-1,-18 71 1,-35 53 15,-35 70-15,17 0-1,54-17 1,34-19 0,54 1-1,17 0 1,0-17-1,-52-1 1,-1-35-16</inkml:trace>
  <inkml:trace contextRef="#ctx0" brushRef="#br0" timeOffset="21423.14">18098 12418 0,'0'0'0,"-18"-18"15,0 18 1,-17-18 0,0 1-1,17 17 1,18-18-1,0 36 1,0-1-16,18 36 16,-1 53-1,-17 18 1,18-36 0,-18-53-1,18-17-15</inkml:trace>
  <inkml:trace contextRef="#ctx0" brushRef="#br0" timeOffset="21606.76">17745 12488 0,'0'0'0,"-18"-17"16,-17-1-1,52-17 1,36 17-1,53-17 1,35-18 0,-105 53-16</inkml:trace>
  <inkml:trace contextRef="#ctx0" brushRef="#br0" timeOffset="21957.24">18415 12330 0,'0'0'0,"18"-18"15,17-35 1,-35 0 0,0 18-1,-53 35 1,0 35-1,-35 53 1,0 0 0,52 36-1,36-71 1,18 35 0,70-53 15,18-17-16,-18-36 1,0 1-16</inkml:trace>
  <inkml:trace contextRef="#ctx0" brushRef="#br0" timeOffset="22440.47">18644 12347 0,'0'0'0,"-17"-35"16,17 17-1,0 36 1,0 17 0,0 53-1,17 18 1,1 18 0,0-71-1,17-18 16,-18-53-15,1-70 0,-18-53-1,-35 17 1,-18-34 0,18 52-1,35 88 1,70 36-1,-17 17 1,18 18 0,-36 53-1,-70-18 1,-18-17 0,0-18-1,18-36 16</inkml:trace>
  <inkml:trace contextRef="#ctx0" brushRef="#br0" timeOffset="22724.42">18927 12294 0,'0'0'0,"35"-17"15,-18-19 1,19-34-1,-1 17 1,-17 18 0,-1 52-1,-17 1 1,-17 88 0,-1 35-1,-17 35 16,17-88-15,18-35-16,-18 18 16,18-36-16</inkml:trace>
  <inkml:trace contextRef="#ctx0" brushRef="#br0" timeOffset="22992.93">19297 12382 0,'0'0'16,"18"-35"-16,-18 18 0,17-36 15,1 0 1,-18 35 0,0 71 15,0 0-16,-18 70 1,-17 1 0,17-18-1,18-53 1</inkml:trace>
  <inkml:trace contextRef="#ctx0" brushRef="#br0" timeOffset="23492.12">19491 12312 0,'0'0'15,"0"-18"-15,0-17 16,0 53 15,18-1-15,-18 19-1,17 69 1,1 19 0,-18-54-1,0-52-15,0 17 16,0 1 0,0-54-1,0-53 1,-18 1-1,1-71 1,-1-18 0,36 71-1,17 53 1,18 35 15,-36 17-31,36 18 16,0 54-1,-70 16 1,-72 1 0,1-70-1,35-19-15</inkml:trace>
  <inkml:trace contextRef="#ctx0" brushRef="#br0" timeOffset="24292.55">21272 10089 0,'0'0'0,"18"0"46,0 18-30,-1 0-16,1 17 16,17 36-1,1 87 1,-1 19 15,-17-71-31,34 123 16,1 141-1,0-52 1,35-89 0,-17-88-1,35 18 1,-36-36 0,-34-87-1</inkml:trace>
  <inkml:trace contextRef="#ctx0" brushRef="#br0" timeOffset="25311.23">20884 9860 0,'0'0'15,"-17"0"-15,-1-18 0,-17 18 16,53 0 15,52 0-15,89-17-1,17-18 1,177-18 0,70-36-1,1 19 1,-160 17 0,71 18-1,-105 17 1,-89 18-1,-71 0 1,-17 0 0,0 0-1,-18 18 17,1 17-17,-19 36 1,19 52-1,-19 71 1,1 0 0,0-53-1,-1 89 1,18 34 0,1 71-1,17 36 1,-18-107-1,18 124 1,17-53 0,-17-105-1,-35-142 17,-18-18-17,-53-52 1,-70-18-1,-36-18 1,18 1 0,-124-18-1,-105 17 1,-124 36 0,0-1-1,247 18 1,71-17-1</inkml:trace>
  <inkml:trace contextRef="#ctx0" brushRef="#br0" timeOffset="27246.08">21960 10460 0,'0'-18'16,"0"36"-16,0-53 0,-17-36 15,-1 53 1,18 1-16,0-1 31,0 53-15,0-17-16,0 53 16,18 52-1,-18 18 1,0-53-1,17 1 1,-17-72 0,18-34-1,-18-72 1,-18 19 0,-52-18-1,-18 52 1,-18 54-1,53 35 1,0 17 0,71 19 15,52-19-15,54-35-1,-18-35 1,35-52-1,-36-37 1,-69 1 0,-36 18-1,-18-19 1,-17 72 0,0 34-1,-18 54 16,17 35-15,36-36-16,36 54 31,34-36-15,-17-88 0,35-18-1,-17-87 1,-18-37-1,-36 1 1,-17 53 0,0 35-1,0 89 17,0 16-17,0-16-15,18 17 16,35 17-1,-18-17 1,0-35 15,1-36-15,-1-52 0,0-36-1,-17-18 1,0 71-1,-18 36 1,-18 52 0,18 18-1,18 0 1</inkml:trace>
  <inkml:trace contextRef="#ctx0" brushRef="#br0" timeOffset="27464.1">22807 10583 0,'0'0'16,"0"-17"-16,0-19 0,-18 19 31,18-18-15,18 87 15,0-16-15,-1 70-1,1-1 1,-18-34 0</inkml:trace>
  <inkml:trace contextRef="#ctx0" brushRef="#br0" timeOffset="27613.72">22789 10425 0,'0'0'0,"-17"-36"0,17-17 15,-18 0 17,18 71-17,35 35 1</inkml:trace>
  <inkml:trace contextRef="#ctx0" brushRef="#br0" timeOffset="28148.02">23036 10566 0,'0'0'16,"18"-18"-16,0 0 0,17-34 15,18-19 1,-35 36 0,-54 35-1,1 17 1,-53 72-1,17 16 17,36 19-17,35-18 1,35-36 0,18-17-1,53-35 1,0-71-1,-36-18 1,-17-52 0,-17-18-1,-19 17 1,-17 71 0,-35 53-1,0 36 1,-18 17-1,17 52 17,36-16-17,18-19 1,53 18 0,-1-35-1</inkml:trace>
  <inkml:trace contextRef="#ctx0" brushRef="#br0" timeOffset="29114.97">22172 11606 0,'18'-35'0,"-36"70"0,36-88 16,-18 36-16,0-18 15,0 17-15,17-17 16,1 35 15,-18 17-31,0 36 16,0 53 0,-18 18-1,36-19 1,0-69 15,17-1-15,-17-70-1,-18-36 1,-36 1 0,-34-19-1,-36 36 1,18 89-1,35 52 1,53-35 0,17 35-1,54-17 1,17-36 0,-35-53-1,-18 1-15,18-19 16,18-34 15,-36-36-15,-35 35-1,-18 36 1,18 17 0,18 18-1,17 36 1,36 34-1,-36-17 1,0 35 0,-17-17-1,-36-36 1,1-35 0,-18-35-1,-1-71 1,36-17 15,18-1-15,17 89-1,18 0 1</inkml:trace>
  <inkml:trace contextRef="#ctx0" brushRef="#br0" timeOffset="29331.36">22648 11571 0,'0'-18'16,"0"1"-1,18 17 1,-18 17-16,18 19 16,17 52-1,-35 18 1,0-36-1,0-52 1,0 17-16</inkml:trace>
  <inkml:trace contextRef="#ctx0" brushRef="#br0" timeOffset="29498.44">22560 11448 0,'0'0'0,"-35"-36"15,17 1 1,18 53 0,18-1-1,-18 1-15</inkml:trace>
  <inkml:trace contextRef="#ctx0" brushRef="#br0" timeOffset="29832.05">22737 11606 0,'0'0'0,"0"-35"15,17-18 1,36 36 0,0 52-1,-18 18 1,18 35-1,-35-17 1,17-19 0,0-34-1,1-53 1,-1-53 0,-17 17-1,-1-17 16,-17 53-15</inkml:trace>
  <inkml:trace contextRef="#ctx0" brushRef="#br0" timeOffset="30599.85">23195 11589 0,'0'-18'15,"0"0"1,0-17-1,18 0 1,-1 35 0,1 35 31,0-35-47,35 18 15,0-18 1,-36-35 15,-17 17-15,-53 0-1,0 18 1,-17 36 0,35 16-1,35-16-15,-18 17 16,18 35-1,53 0 1,17-53 0,-17-35-1,0-53 1,-35-17 0,-36-54 15,1 1-16,17 52 1,0 1 0,35 52-1,18 53 1,0 36 0,-53 0-1,0-36-15,0 35 16,-71 36-1,18-18 1,18-17 0,35-53-1,18-1 1,34 1 0,1-18 15,-17-18-31,-1 18 15,18-17 1,-53-1 0,-18 18-16</inkml:trace>
  <inkml:trace contextRef="#ctx0" brushRef="#br0" timeOffset="31550.8">26529 10178 0,'-18'-18'15,"-17"-17"1,0-1-1,-1-16 1,36 34 0,36 36-1,-19 17 1,1 0-16,17 53 16,18 159-1,-18 124 1,-17 105-1,17-159 1,1 142 0,-1-89 15,-35-281-31,18 34 0,-18-35 31,0-176-15</inkml:trace>
  <inkml:trace contextRef="#ctx0" brushRef="#br0" timeOffset="32353.36">25964 10125 0,'0'0'0,"-17"-18"0,-18 0 31,35 1-31,0-1 16,70-17-1,54-18 1,-1 0 0,124-18-1,141 1 1,71-18 0,-36 17-1,-229 54 1,0 17-1,-123 0 1,-54 0 0,-17 17-1,36 18 1,52 36 15,-18 52-15,1 36-1,-36-35 1,0 158 0,18 88-1,18 54 1,-1-142 0,71 106-1,36-35 1,-36-89-1,-35-105 1,-106-88 0,-88-36-1,-89-53 1,-123-52 15,53 34-15,-176 1-1,53 35 1,105 0 0,142 18-1</inkml:trace>
  <inkml:trace contextRef="#ctx0" brushRef="#br0" timeOffset="32918.74">27270 10513 0,'0'-35'0,"0"70"0,0-106 16,0 54-16,-18-1 15,-35 18 1,-17 0-1,-54 53 1,18 17 0,71 19 15,53-36-15,70 17-1,53 1 1,-35-1-1,-71 1 1,-70-18 0,-36-18-1,-35 0 1,18-35 0,71-35-1,34 0 1</inkml:trace>
  <inkml:trace contextRef="#ctx0" brushRef="#br0" timeOffset="33185.75">27393 10689 0,'35'-17'16,"-70"34"-16,88-34 0,-35-19 16,-18 19-1,0-1 1,-36 0-1,1 54 1,-18 34 0,0 18-1,36 18 1,34-53 0,72-18-1,34-70 1,-52-18-1</inkml:trace>
  <inkml:trace contextRef="#ctx0" brushRef="#br0" timeOffset="34570.86">27658 10460 0,'0'0'16,"-18"-35"-16,0-54 16,1 1-1,-1 71 1,36 34-1,-1 36 1,19 53 0,-1 0-1,-17 35 1,-1 0 0,-17-35-1,36-53 1,-1-106 15,-17-53-15,-1 18 15,-17 53-15,18 17-16,-18 71 31,0-36-31,17 36 15,19 36 1,-19-54 0,1-35-1,17-18 1,1-35 0,-1-53-1,-35 36 1,17 52-16,-17-35 15,-17 36 17,-18 52-17,-1 18 1,1 35 0,17-17-1,36 34 1,35-52-1,0-35 1,-36-18-16,19-18 16,17-52-1,-18-71 1,-17-36 0,-18 54-1,0 17 1,0 71-1,0 70 1,0 18 15,17 35-15,36 36 0,18 17-1,-18-71 1,-18 18-1,-17-52 1,-18-54 0,-18-52-1,-17 17 1,-18-36 0,-18 72-1,1 34 1,34 54-1,19 0 1,34 17 0,36-35 15,18-18-15,-18-35-1,17-35 1,-17-54-1,-35-16 1,-18 16 0,-18 54-1,1 35 1,-1 35 0,18 54-1,0-36 1,53-1-1,35-34 1,-35-53 15,0-53-15,-36 17 0,-17-35-1,-35 36 1,-18 52-1,36 18-15</inkml:trace>
  <inkml:trace contextRef="#ctx0" brushRef="#br0" timeOffset="35390.04">28698 10478 0,'0'0'0,"0"-18"0,18-70 16,0-1-1,-18 72 1,0 34 15,17 36-15,-17 71 0,0 17-1,-17 18 1,17-71-1,17 18 1,36-71 0,18-53-1,-1-52 1,-52-18 0,-18 35-16,0-53 15,-35 0 1,-18 88 15,18 54-15,-18 52-1,53-35 1,35 53 0,18-18-1,0-53 1,35-35-1,-17-70 1,-54-36 0,-17 18-1,0 35-15,-35-18 16,17-17 0,-17 70-1,17 18 1,18 18-1,36 0 17,34 34-17,-17 19 1,-53 17 0,-18-17-1,-52 52 1,17-17-1,35-53 1,18-18 0,18-35-1,53 18 1,-1-36 0</inkml:trace>
  <inkml:trace contextRef="#ctx0" brushRef="#br0" timeOffset="35989.48">30092 9931 0,'0'-18'15,"0"36"-15,0-71 16,0 35-16,18 0 16,-1 18-1,18 53 1,-17 18-1,0-18-15,-1 88 16,1 106 0,17 35-1,18 53 1,0-123 0,35 105-1,-35-34 1,-17-36 15,-19-106-15,-17-88-16,18 0 15,-18-36-15</inkml:trace>
  <inkml:trace contextRef="#ctx0" brushRef="#br0" timeOffset="37023.97">30074 9719 0,'0'0'16,"-17"-18"-16,34 18 31,1 18-15,17-18 0,-17 0-16,52 0 15,107-18 1,123 1 15,70-1-15,-105 0-1,-124 18-15,106-17 16,35-18 0,-106-1-1,-123 36 1,-53 36 15,0 16-15,0 37-1,0-19 1,18-35-16,-18 54 16,35 69-1,0 19 1,1 87 15,-19-52-15,-34 158-1,-19 1 1,1-54 0,53-52-1,17-124 1,18 18-1,0-71 1,-35-35 0,-71-53 15,-53-18-15,-35 18-1,17 0 1,71-17-1,-105 17 1,-160-18 0,-52 18-1,-1-18 1,177 18 0,106 18-16,-35-18 15</inkml:trace>
  <inkml:trace contextRef="#ctx0" brushRef="#br0" timeOffset="38925.86">30427 10107 0,'0'0'0,"-18"0"15,18-18 1,-17 1 0,-1 17-1,18 17 1,-17 1-1,-1 53 1,0-1 0,18-35-16,0 36 31,18 0-15,0-18-1,-18-36 1,-18-17-16</inkml:trace>
  <inkml:trace contextRef="#ctx0" brushRef="#br0" timeOffset="39092.51">30162 10001 0,'0'0'0,"18"-53"15,-18 18 1,0 17-1,18 36 1</inkml:trace>
  <inkml:trace contextRef="#ctx0" brushRef="#br0" timeOffset="39577.06">30480 9984 0,'0'0'0,"35"-18"16,1 0 0,-1 36-1,-35 17 1,17 53-1,1 18 1,-18-18 0,18-52-1,-18-19-15,17 1 16,-17-53 31,18-53-32,-18 35 1,18 17-16,-1-17 16,1 18-1,-18 70 1,18 36 0,-18 0-1,0 17 1,17-35-1,1-53 1</inkml:trace>
  <inkml:trace contextRef="#ctx0" brushRef="#br0" timeOffset="39793.08">30939 9984 0,'0'0'0,"0"-36"16,0-34-1,0 34 1,0 54 0,0 53-1,17 17 1,1-35-16,0 53 16,17 35-1,-35-35 1</inkml:trace>
  <inkml:trace contextRef="#ctx0" brushRef="#br0" timeOffset="39976.87">30886 10283 0,'0'0'0,"-18"-17"15,-17-1 1,0-17-1,70 17 1,53 18 0,-17 0-1</inkml:trace>
  <inkml:trace contextRef="#ctx0" brushRef="#br0" timeOffset="41328.08">31256 10142 0,'0'0'0,"0"18"0,-18-18 15,18 18 1,-17-1 15,-1 19-15,18-1-1,18-18 1,17-17 0,36 0-1,17-35 1,-53-18 0,-35 0-1,-18 18 1,-34 17-1,-19 54 1,0 34 0,36 1-1,18-1 17,87 1-17,36-53 1,-53-18-1,-18 0-15,0-36 16,-17-52 0,-18-35-1,0-1 1,0 71 0,0-17-1,18 70 1,17 35-1,18 36 1,-35-1 0,-18 36-1,-18-18 17,0-17-17,18-36 1,0-17-1,53-18 1,18-36 0,-1-52-1,-52 18 1,-18-72 0,-53 19-1,0 35 1,18 70-1,17 0 1,36 18 0,35 36-1,35-1 17,-53 18-17,-17 35 1,-18 18-1,-35 0 1,17-53 0,18-36-16,-18 36 15,18-35 1,18 0 0,0-54-1,-1 1 1,18-71-1,-17 0 1,0 36 0,-1 52 15,-17 36-15,0 35-1,0 17 1,0 18-1,0-17 1,18-36 0,17-17-1,1-53 1,-19-18 0,1-18-1,-18 36 1,18 17-1</inkml:trace>
  <inkml:trace contextRef="#ctx0" brushRef="#br0" timeOffset="41796.11">32068 10266 0,'0'0'15,"17"0"1,1 0-16,-1-18 15,1 36 1,0 17 0,-18 18-1,0 0 1,0-18-16,0 18 16,0 35-1,0-35 1,0-88 15,0 17-15,-18-35-16,-17-88 31,17 0-15,1 18-1,17 87 1,35 19-1,0 34 1,0 19 0,-35 17-1,-17 0 1,-19 17 0,1-17-1,18-53 1</inkml:trace>
  <inkml:trace contextRef="#ctx0" brushRef="#br0" timeOffset="41996.02">32173 10266 0,'0'0'31,"53"-88"-31,-35 52 16,-18 19-16,0 34 31,0 54-16,0-1 1,0-52-16,18 53 16,17 35-1,-18-54 1</inkml:trace>
  <inkml:trace contextRef="#ctx0" brushRef="#br0" timeOffset="42145.96">32138 10389 0,'0'0'0,"-35"-35"0,0 0 31,35 17-15,35 18 0,53 35-1</inkml:trace>
  <inkml:trace contextRef="#ctx0" brushRef="#br0" timeOffset="42679.17">30233 11112 0,'0'0'0,"35"-70"16,1-18-1,-1 35 1,-17 18-1,-18 17-15,0 0 47,17 18-15,-17 18-17,0 0 1</inkml:trace>
  <inkml:trace contextRef="#ctx0" brushRef="#br0" timeOffset="45548.91">30603 10830 0,'0'0'0,"0"-17"16,0-1-16,0 0 15,0 1 1,0-1-16,18 18 31,-18 53-15,0 18 0,0-36-16,0 71 15,0 70 1,0-35-1,0-70 17,0-36-17,18-35 1,-18-35 0,17-53-1,19-36 1,-19 36-1,19 35 1,-1 53 0,-17 70-1,-1-17 1,1-17-16,-18 34 16,17 1-1,36-36 1,0-35 15,-17-35-15,-1-53-1,-18-36 1,-17 1 0,0 70-1,-17 53 1,-18 53-1,-18 52 1,17-16 0,36-19-1,0-52-15,0 35 16,53-18 0,-17-35-1,16-53 1,-16 0 15,17-35-15,-18 35-1,-17 35 1,-36 54 0,0 34-1,-17 19 1,17-37-1,54-16 1,-19-36 0,36-18-1,-18-52 1,1-54 0,-19 18-1,-17 53 1,18 0 15,17 71-15,-17 53-1,0-1 1,-1 36 0,-17-35-1,-17-36 1,17-18-1,17-52 1,18-18 0,18-35-1,-17-18 1,-1 71 0,-17 17-1,-1 71 1,-17 35 15,0 1-15,0-54-1,0 0 1,36-35 0,16-53-1,-16-17 1,-1-89-1,0-35 1,-17 70 0,-18 107-1,-18 70 1,18 53 0,0 52-1,0-17 16,0-52-15,18-19 0,-18-52-1,0-53 1,0-54 0,-35 36-1,-18-17 1,0 52-1,-18 71 1,54 18 0,34-18-1,1-36-15,17 36 16,36 0 0,-1-53 15,-17-35-16,-35-36 1,-18-70 0,17-53-1,-17 53 1,0 88 0,0 124 15,0 34-16,0 1 1,0-53-16,-17 35 16,17 18-1,0-35 1,35-36 0,-17-35-1,35-18 1,-18-34 15,0-19-15,1 18-1,-19-18 1,-17 19 0,-35 52-1,0 35 1,-1 0-1,1 53 1,17 1 0,36-37-1,17-16 1,1-36 0,34-36-1,-17-34 16,-18-18-15,-17 35 0,-18 17-1,-18 36 17,18 18-17,18-36 1,0 1-1,-1-1 1,1-35 0,-18 18-1,-18-36 1,18 36 0,0 18-1,18 17 1,-18 17-1,18 18 1,-1 71 0,1 0-1,-53 18 1,17-71 0,0-36-16,-17 36 15,0 0 1,17-18-1,36-17 1,-1-18 0,19-18-1,17 1 1,-36-1 0</inkml:trace>
  <inkml:trace contextRef="#ctx0" brushRef="#br0" timeOffset="48870.36">11871 5221 0,'0'0'0,"0"-53"16,-18-17 0,1-19-1,-1 19 1,0 52 0,71 89 30,-53-54-46,36 72 16,-36 16 0,-18-52-16,0 71 31,-35 123-15,-17 106-1,35 52 1,17-140-1,18-142-15,-18 107 16,18 17 0,0-89-1,0-122-15</inkml:trace>
  <inkml:trace contextRef="#ctx0" brushRef="#br0" timeOffset="49804.15">11677 4762 0,'0'0'16,"18"0"15,17 0-31,88-17 32,1 17-17,176-18 1,105 1-1,89-19 1,-159 19 0,-176-1-16,88 0 15,0 1 1,-159 17 0,-70 35 15,0-17-31,-1 35 15,18 88 1,-17 70 15,-36 72-15,1-72 0,17 142-1,35 35 1,18 35-1,0-140 1,17 140 0,-52-70-1,-71-106 1,-70-141 0,-18-89-1,-159-52 1,-71-53-1,-105 17 1,159 54 15,140-1-31,-123 18 16,-35 18 0,176-18-1,107 0 1</inkml:trace>
  <inkml:trace contextRef="#ctx0" brushRef="#br0" timeOffset="50504.87">12682 5680 0,'0'0'0,"0"-18"0,0 0 16,0 36 15,0 0-16,0 70 1,-35 35 15,-18 54-15,18-89 0,17 18-1,1-89 1,17-34-1,17-36 1,-17 18-16,18-71 16,35-53-1,-18 36 1,0 70 0,18 88-1,-17 18 1,-19-18-1,1 71 1,17 53 0,0-18-1,-17-88 1,-18-18-16</inkml:trace>
  <inkml:trace contextRef="#ctx0" brushRef="#br0" timeOffset="50657.01">12612 6174 0,'0'0'0,"-53"-53"16,53 17-1,35 19 1,36-1 0,52 0-1</inkml:trace>
  <inkml:trace contextRef="#ctx0" brushRef="#br0" timeOffset="51189.71">13247 5733 0,'17'-18'0,"-34"36"0,52-36 16,-35 36-1,0-1 1,0 71 0,18 89-1,-1-36 1,-17-70-16,18 52 16,17-17-1,-35-53 1,-17-106 31,-1 0-47,-17-53 15,-18-106 1,0 18 0,35 71-1,36 88 1,52 17-1,36 36 1,0 17 0,-71 0-1,-35 18 1,-35 18 0,-53-18-1,35-18 1,18-35-1</inkml:trace>
  <inkml:trace contextRef="#ctx0" brushRef="#br0" timeOffset="51690.14">13670 5680 0,'0'0'0,"53"0"15,-18-18 1,1 18 0,17 35-1,-1 54 1,-52 69 0,0-17-1,-35 71 1,18-88 15,-1-72-15,18-87-1,-18-18 1,1-105 0,-19-72-1,36 36 1,0 88-1,36 36 1,-1 70 0,35 35-1,-34 0 1,-1 1-16,0 34 16,-52 36-1,-72 17 16,-52-17-15</inkml:trace>
  <inkml:trace contextRef="#ctx0" brushRef="#br0" timeOffset="52824.83">12912 7691 0,'0'-18'0,"0"-17"31,0 17-15,-18 18-16,18 35 15,-18 18 16,18 35-15,-17 36 0,-1-54-1,18-17-15,0 53 16,0-35-16,-18 87 16,18 125-1,-17-72 1,-18 89-1,-1-18 1,19-35 0,17-35-1,0-124 1,0 0 0,0-52-1,-18 17 16,0-18-15,18 0 0,0 0-1,0-17 1,-17-18 15,17 18-31,-18-18 16,18-18 15</inkml:trace>
  <inkml:trace contextRef="#ctx0" brushRef="#br0" timeOffset="53458.78">12330 9701 0,'17'-17'16,"1"17"0,-1-18-1,36 53 1,0 18 0,-17 71-1,-1-54 1,-17-17-16,17 18 15,0-1 1,0-34 0,-17-54-1,0 0 1,-1 1-16,19-36 16,34-53 15,18-18-16,-17 36 1,-53 71-16</inkml:trace>
  <inkml:trace contextRef="#ctx0" brushRef="#br0" timeOffset="56918.78">13476 8061 0,'0'-18'16,"0"1"-1,0-1-15,0 0 31</inkml:trace>
  <inkml:trace contextRef="#ctx0" brushRef="#br0" timeOffset="58917.93">13423 8026 0,'-17'-18'0,"-1"0"31,18 1-15,-18-1-1,36 36 32,-18-1-31,18 1-16,-1 17 15,-17 36 17,0-36-17,0 0-15,0 36 16,0 52 0,0 19-1,18 16 1,-1-52-1,1 35 1,0 18 0,-18-18-1,0 0 1,0-35 0,0 35-1,0 0 1,0-35 15,0-53-15,0-35-1,0-36 32,0 0-31,0 1-16</inkml:trace>
  <inkml:trace contextRef="#ctx0" brushRef="#br0" timeOffset="59649.11">13494 8043 0,'0'0'0,"0"-35"16,0 0 0,0 17-1,0 1 1,-18 17 15,-35 52-15,0 37-1,-17 16 1,-1 72 0,18-18-1,36-36 1,17-70-1,17-53 1,1-18 0,0-52-1,17-54 1,0 18 0,18-35-1,-18 53 1,1 71 15,-19 17-15,-17 17-1,35 18 1,18 36 0,-17 17-1</inkml:trace>
  <inkml:trace contextRef="#ctx0" brushRef="#br0" timeOffset="61350.61">19050 4657 0,'0'0'16,"0"-18"-16,-18-17 15,-17-1 1,0 19 0,0 34-1,-1 89 1,19 124-1,-1 105 1,36-71 0,-1-123-16,19 159 15,-1 194 1,-18 18 15,-34-89-15,-1-211-1,18-1 1,0-122 0,18-107-16</inkml:trace>
  <inkml:trace contextRef="#ctx0" brushRef="#br0" timeOffset="62250.97">18944 4621 0,'71'-17'16,"-142"34"-16,230-52 0,70 0 15,-88 35-15,159-18 16,-123 1 0,158-1-16,88-17 31,-176-1-15,-124 19-1,-87 17 1,-19 0-1,19 35 1,-1 0 0,18 89-1,17 105 1,1 106 0,-18 53-1,0-88 1,0 176-1,0 18 1,-53-70 0,-18-195-1,0 53 1,-17-141 15,17-88-15,-52-53-1,-36 0 1,53-17-16,-123-1 16,-159 18-1,-106 0 1,141 0 0,-53 18-1,106 17 1,53-18-1,35-17 1,36 0 0,70 0-1,-53-17 1,53-1-16</inkml:trace>
  <inkml:trace contextRef="#ctx0" brushRef="#br0" timeOffset="62901.89">20038 5750 0,'0'0'15,"0"-17"-15,-18-36 16,-17 17-1,35 54 1,0 17 0,-18 36-1,1 70 1,-36 18 0,0-18-1,35-88 1,0-36-1,18-52 1,18-88 0,17-36-1,1 53 1,-19 71 0,19-18-1,-1 35 1,0 36-1,0 35 1,1 17 0,34 54-1,-17-1 1,-18-34 0,-17-54-1</inkml:trace>
  <inkml:trace contextRef="#ctx0" brushRef="#br0" timeOffset="63068.57">19808 6032 0,'0'0'31,"0"-52"-31,53 34 16,-17 0-16,52 18 15,-35-17-15,70 17 16</inkml:trace>
  <inkml:trace contextRef="#ctx0" brushRef="#br0" timeOffset="63570.24">20373 5733 0,'0'0'16,"18"-36"-16,-1 19 15,1 17 1,-1 53 0,1 52-1,0 37 1,-18-37 15,17-69-31,-17 70 16,18-54-1,0-52 1,-18-52 0,-18-72-1,-17 1 1,-36-36 0,36 35-1,35 36 1,70 53-1,-17 35 1,36 0 0,-54 53 15,-53-18-15,-35 71-1,-35-18 1,35-35-1,53-35-15</inkml:trace>
  <inkml:trace contextRef="#ctx0" brushRef="#br0" timeOffset="64036.89">20673 5662 0,'0'0'0,"17"0"0,1-18 15,35 54 1,0 17 15,-18 35-31,0 71 32,-17 17-17,-18-53 1,0-70-1,-18-70 1,18-54 0,-35-88-1,0-35 1,35 71 0,0 70-16,35-18 15,18 1 1,0 52-1,0 54 1,-35 16 0,-36 54 15,-35 0-15,-35 0-1,35-36-15</inkml:trace>
  <inkml:trace contextRef="#ctx0" brushRef="#br0" timeOffset="65054.01">19844 7814 0,'0'-18'0,"0"1"47,0 34-16,17 1-31,1 0 31,-18-1-31,35 36 16,-35-35-16,36 52 16,-1 36-1,0 35 1,-17-35-1,-1 106 1,19 17 0,-19 0-1,19-34 1,-19-72 0,36 0-1,-35-70 1,-1-35 15,1-18-15,-18-18-1,0 1 1,0-1 0,0 0-1,0 1 1</inkml:trace>
  <inkml:trace contextRef="#ctx0" brushRef="#br0" timeOffset="65538.22">19826 9384 0,'18'-18'16,"-1"1"-1,36 17 1,-35 35 0,0-17-16,-18 34 15,17 54 1,-17 0 0,53-53-1,0-35 1,35-54-1,0-34 17,1-1-17,-36 18 1,17 0 0,-52 36-1,-18-1-15</inkml:trace>
  <inkml:trace contextRef="#ctx0" brushRef="#br0" timeOffset="66372.77">20655 7585 0,'0'0'0,"0"17"16,0 1 15,0 0-15,0-1 0,18 19-1,-1 34 1,1 36-1,17 35 1,-17-17 0,-18-72-16,18 90 15,17 52 1,-17 0 0,17-36 15,-18-34-16,1-54 1,17 1 0,-17 0-1,-18-1 1,-18-35 0,-17 71-1,-18-18 1,18-17-1,35-53 1,0-36 0,0-17-1,0-18 1</inkml:trace>
  <inkml:trace contextRef="#ctx0" brushRef="#br0" timeOffset="67073.92">20796 7814 0,'0'0'0,"0"-18"16,18 18 0,-18-17-16,0 34 47,-18 19-32,1-19-15,-1 54 16,-17 35-1,17-18 1,0-18 0,18-52-1,-17-18 1,17-35 0,-18-36-1,1-52 1,17 52 15,0-17-15,0 70-1,17 36 1,1 35 0,17 35-1,36 0 1,-1-35-1,-35-17 1</inkml:trace>
  <inkml:trace contextRef="#ctx0" brushRef="#br0" timeOffset="73930.11">5398 12206 0,'-18'18'0,"36"-36"0,-89 106 16,18-17-1,35-36-15,-17 71 16,17-71-16,18 106 15,18-70 1,35-1 0,-18-34-1,54-36 1,-1-53 0,-18-35-1,-34-36 1,-54 36 15,-70 0-15,-71 35-1,35 88 1,54 0 0,52-17-16,1 35 15,17-35-15,17 35 16,36-18-1</inkml:trace>
  <inkml:trace contextRef="#ctx0" brushRef="#br0" timeOffset="74315.63">5750 12294 0,'0'0'15,"36"-88"-15,-36 53 0,0 17 0,-18-17 32,-35 53-17,-53 52 1,36 18 0,70 18-1,35-35 1,18-36-1,88 0 1,35 18 0,-35-18-1,-70 1 1,-89-1 0,-88 18-1,-70 0 16,17-36-31</inkml:trace>
  <inkml:trace contextRef="#ctx0" brushRef="#br0" timeOffset="96560.72">3492 10619 0,'0'0'0,"-17"0"0,-1 0 16,1 0 15,17 17-15,17-17 15,1-17-15,17 17-1,53-18 1,36 0 0,-18 1-1,-53 17-15,35-18 16,35 18 0,-70 0-1,-53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09:20:28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3792 11977 0,'-53'17'16,"106"-34"-16,-123 52 0,52-35 15,36 0 32,-1 18-31,1-18 0,17 0-16,54 0 31,16-18-31,72-17 31,-54 17-15,-70 18-16,35 0 15,1 0 1,-72 18 0,-34 17-1,-1-17 1,0-18-1</inkml:trace>
  <inkml:trace contextRef="#ctx0" brushRef="#br0" timeOffset="2339.11">17586 13600 0,'-18'17'16,"18"1"15,-17-18-16,34 0 1,1 0 0,17 17-1,36-17 1,-18 18-16,53-18 16,88 18-1,-36-1 1,-52 1-1,-71-18 1,-70 0 15,0-18 1,17 18-17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10:00:40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9102 0,'0'0'0,"-17"-18"16,17 0 0,0 1-1,17-1 16,1 18-31,17 0 16,1 0 0,34 0-1,71-18 1,36 1 0,52-1-1,106-17 1,-53 0-1,265-1 1,88-17 0,0 18-1,-176-18 1,299-17 0,124-19-1,53 1 1,53 35-1,-353 36 1,264 17 15,-87 0-15,-71 17 0,-283-17-1,212 0 1,-35 0-1,-35 0 1,-53 0 0,-212 0-1,159 18 1,17 0 0,1-1-1,-177-17 1,177 36-1,-1-1 17,-17 0-17,18 0 1,-177-17 0,194 17-1,18-17 1,35 0-1,-212-1 1,195 19 0,17-19-1,53 36 1,17-18 0,-175 1-1,211 34 1,-36-17-1,-87 18 17,-160-36-17,-246 0 1,-53-35 0,-71 0-1,-52 0 63</inkml:trace>
  <inkml:trace contextRef="#ctx0" brushRef="#br0" timeOffset="3514.24">12435 9419 0,'0'-17'31,"-17"17"-31,-1 17 31,18 18-15,-18 71 0,18 71-1,0 52 1,0-53-1,18 71 1,0-17 0,17-36-1,-35-106 1,18-71-16,-18 19 16</inkml:trace>
  <inkml:trace contextRef="#ctx0" brushRef="#br0" timeOffset="4382.14">12012 9507 0,'0'0'0,"-18"0"0,1-17 16,34 17 0,36-18 15,18 0-16,-18 1-15,53-1 16,176-35 0,124-17-1,158 17 1,-105 18 0,193-1-1,-105 19 1,-176 17-1,-213 0 1,-105 0 0,-53 17 15,-17 1 0,17 17-15,-18-17-16,18 17 15,-18 71 1,1 53 0,-1 88-1,53-71 1,53 141 0,54-17-1,-19-17 1,-70-72-1,-53-123 1,-71-35 0,-87-53-1,-125-35 1,19 0 15,-301-1-15,-140 36-1,-18 36 1,123 17 0,335-18-1,54-17 1,193-18 0</inkml:trace>
  <inkml:trace contextRef="#ctx0" brushRef="#br0" timeOffset="5048.85">12894 9754 0,'0'0'0,"0"-17"0,18-19 32,-54 1-17,-17 17 1,1 36-1,-37 17 1,36 36 0,18-1-1,35-34 1,18-1-16,-1 0 16,54 1-1,17-1 1,-17 18-1,-54-36 1,-34 19 0,-71-1-1,-1 0 17,1-35-17,71 0 1,-1-17-16</inkml:trace>
  <inkml:trace contextRef="#ctx0" brushRef="#br0" timeOffset="5383.42">13018 9966 0,'0'0'0,"35"0"0,18-53 16,-18 0 0,0 18 15,-35 17-15,-53 18-1,-35 35 1,0 36-1,35 35 1,53-53 0,35 17-1,54-34 1,16-19 0</inkml:trace>
  <inkml:trace contextRef="#ctx0" brushRef="#br0" timeOffset="5883.13">13317 9560 0,'0'0'16,"-17"-17"-16,17-1 15,-18 18 1,36 18 15,-18-1-31,17 36 16,19 53-1,-1 35 1,-17-35 0,-18-71-16,17 36 15,-17-1 1,0-34-1,18-36 1,-18-18 0,0-53 15,0 19-15,0-1-1,0 35 1,53 18-1,0 35 1,17 18 0,-35 0-1,-35-18 1,0 18 0</inkml:trace>
  <inkml:trace contextRef="#ctx0" brushRef="#br0" timeOffset="7184.63">13899 9966 0,'-17'-35'31,"-1"35"-31,1-18 16,-19 18-1,19 18 1,-1-1-1,0 19 1,36-1 0,0-17 15,-1-18-31,19 17 16,52-34-1,0-19 1,-18-52-1,-52 35 1,-18 18-16,0 0 16,-70-1-1,-1 72 1,0 52 0,36-18-1,35 19 1,53-19-1,35-35 1,-17-35 15,-36 0-31,36-17 16,17-71 0,-35-71-1,-18-35 1,-35 106-1,0 17 1,0 142 15,0 17-15,0-53-16,0 71 16,18 0-1,17-18 1,0-70-1,-17-18 1,0-36 15,-54-34-15,-34 17 0,-18 70-1,35 1 1,-18 53-1,53-1 1,36-17 0,35-18-1,53-35 1,17-17 0,-35-54-1,-35-52 1,-35 34-1,-18-16 1,0 69 15,-18 89-15,1 0 0,17 53-1,53-18 1,35-17-1,18-54 1,-53-34 0,-1-36-1,-34-88 1,-36 17 0,-17 36-1,18 88 1,-1 18-16</inkml:trace>
  <inkml:trace contextRef="#ctx0" brushRef="#br0" timeOffset="8019.57">14870 9631 0,'0'0'16,"17"-35"-16,18-89 15,-17 71 1,0 36 0,-1 69-1,-17 72 1,-17-1 0,17 54-1,17-36 1,36-71-1,0-34 17,-17-54-17,-1-70 1,-18-36 0,-17 1-1,-35 70 1,18 53-1,-1 0-15,-17 53 16,-1 35 0,36 0-1,18-35 1,17 0 0,18-18-1,18-52 1,-1-36 15,-52-35-15,0-89-1,-36 36 1,-17 35 0,17 89-1,-17 17 1,35 17-1,17 1 1,36 0 0,0 17-1,35 53 1,-52 0 0,-54 18-1,0-35 1,-52 35 15,35-36-15,35-35-1,35-17 1,18-18 0,-18 0-16</inkml:trace>
  <inkml:trace contextRef="#ctx0" brushRef="#br0" timeOffset="8919.76">18468 9419 0,'0'0'16,"18"0"-16,-1-17 16,1-1-1,-1 36 1,1-1 0,-18 1-16,35 35 15,1 105 1,17 107-1,17 35 1,-35-88 0,36 87-1,0-69 1,-19-72 0,1-105-1,-35-35 1</inkml:trace>
  <inkml:trace contextRef="#ctx0" brushRef="#br0" timeOffset="9805.23">18380 9402 0,'0'0'15,"-18"-18"-15,18-17 16,71-1 15,-1 19-15,-35-1-16,107 0 15,122-17 1,107 18 0,105-19-1,-106 19 1,212-19-1,-70 19 1,-177 17 0,-176 0-1,-106 0 1,-36 0 0,1 0-1,0 0 16,-18 17-15,0 1 0,0 35-1,-18 35 1,0 53 0,18-17-1,0 140 1,71 18-1,70 54 1,0-1 0,-70-124-1,-36 36 1,-70-88 0,-36-106 15,-17-35-16,-106-36 1,-141-17 0,-142-18-1,-175 35 1,246 18 0,-88 35-1,265 1 1,141-36-1</inkml:trace>
  <inkml:trace contextRef="#ctx0" brushRef="#br0" timeOffset="11623.47">19226 9596 0,'0'0'0,"-17"-18"0,-1 0 16,0-17-1,18 53 32,18-18-47,-18 70 16,18 18-1,-18-17 1,0 35 0,17 0-1,-17-71 1</inkml:trace>
  <inkml:trace contextRef="#ctx0" brushRef="#br0" timeOffset="11823.69">18997 10125 0,'0'-18'32,"18"18"-32,35-35 15,0 17 1,-18 1-16,53-1 15,-53 18-15</inkml:trace>
  <inkml:trace contextRef="#ctx0" brushRef="#br0" timeOffset="12023.99">19156 9560 0,'0'0'0,"-35"-35"16,17 0 0,0-1-1,54 1 1,52 18 0,0 17-1</inkml:trace>
  <inkml:trace contextRef="#ctx0" brushRef="#br0" timeOffset="12524.07">19315 9772 0,'-18'18'15,"36"-36"-15,-36 18 16,18-35-1,18-1 1,35-17 0,-1 18-1,19 35 1,-18 18 0,-35-1-16,-1 36 15,1 53 1,-36-18-1,1-35 1,-1-53 15,18-53-15,0-52 15,18 16-15,-1 54-16,18-18 15,18 0 1,0 89 0,18 34-1,-54-17 1,1 53 0,-18-36-1</inkml:trace>
  <inkml:trace contextRef="#ctx0" brushRef="#br0" timeOffset="12758.21">19897 9472 0,'0'0'0,"0"-35"16,0-18-1,-18 18 1,36 52-1,17 89 1,-17 0 0,-1-36-16,-17 54 15,0 52 1,0-140-16</inkml:trace>
  <inkml:trace contextRef="#ctx0" brushRef="#br0" timeOffset="12941.44">19914 9825 0,'0'0'0,"-35"-18"16,0 1 0,-1-19-1,72 19 1,70-19-1,-71 36-15</inkml:trace>
  <inkml:trace contextRef="#ctx0" brushRef="#br0" timeOffset="14876.39">20038 9648 0,'0'0'0,"17"0"31,-34 0 1,17 18-17,0 0 1,17 17-1,19-17 1,-1 17 0,0-35 15,1 0-15,-19 0-16,36 0 15,0-35 1,-18-1-1,-35-17 1,0 18 0,-35-18-1,-18 36 1,18 17 0,0 17 15,-1 1-31,1 17 15,17 18 1,18 35 15,18-35-15,35 18 0,17-1-1,19-34 1,-19-19-1,-17-52 1,-18-18 0,-35-53-1,-35-35 1,0 35 0,17 71-1,-17 0 1,35 17-1,35 18 1,0 0 15,36 35-15,-18 18 0,-18 35-1,-35 1 1,0-1-1,0 0 1,18-35 0,17-35-1,0-18 1,18-36 0,-35-34-1,0-54 1,-36 36-1,0 53-15,1-36 32,-36 1-17,18 34 1,17 19 0,36 17 15,34 0-16,19 35 1,-36 0 0,-17-17-16,0 53 15,-1 34 1,-17-16 0,-17-19-1,17-52 1,35-1-1,0-17 1,0-53 15,1-35-15,-19 18 0,1-18-1,-18 52 1,0 54-1,0 17 1,0 36 0,35 17-1,18-18 1,-18-17 0,1-35-1,-1-36 1,-35-52-1,0-54 17,0 54-17,0-1 1</inkml:trace>
  <inkml:trace contextRef="#ctx0" brushRef="#br0" timeOffset="15561.14">21220 9790 0,'0'0'0,"17"-18"16,1-17-1,-1 17 1,1 36 0,0 52-1,-1 18 1,-17-17 15,18-18-15,-18-35-1,-18-36 1,-35-53 0,18-35-1,-18-52 1,36-1-1,17 88 1,53 54 0,-1 34-1,37 54 1,-36 0 0,-36-1-1,-34-17 1,-1-35 15,0-18-15,18-53-1,36-35 1,-19 17 0,54-17-1,-18 17 1,0 71-1,-18 36 1,-35 16 0,18 72-1,-18 17 1,35-18 0,-35-34-1,0-54-15,0 18 16,-35 0-1</inkml:trace>
  <inkml:trace contextRef="#ctx0" brushRef="#br0" timeOffset="15711.34">21467 9948 0,'-18'-53'16,"36"106"-16,-36-194 15,71 88 1,35 0-1,-35 36 1,-18 17-16,-17 0 16</inkml:trace>
  <inkml:trace contextRef="#ctx0" brushRef="#br0" timeOffset="16327.89">19297 10707 0,'0'0'16,"0"-18"-16,18 1 16,-18-36-1,17 35-15,-17-17 16,0-18-1,0 35 1,-35 18 0,0 0-1,-36 53 1,18 35 0,18 36-1,53-36 16,34 35-15,19-70-16</inkml:trace>
  <inkml:trace contextRef="#ctx0" brushRef="#br0" timeOffset="16678.14">19667 10795 0,'0'0'0,"0"-88"16,-35 35-1,17 18 1,-17 35 0,0 17-1,0 36 1,17 35 0,18-17-1,18 35 16,35-36-15,35-52 0,-35-53-1,17-54 1,-52-34 0,-53 35-1,-36 53 1,18 35-1</inkml:trace>
  <inkml:trace contextRef="#ctx0" brushRef="#br0" timeOffset="17179.4">19808 10830 0,'0'-17'0,"0"34"0,0-52 15,-17-36 1,-1 19 0,1 52-16,17-36 15,0 19-15,0-1 16,17 0 0,36 18-1,-18 18-15,18 17 16,18 36-1,-54 52 1,-17-17 0,0-53-1,-17-35-15,17-36 32,-18-53-17,18-17 1,0 53-1,35-36 1,36-17 0,0 71-1,-1 70 1,-35-1 0,1 54-1,-19-35 1,-17-54-16</inkml:trace>
  <inkml:trace contextRef="#ctx0" brushRef="#br0" timeOffset="17746.25">20373 10724 0,'-18'-52'0,"36"104"0,-71-263 16,35 87 0,18 71-1,36 71 16,17 70-15,-1 53 0,-16 18-1,-36-71 1,17-35-16,-17 18 16,0-1-1,-17-87 16,-1-1-31,-35-53 16,-17-34 0,34-1-1,54 18 1,17 52 0,53 19 15,36 34-16,-1 36 1,-52 35 0,-53-35-1,-18 36 1,-53-37 0,0-69-1,18-1 1,17-88-1,18-17 1,35-1 0,18 54-1,-35 70 1</inkml:trace>
  <inkml:trace contextRef="#ctx0" brushRef="#br0" timeOffset="18130.08">20884 10619 0,'53'-89'31,"-53"72"-15,-17-1-1,-19 18 1,1 53-1,0 18 1,17 17 0,18-53-16,18 36 15,-18-18 1,35-1-16,36 1 31,-18-53-15,0-88-1,-53 0 1,-36-71 0,-34 71-1,34 70 1,19 18-16</inkml:trace>
  <inkml:trace contextRef="#ctx0" brushRef="#br0" timeOffset="19520.25">20884 10548 0,'0'0'0,"18"-35"0,17-71 15,1 18 1,-1 17 0,0 71 15,-17 18-16,-1 70 1,-17 71 0,0-36-1,-17 36 1,34-36 0,1-70-1,17-35 1,-17-53-1,35-71 1,-18-88 0,-17-18-1,-36 89 1,1 70 0,-36-35-16,0 35 31,17 70-16,19 89 1,34 53 0,1-53-1,17 70 1,-17-17 0,-18-18-1,35-70 1,-17-54-16,35 18 15,-18-35-15,53 0 16,1-52 0,-37-37-1,-16-52 1,-36-17 15,-36 52-15,-16 70-1,16 36 1,1 53 0,17 18-1,36 35 1,0-36 0,17 36-1,0-35 1,0-18-1,18-53 1,-17-18 0,17-35 15,-18-35-15,-18 0-1,1-36 1,-18 71-1,0 18-15,0 0 16,0-1 0,-18 19-1,1 17 1,34 0 171,1 0-171,0 17-16,17-17 16,36 18-1,-1 17 1,-35 18 0,-17 18-1,-18-36 1,-18 36-1,1 34 1,-18-16 0,35-54-1,0-17 1,17-18 0,54-18-1</inkml:trace>
  <inkml:trace contextRef="#ctx0" brushRef="#br0" timeOffset="20088.05">24077 9507 0,'0'-17'16,"0"-1"-16,0-17 31,18 35-16,-1 35 1,19 36 0,-1 123-1,0 106 1,18 35 0,-18-106-1,1 106 1,-36-70-1,17-124 1,-17-124-16</inkml:trace>
  <inkml:trace contextRef="#ctx0" brushRef="#br0" timeOffset="20907.02">23742 9666 0,'0'0'0,"-18"-18"16,36-34-1,35 34 1,70 0-1,-17 1 1,-35 17-16,140-18 16,195-35-1,106-17 1,-1 17 0,-193 35 15,52 0-16,-123 1 1,-106-1 0,-35 0-1,-53 1 1,0 17 0,-36 0-1,19 17 1,-19 1-1,19 35 1,-1 0 0,-17 53-1,34 88 1,-34-36 0,17 107 15,18 35-16,35 35 1,-17-141 0,52 88-1,-17-88 1,-88-88 0,-71-71-1,-53-35 1,-158-35-1,-195-18 1,-194 18 0,160 17-1,-213 1 1,177 52 15,264-17-15</inkml:trace>
  <inkml:trace contextRef="#ctx0" brushRef="#br0" timeOffset="22074.89">24024 10072 0,'0'-18'15,"18"1"-15,-1-1 16,1 0 0,0 1-1,17 17 1,-17 35 15,-1-17-31,19 17 16,-1 35-1,0-17 1,-17-35 0,-1-18-1,1-35 1,17-36 0,18-52-1,18-19 1,-36 72-1,0 35 1,1 70 0,-1 71 15,0 17-15,-35-52-1,18 17 1,-18-53-1,17-17 1,36-53 0,-17-36-1,17-52 1,17-19 0,-52 90-1,-1 52 1,-17 52-1,0 54 1,36-17 0,-1-37-1,18-16 17,17-54-17,-34-35 1,-1-17-1,-17-54 1,-1 18 0,-17 177 15,0-1-15,18 54-1,17-18 1,-17-53-1,-1-36 1</inkml:trace>
  <inkml:trace contextRef="#ctx0" brushRef="#br0" timeOffset="22223.89">25171 9631 0,'-18'-53'0,"36"106"0,-54-141 16,1-1-1,17 89 1,18 36 0,18-1-1</inkml:trace>
  <inkml:trace contextRef="#ctx0" brushRef="#br0" timeOffset="22941.36">25418 9895 0,'0'-35'31,"0"17"-31,-18 1 16,18-1-1,18 18 16,-1 0-15,1 0 0,0 18-16,17-1 15,0 36 1,18 0 0,-35 0-1,-1-35 1,1-36 15,0-35-15,-1 0-1,54-52 17,-54 87-32,19-35 15,17 53 1,-18 71-1,-17 17 1,-1-18 0,1 19-1,17-54 1,18-53 0,-18-17-1,1-36 1,-1-35-1,18 54 1,-36 52 0,-17 52 15,0 37-15,0-1-1,-17 0 1,17-70-1,-18-18-15</inkml:trace>
  <inkml:trace contextRef="#ctx0" brushRef="#br0" timeOffset="23059">26070 9631 0,'-17'-35'0,"34"70"0,-34-159 15,17 107 1,17 17-1,1 0-15</inkml:trace>
  <inkml:trace contextRef="#ctx0" brushRef="#br0" timeOffset="24209.34">26352 9737 0,'18'-18'16,"0"18"0,-18 18-1,0 17-15,0 0 16,0 53 0,17 1-1,1-36 1,17-36-1,-17-17 1,-18-53 0,18-17 15,-1-1-15,1-17-1,0 70 1,-1 54-1,1 34 1,-18-17 0,17 18-1,19-54 1,17-34 0,-18-1-1,-17 0-15,17-17 16,18-36-1,0 36 1,-36 18 15,-34 52 1,17-18-17,17 1 1,19-18-1,-19-18-15,1 1 16,0 17-16,17-35 16,-35-1-1,-18 19 1,-17 34 0,0 19-1,-18 16 1,35 19-1,18-18 1,35 0 15,36-18-15,17-17 0,-17-36-1,-36 1 1,-17-19-1,-18 1 1,0 17 0,0-17-1,0 17 1,17-52 0,-17-54-1,0-34 1,-17 69-1,-1-16 1,0 69 15,-17 89-15,17 71 0,18-18-1,53 88 1,35-18-1,1-53 1,-72-87-16</inkml:trace>
  <inkml:trace contextRef="#ctx0" brushRef="#br0" timeOffset="28848.14">24589 10724 0,'0'0'0,"-18"-17"15,0-1 1,18 1-16,-17 17 16,17-18-1,0 36 16,0-1-15,0 1-16,17 35 16,1 17-1,0 36 1,-1 0 0,1-53-1,0 0 1,-18-36-1,0-34 1,0-36 0,0-18-1,0-87 1,0 16 0,0 72 15,0 52-16,0 36 1,17 52 0,1 36-1,35-18 1,-36-35 0,19-35-1,-1-18 1,0-71-1,-17 19 1,-1-1-16,-17-18 16,18-17-1,-18 70 1,18 36 15,-18 35-15,0 53-1,17-1 1,-17 1 0,0-53-16</inkml:trace>
  <inkml:trace contextRef="#ctx0" brushRef="#br0" timeOffset="29515.46">25135 10795 0,'0'0'0,"0"-53"16,0 0 0,-17 53-1,17 18 1,17 35 15,1 70-15,0 18-1,-1-17 1,-17-89 0,0 0-1,-17-88 1,-1-52 0,0-54-1,18 71 1,0-18-1,18 141 32,0 0-47,-18-17 0,17 17 0,19 36 16,-1 17 15,18-53-15,-36-35-1,1-35 1,0-53 0,-1-53-1,1 0 1,-18 88 0,18 35-1,-1 71 1,19 35-1,-1 36 17,-35-1-32,0-52 31,17-1-15</inkml:trace>
  <inkml:trace contextRef="#ctx0" brushRef="#br0" timeOffset="29848.32">25700 10760 0,'0'-88'16,"0"176"-16,18-247 15,-36 141 1,18 54 0,0 87-1,53 18 1,17-17-1,1-71 1,35-36 0,0-34-1,-18-72 1,-53-16 15,-17-72-15,-18 36-1,-53 123 1,-18 89 0,54-36-16</inkml:trace>
  <inkml:trace contextRef="#ctx0" brushRef="#br0" timeOffset="33936.15">26564 5838 0,'0'-17'0,"-17"-1"15,17 1 1,0-1 0,0 0-1,0 1 1,0 34 15,0 1-15,17 70-1,-17 88 1,0 71 0,18-53-1,-18 106 1,17-17 0,1-37-1,0-122 1,-18-71-16,17 17 15</inkml:trace>
  <inkml:trace contextRef="#ctx0" brushRef="#br0" timeOffset="34837.68">26599 5662 0,'18'0'31,"0"0"-15,17 0-1,18-18 1,194 1 0,159-18-1,87-1 1,-157 19-1,-178-1-15,89 18 16,-17-18 0,-142 1-1,-88 34 32,17-17-31,-17 18-16,18 53 31,0-19-15,-18-16-16,17 34 15,-17 89 1,18 70 0,0 89-1,17 70 1,-17-124-1,-1-122-15,18 105 16,18 52 0,0-122-1,-53-124 1,-35-53 0,-53-18-1,-89-52 16,-105 17-15,53 17 0,-247 1-1,-71 35 1,0 0 0,265 0-1,-18 18 1,159-18-1,106 0 1</inkml:trace>
  <inkml:trace contextRef="#ctx0" brushRef="#br0" timeOffset="35688.36">26952 6068 0,'0'0'0,"0"-18"0,0 0 16,36 18-1,-1 0 1,-35 18 0,17 35-1,-17 88 1,0 36 0,18-19-1,0-87 16,-18-36-31,17-17 0</inkml:trace>
  <inkml:trace contextRef="#ctx0" brushRef="#br0" timeOffset="35871.75">26935 6315 0,'0'0'0,"-71"-88"16,53 35-1,54 35 1,17 0 0,105 1-1,36-1 1</inkml:trace>
  <inkml:trace contextRef="#ctx0" brushRef="#br0" timeOffset="36071.78">27058 6403 0,'0'0'16,"-18"18"-16,71-36 31,88-17-15,1-1-1,-72 36-15,-17-17 16</inkml:trace>
  <inkml:trace contextRef="#ctx0" brushRef="#br0" timeOffset="36456.48">27905 6209 0,'0'0'15,"0"-18"-15,17-17 16,1-36 0,-18 36-1,-53 0 1,-17 52 0,-19 54-1,36-18 1,18 35-1,53-17 1,70 35 0,35-18-1,-52-35 1,-18 0 15,-88-18-15,-106 0-1,-36-35 1,71 18-16</inkml:trace>
  <inkml:trace contextRef="#ctx0" brushRef="#br0" timeOffset="37356.43">22719 5768 0,'0'0'0,"-18"0"0,-17-35 15,35 17 17,0 0-17,0 36 32,0 17-47,0-17 16,0 35-16,0 88 15,0 141 1,0 53 0,35 0-1,-17-105 1,-18 140-1,0-88 1,-18-123 0,18-124-1</inkml:trace>
  <inkml:trace contextRef="#ctx0" brushRef="#br0" timeOffset="38492">22631 5733 0,'0'0'0,"-18"-18"0,0 0 16,1 1 15,52 17 0,18 0-15,0 0-16,88-18 15,159 0 1,123-17 0,71 0-1,-159 17 1,106 1 0,-141 17-1,-124 0 1,-123 0 15,-35 0-31,0 0 47,17 0-31,-17 0-1,52 0 1,1 0-1,-1 0 1,-34 0 0,-19 0-1,-17 35 1,-35 18 0,-18 70-1,0-17 1,35-35-16,-35 87 15,-17 125 1,70 17 0,35 17 15,18-105-15,18 123-1,-36-35 1,-35-71-1,-35-53 1,-1-70 0,36 18-1,0-19 1,-35-52 0,0-35-1,-36-18 1,-17-53-1,-53-17 1,0 17 15,53 35-31,-159-35 16,-194-17 0,-36 34-1,19 19 1,176-1-1,-36 0 1,124 1 0,106 17-1,88-18-15</inkml:trace>
  <inkml:trace contextRef="#ctx0" brushRef="#br0" timeOffset="40010.21">23213 6032 0,'0'0'0,"0"-17"0,17 17 16,-17-18 0,18 53-1,-18 71 1,0 53-1,0-35 1,0-72-16,0 37 16,18-19-1,-1-34 1,-17-72 0,-17-17-1,-19-88 1,-16-53-1,16 35 17,19 71-17,17 18 1,70 17 0,36 53-1,0 53 1,-71 17-1,-35 71 1,-70-17 0,-36-36-1,53-53 1,35-35-16,1 0 16</inkml:trace>
  <inkml:trace contextRef="#ctx0" brushRef="#br0" timeOffset="40961.03">23495 6156 0,'0'0'0,"18"-35"32,-1 35-32,-17-18 15,0 0 1,0 1-1,-35 34 1,0 36 0,17 0-1,0 35 1,1 1 0,34-36-1,19-36 1,-1 1-1,18-36 17,17-35-17,-34-53 1,-1 36 0,-17-36-1,-18 88 1,-18 71-1,18 36 1,0-1 0,0-53-1,35 0 1,-17-35 0,17-17-1,18-36 1,0-53-1,0-18 17,0 54-17,-35 52 1,34 53 0,1 36-1,0 17 1,-17-35-1,-19-18-15,1 18 16,-1 0 0,-34-17-1,-54-54 1,1-17 0,-1-54-1,18-52 1,53 18 15,18 35-15,35 70-1,53 53 1,-1 71 0,-52 71-1,-70-54 1,-36 71-1,-35-53 1,52-88 0</inkml:trace>
  <inkml:trace contextRef="#ctx0" brushRef="#br0" timeOffset="41394.08">24483 6297 0,'0'0'0,"0"-18"0,17-52 32,-17 17-17,-17 18 1,-1 88 15,18-18-15,35 18-1,18-18 1,0-35 0,18-53-1,-54 18-15,1-18 16,0-35 0,-71 17 15,-35 89-16,17 35 1,-52 70 0,70 18-1,70-52 1,1-54-16,17 35 16,36-17-16</inkml:trace>
  <inkml:trace contextRef="#ctx0" brushRef="#br0" timeOffset="41879.15">23636 7320 0,'0'0'0,"18"0"0,17-53 32,0 0-17,-17 18 1,0 35 0,-18 71-1,0 17 1,0-35-16,0 53 15,0 52 1,17-70 0,-17-70-1,0-36 1,-17-70 0,-19-123-1,-17-36 16,18 53-15,35 105 0,18 54-1,35 35 1,-36 18-16</inkml:trace>
  <inkml:trace contextRef="#ctx0" brushRef="#br0" timeOffset="42078.42">23477 7267 0,'0'0'0,"-17"0"15,-1-35 1,53 17 0,36-17-1,-1 35 16,-34 0-31,52 0 16,35 0-16</inkml:trace>
  <inkml:trace contextRef="#ctx0" brushRef="#br0" timeOffset="42729.11">23989 7144 0,'0'0'16,"0"-18"-16,0 0 31,-18 1-16,1 34 1,-1 1-16,-17 17 16,-1 36-1,36 35 1,36-36 15,34-34-15,-34-36-1,16-71 1,-16-35 0,-36 18-1,0 53 1,-18 35 0,0 35-1,36 36 1,0-36-1,-1-18-15,1 19 16,35-36 0,-18-53-1,0 0 1,-17 0 0,0 18-1,-1 35 16,1 70-15,-18 1 0,18-36-16,-18 36 15,35-1 1,18-52 0,-18-89-1,-17 1 1,-18-71-1,0 35 1,-18 71 0</inkml:trace>
  <inkml:trace contextRef="#ctx0" brushRef="#br0" timeOffset="42962.88">24571 6985 0,'0'0'16,"18"-88"-1,-1 53 1,-17 52 0,0 18-1,0 71 1,18 53-1,-18 0 1,18-71 0</inkml:trace>
  <inkml:trace contextRef="#ctx0" brushRef="#br0" timeOffset="43148.21">24624 7197 0,'0'0'15,"-18"-36"-15,18-17 16,-17 1 0,34 34-1,19 18 1,34 0 0,-35 0-16</inkml:trace>
  <inkml:trace contextRef="#ctx0" brushRef="#br0" timeOffset="45467.41">23989 7761 0,'0'0'16,"18"-18"-1,-1 1 1,1 34 15,-18 1-31,17 0 16,1 52-1,0-17 1,-18-35 0,17 35-1,1 17 1,0-34-1,-1-19 1,19-34 0,-19-36-1,36-18 1,-18 18 0,1 36-1,-19 34 1,-17 1-16,36 17 15,-1 36 1,18-18 0,0-36-1,35-17 1,-18-17 15,-34-54-15,-36-17-1,0 35 1,-18 18 0,-17 17-1,0 53 1,-1 1 0,1 34-1,35 1 1,35-1-1,18-34 1,-18-36 0,36-36-1,-36-34 1,1-18 15,-36 52-15,0 1-1,0 70 1,0 1 0,0-1-1,17-18-15,18 19 16,-17-36 0,17-18-1,-17-35 1,0-17-1,-1 34 1,-17 19-16,18-1 16,-18 89 31,-18-36-32,18 0-15,0 0 16,18 18-1,17-35 1,0-36 0,-17 1-1,0-19-15,-1 1 16,1-35 0,0 52-1,-18 36 1,0 35-1,0-1 1,17-34 0,19-18-1,-19 0-15,19-18 32,-19 1-32,18-36 15,-17-53 1,-18-88-1,-18 35 1,18 71 0,-35 106-1,-18 88 1,18 70 0,17-70-1,36 35 1,0-53-1,-1-35 1,1-35 0,0-18 15,-1-18-31,1-17 16,-1-53-1,-17-18 1,-17 17-1,-1 54 1,18 18 0,0-1-1,18-17 1,35-1 0,0-34-1,0-18 1,-18 17-1,-35 36 1,-35 52 0,-1 72 15,1 34-15,35 18-1,0-53 1,0 18-1,0-35 1,0-36 0,35-35 15,1-53-15,-19-17-1,1 17 1,-18 35-16,0 0 15,-18 18 1,1 53 0,-1 0 15,18-17-15,35-1-1,0-35 1,1-18-1,-36-52 1,0 17 0,0-18-1,0 18 1,0 71 15,17-1-31,-17 36 16,0 36-1,-35-1 1,-18-35 0</inkml:trace>
  <inkml:trace contextRef="#ctx0" brushRef="#br0" timeOffset="46451.98">18715 5715 0,'0'0'0,"0"-18"15,17 1 1,1-1 0,17 18-1,1 53 1,34 53-1,-17 35 1,0 159 0,18 53-1,-1 35 1,1-18 0,-18-158-1,-36-106-15,36 52 16,0-17-1,0-88 1</inkml:trace>
  <inkml:trace contextRef="#ctx0" brushRef="#br0" timeOffset="47334.2">18909 5927 0,'0'0'0,"-18"0"0,1-18 15,34 0 1,36 1 15,71-1-15,52-17 0,-17 17-1,-53 1-15,141-1 16,229 0-1,71-17 1,-36 0 0,-246 35-1,-54-18 1,-158 18 0,-53 18 15,0-1-16,0 19 1,0 34 15,-35 71-15,35-17 0,-18 158-1,71 18 1,36 17-1,-1-105 1,-53-106-16,53 123 16,-35 53-1,-53-70 1,-53-71 0,0-88-1,-35-35 1,-53-18-1,-88 0 17,-107 0-17,54 17 1,-247 19 0,-35-19-1,52 19 1,265-36-1,141 17-15,-35-17 16,88-17 0</inkml:trace>
  <inkml:trace contextRef="#ctx0" brushRef="#br0" timeOffset="47802.18">19438 6403 0,'0'0'0,"53"-88"15,-18 17 1,-35 54-1,0 34 17,0 71-17,0 89 1,0-1 0,0-88-1,18 18 1,0-71-16</inkml:trace>
  <inkml:trace contextRef="#ctx0" brushRef="#br0" timeOffset="48119.17">19703 6579 0,'0'0'0,"17"-123"16,1 52-1,-18 54 1,-18 34-1,-35 36 17,0 35-17,18-35 1,0 0 0,17-17-1,36-36 1,17 0-1,0 17 1,36 18 0,17 36-1,-70-53-15</inkml:trace>
  <inkml:trace contextRef="#ctx0" brushRef="#br0" timeOffset="48919.45">19826 6615 0,'0'0'0,"0"-36"16,18 1 0,-1 35-1,1 0 1,0 18-1,17 17 1,0-17 0,18-18-1,0-18 1,18-35 0,-54-18-1,-52 19 1,-36 52 15,1 17-15,-18 54-1,70-54-15,0 36 16,54 36 0,-1-54-1,0-18-15,36 1 16,52-18-1,-17-35 1,-71-53 0,-35 17-1,-17-17 1,-1 35 0,18 71-1,0 34 1,18-34-1,-1 17 1,36 18 0,18-35-1,-18-36 1,-18-17 0,-17-53-1,-18 0 1,-36 35-1,1 53 1,17 53 0,1 70-1,17 1 1,0 17 0,0-53-1,17 0 1</inkml:trace>
  <inkml:trace contextRef="#ctx0" brushRef="#br0" timeOffset="49370.53">20638 6156 0,'0'0'0,"0"-53"16,0 18-1,0 70 32,17 36-47,-17 70 16,0 17 15,0 1-15,0-88-1,0-36-15,18 18 16,35-35 0,17-36-1,-17-17 1,-35-71-1,-53 18 1,-18 52 0,0 36-1,17 36 1</inkml:trace>
  <inkml:trace contextRef="#ctx0" brushRef="#br0" timeOffset="50588.45">21131 6597 0,'0'0'0,"18"-35"15,0-36 1,-18 18-1,-18 18 1,0 35 0,-17 0-1,-18 70 1,18 19 15,17 17-15,18-54-1,0-34-15,36 17 16,16-35 0,1-35-1,-35-18 1,0 36-16,-18-54 16,0-17-1,-18 52 1,18 72-1,-18 34 1,18-17 0,36 18-1,17-18 1,-18-53 0,-18 0-16,19-18 15,-36-35 16,-18-70-15,-35-18 0,36 35-1,-1 35 1,18 54 0,53 52-1,0 0 1,0 53-1,-53 0 1,-18 18 0,-17 0-1,17-53 1,36-35 0,35-18 15,35-36-16,-18-34 1,-34-1 0,-36-87-1,-36-36 1,-16 70 0,34 106-1,0 36 1,36 88-1,17 35 1,18 0 0,-18-35-1,-17 0 1,0-36 0,-18-52 15,0-36-16,0 1-15,-18-36 16,-53-35 0,-34 35-1,-19 88 1,54 36 0,34-36-1,72 71 1,16-71-1,37 18 1,-54-53 0</inkml:trace>
  <inkml:trace contextRef="#ctx0" brushRef="#br0" timeOffset="51673.31">21731 6544 0,'0'0'0,"-18"0"16,36-18 15,0 18-15,-1 0-1,1 0 1,-18-17-1,0 34 17,-18 19-17,-17 52 1,-18 0 15,36-35-31,-54 70 16,-17 19-16</inkml:trace>
  <inkml:trace contextRef="#ctx0" brushRef="#br0" timeOffset="52958.09">19526 7444 0,'0'0'0,"0"-18"16,-17-17 0,-1 17-1,18 0 16,0 36 48,0 0-64,0-1 1,18 19-1,-18-19-15,0 36 16,17 18 0,-17-18-1,0-36 1,18-52 15,-18-53-15,0 0-1,18 35 1,-18 35-16,17 18 16,18 18 15,1 52-15,17 18-1,-36-35 1,1-17-1,0-19 1,17-52 0,0-36-1,-17 1 1,17-36 0,-17 35-1,17 71 1,-35 18-1,18 0-15,-1 35 16,1 0 0,17 0 15,0-36-15,18-17-1,18-35 1,-18-36-1,-36-17 1,-17 18 0,0 52-16,0 0 15,0 89 17,0-18-17,0-18-15,0 36 16,0-36-16,18 35 15,0 19 1,35-72 0,17-52 15,-35-18-15,-17-70-1,-36-36 1,-52 53-1,17 88 1,-35 89 0</inkml:trace>
  <inkml:trace contextRef="#ctx0" brushRef="#br0" timeOffset="53341.25">20479 7408 0,'17'-35'0,"-17"0"16,-17 105-16,34-211 15,-17 88 1,18 18 0,0 35-1,17 53 1,0 17-1,1 54 1,-1-1 0,0-52-1,0-71 1,1 0-16,-1-18 16,0-87-1,-35-19 1,-17 18-1,-1 71 1,0 35 0</inkml:trace>
  <inkml:trace contextRef="#ctx0" brushRef="#br0" timeOffset="53941.54">21026 7267 0,'17'-35'0,"-34"70"0,52-88 15,-35-35 1,-35 53 0,-18 35-1,0 17 1,0 54 0,53 0-1,35-1 1,0-35-16,18 18 15,53 53 1,-53-35 0,-35-18 15,-18-36-15,-53 1-1,0-36 1,18-35-1,35 0 1,35-17 0,53 35-1,35 17 1,-17 0 0,-53-17-1,-35 0 1,-36-36-1,-35 36 1,-35 35 15,35 53-15,0 70 0,36-17-1,52-18 1,0-35-1,0-53-15</inkml:trace>
  <inkml:trace contextRef="#ctx0" brushRef="#br0" timeOffset="61083.48">15893 5891 0,'0'0'0,"0"-17"15,0-1 1,0-17 0,0 17-1,0 36 1,17-18 0,-17 70-1,18 54 1,0 70-1,-18-18 1,0-88-16,0 89 16,0 105 15,0 36-15,17-19-1,18-140 1,1 18-1,-1-89 1,-35-53 0</inkml:trace>
  <inkml:trace contextRef="#ctx0" brushRef="#br0" timeOffset="61516.97">15769 6068 0,'0'0'0,"35"-18"0,54-35 16,34 18 15,142 0-15,70 17-16</inkml:trace>
  <inkml:trace contextRef="#ctx0" brushRef="#br0" timeOffset="62301.18">16969 5891 0,'123'-17'0,"89"17"15,-18 0 1,-847 17-16,777-17 0,493-17 0,-494 17 16,-17 0-1,-53 0 1,-18 0 0,-17-18-16,35 18 15,35-18 1,18 1-1,-18-1 1,-52 1 0,-19 17 15,-34 0 0,-1 0-15,0 17-1,18 1-15,-17 17 16,-19 36 0,19 34-1,17 1 1,-18 71 0,0 17-1,18 17 1,0 36-1,-17-70 1,17 87 0,0 1 15,0-53-15,17-107-1,1 19 1,17-36-1,1-53 1,-36-17 0,-18-36 15,-17 1-15,17 17-1,-17-18-15,-53-17 16,-18 17-1,-124 1 1,-105-1 15,-70 0-15,158 18 0,-18 18-1,124-18 1,106 0-16</inkml:trace>
  <inkml:trace contextRef="#ctx0" brushRef="#br0" timeOffset="63570.36">16457 6826 0,'0'0'0,"0"-35"16,-18 0-1,1-18 1,17 18 0,0 52 15,0 1-31,0 88 16,0 35-1,0-35 1,0-1-1,17-34 1,-17-71 15,0-35-15,0 17-16,0-53 16,0-87-1,0-1 1,0 71-1,0 70 1,18 36 0,0 35-1,17 17 1,18 18 0,0-52-1,17-19 1,1-17 15,0-70-15,-54-1-1,-17 36-15,0-53 16,-17-18 0,-19 53-1,19 53 1,17 53-1,0 35 1</inkml:trace>
  <inkml:trace contextRef="#ctx0" brushRef="#br0" timeOffset="63836.06">17092 6720 0,'18'0'15,"-36"0"-15,36-35 16,-18 18 0,0-1-16,0 0 15,17 18 1,-17 36 0,0 16-1,0 54 1,0-18-1,0 18 1,0-53 0</inkml:trace>
  <inkml:trace contextRef="#ctx0" brushRef="#br0" timeOffset="64253.05">17780 6650 0,'0'0'0,"0"-35"15,0-1 1,-18 1-1,-17 0 1,0 17 0,-18 36-1,-35 35 1,-18 35 0,35 0-1,1 36 1,52-19 15,106-34-15,53-53-1,-35-36 1,-53 18-16</inkml:trace>
  <inkml:trace contextRef="#ctx0" brushRef="#br0" timeOffset="65237.65">12488 5944 0,'0'0'0,"-17"0"31,17 18 1,0 0-32,0 70 15,0 123 1,-18-52 0,18-53-16,0 88 15,-18 106 16,54 0-15,17-53 0,-18-141-1,-17-18 1</inkml:trace>
  <inkml:trace contextRef="#ctx0" brushRef="#br0" timeOffset="66189.34">13070 5909 0,'0'0'15,"283"-35"-15,105-1 16,-71 1 0,-105 18 15,-124-1-16,-70 36 32,-1-18-47,-17 17 16,18 1 0,0 17-1,-1 0 1,19 1-1,-19-1 1,1-17-16,17 52 16,-17 71-1,-1 53 1,-17 71 15,0-53-15,18 105-1,53 1 1,17-36 0,0-88-1,-35-88 1,0-18 0,-53-35-1,-53-53 1,-18-18-1,-87-17 1,-89-18 0,-53 0-1,-53 35 17,-17 18-17,123 18 1,-89 0-1,54 17 1</inkml:trace>
  <inkml:trace contextRef="#ctx0" brushRef="#br0" timeOffset="67575.11">12859 6403 0,'0'0'0,"-18"-18"0,18-35 15,0 18 1,0 17 0,0 54-1,18 34 1,-1 18 0,-17-52-1,18 52 1,35 18-1,-18-36 1,-17-52 0,-36-53 15,-35-36-15,-17 1-1,17 34 1,18 36-16,-1 0 15,-34 53 1,34 18 0,36-1-1,0-34 17,36 17-17,52-36 1,53-34-1,0-36 1,-70 17 0,-1-52-1,-70-18 1,0 36 0,-17 34-1,17 19 1,-18 17-1,18 35 1,0 18 0,18 0-1,-1 0 1,19-18 15,16-17-15,19-18-1,-18-53 1,-35 0 0,-1-35-1,-17 17 1,0 54 0,0-1-1,0 36 32,18-18-47</inkml:trace>
  <inkml:trace contextRef="#ctx0" brushRef="#br0" timeOffset="68224.45">13353 6456 0,'0'0'0,"0"-18"16,17 1-1,-17-1 1,0 0 0,0 1-1,-17 17 1,-1 17 0,0 1-1,1-18-15,-19 35 16,1 36-1,18-1 1,34 1 0,36-18 15,0-18-15,35-17-1,-17-1 1,-36-17-1,-17-35 1,-18 17 0</inkml:trace>
  <inkml:trace contextRef="#ctx0" brushRef="#br0" timeOffset="68991">13582 6438 0,'18'0'110,"-18"18"-95,17-1 1,1 1 0,-18 0-16,35 52 15,-17-34 1,-1-19-16,1 19 15,0-1 1,-1 0 0,1-35 31,0-35-32,-18-36 1,0-17-1,0 17 1,0 54-16,0-18 16</inkml:trace>
  <inkml:trace contextRef="#ctx0" brushRef="#br0" timeOffset="69360.17">13864 6473 0,'0'-35'31,"18"35"141,-1-17-141</inkml:trace>
  <inkml:trace contextRef="#ctx0" brushRef="#br0" timeOffset="70081.78">14058 6403 0,'-17'-18'32,"17"36"-17,17 0-15,1-1 16,-1 54 15,1 17-15,0 0-1,-1-53 1,-17 1 0</inkml:trace>
  <inkml:trace contextRef="#ctx0" brushRef="#br0" timeOffset="70749.22">14235 6368 0,'17'-18'16,"-17"0"-16,0 1 15,0 34 1,-17 19 0,-1 34-1,18 1 1,0-18 15,18-36-31,17 19 16,18-19-1,17-17 1,-34-53 0,-19 0-1,-17-35 1,-17 18 0,-1 34-1,0 54 1,1 70-1,17-17 1,17 35 0,54-1 15,-53-87-31</inkml:trace>
  <inkml:trace contextRef="#ctx0" brushRef="#br0" timeOffset="71666.78">13264 7302 0,'0'0'16,"0"-35"-16,18-18 15,0 0 1,-1 36-1,-17 34 1,18 19 0,-18 87-1,0 36 1,18-71 0,-1 0-1,1-35 1,-18-70 15,0-1-31,-18 0 0,-17-35 16,-53-35 15,-36 71-15,19 52-1,52 18 1,53 35-1,35-35 1,53-18 0,0-35-1,-17-18 1,-1-52 0,-34-18-1,-19 0 1,19 35-1,-19 35 1,18 53 15,1 36-15,17 17 0,-36 0-1,-17-53 1,0-17-1,-17-36 1,-1-17 0,0 18-16,18-72 15,0-69 1,36 16 0,-1 107-1,-17 35 1</inkml:trace>
  <inkml:trace contextRef="#ctx0" brushRef="#br0" timeOffset="71866.8">13635 7549 0,'0'0'0,"0"-52"16,0 16-1,17 54 1,1 52 0,0 36-1,-1-35 1</inkml:trace>
  <inkml:trace contextRef="#ctx0" brushRef="#br0" timeOffset="72034.14">13582 7144 0,'0'0'16,"0"-18"-16,0 0 16,18 18-1</inkml:trace>
  <inkml:trace contextRef="#ctx0" brushRef="#br0" timeOffset="72353.42">13741 7426 0,'0'0'0,"17"0"16,1-18-16,17 1 15,-17 34 1,17 54 0,0 52 15,1-34-15,-19-19-1,19-70 1,-19-35-1,1-53 1,-18-36 0,0 18-1</inkml:trace>
  <inkml:trace contextRef="#ctx0" brushRef="#br0" timeOffset="73285.34">14058 7444 0,'0'-18'0,"0"36"16,-17-54-16,17 19 15,17 17 32,1 17-47,-1-17 16,36 0-1,0-35 1,-17 0 0,-36-1-1,0 19-15,-36-1 16,-17 53-1,18 36 1,17 35 15,36-36-15,17 1 0,18-18-1,0-53 1,-35-53-1,0 0 1,-18-70 0,-36-36-1,19 53 1,17 71 0,35 70-1,0 53 1,18 53-1,-18-17 17,-17-54-17,0 1 1,-18-36 0,35-35-1,0-17 1,36-54-1,-18-52 1,-36-19 0,-34 1-1,-19 106 1,-17 53 0,1 52-1,34 36 1,53-35-1,36 34 17,-1 1-17,-70-35 1,-88-36 0,-18-17-1,36-18-15</inkml:trace>
  <inkml:trace contextRef="#ctx0" brushRef="#br0" timeOffset="74336.2">6174 6438 0,'0'-17'0,"0"-1"15,0-17 1,0 17 0,17 0-1,-17 36 1,18 17 15,-18 1-31,18 69 16,34 125-1,19 87 1,-36-88 0,18 107-1,-35-54 1,17-106-1,0-88 1,-17-88-16</inkml:trace>
  <inkml:trace contextRef="#ctx0" brushRef="#br0" timeOffset="75571.19">6244 6244 0,'0'-17'31,"0"34"16,18 1-31,-1-18-1,1 0 1,0 0 0,-1 0-16,19 0 15,-19 0-15,54-18 16,70 1 0,35-19-1,36 1 16,-53 17-15,105-17 0,-34 17-1,-54 1 1,-70 17 0,-53 0-1,-18 0 1,0 0-1,-35-18 17,0 36 46,0-1-63,18-17-15,-18 18 16,0 0 0,18 35-1,-18 52 1,0-16 0,0-36-16,0 70 15,17 53 1,36 54-1,-18-36 1,54 106 0,-1-36-1,-18-70 1,-52-70 0,-36-89 15,-17-17-16,-53-18 1,-36-18 0,19 18-1,-142 0 1,-53 18 0,-18-1-1,36-17 1,141 18-1,0-18 1</inkml:trace>
  <inkml:trace contextRef="#ctx0" brushRef="#br0" timeOffset="76355.32">6879 6756 0,'0'0'0,"0"-18"15,0 53 16,0-17-15,0 17-16,0 36 16,0 70-1,0 0 1,0-35 0,18-71 15,-1-35-16,1-70 1,0-54 0,-18-17-1,-18 88 1,0 0 0,54 88 15,-1 1-16,-17-1-15,17 18 16,35 70 0,-34-52-1</inkml:trace>
  <inkml:trace contextRef="#ctx0" brushRef="#br0" timeOffset="76522.86">6844 7144 0,'0'0'0,"-18"0"15,18-18 1,36 0 0,34 1-1</inkml:trace>
  <inkml:trace contextRef="#ctx0" brushRef="#br0" timeOffset="77039.5">7197 6844 0,'-18'0'31,"18"18"-16,18-18 1,-1 70 0,36 36-1,18 0 1,-18-36 0,-36-52-16,1 17 15,0-17 1,-54-71-1,-17-35 1,-17-36 0,35 54-1,-18-36 1,53 53 15,35 18-15,18 35-1,17 0 1,1 35 0,-36 18-1,-35 0 1,0-18-16,-17 18 16,-19 35-1,19-70-15</inkml:trace>
  <inkml:trace contextRef="#ctx0" brushRef="#br0" timeOffset="77556.23">7549 6862 0,'0'0'0,"18"0"31,0 17-15,-18 1-16,17-1 15,1 19-15,0 17 16,35 70 0,-36 1-1,18-36 1,-17-53-1,-18-53 1,-18-35 0,-34-88-1,16 36 1,-34-37 15,34 37-15,54 69-1,17 36 1,18 18 0,18 35-1,-18 35 1,-53 0 0,-18-35-1,-52 18 1,17-54-1</inkml:trace>
  <inkml:trace contextRef="#ctx0" brushRef="#br0" timeOffset="78174.03">8908 6385 0,'0'0'0,"0"-17"0,0-1 16,0-35 0,0 35-1,0 36 1,35 53 0,0 87-1,53 54 1,-17-53-1,52 88 1,-17 0 15,-35-36-15,-18-70 0,-53-70-1,17-36 1</inkml:trace>
  <inkml:trace contextRef="#ctx0" brushRef="#br0" timeOffset="79025.32">9190 6491 0,'0'0'15,"-53"-35"-15,18 17 16,-1-17 0,-34 0-1,52-1 1,53 19-1,36-19 1,105 1 0,54 0-1,34 0 1,19-1 0,-107 1-1,18 0 1,-88-1-1,-71 36 1,-17 0 0,-1 18 31,19 0-32,-19 17 1,-17-17-16,18 17 15,0 53 1,-18 36 0,-18 52-1,18-35 1,-18-70-16,18 70 16,0 123-1,53 1 1,35-53-1,-35-124 1,0 0 0,-35-53 15,-53-35-15,-18 0-1,17 0-15,-52 0 16,-88 0-1,-106 0 1,-1 18 0,125 0-1,-1-1 1,35 1 0,36-18-1</inkml:trace>
  <inkml:trace contextRef="#ctx0" brushRef="#br0" timeOffset="79642.33">9543 6809 0,'17'-18'31,"-17"36"1,0-1-17,0 19 1,18-1-16,-18 35 16,0 19-1,0-37 1,0-34-1,0-36 1,18-17 0,-1-88-1,1-1 1,-1 71 0,-17 0-1,18 71 1,0 53-1,35 17 1,0 0 0,17 18 15,1-18-15,-54-53-16</inkml:trace>
  <inkml:trace contextRef="#ctx0" brushRef="#br0" timeOffset="79808.92">9596 7038 0,'0'0'0,"-18"-18"0,-17 18 16,35-17 0,35-1-1,53 0 1,-17 1-1</inkml:trace>
  <inkml:trace contextRef="#ctx0" brushRef="#br0" timeOffset="80443.36">10142 6720 0,'0'0'0,"0"-17"16,-17-1-16,17 1 15,0-19 1,35 72 15,-35-19-31,35 36 16,-35-18-16,36 36 15,-1 35 1,0-36 15,0-34-15,-35-19 0,-17-70 15,-71-35-16,17 18 1,-52-54 0,52 36-1,18 53 1,53 17 0,18 18-16,-1-18 15,36 18 1,18 0-1,17 18 1,-53 17 15,1 18-15,-54 0 0,-17 0-1,-18-35 1,17-1-1</inkml:trace>
  <inkml:trace contextRef="#ctx0" brushRef="#br0" timeOffset="80993.82">10283 6720 0,'0'0'31,"36"-17"-31,-36-1 16,17 18 0,-17 18-1,18 17 1,17 36-1,18 17 1,-17-18 0,-19-34-1,-17-19 1,0-34 0,-35-54-1,0 1 1,-1 34-16,1-70 15,-36-35 17,54 35-17,17 71 1,53 35 0,17 18-1,19 35 1,-37 17-1,-69 19 1,-18-54 0,-36 18-1,0-36 1</inkml:trace>
  <inkml:trace contextRef="#ctx0" brushRef="#br0" timeOffset="86218.79">12136 5221 0,'0'0'0,"-18"-18"0,0 1 16,1-1 0,-1 1-1,0 17 1,1 0-1,17-18 17,0 0-17,0 1 17,0 34-1,17-17-31,1 18 15,17 17 1,18 18 0,-35-18-16,17 54 15,0 52 1,18 17 0,-17-52-1,-1-35 1,35-1 15,-34-17-15,-19-53-16</inkml:trace>
  <inkml:trace contextRef="#ctx0" brushRef="#br0" timeOffset="86753.34">12065 5803 0,'0'0'0,"0"-17"16,0-1 0,0 0-1,0 1-15,0-1 16,0 0 0,18 18-1,17 0 1,0 18-1,18 17 1,18 1 0,-18-1-1,17 0 1,1-35 0,-18 0-1,0-18 1,-1-52 15,-52 17-15,-17 18-1,-18 35 1,-1 17-16</inkml:trace>
  <inkml:trace contextRef="#ctx0" brushRef="#br0" timeOffset="98785.21">16581 5045 0,'0'0'0,"0"17"0,-18 1 16,0 0-1,18-1 1,0 19 0,-17 34-1,17-17 1,-18 71-1,18 17 17,0 0-17,0-71 1,18-17-16,-1 0 16,-17 0-1,0-35-15</inkml:trace>
  <inkml:trace contextRef="#ctx0" brushRef="#br0" timeOffset="99120.83">16245 5680 0,'0'0'16,"0"17"31,18 1-32,-18 0 1,0 17 0,18 0-1,17-17 1,-17-18-1,-1 0-15,36-35 16,18-18 0,-18 0-1,-36 35 1</inkml:trace>
  <inkml:trace contextRef="#ctx0" brushRef="#br0" timeOffset="100070.33">20338 4939 0,'0'0'15,"0"-18"-15,0-17 16,0 17 0,0 1-1,0 52 1,-18 71 15,18 0-15,-18-53-16,18 70 15,-17 71 1,52-35 0,18-36-1,-18-52 1,0-1-1</inkml:trace>
  <inkml:trace contextRef="#ctx0" brushRef="#br0" timeOffset="100503.87">19967 5592 0,'0'0'0,"0"-18"15,18 0 1,-1 18 0,1 0-1,17 18 16,-17 0-15,17 17 0,-17-18-16,17 1 15,36 35 1,-1-35 0,1-1 15,-1-52-16,1 0 1,-53 17 0,17-17-1,-53 35 1</inkml:trace>
  <inkml:trace contextRef="#ctx0" brushRef="#br0" timeOffset="101421.98">24024 4586 0,'0'0'0,"0"-18"15,18 18 1,-36 36 15,18-19-15,0 1-16,-35 105 15,35 54 1,0-36 0,0 35-1,35-17 1,0-88 0,-35-36-1,0-17 1</inkml:trace>
  <inkml:trace contextRef="#ctx0" brushRef="#br0" timeOffset="101722.62">23830 5345 0,'0'0'16,"-18"0"-16,18 17 46,0 1-30,0 0-16,18 17 16,0 18-1,17-18 1,0-17 0,36-18 15,-1-18-16,1-17 1,-53-1 0,-1 36-16,-17-17 0</inkml:trace>
  <inkml:trace contextRef="#ctx0" brushRef="#br0" timeOffset="102391.23">27358 4551 0,'18'0'0,"-36"0"0,36-18 16,-18 36 0,0-1-1,0 19 1,-36 70-1,19 17 1,17 53 0,-18 1-1,36-54 1,-18-52 0,0-53-1</inkml:trace>
  <inkml:trace contextRef="#ctx0" brushRef="#br0" timeOffset="102756.6">27182 5274 0,'0'0'0,"-36"-18"15,19 18 1,17 18 15,17 0-15,19 35-1,-19-18 1,1-17 0,17 17-1,18-18 1,18-17-1,-1-35 1,-17 0 0,-18 0-1,-17 17 1</inkml:trace>
  <inkml:trace contextRef="#ctx0" brushRef="#br0" timeOffset="109668.2">28205 7108 0,'17'18'94,"1"-18"-94,0 18 15,-1-1 1,1-17-16,35 36 15,0-1 1,0 18 0,-36-18-1,1-17 1,-53-18 15,-1-36-15</inkml:trace>
  <inkml:trace contextRef="#ctx0" brushRef="#br0" timeOffset="109868.18">28346 7144 0,'0'0'15,"17"0"17,-34 0 46,17 17-78,-18 1 0,-17 0 15,17-1-15</inkml:trace>
  <inkml:trace contextRef="#ctx0" brushRef="#br0" timeOffset="211473.87">6297 9525 0,'0'18'15,"0"-1"-15,0 36 16,0 18-1,0-36-15,0 53 16,0 89 0,18 87 15,17 54-15,0-89-1,18 71 1,18-106-1,-36-88 1,-35-89 0,0-52-1</inkml:trace>
  <inkml:trace contextRef="#ctx0" brushRef="#br0" timeOffset="212442.15">6297 9666 0,'-18'0'0,"36"0"0,-53 0 16,17-18-1,36 18 17,-1-17-32,54-1 15,-18 18-15,70-35 16,177 0-1,141-18 1,53 0 15,-159 18-15,141 17 0,-105 0-1,-89 1 1,-176-1-1,-18 0 1,-17 1 0,-18-1-1,-18 18 1,18 0 0,-18 0-1,-35 35 1,0 1-1,0-1 1,-18 35 0,18 36 15,18 71-15,-18-1-1,18-88-15,-1 142 16,54 140-1,-1-17 1,1-71 0,-36-123-1,-35-124 1,-70-17 0,-89-36-1,-88-35 1,-106 18-1,53 35 17,-211 17-32,-18 36 31,229 0-15,-88 0-1,141-18 1,71-17-1,105-18 1</inkml:trace>
  <inkml:trace contextRef="#ctx0" brushRef="#br0" timeOffset="213259.63">7056 9737 0,'0'0'16,"-18"0"-16,-17-18 16,-18 18-1,17 18-15,-34 17 16,-18 18 0,17 17-1,36 1 1,53-18-1,-1-18 17,71 18-17,18-18 1,0 18 0,-18-17-1,-53-19 1,-35 18-1,-35-17 1,-18 0 0,-35-18-1,0-18 1,70 18-16</inkml:trace>
  <inkml:trace contextRef="#ctx0" brushRef="#br0" timeOffset="213709.26">7285 10037 0,'0'0'16,"17"-18"-1,-17 0 1,18 18-1,-18 18 1,0 0 0,18 17-1,52-35 1,36 0 0,-53-18-1,0-35 1,-35-17-1,-54 17 1,-17 53 15,-17 35-15,35-17-16,-18 17 16,17 53-1,54 0 1,53-35-1,-18-35 1,-18-18-16</inkml:trace>
  <inkml:trace contextRef="#ctx0" brushRef="#br0" timeOffset="214577.25">7673 10001 0,'0'-35'0,"0"70"0,0-123 16,0 70-1,35 1 17,-17 17-17,52 17 1,1 19 0,-36 17-1,1 35 1,-36 0-1,0-35 1,-18-53 15,0-35-15,1-54 0,17-16-1,17 52 1,-17 35-16,36-17 15,16 35 17,19 53-17,-18 17 1,-18-17 0,18 18-1,-35-54-15,17 19 16,36-54-1,34-70 1,-34-18 0,35-70-1,-36 34 1,-70 107 0,-17 70 15,-1 36-16,0-36-15,1 71 16,34 18 0,19-19-1,17-34 1,-18-53 0,-17-36-1,-1-70 1,-34 0-1,-36-18 1,-36 53 0,-16 88-1,16 53 1,72-17 0,-1 35-1,71-36 1,53-17-1,-18-53 1</inkml:trace>
  <inkml:trace contextRef="#ctx0" brushRef="#br0" timeOffset="-214268.28">6950 10918 0,'0'0'0,"0"-17"0,0-18 16,0-18-1,0 17 1,0 19 0,17-1-1,19 0 1,17 36 0,17 35-1,-35 18 1,1 70 15,-1-36-15,-35-34-1,0-53 1,0-36 0,0-35-1,18-70 1,34-54-1,-16 89 1,-1 35 0,0 53-1</inkml:trace>
  <inkml:trace contextRef="#ctx0" brushRef="#br0" timeOffset="-213735.02">7620 10777 0,'0'0'0,"-18"-17"15,18-1 1,0 36-1,0 17 1,-17 0 0,17 1-1,17-1 1,36-18 0,18-34-1,-1-36 1,-17-18 15,-53 36-15,-35-18-1,-18 53 1,-17 18 0,17 35-1,-18 35 1,18 18-1,71 0 1,17-18 0,18-53-1,53-17 1,0-36 0</inkml:trace>
  <inkml:trace contextRef="#ctx0" brushRef="#br0" timeOffset="-213434.83">8114 10795 0,'0'0'0,"0"-35"0,0-18 31,-18 35-15,18-17-1,-17 17 1,17 1-1,-18 34 1,0 19 0,-17 34-1,0 36 1,52 0 0,1-36-1,53 1 1,17-36-1</inkml:trace>
  <inkml:trace contextRef="#ctx0" brushRef="#br0" timeOffset="-212750.06">8431 10760 0,'0'0'0,"0"-18"16,-17 0-16,-19-17 15,-16 35 1,16 0 0,19 53-1,-1 18 1,18-18 0,35 17-1,1-35 16,34-52-15,-35-19 0,18-69-1,-53 16 1,-17 19 0,-19 52-1,-17 36 1,1 52-1,16 19 1,54-1 0,17 0-1,18-35 1,53-18 0,0-52-1,-18-54 16,-35 0-15,-18-70 0,-35 53-1,0 53 1,-35 53 0,17 34-1,1 54 1,34-18-1,36 1 1,-18-54 0,-17-17-1,0-18-15</inkml:trace>
  <inkml:trace contextRef="#ctx0" brushRef="#br0" timeOffset="-212600.98">8784 10636 0,'0'0'16,"-35"-53"0,17 36-1,36 52 17</inkml:trace>
  <inkml:trace contextRef="#ctx0" brushRef="#br0" timeOffset="-212250.1">8961 10742 0,'0'0'16,"17"-35"-16,1 17 31,-1 18-16,1 35 1,0 71 0,-1-35-1,1 35 1,0-53 0,17-36-1,18-70 1,-35-17-1,17-36 1,-18 18 0,-52 52-1</inkml:trace>
  <inkml:trace contextRef="#ctx0" brushRef="#br0" timeOffset="-211814.65">9437 10760 0,'0'0'0,"-18"-53"16,1 18 0,-1 35-1,-17 0 1,17 17-1,0 18 1,36 1 0,17-19-1,1-17 1,-1-35 0,-18-18 15,-34 18-16,-1 35-15,-17-18 16,17 18-16,-17 36 16,-36 69-1,54 1 1,17-18 0,35 1-1,36-19 1,17-70-1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6T09:20:42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7408 11959 0,'-17'0'0,"34"0"62,1 0-46,0 0-16,-1 0 16,19 0-1,16 18 1,-16-1-1</inkml:trace>
  <inkml:trace contextRef="#ctx0" brushRef="#br0" timeOffset="5157.89">27199 7779 0,'18'0'16,"-36"0"-16,53 0 0,-17 0 16,-18-18 46,-18 18-62,36 0 78,0 0-62,-1-18-16,1 18 15,0 0-15,35 0 16,17-17 0,1 17-1</inkml:trace>
  <inkml:trace contextRef="#ctx0" brushRef="#br0" timeOffset="18250.79">19315 11483 0,'0'0'0,"0"-18"16,-18 1-1,0 17 1,18-18-16,0 0 31,0 1-15,-17 17 0,-1 0 15,36 0-16,-1 0 1,1 0 0,0 0-16,-1 0 15,1 0 1,17 0 0,-17 0-1,17 0 16,-17-18-15,-36 18 62</inkml:trace>
  <inkml:trace contextRef="#ctx0" brushRef="#br0" timeOffset="18922.6">18521 11589 0,'0'-18'0,"17"18"16,1-18 0,0 1 30,-1 17-46,1 0 16,17-18 0,53 1-1,-17-19 1,-18 19 0,18-1-1,34-17 1,-52 35-1,-35 0 1,-53 35 15,-1-17-15</inkml:trace>
  <inkml:trace contextRef="#ctx0" brushRef="#br0" timeOffset="27997.41">5838 10601 0,'-17'0'0,"-1"0"16,-17 0-1,17 0 32,1 18-15,-1-18-17,0 0 1,-17 0-1,17 17 1,36-17 15,17-17-15,54-1 0,16 0-1,1 1 1,-35-1-1,-36 18-15,18-18 16,18 18 15,-54 0-15,-34 0 15,-19 18-15,1-18-1,17 0-15,1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2-12T10:14:06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6703 9578 0,'0'0'0,"-53"0"0,-53 0 16,-17 18-1,52-18 1,71 17 15,35-17-15,18 0-1,18 0 1,-36-17-16,53 17 16,106-36 15,106 19-15,88-19-1,-106 19 1,124-1-1,-36 18 1,1 0 0,-159 0-1,105 0 1,-52 0 0,17-18-1,-18 18 1,-87 0-1,70 0 1,0 18 0,35-18 15,53 0-15,-70 0-1,176-18 1,35 18-1,53-17 1,-176 17 0,211 0-1,18 0 1,-17 17 0,-18-17-1,-18 18 1,-194 0-1,176-1 17,-17 19-17,36-1 1,-178 0 0,195-17-1,18 17 1,-19-17-1,-210-1 1,140 1 0,-53 0-1,-35-1 1,-141-17 0,-123 18-16,140-18 15,124 18 1,0-1-1,-70 1 1,-107-1 0,72-17 15,34 0-15,18-17-1,0 17 1,-105 0-1,87 0 1,1 17 0,-1 1-1,-105 0 1,105-1 0,-70 1-1,-106 0 1,-88-18-1,-53-18 32,-17 18-31,-1-18-16</inkml:trace>
  <inkml:trace contextRef="#ctx0" brushRef="#br0" timeOffset="3086.38">10142 6227 0,'0'0'0,"0"-18"16,0 0-16,18 18 0,17-17 15,18 17 1,-18 35 0,-17 35-1,-18 1 16,18 70-15,-1 36 0,1 52-1,-18-53 1,18 106 0,-1-35-1,19-53 1,-19-88-1,-17-53 1</inkml:trace>
  <inkml:trace contextRef="#ctx0" brushRef="#br0" timeOffset="4103.12">10001 5944 0,'0'0'16,"18"0"0,0 0-1,52 0 16,36 0-15,-36 0-16,107 0 16,176-35-1,105 0 1,107 17 0,-213 18-1,89 18 1,-194-1-1,-158-17 1,-72 0 0,-17 18 46,0 0-62,18 17 31,-18-17-31,18 52 16,-18 89 0,17 35-1,1 35 1,-1-52 0,54 105-1,35 35 1,-36-52-1,-34-124 1,-36-17 0,-36-72-1,-52-52 1,-71-17 0,1-1-1,-213 18 16,-158 0-15,-106 35 0,0 1-1,282-1 1,-17 0 0,193-17-1,125 0 1,69-36 15,18 18-15</inkml:trace>
  <inkml:trace contextRef="#ctx0" brushRef="#br0" timeOffset="5638.7">11183 6632 0,'-18'0'0,"18"-17"46,0-1 1,0 0 31,18 18-62,-18-17 31,0 34-16,18-17-15,-18 18-16,0 0 15,0 17 1,17 35 0,1 19-1,-18-19 1,18-52-16,-18 35 16,17 17-1,-17-34 1,0-19-1,0-34 32,-17-1-31</inkml:trace>
  <inkml:trace contextRef="#ctx0" brushRef="#br0" timeOffset="6472.69">11165 6597 0,'-17'0'0,"34"0"47,1-18-47,0 18 15,35-35 1,52 17-1,1 18 1,-53 18 0,18 35 15,-71 0-15,-71 0-1,-35 0 1,36-36-1,-18 1 1,35-18 0</inkml:trace>
  <inkml:trace contextRef="#ctx0" brushRef="#br0" timeOffset="6773.89">11853 6632 0,'0'0'0,"36"-53"16,-1 18-1,0 0 1,-17 17-1,-18 53 1,-18 1 0,18-1-16,0 53 15,-17 36 1,17 34 0,17-122-16</inkml:trace>
  <inkml:trace contextRef="#ctx0" brushRef="#br0" timeOffset="7992.23">15363 12365 0,'0'0'0,"0"17"63,18-17-63,-18 18 15,0 0 1,18 17-16,-1 53 16,19 89-1,-1 70 1,-17 70-1,-18-105 1,17 52 0,1-105-1,-18-71 1</inkml:trace>
  <inkml:trace contextRef="#ctx0" brushRef="#br0" timeOffset="8809.03">15328 12153 0,'-35'-35'16,"70"70"-16,-88-105 0,18 17 16,17 0-1,71 35 1,18 18 0,141 18-1,140-1 1,125-17-1,-125 0 17,213-17-17,-71-18 1,-177-1 0,-158 36-1,-124 0 1,-17 0-1,-18 36 1,0 52 0,0-18-1,0 124 1,0 18 0,0 53-1,17 34 1,19-69 15,70 70-15,-18-71-1,-71-70 1,-70-106 0,-193 17-1,52-52 1,-195-18-1,-122 17 1,88 19 0,-177-1-1,106 0 1,229-35 0,212 18-1,36-36 1,34 1-1</inkml:trace>
  <inkml:trace contextRef="#ctx0" brushRef="#br0" timeOffset="9211.09">16087 12947 0,'0'0'0,"17"-18"0,-17 1 32,0-19-17,0 72 17,0 17-17,0-18-15,0 71 16,18 70-1,17-35 1,-17-53 0</inkml:trace>
  <inkml:trace contextRef="#ctx0" brushRef="#br0" timeOffset="9409.32">16034 12947 0,'0'0'0,"0"-35"16,17-1-1,36 19 1,18-1 0,-18 18-16,53-18 15,70 18 1</inkml:trace>
  <inkml:trace contextRef="#ctx0" brushRef="#br0" timeOffset="9610.07">16281 13070 0,'0'0'15,"-71"18"-15,89-18 31,70 0 1,35 0-17,-70 0-15</inkml:trace>
  <inkml:trace contextRef="#ctx0" brushRef="#br0" timeOffset="10045.34">17251 12929 0,'0'-17'16,"0"34"-16,0-87 0,0 52 16,0-35-16,-18 18 31,1 17-31,-19 1 15,-87 34 1,-1 19 0,36 52-1,35-35 1,53-36-16,-17 36 16,70 0-1,35 18 1,18-36-1,35 36 1,-53-1 0,-88 1-1,-71-36 1,-70 18 0,-35-36-1,35-17 1</inkml:trace>
  <inkml:trace contextRef="#ctx0" brushRef="#br0" timeOffset="11279.42">25612 10777 0,'0'0'0,"0"-17"16,0-19-1,0 1 1,-18 18-16,0-1 16,18 88 15,0 36-15,0-53-16,0 88 15,0 71 1,0-53-1,36-53 1,17-71 0,52-18-1,37-17 1,-1-17 0,-71-1-1</inkml:trace>
  <inkml:trace contextRef="#ctx0" brushRef="#br0" timeOffset="11528.48">26264 11218 0,'0'0'0,"0"-70"16,36-1-1,-19 36 1,18 35 0,-17 70-1,-18 72 1,-18-37 0,1-69-1,-1 52-15</inkml:trace>
  <inkml:trace contextRef="#ctx0" brushRef="#br0" timeOffset="11712.19">26282 10848 0,'0'0'0,"0"-35"0,0-18 16,0 35-16,0 0 15,18 18 1,-18 18-16</inkml:trace>
  <inkml:trace contextRef="#ctx0" brushRef="#br0" timeOffset="12497.08">26582 11183 0,'0'0'0,"0"-18"15,53-35 1,-18-17 0,-17 35-1,-1-1 1,19 54-1,-19 70 1,18 36 0,-35-36-1,0 18 1,-17-53 0,17-36 15,0-34-16,17-36 1,36-53 0,36 0-1,-19 35 1,-17 71 0,-18 71-1,-35 17 1,18 0-1,0-35 1,35-35 0,-1-53-1,19-71 1,-18-35 15,-18 35-15,-17 18-1,-1 105 1,1 54 0,-18-1-1,35 54 1,36-36 0,-1-53-1,1-70 1,-53 0-1,-1-89 1,-17 1 0,0 52-1,-17 71 1</inkml:trace>
  <inkml:trace contextRef="#ctx0" brushRef="#br0" timeOffset="12847.09">27781 11183 0,'0'0'0,"36"-53"15,16-35 1,1 17 0,18 54-1,-18 52 1,53 36-1,-18 34 1,-18-52 0,-34-53-1,-19-53 1,-17-17 15,-17-1-15,-19 71-1,1 36 1,-53 69 0,-53 37-1</inkml:trace>
  <inkml:trace contextRef="#ctx0" brushRef="#br0" timeOffset="14214.87">12577 8114 0,'0'-18'0,"0"1"16,0-1-1,0 0 1,0 1-1,17 17 1,1 17 0,-18 1-16,53 17 31,0 18-15,35 35-1,18 89 1,-18-19-1,53 107 1,0 0 0,35-1-1,18 1 1,-70-71 0,52 53-1,-52-36 1,-18-34-1,-53-89 1,17 18 0,-17-53 15,-35-18-15,-18-17 15,0-1-16,0 1 1,0 0 0,0-1-1,0 1 1,0 0 0,0 17-1,0 0 1,0-17-1,17 17 1,-17-17 0</inkml:trace>
  <inkml:trace contextRef="#ctx0" brushRef="#br0" timeOffset="14882.09">13847 10795 0,'0'-18'15,"0"36"-15,17-71 0,-17 35 0,18 1 16,17-18 0,-17 35-1,-1 17-15,19 18 16,34 54-1,36 69 17,35 1-17,-53-71 1,36-17 0,-36-71-1,-35-53 1,-18-35-1,0-89 1,1 1 0,-19 88-1,-17 70 1,-35 36 0</inkml:trace>
  <inkml:trace contextRef="#ctx0" brushRef="#br0" timeOffset="22907.9">13159 11395 0,'0'0'16,"-36"0"-16,19 0 0,-19-36 15,36 19 17,0-1-17,0 1-15,0-1 16,-35-35-1,-18-53 1,-35-35 0,17 18-1,-52-54 1,-36-17 0,0-18-1,71 36 1,53 88-16,-53-106 15,-36-71 1,-34 36 0,-89 35 15,88 70-15,-53-34-1,106 17 1,71 35-1,35 35 1,-18 36 0,18 0-1,0-18 1,0 17 0,0-16-1,-17 16 1,17 19-1,0-1 1,0 0 0,0 1 15,0-1-15,-18 0-1,1-17 1,-19 0 15,19 35-15,17-18-1,-18 18 32,18 18-47,0 0 31,0-1-31,-18 1 16,18-1 0,-17 19-1,17 70 1,-18 17 0,0 18-1,18-70 1,0-1-1,18-34 1,0-72 0,17-52-1,0-18 1,1-53 0,-1 36-1,0 17 1,-17 89-1,-1-1 1,36 18 15,18 53-15,52 0 0,1-18-1,105 36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BC1F8-B591-43DC-9BA9-3FFB1191E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374D-75F6-4499-B31E-45D767BB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5B633-65DE-4C0D-99F2-307FED5EE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8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67CB-FD92-4EEE-84AE-528EA01C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10B7-E3A2-41E1-9686-431C5B76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efficiently implement send and receive?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0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BDDC-803C-4555-8D81-824C66FF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system call in 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7627-39AF-4138-AF2E-C0A7BC9A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9DA9D6-0D6B-41EC-A2B9-E327C6B20E03}"/>
                  </a:ext>
                </a:extLst>
              </p14:cNvPr>
              <p14:cNvContentPartPr/>
              <p14:nvPr/>
            </p14:nvContentPartPr>
            <p14:xfrm>
              <a:off x="2286000" y="2108160"/>
              <a:ext cx="7925040" cy="302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9DA9D6-0D6B-41EC-A2B9-E327C6B20E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6640" y="2098800"/>
                <a:ext cx="7943760" cy="30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16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7983-9CD2-4C22-B479-6C3E56C6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system call in microkernel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63A7-D9CC-496C-95B6-19708ABED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CC2A38-63BF-4222-812E-7B2052B275DF}"/>
                  </a:ext>
                </a:extLst>
              </p14:cNvPr>
              <p14:cNvContentPartPr/>
              <p14:nvPr/>
            </p14:nvContentPartPr>
            <p14:xfrm>
              <a:off x="2171520" y="1847880"/>
              <a:ext cx="8433360" cy="262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CC2A38-63BF-4222-812E-7B2052B275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2160" y="1838520"/>
                <a:ext cx="8452080" cy="26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E7B256-0325-4955-8BD1-C7118EFD6E32}"/>
                  </a:ext>
                </a:extLst>
              </p14:cNvPr>
              <p14:cNvContentPartPr/>
              <p14:nvPr/>
            </p14:nvContentPartPr>
            <p14:xfrm>
              <a:off x="1460520" y="2178000"/>
              <a:ext cx="8280720" cy="3048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E7B256-0325-4955-8BD1-C7118EFD6E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1160" y="2168640"/>
                <a:ext cx="8299440" cy="30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019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3E9F-383B-4666-91FA-DCB552AF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AF8D-A2A2-4A1A-9F42-A2E6230F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waits for the receiver to complete the request</a:t>
            </a:r>
          </a:p>
          <a:p>
            <a:r>
              <a:rPr lang="en-US" dirty="0"/>
              <a:t>Can wait for at most one service</a:t>
            </a:r>
          </a:p>
          <a:p>
            <a:endParaRPr lang="en-US" dirty="0"/>
          </a:p>
          <a:p>
            <a:r>
              <a:rPr lang="en-US" dirty="0"/>
              <a:t>Avoids buffering in the kernel</a:t>
            </a:r>
          </a:p>
        </p:txBody>
      </p:sp>
    </p:spTree>
    <p:extLst>
      <p:ext uri="{BB962C8B-B14F-4D97-AF65-F5344CB8AC3E}">
        <p14:creationId xmlns:p14="http://schemas.microsoft.com/office/powerpoint/2010/main" val="407174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2645-1381-41C0-A7FD-CEB352E9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in 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81BC-D6AB-429C-A0FF-8DA355FC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int select(int </a:t>
            </a:r>
            <a:r>
              <a:rPr lang="en-US" sz="2200" dirty="0" err="1"/>
              <a:t>nfds</a:t>
            </a:r>
            <a:r>
              <a:rPr lang="en-US" sz="2200" dirty="0"/>
              <a:t>, </a:t>
            </a:r>
            <a:r>
              <a:rPr lang="en-US" sz="2200" dirty="0" err="1"/>
              <a:t>fd_set</a:t>
            </a:r>
            <a:r>
              <a:rPr lang="en-US" sz="2200" dirty="0"/>
              <a:t> *</a:t>
            </a:r>
            <a:r>
              <a:rPr lang="en-US" sz="2200" dirty="0" err="1"/>
              <a:t>readfds</a:t>
            </a:r>
            <a:r>
              <a:rPr lang="en-US" sz="2200" dirty="0"/>
              <a:t>, </a:t>
            </a:r>
            <a:r>
              <a:rPr lang="en-US" sz="2200" dirty="0" err="1"/>
              <a:t>fd_set</a:t>
            </a:r>
            <a:r>
              <a:rPr lang="en-US" sz="2200" dirty="0"/>
              <a:t> *</a:t>
            </a:r>
            <a:r>
              <a:rPr lang="en-US" sz="2200" dirty="0" err="1"/>
              <a:t>writefds</a:t>
            </a:r>
            <a:r>
              <a:rPr lang="en-US" sz="2200" dirty="0"/>
              <a:t>, </a:t>
            </a:r>
            <a:r>
              <a:rPr lang="en-US" sz="2200" dirty="0" err="1"/>
              <a:t>fd_set</a:t>
            </a:r>
            <a:r>
              <a:rPr lang="en-US" sz="2200" dirty="0"/>
              <a:t> *</a:t>
            </a:r>
            <a:r>
              <a:rPr lang="en-US" sz="2200" dirty="0" err="1"/>
              <a:t>exceptfds</a:t>
            </a:r>
            <a:r>
              <a:rPr lang="en-US" sz="2200" dirty="0"/>
              <a:t>, struct </a:t>
            </a:r>
            <a:r>
              <a:rPr lang="en-US" sz="2200" dirty="0" err="1"/>
              <a:t>timeval</a:t>
            </a:r>
            <a:r>
              <a:rPr lang="en-US" sz="2200" dirty="0"/>
              <a:t> *t)</a:t>
            </a:r>
          </a:p>
          <a:p>
            <a:pPr lvl="1"/>
            <a:r>
              <a:rPr lang="en-US" sz="2800" dirty="0"/>
              <a:t>monitor multiple descriptors</a:t>
            </a:r>
          </a:p>
          <a:p>
            <a:pPr lvl="2"/>
            <a:r>
              <a:rPr lang="en-US" sz="2400" dirty="0"/>
              <a:t>waiting for read, write, or exceptional conditions</a:t>
            </a:r>
          </a:p>
          <a:p>
            <a:pPr lvl="2"/>
            <a:r>
              <a:rPr lang="en-US" sz="2400" dirty="0"/>
              <a:t>wait until one or more file descriptors become ready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How to implement them in microkernel with synchronous IPC</a:t>
            </a:r>
          </a:p>
          <a:p>
            <a:pPr lvl="1"/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6C8714-0006-4618-8EA2-A283A954B496}"/>
                  </a:ext>
                </a:extLst>
              </p14:cNvPr>
              <p14:cNvContentPartPr/>
              <p14:nvPr/>
            </p14:nvContentPartPr>
            <p14:xfrm>
              <a:off x="1492200" y="2158920"/>
              <a:ext cx="6413760" cy="94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6C8714-0006-4618-8EA2-A283A954B4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840" y="2149560"/>
                <a:ext cx="6432480" cy="9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AF2E45-48EB-42F1-9CAE-4058A7C8638C}"/>
                  </a:ext>
                </a:extLst>
              </p14:cNvPr>
              <p14:cNvContentPartPr/>
              <p14:nvPr/>
            </p14:nvContentPartPr>
            <p14:xfrm>
              <a:off x="1492200" y="2190600"/>
              <a:ext cx="4521600" cy="326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AF2E45-48EB-42F1-9CAE-4058A7C863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2840" y="2181240"/>
                <a:ext cx="4540320" cy="32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78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B298-DA23-458D-B615-03E5CC98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notification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246-2BAB-43D7-AC0D-73235836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doesn’t wait for the receiver to process the message</a:t>
            </a:r>
          </a:p>
          <a:p>
            <a:r>
              <a:rPr lang="en-US" dirty="0"/>
              <a:t>The receiver notifies the user once it is done</a:t>
            </a:r>
          </a:p>
          <a:p>
            <a:pPr lvl="1"/>
            <a:r>
              <a:rPr lang="en-US" dirty="0"/>
              <a:t>The sender polls for the notification to arrive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50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95E3-64ED-42A2-8A12-0379C086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copy IPC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C00E-0EAA-4716-ACAE-52E3BA83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passing via registers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A628FB-86ED-4D25-9442-719F095456AA}"/>
                  </a:ext>
                </a:extLst>
              </p14:cNvPr>
              <p14:cNvContentPartPr/>
              <p14:nvPr/>
            </p14:nvContentPartPr>
            <p14:xfrm>
              <a:off x="488880" y="1454040"/>
              <a:ext cx="10515960" cy="360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A628FB-86ED-4D25-9442-719F095456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520" y="1444680"/>
                <a:ext cx="10534680" cy="36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3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9E6-1EEB-49F8-ACD2-096B1CD5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copy IPC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4345-736D-44F5-AA48-1F2D0EA3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passing via registers is not-portable</a:t>
            </a:r>
          </a:p>
          <a:p>
            <a:pPr lvl="1"/>
            <a:r>
              <a:rPr lang="en-US" dirty="0"/>
              <a:t>Depends on the host architecture</a:t>
            </a:r>
          </a:p>
          <a:p>
            <a:pPr lvl="1"/>
            <a:r>
              <a:rPr lang="en-US" dirty="0"/>
              <a:t>L4 uses a fixed number of virtual registers</a:t>
            </a:r>
          </a:p>
          <a:p>
            <a:pPr lvl="2"/>
            <a:r>
              <a:rPr lang="en-US" dirty="0"/>
              <a:t>some of them are mapped to the actual physical registers</a:t>
            </a:r>
          </a:p>
          <a:p>
            <a:pPr lvl="2"/>
            <a:r>
              <a:rPr lang="en-US" dirty="0"/>
              <a:t>rest of them are contained in a per-thread pinned part of the address space</a:t>
            </a:r>
          </a:p>
          <a:p>
            <a:pPr lvl="1"/>
            <a:r>
              <a:rPr lang="en-US" dirty="0"/>
              <a:t>During context switch for IPC, the sender’s virtual registers are copied to the receiver’s virtual registers</a:t>
            </a:r>
          </a:p>
        </p:txBody>
      </p:sp>
    </p:spTree>
    <p:extLst>
      <p:ext uri="{BB962C8B-B14F-4D97-AF65-F5344CB8AC3E}">
        <p14:creationId xmlns:p14="http://schemas.microsoft.com/office/powerpoint/2010/main" val="66048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01B2-1202-4291-9D95-DC0122B2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IPC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B3B4-8CC7-40AD-89C2-C137CFE9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9D86D9-FF56-43F0-B809-119C9C8BFE50}"/>
                  </a:ext>
                </a:extLst>
              </p14:cNvPr>
              <p14:cNvContentPartPr/>
              <p14:nvPr/>
            </p14:nvContentPartPr>
            <p14:xfrm>
              <a:off x="1549440" y="1650960"/>
              <a:ext cx="7144200" cy="410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9D86D9-FF56-43F0-B809-119C9C8BFE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0080" y="1641600"/>
                <a:ext cx="7162920" cy="41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00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9D62-4B96-42C1-B71A-287430F0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IPC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ECA7-0E14-4F60-92E3-8300B1B9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During direct copy, the OS reserves the space in the target process address space to copy the message</a:t>
            </a:r>
          </a:p>
          <a:p>
            <a:pPr lvl="1"/>
            <a:r>
              <a:rPr lang="en-US" dirty="0"/>
              <a:t>However, this may cause page faults</a:t>
            </a:r>
          </a:p>
          <a:p>
            <a:pPr lvl="1"/>
            <a:r>
              <a:rPr lang="en-US" dirty="0"/>
              <a:t>The kernel needs to call the page fault handler in the user-mode</a:t>
            </a:r>
            <a:endParaRPr lang="en-IN" dirty="0"/>
          </a:p>
          <a:p>
            <a:pPr lvl="2"/>
            <a:r>
              <a:rPr lang="en-IN" dirty="0"/>
              <a:t>while pretending that the page fault happened in user-mode</a:t>
            </a:r>
            <a:endParaRPr lang="en-US" dirty="0"/>
          </a:p>
          <a:p>
            <a:pPr lvl="1"/>
            <a:r>
              <a:rPr lang="en-US" dirty="0"/>
              <a:t>After returning from page fault, the kernel needs to resume the IPC</a:t>
            </a:r>
          </a:p>
          <a:p>
            <a:pPr lvl="1"/>
            <a:r>
              <a:rPr lang="en-US" dirty="0"/>
              <a:t>The resulting implementation is very complex, prone to bugs, and hard to verify</a:t>
            </a:r>
          </a:p>
          <a:p>
            <a:pPr lvl="1"/>
            <a:r>
              <a:rPr lang="en-US" dirty="0"/>
              <a:t>In practice, long IPC is not a frequent operation, and shared buffers are preferred for bulk data transfer</a:t>
            </a:r>
          </a:p>
          <a:p>
            <a:pPr lvl="1"/>
            <a:endParaRPr lang="en-US" dirty="0"/>
          </a:p>
          <a:p>
            <a:r>
              <a:rPr lang="en-US" dirty="0"/>
              <a:t>Long IPC has been abandoned in L4</a:t>
            </a:r>
          </a:p>
        </p:txBody>
      </p:sp>
    </p:spTree>
    <p:extLst>
      <p:ext uri="{BB962C8B-B14F-4D97-AF65-F5344CB8AC3E}">
        <p14:creationId xmlns:p14="http://schemas.microsoft.com/office/powerpoint/2010/main" val="56786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149B-764E-42D0-9799-2C8F0775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1B98-F258-4D8A-9242-04C4D81F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Assignment-2</a:t>
            </a:r>
          </a:p>
          <a:p>
            <a:r>
              <a:rPr lang="en-US" dirty="0"/>
              <a:t>Microkernel</a:t>
            </a:r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03C86F-A54A-499C-A751-AA973DF6E4F3}"/>
                  </a:ext>
                </a:extLst>
              </p14:cNvPr>
              <p14:cNvContentPartPr/>
              <p14:nvPr/>
            </p14:nvContentPartPr>
            <p14:xfrm>
              <a:off x="2882880" y="3962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03C86F-A54A-499C-A751-AA973DF6E4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3520" y="3953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547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5F87-70CE-408A-8B0C-C5E313D0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destinations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F8E8-C332-41E6-95E5-BACDA06A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BF99B4-E619-41A0-99A6-A66666E64B34}"/>
                  </a:ext>
                </a:extLst>
              </p14:cNvPr>
              <p14:cNvContentPartPr/>
              <p14:nvPr/>
            </p14:nvContentPartPr>
            <p14:xfrm>
              <a:off x="507960" y="1574640"/>
              <a:ext cx="11538360" cy="309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BF99B4-E619-41A0-99A6-A66666E64B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600" y="1565280"/>
                <a:ext cx="11557080" cy="31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175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6669-6F0D-42A2-B2B0-9ABC9C34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destinations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D40E-E143-4872-945C-C9A76564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Original L4 used thread-id as the target of IPC operations</a:t>
            </a:r>
          </a:p>
          <a:p>
            <a:pPr lvl="1"/>
            <a:r>
              <a:rPr lang="en-US" dirty="0"/>
              <a:t>To avoid cache and TLB pollution due to another level of indirection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Poor information hiding</a:t>
            </a:r>
          </a:p>
          <a:p>
            <a:pPr lvl="2"/>
            <a:r>
              <a:rPr lang="en-US" dirty="0"/>
              <a:t>A multi-threaded server needs to expose its internal structure to the clients</a:t>
            </a:r>
          </a:p>
          <a:p>
            <a:pPr lvl="2"/>
            <a:endParaRPr lang="en-US" dirty="0"/>
          </a:p>
          <a:p>
            <a:r>
              <a:rPr lang="en-US" dirty="0"/>
              <a:t>Large-page support has reduced TLB pollution</a:t>
            </a:r>
          </a:p>
          <a:p>
            <a:r>
              <a:rPr lang="en-US" dirty="0"/>
              <a:t>Cache size has also increased significantly since the original L4 implementations </a:t>
            </a:r>
          </a:p>
          <a:p>
            <a:endParaRPr lang="en-IN" dirty="0"/>
          </a:p>
          <a:p>
            <a:r>
              <a:rPr lang="en-IN" dirty="0"/>
              <a:t>Thread-ids are replaced with a port like IPC endpoints</a:t>
            </a:r>
          </a:p>
        </p:txBody>
      </p:sp>
    </p:spTree>
    <p:extLst>
      <p:ext uri="{BB962C8B-B14F-4D97-AF65-F5344CB8AC3E}">
        <p14:creationId xmlns:p14="http://schemas.microsoft.com/office/powerpoint/2010/main" val="223537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5AE6-F1B0-42E4-876E-689B49E5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timeouts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A67F-73C1-4F8B-8588-0E7A579A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07C862-6119-4165-AEDC-B8286AB5ACA9}"/>
                  </a:ext>
                </a:extLst>
              </p14:cNvPr>
              <p14:cNvContentPartPr/>
              <p14:nvPr/>
            </p14:nvContentPartPr>
            <p14:xfrm>
              <a:off x="1009800" y="1447920"/>
              <a:ext cx="5721480" cy="141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07C862-6119-4165-AEDC-B8286AB5AC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40" y="1438560"/>
                <a:ext cx="5740200" cy="14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889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7F6C-F3E3-4C22-B799-BBEE2A85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timeouts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0ACB-A10B-4F34-9B37-145D6B97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Blocking IPC create opportunities for denial-of-service (DOS) attack</a:t>
            </a:r>
          </a:p>
          <a:p>
            <a:pPr lvl="1"/>
            <a:r>
              <a:rPr lang="en-US" dirty="0"/>
              <a:t>A sender may block indefinitely if a malicious receiver doesn’t respond</a:t>
            </a:r>
          </a:p>
          <a:p>
            <a:r>
              <a:rPr lang="en-US" dirty="0"/>
              <a:t>This problem is solved using timeouts</a:t>
            </a:r>
          </a:p>
          <a:p>
            <a:pPr lvl="1"/>
            <a:r>
              <a:rPr lang="en-US" dirty="0"/>
              <a:t>e.g., if a receiver doesn’t respond within a certain period, the sender is unblocked</a:t>
            </a:r>
          </a:p>
          <a:p>
            <a:r>
              <a:rPr lang="en-US" dirty="0"/>
              <a:t>However, in practice, only zero and infinity is used as for timeout</a:t>
            </a:r>
          </a:p>
          <a:p>
            <a:pPr lvl="1"/>
            <a:r>
              <a:rPr lang="en-US" dirty="0"/>
              <a:t>No good heuristics for timeouts</a:t>
            </a:r>
          </a:p>
          <a:p>
            <a:pPr lvl="1"/>
            <a:r>
              <a:rPr lang="en-US" dirty="0"/>
              <a:t>A client sends and receive with infinite timeouts</a:t>
            </a:r>
          </a:p>
          <a:p>
            <a:pPr lvl="1"/>
            <a:r>
              <a:rPr lang="en-US" dirty="0"/>
              <a:t>A server waits for request with and infinite timeouts but replies with zero timeout</a:t>
            </a:r>
          </a:p>
          <a:p>
            <a:r>
              <a:rPr lang="en-US" dirty="0"/>
              <a:t>IPC timeouts are abandoned</a:t>
            </a:r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EAB99D-1687-4A13-B19A-44D84E9931CD}"/>
                  </a:ext>
                </a:extLst>
              </p14:cNvPr>
              <p14:cNvContentPartPr/>
              <p14:nvPr/>
            </p14:nvContentPartPr>
            <p14:xfrm>
              <a:off x="1155600" y="5207040"/>
              <a:ext cx="9442800" cy="87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EAB99D-1687-4A13-B19A-44D84E9931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240" y="5197680"/>
                <a:ext cx="9461520" cy="8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47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6BFB-30F0-46E4-A55D-6F124400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A2F7-820C-46D4-B682-D82C5335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seL4 is a capabilities-based system</a:t>
            </a:r>
          </a:p>
          <a:p>
            <a:pPr lvl="1"/>
            <a:r>
              <a:rPr lang="en-US" dirty="0"/>
              <a:t>We will discuss capabilities later in this course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720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1928-FFBC-4258-8547-28F1250D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page mappings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DBC1-F58F-4939-BAC5-B1BEE60E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can share the pages that are mapped in its virtual address space with other processes</a:t>
            </a:r>
          </a:p>
          <a:p>
            <a:pPr lvl="1"/>
            <a:r>
              <a:rPr lang="en-US" dirty="0"/>
              <a:t>L4 supports three operations</a:t>
            </a:r>
          </a:p>
          <a:p>
            <a:pPr lvl="2"/>
            <a:r>
              <a:rPr lang="en-US" dirty="0"/>
              <a:t>Map: map a page into a different process address space. Both processes share the page.</a:t>
            </a:r>
          </a:p>
          <a:p>
            <a:pPr lvl="2"/>
            <a:r>
              <a:rPr lang="en-US" dirty="0"/>
              <a:t>Grant: grant one of its pages to another process. The page is removed from the granter address space.</a:t>
            </a:r>
          </a:p>
          <a:p>
            <a:pPr lvl="2"/>
            <a:r>
              <a:rPr lang="en-US" dirty="0" err="1"/>
              <a:t>Unmap</a:t>
            </a:r>
            <a:r>
              <a:rPr lang="en-US" dirty="0"/>
              <a:t>: </a:t>
            </a:r>
            <a:r>
              <a:rPr lang="en-US" dirty="0" err="1"/>
              <a:t>unmap</a:t>
            </a:r>
            <a:r>
              <a:rPr lang="en-US" dirty="0"/>
              <a:t> all the shared mappings in other processes.</a:t>
            </a:r>
          </a:p>
          <a:p>
            <a:pPr lvl="1"/>
            <a:r>
              <a:rPr lang="en-US" dirty="0"/>
              <a:t>These operations are the part of the kernel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52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95E9-8B04-46E8-A27F-0ABBC8A5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1E70-F500-4158-B456-395F9F19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pager owns all pages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5EF53B-B5EA-4D2E-8B78-EB20E9C14A0A}"/>
                  </a:ext>
                </a:extLst>
              </p14:cNvPr>
              <p14:cNvContentPartPr/>
              <p14:nvPr/>
            </p14:nvContentPartPr>
            <p14:xfrm>
              <a:off x="3689280" y="1467000"/>
              <a:ext cx="7480800" cy="401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5EF53B-B5EA-4D2E-8B78-EB20E9C14A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9920" y="1457640"/>
                <a:ext cx="7499520" cy="40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37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5066-102F-45DD-9928-B333C73C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1B98-9CE9-426E-B165-712C89C0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0FA2C2-97B7-4C3F-8139-7619C5D1DA94}"/>
                  </a:ext>
                </a:extLst>
              </p14:cNvPr>
              <p14:cNvContentPartPr/>
              <p14:nvPr/>
            </p14:nvContentPartPr>
            <p14:xfrm>
              <a:off x="2940120" y="749160"/>
              <a:ext cx="7353720" cy="392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0FA2C2-97B7-4C3F-8139-7619C5D1DA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0760" y="739800"/>
                <a:ext cx="7372440" cy="39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8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F4BF-6491-4258-9584-47AEE227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36C4-C0BB-4CCE-A631-1CB530F5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AFCD19-93BB-4BE7-AE63-CFC010CEA3F2}"/>
                  </a:ext>
                </a:extLst>
              </p14:cNvPr>
              <p14:cNvContentPartPr/>
              <p14:nvPr/>
            </p14:nvContentPartPr>
            <p14:xfrm>
              <a:off x="717480" y="158760"/>
              <a:ext cx="10515960" cy="557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AFCD19-93BB-4BE7-AE63-CFC010CEA3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20" y="149400"/>
                <a:ext cx="10534680" cy="55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4245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9AA2-3663-4984-964A-13993DF3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C42D-376A-4C68-A15D-E0EE658E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Substantial bookkeeping in the form of mapping database</a:t>
            </a:r>
          </a:p>
          <a:p>
            <a:r>
              <a:rPr lang="en-US" dirty="0"/>
              <a:t>Two processes can collude to force the kernel to consume a large amount of memory</a:t>
            </a:r>
          </a:p>
          <a:p>
            <a:pPr lvl="1"/>
            <a:r>
              <a:rPr lang="en-US" dirty="0"/>
              <a:t>By mapping the same frame to different pages in each other’s address space</a:t>
            </a:r>
          </a:p>
          <a:p>
            <a:r>
              <a:rPr lang="en-US" dirty="0"/>
              <a:t>Even without malicious processes, 25-50% of kernel memory is consumed by the mapping database</a:t>
            </a:r>
          </a:p>
          <a:p>
            <a:endParaRPr lang="en-US" dirty="0"/>
          </a:p>
          <a:p>
            <a:r>
              <a:rPr lang="en-US" dirty="0"/>
              <a:t>Some microkernel retains recursive page table mappings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DF6976-147B-4E24-BB57-DDA7D22979F0}"/>
                  </a:ext>
                </a:extLst>
              </p14:cNvPr>
              <p14:cNvContentPartPr/>
              <p14:nvPr/>
            </p14:nvContentPartPr>
            <p14:xfrm>
              <a:off x="2851200" y="2190600"/>
              <a:ext cx="3175200" cy="339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DF6976-147B-4E24-BB57-DDA7D22979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1840" y="2181240"/>
                <a:ext cx="3193920" cy="34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88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6F86-FB95-4F11-B338-09F73BB2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3AD0-66AA-4837-B40D-9E79FC7E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Shared-page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23EE50-C335-48BF-83D1-A0DE5967CE37}"/>
                  </a:ext>
                </a:extLst>
              </p14:cNvPr>
              <p14:cNvContentPartPr/>
              <p14:nvPr/>
            </p14:nvContentPartPr>
            <p14:xfrm>
              <a:off x="3714840" y="1574640"/>
              <a:ext cx="6724800" cy="383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23EE50-C335-48BF-83D1-A0DE5967CE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5480" y="1565280"/>
                <a:ext cx="6743520" cy="38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4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6F86-FB95-4F11-B338-09F73BB2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3AD0-66AA-4837-B40D-9E79FC7E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Shared-lib</a:t>
            </a:r>
          </a:p>
          <a:p>
            <a:pPr lvl="1"/>
            <a:r>
              <a:rPr lang="en-US" dirty="0"/>
              <a:t>bool send(char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pid_t</a:t>
            </a:r>
            <a:r>
              <a:rPr lang="en-US" dirty="0"/>
              <a:t> sender, </a:t>
            </a:r>
            <a:r>
              <a:rPr lang="en-US" dirty="0" err="1"/>
              <a:t>pid_t</a:t>
            </a:r>
            <a:r>
              <a:rPr lang="en-US" dirty="0"/>
              <a:t> receiver, int 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int receive(char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pid_t</a:t>
            </a:r>
            <a:r>
              <a:rPr lang="en-US" dirty="0"/>
              <a:t> receiver, </a:t>
            </a:r>
            <a:r>
              <a:rPr lang="en-US" dirty="0" err="1"/>
              <a:t>pid_t</a:t>
            </a:r>
            <a:r>
              <a:rPr lang="en-US" dirty="0"/>
              <a:t> sender);</a:t>
            </a:r>
          </a:p>
          <a:p>
            <a:pPr lvl="1"/>
            <a:r>
              <a:rPr lang="en-US" dirty="0"/>
              <a:t>void cleanup();</a:t>
            </a:r>
          </a:p>
          <a:p>
            <a:pPr lvl="2"/>
            <a:r>
              <a:rPr lang="en-US" dirty="0"/>
              <a:t>delete all messages that are older than a second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425146-C84E-4D43-8650-FC6257030122}"/>
                  </a:ext>
                </a:extLst>
              </p14:cNvPr>
              <p14:cNvContentPartPr/>
              <p14:nvPr/>
            </p14:nvContentPartPr>
            <p14:xfrm>
              <a:off x="1206360" y="2089080"/>
              <a:ext cx="7131600" cy="131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425146-C84E-4D43-8650-FC62570301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000" y="2079720"/>
                <a:ext cx="7150320" cy="13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84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82E3-BFCE-4608-8AC7-E486AB1B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5195-029A-4C89-A870-AC161A994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Use locks to avoid race conditions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42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975-40CC-476E-85B5-D40BF8B5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APIs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254C-9B8C-43DB-9E53-5A744C75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alloc_page</a:t>
            </a:r>
            <a:endParaRPr lang="en-US" dirty="0"/>
          </a:p>
          <a:p>
            <a:r>
              <a:rPr lang="en-US" dirty="0" err="1"/>
              <a:t>page_address</a:t>
            </a:r>
            <a:endParaRPr lang="en-US" dirty="0"/>
          </a:p>
          <a:p>
            <a:r>
              <a:rPr lang="en-US" dirty="0" err="1"/>
              <a:t>lookup_address</a:t>
            </a:r>
            <a:endParaRPr lang="en-US" dirty="0"/>
          </a:p>
          <a:p>
            <a:r>
              <a:rPr lang="en-US" dirty="0"/>
              <a:t>__</a:t>
            </a:r>
            <a:r>
              <a:rPr lang="en-US" dirty="0" err="1"/>
              <a:t>flush_tlb_all</a:t>
            </a:r>
            <a:endParaRPr lang="en-US" dirty="0"/>
          </a:p>
          <a:p>
            <a:r>
              <a:rPr lang="en-US" dirty="0" err="1"/>
              <a:t>copy_to_user</a:t>
            </a:r>
            <a:endParaRPr lang="en-US" dirty="0"/>
          </a:p>
          <a:p>
            <a:r>
              <a:rPr lang="en-US" dirty="0"/>
              <a:t>__</a:t>
            </a:r>
            <a:r>
              <a:rPr lang="en-US" dirty="0" err="1"/>
              <a:t>free_page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A6C15D-679D-424C-B91B-09CCDB8DB8D9}"/>
                  </a:ext>
                </a:extLst>
              </p14:cNvPr>
              <p14:cNvContentPartPr/>
              <p14:nvPr/>
            </p14:nvContentPartPr>
            <p14:xfrm>
              <a:off x="2971800" y="1962000"/>
              <a:ext cx="3111840" cy="276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A6C15D-679D-424C-B91B-09CCDB8DB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2440" y="1952640"/>
                <a:ext cx="3130560" cy="27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14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5B59-EE0D-4CC9-ADB0-1EA82D3C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E61F-9FB0-4D24-A9BC-F9CD355C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Minimality</a:t>
            </a:r>
          </a:p>
          <a:p>
            <a:pPr lvl="1"/>
            <a:r>
              <a:rPr lang="en-US" dirty="0"/>
              <a:t>Only minimal operations in kernel</a:t>
            </a:r>
          </a:p>
          <a:p>
            <a:pPr lvl="1"/>
            <a:r>
              <a:rPr lang="en-US" dirty="0"/>
              <a:t>No policy in the kernel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24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11CE-22B4-4901-9563-ED360054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730A-499C-409C-9A2F-8EE3BF02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F29CD6-1076-48F3-ABF4-0EFF0119047B}"/>
                  </a:ext>
                </a:extLst>
              </p14:cNvPr>
              <p14:cNvContentPartPr/>
              <p14:nvPr/>
            </p14:nvContentPartPr>
            <p14:xfrm>
              <a:off x="1238400" y="1587600"/>
              <a:ext cx="10446120" cy="337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F29CD6-1076-48F3-ABF4-0EFF01190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040" y="1578240"/>
                <a:ext cx="10464840" cy="33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0033CE-AB92-4038-8746-83AA891CF982}"/>
                  </a:ext>
                </a:extLst>
              </p14:cNvPr>
              <p14:cNvContentPartPr/>
              <p14:nvPr/>
            </p14:nvContentPartPr>
            <p14:xfrm>
              <a:off x="1333440" y="4305240"/>
              <a:ext cx="5270760" cy="63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0033CE-AB92-4038-8746-83AA891CF9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4080" y="4295880"/>
                <a:ext cx="528948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41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5C9D-40BC-40AC-AC25-495041CF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Microkernel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B861-E725-48A5-AD13-42A82DEE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764EE4-78CA-4699-BD52-D714EAA4B054}"/>
                  </a:ext>
                </a:extLst>
              </p14:cNvPr>
              <p14:cNvContentPartPr/>
              <p14:nvPr/>
            </p14:nvContentPartPr>
            <p14:xfrm>
              <a:off x="1517760" y="1631880"/>
              <a:ext cx="9099720" cy="253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764EE4-78CA-4699-BD52-D714EAA4B0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400" y="1622520"/>
                <a:ext cx="9118440" cy="25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939BA3-07FF-4EDB-8A07-BFD13AE65177}"/>
                  </a:ext>
                </a:extLst>
              </p14:cNvPr>
              <p14:cNvContentPartPr/>
              <p14:nvPr/>
            </p14:nvContentPartPr>
            <p14:xfrm>
              <a:off x="2031840" y="2781360"/>
              <a:ext cx="7874640" cy="153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939BA3-07FF-4EDB-8A07-BFD13AE651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2480" y="2772000"/>
                <a:ext cx="7893360" cy="15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20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747</Words>
  <Application>Microsoft Office PowerPoint</Application>
  <PresentationFormat>Widescreen</PresentationFormat>
  <Paragraphs>113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Today’s topics</vt:lpstr>
      <vt:lpstr>Assignment-2</vt:lpstr>
      <vt:lpstr>Assignment-2</vt:lpstr>
      <vt:lpstr>Assignment-2</vt:lpstr>
      <vt:lpstr>Kernel APIs</vt:lpstr>
      <vt:lpstr>Microkernel Design</vt:lpstr>
      <vt:lpstr>Unix design</vt:lpstr>
      <vt:lpstr>Microkernel design</vt:lpstr>
      <vt:lpstr>Microkernel design</vt:lpstr>
      <vt:lpstr>Read system call in Linux</vt:lpstr>
      <vt:lpstr>Read system call in microkernel</vt:lpstr>
      <vt:lpstr>Synchronous IPC</vt:lpstr>
      <vt:lpstr>Select in Linux</vt:lpstr>
      <vt:lpstr>Asynchronous notification</vt:lpstr>
      <vt:lpstr>Zero copy IPC</vt:lpstr>
      <vt:lpstr>Zero copy IPC</vt:lpstr>
      <vt:lpstr>Long IPC</vt:lpstr>
      <vt:lpstr>Long IPC</vt:lpstr>
      <vt:lpstr>IPC destinations</vt:lpstr>
      <vt:lpstr>IPC destinations</vt:lpstr>
      <vt:lpstr>IPC timeouts</vt:lpstr>
      <vt:lpstr>IPC timeouts</vt:lpstr>
      <vt:lpstr>seL4</vt:lpstr>
      <vt:lpstr>Recursive page mappings</vt:lpstr>
      <vt:lpstr>Map</vt:lpstr>
      <vt:lpstr>Grant</vt:lpstr>
      <vt:lpstr>Unmap</vt:lpstr>
      <vt:lpstr>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741</cp:revision>
  <cp:lastPrinted>2020-01-06T12:49:31Z</cp:lastPrinted>
  <dcterms:created xsi:type="dcterms:W3CDTF">2020-01-04T14:42:09Z</dcterms:created>
  <dcterms:modified xsi:type="dcterms:W3CDTF">2021-02-16T14:06:42Z</dcterms:modified>
</cp:coreProperties>
</file>