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74" r:id="rId2"/>
    <p:sldId id="880" r:id="rId3"/>
    <p:sldId id="881" r:id="rId4"/>
    <p:sldId id="882" r:id="rId5"/>
    <p:sldId id="487" r:id="rId6"/>
    <p:sldId id="475" r:id="rId7"/>
    <p:sldId id="486" r:id="rId8"/>
    <p:sldId id="883" r:id="rId9"/>
    <p:sldId id="885" r:id="rId10"/>
    <p:sldId id="884" r:id="rId11"/>
    <p:sldId id="892" r:id="rId12"/>
    <p:sldId id="894" r:id="rId13"/>
    <p:sldId id="897" r:id="rId14"/>
    <p:sldId id="895" r:id="rId15"/>
    <p:sldId id="898" r:id="rId16"/>
    <p:sldId id="896" r:id="rId17"/>
    <p:sldId id="893" r:id="rId18"/>
    <p:sldId id="899" r:id="rId19"/>
    <p:sldId id="9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09:09:24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8008 11007 0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9T10:04:53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10760 0,'0'0'16,"-17"0"-16,-1 0 15,-17 0 1,35 53 0,0 0-1,0-18-15,0 71 16,35 88 15,-35 0-15,0-18-1,18-105 1,-18-18 0</inkml:trace>
  <inkml:trace contextRef="#ctx0" brushRef="#br0" timeOffset="334.09">6562 11007 0,'0'0'16,"-18"0"-16,18-18 15,18 18 17,17-18-32,36-17 31,-19 0-31,54-18 15,106-35 1,-36 52 0,-70 36-1,-106 36 1,0-19-16,0 36 16,-35 0-1,17-35-15</inkml:trace>
  <inkml:trace contextRef="#ctx0" brushRef="#br0" timeOffset="734.12">7849 10724 0,'0'0'0,"36"-52"16,-19 52 15,-17 35-15,0 71 15,0-1-31,0 107 16,36-18-1,-19-106 17,-17-52-32,35 34 15,1-17 1,-19-53-1</inkml:trace>
  <inkml:trace contextRef="#ctx0" brushRef="#br0" timeOffset="1501.21">9719 10795 0,'-18'0'0,"36"0"0,-53 0 16,-1 18-1,19-1 1,-1-17 0,89-17 15,17-19-16,141-34 1,71-1 0,0 18-1,-159 36 17,-70 17-32,17-18 15,-35 18 1,-71 18-1,-35-18 1,0 17 0</inkml:trace>
  <inkml:trace contextRef="#ctx0" brushRef="#br0" timeOffset="1985.35">10636 10301 0,'0'0'0,"-17"-18"15,17 1 1,-18-1-1,18 36 1,-18-18 0,18 17-1,53 1 1,0 0 0,-18-1-16,36 1 15,70 17 1,-35 1-1,-18-1 1,-70 0 15,-18 0-15,-36 36 0,-34 35-1,-1-18 1,36-17-1,17-36-15</inkml:trace>
  <inkml:trace contextRef="#ctx0" brushRef="#br0" timeOffset="2452.66">12330 9948 0,'0'0'0,"0"-17"16,0-1-16,0 36 31,0 17-15,0 0-16,17 36 15,18 88 1,1-1 15,-1-52-15,0-53 0,1-18-1</inkml:trace>
  <inkml:trace contextRef="#ctx0" brushRef="#br0" timeOffset="2702.46">11994 10001 0,'0'0'0,"-35"-17"15,-18-19 1,36 1-1,87 17 1,1-17 0,105 0 15,18 0-15,-35 17-1,-124 0-15</inkml:trace>
  <inkml:trace contextRef="#ctx0" brushRef="#br0" timeOffset="3287.45">13476 9825 0,'0'-18'0,"0"36"0,18-36 0,-18-17 32,0 17-32,17 1 15,19 17 1,-36 35 0,-18 18-1,-35 0 1,18-36-16,-53 36 15,-71 0 1,18-53 0,53-35-1,70-36 1,36 18 0,52 1-1,54 16 1,-36 72 15,-35-19-31,35 54 16,-35 88-1,-88-1 1,-54-34 0,1-54-1,53-34 1,35-1-1,35-17 1,53-18 0,1 0-1,34-36 1</inkml:trace>
  <inkml:trace contextRef="#ctx0" brushRef="#br0" timeOffset="9243.67">10777 13035 0,'0'0'16,"0"-35"-16,-35 0 31,17 17-15,18 36 15,18-1-16,-18 54 1,0-36-16,-18 141 16,1-34-1,17 69 1,17-52 0,1-71-1,0-53 1,-18-17-1</inkml:trace>
  <inkml:trace contextRef="#ctx0" brushRef="#br0" timeOffset="9660.03">10336 13141 0,'0'0'16,"0"-35"-16,-35-1 15,17 19 1,1 17 0,34 0-1,54-18 1,88-17-1,-18 17 1,-53-17 0,71 0-1,35-18 1,-71 35 0,-105 18-1,-36 18 1,-35-1-1,18 19 1,17-36 0,1 0-1</inkml:trace>
  <inkml:trace contextRef="#ctx0" brushRef="#br0" timeOffset="11194.93">11712 12912 0,'0'0'15,"18"-18"-15,0 0 0,17 1 32,-35 52-1,0 0-15,-18-17-16,-17 17 15,-53 18 1,-1-18-1,1-17 1,35-36 0,18-34-1,17-19 1,54 18 0,34 53-1,36 0 1,0 71-1,-71 52 17,-88 53-17,-17-70 1,-36 35 0,71-52-1,35-54 1,35-18-1,-17-17-15,52-17 16,54-1 0,17-35-1,-53 36 1,-70-1 0</inkml:trace>
  <inkml:trace contextRef="#ctx0" brushRef="#br0" timeOffset="110580.45">6756 12365 0,'-18'0'0,"0"0"31,18-18-31,-17 18 16,17-17-1,0-1 1,0 0 31,17 36-16,-17 0-31,18-1 16,0 36-1,17 53 1,0 53 15,-17-53-15,17 70-1,0 0 1,-17-70 0,0-53-1,-1-53-15,1 0 16</inkml:trace>
  <inkml:trace contextRef="#ctx0" brushRef="#br0" timeOffset="111533.15">6562 12241 0,'-18'0'0,"36"0"0,-54 18 15,19-18 1,-19 18-1,54-18 1,17 0 0,71-36-1,88-34 1,53-1 0,-35 18 15,-106 18-31,141-35 15,141-36 1,-18 18 0,-35 35-1,-176 17 1,17 19 0,-87-1-1,-54 0 1,-53 18 31,18 18-47,-17 0 15,17 17 1,-18 36 0,18 52-1,35 36 1,36 52 15,-36-70-15,0-52-16,18 52 15,18 18 1,-18-54 0,-36-52-1,-70-35 16,-17-18-15,-89 0 0,-70 35-1,0 1 1,105-1-16,-141 18 16,-140 53 15,34 17-16,160-70 1,140-35-16,-52 17 16,52-18-1</inkml:trace>
  <inkml:trace contextRef="#ctx0" brushRef="#br0" timeOffset="112882.13">7285 12524 0,'0'-18'16,"0"0"15,0 1-15,0 34 31,17 1-32,-17 0 1,36 70 0,-1 0-1,18 0 1,-18-35-1,-17-18-15,0 1 16,-1-19 0</inkml:trace>
  <inkml:trace contextRef="#ctx0" brushRef="#br0" timeOffset="113349.74">7708 12435 0,'0'-17'0,"0"34"0,0-52 16,-17 17-1,-1 18 1,-17 36 0,35 17-1,-18 53 1,36-18 0,17 0 15,35-53-16,-34-35 1,-1 0-16,0-17 16,1-36-1,-19-36 1,-52 19 0,17 52-16,-35-35 15,-35 36 1,71 17-16</inkml:trace>
  <inkml:trace contextRef="#ctx0" brushRef="#br0" timeOffset="115285.59">8167 12382 0,'0'-17'16,"0"34"31,0 1-31,17 17-1,1 18 1,-18-17-16,35 69 15,-17-34 1,0-18 0,-1-53-1,1 0 1,-18-53 0,-18-35-1,-17-36 1,35 36-1,0 70 17,35 36-17,1 35 1,16 18 0,-34-36-1,0-17 1,-18-36 15,17-17-15,-17-18-1,18 17-15,-18-17 16,0-17 0,0 52-1,18 54 1,-18-1-16,17 0 15,54 53 17,-36-52-17,36-36 1,-36-18 0,36-70-1,-54-18 1,-17-18-1,-70 36 1,34 71 0,-34 70-1,34 35 1,19 0 0,52-35-1,18-36 16,18 1-31,34 0 16,-34-1 0,17 1 15,-35 0-15,-71-1-1,-17 1 1,18 0-16,-54-1 15,-17-17 1,17 0 0,1-17-1,70-1-15</inkml:trace>
  <inkml:trace contextRef="#ctx0" brushRef="#br0" timeOffset="118455.13">5627 10830 0,'0'0'0,"0"-17"0,-18-1 15,18 0 1,-17 1 0,17-1-1,0 36 1,17 17 0,54 53-1,-1-17 1,54 35 15,-1-1-15,1-16-1,-71-54 1,-36-35-16,1 18 16,0-18-1,-18-18-15</inkml:trace>
  <inkml:trace contextRef="#ctx0" brushRef="#br0" timeOffset="118822.65">6244 10918 0,'0'0'0,"-17"0"0,-19-17 31,1 17-15,35 17-1,0 1 1,53 35 0,17 18-1,1 17 1,-36-35-1,-17 35 1,-89 0 0,-70 18-1,18-53 1,-36 17 0,88-52-1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9T10:09:14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10089 10178 0,'-17'-18'16,"-18"18"15,17 0-16,0 18-15,18-1 32,36 1-17,16-18 1,1 0 0,-35-18-16,53 18 15,34-17 1,54-1-1,0 18 1,-53-18 0,-36 18-1,54 0-15,70 0 32,53 18-17,17-18 1,-87 18-1,87-1 1,1-17 0,17 0-1,-106 0 1,71 0 0,-53-17-1,-70-1 1,-18 18-1,-36-18 1,71 1 0,71 17-1,53 0 17,-71 0-17,70 17 1,-70 1-1,-70-18 1,-54 0 0,-34 0-1,-1-18 1,35 18 0,19-17-1,34 17 1,-52 0-16,123 0 15,88 0 1,-53 17 0,-141 1 15,-158-18 0,35 0-31</inkml:trace>
  <inkml:trace contextRef="#ctx0" brushRef="#br0" timeOffset="29393.6">8061 14182 0,'-18'0'0,"36"0"16,-71 0-16,35 0 0,-34 0 16,16 0-1,1 0 17,53 0 30,-1 0-46,1 0-16,0 0 15,70 0 1,0 0 0,18-18-1,-53 18 1,-18 0-16,35 0 15,19 0 1,34 0 0,18 0 15,-35 0-15,53 0-1,0 0 1,35 0-1,-71 0 1,71 0 0,0 0-1,0 0 1,-35 0 0,-53 0-1,53 0 1,-18 0-1,-18 0 1,-17 0 0,70 0 15,-88 0-15,18 0-1,35 0 1,-52 0-1,87 0 1,18 0 0,35-18-1,-88 18 1,-70 0-16,70 0 16,36 0-1,17 0 1,0 0-1,-71 0 1,-70 0 0,70 0-16,19 0 31,-19-17-15,-70 17-1,-18 0-15,0 0 16,18 0-1,-17-18 1,-19 18 15,-34 0 1,-1 18-17,0-18-15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9T09:10:50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6297 6332 0,'53'0'16,"-106"0"-16,124 0 0,-54-17 15</inkml:trace>
  <inkml:trace contextRef="#ctx0" brushRef="#br0" timeOffset="63.13">6526 6315 0,'0'0'0,"106"-18"16</inkml:trace>
  <inkml:trace contextRef="#ctx0" brushRef="#br0" timeOffset="131.73">6685 6297 0,'71'0'31,"-177"0"-31,141 0 0,71 0 16,-71 0-1</inkml:trace>
  <inkml:trace contextRef="#ctx0" brushRef="#br0" timeOffset="2765.87">6844 6297 0,'0'0'0,"18"0"15,17 0 1,18-18 0,0 18-1,0 0 1,17-17 0,-17 17 15,18 0-16,-36 0 1,0 0 0,36 0-1,17 0 1,18 0 0,-36-18-1,-34 18-15,52 0 16,35-17-1,1 17 1,-1 0 0,-52-18-1,35 18 1,-1 0 15,-34 0-15,17 0-1,-35 0 1,53 0 0,17 0-1,18 0 1,-35 0 0,53 0-1,0 18 1,-18-18-1,-53 0 1,-53 0-16,54 0 16,34 0-1,36 0 1,-18 0 15,-35-18-15,35 18-1,-18-18 1,1 1 0,17-1-1,-71 18 1,36 0 0,-35 0-1,-1 0 1,-17-18-1,-35 18-15,53-17 16,70-1 0,17 0-1,-34 1 17,-54 17-17,36-18 1,0 18-1,53 0 1,-53 18 0,-71-18-16,53 17 15,18-17 1,-35 18 0,17-18-1,-18-18 1,71 18-1,18 0 1,18 0 0,-89 0-1,18 0 1,-1 0 15,-16 0-15,16 0-1,-16 0 1,34 0 0,18-17-1,36-1 1,-1 18 0,-53-18-1,54 18 1,-18-17-1,17 17 1,-53-18 0,71 18-1,-17 18 17,17-1-17,35-17 1,-52 18-1,-89-18-15,71 0 16,87 0 0,-16 0-1,-36 0 1,-53 0 0,35 0-1,1 0 1,-1 0-1,-88-18 1,53 18 0,1 0-1,-19 0 17,0 18-17,-52-18 1,35 18-1,35-18 1,-18 0 0,-17 17-1,18-17 1,17-17 0,0-1-1,-53 18 1,53-18-1,-17 1 1,17 17 0,-18-18-1,-35 18 1,18-17 15,18-1-15,17 18-1,-53 0 1,71-18 0,-18 1-1,-18-1 1,-34 0 0,-19 18-1,-52 0-15,70-17 16,53 17-1,88-18 1,-35 0 0,-105 18-1,105 0-15,17 18 32,-87-18-17,-36 0 1,-35 0-1,17 0 1,72 18 0,16-1-1,36 1 1,-70-18 0,35-18-1,-18 18 1,17-17-1,1-1 1,-53 18 0,35-18 15,18 18-15,17 0-1,-52 0 1,87 18-1,-17-18 1,-17 0 0,-36 18-1,-53-18 1,36 0 0,-19 0-1,-16 0 1,-36-18-1,17 18 1,1 0 0,-18 0 15,0 0-15,-36 18-1</inkml:trace>
  <inkml:trace contextRef="#ctx0" brushRef="#br0" timeOffset="4653.96">6385 6332 0</inkml:trace>
  <inkml:trace contextRef="#ctx0" brushRef="#br0" timeOffset="4785.25">6403 6385 0,'0'0'0,"0"18"16,18 35-1,-18-36-15,0 19 16,17-1-1</inkml:trace>
  <inkml:trace contextRef="#ctx0" brushRef="#br0" timeOffset="5410.38">6438 6615 0,'18'70'16,"-36"-176"-16,18 142 0,18 69 0,-18-69 15,17 34 1,-17-34 0,0-1-1,0 18 1,18 0 15,0-18-15,-18 0-1,17-17-15,1-1 16,0 36 0,-1-17-1,1 17 1,-18-18-1,18 0 1,-18 18 0,0 0-1,17-18 1,-17-17-16,0 17 16,0 18-1,0 0 16,0 0-15,18-18 0,-18 0-1,18-17 1,-18 17 0,17-17-1,-17 0 1,0-1-1,0 1 1,0 0 15,0-1 1,0 1-1</inkml:trace>
  <inkml:trace contextRef="#ctx0" brushRef="#br0" timeOffset="8155.84">6932 7990 0,'0'0'0,"88"0"15,71-17 1,-18 17 0,88 0-1,-17 0 1,0 0-1,-36-18 1,-70 18 0,-53 0-16,70 0 15,71-17 1,53-1 0,-17 0-1,-72 18 16,72-17-15,17-1 0,17 0-1,-87 1 1,-89 17-16,71 0 16,70 0-1,-53 0 1,-35-18-1,-35 18 1,71-18 0,17 18-1,35-17 1,-70 17 0,35 0-1,-36 0 16,1 0-15,18 0 0,-36 0-1,123 17 1,36-17 0,0 0-1,-53 18 1,-88-18-1,88 0 1,35-18 0,18 18-1,-142-17 1,72 17 0,-19 0 15,-16 0-16,-19 17 1,-53-17 0,36 18-1,0-18 1,53 0 0,-36-18-1,-88 18-15,89 0 16,87 0-1,1-17 1,-1 17 0,-105 0-1,70 0 1,-52 0 0,17 17 15,17-17-16,-52 0 1,106 18 0,17-18-1,-53 0 1,-105-18 0,34 18-1,1-17 1,18 17-1,-54 0 1,53 0 0,-17-18-1,18 18 1,-19 0 0,-69-18 15,16 18-16,1-17 1,35-1 0,0 1-1,-35 17 1,53 0 0,0 0-1,0 17 1,-54 1-1,36-18 1,1 17 0,34-17-1,0 0 1,-52 0 15,52 0-15,-17 0-1,0 0 1,-71 0 0,35 0-1,1 0 1,-18 18 0,0 0-1,-54-1 1,54 1-1,0-18 1,18 0 0,-36 0-1,-35 0-15,53 0 16,35-18 15,-18 18-15,1-17-1,-36 17 1,35 0 0,-17 0-1,-18 0 1,0 0 0,-17 0-1,35 17 1,17-17-1,18 0 1,-70-17 0,-53 17-16,35-18 15,-18 18 1,-35-18 15,-18 18-15</inkml:trace>
  <inkml:trace contextRef="#ctx0" brushRef="#br0" timeOffset="9740.11">26035 5944 0,'0'0'0,"0"-17"16,18 17 15,-18 17 47,0 1-46,0 0-17,0 34 1,17 1-1,-17-35-15,0 35 16,0 53 0,0 0-1,0-1 17,0-34-17,-35 17 1,17 0-1,1-17 1,-1-36 0,18 36-1,-18-18 1,18 0 0,18 0-1,0-18 1,-18 0-1,0 0 1,17 36 0,-17-36-1,0 0 1,0 1 0,0 34-1,0-17 1,18 0-1,0-18 1,-1 1 0,19-19-1</inkml:trace>
  <inkml:trace contextRef="#ctx0" brushRef="#br0" timeOffset="11691.85">8555 6332 0,'-18'-17'16,"18"-1"0,18 36 93,-18-1-109,0 1 16,17 0-16,1 52 15,-18-52-15,18 52 16,-1 36-1,1-18 17,-18 1-17,0-19 1,0-52-16,18 52 16,17 71-1,18 18 1,0 18-1,-18-89 1,-17 35 0,-1-35-1,-17-35 1,18-35 0,-18 0 62,0-1-63,0 1 1,0 0 0,0-36 30,0 0-30</inkml:trace>
  <inkml:trace contextRef="#ctx0" brushRef="#br0" timeOffset="12593.87">7267 6897 0,'0'0'0,"18"0"62,-18 17-31,0 1-31,0 0 16,0-1-16,0 36 16,0 35-1,0 1 1,0-36-1,0-18 17,-18-35-32,18 17 15</inkml:trace>
  <inkml:trace contextRef="#ctx0" brushRef="#br0" timeOffset="13030.31">7020 6914 0,'0'0'0,"0"-17"16,18 17-1,-18-18 1,18 18 0,-1 0-16,36-17 15,71-1 1,-19 0-1,-34 18 1,-53-17 0,-18 34 15,-18 1-15</inkml:trace>
  <inkml:trace contextRef="#ctx0" brushRef="#br0" timeOffset="13661.13">7796 6897 0,'18'0'31,"-18"-18"-15,0 1 0,18 17 15,-18 17-15,0 1-1,0-1 1,0 19-16,0 17 31,0-36-31,0 36 16,0 18-1,0-1 1,0-34 0,0-19-1</inkml:trace>
  <inkml:trace contextRef="#ctx0" brushRef="#br0" timeOffset="14847.3">10971 6332 0,'0'0'0,"0"18"78,0 0-62,0-1-1,0 36 1,0 35-1,18-17 1,0 52 0,-18 1-1,17-1 1,1-17 0,-18-53-16,18 53 15,-1 88 1,1-18-1,-1-52 1,1-71 0,0 0-1,-18-36 1,0 1 0,0 17 15,0-17-16,0 17 1,17-17 0,-17-1 15</inkml:trace>
  <inkml:trace contextRef="#ctx0" brushRef="#br0" timeOffset="15429.92">9737 6879 0,'17'0'31,"1"18"0,-18-1-15,0 36-1,18 36 1,-18-19 0,0-35-1,17 18 1,-17-17-1</inkml:trace>
  <inkml:trace contextRef="#ctx0" brushRef="#br0" timeOffset="15696.97">9507 6826 0,'18'0'0,"0"-17"16,17-1 0,-17 18-16,17-18 15,53 1 1,-17-1-1,-19 18 1,-34 0-16</inkml:trace>
  <inkml:trace contextRef="#ctx0" brushRef="#br0" timeOffset="16314.56">10319 6862 0,'0'0'0,"17"-18"15,1 18 1,-36 0 15,1 0-31,-36 18 16,-18-1-1,36 1 1,0-18 0,-1 0-1,1-18 1,18 1-1,34-1 1,18 0 0,18 18-1,18 36 1,-36 16 0,-52 19-1,-36-36 1,-36 36-1,37-36 1,34-17 0,36-1-1,34-17 1,54 0 15,0-17-15,-18 17-1,-52 0 1</inkml:trace>
  <inkml:trace contextRef="#ctx0" brushRef="#br0" timeOffset="17621.05">13176 6156 0,'0'0'0,"0"-18"0,18 18 15,-18-17 1,18 17 0,-18 17 15,0 1-15,17 0-1,1 17 1,-1 18-1,-17-18-15,18 36 16,0 52 0,-18 18-1,-18 0 1,18-35 0,0 71-1,18 17 1,17 0-1,0-89 1,-35-69-16,18 34 16,0 18 15,-1-52-15,-17-19-1,18-17 1,-18 18-1,0-36 17,0 1-17,0-1 1,-18 0 0</inkml:trace>
  <inkml:trace contextRef="#ctx0" brushRef="#br0" timeOffset="18182.95">12153 6826 0,'0'-17'0,"0"34"0,0-52 31,0 17-15,0 36-1,0 0 1,0 17 0,0 18-1,0 53 1,0-53 0,0-18-16,18 18 15,-18 17 1,0-34-1,0-19 1</inkml:trace>
  <inkml:trace contextRef="#ctx0" brushRef="#br0" timeOffset="18433.74">11783 6809 0,'70'-18'32,"-34"0"-32,69 1 15,37-19 1,-54 19-1,-71 17-15,19 0 16</inkml:trace>
  <inkml:trace contextRef="#ctx0" brushRef="#br0" timeOffset="19034.07">12418 6791 0,'0'0'16,"0"-18"15,17 18 0,1 0-15,17 0-1,54 0 1,-19 0 0,-52 0-16,-1 18 15,1 17 1,-71 18-1,-17 0 1,52-35 0,-17-1-1,17 1 1,36 0 0,17-1-1,53 1 1,18 17-1,-18 18 17,-53-18-17,-70 1 1,-53-1 0,0 0-1,17-17 1,54-36-1</inkml:trace>
  <inkml:trace contextRef="#ctx0" brushRef="#br0" timeOffset="19450.82">14605 7179 0,'18'0'31,"-1"0"-15,1 0-16,17-18 15,-17 18 1,-1 0 0</inkml:trace>
  <inkml:trace contextRef="#ctx0" brushRef="#br0" timeOffset="19651.09">15522 7161 0,'0'0'0,"18"0"0,0 0 15,17-17 1,0-1 0,-17 18-1</inkml:trace>
  <inkml:trace contextRef="#ctx0" brushRef="#br0" timeOffset="19851.41">16616 7126 0,'0'0'0,"17"0"0,19 0 16,-1-18-1</inkml:trace>
  <inkml:trace contextRef="#ctx0" brushRef="#br0" timeOffset="20069.03">17921 7161 0,'18'0'16,"-36"0"-16,53-17 0,-17 17 15,0 0 1</inkml:trace>
  <inkml:trace contextRef="#ctx0" brushRef="#br0" timeOffset="20268.14">18538 7355 0,'0'0'0,"53"-17"31,-17-19-15,-1 1 0,0 18-1</inkml:trace>
  <inkml:trace contextRef="#ctx0" brushRef="#br0" timeOffset="21528.27">24059 6050 0,'0'-18'0,"0"36"0,-17-53 16</inkml:trace>
  <inkml:trace contextRef="#ctx0" brushRef="#br0" timeOffset="22087.92">24042 5997 0,'0'0'0,"0"18"31,0-1-15,0 1 0,17 17-1,1 18 16,-18 0-15,18-35-16,-18 35 16,0 70-1,0 1 1,-18-1 0,18-52-1,-18-36-15,1 53 16,-1 18-1,18 35 1,18 0 0,17-53-1,0 18 1,1-17 0,-19-19 15,-17-35-16,0-17-15,18 17 16,-18 36 0,18-36-1,-1 0 1,-17-17 15,0-36 0,18 18-15,-18-17-16,0-19 16,17 19-16</inkml:trace>
  <inkml:trace contextRef="#ctx0" brushRef="#br0" timeOffset="22904.88">24906 6597 0,'0'0'0,"0"-18"16,18 18 0,-18 18 31,17-18-32,-17 18-15,18 17 31,-18-17-31,0-1 16,18 54 0,-1-18-1,-17 35 1,0-35 0,0 0-1,0 0 1,0-1-1,18-16 1,-18-19 0,18-17-1,-18 18 1,0-36 0,0 1 15,-18 17-31</inkml:trace>
  <inkml:trace contextRef="#ctx0" brushRef="#br0" timeOffset="23555.81">24589 6579 0,'0'0'0,"17"0"16,1 0 0,0 0 15,-1 0-31,36 0 16,71 0 15,34-17-16,-52-1 1,-71 0-16,54 1 16,-36 17-1,-36 0 1,-34 0 15,-1 17-15,18 1-1</inkml:trace>
  <inkml:trace contextRef="#ctx0" brushRef="#br0" timeOffset="25223.89">25153 6844 0,'0'-18'47,"18"18"-32,-1 0 1,-17-17 0,18 17-16,17 0 15,1 17 17,-19-17-32,1 18 15,-1 35 1,1-18-1,0 36 1,-18-36 0,0 18-1,0 0 1,0-36 0,0 1-1,-18-18 110,18-18-109,-18 18 15,18-17-15,0-1-1,-17 18-15,17-18 16,-18 1 0,18-1-16,0 1 15,-17-1 1,17 0-1,0 1 1,0-1 0,17 0-1,18 1 17,-17-1-17,0 18 1,-1-18-1,-17 1 1,36 17 0,-19 0-1,19 0 1,-1 0 0,-18 0-1,19 0 1,-19 0 15,1 0 47,0 0-62,-1 0-1,-17 17 1,18 1 0,0 0-1,-18-1 1,17 1 0,1 17-1,-18 1 1,0-1-1,0-18 1,-18 19 0,18-19-1,-17-17 1,17 18 0,-18 17-1,0-35 48,18-17-48,-17 17 1</inkml:trace>
  <inkml:trace contextRef="#ctx0" brushRef="#br0" timeOffset="49693.86">5115 9719 0,'18'-18'31,"-18"36"0,18-18-31,-18 18 0,0 17 16,17 53 15,-17 53-15,0 18-1,0-71 1,35 18 0,18-53-1,-17-18 1,17-35-1,-18-17 1,-17 17-16</inkml:trace>
  <inkml:trace contextRef="#ctx0" brushRef="#br0" timeOffset="50143.78">4957 10319 0,'35'-36'32,"-18"19"-32,89-1 15,-35 1 1,52-19-1,-17 19 1,-35-1 0,-36 18-1,-17 0 1,-18 18 0,0-1-1,0 1 1,17 17-1,-17-17 1,0 17 0,18 36-1,0-18 1,-1-18 0</inkml:trace>
  <inkml:trace contextRef="#ctx0" brushRef="#br0" timeOffset="50361.05">5486 9948 0,'0'0'0,"-18"-35"16,18 17 15,0 1-15,0 34 15</inkml:trace>
  <inkml:trace contextRef="#ctx0" brushRef="#br0" timeOffset="51112.4">6050 9825 0,'0'0'0,"0"-18"0,18 1 15,-1 17 17,-17 17-32,0 18 15,0 36 1,18-18-1,-18 53 1,18 0 0,-1-18-1,1-18 1,17-34 0,-17-36-1,-18-36 32,-35-17-31,-1-17-1,-34-1 1,-1 18 0,1 53-1,34 18-15,-17 17 16,-17 18-1,35 18 1,17-18 0,36-18-1,52 0 1,1 1 0,35-36 15,-18-18-16,-35 18 1,-18-35 0,-17 17-1,-54-17 1,19 35-16</inkml:trace>
  <inkml:trace contextRef="#ctx0" brushRef="#br0" timeOffset="51862.9">6032 9613 0,'0'0'16,"0"-17"0,0-19-1,18 36 1,-18-17-16,18 17 31,-18 17-15,17 1-1,-17 17-15,18 0 16,0 71 0,-1 35 15,19 1-16,-19-19 1,1-52 0,-18-19-1,0-16 1,0-19 0</inkml:trace>
  <inkml:trace contextRef="#ctx0" brushRef="#br0" timeOffset="79287.73">7038 5486 0,'18'0'47,"-1"0"-31,1 0-16,35 17 15,0 36 16,17 0-15,-17 0 0,18 0-1,-18-18 1,-18-17 0,-35-36-1,0 1 1,0-1-16</inkml:trace>
  <inkml:trace contextRef="#ctx0" brushRef="#br0" timeOffset="79671.9">7426 5486 0,'0'0'0,"0"-18"16,0 0-16,0 1 16,0-1-1,-18 18 1,1 18 0,-1-1-1,-53 72 1,1 16-1,-1-16 1,36-36 0,17-36-16,1 1 15,17-1 17,0-34-1,0-1-16</inkml:trace>
  <inkml:trace contextRef="#ctx0" brushRef="#br0" timeOffset="85175.82">4974 10918 0,'0'-17'31,"-17"17"0</inkml:trace>
  <inkml:trace contextRef="#ctx0" brushRef="#br0" timeOffset="86096.13">4392 10866 0,'18'0'15,"-1"0"1,1 0-16,0 0 16,52 0-1,36-18 1,-18 18-1,-53 0-15,54 0 16,17 0 0,-36 0-1,-52 18 1,-1-18 0,-17-18 30,-17 18-14,17-18-17,-18 18 1</inkml:trace>
  <inkml:trace contextRef="#ctx0" brushRef="#br0" timeOffset="86745.86">4815 10636 0,'0'0'0,"18"0"62,0 0-15,-1 0-31,1 0 0,0 18-16,-1-18 15,1 0 1,0 18-1,17-18 1,18 17 0,0 1-1,-18-18 1,0 0 0,0 17-1,-17 1 1,0 0-1,-36-1 17,-17 19-17,-36 17 17,36-18-32</inkml:trace>
  <inkml:trace contextRef="#ctx0" brushRef="#br0" timeOffset="103669.43">9578 10636 0,'0'18'125,"18"-18"-109,-18 18 0,17-1-1,1 1 1,-18-1-16,53 36 15,-18-17 1,36 52 0,-19-35-1,1 0 1,-17-36 0,-19 1-16,1-18 15</inkml:trace>
  <inkml:trace contextRef="#ctx0" brushRef="#br0" timeOffset="104138.77">9860 10601 0,'0'0'0,"0"-18"16,0 1 0,0 34 31,0 1-32,0 0-15,-18-1 16,1 1-16,-1 35 15,-52 53 1,17-1 0,17-34-1,19-18 1,-1-35 0,1-1-1</inkml:trace>
  <inkml:trace contextRef="#ctx0" brushRef="#br0" timeOffset="113264.1">4674 6315 0,'0'0'15,"-17"0"-15</inkml:trace>
  <inkml:trace contextRef="#ctx0" brushRef="#br0" timeOffset="113647.74">4657 6315 0,'17'0'62,"19"0"-62,34 0 16,36 0 0,-53 0-16,88 0 15,53 17 1,0 1-1,-35 17 1,-89-17 0,36 0-1,-18-1 17,-17-17-17,-18 0 1,-36 0 15,1 0 16,0 0-31,-1 0-1,1 0-15</inkml:trace>
  <inkml:trace contextRef="#ctx0" brushRef="#br0" timeOffset="114631.99">4604 6403 0,'17'0'0,"-17"-18"31,0 36-15,0 0 0,0 17-1,0 53 1,0 53-1,0-35 1,0-53-16,18 53 16,0 70-1,-1 36 1,19-36 0,-36-70-1,35 17 1,-18-34-1,19-1 1,-1-18 0,-17-52 15,17 17-15,0 1-1,1-36 1,-19 17-1,18-17 1,1 0 0,-1 0-1,0 18 1,1-18 0,52 0-1,35 0 1,54 0-1,52 0 1,-53 0 0,107-18 15,-37 1-15,-87 17-1,-106 0 1,-18 0-1,-17 0 32,0-18-31,-1 18 0,1 0-16</inkml:trace>
  <inkml:trace contextRef="#ctx0" brushRef="#br0" timeOffset="115166.13">5292 6862 0,'0'17'16,"0"1"0,0 52-1,17 36 1,1-35 0,-18-18-16,18 17 15,-1 36 1,1-53-1</inkml:trace>
  <inkml:trace contextRef="#ctx0" brushRef="#br0" timeOffset="115417.4">5115 6914 0,'0'0'0,"-17"0"0,17-17 16,0-1-1,-18 18 1,53 0 0,53-17-1,36-19 1,-36 36-1</inkml:trace>
  <inkml:trace contextRef="#ctx0" brushRef="#br0" timeOffset="115884.59">5821 7020 0,'0'0'0,"0"-35"16,0 17 0,-35 1-1,-1 17 1,1 17-1,-18 36 1,18 35 15,17 1-15,36-1 0,-1-18-1,54 1 1,17-71-1,-35-18 1,0-70 0,-35-53-1,-89 35 1,-35 71 0,71 35-1</inkml:trace>
  <inkml:trace contextRef="#ctx0" brushRef="#br0" timeOffset="117452.05">10231 10742 0,'0'0'0,"0"-18"0,-18 1 0,0 17 32,18-18-17,0 36 1,18-1 0,35 19-1,0-1 1,-18-17-1,0 17 1,-17-17 0,-18-36-1,-35-17 1,17-1 0,-17 1-1,17 0 1,-17 35-1,17 17 32,18 19-31,0 17 0,0-18-1,0-17 1,0-36 15,18 0-31,-18-17 16,0 17-16,0-17 15,0 17-15,0-17 16,0 18 0,-18 17-1,18 17 1,0 1-1,0-1 17</inkml:trace>
  <inkml:trace contextRef="#ctx0" brushRef="#br0" timeOffset="117969.68">11024 10425 0,'0'0'0,"0"-18"31,-17 18-15,17 18 15,0-1-31,17 19 16,-17-19-16,18 54 15,-18 52 1,35 18 15,-17-35-15,17 18-1,-17-89-15</inkml:trace>
  <inkml:trace contextRef="#ctx0" brushRef="#br0" timeOffset="118369.23">10760 10742 0,'0'0'16,"0"-18"-16,17-17 15,19 18 1,17-1 15,70 0-15,18-17-1,-17 17 1,-19 18 0,-52 36-1,0-1 1,-35 35-1,-18 19 1,0-36 0,0 17-1,0-52 1</inkml:trace>
  <inkml:trace contextRef="#ctx0" brushRef="#br0" timeOffset="118539.01">11236 10319 0,'0'0'0,"0"-18"31,18 18-15,-1 0-1,-17 18-15</inkml:trace>
  <inkml:trace contextRef="#ctx0" brushRef="#br0" timeOffset="119174.76">12047 10301 0,'0'0'0,"18"-18"15,-18 1 1,18 34-1,-1 36 1,1 36 0,-18 34-1,0-35 1,18 36 0,-18-18 15,17-54-16,1-69 1,-18-18 0,-18-54-1,-35-16 1,-17 34 0,-36 53-1,35 36 1,-17 17-1,53 18 1,35 18 0,0-18-1,53 35 1,35-35 0,18-18 15,-18-53-16,-35 1-15</inkml:trace>
  <inkml:trace contextRef="#ctx0" brushRef="#br0" timeOffset="128649.86">5062 6315 0,'0'0'0,"0"-18"47,0 0-31,18 18-16,-18-17 15,0-1 17,18 18-1,-18 18-15,17-18-1,-17 17 1,18 1-1,-18 0-15,18-1 16,-18 54 0,17 35-1,-17 0 1,0-36 0,18 54-1,-1-1 1,1 18-1,-18-35 1,0-53-16,18 70 16,-1 19 15,1-37-15,0-34-1,-18-18 1,17 0-1,-17 0 1,18 0 0,0 0-1,-18-36 1,17 1 0,-17-1-1</inkml:trace>
  <inkml:trace contextRef="#ctx0" brushRef="#br0" timeOffset="130516.93">4957 6350 0,'0'0'0,"0"-18"0,0 1 16,-18 34 15,18 1-31,-35 17 16,17 18-1,0-35-15,-35 52 16,-17 19-1,-1 16 17,18-52-17,18-17 1,17-19 0</inkml:trace>
  <inkml:trace contextRef="#ctx0" brushRef="#br0" timeOffset="131723.68">5080 6756 0,'0'0'16</inkml:trace>
  <inkml:trace contextRef="#ctx0" brushRef="#br0" timeOffset="131904.19">5080 6756 0,'-18'17'62,"1"1"-62,-19 17 16,-16 18-1,34-18-15,-35 18 16,0 18 0,18-18-1,17-18 1</inkml:trace>
  <inkml:trace contextRef="#ctx0" brushRef="#br0" timeOffset="132285.64">5115 7232 0,'-17'0'31</inkml:trace>
  <inkml:trace contextRef="#ctx0" brushRef="#br0" timeOffset="132372.16">5062 7250 0,'0'0'0,"0"17"0,-88 71 31,35-35-15,18-17 0,35-19-16</inkml:trace>
  <inkml:trace contextRef="#ctx0" brushRef="#br0" timeOffset="132786.79">5080 7691 0,'0'-18'31,"0"0"-15,-18 36-1,1 17 1,-19 0 0,19 1-1,-1-19-15,1 1 16,-1 0-16</inkml:trace>
  <inkml:trace contextRef="#ctx0" brushRef="#br0" timeOffset="133036.66">5186 7849 0,'0'0'0</inkml:trace>
  <inkml:trace contextRef="#ctx0" brushRef="#br0" timeOffset="-160348.46">23901 10283 0,'0'-17'32,"-36"-1"-17,36 1 1,0 34 0,0 1-1,0 35 1,0 17-1,0-34-15,0 52 16,18 88 0,0 71-1,-1 18 1,19-89 0,34 106-1,18 53 16,18 18-15,-35-18 0,-36-105-1,0 105 1,-35-35 0,-17-89-1,-1-52 1</inkml:trace>
  <inkml:trace contextRef="#ctx0" brushRef="#br0" timeOffset="-159447.62">25682 9860 0,'0'0'0,"0"18"0,0-1 15,0 54 1</inkml:trace>
  <inkml:trace contextRef="#ctx0" brushRef="#br0" timeOffset="-158782.08">25735 10195 0,'0'0'16,"18"53"-16,52 88 16,1 18-1,-18-18 1,35 106-1,18 35 1,-18-17 0,-35-71-1,0 106 1,0 17 0,0-34 15,0-72-16,0-87 1,-1 52 0,-16 0-1,-19 1 1,-17-18 0,0-71-1,0 35 1,0-17-1,-17-35 1,17-18 0,-18 17-1,0-17 1,18-35 15,0-1-15,-17-34 15,-36-1-15,-35 18-1,-18-18 1,53 18-16,-106 0 16,-176 0-1,-88 36 1,35-1-1,211-17 1,19-1 0,122-34-1</inkml:trace>
  <inkml:trace contextRef="#ctx0" brushRef="#br0" timeOffset="-157930.58">23689 10389 0,'18'0'15,"-1"0"1,54-17 0,123-19-1,159-17 1,70 1-1,-158 34 1,-142 0-16,89 18 16,-1-17-1,-105 17 17,-123 0-1,-36 0-16,0 17 1,17-17 0</inkml:trace>
  <inkml:trace contextRef="#ctx0" brushRef="#br0" timeOffset="-156897.39">23883 11324 0,'0'0'0,"-18"18"16,1-18-1,52-18 1,89 1 0,122-19-1,-16 1 1,-107 17-16,142 1 16,141-36-1,-18 17 1,-71 19-1,-158-1 1,-18 18 15,-88 0-15,-18 0 0,-17 0-1,17 0 1,-17-17-1,-36 17 32,0 0-47</inkml:trace>
  <inkml:trace contextRef="#ctx0" brushRef="#br0" timeOffset="-154959.15">25665 10672 0,'0'0'0,"17"-18"16,1 18-16,105-18 15,1 1 1,-54-1-16,89-17 31,88-1-15,-18 19-1,-52-1 1,-107 1 0,-52 17-16,0 0 15,-36 0 1,-17 17-1</inkml:trace>
  <inkml:trace contextRef="#ctx0" brushRef="#br0" timeOffset="-154527.24">26547 10283 0,'17'0'46,"1"0"-46,17 18 16,71 17 0,35 1-1,18-1 1,-89-17 0,1-1-1,-71 1 1,-18 17-1,-17-17 17,17-1-32,-17 19 15,-71 17 1</inkml:trace>
  <inkml:trace contextRef="#ctx0" brushRef="#br0" timeOffset="-130214.43">24042 12083 0,'17'0'16,"1"-18"-1,0 18 1,52-18-16,1 1 31,-36-1-31,53 0 16,71-17-1,0 0 1,17 0 0,-52 17-1,-71 18-15,70-18 16,106 1 0,18 17-1,18-18 1,-89 0-1,54 1 1,-36-1 0,-53 1-1,-71 17 1,-34 0 15,-36-18-15,-18 18 15,0 0 0,18 18 1,0-1 14</inkml:trace>
  <inkml:trace contextRef="#ctx0" brushRef="#br0" timeOffset="-129039.81">24289 12753 0,'0'0'0,"17"0"0,19 0 0,17-18 15,0 18 1,35-17 0,18 17 15,-1-18-15,125 0-1,34-17 1,36 0-1,-106 35 1,88-35 0,-70 35-1,-71-18 1,-53 18 0,-70 0-1,17 0 1,18-18-1,0 18 1,0 0 0,-35 0-16,17 0 31,18 0-15,-36 0-1,-52 18 1,18-18-1,-19 0 1,1 0 0</inkml:trace>
  <inkml:trace contextRef="#ctx0" brushRef="#br0" timeOffset="-95825.18">25082 12241 0,'-17'-17'16,"-1"17"15,18-18 32,18 18-63,-18-18 31,17 18-16,-17-17 1,-17 17 109</inkml:trace>
  <inkml:trace contextRef="#ctx0" brushRef="#br0" timeOffset="-8300.44">4075 8026 0,'-18'0'15,"0"-18"-15,1 18 16</inkml:trace>
  <inkml:trace contextRef="#ctx0" brushRef="#br0" timeOffset="-7633.55">3986 8079 0,'-17'0'0,"-1"-18"15,-17 18 1,-71 0 0,-35 35-1,35-17 1,71-18-16,-36 18 31,18-1-15,0 1-1,36-1 1,34-17 15,72-17-15,16-18 0</inkml:trace>
  <inkml:trace contextRef="#ctx0" brushRef="#br0" timeOffset="-7583.52">3704 8114 0,'53'-18'0,"-159"36"16,283-36-16,-301 36 0,265-53 0,-123 35 15</inkml:trace>
  <inkml:trace contextRef="#ctx0" brushRef="#br0" timeOffset="-7500.15">3898 8079 0,'-53'17'16,"-17"1"-1,17-18-15,-53 18 16,-18-1 0</inkml:trace>
  <inkml:trace contextRef="#ctx0" brushRef="#br0" timeOffset="-7415.75">3387 8167 0,'35'0'32,"35"0"-17</inkml:trace>
  <inkml:trace contextRef="#ctx0" brushRef="#br0" timeOffset="-4930.12">4145 8079 0,'-35'0'31,"0"0"-31,17-18 16,0 18-16,1 0 15,-1 0 1,-17 0 15,17 18-15,0-1 0,1 1-16,-1 0 15,-17 52 1,17-17-1,36-18 1,-18-17-16</inkml:trace>
  <inkml:trace contextRef="#ctx0" brushRef="#br0" timeOffset="36544.42">23301 11448 0,'-18'0'16,"1"-18"-1,-1 18-15,-35 0 16,-35 0 0,17 18-1,36-18 1,53 0 15,-1 0-15,36 0-16,36 0 31,-1 0-15,-53 0-16,53 0 15,0 0 1,-17 0-1,-53 0 1,-36 0 15,0 0-15,1 0 0,-1 0-1,18-18 1</inkml:trace>
  <inkml:trace contextRef="#ctx0" brushRef="#br0" timeOffset="59403.4">5239 5450 0,'-18'-17'32,"0"17"-17,1 0-15,17-18 16,-18 18-1,18 18 17,-17-1 15,-1 1-32,0 0 1,1-1-16,-1 1 0,-17 35 15,-1 17 1,1 1 15,18-18-15,-1-35 0,36-18 15,-1 0-16,1-18 1,-1 18-16,36-18 16,36-17-1,-1 17 1,-35 1 0,-36 17-1</inkml:trace>
  <inkml:trace contextRef="#ctx0" brushRef="#br0" timeOffset="59685.96">5151 5609 0,'0'-35'15,"0"17"1,0 36 0,0 0-1,-18 34 1,18-16-16,-18 34 16,18 54-1,0-18 1,18-36-1,0-52 1</inkml:trace>
  <inkml:trace contextRef="#ctx0" brushRef="#br0" timeOffset="59971.27">5380 5556 0,'0'0'0,"0"-17"16,18-1 0,-18 36 15,0 17-16,0-17-15,0 87 16,-36-16 0,19-1-1</inkml:trace>
  <inkml:trace contextRef="#ctx0" brushRef="#br0" timeOffset="60320.74">5592 5680 0,'0'0'0,"35"-53"31,-53 53-15,1 17-1,-19 19 1,-17-1-1,0 0 1,36-17 15,-1 0-15,18-1 0,35 1-1,1-1 1,-1 1-1,-17-18-15,17 18 16,18-1 0</inkml:trace>
  <inkml:trace contextRef="#ctx0" brushRef="#br0" timeOffset="60687.62">5750 5680 0,'0'0'0,"18"-53"15,-18 18 1,18 17-1,-36 88 17,18-34-17,-18-1-15,18 36 16,0 34 0,0-34-1,0-36 1,18-35-1</inkml:trace>
  <inkml:trace contextRef="#ctx0" brushRef="#br0" timeOffset="61158.6">5768 5697 0,'0'-53'15,"0"106"-15,-18-123 0,18 35 16,0-1-1,0 1 1,53 0 0,-18 17-1,36 0 1,-18 36 0,-18 53-1,-35-1 1,-17-17-1,-36 0 17,0-18-17,35-17 1,36-18 15,-1 0-15,36 0-1,0 18 1,0 17 0,-35 0-1,-36 18 1,-70-18 0,17 1-1,36-36-15,-35 17 16</inkml:trace>
  <inkml:trace contextRef="#ctx0" brushRef="#br0" timeOffset="62041.68">7320 5821 0,'18'-18'31,"-18"36"16,0-1-31,-18 1-1,18 0-15,-18 35 16,-17 0 0,0-18-1,35-18-15,-35 19 31,17-19-15,36-17 15,-1-17-15,36-1 0,35 0-1,36-17 1,-71 35-1,-36-17-15</inkml:trace>
  <inkml:trace contextRef="#ctx0" brushRef="#br0" timeOffset="62324.04">7391 5909 0,'0'0'16,"0"-18"-16,0 1 16,0-1-1,0 36 17,17 35-17,1 0 1,-18-1-16,0 19 15,18 35 1,-1-18 0</inkml:trace>
  <inkml:trace contextRef="#ctx0" brushRef="#br0" timeOffset="62689.68">7743 5803 0,'0'0'0,"-17"-17"16,17-1-1,-18 18 1,18 35 0,0 0-1,18 54 1,-1-1 0,1-53-1,-18-17 16,18-18-31,-1-18 16,1-17-16</inkml:trace>
  <inkml:trace contextRef="#ctx0" brushRef="#br0" timeOffset="62989.71">7938 5803 0,'0'0'16,"17"-35"-16,-17 17 0,18 1 15,-36 34 16,1-17-15,-19 53 0,-17 0-1,18-18 1,17 1 0,1-36-1,17 17 16,35 1-15,0 17 0,1 0-1,-19-35-15,19 18 16,-19 0-16</inkml:trace>
  <inkml:trace contextRef="#ctx0" brushRef="#br0" timeOffset="63709.48">8079 5838 0,'-18'0'16,"18"18"30,0 0-30,0 17 0,0 0-16,18 18 15,-18 18 1,0-36 0,0-17-1,17-54 1,-17-34-1,18-36 1,-18 0 0,-18 36-1,1 17 1,-1 17 0,18 19 15,18-1-16,17 18 1,18 0 0,17 18-1,-34 35 1,-36 0 0,-18-18-1,-17 0 1,-1 0-1,19-35 1,34 0 15,19 18-15,34 0 0,-17 17-1,-18 0 16,-35 1-15,-52-1 0,-19 0-1</inkml:trace>
  <inkml:trace contextRef="#ctx0" brushRef="#br0" timeOffset="64258.57">9454 5680 0,'0'0'16,"0"-18"-16,0 0 31,0 89 0,0-53-15,18 17-16,-18 18 16,35 35-1,-17-17 1,-18-36 0</inkml:trace>
  <inkml:trace contextRef="#ctx0" brushRef="#br0" timeOffset="64725.75">9525 5644 0,'0'-17'15,"0"34"-15,18-52 0,-18 18 16,0-1-16,0 0 16,-18 18-1,0 18 1,-17 35-1,-18 0 1,18 0 0,0-18-1,17 0 1,0-35 15,54 18 0,17-18-15,17 0 0,-35 0-1,-17 0-15,0 0 0</inkml:trace>
  <inkml:trace contextRef="#ctx0" brushRef="#br0" timeOffset="65042.24">9772 5556 0,'0'0'0,"-18"-17"15,1-1 1,17 36 0,0-1-1,0 71 1,17 1 0,1-19-1,0-35-15,-1 18 16,1-35-16</inkml:trace>
  <inkml:trace contextRef="#ctx0" brushRef="#br0" timeOffset="65393.7">9984 5680 0,'0'0'15,"0"-18"-15,-18 0 32,0 36-17,-17 0 1,17 17 0,1-35-16,-19 35 15,1-17 1,18 0-1,17-1 1,35-17 0,0 18-1,53 17 17,1 0-17,-37-17-15</inkml:trace>
  <inkml:trace contextRef="#ctx0" brushRef="#br0" timeOffset="66061.84">10178 5733 0,'0'0'0,"-18"17"31,18 1-15,0 0-16,18 34 15,-1 19 17,1-53-17,-18-1-15,18-17 16,-18-17-1,-18-36 1,0-18 0,18 36-16,-17-36 15,-1-34 1,18 52 0,18 35-1,52 0 1,1 36-1,17 17 1,-35 18 0,-35 18 15,-36-36-15,-35 18-1,18-18 1,17-35-1,36 0 17,-1 0-32,19 0 15,69 18 1,-16 17 0,-54-17-1,-17-1 1,-71 1-1,-53 0 1</inkml:trace>
  <inkml:trace contextRef="#ctx0" brushRef="#br0" timeOffset="66654.5">15028 5644 0,'18'0'32,"-18"-17"-17,18-1 1</inkml:trace>
  <inkml:trace contextRef="#ctx0" brushRef="#br0" timeOffset="66894.18">16210 5609 0,'18'0'15,"-36"0"-15,36-17 16,-18-1 0,0 0-1,17 18 1,1-17 0,0 17-16,17 0 15,0 0-15</inkml:trace>
  <inkml:trace contextRef="#ctx0" brushRef="#br0" timeOffset="67060.98">17621 5574 0,'0'0'0,"18"-18"15,0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9T09:23:37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4427 9701 0,'-17'0'32,"34"0"46,1 0-63,0 0-15,-1 0 16,1-17 0,35 17-1,17 0 1,1-18-1,35 0 1,-36 1 0,19-1-1,-1 1 1,18-1 0,-36 18 15,-35-18-31,36 18 15,35-17 1,0-1 0,-36 18-1,36 0 1,-18 0 0,0 0-1,1 0 1,-37 0-1,1 0 1,-17 0 0,-19 0-1,19 0 17,-1 0-17,18 0 1,0-18-1,17 18 1,-34 0 0,16 0-1,-16 0 1,17 0 0,-18 0-1,36 0 1,17 0-1,0 0 1,0 0 0,-17 0-1,34 0 1,19 0 15,-1 0-15,1 0-1,-36-17 1,18-1 0,0 18-1,-18 0 1,-35-18 0,-35 18-16,52 0 15,36 0 1,0 0-1,17-17 1,-52 17 0,70 0-1,18 17 1,-18-17 15,0-17-15,-35 17-1,35-18 1,0 18 0,-53 0-1,-53 0-15,54 0 16,16 0 0,-16-17-1,-1 17 1,-53 0-1,18 0 1,18 0 0,-1 0-1,36 0 17,-36 0-17,72-18 1,-19 18-1,-17 0 1,0 18 0,-36-18-1,18 17 1,18 1 0,18-1-1,-54-17 1,71 18-1,18-18 1,0 0 0,0 0-1,-53 18 17,52-18-17,-34-18 1,-1 18-1,-35-18 1,-52 18-16,34 0 16,71 0-1,0 0 1,18 0 0,-35 0-1,17 0 1,0 0-1,0 0 1,-18 0 0,-34 0-1,52 0 17,-18 18-17,18-18 1,-70 0-1,52 0 1,-17 0 0,-18-18-1,-35 18 1,0 0 0,0 0-1,-18-17 1,-17 17-1,0 17 17,17 1-17,-17-18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9T09:25:14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7426 0,'0'35'15,"0"-70"-15,-17 106 0,-1-54 0,18 36 16</inkml:trace>
  <inkml:trace contextRef="#ctx0" brushRef="#br0" timeOffset="65.84">2328 7620 0,'-17'0'15</inkml:trace>
  <inkml:trace contextRef="#ctx0" brushRef="#br0" timeOffset="117.33">2311 7638 0,'0'17'16,"-18"1"-1,36-53-15,-54 70 0</inkml:trace>
  <inkml:trace contextRef="#ctx0" brushRef="#br0" timeOffset="231.26">2275 7691 0,'0'0'0,"0"17"46</inkml:trace>
  <inkml:trace contextRef="#ctx0" brushRef="#br0" timeOffset="387.71">2275 7708 0</inkml:trace>
  <inkml:trace contextRef="#ctx0" brushRef="#br0" timeOffset="2202.51">2399 7197 0,'0'35'0,"0"-70"0,0 88 15,-18 17 1,1-52-16,-1 35 16,0-36-16,18 36 15,-17-17 1,17-1 0,0-18-1,-18 1 16,0 17-15,1-35 0,17 18-16,0 0 15,-18-18 1,18 17 15,0 1 0,0 0-15,0-1 0,0 18-1,0-17 17,18-18 77,-1 0-93,1 0-1,0 0 1,-1 0-1,1 0 1,0 18 0,-1-1-1,1 1-15,0 17 16,17 36 0,-18 17-1,1-17 1,0-18-16,-1 17 15,-17-35-15</inkml:trace>
  <inkml:trace contextRef="#ctx0" brushRef="#br0" timeOffset="7207.92">17674 1429 0,'0'0'15,"-17"-18"1,-1 0 0,0 1-1,18 52 16,18 0-15,-18 89 0,18 52-1,-1 36 1,1-71 0,17 35-1,0-52 1,-17-71 15,-18-36-31,18-17 0</inkml:trace>
  <inkml:trace contextRef="#ctx0" brushRef="#br0" timeOffset="8261.23">17568 1305 0,'0'0'0,"18"0"47,0-17-31,70-1-1,71 0 1,35-17 0,-36 17-1,-87 1 1,105 17-1,71-18 1,0 1 0,-35-1-1,-106 0 1,52 1 0,-52 17-1,-35-18 1,-36 18-1,0 0 1,-17 0 0,0 0-1,-18 18 1,0 17 15,0 35-31,0 54 31,17 35-15,1-36 0,35 89-1,17-18 1,19-35 0,-19-18-1,-35-71 1,1-17-1,-36-35 1,-71-36 0,-52-17-1,-1 17 1,-140 18 0,-72 0 15,-16 36-16,140-19 1,124 1-16,-53-1 16,17 19-1,54-19 1,52 1 0</inkml:trace>
  <inkml:trace contextRef="#ctx0" brushRef="#br0" timeOffset="36396.91">2170 13758 0,'17'0'0,"-34"0"0,52 0 15,0 18 1,-53-18 0,1 18-16</inkml:trace>
  <inkml:trace contextRef="#ctx0" brushRef="#br0" timeOffset="37464.94">1729 13952 0,'0'-17'0,"0"34"0,-18-34 16,18-1-1,-18 18 1,18 18 0,0-1-1,18 19 1,17 52-1,-17 18 1,-18 0 0,18 105-1,-1 18 1,18-35 0,1-70-1,-19-71-15,19 35 16,17 53 15,-1 0-15,1 18-1,-17 17 1,-1-70 0,-17 35-1,-1-35 1,1-18-1,-1-17 1,-17 0 0,18-1-1,0 1 1,-1-1 0,-17-17-1,0 35 1,0 18 15,0-18-15,0 18-1,0-53 1,0 35 0,0-17-1,0-36 1,0-17-16,0-1 15,0 19 1,0-1 0,0-17 15,18-18 110,0 0-126,-1 0 1,1 0-16,0 0 15,-1 0 1,1 0 0</inkml:trace>
  <inkml:trace contextRef="#ctx0" brushRef="#br0" timeOffset="156276.31">21343 9507 0,'0'-17'31,"18"-1"-31,17-17 16,18 17-1,-35 18 1,-18 35 0,0 54-1,0-1 1,17 53 0,1 53-1,17 0 1,-17-53-1,52 141 1,1-35 0,-1-53-1,19 106 1,16-35 15,-52-71-15,-17-106-16,17 106 15,17 123 1,1-34 0,-1 17-1,-35-106 1,1 141 0,-1 0-1,0 35 1,-17-123-1,17 159 1,0 0 0,-17-18 15,-18-53-31,0-124 16,-18 19 15,-34-54-16,16-17 1,19-88 0,-1-1-1,0-35 1,18-70 15</inkml:trace>
  <inkml:trace contextRef="#ctx0" brushRef="#br0" timeOffset="158278.47">21026 9543 0,'-18'0'0,"36"0"0,-36-18 15,36 18 17,-18-18-17,52 18 1,72-35-1,-1 17 1,-34 1-16,87-18 16,142-18-1,17 0 1,70 0 0,-140 18-1,105-1 1,-158 1-1,-124 17 1,-53 18 0,-17-17-1,53-1 1,-1 18 15,-17-18-15,0 18-1,-35 0 1,-1 0 0,1 18-1,-18 0 1,0 17 0,-18 36-1,18 17 1,0 35-1,18 1 1,0 87 0,35 19-1,-1 34 17,37 18-17,-19-52 1,36 122-1,18 54 1,-19 35 0,-16 18-1,-19-142 1,1 177 0,-1-18-1,-17 1 1,-53-177-1,18 105 1,-18-52 15,17-71-15,19-88 0,17 71-1,-1-54 1,1-52-1,-35-35 1,0-54 0,-1-17-1,-17-18 1,0-17 31,-17 0-32,-36 17 1,-53 18 0,18-18-1,17 1 1,-70-1 0,-123 53-1,-36-17 1,-53-19-1,53-16 1,-176 34 0,70-34-1,194-19 1,159-17 0,71 0-1</inkml:trace>
  <inkml:trace contextRef="#ctx0" brushRef="#br0" timeOffset="159747.93">22260 14323 0,'0'0'0,"-53"-18"15,36 18 1,-1 0-16,0-17 16,36 17 30,0 0-30,17 0 0,18 0 15,17-18-15,1 18-1,-18-18-15,70 1 16,213-36-1,-142 17 1,88-17 0,-106 36-1,142-18 1,-18-18 0,-71 17-1,-106 19 1,-87 17-1,-19 0 1,1-18 15,0 18-15,17 0 0,0-18-1,18 18 1,18-17-1,-19 17 1,-16 0 0,-1 0-1,-53 17 1</inkml:trace>
  <inkml:trace contextRef="#ctx0" brushRef="#br0" timeOffset="161785.01">20514 16439 0,'0'-35'16,"0"70"-16,-18-87 0,1-1 16,17 35-16,-18 18 15,18-35 1,0 52 15,18 19-15,-1 17-1,1 52 1,0 54 0,-1-18-1,-17-70 1,18-54-16,-18 1 16</inkml:trace>
  <inkml:trace contextRef="#ctx0" brushRef="#br0" timeOffset="162015.56">20197 16457 0,'0'0'0,"-53"-18"16,17 18-1,19 0 1,34-17-1,72-18 1,16-1 0,36 1-1,-70 35 1,-18-18 0</inkml:trace>
  <inkml:trace contextRef="#ctx0" brushRef="#br0" timeOffset="162316.34">20973 16192 0,'-18'0'0,"0"-17"16,1-1-1,34 1 1,19 34 0,17 18-1,17 54 1,-35-1 0,1 18 15,-19-36-16,-17-17-15</inkml:trace>
  <inkml:trace contextRef="#ctx0" brushRef="#br0" timeOffset="165302.4">21131 14534 0,'0'0'16,"-17"0"-16,-1 0 0,-52 18 31,17 0-15,0-18-1,70 0 16,1 0-15,17 0 0,18 0-1,-35 0-15,70-18 16,88-17 0,54-18-1,-19 0 1,-52 18-1,-106 17 1,-35 18 0,-36 0-1,-17 18 1,17-1 0,-35 1-16,0-18 31,36 0-31</inkml:trace>
  <inkml:trace contextRef="#ctx0" brushRef="#br0" timeOffset="165769.99">21572 14288 0,'0'0'0,"-88"0"15,0-18 1,53 18 0,17-18-1,71 1 32,0 17-31,0 0-1,-18 0-15,36 17 16,34 1 0,19-18-1,-18 18 1,-36-18 0,-52 17-1,-18 18 1,-35 1-1,-36 34 1,18-34 0,-35 34-1,35-17 17,18-18-32</inkml:trace>
  <inkml:trace contextRef="#ctx0" brushRef="#br0" timeOffset="167421.53">19738 14552 0,'0'0'16,"-18"18"0,18-1-1,-17 1 1,17 0-16,0 17 16,0 0-1,53 0 1,17-35-1,1-17 1,52-18 0,-35-36 15,-35 0-15,-53 1-1,-35 35 1,-36-1-1,-34 19 1,16 52 0,1 18-1,71-18 1,-1 36 0,18-1-1,35 1 1,0-18-1,1-36-15,17 1 16,70 0 15,-17-36-15,0-53 0,-53 1-1,0-36 1,-53 0-1,-18 18 1,0 53 0,-17 0-1,0 35 1,0 35 0,-1 18-1,19 0 1,17 0-1,35-18 1,18 0 0,17-17 15,19 17-15,-1-17-1,-35 17 1,-18 0-1,-35-17 1,-53 17 0,-18 0-1,1-17 1,17-18 0,35-53-1,1 18 1</inkml:trace>
  <inkml:trace contextRef="#ctx0" brushRef="#br0" timeOffset="168339.43">20602 14429 0,'0'-36'31,"0"54"16,18-18-47,-18 18 15,18-1-15,-18 19 0,17 16 32,1-34-32,-1 53 15,19 17 1,-1 0 0,-17-53-1,17 1 1,-35-19-1,0-34 17,-18 17-17,1-53 1,-19 0 0,19 0-1,-1 18-15,0-18 16,-17-18-1,18-17 1,-1 17 0,0 1 15,1 35-15,17 17-1,17 0 1,1 1-1,0-1 1,-1 18 0,36 0-1,-18 0 1,18 18 0,-35-1-1,17 19 1,-17-1-1,-1 35 17,-34 1-17,-1-36 1,-35 18 0,18-35-1,-18-18 1,35 0-1,1 0 1</inkml:trace>
  <inkml:trace contextRef="#ctx0" brushRef="#br0" timeOffset="170156.79">22454 14834 0,'0'-17'0,"-17"-1"32,-1 18-17,18 18 32,0-1-31,0 1-1,0 0 1,-18-18 15</inkml:trace>
  <inkml:trace contextRef="#ctx0" brushRef="#br0" timeOffset="179506.81">22049 11906 0,'-18'0'15,"0"0"1,18 18 15,-17 0-15,17-1 0,17-17 77,1 0-77,0 0 0,-1 0-16,1 0 15,17 0 1,-17 0-16,17-17 15,0 17 1,1-18 0,-1 18-1,0 0 1,0-18 0,18 18-1,0 0 1,0 0 15,-35-17-15,-1 17-16,1 0 15,0 0 1,35-18 0,17 0-1,1 18 1,-1 0-1,1-17 1,-1-1 0,-17 18-1,-35-18-15,35 18 16,-18 0-16,18-17 16,35 17-1,-17-18 16,-18 18-15,35-17 0,0-1-1,-17 0 1,-18 18 0,-36 0-16,36-17 15,35 17 1,-17-18-1,35 0 1,-53 18 0,53-17-1,-54 17 1,19 0 0,-36-18-1,1 18 1,17 0 15,-18-18-15,0 18-1,18 0 1,-35 0-16,17-17 16,18 17-1,-18 0 1,-17 0-1,-36 0 48,0 0-32,1 0 32,-1-18-32</inkml:trace>
  <inkml:trace contextRef="#ctx0" brushRef="#br0" timeOffset="183160.96">21149 12876 0,'0'0'0,"0"-17"16,0-1-16,0 36 31,0-1-16,18 19-15,-1 17 16,1 88 0,17 0-1,0-18 1,1-70 15,-19-53-31</inkml:trace>
  <inkml:trace contextRef="#ctx0" brushRef="#br0" timeOffset="183377.03">20955 12947 0,'0'-18'0,"53"1"47,-35-1-47,52 0 16,1-17-1,-18 35 1</inkml:trace>
  <inkml:trace contextRef="#ctx0" brushRef="#br0" timeOffset="184670.37">21678 12912 0,'0'0'15,"0"-18"-15,18-17 16,-18-1-1,17 36 1,-17 18 0,0 35-1,-17 0 1,-54-18 15,1 1-15,34-19-1,-34-34 1,17-1 0,0-35-1,53 18 1,0 17 0,71-17-1,17 35 1,0 17-1,-17 36 1,-36 18 0,-53 35 15,-35 17-15,-17-17-1,34-53 1,19-35-1,52-18 17,-35-18-17,35 18-15,1-18 16,34 1 0,-17 17-1,0-18 1,-18 18-1,-17 0 17,0 0 93,-1 0-47,1 0-63,0 0 1,-1-18 0,1 18 15,-18 18 188</inkml:trace>
  <inkml:trace contextRef="#ctx0" brushRef="#br0" timeOffset="196461.84">19791 14517 0,'-18'17'0,"1"1"16,52-53-16,-88 88 0,18-53 0,-1 53 15,-52 17 1,18 1 0,52-36-1,36 0 1,70-17 0,71-36 15,87-35-16,-16-35 1,-107 35 0,-35-35-1,-88 18 1,-88 34 0,0 36-1,-71 53 1,36 18-1,88-1 1,87-17 0,72-35-1,123-53 1,70-54 15,-34-34-15,-160 52-1,-17-34 1,-124 52 0,-105 53-1,-54 35 1,54 18 0,70-18-16,0 36 15,71 17 1,88-35-1,-1-53 1,125-53 0,-1-53-1,-53 0 17,-87 18-17,-89 53 1,-124 52-1,-52 54 1,17 52 0,106-34-1,71-1 1,105-71 0,54-52-1,34-35 1,-105-1-1,0-35 1,-88 36 0,-107 34 15,-34 54-15,52 17-16,-70 18 15,-35 71 1,141-36-1,105-18 1,89-34 0,-36-54-1,71-70 1,-70 0 0,-71-18-1,-88 35 1,-54 54-1,-52 52 1,0 71 0,88-36 15,36-34-31,17 16 16,88-34-1,53-53 1,-53-18-1,0-35 1,-88 35 0</inkml:trace>
  <inkml:trace contextRef="#ctx0" brushRef="#br0" timeOffset="198898.01">19562 12524 0,'0'0'0,"-36"0"16,19 0 0,-19 0-1,1 0 1,17 17-16,1-17 16,34 0 15,-17-17-31,18 17 15,70-36 1,53 1 0,0 17-1,106-52 1,53 17 0,-17-18-1,-19 18 1,-105 18-1,70-18 17,-35 18-17,-70 0 1,-54 35 0,-17-18-1,0 0 1,-18 1-1,-17 17 1,0 0 0,-1 0-1,19 0 1,-19 0 0,1 0 15,-36 0 0,-17 0 0,17 0-15,1 0-16,-19 0 16,19 0-16</inkml:trace>
  <inkml:trace contextRef="#ctx0" brushRef="#br0" timeOffset="199597.98">21272 11818 0,'0'0'0,"-17"0"16,17-18-1,-18 18-15,1 0 16,-1 0 0,-17 0-1,35 18 1,-18-18-1,36 0 17,-1 0-17,54 0 1,-18 0-16,53 0 16,105 0-1,-17 18 1,-53-18 15,-88 17-15,-35-17-16,17 18 15,-17-18 1,0 18 0,-18-1 62,0 1-78,-18-18 15,18 18-15,-18 34 16,-52 37 0,-36-1-1,18-18 1,52-34-1,-34-1 1,-18 18 0,70-53-16</inkml:trace>
  <inkml:trace contextRef="#ctx0" brushRef="#br0" timeOffset="200900.67">18732 12594 0,'0'0'0,"-17"0"16,17-17 0,-18 17-1,18 17 17,0 1-1,18-18-31,-18 17 15,17-17-15,19 18 16,34-18 0,1-18-1,-18 1 1,-18-18 0,-35-18-1,-53-18 16,-17 36-15,34 17-16,-52 18 16,-53 18-1,35 52 1,36 19 0,52-37-1,53 19 1,53-18-1,36-18 1,17-35 0,-53-17-1,18-36 1,-35-53 0,-36-18-1,-35 36 16,-18 53-31,1-53 16,-1-18 0,-17 71-1,-1 52 1,1 18 0,0 54-1,17-1 1,36-35-1,17-18 1,53 0 0,36 1-1,-36-19 1,-35 19 0,-35-1 15,-18-18-31,-36 1 15,-34 35 1,-18-18 0,35-17-1,35-18-15,-17-35 16,35-18 0,35-18-16</inkml:trace>
  <inkml:trace contextRef="#ctx0" brushRef="#br0" timeOffset="201666.59">19279 12347 0,'18'0'0,"-36"0"0,36-17 15,-18 34 32,18 1-31,-18 35-16,35 0 31,0 35-15,18 0-1,0 0 1,0-35 0,-35-35-1,-18-1-15,-18-34 31,-17-36-15,-36-35 0,36 17-1,0 36-15,-1-18 16,19-35 15,-1 0-15,36-1-1,-18 36 1,35-17 0,0 35-1,0 17 1,-17 18 0,0 18-16,17-1 15,18 36 1,-18 0-1,-35 35 1,0-35 0,-17 0-1,-36 0 1,0-18 15,0-35-15,18 0-1,17-17 1,18-1 15,18 0-15,17 18 0,18 0-1,-36 18-15</inkml:trace>
  <inkml:trace contextRef="#ctx0" brushRef="#br0" timeOffset="207664.65">19614 14623 0,'18'0'46,"0"0"1,-18-18-31,35 18-16,18-18 16,106-35-1,105-17 1,-52 17-1,123 0 17,-53 0-17,-88 36 1,-106 17 0,-105 17-1,-18-17 1,-36 35-1,0-17 1,54-18 0,-1 0-1,36 0 48</inkml:trace>
  <inkml:trace contextRef="#ctx0" brushRef="#br0" timeOffset="208342.74">20920 14093 0,'-18'0'15,"0"-17"-15,54 34 0,-107-52 16,36 18 0,17 17-1,1 17-15,-1-17 31,18 18-15,35-18 15,1 0-31,34 0 16,54 0 0,122 0-1,37 17 1,-36 1-1,-141 0 1,-36-18 0,-52 17-1,-54-17 1,1 18 0,18-18-1,-72 35 1,-52 1-1,-18 34 1,18-17 0,71 0-1,-36 18 1,35-1 0,18-17-1,1 0 1,34-35-1,0-1 1,18-34 0</inkml:trace>
  <inkml:trace contextRef="#ctx0" brushRef="#br0" timeOffset="208875.95">21026 14023 0,'17'-18'31,"1"18"-15,-18 18-1,17-18 1,1 18 0,17-1-1,-35 1 1,18 35 0,-18 35-1,18 53 1,-1-35-1,1-53-15,17 17 16,18 1 0,-18-71-1,-35-18 1</inkml:trace>
  <inkml:trace contextRef="#ctx0" brushRef="#br0" timeOffset="209208.64">21096 14164 0,'0'0'0,"0"-18"0,0 1 16,0-19 0,18 36 31,-1 0-47,89-17 15,35-1 16,-17 18-15,-89 0-16</inkml:trace>
  <inkml:trace contextRef="#ctx0" brushRef="#br0" timeOffset="210109.43">19068 14376 0,'-18'-18'16,"36"36"-16,-36-54 0,0-16 15,18 16 1,0 19 0,0 34-1,0 54 1,0 88 0,18-36-1,0-52-15,-1 87 16,19-87-1,-19 17 1,1-70 0</inkml:trace>
  <inkml:trace contextRef="#ctx0" brushRef="#br0" timeOffset="210359.91">18627 14517 0,'0'0'0,"-36"-18"0,1 1 16,-35 17-1,52-18 1,36 18 0,17-35-1,88-18 1,71-18-1,-53 18 1,-70 36-16,17-1 16,0 18-1</inkml:trace>
  <inkml:trace contextRef="#ctx0" brushRef="#br0" timeOffset="210828.09">19244 14288 0,'0'0'0,"18"-18"16,-18-35-1,0 0 1,0 35-1,17 18 1,-17 53 15,0 53-15,0-18 15,0-35-31,18 53 16,17 70-1,1-17 1,-19-71 0,18 1-1,1-36 1,-36-71 15,0 0-15,0-35-1,-18 18 1</inkml:trace>
  <inkml:trace contextRef="#ctx0" brushRef="#br0" timeOffset="213365.63">21184 16404 0,'0'0'0,"18"-17"0,0-1 16,-18 0-1,-18 18 17,0 18-17,1 0 1</inkml:trace>
  <inkml:trace contextRef="#ctx0" brushRef="#br0" timeOffset="-214365.02">22490 13106 0,'0'-18'16,"-36"0"15,19 18-31,-19 0 16,19 0 15,34 0 0,1 0-15,70-17 0,71-1-1,0-17 1,-71 17-16,88-17 15,142-18 1,-1 0 0,18-35-1,-105 35 1,105-18 0,-71 1-1,-105 35 16,-88 35-15,-107 0 15,-34 35-15,-18-17-16</inkml:trace>
  <inkml:trace contextRef="#ctx0" brushRef="#br0" timeOffset="-213862.55">22772 13194 0,'0'0'15,"17"-18"-15,19 1 16,-72 34 31,19 1-47,-54 52 31,18 19-15,18-54-16,0 53 15,-1 36 1,36-54 0</inkml:trace>
  <inkml:trace contextRef="#ctx0" brushRef="#br0" timeOffset="-213563.62">23019 13141 0,'17'-18'0,"-34"36"0,52-53 0,-17 17 16,-1 0-16,-17 36 62,-17 0-62,-19 35 16,-34 70 0,17-17-1,35-53-15,-17 17 16,17-17-16</inkml:trace>
  <inkml:trace contextRef="#ctx0" brushRef="#br0" timeOffset="-213262.75">23372 13229 0,'0'0'0,"17"-17"0,1-19 15,-18 1 1,0 53 15,0-1-31,-18 54 16,-52 105-1,-1-35 1,53-88-16,-52 71 16,-1 17-1</inkml:trace>
  <inkml:trace contextRef="#ctx0" brushRef="#br0" timeOffset="-212545.13">23954 13229 0,'0'18'47,"-18"-1"-32,0 1 1,18 0 0,-17-1-1</inkml:trace>
  <inkml:trace contextRef="#ctx0" brushRef="#br0" timeOffset="-211332.12">23936 13247 0,'0'0'0,"-18"0"0,18 17 16,-17 1-1,-1 0 1,18-1-16,-18 1 0,-17 53 16,0-1-1,0 36 17,-18-18-17,35-53-15</inkml:trace>
  <inkml:trace contextRef="#ctx0" brushRef="#br0" timeOffset="-210900.2">24359 13088 0,'0'0'0,"18"0"32,-18 18-17,-35 52 1,-18 36 0,17-35-1,19-36-15,-36 53 16,18 18-1,-1-18 17,36-53-32</inkml:trace>
  <inkml:trace contextRef="#ctx0" brushRef="#br0" timeOffset="-210600.9">24518 13159 0,'-18'0'15,"18"17"1,0 1-1,0 0 1,0-1-16,-35 54 16,0-1-1,0 1 17,-1-18-17</inkml:trace>
  <inkml:trace contextRef="#ctx0" brushRef="#br0" timeOffset="-203973.34">28116 10072 0,'0'0'0,"36"-141"15,-36 70 17,0 89-17,0-1 1,0 19 0,17-1-1,1 88 1,17 71-1,-17 1 1,35 210 0,-36 71-1,-17 71 1,0-176 0,0 228-1,-35 1 1,18-18 15,87-53-15,-17-246-1,18 34 1,-71-158 0,-18-124-16</inkml:trace>
  <inkml:trace contextRef="#ctx0" brushRef="#br0" timeOffset="-202938.61">27922 9543 0,'-35'0'0,"70"0"0,-123 0 16,35 0 0,71 17 15,0-17-15,17 0-16,106-17 15,159-19 16,-18 1-15,247-18 0,18 0-1,-88 18 1,-230 17 0,-123 18-16,52-17 15,37 17 1,-54 0-1,0 0 1,-88 35 0,0 18-1,-36 88 1,-34 88 0,17-52-1,-18 158 1,0 53 15,-17 88-15,35 89-1,35-177 1,71 247 0,35 0-1,-35-53 1,-53-229-1,-35 105 1,-54-105 0,-70-124-1,-35-158 1,18-107 0,-124-69-1,-106-36 1,-176 17 15,123 89-15,-440 17-1,511 53 1,70 36 0,194-18-1,89-18 1,35-35-1</inkml:trace>
  <inkml:trace contextRef="#ctx0" brushRef="#br0" timeOffset="-201888.32">28134 12806 0,'0'0'0,"18"17"0,-1-17 16,36-17 0,71-1-1,105-17 17,0 17-32,177 1 31,106-1-16,70 0 1,-194 1 0,70 17-1,-176-18 1,-158 18 0,-89 0-1,-35-18 32,-17 18-16</inkml:trace>
  <inkml:trace contextRef="#ctx0" brushRef="#br0" timeOffset="-201186.75">26617 13000 0,'0'0'0,"0"-18"0,18 18 15,-18-17 1,-18 17 0,0 0-1,36-18 16,88 0-15,0 18 0,-36 0-16,89-17 15,88 17 1,-71-18 0,-87 18-1,-160-18 16</inkml:trace>
  <inkml:trace contextRef="#ctx0" brushRef="#br0" timeOffset="-200700.65">27005 12771 0,'0'0'0,"-17"-36"15,-36 19 1,35-1 0,-35 0-1,18 1 1,70 34 15,0-17-15,18 18-16,141 17 15,53-17 1,-106 0 0,18-1-1,-71-17 17,-70 18-17,-36-18 32,18 17-31,-53 19-1,-17-1 1,-36 36 0,18-1-1,35-35 1</inkml:trace>
  <inkml:trace contextRef="#ctx0" brushRef="#br0" timeOffset="-199802.38">29616 13406 0,'0'-18'0,"0"36"0,17-71 16,-17-18-1,18 18 1,-18 36-1,0 52 1,0 18 0,0 105 15,18 36-15,17-17-1,0-89 1,-17-17-1,-36-54-15</inkml:trace>
  <inkml:trace contextRef="#ctx0" brushRef="#br0" timeOffset="-199585.25">29439 13564 0,'0'0'0,"0"-17"0,-17-36 16,-1 17-1,18 1 1,53 18 0,35-19-1,18 19 17,70 17-17,-35-18-15</inkml:trace>
  <inkml:trace contextRef="#ctx0" brushRef="#br0" timeOffset="-199301.31">30127 13458 0,'0'0'0,"18"-17"0,-1-1 0,19-35 15,-19 0 1,1 36 0,-18 123 31,0 52-32,0 36 1,0-35-1,0-124-15</inkml:trace>
  <inkml:trace contextRef="#ctx0" brushRef="#br0" timeOffset="-197632.7">25929 12735 0,'0'0'15,"-53"0"1,0-17 0,36 17-16,-19-18 15,-16 18 1,16 0 0,36 35-1,36-17 1,16 17-1,37-17 1,34-36 15,1-35-15,-72 18 0,-34-18-1,-71 0 1,-53 36-1,-35 34 1,71 18 0,-18 36-1,70 0 1,36-36 0,-1-18-16,54 19 15,52-1 1,36-53-1,-36-17 1,-52-18 0,-18-17 15,-53-19-15,-18 1-1,-17 53 1,0 17-1,-1 36 1,1 35 0,35 0-1,18 0 1,35-18 0,-18-35-16,18 35 15,35 18 1,-70-18-1,-54 1 17,1-1-17,-35-17 1,34-36 0,36-17-1,18-1 1,52-52-1,36 0 1,-35 18 0,-53 52-1,-36 71 17,0-36-32,1 36 15,-1 18 1,36 17 15,-1-53-31,19 18 31,-19-35-15,-17-36 0,-17-17-1,-1-71 1,-35-35-1,35 18 1,1 52 0,17 53-16,17-17 15,36 35 1,35 18 0,-17 35-1,-36 0 1,-35 52-1,-70-34 1,-54-18 15,89-35-31</inkml:trace>
  <inkml:trace contextRef="#ctx0" brushRef="#br0" timeOffset="-195614.22">28328 10566 0,'-18'0'31,"1"-18"0,-1 18-15,1 0 0,-1 0 15,0 0-15,1 0 62,17-18 62,17 18-124,1 0-16,0 0 16,-1-17-16,71 17 15,-17-18 1,-18 18-1,35-17 1,53 17 0,0-18-1,0 18 1,-52 0 0,52-18-1,17 18 1,-34 0-1,-36 0 1,-35 0-16,35-17 16,71 17-1,-18 0 1,0 0 0,18 0-1,-71 0 16,53 0-15,0 0 0,-35-18-1,-35 18 1,17 0 0,-35 0-1,0 0 1,-18 0-1,0 0 1,1 0 0,-19 0-1,1 0 1,-1 0 0,1 0-1,-36 0 48,1 0-48,17 18 1,-18-18-16</inkml:trace>
  <inkml:trace contextRef="#ctx0" brushRef="#br0" timeOffset="-189073.84">26176 10566 0,'0'0'0,"18"35"31,35-17-15,17-18-1,18-18 1,1-17-1,-36-18 1,-53 18 0,-36-1-1,19 19-15,-36-1 16,-53 0 0,18 18-1,17 36 1,53-1-1,1 18 17,52 17-17,53-17 1,18-35 0,-18-18-1,36-18 1,-36-35-1,-35-17 1,-53 17 0,0 18-16,0-18 15,-18 0 1,-17 17 0,-18 54-1,35 0 16,1-1-31,-18 1 16,35 35 0,17 0-1,18-18 1,-17-17-16,35 17 16,35 0-1,-17-17 1,-36 0-1,-53 17 17,1-35-32,-36 35 15,0-17 1,18-18 0,17 0-1,18-18 1</inkml:trace>
  <inkml:trace contextRef="#ctx0" brushRef="#br0" timeOffset="-188437.42">26935 10442 0,'0'0'0,"0"-17"16,0-1-1,17 36 17,19 52-17,-19-17 1,1-18-16,-1 18 16,36 18-1,-35-18 16,0-36-15,-1 1 0,-17-53-1,-35-18 1,-18-35 0,0 35-1,18-35 1,0 17-1,35 18 1,53 18 0,-1-1-1,19 19 1,35 17 0,-18 35-1,-53-17 1,-17 35-1,-36 0 17,-52-18-17,-1-17 1,-17-1 0,70-17-1,1 0 1,52-17-1</inkml:trace>
  <inkml:trace contextRef="#ctx0" brushRef="#br0" timeOffset="-187589.04">27658 10495 0,'0'0'0,"-36"18"15,-16-1 1,16 1 0,-17-18-1,36 18 1,-1-18-1,0 0 1,36 0 62,0-18-78,-1 18 16,19 0-1,17 0 1,70-18 0,1 1-1,-1-1 1,-52 18 0,-54 0-16,18 0 15,-17 0 16,-36 0 1,1 0-17,-1 0-15,1 0 16,-19 0 0</inkml:trace>
  <inkml:trace contextRef="#ctx0" brushRef="#br0" timeOffset="-187072.08">27852 10372 0,'-18'0'15,"36"0"-15,-53 0 0,17 0 16,0-18-16,-17 18 16,0-18-1,-1 18 1,54 0 31,0 18-32,52-18 1,1 18 0,-18-18-16,17 17 15,18 1 1,-35-18 0,-35 18-1,0-1 1,-1 1-1,-17 0 17,-17-1-17,-36 18 1,17-17 15,19 0-31,-18 35 0,17-36 16</inkml:trace>
  <inkml:trace contextRef="#ctx0" brushRef="#br0" timeOffset="-185670.47">29510 11095 0,'0'0'0,"0"-18"0,18-52 31,-1 17-15,-17 17-1,18 1 1,-18 53 0,0 70-1,0-17 1,0-19-16,17 54 16,1 18-1,0-36 1,-18-35-1</inkml:trace>
  <inkml:trace contextRef="#ctx0" brushRef="#br0" timeOffset="-185469.97">29281 11077 0,'0'0'0,"0"-17"15,-18-19 1,36-17 0,-1 18-1,71-18 1,36 0 0,-36 18-1</inkml:trace>
  <inkml:trace contextRef="#ctx0" brushRef="#br0" timeOffset="-184950.75">30092 10848 0,'0'0'15,"70"-18"1,-34 1-1,-19-1 1,-34 18 0,-1 18-1,-52-1 1,-19 1 0,-52 0-1,35-1 1,54-34-1,69-19 1,54 1 0,-1 0-1,-17 35 1,35-18 0,18 53-1,-71 71 1,-105 35-1,-1-35 1,-34 0 0,69-53-1,36-35 1,88-1 0,71-17-1,18 0 1</inkml:trace>
  <inkml:trace contextRef="#ctx0" brushRef="#br0" timeOffset="-183117.11">27570 13035 0</inkml:trace>
  <inkml:trace contextRef="#ctx0" brushRef="#br0" timeOffset="-182575.58">28011 14993 0,'0'0'0,"0"-18"16,-18 1 0,0-1-1,1 18 1</inkml:trace>
  <inkml:trace contextRef="#ctx0" brushRef="#br0" timeOffset="-181815.16">29139 13600 0,'0'0'0,"-17"0"0,17-18 16,-18 18 0,1-18-1,17 36 16</inkml:trace>
  <inkml:trace contextRef="#ctx0" brushRef="#br0" timeOffset="-181358.28">28469 13035 0,'0'0'0,"18"18"47</inkml:trace>
  <inkml:trace contextRef="#ctx0" brushRef="#br0" timeOffset="-179088.47">28240 11836 0,'-18'0'31,"36"0"31,0 0-46,17 0 0,106 0-1,53 0 1,-53 0 0,71 0-1,-36-18 1,-35 18-1,-53 0 1,-35 0-16,53-18 16,88 18-1,18 0 1,-1-17 0,-16-1 15,-72 18-16,36-35 1,-18 17 0,-18 1-1,-17 17 1,35 0 0,18 17-1,-36-17 1,-87 0-1,17 0 1,-36 0 0,-17-17-1,-17 17 32,-36 0-47</inkml:trace>
  <inkml:trace contextRef="#ctx0" brushRef="#br0" timeOffset="-178304.77">28716 11889 0,'0'0'0,"18"-18"15,-1 18 1,-17-18 0,-17 18 31,17 18-47,-36 0 15,-34 35 1,-1 17-1,54-35-15,-54 54 16,-17 52 0,0-36-1,17 1 17,54-70-32,-1-1 15,18-17 16</inkml:trace>
  <inkml:trace contextRef="#ctx0" brushRef="#br0" timeOffset="-177853.98">29069 11906 0,'0'0'15,"18"-17"1,-1 17-16,-17 17 31,-53 19-15,-17 69 0,-1 1-1,18-53-15,-35 88 16,-53 36-1,35-36 1,53-53 0,36-70-1,-1-18 1</inkml:trace>
  <inkml:trace contextRef="#ctx0" brushRef="#br0" timeOffset="-177486.94">29439 11836 0,'0'0'0,"0"-18"16,-53 124 31,0-18-47,-17 36 31,35-54-31,-36 54 15,-52 70 1,-1-53 0,54-71-1,52-34 1</inkml:trace>
  <inkml:trace contextRef="#ctx0" brushRef="#br0" timeOffset="-177086.28">29722 11924 0,'0'0'0,"0"-18"16,-18 36 0,-35 17-1,18 18 1,-1 0-16,-16 35 15,-37 71 1,1 0 0,18-18-1,34-71 1,19-17 15</inkml:trace>
  <inkml:trace contextRef="#ctx0" brushRef="#br0" timeOffset="-176735.16">30145 11942 0,'17'0'0,"-34"0"0,17 0 16,-18 17 0,-17 36-1,-53 53 1,17 0-1,-35 35 1,18 0 0,18-35-1,52-18 1,18-70 0</inkml:trace>
  <inkml:trace contextRef="#ctx0" brushRef="#br0" timeOffset="-176402.52">30409 11959 0,'0'0'16,"18"-17"-16,17-19 16,-52 89 15,-1-18-31,-17 36 16,-53 88-1,-1-1 1,36-69-1,1 17 1,34-54 0</inkml:trace>
  <inkml:trace contextRef="#ctx0" brushRef="#br0" timeOffset="-176133.34">30603 12083 0,'0'0'0,"18"-18"16,-18 36-1,-18 17 1,-17 53-1,-35 36 1,17-36 0,35-35-16,-17 17 15</inkml:trace>
  <inkml:trace contextRef="#ctx0" brushRef="#br0" timeOffset="-175886.09">30868 12241 0,'0'0'0,"0"18"16,-18 35-1,1 0 1,-1-36-16,-17 54 16,0 17-1</inkml:trace>
  <inkml:trace contextRef="#ctx0" brushRef="#br0" timeOffset="-68663.89">8079 11324 0,'-18'0'16,"18"-17"-16,-18 17 31,1 0-31,-1 0 31,36 0 63,-1 0-63,1 0-15,-18 17 93</inkml:trace>
  <inkml:trace contextRef="#ctx0" brushRef="#br0" timeOffset="-65471.5">8996 4692 0,'0'-18'31,"0"1"0,-18 17 0,1 0-31,-1 0 16,-17 17 0,-1 19-1,19-1 1,-19 35-1,-16 89 1,34 18 0,36-1-1,34-70 1,-34-71-16,53 53 16,52-17-1</inkml:trace>
  <inkml:trace contextRef="#ctx0" brushRef="#br0" timeOffset="-64020.68">9596 4745 0,'0'0'0,"0"17"47,0 1-47,0 17 15,0 107 1,0 34-1,35 0 1,-18-105 0,19 17-1,-19-70 1,-17-36 15,0 0-15,0 1-16,-35-54 15,17-70 1,1 88-16,17-53 16,0 1-1,0-19 1,17 36 0,19 53-1,-1 17 1,36 18-1,-54 0-15,18 35 16,-35 53 0,-35 54-1,-18-37 1,36-52 0,-19-17 15,54-72 0,0 1-15,-18 17-16,35-35 15,18 1 1,35 16 0,18 36-1,-18 36 1,-53-19-16,18 54 15,-17 35 1,-36-1 0,-18-52-1,-17-70 17,35-1-17,-18-53 1,0-70-1,54 53 1,17-35 0,-36 105-16</inkml:trace>
  <inkml:trace contextRef="#ctx0" brushRef="#br0" timeOffset="-63234.5">10566 4921 0,'0'0'0,"0"-17"0,0-36 16,-18 35 15,18 36-15,-18-18-16,18 35 15,0 36 1,18-36 0,17-18-1,1-34 1,17-36 0,-18-18-1,-53 1 1,-35 34-1,0 54 1,0 35 0,18 35-1,35 36 17,18-71-17,35 17 1,35-52-1,35-53 1,-34-54 0,-37-16-1,-16-54 1,-19 35 0,-17 89-1,0 53 1,0 70-1,18 35 1,0 18 0,17-52 15,0-54-15,0-53-1,18-52 1,-17-71-1,-19-1 1,-17 72 0,0 52-16,0 1 15,-17 52 1,-19 53 0</inkml:trace>
  <inkml:trace contextRef="#ctx0" brushRef="#br0" timeOffset="-62968.32">11853 5186 0,'0'0'0,"18"0"16,0 0 0,-36 17 15,0 1-15,-17 17-1</inkml:trace>
  <inkml:trace contextRef="#ctx0" brushRef="#br0" timeOffset="-61850.5">9172 3986 0,'0'0'15,"-17"-17"-15,-1-1 0,-17-17 16,17 17-16,-35 1 16,0-19 15,-17 36-15,-54 18-1,54 35 1,34-36-16,-34 36 15,52 18 1,53-18 0,36-35-1,70 34 1,35-16 0,-34 17-1,-72-18 1,-70-17-1,-35-1 1,-53 18 0,-1-17 15,37-36-15,34 18-16</inkml:trace>
  <inkml:trace contextRef="#ctx0" brushRef="#br0" timeOffset="-61100.32">9278 3775 0,'0'-18'0,"0"36"0,0-54 16,0 54-1,0 0 1,18 88-1,-1-1 1,1-52-16,0 71 16,35 35-1,-1-54 1,-16-69 0,-36-19-1,-53-52 1,35 17-1,-35-17-15,-17-35 32,52 52-32,-17-17 15,35-1 1,17 1 0,36-35-1,36 17 1,-19 35-1,36 18 1,-18 53 0,-53 35-1,-35 0 1,-17-35 0,-19-18-1,1-35 1,0-17-1,17-36 1,1-71 15,34 1-15,19 70 0</inkml:trace>
  <inkml:trace contextRef="#ctx0" brushRef="#br0" timeOffset="-60750.24">9684 4128 0,'0'-18'0,"0"36"0,0-54 16,0 19-16,0 34 31,0 1-15,17 35-16,36 17 31,-17-34-15,-19-19-16,18 1 15,36-36 1,-18-35-1,-35-70 1,-18 17 0,-36 71-1,19 35-15</inkml:trace>
  <inkml:trace contextRef="#ctx0" brushRef="#br0" timeOffset="-60431.12">10054 4145 0,'0'0'0,"35"-141"32,-35 88-17,0 0 1,-17 53-1,-1 0 1,1 35 0,-1 18-1,18 36 1,0-36 0,0-18-16,35 0 15,18 18 1,0-35-1</inkml:trace>
  <inkml:trace contextRef="#ctx0" brushRef="#br0" timeOffset="-60183.17">10160 3916 0,'18'35'0,"-36"-70"0,53 123 0,1 0 15,34 36 1,-52-89-1</inkml:trace>
  <inkml:trace contextRef="#ctx0" brushRef="#br0" timeOffset="-60016.38">10248 4128 0,'0'0'16,"-35"-18"-16,17 0 15,18 1 1,18 17 0,17-18-16</inkml:trace>
  <inkml:trace contextRef="#ctx0" brushRef="#br0" timeOffset="-59699.15">11077 3757 0,'0'0'0,"0"-70"15,-17-1 1,17 36-1,35 105 17,-18-34-17,-17 16-15,36 107 16,-19 0 0,1-71-1,0-17 1</inkml:trace>
  <inkml:trace contextRef="#ctx0" brushRef="#br0" timeOffset="-58814.54">10989 4110 0,'0'0'16,"-53"-53"0,53 0-1,53 0 1,18-17-1,52-19 1,-17 19 0,-88-1-1,-18 36 1,-18 17-16,0-17 16,-17 17-1,17 71 1,18 53-1,18 0 17,0 35-17,35-35 1,-18-18 0,0-53-1,-53-52 16,1-36-15,-1-35 0,18 17-1,18 36-15,17 0 16,36 17 0,17 36-1,-53 17 1,18 53-1,0-17 17,-18-36-17,1-35 1,-1-35 0,-18-54-1,-52-52 1,-35 18-1,-1 70 1,18 35 0,35 18-16,1 0 15,52 0 17,18 0-17,-18 0 1,89 53-1,-54-18 1,-17 71 0,-53-18-1,0-52-15,-17 17 16,-1 35 0,0-35-1,18-18 1,18-35-1</inkml:trace>
  <inkml:trace contextRef="#ctx0" brushRef="#br0" timeOffset="-57580.13">12171 3757 0,'0'18'16,"-18"-1"0,18 1-1,0 0 1,0-1 0,35 19-1,1-36 1,52-18-1,-18-35 1,-34-18 0,-36 19-1,-18 16-15,0 1 16,-70 53 0,0 52-1,18 36 1,34-53 15,54 35-15,35-17-1,53-18 1,-36-53 0,54-18-1,-18-70 1,-18-18-1,-71-18 1,-17 72 0,-17 16-1,-19 72 1,1 34 0,0 1-1,35-18 1,0-1 15,0-16-15,35-19-1,0-52 1,-17 0 0,0-36-1,-1 18 1,1 53-1,-18 36 1,0 34 0,18 18-1,52-35 1,18-53 0,-17-35-1,17-71 16,-35-35-15,-53-18 0,-35 36-1,0 88 1,-18 52 0,17 71-1,1 54 1,53-54-1,52 18 1,1-36 0,-18-35-1,-18-35 1,-35-53 0,-53-35-1,-17 18 16,-1 52-15,36 53 0,-18 54-1,53-19 1,35-17 0,53-35-1</inkml:trace>
  <inkml:trace contextRef="#ctx0" brushRef="#br0" timeOffset="-56979.11">13723 3545 0,'0'0'0,"0"-17"15,-18-1 1,36 53 31,0-17-47,-1 35 15,19 0 1,-19 0 0,-17-36-1,-17-34 16,-19-1-15,1-17 0,17 0-1,36 35 17,0-18-17,52 0 1,-34 1-1,-19 17-15,18-18 16,-17 18 0,-53 53-1,-36 35 1,-17-17 0</inkml:trace>
  <inkml:trace contextRef="#ctx0" brushRef="#br0" timeOffset="-50121.8">14905 4374 0,'0'-17'16,"0"34"-16,-35-87 15,35 17 1,-18 35 0,18 1-16,-18-1 15,-17 0 1,0 36 0,-1 17 15,1 1-16,18 17 1,17 17 0,35-17-1,0-18 1,36 36 0,-18-18-1,-36 0 1,-34 0-1,-36-36 1,-53 18 0,0-35-1,71-17 1</inkml:trace>
  <inkml:trace contextRef="#ctx0" brushRef="#br0" timeOffset="-49837.73">15205 4180 0,'17'-17'31,"-34"34"-31,34 1 16,-17 88 0,18 53-1,-18-54 1,35 37 0,-17-72-1</inkml:trace>
  <inkml:trace contextRef="#ctx0" brushRef="#br0" timeOffset="-49437.24">15081 4533 0,'0'0'15,"-17"0"-15,17-17 0,0-1 16,35-35-1,18 18 1,35-1 0,-17 36-1,34 18 1,-34 35 15,-36 18-15,-35-19-1,0 1 1,-17-17 0,-1-36-1,-17-36 1,17-17 0,0-35-1,36 0 1,0 53-1</inkml:trace>
  <inkml:trace contextRef="#ctx0" brushRef="#br0" timeOffset="-48503.41">15752 4357 0,'0'-35'31,"17"35"-15,-17 17-1,0 36 1,0 18-1,0-18 1,18-36-16,-1 36 16,36 0-1,18-35 1,17-18 15,-17-71-15,-36 18-1,-35-53 1,-18 36 0,-17 52-1</inkml:trace>
  <inkml:trace contextRef="#ctx0" brushRef="#br0" timeOffset="-47952.78">16316 4392 0,'0'0'16,"35"-70"-16,-17 17 31,-18 0-15,-18 0-1,1 35 1,-19 36 0,36-1-16,-35 36 15,0 36 1,35-1 0,17 0-1,36-35 1,0-36-1,53-17 1,18-70 0,-54-71-1,-52 17 1,-36-87 15,-17 52-15,0 124-1,-18 105 1,17 36 0,19 70-1,34-34 1,54-37 0,17-34-1,-35-53 1</inkml:trace>
  <inkml:trace contextRef="#ctx0" brushRef="#br0" timeOffset="-47785.89">16475 4304 0,'0'0'15,"-18"-18"1,53 18 15,1-17-31</inkml:trace>
  <inkml:trace contextRef="#ctx0" brushRef="#br0" timeOffset="-47485.58">17533 3845 0,'0'0'16,"0"-17"-16,0-36 15,0 35 1,0 106 15,0 53-15,18-17-1,17 35 1,18-54 0</inkml:trace>
  <inkml:trace contextRef="#ctx0" brushRef="#br0" timeOffset="-45433.32">17374 4269 0,'0'0'0,"-17"-18"0,17 0 32,17 1-17,54-36 1,88-35-1,-18 17 1,-88 36 0,-36 17-16,-17-17 15,-17-18 1,-19 18 0,36 52-1,-17 1 1,17 70-1,17 53 1,19 0 0,-19-52 15,-17-54-31,18 35 16,0-34-1,-18-54 16,0 0-31,0-52 16,0-36 0,17-17-1,18 70 1,1 53 0,-1 17-1,18 36 1,-18 18-1,-17 17 1,0-35 0,17 0 15,35-18-15,19-53-1,-19-52 1,-35-18-1,-17-71 1,-53 0 0,-18 71-1,-18 88 1,18 18 0,0 34-1,53-34 1,53 0-1,-17-18 1,69 17 0,1 19 15,-35 34-15,-54-17-1,-17 35 1,-35 1-1,35-37 1,53-34 0,18-18-1,52-18 1,18-52 0,0-36-1,-88 0 1,-35-53-1,-36 54 1,-52 52 0,-18 88 15,35 18-15,0 53-1,35 0 1,36-1-1,17-52 1,53 18 0,36-36-1,17-52 1,18-54 0,-71 0-1,0-52 1,-70 17-1,-54 36 1,1 70 15,0 0-15,-18 52 0,0 19-1,0 17 1,18 0-1,35-35 1,17-17 0,36-54-1,18-17 1,-36-1 0,-17-52-1,-1 53 1,-17 17-1,0 54 17,0-1-32,18 18 31,53-18-15,17-35-1,35-53 1,-52 0-1,-36 18-15,36-71 16,-54-70 0,-17-1-1,-35 107 1,0 52 0,-18 106-1,0 36 1,35-18-1,36 35 1,35-35 15,0-53-15,-18-36 0,-17-34-1,-36-54 1,-35-17-1,-18 35 1,1 35 0,35 53-1,-18 36 1,53 0 0,53-36-1,17 0 1,18-35-1</inkml:trace>
  <inkml:trace contextRef="#ctx0" brushRef="#br0" timeOffset="-44832.56">20585 3704 0,'0'0'16,"17"0"15,1 18-15,0-18-1,-1 0-15,71 35 16,1-17-1,-37-1 1,-34-17 15,-18-17-31,0-1 16,-35-35 0,0 0-1,-1 36 1,-17 34-1,0 36 1,1 35 0,16-17-1,36-36 1,18-17 0,17-18-1,36-71 1,-18-17 15,-36 35-15,1 0-1,-18 71 1,-53 52 0,18-17-1,-18 36 1</inkml:trace>
  <inkml:trace contextRef="#ctx0" brushRef="#br0" timeOffset="-39711.2">4322 11553 0,'-18'0'15,"36"0"-15,-54 0 0,19 0 16,-1 18-16,36-18 63,-1 0-48,1 0-15,0 0 16,34 0-1,90 0 1,52-18 0,35 1-1,-88-1 1,53 1 0,-70 17-1,-89 0 1,-18-18-1,-34 18 1,-18 0 0,17 0-1,0 0 17,1 0-17</inkml:trace>
  <inkml:trace contextRef="#ctx0" brushRef="#br0" timeOffset="-32941.73">21414 3986 0,'0'18'15,"0"-36"-15,17 71 0,-17-35 32,-17-36-17,-1 1 1,-17-54-1,17-52 1,0 52 0,36-35-1,17 36 1,54 52 0,-19 18-1,-35 18-15,36-1 16,-53 1-16,34 35 15,-16 35 1,-36 18 0,-18 0 15,0-53-15,1 0-1,-1-53 1,1-18-16</inkml:trace>
  <inkml:trace contextRef="#ctx0" brushRef="#br0" timeOffset="-31974.88">21943 3545 0,'0'18'47,"0"0"-47,0-1 16,-18 36-1,18 35 1,0-35 0,18-53-1,-1 0-15,19-17 16,34-54 0,1-35-1,-18 0 1,-53 54-1,-18 34-15,-17-17 16,-71 35 15,0 53-15,18 17 0,53 1-1,17-36-15,18 36 16,35 34-1,54-16 1,-1-19 0,-18-70-1,-34 0-15,16-35 16,1-71 0,-17-35-1,-36 53 1,-18-36-1,0 54 1,18 52 15,36 36 1,-19-1-32,36 1 15,71 35 1,17 17-1,-71-34 1,19 17 0,-54-53-1,-53-53 1,-52-18 0,17 18-1,-36 0 1,19 71 15,-18 70-31,52 0 16,-16 53 15,52-35-15,0-70-16</inkml:trace>
  <inkml:trace contextRef="#ctx0" brushRef="#br0" timeOffset="-31675.13">22595 3334 0,'0'0'0,"-17"-18"0,17 0 15,0 1 1,70 52 31,-34-17-47,34 88 31,-17 35-15,-18-35-1,-35-71-15,18 53 16,0-17-1,-1-54-15</inkml:trace>
  <inkml:trace contextRef="#ctx0" brushRef="#br0" timeOffset="-31506.8">22578 3634 0,'0'0'0,"-18"0"16,18-18-1,35 0 17,71-17-17,-70 17-15</inkml:trace>
  <inkml:trace contextRef="#ctx0" brushRef="#br0" timeOffset="-31205.11">23019 3263 0,'0'-17'15,"0"34"-15,17-52 0,-17 17 0,0-17 16,0 17-1,0-17 1,18 0 0,35 52-1,18 89 1,-1 53 0,-52-18-1,-36 53 1</inkml:trace>
  <inkml:trace contextRef="#ctx0" brushRef="#br0" timeOffset="-30504.49">21202 3634 0,'0'0'0,"35"0"32,18 53-17,-35 17 1,-1-35-16</inkml:trace>
  <inkml:trace contextRef="#ctx0" brushRef="#br0" timeOffset="-19587.27">4445 11571 0,'18'0'47,"-1"0"-16,1 0-15,0 0-16,17 0 0,35 18 15,71-18 1,1-18 0,-37 0-1,-69 18 1</inkml:trace>
  <inkml:trace contextRef="#ctx0" brushRef="#br0" timeOffset="-18419.3">1446 6315 0,'-17'0'0,"34"0"0,-52-18 0,17 18 15</inkml:trace>
  <inkml:trace contextRef="#ctx0" brushRef="#br0" timeOffset="-18250.5">1393 6297 0,'18'0'0,"17"18"31,36-18-31,88 0 31,52-36-15,-70 19-1,1 17 1,-90 0 0,-69 17-1,-1 19 1</inkml:trace>
  <inkml:trace contextRef="#ctx0" brushRef="#br0" timeOffset="-16984.05">1393 6403 0,'0'-53'16,"0"35"0,0 36 31,0 0-47,0 35 15,18 17 1,0-17-1,-18 53 1,0 0 0,-18 35-1,0-35 17,18-36-32,-17 71 15,17 71 1,0 0-1,53-36 1,0-52 0,0-1-1,0-52 1,-18 34 0,0 19-1,-17-36 1,-18-35-16,17 35 15,19 53 1,-1-35 0,-17-18 15,-18-35-15,17 18-1,-17 17 1,-17 18-1,17 0 1,0-53 0,17 17-1,-17-17 1,0-18 0,0 1-1,18-1 1,-18-18-1,0 1 1,0 0 31,-18-18-31,18 17-1,18-17 32,-1 0-16,1 0-31,0 18 16,-1-18-16,36 0 16,35-18-1,36-17 1,-1 0-1,-52 17 1,0 18 0,-19 0-1,-16 18 17,-19-18-17,1 17 1,0-17-1,-36 0 1,0-17 0,1 17-1,-1 0 1,0 0 0</inkml:trace>
  <inkml:trace contextRef="#ctx0" brushRef="#br0" timeOffset="28895.57">4586 11518 0,'0'-17'16,"18"34"93,-1-17-93,1 0-16,0 0 16,35 0-1,17 18 1,54-18 0,17 17-1,-35 1 1,-71-18-16,35 0 15,1 18 1,-36-18 0,-17 0-1,-36-18 17</inkml:trace>
  <inkml:trace contextRef="#ctx0" brushRef="#br0" timeOffset="31105.59">5838 6509 0,'0'0'0,"18"0"78,-18-18-31,18 18 0,-18-18 93,0 1-62,0-1-46,17 18-1,-17-17-16,18 17 1,0 0 31,-18 17-31,0 1-1,0-1 1,0 1-1,-18 35 1,0-18 0,18-17-1,-17 17 1,17 1 0,17-19-1,1 1 1,-18-1-1</inkml:trace>
  <inkml:trace contextRef="#ctx0" brushRef="#br0" timeOffset="60613.78">23830 4727 0,'-35'-35'31,"0"17"-16,17 1-15,0-19 16,18 89 15,0 0-15,18-18-16,-18 36 16,0 88-1,0-18 1,-18-53-1,18-35 1</inkml:trace>
  <inkml:trace contextRef="#ctx0" brushRef="#br0" timeOffset="60898.33">23336 4939 0,'0'0'0,"-17"-18"16,-1 1 0,18-19-1,35 19 1,18-1-1,53-17 1,35-1 0,0-16-1,-70 34 1,-1 0 0</inkml:trace>
  <inkml:trace contextRef="#ctx0" brushRef="#br0" timeOffset="61282.04">24007 4639 0,'17'-18'15,"-34"36"-15,34-53 0,-17 17 16,18 0-16,-18-17 31,17 35 1,-17 18-32,0 17 15,18 71 1,0 53-1,-18 17 1,17-35 0,-17-70-1,18-54-15,0 19 16,-18-19 0,17-34-1</inkml:trace>
  <inkml:trace contextRef="#ctx0" brushRef="#br0" timeOffset="62300.01">24853 4868 0,'-17'0'15,"-1"0"1,0 0 0,1 18-16,-19-18 15,1 18 1,17-18-1,54 0 1,17-18 0,123-17 15,53-18-15,36 17-1,17 19 1,-88-1-1,-106 18-15,71 0 16,0 0 0,-71 0-1,-35 0 1,-71 0 15,1-17-15</inkml:trace>
  <inkml:trace contextRef="#ctx0" brushRef="#br0" timeOffset="62684.25">26158 4463 0,'-17'0'0,"34"0"0,-52 0 16,-35-36-1,-1 1 1,36 35 0,35-18-1,17 18 1,72 36 0,87-19-1,18 36 1,-88-17-1,-18 34 1,-88 1 15,-70 34-15,-1-34 0,-53 35-1,19-18 1,52-35-1</inkml:trace>
  <inkml:trace contextRef="#ctx0" brushRef="#br0" timeOffset="63284.63">27517 3951 0,'17'-18'16,"-17"-17"-16,-17 88 0,70-159 15,-53 71 1,-36 0 0,19 17-16,-19 0 15,-69 1 1,16 34-1,19 36 17,52 0-17,36 35 1,88 36 0,35-18-1,0-18 1,-71-35-1,-52 0 1,-71-18 0,-70-17-1,17-18 1,-35-36 0,105-16-1</inkml:trace>
  <inkml:trace contextRef="#ctx0" brushRef="#br0" timeOffset="64752.78">27799 4110 0,'0'0'0,"18"0"16,-36-18 30,18 36-14,18 0-17,-1-1 1,1 1-16,70-1 16,-17-17-1,-19-17 1,-16-36-1,-54 0 17,-35 0-17,-70 18 1,52 52 0,36 1-16,-36 17 15,36 54 1,35-1-1,71 0 1,17-70 0,53-18-1,-18-36 1,-34-70 0,-72 18-1,-17 35-15,0-35 16,-17-18 15,-1 71-15,-17 53-1,35 17 1,0 18 0,53 0-1,35-18 1,-35 18-1,-18-35 1,0 17 0,-35 0-1,-17-35 1,-1 0 0,-35-35-1,0-53 1,36-1 15,52 37-15,0 34-1,53 53 1,0 18 0,-17 18-1,-18-36 1,0 18-1,0-18 1,0-17 0,0-53-1,17-36 1,18-88 0,-17-17-1,-53-1 16,-18 107-15,-53-1 0,0 54-1,17 70 1,19 35 0,17 0-1,53 71 1,17-1-1,-17-34 1,0-53 0,-35-54-1,-1-17 1,-34-70 0,-1-1-1,-35-17 1,18 35-1,-18 53 17,-18 53-17,36 0 1,-18 35 0,53-17-1,35-36 1,71 0-1,-17-17 1,34-36 0,-70 0-1,-53 1-15</inkml:trace>
  <inkml:trace contextRef="#ctx0" brushRef="#br0" timeOffset="67038.89">29704 3739 0,'-18'18'15,"36"-36"-15,-53 54 0,35-1 16,0-17-16,0-1 15,0-34 32,0-1-31,0 0 0,17-17 15,19-35-16,-1 17 1,0 17-16,36-34 16,70-54-1,0 1 1,-53 52 0,-70 54-1,-1-1 1,-34 18 46,-1 0-30,18 18-32,-18-18 0,-17 0 15</inkml:trace>
  <inkml:trace contextRef="#ctx0" brushRef="#br0" timeOffset="67622.03">30215 2928 0,'18'0'31,"-36"0"16,18-18-47,18 18 47,0 0-47,52-17 15,107 17 1,-1 0 0,-88 0-1,-88 35 1,-35-17 0,-18 17-1,-53 71 1,18-18-1,35-53 1,53-17 0,18-18-1,-18-18-15</inkml:trace>
  <inkml:trace contextRef="#ctx0" brushRef="#br0" timeOffset="68191.25">31238 2187 0,'0'0'16,"-17"-17"-16,-18-19 15,-18 19 1,35 17 0,0 0-16,-17 0 15,0 35 1,17-17-1,1 17 1,17-18 0,35 36-1,35 18 1,19 17 15,-19-35-15,-52-18-16,35 36 15,-36-1 1,-52 1 0,-53-36-1,17-17 1,1-36 0,34-35-1,36-35 1,53 18-1</inkml:trace>
  <inkml:trace contextRef="#ctx0" brushRef="#br0" timeOffset="68523.63">31468 2487 0,'17'-18'16,"-34"36"-16,70-53 15,-36 17-15,1 1 16,-18-36-1,-18 17 1,-17 1 0,0 35-1,-1 0 1,-16 35 0,34 18-1,0 35 1,36-17-1,52 17 1,1-17 0,53-54 15,-36-70-15,-18-17-16</inkml:trace>
  <inkml:trace contextRef="#ctx0" brushRef="#br0" timeOffset="68956.64">31838 2134 0,'-17'-53'16,"34"106"-16,-70-159 0,18 54 16,-18-1-1,53 70 17,0 1-32,0 17 15,18 36 1,17 35-1,18 17 1,-18-17 0,-17-53 15,-1-18-15,-52-53 15,35 1-31,-17-54 15,-19-17 1,36 0 0,36 35-1,16 53 1,19 18 0,35 52-1,-36 18 1,-34 18-1,-72-18 1</inkml:trace>
  <inkml:trace contextRef="#ctx0" brushRef="#br0" timeOffset="70008.13">27005 3281 0,'-17'0'16,"34"0"-16,-52 0 0,35-18 16,0 1-1,18-1 1,-18 0 0,-18 1-1,0 34 1,-17 36-1,0 71 1,-1-1 0,36-52-1,0 87 1,36 125 0,17-1-1,0 0 1,-18-88-1,0-106-15,0 89 16,36 34 0,-18-52-1,-18-53 1,-17-53 0,-1 17-1,-17-34 16,-17-36-31,-1 0 47,18-18-31</inkml:trace>
  <inkml:trace contextRef="#ctx0" brushRef="#br0" timeOffset="71642.84">27252 2999 0,'0'0'0,"0"-18"15,-53-35 1,0 35-1,18 1 1,0 17 0,105-71 15,36-17-15,53 0-1,-53 35-15,123-71 16,212-52-1,53 35 17,17 17-17,-193 54 1,176-36 0,-18 0-1,-17 0 1,-89 18-1,-194 53 1,-17-18 0,-106 35-1,-18 18 1,1 0 0,52 0-1,71 18 1,17-18-1,-88 0 1,-53 0 0,1 0-1,-1 18 1,-17-18 0,-1 17-1,1 1 1,17-18-1,-17 0 1,17 0 0,0 0-1,18 0 1,35 0 0,-35 0-1,-35 35 1,-36 1-1,-35 69 17,-17 72-17,35 34 1,17-52 0,18 141-1,18 35 1,-18-17-1,17-36 1,1-106 0,17 89-1,0-53 1,18-18 0,-35-71-1,35 36 1,-18-1 15,-17-34-15,0-1-1,-1-70 1,18 18 0,18-1-1,-17-34 1,-36 17-1,0-36 1,-53 19 0,17-19-1,1 1 1,-18-18 0,0 18-1,-123 17 1,-89 18 15,-123 0-15,71 0-1,-265 35 1,-89 53 0,-69 70-1,34 1 1,336-88-1,17-19 1,229-87 0,107-18-1,34-18 1,19 1-16</inkml:trace>
  <inkml:trace contextRef="#ctx0" brushRef="#br0" timeOffset="72694.95">32332 2081 0,'0'-17'0,"-18"-1"31,1 18-31,-1-18 16,1 1 0,-1-1-1,0 1 1,-35 17-1,0 35 1,1 35 0,34 1-1,18-18 1,53 35 0,17-35-1,36-18 16,-71-35-31</inkml:trace>
  <inkml:trace contextRef="#ctx0" brushRef="#br0" timeOffset="74114.13">32491 2011 0,'-18'-106'16,"36"212"-16,-53-265 0,17 71 15,0 17 1,1 36-1,17 70 1,17 18 0,-17 71-1,36 17 1,-19-18 0,-17-17 15,18-35-16,-36-89 17,1-17-17,17 17-15,0-35 16,-18-17 0,18 17-1,18 70 1,-1 19-1,1-19-15,-1 19 16,19 34 0,17-52-1,0-18 1,-1-18 0,19-35-1,-36-35 16,-35 0-15,-35 17 0,17 54-1,1 34 1,-19 19 0,19 16-1,-1 1 1,36 18-1,17-1 1,36-34 0,17-19-1,-35-52 1,-18-53 0,-53-36 15,-17-34-16,-18 17 1,18 70 0,17 53-1,18 36 1,18 70 0,0 53-1,-1-52 1,19 34-1,-1-35 1,-18-53 0,-17-52-1,0-18 1,-35-36 15,0 0-15,17 54-1,-35 17 1,36 53 0,-1 17-1,18-17 1,35-35 0,-17-1-16,35-17 15,35-17 1,-35-36-1,-35 0 1,-1 18 0,-17-1-1,0 19 1,-17 34 31,17 1-32,17-18 17,1-18-1,-18 1-15,18-1-1,-18 1 1,0 34 15,-18-17-15,-17 35-1</inkml:trace>
  <inkml:trace contextRef="#ctx0" brushRef="#br0" timeOffset="75516.52">32156 2170 0,'0'0'16,"35"-18"-16,0 0 16,-35 1 15,0-1-16,-17 0 1,-19 1 0,19 17-1,-19 35 1,36 0 0,0-17-16,0 35 15,18 17 1,35-34-1,-18-36 1,18-53 0,-35 17-1,-18-52 17,-18 35-17,-17 53 1,0 53 15,35 0-15,0-35-1,17-18 1</inkml:trace>
  <inkml:trace contextRef="#ctx0" brushRef="#br0" timeOffset="76063.42">32314 2117 0,'0'0'16,"18"-18"0,-18 0-1,0 1-15,0-1 32,-18 18-17,1-18 1,-1 18-1,18-17 17,0 34 46</inkml:trace>
  <inkml:trace contextRef="#ctx0" brushRef="#br0" timeOffset="76747.95">32579 2046 0,'0'-18'31,"0"1"-15,-18 17-16,1 0 16,-1-18-1,-17 36 1,17-1-1,-17 19 1,0-1 0,17 18-1,0 17 17,18-17-17,36 18 1,17-18-1,-1-18 1,19-35 0,17-35-1,-53 17-15</inkml:trace>
  <inkml:trace contextRef="#ctx0" brushRef="#br0" timeOffset="77216.2">32755 2134 0,'0'0'16,"18"-17"-1,-18-19 1,-18 1-1,-17 17 1,17 1 0,1 17-1,-1 0 1,18 17 0,18 1-1,17 53 1,0-1-1,1-17 1,-19-35 0,1-18-1,17 0 1,1-36 0,-36-52-1,0 0 1,-18 35-1,0 36 1,-17 34 0</inkml:trace>
  <inkml:trace contextRef="#ctx0" brushRef="#br0" timeOffset="77883">33214 1905 0,'-18'0'0,"1"0"15,-1 0 48,18 18-63,0-1 15,-18 19 1,18-19 0,18 1 15,0-18-15,-1 0-16,19-35 15,-19-1 1,-34-17-1,-19 18 1,1 35 0,-35 35-1,-1 36 1,36 17 0,52 0-1,19-52 1,52 16-1,18-16 1,-36-36 15,-52-18-15,-36 0-16</inkml:trace>
  <inkml:trace contextRef="#ctx0" brushRef="#br0" timeOffset="79101.15">32367 2699 0,'0'0'0,"-17"17"16,-1 1-1,-17-18 1,17 18 0,18-1-1,35 19 17,18-1-17,53 18 1,18 0-1,-54-36 1,-17 1 0</inkml:trace>
  <inkml:trace contextRef="#ctx0" brushRef="#br0" timeOffset="79401.1">32685 2822 0,'0'0'0,"0"-35"15,0-18 1,0 35 0,-18 18-1,36 0 32,-1 18-47,19 17 16,-19-17-1,36 17 1,-17 36 0,-36-18-1,-71 17 1,-52 1 0,87-36-16</inkml:trace>
  <inkml:trace contextRef="#ctx0" brushRef="#br0" timeOffset="79818.58">32367 3528 0,'0'-18'0,"0"36"0,0-54 16,0 1 0,0 18-16,-17-1 15,-19-17 1,1 17-1,0 0 1,-53 36 0,17 35-1,1 35 17,52 0-32,53-35 15,89 0 1,-36-35-1</inkml:trace>
  <inkml:trace contextRef="#ctx0" brushRef="#br0" timeOffset="80169">32667 3492 0,'0'0'0,"18"-52"16,-18-19-1,-35 36 1,-1-1-1,1 54 1,-18 17 0,35 54-1,18-37 1,36 37 0,17-36-1,35-53 16,0-53-15,-70-18 0,-18-52-1,-53 34 1,-18 72 0,54 52-1,-1-17-15</inkml:trace>
  <inkml:trace contextRef="#ctx0" brushRef="#br0" timeOffset="80769.62">32826 3510 0,'35'-18'0,"-70"36"0,88-53 0,-35-18 16,-1 0 0,-17 0-1,-35 53 32,35 18-47,0-1 16,-18 36-1,54 0 1,-1 0 0,0-35-1,-17-18 1,-18-36-1,0 19 1,0-18 0,0 17-1,17 36 1,1 34 0,0-34 15,17-18-16,35-18 1,-17-52 0,-35-1-1,-18 36-15,0-35 16,-35-36 0,-1 35-1,1 106 1,18 18-1,-1 53 1,71 0 0,17-18-1,1-35 1</inkml:trace>
  <inkml:trace contextRef="#ctx0" brushRef="#br0" timeOffset="81638.39">33126 3404 0,'-35'-17'16,"70"34"-16,-88-52 0,35 17 15,36 1 1,52-19 0,1-16-1,0 34 1,-18-17-1,-36 17 1,-34 0 0,-19 36-1,-17 17 1,18 36 0,17-1-1,18-34 16,18-19-31,0 1 16,35 0 0,0-36-1,-36-35 1,-34-18 0,17 36-1,-18-18 1,0 53-1,18 18 1,18 0 0,17 17-1,18-18 1,0-17 0,-18-17 15,-35-18-16,0-18 1,-35-18 0,0 71-1,-1 35 1,19 1 0,17 34-1,17-35 1,1-17-1,17 0 1,1-54 0,-19-34-1,-17-18 1,0 35 0,-17 18-1,17 52 16,0 18-15,17 54 0,1-19-1,17 1 1,-35-18 0</inkml:trace>
  <inkml:trace contextRef="#ctx0" brushRef="#br0" timeOffset="81787.92">33443 3351 0,'0'0'0,"-17"0"0,-1 0 16,0 18-1,54-36 17,-1 1-17</inkml:trace>
  <inkml:trace contextRef="#ctx0" brushRef="#br0" timeOffset="83139.25">24236 5891 0,'0'0'16,"0"-17"-16,17-1 0,1 0 15,17-17 17,-17 0-17,0 53 16,-1-1-31,1 36 16,35 88 0,0 0-1,0 0 1,-53-70 0</inkml:trace>
  <inkml:trace contextRef="#ctx0" brushRef="#br0" timeOffset="83408.27">23865 5997 0,'0'0'0,"0"-17"0,-17 17 15,17-18 1,-18 0 0,71 18 15,-18-17-31,71-1 16,88-35-1</inkml:trace>
  <inkml:trace contextRef="#ctx0" brushRef="#br0" timeOffset="84039.69">24836 5821 0,'0'0'0,"17"0"31,-17 17 16,-17-17-32,-1 18 1,-35 17 0,-35 1-1,-18-19 1,53-34-1,53-19 1,53-34 0,53 17-1,35 53 1,-35 18 0,-71 17-16,18 35 15,-35 89 1,-54 0-1,-34-53 1,52-71 0,18-17 15,53-18-15,70-36-1,-17 1-15</inkml:trace>
  <inkml:trace contextRef="#ctx0" brushRef="#br0" timeOffset="84825.46">25841 5980 0,'0'0'0,"-18"0"16,-17 0-1,0 0 1,52 0 31,1-18-47,35 0 16,0 1-16,70-36 15,142-18 1,35-17-1,35 17 17,-123 19-17,-107 34-15,89-17 16,36-1 0,-89 19-1,-88 17 1,-71-18-1,-52 18 1</inkml:trace>
  <inkml:trace contextRef="#ctx0" brushRef="#br0" timeOffset="85226.72">27217 5433 0,'0'0'0,"-18"0"0,-35-18 31,0 18-15,0-17 0,36 17-1,-1 0 1,36 0-1,70 0 1,18 0 0,-36 0-16,160 0 15,-125 17 1,1 1 0,-88 52-1,-89 19 1,1-37-1,-89 37 17,0-19-32</inkml:trace>
  <inkml:trace contextRef="#ctx0" brushRef="#br0" timeOffset="86593.01">28134 5433 0,'0'0'0,"18"-18"0,35 1 15,-36-1 1,19 0 0,-1-17-1,0 0 1,-35-1 0,-18 1-1,-34 0 1,-19 17-1,18 18 1,-18 18 0,19 35-1,16 17 1,36-17 0,0-35-16,36 35 15,52 17 1,35-17 15,-17 0-15,-35-18-1,-18 1 1,-71-1 0,-70-17-1,-36-1 1,54-34-1,-1-1 1,71 0-16</inkml:trace>
  <inkml:trace contextRef="#ctx0" brushRef="#br0" timeOffset="86894.78">28751 5380 0,'0'0'0,"18"-18"0,0-35 31,-18 18-15,-36-18-1,1 18 1,0 17 0,-36 53-1,18 1 1,-17 52-1,35 18 1,52-18 0,36-35-1,53 0 1,35-53 0</inkml:trace>
  <inkml:trace contextRef="#ctx0" brushRef="#br0" timeOffset="88363.05">28875 5045 0,'0'0'16,"-35"-71"0,35 54-1,0-1 1,17 53-1,1 18 1,-1-18-16,19 36 16,17 70-1,0-35 1,-18-53 0,-35-36-1,-18-52 16,1-35 1,17-1-17,0 18-15,0-17 16,53-1 0,-18 53-1,35 54 1,-17 17-1,18 35 1,-18 0 0,17-35-1,1-35 1,-1-36 0,-17-35-1,-35-71 16,-36 1-15,1 35 0,-1 53-1,-35 52 1,18 54 0,0 17-1,35-18 1,17 19-1,54-19 1,35-52 0,17-53-1,-52-36 1,-18-70 0,-53-71-1,-18 18 16,-17 106-15,-1 17 0,19 89-1,17 70 1,0 0 0,17-52-16,19 87 15,34 54 1,18-54-1,-35-52 1,-35-71 0,-18-53-1,-18-53 1,-52-18 15,-18 36-15,17 88-1,18 36 1,-17 52 0,52 0-1,36-35 1,52 17 0,54-52-1,34-36 1,-34-52-1,-89-18 1,-35-53 0,-18 35-1,1 53 1,-1 53 0,0 17-1,1 36-15,-1 36 31,53-37-15,36 1 0,0-35-1,-36-18-15,35-18 16,36-35 0,-53-35-1,-53 0 1,0 53-16,-17-18 15,-36 18 1,-36 52 0,37 36-1</inkml:trace>
  <inkml:trace contextRef="#ctx0" brushRef="#br0" timeOffset="88929.33">30621 4657 0,'0'0'0,"0"-36"16,0 19-16,-35-36 15,0 0 1,17 0 0,36 71 15,-1 17-16,18 71 1,1-18 0,-19-35-16,19 35 15,-1 18 1,18-36 0,0-52 15,35-53-16,-35 0 1,0-89 0,-53 18-1,-35 18 1,17 53 0,-35 52-1,0 36 1,0 35-1,71 36 1,17-36 0,36 36-1,52-54 1,-35-52 15,-52-36-15,-54-35-16</inkml:trace>
  <inkml:trace contextRef="#ctx0" brushRef="#br0" timeOffset="90079.62">31468 4762 0,'-18'0'16,"36"0"62,-1 0-47,1 0-31,17-17 16,36-1-1,88-17 1,-36 0 0,-70 17-16,53 0 15,-36 1 1,-87 17 15,-1 0-31,-35 0 16,-35 0-1,35 0 1</inkml:trace>
  <inkml:trace contextRef="#ctx0" brushRef="#br0" timeOffset="90530.81">31732 4516 0,'0'0'0,"-17"0"16,-19-18 0,19 0-1,-1 18 1,36 0 31,-1 0-47,19 0 15,122 18 1,-34-18 0,88 18-1,-89-1 1,-88-17 15,-70 35-15,0-17-1,0 0-15,-36 35 16,-35 0 0,36-1-1,34-16 1,36-1 0,0-17-16,0-1 15</inkml:trace>
  <inkml:trace contextRef="#ctx0" brushRef="#br0" timeOffset="92415.39">32791 4427 0,'0'0'0,"17"-17"16,1-19-1,0 1 1,-18 0 0,-18 0-1,0 17 1,1 18-16,-36 0 16,-35 0-1,17 53 1,36 53-1,17 0 17,36-54-17,35 37 1,35-36 0,18-36-1,-71-17-15</inkml:trace>
  <inkml:trace contextRef="#ctx0" brushRef="#br0" timeOffset="92834.81">32985 4427 0,'0'0'0,"0"-17"0,0-1 16,0 0-1,-18 18 1,18-17-1,-18 17 1,1 17 15,-36 36-15,35-17 0,-17 34-1,35 1 1,35-1-1,18-34 1,18-36 0,17-36-1,-35-52 1,-36-18 0,-52 18-1,-18 35 1,-17 71-1,-1 35 1</inkml:trace>
  <inkml:trace contextRef="#ctx0" brushRef="#br0" timeOffset="94551.55">33091 4463 0,'0'0'16,"0"-36"-16,0 19 15,0-19 1,0 1 0,0 18-1,17 34 16,-17 1-15,18-1-16,-18 1 16,35 35-1,0 35 1,1-35 0,-19-18-1,-17-70 16,0-18-15,0-53 0,0 53-1,0 36-15,0-18 16,0 52 0,0 36-1,18 18 1,17-18-1,1-18 1,16-35 15,19-35-15,-36-36 0,-35-17-1,-17-53 1,-36 17-1,35 71 1,0 71 0,1 53-1,17 52 1,53 0 0,17 1-1,1-54 1,-36-34 15,0-19-15,-52-52-1,-54-35 1,1 34 0,52 1-16,-35 17 15,18-17 1,35 17 15,17 18-31,19-17 16,34-18-1,1-1 1,-18 1 0,-36 0-1,-17 17 1,-35 18-1,0 35 17,0 18-17,35 18 1,0-18 0,35 0-1,18-53 1,-18 0-1,-17-36 1,-18-17 0,-36-35-1,19 53 1,-1 17-16,0 1 16,18 34 15,0 1 0,18-18-15,-18 18-16,35-18 15,18 17 1,0-17 0,-35 0-1,-18-17 1,-18-1-1,-17 0 1,0 18 0,17 36-1,0 17 1,18 17 0,18-17-1,17-18 1,-17-35-1,0-35 1,-18-36 15,-18-34-15,-17 34 0,-18-17-1,17 35 1,19 71 15,17-1-31,0 36 16,35 18-1,0 17 1,36 0 0,-36-53-1,-17 1-15</inkml:trace>
  <inkml:trace contextRef="#ctx0" brushRef="#br0" timeOffset="94717.53">33620 4410 0,'0'0'0,"-18"0"0,0 0 16,-17 0-1,18 0 1,34 0 15,1-18-31</inkml:trace>
  <inkml:trace contextRef="#ctx0" brushRef="#br0" timeOffset="98055.78">28099 4621 0,'17'0'31,"19"0"-15,-1 0 15,-17 0-15,-1 0-16,19-17 15,34-1 1,71-17 0,53-18-1,-53 18 1,36-18 0,-89 35-1,-70 0 1,-36 36 15,0-18-15,-17 18-1,17-1 1</inkml:trace>
  <inkml:trace contextRef="#ctx0" brushRef="#br0" timeOffset="100490.53">25523 3581 0,'-17'0'0,"34"0"0,-52 0 16,0 0-16,0-18 15,-18 18 1,0 0-1,35 0 1,1 0-16,-19 0 16,-17 0-1,-17 0 1,-36 0 0,35 18-1,-52-1 1,17 1-1,0 0 17,53-1-17,18 1-15,-35 0 16,-36-1 0,0 1-1,-18-1 1,36-17-1,0 0 1,17 0 0,54 0-1,17 18 79,0 0-78,17-18-16,1 17 15</inkml:trace>
  <inkml:trace contextRef="#ctx0" brushRef="#br0" timeOffset="100960.86">24077 3563 0,'0'0'0,"18"-18"16,-18 1-1,17-1 1,-17 0 0,-17 18-1,-1-17 1,-17 34-1,-18 54 1,0 0 0,-18 70-1,18 0 1,53-53 0,18-17-1,0-54 1,-1 1-1,36 0 1,88 34-16</inkml:trace>
  <inkml:trace contextRef="#ctx0" brushRef="#br0" timeOffset="106199.48">28346 5891 0,'0'-17'16,"-18"17"15,0 0-15,1 17-1,17 1 17,0 0-1,17-18-16,1 0 1,35-18 0,70-17-1,-34 17 17,-36 0-32,52 1 15,-87 17 1,0 0-1,-54 17 1</inkml:trace>
  <inkml:trace contextRef="#ctx0" brushRef="#br0" timeOffset="165755.23">26988 3581 0,'0'-18'0,"0"36"0,17-71 16,-17 35-1,18 0 1,-18 1 0,0-1-1,17 18 16,-17 35-15,18 1 0,0 70-1,-1 35 1,1 35 0,0-35-1,-1-70-15,1 70 16,35 35-1,0-52 1,0-54 0,-36-52 15,1-18-31</inkml:trace>
  <inkml:trace contextRef="#ctx0" brushRef="#br0" timeOffset="167172.44">26917 3228 0,'0'-18'32,"0"1"-17,0-1 17,18 18-32,52-18 15,1 1 1,-36 17-16,53-18 15,36-17 1,-19 17 0,-34 1-1,-18-1 17,0 18-17,17-18 1,-17 1-1,-17 17 1,-19-18 0,36 18-1,0 0 1,18 0 0,-36 0-1,18 0 1,-18 0-1,36 0 1,-1-18 0,-17 18-1,53-17 17,0-1-17,-18 18 1,-17-18-1,34 1 1,1-18 0,-18 17-1,1-17 1,-54 17 0,0 0-1,0 18 1,-17-17-1,17 17 1,54-18 0,-1-17 15,0 17-15,-17 18-1,-54-18 1,36 1-1,-35-1 1,52-17 0,-17 17-1,-35 1-15,35-1 16,17 0 0,-34 1-1,-19 17 1,18-18 15,-17 18-15,17 0-16,36-18 31,-18 1-15,17-18-1,1-1 1,0 19-1,-1-19 1,1 19 0,-18-1-1,-1 0 1,-16 18 0</inkml:trace>
  <inkml:trace contextRef="#ctx0" brushRef="#br0" timeOffset="170126.48">27922 5327 0,'0'0'0,"-35"-18"16,0 18-1,17 0 17,18 18-1,0 0-15,18 52-1,17 54 1,-17-1-1,-18-52-15,17 52 16,1 89 0,17-36-1,-17-141 1</inkml:trace>
  <inkml:trace contextRef="#ctx0" brushRef="#br0" timeOffset="171395.15">28011 5151 0,'-18'-36'0,"36"72"0,-54-107 15,19 36 1,-1-1 0,36 36 15,17-17-15,71-36-1,105-18 1,-34 18 15,123-52-15,-18 34-1,-35-17 1,-124 53 0,54-36-1,17 18 1,35-17-1,-35-1 1,-88 53 0,-36 1-1,-34-1 1,-19 18 31,1 0-32,0-18 1,-1 18 0,1-17-1,0 17 1,-1 0 0,1 0 15,-1 0-31,1 0 15,0 0 1,-1 0 0,-17 17-1,18-17 1,0 18 0,-1-18-1,1 18 16,0-18 32,-1 17-47,-17 1-16,36 35 15,-1 35 1,-18-35-16,1 70 15,0 89 1,-1-18 0,1-35-1,17-53 1,1 53 0,-1-1 15,0 1-16,0-36 1,-17-70 0,0 0-1,-18-35 1,-36-18 15,-17-18-15,-52 1-1,-125-1 1,1 18 0,-212 35-1,-35 18 1,194 18 0</inkml:trace>
  <inkml:trace contextRef="#ctx0" brushRef="#br0" timeOffset="181587.92">11448 8132 0,'70'17'15,"1"-17"17,17 0-32,35 0 31,1-17-16,-71 17 1,-36 0-16,1 0 16,0 0-16,-36 17 47,0-17-32,-17 18 1,0-1-1,0-17 1,-1 0 0,19 18-1,-1-18 1,36 0 62</inkml:trace>
  <inkml:trace contextRef="#ctx0" brushRef="#br0" timeOffset="-158680.5">2311 6332 0,'0'0'0,"0"-17"125,0-1-110,17 0 1,-17 1 0,-17 34 46,17 1-46,-18-18-16,0 35 15,1 18 1,-1 18 0,18-36-1,0 0-15,18 18 16,17 36-1,-17-1 1,17 18 15,-17-54-15,-1 19 0,1 0-1,0-36 1,-18 18-1,17-36 1,-17 54 0,18 35-1,-1-18 1,1-35 0,-18 17-1,0-52 16,0 0-31</inkml:trace>
  <inkml:trace contextRef="#ctx0" brushRef="#br0" timeOffset="-156878.37">1552 3016 0,'-17'-17'15,"34"34"-15,-34-52 0,-1 17 16,0 1-16,1-19 15,-19 19 1,19-1 0,-1 1-1,18 34 17,0 1-17,18 17 1,17 71-1,0 35 1,18 18 15,-17-18-15,-19-53-16,1 71 16,17 141-1,-17 0 1,-1 52-1,-17-122 1,0 122 0,18-69-1,17-72 1,1-17 0,16-53-1,1 71 1,-17 0 15,-1-53-15,-17-71-1</inkml:trace>
  <inkml:trace contextRef="#ctx0" brushRef="#br0" timeOffset="-150495.62">11924 3157 0,'0'0'15,"0"-17"-15,-18 17 0,1 0 16,-1 0 47,36-18-1,-18 0-46,17 1-1,-17-1-15,53-70 16,35-35 0,1 17-1,69-71 1,1 19-1,-18 34 1,-70 71 15,17 0-15,-18 18 0,-34 17-1,-19 18 1,-34 0 31,-1 0-32,0 0-15,1 0 16</inkml:trace>
  <inkml:trace contextRef="#ctx0" brushRef="#br0" timeOffset="-149311.52">12365 2081 0,'0'0'0,"-18"0"15,-17-17 1,17 17-1,18-18 1,18 18 0,0 0-1,87-35 1,89 0 0,53-18-1,0 0 16,-106 35-15,1 0 0,-90 18-1,-69 53 1,-18 0 0,-36 53-1,0 0 1,19 0-1,16-18 1,19-53 0,17 1-1,0-89 32,0 35-47,0 0 0,0-17 16,0-18 15,0 18-15,-18 17-1,0 1 17,-17-1-17,-35 0 1,34 1-1,19 17 1,-1 0 0,36 0 15,-1 0-15,-17 17-1,0 19 1,-17-1 15,17-18-15,-18-17-1,18 18 1,-18-36 0,1 1-1,-1 17-15,0-18 16,1 18-1,34 0 1,36 35 0,0 1-1,-17-1 1,16 0 0,-16-35-1,-19-35 16,-17-36-15,-35 19 0,-18-19-1,0 36 1,36 35 0,17 35-1,17 18 1,19 17-16</inkml:trace>
  <inkml:trace contextRef="#ctx0" brushRef="#br0" timeOffset="-100511.86">12682 14393 0,'0'-17'0,"0"34"0,0-70 16,0 71 15,-17-18-31,-1 18 31,18 35-15,0-36-16,18 89 15,-1 123 17,1 89-17,17 88 1,-17-107 0,70 160-1,0 0 1,18-54-1,-35-105 1,-36-194 0,-17-88-1</inkml:trace>
  <inkml:trace contextRef="#ctx0" brushRef="#br0" timeOffset="-99476.21">12259 14499 0,'0'0'16,"0"-17"-16,-18-1 0,18 0 31,36 1-15,34-1-1,107-17 1,140-18 0,124-18-1,-123 18 1,-142 18-16,194-18 15,142-35 1,-159 35 0,-177 35-1,-141 18 1,-35 36 0,0 17-1,-17 17 1,34 36 15,-17 17-15,18-52-16,0 88 15,35 158 1,35 36 0,-18-88-1,54 123 1,35-53-1,-36-71 1,-52-34 0,-54-107-1,-34 36 1,-36-71 0,-18-35-1,1-35 1,-19-1 15,-16-17-15,-72 36-1,-123 34 1,-141 36 0,89-18-1,-266 89 1,71-36-1,265-71 1,88-35 0,176-35-1,89-17 1,0 17 0</inkml:trace>
  <inkml:trace contextRef="#ctx0" brushRef="#br0" timeOffset="-97141.49">12682 16704 0,'18'0'78,"0"-18"-62,17 18-16,0 0 0,71-17 15,123-36 1,89 0 0,-71 0 15,-124 35-31,124-35 15,177-17 1,-19-18 0,-34-1-1,-142 54 1,36-35 0,-89 34-1,-88 36 1,-70-17-1,-1 17 1,1 0 15,35-18-15,-35 18 0,34-18 15,-16 18-16,-54 0 1,0 0 0,-34 36-1</inkml:trace>
  <inkml:trace contextRef="#ctx0" brushRef="#br0" timeOffset="-94288.24">13617 16669 0,'0'0'0,"0"-18"47,-17 18-32,-1-18 1,0 18-16,-35 18 16,-17 17 15,52 1-31,-52 52 16,52-35-1,53 0 1,53 0-1,1-18 1,69 0 0,-52-17-1,-70-1 1,-72 1 0,-52 17-1,17-17 1,-34-18-1,87-35 1</inkml:trace>
  <inkml:trace contextRef="#ctx0" brushRef="#br0" timeOffset="-93872.15">13882 16863 0,'-35'-18'16,"17"18"0,0-17-1,36 34 17,0-17-17,-1 0-15,71 18 16,1-36-1,-37-17 1,-52 17 0,18-35-1,-36 18 1,-17 17 0,-35 18-1,34 36 1,19 52-1,17 18 1,53-18 0,70-35-1,-88-53-15</inkml:trace>
  <inkml:trace contextRef="#ctx0" brushRef="#br0" timeOffset="-93085.74">14358 16775 0,'0'0'0,"-35"-36"16,0 19-16,-18-1 31,35 0-15,18 1 0,71-1-1,17 0 1,35 36-1,-52 17 1,-54 1-16,19 34 16,-1 71-1,-35-52 1,0-54 0,-18-70-1,1-18 1,17-88-1,17 17 1,19 89 15,-19 17-31,18 36 16,18 35 0,36 53-1,-1-18 1,35-71-1,-52-34 1,-1-71 0,-34-54-1,-36 1 1,-36 71 0,1 70-1,0 35 16,17 53-31,36-17 32,17-1-17,0-34 1,-17-19 0,0-34-1,-18-19 1,-36-17-1,-17 36 1,1 70 0,16-18-1,1 53 1,70-53 0,53-35-1</inkml:trace>
  <inkml:trace contextRef="#ctx0" brushRef="#br0" timeOffset="-92053.43">12806 15610 0,'-18'0'16,"36"0"-16,-53-17 0,-1 17 0,-17 0 15,-17-18 1,35 18-1,70 0 17,124-35-17,123-18 1,88-18 0,71 1-1,-123 17 1,-142 35-16,124-35 15,70 0 1,-158 36 0,-159 17-1,-71 0 17</inkml:trace>
  <inkml:trace contextRef="#ctx0" brushRef="#br0" timeOffset="-91368.22">13353 15804 0,'0'0'0,"0"18"47,0 0-31,17-1-1,19 54 1,-1 17 0,0 36-1,18-19 1,-18-52-1,18-35 1,35-53 0,-35-18-1,-35 35 1</inkml:trace>
  <inkml:trace contextRef="#ctx0" brushRef="#br0" timeOffset="-90915.76">13882 15928 0,'0'0'0,"-18"-18"16,18 1 0,-17 17-1,52 17 32,-18 19-47,19-19 31,-19 1-31,19 17 16,17 18 0,-18-35-1,-18-36 1,19-17 0,-19-36-1,1-17 1,-53 35-1,17 71 1</inkml:trace>
  <inkml:trace contextRef="#ctx0" brushRef="#br0" timeOffset="-90018.33">14235 15804 0,'0'-17'0,"0"34"0,0-69 16,-18 34-16,18 0 15,0 1 1,-18 17 31,18 17-47,-17 36 15,17 0 1,0-35-16,0 52 16,17 1-1,1-36 16,17-35-15,1-18 0,16-52-1,-34-36 1,0 36 0,-18 34-1,0 89 16,0 35-15,35-52 0,-17-19-16,17 19 15,53-36 1,0-36 0,-17-34 15,-71-1-16,-35-35 1,-54 53 0,-16 53-1,16 36 1,54-19 0,53-17-1,52-17 1,71-1-1,0 18 1,-88 53 0,-17 88 15,-54-53-31,-17 0 31,35-35-15,0-35-1,35-18 1,36-18 0,-36 1-16</inkml:trace>
  <inkml:trace contextRef="#ctx0" brushRef="#br0" timeOffset="-88330.05">13547 14358 0,'0'-18'0,"0"36"0,0-53 15,0 17-15,0 1 16,-18-1 0,-17 18-1,-36 0 1,1 70-1,34 1 1,1 52 0,53-52-1,35-18 1,0-53 0,52 18-1,-34-1 1,-18 18-1,-71 18 1,-17-17 0,-53 17-1,17-36 17,36 1-17,35-53 1</inkml:trace>
  <inkml:trace contextRef="#ctx0" brushRef="#br0" timeOffset="-86511.93">13758 14552 0,'0'0'0,"18"-18"16,-18-17-1,-35 18 1,17-1-1,-17 18 1,17 53 15,0 35-15,54 18 0,-1-36-1,0-34 1,36-36-1,-1-36 1,-17-69 0,-53-1-1,-17-53 1,-36 36 0,0 70-1,35 88 1,18 0-1,18 89 1,35-1 15,17-17-15,-34-53 0,-1-18-1,0-53 1,-17-52-1,-1-1 1,-17-17 0,18 53-1,0 70 1,-1 53 0,19-35-1,-1 0 1,36-18-1,-19-52 1,1-18 0,0-54 15,-17 1-15,-36 18-1,-36 52 1,1 36-1,-18 70 1,18 0 0,35 0-1,35-53 1,36 1 0,34-19-1,1-70 1,18-35-1,-71 0 1,-18-71 15,-35 36-15,-35 52 0,-18 36-1,35 35 1,0 0-1,36 18 32,-18-1-47,0 19 16,18 34 0,17 36-1,0 0 1,1-53-1,-1 17 1,-18-52 0,-17-36 15,-17-17-15,17 17-16,-35-35 15,-1-17 1,1 52-1,0 54 1,17 34 0,18-35-1,18 18 1,52-35 0,18-18-1,-17-35 1,-18-36-1,-35-35 1,-36-35 15,-17 71-15,35 34-16,-18 1 16,0 17-16,1 18 15,17 18 16,0 17-15,0-17-16,17 35 16,1 53-1,17 0 1,-17-18 0,17-71-1,1 1 1,-1-53-1,0-53 1,-17 17 15,-18-17-15,-18 53 0,-17 70-1,17 35 1,1 36-1,34-18 1,54-17 0,-1-36-1</inkml:trace>
  <inkml:trace contextRef="#ctx0" brushRef="#br0" timeOffset="-86013.34">12982 14023 0,'-17'-18'16,"34"36"-16,-52-71 15,17 53-15,18-18 16,-17 18 0,34 18-1,19 70 1,17 36-1,-1-1 1,-16-52 0,-1-18-1</inkml:trace>
  <inkml:trace contextRef="#ctx0" brushRef="#br0" timeOffset="-85611.83">12912 14058 0,'0'0'0,"-36"-88"16,54 53 15,70-36-15,106 1 0,53-19-1,71 1 1,-124 35-1,70 36 1,-105 52 0,-141 53-1,-36-17 1,18-18 0,35 17-1,54 1 1,16-1 15,36-17-15,-88-18-1,-17-17 1,-89 0 0</inkml:trace>
  <inkml:trace contextRef="#ctx0" brushRef="#br0" timeOffset="-85178.57">13317 13970 0,'0'0'0,"-17"0"16,-1-18 0,0 18-16,1 0 15,-18 18 1,17 0-1,-17-18 1,-1 35 0,19 0-1,34 0 1,54 18 0,-18-35-1,53 0 1,-18-54-1</inkml:trace>
  <inkml:trace contextRef="#ctx0" brushRef="#br0" timeOffset="-84827.76">13423 13899 0,'0'0'15,"-17"-17"1,-1 17-1,18 17 1,0 1 0,0 17-1,0 18 1,35-17 0,0-19-1,18-17 1,18-17 15,-18-36-15,-53 17-1,-35-17 1,-36 36 0,18 52-1,35 0 1</inkml:trace>
  <inkml:trace contextRef="#ctx0" brushRef="#br0" timeOffset="-83476.51">13635 13882 0,'0'0'16,"0"-18"-16,0 1 15,-18-1 16,53 36 1,-17-1-17,17 18 1,-17 1 0,0-19-16,-1 1 15,1 17 1,17-35-1,-17-35 1,-18-18 0,0 18-1,0 17-15,0-17 16,0 53 15,35 17-15,-17 0 15,17-17-15,-17-18-1,-1 0 1,1-18-16,0 0 16,-1-52-1,-17-1 1,-17 18-1,-1 36 1,0 17 0,1 35-1,17 18 1,35 0 0,0-18-1,18 36 1,18-36 15,-36-17-15,-53-36-1,1 0 1,-19 1-16,-16-19 16,-19 1-1,18 18 1,71 17 15,17 0-15,36-36-1,-1 36 1,1-35 0,-36 17-1,-53 1 1,1 17 15,-36 17-15,17 19-1,1 17 1,35-18 0,35-18-1,1 1 1,-1-18-16,18 0 15,-35 0-15,17-18 16,-17-17 0,-18 18-1,-18-19 1,0 36 0,1 18 15,-1 0-16,18-1 1,35-17 0,1 18-1,16-18 1,-16-18 0,-19 18-1,-17-17 1,-17-1-1,-19 36 1,1-1 0,0 36-1,17-18 1,1 1 0</inkml:trace>
  <inkml:trace contextRef="#ctx0" brushRef="#br0" timeOffset="-82207.72">11642 14023 0,'0'0'0,"-18"0"0,0 18 15,-17-1 1,53-17 15,17-17-31,18-1 16,88-17 0,53-1-1,35-17 1,-105 18-1,35 0 1,-89 17 0,-105 18-1,-53 0 1,35 18 15,17-18-31</inkml:trace>
  <inkml:trace contextRef="#ctx0" brushRef="#br0" timeOffset="-81841.48">12136 13741 0,'0'0'0,"-36"0"15,19 0-15,-1 0 16,36 0 31,17 0-47,18 0 15,-18 0-15,53 0 32,71 0-17,-35 0 1,-89 35-1,-53 0 1,-70 36 0,0-18-1,17-18 1,54-17 0,-1-1-16</inkml:trace>
  <inkml:trace contextRef="#ctx0" brushRef="#br0" timeOffset="-79922.44">11836 18168 0,'0'0'0,"-18"0"0,0 0 32,1 0-17,-1 0 1,18 18-16,-17-18 15,34 0 17,36-18-17,18 0 1,52-17 0,36 0-1,17 0 1,-52-1-1,-71 36-15,35-35 16,-35 17 15,-36 18-15,-17 18 15,-17-18-15,-36 35-1,35-35-15</inkml:trace>
  <inkml:trace contextRef="#ctx0" brushRef="#br0" timeOffset="-79452.41">12312 17674 0,'0'0'0,"-18"0"0,1 0 0,-36-17 31,0 34-15,35 1 0,1-18-1,17 17 1,52-17-1,37 18 1,-36-18-16,70 0 16,53 35-1,-34 18 1,-72-35 0,-88 17-1,-17 0 1,-35 54-1,-19 17 17,37-54-32,-1 19 31,0-36-15,17-17-1,19-36 1</inkml:trace>
  <inkml:trace contextRef="#ctx0" brushRef="#br0" timeOffset="-77770.84">11959 14182 0,'0'0'0,"-17"0"0,-19 17 15,-17-17-15,0 0 16,36 0 15,-1 0-15,36 0 15,-1 0-15,19-17-1,52-1 1,-35 18-16,70-35 16,71-18-1,0 18 1,-88 17 0,-35-17-1,-54 35 1,-34 0-1,-19 17 17,19-17-32,-18 0 0</inkml:trace>
  <inkml:trace contextRef="#ctx0" brushRef="#br0" timeOffset="-77386.08">12294 14058 0,'0'-17'32,"0"-1"-32,-17 18 15,-1-18 1,0 18-16,18-17 16,36 17-1,34-18 16,18 18-15,-17 0 0,0-18-1,-36 36 1,-35 17 0,-18 36-1,1-36 1,-36 36-1,-18-18 1,0 0 0,19-36-1</inkml:trace>
  <inkml:trace contextRef="#ctx0" brushRef="#br0" timeOffset="-75568.49">13423 14023 0,'0'0'0,"-53"-18"15,18 36 1,35-71-1,0 18 1,-35 35 0,-1 17-1,1 19 1,18-36 0,-1 0-1</inkml:trace>
  <inkml:trace contextRef="#ctx0" brushRef="#br0" timeOffset="-74216.95">12629 15081 0,'0'36'0,"0"-72"0,0 89 16,-70-35-1,17-1 1,18-17-16,-18 0 15,17-17 1,1-1 0,18 18-1,-19-17 1,-34-1 0,-36 0 15,18 1-16,-36-19 1,-34 1 0,16-36-1,-34-34 1,70-1 0,-88-88-1,-35-35 1,-36-1-1,-17 1 1,88 70 0,-53-141-1,18-52 1,35-54 15,0 0-15,70 177-1,-105-89 1,-18-34 0,0-37-1,106 125 1,-35-124 0,52 17-1,54 1 1,52 123-1,0-141 1,18 265-16,0-142 16,18-70 15,17 53-15,0 105-16,1-87 31,-19 52-16,19 18 1,-19 53 0,19 35-1,16-17 1,72-19 0,70-16-1,-35 52 1,52-71-1,-52 36 1,-88 53 0,-54 35-1,-17 18 1,0 0 15,53-1-15,0-17-1,0 18 1,-18 35 0,1 0-1,-19 18 1,1-18 0</inkml:trace>
  <inkml:trace contextRef="#ctx0" brushRef="#br0" timeOffset="-73765.74">8978 5539 0,'18'17'31,"-1"-17"-15,1 0-1,35 0 1,53 18-1,-36-18 1,-34 0-16,34 18 16,-17-18-1,-35 17 17,-36 1-17,-17 52 1,-18-17-1,0 35 1,35 1 0,18-54-16</inkml:trace>
  <inkml:trace contextRef="#ctx0" brushRef="#br0" timeOffset="-68238.78">20673 4410 0,'-18'0'16,"18"-18"0,-17 18-1,-1 0 1,36 0 46,-18 18 17,-18-1-79,18 1 15,0 0 1,-18 52-1,-17 1 1,17-1 0,1-34-16,-1 34 15,-17 71 1,-18 18 0,18-18-1,-1-53 1,1 18-1,-18 0 1,18 0 15,-18-18-15,18-17 0,-36 52-1,-17 18 1,0 18-1,-1 0 1,37-36 0,-19 54-1,0-19 1,1 36 0,-1-53-1,-17 89 1,-18 34-1,0 1 1,54-89 0,-54 124 15,0 0-15,0 17-1,0-34 1,18-89-1,53-106-15,-36 106 16,-35 71 0,36-36-1,35-88 1,35-70-16,-36 70 16,-17 88-1,0 18 1,-17-18-1,35-70 17,-36 53-17,0 17 1,1 18 0,17-18-1,0-88 1,0 71-1,18-18 1,-18 18 0,35-1-1,18-70 1,0 53 0,-17-17-1,-1-36 1,-17 71-1,-1-1 1,19 1 15,17-36-15,0-52 0,-18 70-1,1 17 1,-19-16-1,1-37 1,0-70 0,-18 1-1,0-36 1,18-18 0,-18 18-1,17 0 1,-34 70-1,-1 18 1,36-17 15,17-54-15,1 36 0,-1-18-1,1 1 1,-19 16-1,1-52 1,0 18 0,-18-54-1,0-17 1,0 0 0,-18 0-1,1 0 1,-1 18 15,36 17-15,17-17-1,18 0-15</inkml:trace>
  <inkml:trace contextRef="#ctx0" brushRef="#br0" timeOffset="-67720.47">16545 16686 0,'0'0'0,"0"-17"0,-17 17 62,17 17-62,-18 1 0,-17 17 16,-18 36 0,18 17-1,17-17 1,18-54-16,18 36 31,34-18-15,19-17-1,17-18 1,-35 0 0,-18 0-16</inkml:trace>
  <inkml:trace contextRef="#ctx0" brushRef="#br0" timeOffset="-65851.36">13652 16722 0,'0'-18'15,"-17"18"-15,-1 0 16,-17 0 15,17 18-15,1-1-1,-1 19 1,0-19-16,-17 36 16,17 0-1,-17 35 1,35 36 0,53-36-1,-18-35 1,89 0 15,-54-18-15,36-17-1,-53-1 1,-35 36 0,-18 0-1,-71 18 1,-35-18-1,18-18 1,-35-17 0,52-54-1,89-52 1,35 35 0</inkml:trace>
  <inkml:trace contextRef="#ctx0" brushRef="#br0" timeOffset="-64733.36">14111 16951 0,'0'0'0,"0"-18"16,0 1 15,0-1-15,-18 0-1,18 1 1,-17-1-1,-1 18-15,1-17 16,-36 34 0,17 36-1,1 53 1,17 17 15,36-52-15,35 35-1,70-53 1,-17-18 0,106-53-1,-141 1 1,-36-19-16</inkml:trace>
  <inkml:trace contextRef="#ctx0" brushRef="#br0" timeOffset="-63832.29">14199 16775 0,'0'0'0,"-53"-71"31,36 53-15,-1-17-1,18 17 1,0 1 0,18-1 15,-1 18-31,1 18 15,53 17 1,-36 36 0,0-36-16,0 71 15,36 53 17,-18-18-17,-18-71 1,-17-52-1,-1-18 1,-17-71 0,0-52-1,0 35 1,0 35-16,0-18 16,18 54-1,17 52 1,18 53-1,-17-17 1,16-1 0,1-52-1,0-36 1,0-52 15,-35-19-15,-1-34-1,-17-1 1,-35 71 0,-18 36-1,36 34 1,-36 36 0,17 18-1,36 17 1,18-35-1,35 53 1,35-36 0,-17-34-1,-18-36 17,17-18-17,-52-35-15</inkml:trace>
  <inkml:trace contextRef="#ctx0" brushRef="#br0" timeOffset="-63215.68">15117 16492 0,'0'0'15,"0"-17"-15,0-1 16,-18 18 0,18-18-16,0 1 31,0 34 78,0 1-62</inkml:trace>
  <inkml:trace contextRef="#ctx0" brushRef="#br0" timeOffset="-62297.58">15099 16439 0,'0'-17'0,"-18"17"15,18-18-15,0 1 31,18 17-15,17 35 0,-17 18 15,-1-18-31,19 53 16,17 53-1,-18-17 1,0-54-1,-17-70 1,-18-35 0,-18-35-1,-17-19 1,-36 36 0,36 53-1,0 53 1,17 53-1,36-18 1,52-35 15,-17-53-15,53-35 0,-35-53-1,-36-18 1,-70 18-1,17 35 1,-17 35 0,35 53 15,17 18-15,36 18-1,0-18 1,-17-35-1,-19-18-15,18-18 16,-17-53 0,-36-52 15,1 70-15,-18 0-1,17 71 1,0 17-1,18 0-15</inkml:trace>
  <inkml:trace contextRef="#ctx0" brushRef="#br0" timeOffset="-61912.87">15610 16581 0,'0'0'16,"0"-53"-16,-17-36 15,17 37 1,0 34-16,0 0 15,0 71 1,17 35 0,19 18 15,-19-35-15,54-1-1,17-70 1,-17-35-1,-54-36 1,-17 19 0,-35 16-1,-36 72 1,1 52 0,35 0-1,35-35 1,17 0-1,36-71 1</inkml:trace>
  <inkml:trace contextRef="#ctx0" brushRef="#br0" timeOffset="-60545.16">15222 15716 0,'0'0'0,"18"-17"16,0 17-1,-36 0 1,0 0-1,1 17-15,-19-17 16,19 0 0,34 0 15,1 0-15,0 18-1,-1-18 1,1 0-1,-18-18 32,-18 18-31,18-17 0,18 17 15,-18-18-31,18 18 15</inkml:trace>
  <inkml:trace contextRef="#ctx0" brushRef="#br0" timeOffset="-58961.17">13794 14764 0,'0'0'16,"-18"17"-1,0 1-15,-17 17 16,-53 53-1,-18 1 1,53-54 0,18-17-16,0-1 15,87-34 17,19-19-17,-18 19-15,88-19 31,88 1-15,-17 0 0,-71 35-1,-106 0 1,-70 0 0,0 0-16,-53 0 15,-142 17 1,-52 19-1,123-1 1,18-35 0,177-35-1,193-71 17,141-53-17,54-17 1,-177 88-1,-18 17 1,-176 71 0,-194 71-1,-177 52 1,54-17 0,-36 17-1,194-87 1,124-54-1,158-53 1,124-52 0,-36 35-1,-140 70 1,-89 18-16,-17 35 16,-54 1-1</inkml:trace>
  <inkml:trace contextRef="#ctx0" brushRef="#br0" timeOffset="-58092.92">12294 15628 0,'-70'53'31,"-36"-18"-15,18 1-1,17-19-15,-52 1 16,-89 35 0,53-36-1,124-17 1,88 18 15,70-36-15,36-17-1,35-35 1,-53 34 0,-88 19-1,35-19 1,1 19-1,-72-1 1,-52 18 0,0 18-1,-71-1 1,18 1 0,70 0-16</inkml:trace>
  <inkml:trace contextRef="#ctx0" brushRef="#br0" timeOffset="-57742.42">12030 15575 0,'-53'-35'16,"35"17"-16,1 18 16,-1-17-1,36 17 16,-1 0-15,18-18-16,36 0 16,123-17-1,0 0 1,-106 52 0,-70 36-1,-124 106 1,-88 17-1,35-17 1,89-88 0,52-36-1,71-17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9T09:42:47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22560 6350 0,'-18'0'0,"-34"35"31,34-17-31,-35 0 16,35-1 15,36-17 32,-18 18-63,18-18 15,-1 0 1,54 0 0,35-18-1,17 1 1,-35-1-1,71 0 1,18 1 0,17-1-1,-89 18 1,-52-18 0,53 18-1,35 0 1,0 0-1,0 0 1,-17 0 0,88 0-1,52 0 1,-17 0 0,-35 0-1,-106 18 1,35-18-1,35 0 1,36 0 0,-53 0-1,105 0 17,-17 18-17,-35-18 1,-54 0-1,-69 0 1,34 0 0,-35 17-1,-17-17 1,-18 18 0,-18-18-1,-17 0 1,-36 0 15,18-18-15,-18 18-16</inkml:trace>
  <inkml:trace contextRef="#ctx0" brushRef="#br0" timeOffset="3402.75">20179 7726 0,'-18'0'32,"1"0"-32,17-18 15,-18 18 1</inkml:trace>
  <inkml:trace contextRef="#ctx0" brushRef="#br0" timeOffset="-201291.17">13741 11924 0,'0'0'15,"-18"-18"-15,18 1 16,-18-1-1,18 0 1,18 18 15,-18 18-15,18 17 0,-18-17-16,17 52 15,1 107 1,17 34-1,-17 19 1,17-71 0,18 88-1,18-18 1,-1-18 15,-35-105-15,-17 0-1,-18-53-15</inkml:trace>
  <inkml:trace contextRef="#ctx0" brushRef="#br0" timeOffset="-199642.29">13406 11924 0,'-18'-18'15,"36"36"-15,-36-53 16,36 17 0,-1 18-1,1-18-15,17 18 16,18-17 0,70-1-1,89 0 1,106-34-1,105-19 1,-106 36 0,371-71-1,-335 71 1,159-36 0,-195 36-1,124-18 1,-70 0-1,-107 18 1,-158 17 0,18-17-1,-19-1 1,36-17 15,36 18-15,-18-18-1,-89 53 1,-17-17 0,-53-1 15,-18 18-15,1 18-1,17-1 1,0 19-1,-18-19-15,18 36 16,0 35 0,18 18-1,-1 35 17,19-35-17,-19-53-15,36 88 16,53 88-1,35 36 1,18-18 0,-18-35-1,-53-107 1,0 54 0,-70-53-1,-36-35 1,-17-54-1,-18 1 1,0 0 0,0-18-1,1 0 1,-72 35 15,-123 0-15,-141 53-1,-123 18 1,105-35 0,-176 34-1,0 1 1,35 0 0,212-53-1,-106 35 1,158-52-1,125-1 1,87-35 0,54 0-1,-19 0 17,19 17-17,-1-17 1,0 0-1,1 0 17,-1 0-1,0 0-15,1 0-1</inkml:trace>
  <inkml:trace contextRef="#ctx0" brushRef="#br0" timeOffset="-197318.88">22243 11042 0,'0'-18'0,"0"36"0,0-53 15,0 17 1,-18 18 0,18-18-16,0 36 31,0 0-16,18 35 1,-1 17 0,1-35-16,0 54 15,34 69 1,1 36 0,0 36-1,18 87 1,-18-105-1,0 105 17,0-34-17,-36-107 1,1 36 0,0-89-1,-36-105 1</inkml:trace>
  <inkml:trace contextRef="#ctx0" brushRef="#br0" timeOffset="-195584.19">21925 11201 0,'0'0'16,"-17"0"-16,-1-18 0,36 0 47,-1 18-32,54 0 1,52-17 0,1-1-1,123-17 1,-142 17-16,125-17 15,123 0 1,17-18 0,-123 17-1,141 1 1,53-18 0,35 0-1,-141 18 1,177 0 15,-36 0-15,-88 17-1,-35-17 1,-124 17 0,-123 18-16,88-18 15,88-17 1,-17 0-1,-36 0 1,-105 17 0,-1 0-1,-35 1 1,-35-1 0,-18 18-1,-17 0 1,0-18-1,-1 18 1,1 0 0,-18 18 15,0 0-15,0-1-16,0 1 15,0 52 1,-18-17-1,18-17-15,-17 52 16,-1 106 0,36 53-1,35 35 1,0-70 0,17 105-1,18-17 1,-17-53 15,-53-124-15,17 1-1,-35-54 1,-35-52 0,-36 0-1,0-1 1,-70-17-1,-70 18 1,-89 17 0,-106 1-1,71-19 1,-265 36 0,-88 0-1,36-18 16,281 1-15,213-19-16,-125 1 16,-87 0-1,70 17 1,71-18 0,123 1-1,-35 17 1,17 1-1,36-1 1,35-35 0,36 0-1,-1 0 1,0 0 15,1 18-15,-19-1-1,-17 1 17,18-18-17,18 0 1,-1 0-16,0 0 16,1 0-1</inkml:trace>
  <inkml:trace contextRef="#ctx0" brushRef="#br0" timeOffset="-193427.17">25541 12083 0,'18'-36'15,"-36"72"-15,53-89 0,-35 35 0,0 0 16,18-34 0,17 16-1,-17 36 1,0 0-1,-1 0 17,-34 0 61</inkml:trace>
  <inkml:trace contextRef="#ctx0" brushRef="#br0" timeOffset="-183454.53">24500 13723 0,'0'-18'15,"0"36"-15,0-89 16,0 54 0,0-1-16,0 1 31,18 17-16,-18 17 17,0 18-17,0 18 17,-18 53-17,-34 18 1,-1-36-1,35-35-15,-35 35 16,0 53 0,18-53-1,35-35 1,0-35 0</inkml:trace>
  <inkml:trace contextRef="#ctx0" brushRef="#br0" timeOffset="-182818.45">23971 14199 0,'0'0'16,"0"-17"-1,0 34 16,0 36-15,18 0 0,-18-18-16,0 36 15,18 35 1,17-18 0,0-53-1,36-35 1,-1-35-1,54-36 17,-1-34-17,1 16 1,-54 37 0,-87 69 15</inkml:trace>
  <inkml:trace contextRef="#ctx0" brushRef="#br0" timeOffset="-177982.25">16228 11553 0,'0'-17'16,"0"-1"0,-18 1 15,36 34 16,-18 1-47,17-1 15,1 19 1,17 34 0,1-17-1,-36-17-15,53 16 16,-1 72 0,1 17-1,-17 18 1,-1-53-1,-17-54-15,17 37 16,35 52 0,1-35-1,17-1 17,-35-34-17,18 35 1,-1 17-1,-35-17 1,1-53-16,-1 53 16,53 53-1,0-18 1,1-35 0,-37-53-1,-34-36 1,0-17-1,-36 0 17,18-17-32,-35 17 15,0-18-15</inkml:trace>
  <inkml:trace contextRef="#ctx0" brushRef="#br0" timeOffset="-175649.81">14958 12471 0,'-18'-18'16,"36"36"-16,-54-54 0</inkml:trace>
  <inkml:trace contextRef="#ctx0" brushRef="#br0" timeOffset="-174043.49">14499 14817 0,'0'17'47,"-17"1"-31,-1-18-16,-35 35 15,-18-17 17,36-18-17,35-18 1,18 18 0,35-17-1,53-19 1,-18 1-1,-35 35-15,52-35 16,107-53 0,70-18-1,71-35 1,-106 70 0,123-35-1,-87 53 1,-72 18 15,-52 17-15,-88 18-1,-1-17 1,-34 17 0,-19 0-1,1-18 1,17 18 15,0 0-15,-17-18-1,17 1 1,-17 17 0,-36 0 15,1 0-31,-1 17 15</inkml:trace>
  <inkml:trace contextRef="#ctx0" brushRef="#br0" timeOffset="-173610">16686 13917 0,'0'0'0,"-17"-18"0,-54 18 16,36 0 0,35 18-1,18-18 1,-1 0-16,36 0 31,71 0-15,52-18-1,18 18 1,-88 0 0,17 0-1,-87 53 1,-54 0-1,-70 18 1,17-36 0,-52 36-1,52-36 1</inkml:trace>
  <inkml:trace contextRef="#ctx0" brushRef="#br0" timeOffset="-172976.91">13864 14517 0,'0'0'0,"18"17"31,-18 1-16,35 17 1,-35 36 0,-35-1-1,-18 19 1,0-1 0,35-53-1,36-17 1,35-18 15,53-18-15,17 36-1,18 35 1,-105-36-16</inkml:trace>
  <inkml:trace contextRef="#ctx0" brushRef="#br0" timeOffset="-170773.17">16916 14887 0,'0'0'0,"0"-17"0,0-1 16,0 0 0,0 1-1,0-1 1,17 18 31,-17 18-32,18-1-15,35 36 16,-18 0 0,-17-35-1,17 52 1,18 54-1,0-18 1,0-36-16</inkml:trace>
  <inkml:trace contextRef="#ctx0" brushRef="#br0" timeOffset="-167340.97">13688 11765 0,'0'35'32,"17"1"-17,1 70 1,0-18 0,-18-18-16,35 54 15,18 87 1,17-17-1,1-17 1,-36-71 0,-17-36-16,0 36 15,34 70 1,19-17 15,17-35-15,-35-54-1,18 18 1,-18-17 0,-36 0-1,1-1 1,-18-35 0,18 36-1,-1-18 1,-17-36-1,0 1 1,0 0 0,-17-1-1,-1 1 1,0 17 15,1-17-15,-1 0-1,0-18 1,18 17 0,-17-17 31,17-17-16,0-1-16,0 0 1,17 18 47,1 0-48,0 0 1,-1 0-1,1 0 1,0 0 0,17 0-1,18-17 1,0-19 0,0 36-1,-36-17-15,36-1 16,35 0-1,0-17 1,-17 18 0,0 17-1,-36-18 17,35 18-17,1-18 1,0 18-1,-1-17 1,-17 17 0,18 0-1,17-18 1,0 0 0,-17 18-1,34-35 1,1 17-1,-18-17 1,-35 18 0,18-1-1,-1 0 17,1 1-17,0-1 1,-19 0-1,54 1 1,0-19 0,0 19-1,-53-1 1,0 0 0,-36 18-16,1 0 15,0-17 1,17-1-1,0 1 1,53-1 15,36 0-31,-36 1 32,-35-1-17,-35 18 1,-1 18 15,-17-1 0,-17-17 1</inkml:trace>
  <inkml:trace contextRef="#ctx0" brushRef="#br0" timeOffset="-165976.91">16298 11448 0,'0'0'0,"18"0"46,-18 17-30,18-17-16,17 53 16,18 18 15,-36-1-15,1-17-16,17 35 15,18 106 1,0 18-1,18-18 1,-36-88 0,18 17-1,0-34 1,17-19 0,-34-35-1,-1 18 1,18-17-1,-18-1 1,-17 18 0,-1-18 15,1 18-15,0 0-1,-1 18 1,19-1-1,-19-35 1,19 18 0,-19 0-1,1 0 1,-18 0 0,0-18-1,0 18 1,17-35-1,-34-18 32,17-18-31,-35 18-16</inkml:trace>
  <inkml:trace contextRef="#ctx0" brushRef="#br0" timeOffset="-165145.78">13317 11977 0,'0'0'16,"0"-18"-16</inkml:trace>
  <inkml:trace contextRef="#ctx0" brushRef="#br0" timeOffset="-164377.39">13335 11959 0,'35'0'15,"-70"0"1,141-17-16,35-36 16,53 0-1,71 0 1,17 0-1,-71 35 17,72-35-17,-19 18 1,-17 0 0,0-1-1,-88 1 1,35 18-1,-88 17 1,-71-18 0,-35 36 93,0-1-78,-18-17-31,1 18 16,-1-18 0,0 0-1,36 0 63,0 0-46,-1 0-17,1 0-15,17 0 16,1 0-1,16 0 1,-16 17 15,-19-17-15,1 0 0,-36 0-1,1 18 1,-1-18-1,0 0-15,1 0 16,-18 0 0,17 0-1</inkml:trace>
  <inkml:trace contextRef="#ctx0" brushRef="#br0" timeOffset="-162243.04">5133 12488 0,'0'53'0,"0"-106"0,70 424 31,-52-301-31,0-17 15,17 53 1,0 18 0,1-72-1,-36-34-15</inkml:trace>
  <inkml:trace contextRef="#ctx0" brushRef="#br0" timeOffset="-160948.21">7250 11412 0,'0'0'0,"17"0"0,36-17 16,-18 17-16,18-18 15,36 0 1,-37 1 0,-34 17 15,17 17-16,-17-17 1,0 18 0,-1-18-1,19 18 1,-19 17 0,1 36-1,-18 34 1,17-34-1,1 88 1,35 35 0,0 35-1,18 0 1,-19-105 0,1 52 15,-17-17-16,-36-36 1,0-70 0,0-17-16,-18 17 15,-17-1 1,-36-16 0,1-1-1,17-17 1,-36 17-1,-34-17 1,-36 34 0,18-16-1,-106 17 1,0 17 15,36-17-15,17-18-1,105-35 1,1 0 0,53 0-1,17 0 17</inkml:trace>
  <inkml:trace contextRef="#ctx0" brushRef="#br0" timeOffset="-159955.78">5274 12171 0,'0'0'0,"35"317"32,-17-158-17,53 88 1,17 0-1,-35-88 1,-36-89-16,36 71 16,18 18-1,-18-53 1,-36-18 0,-17-35-1,-17-18 1,17-17-1,17-18 64,1 0-79,0 0 15,34 0 1,37-18-1,-36 1-15,70-1 16,106-52 0,36-19-1,-36 19 1,-123 34 0,-35 19-1</inkml:trace>
  <inkml:trace contextRef="#ctx0" brushRef="#br0" timeOffset="-159222.71">5203 11942 0,'89'-36'0,"-178"72"0,389-125 15,-176 54-15,158-35 16,141-19-1,-35 1 1,-70 35 0,-124 18-1,18-18 17,-89 35-17,-88 18 1,-52 0 15,-1 0-15,0 0 15,18 18-31</inkml:trace>
  <inkml:trace contextRef="#ctx0" brushRef="#br0" timeOffset="-157635.66">14552 12435 0,'0'0'0,"-18"0"15,18-17-15,-17 17 16,34 17-16,-17 1 15,0 35 1,0 0 0,-35 53 15,-53 52-15,-53 72-1,-53 52 1,35-88-1,-88 35 1,0-88 0,-53-35-1,-52-18 1,87-35 0,-123 53-1,18 0 1,52-35-1,106-36 1,-140 18 15,-125 17-15,-70 19 0,-17-54-1,264-53 1,-17-88-1,123-52 1,88 17 0,0 17-1,53 71 1,-35-35 0,35 17-1,18 1 1,17 35-1,-52-36 1,-1 36 15,0-1-15,36 36 0,0-17-1,-18-1 1,0 0-1,0-17 1,18 35 0,0-17-1,17-1 1,18 0 15,0 1-15,0 34 15,0 1-15,0 0-1</inkml:trace>
  <inkml:trace contextRef="#ctx0" brushRef="#br0" timeOffset="-157053.33">7461 13564 0,'0'-17'0,"0"34"0,0-52 15,0 0 1,-17 52 15,17 1-31,-18 53 16,18 34-1,0-34 1,35 17 0,18-35 15,-35-35-15,-18-36-1,-18-17 1,1 0-16,-1-18 15,-17-71 1,35 36 0,0 53-1,53 52 1,-1 1 0,54 35-1,35-18 16,-35-35-31,18 0 16,-18-18 15,-54 18-15,-34-17 0,-18 34 15,-18 1-31</inkml:trace>
  <inkml:trace contextRef="#ctx0" brushRef="#br0" timeOffset="-145933.62">10142 16192 0,'0'-17'16,"0"-1"15,-17 18-15,17-17-16,0 34 94,17-17-94,-17 18 15,18 17 1,17 53 0,18 18-1,0 0 1,18 88-1,-1 71 1,18-1 0,-17-52-1,-18-106 1,-18-18 0,-17-53-1</inkml:trace>
  <inkml:trace contextRef="#ctx0" brushRef="#br0" timeOffset="-144765.36">10160 16157 0,'-18'-17'16,"36"34"-16,-53-34 0,17 17 15,18-18 16,18 18-15,17 0-16,36-18 16,87-52-1,72-18 1,34-18 15,-70 18-15,-106 35-16,124-36 15,88-34 1,0 35 0,-124 17-1,1 18 1,-54 0 0,-70 36-1,-35 17 1,-36 17 15,0 1-15,1 0-1,17-1 1,0 19 0,0-1 15,17 35-16,-17-17 1,18 0-16,0 35 16,17 89-1,0 34 1,53 19 0,-17-89-1,52 71 1,19-18-1,-37-18 1,-16-53 0,-54-52 15,-35-53-15,-35-18-1,-71 17 1,-88 19-1,17-1 1,-123 53 0,-52 35-1,-19 1 1,177-53 0,-17-1-1,122-35 1,54-17-1,53-18 1</inkml:trace>
  <inkml:trace contextRef="#ctx0" brushRef="#br0" timeOffset="-142511.81">11924 15487 0,'0'0'0,"0"-18"63,0 1-1,0-1-31,18 0-15,-1 1 0,-17-1 15,18 18-31,-1-18 15,1-17 1,-18 18 0,18-19-1,17 1 1,-17 17 0,-1 1-16,1-36 15,0 35-15,17-35 16,18-17-1,0-19 1,0 1 0,-36 18 15,36-36-15,-18 0-1,18 0 1,-17 36-1,-19 34-15,19-16 16,16-19 0,19 0-1,0 1 1,-19 35 0,37-36-1,-19 18 1,-17 18-1,0-18 1,-35 18 0,35-18 15,17-18-15,1 1-1,-1-1 1,-34 36-1,16-18 1,-16 18 0,-1 17-1,-17-17 1,17 17 0,0-17-1,0-1 1,-17 19-1,0-1 1,-1 1 15,-17-1 1,18 18-17,-18-18 1,18 1-1,-1 17 1,1-18 0,-18 0-1,18 18 1,-18-17 15,17 17-15,-17-18-1,18 18 1,0-18 0</inkml:trace>
  <inkml:trace contextRef="#ctx0" brushRef="#br0" timeOffset="-142095.41">13441 13141 0,'0'-18'0,"-18"18"16,18-17 0,18 17 15,-1 0-16,36-18-15,53 18 16,-35-18 0,35 1 15,-53 17-15,-36 17-1,-17 19 1,-17-1-1,-1 18 1,0 17 0,18-17-1,-17-17-15,-1 34 16,-35 54 0</inkml:trace>
  <inkml:trace contextRef="#ctx0" brushRef="#br0" timeOffset="-139843.18">26582 11959 0,'0'0'0,"17"-17"0,-17-1 15,0 0 1,-17 1-1,-1-1-15,1 18 32,17 18-1,17-18-31,1 17 16</inkml:trace>
  <inkml:trace contextRef="#ctx0" brushRef="#br0" timeOffset="-132402.85">26035 13159 0,'0'35'31,"0"-17"-31,-18 17 16,1 18 0,-1-18-1,18-17 17,-18 17-17,1 35 1,-1 36-1,-17 18 1,35-54-16,-53 107 16,0 158-1,0 0 1,36-88 0,52-159-1,-18-70-15,1 17 16,0-17-1,-36-71 1</inkml:trace>
  <inkml:trace contextRef="#ctx0" brushRef="#br0" timeOffset="-131937.18">25506 14464 0,'17'-18'16,"-34"36"-16,52-71 15,-17 53 1,-18 18-1,0-1 1,17 1 0,-17 35-1,53 53 1,0 17 0,18-17-1,-18-53 1,35 0-1,-18-36 1,36-52 0,18-35-1,-54-1 1,1-17 0,-54 53-1</inkml:trace>
  <inkml:trace contextRef="#ctx0" brushRef="#br0" timeOffset="-131336.25">24765 15593 0,'0'0'0,"0"-18"0,0-17 15,0 17 1,18 36 0,-18 0-16,17 34 15,36 125 1,0 123-1,0 52 17,18 1-17,-19-176 1,1-1 0,-35-105-16</inkml:trace>
  <inkml:trace contextRef="#ctx0" brushRef="#br0" timeOffset="-130651.64">24395 15840 0,'17'17'0,"-70"-70"0,53 36 15,36 70-15,-72-124 0,54 36 16,53 17-16,87-35 31,89 0-15,106-35 0,-36 0-1,195-53 1,-36 0-1,-105 35 1,-195 53 0,-123 35-16,35 1 15,-35 17 1,-53 53 0,0 35-1,-18 71 16,1-18-15,17 106 0,35 35-1,53-35 1,18-35 0,-53-89-1,0 53 1,-35-34-1,-36-72 1,-106-35 0,-17-17-1,-211 0 1,-89 52 0,105-17-1,-104 53 1,122-18-1,212-35 1</inkml:trace>
  <inkml:trace contextRef="#ctx0" brushRef="#br0" timeOffset="-116340.02">16722 14817 0,'-53'-18'32,"35"18"-32,0 0 15,36 0 32,0 0-31,35-18-1,35-17 1,88-18 0,-52 0-1,-54 18-15,54-18 16,34-17-1,-87 52 1,-53 0 0,-36 36-1,0 0 1,1-1 0</inkml:trace>
  <inkml:trace contextRef="#ctx0" brushRef="#br0" timeOffset="-109013.91">9860 16034 0,'18'0'0,"-1"0"32,1 0-32,17-18 15,71 0 1,53-34 0,-36 16-1,54-34 1,-1-1 15,-17 1-15,-53 17-1,-53 17-15,52-34 16,90-18 0,-1 17-1,-18 1 1,-105 34-1,17 19 1,-53-1 0,-17 18 15,-1 0-15,19-18-1,-1 1 16,18-1-15,-18 18 0,0-18-1,1 1 1,-1 17 0,-18 0-1,1 0 1,0 0-1,-1 0 1,1-18 0,0 18-1,-1 0 17,1 0-17,-18 18 16,18-18-15,-1 0 0,1 17-1,-1 1 1,1 0 0,0-1-16,-1 36 15,19 35 1,-1 1-1,18 34 1,17 54 0,-17-72-1,18 54 1,35 0 0,-36-36 15,-34-52-16,-1 17 1,-17-17 0,-18-1-1,0-35 1,0-17-16,17 35 16,-17 35-1,0 0 1,0-17-1,0-18 1,0-35-16,-17 17 16,-1 18 15,-17 0-31,-1-18 16,1-17-1,-36 34 1,-17 19-1,0 0 1,-18 17 0,18-35-1,-124 35 1,-52 18 0,17-18-1,106-53 1,-18-35-1,53 0 1,18 0 0,35-17-1,18 17 1,-18 0 0,18 17-1,-1-17 16,36-17 1,-17-1-17,-1-35 1,0 35 0,1 1-16,-19-19 15,-52-16 1,-18-19-1,1-53 1,16 36 0,54 35-16,-53-52 15,-18-37 1,36 37 0,17-1 15,53 53-16,-18-53 1,0-17 0,-70-1-1,-35 1 1,52 87 0,-17-17-1,35 53 1,53-17-1,18-1 17,-1 18-17,1-35 1,17 35 15,-17 0 0,-1-18 1,-17 1-17,18 17 1,-18-18-16,18 18 62,-18 18-62,17-18 16,19 17 0</inkml:trace>
  <inkml:trace contextRef="#ctx0" brushRef="#br0" timeOffset="-107623.18">6385 12382 0</inkml:trace>
  <inkml:trace contextRef="#ctx0" brushRef="#br0" timeOffset="-107413.27">6421 12488 0,'0'0'0,"0"18"16,0 0-16,17 52 31,1 18-15,-18-35-1,17-35-15,1 17 16,0 0-1,-1-35-15</inkml:trace>
  <inkml:trace contextRef="#ctx0" brushRef="#br0" timeOffset="-106826.14">6562 12330 0,'-18'0'47</inkml:trace>
  <inkml:trace contextRef="#ctx0" brushRef="#br0" timeOffset="-106412.22">6720 12277 0,'0'0'16,"-35"17"-16,-71-17 16,53 0-1,36 0-15,52 18 32,18 52-17,53 54 1,-36-18-1,-34-36-15,17 36 16,35 71 0,-35-36 15,-18-71-15,-35-52-1,0-53 1,-53-18-1,35 35-15</inkml:trace>
  <inkml:trace contextRef="#ctx0" brushRef="#br0" timeOffset="-105177.47">6350 12612 0,'0'0'0,"-35"0"15,-53 0 1,-18 0-1,35 0 1,18 0 0,71 0-1,70-35 1,71-36 0,0 0-1,-71 18 1,-18 18-1,-34 18 17,-54 34-1,0 1-31,-17 17 16,-18 0-1,18-17 1</inkml:trace>
  <inkml:trace contextRef="#ctx0" brushRef="#br0" timeOffset="-100989.83">11307 16616 0,'0'0'15,"0"-18"-15,0-52 16,35 17-1,-18 17 1,1 36-16,-18-17 16,18 17-1,17 17 17,18 72-17,17-36 1,-52-18-16,53 53 15,-1 18 1,-34-36 0,-19-34-1</inkml:trace>
  <inkml:trace contextRef="#ctx0" brushRef="#br0" timeOffset="-100706">11254 16528 0,'0'0'0,"-18"0"0,18-18 0,-18 18 32,1 0-32,17-18 15,0 1 1,70-19-1,54-16 1,-18-1 0,35 0-1,-53 17 1,-70 36 0</inkml:trace>
  <inkml:trace contextRef="#ctx0" brushRef="#br0" timeOffset="-100104.39">12065 16210 0,'18'0'0,"-36"0"0,36-18 16,-1 36 0,-17 0-1,18-1 1,0 19 0,-1-1-1,-17-17 1,-35-1-1,-18 1 1,18-18-16,-18 0 16,-18-18-1,36-17 17,17 0-17,54-1 1,52 1-1,18 35 1,-36 53 0,-35 53-1,-52-18 1,-36 53 0,18-53-1,35-35 1,17-53-1,1 0-15,35-17 16,35-36 0,0 0-1,-53 35 1</inkml:trace>
  <inkml:trace contextRef="#ctx0" brushRef="#br0" timeOffset="-96296.27">7585 12629 0,'0'0'15,"-18"0"-15,-17-17 0,0-1 32,17 1-17,0-1 1,18 0-1,18 1 1,0 17 0,-18-18-1,17 18 1,-17-18 0,35 1-1,-17 17-15,35-18 16,18 18-1</inkml:trace>
  <inkml:trace contextRef="#ctx0" brushRef="#br0" timeOffset="-95545.22">10830 15822 0,'-17'0'0,"-36"0"32,35 0-17,18 18 16,18-18 1,-18 17-32,35 19 31,0-19-15,18-17-1,-35 0 1,-1 0-16,1-17 15,0-1 1,-1-53 0,-52 19-1,0 16 1,0 19 0,17 34-1,0 36 1,18-35-1</inkml:trace>
  <inkml:trace contextRef="#ctx0" brushRef="#br0" timeOffset="-91441.11">22013 14587 0,'0'-35'0,"0"17"16,0 71-16,-17-158 15,-36 34 1,53 53-16,-18-17 16,36-18-1,17 0 1,36 0-1,70-35 1,53-18 0,17-17-1,-52 70 1,70-35 15,-34 17-15,-72 53-1,-70 1 1,-35 17 0,-36 17 15,0 1-31,-17 0 16,-18-1-1,18 1-15</inkml:trace>
  <inkml:trace contextRef="#ctx0" brushRef="#br0" timeOffset="-90990.33">22701 13511 0,'0'0'16,"-17"0"-16,-1 18 15,36-18 48,-1 0-63,19 0 0,-1-18 15,141 1 1,54-19 0,-54 19-1,-53 17 1,-87 17 0,-36 19 15,-53 34-16,-18 1 1,-17 17 0,35-35-1,35-18-15,-17 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9T09:50:37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6897 5891 0,'17'-17'31,"-17"-1"16,0 36 109,0-1-140,0 1-1,0 0 1,0-1 0,0 19-1,0 16 1,0-16 0,0-1-1,0-17-15,0 35 16,0 35-1,18 0 1,-18-17 0,0-19 15,0 19-15,0 0-1,18-1 1,-18 1-1,0-18 1,17 17 0,-17 1-1,18-1 1,-18-17 0,18 18-1,-1-18 1,1 0-1,-18-18 1,0-18 0,0-34 31,-18-1-32</inkml:trace>
  <inkml:trace contextRef="#ctx0" brushRef="#br0" timeOffset="3106.92">6950 5786 0,'0'0'0,"-18"0"15,0 0 1,1 0 0,-1 0-1,36 0 32,-1 0-31,1 0-1,0 0 1,-1 0-16,36 0 16,35 0-1,54 17 1,16 1 0,-17-18-1,53 17 1,18 1 15,17 0-15,-70-1-1,106-17 1,-1 0 0,-17-17-1,-17 17 1,-107 0-1,53 0 1,18-18 0,18 18-1,17-18 1,-87 1 0,52-1-1,17 1 1,19-1 15,-72 0-15,-69 18-16,87-17 15,71-1 1,-35 0 0,-54 18-1,-70-17 1,18-1-1,0 18 1,-35-18 0,-18 1-1,17 17 1,1 0 0,-1-18-1,18 18 1,-35-17 15,53 17-15,18-18-1,-1 18 1,-17-18 0,-53 18-1,0 0 1,-36 0-1</inkml:trace>
  <inkml:trace contextRef="#ctx0" brushRef="#br0" timeOffset="3736.4">13229 5486 0,'0'0'0,"18"0"47,-18 17-1,0 1-30,0 0 0,0-1-16,0 19 15,17-19-15,-17 36 16,0 71 0,18 17-1,-18 17 1,-18-34-1,1 70 1,17 0 0,0-18-1,0-70 1,0 53 0,0-36 15,17-17-16,-17-35 1,18-54 0,-18 1-1,0-36 1,-18 18-16</inkml:trace>
  <inkml:trace contextRef="#ctx0" brushRef="#br0" timeOffset="5036.79">6862 7302 0,'0'18'16,"17"0"-1,18-1 1,36 1 0,0-18-1,-36 0-15,71 0 16,88 18-1,35-18 1,53 0 0,-88 0-1,141 0 1,18 0 15,18 0-15,-19 0-1,-105 0 1,106 0 0,18-18-1,-19 0 1,-122 1 0,105-19-1,-18 36 1,-35-17-1,-35 17 1,-88 0 0,53 0-1,-18 0 1,-18 0 0,-35 0 15,-35 0-16,18-18 1,-36 1 0,-53 17-1,-70 0 17,17 0-17,-17 0 1</inkml:trace>
  <inkml:trace contextRef="#ctx0" brushRef="#br0" timeOffset="9064.92">8326 4851 0,'-18'-18'32,"18"0"-17,0 1 16,0-1-15,18 0 15,-1 18 1,-17 18-17,18 0 1,-1 17-1,1 0 1,-18-17-16,0 35 16,0 35-1,18 0 1,-18 0 0,0-35-1,0 18 1,0-53-1,17 17 1,-17-53 78,0 1-79,18 17-15,-18-18 16,0 0 0,0-17-1,18 0 1,-18 17 0,17 0-1,-17-17 1,18-18-1,0 36 1,-18-1-16,17-17 16,1-1-1,-18 1 17,17 18-17,1 17 16,0 17-15,-1 1 0,1-1-1,0 19 1,17-1 0,-17 18-1,-1-18 1,1-17-16,-18 17 15,35 0 1,0 1 0,1-1 15,17-17-15,-36-18-1,1 17 1,0-34 15,-18-1-15,0-17-1,0-18 1,17-18 0,-17 1-1,0 52-15,-17-53 16,-1-17-1,0 0 1,1 35 15,17 35-15,-18 1 15,18 34 0,18 1-15,-1 17 0</inkml:trace>
  <inkml:trace contextRef="#ctx0" brushRef="#br0" timeOffset="10599.98">9402 5009 0,'0'-17'31,"0"-1"-15,-18 1-1,0-1 1,-17 18-1,17-18 1,-17 18 0,0 18-1,17 0 1,-17 17 0,17-18-1,1 19 1,17 17-1,0 17 1,0-35 0,0-17-1,0 17 1,17 18 0,1-17-1,0-1 1,-1-17-1,1-18 1,17 0 0,18-36-1,-18 1 1,1-53 0,-1-18-1,-35 0 1,0 18-1,0 70 1,0 1 15,-18 52 1,18 18-17,0-36-15,0 36 16,0-17-16,0 34 15,18 1 1,17-18 0,-17-18-1,17-35 1,36 0 0,-19-35-1,-16-36 1,-19 1-1,-17-19 1,-17 19 15,-1 35-15,18 70 15,0-18-31,-18 36 16,36 53-1,0-35 1,-1-18 0,19 0-1,-19-53 1</inkml:trace>
  <inkml:trace contextRef="#ctx0" brushRef="#br0" timeOffset="10816.82">9454 4762 0,'0'0'16,"-17"0"-16,-1 0 16,18-17-1,18 17 1,-1 0-1</inkml:trace>
  <inkml:trace contextRef="#ctx0" brushRef="#br0" timeOffset="11216.65">9860 4727 0,'0'-17'0,"0"34"47,18-17-47,-18 18 0,17 17 16,19 71-1,-1 53 16,-17-36-15,-18-52 0,17-1-1,-17-52-15</inkml:trace>
  <inkml:trace contextRef="#ctx0" brushRef="#br0" timeOffset="11518">9842 5221 0,'0'0'0,"0"-18"0,0 1 16,-17-1-16,17 1 15,35-36 1,36 0 0,35 17-1,-18 36 1,18 0-1,-36 53 17,-35 18-17,1-1 1,-36-17 0,-18 18-1,0-36 1</inkml:trace>
  <inkml:trace contextRef="#ctx0" brushRef="#br0" timeOffset="11703.16">10248 4798 0,'0'0'0,"-17"-18"0,17 0 47,17 18-31</inkml:trace>
  <inkml:trace contextRef="#ctx0" brushRef="#br0" timeOffset="12268.94">10460 5080 0,'0'0'0,"0"-71"31,0 36-31,0 0 16,0 0 15,18 17-15,17 18-1,35 35 1,-17 18 0,-17 18-1,-19-54-15,1 54 16,-18-53-16,0 34 15,-18 1 1,-17-35 0,0 0-1,-1-36 1,19-53 0,34-17-1,19 18 16,-1 17-15,35 35 0,1 18-1,-18 53 1,-18 18 0,-17-18-1,-18 17 1</inkml:trace>
  <inkml:trace contextRef="#ctx0" brushRef="#br0" timeOffset="12786.07">11148 5009 0,'0'0'0,"17"-35"16,1-35-16,0 34 15,-1 36-15,1 0 31,0 18-15,-1 17 0,-17 1-1,0-19 1,-17 1 0,-36-1-1,-18-17 1,1-35-1,34 0 1,19 17-16,17-35 16,0 0-1,53 0 1,-1 36 0,37 17-1,-19 53 16,1 35-15,-18 71 0,-53-71-1,-18 71 1,-17-53 0,0-18-1,17-53 1,0-17-16</inkml:trace>
  <inkml:trace contextRef="#ctx0" brushRef="#br0" timeOffset="18474.34">20197 5256 0,'17'0'16,"-17"18"15,0 0-15,0-1 0,0 1-16,0 17 15,18 53 1,-18 18-1,0 35 17,0-17-32,-18 105 31,1 53-15,-1-52-1,18-89 1,0 18-1,35-36 1,-17-52 0,-18-54-1,17-34-15</inkml:trace>
  <inkml:trace contextRef="#ctx0" brushRef="#br0" timeOffset="19502.52">19614 5503 0,'0'0'0,"-35"0"0,18-17 15,-1-1 1,-17 0-16,35 1 31,35 17-15,18 0 0,88 0-1,88 0 1,53 17-1,36-17 1,-89 0 0,159-17-1,89-1 1,-125 18 0,-175 0-16,158 0 15,159-17 1,-18-1 15,-35 0-15,-159 18-1,142-17 1,-1 34 0,-35 1-1,35 0 1,-123-1-1,141-17 1,18 0 0,-1 0-1,-140 0 1,-177 0-16,159 0 16,123 18-1,-35-18 1,-35 0 15,-106-18-15,106 1-1,-248 17-15,142-18 16,71 0 0,-124 1-1,-106 17-15,89-18 16,34 18-1,-87-18 1,-89 18 0</inkml:trace>
  <inkml:trace contextRef="#ctx0" brushRef="#br0" timeOffset="19942.12">31238 5186 0,'0'0'0,"18"0"15,-18 17 1,0 1 0,0 35-1,0 71 1,-18 52-1,-17 71 1,18-53 15,-1-106-31,0 88 16,-17 36 0,0-88-1,-1-54 1,19-35-1,17-17-15,-18 17 16,1 1 0</inkml:trace>
  <inkml:trace contextRef="#ctx0" brushRef="#br0" timeOffset="21393.41">20002 6862 0,'-17'0'0,"-1"0"16,18 17-16,18-17 31,-1 0-15,54 0-1,-18 0 1,0 0-16,35 0 16,88 0-1,54 0 1,34 18-1,-52-18 1,106 0 0,70 17-1,35-17 1,-106 0 0,-175 0-16,157 0 15,142 0 1,-53 0 15,36 0-15,-124 0-1,123 18 1,-70-18 0,-53 18-1,-1-1 1,-87 1-1,88 0 1,17-1 0,-34 1-1,-89-18 1,-106 0-16,106 18 16,88-1-1,18 1 16,-18-1-15,-105 1 0,87-18-1,36 0 1,-18 18 0,-88-18-1,71 0 1,-1 0-1,-34 0 1,-36 0 0,-124 0-1,-17 0 1,-35 0 0,-36 0-1,36 0 32,0 0-31,17 0-1,-17-18 1</inkml:trace>
  <inkml:trace contextRef="#ctx0" brushRef="#br0" timeOffset="22611.62">21290 5486 0,'0'0'0,"18"0"15,-1 0 1,-17 17 47,0 1-48,18 0 1,-18-1-1,0 1-15,0 17 16,-18 18 0,18-18-16,-35 36 15,0 105 1,0 36 0,17 0 15,18-89-16,0-70-15,0 35 16,18 0 0,-1-52-1,-17-54 1</inkml:trace>
  <inkml:trace contextRef="#ctx0" brushRef="#br0" timeOffset="23312.31">22878 5609 0,'0'0'0,"-36"-17"31,1 17-16,35-18 1,-18 18-16,1 0 31,17 18 1,0-1-17,0 54 1,-35 70-1,-1 53 1,1 18 0,17-71-1,18 35 1,-17-52 0,17-36 15,0-53-16,17-35 1</inkml:trace>
  <inkml:trace contextRef="#ctx0" brushRef="#br0" timeOffset="23979.82">24712 5627 0,'18'-18'0,"-18"1"16,0-1 0,0 36 46,-18-1-62,18 18 16,-18 18-1,1 106 1,-36 53 0,18 17-1,-1-70 1,36-106-16,-17 70 15,-1-17 1,18-53 0,0-35-1,18-18 1</inkml:trace>
  <inkml:trace contextRef="#ctx0" brushRef="#br0" timeOffset="24565.96">26335 5715 0,'0'0'0,"0"-18"0,17-17 15,1 17 1,-18 1 0,0 52 15,-18 18-16,18-18-15,-17 36 16,-36 105 0,18 36-1,17 17 17,18-35-17,18-88 1,-18-53-16,35 18 15,-17-1 1,-18-35 0</inkml:trace>
  <inkml:trace contextRef="#ctx0" brushRef="#br0" timeOffset="25097.9">27781 5874 0,'0'0'16,"0"-18"-16,18 18 0,-18-18 15,18 1-15,-18 34 47,-18 19-31,0-1-1,1 106 1,-1-17 0,-17 87-1,-1-17 1,1-35-1,17-53 1,1 17 0,-1-34-1,18-54 1</inkml:trace>
  <inkml:trace contextRef="#ctx0" brushRef="#br0" timeOffset="25632.88">29104 5838 0,'0'0'0,"53"-35"15,-18 18 1,-35-1-1,18 18-15,-18 18 47,0 17-15,0 0-32,-18 53 15,-17 106 1,-35 36-1,-1-1 1,0 0 0,36-105-1,0 34 1,17-69 0,1-54-1</inkml:trace>
  <inkml:trace contextRef="#ctx0" brushRef="#br0" timeOffset="26316.44">30462 5715 0,'0'-18'15,"-17"18"32,17 18-31,0 0 0,-18-1-1,18 1-15,-18 35 16,-17 17-1,18-17 1,-1-17 0,18-19 15,0-34 0,18-1-15,-1-17-1,36-18 1,-35 17 0</inkml:trace>
  <inkml:trace contextRef="#ctx0" brushRef="#br0" timeOffset="26850.12">30445 5574 0,'0'-18'0,"-18"18"47,18 18 0,0 0-32,-18-1-15,18 18 16,-35 54-1,-18 34 1,18 1 15,17-54-31,-35 71 16,-35 89 0,0-19-1,17-70 1,1-17-1,52-71 1,1 0 0,-19-36-1</inkml:trace>
  <inkml:trace contextRef="#ctx0" brushRef="#br0" timeOffset="29248.89">24377 4868 0,'0'0'0,"0"-17"0,0-1 15,0-17 1,-18-1 0,-35 1-1,0 0 1,-35-36-1,35 36 1,0-18 0,18 0 15,18 0-15,52 18-1,0 17 1,0 1-16,18 17 15,53 0 1,-18 35 0,-35 0-1,-53 36 1,-53 17 0,-35 0-1,35-52 1,0-1-1,36-35 1,17 17 15,70-17-15,1 0 0,17 0-16</inkml:trace>
  <inkml:trace contextRef="#ctx0" brushRef="#br0" timeOffset="29816.9">24765 4498 0,'0'-18'16,"-18"1"-1,1 17 1,-1 0 0,0 17 15,18 1-31,0 0 16,0 17-1,18 0 1,35-35-1,18 0 1,52-18 0,-35-17-1,-17-18 1,-71 18 0,-18-18-1,-52 18 1,-19 35-1,36 35 1,-35 0 15,35 36-15,18-18 0,35 17-1,18-17 1,52 0-1,54-35 1,-36-18 0</inkml:trace>
  <inkml:trace contextRef="#ctx0" brushRef="#br0" timeOffset="30416.93">25682 4463 0,'0'0'0,"18"-18"16,0 0-1,-18 1 1,-18 17-1,18 17 1,-18 1-16,1 0 16,-36-1-1,-18 1 1,1-18 0,17 0-1,-18-35 1,18-18-1,36 17 17,17-16-17,17 34 1,18 0 0,54 18-1,16 0 1,1 53-1,-53 0 1,-35 53 0,-36 35-1,-17 0 1,17-35 0,18-71-16,0 53 15,18-17 1,0-53-1</inkml:trace>
  <inkml:trace contextRef="#ctx0" brushRef="#br0" timeOffset="31050.52">25894 4357 0,'0'-18'0,"0"36"0,18-53 16,-18 17-1,17 18 1,-17 18 15,0-1-15,18-17-16,-18 35 15,35 18 1,0 18 0,1-1-1,-1-17 1,18-17 15,17-19-15,36-52-1,-35-53 1,-36 35 0,-17-35-1,-54 35 1,-17 35-1,36 18-15</inkml:trace>
  <inkml:trace contextRef="#ctx0" brushRef="#br0" timeOffset="34137.48">23936 4516 0,'0'0'16,"18"-53"-1,-18 17 1,-18 19 0,0 17-1,-17 17 1,-18 36 0,35-17-1,1 34 1,123-17-1,141-18 1,141-52 0,-18-19-1,-123-17 17,-176 18-17,-89-35 1,-158 17-1,17 35 1,88 18-16,-70 18 16,35 35-1,106 35 1,124 0 0,35-35-1,123-18 1,35-35-1,-87-53 1,-142-17 0,-88 52-16,-18-52 15,-158-36 1,-71 88 15,17 36-15,160 35-1,70 70 1,141-17 0,124-18-1,52-88 1,-123-18 0,-17-70-1,-125-18 1,-175 1-1,0 87 1,-89 36 0,71 70-1,105 35 1,125-35 15,17-52-15,105-36-1,1-71 1,-53-17 0,-124 0-1,-70 17 1,-159 54 0,-53 87-1,88-17 1,71 35-1,88-52 1,123-36 0,-17-36-1,53-17 1,-53 0 15</inkml:trace>
  <inkml:trace contextRef="#ctx0" brushRef="#br0" timeOffset="34772.18">26935 4480 0,'-18'-17'0,"36"34"0,-54-34 16,19-1-16,-1 0 16,18 1-1,71-19 1,17 19-1,0 34 1,-35 1-16,88 53 31,-70 17-31,-36 35 32,-35-17-17,-35-53 1,-36-18-1,18-52 1,35-72 0,18 1-1,18 35-15,17-52 16,71-19 0,0 71-1,-71 53-15</inkml:trace>
  <inkml:trace contextRef="#ctx0" brushRef="#br0" timeOffset="36490.96">27993 4551 0,'0'0'16,"-71"-35"-1,54 35 1,17-18-16,-18 18 16,18 18-1,0-1 1,0 18 0,18 1-1,-1-19 1,54 19-1,35-36 1,0-36 0,-53 1-1,-53-35 1,-36 17 15,-52 35-15,-18 53-1,36-17 1,-19 52 0,54 1-1,35 0 1,35-36 0,71 18-1,71-36 1,17-70-1,-36-17 1,-87-1 0,-36-34-1,-52 52 17,-72 35-17,37 36 1,16-1-16,-17 19 15,0 34 1,36-17 0,34-18-1,-17-17-15,36-18 16,52 0 0,18-53-1,-36 0 1,-34 18-1,-19 0 1,-17 70 0,0 35 15,18 1-15,17-18-1,71-18 1,35-35-1,-17-70 1,-1-72 0,-70 19-1,-18-53 1,-35 70 0,-17 106-1,-19 35 1,19-17-16,-19 70 15,1 35 1,35 36 0,35-53 15,-17-53-15,17-36-1,-35-34 1,0-54-1,0 1 1,-17 34-16,-19-16 16,-34 16-1,-36 54 1,35 35 0,36 0-1,35 17 1,88 1-1,36-36 1,-18-17 0,-53-18-1,35-36-15,-18-34 32,-52-18-17,-18 0 1,0 35-1,-18 35 1,18 53 15,18-17-15,0 0-16,17-1 16,35 36-1,19-53 1,-36-18-1,-1-17 1,-34 18-16,0-36 16,17-36 15,-35 37-15,-18 52-1,1 17 1,-19 54-1,1 35 1,18 35 0,-1-18-1,0 36 1,1-71 0</inkml:trace>
  <inkml:trace contextRef="#ctx0" brushRef="#br0" timeOffset="38108.28">8449 5909 0,'0'-18'16,"0"36"78,0 17-79,0-17-15,0 88 16,0 123 0,0 18-1,0-71 1,0-105-16,18 70 16,-1 71-1,19-36 16,-19-17-15,1-89 0,-1-17-1,1-53 1,-18-17-16</inkml:trace>
  <inkml:trace contextRef="#ctx0" brushRef="#br0" timeOffset="38893.33">10231 5909 0,'0'0'0,"0"-18"0,17 1 32,-17 34 14,0 1-30,0 0-16,0 52 16,0 89-1,0 35 1,0-53 0,0 71-1,35-36 1,-17 1-1,0-89 17,-1-35-32,1 17 15,0 1 1,-18-54 0,0-52 15</inkml:trace>
  <inkml:trace contextRef="#ctx0" brushRef="#br0" timeOffset="39664.68">11924 5944 0,'0'-17'0,"0"-1"31,0 36 47,0-1-62,0 1-1,0 52-15,18 142 32,-18-53-17,17-71-15,-17 71 16,18 70 0,-1-70-1,-17-36 1,0-87-1</inkml:trace>
  <inkml:trace contextRef="#ctx0" brushRef="#br0" timeOffset="57267.15">6914 10478 0,'0'-18'15,"0"36"-15,0-54 16,0 54 47,0 0-63,0-1 15,0 54 1,0 52-1,0 36 1,0-53 0,0 52-1,18-52 1,0-70 15,-1-36-15</inkml:trace>
  <inkml:trace contextRef="#ctx0" brushRef="#br0" timeOffset="57696.9">6544 10513 0,'0'0'0,"-18"-18"16,36 18 15,0 0 0,-1 0-31,54 0 16,70-17-1,53-1 1,-35 0 0,-36 1-1,-70 17 1,-35 17 0,-18 1 15</inkml:trace>
  <inkml:trace contextRef="#ctx0" brushRef="#br0" timeOffset="58264.91">7585 10442 0,'0'-17'0,"17"17"15,1-36 17,0 36-1,-18 18 0,0 0-31,17-1 16,-17 19-1,0 16 1,18-16-16,-18 52 16,0 35-1,18 18 1,-1-17-1,1-54 1,-1-17 0,-17-17-1,0-54 32,-17 0-47</inkml:trace>
  <inkml:trace contextRef="#ctx0" brushRef="#br0" timeOffset="59198.92">8908 10813 0,'0'0'0,"-53"0"31,53-18-16,-18 18-15,36 0 63,-1 18-47,1-18-1,53 0 1,-19 0-16,72 17 15,88-17 1,-1 0 0,-52 0-1,-88 0 1,-36 0-16,0 0 16,-70 18 15,0-18-16,-1 0-15,1 0 16,17-18 0</inkml:trace>
  <inkml:trace contextRef="#ctx0" brushRef="#br0" timeOffset="59649.71">9507 10636 0,'0'0'0,"-17"-17"0,-19-1 15,-16-17 1,34 17 0,36 18 15,-1 0-31,36 18 15,53 17 1,17 0 0,-17 18 15,-71-18-15,1 1-1,-36 17 1,-18 0-1,-17-1 1,17-16-16,-35 17 16,0 17-1,0-17 1,18-18 0,35-17-1,-17-18 1</inkml:trace>
  <inkml:trace contextRef="#ctx0" brushRef="#br0" timeOffset="60100.02">10848 10372 0,'0'-18'31,"-18"18"-15,18 18 15,0-1-15,0 54 0,36 52-1,-36-34 1,17-37-16,1 37 15,-1 34 1,1-52 0,-18-54-1</inkml:trace>
  <inkml:trace contextRef="#ctx0" brushRef="#br0" timeOffset="60450.92">10478 10354 0,'0'0'0,"-18"-18"16,0 1 0,-17-1-1,35 0 1,53 18-1,53 0 1,0 0 0,-54 0-16,72 0 15,35-17 1,-36 17 0,-70 0-1,-71 0 16,1 17-15,-1-17 0</inkml:trace>
  <inkml:trace contextRef="#ctx0" brushRef="#br0" timeOffset="61117.86">11553 10319 0,'0'0'0,"18"0"0,35 0 16,0-18 0,-18 18-1,18 0 1,-35 18-1,-53 17 17,-18-17-17,-53-1 1,-18-17 0,18-17-1,71-19 1,18 1-1,34 0 1,71 17 0,36 53-1,-18 1 1,-71-19-16,18 72 16,-71 52-1,-88 0 1,-35-18 15,71-70-15,17 0-1,53-35 1,53-18 0,0 0-1,0 0-15,35 0 16,71 0-1,-54 0 1,-34 0 0,-124 0 15,18 0-31</inkml:trace>
  <inkml:trace contextRef="#ctx0" brushRef="#br0" timeOffset="64855.45">11042 6350 0,'0'-18'0,"-35"-17"32,35 17-17,0 1 1,0 34 31,0 1-47,0 0 15,0 70 1,0 0 0,0 18-1,17 0 1,1-18-1,-18-53 1,18-17-16,-18 0 31,-18-36-15</inkml:trace>
  <inkml:trace contextRef="#ctx0" brushRef="#br0" timeOffset="65257.74">10848 6297 0,'0'0'15,"18"-18"-15,-18 1 16,-18-1-1,36 18 32,-1-17-47,18 17 16,1-18 0,34 0-1,71-17 1,-35 17-1,-70 18 1,-36 18 0,0 0-1,-18 35 1,0-36 0,1 1-1</inkml:trace>
  <inkml:trace contextRef="#ctx0" brushRef="#br0" timeOffset="66272.95">11571 6315 0,'0'-18'0,"18"18"62,-1 0-31,1 0-31,0 18 16,-1-1 0,-17 1-1,-17 0 1,-1 17-1,-35 0 1,-17 0 0,34-35-16,-17 0 15,18 0 1,-18-35 0,18-18-1,35-17 1,18 17-1,-1 18 1,54-1 0,17 54-1,18 35 17,-53 0-17,-18 88 1,-35 0-1,-71-35 1,-17-18 0,35-35-1,-17-35 1,17-1 0,35-34-1,1-1 1,52 0 15,35 1-15,54 17-1,-36-18 17,53 18-17,-35 0 1,-18 0-1,-70 0 1,-1 18-16,-17-36 63,-17 18-63,-1 0 15</inkml:trace>
  <inkml:trace contextRef="#ctx0" brushRef="#br0" timeOffset="71197.4">21943 5838 0,'-18'-17'16,"-35"-18"0,0 17-1,36 18 1,17 18 46,0-1-46,0 1-16,0-1 16,0 19-16,0 17 15,0 70 1,0 54 0,-18-19-1,18-87 1,0-1-1,18-52 1,-36-53 0</inkml:trace>
  <inkml:trace contextRef="#ctx0" brushRef="#br0" timeOffset="71696.9">21678 5909 0,'0'0'0,"-17"-18"0,-1 18 31,0 0 16,1 0-31,34 0 15,1 0-15,17-17-1,18-1 1,0 18-16,35-18 15,53 1 1,-35-1 0,-53 18-1,-35 0 1,-1 0 15,-17 18-15,-17-18-1,-1 0 1</inkml:trace>
  <inkml:trace contextRef="#ctx0" brushRef="#br0" timeOffset="72147.53">22278 5962 0,'0'-18'16,"0"36"-16,0-53 15,0 17 1,0 36 62,0-1-62,0 1-1,-18 17-15,18 36 16,-17 88-1,-1-18 1,18-71 0,0 18-1,18-52 1,-36-54 15,0 0-15</inkml:trace>
  <inkml:trace contextRef="#ctx0" brushRef="#br0" timeOffset="95630.72">21696 6174 0,'0'-18'31,"-18"0"-15,1 1-1,34 17 63,1 0-62,-18 17-16,53 1 16,35 35-1,0 35 1,36 18 15,-71-18-15,-18-53-16,35 18 15,-17 18 1,-17-36 0,-19-35-1,-34 0 1,-19-35 0,-17-18-1</inkml:trace>
  <inkml:trace contextRef="#ctx0" brushRef="#br0" timeOffset="96314.15">22278 5909 0,'0'0'0,"0"-18"0,18 1 15,-1-1 17,-34 18 30,17 18-62,-18-1 16,-17 19-1,-18 17 1,17-18-16,-34 53 16,-36 53-1,-35 18 1,0 0 0,53-89-1,-1 36 1,19-35-1,35-36 1,17-17 0,18-36 62</inkml:trace>
  <inkml:trace contextRef="#ctx0" brushRef="#br0" timeOffset="98318.14">7479 6421 0,'0'0'16,"18"-18"0,-18 0-1,0 1 1,17 17 15,-17 17-15,0 1-16,0 35 15,0 0 1,0-18 0,-17 53-1,-1 36 1,0-18 0,18-54-1,0-16 1,0-54 15,0-17-15</inkml:trace>
  <inkml:trace contextRef="#ctx0" brushRef="#br0" timeOffset="98767.12">7214 6403 0,'0'0'0,"0"-18"0,0 1 31,-17 17-15,34 0 31,1 0-47,0 0 15,87-18 1,54 0 0,18 1-1,-107 17 1,-52 0-1,17 0-15,-35 17 47,-18-17-31,18 18-16,-17 0 16,-1-18-1</inkml:trace>
  <inkml:trace contextRef="#ctx0" brushRef="#br0" timeOffset="99386.75">7990 6403 0,'18'-35'47,"-18"17"-31,0 0-1,-18 18 1,18 18 31,-17 0-47,17 17 15,-18-17 1,18 52 0,-35 54-1,17-1 1,18-17 0,0-53-1,0-18-15,0 0 16,0 1-1,18-19 1,-18-34 15,-18-1-15,1 0 0,-19 1-1</inkml:trace>
  <inkml:trace contextRef="#ctx0" brushRef="#br0" timeOffset="104848.46">11112 6385 0,'0'0'0,"-70"0"32,52 0-17,-17 0 1,35 18-1,18-18 32,17 0-31,35 0 0,-17 18-1,-17-18-15,17 17 16,70 36-1,1 0 1,-19 0 0,-34-35 15,35 35-15,-36-36-1,-34 1 1,-19-18-1,-17-18 17,-17 18-17,-1-17-15</inkml:trace>
  <inkml:trace contextRef="#ctx0" brushRef="#br0" timeOffset="105449.17">11536 6138 0,'0'0'0,"0"-17"15,17-1 17,1 18-17,-36 0 63,1 18-78,-1-1 16,-52 54 0,-1-1-1,36-34-15,-53 70 16,-18 52-1,0-17 1,18-35 0,35-53-1,0 0 1,35-53 0,36 0 30,-18-18-30,35 18 0</inkml:trace>
  <inkml:trace contextRef="#ctx0" brushRef="#br0" timeOffset="107117.37">23636 5838 0,'0'0'0,"-18"-17"0,1 17 15,-1 0-15,-17-18 16,17-17 0,1 17-1,34 36 32,-17 0-31,0-1-1,0 54 1,0-36-16,0 53 16,-17 71-1,-1-36 1,18-34-1,0-54 1,-18-17 0,18-54 15,0 1-15</inkml:trace>
  <inkml:trace contextRef="#ctx0" brushRef="#br0" timeOffset="107534.36">23336 5750 0,'0'0'15,"0"-17"-15,-17 17 16,34 0 0,19 0-1,-19 0 1,71 0 0,53-18-1,1 18 1,-54-18-1,-71 18 1,36 0 0,-35 0-1,-36 0 1,-35 36 0,18-19-1,17-17-15,-17 18 16,18 0-16</inkml:trace>
  <inkml:trace contextRef="#ctx0" brushRef="#br0" timeOffset="108635.61">23971 5927 0,'0'0'0,"0"-18"16,0 0-1,18 1 16,-18-1-15,18 18 0,-18 18-1,17-18 1,-17 17 0,-17 36-1,-1 0 1,-17-35-1,17-1-15,-17-17 16,-36 18 0,18-36-1,0-17 1,36 18 0,17-36-1,17 17 1,19 19 15,34 17-15,-17 0-1,35 35 1,-35 18 0,-35 35-1,-36 0 1,-52 36-1,-19-18 1,19-36 0,35-17-1,17-35 1,18-1 0,18-17 30,-1 0-30,1 0-16,35 0 16,35 0-1,18-17 1,0 17 0,-36-18-1,1 0 1,-36 18-1,-53 0 17,-17 0-17,0 0 1,0 0 0,17 18-1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9T09:52:40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2999 3298 0,'0'0'0,"-36"-35"16,36-35-1,0 52 1,18-17-1,-18 17 1,18 18 0,-1 0-1,1 0-15,17 0 16,0 0 0,36 0-16,123-18 31,124 1-16,140-1 1,-70 18 0,282-17-1,54 17 1,-36 35 0,-283-18-1,-211-17-15,159 18 16,35-18-1,-176 0 1,-142 0 0,-34 0-1,-19 0 1,19 0 15,-1 0-15,-18 0-1,36 0 1,18 0 0,-1 0-1,1 0 1,-18 0 0,35 0-1,-17 0 1,-1 0-1,-52 0 1,-89 0 15,-34 0-15</inkml:trace>
  <inkml:trace contextRef="#ctx0" brushRef="#br0" timeOffset="1966.9">11077 2381 0,'0'0'16,"0"-17"-16,-17 17 0,-19-53 15,19 17 17,-1 19-32,18-19 15,-18-16 1,1 34-1,-1 18 1,-35 18 0,-17 52-1,-1 36 1,36-18 0,17-35-1,18 18 1,71-1-1,35 18 1,35-17 0,-71-18 15,18 35-15,-52-17-1,-54 17 1,-53-35-1,19-36 1,-72 1 0,1-18-1,17-35 1,53-1 0,35-16-1,18 34 1,53 0-1,18 18 1</inkml:trace>
  <inkml:trace contextRef="#ctx0" brushRef="#br0" timeOffset="5639.79">11501 2716 0,'0'0'0,"0"-17"0,-18 17 31,53 0-15,-17 0-1,-36 0 1,1 0 0,-19 35-1,19 0 1,17 1-1,0-1-15,17 0 16,19 18 0,52-35-1,18-18 1,-36-36 15,-35 19-31,36-18 16,-18-36-1,-53-17 1,-35 35 0,-36 0-1,18 53 1,-17 18 0,-1 52-1,36-17 1,-1 71-1,36-1 1,53-17 0,53-53-1,0-36 1,-53-17 0</inkml:trace>
  <inkml:trace contextRef="#ctx0" brushRef="#br0" timeOffset="6208.98">12100 2840 0,'-17'-53'31,"-1"35"-31,18 1 15,18-19 1,-1 19 0,1-1-16,0-17 15,52 17 17,1 53-17,-1 71 1,-52-17-1,-18-54-15,0 35 16,-18 1 0,-35-36-1,-17-17 1,34-36 0,19-35-1,-1-70 1,53-1-1,18 36 1,36 18 0,-1 34-1,18 72 1,-1 34 15,-69 18-15,17 36-1,-53-1 1,-18-35 0</inkml:trace>
  <inkml:trace contextRef="#ctx0" brushRef="#br0" timeOffset="7276.26">13176 2346 0,'0'0'15,"0"-18"-15,0 1 0,-17-1 16,17 0-16,0 1 16,-18 17-1,36 53 32,-1 0-31,1 0-16,0 52 15,-1 72 1,1-18 0,-1-54-1,1-69 1,-18-1 0,18-17-1,-18-71 1,-18 17-1,18 1-15,-35-35 16,-53-36 0,-18 53 15,18 70-15,52 19-1,-17 52 1,53 0-1,36 0 1,34-17 0,1-36-1,52-17 1,1-18 0,-71-36-1</inkml:trace>
  <inkml:trace contextRef="#ctx0" brushRef="#br0" timeOffset="9029.04">14041 2152 0,'0'0'0,"0"-18"16,0 1 15,0-1-15,17 0 15,-17 1-16,0 34 126,0 1-125,0 0 15,-17-18 63,17-18-79,-18 18 17,18-18-32,0 1 15,-18 17 95,18 17-95,0 1-15,-35 35 16,17 0-1,1-18-15,-19 53 16,-16 53 15,-1 53-15,-18 1 0,36-72-1,-18 18 1,35-35-1,1-36 1,17-52 0,0 0-1,-18-18 17,18-18-17</inkml:trace>
  <inkml:trace contextRef="#ctx0" brushRef="#br0" timeOffset="10145.26">14182 2558 0,'0'0'0,"-18"0"0,-35-18 16,35 0-1,1 1 1,17-1 0,17 0-1,1 1 1,0 17-16,17 0 31,36 35-15,52 53-1,-17 36 1,-36 17 0,-34-71-1,-36 19 1,-18-36-1,-35-18 1,0-35 0,36 0-16,-36 0 15,-35-35 1,52-36 0,72-52-1,16 34 1,72-34 15,-1 35-15,-17 52-1,-35 36 1,-18 36 0,-36-19-16</inkml:trace>
  <inkml:trace contextRef="#ctx0" brushRef="#br0" timeOffset="10779.26">15117 2646 0,'0'0'0,"-18"-18"0,0 1 32,1-1-17,-19 18 1,19 35 0,-1 18-1,18-18 1,0 36-1,35-18 1,18-35 0,18-18-1,-18-36 1,-36 19-16,19-19 16,-19-52-1,-52 18 16,0-1-15,-18 53 0,0 18-1,0 18 1,0 35 0,18-18-1,-18 53 1,35 1-1,18 16 1,18 1 0,35-53-1,35-18 1,18-17 0,-36-18-1</inkml:trace>
  <inkml:trace contextRef="#ctx0" brushRef="#br0" timeOffset="11164.68">15663 2734 0,'0'0'0,"18"-18"0,0-17 16,-1 17-16,1-17 16,-18-35-1,-53 34 1,0 1 0,0 35-1,0 35 16,-17 18-15,17 35 0,35 18-1,18-17 1,18 34 0,52-35-1,-17-53 1</inkml:trace>
  <inkml:trace contextRef="#ctx0" brushRef="#br0" timeOffset="11963.08">16245 2716 0,'0'0'0,"0"-17"0,-35-19 16,0 1 15,0 35-15,-18 0-1,17 53 1,19 0 0,17 0-1,17 0 1,36 0-1,35-36 1,18-52 0,-17 0-1,-19-71 1,-52-35 0,-36 17-1,-35 54 16,0 70-15,-35 18 0,0 52-1,35 18 1,18-17 0,35 35-1,17 17 1,54-35-1,52-35 1,-17-35 0,71-53-1,-19-71 1,-34-35 0,-54-36-1,-70 89 16,0 0-15,-35 106 0,0 52-1,0 18 1,35 36 0,52-1-1,1-17 1,18-53-1,-18-35 1,-18-36 0</inkml:trace>
  <inkml:trace contextRef="#ctx0" brushRef="#br0" timeOffset="12130.46">16880 2293 0,'0'0'0,"-17"-35"0,-18-1 31,35 19-15,17 34 15</inkml:trace>
  <inkml:trace contextRef="#ctx0" brushRef="#br0" timeOffset="12532.71">17233 2505 0,'0'0'15,"18"-36"-15,-18 19 31,0-1-15,0 36 0,17 70-1,36 35 1,-35-17 0,17 18-1,18-36 1,0-88-1,0-71 1,-18-17 0,18-88-1,-17 17 1,-36 71 0,-18 106 15</inkml:trace>
  <inkml:trace contextRef="#ctx0" brushRef="#br0" timeOffset="13082.33">18115 2434 0,'0'0'0,"0"-17"0,0-19 15,0 19 1,-17 17 0,-1 0-1,-17 53 1,17 17 15,18-17-15,53 0-1,17-18 1,19-70 0,-54-18-1,0-53 1,-70 36 0,-71 34-1,0 72 1,36 17-1,-19 70 1,54 36 0,18-18 15,34-88-31,1-18 0,-1 0 16,54 18-1,53-17 1,-19-54-1,-52-17 1,-53-1-16</inkml:trace>
  <inkml:trace contextRef="#ctx0" brushRef="#br0" timeOffset="33533.65">18292 6315 0,'0'0'0,"-18"0"15,0 0-15,18-18 16,18 18 47,-18 18-63,18-18 15,-1 0 16,-17 17-31,18-17 16,70 0 0,0 0-1,-35-17-15,88 17 16,89-18 0,-1 0-1,-17 1 1,-107 17-1,-34 0-15,52 0 16,89-18 0,35 1 15,-106 17-15,53-18-1,-70 0 1,-71 18-1,-53 18 17,-18-18-32,0 0 31,1 18-15</inkml:trace>
  <inkml:trace contextRef="#ctx0" brushRef="#br0" timeOffset="34210.36">21272 6156 0,'-35'0'16,"70"0"-16,-87 0 0,-1 0 15,35 0-15,-17 0 16,17 0 0,18 18-1,35-1 1,-17-17-16,53 18 16,105-18-1,53 0 1,-52 0-1,105-18 1,-18 18 15,-17 0-15,-105-17 0,-1 17-1,-88 0 1,-53 17-1,-36-17 1,1 18 0</inkml:trace>
  <inkml:trace contextRef="#ctx0" brushRef="#br0" timeOffset="35278.68">19332 9225 0,'0'0'0,"-17"-17"0,-1 17 15,0 0 1,1 0 0,34 0 15,1 0-31,17 17 15,71-17 1,88 18 15,71-18-15,-36 0 0,124 0-1,-53 0 1,-71 0-1,-123 0 1,-71 0 0,-17 0-1,-54-18 17,19 18-17</inkml:trace>
  <inkml:trace contextRef="#ctx0" brushRef="#br0" timeOffset="35961.75">22243 9066 0,'0'0'16,"-18"0"-16,36 0 78,-1 0-78,19 18 15,-1-18-15,0 0 16,53 0 0,89 0-1,-19 18 1,-16-18 0,-90 0-1,-34 0-15,0 0 16,-36 0 15,-17 17-15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9T09:53:55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5821 0,'0'0'0,"17"-18"15,-17 1 1,0-1-1,0 36 17,0-1-1,0 1-15,0-1-16,-17 54 15,-18 70 1,35-17-1,0-54-15,0 89 16,-18 70 15,18 1-15,18-1 0,-1-70-1,18 35 1,-17-53-1,0-106 1,-18-70 0</inkml:trace>
  <inkml:trace contextRef="#ctx0" brushRef="#br0" timeOffset="1033.15">6950 5768 0,'-18'0'16,"36"0"-16,-54 0 0,19 0 0,-1 0 31,1-18-31,-1 18 31,36 0-15,-1 18-1,1-18 1,52 18 0,54-18-1,123-18 1,0 0 0,194-17-1,105 0 1,37-1-1,-231 19 1,-193 17 0,159 0-1,105-18 1,-70 18 0,-36-17-1,-123-1 1,-88 18-16,123-18 15,142 1 1,34-1 0,-140 18-1,141-18 1,-53 18 0,-71-17-1,-123 17 1,-1 0-1,-34-18 1,-18 18 15,52-18-15,19 1 0,-71 17-1,-1 0 1,-69 0-1,-54 0 17,0 17-17,-17-17 1</inkml:trace>
  <inkml:trace contextRef="#ctx0" brushRef="#br0" timeOffset="1549.39">14834 5415 0,'-17'-53'31,"17"36"-31,0-1 16,-18 18 0,18 18 15,-18-1-31,1 36 15,-1 53 17,0-18-17,1-35-15,-1 53 16,1 88 0,17 18-1,0-18 1,0-53-1,17 35 1,-17-17 0,-17-36-1,-1-52 1,0-53-16</inkml:trace>
  <inkml:trace contextRef="#ctx0" brushRef="#br0" timeOffset="2784.51">7038 7479 0,'0'0'16,"-35"0"-16,-54-18 16,1 1-1,53 17 1,17 0-16,1 0 16,17 17-1,17-17 1,54 0 15,17 0-15,-35-17-16,106-1 15,194 0 1,140-35 0,142 18-1,-158 0 1,263 0-1,-16 35 1,-19 0 0,-246 0-1,158-18 1,-70 0 0,-88-17-1,-71 17 16,-177 1-15,107 17 0,-36 0-1,-35 0 1,-35 0 0,-89 0-1,36 17 1,-18 1-1,-35 0 1,-53-18 0,-36 0-1,-34 0-15</inkml:trace>
  <inkml:trace contextRef="#ctx0" brushRef="#br0" timeOffset="3568.61">11218 5450 0,'0'-17'15,"0"34"-15,-17-17 32,17 18-17,0 0 1,0 17-1,17 36 1,-17-36-16,0 71 16,0 105-1,0 54 1,-17 17 0,17-123-1,0 17 1,17-52-1,19-36 1,-19-53 0,-17-52 15,18-1-15,-18 0-1</inkml:trace>
  <inkml:trace contextRef="#ctx0" brushRef="#br0" timeOffset="4135.31">12541 5662 0,'0'-18'0,"0"36"0,18-53 15,-18 17 1,0 36 47,0-1-48,0 19-15,18 17 16,-18 35-1,0-18-15,-18 71 16,0 89 0,1-1-1,34-35 1,1-70 0,35 34 15,-18-52-16,0-35 1</inkml:trace>
  <inkml:trace contextRef="#ctx0" brushRef="#br0" timeOffset="5406.23">18909 8449 0,'0'18'16,"-18"-18"0,18 17-16,0 1 15,0 52 1,0 72 15,-17 87-15,17-35-1,0-88-15,-18 123 16,36 89 0,17-71-1,0-124 1</inkml:trace>
  <inkml:trace contextRef="#ctx0" brushRef="#br0" timeOffset="7222.64">18309 8467 0,'-17'0'15,"34"0"-15,1 0 16,52-18-1,1 18-15,88-18 16,211-17 0,124 0-1,-88 0 1,317-1 15,71-17-15,17 18-1,-17 0 1,-283 17 0,212-17-1,-158-18 1,-159 18 0,-159-18-1,-89 18 1,107-18-1,17 0 1,0 0 0,-70 35 15,-89 0-15,36 18-1,-18 18 1,18-18-1,-53 0 1,53 0 0,-18 0-1,-18 18 1,-52-18 0,-36 0-16,53 0 15,36 17 1,-18-17-1,-36 0 1,-35 0 0,1 0-1,-54 18 48,0 17-48,1 1 1,-18 17 0,-1 52-1,19-34 1,-1-36-16,-17 53 16,-18 106-1,17 53 1,36 53-1,18-106 1,53 141 0,35-35-1,-36-53 17,-35-141-17,-17-71-15,0 18 16,-36-35-1,-17-36 1,-53-52 0,-1 17-1,-69-18 1,-72 18 0,-140 0-1,-212 18 1,70 35-1,-440 18 1,-36 52 0,194 1 15,406-36-15,-70 36-1,-36-1 1,-141 18-1,-124 1 1,248-36 0,-71-1-1,282-34 1,229-18 0,54 0 46,-1 0-46,0 0-1,1 0 1,-19 0 0,-17 0-1,18 18 1,0-18-1,17 0-15,-17 0 16,-18 0 0,18 0-1,-1 0 1,19 0 0,52-18 15,0 0-16</inkml:trace>
  <inkml:trace contextRef="#ctx0" brushRef="#br0" timeOffset="9642.69">21608 7073 0,'0'0'0,"-18"-17"16,18-1-1,0 0 1,18 1-1,-1 17 1,1 0 0,52 35-1,1 0 1,-18 0-16,0 36 16,0 52-1,-36-17 1,-17-70 15,-17-1-15,-1-17-1,1-36 1,-19-53 0,36-17-1,18 53-15,17-71 16,36-35-1,35 88 1,-36 53 0,-52 0-16</inkml:trace>
  <inkml:trace contextRef="#ctx0" brushRef="#br0" timeOffset="11293.82">22331 7144 0,'0'0'0,"-18"-18"15,18-17 1,0 0 0,0 17-1,0 53 16,0 0-15,0-17-16,35 0 16,18 17-1,36-53 1,-1-17 0,-53 0-1,-35-36 1,-53 18 15,-35 36-15,17 34-1,36 1-15,-18 17 16,0 53 0,53 1-1,53 34 1,0-52-1,53 17 1,35-88 0,-17-71-1,-54 1 1,-17-71 0,-53 0-1,-35 70 16,-1 53-15,1 54 0,-35 34-1,34 36 1,19-35 0,52-36-1,-17-18-15,35-17 16,35-35-1,0-35 1,-35-19 0,-36 72-1,-17 17 1,0 53 0,0 35-1,36 18 16,-1-71-15,89-17 0,17-54-1,-18-87 1,-52 17 0,-18-70-1,-71 35 1,-35 70-1,18 71 1,17 35 0,18 36-1,0 35 1,18 17 0,-1-35-1,1-35 1,0 18-1,-18-1 1,-18-105 15,0 0-31,-17-36 16,-18-17 0,0 53-1,18 35 1,17 35-1,1 53 1,17 0 0,70-17-1,54-53 1,-36-36 0,35-70-1,-34-36 16,-72 1-15,-17 70 0,0 18-16,-17 35 15,-1 35 1,0 36 0,36 17-1,17-53 1,36-17-1,35-54 1,-36-52 0,-35-18-1,-35 36 1,-35 17 0,0 88-1,-18 71 16,35 0-15,18 123 0,18 0-1,-18-52 1,-18-124-16</inkml:trace>
  <inkml:trace contextRef="#ctx0" brushRef="#br0" timeOffset="12879.2">10336 4568 0,'0'0'0,"0"-17"0,0-1 16,18 18-1,0-17 1,-1-1 0,-17 0-1,18 18-15,0 0 16,17 18 0,0 35-1,0 35 1,-17 0-1,-18 36 1,0-18 0,0-36-1,18-52 17,-18-54-1,0-34-16,17-54 1,1 71 0,0 18-16,-1-18 15,1 18 1,17 35 0,0 0-1,1 18 1,-1-1-1,0 19 1,1 16 0,-1 37 15,-18-36-15,-17-36-16,36 54 15,-1-71 1,18 0-1,0-35 1,0-71 0,-53-18-1,-53 1 1,-35 17 0,52 53-1,1 35 1,17 36-1,36 17 1,0 1 0</inkml:trace>
  <inkml:trace contextRef="#ctx0" brushRef="#br0" timeOffset="13746.45">11642 4604 0,'-18'-18'0,"36"36"0,-36-54 16,0 19 0,1-1-1,-19 18 1,19 0 15,-54 0-15,-17 18-1,18 17 1,34 36 0,19-18-1,17-18-15,17 18 16,19 35 0,16-53-1,1-17 1,-17-36-1,34-35 1,-35-35 0,1 0 15,-36 53-15,0 17-16,0 0 15,0 36 1,0 17-1,17 18 1,1 0 0,53 35-1,-1-35 1,36-17 0,-18-72-1,-35-17 1,-35-53-1,-36 1 1,-17 16 0,17 72-1,18 52 17,0 53-17,35 71 1,1-53-1,-1 0 1,-17-71-16</inkml:trace>
  <inkml:trace contextRef="#ctx0" brushRef="#br0" timeOffset="13930.12">11906 4498 0,'0'0'15,"0"-53"-15,0 0 16,0 53 31,18 0-31,-18 35-16</inkml:trace>
  <inkml:trace contextRef="#ctx0" brushRef="#br0" timeOffset="14447.6">12136 4339 0,'0'-17'0,"0"34"0,17-52 15,1 35 1,-1 18-1,-17-1-15,18 18 16,0 1 0,-1 52-1,19 53 1,-19-18 0,-17-52-1,18-36-15,-18 1 16,0-19-1,-35-34 1,-1-36 0,1-18-1,0-17 1,35-18 0,70 53-1,-17 18 1,-17 35-16,52 0 15,35 35 1,-35 18 15,-52 0-15,-19 0 0,-52 17-1,17-70-15</inkml:trace>
  <inkml:trace contextRef="#ctx0" brushRef="#br0" timeOffset="14631.68">12612 4339 0,'0'0'0,"17"-35"16,-17 17-16,0 1 15,0-1 1,0 36-1,-17-1 1,17 1 0</inkml:trace>
  <inkml:trace contextRef="#ctx0" brushRef="#br0" timeOffset="15599.35">12735 4710 0,'-17'-18'32,"-1"-35"-17,18 18 1,-18-18 0,36 0-1,35 35 1,17 1-1,-34 17-15,52 35 16,18 35 15,-36 19-15,-52-1 0,-18-53-1,-18 0 1,-35-35-1,1-35 1,16-35 0,36-1-1,53-35 1,35 18 0,18 53-1,-35 17 1,-36 18-16,18 35 15,35 18 1,-53 0 15,1 18-15,-1-54 0,-35 1-16,35-18 15,36-53 1,-18-35-1,-36 35 1,1 0 0,0 53-1,-18 35 1,17 1 0,1-1-1,-36 18 1,-35-36-1,-17 1 1,-54-36 15,71 1-15,-17-36 0,52 0-1,53 18 1,1 35-1,52 0 1,18 53 0,-18 52-1,-35 54 1,-53-35 0,-18 34-1,-35-34 1,53-106-1</inkml:trace>
  <inkml:trace contextRef="#ctx0" brushRef="#br0" timeOffset="16516.21">14411 4233 0,'0'0'0,"-18"-70"15,-17-1 1,17 18 0,1 36-1,34 17 32,1 17-31,17 19-1,36 52 1,-53 18 0,-1-53-16,18 105 15,-17-87 1,17 35-1,18-53 1,0-36 0,35-52-1,-35-53 1,0-53 0,-18 35-1,-17 53 16,0 71-15,-1 17 0,1 53-1,0-17 1,-1-19 0,19 1-1,17-53 1,-1-17-1,1-36 1,0-53 0,-17-35-1,-36 53 1,-18 70 0,0 53-1,-35 18 1,36 18-1,17 17 17,17-35-17,-17-35-15,36 34 16,-1 1 0,-17-17-1,-36-19 1,0-17-1,-52-17 1,-54-36 0,89 35-16</inkml:trace>
  <inkml:trace contextRef="#ctx0" brushRef="#br0" timeOffset="16699.09">14781 4251 0,'18'-18'16,"-18"1"0,0-1-1,18 0 1</inkml:trace>
  <inkml:trace contextRef="#ctx0" brushRef="#br0" timeOffset="17034.97">15328 4145 0,'0'0'15,"18"-17"-15,-18-1 0,35-17 32,0-1-17,-17 19 1,0 52 0,-1 36-1,19 52 1,-36 18-1,17 0 1,-17-53 0,0 1-1,18-54 1</inkml:trace>
  <inkml:trace contextRef="#ctx0" brushRef="#br0" timeOffset="17250.77">15399 4480 0,'0'0'0,"-36"-17"31,54 17 0,0 0-15,-1 0-1,1 0-15,17 0 16,54-18 0</inkml:trace>
  <inkml:trace contextRef="#ctx0" brushRef="#br0" timeOffset="20015.1">11659 6103 0,'0'0'0,"0"-18"16,0 1-16,0-19 16,-17 1-1,-1 0 1,0 17-1,36 18 17,-18 18-17,18 35 1,17 70 0,-17-17-1,-18-53-15,17 53 16,-17 17-1,0-34 1,0-36 0,-17-53-1</inkml:trace>
  <inkml:trace contextRef="#ctx0" brushRef="#br0" timeOffset="20248.86">11483 6068 0,'0'0'0,"-18"-71"31,18 36-15,0 17 0,36 1-1,52-19 1,35 1-1,36 17 1,-106 18 0</inkml:trace>
  <inkml:trace contextRef="#ctx0" brushRef="#br0" timeOffset="20766.09">12083 5927 0,'0'0'16,"17"0"-16,19-18 15,-19 0 1,-17 1 0,0 34-1,0 1 1,-35 17-1,0 1 1,-18-19 0,0-17-1,0-35 1,35 0 0,36 17-1,17 18 1,36 35-1,-18 18 1,-18 124 15,-70-1-15,-36-35 0,36-70-1,17-54 1,36-17-1,35-17 1,35-1 0,-53 18-16</inkml:trace>
  <inkml:trace contextRef="#ctx0" brushRef="#br0" timeOffset="21983.87">21220 8414 0,'0'-18'16,"0"36"-16,0-54 16,0 19-16,17 17 15,-17-18 16,18 18 1,-18 18-17,0-1 1,0 72 0,0-1-1,0 106 1,0 18-1,0 35 1,0-89 15,17-87-31,1 88 16,35 35 0,-18-71-1,-17-70 1,-18-71-1</inkml:trace>
  <inkml:trace contextRef="#ctx0" brushRef="#br0" timeOffset="22650.92">22772 8396 0,'0'-53'16,"0"36"15,-18 34 16,18 1-47,0 17 16,0 36-1,-17 87 1,-1 54-1,0 17 1,1-52 0,17-107-16,0 107 15,0 70 1,35-18 0,0-70 15,-17-71-16,-1 0 1,-17-70 0,18-36-1,-18-17-15</inkml:trace>
  <inkml:trace contextRef="#ctx0" brushRef="#br0" timeOffset="23218.55">21908 8855 0,'0'0'16,"0"-18"-16,0 0 0,0-17 16,0 18 15,17 52 0,-17-18-31,0 54 16,18 88-1,-1-18 1,-17-35 0,0-53-1,0-36-15,0 19 16,-35-54-1</inkml:trace>
  <inkml:trace contextRef="#ctx0" brushRef="#br0" timeOffset="23569.6">21625 8837 0,'0'-18'0,"0"36"0,-17-36 15,17 1 1,0-1 0,17 18-1,36 0 1,18 0 0,-36-17-16,89-1 15,52-17 1,-35 17-1,-70 0 1,-89 18 15,-17 36-15,-18-1 0,17-17-1</inkml:trace>
  <inkml:trace contextRef="#ctx0" brushRef="#br0" timeOffset="24269.27">22437 8731 0,'0'0'0,"0"-17"16,-18-1-1,18 0 1,0 1 0,0 34 15,0 1-15,0 35-1,0-18-15,0 53 16,0 53-1,-18 1 1,18-19 0,0-35-1,0-35 17,0-35-32,18-1 31,-18-34 16,0-1-47,0 1 15,0-54 1,0 36 0,0 17-16,0-17 15,0 0 1,18 17-1,-36 53 17,0-17-32,18-1 15</inkml:trace>
  <inkml:trace contextRef="#ctx0" brushRef="#br0" timeOffset="39182.28">21449 9772 0,'18'0'15,"-18"18"48,0-1-47,0 1-16,-18 35 15,0-18-15,18 36 16,-17 87-1,-1-17 1,0-35 15,18-53-15,0 0 0,36-35-1</inkml:trace>
  <inkml:trace contextRef="#ctx0" brushRef="#br0" timeOffset="44487.31">22278 9966 0,'0'-18'16,"0"1"-1,-18 17-15,-17-36 16,17 19-1,1-1 1,-1 18 0,18-18-1,0 36 17,0 0-32,18 35 31,-1 35-16,1 53 1,0 53 0,-1-70-1,19 70 1,-1-18 0,18-35-1,-36-88 1,1-35-16,-18-1 15,-18-17 1</inkml:trace>
  <inkml:trace contextRef="#ctx0" brushRef="#br0" timeOffset="44954.67">22102 10901 0,'0'0'0,"17"-35"15,-17 17-15,18-35 16,-18 18 0,0 17-1,17 71 16,19 53-15,-1-18 0,-17-53-16,35 36 15,35 17 1,0-35 15,-18-71-15,19-35-1,-36-35 1,35-53 0,-35 53-1,-53 70 1,0 54 0,-18 52-1,0-53-15</inkml:trace>
  <inkml:trace contextRef="#ctx0" brushRef="#br0" timeOffset="45488.2">21978 11853 0,'0'0'0,"0"-17"15,18-19 1,-18 1-1,0 18 1,0 34 0,0 18-1,0 71 1,17 53 0,19-18-1,-19-53 1,1-17-1,-36-36 1</inkml:trace>
  <inkml:trace contextRef="#ctx0" brushRef="#br0" timeOffset="46022.03">21855 11924 0,'0'0'0,"-18"-18"16,-17-17-1,17 0 1,18-1 0,35-16-1,54 16 1,-19 1 0,71 53-1,-17 35 1,-89 52-1,-70 36 1,-1-70 0,-52 0-1,18-71 17,17-18-17,53 0 1,17 1-1,54 17 1,35 17 0,0 71-1,-54-35 1,-16 36 0,-54-19-1,-88-35 1,-35-17-1,53-36 1,17-17 0,54 17-1</inkml:trace>
  <inkml:trace contextRef="#ctx0" brushRef="#br0" timeOffset="46455.84">22525 11977 0,'0'0'0,"0"-53"16,0-18 0,0 36-1,17 53 16,1-1-15,-18 19-16,35 52 16,-17 53 15,0-53-15,-1 36-1,-17-36 1,36-53-1,-1-17 1,-17-1-16,52-17 16,54-35-1,-1 0 1,-35-18 0,-70 18-1</inkml:trace>
  <inkml:trace contextRef="#ctx0" brushRef="#br0" timeOffset="46988.99">23195 11871 0,'-17'18'0,"34"-54"0,-17 54 0,0-71 16,0 35 0,0 1-16,0-1 15,0 1 1,-17 17 15,17 17-31,-36 1 16,-34 17 15,-1 36-15,18 17-1,53-18 1,18 36-1,52 18 1,1-89 0,0-35-1,70-53 1,-36-70 0,-69-19-1,-107 19 1,-17 70-1,-106 71 1</inkml:trace>
  <inkml:trace contextRef="#ctx0" brushRef="#br0" timeOffset="53951.09">23918 11800 0,'0'0'0,"18"0"0,0-35 32,-18 18-17,0-1 1,-18-17 0,18-1-1,-35 19 1,-1-1-1,1 18 1,0 18 0,0 17-1,-1 18 1,19-18 0,-1 0-16,0 1 15,-17 70 1,35 35 15,18-18-15,52 1-1,-34-72 1,69-16 0,1-36-1,-53-18-15</inkml:trace>
  <inkml:trace contextRef="#ctx0" brushRef="#br0" timeOffset="54417.37">24289 11748 0,'0'0'0,"17"-36"15,-17 19 1,18-1-1,-18 0 1,0 1 0,18 17-1,-18 17 1,17 36 0,1 18-1,-18 52 1,0-35 15,0 54-15,18-37-1,-18-52 1</inkml:trace>
  <inkml:trace contextRef="#ctx0" brushRef="#br0" timeOffset="55457.3">24659 11783 0,'0'0'0,"18"0"15,-1-18 1,1 1 0,-18 34 31,0 1-47,-18-18 15,-17 35 1,18-17-16,-36 35 15,-18 17 1,18-17 0,18-18-1,17-35 1,1 18 0,-1-18-1,0 0 16,1 0-15,34 0 172,1 18-173,0-1-15,-1-17 16,19 18-1,-19 0-15,36 17 16,35 35 0,-35 1-1,-18-36 1,1 0 0,-19-17-1</inkml:trace>
  <inkml:trace contextRef="#ctx0" brushRef="#br0" timeOffset="55907.96">24871 11889 0,'0'0'15,"0"-18"-15,0 0 0,0 1 16,0-1 0,17 18-1,-17 18 16,18 17-15,0 36 15,-18 34-15,17-34 0,-17-36-16,18 36 15,0-18 1,17-36-1,18-17 1,0-17 0,17-19-1,-52 19-15</inkml:trace>
  <inkml:trace contextRef="#ctx0" brushRef="#br0" timeOffset="56108.45">24800 12171 0,'0'0'16,"18"-35"0,0 17-1,70-17 1,-35 17-1,-18 0-15,35 18 16</inkml:trace>
  <inkml:trace contextRef="#ctx0" brushRef="#br0" timeOffset="56324.75">24800 11906 0,'0'0'0,"-17"-17"16,34-1-1,1 18 1,70-18 0,18 18-1,-71-17-15</inkml:trace>
  <inkml:trace contextRef="#ctx0" brushRef="#br0" timeOffset="56709.99">25382 11765 0,'0'-53'32,"0"36"-17,0 34 1,0 1-1,0 52 1,0 19 0,0-54-16,0 71 15,18 17 1,0-35 0,-1-35-1,-17-35 1</inkml:trace>
  <inkml:trace contextRef="#ctx0" brushRef="#br0" timeOffset="57075.93">25206 11818 0,'0'0'0,"0"-18"15,0-17 1,18 18-16,-1-19 16,19 19-1,-1-1 1,53 36 0,-17-1-1,70 19 16,0 34-15,-53 1 0,-70-1-1,-124 89 1,0-89 0,-70 19-1,70-36 1</inkml:trace>
  <inkml:trace contextRef="#ctx0" brushRef="#br0" timeOffset="60478.71">11994 6914 0,'0'-17'15,"0"-1"1,-17 1 0,17-1-1,0 0 1,-18 1-1,18 34 48,0 1-63,0 0 16,0-1-1,0 54 1,0-18-1,18 0-15,-1 35 16,19 106 0,-19 17-1,-17 1 1,-17-88 0,-1 34-1,0-52 1,18-35-1,0-36 1,0-17 0,18-18-1,0 0 32,-18-18-16</inkml:trace>
  <inkml:trace contextRef="#ctx0" brushRef="#br0" timeOffset="61145.96">11624 7990 0,'0'0'0,"0"-17"0,0-1 31,0 1-16,18 17 17,-1 17-17,36 1 1,18 35 0,-18 0-1,-18-18-15,0 35 16,36 19-1,-1-19 1,-17-17 0,-35-18 15,0-35-31,-1 0 16,18-17-1,18-54 1,0-35-1,-35 36 1,17-36 0,-35 35-1,0 36 1,0 53 15,18-18-15,-18 17-1,0 1 1,-18-18 15</inkml:trace>
  <inkml:trace contextRef="#ctx0" brushRef="#br0" timeOffset="61814.31">11642 8026 0,'-18'0'32,"36"0"15,-1 0-32,1 0 1,53 17-1,52-17 1,-17 18 0,-53-18-16,53 0 15,-1 0 1,-52 18 0,-35-18-1,-53 0 1,-36 0-1,1 17 1,17-17 0,35 18 15,0-18-15,54 0 15,-1 0-16,0 0 1,-17 0-16,17 0 16,0 0-1,-35 18 1,-35-18 15</inkml:trace>
  <inkml:trace contextRef="#ctx0" brushRef="#br0" timeOffset="63766.43">11589 9031 0,'-18'-53'31,"18"36"-31,0-1 16,18 18-1,-18 18 1,0 17-1,-18 35 1,0 19 15,1-54-31,-1 71 16,18 88 0,0-18-1,53-17 1,-35-89-1,17-17 1,-53-53 0,1-17-16</inkml:trace>
  <inkml:trace contextRef="#ctx0" brushRef="#br0" timeOffset="65168.03">11448 9049 0,'0'-18'31,"-18"18"-15,18-18-1,18 18 1,-18-17 0,17 17-16,1-18 31,0 18-15,17-17 15,0-1-31,18 0 15,-18 18 17,18-17-17,0 17 1,-18 0 0,1 35-1,-1-17 1,0 34-1,-17 19 1,-36-18 0,1-18-1,-36 18 1,-53-18 0,-35-17-1,0 0 1,88-18 15,17 0-31,1-18 16,18 18-1,34-18 1,18 1 0,1 17-1,17-18 1,35 1-1,-18 34 1,-17 1 0,18 35-1,-1 17 1,1 18 0,-18-17-1,-18-18 16,0 0-15,1-18 0,-36-17-1</inkml:trace>
  <inkml:trace contextRef="#ctx0" brushRef="#br0" timeOffset="65602.93">12206 9155 0,'0'0'0,"0"-18"0,0-17 16,0 17-1,-18 0 1,18 36 31,0 17-31,18 54-1,-18 16 1,0-16-1,0-54-15,0 18 16,18 17 0,-1-34-1,19-19 1,-1-34 0,35-1 15,-17-17-16,-35-1 1</inkml:trace>
  <inkml:trace contextRef="#ctx0" brushRef="#br0" timeOffset="65835.98">12206 9419 0,'0'0'0,"-18"0"16,18-17 0,18 17-1,17-18 1,54-17 0,-1 17-1,-71 0 1</inkml:trace>
  <inkml:trace contextRef="#ctx0" brushRef="#br0" timeOffset="66052.32">12312 9208 0,'0'0'15,"-18"0"-15,-17-18 16,35-17-1,18-1 1,17 1 0,35 0-1,36 17 1,-53 18 0</inkml:trace>
  <inkml:trace contextRef="#ctx0" brushRef="#br0" timeOffset="66654.92">12947 9049 0,'0'-18'0,"0"-17"16,0 0 0,-18 35-1,1 52 1,-19 1 0,1 36 15,0 16-16,17-16 1,1-36 0,17-36-1,-18-17 17,0-70-17,1-1 1,17 36-16,0-53 15,17-36 1,36 71 0,-18 36-1,1 34 1,52 71 15,-17 36-15,-1-1-1,1-17 1,-36-53 0,0 0-1,-17-35 1</inkml:trace>
  <inkml:trace contextRef="#ctx0" brushRef="#br0" timeOffset="66853">12718 9313 0,'0'0'0,"-53"0"31,70 0-15,1-17-16,70-19 31,18 19-16,-53-1-15,53 1 0</inkml:trace>
  <inkml:trace contextRef="#ctx0" brushRef="#br0" timeOffset="67503.64">13335 9066 0,'0'0'16,"0"-17"-16,0-1 0,0-35 15,0 18 1,18 53 15,-18 17-15,0 53-1,0 36 1,17 17 0,1-71-1,17 1 1,-17-54 0,-53-52 15,17 17-31,-17-52 15,-54-36 1,37 18 0,16 17-1,36 36 17,0 17-32,18 1 15,35-36 1,17 35-1,54 18 1,-54 18 0,36 52-1,-35 1 1,-54 17 0,-34-17-1,-1-36-15,-35 18 16,-35 17-1,0-34 1,70-36 0</inkml:trace>
  <inkml:trace contextRef="#ctx0" brushRef="#br0" timeOffset="67987.95">13741 8978 0,'0'0'0,"0"-17"0,0-1 15,0-17 1,0 17 0,17 18-1,19 18 1,34 35-1,18-1 1,-35-16 0,35 17-1,-17-18 17,-18-53-17,-35-17 1,-18 0-16,0-18 15,0-53 1,-36 53 0,1 106-1,0 18 1,-1 87 0,36 36-1,36-17 1,-36-71-1,0-71-15,-18 0 16</inkml:trace>
  <inkml:trace contextRef="#ctx0" brushRef="#br0" timeOffset="115772.08">17657 7726 0,'17'-18'0,"-17"1"16,-17 52-16,69-106 15,-34 54 1,0 17 0,-1 0-16,1 17 15,35 19 1,0 34 0,0 1-1,17 35 1,-17 17-1,18-17 1,-54-53 0,1 0-1</inkml:trace>
  <inkml:trace contextRef="#ctx0" brushRef="#br0" timeOffset="116222.54">18098 7955 0,'0'0'0,"0"-35"16,0-18-1,0 35 1,17 36 31,1 0-31,-18-1-1,17-17-15,36 36 16,0 16-1,18 1 1,-18 0 0,-53-17-1,-18 16 1,-88-16 0,-17-1-1,-18 0 1,105-35-1</inkml:trace>
  <inkml:trace contextRef="#ctx0" brushRef="#br0" timeOffset="125094.33">9225 11765 0,'0'0'16,"-17"-17"-16,-54-36 15,18 17 1,-35-17-1,0 36 1,17 52 0,36 53-1,52-35 1,72 53 0,52-35-1,18 17 16,-89-53-15,-35-17-16,-17 17 16,-36 35-1,-70 19 1,-71-1 0,54-53-1,16 0 1,72-88-1</inkml:trace>
  <inkml:trace contextRef="#ctx0" brushRef="#br0" timeOffset="125777.8">9666 11924 0,'0'0'0,"0"18"16,-18-1-1,18 1-15,18 17 16,17 0 0,54-17-1,16-71 1,-16 0-1,-19-35 1,-70 17 0,-88 19-1,-53 69 1,35 18 15,0 71-15,89 0-1,34 18 1,36-54 0,71 18-1,52-70 1</inkml:trace>
  <inkml:trace contextRef="#ctx0" brushRef="#br0" timeOffset="126294.9">10160 11889 0,'0'0'0,"-35"0"0,-18-18 31,35-17-15,36-1-1,17 1 1,71 18 0,0 17-1,0 88 1,-71 0 0,-35 53-1,-18-35 1,-17-53-1,0-53 1,-18-53 0,0-53-1,35-17 1,53 17 15,54 35-15,-19 54-1,71 34 1,-17 36 0,-54 35-1,-52-17 1,-18-18-16</inkml:trace>
  <inkml:trace contextRef="#ctx0" brushRef="#br0" timeOffset="126711.92">11024 11571 0,'0'0'0,"18"-53"0,-18 0 16,0 18 0,0 53-1,0-1 1,18 107-1,34 35 1,1-54 0,-35-52-16,53 18 15,52-18 1,-52-53 0,-54-88-1,-70-1 1,-52 1-1,-37 53 1,37 105 0,87 54-1,18-54 1,70 36 15,36-88-15,0-36-16</inkml:trace>
  <inkml:trace contextRef="#ctx0" brushRef="#br0" timeOffset="131837.28">11430 13088 0,'0'0'16,"53"-18"-1,-35 18-15,34 0 16,-52-17 0,18-1-1,0 18 1,52 71-1,36 35 1,53 52 0,35 19-1,-53-72 1,35 19 0,-87-53 15,-72-36-31</inkml:trace>
  <inkml:trace contextRef="#ctx0" brushRef="#br0" timeOffset="132287.74">12153 13476 0,'0'0'0,"18"-35"15,-18-18 1,35 18 0,-17 17-1,17 18 1,0 18 15,18 17-15,-18 0-1,18 18 1,18 18 0,17-18-1,-17 17 1,-36-35 0,-17 1-1,-36-1 1,-88 18-1,18-35 1,-88 17 0,17 0-1,106-35 1</inkml:trace>
  <inkml:trace contextRef="#ctx0" brushRef="#br0" timeOffset="133356.04">14605 13635 0,'0'0'15,"0"-18"-15,0 1 0,0-54 32,-35 0-17,-36 36 1,-17 35-1,-35 71 1,-19 35 0,72 35-1,70-53 1,70 18 0,89-36-1,70-34 1,-35-1-1,-105 0 1,-54 18 0,-106 35 15,-70-17-15,-35-18-1,105-53 1,36-53-1,88-35 1</inkml:trace>
  <inkml:trace contextRef="#ctx0" brushRef="#br0" timeOffset="133655.41">15081 13952 0,'0'0'0,"18"0"0,0-17 0,-1-1 15,-17-17 1,-35-18 0,-18 35 15,18 18-15,-54 53-1,37 35 1,34 1-1,71-19 1,17-52 0,36-1-1,-70-34-15</inkml:trace>
  <inkml:trace contextRef="#ctx0" brushRef="#br0" timeOffset="134122.51">15169 13406 0,'0'0'0,"-17"-18"0,-1 0 31,1 18-31,17-17 16,0 34-1,35 54 1,18-1-1,35 89 1,0 0 0,-17-36-1,-36-52 1,-17-18 0,-36-18-1,-53-53 1,-34-34-1,52-1 1,17 35-16,1-35 16,35-17 15,71 52-15,34 36-1,-16-1 1,52 36-1,-35 35 1,-53-35-16</inkml:trace>
  <inkml:trace contextRef="#ctx0" brushRef="#br0" timeOffset="134658.47">16210 13758 0,'0'0'15,"0"-17"-15,-18-1 16,18 0 0,0 1-16,-17 17 15,17-18 1,0 36-1,0 17 1,17 18 0,1-18-1,35-17 1,35 0 0,-17-54-1,-36-17 1,-35 36-16,0-54 15,-35 1 1,-36 17 15,-35 70-15,53 1 0,-35 52-1,53 1 1,70 0-1,1-18 1,-19-36-16,54 36 16,35 0-1,-18-35 1</inkml:trace>
  <inkml:trace contextRef="#ctx0" brushRef="#br0" timeOffset="159490.26">17180 13723 0,'18'0'0,"-36"0"0,54 18 0,-19-18 32,1-18-17,-18 0-15,-18-17 16,-17-35-1,-53 17 1,17 0 0,36 53-1,-18 17 1,18 19 0,17-1-1,18 0 1,-18 0-1,36 18 1,0-17 0,17-19-1,0 1 17,18 0-17,-35-18 1,-1 0 15,1 17-15,17 1-1,18-18 1,0 0 0,-18-18-1,-17 1-15,17-1 16,-17-53-1,-36 1 1</inkml:trace>
  <inkml:trace contextRef="#ctx0" brushRef="#br0" timeOffset="159838.84">16969 13018 0,'0'0'0,"17"0"47,-17 17-47,18-17 16,-18 18-16,53 70 15,35 53 17,-17-17-17,-36-72-15,18 54 16,17 35-1</inkml:trace>
  <inkml:trace contextRef="#ctx0" brushRef="#br0" timeOffset="160222.91">17515 13494 0,'-17'-18'0,"34"36"0,-52-54 16,35 19-1,0 34 17,18 1-17,17 35 1,36 35-1,17-35 1,-18-35 0,-52-18-16,35-18 15,0-70 1,-53-36 0,-35-17-1,-1 88 1,36 36-16</inkml:trace>
  <inkml:trace contextRef="#ctx0" brushRef="#br0" timeOffset="161107.72">17851 13106 0,'0'0'0,"-36"-71"15,-17 18 1,18 0 0,35 36-1,18 17 1,35 35 0,-36 0-16,54 36 15,17 70 1,-17 35-1,-1-17 1,-17-88 0,35 17 15,18-71-15,-18-34-1,-17-71 1,-54-1-1,-34-87 1,-54 35 0,18 123-1,0 89 1,36-1 0,-1 71-1,53-17 1,1-71-1,-1-18-15,36-17 16,52-18 0,18-53 15,-70-53-15,-89-53-1,-35 53 1,-88-17-1,0 70 1,53 35 0,70 18-1,36-17 1,88-18 0,52 35-1,-17 52 1,-70 19 15,-18 52-15,-53 36-1,-35-18 1,17-70 0,18-1-1,53-17 1,35-70-1,-53-1-15</inkml:trace>
  <inkml:trace contextRef="#ctx0" brushRef="#br0" timeOffset="-212458.72">25382 7126 0,'0'0'0,"-17"0"16,-19-18 15,19 18-15,-18 0-1,17 18 1,0-18 0,1 0-1,34 0 1,54 0 0,17-18-1,-17 18-15,70-35 16,70 18-1,-34-19 1,-71 19 0,-159 17 15</inkml:trace>
  <inkml:trace contextRef="#ctx0" brushRef="#br0" timeOffset="-212024.61">25365 6967 0,'35'-35'31,"-35"17"-15,0 36 31,0 0-32,-18-18-15,-35 70 32,1-17-17,-1-18 1,35-17-16,0 0 15,1-18 1,34 17 15,19 1-15,34 0 0,-17 17-1,0-17 1,-35-1-1</inkml:trace>
  <inkml:trace contextRef="#ctx0" brushRef="#br0" timeOffset="-211440.28">25382 6967 0,'0'0'0,"0"-17"0,0-1 15,0 0 17,0 36-17,18 0 1,-18 17-1,18 36 1,-1-1 0,1-35-1,0-35 17,-18-17-17,17-36 1,-17 0-1,0 0 1,0 35 0,-17 18-1,-1 36 1,-17 17 0,17-18-1,18 18 1,18-53-1,-1 0 1,-17-18 0,0 0-16,0-17 31,-35 0-15,-36 17-1</inkml:trace>
  <inkml:trace contextRef="#ctx0" brushRef="#br0" timeOffset="-191720.87">24783 8202 0,'-36'-53'31,"36"36"-31,-17 17 32,17-18-17,0 36 17,0-1-17,0 36 1,0 88-1,0 0 1,0 106 0,17 18-1,19 17 1,17-53 0,-36-88-1,1-88 1,17 36-1,-35-54-15,18 18 16,-1-36 0,-34-17-1</inkml:trace>
  <inkml:trace contextRef="#ctx0" brushRef="#br0" timeOffset="-191237.07">23901 8749 0,'0'0'0,"17"-18"15,-17-17 1,-17 35 0,-1 0-1,18 35 1,-18 124 15,18-36-31,0 54 31,0-89-15,18-53-16,-18 18 16,0-35-1</inkml:trace>
  <inkml:trace contextRef="#ctx0" brushRef="#br0" timeOffset="-191002.55">23566 8961 0,'0'0'0,"0"-18"0,0 0 15,0 1-15,0-1 16,35-17 0,53-1 15,0 19-16,71-18 1,0-1 0</inkml:trace>
  <inkml:trace contextRef="#ctx0" brushRef="#br0" timeOffset="-190251.99">24465 8784 0,'18'0'16,"-1"0"-1,-17-17 1,18 17-1,-18 17 1,-18 1 0,-17-1-1,0 1 1,-53 17 0,-1-17-1,1 0 16,53-36-15,17 0-16,18 1 16,18-36-1,53 0 1,34 18 0,-16 35-1,-54 17-15,0 54 16,-35 52-1,-70 54 1,-54-54 0,71-70-1,0 0 1,71-35 0,52-18 15,72-36-16,-37 1 1,-69 17-16</inkml:trace>
  <inkml:trace contextRef="#ctx0" brushRef="#br0" timeOffset="-188500.01">11448 6121 0,'0'0'0,"-36"0"0,-34-36 31,52 19-15,18-1 15,18 18-31,-1 0 16,19-18-1,-1 18 1,0 0-16,18 18 16,88 17-1,0 54 1,18 34-1,-53-52 1,-71-36-16,53 35 16,36 19-1,-54-36 17,-17-36-17,-35 1 1,0-36-1,-36 1 1,0-1-16</inkml:trace>
  <inkml:trace contextRef="#ctx0" brushRef="#br0" timeOffset="-187798.88">12453 5768 0,'0'0'16,"18"-18"-16,-36 18 46,18 18-46,-35-18 16,-18 35 0,0 0-1,35-17 1,-52 53 0,-54 87-1,-52 54 1,17 0-1,89-106 1,-19 35 0,19-53-1,35-18 1,-1-52 0,19 0-1,-1-18 1,36-18 78,-1 18-94,1-18 15,17 1-15</inkml:trace>
  <inkml:trace contextRef="#ctx0" brushRef="#br0" timeOffset="-166359.12">21590 8749 0,'0'0'16,"-18"0"-16,1 0 16,-1-18-1,18 1 16,18 17 1,-18-18-17,17 18 17,-17 18-17,18-1 1,17 1-1,18 17 1,18 18 0,-1-18-1,1 18 1,-1-17 0,36 16-1,18 1 1,-1 18-1,-35-18 1,-52-35-16,34 17 16,18-18-1,-17 1 1,-36-18 15,-17 0-15,-36-18-1,-35 1 1,0-1 0,18 1-1</inkml:trace>
  <inkml:trace contextRef="#ctx0" brushRef="#br0" timeOffset="-165474.93">22472 8449 0,'0'-18'0,"18"18"0,-1-17 15,1-1 1,-1 0 0,-34 36 62,17 0-78,-18-1 15,1 19 1,-36 52 0,-36 18-1,1 35 1,18-35 0,34-71-16,-52 71 15,-35 53 1,17-18-1,0 0 1,53-71 0,0 1-1,18-1 1,17-34 15,18-19 0,-17-17-15,-1 0 0,0 18-1,1-18 1,17 18 0,-18-18-1,18-18 16,18 18-31,-1 0 16,1-18 0,35 1-1</inkml:trace>
  <inkml:trace contextRef="#ctx0" brushRef="#br0" timeOffset="-163623.25">9737 5733 0,'-18'-18'15,"-17"18"1,-1-18 15,1 18-15,35 18 46,0 0-62,0-1 16,18 19 0,-18-1-16,17 35 15,1 107 1,17 52 0,-17 18-1,0-106 1,-18-88-16,17 71 15,19 17 1,-19-53 15,1-35-15,-18-36 0,-18-34 30</inkml:trace>
  <inkml:trace contextRef="#ctx0" brushRef="#br0" timeOffset="-163121.81">10248 6085 0,'0'0'15,"-17"-17"-15,17-1 16,0 36 31,0-1-32,0 1-15,0 35 16,0-18 0,17 53-1,-17 89 1,18-18 0,-1-71-1,1 0 1,0-35-1,-18-35 1,-18-18 0</inkml:trace>
  <inkml:trace contextRef="#ctx0" brushRef="#br0" timeOffset="-162655.91">9948 6262 0,'0'0'0,"0"-18"15,-17 1 1,17-1 0,0 0 15,17 18 0,1 0-15,88-35-1,70-36 1,1 18 0,-89 36-1,-53 17-15,0-18 16,1 18-1,-36 18 17,0-1-17,-18 1 1,0 0 0,1-18 15</inkml:trace>
  <inkml:trace contextRef="#ctx0" brushRef="#br0" timeOffset="-161370.02">10601 6332 0,'0'0'0,"0"-17"16,0-1-1,0 0 1,0 1 0,0-1 30,0 1-30,0 34 47,0 1-63,0 35 15,0 0 1,0 0-1,0 17 1,0 54 0,0-1-1,0-52 1,0-18 0,0-18-1,18 0 1,-18-53 31,-18 18-47,18-35 15,-35-35 1,17-1 0,18 36-16,-18-71 31,18 35-31,18 18 31,0 18-15,-18 18-1,17 17 17,-17 17-17,18 1 1,-18-1-16,0 19 15,18 34 1,-18 19 0,0-1-1,17-53 1,-17-17 0,18-54 15,0-87 0,-18 17-15,17 53-16,-17-17 15,0-19 1,0 107 15,0 0-31,0 17 16,0 35-1,18 1 1,-18-36 0</inkml:trace>
  <inkml:trace contextRef="#ctx0" brushRef="#br0" timeOffset="-158266.72">10707 6297 0,'0'-18'16,"-18"1"0,18-1 15,-17 18-31,17-17 16,-18-1 15,18 0-16,0 1 1,-18 17 0,18 17 15,0 1-15,18-18-1,-18 18 32,0-1-16,0 18-31,0 18 16,0 0 15,0-17-31,18-1 16,-1 18-1,-17-18 1</inkml:trace>
  <inkml:trace contextRef="#ctx0" brushRef="#br0" timeOffset="-149380.29">24324 9719 0,'-35'0'15,"70"0"1,-17 0-16,-1 18 31,1-18-31,-18 17 16,0 1-1,18-18 17,-1 18 30,-17-1-46,18-17-1,-18 18-15,18-18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9T10:01:13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19738 7708 0,'0'0'0,"0"-17"16,0 34 31,0 1-32,0-1 1,-18 72 0,-17 34-1,35 54 1,0-1 0,0 106-1,35-17 1,36-89-1,-36-123 1,-35-35-16,18-18 16</inkml:trace>
  <inkml:trace contextRef="#ctx0" brushRef="#br0" timeOffset="2202.92">19368 7532 0,'-36'0'0,"72"0"0,-160-35 31,89 35-31,-1-18 15,19 0 1,70 18 15,-36 0-31,54 0 16,70-17 0,124-1-1,-18-17 1,246-18-1,72-18 1,35 1 0,-195 34-1,177-17 1,-17 1 15,-18-19-15,17 0-1,-193 19 1,158-1 0,-141-18-1,-159 18 1,-88 0 0,-17 36-1,105-19 1,71 19-1,-53 17 1,-124 0 0,1 0-1,-1 17 1,54 1 0,-36-18 15,-53 0-31,53 18 15,53-18 1,-71 17 0,-17-17-1,-17 0 1,69-17 0,36 17-1,18 0 1,0 0-1,-89 0 1,1 0 0,-54 0-1,1 17 1,-18-17 15,-18 0-31,18 18 16,-18-18-1,-17 18 1,-18-1 31,0 1-31,0 17-1,-18 18 1,18-18-16,-18 36 15,-17 35 1,0 35 0,0 35-1,-1-52 1,19 70 15,34-18-15,19-52-1,-1-19 1,-17-52 0,-18 18-1,17-18 1,-17 0 0,18-36-1,-18 1 1,0 0-1,-18-18 1,-17 0 15,-53-18-15,-1 18 0,-140 0-1,-71 35 1,-105 0-1,105 18 1,141-17-16,-176 17 16,-212 52-1,-106 19 1,177-36 0,-212 36-1,159-19 1,141-34-1,176-53 1,107-1-16,-125 1 16,-211 0-1,0 17 1,53-18 15,212 1-15,17-18-1,53 18 1,-35-1 0,35-17-1,-141 36 1,0-1 0,18-17-1,17-1 1,89-17-1,-89 0 1,36 0 0,35 0 15,70 0-15,54 0-1,-19 0 1,19 0-1,-19 0 1,-17 0 0,36 0-1,-1 0 1,1 0 0</inkml:trace>
  <inkml:trace contextRef="#ctx0" brushRef="#br0" timeOffset="2953.27">21396 7620 0,'0'0'0,"0"-18"16,0-17-1,0 53 63,0-1-78,0 19 16,0 17 0,0 35-1,0-35-15,18 70 16,35 106-1,35 54 1,18 17 0,-18-106-1,35 35 1,-35-70 0,-52-89-1</inkml:trace>
  <inkml:trace contextRef="#ctx0" brushRef="#br0" timeOffset="3688.2">23160 7461 0,'0'0'0,"0"-17"0,-35-19 15,35 19-15,-18-1 16,-17 0-1,35 36 17,0 70-1,17 71-15,1-36-1,-18-34-15,35 52 16,18 123-1,35 1 1,-17-18 0,17-53-1,-35-106 1,0 0 0,-53-70-16</inkml:trace>
  <inkml:trace contextRef="#ctx0" brushRef="#br0" timeOffset="4388.28">25135 7214 0,'0'0'0,"0"-17"16,0-1-16,18 0 15,-18 1 1,-18 17 15,1 0-15,-1 53-1,18 52 1,0 1 15,0-53-31,18 88 16,17 71 0,18 17-1,-18-70 1,36 53-1,-18-54 1,-36-87 0,1-53-1</inkml:trace>
  <inkml:trace contextRef="#ctx0" brushRef="#br0" timeOffset="5008.29">27023 6879 0,'0'0'0,"17"0"16,-17 18 46,0-1-62,0 1 16,18 70-1,-18 36 1,18-54-16,-1 89 16,19 123-1,-1-35 1,18-35 0,-18-106-1,-17-71-15,17 53 16,0-17 15,-35-54-15,-17-34-1</inkml:trace>
  <inkml:trace contextRef="#ctx0" brushRef="#br0" timeOffset="5841.36">28205 6862 0,'0'0'0,"0"-18"0,0 0 15,0-17 1,0 53 47,0-1-63,0 19 15,-18 69 1,18 72 15,18 70-15,-18 17-1,0-87 1,0-107-16,0 54 16,17 17-1,-17-53 1,0-35-1</inkml:trace>
  <inkml:trace contextRef="#ctx0" brushRef="#br0" timeOffset="12431.64">6385 10777 0,'0'0'0,"0"-17"15,0 34 1,0 1 0,0 35-1,36 70 1,-1 71-1,-18-35 1,1-88 0,0 70-1,-1 0 1,-17-53 0</inkml:trace>
  <inkml:trace contextRef="#ctx0" brushRef="#br0" timeOffset="12664.47">6068 11130 0,'0'0'0,"-106"-88"31,106 70-15,0 1-16,53-1 15,88-17 17,71-1-17,17-16 1,-88 16-16</inkml:trace>
  <inkml:trace contextRef="#ctx0" brushRef="#br0" timeOffset="12931.19">7003 10724 0,'0'0'0,"-18"0"16,-17-17 0,52 17-1,1 35 1,17 89-1,36 52 17,-1 18-17,-17-88 1,-35-53-16,0 35 16,-1-70-16</inkml:trace>
  <inkml:trace contextRef="#ctx0" brushRef="#br0" timeOffset="15133.57">8431 6862 0,'0'-53'0,"0"106"0,-17-177 16,-1 89-16,0-36 15,-17 18 1,35 36-1,0 52 1,18 53 0,-1 124-1,-17-36 1,0 159 0,-17-17-1,-1-71 16,1-106-15,17-88 0,0-36-16</inkml:trace>
  <inkml:trace contextRef="#ctx0" brushRef="#br0" timeOffset="16331.3">8114 6562 0,'0'0'0,"0"-18"0,0-17 16,-18-1-1,1 19 1,70 17 15,70 0-15,18 0 0,-53 0-16,142 0 15,193-18 1,88-17-1,89 17 1,-176 18 0,-195 0-16,212-17 15,176-1 1,-105-17 15,-265 35-15,-159-18-16,53 18 15,-35 0 1,-36 0 0,19 0-1,16-18 1,72 1 0,17-1-1,-18 18 1,-70 0-1,0 0 1,-53 0 0,-53 18-1,0-1 32,0 1-31,17 17-1,1 36 1,17 17 0,-35-53-16,36 54 15,-36 69 1,0 36 0,-18 36-1,0-54 1,1 89-1,-1-89 1,0-52 0,-17-89-1,-35-35 1,-124-18 15,-195-17-15,-228 0-1,106 17 1,228 18-16,-316 0 16,-371 18-1,88-1 1,158 1 0,389-18-1,71 0 1,175-18-1,89 36 95</inkml:trace>
  <inkml:trace contextRef="#ctx0" brushRef="#br0" timeOffset="17202.96">11942 6668 0,'35'-36'32,"-35"19"-32,17-19 15,1 1 1,-18 17 0,18 18-1,-18 18 48,0 0-48,-18-1-15,18 54 16,-18 70 15,1 53-15,-1-53-1,18-53-15,-17 71 16,34 53 0,18-54-1,1-69 1,-19-72 0,-34-17-1,-1-17-15</inkml:trace>
  <inkml:trace contextRef="#ctx0" brushRef="#br0" timeOffset="17570.1">12541 6862 0,'18'-18'0,"-36"36"16,36-54-16,0 19 0,-1-1 16,1 18-1,-1 35 16,-17-17-31,18 52 16,-18-34 0,0 70-16,0 70 31,18-35-15,-18-35-1</inkml:trace>
  <inkml:trace contextRef="#ctx0" brushRef="#br0" timeOffset="17837.59">12471 6897 0,'0'0'0,"-53"-18"15,35 1 1,18-1-1,35 0 1,54 1 0,-1-1 15,106 18-15,-18-18-1,-105 18 1</inkml:trace>
  <inkml:trace contextRef="#ctx0" brushRef="#br0" timeOffset="18522.43">13264 6914 0,'-17'-17'0,"17"-1"32,17 1-17,19 17 1,-1 0-1,-17 0-15,17 0 16,0 0 0,-35 35-1,0-18 1,-53 36 0,-35-17-1,-18-19 1,18-34-1,53-1 1,17-35 0,18 0 15,35 36-15,54 34-1,-19 18 1,1 71-1,-71 35 1,-106 53 0,18-88-1,-36 0 1,89-53 0,53-18-1,87-52 1,19-1-1,88-17 1,-54-1 0,-122 36 15</inkml:trace>
  <inkml:trace contextRef="#ctx0" brushRef="#br0" timeOffset="33018.96">7020 10283 0,'0'0'0,"-17"0"15,-1 18 1,18-36 47,0 1-48,0-1 1,0 1-16,0-1 15,-18 0 1,18 1 0,18-1-1,-18 0-15,18 1 16,17-36 0,0 18-1,0-18 1,-17 0-1,17-53 1,36-18 15,17 1-15,0 35 0,-35 52-16,35-52 15,36-18 1,-18 18-1,-18 18 1,-35 34 0,-18 1-1,18 0 1,-18 0 0,1 17-1,-19 0 1,54 1-1,-1-36 17,1 17-17,-36 19 1,0-1 0,-17 1 15,0 17-16,-18-18 1,-18 36 15</inkml:trace>
  <inkml:trace contextRef="#ctx0" brushRef="#br0" timeOffset="33414.21">8096 8714 0,'0'0'0,"-17"0"0,-1-18 15,0 0 1,-17 1-1,35-1 1,35 18 0,36 18-1,35-1 1,70-17 0,-35 18-1,-53 0 1,-70-1-1,-18 1 1,-53 35 0,-35 35-1,-36 18 1,89-71-16</inkml:trace>
  <inkml:trace contextRef="#ctx0" brushRef="#br0" timeOffset="34231.4">9878 6703 0,'0'0'15,"0"-18"-15,17 18 16,1-17 0,-18-1-1,0 36 17,-18-1-17,1 89 1,17-18-1,0-17 1,0 70 0,0 106-1,17 0 1,1-71 0,17-52-1,-17-89 1,-18 0-1,-18-52 1</inkml:trace>
  <inkml:trace contextRef="#ctx0" brushRef="#br0" timeOffset="34700.18">9243 6932 0,'0'0'0,"-18"-35"15,36 17 1,-1 18 0,-17 18 15,0-1-16,18 36 1,0 88 0,-18-17-1,0-71-15,0 70 16,-18 18 0,0-70-1,18-71 1</inkml:trace>
  <inkml:trace contextRef="#ctx0" brushRef="#br0" timeOffset="35132.67">9049 6914 0,'0'0'0,"-18"-17"0,18-1 15,-18 18 1,36 0 47,0 0-48,-1 0-15,36-17 16,-17-1-16,52 0 15,35-17 1,-35 17 0,-52 18-1,-54 0 32,18 18-16,18-18 16</inkml:trace>
  <inkml:trace contextRef="#ctx0" brushRef="#br0" timeOffset="36067.25">9596 6950 0,'0'0'0,"17"-18"32,-17 0-17,0 36 48,0 0-48,0-1 1,0 19-16,18 52 16,-18-18-1,17 54 16,-17-18-15,0-18 0,0-53-1,0-17 1,0-36 31,0 1-47,-17-36 15,-1-53 1,1-35 0,17 17-1,0 89 1,0 17-16,0 1 31,17 34-15,1 36-1,-1 35 1,-17-17 0,0-36-16,0 36 15,0 35 1,0-18 0,0-53-1,0-105 16,0 34-31,18-87 16,-18-71 0,18 88-1,-18 71-15,0-18 16,-18 70 15,0 36-31</inkml:trace>
  <inkml:trace contextRef="#ctx0" brushRef="#br0" timeOffset="37268.58">12559 6932 0,'18'0'0,"-18"-18"16,17 18 15,-34-17 1,-1-1-17,0 18 1,1-17-1,34 17 32,-17 17-47,18-17 16,35 35 0,35 54-1,53 34 1,-53-17-1,71 53 1,0-18 0,-36-18-1,-70-70 1,0-18 0,-35-35-1,-1 0 1,-34-35-1,-36 0 1,-18 17 0,36 1-1</inkml:trace>
  <inkml:trace contextRef="#ctx0" brushRef="#br0" timeOffset="38073.65">13406 6879 0,'0'0'15,"0"-17"-15,17-1 32,1 0-17,-1-35 1,-17 18-1,18 0 1,-18 17 0,18 18-1,-18-17 1,-18 34 15,0 1-31,1 17 16,-71 53-1,-53 36 1,-18 52 0,35-52-1,-17 52 17,35-35-17,71-35 1,0-71-1,17 0 1,1-17 0,17-36 140,17 18-156,-17-17 0,18-18 31,-1-1-31</inkml:trace>
  <inkml:trace contextRef="#ctx0" brushRef="#br0" timeOffset="38703.21">12594 7073 0,'0'-17'32,"0"-1"-17,0 0 1,-17 1 0,17-1 15,17 36 0,1-18-31,35 70 16,17-17-1,-34-18 1,52 54 0,71 52-1,-18-18 1,-18-17-1,-70-53 1,0 0 0,-35-36-1,-18-34 1,-53-36 0,0 0-1,17 0-15,1 18 16</inkml:trace>
  <inkml:trace contextRef="#ctx0" brushRef="#br0" timeOffset="39218.25">13194 6791 0,'0'0'16,"18"-18"-16,17 1 15,-35-1 1,17 18 0,1 0 15,-36 18 0,1 17-15,-18 71 15,-36 35-15,18-18-1,18-70-15,-53 71 16,-36 52-1,36-70 1,17-18 0,54-70-1,-1-1 1,0-17 46</inkml:trace>
  <inkml:trace contextRef="#ctx0" brushRef="#br0" timeOffset="65322.21">10142 8625 0,'0'0'0,"0"-17"0,0-1 0,0-35 15,0 0 1,0 18 15,-17 35-15,34 18 0,1 17-1,17 18 1,1 35-1,-19 18 1,-17-18 0,0-53-16,18 18 15,-1 18 1,1-36 0,-18-17-1,18-36 1,-1-35-1,19-53 1,17-17 15,-18 52-15,-17 36-16,-1 0 16,1 17-1,-18 36 16,17 17-15,-17 0-16,18 1 16,17 52-1,18-18 1,0-34 0,-18-19-1,36-52 1,-36-53-1,-17-18 1,-36 18 15,-35-18-15,0 71 0,1 70-1,34-17-15</inkml:trace>
  <inkml:trace contextRef="#ctx0" brushRef="#br0" timeOffset="66056.25">11148 8608 0,'0'0'0,"0"-18"0,-36-35 31,1 36-15,18 34-1,-1-17-15,-17 53 16,17 18-1,0 35 1,36-36 0,0 1-1,17-18 1,0-53 0,0-18-1,-17-35 1,-18 18-16,18-18 15,-1-35 1,-17 70 15,18 36-15,-18 35 0,18 35-1,17-18 1,36-34-1,-36-36 1,0 0-16,18-18 16,18-70-1,-54-36 1,-34 1 0,-1 70-1,0 53 1,18 88-1,0 36 17,18-19-17,0-52 1,17 0 0</inkml:trace>
  <inkml:trace contextRef="#ctx0" brushRef="#br0" timeOffset="66257.25">11324 8431 0,'0'-35'31,"0"17"-31,18 18 32</inkml:trace>
  <inkml:trace contextRef="#ctx0" brushRef="#br0" timeOffset="66656.5">11959 8308 0,'-17'0'0,"34"0"0,-34-18 16,17 36 15,17 17-15,1 71-1,-1 106 1,-17-89 0,18-52-16,-18 35 15,35-1 1</inkml:trace>
  <inkml:trace contextRef="#ctx0" brushRef="#br0" timeOffset="66890.12">11589 8819 0,'0'0'0,"0"-17"0,35-18 31,18-1-15,70 1 0,19 17-1</inkml:trace>
  <inkml:trace contextRef="#ctx0" brushRef="#br0" timeOffset="67624.27">12365 8643 0,'0'0'15,"0"-18"-15,17 1 16,-17 34 0,18 1-1,-18 35 1,0 35-1,18-17 1,-18-54-16,0 1 16</inkml:trace>
  <inkml:trace contextRef="#ctx0" brushRef="#br0" timeOffset="67791.23">12188 8396 0,'0'0'16,"0"-18"-16,0 1 15,18-1 1,17 18 0</inkml:trace>
  <inkml:trace contextRef="#ctx0" brushRef="#br0" timeOffset="68291.92">12647 8696 0,'0'0'0,"0"-18"0,0-52 31,0 34-15,0 1 0,0 18-1,18-1 1,35 53 0,35 53-1,-53-17 1,18 17-1,-35-17 1,-18-36 0,-18-35-1,-17-18 1,-1-52 0,54-36-1,35 18 16,-18 70-15,54 36 0,16 35-1,-34 0 1,-36-53-16</inkml:trace>
  <inkml:trace contextRef="#ctx0" brushRef="#br0" timeOffset="68659.35">13635 8467 0,'0'0'0,"17"-18"16,-17 0-16,36 1 15,-19 52 1,-17 18 0,-17 17 15,-19-34-16,-69 34 1,-36-52 0,35-36-1,70-17 1,36-36 0,89 1-1,52 52 1,17 71-1,-69 53 1,-1 70 0,-70 18-1,-18-141 1</inkml:trace>
  <inkml:trace contextRef="#ctx0" brushRef="#br0" timeOffset="69726.88">23389 9878 0,'-17'-18'15,"34"36"-15,-105-71 0,17 18 32,36-1-17,18 1 1,34 0-1,71-1 1,71 19 0,17 52-1,-70 18 1,-70-18-16,16 71 16,-16 53-1,-54 0 1,-17-106-1,-18-1 1,0-69 0,0-54-1,53-52 17,35 17-17,54-35 1,34 70-1,-35 54-15</inkml:trace>
  <inkml:trace contextRef="#ctx0" brushRef="#br0" timeOffset="71629.25">24430 9878 0,'0'0'0,"-18"-18"0,-17-35 16,0 0 0,-1 36-1,19-1 1,17 53 15,17 18-15,54 18-1,0-36 1,-36-17-16,71-18 16,17-53-1,-35-53 1,-105 0 0,-54 53-1,-88 18 1,-17 88-1,17 88 1,89-53 0,52-35-1,0 35-15,89 18 16,88-53 15,35-53-15,-53-35-1,-71 17-15,54-35 16,17-53 0,-53-17-1,-70 52 1,-18 54-16,0-36 16,-18 17-1,0 36 1,1-17-1,17 34 17,0 1-17,17 0 17,-17-1-17,0 1 1,-17-18 15,-1 0 0,1 0-15,-1 35 0,-35 53-1,18-17 1,17-36-16,-17 36 15,35 17 1,35-53 0,18-17 15,18-18-15,-19-35-1,37-53 1,-19-36-1,-17 1 1,-35 70 0,-18 35-1,0 71 1,-18 53 0,18-53-1,35 17 1,54-70-1,34-35 1,36-71 0,-71 0-1,-17-88 17,-71 53-17,-36 71 1,19 87-1,-36 71 1,18 54 0,52-1-1,18 0 1,-17-88 0,17 17-1,-17-34 1,0-54-1,-18-35 1,-18-71 0,-17 36-1,-53 53 17,17 106-17,18-1 1,35 18-1,54 1 1,70-54 0,35-18-1,-53-52 1,-35 18-16,17-54 16,18-53-1,-35-17 1,-35 36-1,-18 87 1,-35 71 0,17 35 15,36-17-15,17-36-1,36-18 1,17-52-1,-35-53 1,-18 17 0,-17 36-16,-1-18 15,-52 159 17,17 0-17,1-36-15,-19 54 16,1 35-1,-35-36 1,34-105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B227C-73B6-4E41-BA22-45A5C5035F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B227C-73B6-4E41-BA22-45A5C5035F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0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B227C-73B6-4E41-BA22-45A5C5035F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149B-764E-42D0-9799-2C8F0775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1B98-F258-4D8A-9242-04C4D81F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Microkernel</a:t>
            </a:r>
          </a:p>
          <a:p>
            <a:r>
              <a:rPr lang="en-US" dirty="0"/>
              <a:t>Singularity</a:t>
            </a:r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03C86F-A54A-499C-A751-AA973DF6E4F3}"/>
                  </a:ext>
                </a:extLst>
              </p14:cNvPr>
              <p14:cNvContentPartPr/>
              <p14:nvPr/>
            </p14:nvContentPartPr>
            <p14:xfrm>
              <a:off x="2882880" y="3962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03C86F-A54A-499C-A751-AA973DF6E4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3520" y="3953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5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2F00-7192-4CB4-8AE6-38E40379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A1AF-8F27-4F8B-A9A8-F7C4FF8D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Per-thread kernel stack model is also called the process kernel</a:t>
            </a:r>
          </a:p>
          <a:p>
            <a:r>
              <a:rPr lang="en-US" dirty="0"/>
              <a:t>Per-core kernel stack model is called the event kernel</a:t>
            </a:r>
          </a:p>
          <a:p>
            <a:endParaRPr lang="en-US" dirty="0"/>
          </a:p>
          <a:p>
            <a:r>
              <a:rPr lang="en-US" dirty="0"/>
              <a:t>In L4, the event kernel has replaced the process kernel 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D37D01-9E6F-4C47-8A9E-DCBD19A64A7D}"/>
                  </a:ext>
                </a:extLst>
              </p14:cNvPr>
              <p14:cNvContentPartPr/>
              <p14:nvPr/>
            </p14:nvContentPartPr>
            <p14:xfrm>
              <a:off x="1847880" y="2279520"/>
              <a:ext cx="8706240" cy="415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D37D01-9E6F-4C47-8A9E-DCBD19A64A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8520" y="2270160"/>
                <a:ext cx="872496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25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D337-153C-4014-AEA0-9BD1ED95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2B48-48A5-4846-9BF8-B60950E2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C7FEB1-271B-4DFC-9ADE-EB50110670F4}"/>
                  </a:ext>
                </a:extLst>
              </p14:cNvPr>
              <p14:cNvContentPartPr/>
              <p14:nvPr/>
            </p14:nvContentPartPr>
            <p14:xfrm>
              <a:off x="2349360" y="1498680"/>
              <a:ext cx="9011160" cy="255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C7FEB1-271B-4DFC-9ADE-EB50110670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0000" y="1489320"/>
                <a:ext cx="9029880" cy="25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75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C5D1-F307-4154-A7BC-01C40A20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569F-1100-4CC8-B067-D0E5EC60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the sending thread from the ready queue</a:t>
            </a:r>
          </a:p>
          <a:p>
            <a:r>
              <a:rPr lang="en-US" dirty="0"/>
              <a:t>Inserting into a waiting queue</a:t>
            </a:r>
          </a:p>
          <a:p>
            <a:r>
              <a:rPr lang="en-US" dirty="0"/>
              <a:t>Deleting the receiving thread from the waiting queue</a:t>
            </a:r>
          </a:p>
          <a:p>
            <a:r>
              <a:rPr lang="en-US" dirty="0"/>
              <a:t>Inserting into the ready queue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Frequent queue manipulation because IPC operations are frequent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8BCA7E-7A63-4330-BDF7-A466AB5A9D4F}"/>
                  </a:ext>
                </a:extLst>
              </p14:cNvPr>
              <p14:cNvContentPartPr/>
              <p14:nvPr/>
            </p14:nvContentPartPr>
            <p14:xfrm>
              <a:off x="1066680" y="743040"/>
              <a:ext cx="7220520" cy="2584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8BCA7E-7A63-4330-BDF7-A466AB5A9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733680"/>
                <a:ext cx="7239240" cy="26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72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C2BA-FC74-44CA-BECB-D958E078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A102-AC7E-4DF9-A925-CA9CFF76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294A81-4253-42B5-891B-05B39BCB3EB5}"/>
                  </a:ext>
                </a:extLst>
              </p14:cNvPr>
              <p14:cNvContentPartPr/>
              <p14:nvPr/>
            </p14:nvContentPartPr>
            <p14:xfrm>
              <a:off x="2432160" y="1447920"/>
              <a:ext cx="7791840" cy="372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294A81-4253-42B5-891B-05B39BCB3E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800" y="1438560"/>
                <a:ext cx="7810560" cy="37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98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4AEA-C4AB-40FD-AF00-EECA78E4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E272-C4DE-4C15-9975-AA1E1818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Leaves the sending thread in the ready queue during IPC</a:t>
            </a:r>
          </a:p>
          <a:p>
            <a:pPr lvl="1"/>
            <a:r>
              <a:rPr lang="en-US" dirty="0"/>
              <a:t>Marks the state of the thread as BLOCKED</a:t>
            </a:r>
          </a:p>
          <a:p>
            <a:r>
              <a:rPr lang="en-US" dirty="0"/>
              <a:t>Leaves the receiving thread in the waiting queue during IPC</a:t>
            </a:r>
          </a:p>
          <a:p>
            <a:pPr lvl="1"/>
            <a:r>
              <a:rPr lang="en-US" dirty="0"/>
              <a:t>Marks the state of the thread as READY</a:t>
            </a:r>
          </a:p>
          <a:p>
            <a:r>
              <a:rPr lang="en-US" dirty="0"/>
              <a:t>Scheduler:</a:t>
            </a:r>
          </a:p>
          <a:p>
            <a:pPr lvl="1"/>
            <a:r>
              <a:rPr lang="en-US" dirty="0"/>
              <a:t>traverses the ready queue until it finds a thread that is not marked as BLOCKED</a:t>
            </a:r>
          </a:p>
          <a:p>
            <a:pPr lvl="1"/>
            <a:r>
              <a:rPr lang="en-US" dirty="0"/>
              <a:t>moves BLOCKED thread to the waiting queue during traversing</a:t>
            </a:r>
          </a:p>
          <a:p>
            <a:pPr lvl="1"/>
            <a:r>
              <a:rPr lang="en-US" dirty="0"/>
              <a:t>If the current thread is in a waiting queue, move it to the ready queue</a:t>
            </a:r>
          </a:p>
          <a:p>
            <a:pPr lvl="1"/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Now queue manipulations happen during scheduling that is relatively less frequent 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In the worst, case the scheduler needs to walk all the threads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423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7072-B29B-433E-90B3-7D13C381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Benno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13EE-62A2-4E96-A6C9-1F9B2EA98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376460-858D-4E6B-9DD1-D303C4B92408}"/>
                  </a:ext>
                </a:extLst>
              </p14:cNvPr>
              <p14:cNvContentPartPr/>
              <p14:nvPr/>
            </p14:nvContentPartPr>
            <p14:xfrm>
              <a:off x="2146320" y="2247840"/>
              <a:ext cx="8515800" cy="198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376460-858D-4E6B-9DD1-D303C4B924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6960" y="2238480"/>
                <a:ext cx="8534520" cy="20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6A01-F9EE-4D37-9EB7-E3483A8A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Benno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0433-C1D5-4A9D-9B9F-D0309BB6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ready queue doesn’t contain the current thread</a:t>
            </a:r>
          </a:p>
          <a:p>
            <a:r>
              <a:rPr lang="en-US" dirty="0"/>
              <a:t>ready queue is not modified when a thread gets blocked or unblocked during IPC</a:t>
            </a:r>
          </a:p>
          <a:p>
            <a:pPr lvl="1"/>
            <a:r>
              <a:rPr lang="en-US" dirty="0"/>
              <a:t>The sending thread is added to the waiting queue</a:t>
            </a:r>
          </a:p>
          <a:p>
            <a:pPr lvl="1"/>
            <a:r>
              <a:rPr lang="en-US" dirty="0"/>
              <a:t>The receiving thread is removed from the waiting queue</a:t>
            </a:r>
          </a:p>
          <a:p>
            <a:pPr lvl="1"/>
            <a:r>
              <a:rPr lang="en-US" dirty="0"/>
              <a:t>During preemption, the preempted thread is inserted into the ready queue</a:t>
            </a:r>
          </a:p>
          <a:p>
            <a:pPr lvl="1"/>
            <a:endParaRPr lang="en-US" dirty="0"/>
          </a:p>
          <a:p>
            <a:r>
              <a:rPr lang="en-US" dirty="0"/>
              <a:t>waiting queue manipulations during IPC</a:t>
            </a:r>
          </a:p>
          <a:p>
            <a:pPr lvl="1"/>
            <a:r>
              <a:rPr lang="en-US" dirty="0"/>
              <a:t>not severe because they are hot in cache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17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FC87-CEDF-41B9-86BA-0AA1D198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process switch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7528F-96BE-45D9-900A-CB7BED5E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IPC, scheduler is not invoked</a:t>
            </a:r>
          </a:p>
          <a:p>
            <a:pPr lvl="1"/>
            <a:r>
              <a:rPr lang="en-US" dirty="0"/>
              <a:t>The target thread runs on the original thread’s time slice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6E467E-4CD9-4239-B0E6-4184F98682DD}"/>
                  </a:ext>
                </a:extLst>
              </p14:cNvPr>
              <p14:cNvContentPartPr/>
              <p14:nvPr/>
            </p14:nvContentPartPr>
            <p14:xfrm>
              <a:off x="2013120" y="3505320"/>
              <a:ext cx="2864160" cy="150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6E467E-4CD9-4239-B0E6-4184F98682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3760" y="3495960"/>
                <a:ext cx="2882880" cy="15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301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E8D5-4792-4D36-8962-4E42141F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17BF-DA1C-4B5B-877B-CB2EAB2B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Linux, some system calls may take a lot of time</a:t>
            </a:r>
            <a:endParaRPr lang="en-IN" dirty="0"/>
          </a:p>
          <a:p>
            <a:r>
              <a:rPr lang="en-IN" dirty="0"/>
              <a:t>If the kernel threads are not preemptible, then interactive applications may suffer</a:t>
            </a:r>
          </a:p>
          <a:p>
            <a:r>
              <a:rPr lang="en-IN" dirty="0"/>
              <a:t>Due to this, the Linux kernel is preemptable</a:t>
            </a:r>
          </a:p>
          <a:p>
            <a:r>
              <a:rPr lang="en-US" dirty="0"/>
              <a:t>On the other hand, the L4 kernel is very small</a:t>
            </a:r>
          </a:p>
          <a:p>
            <a:pPr lvl="1"/>
            <a:r>
              <a:rPr lang="en-US" dirty="0"/>
              <a:t>They are only a few kernel points where preemption is needed</a:t>
            </a:r>
          </a:p>
          <a:p>
            <a:r>
              <a:rPr lang="en-US" dirty="0"/>
              <a:t>L4 is mostly non-preemptible with selective preemption points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69FA7B-11B0-42D0-BEF1-C5134F45CF88}"/>
                  </a:ext>
                </a:extLst>
              </p14:cNvPr>
              <p14:cNvContentPartPr/>
              <p14:nvPr/>
            </p14:nvContentPartPr>
            <p14:xfrm>
              <a:off x="2832120" y="3645000"/>
              <a:ext cx="3016440" cy="146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69FA7B-11B0-42D0-BEF1-C5134F45C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2760" y="3635640"/>
                <a:ext cx="3035160" cy="14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093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A0A3-7355-4998-BDF6-225878AC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3094-831E-4F4B-A0CB-9E57134A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3C9F-940A-48B7-B5D9-44D7B29C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TCB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FBD1-D29C-4B2B-8C34-3F9AD546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BD13A4-68E1-4807-9C89-9A01A9993F27}"/>
                  </a:ext>
                </a:extLst>
              </p14:cNvPr>
              <p14:cNvContentPartPr/>
              <p14:nvPr/>
            </p14:nvContentPartPr>
            <p14:xfrm>
              <a:off x="1200240" y="1949400"/>
              <a:ext cx="8579160" cy="318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BD13A4-68E1-4807-9C89-9A01A9993F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880" y="1940040"/>
                <a:ext cx="8597880" cy="32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87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1FF8-1648-44CB-8267-E96E3E32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TCB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90BC-9233-4176-9242-9E1CCDC7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thread has a corresponding kernel stack</a:t>
            </a:r>
          </a:p>
          <a:p>
            <a:r>
              <a:rPr lang="en-US" dirty="0"/>
              <a:t>The TCB is stored at a fixed offset from the stack base</a:t>
            </a:r>
          </a:p>
          <a:p>
            <a:r>
              <a:rPr lang="en-US" dirty="0"/>
              <a:t>All kernel stacks are allocated in contiguous virtual address space</a:t>
            </a:r>
          </a:p>
          <a:p>
            <a:pPr lvl="1"/>
            <a:r>
              <a:rPr lang="en-US" dirty="0"/>
              <a:t>the address of the kernel stack can be computed directly from the thread-id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24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2FAB-7048-4403-A2C7-0BEE21A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TCB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1D74-D75E-455F-B181-444F639B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The virtual TCB array increases the TLB footprint</a:t>
            </a:r>
          </a:p>
          <a:p>
            <a:pPr lvl="1"/>
            <a:r>
              <a:rPr lang="en-US" dirty="0"/>
              <a:t>avoids cache footprint for additional lookup</a:t>
            </a:r>
          </a:p>
          <a:p>
            <a:pPr lvl="1"/>
            <a:r>
              <a:rPr lang="en-US" dirty="0"/>
              <a:t>Significant kernel memory use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8B8163-A02E-4E9D-B372-CFFCDE657D64}"/>
                  </a:ext>
                </a:extLst>
              </p14:cNvPr>
              <p14:cNvContentPartPr/>
              <p14:nvPr/>
            </p14:nvContentPartPr>
            <p14:xfrm>
              <a:off x="1587600" y="3378240"/>
              <a:ext cx="3746880" cy="11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8B8163-A02E-4E9D-B372-CFFCDE657D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8240" y="3368880"/>
                <a:ext cx="3765600" cy="1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35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3EF6-7084-489C-82FB-2B4F83BC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DF72-2C80-4244-8682-A8489589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interrupt_handler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push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push %</a:t>
            </a:r>
            <a:r>
              <a:rPr lang="en-US" dirty="0" err="1"/>
              <a:t>edx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push %</a:t>
            </a:r>
            <a:r>
              <a:rPr lang="en-US" dirty="0" err="1"/>
              <a:t>ecx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>
                <a:solidFill>
                  <a:srgbClr val="FF0000"/>
                </a:solidFill>
              </a:rPr>
              <a:t>schedule</a:t>
            </a:r>
          </a:p>
          <a:p>
            <a:pPr marL="0" indent="0">
              <a:buNone/>
            </a:pPr>
            <a:r>
              <a:rPr lang="en-US" dirty="0"/>
              <a:t>pop %</a:t>
            </a:r>
            <a:r>
              <a:rPr lang="en-US" dirty="0" err="1"/>
              <a:t>ecx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pop %</a:t>
            </a:r>
            <a:r>
              <a:rPr lang="en-US" dirty="0" err="1"/>
              <a:t>edx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pop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E15C-F428-4B01-8820-51796716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8494-A639-4E67-84C5-F238325CC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list_node</a:t>
            </a:r>
            <a:r>
              <a:rPr lang="en-US" dirty="0"/>
              <a:t> *</a:t>
            </a:r>
            <a:r>
              <a:rPr lang="en-US" dirty="0" err="1"/>
              <a:t>ready_list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struct thread *</a:t>
            </a:r>
            <a:r>
              <a:rPr lang="en-US" dirty="0" err="1"/>
              <a:t>cur_thread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void schedule() {</a:t>
            </a:r>
          </a:p>
          <a:p>
            <a:pPr marL="0" indent="0">
              <a:buNone/>
            </a:pPr>
            <a:r>
              <a:rPr lang="en-US" dirty="0"/>
              <a:t>   if (empty(</a:t>
            </a:r>
            <a:r>
              <a:rPr lang="en-US" dirty="0" err="1"/>
              <a:t>ready_list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return;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list_insert</a:t>
            </a:r>
            <a:r>
              <a:rPr lang="en-US" dirty="0"/>
              <a:t>(</a:t>
            </a:r>
            <a:r>
              <a:rPr lang="en-US" dirty="0" err="1"/>
              <a:t>ready_list</a:t>
            </a:r>
            <a:r>
              <a:rPr lang="en-US" dirty="0"/>
              <a:t>, </a:t>
            </a:r>
            <a:r>
              <a:rPr lang="en-US" dirty="0" err="1"/>
              <a:t>cur_thread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struct thread *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cur_thread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struct thread *next =  </a:t>
            </a:r>
            <a:r>
              <a:rPr lang="en-US" dirty="0" err="1"/>
              <a:t>get_next_thread</a:t>
            </a:r>
            <a:r>
              <a:rPr lang="en-US" dirty="0"/>
              <a:t>(</a:t>
            </a:r>
            <a:r>
              <a:rPr lang="en-US" dirty="0" err="1"/>
              <a:t>ready_list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cur_thread</a:t>
            </a:r>
            <a:r>
              <a:rPr lang="en-US" dirty="0"/>
              <a:t> = next;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context_switch</a:t>
            </a:r>
            <a:r>
              <a:rPr lang="en-US" dirty="0"/>
              <a:t>(</a:t>
            </a:r>
            <a:r>
              <a:rPr lang="en-US" dirty="0" err="1"/>
              <a:t>prev</a:t>
            </a:r>
            <a:r>
              <a:rPr lang="en-US" dirty="0"/>
              <a:t>, next);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B6D96-0AC8-4011-8DB6-E684C9D653A4}"/>
              </a:ext>
            </a:extLst>
          </p:cNvPr>
          <p:cNvSpPr txBox="1"/>
          <p:nvPr/>
        </p:nvSpPr>
        <p:spPr>
          <a:xfrm>
            <a:off x="7815943" y="1937657"/>
            <a:ext cx="2950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ready queue node corresponding to a thread is of type “struct thread”</a:t>
            </a:r>
          </a:p>
        </p:txBody>
      </p:sp>
    </p:spTree>
    <p:extLst>
      <p:ext uri="{BB962C8B-B14F-4D97-AF65-F5344CB8AC3E}">
        <p14:creationId xmlns:p14="http://schemas.microsoft.com/office/powerpoint/2010/main" val="410443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2DB7-2C63-4EF7-895F-38C6B011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6187-3A8B-4C83-8C3C-3FE60DD7C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5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context_switch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push %</a:t>
            </a:r>
            <a:r>
              <a:rPr lang="en-US" dirty="0" err="1"/>
              <a:t>ebp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push %</a:t>
            </a:r>
            <a:r>
              <a:rPr lang="en-US" dirty="0" err="1"/>
              <a:t>esi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push %</a:t>
            </a:r>
            <a:r>
              <a:rPr lang="en-US" dirty="0" err="1"/>
              <a:t>edi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push %</a:t>
            </a:r>
            <a:r>
              <a:rPr lang="en-US" dirty="0" err="1"/>
              <a:t>ebx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 20(%</a:t>
            </a:r>
            <a:r>
              <a:rPr lang="en-US" dirty="0" err="1"/>
              <a:t>esp</a:t>
            </a:r>
            <a:r>
              <a:rPr lang="en-US" dirty="0"/>
              <a:t>),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 %</a:t>
            </a:r>
            <a:r>
              <a:rPr lang="en-US" dirty="0" err="1"/>
              <a:t>esp</a:t>
            </a:r>
            <a:r>
              <a:rPr lang="en-US" dirty="0"/>
              <a:t>, (%</a:t>
            </a:r>
            <a:r>
              <a:rPr lang="en-US" dirty="0" err="1"/>
              <a:t>eax</a:t>
            </a:r>
            <a:r>
              <a:rPr lang="en-US" dirty="0"/>
              <a:t>)                   </a:t>
            </a: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prev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esp</a:t>
            </a:r>
            <a:r>
              <a:rPr lang="en-US" dirty="0">
                <a:solidFill>
                  <a:srgbClr val="FF0000"/>
                </a:solidFill>
              </a:rPr>
              <a:t> = %</a:t>
            </a:r>
            <a:r>
              <a:rPr lang="en-US" dirty="0" err="1">
                <a:solidFill>
                  <a:srgbClr val="FF0000"/>
                </a:solidFill>
              </a:rPr>
              <a:t>esp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mov 24(%</a:t>
            </a:r>
            <a:r>
              <a:rPr lang="en-US" dirty="0" err="1"/>
              <a:t>esp</a:t>
            </a:r>
            <a:r>
              <a:rPr lang="en-US" dirty="0"/>
              <a:t>),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 (%</a:t>
            </a:r>
            <a:r>
              <a:rPr lang="en-US" dirty="0" err="1"/>
              <a:t>eax</a:t>
            </a:r>
            <a:r>
              <a:rPr lang="en-US" dirty="0"/>
              <a:t>), %</a:t>
            </a:r>
            <a:r>
              <a:rPr lang="en-US" dirty="0" err="1"/>
              <a:t>esp</a:t>
            </a:r>
            <a:r>
              <a:rPr lang="en-US" dirty="0"/>
              <a:t>                  </a:t>
            </a:r>
            <a:r>
              <a:rPr lang="en-US" dirty="0">
                <a:solidFill>
                  <a:srgbClr val="FF0000"/>
                </a:solidFill>
              </a:rPr>
              <a:t>// %</a:t>
            </a:r>
            <a:r>
              <a:rPr lang="en-US" dirty="0" err="1">
                <a:solidFill>
                  <a:srgbClr val="FF0000"/>
                </a:solidFill>
              </a:rPr>
              <a:t>esp</a:t>
            </a:r>
            <a:r>
              <a:rPr lang="en-US" dirty="0">
                <a:solidFill>
                  <a:srgbClr val="FF0000"/>
                </a:solidFill>
              </a:rPr>
              <a:t> = next-&gt;</a:t>
            </a:r>
            <a:r>
              <a:rPr lang="en-US" dirty="0" err="1">
                <a:solidFill>
                  <a:srgbClr val="FF0000"/>
                </a:solidFill>
              </a:rPr>
              <a:t>esp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pop %</a:t>
            </a:r>
            <a:r>
              <a:rPr lang="en-US" dirty="0" err="1"/>
              <a:t>ebx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pop %</a:t>
            </a:r>
            <a:r>
              <a:rPr lang="en-US" dirty="0" err="1"/>
              <a:t>edi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pop %</a:t>
            </a:r>
            <a:r>
              <a:rPr lang="en-US" dirty="0" err="1"/>
              <a:t>esi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pop %</a:t>
            </a:r>
            <a:r>
              <a:rPr lang="en-US" dirty="0" err="1"/>
              <a:t>ebp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25DE61C-288D-4228-BF1D-DA6A262A4C18}"/>
              </a:ext>
            </a:extLst>
          </p:cNvPr>
          <p:cNvSpPr/>
          <p:nvPr/>
        </p:nvSpPr>
        <p:spPr>
          <a:xfrm>
            <a:off x="2481943" y="2329543"/>
            <a:ext cx="468086" cy="1023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87DE4DB-C9E3-4A8E-9837-C58E8B02BE6D}"/>
              </a:ext>
            </a:extLst>
          </p:cNvPr>
          <p:cNvSpPr/>
          <p:nvPr/>
        </p:nvSpPr>
        <p:spPr>
          <a:xfrm>
            <a:off x="2122714" y="5018314"/>
            <a:ext cx="370115" cy="1121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2FBF8-6039-4409-AFE6-0170A5952CB0}"/>
              </a:ext>
            </a:extLst>
          </p:cNvPr>
          <p:cNvSpPr txBox="1"/>
          <p:nvPr/>
        </p:nvSpPr>
        <p:spPr>
          <a:xfrm>
            <a:off x="3222174" y="2471057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 thread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1B3C5-62BD-40E5-A711-EA3CAF23131F}"/>
              </a:ext>
            </a:extLst>
          </p:cNvPr>
          <p:cNvSpPr txBox="1"/>
          <p:nvPr/>
        </p:nvSpPr>
        <p:spPr>
          <a:xfrm>
            <a:off x="2721430" y="5279569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</a:t>
            </a:r>
          </a:p>
          <a:p>
            <a:r>
              <a:rPr lang="en-US" dirty="0">
                <a:solidFill>
                  <a:srgbClr val="FF0000"/>
                </a:solidFill>
              </a:rPr>
              <a:t>thread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DDF4E-AC81-4AE8-8E8B-2D5F631A36A3}"/>
              </a:ext>
            </a:extLst>
          </p:cNvPr>
          <p:cNvSpPr txBox="1"/>
          <p:nvPr/>
        </p:nvSpPr>
        <p:spPr>
          <a:xfrm>
            <a:off x="7772400" y="2329543"/>
            <a:ext cx="318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problem with only one kernel stack?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9532BA-0669-4EC9-966B-56711C450926}"/>
                  </a:ext>
                </a:extLst>
              </p14:cNvPr>
              <p14:cNvContentPartPr/>
              <p14:nvPr/>
            </p14:nvContentPartPr>
            <p14:xfrm>
              <a:off x="495360" y="387360"/>
              <a:ext cx="11658960" cy="619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9532BA-0669-4EC9-966B-56711C4509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000" y="378000"/>
                <a:ext cx="11677680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94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F211-35E2-4EE5-9953-D19A3428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kernel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C9E9-B326-46AA-AA11-5DF6852F7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design a kernel with only one kernel stack per-core?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05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F211-35E2-4EE5-9953-D19A3428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kernel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C9E9-B326-46AA-AA11-5DF6852F7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design a kernel with only one kernel stack per-core?</a:t>
            </a:r>
          </a:p>
          <a:p>
            <a:pPr lvl="1"/>
            <a:r>
              <a:rPr lang="en-US" dirty="0"/>
              <a:t>Yes, we need to save the contents of the kernel stack corresponding to the previous thread in a heap during the context switch</a:t>
            </a:r>
          </a:p>
          <a:p>
            <a:pPr lvl="1"/>
            <a:r>
              <a:rPr lang="en-US" dirty="0"/>
              <a:t>We need to restore the contents of the kernel stack corresponding to the next thread from the heap in the context switch routine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82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702</Words>
  <Application>Microsoft Office PowerPoint</Application>
  <PresentationFormat>Widescreen</PresentationFormat>
  <Paragraphs>115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Today’s topics</vt:lpstr>
      <vt:lpstr>Virtual TCB addressing</vt:lpstr>
      <vt:lpstr>Virtual TCB addressing</vt:lpstr>
      <vt:lpstr>Virtual TCB addressing</vt:lpstr>
      <vt:lpstr>Interrupt handler</vt:lpstr>
      <vt:lpstr>scheduler</vt:lpstr>
      <vt:lpstr>scheduler</vt:lpstr>
      <vt:lpstr>Event kernel</vt:lpstr>
      <vt:lpstr>Event kernel</vt:lpstr>
      <vt:lpstr>Kernel stack</vt:lpstr>
      <vt:lpstr>Scheduling</vt:lpstr>
      <vt:lpstr>Scheduling</vt:lpstr>
      <vt:lpstr>Lazy scheduling</vt:lpstr>
      <vt:lpstr>Lazy scheduling</vt:lpstr>
      <vt:lpstr>Benno scheduling</vt:lpstr>
      <vt:lpstr>Benno scheduling</vt:lpstr>
      <vt:lpstr>Direct process switch</vt:lpstr>
      <vt:lpstr>Preemption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781</cp:revision>
  <cp:lastPrinted>2020-01-06T12:49:31Z</cp:lastPrinted>
  <dcterms:created xsi:type="dcterms:W3CDTF">2020-01-04T14:42:09Z</dcterms:created>
  <dcterms:modified xsi:type="dcterms:W3CDTF">2021-02-19T13:02:53Z</dcterms:modified>
</cp:coreProperties>
</file>