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931" r:id="rId2"/>
    <p:sldId id="901" r:id="rId3"/>
    <p:sldId id="902" r:id="rId4"/>
    <p:sldId id="903" r:id="rId5"/>
    <p:sldId id="904" r:id="rId6"/>
    <p:sldId id="905" r:id="rId7"/>
    <p:sldId id="906" r:id="rId8"/>
    <p:sldId id="913" r:id="rId9"/>
    <p:sldId id="561" r:id="rId10"/>
    <p:sldId id="552" r:id="rId11"/>
    <p:sldId id="301" r:id="rId12"/>
    <p:sldId id="321" r:id="rId13"/>
    <p:sldId id="303" r:id="rId14"/>
    <p:sldId id="558" r:id="rId15"/>
    <p:sldId id="907" r:id="rId16"/>
    <p:sldId id="908" r:id="rId17"/>
    <p:sldId id="909" r:id="rId18"/>
    <p:sldId id="910" r:id="rId19"/>
    <p:sldId id="911" r:id="rId20"/>
    <p:sldId id="914" r:id="rId21"/>
    <p:sldId id="919" r:id="rId22"/>
    <p:sldId id="918" r:id="rId23"/>
    <p:sldId id="916" r:id="rId24"/>
    <p:sldId id="917" r:id="rId25"/>
    <p:sldId id="920" r:id="rId26"/>
    <p:sldId id="91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09:10:53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7073 9754 0,'-53'0'31,"106"0"-31,-123 0 0,52 0 16,36 0 62,-1 0-78,1 0 15,52 0 1,36-17 0,-18 17-1,-35 0-15,53 0 16,106-18-1,17 18 1,1 18 15,-72-18-31,72 17 16,34-17 15,1 0-15,-124 18-1,71-18 1,-54-18 0,19 1-1,-72 17 1,72 0 0,52 35-1,-105-17 1,34-18-1,-34 17 1,70 1 0,-18-18-1,18 17 1,-70 1 0,87-18 15,1 18-16,0-18 1,-36-18 0,-52 18-1,34 0 1,19 0 0,17 0-1,0 0 1,-71 0-1,89 0 1,-18-18 0,0 18-1,-53 0 17,36 0-17,34-17 1,1-1-1,0 18 1,-71-17 0,70 17-1,19-18 1,-1 18 0,18 18-1,-88-18 1,52 0-1,-34 0 1,-19 0 0,-34 0 15,-18 0-15,35 0-1,0-18 1,-18 18-1,89 0 1,17 0 0,36 0-1,0-18 1,52 18 0,-88 0-1,142 0 1,-1 0-1,-17 0 1,-106 0 0,123 18-1,-34 0 17,-54-1-17,-106-17 1,-88 0-16,89 18 15,105-18 1,18 17 0,0-17-1,-71 0 1,106 18 0,18-18-1,-71 0 1,-35-18-1,-106 1 1,53-1 0,-35 18-1,-36-17 17,-70-1-17,-17 18-15,-1 0 16,18 0-1,-53-18 1</inkml:trace>
  <inkml:trace contextRef="#ctx0" brushRef="#br0" timeOffset="1617.17">12471 10689 0,'0'0'0,"-36"-17"16,36-1-1,-17 36 48,17-1-47,-18 18-16,18 1 15,-35 70 1,17-54-16,1 107 15,-36 106 1,17 17 0,1-53-1,-18 89 1,36-54 0,17-87-1,0-107 1,0-52-1</inkml:trace>
  <inkml:trace contextRef="#ctx0" brushRef="#br0" timeOffset="2736.19">12453 10672 0,'0'0'0,"18"0"47,-1 0-47,54 0 16,105-18-1,18 0 1,194 1 0,71-1-1,53 0 1,-195 18 0,-176 0-16,212 0 15,-212 0 1,-18 0-1,-105 0 1,0 0 0,-18 36 31,0-19-32,0 36 1,0 18-1,0-36-15,0 71 16,0 176 0,0-106-1,17-17 1,-17 123 0,0-17-1,-17 0 1,17-54-1,-18-105 1,18 0 15,0-53-15,0-18 0,-35-35-1,-36-18 1,1 1-1,-89-1 1,-70-17 0,17 35-1,-229-35 1,-141 17 0,0 0-1,88-17 1,265 17-1,35 1 17,105-1-17,54 18 1,18 18 0,-19-1-1,1-17 1</inkml:trace>
  <inkml:trace contextRef="#ctx0" brushRef="#br0" timeOffset="3902.94">12982 10989 0,'-35'-18'16,"-18"18"-1,-18 0 17,1 36-17,35-1 1,35-17-16,-18 17 16,18 0-1,35 18 1,36 0-1,-18-18 1,35 18 0,-53 0-1,-35 0 1,-53-18 0,-17 1-1,-18-19 1,-1-17 15,36 0-15,36-17-16</inkml:trace>
  <inkml:trace contextRef="#ctx0" brushRef="#br0" timeOffset="4254.05">13370 11271 0,'0'0'15,"0"-17"-15,0-1 0,0-35 31,-17 35-15,-19 18 0,-17 0-1,-35 53 1,35 18 0,18-18-1,35-36-15,0 36 16,53 0-1,-18-35-15</inkml:trace>
  <inkml:trace contextRef="#ctx0" brushRef="#br0" timeOffset="4787.02">13494 11077 0,'0'-17'15,"0"34"-15,17-52 0,-17 0 16,18-1 0,0 36-1,-18 18 1,17 53-1,-17 70 1,-17-35 0,17-54-16,0 19 15,35 17 1,-17-53 0,-18-52 30,-18-18-30,18-36 0,0 18-1,0 18-15,18 0 16,17 17 0,18 36-1,0 17 1,0 18-1,-18 0 1,-35 17 0,0-35-1</inkml:trace>
  <inkml:trace contextRef="#ctx0" brushRef="#br0" timeOffset="6122.87">14076 11307 0,'0'-18'0,"-18"18"0,1-18 16,-1 18 15,18 18-31,0 0 16,-18-18-16,18 35 16,0 0 15,36 0-16,-19-17 1,1-18-16,17 0 16,18-35-1,-18-18 1,-17 18 0,-18-1-16,-18 19 15,-52-19 1,-1 54-1,-17 35 1,53-18 0,35 36-1,35-18 1,36 0 0,52-18 15,-17-35-16,35-35 1,-35-36 0,-53-52-1,-53-19 1,0 54 0,-18 18-1,0 52 1,18 53-1,0 1 1,0-19-16,18 54 16,0 17-1,17 18 1,-17-53 0,-1 17 15,-17-34-16,0-54 1,0-17 0,-35-18-1,0 17 1,-18-16 0,0 34-1,0 36 1,35-1-1,-17 36 1,35 0 0,35 0-1,18-18 1,35-17 0,-17-18 15,0-35-16,-36-18 1,-18 0 0,-17-18-1,-17 36 1,17 17 0,0 54-1,17-1 1,19 18-1,17 0 1,0-18 0,-18-17-1,-18-18-15,19-18 16,-1-17 15,-17-54-15,-18 19-1,0 35-15</inkml:trace>
  <inkml:trace contextRef="#ctx0" brushRef="#br0" timeOffset="6406.25">15117 11060 0,'0'-18'16,"0"36"-16,0-54 0,-18 19 15,18-1 1,0 53 15,0 18-15,0-18-16,18 36 15,-18-36-15,0 54 16,0 16 0,0-69-16</inkml:trace>
  <inkml:trace contextRef="#ctx0" brushRef="#br0" timeOffset="7156.95">15240 11342 0,'0'0'0,"0"-18"0,-18-17 15,18 53 32,0-1-31,0 18-1,18-17 1,0 0 0,-1-18-16,1 0 15,35-36 1,-18-16 0,-35 16-1,-18-17 1,-17 53-1,0 36 1,-18 34 0,53-35-1,0-17-15,0 17 16,53 1 0,0-19 15,-18-34-16,0-1 1,-17-35 0,-18-35-1,-35 0 1,35 35 0,0 17-1,17 19 1,36 17-1,-17 35 1,-36 18 0,0 35-1,-71 18 17,0-18-17,19-17 1,34-54-1,18 1-15,18 0 16,52-18 0,-17-18-16</inkml:trace>
  <inkml:trace contextRef="#ctx0" brushRef="#br0" timeOffset="7891.1">17551 10654 0,'0'0'0,"17"-53"15,-17-18 1,18 54 0,-18-1-1,0 53 1,-18 71-1,1 106 1,-19 88 0,1-71-1,-18 142 17,18-1-17,35-53 1,18-87-1,-18-160 1,17-34-16</inkml:trace>
  <inkml:trace contextRef="#ctx0" brushRef="#br0" timeOffset="8241.27">17339 10548 0,'0'0'0,"-18"-18"15,18-17 1,36 0-1,87 35 1,89-18 0,88 1-1,141-1 1,-89 18 0,442-35-1,-423-1 1,-195 36-1</inkml:trace>
  <inkml:trace contextRef="#ctx0" brushRef="#br0" timeOffset="8758.62">20585 10283 0,'105'-17'0,"125"-1"16,-707 71-1,1042-123 1,-988 122-16,864-104 16,-424 52-16,-17 17 15,-17 1 1,17 17-1,-18 89 1,0-19 0,18-34-16,0 70 15,18 88 1,0 54 0,-18-1-1,0-70 1,-36 123-1,-52-18 1,-53-52 0,70-124-1,-17 18 17,88-124-32,-17 18 15,-19-36 1,-70-17-1,-17-17 1,-195-36 0,-122 0-1,-107 0 1,-71 53 0,213 0-1,211 0-15,-159 0 16,-18 0-1,213-18 1</inkml:trace>
  <inkml:trace contextRef="#ctx0" brushRef="#br0" timeOffset="9793">17815 10954 0,'-17'-18'32,"-1"0"-17,18 1 1,18 17 0,17 0-1,-35 35 1,18-17-16,-18 35 15,0 35 1,-18 18 0,0-36 15,18-52-15,0 0-1,36-71 1,-19-18-1,36-52 1,-18 52 0,18 18-1,-17 53 1,-1 53 0,-17 18-1,-18 17 1,0-18-1,-18-34 1,18-19 15,0-34-15,0-19 0,18-52-1,17-18 1,18-17-1,0 52 1,0 54 0,-18 52-1,0 35 1,-17 19 0,-18 16-1,-18-16 1,0-19-1,1-70 1,34-17 15</inkml:trace>
  <inkml:trace contextRef="#ctx0" brushRef="#br0" timeOffset="9943.29">18468 11095 0,'-18'35'0,"36"-70"0,17 0 15,0-54 1,-17 72-16,-18 52 31,-18 36-15,1-1-1,17-52-15,-18 52 16,18-17 0</inkml:trace>
  <inkml:trace contextRef="#ctx0" brushRef="#br0" timeOffset="10110.36">18680 10689 0,'0'0'0,"0"-17"15,17-1 1,1 18-1</inkml:trace>
  <inkml:trace contextRef="#ctx0" brushRef="#br0" timeOffset="10660.6">18891 11077 0,'0'0'0,"-17"-35"0,-36 0 16,35 17 15,0 0-31,1 18 16,17-17-1,35 52 16,-17 0-15,-1-17-16,1 35 16,0 53-1,-18-36 1,0-34 0,0-19-1,0-34 1,0-1 15,17-53-15,36-17-1,-18 35 1,18-35 0,18 70-1,-1 18 1,-34 36-1,-19 52 1,-34 0 0,-1-35-1</inkml:trace>
  <inkml:trace contextRef="#ctx0" brushRef="#br0" timeOffset="10877.2">19315 11148 0,'0'0'0,"0"-36"16,35-34-16,-17-18 31,-1 35-15,1 70 0,-1 19-1,1 70 1,0-1-1,-18-34 1</inkml:trace>
  <inkml:trace contextRef="#ctx0" brushRef="#br0" timeOffset="11030.74">19544 10777 0,'0'0'0,"0"-53"0,-18 18 32</inkml:trace>
  <inkml:trace contextRef="#ctx0" brushRef="#br0" timeOffset="12763.14">19614 11077 0,'0'0'0,"-17"0"0,-1-53 16,18 36-1,18-1 1,17 0-1,18 36 17,-18 17-17,-35-17-15,18 70 16,-18-35 0,-18 18-1,1-36 1,17-53 15,0-35-15,17 0-1,19-17 1,34 17 15,-35 35-31,18 54 16,-17 16-1,-36-16 17,0-19-32,0 19 15,17-1 1,18-35 0,36-18-1,-36 1 1,-17-1-16,17-35 15,18-17 1,0 17 0,-35 35-1,-1 18 1,1 18 0,-18-1-1,18-17 32,-1 0-16,-17-17-15,0-1 0,0 0-1,-17 36 1,-1 0-1,0 17 1,18 18 0,-17 17-1,34 1 1,19-36 0,-1-17-1,-17-18-15,17 0 31,18-35-15,0-18 0,-18-18-1,18 18 1,-53 18 0,18 17-1,-18 1 1,-18 17-1,36 0 95,-18 17-63,-18-17 78,36-17-63,-1-1-46,-17 0-1,0 1 1,18-19 0,-1-34-1,1-1 1,-18 1 0,18 35-1,-18 17-15,0 0 16,-18 36-1,0 17 1,-17 36 0,18-1-1,17 54 1,35 17 0,0-18-1,36-17 16,-36-53-15,-35-35-16</inkml:trace>
  <inkml:trace contextRef="#ctx0" brushRef="#br0" timeOffset="14064.03">17992 11783 0,'-18'-18'15,"36"36"-15,-36-53 16,0 17-1,1 0 1,34 18 15,-17 18-15,36 17 0,-19 18-1,1-35-15,0 52 16,-18 54-1,0-54 1,0-34 0,0-89 15,17-18-15,-17 18 15,18 18-31,0-18 15,34-18 1,1 54 0,0 17-1,-35 35 1,0-17-16,-1 35 16,1 17-1,-18-17 1,0-18-1,0-88 17,0 1-17,17-37 1,1 36 0,0 36-1,17-18 1,18 17-1,-18 71 1,-35 35 0,-17-17-1,-19 52 1,36-35 0</inkml:trace>
  <inkml:trace contextRef="#ctx0" brushRef="#br0" timeOffset="14498.71">18732 11906 0,'0'-35'0,"0"70"0,0-88 16,-17 53-16,17-17 16,0-1-1,-18 18 1,18 18-1,0 17 1,18 18 0,17-35-1,53 17 1,1-53 0,-19 1-1,-35-36 1,-17 0-1,-71 35 1,-17 18 0,17 35-1,35-17 1,-35 17 0,35 36-1,54-1 1,34-17-1,1-35-15</inkml:trace>
  <inkml:trace contextRef="#ctx0" brushRef="#br0" timeOffset="15466.11">19191 11889 0,'0'0'0,"0"-53"15,-18 0 1,18 35-1,0 36 1,18 17 0,0 36-1,-1-1 1,-17 1 15,0-36-15,0-17-1,18-54 1,0-17 0,17-17-1,-17 17 1,17 18 0,-17 17-1,17 53 1,-18 36-1,-17-36 1,-17 36 0,17-18-1,17-53 17,1-18-17,17-53 1,18 1-1,-17-1 1,-1 54 0,-18 17-1,-17 35 1,0 36 0,0 17-1,0-53 1,53 18-1,18-53 1,17-35 0,-35-1-1,-35 1-15,-1-18 32,1-17-17,-36 17 1,-17 53-1,0 35 1,17-17-16,-17 52 16,0 18-1,52 1 1,36-37 0,-18-34-1,54-53 1,-19-53-1,-35-18 1,-35 35 0,-17 36-1,-1-18 1,0 53-16,-17 0 16,0 18-1,17-1-15</inkml:trace>
  <inkml:trace contextRef="#ctx0" brushRef="#br0" timeOffset="15799.61">20073 11906 0,'18'-17'0,"-1"-1"16,-17 0 0,18 1-1,35 34 1,17 19-1,-17 17 1,-17 52 0,-19-16 15,-52-54-15,-18-35-1,35-18 1,-17-70-1,35 0 1,35 0 0,18 35-1,36 17 1</inkml:trace>
  <inkml:trace contextRef="#ctx0" brushRef="#br0" timeOffset="16183.93">20690 11836 0,'0'0'0,"-17"0"0,-36-18 31,35 0-15,18 36-1,0 17 1,53 1-1,18-1 1,-1-17 0,-34-18-16,34 0 15,1-36 1,-18-34 0,-36-1-1,-17 54 1,-17 34-1,-36 54 1,0 87 0,17-52 15,-16 53-31</inkml:trace>
  <inkml:trace contextRef="#ctx0" brushRef="#br0" timeOffset="17418.34">18327 12330 0,'-18'-18'0,"18"0"16,0 1-1,0-19 1,18 19 0,35 17-1,0 35 1,0 36 0,-36 34-1,-70 19 1,18-54 15,35-34-15,35-72 15,18-52-15,-18 35-1,-17 18-15,17-18 16,18 18-1,-35 52 1,17 19 0,-17 52-1,-1-17 1,-17-36 0,0-18-1,18-34 16,17-36-15,36-18 0,-36 18 15,1 36-31,-1-19 16,18 54-1,-36 35 1,-17 18-1,0-18 1,0-1 0,53-34-1,18-18 1,-1-35 0,-34 0-1,-1-54 1,-35 19-1,-18 17 17,1 53-32,-54 53 31,18 17-15,18 1-1,35-18 1,0-36-16,18 1 15,34 0 1,-16-54 0,17 1-1,0 0 1,-18-18 0,-17 53-16,-1-18 15,-17 54 1,0 17-1,-17-18 1,17 18 15,0-36-31</inkml:trace>
  <inkml:trace contextRef="#ctx0" brushRef="#br0" timeOffset="17903.14">19473 12577 0,'0'0'0,"0"-71"16,0 0 0,18 18-1,17 36 1,36 17 0,-1 17-1,-17 19 1,-35 34-1,-18 1 1,-53-1 15,0-34-15,35-19 0,-17-17-1,18-17 1,-1-19-1,36-16 1,-1 34-16,18-35 16,36 0-1,-18 35 1,0 36 0,-18 17-1,-17 18 1,-18 18-1,-36-1 17,36-52-32</inkml:trace>
  <inkml:trace contextRef="#ctx0" brushRef="#br0" timeOffset="19020.05">20179 12506 0,'0'0'0,"0"-18"16,-35 1-1,-1 17 1,-34 17 15,34 1-15,-34 35-1,17 0 1,35-18 0,36-17-1,53-18 1,-1-18-1,1-17 1,-1 0 0,-52-1-1,17 36 1,-35 18 0,0 17-1,0-17 1,35-1 15,54-17-15,-1-35-1,0 0 1,-35 0 0,0 35-1,-18 0 1,-17 17-1,-36 19 1,-52-19 0,17-17-1,-53 18 1,71-36 0,17 18-16,-17-17 15,35-36 16,53 17-15,35 1 0,0 35-1,-17 35 1,-36 18 0,-70 53-1,-54 0 1,19-36-1,-18-17 1,70-35 0</inkml:trace>
  <inkml:trace contextRef="#ctx0" brushRef="#br0" timeOffset="20003.84">20743 12665 0,'0'0'0,"18"-18"0,0-17 31,-1 17-15,-17 1-1,0 34 17,0 1-17,0-1 1,18 1-1,35-18 1,-18-35 0,-17 35-16,17-35 15,0-18 1,-35 35 0,-53 18-1,0 35 16,18-17-31,-18 35 16,36 0 0,-1 0-1,71-18 1,-18-17 0,53-18-1,-17-36 1,-1-34-1,-34-1 1,-19 18 0,-17 18-1,-17 70 32,17 1-47,17-1 16,19-18 15,17-17-15,-1-17-1,-34 17-15,17-35 16,1 17 0,-36 0-1,-18 54 16,18-19-31,-18 1 16,1 35 0,52-18-1,0 0 1,18-35 0,35-35-1,-17-36 16,-18-34-15,0-1 0,-53 53-1,0 18 1,-53 87 0,0 54-1,18-17 1,17 16-1,18-69 1</inkml:trace>
  <inkml:trace contextRef="#ctx0" brushRef="#br0" timeOffset="20154.3">21502 12629 0,'0'0'16,"-18"-17"-16,-17-1 15,17 1 1,18-19 0,88 19-1</inkml:trace>
  <inkml:trace contextRef="#ctx0" brushRef="#br0" timeOffset="20905.34">23213 10654 0,'0'-18'0,"0"36"0,17-53 16,1-1-1,0 36-15,-1-17 16,1 17 0,17 35-1,-17 0 1,-18 89-1,-18 70 1,-35 70 0,0 54-1,18-106 1,-18 158 15,0-35-15,-17-70-1,-1-89 1,18-105 0,36-54-16</inkml:trace>
  <inkml:trace contextRef="#ctx0" brushRef="#br0" timeOffset="21683.2">26088 10460 0,'0'0'16,"18"0"-16,-18 18 93,-18-18-77,18 17-16</inkml:trace>
  <inkml:trace contextRef="#ctx0" brushRef="#br0" timeOffset="22339.99">26070 10530 0,'0'0'0,"-17"53"31,17 0-15,0 35 0,0-17-1,0-18-15,0 53 16,0 88 15,-36 17-15,1 19-1,0-54 1,-36 89 0,1 17-1,17-70 1,35-89 0,18 1-1,0-36 1,0-18-1,18-34 1,-18-19 0,0 1-1,-18-18 32,1 18-31,-1-18-16,0 0 15,-52 0 1,-36 0 0,-106-18-1,-88 0 1,53 18 0,-176-17-1,-18-1 1,18-17-1,158 17 1,159 18-16,-123-18 31,141 18-31,17 0 16,54 0 15</inkml:trace>
  <inkml:trace contextRef="#ctx0" brushRef="#br0" timeOffset="22907.45">22878 10513 0,'0'0'0,"53"-18"31,52 18-16,125-35 1,-36 35 0,-71-18-16,159 18 15,212-17 1,35-1 15,1 18-15,-54 18-1,-212-18 1,-34-18 0,-248 0-1</inkml:trace>
  <inkml:trace contextRef="#ctx0" brushRef="#br0" timeOffset="23491.02">23583 10777 0,'0'0'0,"18"-17"16,17-1-1,-17-17 1,-1 35-1,-17 35 17,-17 18-17,-1 70 1,0 1 0,18-1-1,0-87 1,0-19-16</inkml:trace>
  <inkml:trace contextRef="#ctx0" brushRef="#br0" timeOffset="23679.85">23301 11324 0,'0'0'0,"35"0"31,-17-17-31,52 17 16,54-36-1,17 19 1</inkml:trace>
  <inkml:trace contextRef="#ctx0" brushRef="#br0" timeOffset="23892.01">23654 10672 0,'0'0'0,"-36"-18"15,36 0 1,53-17-1,53 35 1,-71 0-16</inkml:trace>
  <inkml:trace contextRef="#ctx0" brushRef="#br0" timeOffset="24409.14">23777 11042 0,'0'-18'0,"0"36"0,0-53 16,0 17 0,35-17-1,1 35 1,17 17-1,-18 19 1,-35 34 0,-35-17-1,-1 0 1,19-18 0,-1-35 15,18-17-31,0-1 15,18 0 1,-1-17-16,36-18 31,-17 0-15,-1 36 0,35 34-1,-17 36 1,-35 0-1,-18 18 1,-35-36 0,17-17-16</inkml:trace>
  <inkml:trace contextRef="#ctx0" brushRef="#br0" timeOffset="24643.1">24289 11007 0,'0'0'0,"70"-89"0,-34 1 16,-19 53-1,1-18 1,-18 141 15,-18 53-15,1-35-1,17-53-15,0 53 16,0 17 0</inkml:trace>
  <inkml:trace contextRef="#ctx0" brushRef="#br0" timeOffset="24827.33">24059 11165 0,'0'0'0,"0"-17"0,18-19 31,53 1-15,70 0 0,-35 35-16</inkml:trace>
  <inkml:trace contextRef="#ctx0" brushRef="#br0" timeOffset="26078.19">24589 11024 0,'0'0'0,"-36"0"15,19 18 1,-1 0-1,18-1 1,35 18 15,71-35-15,0-17 0,-35-18-1,-1-36 1,-52 0-1,-18 36 1,-36 35 0,-52 53-1,0 53 1,53 0 0,52-18-1,19-35 1,-19-35-16,36-18 31,18-18-15,-18-53-1,-36-17 1,-17 18 0,0-19-1,0 19 1,36 52-1,17 18 1,17 53 0,-17 18-1,-35-1 1,-18 1 0,-36 17-1,1-35 1,17 0-1,18-36 1,36-17 15,-19-17-15,36-54 0,-17-17-1,-36 17 1,0-70-1,-18 36 1,0 16 0,36 72-1,35 17 1,0 35 0,17 53-1,-17 18 1,-53-18 15,-17-17-15,-19 17-1,19-35 1,17-18 0,17-35-1,1 0 1,17-53-1,1-17 1,-19-1 0,1 53-1,-18 1 1,0 52 0,17 0-1,19 18 1,-19-17-1,36-19 17,-17-17-17,-1-35 1,-17 0 0,-18-18-1</inkml:trace>
  <inkml:trace contextRef="#ctx0" brushRef="#br0" timeOffset="26828.18">25859 11112 0,'0'0'0,"35"0"16,-35-17-1,-53 105 32,35-35-31,-17 18-1,35-36-15,-18 35 16,18 19 0,0-19-1,36-52 1,-36-36-1,0-35 1,-18-53 0,18-35-1,18-18 1,17 89 0,-35 35-16,53-1 15,17 36 16,19 18-15,-19 17 0,-70 18-1,-70 18 1,-36-1 0,18-17-1,52-35 1,36-36-1,71-17 1,17-36 0,-17 1-1,34-36 1,-34 18 0,-36 70-1,-35 53 16,0 1-15,0-1-16,-17 88 16,-1-34-1,18 34 1,0-70 0,0-18-16</inkml:trace>
  <inkml:trace contextRef="#ctx0" brushRef="#br0" timeOffset="26961.88">26053 11342 0,'-53'-35'16,"106"70"-16,-124-88 0,36 18 15,52-1 1,72 36 0,-1 18-1</inkml:trace>
  <inkml:trace contextRef="#ctx0" brushRef="#br0" timeOffset="27662.34">23142 11906 0,'0'0'0,"18"-17"0,17-1 16,-17 0 15,-1 1-15,-34 34 31,17 1-47,-18-18 15,-35 88 1,18-35 0,35 0-16,-18 70 15,18-52 1,53 0-1,18-36 1,17-18 0,-70-17-16</inkml:trace>
  <inkml:trace contextRef="#ctx0" brushRef="#br0" timeOffset="28113.14">23407 12083 0,'0'0'15,"35"-71"1,0 18 0,-17 36-1,17-19 1,-17 36 0,-36 18 30,18 0-46,-17 17 16,-1 35 0,0 19-1,18-19 1,18-35-16,0 36 16,52-1 15,36-52-16,-35-53 1,-54 0 0,-17-71-1,-35-18 1,0 36 0,-36 53-1,18 52 1,18 1-16</inkml:trace>
  <inkml:trace contextRef="#ctx0" brushRef="#br0" timeOffset="29264.32">23830 12136 0,'0'0'0,"-18"-36"15,1-17 1,17-17 0,17 35-1,19 17 1,-19 36 0,1-1-16,17 36 15,18 53 1,-35 0-1,-18-18 1,-18-53 0,-17-17-1,17-36 1,18-17 15,36-53-15,-1 17-1,18-17 1,17 35 0,-17 71-1,-53 70 1,0-18 0,-17 19-1,-1-36 1,53-53-1,1 0-15,16-18 16,54-70 0,-35-36-1,-36-17 1,0 18 15,-17 87-15,-18 36-1,0 71 1,0 70 0,18 18-1,-1-53 1,19-1 0,-19-52-1,-34-53 1,-19-17-1,-34-36 1,17-35 0,18-36 15,35 54-31,17 34 16,36-17-1,53 18 1,35 35-1,-17 53 1,-54-18 0,-35 1-16,1 17 15,-36-1 1,-71 1 0,18-53-1,-35 18 1,35-36-1,53-17 1,18-18 0,17 18-1,71-18 1,17 18 15,-17 35-15,-53 17-1,-18 1 1,-17-18-16</inkml:trace>
  <inkml:trace contextRef="#ctx0" brushRef="#br0" timeOffset="29581.97">25206 12065 0,'-18'0'15,"1"0"1,-19-18 0,1 18-1,-18 36 1,18 17-1,0 17 1,35 18 0,35-17-1,18-1 1,35-52 15,-17-18-15,-1-53-1,-35-53 1,-52-35 0,-54 35-1,18 89 1,-35 34 0,53 36-1</inkml:trace>
  <inkml:trace contextRef="#ctx0" brushRef="#br0" timeOffset="30165.15">25382 12030 0,'0'0'0,"0"-71"15,0 36-15,0-18 16,36-35-1,-1 35 1,0 35 0,18 36-1,-53 70 1,-18 53 0,1-35-1,-18 53 1,35-71-1,35-53 1,0-17 0,0-36-1,-35 1 1,53-54 0,-17-17-1,-1-89 1,35 36-1,-34 71 1,-19 35-16,-17 70 31,-35 71-15,17-1 0,1-52-16,-1 53 15,-17 35 1,0-35-1,17-35 1,18-36 0</inkml:trace>
  <inkml:trace contextRef="#ctx0" brushRef="#br0" timeOffset="30833.98">25806 12400 0,'70'-88'16,"-140"176"-16,158-229 15,-70 53 1,-18 53 0,-18 17-1,18 36 1,-18-1 0,18 36-1,18 0 1,17-18-1,-17-35-15,35 18 16,35-36 0,-18-17 15,-34 0-15,-36 17-1,-71 0 1,-35 54-1,53 34 1,53-17 0,36-18-1,70 1 1,-18-36 0,-18-53-1,-70-35 1,-17 17-1,-19-70 17,19 35-32,52 53 15,0 36 17,53 34-17,18 36 1,-70 35-1,-54 1 1,0-54-16,-35 35 16,-35 19-1,71-19 1,69-35 0,-16-35-16</inkml:trace>
  <inkml:trace contextRef="#ctx0" brushRef="#br0" timeOffset="32133.95">8220 7197 0,'0'-18'0,"0"36"0,0-54 16,0 54 46,0 0-62,0 17 16,17 35-1,-17 107 1,-17 52 0,-19 53-1,1-88 1,-35 142 0,17-72-1,17-105 1,36-124-1</inkml:trace>
  <inkml:trace contextRef="#ctx0" brushRef="#br0" timeOffset="32969.01">8361 6914 0,'0'0'0,"53"0"0,194-35 31,0 18-15,-124-1-16,159 0 16,106-17-1,-123 17 1,-106 18-1,-124 0 1,-17 0 0,-1 36 15,-17-19-15,18 1-16,-18 17 15,35 53 1,-17 53-1,-1 53 1,-17-17 15,-35 105-15,-35 0 0,-19 36-1,-16-18 1,34-124-1,36-17 1,17-71 0,0-70-1,-17-18 1,-18 0 0,-88-36-1,-106 1 1,-70 0-1,-1 17 17,124 18-17,35 0 1,54 0 0,52 0-1,53 18-15</inkml:trace>
  <inkml:trace contextRef="#ctx0" brushRef="#br0" timeOffset="35971.74">8731 7638 0,'0'0'0,"0"-18"0,18-17 31,-18-1-15,-35 72 15,-18 17-15,-36 88 0,37-53-1,34-53-15,-17 18 16,35 0-1,0-53 17,0-18-32,35-34 15,18-54 1,0-18 0,0 1 15,-18 52-16,-17 71 1,-1 53 0,19 71-1,16 17 1,-34-71 0,17 1-1,-35-54-15</inkml:trace>
  <inkml:trace contextRef="#ctx0" brushRef="#br0" timeOffset="36139.61">8467 7902 0,'0'0'0,"-18"0"0,18-35 31,88 17-16,53-17 1,-88 35-16</inkml:trace>
  <inkml:trace contextRef="#ctx0" brushRef="#br0" timeOffset="36639.6">9049 7796 0,'0'0'0,"0"-17"15,-18 17 1,36 17 15,-18 19-31,17 17 16,1-18 0,-18 18-1,18 35 1,-1-35-1,-17-35 1,-35-71 15,0-36-15,-1-16 0,36 34-1,18 36-15,0-36 16,70 18-1,-17 53 1,-1 36 0,-17 16-1,-71 37 17,-17-36-32,-53 17 31,17-52-16,1-1 1</inkml:trace>
  <inkml:trace contextRef="#ctx0" brushRef="#br0" timeOffset="37123.15">9507 7726 0,'0'0'0,"18"-18"16,0 18-16,-36 18 31,0 35-15,18 35-1,0 0 1,18 0 15,0-52-15,-18-19-16,17 1 15,-17-36 1,-35-35 0,0-35-1,17-53 1,0 35 0,18-17-1,36 52 1,-1 54-1,0-1-15,18 18 16,35 18 0,-52 34-1,-36 37 17,-71-1-17,36-18 1,-18-17-1,53-35-15</inkml:trace>
  <inkml:trace contextRef="#ctx0" brushRef="#br0" timeOffset="37423.07">9807 7761 0,'71'-70'16,"-142"140"-16,177-229 15,-88 124 1,-18 17-16,0 1 15,-18 17 1,-17 35 0,17 0-1,-17 36 1,35 17 15,53 0-15,35-17-1,-35-36 1,-35 0 0,-89-17-1,-35 0 1</inkml:trace>
  <inkml:trace contextRef="#ctx0" brushRef="#br0" timeOffset="38174.21">12665 7161 0,'0'-17'16,"0"34"-16,17-52 0,-17 0 16,0 52 30,0 19-46,-17 17 16,-1 88 0,-17 53-1,0-35 1,17-89 0,0 107-1,1 122 1,-1 36-1,0-17 1,1-53 0,17-142-1,-18-35-15</inkml:trace>
  <inkml:trace contextRef="#ctx0" brushRef="#br0" timeOffset="39194.06">12841 6773 0,'0'0'0,"0"-17"46,35 17-46,36 0 16,-18-18-16,70 18 16,124 0-1,88-18 17,89-17-17,70 0 1,-177 17-1,-176 18-15,106-17 16,18 17 0,-106 0-1,-124 0 1,0 17 0,-35 1-1,0 17 1,0 18-1,0 0 17,0 18-32,0 52 31,-35 89-15,-18-36-1,-53 142 1,0-19-1,0 1 1,1 18 0,34-124-1,0 88 1,54-53 0,34-70-1,1-106 1,-18-35-16,0-1 15,-18-17 1,-52-17 0,-1-1 15,18 0-31,-88 1 16,-141-1-1,-124 0 1,-88 1-1,195-1 1,-72 36 0,177-1-1,106 1 1,70-18 0</inkml:trace>
  <inkml:trace contextRef="#ctx0" brushRef="#br0" timeOffset="40143.08">13176 7532 0,'0'0'16,"0"-53"-16,0 18 15,18 35 1,-18 17 15,0 19-15,-18 69 0,-35 36-1,0 18 1,36-71-1,-1-52-15,1-1 16,17 0-16</inkml:trace>
  <inkml:trace contextRef="#ctx0" brushRef="#br0" timeOffset="40376.68">13088 7549 0,'0'0'0,"-18"-35"16,18 0 15,18 17-15,35-17-1,18 17 1,-36 18-16,53-17 15,-17 17-15</inkml:trace>
  <inkml:trace contextRef="#ctx0" brushRef="#br0" timeOffset="40594.18">13123 7743 0,'0'0'0,"-35"36"0,0-19 31,35 1-15,53-36 0,17 1-1,71-1 1</inkml:trace>
  <inkml:trace contextRef="#ctx0" brushRef="#br0" timeOffset="41434.18">13635 7743 0,'0'-17'0,"0"-1"16,0 53-16,0-52 31,0 52-16,-35 71 1,-1-18 0,19-35-1,-1-35-15</inkml:trace>
  <inkml:trace contextRef="#ctx0" brushRef="#br0" timeOffset="41595.25">13670 7602 0,'0'0'16,"18"-17"-16,-18-19 16,0 19-1,17 17 1</inkml:trace>
  <inkml:trace contextRef="#ctx0" brushRef="#br0" timeOffset="41862.01">14041 7338 0,'17'-18'0,"-34"36"0,34-54 0,-17 19 32,-17 52-17,17 0-15,-18 36 16,-35 123 0,0 0-1,35-141-15,1 35 16,17-53-16</inkml:trace>
  <inkml:trace contextRef="#ctx0" brushRef="#br0" timeOffset="42362.41">14129 7779 0,'-18'0'16,"18"-18"-1,18 36 17,-1-18-17,1 0 1,0 0-16,35 0 15,52 0 1,-16-36 0,-19 1-1,-52 18 1,-36-19 0,-52 19-1,-54 52 16,1 18-15,70 0 0,17-36-16,19 36 15,-1 18 1,53-18 0,1-36-1,52 1 1,-53 0-16</inkml:trace>
  <inkml:trace contextRef="#ctx0" brushRef="#br0" timeOffset="42979.94">13035 8608 0,'0'0'0,"35"-53"31,-17 18-15,-18 17 0,-35 18-1,-36 53 1,-35 35 0,1 0-1,69-35 1,36-18-16,18 36 15,17-18 1,36 0 0,-54-18-1,-34-17 1,-36-1 0,-35 1-1,70-18 1</inkml:trace>
  <inkml:trace contextRef="#ctx0" brushRef="#br0" timeOffset="43396.5">13176 8767 0,'0'0'0,"18"0"0,0-18 16,-18 0-1,17 36 32,-17 0-47,18-1 0,-1 18 16,54 18 15,17-17-15,18-54-1,-53-17 1,-18-36 0,0-17-1,-35 35 1,-17 53 0,-36 71-1,-18 52 1,1 1-1,17-19 1,35-69 0</inkml:trace>
  <inkml:trace contextRef="#ctx0" brushRef="#br0" timeOffset="43664.18">13829 8572 0,'0'0'15,"18"-35"-15,17-35 16,-18-1 0,-17 89-1,0 70 1,-17 71-1,-18-18 1,-1 35 0,1-70-1</inkml:trace>
  <inkml:trace contextRef="#ctx0" brushRef="#br0" timeOffset="44798.73">13652 8943 0,'0'0'0,"-17"-18"15,17 1 1,70-1 0,54-17-1,52-18 1,-52 35-1,17-35 1,-71 18 0,-87 17-1,-18 1 1,-54 34 0,1 36 15,18 35-16,34 1 1,36-36 0,36 17-1,16-17 1,19-53 0,-36-18-1,36-52 1,-1-18-1,-17-1 1,-17 54 0,-36 18-1,-18 34 17,-17 54-17,17 17 1,36-35-1,17-36 1,0-17 0,18-35-1,-18-18 1,1 0 0,-1 0-1,-17 36 1,-18 34-1,0 19 1,0-19 0,0 19-1,35-1 1,-17-35 15,-1-18-15,18-17-1,1 0 1,-1-1 0,-17 36-1,-1 71 32,-17-53-47,18 17 16,-18-17-16,18-1 15,-1 1 1,18-18 0,1 0 15,-1-35-15,-35 17-1,18-17 1,-18 17 15,-18 36-15,0-1-1,1 1-15</inkml:trace>
  <inkml:trace contextRef="#ctx0" brushRef="#br0" timeOffset="45499.08">17762 6809 0,'0'0'0,"0"17"47,0 19-31,0-19-16,-35 89 15,-35 141 1,-72 141 0,-34 71-1,0-1 17,87-176-17,54-158-15,-18 52 16,18 1-1,35-142-15</inkml:trace>
  <inkml:trace contextRef="#ctx0" brushRef="#br0" timeOffset="46302.21">17604 7056 0,'0'0'0,"0"-36"16,35-52 0,18 0-1,35 0 1,106 35-1,0 35 1,229 1 0,89-1-1,70 0 1,-53-17 0,-247 17-1,-158 1-15,17 17 16,-70-18-1,-89 53 1,0 36 15,1-18-15,-1-18-16,0 71 16,-52 123-1,-54 142 1,1-72-1,-89 231 1,53-72 0,36-87-1,35-142 1,35-141 0,-35 36-1,35-36 1,-18-35-1,1-36 1,17-34 15,-124-1-31,-87-17 32,34 17-17,107 18-15,-177 0 16,-229 0-1,53 18 1,158-1 0,195-34-1,123-1-15</inkml:trace>
  <inkml:trace contextRef="#ctx0" brushRef="#br0" timeOffset="47083.57">18344 7161 0,'0'0'0,"0"18"47,0 17-47,-35 89 32,-18 70-17,-17-18 1,52-88-1,0-52-15,1 17 16,17-36 0,0-52-1,17-53 1,1 0 0,0-106-1,35-1 1,0 37-1,-1 87 1,1 36 15,53 35-15,18 35 0,-89 36-1,-35-18 1,-106 70-1,-35-35 1,-18-17 0,71-36-1,53-35 1,52-17 0,1 17-16</inkml:trace>
  <inkml:trace contextRef="#ctx0" brushRef="#br0" timeOffset="48269.01">18697 7232 0,'0'0'15,"53"-53"1,-53 18 0,0 17-1,-35 36 1,-36 52-1,1 36 1,34-35 0,19-36-16,17 18 15,0 0 1,53-36 0,17-34-1,-17-18 1,-18 17-16,18-17 15,18-18 1,-53 17 15,-18 72-15,-18-1 0,0 36-1,18-36 1,18-18-1,35-34 1,0-18 0,35-18-1,0 17 1,-17 1 0,-18 35-1,0 35 1,-36 36-1,-17-1 1,-53-17 15,-17-17-15,34-36-16,-52 17 16,0-52-1,35-18 1,53-35-1,35 17 1,54-52 0,34 35-1,-35 88 1,18 35 0,-18 88-1,-70 36 1,-36 35 15,-70-35-15,18-88-1,-36-1 1,18-70 0,52-35-1,36-18 1,53-35-1,88-36 1,53 1 0,-70 35-1,70-36 1,-53 18 0,-71 36-1,-105 17 1,-18 53 15,18 0-31,-53 17 16,-18 72-1,35 16 1,54-16 0,17 34-1,53-35 1,17-17-1,-34-36 1</inkml:trace>
  <inkml:trace contextRef="#ctx0" brushRef="#br0" timeOffset="48703.01">17727 8255 0,'0'0'0,"0"-18"0,35-17 16,-17 17-16,0 1 15,17-1 1,-17 89 15,-36 35-15,-17 17-1,-36 53 1,18-34 0,36-90-16</inkml:trace>
  <inkml:trace contextRef="#ctx0" brushRef="#br0" timeOffset="48902.38">17533 8572 0,'0'0'0,"0"-17"0,0-36 16,18 18-1,70-1 1,18 1-1,88 17 17,-141 18-32</inkml:trace>
  <inkml:trace contextRef="#ctx0" brushRef="#br0" timeOffset="49737.66">18327 8378 0,'0'-17'0,"-18"-1"15,1 1 1,17-1 0,-18 18-1,-35 18 1,0 52 0,-35 18-1,53 18 16,17-53-15,18-18 0,53-17-1,0-53 1,17-18 0,-34 17-1,17-16 1,-18 52-1,-35 17 1,-18 36 0,18 0-1,18 0 1,35-35 0,0-18-1,70-71 16,1-35-15,-19-17 0,-52 35-1,0-18 1,-35 70 0,-53 54-1,-18 53 1,0-1-1,17-17-15,-16 35 16,-1 53 0,35-17-1,18-54 1,35-34 0,36-19-1,35-52 1,-36-18 15,-52 0-15,-18-35-1,-71 70 1,-35 36 0,1 35-1,69-18 1,19-17-16</inkml:trace>
  <inkml:trace contextRef="#ctx0" brushRef="#br0" timeOffset="50271.64">19103 8537 0,'0'0'0,"53"-88"0,0-71 31,-18 89-15,-17-1 0,-1 71-1,-17 53 1,-17 53 0,-19 0-1,-17 70 1,18-35-1,18-88 1,17-18-16,17 1 16,36-19-1,35-17 1,18-53 0,0-17 15,-71-1-16,18-17 1,-53 18 0,-17 52-1,-36 36 1,-18 52 0,1 36-1,52-18 1,36-35-1,52 0 1,1-35 0</inkml:trace>
  <inkml:trace contextRef="#ctx0" brushRef="#br0" timeOffset="51139.52">22754 6703 0,'0'0'0,"35"-71"15,1 36 1,-36 17 0,0 36-1,-18 53 1,-35 87-1,-17 19 1,-54 193 0,18 106-1,0 1 1,54-178 0,16-157-1,-34 104-15,-18 1 31,35-158-15</inkml:trace>
  <inkml:trace contextRef="#ctx0" brushRef="#br0" timeOffset="51956.3">22578 6932 0,'0'0'0,"0"-18"0,0-34 31,0 34-15,0 0-16,53 1 16,105-19-1,178 1 1,105-18 0,-89 0-1,195-17 1,-71-1-1,-140 18 1,-195 36 0,-106 17-1,-35 17 1,0 18 0,0 36 15,0 17-16,-18-17 1,1 88 0,-36 123-1,0 88 1,18-88 0,-18 142-1,0-19 1,-36-52-1,1-106 1,35-123 0,-35-36-1,-35-71 1,-89-52 15,18 18-15,-212-36-1,-88 35 1,36 36 0,140 35-1,212-36 1,54 1 0,69-53-1</inkml:trace>
  <inkml:trace contextRef="#ctx0" brushRef="#br0" timeOffset="52690.48">23142 7197 0,'0'-18'0,"0"36"0,0-54 15,0 19 1,0 34 15,-17 72-15,-19-1-1,19-35-15,-19 70 16,-17 36 0,18-53-1,35-89 1,0 1-16</inkml:trace>
  <inkml:trace contextRef="#ctx0" brushRef="#br0" timeOffset="53007.37">23407 7391 0,'0'0'15,"53"-71"-15,-36 53 16,-34 18 15,-71 53-15,17-17-1,-52 52 1,34-18 0,54-34-1,17-19 1,36-17 0,35 36-1,0-1 1,-35-17-16,34 17 15,1-18 1</inkml:trace>
  <inkml:trace contextRef="#ctx0" brushRef="#br0" timeOffset="53942.27">23548 7602 0,'0'0'0,"0"-17"16,-18 17 15,18 17-16,-17 1 17,34-18-17,1 0 1,17-18 0,71 1-1,-18-36 1,-53 35-1,-35 1-15,0-19 16,-17 19 0,-54 17-1,1 35 1,-1 35 0,54-17-1,-1 18 1,36-1-1,17-17 1,0-53-16,18 18 16,18-18 15,-1-71-15,-17-17-1,-18-18 1,-17 18-1,17 0 1,-35 70 0,0 54-1,0 34 1,18-34 0,0-1-1,34-18 1,-16-34-1,34-18 1,1-36 0,-36 0 15,-35 36-15,-53 106 15,-70 105-16,70-70 1,18-18 0,-18 36-1,35-36 1,18-71-16</inkml:trace>
  <inkml:trace contextRef="#ctx0" brushRef="#br0" timeOffset="54492.91">24395 7126 0,'0'0'15,"17"0"-15,1-18 16,-18 1 0,18 17-16,-18-18 15,0 36 32,-18 17-47,0 36 16,-52 87 15,-1 1-15,18 0-1,53-71 1,35-53-1,54-35 1,-19-35 0,1-35-1,-54 17 1,-17 17-16,-17-17 16,-36 18-1,-18 35 1,36 18-1</inkml:trace>
  <inkml:trace contextRef="#ctx0" brushRef="#br0" timeOffset="55879.25">24747 7532 0,'0'0'16,"-17"-35"-16,-1-36 16,18 36-1,-18-1 1,1 54 0,-1 17-1,1 18 1,-1-35-16,-17 52 15,-1 19 1,19-19 15,34-17-15,1-53 0,53-18-1,-1-34 1,1-19-1,-18 18 1,-36 18 0,1 17-1,-36 18 1,1 53 0,-19 0-1,1-18 16,35 1-31,35-19 32,36-17-17,-1-17 1,-34-19 0,17 1-1,-36 17 1,-17 36 15,0 17-15,0-17-1,18-18 1,-1 0 0,-17-35-1,0-18 1,-17-18-1,17 1 17,0 34-17,0 1-15,0 17 16,35 1 0,18 34-1,-18 19 1,18 52-1,-53 18 1,-53-18 0,18-35-1,17-18 1,18-17 0,36-1-1,52-52 16,-35 0-31,17-53 32,-34-53-17,-1-18 1,-35 35 0,0 71-1,-18 71 1,-17 53-1,17 52 1,18 18 0,0 0-1,0-88 1,0 18 0,0-89 15,18 0-16,-18-52 17,-35 17-17,-1 35 1,1 18-16,0 18 16,17 0-16,-17 17 15,35-17-15,18 17 16,35 18-1,17 0 1</inkml:trace>
  <inkml:trace contextRef="#ctx0" brushRef="#br0" timeOffset="56929.65">23160 8678 0,'0'-17'16,"18"-1"30,-1 18-30,1 0 0,-1-18-16,36 18 15,-35 0-15</inkml:trace>
  <inkml:trace contextRef="#ctx0" brushRef="#br0" timeOffset="57111.88">23460 8749 0,'0'0'0,"35"18"16,0-18 0,1-18-1,-19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10:00:51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11254 10019 0,'-18'0'0,"0"-35"16,54 70-16,-89-88 16,35 53-16,0-18 15,-17 18 1,-18 0 0,36 53-1,-1-17 1,18 34-1,18-17 1,17 18 0,18-1 15,0-35-15,0 18-1,0 0 1,-36-17-1,-17-19 1,-53 18 0,-17 1-1,-1-36 1,36 17 0,35-34-1,0-1 16,35 18-15,0 0 0,18 35-1,-17 1 17,-19-1-17,1 18 1,-18-36-16,-18 54 15,1 35 1,-1 17 0,36-35-1,17-35 1,0-35-16,0 17 16</inkml:trace>
  <inkml:trace contextRef="#ctx0" brushRef="#br0" timeOffset="2036.02">6791 10601 0,'0'0'0,"-18"-18"16,1 1 0,-1 17-1,18-18 1,0 36 31,0-1-32,0 1-15,0 35 16,0 17 0,0-34-16,18 52 15,-1 53 1,19-18-1,17-34 1,-1-54 15,-34-17-31,35-18 16,18 0 0,-1-53-1,1-18 1,-36 1-1,-35-36 1,-53 0 0,0 35-1,18 36 1,35 53 15,0-1-15</inkml:trace>
  <inkml:trace contextRef="#ctx0" brushRef="#br0" timeOffset="2653.43">7391 10918 0,'0'0'0,"0"-35"15,0-18 1,17 18 0,-17 17-1,18 18 1,0 36-1,35 34 17,-1 18-17,-34 18 1,0-53 0,-18 18-1,0-54 1,-36-17-1,1-35 1,0-53 0,17 17-1,18-35 1,0 36 0,18 35-1,0 35-15,17 0 16,35 17-1,1 36 17,-18 18-17,-36-1 1,1 18 0,-53-17-1</inkml:trace>
  <inkml:trace contextRef="#ctx0" brushRef="#br0" timeOffset="3136.78">8149 10954 0,'0'0'15,"0"-18"-15,0-35 16,0-17 0,0 52-16,-17-17 15,-36-18 1,0 35 0,0 18-1,18 18 1,-1 35-1,1 17 1,35-17 0,18 0-1,-1-35-15,1 17 16,52 0 0,1 36 15,-36-54-16,-17 19 1,-36-1 0,-35 0-1,-35-17 1,18 0 0,34-36-1</inkml:trace>
  <inkml:trace contextRef="#ctx0" brushRef="#br0" timeOffset="3503.99">8290 10883 0,'0'0'0,"0"-17"15,18-36 1,0 0 0,-1 17-1,-17 1 1,-35 35 15,0 53-15,-18 35-1,17 0 1,1 18 0,35 0-1,35-35 1,18-54 0</inkml:trace>
  <inkml:trace contextRef="#ctx0" brushRef="#br0" timeOffset="3955.06">8572 10901 0,'0'0'0,"-17"-35"15,-1-1 1,1 19-1,-19 17 1,19 35 0,-1 35-1,-17 1 1,35-36-16,-18 18 16,18 18-1,18-54 16,17-34-15,0-19 0,1-52-1,16-18 1,-34 89 0,-18 34-1,0 36 1,0 36-1,0-1 1,18-53 0</inkml:trace>
  <inkml:trace contextRef="#ctx0" brushRef="#br0" timeOffset="4490.09">8678 10760 0,'0'0'0,"0"-18"15,0-17 1,0 17 0,36 1-1,17 17 1,17 17-1,-52 18 1,-1 1-16,1 17 16,-18 70-1,-18 1 1,1-72 0,17-16-1,0-54 16,-18-17-15,0-89 0,1 1-1,34 35 1,1 17 0,17 36-1,18 53 1,-17-1-1,16 54 1,-34 52 0,-18 1-1,0-36 1</inkml:trace>
  <inkml:trace contextRef="#ctx0" brushRef="#br0" timeOffset="5072.22">9084 10707 0,'0'0'16,"0"-18"-16,0 1 15,0-19 1,0 19 15,18 17-31,-1 17 16,19 19 0,-1 34-1,0 36 16,-17-18-15,-1-53-16,-17 36 16,0-36-16,18 0 15,-18 1 1,0-54 0,-18-35-1,18-35 1,0-35-1,18-1 1,17 71 0,-17 18-1,17 35 1,1 35 0,16 53 15,-52-17-16,0 52 1,-17-105-16</inkml:trace>
  <inkml:trace contextRef="#ctx0" brushRef="#br0" timeOffset="6007.96">9648 10689 0,'0'0'16,"-17"0"-16,-18-17 15,17 17 1,0 17 0,1 18-1,17 1 16,0-1-15,17-35 0,1 0-16,17 0 15,18-35 1,0-18 0,-53 0-1,-18 18 1,-35 35-1,18 17 1,-18 36 0,18 35-1,35 1 17,35-1-17,1-35 1,69-36-1,1-70 1,-35 0 0,17-88-1,-35-35 1,-18 35 0,-35 88-1,0 35-15,-17 18 16,-36 0-1,17 53 1,19 35 0,17-17-1,17 35 1,19 0 15,-19-36-15,19-35-1,-19-52 1,1-18 0,-18-54-1,-35 1 1,-36 35 0,18 53-1,-18 53 1,19 35-1,34 1 1,36-37 0,17 19-1,53-53 17,0-18-32</inkml:trace>
  <inkml:trace contextRef="#ctx0" brushRef="#br0" timeOffset="6373.31">10301 10636 0,'-18'0'15,"36"-17"32,0 17-47,-1 0 16,1 0 0</inkml:trace>
  <inkml:trace contextRef="#ctx0" brushRef="#br0" timeOffset="6539.99">10319 10918 0,'0'0'16,"0"18"-16,-18-18 0,36-18 47</inkml:trace>
  <inkml:trace contextRef="#ctx0" brushRef="#br0" timeOffset="19654.87">12030 10266 0,'0'0'16,"0"-18"-16,0 1 16,17 17-1,-17 17 17,18 1-32,-18 35 15,0 0 16,0-18-31,18 36 16,-1 52 0,1-17-1,0-36 1,-1-34 0,-17-54-1</inkml:trace>
  <inkml:trace contextRef="#ctx0" brushRef="#br0" timeOffset="20271.98">12083 10425 0,'0'0'0,"0"-18"16,-36 0-16,36 1 15,-17-1 1,-1 0 0,18-17-1,0 17 1,35-17 0,18 18-1,18 17 1,35 35-1,-36 35 1,-35-17 0,-35 18-1,-70-1 1,17-34 0,-18-1 15,36-35-16,53-18 17,17 18-17,53 18 1,-17 35 0,-18 35-1,-53-17 1,0-54-16,-36 36 15,-52 18 1,0-54 0,18-34-1,34-1 1,1-17 0,35 0-1</inkml:trace>
  <inkml:trace contextRef="#ctx0" brushRef="#br0" timeOffset="21140.27">12965 10866 0,'0'0'0,"17"-18"0,1-17 31,0 17-15,-1 18 0,-17 35-1,-53 18 1,0 35 0,18-35-1</inkml:trace>
  <inkml:trace contextRef="#ctx0" brushRef="#br0" timeOffset="35418.08">13776 10178 0,'0'0'0,"0"-18"15,-18 0 1,1 18 0,-19 0-1,36-17 1,0 52 31,0-17-32,0 35 1,0 35 0,0-35-1,18-18-15,0 18 16,17 17-1</inkml:trace>
  <inkml:trace contextRef="#ctx0" brushRef="#br0" timeOffset="36702.08">11659 10195 0,'0'0'0,"18"0"15,-18-17 1,0-1 0,-18 18 15,1 0-31,-1 0 31,18 35-31,-18 53 31,1 36-15,17-18 0,17-71-16,1 71 15,0-53-15,35 53 16,52 52-1,19-34 1,-89-107-16</inkml:trace>
  <inkml:trace contextRef="#ctx0" brushRef="#br0" timeOffset="37569.68">13776 9948 0,'0'0'0,"18"-17"0,-18-1 15,0 0 1,17 18 0,-17-17-16,0-1 15,18 18 1,0 0-1,34 0 1,1 18 0,36 52-1,-19 54 1,-35 35 0,-35 35-1,-17-71 1,-54 36 15,36-89-31</inkml:trace>
  <inkml:trace contextRef="#ctx0" brushRef="#br0" timeOffset="38404.17">13723 10054 0,'0'0'0,"18"0"16,-18 18 15,-18-18 0,18 17-15,-18-17-1,18 18 1,0 17 0,0-17-1,-17 0-15,17 17 16,0 18-1,0 35 1,0 0 0,0-17-1,0 17 1,17-35 0,-17-18-1,0-17 16,0-36 1,-17 1 15,17 34-32</inkml:trace>
  <inkml:trace contextRef="#ctx0" brushRef="#br0" timeOffset="40373.85">12771 10901 0,'70'0'31,"-52"0"-31,-18-18 16,35 18-1,-35 18 1,-35 17 0,17 18-1,0 0 1,18-35-16,18 17 16,35 0-1,0-53 1,-18-17-1,-17-35 1,-36-19 0,1 1-1,-36 88 1,35 18 15,-17 35-15,17 17-1,53-34 1,36-54 0,17-17-1,-35-18 1,-18-18 0</inkml:trace>
  <inkml:trace contextRef="#ctx0" brushRef="#br0" timeOffset="40806.87">13652 10460 0,'0'0'0,"18"-18"0,0 1 15,70-72 1,-17 1-1,-19 53 1,-34-18 0,-36 35-1,-52 54 1,-1 17 0,1 35-1,34 0 1,36-17-1,53-36 1,0-35 0,36-18-1,-19-52 1,-70-1 15,-35 36-15,-89-1-1,36 54-15</inkml:trace>
  <inkml:trace contextRef="#ctx0" brushRef="#br0" timeOffset="42242.18">10213 6526 0,'35'-17'16,"-17"17"0,-1-18-1,-17 0 16,0 1 1,-17-1-17,17 36 48,-18-18-63,18 35 15,0 18 1,0-35-16,0 35 16,0-18-16,-17 18 15,17 35 1,0 0 0,0-17-1,0-36 1,17-17-1,1-18 1,-18-18 15,17-35-15,-17 35-16,0-17 0</inkml:trace>
  <inkml:trace contextRef="#ctx0" brushRef="#br0" timeOffset="42558.71">10248 6526 0,'0'0'0,"18"-17"0,-1-1 15,-17 0-15,18 1 16,0-1-1,-18 1 1,-36 52 31,1 0-31,-18 0-1,18 1 1,17-36-16,-17 17 15,0 1 1</inkml:trace>
  <inkml:trace contextRef="#ctx0" brushRef="#br0" timeOffset="42992.7">10142 6950 0,'18'17'31,"0"-17"16,-1 0-32,1 0-15,0 0 16,-1 0-16,71 0 16,-35 0 15,-17 0-31,-19 0 0</inkml:trace>
  <inkml:trace contextRef="#ctx0" brushRef="#br0" timeOffset="52273.32">14005 10142 0,'0'18'0,"0"-36"0,-70 71 16,-1 0-1,36 18 1,35-36 0,35 36-1,36-36 1,17-53 0,-35-17 15,-36 0-16,-52-18 1,-35 17 0,-19 19-1,37 52 1,34-17-16,-35 35 16,18 35-1,17 0 1,53-35-1,1-53 1,52-53 0,-35-35-1,-36-36 17,-52 54-17,17 52-15,-17 1 0</inkml:trace>
  <inkml:trace contextRef="#ctx0" brushRef="#br0" timeOffset="61763.92">14746 9807 0,'0'0'0,"-18"-17"0,1 17 31,17 17 16,17 1-31,1-1 0,0 1-16,-1-18 15,1 18-15,17 17 16,18 36-1,0-1 1,0 1 0,-18-54-1,-17 19 1,0-19 0,-18-34 30,0-1-30,0 0-16,-18 18 16,-17-17-1,-1 70 1,1-18 0,-18 53-1,18 18 1,35 17-1,53 1 1,-18-18 0,36 52-1,-1-34 1,-34-54 0,-19-34-1,-52-19 16,-18 1-15,-35 17 0,35 1-1,18-19 1,17 1 0</inkml:trace>
  <inkml:trace contextRef="#ctx0" brushRef="#br0" timeOffset="66861.75">10583 12700 0,'0'0'15,"-17"0"-15,-19 0 16,1 0 0,53 18 15,-1-18-31,19 17 15,70-17 1,17 0 0,-52 0-1,-1-17 1</inkml:trace>
  <inkml:trace contextRef="#ctx0" brushRef="#br0" timeOffset="67046.14">10654 12982 0,'0'0'0,"18"-17"16,-1 17-1,54-18 1,17 18-1</inkml:trace>
  <inkml:trace contextRef="#ctx0" brushRef="#br0" timeOffset="73664.86">12453 12171 0,'0'0'0,"-18"-18"0,18 1 16,-53-1 0,-88 0-1,36 1 1,16 34 0,54 1-1,0 52 1,35 19-1,35 34 1,53 1 0,-35-36-1,35 18 17,-52-18-17,-89-18 1,0-34-1,0-19-15,-18 1 16,-17-18 0,71-35-1,17 17 1,17 0 0,54 1-1,17 70 1,18 70-1,-53-17 1,-18-35-16,-17 52 16,-18 53-1,0-70 1,-18-53 15</inkml:trace>
  <inkml:trace contextRef="#ctx0" brushRef="#br0" timeOffset="121168.99">13212 12577 0,'0'-18'16,"17"18"-16,1-18 31,-1 1-15,-17-1 0,-17 0-1,-1 1 1,18-1-16,-17 0 15,-19-17 1,-17 35 0,0 0-1,-17 53 1,-1 18 0,18 34-1,18 1 1,35 0 15,18-53-31,35 35 31,35-17-15,0-54 0,53-34-1,-17-18 1,-89 17-16</inkml:trace>
  <inkml:trace contextRef="#ctx0" brushRef="#br0" timeOffset="123220.8">13317 6597 0,'0'0'0,"0"-18"15,-17 1 1,17-19 0,0 1-1,-18 17 1,18 1-1,18 34 32,-18 1-47,17 17 16,1 18 0,0 36-1,-1-1 1,-17-35 15,0-18-31,0 0 16,0 18-1,0-35 1,0-36 15,-17 0-31,-1-34 16,0-37-1,18-16 1,0-1 0,0 53-1,0-18 1,0 36 0,0 53 15,0-1-16,-17 36 1,-1 18 0,0 17-1,18-18 1,0-34 0,0-19-1,0-70 16,0 1-15,0 16-16,0-34 16,0-36-1,0 53 1,0 71 0,0 17-1,0 53 16,18 0-15,0-17 0,-18-36-1,17-35 1,-17-18 0,0-34-1,18-37 1,-18 54-1,0 17-15,-18 54 32,18-1-32</inkml:trace>
  <inkml:trace contextRef="#ctx0" brushRef="#br0" timeOffset="128377.08">13970 11977 0,'0'0'0,"-18"0"0,-17 0 31,17-18-15,18 1 0,0-1-1,18 0 16,0 18-31,52 18 16,-34 17 15,-19-17-31,18 35 16,-35 53 0,0 17-1,0 18 1,0-53-1,0-52-15,36 34 16,70 1 0,70-36-1,-35-35 1,-70-18 0,-36-17-1,-106 17 1,-52 36-1,35 17 1,52-17 0,-16 53-1,16 34 1,36 37 0,36-19-1,-19-17 1,18 0-1,-52-1 1,-71-34 0,-54-18-1,54-18 1,0-35 0</inkml:trace>
  <inkml:trace contextRef="#ctx0" brushRef="#br0" timeOffset="148505.21">19350 6562 0,'0'-18'31,"18"18"78,-1 0-77,-17-18-17,0 1 1,0-1 0,18 18-1,-18-18 1,0 36 46,0 0-46,0-1-16,0 19 16,0-19-1,17 19 1,-17 34-1,18 1 1,-18-1 0,0-17-1,18-18 1,-18-17-16,0 17 16,17-17-1,-17-36 32,0 1-31,0-1-16,0 0 15,-17 1 1,-1-1 0</inkml:trace>
  <inkml:trace contextRef="#ctx0" brushRef="#br0" timeOffset="149038.88">19385 6473 0,'18'-17'16,"-1"17"15,-17-18-15,0 36 30,-17-1-30,17 1 0,-18 0-16,-17 17 15,0 18 1,17-18 0,0-35-16,1 36 31,-1-19-31</inkml:trace>
  <inkml:trace contextRef="#ctx0" brushRef="#br0" timeOffset="149422.64">19420 6967 0,'0'-17'31,"18"17"16,0 0-31,-1 0-16,1 0 15,70-18 1,-53 18-1</inkml:trace>
  <inkml:trace contextRef="#ctx0" brushRef="#br0" timeOffset="152859.72">11254 14781 0,'0'0'16,"-18"0"-16,0 18 15,18 0 1,53-1-1,18-17 1,52 18 0,-70-18-1,-18 18-15</inkml:trace>
  <inkml:trace contextRef="#ctx0" brushRef="#br0" timeOffset="153026.79">11236 15275 0,'0'0'0,"0"18"0,0 0 31,18-18-31,52-18 16,-35 18-16,71-35 15,0 17-15</inkml:trace>
  <inkml:trace contextRef="#ctx0" brushRef="#br0" timeOffset="153660.6">12894 14640 0,'0'0'16,"-35"-123"-16,-36-1 31,18 71-15,0 18 0,0 18-1,1 52 1,34 0-1,0 36 1,71 34 0,71 1-1,34 0 1,1-18 0,-106-17-1,-53-54-15,0 54 16,-106 17 15,-35-17-15,53-36-1,17-35 1,54 0 0,34-35-1,36 35 1,0 0-1,-35 0-15,70 35 16,0 53 0,-35 53-1,-35-17 1,-18 52 0,-18-70-1</inkml:trace>
  <inkml:trace contextRef="#ctx0" brushRef="#br0" timeOffset="154144.79">13600 14658 0,'0'0'16,"-36"-35"-16,19-1 15,-1 19 1,18 34 15,18 36 0,17 0-15,-35-18-16,35 54 16,0 52-1,1 0 1,-19-53-1,19-53 1,-1-17 0,18-18-1,35-53 1,0 0 0,-70 36-1</inkml:trace>
  <inkml:trace contextRef="#ctx0" brushRef="#br0" timeOffset="154344.74">13758 15064 0,'0'0'15,"0"-18"-15,0 0 16,18 18-1,17-17 1,36-36 0,-18 35-1</inkml:trace>
  <inkml:trace contextRef="#ctx0" brushRef="#br0" timeOffset="154561.84">13529 14623 0,'0'0'15,"-18"-18"-15,1 0 16,17-35 0,53 18-1,-36 0-15,71-18 16,54-18-1,-37 54 1</inkml:trace>
  <inkml:trace contextRef="#ctx0" brushRef="#br0" timeOffset="155245.09">14288 14305 0,'0'0'0,"0"-17"0,0-36 15,35-18 1,0 36 0,0-1-1,1 36 1,-19 18 0,-34 35-1,-19 53 1,-34 35 15,52 0-15,18 0-1,35-70 1,89 35 0,70-54-1,-18-52 1,-88-17-1,-52 17-15,-19-18 16,-52 18 0,-53 53-1,17 35 1,54-17 0,-1 52-1,36 18 1,35-17 15,-18-71-15,-35 0-1,-71-36 1,-34-17-16</inkml:trace>
  <inkml:trace contextRef="#ctx0" brushRef="#br0" timeOffset="167404.7">11606 16669 0,'0'0'0,"-17"0"15,87 0 1,54 0 0,-18 17-1,17-17 1,1 18 0,-36-18-1,-53 18-15</inkml:trace>
  <inkml:trace contextRef="#ctx0" brushRef="#br0" timeOffset="167588.9">12047 17074 0,'0'0'0,"-17"36"0,-1-1 15,71-35 16,0 0-15,70-18 0,-17 1-16</inkml:trace>
  <inkml:trace contextRef="#ctx0" brushRef="#br0" timeOffset="168256.03">13547 16298 0,'0'0'0,"-18"-17"0,-17-1 15,-1 18 1,19 0 0,-18 35-1,35 18 1,17 18-1,36-36 1,18 53 0,-18 0-1,-36 18 1,-34-17 15,-19-37-15,19-52-1,-36 18 1,35-53 0,18 0-1,53-1 1,0 36 0,35 18-1,18 35 1,-53 17-1,0 36 1,-36-18 0,1-35-1,0-17 1,17-36 0</inkml:trace>
  <inkml:trace contextRef="#ctx0" brushRef="#br0" timeOffset="192030.84">14411 16298 0,'0'-17'15,"0"-1"1,18 18 0,-18-18-1,0 36 32,17 0-31,-17-1-1,18 36 1,-18-17-16,18 34 16,17 71-1,18-17 1,-36-36 0,1-70-16,0 34 15,17-52 1</inkml:trace>
  <inkml:trace contextRef="#ctx0" brushRef="#br0" timeOffset="192281.64">14393 16351 0,'0'0'16,"0"-17"-16,18 17 16,0-18-1,17 18 1,18-18 0,35 1-1,-35-1 1</inkml:trace>
  <inkml:trace contextRef="#ctx0" brushRef="#br0" timeOffset="192498.73">14570 16510 0,'0'0'0,"-36"0"15,19 18 1,70-18 0,70-18-1,-35-17 1,-35 17-16,0 18 0</inkml:trace>
  <inkml:trace contextRef="#ctx0" brushRef="#br0" timeOffset="194349.71">22560 6509 0,'0'0'16,"-18"0"-16,-17 0 16,18 0 15,-1 17-15,18 1-1,-18 0 1,18-1-1,-17-17 1,17 18 0,0 17-1,17 18 1,1 18 0,-18-18-1,18 17 1,-1-17-1,-17-35 1,0-36 31,0 0-47,0-52 31,0-18-15,0 17-1,18-35 1,-18 36 0,-18 70-1,18 35 1,-17-17-16,-1 52 16,-17 54-1,35-18 1,0-54-1,0-34 1</inkml:trace>
  <inkml:trace contextRef="#ctx0" brushRef="#br0" timeOffset="195736.97">15240 15681 0,'0'-18'0,"0"36"0,0-53 16,0 17-1,0 0 1,18 1 0,35-18-1,17-1 1,-17 19-1,-35 17-15,17 17 16,-17 54 15,-36 52-15,-35 36 0,35-36-1,1 19 1,52-19-1,53-52 1,53-54 0,-17-17-1,-54-17 1,-52-19 0,-71 19-1,-17 17 1,17 17 15,35 1-31,-17 35 16,35 17-1,70 19 1,89 34 0,-53-35-1,17 53 1,-70-52-1,-70-54 1,-19-17-16,-34 17 16,-107-18-1,-34-17 1</inkml:trace>
  <inkml:trace contextRef="#ctx0" brushRef="#br0" timeOffset="198572.72">17127 16087 0,'0'0'16,"-17"17"-16,34-34 31,19 17-31,-1-18 16,0 0 0,53 1 15,36 17-16,-36 0 1,-35 0-16,-18 17 0</inkml:trace>
  <inkml:trace contextRef="#ctx0" brushRef="#br0" timeOffset="198739.78">17445 16387 0,'0'0'0,"-35"0"0,17 0 15,18-36 1,70 1 0,19 17-1,17 1 1</inkml:trace>
  <inkml:trace contextRef="#ctx0" brushRef="#br0" timeOffset="212800.68">18433 15452 0,'-18'-18'15,"36"36"-15,-36-54 0,0 19 16,1-1 0,-1 0-1,0 1 1,1 52-1,-1 0 1,1 18 0,34 36-1,36 16 1,18 36 0,34-17-1,-69-71 1,-19 35-1,-70-35 1,-70 0 0,52-53-1,-17 17 1,53-34 15,35-18-15,35-1-1,1 36 1,52 36 0,18 34-1,-1 18 1,-69-17 0,-19-36-16,-17 36 15,-35-1 1,17-34-1</inkml:trace>
  <inkml:trace contextRef="#ctx0" brushRef="#br0" timeOffset="213433.05">19121 15399 0,'0'0'0,"-53"-53"16,17 18-1,19 17-15,17 0 16,17 1 0,19-1 15,17 36-15,-36-1-1,1 1-15,-18 17 16,-53 53-1,0 54 1,35 52 0,18-71-1,0-70-15,36 35 16,17 0 0,17-52-1,-35-36 1,1 0-1,-36-18 1,17 53 0,1 36 15,0-1-15,-18-52-16,17 53 15,-17 34 1,-53-34-1,18-53-15</inkml:trace>
  <inkml:trace contextRef="#ctx0" brushRef="#br0" timeOffset="-202574.29">4657 10283 0,'0'0'0,"-18"0"0,-17 0 31,-1 18-15,1-18-1,18 18 1,-1-18 0,0 0-16,1 17 15,-1-17 16,36 0-15,17 0 0,-17 0-16,70 0 15,-35-17 1,88 17-16,88-18 31,0 0-15,-17-17-1,-71 35 1,36-17 0,-72-1-1,-52 18 1,-70 0 15,-19 0-15,19 0-16</inkml:trace>
  <inkml:trace contextRef="#ctx0" brushRef="#br0" timeOffset="-198675.06">23901 9190 0,'-18'-18'16,"36"36"-16,-36-71 0,0 18 0,-35-36 16,-35 18-1,0 53 1,-71 0 15,18 53-15,53 0-1,88 0 1,18-18 0,88 18-1,17 18 1,36 17-1,-53 0 1,-54 0 0,-69 18-1,-71-35 1,-53-18 0,35-53-1,-18-36 1,89-52 15,53 18-31</inkml:trace>
  <inkml:trace contextRef="#ctx0" brushRef="#br0" timeOffset="-198109.18">23901 9331 0,'0'0'15,"17"0"-15,-17-35 16,-17 17 0,-1 0-1,36 36 17,-1 35-17,19 35 1,-19-35-1,1-35 1,0 17 0,-1-17-1,-17-36 1,35-35 0,-17-35-1,0 35 1,17 35-1,-17 36 1,17 35 0,-17 0-1,52 0 1,36-36 0,17-34-1,-17-36 16,-88-18-15,-36-35 0,-70 1-1,-35 87 1,70 18 0,17 18-16,36-1 0</inkml:trace>
  <inkml:trace contextRef="#ctx0" brushRef="#br0" timeOffset="-196989.99">24888 9225 0,'0'0'0,"-35"-35"0,-18 0 15,-17 17 16,34 18-15,19 35 0,52 18-1,18-18 1,35 18 0,0-35-1,-17-18 1,-36-53-1,-35 0 1,-53 0 0,0 18-1,-17 53 1,35 35 0,-1 17-1,54 18 16,52-17-15,72-36 0,-37-53-1,37-52 1,-54-36 0,-71-17-1,-52 52 1,17 36-16,-34-1 15,-19 54 1,36 70 0,35 18-1,17-35 1,72-1 0,52-34-1,35-36 16,-17-71-15,-89 0 0,-52-34-1,-18 16 1,-35 54 0,35 53-1,-18 52 1,0 54-1,71-1 1,0-35 0,-35-52-16,35 34 15,0 18 1,-36-70 0,-34-18-1,-19-35 16,-34-71-15,-1-70 0,1-18-1,52 35 1,1 88 0,52 18-1,53 36 1,35 52-1,-52 0 1,0 36 0,-89 17-1,-141 0 1,-141-17 15</inkml:trace>
  <inkml:trace contextRef="#ctx0" brushRef="#br0" timeOffset="-195288.97">3334 6756 0,'0'0'0,"17"0"32,-34-18-1,-1 18-15,36 0 15,17-18-16,53 1 1,53-18 0,-35-1-1,53 1 1,-71 35 0,-35 0-1,-35 0 1,-36 0 31,0 0-47</inkml:trace>
  <inkml:trace contextRef="#ctx0" brushRef="#br0" timeOffset="-194888">3775 6421 0,'0'0'0,"-18"-18"0,18 0 16,-35 1 0,17 17-1,1 0 1,69 17 15,1 1-15,0-18-16,35 18 15,54-1 17,-37-17-17,-69 18 1,-36 17-1,-18-17-15,0 17 16,-52 36 0,-1-1-1,54-52-15</inkml:trace>
  <inkml:trace contextRef="#ctx0" brushRef="#br0" timeOffset="-178620.83">5644 6227 0,'-17'0'16,"-1"0"-16,1-18 15,-19 18 1,19 0 0,17-18-1,17 18 32,1 0-31,0 18-1,34 0-15,19-1 16,70 36 0,0 0 15,18 35-15,-53-35-1,-53-18-15,35 36 16,53 35-1,-35-36 1,-53-34 0,-36-36-1,-34-18 1,-36-17 0</inkml:trace>
  <inkml:trace contextRef="#ctx0" brushRef="#br0" timeOffset="-178068.7">6421 6050 0,'0'0'0,"0"-18"0,0-17 16,17 0 0,-17 0-1,0 52 32,-35 71-16,0 18-15,17-53-16,-35 88 16,-35 53-1,0-17 1,35-89-1,35-53-15,-17 18 16,-18 0 0,35-18-1,1-35 32,17-17-16,17 17-31</inkml:trace>
  <inkml:trace contextRef="#ctx0" brushRef="#br0" timeOffset="-168145.03">10389 6562 0,'0'-18'0,"-17"18"31,-1 0 16,18-18-31,-18 18 31,18-17-16,-17 17-16,-1 0 48,18 17-32,-18-17-31,18 18 31,-17-18-15,-1 18 0,1-18-1,-1 0 1,18 17 0,-18-17-1,18 18 1,-17-18-1,-1 35 1,0-17 0,1 17-1,17 0 1,0 1 0,17-19-1,-17 1 1,0 0-1,18-1 1,0 19 0,-1-19-1,-17 1 1,18-1 0,0 1-1,-1-18 1,1 18-1,-1-18 1,-17 17 0,18-17-1,0 0 1,-1 18 15,19-18-15,-19 0-1,19-18 1,-1 1 0,-17-1-1,-1-35 1,-17-17 0,0 17-1,-17-18 1,-1 36-1,-17-18 1,-1 18 0,-17-1-1,36 19 1,-19-1 0,1 18 15,18-18-16,-1 18 1,0 0 0,-17 18-1,0 0 1,17 17 0,0-17-1,1 17 1,-1 0-1,18 18 1,0-18 0,18 1-1,-1 17 1,1-18 15,17 18-15,1-36-1,-19 1 1,19 0 0,-19-1-1,36-17 1,-35 0 0,35 0-1,-18 0 1,0-17-1,-17 17 1,0 0-16,-1-18 16,1 18-1,-1-18 1,1-17 15,-18 18-15,0-36-1,-18-18 1,-17 18 0,0 18-1,0 0 1,-1-1 0,19 19-1,-19-1 1,19 0-1,-36 18 1,0 0 0,18 0-1,-1 18 17,19-18-17,-19 35 1,19-17-1,-1 17 1,18 1 0,0-1-1,0 0 1,0 18 0,18-18-1,-1 1 1,1 16-1,17-16 1,18-1 0,-17-17 15,-1-18-15,18 0-1,0 0 1,-18-18-1,0 0 1,-35 1-16,18-1 16,0-52-1,-18-1 1,-18-17 0,-17 35-1,-1-35 1,-17 17-1,18 18 1,17 53 0,18-17-1,-35 17 1,0 35 0,-18 0-1,0 18 1,35-18-1,-17 18 1,35 0 0,0 0-1,0-18 1,0 18 0,35 0-1,-17 0 1,35-18-1,-18-17 1,18 17 0,0-35-1,0 0 17,-18-17-17,1-19 1,-1-17-1,-17 1 1,-18-19 0,-18 18-1,-17 0 1,-1 18 0,-17 0-1,36 17 1,-36 0-1,18 1 1,-18 17 0,17 0-1,19 17 17,-19 1-17,19 17 1,-1 18-1,1-18 1,17-17-16,0 17 16,17 18-1,1 0 1,17-18 0,0-17-1,18 0 1,18-1-1,-1-17 1,-17-17 0,-17-1-1,17-17 17,-36-36-17,-17 1 1,-17 17-1,-1 18-15,-17-18 16,-36 0 0,18 0-1,-17 35 1,34 18 0,1 18-1,0 35 1,-1 17-1,36-17 1,0 35 0,18-35 15,17 0-15,1-18-1,-19-35 1,19 0-1,16-17 1,-34-36 0,0 18-1,-18-18 1,-18 0 0,0 18-1,1 17 1,-1 36 15,18-1-15,-17 1 15,17-1-15,0 1-1,17 0 1,1-1-1,-18 1 1,17 0 0,1 17-1,-18 0 1,18-17 0,-1-18-1,-17 17 1,18-17-1,0 0 1,-1-17 0,1 17 15,17-18-15,-17-17-1,17 0 1,-35 17-1,0 0-15,0-17 32,-17 17-17,-1-17 1,0 18 0,1-1-1,-1-17 1,-17-1-1,-1 19 1,19-1 0,-19 18-1,19 0-15</inkml:trace>
  <inkml:trace contextRef="#ctx0" brushRef="#br0" timeOffset="-159314.66">13476 6403 0,'0'0'0,"-18"18"47,1-18-32,-1 0 1,18 17 0,-17-17-1,-1 0 1,0 0 46,18-17 1,-17 17-48,-1 0 189,18 17-33</inkml:trace>
  <inkml:trace contextRef="#ctx0" brushRef="#br0" timeOffset="-154142.33">13494 6473 0,'17'-17'31,"-17"-1"1,0 1-1,0-1-16,-17 18 64,-1 0-33,18 18-30,-18-18-16,1 0 16,-1 0-1,1 0 1,17 17 93,-18-17-93,0 18 0,18-1 15,-17-17-31,17 18 31,-18-18-15,18 18-1,-18-1 1,18 1 0,0 0-1,-17-18 1,17 17-1,0 19 1,0-19 0,0 1 15,0 0-15,0-1-1,0 1 16,0-1-15,0 1 15,0 0 16,17-18-47,-17 17 16,0 1 15,18-18-31,-18 18 16,18-18-1,-1 17 1,-17 19 15,36-19-15,-36 1-1,35-1 1,0-17 0,0 18-1,1-18 1,-1 0 0,0 0-1,-17 0 1,17-35-1,-17 17 1,-18 1-16,17-19 16,-17-34-1,0 17 1,-35 0 15,17 18-15,-17-1-1,0 1 1,-18 0 0,35 17-1,-17 0 1,17 1 0,-17-1-1,18 18 1,-1 0-1,0 18 1,-35 17 0,36 0-1,-19 1 1,36-1 15,-17 0-15,17 18-1,17-18 1,1 1 0,0-19-16,-1 36 15,19 0 1,-1-18 0,0 1-1,-17-19 1,17 1-1,0 0 1,1-18 0,17-18-1,-18 18 17,0-18-17,0 1 1,-17-1-1,-18-17 1,0 17-16,-18-17 16,1-36-1,-19-17 1,1 0 0,18 35-1,-19 18 1,19-1-1,-19 1 1,19 35 0,-19 0 15,1 0-15,-35 35-1,34-17 1,19 0-1,-1-1 17,18 1-1,0 0-15,0-1-1,0 19 1,18-36-1,-18 17 1,17-17 0</inkml:trace>
  <inkml:trace contextRef="#ctx0" brushRef="#br0" timeOffset="-149353.28">14905 6421 0,'17'0'16,"-17"-18"30,18 18 1,0 0 0,-1 0-31,-17 18-16,71-1 15,0 18 1,-36-17-16,71 35 31,35 18-15,18 17 0,-1-18-1,-87-34 1,17-1-1,-35-17 1,-71-18 47,18-18-63,-17 18 15</inkml:trace>
  <inkml:trace contextRef="#ctx0" brushRef="#br0" timeOffset="-148760.08">15663 6297 0,'0'-18'0,"0"36"0,0-53 0,0 17 16,0 1-1,18 17 1,-18 17 31,0 1-32,-35 35 1,-1-18-16,-16 53 16,-72 89-1,18-1 1,-17-17-1,35-18 1,35-53 0,-36 35-1,72-87 1,-1-1 0,18-53 30,-18 18-46,18-17 47</inkml:trace>
  <inkml:trace contextRef="#ctx0" brushRef="#br0" timeOffset="-146148.87">19403 6579 0,'0'-17'31,"0"-1"-15,0 0-1,0 1 1,0-1 0,0 0-1,-18 18 16,18 18-15,-17-18-16,-1 18 16,-35 35-1,0-18 1,0 0 0,35 1-1,1-19-15,-1 1 16,-17 35-1,0 0 1,17 0 0,0-18-1,18 18 1,18 0 0,0 0-1,17-36 16,0 18-15,0-17 0,1 0-1,-1-18 1,0 0 0,1-18-1,17-17 1,-36-18-1,1 18 1,-18-18 0,0-18-1,-18 1 1,-17-1 0,0 36-1,-1-18 16,1 18-15,-18-1 0,18 36-1,0 0 1,-36 36 0,0-1-1,19 0 1,34 0-1,0 1 1,1 17 0,17 0-1,35-18 1,0 0 0,36 18-1,-1-18 16,18-17-15,-35-18 0,0 0-1,18-18 1,-18-17 0,-18-18-1,-17 18 1,-1-36-1,1-17 1,-36 0 0,1 53-1,-1-1-15,0 1 16,-17 0 0,-18-1 15,-17 36-16,17 0 1,-18 18 0,1 35-1,34 18 1,19-1 0,17-17-1,17 35 1,1-35-1,17 0 1,1-18 0,16 1-1,1-1 1,18-17 0,0-18 15,-36-18-16,0 0 1,0-35 0,-17 0-1,-18-17 1,-18-36 0,-17-17-1,-53 34 1,0 72-1,35 17 1,-35 70 0,70-34-1</inkml:trace>
  <inkml:trace contextRef="#ctx0" brushRef="#br0" timeOffset="-143430.15">22613 6562 0,'-18'-18'16,"1"18"-16,-1-18 31,0 18-16,18-17 1,-17-1 47,-1 18-48,1 18 1,-1-1-1,0 1 1,-17 35 0,17 0-1,18 0 1,0-36-16,-17 36 16,17 0-1,35 18 16,-17-36-31,17 0 32,0-17-17,0 0 1,1-18 0,-1 0-1,18-18 1,0-35-1,0 0 1,-18-17 0,-35-1-1,0 18 1,-35-17 0,-36 17-1,36 17 1,-36 19-1,1 17 1,17 35 0,0 0 15,18-17-15,17 35-1,0 0 1,18-18-1,0 18 1,0-18 0,18 1-1,0 16 1,17-16 0,-17-19-1,35 1 1,-1 0-1,19-18 1,-18 0 0,-18-18 15,36 0-15,-36-17-1,0-18 1,-17 0-1,-18-17 1,-18-18 0,-35-1-1,-35 36 1,35 36 0,-17-1-1,17 18 1,0 35-1,18 18 1</inkml:trace>
  <inkml:trace contextRef="#ctx0" brushRef="#br0" timeOffset="-141720.02">25329 6597 0,'-17'0'31,"-1"0"-16,36 18 32,-1-18-31,1 17-16,53 1 16,52 52-1,-17-17 1,-71-35-16,53 35 15,18 17 1,-53-34 15,-35-1-15,-36-35 15,1-18-31</inkml:trace>
  <inkml:trace contextRef="#ctx0" brushRef="#br0" timeOffset="-141336.1">25806 6668 0,'0'0'0,"-18"-18"0,18-35 16,0 18-1,0 17 1,0 0 0,-18 36 15,-34 35-15,-54 53-1,-18 17 1,36 1-1,53-36 1,17-53-16,-17 18 16,-18 18-1,35-54 1,18-34 15,18-19-15</inkml:trace>
  <inkml:trace contextRef="#ctx0" brushRef="#br0" timeOffset="-140369">28434 6526 0,'-18'0'15,"18"18"1,18-18 15,0 0 0,-18 18-31,52-1 32,1 19-17,71 52 1,17 18 0,-35-36-1,-18 1 1,-35-54-1,-35 1-15,-1 0 16,1-1 0,-36-34 15,1-1-31,-1 0 16</inkml:trace>
  <inkml:trace contextRef="#ctx0" brushRef="#br0" timeOffset="-139898.16">28875 6579 0,'0'0'15,"17"-17"-15,1-36 16,0 17-1,-1 1 1,1 35 0,-36 18-1,1 17 1,-54 36 0,1 35-1,17-18 1,17-53-16,-16 36 15,-19 17 17,18-35-17,35-18 1,1-35 15,17-18 16,-18 18-16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10:07:21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18239 6403 0,'-18'0'32,"0"0"-1,18 18-16,-17-18 1,17 17 0,17-17 62,1 0-63,0 0 1,-1 0-16,1 0 16,17 0-1,0 0 1,-17 0-16,35-17 16,70 17-1,54-36 16,17 19-15,-71-1 0,36 18-1,-53-18 1,-53 18 0,-18 0-1,-17 0 1,17 0-1,-17 0 17,-1 0 15,1 0-16,0 18-16,-1-18 1,19 0 0,-19 0-1,18 0 1,-17 18 0,0-18-1,17 0 1,-17 0-1,-1 0 1,1 0-16,0 17 16,-1-17-1,-17 18 1</inkml:trace>
  <inkml:trace contextRef="#ctx0" brushRef="#br0" timeOffset="9713.26">24712 10213 0,'-18'0'16,"1"0"-1,17 18 1,-18-1 0,36-17 15,-1 0-31,19 0 16,70-17-1,52-1 1,19-17-1,-54 35 1,36 0 0,-36 0-1,-52 0 17,-36 0-17,-52 0 16,-1 0-15,0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10:09:06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8061 10213 0,'0'0'0,"0"-35"0,-18-18 16,-35 0-1,36 35 1,17 36 15,0 35 0,0 70-15,0 107 0,0-19-1,0-105-15,17 159 16,19 176 0,-19 35-1,19-18 1,-19-158-1,19 106 1,-1-89 0,-18-193-1</inkml:trace>
  <inkml:trace contextRef="#ctx0" brushRef="#br0" timeOffset="1317.34">7408 9878 0,'0'0'16,"-70"-36"0,34 19-1,54-1 1,106 1 0,17-1-1,176-35 1,124-18-1,141-34 1,-123 34 0,352-35-1,36 18 1,-71 18 15,-141-1-15,-300 36-1,-17-1 1,-160 1 0,-105 35-1,-35 18 17,0-1-17,-1 19 1,19-1-1,-36 0-15,17 18 16,-17 71 0,0 87-1,0 54 1,-17-71 15,17-71-31,-18 107 16,18 193-1,18 53 1,52 1 0,1-160-1,52 142 1,-17-71 0,-53-71-1,-53-123 1,0-123-16,-35 52 15,-18 1 1,-36-54 0,1-34-1,-18-36 1,-88 17 15,-88-17-15,-106 0-1,53 18 1,159-18-16,-212 17 16,-247 1-1,-71 17 1,18 1 0,265-19-1,229-17-15,-318 36 16,265-36-1,0 17 17,124 1-32,105-1 15,18 1 1,0 0 15,18-36-15,0-17-16</inkml:trace>
  <inkml:trace contextRef="#ctx0" brushRef="#br0" timeOffset="2742.27">8819 10266 0,'0'0'0,"18"-18"0,17-35 16,-17 36 0,-18 87 31,0-35-32,0 54 1,-18-54-16,18 71 15,18 17 1,0-17 0,-18-53-1</inkml:trace>
  <inkml:trace contextRef="#ctx0" brushRef="#br0" timeOffset="3275.53">8802 10231 0,'0'-53'32,"17"35"-32,1 18 0,35-35 31,53-18-16,70 0 1,36-18 0,-71 18-1,0 18 1,-70 35 0,-54 35-1,-17 54 1,0-1-1,-17 71 1,34 17 0,36-35-1,-18-53 1,-17-70 0,17 35-16,-35 0 31,-53-18-16,-88-17 1,0-1 0,-88-17-1,35 18 1,70 0 0</inkml:trace>
  <inkml:trace contextRef="#ctx0" brushRef="#br0" timeOffset="3759.4">11518 9754 0,'0'0'0,"0"-17"0,0-19 15,18 36 1,-18 36 15,0 34-15,0-17-16,0 53 15,0 88 1,35-35 0,0-53-1,-17-89-15</inkml:trace>
  <inkml:trace contextRef="#ctx0" brushRef="#br0" timeOffset="4259.3">11465 9895 0,'0'0'0,"-35"-53"16,17 1 0,18 16-1,71-17 1,88-17-1,88-1 1,-71 18 0,-70 36-16,70-19 15,18 1 1,-106 35 0,-88 53-1,-17 0 1,-18 88-1,17 35 1,36 19 0,34-19-1,1-53 17,36 36-17,-54-53 1,-88-53-1,-35-35 1,-106-1 0,-53-17-1,159 18-15</inkml:trace>
  <inkml:trace contextRef="#ctx0" brushRef="#br0" timeOffset="4878.18">8643 11765 0,'0'0'0,"0"-17"0,18-1 16,-1 0-1,-17 1 1,18 34 0,-18 54-1,0 88 1,0-1-1,18 54 1,17-71 0,-17-70-1</inkml:trace>
  <inkml:trace contextRef="#ctx0" brushRef="#br0" timeOffset="5444.14">8484 11818 0,'0'0'0,"0"-18"16,-17 1-16,17-18 16,17-1-1,36 1 1,18 17-1,52 1 1,18-19 0,-17 19 15,-54-1-31,54 0 16,-1 1-1,-70 17 1,-53 17-1,-17 1-15,-1 35 16,-17 35 0,-1 71-1,54 53 1,17-54 0,71 19-1,-18-36 1,-35-53-1,-53-53 1,-53-17 0,-88-36 15,-53 1-15,-17-1-1,52 18 1,124 0-16</inkml:trace>
  <inkml:trace contextRef="#ctx0" brushRef="#br0" timeOffset="5862.09">10742 11448 0,'0'0'0,"0"-36"16,0 19 0,18 17-16,-18 17 31,17 72-15,-17 87-1,18-35 1,17 53-1,1-53 1,-36-106 0</inkml:trace>
  <inkml:trace contextRef="#ctx0" brushRef="#br0" timeOffset="6396.12">10654 11501 0,'0'0'16,"-18"-71"-16,18 0 15,71 19 1,35-1 0,-53 35-16,105-35 15,107-18 1,-36 36-1,-70 18 1,-124 34 15,-17 1-31,-18 17 16,-35 53 0,-1 36-1,19 17 1,52 35-1,18-52 1,53 35 0,0-36-1,-71-17 1,-35-71 0,-106 0-1,-70-17 1,-36 0-1,53-1 17,-17 19-17,52-1 1,107-18-16</inkml:trace>
  <inkml:trace contextRef="#ctx0" brushRef="#br0" timeOffset="6912.61">10530 13123 0,'0'-17'0,"0"34"0,0-52 16,0 53-1,18 17 1,0 71-1,-1 70 17,1-17-17,0-71 1,-18-53-16,17 18 16,-17-35-16</inkml:trace>
  <inkml:trace contextRef="#ctx0" brushRef="#br0" timeOffset="7479.27">10495 13123 0,'0'0'0,"-53"-35"16,18 17 0,17 1-1,71-18 1,35-1-1,1 1 1,105 0 15,17-1-15,-17 1 0,-35 17-1,-106 18 1,-18 0-1,-70 53 1,-18 18 0,0 52-1,53-17 1,53 71 0,53-1-1,35-53 1,-70-70-1,-36 0 17,-88-35-17,-106 0 1,-88-18 0,71 17-1,-53-17 1,87 18-1,72 0 1,70-1-16</inkml:trace>
  <inkml:trace contextRef="#ctx0" brushRef="#br0" timeOffset="7963.24">12629 12823 0,'0'0'0,"-17"-17"0,-1-1 16,-17 1 15,35 34 0,0 1-31,0 17 16,18 106 0,17 53-1,-35 18 1,0-124-1,0-17-15</inkml:trace>
  <inkml:trace contextRef="#ctx0" brushRef="#br0" timeOffset="8515.19">12559 12823 0,'0'0'0,"-18"-17"16,-17-18 0,17 35-16,18-36 15,18 1 1,35 0 0,-18 17-1,53 0 1,1 1-1,-1 17 1,-18 0 0,-52 0-1,0 17 1,-1 19 0,-17 17-1,0 0 1,0 35-1,53 88 17,0-70-17,18 35 1,-18-70 0,35-1-1,-53-35 1,-35-17-1,-106 0 1,0 17 0,-123 0-1,35-17 1</inkml:trace>
  <inkml:trace contextRef="#ctx0" brushRef="#br0" timeOffset="9415.43">21802 9543 0,'0'0'0,"0"-18"16,-18-17 0,18-1-1,0 54 32,0 17-47,0 36 16,0-1-16,0 72 15,-18 193 1,-17 123 0,35 89 15,35 53-16,1-194 1,17 193 0,-36-87-1,-70-142 1,36-211 0,17-71-16</inkml:trace>
  <inkml:trace contextRef="#ctx0" brushRef="#br0" timeOffset="10500.16">21149 8961 0,'0'0'32,"706"-89"-32,-283 1 0,-211 53 15,281-71 1,301-70-1,18 17 1,-54 71 0,-299 35-1,176 18 1,-194-1 0,-177 19-1,-193 17 1,-54 0-16,1 17 15,-18 1 1,-18 35 0,18 17-1,0-17 17,18 53-17,35 53 1,0 70-1,-35-35 1,-18 159 0,-53 123-1,-36 71 1,1 35 0,53-194-1,0 230 1,35-36-1,35-18 1,-17-229 0,17 71-1,-17-124 1,-1-105 0,-17-89 15,-53-53-16,-105-53 1,-107-52 0,-158-36-1,-195 0 1,54 36 0,-477-19-1,-35 54 1,247 17-1,512 18 1,87-17 0,195-18-1</inkml:trace>
  <inkml:trace contextRef="#ctx0" brushRef="#br0" timeOffset="11634.02">22260 9666 0,'0'-53'16,"0"88"15,0 18-16,-17 106 1,17-18 0,0-88-16,0 53 15,35 0 1,-17-71 15,-18-70-15,0-36-1,-53-87 1,-18-19 0,36 54-1,17 70 1,18 0 0,53 18-1,71-1 1,17 1-1,-53 17 1,18 1 0,-36 17-1,-52 0 17,0 35-17,-1 0 1,1 18-1,35 18 1,17 17 0,1-35-1,35 17 1,-18-34 0,-70-19-1,-54 1 16,-52 35-15,-18 17 0,0 54-1,53-54 1,-35 36 15,0-17-15,17-54-1,19-18 1,16-17-16,-52 0 16,-35-35-1,17-18 1</inkml:trace>
  <inkml:trace contextRef="#ctx0" brushRef="#br0" timeOffset="12085.21">24359 9402 0,'0'-18'0,"0"36"0,-17-54 15,17 19-15,0 34 32,0 1-32,17 88 31,-17 0-15,36 88-1,-1-71 1,-17-88-16,17 54 15,0-37 1</inkml:trace>
  <inkml:trace contextRef="#ctx0" brushRef="#br0" timeOffset="12602.24">24271 9560 0,'0'0'0,"-18"-35"0,1-18 16,-1 0-1,18 36 1,53-19 0,88 1-1,71 0 17,-18 17-17,35-35 1,-88 36-1,-88 17 1,-53 17 0,0 18-1,0 36 1,0 17 0,0 71-1,36 0 1,16 70-1,1-17 1,-35-71 0,-36-71 15,-70-52-15,-88 0-1,-71-36 1,35 18-1,124-18 1,35 18-16</inkml:trace>
  <inkml:trace contextRef="#ctx0" brushRef="#br0" timeOffset="13021.18">26423 9666 0,'0'0'0,"-18"-35"0,18 0 0,-17-1 16,-1 19-16,0-1 16,1 0-1,17 71 1,0 88-1,0-35 1,0 88 0,17-53 15,1-52-15</inkml:trace>
  <inkml:trace contextRef="#ctx0" brushRef="#br0" timeOffset="13519.8">26317 9719 0,'0'0'0,"-17"-53"0,-1 0 15,0-35 1,18 35 0,71 18-1,17 0 1,124-1-1,141-17 17,-212 36-32,-53 17 31,-123 35 0,-36 53-15,0 36-1,54-36 1,-1-18-16,18 54 16,35 70-1,71 0 1,0-53 0,-71-70 15,-70-36-31,-141-35 15,-89 18 1,36-1 15,105 1-15,54-1-16</inkml:trace>
  <inkml:trace contextRef="#ctx0" brushRef="#br0" timeOffset="13987.16">22878 12047 0,'0'-35'16,"0"70"-16,0-105 0,0 35 0,17-1 16,-17 19-1,18 87 17,-18 89-17,-18 35 1,18-53-1,0-88-15,0 18 16,18-36 0</inkml:trace>
  <inkml:trace contextRef="#ctx0" brushRef="#br0" timeOffset="14437.16">22860 12171 0,'0'0'0,"-18"-53"0,-35-71 15,18 19 1,18 69 0,69-17-1,107 18 1,106 0 0,17-18-1,-141 53 1,-35-18 15,-124 54-31,-35 17 31,18 17-15,0-35-16,0 54 16,17 87-1,53 18 1,71 0-1,-35-88 1,-19 0 0,-104-53-1,-142-36 1,35 1 0,71-18-16,-89-18 15,71 18-15</inkml:trace>
  <inkml:trace contextRef="#ctx0" brushRef="#br0" timeOffset="15378.04">11395 11024 0,'-18'0'15,"36"0"-15,-54-17 0,19 17 0,-1-18 32,36 18 14,-18-18 1,0 1-15,-18 17-1,18 17 16,0 1-32</inkml:trace>
  <inkml:trace contextRef="#ctx0" brushRef="#br0" timeOffset="16475.4">22560 9984 0,'0'0'0,"-18"0"0,1-18 16,-1 0-1,1 1 1,34 17 15,1 0 16,-18 17-16,0 1-15,17-18 0</inkml:trace>
  <inkml:trace contextRef="#ctx0" brushRef="#br0" timeOffset="17056.12">25506 10125 0,'0'-18'15,"0"36"-15,-18-54 0,18 19 16,-17-1 0,17 36-1</inkml:trace>
  <inkml:trace contextRef="#ctx0" brushRef="#br0" timeOffset="17271.23">26405 10142 0,'0'0'0,"0"-17"32,0-1-17</inkml:trace>
  <inkml:trace contextRef="#ctx0" brushRef="#br0" timeOffset="17890.18">22931 12524 0,'0'-18'15,"17"0"1,-17 1 31,-17 17-32</inkml:trace>
  <inkml:trace contextRef="#ctx0" brushRef="#br0" timeOffset="19143.82">22595 11307 0,'0'0'0,"-17"0"0,17-18 15,-18 36 110,0-18-109,1 17 15,-1-17-15,1 0-16,-1 0 16,0 18-1,1-18-15,-107 17 16,-52 1-1,35 0 1,-18 17 0,71 0-1,105-17 17</inkml:trace>
  <inkml:trace contextRef="#ctx0" brushRef="#br0" timeOffset="20043.09">12241 10231 0,'0'0'0,"18"0"0,-18-36 47,0 19-31,-18-1-1,1 0 1,17 36 31,0 0-31</inkml:trace>
  <inkml:trace contextRef="#ctx0" brushRef="#br0" timeOffset="20562.49">8872 10530 0,'0'0'16,"36"-17"-1,-19 17 1,1 0 0,0 0-1,-1 17 1</inkml:trace>
  <inkml:trace contextRef="#ctx0" brushRef="#br0" timeOffset="20812.3">9155 12047 0,'0'0'0,"17"-17"0,1-36 15,0 35 1</inkml:trace>
  <inkml:trace contextRef="#ctx0" brushRef="#br0" timeOffset="21078.1">11800 11906 0,'-52'-35'16,"16"35"-1</inkml:trace>
  <inkml:trace contextRef="#ctx0" brushRef="#br0" timeOffset="21294.52">12453 13194 0,'0'0'0,"0"-18"0,0-17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10:11:21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6862 10760 0,'0'0'0,"-36"0"32,1 35-17,35 53 1,18 106-1,17 141 1,18 124 0,-18-106-1,-17-142-15,17 230 16,53 265 0,0 0 15,-17-107-16,17-175 1,-53-266 0,1-87-16</inkml:trace>
  <inkml:trace contextRef="#ctx0" brushRef="#br0" timeOffset="900.8">6526 10795 0,'0'0'0,"-17"0"0,-1-18 16,18-17 0,35 0-1,107 17 1,140-52-1,35 17 1,-140 17-16,281-52 16,371-71-1,36 18 1,-89 53 15,-371 53-15,1 17-1,-212 36 1,-159 0 0,-52 17-1,-19 71 1,1 88 0,18 88-1,17 141 1,52-105-1,-34-142-15,70 177 16,89 211 0,17 18-1,-71-211 1,-88-177 0,54 159-16,-54 141 31,-106-89-16,-105-140 1,17-159 0,-141-71-1,-158-106 1,-177-17 0,-177 35-1,230 53 1,-211 53-1,228 0 1,283-35 0,211-18-1</inkml:trace>
  <inkml:trace contextRef="#ctx0" brushRef="#br0" timeOffset="1601.78">7302 11271 0,'-17'0'16,"17"18"15,17 0-31,1 52 16,35 54 0,0 17-1,18-18 1,-19-52-1,-34-54 1</inkml:trace>
  <inkml:trace contextRef="#ctx0" brushRef="#br0" timeOffset="2101.9">7267 11095 0,'0'0'0,"-17"-18"15,-19-17-15,-17 0 16,53-1 0,53 1-1,124-18 1,70-17 0,-53-1-1,70 1 1,-105 34-1,-106 54 1,-53 17 0,-18 53-1,18 53 17,18 36-17,35 17 1,17-71-1,19 36 1,-37-71 0,-52-17-1,-52-36 1,-1-17-16,-53-1 16,-141 19-1,0-1 1,53 0-1,141-17 1</inkml:trace>
  <inkml:trace contextRef="#ctx0" brushRef="#br0" timeOffset="2519.94">9666 10760 0,'0'0'0,"0"-18"16,0-17-16,0 17 31,0 71 0,0-18-31,18 71 16,17 106-1,0 17 1,1-105 0,-1-1-1,0-88 1</inkml:trace>
  <inkml:trace contextRef="#ctx0" brushRef="#br0" timeOffset="2953.03">9631 11130 0,'0'0'0,"-53"-88"0,-18-18 31,71 71-31,53-53 32,71 17-17,123-17 1,-36 35-1,72-18 1,-89 71 0,-141 18-1,-53 35 1,0-35-16,-18 52 16,0 54-1,18 70 1,53 17-1,0-52 1,-18-88-16,36 52 16,-1 1-1,-70-36 17,-88-53-17,-35-35 1,-124-18-1</inkml:trace>
  <inkml:trace contextRef="#ctx0" brushRef="#br0" timeOffset="4187.85">15505 16387 0,'-53'0'31,"0"0"-15,0 0 0,35 0-1,53-18 1,1 18-16,70-35 15,176-18 1,88-18 15,1 18-15,-177 36 0,-53 17-1,-176 35 1</inkml:trace>
  <inkml:trace contextRef="#ctx0" brushRef="#br0" timeOffset="4621">15769 16210 0,'-17'-53'32,"34"36"-17,-17-1 1,18 18 0,-18-18-1,0 36 32,0 0 31,0-1-62,0 1-1,0-1 1,-18-17 0,18 18-16</inkml:trace>
  <inkml:trace contextRef="#ctx0" brushRef="#br0" timeOffset="5138.99">15363 16492 0,'0'0'31,"0"-123"-31,0 105 16,0 36 0,18 0-1,0 34 1,-1 90 0,1-19-1,17 71 1,1-18-1,34-87 1,-17-54 0,-18-35-16,54 0 15,52-35 1,-18-36 0,36 18-1,-36 18 1,-34 17-1,69-35-15,89 0 32,-53 36-17,-141-1-15</inkml:trace>
  <inkml:trace contextRef="#ctx0" brushRef="#br0" timeOffset="5488.98">17268 15963 0,'0'0'16,"0"-17"-16,-17-1 16,17 0-1,0 36 1,0 35 0,17 70-1,19 54 1,17 34-1,-18-17 1</inkml:trace>
  <inkml:trace contextRef="#ctx0" brushRef="#br0" timeOffset="5974.91">19703 16387 0,'0'-18'0,"0"36"16,-18-36-16,-17 0 16,17 1-16,0 17 15,36 35 1,0 35 0,-1 142-1,19 70 1,-19-35-1,19-106 1</inkml:trace>
  <inkml:trace contextRef="#ctx0" brushRef="#br0" timeOffset="6556.6">19808 16334 0,'0'0'0,"-52"-18"0,-54-53 32,88 1-17,53 35 1,89-18 0,140 17-1,142-17 1,-88 18-1,-142 0-15,177-18 16,105-18 0,-140 36-1,-177 18 1,-141 52 15,-18 0-31,-35 71 31,18 17-15,18 71 0,17-52-1,35 140 1,35 18 0,-17-71-1,-17-123 1,-36-71-16,-18 0 15,-53-35 1,-123-35 0,-141 0-1,53 17 1,-194 0 0,158 18-1</inkml:trace>
  <inkml:trace contextRef="#ctx0" brushRef="#br0" timeOffset="8325.73">9860 12682 0,'0'0'0,"-18"0"0,1-35 16,17-18 0,17 18-1,1 17 1,-53 54 31,17-1-32,18-18-15,0 19 16,0-1 0,35-17-1,-35-1 1,0 1 15,0 0-15,0 70-1,18 18 1,-18-53-16,0 52 16,35 36-1,18-52 1,-17-36 15,-19-36-15,-17-34-1,-35-19 1,-18-52 0,18-71-1,17 36 1,0-89 0,-17 18-1,18 71 1,17 70-1,17 53 1,54 17 0,17 19-1,53-19 1,-35-17 0,70 0 15,-17-35-16,-53 17 1,-106 54 15,-53 34-15,35 36 0,36 18-1,17-36 1,1-53-16,16 53 15,37 18 1,-72-18 0,-52-17-1,-53-18 1,-89 0 15,-17 0-15,53-18-16</inkml:trace>
  <inkml:trace contextRef="#ctx0" brushRef="#br0" timeOffset="9093.99">8837 13141 0,'0'0'0,"-18"-35"0,1 17 16,-36-17-16,-18 0 16,36 17 15,35 36-31,0 17 15,53 141 1,18 71 0,-19 18-1,1-142 1,-35-88-16,0 36 16,17-36-1,-53-52 1,-35-72-1,0 1 1,-35-88 0,18 17-1,52 53 17,36 53-17,-1 18-15,36-35 16,71-19-1,17 36 1,-35 18 0,-71 35-1,-17 71 1,-1 35 0,1 17-1,35-17 1,0-53-1,17 0 1,-34-18 0,-19 35-1,-34-17 1,-36 53 15,-53-18-15,-53 18-1,106-88-15</inkml:trace>
  <inkml:trace contextRef="#ctx0" brushRef="#br0" timeOffset="9844.93">21749 10266 0,'-18'-18'0,"18"1"16,35-36-1,1 53 1,-1 53-1,-17 52 1,-1-16 0,-17 263-1,-17-34 1,34 282 0,19-212-1,34 106 1,36-159-1,-53-177 1</inkml:trace>
  <inkml:trace contextRef="#ctx0" brushRef="#br0" timeOffset="10728.42">21396 10125 0,'0'0'16,"-35"-36"-16,-1 1 15,54-18 1,123-17-1,124-36 1,-36 18 0,-88 35-16,194-53 15,230-35 1,-1 35 0,-211 53-1,53 18 1,-124 17-1,-88 36 1,-124 17 0,19 53 15,-19 53-15,-35 89-1,-17 105 1,-18-71-1,35 195 1,18 53 0,53 17-1,18-194 1,-54-159-16,71 159 16,36 159-1,-107-35 1,-87-89-1,-89-87 17,18-160-17,-54-17 1,1-71 0,-17-35-1,-19-35 1,-17 0-1,-211-36 1,-248 0 0,124 71-1,-247 53 1,158 36 0,230-1-1,159-35 1,141-53-1,52-18-15</inkml:trace>
  <inkml:trace contextRef="#ctx0" brushRef="#br0" timeOffset="11929.09">21678 9860 0,'0'0'16,"18"-18"-16,-18 1 16,17 17-16,1 17 31,17 36-16,-17 36 1,17 87 0,1 18 15,17 0-15,17-53-1,-17-70 1,0-18-1,-18-53 1,-35-36 0,-17-17-1,-1 18-15,0-35 16,-35-36 0,0-18-1,1 36 1,34 35-1,18 18 1,18 0 15,17-1-15,18 1 0,17 17-1,36 1 1,18-18-1,17-1 1,-88 1 0,17 17-1,-52 18 1,-18 18 0,-18 53-1,0-19 1,-17 54-1,35 35 17,53 18-17,88 35 1,-17-70 0,17 17-1,-88-71 1,-141-52-1,-36-36 1,-141-17 0,36 0-1,123 17 1,89 18 0,34 0-1</inkml:trace>
  <inkml:trace contextRef="#ctx0" brushRef="#br0" timeOffset="12680.85">23636 10231 0,'0'0'0,"0"-36"0,0-17 16,0-17-1,0 52 1,18 36 0,17 52-1,18 89 1,0 18-1,-18-72 17,18 1-17,-35-71 1,-18-52 0,-53-36-1,-35-71 1,-36-17-1,54 18 1,52 52 0,53 18-1,71 0 1,53-17 0,17 17-1,-88 35 1,18 1-1,-88 34 17,-36 36-17,1 53 1,-1-18 0,53 53-1,-17-88-15,35 53 16,53 71-1,-1-36 1,-69-71 0,-36-35-16,-36 1 15,-158-19 1,-53 1 0,159 0-1</inkml:trace>
  <inkml:trace contextRef="#ctx0" brushRef="#br0" timeOffset="13581.91">22578 12400 0,'0'0'0,"0"-53"31,0 36-31,-18-19 16,18-17 0,0 71-1,0 17 1,-18 106-1,18 53 1,18-17 0,0-89-1,-18-70-15,35-1 16,0-52 0,-52-53-1,-54-71 1,-17-17 15,53 70-15,-1-18-1,72 54 1,69-18 0,90 35-1,-37 17 1,19 19-1,-89 70 1,-88 17 0,-18-34-16,-17 69 15,-18 54 1,35 0 0,71 17-1,18-88 16,17 36-15,-17-53 0,-107-36-1,-87-18 1,17-17 0,-88 0-1,35 0 1,124 0-16</inkml:trace>
  <inkml:trace contextRef="#ctx0" brushRef="#br0" timeOffset="14315.06">24077 12312 0,'0'0'0,"0"-106"16,-35 18-1,0-18 1,35 88 0,17 89-1,1 35 1,17 123-1,18-17 1,18-71 0,-36-71-1,-35-87 1,-35-54 0,-71-87-1,18-54 16,17 35-15,71 89 0,18-18-1,87 54 1,89-1 0,-35 17-1,18 19 1,-72-1-1,-87 36 1,-53 35 0,0 17-1,17 71 1,36 53 0,52-17 15,18-19-16,0-52 1,-52-53 0,-36-18-1,-124 1 1,1-19 0,-142 19-1,177-36-15</inkml:trace>
  <inkml:trace contextRef="#ctx0" brushRef="#br0" timeOffset="14933.08">23601 13441 0,'0'0'0,"35"-71"15,0-17 1,18 70 0,-17 71-1,-1 71 1,-18-18-1,19 52 1,-1-69 0,0-54-1,-35-70 17,-35-71-17,-18 18-15,-17-89 31,-1 18-15,53 89 0,18 52-16,0-35 15,89 18 1,52 17 0,53 18-1,-18 36 1,-105 17-1,-54-18-15,-17 71 16,0-53-16,-53 52 16,-35 54-1,18-88 1,-36-1 0,0-34-1</inkml:trace>
  <inkml:trace contextRef="#ctx0" brushRef="#br0" timeOffset="16201.07">16192 16245 0,'0'0'0,"18"0"0,0-17 16,-1-19-1,-34 54 16,-1 0-15,0-1 0,1-17-1,-18 0 1,-18 18 15,17-18-31,-17 18 16,-70-1-1,-53-17 1,-1-17 0,-123-1-1,-70-17 1,-18-1 0,159 1-1,123 18-15,-71-19 16,-34-52-1,17 0 1,-36 17 0,72 36-1,-89 17 1,35 18 0,71 0 15,70-17-16,18-1 1,-17-17 0,-18-18-1,-18-35 1,53 35 0,-18 0-1,18 18 1,18 17-1,-18 0 1,18 1 0,-36 17-1,19-18 1,34 18 15,53 35-15</inkml:trace>
  <inkml:trace contextRef="#ctx0" brushRef="#br0" timeOffset="16618.12">12100 15363 0,'-53'-35'31,"18"18"-31,0 17 15,17-18 1,18 36 15,0 17-31,-35 88 16,-18-34 0,-18 52 15,36-53-16,18-53 1,17-53 0,17-34-1,36-90 1,35 1 0,-17 53-1,-36 70-15,18-17 16,18 35-1,-19 53 1,-34-18 0</inkml:trace>
  <inkml:trace contextRef="#ctx0" brushRef="#br0" timeOffset="17602.08">16775 15575 0,'0'0'0,"-18"18"16,0 35 0,18 0-1,18 17 1,0 1-1,17-36 1,18 0 0,70-70-1,54-18 17,105-53-17,-53 18 1,142-35-1,52 17 1,18 0 0,-177 35-1,107-34 1,-36-1 0,0 17-1,-35-16 1,-106 52-1,106-35 1,-18-1 0,0 19 15,-123 35-15,70-1-1,-52 1 1,-54 35-1,-35-18 1,-52 18 0,17-17-1,17-19 1,1 19 0,-36-1-1,-35 1 1,-71-1-1,-17 0 1</inkml:trace>
  <inkml:trace contextRef="#ctx0" brushRef="#br0" timeOffset="18053.08">22049 14199 0,'0'0'16,"-18"-17"-16,-17-1 15,17 0-15,-35-17 16,36 0 0,-1 17-1,18 1 1,35 34 15,71 1-15,35-1-1,-53-17 1,-52 0-16,34 18 16,1-18 15,-54 35-15,-34 1-1,-1-1 1,-17 36-1,-1 34 1,19 1 0,-1-53-1,1 35 1,-36-35 0,17-53-16</inkml:trace>
  <inkml:trace contextRef="#ctx0" brushRef="#br0" timeOffset="18870.89">22137 12947 0,'0'0'0,"-18"-18"0,18 1 15,-35-19 1,17 19-1,1 17 1,-1 0 0,18 17-1,35 19 1,1 52 0,16 124-1,-34 87 1,17 19-1,-17-159 1,17-18 0</inkml:trace>
  <inkml:trace contextRef="#ctx0" brushRef="#br0" timeOffset="23808.75">10530 11095 0,'0'0'0,"-17"17"15,17 1 17,-18-18-17,18 18 1,18-18 0,-18-18 30,17 18-30,-17-18-16,18 1 16,35-18-1,18-18 1,-1 0 0,1 17-1,-54 19 1,71-36-1,54-35 1,34 17 0,18 1-1,-53 17 1,36 0 0,-1 0-1,-17 18 1,-1-18-1,-34 17 1,70-17 0,0 18-1,35-18 1,-70 36 0,70-36 15,-17 17-16,17-16 1,-52 34 0,105-35-1,35 0 1,1 18 0,17-1-1,-123 19 1,158-18-1,0 17 1,-17 0 0,-123 1-1,105-1 1,17 18 0,-69 0 15,-36 18-16,-106-1 1,123 36 0,19 0-1,16 18 1,-34-1 0,-124-17-1,53 18 1,0-18-1,18-18 1,-89-17 0,36-1-1,-35 18 1,-36-17 0,18 17 15,-53 1-16,17-1 1,1 0 0,-1 1-1,-17-19 1,35 18 0,-17-35-1,-36 0 1,0 0-1,-17 0 1,0-17 0,17-1-1,0 18 1,0-17 15</inkml:trace>
  <inkml:trace contextRef="#ctx0" brushRef="#br0" timeOffset="24159.91">21202 10336 0,'0'0'16,"0"-17"-16,0-36 16,0 18-1,0 17 1,0 0-16,18 36 31,17 17-15,35 36-1,19-36 1,69 36 0,36-36 15,-70-17-16,-106-1 1,-36-17-16,-88 0 16,-123 35-1,-54 1 1,107-1 0</inkml:trace>
  <inkml:trace contextRef="#ctx0" brushRef="#br0" timeOffset="25994.33">22719 12735 0,'0'0'15,"0"-17"1,0-1 0,0 0-1,-18 36 16,1 0-31,-19 17 16,-52 35 0,0 19-1,-53 34 1,-36 18 0,-69-35-1,16-35 1,-211-1-1,-88 1 1,-18-36 0,194-17-1,159-1 1,-158 1 0,-195 0-1,0-18 1,36 0-1,175 17 1,-105-17 0,18 0-1,0 0 1,-1 0 0,142 0-1,-53 0 1,35 0-1,36-17 1,105-1 0,71 18-1,-71-18-15,-70 1 32,-1-19-17,19 19 1,105 17-1,-71-18 1,1 18 0,-18 0-1,53 0 1,-36-18 0,72-17-1,69-18 1,19 0-1,17 18 1,0 17 0,-18 1-1,-35-1 17,18 1-17,-53-19 1,-36 36-1,-17 0 1,-35 18 0,17-18-1,88 0 1,36 0 0,35-18-1,18 1 1,-36 17 31,-35-18-16,-17 18-15,17-18-1,35 18-15,-17-17 16,0 17-1,17-18 1,36 18 93,-18 18-109,17-18 16,1 17-16</inkml:trace>
  <inkml:trace contextRef="#ctx0" brushRef="#br0" timeOffset="26445.36">11501 12806 0,'0'0'0,"0"-18"0,-18 1 0,-17-1 15,-18 0 1,-18 18-1,36 0 1,0 18 0,-18 35-1,-18 35 17,-17 0-17,35-52 1,35 16-1,36-34 1,35-18 0,0-18-1,-36 18-15,54 0 16,17 0 0,18 36-1,-53-19 1</inkml:trace>
  <inkml:trace contextRef="#ctx0" brushRef="#br0" timeOffset="44532.03">20955 16545 0,'-18'-88'31,"18"70"-31,0-52 31,0 35-15,-17 35 0,17-18-1,-36 18 1,-34 18-1,-18 52 1,35 1 0,35-36-16,-17 53 15,17 0 1,36-17 15,17-53-31,0-18 16,36 0 15,-36-18-15,-17 0-1,-18 1 1,-35-19 0,17 1-1,0 0 1,18 17-1,36 1 1,-1 17 0,35-18-1,19 53 1,-19 0 0,-35 18-1,-35 18 16,-17 0-15,-18-19 0,17-34-1,0-18 1,1 0-16</inkml:trace>
  <inkml:trace contextRef="#ctx0" brushRef="#br0" timeOffset="45066.46">21519 16439 0,'0'0'0,"0"-17"16,0-1 0,0-17-1,0 17 1,-17 1-1,-18-1 1,-1-17 0,-17 35-1,-17 0 1,-1 17 0,18 54-1,18 35 16,35 0-15,0-18 0,53 0-1,53-35 1,0-53 0,70-18-1,-141 18-15</inkml:trace>
  <inkml:trace contextRef="#ctx0" brushRef="#br0" timeOffset="64096.07">6085 13423 0,'0'18'32,"0"-1"-17,18-17 1,0 0-1,17 0 1,-17 0-16,17-17 16,53-36-1,36-53 1,70-35 0,-71 53-1,53-18 1,-52 53 15,-54 18-15,-34 35-1,-19 0 1,-34 0 15,-1 0-15,0 0-1,1 17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10:19:43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5274 7020 0,'18'-17'0,"-18"-1"31,0 0-15,17 18 15,-17 18-16,0 35 1,0 17 0,0 1-1,18-18 1,-18 35 0,18 71-1,-18 0 1,17 17-1,1-52 1,17 34 0,0 19-1,1 17 1,17 17 0,-18-87-1,0 70 1,-17 0-1,-1 18 1,1-71 0,-18-88-16,18 70 31,-1 0-15,1-52-1,-36-53 1</inkml:trace>
  <inkml:trace contextRef="#ctx0" brushRef="#br0" timeOffset="819.39">7620 6615 0,'0'0'0,"159"-18"15,35 0 1,-88 1-1,-53 17-15,52-18 16,36 0 0,-17 1-1,-36 17 1</inkml:trace>
  <inkml:trace contextRef="#ctx0" brushRef="#br0" timeOffset="1818.32">8643 6491 0,'-18'0'0,"36"0"15,0 0 1,-1 0 15,-17 18 63,18-18-79,-18 17-15,0 1 16,35 35 0,-17-18-1,-18-17-15,18 35 16,-1 35 0,1 0-1,17 53 1,-17-17-1,-1-54-15,19 71 16,34 106 0,1-35 15,-1-18-15,-34-70-1,-1 87 1,18 18-1,-18 1 1,18-71 0,-35-89-16,17 71 15,18 53 1,0-35 0,-36 0-1,1-36 1,0-70-1,-18 18 1,-18-36 15,0-35-15,-17 0 0,-53 18-1,-36-18 1,-17 0-1,18 17 1,70-17-16,-88 18 16,70 0-16,-105-1 15,-159 36 1,-71 0 0,124-18-1,-106 1 1,88-36-1,88 0 17,106-18-17,53 18-15,-17 0 16,-1-18 0,-17 18-1,0 18 1,35 0-1,0-18 1,18 0 0,17 0-1,18-18-15</inkml:trace>
  <inkml:trace contextRef="#ctx0" brushRef="#br0" timeOffset="2825">5221 6879 0,'0'0'0,"-18"0"0,-17 0 32,53 0-17,-1 0 1,36-17-1,-17 17-15,52-18 16,106 0 0,70-17-1,72 0 1,-89 17 0,105-17-1,19 0 1,-71-1 15,-89 19-15,-158 17-1,-18 0 1,-17 0 0,-36 0 15,1 0 0,-1 0 16</inkml:trace>
  <inkml:trace contextRef="#ctx0" brushRef="#br0" timeOffset="4321.41">22207 5345 0,'0'-18'16,"0"36"-16,-17-54 16,-1 36-16,0 0 15,1 18-15,-1-18 16,18 35-1,-17 1 1,17 34 0,0-17-1,0 88 1,17 53 0,-17-18-1,18-70 1,-1 106-1,36 123 1,18 18 0,17 17-1,-17-140 1,17 87 0,-35-17-1,-18 0 1,0-18-1,-35-123 1,0-18 0,0-70-1</inkml:trace>
  <inkml:trace contextRef="#ctx0" brushRef="#br0" timeOffset="4822.14">22578 5221 0,'0'0'0,"264"-53"15,-123 36-15</inkml:trace>
  <inkml:trace contextRef="#ctx0" brushRef="#br0" timeOffset="4856.04">23460 5062 0,'335'-53'0,"-159"18"15</inkml:trace>
  <inkml:trace contextRef="#ctx0" brushRef="#br0" timeOffset="5540.26">24906 4833 0,'176'-35'32,"-352"70"-32,423-88 15,-229 53 1,-18-18-16,17 18 16,-17 18 30,0 0-46,0-1 16,0 36 0,18 53-1,-18 35 1,0-35 0,0-35-16,0 70 31,35 106-16,18 70 1,18 71 0,-18-88-1,35 141 1,0 0 0,-17-35-1,-18-71 1,-36-141-1,-17 18 1,0-71 0,-17-71-1,-19-52 1,1-18 15,-36-18-15,-52 1-1,-18 17 1,-71-18 0,36 18-1,52 0-15,-123 18 16,-211-1 0,105 1-1,-159 17 1,124-35-1,159 0 1,194-17 0</inkml:trace>
  <inkml:trace contextRef="#ctx0" brushRef="#br0" timeOffset="6658.07">6826 7620 0,'0'0'0,"-35"0"0,0 0 31,-36-18-15,36 18-1,-36 18 1,-17 17 0,18 18-1,34 0 1,36 0 0,36 0-1,52-18 1,35 1-1,-52-19 1,-1 18 0,-34 18-1,-72 0 1,-52 18 15,35-36-15,36-35-16,-36 0 15,17 0 1,19-35-16</inkml:trace>
  <inkml:trace contextRef="#ctx0" brushRef="#br0" timeOffset="6907.58">6879 7761 0,'0'0'16,"18"-35"-16,-1 0 16,-17 17-1,18 18 1,-18 53 15,18 53-15,17 35-1,-17-53 1,-18-53-16,17 18 0</inkml:trace>
  <inkml:trace contextRef="#ctx0" brushRef="#br0" timeOffset="7424.69">7214 7708 0,'0'0'0,"0"-17"0,0-19 31,18 54-15,17 52 15,18 36-15,-18-35-1,-17-53-15,17 34 16,-17-16 0,-71-72 15,-18-34-15,-17-54-1,35 1 1,53 35-1,36 35 1,-19 35-16,54-17 16,52 0-1,-17 52 17,-53 54-17,-53-18 1,-70 53-1,-19-18 1,1-18 0,70-70-1</inkml:trace>
  <inkml:trace contextRef="#ctx0" brushRef="#br0" timeOffset="7642.05">7691 7461 0,'0'0'0,"52"-17"16,-16 17-1,-19 17 1,-17 1 0,36 35-1,-1 70 1,36 54-1,-36-71-15</inkml:trace>
  <inkml:trace contextRef="#ctx0" brushRef="#br0" timeOffset="8659.07">23336 6138 0,'-70'-53'31,"34"53"-15,1-17-16,-53 17 15,-36 53 1,19 35 0,52 0-1,53-35 1,17-35-16,36 17 15,88 0 1,36 18 0,-18-18 15,-107-17-15,-52 17-1,-52 18 1,-37-17-1,19-1 1,35-35 0</inkml:trace>
  <inkml:trace contextRef="#ctx0" brushRef="#br0" timeOffset="8910.24">23548 6385 0,'0'0'16,"35"0"-16,-17-17 31,-1 70 1,1-1-17,17 37 1,1-19-1,-19-34-15,1 16 16,-18-34-16</inkml:trace>
  <inkml:trace contextRef="#ctx0" brushRef="#br0" timeOffset="9594.12">23901 6174 0,'0'0'0,"-18"-18"0,18 0 16,0 1-1,0 34 1,0 1 0,18 70-1,17 53 1,-17-53-1,-18-35 1,17 18 0,-17-18-1,0-18 1,0-52 0,0-36-1,-17-53 1,-19-35-1,1 17 1,17 36 0,18 53-1,18-36 1,35 36 0,0 35-1,0 17 1,0 36-1,-36 36 1,-34 16 15,-19-34-15,19-53-16,-18 17 16,-1-17-16</inkml:trace>
  <inkml:trace contextRef="#ctx0" brushRef="#br0" timeOffset="10111.09">24236 6174 0,'0'0'16,"70"-36"-16,-17 1 15,0 0 1,-35 35 15,-18 17-15,-18 19 0,-35-1-1,0 0 1,18-35-16,-18 18 15,0-36 1,53-35 0,53-17-1,18 34 1,35 19 0,-18 52-1,-71 89 1,-87 34-1,-1-34 17,36-71-17,17-18 1,107-35 0,16-18-1,-52 1-15,0-1 0</inkml:trace>
  <inkml:trace contextRef="#ctx0" brushRef="#br0" timeOffset="11212.03">19403 6897 0,'0'0'0,"-53"0"16,18 0 15,52 0 0,1 0-15,70-18 0,106 1-1,0-19 1,-88 36-16,141-17 15,212-36 1,-1 17 0,-176 19-1,53-1 1,-158 18 0,-107-17-1,-52 17 1,0 0 46,-1 0-46,19 0 0,-1 0-16,18-18 15,17 0 1,1 1-1,-18 17 1,-106 35 15,-35 0-15,52-35 0</inkml:trace>
  <inkml:trace contextRef="#ctx0" brushRef="#br0" timeOffset="12413.17">19297 6914 0,'-18'-17'31,"36"17"0,-18 17-15,18 1 0,-1 0-1,-17 17-15,36 53 16,-19-17 15,-17-18-31,18 52 16,-18 72-1,17-18 1,19-54 0,-19-52-1,1 0 1,0-35-1,-1 0 1,1-18 0,0 0-1,34-18 1,1 0 0,53 1-1,-18-1 16,89 0-15,70 1 0,0-1-1,17 0 1,-87 1 0,87-1-1,1 1 1,-18-19-1,-88 36 1,35-17 0,0-1-1,0 0 1,-36 18 0,-69-17-1,-19 17 16,-35 0-15,-17 0 0,-36 0 77,1 0-77,-1-18-16</inkml:trace>
  <inkml:trace contextRef="#ctx0" brushRef="#br0" timeOffset="13414.33">19950 6862 0,'-18'-18'16,"0"18"-1,36 18 63,-18-1-62,18 1 0,-18 17-16,17 18 31,18 70-16,-17 36 1,17 18 0,-17-89-1,17 18 1,1-36 0,-19-17-1,1-35 1,-18-1-16,-18-17 31</inkml:trace>
  <inkml:trace contextRef="#ctx0" brushRef="#br0" timeOffset="14399.74">20585 6932 0,'-18'-18'16,"0"18"15,18-17-31,0-1 47,0 36 0,0-1-32,0 1-15,18 0 0,-18 52 16,18 54 0,17 17 15,-17 0-16,-1-18 1,1-52 0,-18-36-16,17 18 15,1 0 1,-18-35 0,0-1-1,0-34 1,0-19-1,-18 19-15</inkml:trace>
  <inkml:trace contextRef="#ctx0" brushRef="#br0" timeOffset="15467.05">21008 6879 0,'18'-17'15,"-1"17"17,1 0-17,-18-18-15,17 18 32,-17 18 14,0 17-30,18 0 0,-18 0-16,0 18 15,0 88 1,0 18 0,18-18-1,-1-53 1,1-17-1,0-18 1,-1-18 15,-17-17-15,0-1 0,-17-17-16</inkml:trace>
  <inkml:trace contextRef="#ctx0" brushRef="#br0" timeOffset="16084.13">21625 6791 0,'0'0'0,"0"-18"16,0 1 15,0-1-15,0 36 15,0-1-15,18 19-1,-18-19-15,18 71 16,-1 71-1,18 18 1,-17-72 0,17 37-1,-35-37 1,0-69-16</inkml:trace>
  <inkml:trace contextRef="#ctx0" brushRef="#br0" timeOffset="19176.14">8961 7497 0,'17'0'62,"1"0"-30,-1 0-17,1 0-15,35 0 16,53-18-1,-36 0 17,-17 18-32,53-17 15,71-36 1,17 17 0,-18 19-1,-88-1 1,18 18-1,-18-18 1,18 1 0,0-18-1,0-1 1,-36 19 0,-17-1-1,-35 18 1,-1 0-1,-34 0 64,34 0 77,-17 18-125,18-1-15,-18 1 15,18-18 0,-18-18 0,0 1 48,17 17 46,1-18-125,0 18 15,-1 0-15,19 0 16,-1 0-16,35-18 15,36 1 1,0 17 0,-18 0 15,-70 0-15,0 0-1,-1 0 16,1 0-15,-1 0-16,1 0 16,0-18-1,17 18 1,0 0 0,-17 0-1,17 0 1,0 0-1,-17 0 1,0 0 31,-18 18 31,0-1-78,0 1 16,17 53-1,-17 17 1,18-53-16,0 71 16,-1 35-1,36-18 1,0-17-1,-18-53 1,1 0 15,-1 0-15,-17-18 0,-18 1-1,17-19 1,-17 1-1,-17-18 17,17-18-32</inkml:trace>
  <inkml:trace contextRef="#ctx0" brushRef="#br0" timeOffset="20344.09">9260 8326 0,'0'17'15,"-17"-17"1,17 18-16,0-1 31,17-17 0,1-17-31,17-1 16,54 1 0,52-1-1,70-17 1,-34 17-1,-89 0 1,106 1 0,88-1-1,-70-17 1,-18 17 0,-88 1-1,52-1 1,-16 0-1,-19 1 1,-35-1 0,-53 18-1,18 0 1,18 0 0,-18-18-1,-18 18 1,-17 0-16,17 0 31,18-17-15,-18 17-1,-52 0 17,-1 0-32,0 0 0</inkml:trace>
  <inkml:trace contextRef="#ctx0" brushRef="#br0" timeOffset="21230.1">9543 7532 0,'0'-18'0,"0"1"16,0-1 0,-18 0-1,0 36 32,18 0-31,18 52-1,17 54 1,1-54 0,-19-17-16,18 18 15,1 34 1,17 1-1,-18-18 1,-17-52 0,-1-1-1,-17-17 1,-17-18 15</inkml:trace>
  <inkml:trace contextRef="#ctx0" brushRef="#br0" timeOffset="21908.86">10019 7355 0,'0'-17'0,"0"34"15,0-52-15,18 35 32,-18 35-17,0 1 1,0-19-16,17 54 16,1 52-1,17 36 1,0-71 15,-17-52-31,17 34 16,18 36-1,0-35 1,-35-19 0,-1-34-1,-17 0 1,-17-18 31</inkml:trace>
  <inkml:trace contextRef="#ctx0" brushRef="#br0" timeOffset="22580.44">10619 7320 0,'0'-18'31,"0"36"-15,0 0 15,17-18-31,-17 35 15,0 53 1,18 18 0,17 53-1,-17-53 1,-1-53-16,19 17 16,-1 36-1,0-71 16,-17-17-15,-18-36 31</inkml:trace>
  <inkml:trace contextRef="#ctx0" brushRef="#br0" timeOffset="23164.1">11148 7285 0,'0'0'0,"0"-18"15,0 1 1,0 34 46,0 1-62,0-1 16,0 89 0,17 35-1,1-17 1,17 35 0,1-18-1,-1-53 1,-17-53-1,-1-17-15,1 0 16</inkml:trace>
  <inkml:trace contextRef="#ctx0" brushRef="#br0" timeOffset="42998.08">11853 7549 0,'-53'0'31,"36"0"-15,-1 0-16,-17-17 15,-18 17 1,18 0 0,35-18-1,17 18 48,1 0-48,0-17 1,17 17 0,35-36-1,19 36 1,16-17-1,-34 17 1,-36 0-16,36 0 16,70 0-1,0 17 1,35-17 0,-70 0-1,71 18 1,-19-18-1,-52-18 1,-70 18 15,-19 0-31,18 0 16,-17-17 0,17 17-1,18 0 1,-17 0-1,16 0 1,19 0 0,35-18-1,17 18 1,-17-18 0,88 18-1,36 0 1,-1-17-1,-70 17 1,35 0 15,0-18-15,-36 18 0,-17-18-1,-35 18 1,88-17-1,18-1 1,0 0 0,-71 18-1,53 0 1,-35 0 0,17 0-1,-17 0 1,-53 0-1,88-17 1,35 17 0,0 0 15,-70-18-15,-89 18-16,72 0 15,34 0 1,-17 0-1,-18 0 1,-35 0 0,17 18-1,-35-18 1,1 0 0,-37 0-1,-16 0-15,34 17 16,36-17-1,-18 0 1,1 0 15,-54 0-15,18 0 0,-36 0-1,1 0 1,-36 0 31,1 0 15,-1 0-46</inkml:trace>
  <inkml:trace contextRef="#ctx0" brushRef="#br0" timeOffset="50667.68">7302 8414 0,'0'0'0,"-35"-18"16,53 18 0,35 0-1,-18-18 1,-17 1 15,-1 17-15,-17-18-1,0 36 17</inkml:trace>
  <inkml:trace contextRef="#ctx0" brushRef="#br0" timeOffset="53211.03">6456 9066 0,'0'18'94,"0"0"-94,0 17 16,0 88-1,17 36 1,-17-53 0,18 35-1,17-35 1,-17-53 0</inkml:trace>
  <inkml:trace contextRef="#ctx0" brushRef="#br0" timeOffset="54178.15">6421 8872 0,'0'0'16,"17"0"-16,18-17 16,54-19-1,-19 19 1,89-18 0,17-1-1,-70 19 1,-53 17-16,18 0 15,17-18 1,-53 18 0,0-18-1,-17 18 17,0 0-1,-18 18 31,-18 0-46,18-1-16,0 19 16,-18 16-1,1 72 1,-1 17-1,18 35 1,18-70 0,-1-53-16,19 71 15,17 34 1,17 1 0,-35-71-1,-35-35 1,-17-35-1,-18-18 1,-36-18 15,-53 1-15,36-1 0,-70 18-1,-1 0 1,0 18-1,71-18 1,35 17-16,-18 1 16,1-18-1</inkml:trace>
  <inkml:trace contextRef="#ctx0" brushRef="#br0" timeOffset="55131">6456 8925 0,'0'-17'62,"0"34"-15,17-17-31,-17 18-1,0 35 1,0-18-16,0 36 16,18 87-1,0 1 1,-1-35-1</inkml:trace>
  <inkml:trace contextRef="#ctx0" brushRef="#br0" timeOffset="56529.71">6826 9155 0,'0'0'0,"-17"0"0,17-18 15,0 53 17,0-17-17,0 17-15,0 18 16,0 35 0,0 18-1,0-35 16,17 34-15,-17-52-16</inkml:trace>
  <inkml:trace contextRef="#ctx0" brushRef="#br0" timeOffset="56814.12">6773 9260 0,'0'0'0,"18"-17"0,0-18 15,35-18 1,17 17 0,-35 36-1,18 18 16,-35 35-15,-36 35 0,-35 0-1,0-35 1</inkml:trace>
  <inkml:trace contextRef="#ctx0" brushRef="#br0" timeOffset="58064.88">23865 7796 0,'0'-17'0,"0"34"0,0-52 15,0 17 1,0 1 15,0 34-15,0 1 0,-17 0-1,-1 105 1,18-17-1,0-53-15,0 106 16,0-71 0,35 35-1,-17-87-15</inkml:trace>
  <inkml:trace contextRef="#ctx0" brushRef="#br0" timeOffset="59083.51">23830 7814 0,'0'0'0,"0"-18"0,0 1 31,0-1-15,18 0 15,-1 18-15,36-17-1,88-1 1,-52 1-1,105-1 1,-18 0 0,-52 1-1,-54-1 1,-52 18 0,-1 0-1,1 0 1,0 0-1,-1 0 1,1 0 15,-18 18 32,-18-18-48,18 17-15,-17 36 16,-19 18 0,19-1-1,-1-34-15,-17 52 32,-18 53-17,18 18 1,35-1-1,0-69 1,17 34 0,1-70-1,0-18 1,-36-35 15,18-17-15,-35-1-1,17 0 1,-17 1 0,17 17-16,-17-18 15,-36 18 17,-52 0-17,-18 18 1,35-1-1,-18 1 1,36 0 0,18-1-1,34-17 1,19 0-16</inkml:trace>
  <inkml:trace contextRef="#ctx0" brushRef="#br0" timeOffset="59867.33">24306 8096 0,'0'0'0,"0"-17"0,0-1 16,18 0 0,-18 1-1,0-1 1,0 0-1,-18 1 1,1-1 0,-1 18 15,-17 35-15,0-17-1,-18 35 1,0 18-1,35 17 1,36-35 0,17 0-1,18-1 1,0-34 0,-18-18-1,-17-18-15,17 1 16,-17-36-1,-18-35 1,-18-18 0,0 53 15,-17-18-15,0 36-1,-36 35 1,54 0-1,-1 0-15,0 0 16,1 18 0,-1-18-1,18 17 1,0 1 0,0 0-1</inkml:trace>
  <inkml:trace contextRef="#ctx0" brushRef="#br0" timeOffset="60184.18">24077 8043 0,'-18'0'0,"18"-17"31,18 17-15,0 0-1,-1 0 1,19 17 0,-19 1-1,1 0-15,0 17 16,-1 35 0,18 19-1,-17-36 1,0-18-1,-1 0 17,-17-17-32,18-1 15</inkml:trace>
  <inkml:trace contextRef="#ctx0" brushRef="#br0" timeOffset="67509.1">24306 8572 0,'0'0'16,"18"0"-16,-18 18 31,0 0 0,0-36 47,18 18-62,-1 0 15,1 0-31,0 0 16,-1 0-1</inkml:trace>
  <inkml:trace contextRef="#ctx0" brushRef="#br0" timeOffset="71230.4">19738 9349 0,'0'-18'0,"18"0"16,-18 1-1,17 17 1,-17-18 0,18 18-16,-18-18 15,0 1 1,0-1-1,-18 36 17,-17 52-17,0 19 1,17-19 0,18-35-16,0 18 15,53 35 1,35-35 15,18-35-15,-36-53-1,1-53 1,-71 17 0,-88-52-1,-53 17 1,35 53-1,-18 0 1,36 35 0,53 18-1,53 0 32,-1 18-31,19-18-16,69 53 31,-34 0-15,17 35-1,-17 0 1,-54 0 0,-17-35-1,0-18-15,-17 18 16,17 0-1,0 18 1,0-36 0,70 0-1,1-35 1,52-17 15,-70-1-31</inkml:trace>
  <inkml:trace contextRef="#ctx0" brushRef="#br0" timeOffset="75350.83">7020 9402 0,'-17'0'0</inkml:trace>
  <inkml:trace contextRef="#ctx0" brushRef="#br0" timeOffset="84356.88">13829 9119 0,'0'-17'15,"0"34"63,18 1-62,-18 0-16,0 52 16,0-17-1,17-18-15,-17 54 16,18 34 0,-1 36-1</inkml:trace>
  <inkml:trace contextRef="#ctx0" brushRef="#br0" timeOffset="84908.21">15804 8431 0,'0'0'16,"18"0"-16,-18 71 46,0-18-30,18 35 0,-18-53-16</inkml:trace>
  <inkml:trace contextRef="#ctx0" brushRef="#br0" timeOffset="85207.12">15840 8855 0,'0'0'16,"0"141"-16,0 71 16,35-1-1,18-52 1,53 53-1,-18-71 1,-53-71 0,-35-52-1,-17-18-15,-54 0 16,-158-35 15,-89 17-15,-17 0-1,141 18 1,123 0-16,-70 18 16,18 0-1,70 17 1,35-17 0</inkml:trace>
  <inkml:trace contextRef="#ctx0" brushRef="#br0" timeOffset="85841.1">13899 8819 0,'18'-17'31,"0"34"-15,-18 36-1,17 88 1,-17 1-1,36 122 1,-1 36 0,0-53-1,0-124 1,-35-70 0,18 0-16</inkml:trace>
  <inkml:trace contextRef="#ctx0" brushRef="#br0" timeOffset="86325.07">13988 8696 0,'0'0'15,"158"-18"1,142-35-1,-35 0 1,141-17 0,-18-1-1,-106 36 1,-141 35 0,-35 0-1,-89 0 1,1 18-1,-18-1 32,-18-17-47,-17 36 16</inkml:trace>
  <inkml:trace contextRef="#ctx0" brushRef="#br0" timeOffset="90764.25">7161 9754 0,'0'0'0,"0"-17"15,0-1 1,0 0 0,0 1-1,18 17 1,0 17 0,-1 1-1,36 0 1,-18-1-16,36 36 15,53 35 1,34 36 0,-34-36-1,-54-53-15,71 54 16,89 34 0,70 18-1,52-17 1,-122-36 15,70 18-15,-36-18-1,1-35 1,17-18 0,-106-17-1,107-18 1,-1 17-1,18 1 1,-71 0 0,-106-18-16,107 0 15,87 0 1,1 0 0,-18 0-1,-89-18 16,107-17-15,-1-1 0,-35-17-1,18 1 1,-70 16 0,105-34-1,0 17 1,-35 0-1,-106 18 1,70-36 0,-17-17-1,-17 0 1,-72 17 0,-69 18-1,-1-17 16,0 17-15,0-18 0,0 36-1,-52 17-15,69-35 16,72-17 0,-1 17-1,-35 0 1,-35 18-1,18-18 1,-19 17 0,-34 19-1,-18-1 1,-35 1-16,17-1 16,18 0-1,0 1 16,-18 17-15,0-18 0,1 18-1,-19 0 1,36-18 0,-18 18-1,-17 0-15,53-17 16,17-1-1,-18 0 1,-17 18 0,-18-17-1,18 17 1,0-18 0,-17 18-1,-54-17 16</inkml:trace>
  <inkml:trace contextRef="#ctx0" brushRef="#br0" timeOffset="91114.32">18344 9243 0,'0'0'0,"-35"-18"0,0-17 15,17 17 1,1 1-16,34 34 31,1 1-15,88 35 0,17-18-1,-70-17 1,88-1-1,36 19 1,-72-19 0,-87 1-1,-36 0 1,-70 17 0,-88 35-1,-18-17 1</inkml:trace>
  <inkml:trace contextRef="#ctx0" brushRef="#br0" timeOffset="94031.83">19773 7108 0,'0'0'0,"0"-52"31,0 34-15,-17 0-1,17 1 1,-18-1 0,0 0-1,-17 36 1,0 0-1,-18 35 1,18 35 0,35-18-1,0-34-15,0 52 16,35 18 0,35-36 15,-17-52-16,-17-18 1,16-35 0,-52-54-1,-17-34 1,-18-1 0,17 54-1,-35-1 1,0 18-1,0 53 1,36 0 0,-19 18-1,36 17 1,18-17 0,52 17 15,-34-17-16,17 17 1</inkml:trace>
  <inkml:trace contextRef="#ctx0" brushRef="#br0" timeOffset="94465.08">19614 7267 0,'0'0'16,"18"0"-16,-18-35 0,0 0 31,0 17 0,18 18-15,17 18-1,-35-1-15,18 19 16,17 34 0,-17 18-1,-18 18 1,17-35-1,1-54-15,-18 36 16,17 18 0,19-36 15,-1-35-31,0 0 16</inkml:trace>
  <inkml:trace contextRef="#ctx0" brushRef="#br0" timeOffset="113144.04">11465 7655 0,'0'-17'47,"0"-1"-16,18 18 94,-18-18-109,18 18 0,-1 0-1,1 0 1,-1 0-1,1 0 1</inkml:trace>
  <inkml:trace contextRef="#ctx0" brushRef="#br0" timeOffset="183784.37">8273 8502 0,'0'0'0,"-18"0"0,0-18 0,-17 18 16,17-17-16,-17 17 16,18 0-1,34 0 17,18 0-17,107-36 1,52-17-1,-18 18 1,-70 35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10:23:40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7038 10019 0,'0'0'0,"-18"-18"0,-17-17 31,0 0-15,17 35-1,18-18 1,0 0-1,18 18 1,-1 0 0,36 18-1,18 0 1,17-18 0,-17 0-1,-19 0-15,54 0 16,71 0-1,17-18 1,35 18 0,-53 0 15,142 0-15,35 18-1,35-18 1,35 0-1,-141 0 1,177-18 0,-18 0-1,-35 18 1,-142-17 0,142 17-1,-18 0 1,35-36-1,54 19 1,-160-1 0,195 1 15,-1 17-15,-17 35-1,-159-18 1,177 1-1,-1-18 1,18 0 0,18-18-1,-176-17 1,211 18 0,0-19-1,-18 19 1,-35-1-1,-176 0 1,123 1 15,-17-1-15,-53 0 0,-54 18-1,-158 0 1,36 0-1,-89 0 1,-88 0 0,-36 0-16,-17-35 15,-17 18 1</inkml:trace>
  <inkml:trace contextRef="#ctx0" brushRef="#br0" timeOffset="983.99">10107 6914 0,'0'0'0,"0"-17"0,18-54 16,-18 36-1,17 17 1,-17 1-1,18 34 17,-18 36-17,18 53 1,-18 0 0,0-36-16,17 72 15,1 69 1,17-34-1,0-54 1,-17-70 0,0-18-16</inkml:trace>
  <inkml:trace contextRef="#ctx0" brushRef="#br0" timeOffset="1920.11">10072 6597 0,'0'0'0,"-18"-18"0,1 1 15,-1-1 1,18 0 0,35 1 15,18-1-15,88-17-1,71 17 1,35 18-1,-71-17 1,-88 17 0,89-18-1,34 0 1,-87 1 0,-54 17-1,-52 0 1,17 0-1,1-18 1,17 18 0,0-18-1,-36 18 1,1 0-16,-1 18 16,-17 0-16,0-1 15,0 36 1,0 18-1,0-36 1,-17 36 0,-18 87-1,-1 19 1,36 52 0,36-53-1,34 54 1,1-36-1,-18-88 1,-18-71 0,-35-17-1,-71-18 1,-52-18 0,-107 0-1,54 1 1,-141 17-1,-36 17 17,35 19-17,107-19 1,158 1 0,70-18-1</inkml:trace>
  <inkml:trace contextRef="#ctx0" brushRef="#br0" timeOffset="3803.96">10866 7020 0,'0'0'0,"17"0"0,-17-35 16,-70-36 0,52 54-1,-17 17 1,35 53-1,0 53 1,0 35 0,17-71-1,1 36 1,0-53 0,-1-35 15,-17-54-16,-17-17 1,-19-105 0,19-1-1,17 18 1,17 53 0,36-1-1,35 37 1,1 34-1,-36 36 1,-36-1-16,18 36 16,-52 18-1,-36 17 1,-53-18 0,18-52 15,-18 17-31</inkml:trace>
  <inkml:trace contextRef="#ctx0" brushRef="#br0" timeOffset="4638.18">13899 12382 0,'0'0'0,"0"-17"16,0 34 15,18 1-31,0 70 16,-18 1 15,0-37-31,0 90 15,0 105 1,17-1 0,19-52-1,-1-123 1,-35-36-16,18-35 0</inkml:trace>
  <inkml:trace contextRef="#ctx0" brushRef="#br0" timeOffset="5555.85">13794 12136 0,'-18'-18'15,"36"36"-15,-54-107 16,19 72 0,17-1-16,0 0 15,35-17 1,106 0 0,159 0-1,0-1 1,282-17-1,141 1 1,18-1 0,-71 17-1,-299 1 1,34 0 0,-105-18 15,-88 18-16,-106 17 1,-36 18 0,-52 0-1,-1 35 1,-17-17 0,18 35-1,-36 35 1,1 0-1,-36 124 1,18 70 0,17-70-1,36 105 1,70 1 15,53-36-15,-70-123-1,-1-36 1,-88-70 0,-87-53-1,-37-18 1,54 1-16,-141-36 16,-265 0-1,-159 35 1,-70 18-1,300 36 1,-124 16 0,124 19-1,35-18 1,70-35 15,142-18-15,52 0-16</inkml:trace>
  <inkml:trace contextRef="#ctx0" brushRef="#br0" timeOffset="6456.91">14640 12471 0,'0'0'16,"0"-18"-16,-17-17 16,-1 17-16,-17 0 15,-36 18 1,-17 18-1,0 35 1,35-18 0,35 18-1,54 0 17,69 0-17,-16-35 1,-37-1-16,54 19 15,18-1 1,-71 18 0,-53 0-1,-71-18 1,-52 0 0,-18-35-1,17-17 1,89-1-1,35 0-15,0-35 16</inkml:trace>
  <inkml:trace contextRef="#ctx0" brushRef="#br0" timeOffset="6890.87">14728 12700 0,'36'-53'32,"-19"35"-17,36 1 1,35 34 0,18 36-1,-53-17 1,-17-19-16,34 19 15,-17-19 1,0-17 0,-53-53 15,-18 0-15,-17-35-1,17 53 1,1 35-1,17 88 1,0-17 0,-18 70-1,0 0 1,1-71 0</inkml:trace>
  <inkml:trace contextRef="#ctx0" brushRef="#br0" timeOffset="7342.07">15505 12700 0,'0'0'0,"17"-35"0,19 17 16,-1-52 0,-53 34-1,-17 36 1,0 0-16,-18 18 16,-18 35-1,36 0 1,52-18-1,19 0 1,34 18 0,36-18 15,-18 1-15,-70-1-1,-53 0 1,-71-17-1,-18-18 1,89 0-16</inkml:trace>
  <inkml:trace contextRef="#ctx0" brushRef="#br0" timeOffset="7575.7">15734 12524 0,'0'0'15,"53"-36"-15,-36 19 16,19 52 31,-36 0-31,53 71-1,17 35 1,-35 18-1,-17-124-15</inkml:trace>
  <inkml:trace contextRef="#ctx0" brushRef="#br0" timeOffset="7741.95">15840 12806 0,'0'0'16,"-53"-35"-16,18-1 15,35 1 1,70 17 15,18 18-31</inkml:trace>
  <inkml:trace contextRef="#ctx0" brushRef="#br0" timeOffset="8175.85">16369 12647 0,'0'0'0,"-53"-18"16,18 18-1,17 18 1,36 17-1,-1-17 1,1 0-16,35-1 16,35 1 15,0-36-15,-52-17-1,-36-18 1,-71 0-1,-35 18 1,-35 53 0,70 17-1,19 35 1,52 1 0,88 17-1,0-53 1</inkml:trace>
  <inkml:trace contextRef="#ctx0" brushRef="#br0" timeOffset="8809.29">16669 12665 0,'0'0'15,"-36"-53"-15,36 35 0,0 1 31,18 34-15,17 18 0,-17-17-16,17 35 15,18 35 1,-35 0 0,-18-52-1,-18-72 16,1-52-15,17-18 15,17 36-15,-17 35-16,36-1 16,16 36-1,19 53 1,0 35-1,-36-35 1,-35 0 0,-18-18-1,1-17 1,-19-53 0,19-18-1,-1-35 1,36-18-1,52 53 17,1 53-17,52 35 1,-17 36 0,-53 17-1,-71 0 1,-35-35-1</inkml:trace>
  <inkml:trace contextRef="#ctx0" brushRef="#br0" timeOffset="9209.73">15716 13300 0,'0'-36'15,"0"72"-15,18-142 16,-18 88-16,0-35 15,-35 18 1,-54 17 0,37 36-1,-54 35 1,17 35 0,54 0-1,35 1 1,53-37 15,-35-34-31</inkml:trace>
  <inkml:trace contextRef="#ctx0" brushRef="#br0" timeOffset="10013.31">15981 13300 0,'0'0'15,"-35"-71"-15,-1 36 16,19 17-16,-19 18 16,1 18-1,-18 35 1,53 17 0,18-34-1,52-19 1,19-17-1,-1-53 17,-53 0-17,-17 1 1,-54 87 15,36-18-31,-17 54 16,34 17-1,36-35 1,-35-35-16,52 17 16,54-53-1,-1-52 1,-52-71 0,-53 35-1,-36-53 16,-35 71-15,18 106 0,0 35-1,17-18-15,18 53 16,18 71 0,34-18-1,37-71 1,-19-52-1,18-36 1,-35-87 0,-35-37-1,-18 37 1,-35-36 0,-18 123-1,0 88 1,35 19 15,18 69-15,53 1-1,18-35 1,35-72 0</inkml:trace>
  <inkml:trace contextRef="#ctx0" brushRef="#br0" timeOffset="11912.85">17163 13053 0,'0'-18'0,"0"36"0,0-53 15,0-1 1,-18 1 0,0 53-1,18 35 1,18-1 0,0 72-1,17 17 1,18-35-1,-36-71 1,1 0 0,-18-52-1,0-54 1,-18-35 0,18 53-1,18-17 1,35 70 15,18 35-15,-1 0-1,36 18 1,-18-17 0,0-1-1,-17-53 1,-36-17-1,0-53 1,-35-18 0,-35 18-1,0 53 1,17 35-16,-17 17 16,-36 36 15,54-35-31,-1 52 15,18 18 1,18-17 0,35-18-1,17-35 1,-17-36 0,-35-53-1,-1 18 1,-17-35-1,0 53 1,0 53 0,0 52-1,0 1 1,36-1 0,-19-17-1,36-53 16,-35-35-15,-18-53 0,0-36-1,-18 36 1,18 35 0,18 88 15,17 36-16,18 17 1,-18-17 0,1-1-1,-1-52 1,-17-53 0,-18-18-1,0 35 1,0-52-1,0-19 1,0 107 15,0 17-31,17 18 16,19 35 0,34-35-1,18-35 1,-35-71-1,-18-18 1,-35-87 0,-35 17-1,0 17 1,0 106 0,-1 54-1,36 52 16,36 53-15,17 0 0,-18-70-1,-18-36-15,1 0 16,-53-88 15,-18 0-15,-18-35-1,1 53 1,35 88 0,-1 17-1,54 1 1,0-53 0,34 35-1,72-36 1,35-52-1,-36-53 1,-88 17 0,-52-105-1,-36-1 1,0 54 0,18 88-1,-18 88 1,17 70-1,19 36 1,34-36 0,1-52-16,17 35 15,36 35 1,17-53 0,-70-70-1</inkml:trace>
  <inkml:trace contextRef="#ctx0" brushRef="#br0" timeOffset="12664.29">18874 13194 0,'0'0'15,"-18"-18"-15,18-35 16,0 18-1,0 17 1,0 36 0,0 0-1,18 35 1,-1-18 0,1-17-16,17-1 31,53-17-16,-17-35 1,-18-36 0,-53 18-1,-53 1 1,-35 52 0,0 52-1,35 19 1,53 0-1,35 34 1,53-16 0,18-37-1,-36-52 1,-17-52 0,-35-37 15,-53-52-16,-36 0 1,36 53 0,17 17-1,36 36 1,35 53 0,0 17-1,35 53 1,-53 53-1,-52 0 1,-36-17 0,17-71-1,19-36 1,34-17 15,1-17-31</inkml:trace>
  <inkml:trace contextRef="#ctx0" brushRef="#br0" timeOffset="14316.02">11289 8149 0,'-18'-35'16,"1"17"-1,-1 1 1,0 17 0,18-18 93,18 18-109,0 0 31,-1 0-15,1 0-1,17 35 1,36 18 0,-1 18-1,1 17 1,-36-53-16,36 89 16,70 70-1,0 35 1,0-17-1,-35-89 1,70 71 0,1 18-1,17-1 17,0 1-17,-53-88 1,35 52-1,-35-52 1,-35-1 0,-53-52-1,35 17 1,0 18 0,18-1-1,-18 1 1,-35-35-1,-35-36-15,17 18 16,36 70 0,-18-17 15,-18-53-15,36 35-1,-36 1 1,-35-36-1,18-1 1,-18-16 0,17-1-1,1-35 1,-18-18 15,-35-17-15,-36 0-1</inkml:trace>
  <inkml:trace contextRef="#ctx0" brushRef="#br0" timeOffset="14866.94">13811 11536 0,'0'0'0,"0"-18"15,0 1 1,-17 17 0,34 0-1,1 17 1,17 18-1,53 36 1,-17 17 0,-1-52-1,-52-19-15,53 18 16,35-35 0,-36-35-1,-17-53 1,-35-36-1,-18 54 1,0-36 0,-36 53-1</inkml:trace>
  <inkml:trace contextRef="#ctx0" brushRef="#br0" timeOffset="18119.84">6368 8572 0,'0'0'0,"0"-35"0,0 0 15,0-36 1,0 18 0,0 18-1,0 88 1,0 35 0,0 106-1,0 36 1,17-72-1,-17-69 1,18-89 0,-18-18-1,-18-70 1,-17-53 0,0-18 15,17 53-16,18 0 1,35 36 0,71 34-1,-35 1 1,35 53 0,-36 35-1,-52 52 1,-53-34-1,-89 53 1,-35-36 0,71-53-1,35-35 1,53-18 0,18 1-1,70-19 16,53 54-15,-35 35 0,-35-18-1,-36 53 1</inkml:trace>
  <inkml:trace contextRef="#ctx0" brushRef="#br0" timeOffset="18369.91">6862 8925 0,'0'0'16,"0"-35"-16,-18 0 0,0-53 15,18 52-15,-17 1 16,17-18 0,0 88-1,17 36 1,1 17 15,-18 53-15,0-35-1,0-71-15</inkml:trace>
  <inkml:trace contextRef="#ctx0" brushRef="#br0" timeOffset="18920.91">7038 8678 0,'0'0'16,"0"-53"-16,0 18 0,0 0 15,0 0 1,0 70 0,0 71-1,0-18 1,35 71 15,0-54-15,-35-69-1,-17-107 17,-18-70-17,35 0 1,-18 88-1,18 35-15,18 1 16,17 70 0,53 35-1,18 18 1,-36-53 0,19 0-1,-1-53 16,-18-71-15,-70-52 0,-17 17-1,-36-35 1,-18 88 0,18 123-1,36-35-15</inkml:trace>
  <inkml:trace contextRef="#ctx0" brushRef="#br0" timeOffset="19826.68">7938 8625 0,'0'0'0,"0"-17"0,17-1 16,-17-17-1,0 0 1,-35-18-1,17 35 1,1 18-16,-19 0 16,-17 35-1,0 89 1,36 35 0,34-54 15,36 19-16,18-71 1,-18-36 0,-18-17-1,-17-53 1,-18 18 0,0-53-1,17 17 1,1 36-1,0 18-15,17-1 16,18 18 0,17 53-1,-34 35 1,-36-35 0,-18 35 15,0-35-16,1-35-15</inkml:trace>
  <inkml:trace contextRef="#ctx0" brushRef="#br0" timeOffset="20273.1">8308 8731 0,'0'0'16,"0"-35"-16,0 17 0,0-35 15,0-17 1,18-1 0,-1 18-1,18 53-15,18-35 16,36 53 15,-1 35-15,-71 52-1,-70-52 1,18-17-16,-18 34 16,-17 1-1,34-36 1,36-17 0,18-18-1,70 17 1,53 19-1,-35 17 1,-88-18 0,-71 18-1,-88 17 1,0-17 0</inkml:trace>
  <inkml:trace contextRef="#ctx0" brushRef="#br0" timeOffset="21124.67">7144 11130 0,'0'0'0,"-36"-53"15,19 18 1,17 17-16,-18-17 15,18 17 1,0 36 0,0 70-1,0 18 1,0 70 15,18-34-15,-1-72-1,1-52 1,-18-54 0,-18-52-1,-17-53 1,18-18 0,-1 89-1,36 35 1,34 87-1,37 54 1,69 18 0,19-36 15,-71-70-15,52-54-1,-87-34 1,-89-54-1,-35 18 1,-52 1 0,-1 52-1,35 123 1</inkml:trace>
  <inkml:trace contextRef="#ctx0" brushRef="#br0" timeOffset="21389.94">8061 11236 0,'0'0'0,"0"-18"16,-18-52-1,18 34 1,-17 1-1,17 70 1,17 36 0,19 53-1,-19-36 1,1-18 0</inkml:trace>
  <inkml:trace contextRef="#ctx0" brushRef="#br0" timeOffset="22224.19">6985 11289 0,'0'0'15,"-18"-18"-15,18-17 16,18 17 15,-18 1-15,0 34 0,-18 36-1,1 35 1,17 36-1,17-71 1,1 17 0,17-17-1,-17-35 1,-18 0 0,0-1 30,-18-17-30</inkml:trace>
  <inkml:trace contextRef="#ctx0" brushRef="#br0" timeOffset="23560.04">7073 11218 0,'0'0'0,"-17"0"15,-1 0 1,18-17-16,0-1 16,-18 0-1,1 1 1,17 70 15,0-18-15,0 53-1,0 89 1,17-1 0,1-53-1,17-52 1,-17-36-1,-1-35 1,-17-35 0,-17-18-1,-1 0-15,-17-53 16,-18-70 0,18-18-1,52 53 1,36 53-1,88-1 1,53 72 15,-35 52-15,-71 71 0,-70-18-1,-106 71 1,-71-36-1,-35-35 1,71-52 0,70-19-16,-36-17 15,37-17 1,52-19 0,70 1-1,1 18 1,87 34-1,19 36 1,-36 53 15,-71-35-15,-52-36-16,0 35 16,17 1-1,0-18 1</inkml:trace>
  <inkml:trace contextRef="#ctx0" brushRef="#br0" timeOffset="24496.07">8326 11201 0,'0'0'0,"0"-36"15,-18 1 1,18 17-1,18 54 1,-18 87 0,17 1-1,-17 52 1,18-35 0,-1-70-1,1-71 1,0-18-1,-18-88 17,-18-52-17,0-19 1,18 89 0,0 53-1,36 70 1,34 53-1,18 36 1,1-54 0,52 18-1,-35-52 1,-36-72 0,-52-52-1,-18 0 16,-71-71-15,1 0 0,17 89-1,0 105 1</inkml:trace>
  <inkml:trace contextRef="#ctx0" brushRef="#br0" timeOffset="25028">9190 11271 0,'0'0'0,"18"-17"0,-1-54 15,-17-17 1,-17 53 0,-1-18-1,18 88 1,18 53-1,-1 0 17,-17-35-32,35 53 15,18 18 1,0-54 0,0-52-1,-70-71 16,-36-18-15,0-17 0,35 0-1,18 35 1,18 35-16,35 1 16,52 17-1,1 53 16,-35-18-15,-54 0-16,19 18 16,-19 53-1,-52-36 1,-18-17 0,36-35-1</inkml:trace>
  <inkml:trace contextRef="#ctx0" brushRef="#br0" timeOffset="25411.27">10142 11201 0,'0'0'0,"-17"-36"0,-19-52 15,19 53 1,-1 0 15,-17 35-15,-18 88-1,18 0 1,-1 71 0,72-36-1,52-35 1,18-88-1,-18-17 1,0-71 0,-88-36-1,-106 1 1,0 70 0,36 53-16,-54 17 15</inkml:trace>
  <inkml:trace contextRef="#ctx0" brushRef="#br0" timeOffset="26812.94">4974 11783 0,'0'0'0,"-17"17"46,-1-17-30,-17 0 0,17 0-16,-35 0 15,18-17-15,-36-18 16,-35-36 0,18-70-1,35-71 1,36 18-1,34-106 1,1 0 0,-18 53-1,18 106 1,17-70 15,53 17-15,0 53-1,36 70 1,-36 18 0,-35 53-1,0-18 1,-18 18 0,-53 0 15,-17 0-16</inkml:trace>
  <inkml:trace contextRef="#ctx0" brushRef="#br0" timeOffset="27197.02">4463 9331 0,'0'0'0,"-18"-18"15,-70 1 1,35-1 0,53 0-1,35 1 1,89-36 0,87 0-1,36-18 1,-35 18-1,-89 53 1,-105 0 0,-18 53-1,-18 36 1,-17 16 0,35-52 15,-18 53-16,36-18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10:24:17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6315 10054 0,'0'0'0,"-106"-17"16,-53-1 0,71 0-1,53 1 17,52-1-17,19 0 1,52 1-1,53-1 1,71 0 0,70 1-1,-18-19 1,-123 36-16,230-35 16,264 0-1,88 17 1,-229 1-1,300 17 1,17-18 0,-17 0-1,35-35 17,-282 18-17,370-35 1,88 17-1,107 0 1,-372 18 0,-369 17-16,370 0 15,335-17 1,-71 17 0,-52 18-1,-371 0 1,264 36-1,-122-1 1,-142 18 0,-194-18 15,-230-17-15,-52-1-1,-70-17 1,-54 0 31</inkml:trace>
  <inkml:trace contextRef="#ctx0" brushRef="#br0" timeOffset="1034.8">9437 6562 0,'0'0'16,"-53"-36"-16,-35-17 15,52 36 1,19-1-1,17 53 1,17 71 0,19 106 15,-19-18-15,1 159-1,0 17 1,17-105-1,-17-159 1,-1-53-16,1-18 16,17 0-1,-35-53-15</inkml:trace>
  <inkml:trace contextRef="#ctx0" brushRef="#br0" timeOffset="1835.06">9208 6421 0,'0'0'0,"-53"-71"16,17 18-1,1 0 1,17 36 0,54 17-1,105-18 1,35 18 0,177-53-1,123-18 1,18 1-1,-194 35 1,53-1 15,-124 36-15,-123 0 0,-71 18-1,-35 0 16,0-1-15,0 18 0,0 36-1,0-18-15,-17 70 16,-1 107 0,18 52-1,35 53 1,0-106-1,54 124 1,-19-88 15,-35-106-15,-17-71 0,-71-88-1,-88 0 1,-159-53-1,-106-18 1,36 54 0,-194 34-1,70 36 1,229 0 0,195 0-1</inkml:trace>
  <inkml:trace contextRef="#ctx0" brushRef="#br0" timeOffset="2702.86">19438 5821 0,'0'0'0,"-18"-35"15,-17 35 1,18 0 0,34 123-1,18 36 1,-35-71-16,0 141 15,-35 177 17,0 17-17,70-70 1,18-177 0,35-52-1,-52-124-15</inkml:trace>
  <inkml:trace contextRef="#ctx0" brushRef="#br0" timeOffset="3403.77">19085 5891 0,'-17'-17'0,"34"34"0,-34-52 16,34 17-1,54 1 1,-36-1-16,106-17 16,212-36-1,141-17 1,53 18-1,-177 17 1,89 17 0,-177 19-1,-141 34 1,-106 1 0,-35 17-1,0 54 1,0 52 15,-35 106-15,0-18-1,35-106-15,-18 160 16,53 175 0,89-52-1,-1-89 1,-52-175-1,-53-19 1,-89-70 0,-70-53-1,53-18-15,-177 1 16,-264-19 0,-159 36 15,-35 18-16,35 35 1,335-35 0,0 17-1,283-35-15</inkml:trace>
  <inkml:trace contextRef="#ctx0" brushRef="#br0" timeOffset="4557">9719 6862 0,'-18'-36'15,"18"54"17,0 0-17,18 17 1,17 71 0,1-1-1,-36-52-15,35 53 16,0 53-1,-35-71 1,18-70 0,-54-89 15,-34-70-15,-1-18-1,36 36 16,17 70-31,18-35 16,0 35-16,0-18 16,53-17-1,36 35 1,16 36 0,-34 34-1,0 71 1,-89 18-1,-70-18 1,17-35 0,-17 0-1,35-53 1,35-35 0</inkml:trace>
  <inkml:trace contextRef="#ctx0" brushRef="#br0" timeOffset="4821.87">10037 6897 0,'0'0'16,"17"0"-16,18-35 15,1-1 1,-36 19-1,17 17 1,19 53 0,-19 70-1,19-17 1,-36-36-16,35 54 16,-18-54-16</inkml:trace>
  <inkml:trace contextRef="#ctx0" brushRef="#br0" timeOffset="5674.75">20267 6456 0,'0'0'16,"18"0"-16,-18-18 0,17 18 16,19 53 15,-1 18-16,-35 17 1,18-35-16,-18 35 16,35 18-1,-18 0 1,1-53 0</inkml:trace>
  <inkml:trace contextRef="#ctx0" brushRef="#br0" timeOffset="6006.88">20355 6491 0,'0'0'0,"18"-70"16,17 17 15,18 0-16,71 0 1,34 35 0,-52 71-1,-71 53 1,-70-36 0,-71 36-1,-35-53 1,18-17-1,70-36 1,35 0-16</inkml:trace>
  <inkml:trace contextRef="#ctx0" brushRef="#br0" timeOffset="6490.46">20867 6403 0,'0'0'0,"17"0"16,36 0 0,-17-18-1,34-17 1,-17 0 0,-18 35-1,-123 53 32,53-36-47,-18 1 0,-70 35 16,70-53-1,35 0 1,18-18 0,35-17-1,53-36 1,36 54-1,-36 34 1,-70 54 0,-54 88-1,-52-18 1,0-35 0,70-53-1,71-36 1,88 1-1,-88-18-15</inkml:trace>
  <inkml:trace contextRef="#ctx0" brushRef="#br0" timeOffset="10791.1">10195 8132 0,'0'-18'16,"0"0"-1,0 1 1,0-1-1,18 18 48,-18 18-63,18-18 16,-1 17-1,18 19 1,36-19-1,-18 1 1,35 17 0,0 0-1,18 1 1,-35-19 0,-54 1-16,54 17 15,17 18 1,18 35-1,-36-17 1,-17-18 15,-35-18-15,0-17 0,-18-1-1,17-17 16,-17 18-31,0 0 125,0-1-78,18 1-31,0 0 0,-18-1 15,17-17-31,1 18 15,0-1 1,-1 1 0,1 0-1,-1-1-15,19 1 16,17 17 0,0-17-1,17 17 1,-35-17-1,1-1 1,-36 1 15,-18-18 438,0 0-453,18-18-1,-17 18 32,17-17-16,17 34 63,-17 1-78,18-18-16,-18 18 15,35-1 1,-17 1 0,-18 0-1,18-1 1,17 1-16,0 0 31,0 17-15,-17-35-16,17 35 15,54 18 1,34 18 0,-17 17-1,-18-35 1,18 53 0,17 17-1,-17 18 1,-35-35-1,-36-71-15,36 71 16,52 18 0,-17-1-1,17 1 17,-17 17-17,-18-18 1,18 71-1,0 18 1,17-18 0,-34-88-1,17 35 1,-1-35 0,-52-36-1,-35-35 1,0-17-1,-18-36 1,-18-17 0,0 0-1,18 0 1</inkml:trace>
  <inkml:trace contextRef="#ctx0" brushRef="#br0" timeOffset="11408.94">13529 11589 0,'0'0'0,"0"-18"16,-18 18-16,18-18 31,0 1-15,18 17-1,0 0 1,35 17 0,17 36-1,-35 0 1,1-35-16,-1 53 16,0-36-16,18 18 15,35 17 1,-17-52-1,-18-18 1,-18-18 0,-17-52-1,-18-36 17,-18 35-17,-17-35 1,17 54-1,18 34 1,0 53 15,0-17-31,0-1 0</inkml:trace>
  <inkml:trace contextRef="#ctx0" brushRef="#br0" timeOffset="13810.55">18979 11606 0,'-17'0'15,"-1"0"1,1-17-16,-19 17 15,1-18 1,17-17 0,18 0 15,0-1-31,36-17 16,34-88-1,1-18 1,-1-35-1,-34 53 1,34-53 0,1 0-1,17 36 1,-18-19 0,-17 54-1,53-54 1,0 1-1,17 0 1,-52 70 15,52-53-15,-34-17 0,-19 17-1,1-18 1,-36 72-1,18-37 1,-18 19 0,-17 52-1,17 19 1,-17 16 0,17 19-1,-17-19 1,-1 19-1,1-1 17,-18-17-17,18 0 1,-1-1 0,1 1-1,0 17 1,-18 1-1,-18 34 1,-17 19 0,17-19-1,-35 36 1,35-18 0,18-17-1,18-36 48,-18 1-48,0-1 1,-18 1 0,1 17 15,-1 0 0,1 17-31,-19 18 16,-70 71-1,18 18 1,18-1 0,34-52-1,36-54-15,-17 1 16,34-18-1,19-53 17,52-17-17,18-36 1,-36 35 0,18-17-1,-35 0 1,-17 53-1,-19 35 1,-17 35 0,0 18-1,18 35 1,0-35 0,-1 17-1,19-17 1,-19-17-1,1-36 17,-36 0-1,1 0-15</inkml:trace>
  <inkml:trace contextRef="#ctx0" brushRef="#br0" timeOffset="16964.82">21308 8167 0,'35'-53'31,"-17"18"-15,-36 35 15,18 17-15,-18-17-16,1 18 0,-19 17 16,-34 18-1,-1 35 16,1 71-15,17-18 0,-71 106-1,-17 18 1,0-18 0,53-71-1,53-88-15,-53 89 16,-18 70-1,-18-36 1,-17-17 0,35-70-1,-17 87 1,17 19 0,18-1-1,17-88 16,36-70-31,-36 34 16,-17 54 0,18-53-1,17-35 1,17-18 0,-16 17-1,-19 1 1,18 17-1,0-18 1,36-34 0,17-1-1,17-88 17,1 0-1,-1 18-31,1 0 0</inkml:trace>
  <inkml:trace contextRef="#ctx0" brushRef="#br0" timeOffset="17347.93">19085 11748 0,'0'0'0,"18"-18"15,-18-17 1,0 17 0,18 18-1,-18 18 1,0 17 0,-36 71 15,1 35-16,17 0 1,1-71 0,17-52-16,0 35 15,17-35 1,1-18 0,53-71-1,-1 18 1,36-35-1</inkml:trace>
  <inkml:trace contextRef="#ctx0" brushRef="#br0" timeOffset="19451.05">12718 12612 0,'-18'0'16,"36"0"-16,-36-18 0,0-17 31,18 17-15,0 1-16,-17-19 15,-1 1 1,-35-36 0,-17 1-1,17-1 1,-124-123 0,71 71-1,-88-53 1,71 34-1,-36-105 1,18-70 0,-18 35-1,54 105 17,-90-17-17,1 0 1,18 0-1,35-17 1,70 87 0,-17-52-1,35 35 1,18 0 0,17-1-1,1 37 1,-19-37-1,1 1 1,0 35 0,17 36-1,-17 17 17,0 18-17,17-1 1,0 19-1,1-1 1,-18 1 0,17-1 15,0 0-15,18 1-16,-17-19 15,-1 1 1,0 0-1,1 17 1,-1 18 0,0 18-1,1-1 17,-1 19-17,18-19 1,0 1-1,0 0 1,18-18 15,-18-18-15,0 0 0,0 1-1,0-1 1,0 0-1,0 36 17,0 0-32,-18 52 15,0 54 17,18-18-17,-17 35 1,-1-53-1,18-53 1,0-17 0,18-36-1,-1-35 1,-17-70 0,18-36-1,-18 71 1,18 0-1,17 70 1,53 89 0,-17-19-1,-36-34 1,71 35 0,35 0-1,0-18 1</inkml:trace>
  <inkml:trace contextRef="#ctx0" brushRef="#br0" timeOffset="24094.51">16492 14005 0,'-17'-17'0,"34"34"16,-34-70-16,-19-35 15,36 35 1,0 36 0,18 17-1,-18 17 1,18 36-1,-1 71 17,-17-1-17,18 106 1,17-35 0,36-70-1,-36-89 1,0-35-16,1-17 15</inkml:trace>
  <inkml:trace contextRef="#ctx0" brushRef="#br0" timeOffset="24295.53">16298 14305 0,'0'0'0,"-35"0"0,0-17 16,105-19 15,71 1 0,53-18-15,-141 53-16</inkml:trace>
  <inkml:trace contextRef="#ctx0" brushRef="#br0" timeOffset="24862.08">16810 14129 0,'0'-53'31,"0"35"-31,0 1 16,18 17-1,-1 35 1,1-18-1,-1 19-15,1 52 32,0 0-17,-1-35 1,1-35 0,17-36-1,18-52 1,-18-19-1,1 19 1,-19 87 15,19 54-15,-19-18 0,1-18-16,35 0 15,70 1 1,36-72 15,-35-34-15,-89-1-1,-18 36-15,-34-53 16,-89 0 0,-35 52-1,17 54 1,71 35-1,53-35-15</inkml:trace>
  <inkml:trace contextRef="#ctx0" brushRef="#br0" timeOffset="25280.07">18203 14111 0,'0'0'0,"-17"-18"16,-19-34 0,-16-19-1,16 36 1,1 17 0,17 53-1,1 18 1,-1 35-1,0 18 1,54-17 0,-19-54-1,72-18 1,-1-52 0,-18-53-1,-52-18 16,-53 18-15,-89 17 0,-17 71-1,106 0-15</inkml:trace>
  <inkml:trace contextRef="#ctx0" brushRef="#br0" timeOffset="26747.95">19473 13952 0,'0'0'0,"18"-35"16,17-35 0,-17-1-1,-18 36 1,-18 17 0,-35 18-1,-17 35 1,-1 36-1,36-18 1,17 53 0,36-18-1,35-35 1,0-53 0,35-36-1,-17-34 16,-19-18-15,-34 0 0,-18 52-1,0 54 1,-35 35 0,35 35-1,35-35 1,36 0-1,52-36 1,36-17 0,-18-52-1,-70-19 1,17-70 0,-71-53-1,-34 0 16,-1 123-15,-17 18 0,-18 89-1,35 34 1,18 54 0,18-19-1,35 54 1,0-35-1,-18-36 1,0-70 0,-17-18-16,-18-18 15,18-53 1,-71-17 0,-36 0-1,19 53 16,-36 52-15,0 36 0,53 35-1,89-17 1,34-36 0,89-17-1,70-36 1,-17-52-1,-106-1 1,-53 18-16,0-53 16,-18-70-1,-35 35 1,-35 106 0,-1 70 15,-17 53-16,53 36 1,18-1 0,17-52-1,-17-36-15,35 18 16,0 0 0,0-71-1,-53-35 1,-36 0-1,-34-35 1,-36 35 0,18 88-1,35 18 1,35-35-16,18 53 16,18 17 15,88-35-16,70-36 1,-123-17-16</inkml:trace>
  <inkml:trace contextRef="#ctx0" brushRef="#br0" timeOffset="27114.96">21131 13688 0,'-17'-18'0,"34"36"0,-87-89 16,17 18-1,53 18 1,18 17 0,17 18-1,71 0 1,17 71 0,-17 17 15,-71 18-16,-70-53 1,-53 0 0,17-53-1,1-35 1,52-18 0,0-36-1,71-34 1,35 35-1,-52 70-15</inkml:trace>
  <inkml:trace contextRef="#ctx0" brushRef="#br0" timeOffset="28183.95">21819 13564 0,'0'0'0,"-17"0"15,-54-17 1,1-19 0,17 54-1,35 0 1,18 17 0,71 18-1,52-36 1,-35-17-1,36-52 1,-54-37 0,-87-52-1,-54 35 1,1 71 0,-54 88 15,36 71-16,70 34 1,36-87 0,70 35-1,88-89 1,1-34 0,-18-72-1,-89 1 1,-35-70-1,-35 34 1,-53 54 0,1 87-1,34 18 1,18 54 15,70-1-15,19 35-1,-54-52 1,-17 17 0,-71-17-1,-18-54 1,1-34 0,34-36-1,54 0 1,70-53-1,53-35 1,0 53 0,-88 52-16,53-34 15,-18-1 1,-123 36 15,-88 0-15,34 35-1,-34 17 1,35 36 0,88 18-1,53-1 1,35-17 0,88 53-1,36-35 1,-89-1-1,-105-35 1,-89-17 0,-87 0-1,-19-36 1,18-17 15</inkml:trace>
  <inkml:trace contextRef="#ctx0" brushRef="#br0" timeOffset="28916.86">24130 13106 0,'0'0'16,"18"-36"-16,-18 19 0,-18-54 16,-17 36-1,-53 0 17,-18 35-17,-18 53 1,36 17-1,70 1 1,36 17 0,88-35-1,88-18 1,-35-35 0,35 18-1,-124-1 1,-123 54-1,-88-18 1,35 0 0,18-18-1</inkml:trace>
  <inkml:trace contextRef="#ctx0" brushRef="#br0" timeOffset="29401.2">24606 13176 0,'0'0'0,"18"-17"15,-18 34 1,-18 36 0,18 71-1,18 17 1,0-53-1,34 18 1,1-36 0,-35-70-1,-36-53 17,-17-35-17,-53-123 1,17-54-1,36 53 1,53 89 0,52 70-1,18 53 1,18 35 0,-35 53-1,-71-17 1,-18-36-16,-17 36 15,-53 35 1,35-53 0,18-36-1</inkml:trace>
  <inkml:trace contextRef="#ctx0" brushRef="#br0" timeOffset="29851.84">25135 13035 0,'0'0'0,"18"0"0,-18-35 16,0-18-1,0 0 1,0 18 0,-18 17-1,-17 18 1,-35 71-1,-1 35 1,36-18 0,35-53-16,17 36 31,19-19-15,17-69-1,17-36 1,-35-18-1,36-17 1,-18 18 0,-35 52-1,-18 53 1,0-17-16,0 35 16,0 17-1,17 1 1,18-36-1</inkml:trace>
  <inkml:trace contextRef="#ctx0" brushRef="#br0" timeOffset="30453.62">25841 12947 0,'0'0'0,"0"-53"15,0 18-15,-35-36 16,-18 1-1,0 34 1,0 54 0,0 35-1,0 17 1,53 36 0,0 0-1,88-35 1,36-36 15,-18-35-31,52-35 31,-34-53-15,-71-1 0,-18 54-16,0-53 15,18 0 1,-35 35-1,-18 0 1,-35 18 0,17 17-1,-35 18 1,18 18 0,-18 52-1,18-35 1,-1 1-1,1 17-15,0 52 16,70-16 15,71-19-15,-18-35 0,35-17-1,-52-36 1</inkml:trace>
  <inkml:trace contextRef="#ctx0" brushRef="#br0" timeOffset="31318.87">27640 12506 0,'0'0'0,"18"-18"0,17-52 16,-17-18 0,-54 17-1,-17 53 1,-52 18-1,-1 53 1,35 35 15,89 1-15,35-36 0,88 0-1,35-1 1,-35 1-1,-105-17 1,-36-19-16,-18 1 16,-88 17-1,-35 0 1,35-35 0,89 0-1</inkml:trace>
  <inkml:trace contextRef="#ctx0" brushRef="#br0" timeOffset="31853.7">27940 12382 0,'0'0'0,"0"-17"16,0-18-1,18 52 1,-1 1-1,1 35 1,17 35 0,0 0-1,-17-35 1,0-35-16,-1-1 16,1-17-1,17-53 16,1-52-15,-19-1 0,-17 70-1,36 19 1,-1 52 0,18 18-1,17 0 1,1-18-1,35 18 1,17-53 0,-88-17-1,1-54 1,-72-35 0,-52-53-1,18 54 1,17 69-1</inkml:trace>
  <inkml:trace contextRef="#ctx0" brushRef="#br0" timeOffset="32170.64">28928 12153 0,'0'0'16,"-36"-35"-16,36-18 16,18 53-1,17 18 1,1 35-1,-1 52 1,0 19 15,-35-18-15,18-106-16</inkml:trace>
  <inkml:trace contextRef="#ctx0" brushRef="#br0" timeOffset="32353.75">28804 11748 0,'0'0'0,"-17"-36"0,-19-52 16,19 70 0,34 36-1,36 17 1,0 18-1</inkml:trace>
  <inkml:trace contextRef="#ctx0" brushRef="#br0" timeOffset="32603.99">29281 11748 0,'0'0'0,"0"-36"0,17-17 15,1 18 1,35 88 0,17 106-1,1 17 1,-1 89 0,-17-71-1,-17-106 1</inkml:trace>
  <inkml:trace contextRef="#ctx0" brushRef="#br0" timeOffset="33372.05">29386 12347 0,'-35'-53'16,"70"106"-16,-123-176 16,71 87-16,-1-16 15,18 34-15,53-35 16,70 0-1,89 18 1,-71 0 0,0 17-1,-88-35 1,-106 18 0,-53 35-1,36 17 1,-18 36 15,70 18-15,53 35-1,89-18 1,34-18 0,-52-52-1,0-53 1,-71-71-1,-35-18 1,-70-87 0,-1-1-1,1 89 1,34 105 0,54 53-1,35 106 16,70 36-15,19-1 0,-54-17-1,-53-89 1,-17-34 0,-89-89-1,1-71 1,34 19-1,19-37 1,70 54 0,17 88-1,1 71 1,-18 88 15,-53-36-15,0 71-1,-53-53 1,17-106-16</inkml:trace>
  <inkml:trace contextRef="#ctx0" brushRef="#br0" timeOffset="40927.58">17127 15505 0,'0'0'0,"18"-18"0,17 0 32,-17 1-17,-18-1-15,0 0 16,-18-17-1,18 53 1,18 35 0,35 88-1,-18-35 1,36 70 0,-1-53-1,-52-52 1,-1-53-1,-34-18 17,-18-18-17,-36-53 1,-17-52 0,53-18-1,-18-88 1,35 35-1,18 70 1,18 71 0,70 0-1,53 53 1,-53 18 0</inkml:trace>
  <inkml:trace contextRef="#ctx0" brushRef="#br0" timeOffset="41144.71">16863 15663 0,'0'0'0,"0"-17"16,17-36-1,54 0 1,88-18-1,-18 36 1,70 17 0,-16 1-1</inkml:trace>
  <inkml:trace contextRef="#ctx0" brushRef="#br0" timeOffset="41528.61">17886 15469 0,'0'-17'15,"0"-1"1,-18 0 0,18 1-1,-17 17 1,-19 53 0,-17 35-1,36 0 1,17-53-16,0 54 15,70-1 1,18-53 0,1-70-1,-19-71 1,-70 18 0,-53-36-1,-53 54 16,-17 52-15,35 53 0,35 1-1,53 17-15</inkml:trace>
  <inkml:trace contextRef="#ctx0" brushRef="#br0" timeOffset="42045.9">18098 15434 0,'0'0'0,"-18"-18"16,18 1-1,18 17 16,-18 17-31,17 1 16,1 0-16,17 17 16,36 71-1,-1 0 1,1-53 0,-18-53-1,17-71 1,-52-35 15,-89-17-15,36 52-1,0 53-15,-1-17 16,19 35-16</inkml:trace>
  <inkml:trace contextRef="#ctx0" brushRef="#br0" timeOffset="42479.94">18591 15452 0,'0'0'0,"-17"0"0,-19-36 16,19 19-16,-1-1 15,18-35 1,35 36 15,36-1-15,70 36-1,0 34 1,-53 90 0,-35-1-1,-35-53 1,0 0-1,-36-88 1,-35-35 0,18-18-1,-53-106 1,70 71 0,18 0-1,53 35 1,-35 53-1</inkml:trace>
  <inkml:trace contextRef="#ctx0" brushRef="#br0" timeOffset="43297.45">20108 15169 0,'0'0'0,"-70"0"15,17-17 1,35-1 0,36-17-1,70 17 1,-17 1-1,87 34 1,1 54 0,-35 70-1,-71-18 1,-53-52 0,-18-18-1,-17-35 16,-36-71-15,18 17 0,0-87-1,53-1 1,71 1 0,70 52-1,-35 54 1,52 17-1,-52 35 1,-35 0 0,-71-17-1,0 0 1,-18 34 0,18 19-1,0 17 16,18-35-15,17 18 0,0-54-1,-70-17 1,17-17-16</inkml:trace>
  <inkml:trace contextRef="#ctx0" brushRef="#br0" timeOffset="43463.87">20743 14922 0,'0'0'16,"-17"-17"-1,17-1 1,0 36 0,35 17-1,-17-35 1</inkml:trace>
  <inkml:trace contextRef="#ctx0" brushRef="#br0" timeOffset="43997.71">21361 15205 0,'0'0'0,"-53"-18"16,-35-35 0,52 18-1,19 0 1,70-18 0,-1 17-1,72 19 16,-1 52-15,-17 53 0,-70-17-1,-19-36-15,-17 36 16,0-18 0,-53-36-1,0-34 1,0-1-1,18-70 1,35-18 0,71 0-1,-1 35 1,-34 71-16,69-17 16,54 34 15,-35 54-16,-36 0 1,-53-54-16</inkml:trace>
  <inkml:trace contextRef="#ctx0" brushRef="#br0" timeOffset="44414.82">22454 15064 0,'36'-36'16,"-72"72"-16,107-107 15,-54 36-15,1-1 16,0-16-1,-1 69 1,1 18 0,-18 18-1,-53 18 1,-17-36 0,-54-17 15,-17-36-16,70-17 1,19-36 0,69-17-1,36 0 1,18 70 0,70 36-1,17 88 1,-34 70-1,-36 1 1,-70-54 0,17-17-1,-17-71 1</inkml:trace>
  <inkml:trace contextRef="#ctx0" brushRef="#br0" timeOffset="44848.89">24342 14852 0,'0'0'0,"0"-35"0,-18 17 0,0-35 16,18 35-1,-17-17 1,-19-18-1,-16 36 1,-37 17 0,36 53-1,-17 52 1,52 36 0,106 1-1,18-89 1,88-1-1</inkml:trace>
  <inkml:trace contextRef="#ctx0" brushRef="#br0" timeOffset="45232.68">24624 14975 0,'0'0'0,"-18"-35"0,1 0 15,-36-71 1,35 35-1,36 36 1,52 0 0,54 35-1,17 88 1,0 36 0,-88-36-1,-18 18 1,-70-53-1,-36-36 1,-52-52 0,52-18-1,18-71 1,71-17 15,53 18-15,17 70-1,53 53-15</inkml:trace>
  <inkml:trace contextRef="#ctx0" brushRef="#br0" timeOffset="45983.9">25453 14623 0,'0'0'0,"0"-18"16,18-17-16,-1 17 16,1-35-1,-18-17 1,-18 52-1,-52 53 1,17 18 0,-35 53-1,35 17 1,70 1 0,36-54-1,71 1 1,17-71-1,0-71 1,-106-34 0,-35-1-1,-70-18 1,-36 71 15,18 89-15,17 52-1,71-70-15</inkml:trace>
  <inkml:trace contextRef="#ctx0" brushRef="#br0" timeOffset="46334.83">25876 14746 0,'265'-123'16,"-530"246"-16,600-352 15,-317 88 1,-89 53-1,-17 70 1,53 18-16,-53 35 16,0 36-1,88 17 17,105-18-17,1-17 1,71 18-1,-36-1 1,-88-17 0,-53 0-1,-53-35 1,-53 17 0,-35-17-1,53-36 1</inkml:trace>
  <inkml:trace contextRef="#ctx0" brushRef="#br0" timeOffset="46886.68">26688 14429 0,'0'0'0,"35"-36"16,-17-17-1,-36-35 1,-70 35-1,-18 36 1,18 34 0,52 19-1,19-19-15,17 19 16,70 34 0,54 1-1,35 17 1,-54-35-1,1 0 1,-70 0 15,-54-18-15,-35-18 0,-35-17-1,17-17 1,18-18-1,53-54 1,36 19 0,52-36-1,53 53 1,0 71 0,-70 35-1,-19 70 1,-69-17-1,-18-36 1,-1-70 15</inkml:trace>
  <inkml:trace contextRef="#ctx0" brushRef="#br0" timeOffset="47034.86">27093 14288 0,'0'0'16,"-17"-53"-16,-1-36 15,-17 19 1,35 35 0,35 52-1,18 18 1</inkml:trace>
  <inkml:trace contextRef="#ctx0" brushRef="#br0" timeOffset="48302.06">27446 14482 0,'-35'-53'15,"17"17"-15,-17-52 32,17 53-17,1 0-15,17-1 16,53-34-1,35 52 1,18 36 0,-36 17-1,1 53 1,-71-52-16,0 52 16,-18 35-1,-17-52 1,35-54-1,-36-17 1,36-53 15,0-35-15,18 18 0,0 34-16,35-34 15,17 17 1,18 35-1,1 54 1,-36-19 0,-1 1-1,19-36 1,-18-17 0,-18 0-1,-17 17-15,0 0 16,-1 1 15,18 34-31,-17 36 31,17-17-15,-35 17 0,-35-36-1,-53 1 1,-36-53-1,71 17 1,1-53 0,34-17-1,71 18 1,35 52 0,18 36-1,35 105 1,-18 89-1,-87 17 17,-89-88-17,-53 0 1,-17-88 0,-1-71-1,53-34 1,54 16-16,-1-34 15,89-71 1,88-36 0,52 19-1,-52 52 1,35-18 0,-124 18-1,-158 89 1,-18 17-1,36 17-15,-36 36 16,-17 35 15,105-17-15,106 0 0,0-18-1,89 35 1,-54 0-1,-88-18 1,-87-34 0,-54-19-1,-141-17 1,53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10:25:19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5486 8749 0,'0'0'0,"-71"0"16,-35-18 0,36 18-1,52-17 1,71-1 31,18 18-47,105-35 15,0 17 17,230-35-17,141-17 1,123 17-1,-211 17 1,-212 19-16,229-1 16,247 0-1,0 1 1,1-18 0,-231 17-1,213-17 1,35-1-1,35 1 1,53 0 0,-265 17-1,248 1 17,-18-19-17,-18 1 1,-282 17-1,-230 1-15,283-1 16,282-17 0,35 17-1,53 18 1,-282 0 0,371 0-1,35 18 1,35 17-1,-389-17 1,-369-1-16,264 1 16,71 17 15,-301-17-15,-246-18-1,-123 0-15</inkml:trace>
  <inkml:trace contextRef="#ctx0" brushRef="#br0" timeOffset="1118.08">9384 10707 0,'0'0'0,"-35"-35"16,-1-1-1,36 1 1,18 70 31,-18 36-31,35 105-1,-17 18 1,-18-88-16,35 247 15,-17-71 1,-18 141 0,0-52-1,0-212 1,0-36 0,0-105-16</inkml:trace>
  <inkml:trace contextRef="#ctx0" brushRef="#br0" timeOffset="1902.84">9296 10319 0,'-18'0'15,"53"-18"16,18 18-31,-17-18 16,87 1 0,-35-1-16,141-17 15,195-18 1,-89 18 0,176-1-1,-17 36 1,-106 0-1,-141-17 1,-158 17 0,-37 0-1,-69 0 1,-36 53 0,-18 53-1,1 35 16,35 0-31,-1 176 16,19 89 15,34-124-15,19 106 0,-1-35-1,-18-106 1,-52-88-1,-35-106 1,-107-18 0,-87-35-1,-107 0 1,36 0 0,-212 53-1,36 0 1,281-18-1</inkml:trace>
  <inkml:trace contextRef="#ctx0" brushRef="#br0" timeOffset="2935.94">7073 10724 0,'0'0'0,"-17"-35"16,-1 18 0,0 17-1,18 52 1,-17 37 0,17-36-16,-18 88 15,0 70 1,18-70-1,-17-52 17,34-125-1,-17-52-15,0-88-1,0 35 1,0 70-16,18-35 15,0-17 1,17 88 0,35 35-1,19 88 1,-1-18 0,35 89-1,-34 0 1,-37-53 15,-34-71-15,-18-17-16</inkml:trace>
  <inkml:trace contextRef="#ctx0" brushRef="#br0" timeOffset="3136.85">6914 11201 0,'18'-18'16,"0"18"-16,35-35 16,70-1-1,-17 1 1</inkml:trace>
  <inkml:trace contextRef="#ctx0" brushRef="#br0" timeOffset="4621.6">7549 10795 0,'0'0'16,"0"-18"-16,-17 1 0,-1-19 15,18 89 17,18-17-17,-1 52-15,54 88 31,17-35-15,-53-70 0,18-36-1,-70-70 17,-1 17-32,-35-52 15,36 34-15,-36-69 16,0-72-1,35 36 1,71 53 0,0 53-1,17 35 1,-17 53 0,-53 52 15,-53-34-16,-17 17 1,17-35 0,35-35-1,71-89 1,0 1 0,35-54-1,1 18 1,-36 71-1,-18 53 1,18 35 0,0 52-1,0 1 1,-1 0 0,-34-53-1,0 0 16,-89-106 1,18-18-17,18 18-15,-18-52 16,-17-54 0,87 35-1,36 54 1,18 35-1,52 52 1,-17 36 0,-71 53-1,-88 17 1,-17-34 0,17-36-1</inkml:trace>
  <inkml:trace contextRef="#ctx0" brushRef="#br0" timeOffset="5589">20532 10125 0,'0'0'0,"-18"-18"0,-35-17 31,0 0-16,36 17 1,34 53 0,1 36-1,17 123 1,-35 141 0,0 88-1,0-141 1,-18-140-16,18 105 15,0 70 1,18-123 0,17-123-1,1-89 1</inkml:trace>
  <inkml:trace contextRef="#ctx0" brushRef="#br0" timeOffset="6307.69">20249 9895 0,'0'0'0,"-52"-123"15,16 52 1,54 54 0,70 17-1,141 0 1,159-36 0,159-16 15,-106-1-16,229-18 1,-87 18 0,-213 18-1,-264 35 1,-71 18-16,-35-1 16,-35 36-1,-18 35 1,35 53-1,1 18 1,-19 123 0,1 89-1,35 70 17,53-141-17,-35-142-15,35 125 16,-18 87-1,-35-88 1,-71-123 0,-70-88-1,18-71 1,-160-18 0,-122 18-1,-124 35 1,141-17-1,-106 35 1,176-18 0</inkml:trace>
  <inkml:trace contextRef="#ctx0" brushRef="#br0" timeOffset="7058.17">21361 8943 0,'0'0'16,"-18"-18"-16,-17-17 0,-36-36 15,1 19 1,52 34 0,-17 0-1,-1 54 17,1 34-17,0-17 1,53 18-1,52-1 1,89-35 0,-18 1-1,-70-19 1,-71 1 0,-106 17-1,-53 1 1,53-19-1,18-17 1,70-17 0</inkml:trace>
  <inkml:trace contextRef="#ctx0" brushRef="#br0" timeOffset="7458.78">21431 8767 0,'0'0'0,"0"-18"16,18 18 15,0 18-15,-1-18-16,54 17 16,35 18-1,-1 1 1,19-19-1,-18-17 1,-71-35 0,-35-35-1,-35 17 17,-1 35-17,1 71 1,0 70-1,0 36 1,17-53 0,0 17-1,18-52 1</inkml:trace>
  <inkml:trace contextRef="#ctx0" brushRef="#br0" timeOffset="7725.34">22031 8749 0,'0'0'0,"18"-18"16,17-70-1,18 53 1,-18 35-1,0 70 1,-17 71 0,0 18-1,-18-71 1,-18-52-16,18 34 16</inkml:trace>
  <inkml:trace contextRef="#ctx0" brushRef="#br0" timeOffset="8091.87">21978 9049 0,'0'0'0,"-18"-18"0,18-35 15,36 36 17,34 17-17,-34-18-15,87-17 16,89-18-1,-1-18 1,-70 1 0,-123 34-1,-106 36 1,-53 18 0,0 70-1,88 18 1,35-18-1,53 0 1,54-17 0,16-36 15,-87-35-31</inkml:trace>
  <inkml:trace contextRef="#ctx0" brushRef="#br0" timeOffset="8291.86">22789 8767 0,'0'0'0,"0"-18"0,18-17 15,-18 17 1,0 36 15,-18-18-31,18 17 16,-17 19-1,17-19 1</inkml:trace>
  <inkml:trace contextRef="#ctx0" brushRef="#br0" timeOffset="10344.32">21960 9013 0,'0'0'0,"0"-17"15,18-1-15,0 1 32,-18-1-17,0 0 1,-18 18 0,-35 18-1,-35 17 1,17 18-1,71 0 1,36 0 0,70-18-1,17 1 1,-52-36 0,-54 0-16,18 17 15,-70 18 16,18-17 1,-19-18-32,1 18 15,-36 17 1,19-35-16</inkml:trace>
  <inkml:trace contextRef="#ctx0" brushRef="#br0" timeOffset="11179.19">22825 8872 0,'0'-17'0,"-18"17"16,36 17-16,-36-52 0,36 35 31,17 0-15,-17 0-16,17 18 15,18 52 1,-36 18 0,-17 1 15,-70-19-16,17-52 1,0-18 0,18-35-1,35-36 1,35-17 0,36-18-1,34 53 1,1 53-1,-17 53 1,-1 18 0,-35 17-1,-53-53 1,-36 0 0,-17-35-1,-17-35 1,17-18 15,53-35-15,18 17-1,70-17 1,53 35 0,0 71-1,0 52 1,-70 1-1,-36 52 1,-70-17 0</inkml:trace>
  <inkml:trace contextRef="#ctx0" brushRef="#br0" timeOffset="21106.75">18521 10918 0,'0'0'0,"0"-17"0,17-18 31,-17 17-15,18-17-1,-18 52 17,0 1-32,0 17 15,-18 71 1,18 70-1,0-52 1,18 17 0,17-35-1,18-71 1,-35-17 0</inkml:trace>
  <inkml:trace contextRef="#ctx0" brushRef="#br0" timeOffset="22307.75">18574 10672 0,'17'0'15,"1"0"1,0 0 0,17 0-1,71 17 1,70-17 0,-35 0-1,-53-17-15,89 17 16,123-18-1,-18 0 1,-70 1 0,-89 17-1,-17-18 17,-36 18-17,1 0 1,-36 0-1,54 0 1,-37 0 0,-16 0-1,-1 0 1,-17 0 0,17-18-1,-17 18 1,-36 0 15,0 0-31,1 18 16,-19 0-1,19-18 17,-1 35-17,18-17 1,-35 34-1,0 19 1,17 52 0,0 19-1,18-37 1,18 54 0,17-35-1,0-19 1,1-52-1,-19 0 1,-34-53 31,-1 0-31,-17-17-1,-36-1 1,-70 0-1,-71 1 1,54-1 0,52 18-16,-88 0 15,-106-18 1,0 18 0,71 0-1,123 0 1,18 18-1,52 0 1,19-18 0</inkml:trace>
  <inkml:trace contextRef="#ctx0" brushRef="#br0" timeOffset="22993.04">19156 10883 0,'0'-17'32,"0"34"30,0 1-62,0-1 16,0 36-1,0 53 1,0 18 0,17-54-1,-17 18 1,0-35 0,0-35-1</inkml:trace>
  <inkml:trace contextRef="#ctx0" brushRef="#br0" timeOffset="23633.98">19650 10760 0,'0'0'0,"0"-18"15,0 0 1,0 1 0,0 34 31,0 1-47,17 88 15,1 17 1,-18 18-1,18-52 1,-18 17 0,17-36 15,-17-17-15,0-35-1</inkml:trace>
  <inkml:trace contextRef="#ctx0" brushRef="#br0" timeOffset="24109.84">20091 10777 0,'0'0'0,"0"-17"16,-18-19 0,18 19-1,0 34 1,0 19 15,0 70-15,0 35-1,18 35 1,17-70 0,0 17-1</inkml:trace>
  <inkml:trace contextRef="#ctx0" brushRef="#br0" timeOffset="26179.1">12136 10777 0,'0'0'0,"-36"0"16,1 0-1,17 0 1,36-17 15,0 17-15,-1 0-16,36-18 16,-18 0-16,54 18 15,87-17 1,53 17 15,71-18-15,-88 18-1,70-35 1,-106 17 0,-87 1-1,-72 17 1,1 0-1,0 0 1,-1 0 0,-17 17 62,0 1-47,0 0-15,0-1-1,0 1-15,0-1 16,0 36 0,0-35-16,0 53 15,0 70 1,0 17-1,18 19 1,35-18 0,-18-71-1,36 18 1,-54-53 0,1-36-1,-36-34 1,-17-1 15,-18-17-15,0 17-1,0 0 1,-17 18 0,-54 0-1,-52-17 1,-53 17-1,70 0 1,-71 0 0,19 17-1,34 1 1,1 0 0,88-18-1,-71 0 1,53 0 15,36 0-15,52 0-1,18-18 1,35 18 0,-17 0-1,0 0 1,-1 0 15,19-18-15</inkml:trace>
  <inkml:trace contextRef="#ctx0" brushRef="#br0" timeOffset="26779.91">12506 10848 0,'0'-35'16,"0"17"0,-18 0-1,1 1 1,34 17 15,-17 17-31,0 19 16,18 69-1,-18-16 1,0-36-16,0 52 16,0 54-1,18-18 1,17-35 0,0-53-1,-17-18 16,-36-17-31</inkml:trace>
  <inkml:trace contextRef="#ctx0" brushRef="#br0" timeOffset="27397.06">12806 10830 0,'0'0'0,"17"0"15,-17-17-15,18-1 16,0 18-1,-18-18 1,0 36 31,17 0-31,-17-1-16,0 71 15,0 54 16,18-19-15,0 36 0,17-18-1,0-71 1,-17-34 0,0-19-16,-1-17 15,-17-17 1</inkml:trace>
  <inkml:trace contextRef="#ctx0" brushRef="#br0" timeOffset="28030.92">13441 10777 0,'0'0'0,"-18"-17"16,1 17-1,-1-36 1,0 36 0,18 18 30,0 0-46,0 17 16,0 88 0,0 36-1,0-53 1,18-53-16,0 53 16,17 17 15,0-52-16,-17-54-15</inkml:trace>
  <inkml:trace contextRef="#ctx0" brushRef="#br0" timeOffset="30334.01">14058 11201 0,'0'-18'31,"18"0"16,-1 18-31,1 0-16,17 0 0,36 0 31,-18 0-31,35 0 16,88 18-1,-17 0 1,-18-18 0,-35 0-1,-53 17-15,71-17 16,52 0 0,0 0-1,-35 0 1,-52 0-1,34-17 1,1 17 0,-1-18 15,36 0-15,-53 18-1,52 0 1,-17 0-1,18 0 1,-71 0 0,89 0-1,-36 0 1,-18 0 0,1 0-1,-36 0 1,53 0-1,18 0 1,0 0 15,-71 0-15,0 18 0,-17-18-1,-89 0 16,0 0-15,-35 0 0,36 0-1</inkml:trace>
  <inkml:trace contextRef="#ctx0" brushRef="#br0" timeOffset="40707.92">18168 11183 0,'18'0'63,"-1"0"-48,1 0-15,0 0 16</inkml:trace>
  <inkml:trace contextRef="#ctx0" brushRef="#br0" timeOffset="50793.8">22013 11412 0,'0'0'0,"0"-17"31</inkml:trace>
  <inkml:trace contextRef="#ctx0" brushRef="#br0" timeOffset="51444.93">21167 11589 0,'0'-18'16,"0"36"-16,17-36 16,-17 36 15,0-1-15,18 1-1,-18 35 1,18 18-1,-1-1 1,-17-17 0,18-35-16,-1-1 15</inkml:trace>
  <inkml:trace contextRef="#ctx0" brushRef="#br0" timeOffset="51767.93">21184 11553 0,'0'0'0,"0"-17"15,18-1 1,0 1 15,-1 17 47</inkml:trace>
  <inkml:trace contextRef="#ctx0" brushRef="#br0" timeOffset="52997.05">15469 11889 0,'0'0'0,"0"-36"32,-17 19-17,-1-19 1,18 19-1,-18 17 1,1 0 0,-1 0-1,-17 17 1,0-17 0,-18 36-1,0-1 16,0-17-15,35-1 0,18 1-1,0 0 1,0-1 0,-17 1-1,17-1 1,-18-17-1,18 18 1,0 17 0,0-17-1,0 17 1,0 1 0,-18-36-1</inkml:trace>
  <inkml:trace contextRef="#ctx0" brushRef="#br0" timeOffset="53236.47">15328 12471 0,'0'0'0,"0"17"63</inkml:trace>
  <inkml:trace contextRef="#ctx0" brushRef="#br0" timeOffset="53465.68">15416 12735 0,'0'0'15,"0"-17"-15,18-1 16,17 0 0,-17 18-1,17 18 1</inkml:trace>
  <inkml:trace contextRef="#ctx0" brushRef="#br0" timeOffset="55499">17445 12929 0,'35'-17'0,"-70"34"0,141-52 15,-36 17 1,-34 1-16,52-1 15,18 0 1,-1-17 0,-69 18-1,-1-1 1,-35-35 0,0-35 15,-18 35-16,18-53 1,0 18 0,0 0-1,0 17 1,-17 18 0,-19-35-1,-17 0 1,-35 17-1,0 1 1,18 17 0,-36 0-1,17 0 17,1 18-17,18 17 1,-71 0-1,17 18 1,18-17 0,1-1-1,16 18 1,-52 0 0,-18-18-1,1 18 1,34 0-1,54 18 1,-54 0 0,1 17-1,-36-17 17,53-1-17,-35 19 1,53-19-1,35 36 1,0 0 0,35-18-1,-17 36 1,0-1 0,0 1-1,-1 0 1,36 17-1,0 18 1,0-18 0,36 18-1,-36-36 17,17-35-17,-17 18 1,18 0-1,17 18 1,0-36 0,-17-17-16,17 17 15,18 18 1,0 0 0,-18-35-1,36-1 1,-18 18-1,17 1 1,-17-19 0,-17-17-16,17 18 15,52 17 17,1-35-17,-18 18 1,-17-18-1,17 0 1,0 18 0,1-18-1,-37 0 1,19 0 0,0 0-1,-19 0 1,1 0-1,-17 0 1,34 0 0,-17 0-1,0 0 17,-18 0-17,-17 0-15,17 0 16,53-18-1,1 0 1,-1 18 0,0-17-1,-17 17 1,17 0 0,-18-18-1,-17 0 1,0 1-1,-18 17 1,-17-18 0,0 18 15,-1 0-15</inkml:trace>
  <inkml:trace contextRef="#ctx0" brushRef="#br0" timeOffset="67663.09">10001 12153 0,'0'0'0,"0"-17"0,53-72 16,-35 19 0,-18 17-1,0 35 1,-18 1-1,-17-19 1,35 54 15,0 0-31,18 52 16,17 107 0,18 17-1,-18-36 1,0-105-1,-17-35-15,0 0 16</inkml:trace>
  <inkml:trace contextRef="#ctx0" brushRef="#br0" timeOffset="68447.08">10037 11836 0,'0'0'16,"0"-18"-16,0 0 15,-18 18 1,-17 0-1,-18 0 1,17 0 0,19 0-1,52 0 1,-17 0-16,52-17 31,124-18-15,71-18-1,17 0 1,-106 17 0,18 1-1,-88 17 1,-70 1 0,-36 34 15,-18-17-16,18 36 1,0-1 0,-18-17-16,18 35 15,0 70 1,18 36 0,0 0-1,17-71 16,0 18-15,-17-54 0,-53-34-1,-54 0 1,-17-18 0,36 17-16,-89 1 15,-88 17 1,71-17-1,88 17 1,70-35 0</inkml:trace>
  <inkml:trace contextRef="#ctx0" brushRef="#br0" timeOffset="69598.72">10266 11942 0,'0'0'0,"-18"-18"31,1 18-16,17-18 1,17 18-16,-17 18 16,35 52-1,1 36 1,-19-18 0,1-35-1,0-17 1,-1-19-1,-17-34 1,-35-54 0,35 1-1,-18-36 1,18 18 0,18 70 15,17 36-16,1 17 1,-1 35 0,0-34-1,-35-19 1,0 1 0,18-18-1,-18-53 1,17-18-1,-17 1 1,18 35 0,0 35-1,-1 35 17,19 18-17,-19-18 1,1-35-16,17 18 15,36-1 1,-18-52 0,-53-18-1,-18 18 1,-35-36 0,-17 36-1,17 17 1,53 36-1,0 0-15,0 17 16,53 18 0,-1-18-1,19 18 1,-36-18 15,-17 36-15,-36-1-1,-35-17 1,0-35 0,18 0-1,18-54 1,17 1 0</inkml:trace>
  <inkml:trace contextRef="#ctx0" brushRef="#br0" timeOffset="70015.67">10866 11906 0,'0'0'0,"17"0"0,1 0 15,-1 0 17,1 0-17,17 0 1,1 0-1,-36 18 1,0 0-16,-18-1 16,-35 1-1,18-18 1,0-35 0,17-1-1,0-17 1,36 18-1,17 53 1,0-1 0,18 72-1,0 16 1,-17 36 15,-19 1-15,1-90-16</inkml:trace>
  <inkml:trace contextRef="#ctx0" brushRef="#br0" timeOffset="73119.39">21167 11518 0,'0'-17'0,"17"17"15,1-36 1,0 19-1,34 17 1,-34-18 0,88 18-1,123-35 1,54 17 0,-19 0-1,-140 1 1,-1-1-1,-52 18 1,-71 18 47,0-1-63,0 1 15,17 53 1,-17-18-1,18 52 1,-1 19 15,1-18-15,-18-36 0,0-52-16,0 35 15,0-36 1,-53 1-1,-70-36 1,17 18 0,53-17-16,-88 17 15,-88 0 1,17 0 0,88 17-1</inkml:trace>
  <inkml:trace contextRef="#ctx0" brushRef="#br0" timeOffset="74920.19">21325 11659 0,'-17'0'15,"17"-17"1,17 17 0,1 0-1,-18-18 1,18 18 0,17 35-1,0 1 1,-17-1-1,0-17 1,-1 17 0,-17 0-1,0-17 1,0-36 15,-17 0-15,-1-17-1,18-18 1,18-17 0,-1 52-1,18-17 1,18 35 0,0 17-1,-17 1 1,-19 0-16,1-1 31,-1 36-15,-17-17-1,-17-1 1,-18-18 0,17-17-1,18-17-15,0-1 16,-18-35-1,36 0 1,0 0 0,-1 36-1,18 17 1,1 35 0,-1 18 15,-17-35-31,17 17 31,18-35-15,17-35-1,-34-1 1,-1-17 0,-53-17-1,-17 52 1,0 18-1,17 0-15,-17 18 16,17 17 0,18-17-1,53 17 1,-18-17 0,54-1-1,-36 19 16,-53-1-15,-36-17 0,-17-1-1,-17 1 1,17-18 0,18-18-1,52-35 1,19 18-1,34-18 1,36 18 0,-36 35-1,-52 0 1,17 0 0,-35 17-1,18 1 16,-18 0-15,0 17 0,-35-17-1,-18-18 1,0 0 0,18-18-1,-1-35 1,36 0-1,0 18 1,36 35 0,-1 0-1,35 35 1,-34 36 15,-1-1-15,-35 18-1,-18-35 1,18-35-16</inkml:trace>
  <inkml:trace contextRef="#ctx0" brushRef="#br0" timeOffset="78141.7">18538 11112 0,'-17'0'0,"34"0"0,-69-17 15,16 17 1,19 0-16,-1 0 16,0 0-1,36 0 1,0 0-1,17 0 1,0 35 0,0 36-1,1-1 1,-19-17 15,-17 18-15,18-54-1,-53-52 17,35 0-17,-18-36 1,0 1 0,18 17-1,18 53 1,0 0-16,17 53 31,-17 0-15,-1 0-1,-17-36 1,0 1 0,18-1-1,0-34 16,-18-1-15,0-17-16,0 0 16,-18-36-1,18 18 1,0 35 0,18 18-1,-1 36 1,18-19-1,-17 36 1,0 0 0,-1-35-1,19 17 17,-19-35-17,19-35 1,-19-18-1,-17 35-15,18-52 16,-18-36 0,-35 18-1,-1 52 1,1 54 0,17 0-1,-17 35 1,35-18-1,35 18 1,-17-18 0,35 36-1,0-36 17,-35 18-17,-18-35 1,-18-1-1,0 1 1,1-36 0,-1 1-1,18-19 1,0-17 0,35-17-1,1 17 1,-19 35-1,18-17 1,-17 35 0,0 18-1,17 17 17,-35 0-17,0 0 1,0 1-1,-35-19 1,17-17 0,-17-17-1,17-36 1,-17 0 0,35 0-1,18 35 1,17 18-1,0 36 1,18 16 0,-18 19-1,-17-18 17,0 53-17,-18 0 1,17-1-1</inkml:trace>
  <inkml:trace contextRef="#ctx0" brushRef="#br0" timeOffset="83347.02">21731 11659 0,'-18'-17'0,"-17"-54"16,18 53 0,-1 1-16,-35-18 15,-18 17 17,1 36-32,-18-1 31,17 18-16,1 18 1,34 18 0,36 0-1,36-36 1,87 18 0,36-36-1,17-34 1,-70-19-1,-71 1 1,-17-18 0,-89 0-1,-17 18 1,0 35 0,-35 35-1,34 36 16,72-18-15,17 0 0,70 0-1,36-18 1,35-17 0,-17-54-1,-54 1 1,-17-36-1,-53 19 1,-35 16 0,0 36-1,-1 0-15,1 18 16,-18 17 0,35 18-1,36-35 16,53-18-15,52 0 0,18-18-1,-35-35 1,-71 18 0,-35 0-1,-70-1 1,-18 36-1,-1 36 1,54 17 0,18-1-1,69 1 1,54-53 0,18-17 15,-18-36-16,-89 0 1,-17 35-16,0-17 16,-88 0-1,35 35 1,18 0-16,-18 17 0</inkml:trace>
  <inkml:trace contextRef="#ctx0" brushRef="#br0" timeOffset="84914.68">22437 11642 0,'0'0'0,"0"-18"0,-36 0 16,-34-35-1,17 18 1,18 35-1,-1 35 1,1 1 0,17 52-1,18-17 1,53-19 15,0-16-15,0-19-1,0-17 1,-35-53 0,-36 1-1,-17 16 1,-18 1 0,0 53-1,18 17 1,17 0-1,18-17 1</inkml:trace>
  <inkml:trace contextRef="#ctx0" brushRef="#br0" timeOffset="86655.72">20549 13088 0,'0'-18'16,"0"1"0,18-1 15,-18-17-15,18 17-1,-18 1 1,0 34 124,17 1-140</inkml:trace>
  <inkml:trace contextRef="#ctx0" brushRef="#br0" timeOffset="87367.64">20690 13952 0,'0'0'0,"-35"-17"0,-18-19 31,36 19-15,17-1 0,0 36-1,0 52 1,0 36-1,0 106 1,17 70 0,1-17-1,35-71 1,-36-106 0,19-35-1</inkml:trace>
  <inkml:trace contextRef="#ctx0" brushRef="#br0" timeOffset="88069.14">20391 14005 0,'0'0'0,"-18"-17"0,0-1 15,1-35 1,34 18 0,54 17-1,123-17 1,141-36 0,141-17-1,124-35 1,-177 34-1,195-16 17,-142 52-17,-212 35 1,-158 18 0,-88 0-1,-18 18 1,-35 70-1,-1 53 1,1 88 0,17-52-1,36 123 1,35 35 0,18-53-1,-1-106 16,-35-105-15,-52-71 0,-124-35-1,-36-18 1,-299-18 0,-177 53-1,-52 54 1,211 34-1,318-34 1,70 17 0</inkml:trace>
  <inkml:trace contextRef="#ctx0" brushRef="#br0" timeOffset="88702.77">21519 14129 0,'0'0'0,"36"-53"31,-19 35-31,-17 36 15,-17 17 1,-19 89 15,1 17-15,35 0 0,0-88-1,18-18 1,-1-88-1,1-88 1,0 35 0,-18 53-16,17-53 15,1 18 1,17 88 0,36 71-1,-1 17 1,72 71-1,-1-36 17,-71-52-17,-70-54-15</inkml:trace>
  <inkml:trace contextRef="#ctx0" brushRef="#br0" timeOffset="88869.62">21608 14464 0,'-159'-35'15,"318"70"-15,-371-88 16,212 35-16,18 1 16,87-19-1,89 1 1,1 18 0,-143-1-1</inkml:trace>
  <inkml:trace contextRef="#ctx0" brushRef="#br0" timeOffset="89086.58">22049 14041 0,'0'-53'15,"0"106"-15,-18-142 16,18 72 0,18 34-1,-1 19 1,36 34-1,0 71 1,-18 18 0,-35-35-1,0-89 1</inkml:trace>
  <inkml:trace contextRef="#ctx0" brushRef="#br0" timeOffset="89319.75">22401 14058 0,'-17'-53'15,"34"106"-15,-87-176 16,52 123 0,18 17-1,0 1-15,18 53 16,17 70-1,18 17 1,-18-52 0,-35-70-16</inkml:trace>
  <inkml:trace contextRef="#ctx0" brushRef="#br0" timeOffset="89653.65">22613 14217 0,'0'0'0,"18"-71"32,-36 36-17,-17 0 1,17 35 0,-35 35-1,18 36 1,35 17-1,35-18 1,0-52 0,18-18-1,0-70 1,-53-1 0,-35 0 15,17 54-31,-17 17 15</inkml:trace>
  <inkml:trace contextRef="#ctx0" brushRef="#br0" timeOffset="89937.11">22966 14182 0,'0'0'0,"0"-36"0,-35-17 16,-18-17 0,35 35-1,0 35 1,1 17 0,-19 54-1,1 17 16,18 0-15,69 0 0,-16-88-16</inkml:trace>
  <inkml:trace contextRef="#ctx0" brushRef="#br0" timeOffset="90522.74">23195 14146 0,'0'0'15,"0"-17"-15,-17-54 16,-1 36 0,0 35-1,1 18 1,-36 34 0,17 37-1,19-19 16,17-52-15,53 0 0,0-54-1,0-17 1,-36 0 0,-17 18-1,-17 88 16,-1 0-15,36-18 0,-1-17-16,18-18 15,54 0 1,-19-71 0,-52-35 15,-36-52-16,-17 70 1,0 17 0,17 106-1,18 71 1,18 0 0,-1-71-16,19 71 15,-1 18 1,-18-54-1</inkml:trace>
  <inkml:trace contextRef="#ctx0" brushRef="#br0" timeOffset="91221.81">23319 14288 0,'0'0'16,"-53"-71"-16,35 18 16,18 35-1,18-17-15,35-35 31,70 17-15,-17 35 0,-71 0-1,-17 18 1,-53 36 0,-18 34-1,17 1 1,19 17-1,17-53 1,35-17 0,0 0-1,1-54 17,16-34-17,-34-19 1,-36-16-1,-17 16 1,0 54 0,0 35-1,17 18 1,36-18 0,35 17-1,-1 1 1,37 35-1,-1 35 1,-18 18 0,-52-53-1,-36 35 1,-70-35 0,0-35 15,0-71-16,70 0 1,1-88 0,52-36-1,18 54 1,-53 88-16</inkml:trace>
  <inkml:trace contextRef="#ctx0" brushRef="#br0" timeOffset="93424.61">21625 12753 0,'-17'0'0,"-1"-18"46,18 1-30,0 34 47,0 1-48,0 0-15,0-1 16,0 18-1,0 1 1,0-1 0,18 0-1,-18-17 1,0 0-16,17-1 16,-17 19-1,18-1 1,-18-18 15,0-34-15,-18-1-1,1 1 17,-1-1-17,18 0 1,0 36 15</inkml:trace>
  <inkml:trace contextRef="#ctx0" brushRef="#br0" timeOffset="94976.02">21625 12771 0,'0'-18'31,"0"36"16,18-18-47,-18 17 16,18 18 0,-1 36-1,1 17 1,-18-35-16,0 71 15,17 70 1,19-36 0,-19-69-1,1-72 1</inkml:trace>
  <inkml:trace contextRef="#ctx0" brushRef="#br0" timeOffset="96427.86">21590 12753 0,'0'0'0,"0"-18"16,18 1-1,-1-1 1,-17 0-1,-35 18 1,17 0 0,-35 71-1,-17 17 1,35 36 0,17-71-1,0-36-15,18 18 16,0-17 15,0-36-15,18-34-1,17-1 1,1-53 0,16 35-1,-16 71 1,17 18-1,-18 17 1,18 36 0</inkml:trace>
  <inkml:trace contextRef="#ctx0" brushRef="#br0" timeOffset="96795.54">22348 12682 0,'0'0'0,"-17"-17"16,-1-36-1,1 35 1,17 36 0,0 35-1,0 17 1,17 71 0,1 18-1,17-18 16,-17-53-15,-18-70-16,17 17 0</inkml:trace>
  <inkml:trace contextRef="#ctx0" brushRef="#br0" timeOffset="97111.81">22172 13070 0,'0'0'0,"-18"-35"15,18 18 1,36 34 0,-1 1-1,18 52 1,35 54 0,-17-18-1,-54-36 1,19-17 15,-1-53-15,18-106-1,35-88 1,-17 71 0,-1 17-16</inkml:trace>
  <inkml:trace contextRef="#ctx0" brushRef="#br0" timeOffset="98146.71">8837 13952 0,'0'0'15,"0"-17"-15,0-1 16,0 0 0,18 1-1,35-1 1,-36 18-16,71-17 16,89-1-1,87-17 16,124-18-15,-35 0 0,-159 35-16,194-17 15,177-18 1,-230 35 0,-229 36-1,-141-18 1,-89 18-1</inkml:trace>
  <inkml:trace contextRef="#ctx0" brushRef="#br0" timeOffset="98797.98">9278 13988 0,'0'0'0,"53"-36"15,0-17 1,-35 18-1,-1 18 1,-17 34 0,35 71-1,1 71 1,17 88 0,0 18 15,-18-89-16,-18 36 1,1-36 0,0-70-1,-1-36 1,1-17 0,0-17-1,35-19 1,17-17-1,18 0 1,124-17 0,123-19-1,88 19 1,-87-1 0,193 0 15,-53-17-16,-123 18 1,-230-19-16</inkml:trace>
  <inkml:trace contextRef="#ctx0" brushRef="#br0" timeOffset="99231.03">12171 13688 0,'0'0'0,"0"-18"16,-18-17-1,18 17 1,18 1 0,-1 52-1,1-18-15,0 54 16,17 105-1,18 54 1,0 70 0,0-106-1,35 88 17,-53-212-32</inkml:trace>
  <inkml:trace contextRef="#ctx0" brushRef="#br0" timeOffset="100064.73">9966 13000 0,'0'0'0,"0"-18"16,-18 18-1,18 18 17,0 0-32,0-1 0,18 107 31,0 52-16,-18-53 1,17 36 0,-17-88-16</inkml:trace>
  <inkml:trace contextRef="#ctx0" brushRef="#br0" timeOffset="100432.77">9719 13564 0,'0'0'15,"18"-35"-15,-1 0 16,19-1 15,16 36-15,-16 36-1,17 52 1,0 18 0,-18-36-1,0-52 1,18-36 0,0-52-1,0-54 1,-35 1-1,-1 70 1</inkml:trace>
  <inkml:trace contextRef="#ctx0" brushRef="#br0" timeOffset="100832.3">10901 13000 0,'0'0'0,"0"-18"0,0 1 32,17 17-17,1 53 1,0 70-1,-1-17 1,1-36-16,-18 36 16,35 35-1,-35-105 1</inkml:trace>
  <inkml:trace contextRef="#ctx0" brushRef="#br0" timeOffset="101070.7">10918 13053 0,'0'0'16,"-17"-88"-16,17 70 0,-18-17 15,18 17 17,-17 53-17,17 36 1,0 17-1,17 36 1,18-19 0,-35-69-16</inkml:trace>
  <inkml:trace contextRef="#ctx0" brushRef="#br0" timeOffset="101650.67">10989 12982 0,'-18'-17'16,"36"34"-16,-36-52 15,18 17-15,0 1 16,18-19-1,-18 19 1,0 34 31,35 1-31,1 17-1,-1 1 1,0-1-1</inkml:trace>
  <inkml:trace contextRef="#ctx0" brushRef="#br0" timeOffset="102851.62">10248 14411 0,'-17'-18'16,"-1"1"-16,53 52 0,-105-88 16,70 35-16,-36 18 15,1 71 1,17 52-1,18-34 1,0-36 0,0 35-1,18-18 1,-18-34 0,0-72 15,0 19-31,0-36 15,0-35 1,18 35 0,-18 35-1,-18 18 17,0 0-17,1 0 63,-1 0-62,1 0-16,-1 0 16,18 18 15,0-1-31,0 1 15,0 0 1,18-1 0,-1-17 31,-17-17-16,0-1-16,0-17-15,18-36 16,-1-35 15,1 53-15,0 18-16,-1 0 16,19 17-1,34 71 1,18 71-1,-17-19 1,17 54 0,0-35-1,-17-54 1,-36-70 0</inkml:trace>
  <inkml:trace contextRef="#ctx0" brushRef="#br0" timeOffset="103035.53">10019 14658 0,'0'0'15,"-53"0"-15,-18-18 16,89 1 0,88-1-1,17-17 1,89-1-1,-88 1-15</inkml:trace>
  <inkml:trace contextRef="#ctx0" brushRef="#br0" timeOffset="103235.43">10566 14305 0,'0'0'0,"0"-17"0,-18-1 15,0 0 1,54 54 15,-36-19-15,35 71-1,18 53 1,-18 18 0,-17-71-1</inkml:trace>
  <inkml:trace contextRef="#ctx0" brushRef="#br0" timeOffset="103468.75">10830 14393 0,'0'0'0,"0"-53"0,-17-70 16,-19 88-1,36 52 1,0 72-1,18 52 17,35 35-17,-18-70 1,0-36-16</inkml:trace>
  <inkml:trace contextRef="#ctx0" brushRef="#br0" timeOffset="103802.9">11112 14534 0,'0'0'0,"18"-35"0,0-53 16,-18 35 0,0 35-16,-18-17 15,-17 35 1,0 35-1,-1 71 17,36-35-17,0 35 1,53-36 0,-18-70-1,1-17 1,-19-19-1,-34-52 1,-1 18 0</inkml:trace>
  <inkml:trace contextRef="#ctx0" brushRef="#br0" timeOffset="105273.66">11342 14429 0,'0'0'16,"0"-18"-16,35-17 15,-35-18 1,-35 18 0,0 17-1,17 36 1,0 34-1,1 72 1,17-1 0,53-17-1,-1-71 1,19-17 0,0-53-1,-36-36 1,-35-17-1,-18-18 17,1 36-17,-1 105 17,18 18-17,-18 17 1,36 1-1,0-36 1,-1-35-16,18 18 16,1-53-1,-1-36 1,-17-17 0,-18 17-1,0-17 1,17 53 15,-17 17-15,18 18-1,0 0 1,17-17 0,-17-36-1,-18 17 1,0 19-1,0-1 1,0 71 0,35 35-1,18 53 1,0-52 0,17 16-1,1-52 16,-89-35-15,-17-18 0,0-18-16,-54 1 15,-16-72 1,34 19 0,89-18-1,35 52 1,70-16-1,18-1 1,-17 35 0,-72 36-1,-52-1 1,-35 71 0,0 18-1,17 18 16,18-71-15,0-36-16,18 1 16,17-18-1,0-53 1,-17-18 0,-36 1-1,-17-54 1,-18 54-1,18 35 1,70 70 15,36 0-15,35 18 0,-18 35-1,-53-35 1,-17 18 15,-18-54-31,-18 19 16,-52-36-1,-1-18 1,0-70 0,19 0-1,52 35 1,0 35-1</inkml:trace>
  <inkml:trace contextRef="#ctx0" brushRef="#br0" timeOffset="110309.61">16598 12400 0,'0'0'0,"0"-18"47,-17 18 0,-1-17-31,18-1 93,18 18-62,-18-17 16,0 34-1,17-17-62,1 0 16</inkml:trace>
  <inkml:trace contextRef="#ctx0" brushRef="#br0" timeOffset="115550.75">21167 13758 0,'-18'-17'31,"0"17"-15,1 0 0,17-18-1,-18 18 1,18-18 0,0 1 15,0-1 0,-18 18-15,1 0-1,-1 0 1,1 0 0,-19 0-1,19 0 1,-1 0-1,0-18 1,36 18 47,-18-17-63,-18 17 62,18-18-62,-17 18 16,17-17-1,-36-1 1,1 18 0,18-18-16,-19 1 15,-52-19 1,0-17-1,-18 1 1,35 16 0,1-34-1,-1 17 1,1-18 15,17 36-15,-18-18-1,-17 18 1,0 0 0,-18-1-1,53 19 1,-35-1 0,35-17-1,-17 17 1,17 0-1,35 18 1,-17-17 0,52 17 62,-17 17-63,18 1 1,0-18 0</inkml:trace>
  <inkml:trace contextRef="#ctx0" brushRef="#br0" timeOffset="116165.51">19720 12771 0,'0'0'15,"0"-18"1,18 18-16,-18-18 16,0 1-1,0-1 1,0 0-1,-18 18 17,1 18-17,-1 0 1,-35 35 0,18-18-1,-36 18 1,36-36-1,17 19 1,1-19 0,34-17 31,1 0-32,17 18-15,18 0 16,106 52-1,-53 1 1</inkml:trace>
  <inkml:trace contextRef="#ctx0" brushRef="#br0" timeOffset="120315.4">10901 12400 0,'0'0'0,"-18"0"16,1-18 0,-1 18-1,0 0 1,1 0-1,17-17 32,0 34 16,17-17-48,-17 18-15,0 0 16,18-18 0,-18 17-1,18-17 1,-1 0 31</inkml:trace>
  <inkml:trace contextRef="#ctx0" brushRef="#br0" timeOffset="123567.2">18574 11130 0,'0'-18'31,"0"1"-15,17 17-1,-17-18 1,18 1-1,0 17 32,-18-18-31,17 18 31,-17 18 31,18-18-47,-18 17 0,18-17-15,-1 0 93,1 0-77</inkml:trace>
  <inkml:trace contextRef="#ctx0" brushRef="#br0" timeOffset="124274.99">18803 11060 0,'18'-18'0,"-36"18"63,18-18-47,0 1 15,0 34 47,18-17-62,-36 0 202,0-17-202,18-1 15,18 18-15</inkml:trace>
  <inkml:trace contextRef="#ctx0" brushRef="#br0" timeOffset="137146.97">26811 10672 0,'-18'0'0,"36"0"0,-53-18 0,17 0 15,1 1-15,-19-1 16,1-17 0,35 52-1,35 72 1,-17 16 0,17 72-1,-35-19 16,0-52-15,0-70 0,0-54-1,-17-53 1,17-52 0,17-53-1,1 87 1,-18 54-16,17 0 15,19 17 1,-1 53 0,18 36-1,-18-18 1,1 53 0,-1-18 15,0-18-16,0-52 1,-17-18-16,35-18 16,35-52-1,-17-54 1,-36 19 0,0-36-1,-17 70 1,-36 89 15,1-1-31,-1 19 16,18-19-16,-18 54 15,1 52 1,52 1 0,0-54-1,-17-35 1,35 1-1,17-36 1,1-88 0,-54-54-1,-17 19 1,-52 0 0,-1 87-1,-36 72 1,19 16-1</inkml:trace>
  <inkml:trace contextRef="#ctx0" brushRef="#br0" timeOffset="138250.38">28522 10689 0,'18'-17'16,"-18"-36"15,0 35-15,-36-17-1,1 35 1,0 0-16,-18 0 16,-53 70-1,36 54 1,34-1 0,19-52-1,52-18 1,18-53-1,53-53 1,-18-35 0,-35-1-1,-36-16 1,-17 69 0,-17 72 15,-1 16-16,18 54 1,53-35 0,53-36-1,70-88 1,-52 0 0,52-88-1,-70-18 1,-71 1-1,-52 69 1,-1 54-16,0 18 16,-35 87-1,18 54 1,35-19 0,0-52-1,18 36 1,35 34-1,0-52 1,-36-71 0,1-53-1,-36-53 1,-35-18 0,-17 54-1,-36 87 1,53 36-1,-18 36 1,54 34 0,87-35-1,72-17 17,-37-71-17,-69 0-15</inkml:trace>
  <inkml:trace contextRef="#ctx0" brushRef="#br0" timeOffset="141768.71">29633 10125 0,'0'0'0,"18"-36"15,-18 1 1,18 18 31,-18 34-32,0 1 1,-18 17-16,0 18 16,18 70 15,-17 19-15,17-19-1,0-17 1,0-71-1,17-17 1,-17-1 0,0-69-1,0-1 1,-17 35-16,-19-53 16,-16 1-1,-19 35 1,0 52-1,36 1 1,-18 70 15,36-17-15,52 17 0,53 0-1,-17-53 1,17-17-16</inkml:trace>
  <inkml:trace contextRef="#ctx0" brushRef="#br0" timeOffset="142235.93">29827 10495 0,'0'0'0,"0"-17"16,0-1-16,0-17 31,0-1-15,18 19 0,0-1-1,35 18 1,17 35-1,1 71 1,-54-35 0,-17 35-1,-35-36 1,0-35 0,17-52-1,0-1 1,1-88-1,52-35 17,53 0-17,18 53 1,-53 70 0,-18 36-16</inkml:trace>
  <inkml:trace contextRef="#ctx0" brushRef="#br0" timeOffset="143453.67">30480 10389 0,'0'0'0,"0"-17"0,-18-36 15,18 35-15,0 0 31,0 36 1,-17 17-17,-1 18 1,18 0 0,35 0-1,-17-35 1,0-18-16,35 0 15,-1-35 1,-16-18 0,-36 0-1,-36 35 1,-34 18 0,-18 53-1,0 18 1,52-1-1,36-17 17,53 18-17,35-54 1,36-17 0,-54-35-1,36-36 1,-53-70-1,-18 18 1,-52 35 0,-1 52-1,-35 36 1,0 36 0,0 34-1,53-17 1,18 18-1,70-1 17,0-17-17,-35 0 1,-35-35 0,-53 17-1,-36 0 1,-35-35-1,18-17 1,70-19 0,36-17-1,88-35 1,17 35 0,1 18-1,-54 0 1,19-18 15,-19-18-15,-52-17-1,-18 35 1,-18 18 0,-35 17-1,-17 71 1,34-18-1,19 1-15,-18 17 16,35 17 0,52 1-1,37-1 1,-1-34 0,18 16-1,-36-16 1,-70-19 15,-17 1-15,-89 0-1,0-18-15</inkml:trace>
  <inkml:trace contextRef="#ctx0" brushRef="#br0" timeOffset="144220.57">30462 11430 0,'0'0'0,"18"-18"0,0-17 31,-36-18-15,0 18-1,-17 0 1,17 35-16,-52-18 16,-36 18-1,0 53 1,18 17-1,70-17 1,54 0 0,69 0-1,37-18 1,-37-17 0,-16 0-1,-54-1 16,-70 19-15,-89 17 0,18-18-1,0 0 1,89-35-16</inkml:trace>
  <inkml:trace contextRef="#ctx0" brushRef="#br0" timeOffset="144704.34">30656 11448 0,'0'0'0,"18"-18"0,0-17 15,-18 17 1,17 36 0,1 35-1,0 35 16,17 35-15,-17-34 0,-1-1-1,-17-35 1,-35-71 0,0-17-1,-36-71 1,18-71-1,18 19 1,52 52 0,1 71-16,17-18 15,54 17 1,16 54 0,-34 35-1,-53 18 1,-36 34 15,-70 1-15,-18-18-1,35-52-15</inkml:trace>
  <inkml:trace contextRef="#ctx0" brushRef="#br0" timeOffset="145188.1">31203 11412 0,'0'0'0,"35"0"0,36-35 15,-53 0 1,-18 0 0,-36 17-1,-52 0 16,0 36-15,17 52 0,36-17-1,35-35-15,0 35 16,0-18 0,18-35-1,17-17 1,0-19-1,54-17 1,-19-17 0,1 35-1,-36 52 1,-17 18 0,-1 36 15,1 17-16,-18-17 1,-18-18 0,18-36-16</inkml:trace>
  <inkml:trace contextRef="#ctx0" brushRef="#br0" timeOffset="145522.75">31662 11271 0,'0'0'16,"35"-53"-16,0 0 16,1 18-1,-36 17-15,17 1 16,-17-1 15,-17 1-15,-36 34-1,-18 54 1,18-18 0,-17 53-1,70-1 1,53-16 0,0-54-1,35 18 1,-53-53-16</inkml:trace>
  <inkml:trace contextRef="#ctx0" brushRef="#br0" timeOffset="145991.07">31962 11148 0,'0'17'31,"0"1"-15,0 0 0,0 35-1,0 0 1,35-18-1,-17-18-15,17 1 16,71-36 0,-18-17-1,-35-71 1,-53 36 15,-18 34-31,-35-34 16,-53 35-1,-17 88 1,-1 52 0,89-34-1,35 35 1,88 0 0,36-36-1</inkml:trace>
  <inkml:trace contextRef="#ctx0" brushRef="#br0" timeOffset="146857.64">29933 12453 0,'0'-18'0,"18"-17"31,-36 88-31,36-124 0,-18 36 16,-35-18-16,-36 36 31,-35 17-15,36 17-1,-1 54 1,53-1 0,36-17-1,53-17 1,52 17 0,18-18-1,-70 18 1,-71-36-1,-71 19 1,-52-1 0,-18-17-1,52-18 17</inkml:trace>
  <inkml:trace contextRef="#ctx0" brushRef="#br0" timeOffset="147474.65">30198 12541 0,'0'0'0,"17"-35"16,19-18-1,-19 18 1,1 35 0,-18 88 31,0-35-32,35 35 1,-17-35-1,0-35-15,-1-1 16,18-17 0,-17-35-1,17-53 1,-17 35 0,-18 18-16,18-18 15,-1 17 1,1 54-1,0 35 1,17-18 0,18 18-1,35-18 17,18-17-17,-36-36 1,-17-34-1,-53-37 1,-53 1 0,-35 18-1,18 70 1,-19 35 0</inkml:trace>
  <inkml:trace contextRef="#ctx0" brushRef="#br0" timeOffset="147742.68">31009 12471 0,'0'0'0,"0"-53"16,0 0-1,18 35 1,17 18 0,-17 35-1,17 54 1,-17 17 0,-18-36-1</inkml:trace>
  <inkml:trace contextRef="#ctx0" brushRef="#br0" timeOffset="147924.53">30956 12136 0,'0'0'16,"-17"-53"-16,-19-18 15,19 36 1,34 70-1,36 53 1</inkml:trace>
  <inkml:trace contextRef="#ctx0" brushRef="#br0" timeOffset="148142.1">31344 12083 0,'-17'-18'0,"34"36"0,-34-54 16,-1 1-16,36 53 16,-18-1-1,35 36 1,35 88 0,1 18-1,-18-35 1,-35-71-16</inkml:trace>
  <inkml:trace contextRef="#ctx0" brushRef="#br0" timeOffset="148342.76">31327 12488 0,'0'0'16,"-18"-17"-16,-17-19 15,70-17 1,88 18-1,1 0 1,70 0 0,-35 17 15,-106 0-31</inkml:trace>
  <inkml:trace contextRef="#ctx0" brushRef="#br0" timeOffset="148892.84">31979 12206 0,'-17'-18'0,"34"36"16,-105-36-1,35 18 1,18 36 0,17-19-1,1 1-15,17 53 16,0 17 0,35 18-1,35-71 1,1-35-1,0-53 1,-36-88 15,-17-53-15,-18 53 0,0 70-16,-18-17 15,0 53 1,18 123-1,0 71 1,18-1 0,0-69-1,17-1 1,-18-53 0,1-70 15,-18 17-16,35-52-15,1-36 16,17 53 15,-36 53-15,-17 35-16,18 18 16,17 53-1,0 0 1,-35-71-16</inkml:trace>
  <inkml:trace contextRef="#ctx0" brushRef="#br0" timeOffset="149977.2">28152 13635 0,'0'0'15,"-18"-35"-15,18 17 16,-18-17-16,1-1 31,-1 1-15,18 17 0,18 18-1,17 36 1,53 70-1,-17 35 1,-54-18 0,-17-52-1,0-18 1,18-89 15,0-17-15,-1 18-16,19-53 15,17-18 1,-1 53 15,19 88-15,-36 1 0,36 52-1,-1-17 1,-17-19-1,0-52 1,-35 0-16,52-17 16,36-54-1,-35-35 1,-18-17 0,-53 70-1,-18 35 1,-35 89-1,0 35 1,36-36 15,17-34-31,35 34 16,88-17 0,18-53-1,-17-35 1,-89-18-1,-52-88 1,-107 0 0,-52 52-1,52 107 1,71 0-16,-35 70 16</inkml:trace>
  <inkml:trace contextRef="#ctx0" brushRef="#br0" timeOffset="150811.67">30462 14058 0,'0'0'0,"18"-17"16,-36-1 0,-52 0-1,-18-35 1,-1-17-1,19-1 1,35 36 0,52-36-1,36 1 1,53 52 0,-18 36-1,-35 17 1,-35 53-1,-36 1 17,-35 16-17,36-69 1,17-19-16,0 19 16,70-19-1,36-17 1,17-70-1,-34-1 1,-19-52 0,-52-1-1,-18 89 1,-35 70 0,17 18-1,18 35 1,35-17 15,18-18-15,-18-53-16</inkml:trace>
  <inkml:trace contextRef="#ctx0" brushRef="#br0" timeOffset="150961.44">30780 13564 0,'-53'-106'16,"106"212"-16,-159-282 15,53 123 1,35 71 0,54 17-1,-1 0-15,-17-17 16</inkml:trace>
  <inkml:trace contextRef="#ctx0" brushRef="#br0" timeOffset="151712.76">31080 13635 0,'0'0'0,"0"-18"16,-18-35-1,18 36 1,18 17 0,-18 17-1,35 54 1,-17-1-1,-1-34 1,1-19 0,17-17-1,18-35 1,0-36 0,18-17-1,-54 53 1,-17 17-1,0 71 17,35 18-17,36-18 1,17-36 0,-52-17-16,52 0 15,53-53 1,-71-52-1,-34-19 1,-36 71 0,17 18-1,-34 70 1,-1 36 0,0-18-1,1-36 1,-19 19-1,-52-19 1,-18-17 0,18-70-1,53 34 1,35-52 0,35 35-1,53 36 1,1 52-1,34 88 1,-52 89 0,-107 0-1,-17-89 1</inkml:trace>
  <inkml:trace contextRef="#ctx0" brushRef="#br0" timeOffset="152196.72">29175 14640 0,'0'0'16,"17"-17"-16,1-19 15,0 1 1,-18 0 0,-18 0-1,-35 52 1,0 36 0,-35 71-1,70 34 1,71-17-1,106-35 1,-36-88 0,19-18-1</inkml:trace>
  <inkml:trace contextRef="#ctx0" brushRef="#br0" timeOffset="152596.73">29651 14764 0,'0'0'0,"-35"-18"0,-1 0 16,-52-34 0,53 16-1,35 19 1,53-1 0,17 18-1,19 53 1,-1 35-1,-53-17 1,-35 52 0,0-52-1,-18-36 1,1-35 0,-1-18 15,18-52-16,0-54 1,35 18 0,18 54-1,36 34 1,-54 18-16</inkml:trace>
  <inkml:trace contextRef="#ctx0" brushRef="#br0" timeOffset="152980.15">30268 14728 0,'0'0'0,"0"-17"0,0-54 16,-17 1 0,-19 17 15,-17 53-16,18 17 1,18 1-16,-1 53 16,0 34-1,54 1 1,52-18 0,-18-70-1,54-36 1,-54-34-1,-34-54 1,-72 0 0,1 53-1,-53 18 1,0 70 0</inkml:trace>
  <inkml:trace contextRef="#ctx0" brushRef="#br0" timeOffset="153915.62">30515 14711 0,'0'0'0,"106"-35"15,-18-1 1,-52 1-16,-1-18 16,0-53-1,-52 36 1,-54 52-1,18 53 1,35-17-16,-17 35 16,17 35-1,71-17 1,36-1 15,-36-17-15,17 18-1,-35 17 1,-88-35 0,-17-36-1,17-34 1,35 17-16,1-18 16,17-52-1,88-1 1,0 0-1,36-17 1,-1 0 0,-88 18-1,-35-1 17,-53 36-17,36 17-15,-19-17 16,-34 35-1,35 35 1,17 18 0,36 0-1,35 53 1,35 17 0,35-35-1,-52-52 1,35 17-1,-54-36 1,-69-17 0,-18 0-1,17 0-15,-53 0 16,-17-35 15,18-18-15,52-18-1,53 36 1,89-18 0,17 53-1,-18 36 1,-52 34 0,-71-17-1,-18 35 1,-17-35-1,0-53 1</inkml:trace>
  <inkml:trace contextRef="#ctx0" brushRef="#br0" timeOffset="154065.97">31432 14482 0,'0'0'0,"-17"-36"16,17 19-16,0-36 15,17 53 1,19 35 0,-1 0-16</inkml:trace>
  <inkml:trace contextRef="#ctx0" brushRef="#br0" timeOffset="155433.99">31785 14623 0,'0'0'16,"0"-36"-16,0-17 16,0 1-1,18 16 17,0 36-17,17 36 1,-18 34-1,1 18 1,-36-35 0,1-35-1,17-36 17,0-17-17,17-18 1,-17 35-16,36-35 15,-1 18 1,0 53 0,1 35-1,-19 0 1,36 0 15,35-53-15,1-36-1,-37 1 1,19-53 0,-36 17-1,-17 18 1,-18 89 15,0 17-15,-35 17-1,-18-17 1,17-35 0,1-18-16,-35-18 15,-19-35 17,37-17-17,69-19 1,18 36-1,36 18 1,35 70 0,-18 71-1,-17 71 1,-71-54 0,-36 53-1,-34-52 1,-1-53-1,18-71 1,18-36 0,35-34-1,35-19 17,53-16-17,1 52 1,34-35-1,1-18 1,-36 0 0,-71 35-1,-34-17 1,-54 35 0,1 36-1,17 17 1,35 17-1,0 19 1,36 16 0,35 19-1,53 0 17,-36-36-17,19 0 1,-1 0-1,-53-35 1,-17 18 0,-1 17-1,-17 18 1,-17 0 0,-36-18-1,18-17 1,-54-18-1,1-35 1,18-1 0</inkml:trace>
  <inkml:trace contextRef="#ctx0" brushRef="#br0" timeOffset="155633.66">32861 14764 0,'0'0'0,"-35"0"16,35-18-1,-18 18 1</inkml:trace>
  <inkml:trace contextRef="#ctx0" brushRef="#br0" timeOffset="165314.7">16916 12612 0,'17'-35'16,"-52"17"-1,0 53 1,0 0 0,35 1-1,0-1 1,17-35 0,1 0 15,-18-18-16,0 1-15,17-1 16,1-17 0,0 35-1</inkml:trace>
  <inkml:trace contextRef="#ctx0" brushRef="#br0" timeOffset="189784.5">15205 13035 0,'0'0'0,"17"35"0,1 1 15,0-19-15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10:31:40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25206 2346 0,'-88'-18'31,"52"1"-31,19 17 32,-1 0-17,53 0 1,18 0 0,-17 0-16,34 0 15,71-18 1,-105 18-16</inkml:trace>
  <inkml:trace contextRef="#ctx0" brushRef="#br0" timeOffset="265.68">25718 2381 0,'0'0'0,"-18"-17"16,-35-19-1,35 36 1,1-17 0,34 17-1,54 0 1,52 0-1,-87 0-15</inkml:trace>
  <inkml:trace contextRef="#ctx0" brushRef="#br0" timeOffset="685">26123 1887 0,'0'0'0,"-17"-17"16,17-1 0,17-17-1,1 35 1,17-18 0,18 53-1,-18 54 1,-17-19 15,-18 89-15,18-89-1,-1 19 1</inkml:trace>
  <inkml:trace contextRef="#ctx0" brushRef="#br0" timeOffset="899.93">26158 2170 0,'-17'0'16,"34"0"-16,-52 0 0,35-18 0,-17 0 16,69-17 15,19 17-16,-18 1-15,35-19 16,-35 36-16</inkml:trace>
  <inkml:trace contextRef="#ctx0" brushRef="#br0" timeOffset="1333.62">26582 1834 0,'0'0'0,"-18"-52"16,1 16-1,17 19 1,0 70 31,0-18-47,17 53 0,-17 53 16,0-53-1,18 18 16,-18-35-15,0-54 0,0-34-1,0-19 1,0-52 0,0 18-1,35 34 1,36 19-1,-18 34 1,-18 1-16,18 0 16,17 52-1,-34 1 1,-36-36 0</inkml:trace>
  <inkml:trace contextRef="#ctx0" brushRef="#br0" timeOffset="1750.8">26988 2134 0,'0'0'0,"-18"-17"16,0-1-16,-17-17 15,35 17-15,-18 0 16,36 1-1,35-18 1,35 35 0,-17 0-1,34 52 1,-16 19 0,-54 0-1,-35-36 16,0-18-31,-35 1 16,-1 0 0,-17-54-1,18-34 1,35-1 0,35-17-1,36 53 1,-18 17-1</inkml:trace>
  <inkml:trace contextRef="#ctx0" brushRef="#br0" timeOffset="3002.06">27622 2028 0,'0'0'0,"-35"-17"16,-18-18 0,36 17-1,17 36 17,17 17-17,19 0 1,-1-17-1,0-1-15,36-17 16,52-35 0,-17-18-1,-88-35 1,-36 35 0,-53 0 15,-17 71-16,0 52 1,53 1 0,17-53-16,18 34 15,35 1 1,89 0 0,35-53-1,-36-17 1,18-54-1,-53-35 1,-70 18 0,-53 18-1,0 70 1,-54 35 0,36 35 15,18 19-16,35-54 1,53 0 0,0-17-1,18-54 1,-1-34 0,-35 17-1,-17 0 1,-18 35-1,0 71 1,0 0 0,0-17-16,35 16 15,36 1 1,52-53 0,18-35 15,-52-18-16,16-88 1,-87-18 0,-36 18-1,1 106 1,-1 35-16,-35 35 16,-17 71-1,17 18 1,70-19-1,19-52 1,34 18 0,-17-36-1,-35-53 1,-18-17 15,-18 18-31,0-36 16,1 17-1,-36 19 1,-18 70 0,36-18-1,0 35 1,70-17 0,71-17-1,35-19 1,-106-17-1</inkml:trace>
  <inkml:trace contextRef="#ctx0" brushRef="#br0" timeOffset="3619.29">29968 1782 0,'-17'-18'0,"17"0"16,17 18 15,-17 36-15,18-19-1,-18 36 1,35 71 0,-17-19-1,-18-52 1,0-35-16</inkml:trace>
  <inkml:trace contextRef="#ctx0" brushRef="#br0" timeOffset="3770.46">29951 1658 0,'-18'-70'15,"36"140"-15,-71-176 16,53 89-1,35 52 1</inkml:trace>
  <inkml:trace contextRef="#ctx0" brushRef="#br0" timeOffset="4436.89">30251 1834 0,'-18'-52'32,"18"34"-32,0-17 15,18-18 1,35 35 0,17 53-1,1 1 1,-1 17-1,-34 17 1,-1-35 0,-35-17-1,17-36 1,1-17 15,17-53-15,1 35-1,-19 35 1,1 54 0,17 34-1,1 18 1,-1-35 0,-18-35-16,19 17 15,34-35 1,1-70-1,-36-89 1,-35 0 0,0-53-1,-18 89 17,1 123-17,-1 123 1,1-17-1,34 71 1,36-36 0,18-71-1,-54-52-15</inkml:trace>
  <inkml:trace contextRef="#ctx0" brushRef="#br0" timeOffset="4603.76">30956 1588 0,'-17'0'16,"34"0"-16,-52-18 0,17 0 16,36 18 15,0 0-15,17-17-1,88 17-15</inkml:trace>
  <inkml:trace contextRef="#ctx0" brushRef="#br0" timeOffset="5355.68">32226 1605 0,'0'0'0,"18"-17"0,0-19 15,-18-17 1,-36 18 0,1 0 15,-53 52-15,-18 54-1,18 35 1,52-18-1,19-17 1,52-19 0,36-69-1,-1-54 1,1 18 0,17-70-1,-35 17 1,-35 88-1,-1 18 1,-17 53 0,35 36 15,-17-19-15,17 1-1,-17-54-15</inkml:trace>
  <inkml:trace contextRef="#ctx0" brushRef="#br0" timeOffset="5571.49">32667 1817 0,'0'0'15,"35"0"-15,-17 0 16,-18 17 15,-35 19-15,0 17 15,17-36-31</inkml:trace>
  <inkml:trace contextRef="#ctx0" brushRef="#br0" timeOffset="5755.92">32808 1446 0,'0'0'15,"0"-35"1,-17 35 0,-1 35-1,18-17-15,-18 17 16,1 18-1</inkml:trace>
  <inkml:trace contextRef="#ctx0" brushRef="#br0" timeOffset="73529.83">26300 3034 0,'17'0'0,"-34"0"0,52 0 15,0 0-15,-17 0 0,35 0 16,17-18 0,18 18 15,-17 0-15,0 0-1,17-17 1,-18 17-1,19-18 1,-1 18 0,0 0-1,-18-18 1,36 18 0,-18-17-1,-35 17 1,-17 0-16,-1 0 15,35-18 1,-17 18 0,36-18 15,-54 18-15,35-17-1,1 17 1,-18-18-1,-18 18 1</inkml:trace>
  <inkml:trace contextRef="#ctx0" brushRef="#br0" timeOffset="73680.6">28063 2875 0,'0'0'15,"18"0"1,0 0 0,-1-17 15,1 17-31,0 0 15,17-18 1,-17 18 0,-1 0-16,1 0 15</inkml:trace>
  <inkml:trace contextRef="#ctx0" brushRef="#br0" timeOffset="73766.48">28310 2822 0,'18'0'16,"88"0"-1,0 0 1,-371 0-16,300 0 0,265 0 15,-194 0 1</inkml:trace>
  <inkml:trace contextRef="#ctx0" brushRef="#br0" timeOffset="73796.67">28822 2822 0,'53'0'15</inkml:trace>
  <inkml:trace contextRef="#ctx0" brushRef="#br0" timeOffset="73847.64">28945 2822 0,'18'0'0,"35"0"16,0 0-1</inkml:trace>
  <inkml:trace contextRef="#ctx0" brushRef="#br0" timeOffset="73964.06">29122 2822 0,'35'0'16,"-17"0"0,17-17 15,36 17-15,-460 17-16,442-17 0,300-17 0</inkml:trace>
  <inkml:trace contextRef="#ctx0" brushRef="#br0" timeOffset="74014.11">29369 2805 0,'17'0'16,"54"0"-1,-36 0-15</inkml:trace>
  <inkml:trace contextRef="#ctx0" brushRef="#br0" timeOffset="74280.59">29528 2805 0,'17'0'15,"1"0"-15,-459 17 0,899-34 16,-422-1 0,-1 18-1,18-18 1,-35 18-16,-389 36 0,389-36 15,387-36-15,-387 36 0,35 0 16,18 0 15,-36 0-15,0 0 0,-17 0-1,-512 36-15,512-36 16,475-36-1,-457 36 1</inkml:trace>
  <inkml:trace contextRef="#ctx0" brushRef="#br0" timeOffset="74313.8">30074 2769 0,'0'-17'15</inkml:trace>
  <inkml:trace contextRef="#ctx0" brushRef="#br0" timeOffset="74379.92">30092 2752 0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09:12:47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16016 6597 0,'-18'-18'16,"36"36"-16,-53-36 0,35 1 16,-18 17-16,-17 0 15,35 17 1,35 1 0,-17-18-1,17 0 1,89-18-1,-19-17 1</inkml:trace>
  <inkml:trace contextRef="#ctx0" brushRef="#br0" timeOffset="684.63">20832 7232 0,'0'0'0,"-53"0"31,53-18-15,35 1-1,-17 17-15,34-18 16,-34 18-16</inkml:trace>
  <inkml:trace contextRef="#ctx0" brushRef="#br0" timeOffset="9494.48">7885 10689 0,'0'-17'0,"0"34"0,0-52 0,-18 17 15,-17-35 1,17 18 0,0 0-1,18 88 16,0-18-15,0 53-16,-35 159 16,17-18 15,-52 107-15,35 16-1,-18-52 1,35-88-1,0-142 1</inkml:trace>
  <inkml:trace contextRef="#ctx0" brushRef="#br0" timeOffset="10345.6">8255 10336 0,'106'0'0,"-212"0"0,335-17 0,36-19 15,-124 36 1,159-35-16,123 0 15,-176 35 1,88 0 0,-88 18 15,-106-18-15,-105 0-1,-36 17 1,-18 1-1,0 52 1,-17 72 0,17-1-1,18 158 1,0 54 0,18 18-1,0-19 1,-1-122-1,-52 17 1,-18-89 15,-70-105-15,34-53 0,-140-17-1,-88-36 1,-89 0-1,-106 0 1,177 53 0,-300 0-1,371 18 1,-36-1 0,176 1-1,89-36 1</inkml:trace>
  <inkml:trace contextRef="#ctx0" brushRef="#br0" timeOffset="10896.45">8273 10636 0,'0'0'0,"0"-17"0,-18-36 31,0 35-31,1 0 16,-19 36-1,1 17 1,0 36-1,17 35 1,18-18 0,36 0-1,-1-35 1,0 18 0,-35-19-1,-53 1 1,0-35-1,-17 0 1,17-36 0</inkml:trace>
  <inkml:trace contextRef="#ctx0" brushRef="#br0" timeOffset="11329.29">8326 10918 0,'17'0'31,"1"0"-15,-1 0-1,1 0-15,35-17 16,0-18 15,0-1-15,-18 19-16,18-36 16,-18 0-1,-52 18 1,-54 35-1,1 35 1,-19 71 0,36 17-1,36 1 1,52-72 0,-17-34-16,-1 0 15</inkml:trace>
  <inkml:trace contextRef="#ctx0" brushRef="#br0" timeOffset="11830.6">8696 10795 0,'0'0'0,"18"-18"15,35-35 1,35 36 0,18 34-1,-71 19 1,18 34 0,-71 36-1,-17-18 1,-36-17-1,36-54 17,17-17-32,-17 0 15,0-17 1,35-71 0,35-18-1,36 35 1,34-17-1,1 70 1,-17 36 0,-54 35-1,-18 35 1,-17 18 0,-17-71-1</inkml:trace>
  <inkml:trace contextRef="#ctx0" brushRef="#br0" timeOffset="12283.57">9596 10583 0,'0'0'0,"17"-53"16,-17 106 15,0-17-31,0-1 16,-35 124-1,17-18 1,18-35 0,0-71-1,18-53 16,-18-17-15,18-89 0,-36 54-1,0 35-15,-17-36 16,0 71 0,-1 53-1,1 35 1,35-17-1,18-1 1,35-17 0,17-35-1</inkml:trace>
  <inkml:trace contextRef="#ctx0" brushRef="#br0" timeOffset="12532.67">10125 10601 0,'0'0'0,"-18"18"47,18-1-32,-18 19-15,-52 122 16,-36 72 0,35-54-1,36-105-15</inkml:trace>
  <inkml:trace contextRef="#ctx0" brushRef="#br0" timeOffset="13248.68">8273 11730 0,'0'0'0,"-18"-35"16,-17 35-1,17-18 1,0-17 0,36 35-1,17 0 1,1 35 0,17 36-1,-36 34 1,-17 1 15,0-71-15,-17-17-16,17 17 15,-18-52 1,18-36 0,18-53-1,17 0 1,0-17-1,18 52 1</inkml:trace>
  <inkml:trace contextRef="#ctx0" brushRef="#br0" timeOffset="13682.15">8678 11642 0,'0'0'0,"-17"0"15,-1-18 1,0 18 0,18 35-1,-17 1 1,34 17-1,36-18 1,36-35 0,-19-35-1,-35-1 1,-17-17 0,-71 18 15,0 35-16,-35 18 1,0 52 0,52 36-1,36 0 1,36-53 0</inkml:trace>
  <inkml:trace contextRef="#ctx0" brushRef="#br0" timeOffset="13965.82">9049 11677 0,'0'0'0,"0"-18"0,-18 1 15,0 17 16,1 0-15,-18 53 0,17 17-1,-17-35-15,17 36 16,0 70 0,54-35-1,17-53 1</inkml:trace>
  <inkml:trace contextRef="#ctx0" brushRef="#br0" timeOffset="14633.96">9225 11748 0,'0'17'32,"18"1"-17,17 17 1,18 0 0,-18-35-1,-17 0-15,17-17 16,18-36-1,-18-18 1,-52 18 0,-19 18-1,-34 53 1,-18 35 0,17 35 15,54-18-16,17-17 1,52 0 0,54 0-1,-18-53 1,-17-18 0,-53 1-16,17-36 15,0-18 1,-35-34-1,-17 34 1,-1 71 0,-17 53 15,35 0-31,0 53 16,17-18 15,-17-18-16,18-17 1</inkml:trace>
  <inkml:trace contextRef="#ctx0" brushRef="#br0" timeOffset="15133.69">9878 11730 0,'0'0'0,"0"-18"32,0 54-17,0-1 1,35 35-1,18 1 1,-18-36 0,18-35-1,-18-35 1,-17 17 0,0-52-1,17-36 1,-17 18-1,-18 70 1</inkml:trace>
  <inkml:trace contextRef="#ctx0" brushRef="#br0" timeOffset="15568.55">10425 11748 0,'0'0'16,"0"-36"-16,-18 19 16,18-1-16,0 0 15,-18 36 1,18 0 15,0 17-15,0-17-1,18-18 1,35-36 0,-18 19-1,-35-1 1,-53 18 0,-35 35-1,0 36 1,35 17-1,35-17 1,54 17 0,34-18-1,18-52 1,-35-18 0</inkml:trace>
  <inkml:trace contextRef="#ctx0" brushRef="#br0" timeOffset="38287.75">15064 7285 0,'0'-18'47,"17"18"-47,-17-17 15,18-1 1,0 18-1,52-18 1,-17 18 0,-35 0-1</inkml:trace>
  <inkml:trace contextRef="#ctx0" brushRef="#br0" timeOffset="39273.64">17551 7461 0,'17'0'63,"1"0"-48,0 0-15,-1-17 16,54-1-1,-18 0 17,-36 18-17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09:14:42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5891 11994 0,'-17'0'0,"34"0"0,-70 0 16,53-17 0,18 17 15,0 0-15,17 0-16,18 0 15,-18 0-15,53 0 16,89 0 15,34 0-15,36-18-1,36 18 1,-54 0 0,141 0-1,18 0 1,-17 0-1,-124 0 1,106 18 0,-1-18-1,19 0 1,17 0 0,-124-18-1,124 18 1,0 0 15,89-17-15,-107 17-1,283 17 1,52 18 0,19 1-1,-19 17 1,-229-36-1,230 19 1,17-1 0,-35-18-1,-247 1 1,176-18 0,-52 18-1,-36-18 1,-53 17 15,-176-17-15,-176 18-16,123-18 15,88 0 1,0 0 0,18-18-1,-106 1 1,158-1-1,36 0 1,53-17 0,-141 18-1,141-1 1,-18 0 15,-35 1-31,-18-19 16,-140 36 15,105-17-15,-18-1-1,-17 0 1,-142 18 0,72-17-1,-54 17 1,-88 17-1,-70-17 1</inkml:trace>
  <inkml:trace contextRef="#ctx0" brushRef="#br0" timeOffset="1266.93">4198 9560 0,'-70'-53'31,"52"53"-31,0-35 15,18 17 1,0 1-16,53 17 31,53 53-15,17 53 15,-34-18-31,-19 53 31,-70-35-15,-17-36 0,-1-52-1,0-18-15,-17-18 16,0-52 0,35-89-1,35-17 1,18 87-1,35 36 1,-35 53 0</inkml:trace>
  <inkml:trace contextRef="#ctx0" brushRef="#br0" timeOffset="1483.52">4815 9737 0,'0'0'0,"18"-53"16,17 0-1,1 35 1,-19 53 0,1 54-1,-18-1 1,0-18-1</inkml:trace>
  <inkml:trace contextRef="#ctx0" brushRef="#br0" timeOffset="2468.14">5186 9737 0,'-18'-36'31,"18"-17"-31,0 1 16,53-37 0,0 54 15,71 0-16,-89 70 1,0 53 0,-35 0-1,0-52-15,0 34 16,-18 1 0,18-54-1,0-34 1,0-36-1,0 18-15,36-36 16,17-35 0,17 71-1,-17 35 1,0 35 15,0 36-15,35-36-1,18-53 1,-36-17 0,-34 18-16,-1-19 15,0 1 1,-17 35 0,17 0-1,-35 35 1,-17 18-1,-54 18 1,-17-36 0,0-35-1,52-18-15,-17 1 16,18-54 0,53 1 15,35 52-16,17 18 1,54 53 0,-54 123-1,-52 89 1,-53-53 0,17-107-1,0-87-15</inkml:trace>
  <inkml:trace contextRef="#ctx0" brushRef="#br0" timeOffset="2935.89">6562 9525 0,'0'0'0,"-18"-35"16,18 17-16,-18-17 15,18-18 1,36 18 0,34-1-1,36 19 1,-53 17 0,0 53-1,-71 17 1,-70 18-1,18-35 1,34-17-16,1 16 16,0-16-1,52-36 17,36-18-17,0 18 1,71 0-1,-19 71 1,-87 17 0,-71 18-1,-35-53 1,-18 0-16</inkml:trace>
  <inkml:trace contextRef="#ctx0" brushRef="#br0" timeOffset="3852.85">4498 13547 0,'0'0'0,"-18"0"0,-17-18 31,35 0-15,35 36 15,1 17-15,16 18-1,-16-18-15,17 36 16,17 70 0,-52-17-1,-1-54 1,-17-52-1,-17-36 1,-18-35 0,17-53-1,36-35 17,17 53-17,18 18 1,0 70-16</inkml:trace>
  <inkml:trace contextRef="#ctx0" brushRef="#br0" timeOffset="4069.81">5009 13864 0,'0'0'0,"0"-17"0,0-19 16,0 19-1,18-1 1,0 71 0,-1 0-1,-17-18 1,18 36 0,-18-36-16</inkml:trace>
  <inkml:trace contextRef="#ctx0" brushRef="#br0" timeOffset="4754.01">5345 13847 0,'0'0'16,"-18"-18"-1,18 0-15,-35-17 16,17-36 0,18 1-1,18 17 1,17 35 0,36 1-1,-1 70 1,-17 52-1,-53-34 1,0 52 15,-18-52-15,1-53 0,-1-36-1,0-17 1,18-53-1,36-36 1,17 18 0,17 89-1,18 17 1,-17 70 0,-36 18-1,0 1 1,-17-72-1,0 1-15</inkml:trace>
  <inkml:trace contextRef="#ctx0" brushRef="#br0" timeOffset="5154.83">6015 13811 0,'35'-88'32,"-70"176"-32,88-211 0,-36 52 15,19 36 1,-1 35-1,-17 35 1,-18 0 0,-36 18-1,-52 0 1,0-53 0,17 0-1,54 0-15,-36-35 16,18-18-1,35 18 17,52 17-17,72 53 1,-54 36 0,36 70-1,-35 18 1,-71 17-1,-35-70 1,-18 18 0,17-89-1</inkml:trace>
  <inkml:trace contextRef="#ctx0" brushRef="#br0" timeOffset="5622.77">6615 13564 0,'0'0'0,"0"-17"15,0-19 1,0 19 0,-18 34-1,0-17-15,1 53 16,-36 53 0,0 35-1,35-17 16,36-18-15,-1-71 0,19-35-16,17 0 15,35-53 1,-35-53 0,-36 0-1,-52-53 1,-35 54-1,-19 87 1</inkml:trace>
  <inkml:trace contextRef="#ctx0" brushRef="#br0" timeOffset="6572.79">10425 13106 0,'0'0'0,"0"-18"0,-18-52 31,-17-1-15,17 36-1,0 17-15,18 0 16,0 36-1,0 53 1,-17 140 0,17-17-1,0 177 1,17 52 0,36 0-1,-17-123 1,-36-141-16,17 158 15,-17 124 17,0-88-17,0-159 1,0-158 0</inkml:trace>
  <inkml:trace contextRef="#ctx0" brushRef="#br0" timeOffset="7706.78">10478 12788 0,'0'0'0,"-36"-17"0,-34-1 16,52 18-16,-35-18 15,35 1 1,89 17 0,35 0-1,141 0 1,123 17 15,89 19-15,-106-36-1,193 17 1,-52-17 0,-123 0-1,-230 0 1,-53-17-1,-106 17 32,18 17-31,-17 18 0,-1 54-1,0 34 1,18 1 15,0-54-31,18 89 16,0 88-1,52 35 1,-17 36 0,0-89-1,18 124 1,-36-18-1,-17-18 1,-18-17 0,-36-106-1,1 35 1,17-70 0,-17-71-1,35-35 16,-18-35-15,1 0 0,-18-36-1,-54 18 1,-16 0 0,-107-18-1,-123-17 1,-142-18-1,72 36 1,-265-1 0,52 0-1,230 1 1,247-19 0,141 19-1</inkml:trace>
  <inkml:trace contextRef="#ctx0" brushRef="#br0" timeOffset="9042.94">8749 12629 0,'-18'-35'15,"36"70"-15,-53-87 16,17 52-16,-17-18 16,-18 18-1,35 0-15,-35 0 16,-35 53 0,0 17-1,53-34 1,17 34-1,71-35 1,53 1 0,-18-19-1,53 1 1,-70 17 0,-71 1 15,-71 17-16,-17-36 1,-18 18 0,35-17-1,54-36 1</inkml:trace>
  <inkml:trace contextRef="#ctx0" brushRef="#br0" timeOffset="9326.08">9031 12753 0,'0'0'0,"0"-18"0,18 1 15,-18-1 1,17 18-1,-17 18 1,0 17 0,-17 53-1,-1 36 1,18-54 0,0-35-16</inkml:trace>
  <inkml:trace contextRef="#ctx0" brushRef="#br0" timeOffset="9926.9">9331 12700 0,'0'0'31,"35"-35"-31,-17 52 16,-18 19-1,18 52 1,-1 18 0,1-18-1,-18-53 1,17-17-16,-17-1 15,-35-52 17,0-35-17,0-1 1,-1-52 0,36-19 15,18 19-16,35 35 1,0 35 0,-36 35-16,54 1 15,35-1 1,-53 71 0,-36 17-1,-17-34-15,-17 34 16,-36 18-1,-35-35 1,17-17 0,36-36-1,17 0 1</inkml:trace>
  <inkml:trace contextRef="#ctx0" brushRef="#br0" timeOffset="16201.28">10954 13600 0,'-36'-53'32,"36"35"-32,0 36 46,0-1-30,0 54 0,0-1-1,-17 54 1,-1-36 0,18-35-1</inkml:trace>
  <inkml:trace contextRef="#ctx0" brushRef="#br0" timeOffset="16434.23">10936 13582 0,'0'0'16,"-35"-18"-16,35 1 31,17 17-15,1 0-16,35-18 15,70 0 1,-70 18-16</inkml:trace>
  <inkml:trace contextRef="#ctx0" brushRef="#br0" timeOffset="16633.93">10901 13811 0,'17'0'31,"19"0"-16,-1-17-15,36 17 16,-19 0-16</inkml:trace>
  <inkml:trace contextRef="#ctx0" brushRef="#br0" timeOffset="16849.77">11395 13776 0,'0'0'16,"-18"-18"-16,18 54 47,0-19-47,0 19 15,0 16-15,18 1 16</inkml:trace>
  <inkml:trace contextRef="#ctx0" brushRef="#br0" timeOffset="17016.86">11377 13511 0,'0'0'0,"0"-53"15,-18 18 1,54 53 0</inkml:trace>
  <inkml:trace contextRef="#ctx0" brushRef="#br0" timeOffset="17250.74">11748 13547 0,'0'-18'15,"0"36"-15,-18-36 0,0 0 16,18 71 0,0 18-1,0-36-15,0 71 16,18 35-1,-18-88-15</inkml:trace>
  <inkml:trace contextRef="#ctx0" brushRef="#br0" timeOffset="17718.88">11942 13758 0,'-36'0'31,"72"0"-31,-89 0 16,53 18-1,0 17 1,17 1-1,36-19 1,-18-34 0,1 17-16,-1-36 15,36-17 17,-54 0-17,-70 0 1,0 36-1,-35 34 1,0 36 0,53 36-1,17-19 1,53-17 0,-17-35-16,53 17 15,-1-35 1</inkml:trace>
  <inkml:trace contextRef="#ctx0" brushRef="#br0" timeOffset="17934.21">12382 13617 0,'0'0'0,"0"-35"0,0-18 16,-17 0 15,-1 53-16,18 18 48,0-1-63</inkml:trace>
  <inkml:trace contextRef="#ctx0" brushRef="#br0" timeOffset="18619.68">11553 14305 0,'0'0'0,"-17"-17"0,-1-1 16,-17-35 0,0 35-1,-18 36 1,0 0 0,-35 70-1,17 35 1,36 1-1,70-36 1,36-35 0,70 17-1,-18-17 17,-88-17-17,-105-1 1,-18-35-1,-53 0 1</inkml:trace>
  <inkml:trace contextRef="#ctx0" brushRef="#br0" timeOffset="19587.22">11924 14605 0,'0'0'0,"-18"-18"0,1 18 0,-36-35 31,0 35-15,53 18-1,0 17 1,17 18-1,36-18 1,0-35 0,18 0-1,-18-53 1,-36 0 0,-87 0-1,17 53 1,-88 71-1,106-18 1,17 35 0,71-53-1,-36-17 1,54 17 0,52-17-1,-17-53 1,-70-36-1,-19 1 1,-17-36 0,0 18-1,18 70 1,-1 53 0,1 0-1,35 36 1,0-18-1,0-53 1,0 0 0,-18-53 15,-35-18-15,-18 1-1,18 35 1,-17 35-1,34 35 1,1 0 0,17 36-1,-17-18 1,0 35 0,-18 0-1,-18 0 1,-17-17-1,17-36 1,18-17 15,35-54 1,18 19-17,-35 17-15,17-36 0</inkml:trace>
  <inkml:trace contextRef="#ctx0" brushRef="#br0" timeOffset="20037.68">12682 14482 0,'0'0'16,"0"-53"-16,0 35 16,18 18 15,-18 18-15,18 52-1,-18 18 1,17 18-1,1-35 1,-18-36-16,35 18 16,18 0-1,0-53 1,-18-53 0,-17-18-1,0-52 1,-18-18-1,17 53 17,-17 70-17,0 53-15</inkml:trace>
  <inkml:trace contextRef="#ctx0" brushRef="#br0" timeOffset="20704.4">13141 14587 0,'0'0'16,"0"-35"-16,0 17 0,0 1 16,0-1-16,0 36 31,0-1-16,0 19-15,18 17 32,-1-18-17,19-17 1,-1-36 0,-18-53-1,-17 36 1,0 17-16,-17 1 15,-1 17-15,1 35 16,-19 36 0,19-1-1,34 1 1,19-54 0,34 1-1,-35-36 1,-35-35-1,0 1 17,-17-54-17,17 0 1,17 35 0,1 71-1,0 71 1,-36 52-1,-53 36 1,1 0 0,52-71-1,36-70 1,88-1 0,-71-34-1</inkml:trace>
  <inkml:trace contextRef="#ctx0" brushRef="#br0" timeOffset="21205.7">15240 13088 0,'0'0'0,"-18"0"0,1 0 16,17 18 15,-18 88-15,18 105 0,-18 71-1,18-70 1,18-88-16,0 87 15,17 160 1,-35-1 0,0 0-1,-18-105 1,18 53 0,53-142-1</inkml:trace>
  <inkml:trace contextRef="#ctx0" brushRef="#br0" timeOffset="21974.21">15505 13194 0,'0'0'0,"0"-18"0,-18 18 0,0-17 16,54-19-1,105 1 17,123-18-17,107 0 1,-89 18 0,177 0-1,-19 35 1,-87 17-1,-123 36 1,-142-35 0,-35 70-1,-36 36 1,-52 105 0,17-35-1,-34 141 1,16 88 15,36 18-15,71 0-1,-1-176 1,1 105 0,-36-123-1,-88-123 1,-88-107-1,-18-52 1,-211-53 0,-106 17-1,-36 1 1,195 52 0,-71 0-1,141 18 1</inkml:trace>
  <inkml:trace contextRef="#ctx0" brushRef="#br0" timeOffset="22590.81">16387 14023 0,'0'0'0,"-18"0"16,0-18 0,1 18-1,-19 18 1,19 17 0,-1-17-16,-17 52 15,-36 54 1,1 17-1,34-35 1,36-89 0,18-34-1,35-71 1,17-71 0,19-35-1,-19 53 16,-17 70-15,-35 89 0,17 70-1,0 71 1,-17-53 0,35 70-1,0-70 1</inkml:trace>
  <inkml:trace contextRef="#ctx0" brushRef="#br0" timeOffset="23958.14">16228 14323 0,'0'0'16,"-53"-53"-16,35 35 15,18 1-15,88-36 16,54 0 15,34 17-15,-53 19-1,-17-1 1,-70 18 0,-54-17-1,0 52 1,-17 0-1,17 53 1,18 36 0,36-18-1,-19-36 1,19-17 0,-36-35-1,-18-89 1,0-52 15,1 17-15,-19-71-1,36 36 1,18 88 0,53 36-1,-36 17 1,53 35-1,-70 18 1,-36 35 0,-17-17-1,-36 17 1,36-35 0,17-35-1,54-36 16,-19 18-31,18-35 16,54-18 0,-36 0-1,-18 17 1,0 36 0,0 18-1,18 35 1,0 53-1,-35-18 1,-1 53 0,-17-35-1,-35-71 1,0-88 0,-18-17 15,0-89-16,35-17 1,36 17 0,53 71-1,-36 52 1,71 1 0,-53 53-1,-36 35 1,-34 0-1,-54 70 1,1-17 0,70-53-1,35-53 1,0 0 0,71-53 15,-18-35-16,18 0 1,-71 17 0,-17 18-1,-18 35 1,-35 36 0,17 17-1,0-17-15,1 17 16,17 36-1,53-1 1,35-17 0,-18-17-1,-17-1 1,-88-35 0,-36 0-1</inkml:trace>
  <inkml:trace contextRef="#ctx0" brushRef="#br0" timeOffset="24792.71">19597 13317 0,'0'0'16,"0"-17"-16,35-54 16,-17 54-1,-18 34 1,17 1-16,-17 52 15,36 89 1,-19 88 0,1 53-1,-18-71 1,35 142 0,0 17 15,-35 17-16,-52-69 1,-1-160 0,17-70-1,36-124-15</inkml:trace>
  <inkml:trace contextRef="#ctx0" brushRef="#br0" timeOffset="25610.19">19438 12947 0,'18'0'16,"-1"0"-16,-52 0 0,141-18 15,53 1 1,105-1-1,142-17 1,-106-1 0,229 1-1,-35 18 17,-124-1-17,-140 18 1,-160 18-1,-17-1 1,-53 1 0,0 35-1,-18 17 1,1 107 0,-1 123-1,18 70 1,0-88-1,35 159 1,36-18 0,-18-17-1,-88-71 17,-36-141-17,-88-53 1,-35-105-1,-53-124 1,36-1 0,87 54-16,-158-53 15,-212-36 1,-70 54 0,105 52-1,230 36 1,88 0-1</inkml:trace>
  <inkml:trace contextRef="#ctx0" brushRef="#br0" timeOffset="26331.74">20179 13688 0,'0'-18'16,"18"0"0,-36 54-16,53-89 0,-35 35 15,-17 18 1,17 35 0,-18 36-1,0 53 1,1-36-1,-1 35 1,18-52 0,18-71-1,17-36 1,18-16 0,0-54-1,17-18 1,-34 36-1,-36 53 1,0 17 0,-53 53 15,-36 18-15,1-17-1,53-19-15,-18 36 16,0 0-1,71-18 1,35 1 0,0-19-1,52 19 1,-16 16 0,-54 1-1</inkml:trace>
  <inkml:trace contextRef="#ctx0" brushRef="#br0" timeOffset="27127.67">20514 13970 0,'0'0'15,"-18"-18"-15,1-17 16,-1 17-1,18 1 1,0 34 0,53 1-1,0 0 1,35-18 0,-35 0-1,18-36 1,-36-16-1,-53-1 17,-35 17-17,-35 36 1,35 36 0,18-19-16,0 36 15,17 18 1,53-18-1,1-36-15,17 1 16,52 0 0,-16-18-1,-37-53 1,-34 17 0,0-52-1,-18 18 1,0 52-1,0 36 1,0 17 0,53 0 15,35-17-15,35-36-1,-52-17 1,-18-18-1,-36 0 1,-52 0 0,-18 35-1,18 54 1,-18 70 0,18 35-1,17 0 1,18-71-1,18 1 1</inkml:trace>
  <inkml:trace contextRef="#ctx0" brushRef="#br0" timeOffset="27563.62">21661 13600 0,'0'0'0,"-36"-53"15,-17 0 1,36 53 0,17 17-1,0 54 16,0-1-31,-36 72 16,-16-1 15,34-35-15,36-71 0,34 0-1,19-35 1,17-70-1,-70 17 1,-1-71 0,-52 54-1,-35 52 1,34 53 0</inkml:trace>
  <inkml:trace contextRef="#ctx0" brushRef="#br0" timeOffset="28363.75">21943 13917 0,'17'-35'16,"-34"70"-16,34-88 0,-17 18 15,-17 17-15,-1-17 16,1 17-1,-19 18 1,-17 18 0,0 53-1,36-19 1,-1 19 0,36-18-1,52-35 1,-17-54 15,18-17-15,-54 18-1,1-35 1,-18 34 0,-18 54-1,18 17 1,-17-17-16,17 52 15,0-34 1,17 17 0,1-36-1,53-17 1,-18-17 0,-18-36-1,-18-18 1,-52-17-1,0-36 17,0 19-17,-1 69 1,36 19 0,53 52-1,35 18 1,18 17-1,-70 1 1,-54 0 0,-70 17-1,0 18 1,35-36 0,53-52-1,35 17 1,0-35-1,18 0-15</inkml:trace>
  <inkml:trace contextRef="#ctx0" brushRef="#br0" timeOffset="30049.9">21960 13723 0,'0'-18'16,"0"1"15,-17 17-15,-1 0 15,1 0-15,-1 0-1,0 0 1,1 17-1,-19 1 1,1 17 0,17 1-1,18-19-15,0 19 16,0 16 0,36-16-1,17-1 1,-36-35 15,19 0-15,-19-18-1,1 1 1,-18-19 0,17-16-1,-17-37 1,0 19-1,0 17 1,-17 35 0,-1 36-1,18 17 1</inkml:trace>
  <inkml:trace contextRef="#ctx0" brushRef="#br0" timeOffset="30565.99">22119 13794 0,'0'0'0,"0"-18"15,0-17 1,-17 17-1,-1 18 1,-17 35 15,-18 18-15,35 0 0,18-35-1,0 17 1,35 0-1,1-17 1,-1-36 0,-35-17-1,18 0 1,-1 0 0,-17 17-1,-17 53 16,17 0-15,-18 1 0,18-1-1,0-17 1,18-18 0</inkml:trace>
  <inkml:trace contextRef="#ctx0" brushRef="#br0" timeOffset="31100.08">22507 13617 0,'0'0'0,"0"-17"0,0-19 15,0-17 1,0 71 15,0 53-15,-17 52 0,17-35-1,0-52-15,0 52 16,17 0 15,-17-35-15,18-36-1,-18-34 1,-18-18 0,-17-36-1,-18 0 1,-18 36-1,1 53 1,17 35 0,35 0-1,36 0 1,70-18 0,-17-18 15,-36-17-31</inkml:trace>
  <inkml:trace contextRef="#ctx0" brushRef="#br0" timeOffset="31650.7">24130 13070 0,'0'0'16,"-18"-35"0,1 35-1,17 35 1,0-17-16,0 53 15,17-36-15,-17 106 16,0 124 0,0-36-1,-35 159 1,17 18 0,-17-18 15,35-194-16,18 17 1,-1-105 0,1-88-16</inkml:trace>
  <inkml:trace contextRef="#ctx0" brushRef="#br0" timeOffset="32484.19">24324 12894 0,'0'0'0,"71"-18"16,105-17-1,-17 0 1,-71 17-16,106 1 15,159-19 1,17-17 0,-35 18 15,-141 0-15,-123 17-1,-36 18 1,-35 18-1,0 35 1,0-18 0,0 71-1,-18 70 1,-34 89 0,-1 70-1,17-106 1,1 248-1,17-248 1,1 88 0,-1-140-1,18-107-15,0 54 16,35 34 0,18-87 15,-35-36-16,-53-35 1,-89 0 0,-34 0-1,-36 0 1,-89 0 0,54 0-1,-141 0 1,140 0-1</inkml:trace>
  <inkml:trace contextRef="#ctx0" brushRef="#br0" timeOffset="37389.89">24606 13353 0,'0'0'0,"18"-18"0,-18 0 0,35-35 16,-35 36-1,0 34 17,-35 36-17,0 88 1,-1-35 0,19-53-16,17 71 15,0-1 1,17-70-1,1-35 1,-18-36 0,-18-35-1,-17-53 1,17-35 0,18-18-1,36 54 1,34-19 15,18 71-15,1 36-1,-36 52 1,-36-17-16,-17 52 16,-35 54-1,-36-1 1,-17-35-1,35-53 1,18-17 0</inkml:trace>
  <inkml:trace contextRef="#ctx0" brushRef="#br0" timeOffset="38257.67">24994 13476 0,'0'0'16,"0"-18"-16,0 1 15,-17-36 1,-19 53 0,-17 35-1,18 0 1,0 71-1,0-18 1,35-35 0,0-17-1,53-89 32,-18 0-47,35-18 16,-34 18 15,-36 71-15,0 0-1,0 52 1,0-35 0,0-17-16,17 0 15,19-36 1,-1-17-1,35-53 1,-34 35 0,17-35-1,0 35 1,-18 70 0,-18 36-1,-17 0 1,-17 18 15,-36-36-15,0-17-1,0-18 1,0-18 0,35-53-1,36-17 1,17-18-1,18 53 1,18 89 0,-36 34-1,-17 89 1,-36 35 15,-35-35-15,18-71-1,-18-17 1,35-54-16</inkml:trace>
  <inkml:trace contextRef="#ctx0" brushRef="#br0" timeOffset="38691.93">25471 13511 0,'0'0'16,"17"-35"-16,-17 53 47,0-1-32,0 1 1,18 17-1,35-17 1,0-18 0,-36 0-16,72-35 15,-54-18 1,-18-35 0,-34 35-1,-36 35 1,-71 71-1,19 35 1,34 18 0,53-36-1,54 1 1,17-18 0</inkml:trace>
  <inkml:trace contextRef="#ctx0" brushRef="#br0" timeOffset="39026.08">24659 14288 0,'0'0'0,"53"-124"15,0 53 1,-35 36 0,-1 53 15,-17 17-31,0 36 15,-17 105 1,-19 36 0,19-71-1</inkml:trace>
  <inkml:trace contextRef="#ctx0" brushRef="#br0" timeOffset="39225.37">24377 14570 0,'0'0'0,"0"-18"0,71-35 16,17 18 0,70-18-1,36 35 1</inkml:trace>
  <inkml:trace contextRef="#ctx0" brushRef="#br0" timeOffset="39976.21">25153 14323 0,'0'-53'31,"-18"35"-15,1 18-1,-19 18 1,-34 35 0,35 0-1,17-36-15,0 36 16,18 18 15,36-54-15,17-34-1,-36-18 1,1 17-16,-1-35 16,1-18-1,-18 107 17,-18 34-17,18 18 1,36-17-1,34-53 1,-17-54 0,-35 19-16,35-36 15,0-53 1,-36-17 15,-17-1-15,0 89-1,0 70 17,-35 53-17,17 0 1,18-52-16,0 70 16,18-1-1,0-16 1,-1-54-1,1-35 1,0-18 0,-18-35-1,-18 0 17,-35 53-17,18 18 1,0 17-16</inkml:trace>
  <inkml:trace contextRef="#ctx0" brushRef="#br0" timeOffset="40461.3">25629 14252 0,'0'0'0,"18"-35"0,-18-53 16,0 70-16,0-17 16,0 70 15,0-17-31,0 52 31,-35 89-15,-1 0-1,19-53 1,17-53 0,35-36-1,18-52 1,35-36 0,-53 1-1,-17 35-15,-18-36 16,-53 36-1,-53 88 1,-17 52 0,70-34-1,18 35 1,70-36 15,53-52-15</inkml:trace>
  <inkml:trace contextRef="#ctx0" brushRef="#br0" timeOffset="44113.92">27781 12841 0,'0'-18'0,"0"1"31,0-1-31,0 1 16,0 34 15,0 18-15,-35 54-1,-18 122 1,18 72-1,17-37 1,18-122-16,-18 141 16,-34 193-1,-1-17 1,17-194 0,19-159-16,-1 53 15,18-52 1</inkml:trace>
  <inkml:trace contextRef="#ctx0" brushRef="#br0" timeOffset="45365.07">27940 12488 0,'0'0'0,"88"0"15,106 0 1,106 0 0,88-17-1,-123-1 1,88 0-1,-54 1 17,-87-1-17,-89 0 1,-70 1 0,0 17-1,-17-18 1,-19 18 31,1 0-47,0 18 15,17-18 1,-18 17 0,1 1-1,-18 0 1,-18 52 15,-17 54-15,0-18-1,17-36-15,-17 107 16,-18 158 0,18 53-1,-1 0 1,19-141-1,17-141-15,-35 88 16,-1 35 0,1-88-1,0-35 1,-1-36 0,1-17-1,-18 0 1,18-35 15,17-18-15,-52 18-1,-1-1 1,18 1 0,-17 17-1,17-17 1,-35-1-1,-36 1 1,-70-18 0,-35 0-1,-212-18 1,-35 1 0,105 17-1,160 0 16,175 0-31</inkml:trace>
  <inkml:trace contextRef="#ctx0" brushRef="#br0" timeOffset="46116.51">28310 13264 0,'0'-35'0,"0"70"0,0-87 15,-17 16 1,-18 1 0,17 35-1,-35 35 1,0 36 0,0-1-1,35 1 1,1-1-1,17-34-15,17 34 16,19 18 0,-1 1-1,-17-54 1,-18 0-16,-36-17 16,-34 17 15,17-35-16,35 0-15</inkml:trace>
  <inkml:trace contextRef="#ctx0" brushRef="#br0" timeOffset="46433.87">28504 13582 0,'0'0'16,"0"-18"-16,0-17 16,0 17-16,0 1 15,0-19 1,-35 36 0,-53 53 15,17 0-16,1 53 1,35-18 0,88-35-1,88-35 1,-71-36-16</inkml:trace>
  <inkml:trace contextRef="#ctx0" brushRef="#br0" timeOffset="46883.28">28928 13106 0,'0'0'0,"-18"-18"0,0-17 16,1 52 0,17 54 15,0 70-16,0 35 1,0 1 0,0-107-1,0-34-15,0-1 16,0 0 0,0-52-1,0-54 1,0 0-1,35-34 1,0 34 0,18 53-1,-17 18 1,-1 53 0,-35 0 15,0 18-16,-35-18 1,35-36-16</inkml:trace>
  <inkml:trace contextRef="#ctx0" brushRef="#br0" timeOffset="48252.06">29298 13441 0,'0'-18'15,"0"36"79,18-1-78,-18 1-1,0 0 1,0-1 0,0 1-1,0 0 1,0-1-1,0 19 1,17-19 0,1-17-1,0 0 1,35 0 0,17-35-1,-17 0 1,-35-36-1,-36 18 1,-52 18 0,-36 70-1,35 18 1,-35 35 0,53 18-1,71-35 1,88-36-1,-18-35 1,71-53 0,-36-53-1,-34-53 1,-72 36 15,-17-53-15,-17 70-1,-19 88 1,1 106 0,17 1-1,1 87 1,17 0 0,17-70-1,-17-71 1,18-17-16,-18 0 15,0-36 1,0-35 0,0-17-1,-18 34 1,1 1 15,-1 35-31,0 35 16,-52 36-1,17 17 1,53-35 0,35 0-1,36-35 1,35-36 0,-53-17-1,17-36 1,-52-17-1,-1 0 1,-34 35 0,-1 35-1,0 36 1,18 17 15,0 18-15,18 0-1,-18-36-15,35 36 16,1-17 0,-1-19-1,18-52 1,-18 0 0,-17-18-1,-54-18 1,-16 18-1,34 53 1</inkml:trace>
  <inkml:trace contextRef="#ctx0" brushRef="#br0" timeOffset="49070.92">30110 13176 0,'0'0'16,"0"-35"-16,0-53 16,0 53-1,-18 35 1,18 35 0,0 71-1,-35 35 1,17-18-1,0 36 1,18-36 0,36-70 15,-1-35-15,18-53-1,17-18 1,-34-53-1,-19-18 1,-17 72 0,-53 34-1,0 88 1,-17 36 0,52-35-1,18-36-15,18 18 16,35 0-1,53-35 1,0-36 0,-54-17-1,1-54 1,-35-34 15,-53-18-15,-18 53-1,35 52 1,-17 1 0,53 35-1,34 0 1,37 53 0,-54 18-1,-53 52 1,-52 1-1,-36-19 1,53-52 0,35 0-1,36-35 17,0-18-32</inkml:trace>
  <inkml:trace contextRef="#ctx0" brushRef="#br0" timeOffset="52056.12">31397 12559 0,'0'0'0,"18"0"16,-18-18-1,17 18 1,-17 18-16,0 0 16,18 87-1,-36 89 1,-34 124 0,-1-54-1,-36 160 1,19-18-1,35-54 17,35-140-17,0-142 1,0-52-16</inkml:trace>
  <inkml:trace contextRef="#ctx0" brushRef="#br0" timeOffset="52890.08">31115 12735 0,'0'0'0,"35"0"0,71-35 31,88 0-15,53-53-1,-71 17 1,71-17-1,-70 35 1,-89 35 0,-53 53-1,-17 36 1,0-18 0,17 18-1,-18-54 1,1 1-1,35-1-15,0 36 32,0-35-17,35 17 1,-53-17 0,18 17-1,-35 18 1,-71 53-1,0 88 1,0 0 0,18 159-1,52 17 1,54-35 0,-18-141-1,0 53 1,-18-106 15,-35-88-15,-53-70-1,-17-19 1,-107-17 0,-52 1-1,-36 34 1,89 0-1,-53 1 1,105-1 0</inkml:trace>
  <inkml:trace contextRef="#ctx0" brushRef="#br0" timeOffset="53524.83">31856 13018 0,'-18'0'0,"36"0"0,-36-18 0,1 0 16,17 1-1,0 34 17,0 1-32,0 88 15,-18 0 1,18-54-1,-35 72 1,17 35 0,0-106-16</inkml:trace>
  <inkml:trace contextRef="#ctx0" brushRef="#br0" timeOffset="53724.27">31521 13617 0,'0'0'0,"17"0"15,36-17 1,71-1 0,-1-17-1,-70 17 1</inkml:trace>
  <inkml:trace contextRef="#ctx0" brushRef="#br0" timeOffset="53907.92">31732 13070 0,'0'0'0,"-17"-35"15,17 18-15,17-1 16,89-17 0,-53 17-16</inkml:trace>
  <inkml:trace contextRef="#ctx0" brushRef="#br0" timeOffset="54558.21">32032 13159 0,'-17'-18'16,"17"0"0,17 18-1,1 0 1,0 36-1,-36 52 1,-17 35 0,17-52-1,0-36-15,1 0 16,34-17 0,19-36-1,17-52 16,-1-18-15,-16 17 0,-19 1-1,1 70 1,-18 17 0,-18 54-1,18-1 1,36-34-1,-1-36 1,0-36 0,0-52-1,-17-18 1,0-17 0,-18 70-1,0 35 1,-18 54 15,18 87-15,18 18-1,-1-35 1,-17 0 0</inkml:trace>
  <inkml:trace contextRef="#ctx0" brushRef="#br0" timeOffset="54725.68">32173 13264 0,'0'0'0,"-17"-52"16,34 16 0,72 1 15,-1 35-31</inkml:trace>
  <inkml:trace contextRef="#ctx0" brushRef="#br0" timeOffset="56077.91">32544 13264 0,'-18'-17'0,"36"34"0,-54-34 0,1 17 16,18 17 0,17 19-1,17-19 1,1 1 0,35 0-16,0-18 31,0-18-16,-18-17 1,-18-18 0,-17-18-1,-35 1 1,-35 87 0,-1 19-1,18 69 1,18 1-1,35 0 1,53-53 0,0-35 15,-36-18-31,36 0 16,18-36-1,-36-34 1,-35-36-1,0 18 1,0-36 0,0 54-1,0 52 1,18 18 0,-1 0-16,1 18 15,35 35 1,-35 17-1,-36 18 1,-17-17 0,-36 52-1,36-34 17,35-54-17,35-17 1,0-36-1,36-35 1,0-35 0,-36-36-1,-35 19 1,-18 69-16,1-52 16,-36 18-1,17 52 1,54 18-1,0 0 1,52 35 0,1 0-1,-54 54 17,-17-19-17,-17-17-15,-19 18 16,1 52-1,18-52 1,-1-36 0,36-35-1,17-18 1,0-35 0,0-35-1,1 0 1,-19 35-1,-17 18 1,0 52 15,0 1-15,0 17 0,0-17-16,18 35 15,17 0 1,-17-36-1,-18-34 17,0-36-17,0 35-15,0-35 16,0 18 0,0 0-16</inkml:trace>
  <inkml:trace contextRef="#ctx0" brushRef="#br0" timeOffset="56727.6">33214 13194 0,'0'0'0,"0"35"16,-18 53 0,1-17 15,17-18-31,0 17 15,0 54 1,0-36 0,17-53-1,1-70 17,-18-71-17,-35-53 1,35 36-1,-18 70-15,18-53 16,18 18 0,35 53 15,0 35-15,-18 35-1,-35 0 1,0 36-1,-18 17 1,1-70 0,34-18-1,19-53 1,-1-35 0,18-1-1,-36 37 1,-17 34-1,0 53 1,-17 71 0,17 17 15,17 36-15,1-88-1,-18-1 1</inkml:trace>
  <inkml:trace contextRef="#ctx0" brushRef="#br0" timeOffset="57111.9">33355 13458 0,'-35'-52'15,"70"104"-15,-88-193 16,71 106 0,17 0-1,18-18 1,18 18-1,-18 17 1,-18-17 0,-35 17 15,-18 0 0,1 18-31,17 18 16,-36 0-1,19 52 1,-1 1 0,18-1-1,18 1 1,-1-36 0,1-17-16,-18-1 15,-35 1 1,-1 0-1</inkml:trace>
  <inkml:trace contextRef="#ctx0" brushRef="#br0" timeOffset="69097.82">10495 14252 0,'-17'0'62,"17"18"-46,17-18 0,1 0-1,-1-18-15,1 18 16,0 0-16,35 0 15,17 0 1,-17 0 0,-18 0-1,-35 18 17,18-18-17,-18 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09:27:39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19544 5539 0,'0'0'0,"0"-18"0,-18 0 16,-35-17-1,36 17 1,17 36 0,0 0-1,0 35 1,0 52 0,0 19 15,17-18-16,-17-53 1,0-36-16,0 1 16,-35-53 15,0-71-15,17 0-1,18 35-15,-17-70 16,34-88-1,18 35 1,18 71 0,0 52-1,35 53 1,-17 36 0,0 88 15,-54-71-31</inkml:trace>
  <inkml:trace contextRef="#ctx0" brushRef="#br0" timeOffset="199.56">19315 5521 0,'0'0'0,"-18"0"16,18-18-1,18 1 1,52-36 0,54 0-1,-19 35 1</inkml:trace>
  <inkml:trace contextRef="#ctx0" brushRef="#br0" timeOffset="566.57">20038 5450 0,'0'0'15,"-18"-17"1,0 17 0,1 0-1,-18 35 1,-1 18-1,19-35-15,-1 35 16,18 35 0,53-35-1,35-36 1,-35-52 0,-18-36 15,-35-17-16,-88 0 1,18 53 0,-36 35-1,35 53 1</inkml:trace>
  <inkml:trace contextRef="#ctx0" brushRef="#br0" timeOffset="933.15">20549 5521 0,'0'0'0,"18"-18"15,0 1-15,-1-1 0,-34-35 32,-19 36-17,-34 17 1,-18 35-1,35 18 1,17 35 0,54 0-1,70-17 1,18-71 0,-35-18-1,-1-53 1,-70 1-1,-35-18 1,-18 70 0,-35 18-1</inkml:trace>
  <inkml:trace contextRef="#ctx0" brushRef="#br0" timeOffset="1400.84">21131 5450 0,'0'0'0,"0"-17"16,-17-1 0,17 1-1,0 34 16,0 1-15,0-1-16</inkml:trace>
  <inkml:trace contextRef="#ctx0" brushRef="#br0" timeOffset="1566.72">21167 5680 0,'0'-18'15,"17"18"1,-17-18 0,0 1-1</inkml:trace>
  <inkml:trace contextRef="#ctx0" brushRef="#br0" timeOffset="2401.84">20002 6809 0,'0'0'0,"0"-18"0,-17-53 32,-1 36-17,18 18 1,0 34-1,0 1 1,18 52 0,-18 19-1,0-54-15,0 53 16,0 18 0,0-53-1,-18-106 16,1 0-15,-36-88 0,17-18-1,36 71 17,0 53-32,18-18 15,35 0 1,53 35-1,0 18 1,-36 18 0,-35 52-1,-35 1 1,-70-18 0,-18 0-1,17-36 1,18 1-1,36-18-15</inkml:trace>
  <inkml:trace contextRef="#ctx0" brushRef="#br0" timeOffset="2752.08">20373 6650 0,'0'0'0,"18"-35"31,-18 17-15,0 0 0,-18 18-1,18 53 1,0 0 0,0-35-16,18 35 15,52 0 1,1-36-1,35-34 1,-18-54 15,-71 18-15,1-53 0,-53 36-1,-1 52 1,19 36-16</inkml:trace>
  <inkml:trace contextRef="#ctx0" brushRef="#br0" timeOffset="3152.62">21255 6597 0,'0'0'0,"0"-71"16,-35-17 15,-36 18-15,18 70-1,-17 17 1,17 36 0,53 18-1,0-36 1,53 18-1,70 18 1,0-36 0,-52 0-1,-53-17-15,-18-1 16,-53 19 0,-71-1-1,1-17 1,70-18-1,35-18 1</inkml:trace>
  <inkml:trace contextRef="#ctx0" brushRef="#br0" timeOffset="3619.69">21537 6350 0,'-18'18'0,"36"-36"0,0 0 0,-18 1 15,0-1 1,0 0 0,0 36-1,0 35 1,17 53 0,1-18-1,0 53 1,17-53-1,-17-35 1,-1-35 0,-34-89 31,-1-17-32,18 18 1,35 34-1,-17 19-15,35-1 16,53 0 0,-18 54-1,-18 34 1,-70-34 0,0 52-1,0-71-15</inkml:trace>
  <inkml:trace contextRef="#ctx0" brushRef="#br0" timeOffset="3870.56">23019 6297 0,'0'-18'0,"0"36"0,0-53 15,0 17-15,17-17 16,1 17 0,-18 54-1,18 34 1,-18 54 0,0 34-1,-18-69 1</inkml:trace>
  <inkml:trace contextRef="#ctx0" brushRef="#br0" timeOffset="4053.5">22737 6615 0,'0'0'16,"-18"-18"-16,-17-35 15,35 35 1,0-17-1,35 17 1,0 1 0,0 17-16</inkml:trace>
  <inkml:trace contextRef="#ctx0" brushRef="#br0" timeOffset="4236.92">23477 6509 0,'0'0'0,"0"-53"31,-17 35-15,17-17-1</inkml:trace>
  <inkml:trace contextRef="#ctx0" brushRef="#br0" timeOffset="5055.42">24007 6456 0,'0'0'16,"-18"0"-16,0 0 0,-17-35 15,0 17 17,52 18-1,19 35-15,34-17-1,-17-1 1,-18-17-16,18-35 15,0-18 1,-35-35 0,-53 0-1,-18 53 1,-36 52 0,-16 71-1,34 36 1,36-1-1,52-70 17,72 0-17,52-70 1,70-36 0,-52-53-1,-71 0 1,-52-88-1,-19 35 1,-34 106 0,-19 53-1,1 88 1,0 71 0,52 0-1,36-36 1,-17-52 15,34 0-15,-17-71-1,0-36 1,-35-34 0,-36-36-1,-35 35 1,-53 54-1,18 70 1,35 0 0,18-1-1</inkml:trace>
  <inkml:trace contextRef="#ctx0" brushRef="#br0" timeOffset="5555.6">25030 6456 0,'0'0'0,"35"-53"16,-18 0-1,-17 35-15,0-17 16,0 106 15,-17 34-15,17-16-1,0-54-15,0 36 16,35-1 0,-17-52-1,-18-36 1,-18-35 0,0-106-1,-17-52 1,18 17 15,-1 70-15,53 89-1,18 53 1,35 34 0,1 37-1,-72-19 1,-34 36-1,-89-35 1,-18-18 0,71-53-16</inkml:trace>
  <inkml:trace contextRef="#ctx0" brushRef="#br0" timeOffset="6589.54">20179 7990 0,'0'0'0,"-18"18"15,36-18 32,0 0-15</inkml:trace>
  <inkml:trace contextRef="#ctx0" brushRef="#br0" timeOffset="6789.92">20920 7973 0,'0'0'0,"88"0"16,-35 0-1,-36-35 1,1 17-1,-18 0 1,18 18 0</inkml:trace>
  <inkml:trace contextRef="#ctx0" brushRef="#br0" timeOffset="6991.05">21872 7938 0,'0'0'0,"18"0"16,35 0 0,-36-18-1,1 0 1,0-17 0,17 17-1,-17 18-15</inkml:trace>
  <inkml:trace contextRef="#ctx0" brushRef="#br0" timeOffset="7140.46">22172 8043 0,'0'0'0,"0"18"0,18-36 15,-1 1 16,1-1-31</inkml:trace>
  <inkml:trace contextRef="#ctx0" brushRef="#br0" timeOffset="7723.89">20302 9260 0,'-17'0'16,"-1"0"-1,36 0 17,-1 0-32</inkml:trace>
  <inkml:trace contextRef="#ctx0" brushRef="#br0" timeOffset="7957.8">21202 9225 0,'0'0'0,"35"0"15,0-17 1,1-1-1,-1-17 1,0 17 0,1 18-1,-1 0 1,-17 0-16</inkml:trace>
  <inkml:trace contextRef="#ctx0" brushRef="#br0" timeOffset="8107.74">21908 9208 0,'0'0'0,"17"0"0,1-18 15,-18 0 1,0 1 0</inkml:trace>
  <inkml:trace contextRef="#ctx0" brushRef="#br0" timeOffset="9860.65">20038 10742 0,'-106'-35'32,"71"17"-17,17-35 1,18 0-1,35 36 1,-17-1-16,35 0 16,35 18-1,18 53 1,-36 71 15,-52-1-15,-18 18-1,0-52 1,-18-72 0,1-17-1,-1-17 1,-17-89 0,35-35-1,53 0 1,-18 70-1,53 36 1,18 35 0,0 70-1,-35 36 1,-54-35 15,1 52-15,-18-70-1,-35-35 1,-1-36 0,1-53-1,0-70 1,52-17 0,36 69-1,0 54 1,53 18-1,-18 87 1,-35 54 0,-35-1-1,-18-70 1,17 53 0,1 0-1,35-54 1,0-69-1,-18-36 1,18-88 0,-35-18-1,-1 18 1,-17 88 0,0 35-16,0-17 15,-17 35 1,-19 53-1,1 53 1,17-18 0,1 53-1,70-35 1,53-53 15,35-71-15,-35-17-1,-1-88 1,-105-19 0,-70 19-1,-18 70 1,-36 53 0,18 88-1,71 18 1,70-18-1,36-88 1,70-17 0,0-54-1,-35-17 17,-88 35-17,17 0 1,-18 35-1,1 71 1,17 36 0,1 16-1,17 19 1,35-36 0,0-53-1,-35-52 1,-18-19-16,0-34 15,1-71 1,-36-18 0,-36 36 15,19 87-15,-18 54-1,35 17-15</inkml:trace>
  <inkml:trace contextRef="#ctx0" brushRef="#br0" timeOffset="10543.76">23495 10460 0,'0'0'0,"35"-106"15,-17 35 1,-18 19 0,-71 52 15,18 17-15,-35 54-1,18-18 1,70-18-1,35 18 1,53-18 0,71 0-1,-18 1 1,-88-1 0,-53 18-1,-53-18 1,-35 0-1,-36-52 1,54-1 0,17-70 15,71-53-15,34-36-1,-16 89 1,-1-18-1,0 71 1,-17 53 0,0 70-1,-1 0 1,-17 106 0,0 18-1,0-36 1,18-88-1,17-17 1,-17-71 0</inkml:trace>
  <inkml:trace contextRef="#ctx0" brushRef="#br0" timeOffset="10810.72">23989 10372 0,'0'0'0,"0"-18"0,0-35 16,0 35-16,18-17 15,-1-18 1,1 53 0,-1 53-1,1 18 1,-18 70-1,0 0 1,0-18 0,18-70-1</inkml:trace>
  <inkml:trace contextRef="#ctx0" brushRef="#br0" timeOffset="11227.91">24589 10283 0,'0'0'0,"0"-17"0,0-18 16,0 17 0,0 0-1,-36 36 1,1 52-1,-35 36 1,52-17 0,0 16 15,89-52-15,17-53-1,-17-17 1,-36-1-16,35-53 15,-17-52 1,-35-1 0,-71 36-1,-53 106 1,36 17 0,-1 71-1</inkml:trace>
  <inkml:trace contextRef="#ctx0" brushRef="#br0" timeOffset="11628.46">25065 10425 0,'0'0'0,"35"-36"0,18-34 16,-35-1-1,-36-52 1,-35 70-1,-17 70 1,-1 54 0,18 17-1,35 36 1,54-1 0,34-35-1,-17-52 1,-18-36-16,36 0 15,0-53 1,-36-53 15,-35-35-15,-35 70 0,-1 1-1,-34 70 1,17 35-16</inkml:trace>
  <inkml:trace contextRef="#ctx0" brushRef="#br0" timeOffset="11880">25735 10672 0,'0'0'0,"0"-18"16,0-17 0,18-1-1,17 36 1,-35 18 0,18 53-1,-71 17 1,0-18-1</inkml:trace>
  <inkml:trace contextRef="#ctx0" brushRef="#br0" timeOffset="12729.68">26899 9913 0,'0'0'0,"0"-18"15,18 1 1,-18-36 0,18 18-1,-18 17 1,-18 18 0,0 18-1,-17 70 1,0 35-1,-1-17 1,19 88 0,17-17-1,88-54 1,0-52 0,-52-54-16,16 1 15</inkml:trace>
  <inkml:trace contextRef="#ctx0" brushRef="#br0" timeOffset="13213.94">27675 9966 0,'0'0'0,"18"-18"16,0-17 0,-18-18-1,17 35 1,-34 71 15,-19 18-15,36-18-16,-35 35 15,-18 88 1,18-34 0,35-72-1,0 1 1,0-54-16</inkml:trace>
  <inkml:trace contextRef="#ctx0" brushRef="#br0" timeOffset="13413.62">27305 10266 0,'0'0'0,"-18"-18"16,18 1 15,36-1-15,-19 36-1,1-1 1</inkml:trace>
  <inkml:trace contextRef="#ctx0" brushRef="#br0" timeOffset="13621.58">27834 10266 0,'0'0'0,"18"0"0,-1 0 15,-34 0 48</inkml:trace>
  <inkml:trace contextRef="#ctx0" brushRef="#br0" timeOffset="14414.81">28222 10089 0,'0'0'0,"18"0"16,-36 0 31,18 18-16,-17-18-31,17 35 16,0 1-1,0-19 16,17 1-15,19-18 0,52-18-1,18-17 1,-71 0 0,-18 17-16,-17-35 15,0-35 1,-52 17-1,-37 36 1,36 35 0,-17 18-1,17 17 1,0 36 0,18 17-1,35-18 16,-18 19-15,53-1 0,1-18-1,-1-34 1,53-1 0,0-35-1,-17 0 1,-18-35-1,-36 17 1,-17 0 0</inkml:trace>
  <inkml:trace contextRef="#ctx0" brushRef="#br0" timeOffset="14966.16">29016 10001 0,'0'0'0,"18"-35"31,-18 17-31,0 1 16,0-36-1,-18 0 1,0 35 0,1 1-1,-19 34 1,-17 36 0,18 18-1,18-36-15,-19 36 16,1 34-1,17-16 1,54-1 0,17-53-1,70 0 1,1-35 0</inkml:trace>
  <inkml:trace contextRef="#ctx0" brushRef="#br0" timeOffset="15249.1">29351 10037 0,'0'0'0,"0"-18"16,0-17-1,18-1 1,-1 36-1,19 0 1,-19 18-16,19 17 16,17 53-1,17 1 1,-35-1 0,-17-71 15,0 1-31</inkml:trace>
  <inkml:trace contextRef="#ctx0" brushRef="#br0" timeOffset="15451.34">29580 10037 0,'0'-36'16,"0"72"-16,-17-125 15,17 72 1,0 34-1,-18 54 1,-17 35 0,0 17-1,17-70 1,18-35-16</inkml:trace>
  <inkml:trace contextRef="#ctx0" brushRef="#br0" timeOffset="15916.8">29792 9648 0,'0'0'0,"0"-17"0,-18-36 31,18 0-15,18 18-1,0 17 1,35 18 0,35 35-1,35 54 1,-17 69 0,-53-34-1,-35 70 1,-107-18-1,-87-35 1,106-105 0</inkml:trace>
  <inkml:trace contextRef="#ctx0" brushRef="#br0" timeOffset="20921.75">19156 10425 0,'0'0'0,"-18"-18"15,-35 18 1,18 0 0,17 0-1,1 0 1,-1 18-16,0-18 31,1 0-15,-1 0-1,36 0 32,-1 0-47,1 0 16,17-18-1,1 18-15,34-18 16,36 18 0,18-17-1,-54 17 1,-35 0 0,-17 0 15,-36 0 0,1 0-15,-1 0-16,0-18 0</inkml:trace>
  <inkml:trace contextRef="#ctx0" brushRef="#br0" timeOffset="21323.4">19332 10213 0,'0'0'15,"-35"-18"-15,0 1 16,17 17 0,0 0-1,54 17 32,17 1-31,70 0-1,36-1 1,-36 18 0,-87-17-1,-36 17 1,-89 18-1,-16 0 1,16-17 0,54-19-16,-18 36 15,0-18 1</inkml:trace>
  <inkml:trace contextRef="#ctx0" brushRef="#br0" timeOffset="24292.64">20832 9225 0,'-18'-17'15,"18"-1"1,0 36 31,-18-1-47,18 1 15,-17 88 1,-1 17 0,0 18-1,1-70 1,17-36-16,0 18 15,0 0 1</inkml:trace>
  <inkml:trace contextRef="#ctx0" brushRef="#br0" timeOffset="24490.58">20567 9543 0,'0'0'0,"0"-18"16,0 0-1</inkml:trace>
  <inkml:trace contextRef="#ctx0" brushRef="#br0" timeOffset="24724.76">20990 9525 0,'0'-18'16,"0"1"0,0-1-1,0 36 32</inkml:trace>
  <inkml:trace contextRef="#ctx0" brushRef="#br0" timeOffset="25211.05">21519 9296 0,'0'0'0,"0"-18"0,0 0 16,-17 1 0,-1-1-1,1 18 16,-1 0-15,0 0-16,-17 18 16,-36 17-1,1 0 17,-1 36-17,36-1 1,17 36-1,36-35 1,0-36-16,17 36 16,53-18-1,36-18 1,-89-53-16</inkml:trace>
  <inkml:trace contextRef="#ctx0" brushRef="#br0" timeOffset="25528.04">21802 9313 0,'0'0'16,"-18"-17"-16,0-1 15,1 18 1,17-18 0,53 54 15,-18-19-15,-17 1-16,35 17 15,17 36 1,-17-18-1,-18-36 1</inkml:trace>
  <inkml:trace contextRef="#ctx0" brushRef="#br0" timeOffset="25804.84">22013 9278 0,'0'0'0,"0"-18"16,0 1-1,-17 34 48</inkml:trace>
  <inkml:trace contextRef="#ctx0" brushRef="#br0" timeOffset="26363.59">21290 9278 0,'0'0'16,"18"0"-16,-18-18 0,35 18 15,36 0 1,-36 36-1,-35-1 1,-18 0 0,-35 18 15,0 18-15,0-36-1,-17-17 1</inkml:trace>
  <inkml:trace contextRef="#ctx0" brushRef="#br0" timeOffset="27479.59">22013 9260 0,'0'-17'32,"-17"17"-32,-1 0 15,0 0 1,1-18 0,-18 18-1,-1 0 1,1 18-1,-18-1 1,35 1 0,-17 17-1,-35 54 1,34-1 0,36 0-1,18 0 1,52 0-1,19-35 1,34-35 0,-17-53-1,-35-1 1,-19-17 0,-34 36-16</inkml:trace>
  <inkml:trace contextRef="#ctx0" brushRef="#br0" timeOffset="28098.66">22225 9313 0,'0'0'0,"-18"-35"16,1 35-1,52 35 32,0 1-31,18-1-1,18 35 1,-1 1 0,-17-53-1</inkml:trace>
  <inkml:trace contextRef="#ctx0" brushRef="#br0" timeOffset="28347.04">22419 9331 0,'0'-18'16,"0"36"-16,-18-53 0,18 17 15,-17 0-15,-1 1 31,18 52 1,-18-17-32,1 35 15,-18 52 1,-18 19 0,17-36-1</inkml:trace>
  <inkml:trace contextRef="#ctx0" brushRef="#br0" timeOffset="30949.64">23283 9225 0,'0'0'0,"-17"0"0,-1-17 15,0 17-15,-17-18 16,0 0 0,70 36 15,-17 0-31,17 17 15,0 71 1,1-1 0,-36-34-1,0-53 1</inkml:trace>
  <inkml:trace contextRef="#ctx0" brushRef="#br0" timeOffset="31133.6">23248 9031 0,'0'0'0,"-18"-18"0,18 36 47,18-18-47,0 35 15</inkml:trace>
  <inkml:trace contextRef="#ctx0" brushRef="#br0" timeOffset="31517.36">23707 9225 0,'0'-35'16,"0"70"-16,0-141 16,0 71-1,-18 35 1,0 0-16,-17 0 16,-35 53-1,34 0 1,19 17-1,34-34 1,54-1 0,35 0-1,-18 1 1,-71-19 15,-17 1-31,0-1 16,-70 19-1,-1-19 1</inkml:trace>
  <inkml:trace contextRef="#ctx0" brushRef="#br0" timeOffset="32485.3">24377 9102 0,'0'-18'15,"18"-17"17,-18 17-32,17 18 15,1 0 1,0 0 0,17 53-1,0 35 1,0 18-1,-35-35 1,0-54-16,0 36 16,-17-18-1,-1-35 1,0-17 0,1-36-1,-18-53 1,35 0-1,17 18 1,18 53 0,36 17 15,35 36-15,0 52-1,-53-17 1,-18 35-1,-53-17 1,-17-36 0,0-52-1,-1-1 1,19-53 0,34-17-1,54 0 1,-36 53-1,53 35 1,-17 35 0,-36 53-1,-35 0 17,-17-35-17,17-35-15</inkml:trace>
  <inkml:trace contextRef="#ctx0" brushRef="#br0" timeOffset="33319.07">25312 9190 0,'0'0'0,"0"-35"0,0-54 16,-35 36-1,-1 53 1,1 18-1,-18 35 1,18 18 0,35-1 15,17-52-15,19-1-1,-1-17 1,18-52-1,-35 16 1,-1-17 0,-17 18-1,-17 53 1,17 35 0,17-18-1,18 0 1,18-17-1,0-53 1,-17-1 0,-1-34 15,-18-19-15,-17 37-1,18 87 1,-18 18-1,0 70 1,18 1 0,-1-18-1,1-71 1,0-18 0,-18-52-1,-36-53 1,-17-71-1,18 53 1,-18-35 0,71 71 15,52 34-15,1 36-1,-53 18-15,52 0 16,1 70-1,-71 0 1,-88 36 0,17-71-1,36-18-15</inkml:trace>
  <inkml:trace contextRef="#ctx0" brushRef="#br0" timeOffset="33786.61">25912 8996 0,'0'0'0,"17"0"0,-17-18 31,18 18-15,-18 35-1,35 36 1,0 35-1,1-36 1,-19-17-16,19 18 16,16-1-1,-87-122 17,-18-19-17,-17-70 1,52 88-16,0-71 15,18-17 1,53 53 15,18 71-15,35 17 0,-18 70-1,-53 18 1,-70 18-1,-18-53 1,0 0-16</inkml:trace>
  <inkml:trace contextRef="#ctx0" brushRef="#br0" timeOffset="34654.65">26511 8908 0,'0'0'0,"-17"-36"16,-19 19 15,1-1-15,-18 53-1,35 1 1,1 17-1,34-1 1,54-16 0,-18-36-1,-35 0-15,35-18 16,-18-35 0,-35-17-1,-35 34 1,-1 19-1,-17 34 1,0 54 15,36 17-15,52-17 0,18-54-1,70 1 1,1-53-1,-1-54 1,-52 1 0,-36-70-1,-35-37 1,-17 72 0,-36 141-1,17 35 1,19 105-1,52 1 17,53-18-17,-35-70 1,-18-36-16,18 0 16,-17-35-1,-36-35 1,-53-53-1,0 17 1,-18-17 0,-17 88-1,17 71 1,36 34 0,35-52-1,53 36 1,53-54-1,-18-17 1</inkml:trace>
  <inkml:trace contextRef="#ctx0" brushRef="#br0" timeOffset="34904.51">28046 8678 0,'0'0'0,"0"-35"16,-18 0-1,36 123 32,-18-35-47,17 70 16,1-70-1,-18-35 1,0 0-16</inkml:trace>
  <inkml:trace contextRef="#ctx0" brushRef="#br0" timeOffset="35054.71">27975 8396 0,'0'0'15,"0"-35"-15,-17 0 16,17 52 0,17-17-16,-17 35 0</inkml:trace>
  <inkml:trace contextRef="#ctx0" brushRef="#br0" timeOffset="35538.65">28258 8784 0,'0'-53'15,"0"36"1,0 34 15,0 1-15,0 17-1,0 0 1,0-17-16,17 0 16,1-18-1,17-18 1,0-35 0,1 0-1,17-17 1,-18 34 15,-35 72-15,17 34-1,-17-17 1,18 35 0,17-35-1,36-35 1,-36-18-1,-17 0-15,17-35 16,-35-36 0</inkml:trace>
  <inkml:trace contextRef="#ctx0" brushRef="#br0" timeOffset="36106.61">29333 8414 0,'0'0'0,"18"-36"0,0-16 31,-54 52 1,1 17-17,-18 18 1,36 18 0,17 0-1,17-35-15,19 17 16,34 36-1,36-1 1,-35-17 0,-54-35-16,18 17 15,-52 0 1,-36-17 0,-53 0-1</inkml:trace>
  <inkml:trace contextRef="#ctx0" brushRef="#br0" timeOffset="36522.75">29686 8625 0,'0'0'16,"0"-17"-16,36-36 16,-19 0-1,-17 35 1,-35 18 0,0 18-1,-18 52 16,35 36-15,36-17 0,35-54-1,52-18 1,-16-34 0,-54-54-1,-70-17 1,-18 35-1,17 35-15</inkml:trace>
  <inkml:trace contextRef="#ctx0" brushRef="#br0" timeOffset="36873.83">30004 8502 0,'0'0'15,"17"0"-15,1-35 16,0 17 0,-1 18-1,1 53 1,17 53 0,0 0-1,1 17 1,17-35-1,-53-70 1,-18-36 0,-17-35-1,-18-105 1,18-36 0,17 17 15,0 89-31</inkml:trace>
  <inkml:trace contextRef="#ctx0" brushRef="#br0" timeOffset="37056.75">29916 8572 0,'0'0'0,"0"-17"16,17-36-1,71-18 1,1 36 0,16 0-1</inkml:trace>
  <inkml:trace contextRef="#ctx0" brushRef="#br0" timeOffset="37290.51">30409 8273 0,'0'-18'0,"0"36"0,0-54 15,0 19 1,0-1-16,18 18 16,0 53-1,-1 53 1,1 17-1,-18-70-15,0 88 16,0-35 0</inkml:trace>
  <inkml:trace contextRef="#ctx0" brushRef="#br0" timeOffset="37474.5">30251 8643 0,'0'0'0,"-36"-35"16,36-1-1,36 1 1,70 0 0,-54 35-16</inkml:trace>
  <inkml:trace contextRef="#ctx0" brushRef="#br0" timeOffset="37991.48">30868 8431 0,'0'0'0,"-53"-35"16,18 0 15,35 52 0,0 19-15,35 52-1,-17 0 1,-1-35 0,-17-18-16,18 1 15,-18-19 1,0-34-1,18-54 1,-18 0 0,17-17-1,1 35 1,0 53 0,-1 53 15,1 0-16,17 18 1,18-54 0,18-34-1,-36-19 1,-35 1-16,0-18 16,-35-17-1,-18 34 1</inkml:trace>
  <inkml:trace contextRef="#ctx0" brushRef="#br0" timeOffset="38927.44">31397 8484 0,'0'-17'0,"0"-1"15,0 53-15,-35-141 16,17 54 0,1 34-1,-1 18-15,0 0 16,1 53 0,-19 35-1,19 0 1,34-53-1,19 1 1,-1-36 0,0-18-1,-17-17 1,0 0 0,-18 17 15,17 36-16,1 52 1,-1-35 0,19 18-1,34-35 1,-17-53 0,-35-1-1,-18-52 1,-53-35-1,-18 17 1,36 18 0,35 70-1,35 0 1,36 54 15,17 17-15,-17 52-1,-54-34 1,-17 17 0,-17 0-1,17-35 1,0-17 0,17-36-1,36 0 1,18-71-1,-18-35 1,-18 18 0,-35-53-1,0 70 17,-53 71-17,0 36 1,0 52-1,53 35 1,36 1 0,16-18-1</inkml:trace>
  <inkml:trace contextRef="#ctx0" brushRef="#br0" timeOffset="39610.17">31009 9155 0,'0'0'0,"0"-18"0,18 18 15,-18 18 1,0 35 0,0-1-1,0-16 1,0 17 0,17 35-1,1-53 1,-18-17-1,0-54 1,0-16 0,-35-54-1,0-18 1,35 1 0,0 87-1,35-16 1,35 52-1,1 17 1,-36 36 0,-35-18-1,-53 54 17,18-1-17,17-71-15</inkml:trace>
  <inkml:trace contextRef="#ctx0" brushRef="#br0" timeOffset="40643.78">31327 9260 0,'53'-35'15,"-106"70"-15,141-123 16,-88 71-16,17-19 16,-17-17-1,-35 36 1,-18 34-1,0 19 1,0 34 0,18 1 15,53-36-15,35-17-1,35-36 1,0-35-1,-17 0 1,-36-17 0,-17 52-1,-1 18 1,-17 18 0,36 17-1,34-17 1,-17-18-1,35-18 17,-17-17-32,-18-1 31,-36 19-15,1 17-1,-18 35 1,-18 0-1,-52 1 1,-1-19 0,-35-17-1,18-17 1,53-19 0,17 1-1,54 17 1,52-17-1,18 35 1,-18 53 15,-35 0-15,-53 53 0,-36-18-1,1-35 1,0-35-1,52-54 17,-17 19-32,36-19 15,34-69 1,-17 34 0,-17 36-16,34-54 15,1-16 1,-89 69-1,-35 36 1,-17 53 0,-36 35 15,70 1-15,54-19-1,17-17 1,1-35-16,17 17 15,-36-17-15</inkml:trace>
  <inkml:trace contextRef="#ctx0" brushRef="#br0" timeOffset="40977.98">31344 9966 0,'0'0'0,"18"-35"0,35-36 32,-36 36-32,36-53 15,-17-18 1,-19 71-1,-17 87 17,0-16-32,0 52 15,0 53 1,0 0 0,0-106-16</inkml:trace>
  <inkml:trace contextRef="#ctx0" brushRef="#br0" timeOffset="41160.67">31150 10019 0,'0'0'0,"0"-18"16,0-17-1,53 0 1,18-1-1,-18 36-15,70-35 16,1 35-16</inkml:trace>
  <inkml:trace contextRef="#ctx0" brushRef="#br0" timeOffset="41928.86">32015 9754 0,'0'0'16,"0"-35"-16,-18 0 15,-17-1 1,17 36 0,-35 18 15,0 53-15,0 34-1,36-16 1,34-36-1,19-36 1,16-17 0,1-53-1,-17-17 1,-19 34 0,1 1-1,-18 53 1,0 17 15,0 0-15,35 18-1,18-35 1,18-18 0,-1-53-1,-34 0 1,-1-88-1,-18-18 1,-17 36 0,0 70-1,-17 123 17,-1 72-17,1-19 1,17-52-16,0 34 31,0-52-31,17 36 16,1-37-1,17-52 1,-17-35 0,-1-18-1,1-53 1,-36 36-1,-17 52 1,0 36 0,-18-1-1</inkml:trace>
  <inkml:trace contextRef="#ctx0" brushRef="#br0" timeOffset="42431.2">32650 9560 0,'0'0'0,"0"-35"15,0-36 1,0 1 0,-18 52-1,-17 54 1,17-1-1,-17 71 1,35 35 0,35 17-1,18-52 1,17-70 0,19-36-1,-19-71 1,-34-52-1,-19 17 17,-17 0-17,-35 71 1,-53 88 0,-18 52-1,71-34 1,17 35-1,53-18 1,53-53 0,-17-17-1</inkml:trace>
  <inkml:trace contextRef="#ctx0" brushRef="#br0" timeOffset="48001.65">19509 10372 0,'-18'0'0,"36"0"0,-71 0 16,35 0-16,0 0 15,1 17-15,-1 1 16,1 17 0,17 18-1,0-35 1,17 17-1,36-35 1,18-35 0,-36 0 15,-17-1-31,-18 1 16,-53-36-1,-71 1 1,-17 70-1,53 17 1,53 1-16,-36 35 16,36 35-1,70-17 1,53-18 0,18-36-1,35-52 1,-17-35-1,-89-19 1,-53 19 0,-17 34-1,-53-16 1,-71 34 0,0 71-1,53 17 1,71-34-16</inkml:trace>
  <inkml:trace contextRef="#ctx0" brushRef="#br0" timeOffset="49204.45">19068 6438 0,'0'0'0,"-18"0"16,0 0-16,1 18 15,-1-18 17,36-18-17,-1 18 17,19-17-17,-1-1 1,0 18-16,18-18 15,0 1-15,18-1 16,70 0 0,-53 18-1,18 0 1,-36 0 0,-34 18-1,-19-18 16,-34-18 1,-1 18-32,0-17 31,1-1-31</inkml:trace>
  <inkml:trace contextRef="#ctx0" brushRef="#br0" timeOffset="49637.57">19544 6191 0,'0'0'0,"-18"-17"0,-35-1 15,18 0 1,17 18-1,1 0 17,34 18-17,1 0 1,53-1 0,17 1-1,53 0 1,-18 17-1,-52-35 1,-1 17 0,-140 36 31,17-35-47,18 0 0,-36 17 15,-35 18 1,36-18-1</inkml:trace>
  <inkml:trace contextRef="#ctx0" brushRef="#br0" timeOffset="51905.92">19456 9366 0,'-36'0'31,"54"0"16,0 0-32,-1 0 1,19 0-16,34-17 16,-35-1-16,89 0 15,52 1 1,-52-1 0,-89 36-1,-53-18 16,1 17-31,-19-17 16,1 18-16</inkml:trace>
  <inkml:trace contextRef="#ctx0" brushRef="#br0" timeOffset="52540.56">19491 9402 0,'0'0'0,"0"-18"15,18 0 1,-1 1 0,1 17 15,0 17-16,-1 36 1,18 71 0,-17 87-1,0-52 1,-18 88 0,-18-35-1,18-18 1,0-71-1,0 54 1,18-1 0,-1-35-1,1-53 1,-18-35 0,0-18 15,0 1-16,0-1 1,0 0 0,0-17-1,0 0 1,35-18 15,-17 0-15,0-18-1,34 0 1,-16 18-16</inkml:trace>
  <inkml:trace contextRef="#ctx0" brushRef="#br0" timeOffset="55660.85">18309 9119 0,'-35'0'32,"17"0"-32,-17 0 15,-18 0 1,35 0 0,36 0 15,0 0-16,52-17 1,36-1 0,-35 0-16,105 1 15,124 17 1,-18-18 0,-53 18-1,-105-18 1,-1 18-1,-52 0 1,-53 0 0,-36 0 46,0 0-46,1 0-1,-19 0 1,1 0-16</inkml:trace>
  <inkml:trace contextRef="#ctx0" brushRef="#br0" timeOffset="57913.43">19279 8802 0,'-17'0'0,"-1"0"32,36 0 30,-1 0-46,1 0-16,0 0 15,35 0-15,35 17 16,53 1 0,18 17 15,-71-17-15,-53 0-16,18-18 15,0 17 1,-53 1-1,-18-18 1,1 0 0,-1 0-16,-17 0 15,-18 0 1,17 0 0,1 0-1,18 0 1,-1 0 15,0 18 32,1-18-48,-1 17 1,-53 18-1,36 1 1,-53 17 0,35-18-1,18 0 1,35-52 78,17 17-79,-17-18 1,18 18-16,-18-18 16,18 18-1,-18-17 1,17-1-1,19-17 1,-19-18 0,1 0-1,-18 18 1,0-1 0,-18 1-1,1 35 1,-1 0-1,0 18 1,1 17 0,-1 36 15,18-19-15,18 1-1,-18-35-15,17 0 16,1-1-1,0-34 17,-18-19-17,0 19-15,-18-19 16,0-16 0,1 16-1,17 54 16,0 17-15,17 18 15,19-18-15,-19-17 0,1-18-1,17 0 1,0-35-1,-17-1 1,-18 19-16,18-18 16,-18-18-1,0 70 32,0 1-47,17 0 16,1-1-1,17 1 1,-17-18 15,-18-18-15,0 1 0,0-1-1,0-17 1,0 17-1,-18 36 1,1-1 15,-1 1-31,0 0 16,1-1 0,17 1-1,-18-18 16,0-18-15,1 18 0,-18-35-1,-1 0 1,19-1 0,-1 19-1,18-1 1,18 18 15,-1 18-15,19-1-1,-19-17-15,36 36 16,18-19 0,-18 19-1,-18-19 16,-35-34 1,-18-1-17,-17 18 1,0-18 0,17 18-1,-17 18 1,17 0-1,36 17 1,-1 0 0</inkml:trace>
  <inkml:trace contextRef="#ctx0" brushRef="#br0" timeOffset="76664.84">14834 14235 0,'-17'0'47,"-1"-18"-31,-35-17-1,-35-1 1,0 19-1,52-1-15,-52 0 16,0 1 0,88-18-1,88-1 1,0 1 0,71 0-1,-18 35 1,-53 53 15,-88 17-15,-35 54-1,-53-1 1,-18-17 0,36-18-1,52-53 1,89-52 15,17-18-15</inkml:trace>
  <inkml:trace contextRef="#ctx0" brushRef="#br0" timeOffset="77348.57">15169 14217 0,'0'0'0,"-35"-18"16,-18 1-1,18-1 1,35 36 15,0-1-31,18 1 16,-1 35-1,36-35 1,0-1 0,18-52-1,17-18 1,-71-35 0,-17 52-1,-17 19 1,-18-18-1,-71 52 1,18 36 0,35 35-1,17-17 1,72 17 0,52-35-1,88-53 1,18-71-1,-53 19 1,36-72 0,-89 18-1,-106-17 1,-52 52 0,-36 36-1,18 70 16,70 53-15,36 36 0,52-54-1,36 36 1,0-35 0,-36-36-1</inkml:trace>
  <inkml:trace contextRef="#ctx0" brushRef="#br0" timeOffset="77532.35">15610 14199 0,'0'0'16,"-35"0"-16,18-17 16,52-1-1,71 0 16,-18 18-15,-53-17-16,71 17 0</inkml:trace>
  <inkml:trace contextRef="#ctx0" brushRef="#br0" timeOffset="79435.56">18203 9137 0,'-17'-18'31,"17"1"-15,17 17-16,36-36 15,106 19 1,17 17 0,-70 0-1,106-18 1,88 18-1,-106 0 1,-71 0 0,-87 0-1,-19 0 1,1 0 0,-18-18-1,0 1 1,-18 17 31,1 0-47,-19 17 15</inkml:trace>
  <inkml:trace contextRef="#ctx0" brushRef="#br0" timeOffset="79669.37">18962 8837 0,'0'18'32,"17"-18"-32</inkml:trace>
  <inkml:trace contextRef="#ctx0" brushRef="#br0" timeOffset="79884.5">19068 8872 0,'88'18'0,"-35"-18"16,70 0-1,-387-18-15,705 18 16,-336-17-1,-69 17-15,17 0 16,-36 17 0,-52 1-1,-71 35 1,36-18 0,-36 18-1,35 0 1,36-35-1</inkml:trace>
  <inkml:trace contextRef="#ctx0" brushRef="#br0" timeOffset="81753.3">18662 6509 0,'0'0'0,"-35"0"16,-89 0 0,1 0-1,17 0 1,71-18-1,-1 18 1,54 0 0,88 0-1,141 0 1,-36-18 0,125 1-1,-54 17 1,-71 0-1,-105 0 1,-35 0 0,-54 17 15,-34-17 0,-1 0-15,-17 0-16</inkml:trace>
  <inkml:trace contextRef="#ctx0" brushRef="#br0" timeOffset="82053.64">19403 6085 0,'0'0'0,"-35"-35"31,17 35-31,36 18 47,17-1-31,-18 1-16,54 35 15,52 0 1,-17 0-1,-70-18 1,-72 18 0,-87 18-1</inkml:trace>
  <inkml:trace contextRef="#ctx0" brushRef="#br0" timeOffset="82503.82">19473 9419 0,'0'0'16,"-17"0"-16,17-17 15</inkml:trace>
  <inkml:trace contextRef="#ctx0" brushRef="#br0" timeOffset="84144.54">18168 10336 0,'0'0'16,"-35"0"-16,-53 0 15,-1 0 1,36 0 0,36 0-1,34 0 1,36 0 0,53 0-1,18 0 1,123-17 15,105-1-15,19 0-1,-107-17 1,124 18 0,-17-19-1,-89 19 1,-141 17-1,-105-18 1,-54 18 62,0 0-62,1 0-1</inkml:trace>
  <inkml:trace contextRef="#ctx0" brushRef="#br0" timeOffset="84589.43">20232 10019 0,'0'0'16,"-35"0"-16,-36-18 15,36 18 1,17 0 0,0 0-1,71 18 1,0-18 15,0 18-31,53-18 16,88 17-1,-18 1 1,-52-1 0,-89-17-1,-35 18 1,-70 17-1,-54 18 1,-17 0 0,53-18-1,-53 36 1,70-36 0</inkml:trace>
  <inkml:trace contextRef="#ctx0" brushRef="#br0" timeOffset="162143.37">6509 5539 0,'0'0'15,"0"-18"-15,-18 0 16,-17 18-1,0 36 1,17-1 0,18-17-16,-18 34 15,-17 54 17,35 88-17,-18 89 1,1-72-1,17 142 1,0 17 0,17 1-1,1-124 1,0 141 0,-18 35-1,17-17 1,19 17-1,-19-158 1,18 158 0,-17 0-1,-36 1 17,-17-142-17,-35 124 1,-1-36-1,36-52 1</inkml:trace>
  <inkml:trace contextRef="#ctx0" brushRef="#br0" timeOffset="163727.59">6279 5292 0,'18'0'15,"35"0"1,35 0 0,89 0-1,70-18 17,52 18-17,-52-18 1,124 1-1,-36-1 1,-71 0 0,-122 18-1,-90 0-15,19 0 16,-18 0 0,-53 18 30,18 0-14,-18 17-32,0 71 15,0 0 17,-18-53-32,0 105 15,-17 107 1,17 52-1,18 19 1,36-89 0,17 123-1,-18 53 1,0 18 0,-17 18-1,-18-177 1,0 141-1,0-17 1,-18 35 0,18-159 15,0 124-15,35-36-1,1-52 1,-1-71-1,-17-106 1,17 0 0,-35-35-1,-18-53 1,-35-18 0,36-17-16,-36 17 15,-53 18 1,18-18-1,0 18 1,17-18 0,-52 1 15,-71-1-15,-71-17-1,-123-36 1,70 0-1,-175 1 1,34 17 0,106 0-1,230 17 1,87-17 0,54 0-16</inkml:trace>
  <inkml:trace contextRef="#ctx0" brushRef="#br0" timeOffset="165049.31">6562 5944 0,'0'0'0,"-18"0"0,0 0 15,1 0 1,34 0 15,1 0-15,53 0-1,-18 0 17,-1 0-17,-34 0-15</inkml:trace>
  <inkml:trace contextRef="#ctx0" brushRef="#br0" timeOffset="168249.39">5098 5556 0,'-53'0'15,"35"0"1,0 0 0,1 18-1,34-18 1,1 0 0,17 0-1,54 0 1,52-18-1,-35 18 1,-54 0-16,54-17 16,-18 17-1,-35 0 1,-35 17 15,-36-17-15,1 0-16</inkml:trace>
  <inkml:trace contextRef="#ctx0" brushRef="#br0" timeOffset="168600.55">5398 5398 0,'0'0'0,"-36"0"15,19 0 1,-1 0 0,53 0-1,53 0 1,18 17 0,53 18 15,-36 1-16,-87-1 1,-107 36 0,1-19-1,-71 19 1,35 0 0,70-36-16</inkml:trace>
  <inkml:trace contextRef="#ctx0" brushRef="#br0" timeOffset="169534.36">4745 12400 0,'0'0'16,"17"18"15,1-18-15,-18 17-16,53-17 15,0 0 1,-18 0 0,53 0-1,71-17 1,18-1-1,-72 18 1,-52 18 0</inkml:trace>
  <inkml:trace contextRef="#ctx0" brushRef="#br0" timeOffset="169850.9">5133 12347 0,'0'0'15,"-35"-17"-15,17-19 16,0 19 0,36-1-1,35 0 1,35 1 15,36 34-15,-36 1-1,-35-18-15,17 35 16,-34 18 0,-72 0-1,-52 18 1,-18-36 0,0 18-1</inkml:trace>
  <inkml:trace contextRef="#ctx0" brushRef="#br0" timeOffset="171822.39">6421 5927 0,'17'0'47,"1"0"-16,-1 0-16,1 0 1,17 0-16,1-18 16,34 18-1,-52 0-15,52 0 16,1-18 0,17 18-1,-35 0 1,-18 0-1,-17 0 17,0 0-17,-1 0 1,1-17 0,0 17-1,17 0 1,0 0-1,-17 0 1,-1 0 0,1 0-1,0 0 1,-36 0 78,18 17-16,0 1 62,18-18-15,-18 18-62</inkml:trace>
  <inkml:trace contextRef="#ctx0" brushRef="#br0" timeOffset="175715.61">7197 5927 0,'-18'0'62,"18"-18"-46,-18 18-16,18 18 47,0-1-31,0 36-1,0 35 1,0 36 15,0-18-15,18-71-16,0 53 15,-1 36 1,19-1 0,-1-17-1,-18-18 1,1 18-1,0 0 1,-18-18 0,17-35-1,-17 0 17,-17-18-17,17-17-15,-18-1 16,-17 1-1,-36 0 1,36-1 0,0 1-1,17 0 1,0-18 0,1 17-1,17 19 1,-18-19-1,-17 1 1,0-1 0,17-17-16,-35 18 15,-70-18 1,-18 0 0,-18 0 15,71 0-16,17 0 1,36 0 0,52 0 31</inkml:trace>
  <inkml:trace contextRef="#ctx0" brushRef="#br0" timeOffset="181084.29">4216 4762 0,'0'0'0,"53"71"31,-18-36-16,18 36 1,-36-36-16,36 36 16,18-1-1,-18-34 1,-36-19 0</inkml:trace>
  <inkml:trace contextRef="#ctx0" brushRef="#br0" timeOffset="181283.37">4551 5009 0,'0'0'16,"0"-35"-16,0 18 0,35-72 15,-17 19 1,-1 52 0,-52 53 30,17 1-46,-70 52 16,-70 106 0</inkml:trace>
  <inkml:trace contextRef="#ctx0" brushRef="#br0" timeOffset="182401.33">4251 12753 0,'0'0'0,"0"-18"0,0-17 16,0 0-1,35 17 1,-17 36 15,0-1-31,-1 1 0,36 35 16,35 35-1,36-35 17,-36-18-17,-35-52 1,0-36-1,-53-18 1,-18 1 0,0 34-1,18 89 17,18 53-17,-18 71 1,-18-54-1,1-52-15,-18 70 16</inkml:trace>
  <inkml:trace contextRef="#ctx0" brushRef="#br0" timeOffset="202698.33">21308 13141 0,'0'-18'32,"-18"18"-17,18-17 1,18 17 31,-18-18-32,17 18 1,1 0 31,0 0-16,-1 0 0,-17-18-15,18 18 0,0 0-1,-1 0-15,19-17 16,34-1 0,-17 1-1,-18-1 1,-17 18-1,0 0-15,-1-18 32,1 18-17</inkml:trace>
  <inkml:trace contextRef="#ctx0" brushRef="#br0" timeOffset="-159293.54">19685 14288 0,'0'-18'0,"0"36"0,-18-54 16,18 1 0,-17-18-1,34 18 1,-17 17-1,18 0-15,-18 36 32,0 17-17,0 54 1,0-19-16,-35 89 16,-1 176-1,1 0 1,18 0-1,34-52 1,1-125 15,17-17-15,0-105 0</inkml:trace>
  <inkml:trace contextRef="#ctx0" brushRef="#br0" timeOffset="-158908.78">19632 13847 0,'0'0'0,"53"0"0,-18-18 15,212-17 1,-53-1 0,177 1-1,-19 0 1,-52 35 0</inkml:trace>
  <inkml:trace contextRef="#ctx0" brushRef="#br0" timeOffset="-158459.72">21396 13688 0,'88'0'16,"-53"17"-16,1-17 15,-1 53 1,-229-123-16,406 211 16,-212-53 15,-18-35-31,0 88 16,-35 159-1,18 70 1,18 1-1,52-124 1,18 123 0,0-70-1,17-88 1,-52-124 0,-1-35-1,-69-53 1,-90-35-1,-105-36 17,1 18-17,-195-18 1,-71 36 0,89 18-1,229-1 1,53 18-1,158 18 17</inkml:trace>
  <inkml:trace contextRef="#ctx0" brushRef="#br0" timeOffset="-156274.62">22560 14111 0,'0'0'0,"0"-18"16,-53-17-1,18-18 1,0 18-1,35 0 1,0-18 0,35 0-1,18 18 1,17 35 0,-52 0-16,53 0 15,-1 70 1,-70 18 15,-88 36-15,17-36-1,-17 0 1,53-17 0,35-36-1,18-35 1,52 0-1,36-18 1,17-52 0,1-1-1,-71 18 1,0-35 0,-36 53-1,-34 35 16,17 18-15,-18 17 0,18 53-1,0-17 1,18-18 0,-1-18-1</inkml:trace>
  <inkml:trace contextRef="#ctx0" brushRef="#br0" timeOffset="-156124.62">23019 13688 0,'0'0'0,"0"17"31,0 1-31</inkml:trace>
  <inkml:trace contextRef="#ctx0" brushRef="#br0" timeOffset="-155206.25">23230 13988 0,'0'0'0,"0"-36"0,18 1 16,17 0-1,1 52 1,17 54 0,-36 0-1,-17 34 16,0-16-15,-17-54 0,69-106 15,-34 36-15,35-53-1,18 17 1,-36 36-1,0 70 1,-17 18 0,17 0-1,-17-18 1,-1-17-16,36 0 16,35-18-1,18-36 16,-18-34-15,-17 17 0,17 0-1,-53 53 1,-52 53 0,-18 17-1,-1-34 1,1-1-1,-18-35 1,-17-18 0,34-17-1,-34-35 1,34-36 0,36 18-1,36 35 16,-1 35-15,71 53 0,0 53-1,-36 36 1,-70-18 0,-17 70-1,-54 1 1,18-36-1,0-53 1,36-53 0</inkml:trace>
  <inkml:trace contextRef="#ctx0" brushRef="#br0" timeOffset="-154939.18">24694 14023 0,'0'0'0,"-17"0"0,-18 18 15,17-1 1,36-17-1,17 0 1,-18 0-16,72 0 16,-54-17-16</inkml:trace>
  <inkml:trace contextRef="#ctx0" brushRef="#br0" timeOffset="-154422.49">25435 13776 0,'18'-18'0,"-36"36"0,54-53 16,-19 17-16,18-17 15,-17-1 1,-53 72 15,0 17-15,-18 17 0,0 18 15,0 1-16,18-19 1,35-35-16,0 18 16,35 18-1,71-36 1,35-52 0,-35-54-1,17-70 1,-70-35-1,-106 52 1,-88 53 0,35 89-1,-53 70 1</inkml:trace>
  <inkml:trace contextRef="#ctx0" brushRef="#br0" timeOffset="-153604.45">26000 14623 0,'0'0'0,"17"-18"16,-34 53 15,-1 36-15,0 17-1,1-53 1,-1-17 0,18 17-1,53-17 1,71-53-1,70-54 1,-53 1 0,70-35-1,-87 52 1,-54 36 0,-70 53-1,-17-1 1,-1 1-1,0 17 1,1-17 0,-1-18-1,1 17 1,-1 1 0,0 0 15,-17-1-16,35 1-15</inkml:trace>
  <inkml:trace contextRef="#ctx0" brushRef="#br0" timeOffset="-121181.65">1499 13794 0,'-17'0'16,"34"0"-1,1 0 1,-18-18 0,35 18-1,-17 0-15</inkml:trace>
  <inkml:trace contextRef="#ctx0" brushRef="#br0" timeOffset="-120046.33">2946 13794 0,'-212'-36'31,"424"72"-31,-459-72 16,176 19 0,54-1-1,34 18 1,1 0 0,70 0-1,71 0 1,-18 0-1,-53 0-15,88-18 16,107 1 0,34-1-1,89-17 1,-89 0 15,248 17-15,35 18-1,-18 18 1,-18-1 0,-194-17-1,195-17 1,-1-19 0,-52 19-1,-212 17 1,70 17-1,-52 1 1,-1-18 0,-17 0-1,-141 0 1,52 18 15,-34-18-15,-54 17-1,-52-17 1,35 18 0,-36-18-1,-34 0 1,-19 0 15,-34 0-15,-1 0-1,-17-18 1,17 18 0,0-17-1,1 17 1</inkml:trace>
  <inkml:trace contextRef="#ctx0" brushRef="#br0" timeOffset="-112988.74">3087 8767 0,'0'0'0,"-18"0"15,18-18 1,18 18 31,-1 0-16,1-18-31,35 1 16,-18-1-1,71-17 1,123-54-1,18 19 1,-35 35 0,-106 17-1,-36 18 1,-52 0 0,-36 0 15,-17 0-16</inkml:trace>
  <inkml:trace contextRef="#ctx0" brushRef="#br0" timeOffset="-112388.33">3792 8149 0,'0'0'0,"-53"-35"15,36 17 1,-1 18 0,36 0-1,-1-17-15,19 17 16,70 0-1,35 0 1,35 0 0,-52 0-1,17 0 1,-71 17 15,-35 1-15,-52 17-1,-1 0 1,-52 36 0,-1 17-1,1 18 1,52-53 0,-17 35-1,17 0 1,18-35-1,-18-17 1,18-19 0,0 1-1,-17-18 1,17-18 15</inkml:trace>
  <inkml:trace contextRef="#ctx0" brushRef="#br0" timeOffset="-111721.39">7920 8696 0,'0'0'0,"-53"-71"16</inkml:trace>
  <inkml:trace contextRef="#ctx0" brushRef="#br0" timeOffset="-110536.27">6756 14605 0,'0'0'0,"17"-35"0,1-18 16,17 18-1,-35 17 1,18 53 0,-18 89 15,0 105-15,0 141-1,0-70 1,0-123-16,18 175 15,-1 178 1,-17-54 0,18-71-1,-18-193 1,-18-124-16</inkml:trace>
  <inkml:trace contextRef="#ctx0" brushRef="#br0" timeOffset="-109651.5">6703 14288 0,'-35'-53'15,"70"106"-15,-70-142 0,-1 36 16,36-17 0,71 17-1,-1 18 1,142-18-1,88 0 1,88-18 15,0-17-15,-123 35 0,105 0-1,-53 18 1,-87 35-1,-142 18 1,-53-18-16,1 35 16,-1 35-1,-35 54 1,0 70 0,0 18-1,0 158 1,53 89-1,35-1 1,-18-140 15,36 105-15,-18-70 0,-35-89-1,-35-52 1,-36-124-1,-52-17 1,-18-54 0,-53-34-1,-36-18 1,18 17 0,-211 0-1,-71 18 1,-18 0-1,195 18 1,-36-18 15,124 18-15,87-18 0</inkml:trace>
  <inkml:trace contextRef="#ctx0" brushRef="#br0" timeOffset="-108316.39">13053 15505 0,'0'0'0,"-18"-18"0,53 0 15,18 18 17,-35 36-17,17 122 1,-35 177 0,0 106-1,53 36 1,-18-195-1,18 106 1,-17-106 0,-36-158-1</inkml:trace>
  <inkml:trace contextRef="#ctx0" brushRef="#br0" timeOffset="-107532.63">13141 15363 0,'0'0'0,"-53"-35"16,-35-35-1,88 52 1,106 0 0,52 18-1,178-17 1,157-1 0,54-17-1,-159 0 1,-211 17-16,158 0 31,71 18-15,-71 18-1,-124 0 1,-105-1 0,0-17-1,-35 0 1,-54 0-1,19 35 1,-19 18 0,18 71-1,-17 123 1,0 35 0,-18-70-1,17 140 1,36 37 15,-17 34-15,-1-70-1,-18-159 1,-69 0 0,-72-71-1,-123-88 1,-176-70-1,35 0 1,-335 0 0,-1 17-1,178 18 1,351 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09:37:33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13123 5239 0,'0'-18'16,"-17"18"-1,-1 0-15,0-18 16,-17 18-1,0 18 1,17-18 0,-35 35-1,36-17-15,-36 17 16,0 54 0,18 34-1,35-35 1,0 71-1,70 17 1,54-17 0,52-53-1,-123-88-15</inkml:trace>
  <inkml:trace contextRef="#ctx0" brushRef="#br0" timeOffset="452">14323 5327 0,'0'0'15,"-35"-18"1,17 18 15,18 36-15,0 34-1,18 54 1,17-19 0,-18-34-16,1 35 15,35 17 17,-35-17-17,-54-35 1,-34-54-1,-1-17-15</inkml:trace>
  <inkml:trace contextRef="#ctx0" brushRef="#br0" timeOffset="700.15">13776 5433 0,'0'0'16,"0"-18"-16,0 1 0,0-19 15,35 1 17,36 0-17,17 17 1,141-17-1,-140 17-15</inkml:trace>
  <inkml:trace contextRef="#ctx0" brushRef="#br0" timeOffset="1552">15117 5521 0,'0'0'15,"0"-18"-15,-18 18 32,0-17-17,-17-1 1,-36 36-1,-34 17 1,16 18 0,-34 53-1,35-18 1,70-18 0,71-34-1,0-54 1,70-35-1,-17-53 1,-18 1 0,-35 34-1,-53 36 1,18 17 0,-18 36-1,-18 52 1,18 18-1,18-35 1,35 0 0,0-53-1,17-53 1,-17-17 0,0-36-1,-35 0 1,-1 53-1,1 71 1,0 35 0,-1 53 15,19 17-15,17-35-1,-18-52 1,0-36-1,18-53 1,18-71 0,-36-17-1,0 53 1,-35 35 0,0 88-1,-17-17-15</inkml:trace>
  <inkml:trace contextRef="#ctx0" brushRef="#br0" timeOffset="2019.99">16351 5486 0,'0'0'0,"18"-36"0,-18 1 15,-18-18 1,-17 36 0,-18 17-1,-18 53 1,-17 35 0,0 0-1,53-18 1,17-17-1,36-35 17,35-36-17,35-35 1,0-35 0,-53 35-1,1 0 1,-19 53-1,1 18 1,-18 0-16,18 52 16,-1-17-1,1 18 1,0-18 0</inkml:trace>
  <inkml:trace contextRef="#ctx0" brushRef="#br0" timeOffset="2253.19">17057 5750 0,'0'0'0,"35"18"15,-17-18 1,-18 35 15,-18-17-15,-35 52-1,18-34-15</inkml:trace>
  <inkml:trace contextRef="#ctx0" brushRef="#br0" timeOffset="3287.09">18256 5380 0,'0'0'0,"18"0"16,-18-18-16,18 18 0,-18-35 15,0 0 1,0-18 15,-36 17-15,1 1-1,0 18 1,-18 34 0,-35 54-1,-1 35 1,19-18-1,35 35 1,35-17 0,70-35-1,1-18 1,-18-36-16,35 1 16,0-18-1</inkml:trace>
  <inkml:trace contextRef="#ctx0" brushRef="#br0" timeOffset="3586.91">19068 5345 0,'0'0'0,"17"-36"15,1-17 1,-18 18 0,-18 53 31,1 17-47,17-17 0,-36 105 15,1-17 1,17-53-16,-17 35 31,35 0-31</inkml:trace>
  <inkml:trace contextRef="#ctx0" brushRef="#br0" timeOffset="3854.07">19244 5380 0,'0'0'0,"0"-18"0,18-35 15,-1 36 1,1-1 0,-18 36 15,0 17-16,0 71 1,-35 35 0,17-53-16</inkml:trace>
  <inkml:trace contextRef="#ctx0" brushRef="#br0" timeOffset="4104.22">18891 5468 0,'0'0'0,"-17"0"0,-19-18 15,1-17 1,35 18 15,88-1-15,71 0-1,-18 1 17,-70-1-32,-1 18 0</inkml:trace>
  <inkml:trace contextRef="#ctx0" brushRef="#br0" timeOffset="4338.14">18979 5521 0,'0'0'0,"-35"18"0,-18-1 16,0-17-1,71 0 32,53 0-47,87-35 16,-34 17 15,-54 18-31</inkml:trace>
  <inkml:trace contextRef="#ctx0" brushRef="#br0" timeOffset="4654.59">19808 5697 0,'18'0'15,"-36"0"-15,54 0 0,-36-17 0,17 17 16,-17 17 15,-17 1-15,-36 53 0,0-19-16</inkml:trace>
  <inkml:trace contextRef="#ctx0" brushRef="#br0" timeOffset="5506.02">20638 5151 0,'0'0'0,"17"-18"15,-17 0 1,0 71 15,0 71-15,0 17-1,0-53 1,0-35-16,0 17 16,0 1-1,0-53 1,0-36 15,-17-35-15,-1-53-1,-17-35 1,17-18 0,36 36-1,-1 52 1,54 1-1,52 17 1,1 35 0,-36 18-1,0 36 1,-53 52 0,-88 18-1,1-36 16,-90 18-15,19-17 0,35-36-1,53-17 1,17-18 0,36 0-1,34 17 1,37 1-1,-19 17 1,-35-17-16,36 35 16,0 17-1,-54-34 1</inkml:trace>
  <inkml:trace contextRef="#ctx0" brushRef="#br0" timeOffset="5922.55">21167 5415 0,'0'0'0,"0"-35"16,-18 17-1,18 1 1,18 17-1,-18 17-15,35 19 16,-17-1 0,34 53-1,1-17 17,36-19-17,-1-69 1,-35-1-1,17-70 1,-34-18 0,-36 36-1,0-1 1,-36 89 0,36 35-1,18-18 1</inkml:trace>
  <inkml:trace contextRef="#ctx0" brushRef="#br0" timeOffset="6291.06">21713 5433 0,'89'0'16,"17"-35"0,-353 35-16,299 35 15,195-106-15,-211 54 0,-19-36 16,1-18 0,-89 36 15,-17 35-16,18 35 1,-19 36 0,37-18-1,69 0 1,71-1 0,-17-16-1,52-1 1,-17 0-1,-70 1 1,-54-19 0,-70 18-1,-53-17 1,35 0 0,53-18 15</inkml:trace>
  <inkml:trace contextRef="#ctx0" brushRef="#br0" timeOffset="6591.66">22260 5027 0,'0'0'0,"0"-35"15,0 17-15,0-52 16,0 52-1,0 36 1,0 70 0,18 53-1,0 35 1,-1-70 0,36 35 15,-18-17-16,1-36 1,-1-35 0</inkml:trace>
  <inkml:trace contextRef="#ctx0" brushRef="#br0" timeOffset="6891.29">22172 5503 0,'0'0'0,"-18"-17"0,-17-1 16,35 0-16,-17 18 16,34 0 15,54-17-15,35-1 15,17-17-16,-52 35 1,-54 0-16,18-18 16,-17 18-1,-18 18 1,0 0 0</inkml:trace>
  <inkml:trace contextRef="#ctx0" brushRef="#br0" timeOffset="7191.34">23178 5891 0,'0'0'15,"35"-17"-15,0-19 16,-17 19-16,17-18 16,0 17-1,-35 36 17,-17-1-17,-36 36 1,35-18-16</inkml:trace>
  <inkml:trace contextRef="#ctx0" brushRef="#br0" timeOffset="9260.44">24236 5045 0,'17'-18'0,"-34"36"0,34-54 0,-17 19 16,18 17-16,17-35 16,1 17-1,-19 18 1,-34 18-1,-19 17 1,-69 53 0,16 53 15,54 18-15,53-18-1,35-70 1,35-19-1,0-16 1,-35-54 0,-35 0-1,-54-34 1,-52-1 0,-18-18-1,53 36 1,0 17-1,71-17 1,70 0 0,53-1 15,53 19-15,-70 17-1,-1 53 1,-70 17-1,-70 1 1,-36-18 0,-18 0-1,18-18 1,53-53 0,53-17-1,-35 17-15,70-17 16,35-71-1,-34 18 1,-54 35 15,-35 18-15,0 17 0,-18 36 15,1 17-16,-1-17-15,0 35 16,1 52 0,34 1-1,54-53 1,-1-53 0,19-17-1,-19-54 1,-70-35-1,-35 18 1,-36 17 0,-52 71 15,88 18-31</inkml:trace>
  <inkml:trace contextRef="#ctx0" brushRef="#br0" timeOffset="10595.15">26247 5503 0,'-18'0'31,"36"0"16,-18 18-47,17-18 16</inkml:trace>
  <inkml:trace contextRef="#ctx0" brushRef="#br0" timeOffset="10802.14">27199 5415 0,'-17'0'31,"-1"0"-31,36 0 63</inkml:trace>
  <inkml:trace contextRef="#ctx0" brushRef="#br0" timeOffset="11362.32">27905 4551 0,'-18'-35'31,"18"52"16,18 1-32,17 35 1,18 17 0,-18-34-16,36 87 15,-18 89 1,-36 17-1,-70-35 1,0-88 0,18-53-16</inkml:trace>
  <inkml:trace contextRef="#ctx0" brushRef="#br0" timeOffset="162277.94">15293 6068 0,'-18'17'0,"1"-17"0,-19 36 16,19-19-1,-1 1-15,0-18 16,-17 0-1,53 0 17,35 0-17,0 0 1,52 0 0,-52 0-16</inkml:trace>
  <inkml:trace contextRef="#ctx0" brushRef="#br0" timeOffset="162994.63">17604 6421 0,'0'0'0,"17"17"47,1-17-31,0 0-1,34 0-15,37-17 32,16 17-17,-52 0-15</inkml:trace>
  <inkml:trace contextRef="#ctx0" brushRef="#br0" timeOffset="-134862.66">7549 11889 0,'-17'0'0,"-1"0"16,1 0 0,-1 0-1,36 0 1,-1 17-1,36-17 1,35 18 0,36 0-1,-36-1 1,53 1 0,-53-1 15,-35 1-16,-35-18 1,-18 18 0,-18-36 15,18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09:42:49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8696 11324 0,'0'0'0,"0"18"62,18-18-30,-1 0-17,1 0 1,0 17 0,17-17-16,18 0 15,53-17 1,17-18-1,-52 17 1,-1 0 0,-35 18-1,-35 18 1</inkml:trace>
  <inkml:trace contextRef="#ctx0" brushRef="#br0" timeOffset="2202.25">8908 9860 0,'17'0'78,"-17"-18"-78,18 18 16,-18-17-1,18-1 1,17 18-1,-18 18 1,-17-1 0</inkml:trace>
  <inkml:trace contextRef="#ctx0" brushRef="#br0" timeOffset="2734.69">8837 10160 0,'0'0'0,"18"0"16,52-18 0,-17 1-1,-18 17 1</inkml:trace>
  <inkml:trace contextRef="#ctx0" brushRef="#br0" timeOffset="2969.1">8908 10372 0,'0'0'0,"17"0"16,19 0 0,-19 0-1</inkml:trace>
  <inkml:trace contextRef="#ctx0" brushRef="#br0" timeOffset="3219.8">8978 10566 0,'18'0'62,"-1"0"-46,1 0-16,0 0 15</inkml:trace>
  <inkml:trace contextRef="#ctx0" brushRef="#br0" timeOffset="3402.24">8961 10707 0,'17'0'16,"1"-18"-1</inkml:trace>
  <inkml:trace contextRef="#ctx0" brushRef="#br0" timeOffset="11423.42">2787 8167 0,'0'0'0,"-18"-18"15,-17-17 1,-36 0 0,36 17-1,18 18-15,-36 0 16,-18 35-1,18 36 1,0 17 0,53-17-1,0-36-15,0 18 16,71 35 0,35-70-1,35-36 1,-88-17-1</inkml:trace>
  <inkml:trace contextRef="#ctx0" brushRef="#br0" timeOffset="11758.7">2805 7708 0,'0'0'16,"-18"-17"-16,18-1 0,0-35 16,0 35-1,35-17 1,18 53-1,0 70 17,-18 53-17,-17-17 1,17 17 0,18-18-1</inkml:trace>
  <inkml:trace contextRef="#ctx0" brushRef="#br0" timeOffset="12909.75">3422 8008 0,'0'0'0,"0"-53"16,-18-17-1,1 34 1,-1 19-1,0 34 17,1 1-32,17 35 15,-36 35 1,36 0 0,0 0-1,18-52 1,0-36-1,17-18 1,18-70 0,-35 17-1,-18 36-15,0-53 16,0 53 0,17 70-1,-17 53 1,18-35-1,17 18 17,18-54-17,18-34 1,-1-54 0,-35 0-1,-17-52 1,-53-1-1,0 54 1,-1 70 0,1 35-1,17 18 1,36 35 0,35-17-1,0-36 1,35 18-1,-17-18 17,-54 1-17,-34-19 1,-19 1 0,-17-36-1,18-35 1,53-17-1,-1 35 1,54-36 0,-1-17-1,1 0 1,-53 17 0,-18-17-1,-18 35 1,-35 35-1,0 71 17,18 0-17,17 35 1,18 0 0,53-17-1,0-53 1,-18-1-16,54 1 15,16-18 1,-34 18 0,-36-1-1,-52 1 1,-54 17 0,-17 18-1,17-35 1</inkml:trace>
  <inkml:trace contextRef="#ctx0" brushRef="#br0" timeOffset="13459.18">4551 7444 0,'0'0'0,"0"-36"0,-18-17 16,-35-17 0,18 52-1,-18 18 1,18 71 0,17 35-1,36-53 1,-1-36-1,36 36 1,53 0 0,0 0-1,-35-18 1,-54-17 0,-17 17-1,-35 0 1,-18 1-1,18-19 1,17-17 0,18 18-1,18-18 1,35 18 0,-18-1-1,35 36 1,19 18 15,-36-18-15,-36-36-16</inkml:trace>
  <inkml:trace contextRef="#ctx0" brushRef="#br0" timeOffset="15344.55">3069 11236 0,'-17'0'31,"34"18"1,1-1-17,-1 1 1,54 52-1,17-17 1,-35-35 0,35 0-1,-52-18 1,-54 0 31,0 17-32,-35 36 1,36 18 0,17-1-1,0-34-15,53 69 16,0-16 0,35 16-1,-18-16 1,-52-54-1,-18 0 1,-106 0 0,18-17-1</inkml:trace>
  <inkml:trace contextRef="#ctx0" brushRef="#br0" timeOffset="21192.01">3510 9172 0,'0'18'15,"18"0"79</inkml:trace>
  <inkml:trace contextRef="#ctx0" brushRef="#br0" timeOffset="21390.21">4092 9049 0,'-17'-18'15,"17"0"1,0 1 0</inkml:trace>
  <inkml:trace contextRef="#ctx0" brushRef="#br0" timeOffset="22084.12">4004 9666 0,'0'-18'15,"0"1"16</inkml:trace>
  <inkml:trace contextRef="#ctx0" brushRef="#br0" timeOffset="22301.95">4551 9490 0,'0'0'0,"17"0"0,-17-18 31</inkml:trace>
  <inkml:trace contextRef="#ctx0" brushRef="#br0" timeOffset="23518.86">9578 10125 0,'0'-18'47,"18"18"-32,-1 0 17,1 0-32</inkml:trace>
  <inkml:trace contextRef="#ctx0" brushRef="#br0" timeOffset="23892.18">9437 10724 0,'0'0'0,"0"-17"32,17 17-32</inkml:trace>
  <inkml:trace contextRef="#ctx0" brushRef="#br0" timeOffset="24670.72">9807 10619 0,'0'-18'0,"0"0"16,-17 18 0,17-17-1,0 34 16</inkml:trace>
  <inkml:trace contextRef="#ctx0" brushRef="#br0" timeOffset="29125.22">8449 11254 0,'0'-18'47,"18"18"0,-1 0-32,1 0-15,0 0 16,-1 0 0,18-18-1,18 18 1,-17 0-1,-19 0-15,1 0 16,0 0 0,-18 18-1,0 0 1,-18-1 0</inkml:trace>
  <inkml:trace contextRef="#ctx0" brushRef="#br0" timeOffset="49424.82">26829 14288 0,'17'-18'32,"1"18"15,0-18-16,-1 18-31,1 0 0,17 0 15,1 0 1,52 0 0,53 0-1,53 18 1,0-18 0,-71 18-1,89-18 1,-18 0-1,0 17 1,0-17 0,-70 0-1,-72 18 1,-34-18 0,-53 17 15,17-17-16</inkml:trace>
  <inkml:trace contextRef="#ctx0" brushRef="#br0" timeOffset="49974.93">26652 15205 0,'18'0'16,"0"17"-16,17-17 16,88 0-1,89-17 1,70-1-1,-88 18 17,53 18-17,-141-1-15</inkml:trace>
  <inkml:trace contextRef="#ctx0" brushRef="#br0" timeOffset="62293.36">28116 8767 0,'-17'0'16,"17"17"-16,-36-17 15,19 18 1,-1-18 0,1 0 31,34 0 31,1-18-47,-1 1-15,1-1-1,0 18 1,-1-18-1,19 1 1,-1-1 0,-17 0-1,-1 1 1,-17-1 0</inkml:trace>
  <inkml:trace contextRef="#ctx0" brushRef="#br0" timeOffset="89597.82">16475 2452 0,'0'0'15,"0"-18"-15,0-17 0,0 17 16,17-35-16,1 18 16,-18 0 15,-35 52 0,-18 36-15,0 0-1,35-17-15,-17 34 16,-18 36 0,0 17-1,18 1 1,35-18 0,0-53-16,0 52 15,53 54 1,35-18-1,-17-70 1,-36-36 0,53 0-1,-53-17-15</inkml:trace>
  <inkml:trace contextRef="#ctx0" brushRef="#br0" timeOffset="90515.92">17480 2575 0,'0'-17'0,"0"34"0,-18-87 16,1 17 0,-1 35-16,-17-17 15,-18 17 1,-18 54 0,-17 34-1,35-17 1,18 70-1,35-17 17,53 0-17,18-35 1,-36-54-16,53 36 16,0 18-1,-35-1 1,-71-17-1,-34-17 1,-54 16 0,0-16-1,53-36 1,18-18 0,35 0-16,0-17 15,17-35 1,54-1-1,52 18 17,-52 18-17,52 0 1,1-1 0,-36 19-1,0-1 1,-52 36-1,16 17 1,-16 36 0,-36-1-1,0-35 1,0 1 0</inkml:trace>
  <inkml:trace contextRef="#ctx0" brushRef="#br0" timeOffset="90683.87">17815 2646 0,'0'0'16,"0"-35"15,18 35-31,0 17 15,17 1 1</inkml:trace>
  <inkml:trace contextRef="#ctx0" brushRef="#br0" timeOffset="91752.46">18062 3122 0,'-70'-53'15,"70"36"1,-18-19 0,36-17-1,70-17 1,35 35-1,-34 35 1,-54 0-16,35 35 16,1 18-1,-53 53 1,-71-36 0,17-17-1,1-35 1,17-36 15,1-35-31,17-35 31,35-36-15,36 1 0,17 105-1,18 54 1,-53 17-1,17 52 1,-35-16 0,36-54-1,52-53 1,-34-35 0,87-53-1,-52-17 1,-36 35-1,-53 70 17,-35 36-17,-53 52 1,-17 36 0,-19-18-1,36-52 1,-52-19-1,34-34 1,18-54 0,53 36-1,0 0-15,18-18 16,70 17 0,35 36-1,19 71 1,-72-1 15,18 72-15,-88-1-1,-70 17 1,-36-52 0,35-35-1,-17-36 1,53-35-1,17-35 1,18-1 0,53-52-1,35 18 1,1 17 0</inkml:trace>
  <inkml:trace contextRef="#ctx0" brushRef="#br0" timeOffset="92384.81">20249 2381 0,'18'-35'31,"-18"17"-31,0 1 16,0-1 15,0 36-15,0-1-1,0 19-15,-18 87 16,1 53 15,-1-52-15,-17 52-1,35-35 1,0-70 0,0-36-1</inkml:trace>
  <inkml:trace contextRef="#ctx0" brushRef="#br0" timeOffset="92685.1">20391 2469 0,'0'0'0,"17"-17"16,18-1-1,1 1 1,-19 17 0,1 52-1,0 54 1,-36 0 0,-17 88-1,17-17 1,0-54-1,18-88 1</inkml:trace>
  <inkml:trace contextRef="#ctx0" brushRef="#br0" timeOffset="92918.33">19950 2840 0,'0'0'0,"-36"0"16,1 0 0,53 0-1,-1 0 1,36-35 0,88-1-1,53-17 1,-141 36-16</inkml:trace>
  <inkml:trace contextRef="#ctx0" brushRef="#br0" timeOffset="93119.51">20144 2981 0,'0'0'0,"-18"18"0,-17 17 31,70-35 1,36-18-17,70-17 1,-88 17-16</inkml:trace>
  <inkml:trace contextRef="#ctx0" brushRef="#br0" timeOffset="93653.04">20867 2240 0,'0'0'15,"0"-35"1,0 17-1,17 18 1,36 0 0,36 88-1,-1 18 1,18 141 0,-89 53-1,-52-106 1</inkml:trace>
  <inkml:trace contextRef="#ctx0" brushRef="#br0" timeOffset="-87997.26">30321 14288 0,'0'-18'47,"0"36"0,0-1-31,0 1-1,18 35 1,35-18-1,-18-35 1,0-18-16,71-17 16,-53 0-16,35-36 15,53-17 1,-105 35 0</inkml:trace>
  <inkml:trace contextRef="#ctx0" brushRef="#br0" timeOffset="-87163.16">30180 9596 0,'0'0'0,"18"0"15,-1 0 1,1 0-1,-18 17 1,18 1 0,-1 17-1,19 18 1,34-35 0,18-18-1,-35-36 1,18-17 15,-36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09:50:18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21378 1958 0,'0'0'0,"-17"0"16,-1 0 0,18-18-1,0 1 63,0 34 313,0 1-203</inkml:trace>
  <inkml:trace contextRef="#ctx0" brushRef="#br0" timeOffset="2007.41">21361 1887 0,'0'0'0,"17"0"79,1 0-64,0 0-15,52 0 16,1 0-1,70 0 1,18 0 0,-18 0-1,-53 18 1,-35-18-16,17 0 31,19 0-15,-37 0-1,-34 0 1,0 0 0,-36 0 15,-17 0-15,17 0-1</inkml:trace>
  <inkml:trace contextRef="#ctx0" brushRef="#br0" timeOffset="11137.14">14429 7902 0,'17'0'0,"-34"0"0,34-17 31,-34 17 0,34 0 1,1 0-17,0 17 1,52-17 0,1 18-1,52-18 1,18 0-1,18-18 1,-53 18 0,-36-17-16,36 17 15,18 0 1,-36 0 0,-35 0-1,-36 0 1,1 0-1,17 0 1,1 17 15,-1-17-15,-17 18 0,-1-18-1,-17 18 1,18-18-1,-18 17 1,0 1-16,0 17 16,17 18-1,19 35 1,-1 36 0,0-1-1,36 71 1,-18 18 15,-18-18-31,0-71 31,-35-52-31,36 35 16,-19 70 0,-17 0-1,18 1 1,-18-71-1,0 52 1,0 1 0,-18-35-1,1-54 1,17-17-16,-18 18 16,-17 17-1,-18 0 1,0-35-1,18-18 17,-1-17-17,1 0 1,-18-1 0,-35-17-1,0-17 1,35 17-16,-71 0 15,-123 0 1,-35-18 0,88 18-1,88 18-15,-70-18 16,-18 17 0,106 1-1</inkml:trace>
  <inkml:trace contextRef="#ctx0" brushRef="#br0" timeOffset="12539.34">22842 5733 0,'71'-36'31,"-36"19"-15,0-1-1,-35 36 16,0-1-15,0 1 0,36 0-1,-19-18 1,54 0 0,52 0-1,19-18 1,-72 18 15,-17-18-31,0 18 16,0 0-1,-36 18 1,-34 0 0,-18-18-1,17 17 1,-17-17-16</inkml:trace>
  <inkml:trace contextRef="#ctx0" brushRef="#br0" timeOffset="17293.91">20638 5997 0,'0'0'0,"0"-17"31,17 17-15,36-18-1,18 18 1,52-18 0,53 1-1,-17-1 1,-53 0 15,-53 18-31,0-17 16,0 17-1,-88 0 1,-89 35 0,1 0-1,-71 18 1,70 0 0,106-35-1,107-18 1,34-18-1,142-35 1,35-17 0,-71 34 15,-141 19-15,-53 17-1,-140 17 1,-72 36-1,1 0 1,88-35 0,35 17-1,88-35 1,88-35 0,-17 17-1,-35 1-15,35-19 16,17 19-1,-105 17 1,-89 17 0,-17 1-1,-71 35 17,53-18-17,53 0 1,124-17-1,0-36 1,87-17 0,-34-18-1,-36 18 1,-70 35 0,-36 0-1,-70 18 1,-89 34-1,19 1 1,105-17 0,35-19-1,106-34 17,53-19-17,-52 19 1,52-19-1,-71 36 1,-34 0 0,-36 36-1,-18-1 1,-17 18 0,17 0-1,36-18 1,17-35-1,-17 0-15,87-17 32,-16-1-17,16-17 1,-52 17 0,-70 0-1,-36 36 1,-88 0-1,-36 52 1,124-52 0,36 17-1,34-35 1,72-18 0,16-17-1,-69 0 1,-19 35-16</inkml:trace>
  <inkml:trace contextRef="#ctx0" brushRef="#br0" timeOffset="19162.91">22825 5944 0,'-18'0'32,"0"0"-17,18-17 32,18 17-31,-18-18-16,18 18 15,-1 0-15,1 0 16,35 18 0,0 35-1,-18 35 1,-17 35 15,-18-52-15,0 17-1,-18-53 1,0-35 0,1 0-1,17-17-15,-18-19 16,1-69-1,17-1 1,35 0 0,0 71-1,18-1 1,18 19 0,-1 17-1,-17 17 1,-35-17-1,35 36 1,-18 34 0,0 1-1,-35-1 1,0-17 0,0-18-1,-17-17 1</inkml:trace>
  <inkml:trace contextRef="#ctx0" brushRef="#br0" timeOffset="19445.96">23707 6473 0,'0'0'0,"0"-17"16,35-1-1,-17-17 1,-1 17 0,-17 36-1,0 35 1,0 0-1,-35 17 1,0-17 0</inkml:trace>
  <inkml:trace contextRef="#ctx0" brushRef="#br0" timeOffset="19746.4">23724 6121 0,'0'0'0,"18"-18"16,0-17 0,-1 17-1,1 0 1,-36 18 31,18 18-47,0 0 15,-17-18 1</inkml:trace>
  <inkml:trace contextRef="#ctx0" brushRef="#br0" timeOffset="28055.06">12682 9049 0,'0'0'0,"-17"0"93,17 17-93,0 1 47,17-18-31,1 0-16,17 0 15,1 0 1</inkml:trace>
  <inkml:trace contextRef="#ctx0" brushRef="#br0" timeOffset="45390.88">14975 15028 0,'-17'-35'32,"-1"17"-32,18 1 31</inkml:trace>
  <inkml:trace contextRef="#ctx0" brushRef="#br0" timeOffset="48647.04">19350 12294 0,'-18'0'31,"1"0"-31,-1 0 31,0 0-15,1 0-16,-1 0 15,0 0 17,-17 0-17,17 0 17,18 18-1,0 0 31,18-18-62,0 0 16,-1 0 0,1 0-16,35 17 15,35-17 1,0-17-1,1 17 17,-37 0-17,-16 0-15,-1 0 16,0 0 0,-52 0 15,-36 0-16,-18 17 1,-17-17 0,-18 18-1,53-18 1,36 0-16,-36 0 16,17 0-1,19 0 1,34 0 31,1 0-32,17 0 1,36 0 0,-1 0-1,-34 0-15,34-18 16,36 18-1,-35 0 1,-54 0 0,-34 0-1,-36 0 1,-53 18 0,0-18-1,36 0 1,52 0 15,36 0 0,-1 0-15,18 0 0,-17-18-16,35 18 15,35 0 1,-17 0-1,-54 0 1,-34 0 15,-71 0-15,-18 0 0,53 0-1,18 0-15,-1 0 16,36-17 31,36 17-32,-19 0 1,18-18-16,1 18 16,52-18-1,-18 18 1,-34 0-1,-1 0 1,-53 0 0,-35 0-1,-35 18 1,18-18 0,17 18-1,35-18 1,36 0 31,-1 0-32,36-18 1,18 18 0,17 0-1,-53 0 1,18 0-1,-70 0 17,-36 18-17,35-18-15,-52 17 16,-1 1 0,36-18-1,52-18 32,1 18-47,17 0 16,36-17-1,-36 17 1,-17 17 0,-36-17-1</inkml:trace>
  <inkml:trace contextRef="#ctx0" brushRef="#br0" timeOffset="49198.03">19650 12118 0,'0'0'16,"-18"-18"15,36 18 47,-18 18-62,17-18-16,1 0 0,17 18 15,53-1 1,1 1 15,-19 17-15,-17 0-1,-35-17 1,-1 0 0,-17-1-1,-17-17 1,-19 18-1,1 0-15,-18-1 16,-17 18 0</inkml:trace>
  <inkml:trace contextRef="#ctx0" brushRef="#br0" timeOffset="54659.87">2822 4692 0,'0'-18'0,"0"36"0,0-53 16,18 17-1,0 0 1,-1 18 15,-17 18-31,0 17 16,-17 71-1,-1 53 1,0-18 0,18 53-1,0-18 17,0-70-17,0-70 1,0-19-16</inkml:trace>
  <inkml:trace contextRef="#ctx0" brushRef="#br0" timeOffset="55576.78">2822 4551 0,'0'0'0,"0"-18"0,0 1 15,18 17 17,0 0-17,-1 0 1,36 0-1,71 0 1,-19 0 0,125-18-1,34-17 1,-34 17 0,-125 18-1,-52-18-15,18 18 16,17 0-1,-17 0 1,-1 0 15,1 18-15,-36-18 0,-17 0-1,-1 0 1,-17 18 15,0-1-15,-17 54-1,-19 35 1,1-1 0,17-34-16,-34 158 15,-1-52 1,35 52-1,18-53 1,18-87 0,-1-1 15,1-53-15,-53-53 15,-1 1-31,-52-18 15,-88-18 1,-54 17 0,-17 19-1,71-1 1,-18 18 0,53 0-1,70 0 1,71-18 15</inkml:trace>
  <inkml:trace contextRef="#ctx0" brushRef="#br0" timeOffset="56094.12">3687 5009 0,'0'0'15,"17"-17"-15,-17-1 0,0-17 16,-17 0 15,-1 52 1,0-17-32,-17 53 15,-36 53 1,1 17-1,35 19 1,35-54 0,52-18-1,37-34 1,17-72 0,-36-17-1,18-88 1,-105-17-1,-72 16 1,-69 72 15,52 88-31</inkml:trace>
  <inkml:trace contextRef="#ctx0" brushRef="#br0" timeOffset="57912.89">2028 6227 0,'0'0'15,"0"35"1,-17-18-1,-1-17 1,1 18 0,34-36 31,1 18-32,-1-35-15,36 0 16,-17 0-16,34-36 15,71-52 17,-17 34-17,-54 19 1,-34 35 0,-36 17-1,-18 18 1,0 0-16</inkml:trace>
  <inkml:trace contextRef="#ctx0" brushRef="#br0" timeOffset="58263.71">2346 5750 0,'0'0'16,"-18"0"-16,18-17 0,-17-1 31,34 18 0,1 0-15,35 18 0,88-1-1,0-17 1,-70 0-1,-36 36 1,-53-1 0,-70 35-1,35-17 1,18-17-16,-36 16 16,36-34-16</inkml:trace>
  <inkml:trace contextRef="#ctx0" brushRef="#br0" timeOffset="58897.9">1658 6862 0,'0'0'0,"0"-36"0,0 1 31,0-18-15,18 18-1,-1 35 1,1 17 0,-18 19-1,18 87 1,-1 18-1,-17-17 1,0-71 0,-17 0-1,17-36 1,-18-70 0,18-70-1,0 17 16,35 0-15,36 53 0,17 89-1,-35 16 1,-18-16-16,18 34 16,0 36-1,0-35 1</inkml:trace>
  <inkml:trace contextRef="#ctx0" brushRef="#br0" timeOffset="60181.91">2205 6897 0,'0'-18'31,"17"18"-15,1 0 0,-18 18-1,35-18 1,1 17 0,17-17-1,-18 0 1,35-52-1,-34 16 1,-36-17 0,-53 36-1,0 17 1,18 17-16,-18 1 16,0 53 15,35-1-16,53 18 1,36-35 0,0-18-1,52-17 1,18-53 0,-53-53-1,-70 17 1,0-17-1,-54 35 1,-17 71 0,0 17-1,36-17-15,-1 52 16,1 1 0,34-18 15,18-53-16,1 0 1,-19 0-16,19-36 16,-1-70-1,-17 1 1,-18 52 0,17 35-1,-17 71 1,18 35-1,35 18 1,-18-53 0,53-35-1,18-36 1,18-70 0,-54 0-1,-35-89 16,-52 36-15,-36 88 0,0 88-1,18 36 1,17 70 0,36 0-1,17-17 1,0-89-1,0 0 1,-35-52-16,36-19 16,-36-70-1,-36-35 1,-16 71 0,-37 52 15,1 71-16,18 71 1,52-54 0,36 36-1,35-36 1,35-52 0,18-18-1,-36-18 1,-35 1-1</inkml:trace>
  <inkml:trace contextRef="#ctx0" brushRef="#br0" timeOffset="66756.42">4251 5133 0,'18'18'31,"-1"-18"-15,1 0 47,0 0-48,-1 0-15,18 0 16,71 17-1,0 1 1,-35-18-16,70 0 16,88 17-1,-35 1 1,-35-18 0,-71 0 15,-35 18-16,-35-18 1,-1 0 0,-17 17-1,18-17 1,-36 0 0</inkml:trace>
  <inkml:trace contextRef="#ctx0" brushRef="#br0" timeOffset="67172.82">5450 4974 0,'0'0'0,"-17"-17"0,-18-19 31,17 19-15,0 17-1,1 0 1,34 17 0,36 19-1,35 34 1,1-17-1,-37-18 1,-16 1 0,-54 16-1,0-16 1,-52 34 0,-36-17 15,18 18-16,35-36-15</inkml:trace>
  <inkml:trace contextRef="#ctx0" brushRef="#br0" timeOffset="68241.1">6227 4657 0,'0'0'0,"0"-18"32,0 0-1,0 1 16,0 34 15,0 19-62,0-19 16,0 19-16,-36 122 16,1 72 15,17-54-16,1-88-15,-1 53 16,0 53 0,18-70-1,18-71 1,-18-36 0</inkml:trace>
  <inkml:trace contextRef="#ctx0" brushRef="#br0" timeOffset="69175.05">6191 4586 0,'0'0'0,"0"-18"0,18 18 32,0 0-17,34 0 1,72-17-1,-18 17 1,-36-18-16,89 1 16,88-1 15,0-17-15,-53 17-1,-88 0 1,-53 18-1,-53 18 32,0 0-31,-18-1-16,18 1 16,-18 35-1,1 17 1,-18 71-1,-18 71 1,17 35 0,19-70-1,17-89-15,0 70 16,17 54 15,1-53-15,0-71-1,-18-53 1,-18-17 0,-17-36-1,-54 1 1,-16-1 0,-19 0-1,54 18 1,-71 18-1,-53 17 1,-18-17 0,-35 0 15,123-18-15,-17-18-1,124 0 1,52 18-1</inkml:trace>
  <inkml:trace contextRef="#ctx0" brushRef="#br0" timeOffset="70443.62">6809 4868 0,'0'-17'0,"0"-1"31,17 18-15,-17 18 77,0-1-46,0 1-47,0 0 16,0-1 0,0 1-16,0 52 15,-17 36 1,-1-35-1,18-18-15,-18 17 16,18 54 0,0-36 15,0-17-15,0-54-1,0 18 1,0-17-1,0-36 1,0-17 0</inkml:trace>
  <inkml:trace contextRef="#ctx0" brushRef="#br0" timeOffset="78237.1">1887 6685 0,'0'0'0,"53"0"16,-17 0-1,-19 0 1,1 0 15,-1 0-15,1 0-1,0 18 1,-1-18-16,54 35 16,52 36-1,1 17 1,-1 0-1,-70-35 17,-35-35-17,-18-1 1</inkml:trace>
  <inkml:trace contextRef="#ctx0" brushRef="#br0" timeOffset="78470.88">2381 6809 0,'0'0'0,"18"-18"0,0 18 16,-1 0-1,-34 0 1,-36 35 15,0 18-15,-36 35-1,37-17-15</inkml:trace>
  <inkml:trace contextRef="#ctx0" brushRef="#br0" timeOffset="79471.78">6368 6632 0,'35'-53'31,"-17"53"-31,-18-17 16,17 17-1,-34 17 17,-1 1-32,-17 35 15,-36 53 1,-35 17 0,0 1-1,53-54 1,36-52-1,-18 35 1,-1 0 0,1-53-1,17-18-15</inkml:trace>
  <inkml:trace contextRef="#ctx0" brushRef="#br0" timeOffset="80105.75">6191 6668 0,'0'0'0,"18"-18"0,35-35 16,-18 18 0,-35 17-1,18 0 16,-36 36 1,18 0-17,-18 17 1,-52 18 0,17 17-1,0-17 1,35-53-1,1 18 1,17-36 15,0 1-15,17-19 0,19 1-1,52-35 1,0 17 15,-17 17-15,-1 1-1,-17 17 1,0 1 0,-35 17-1,-1 35 1,1 18-1,0 0 1,-1 18 0,1-19-1,-18-34-15,18 17 16</inkml:trace>
  <inkml:trace contextRef="#ctx0" brushRef="#br0" timeOffset="80923.07">5115 8008 0,'0'0'0,"0"-53"16,0 0-1,0 0 1,0 18-1,18 17 1,-18 36 31,0 0-47,0 52 16,-18-34-16,18 34 31,-17 71-16,-1-35 1,18-53 0,0-35-1,0-36 1,18-53 0,17-34-1,0-1 1,0 35-1,1 36 1,17 35 0,17 35-1,-17 0 1,18 54 15,-54-36-15,-34 17-1,17-35-15</inkml:trace>
  <inkml:trace contextRef="#ctx0" brushRef="#br0" timeOffset="82191.92">5574 8079 0,'0'0'15,"18"-18"-15,-1 0 0,-17 1 16,18 17 0,-18-18-16,0 36 47,0-1-32,17 1-15,1 0 31,53-1-15,52-34 0,18-19-1,-88-17 1,-18 36-16,-17-36 16,-36 0-1,-52 18 1,-54 52-1,36 36 1,35-35-16,0 35 16,0 35-1,71 0 1,53-35 15,-1-35-15,89-36-1,0-35 1,17-53 0,-105 36-1,17-18 1,-88 52 0,-35 54-1,-36 17 1,18 18-1,-17 0 1,17 18 0,53-36-1,35-35 1,0 0 15,36-53-15,-1-35-1,-17 35 1,-35 18 0,-18 52-1,-18 36 1,18 18 0,35-18-1,1-36 1,34 1-1,36-71 1,0-53 0,-35-17-1,-36 70-15,18-71 16,0 1 15,-89 105-15,1 89-1,-18 17 1,0 71 0,36-36-1,34-17 1,19-71 0,-19-17-16,18-18 15,1-35 1,-36-54-1,-36 1 1,1 71 0,-53 17-1,17 53 17,36 17-17,53-17 1,35-35-1,70-1 1,-70-17-16</inkml:trace>
  <inkml:trace contextRef="#ctx0" brushRef="#br0" timeOffset="83143.03">7444 5345 0,'17'0'16,"-17"17"-1,-17-17 1,-1 0-1,0 18 1,36-18 15,0 0-15,17 0-16,35 0 16,124-18-1,36 1 1,17-19-1,-71 19 1,-105 17 0,-36 0-1,-35-18 17,-18 18-17,1 0-15</inkml:trace>
  <inkml:trace contextRef="#ctx0" brushRef="#br0" timeOffset="83577.23">8220 5080 0,'0'0'0,"-18"-18"0,0 1 16,-17-19-1,18 1 1,-1 35 0,53 35 31,-17-35-47,52 36 15,54 17 1,-1-36-1,-52 1 1,-54-18 0,-17 18-1,-35 52 1,-35 18 0,17 36-1,17-71 1,1 53-1,18-54 1</inkml:trace>
  <inkml:trace contextRef="#ctx0" brushRef="#br0" timeOffset="84043.89">8996 4604 0,'0'0'16,"-18"-36"-16,18 19 31,0 52 0,0-17-15,0-1-16,-17 72 15,-19 87 1,1 89 0,17-18-1,1-89 1,17 36 0,35-53-1,-17-52 1,-18-72-1</inkml:trace>
  <inkml:trace contextRef="#ctx0" brushRef="#br0" timeOffset="84927.88">8943 4621 0,'0'0'0,"0"-17"16,18-19 0,-1 19-1,1-1 1,17 1-1,36-1 1,70 0 15,70 1-15,54-19 0,-89 19-1,107-1 1,-72-17-1,-122 35 1,-19-18 0,-70 36 46,0-1-46,-18 1-1,18 17-15,0-17 16,-17 53-16,-1 87 31,-17-17-15,35 106 0,0 0-1,35 0 1,-17-106-1,-1-88-15,-17 53 16,18-18 0,-18-35-1,-18-53 1,-17 0 0,-35 0-1,-124-17 1,-71-1-1,71 0 1,-71 18 15,71 0-15,71 0 0,70 18-1,35-18 1,18-18-1</inkml:trace>
  <inkml:trace contextRef="#ctx0" brushRef="#br0" timeOffset="85595.6">9984 5080 0,'0'18'31,"-18"-1"1,0-17-17,1 18-15,-1 0 16,-17-18-16,-1 17 31,-34 1-15,17-36-1,35-17 1,18 0 0,18-1-1,53 19 1,17 17-1,-35 53 1,-18 35 0,-70 35-1,-54-17 1,37-53 0,-19 0-1,53-35-15,1-1 16,52-17 15,71 0-15,53-17-1,-54 17-15</inkml:trace>
  <inkml:trace contextRef="#ctx0" brushRef="#br0" timeOffset="86396.84">10619 5274 0,'0'0'0,"-18"0"0,-17 0 16,35 18-16,-18-18 16,36 0 15,-1 17-15,36-17-1,71 0 1,105-17-1,89-1 17,-107-17-17,-105 35-15,88-18 16,-35-17 0,-124 35-1,-70 0-15</inkml:trace>
  <inkml:trace contextRef="#ctx0" brushRef="#br0" timeOffset="86830.21">11553 4921 0,'0'0'0,"-17"-17"0,-1-1 15,-17-17-15,0 35 32,35-18-17,17 36 1,19-1 0,34 19-1,-35-19-15,71 19 16,88 16-1,-35 1 1,-88-17 0,-54-19-1,-52 54 1,-36 17 0,-17 18-1,-18 0 1,36-36 15,17 18-15,18-35-1</inkml:trace>
  <inkml:trace contextRef="#ctx0" brushRef="#br0" timeOffset="87447.77">12224 4639 0,'0'-18'0,"0"36"0,-18-53 0,18 17 15,0 0 1,0 36 31,18 0-47,-18 35 15,0 105 1,0 72 0,0 34-1,-18-52 1,18-53-1,18-89 1,-1-17 0</inkml:trace>
  <inkml:trace contextRef="#ctx0" brushRef="#br0" timeOffset="88265.74">12188 4621 0,'-17'-17'16,"34"34"-16,-34-52 0,17 17 15,0 1 1,17 17-1,1 0 1,0 0 0,-1 0-16,54 0 15,88-18 1,105-17 0,1 35-1,-106-18 16,-1 18-15,-69 0 0,-72 0-1,-17 18 48,0 0-48,0-1-15,0 1 16,0-1-16,0 54 16,0 52-1,-17 72 1,-19 34 0,36-70-1,36 88 16,16-53-15,-16-53 0,-19-106-1,-34-35 1,-71-18 0,-54-35-1,-69 0 1,87 36-1,-87 17 1,34 17 0,54 19-1,70-36 1,18 17 0,17-17-1</inkml:trace>
  <inkml:trace contextRef="#ctx0" brushRef="#br0" timeOffset="89368.12">12788 4992 0,'0'17'46,"-17"-17"-30,-1 0 0,0-17-16,1-1 31,34 1-15,1-1-16,0 18 15,17-35 1,53 17-1,-17 36 1,-36 35 0,-35-18-1,-53 35 1,-35 1 0,17-18-1,36-36 1,35 1-16,-18-18 15,36 0 1,17 18 0,53-1-1,-35 19 1,36 17 15,-54 0-15,-53-18-1,-70 0 1,17-35 0,-34 0-1,34 0 1,53-35 0</inkml:trace>
  <inkml:trace contextRef="#ctx0" brushRef="#br0" timeOffset="95423.78">12647 6262 0,'0'0'0,"0"-18"15,18 1 1,-18-1-1,17 0 17,-17 1-17,0 34 48,0 1-63,-17 17 15,-1 0-15,-17 36 16,-36 70 0,-17 0-1,17-17 1,36-54 0,0-17-1,17-53 16,18-17-31</inkml:trace>
  <inkml:trace contextRef="#ctx0" brushRef="#br0" timeOffset="95973.67">12612 6227 0,'0'0'0,"35"-53"16,0 0 0,-35 17-1,0 19 1,0-1 15,0 53 0,-17 1-15,-54 70 0,-17 17-1,35-17 1,18-71 0,35-17-1,17-36 16,1-17-31,53-71 16,-1 0 0,-35 53-16,36-35 15,0 0 1,-54 53 0,-17 52 15,18 36-16,-18 53 1,17 17 0,-17 19-1,0-72 1</inkml:trace>
  <inkml:trace contextRef="#ctx0" brushRef="#br0" timeOffset="96724.13">12629 6967 0,'0'0'0,"36"-53"16,-19 1-1,1 34 1,-36 53 31,1 71-32,-19-18 1,19-35-16,-1 53 16,-17 35-1,35-53 1,0-70 0,18-53 15,17-89-16,0 1 1,0 17 0,-35 71-1,18 17-15,0 18 16,17 18 0,18 34 15,-18 1-16,-17-17-15,17 17 16,18 35 0,-35-35-1</inkml:trace>
  <inkml:trace contextRef="#ctx0" brushRef="#br0" timeOffset="97942.48">13088 7126 0,'-35'-18'15,"17"18"1,36 18 31,-1-18-32,19 18 1,52-1 0,35-17-1,-34-17 1,-54-1-16,18-17 16,-36 0-16,19-1 15,-54-17 1,-53 36-1,1 17 1,-54 70 0,1 1-1,70 17 17,35-17-17,18-36-15,18 18 16,70 0-1,53-36 1,18-70 0,-18-52-1,-88 34 1,-35-17 0,-18 53-1,-36 52 1,1 1-1,-18 52 1,0 1 0,53-1-1,18-34 17,35-36-17,17-36 1,1-34-1,-18-18 1,-35 35 0,-1 53-1,-34 17 1,17 54 0,0-18-1,53-18 1,35-35-1,53-70 1,0-36 0,-88 18-1,-18 35 1,-17-88 0,-18 70-1,-35 53 1,-36 54-1,-17 70 1,17 17 0,54 0-1,17-52 1,35 17 0,0-88-1,-17-35 1,-1-36-1,-34 18 1,-54 1 0,-35 69-1,1 54 17,69-1-17,19-52-15,34 52 16,54-17-1,70-53 1,-106 0-16</inkml:trace>
  <inkml:trace contextRef="#ctx0" brushRef="#br0" timeOffset="98892.86">5786 7549 0,'0'0'0,"-18"0"16,0 0-16,18-17 15,18 17 1,0 0 0,34-18-1,19 36 17,70 35-17,-35 0 1,35 52-1,-17-16 1,-54-36 0,-17-36-1,-35-17-15,35 0 16,17-53 0,-35-17-1,-17-18 1,-18 52-1,-18 36 1,-70 53 0,-18 35 15,1 18-15,52-53-1,35-18-15</inkml:trace>
  <inkml:trace contextRef="#ctx0" brushRef="#br0" timeOffset="100128.99">9931 6227 0,'0'0'0,"17"-18"16,1 0 0,-18-17-1,0 53 32,0-1-16,0 1-31,-18-18 16,1 53 0,-1-18-1,0-17-15,18-1 16,-17-17-1,34-17 17,1-1-17,0-17 1,-1 17 0,-17 36 234,-17-1-250,-1 1 15,18 0-15,-18 17 0,-35 36 16,-35 87-1,18-17 17,17-35-17,18-53 1,17-35 0</inkml:trace>
  <inkml:trace contextRef="#ctx0" brushRef="#br0" timeOffset="100612.59">9807 6350 0,'18'-18'0,"-36"36"0,53-89 15,-17 36 1,0 0-1,-18 53 32,-18-18-31,-35 70 0,-35 18-1,35-35 1,35-18-16,1 1 15,-1-19 1,36-34 15,17-19-15,36-69 0,-1-1-1,36 18 1,-35 52-1,-36 36 17,-17 18-32,-18 17 15,-18 71 1,0-35-16</inkml:trace>
  <inkml:trace contextRef="#ctx0" brushRef="#br0" timeOffset="102264.13">8731 7479 0,'0'-18'15,"0"1"-15,0-1 16,36-35-1,-36 35 1,0 1 0,0 52-1,0 53 1,-18 53 0,18-52-1,-18 34 1,18-70-1,0-35 17,0-36-17,0-35 1,18 18-16,0-36 16,34-52-1,-16 52 1,17 89-1,-18-1 1,0 54 0,0 0-1,18-36 1,-17-18 0,34 1-1,18-53 16,1-18-15,-54-18 0,-17 1-1,-18 17 1,-36 35 0,-17 54-1,18-1 1,-18 35-1,18 19 1,35-37 0,35-16-1,18-36 1,53-36 0,17-34-1,-17-36 1,-71 71-1,-35-18 17,-17 35-17,-18 18 1,-1 36 0,1-1-1,0 35 1,35-17-1,17-35 1,1-18 0,35-18-1,0-35 1,-36-17 0,1 35-1,-18 17 1,-18 53 15,18 18-15,36-18-1,17-35 1,0 0 0,35-53-1,18-52 1,-36-19-1,-52 18 1,-36 18 0,-35 53-1,-17 88 1,17 70 0,35-35-1,18 54 16,0-54-15,18-71 0,-1-17-1,1-35 1,-18-35 0,-35 17-1,-1 53 1,19 17-1,-36 36 1,53 0 0,35-18-1,36-17 1,-36-18-16,18 0 16,-18 0-1</inkml:trace>
  <inkml:trace contextRef="#ctx0" brushRef="#br0" timeOffset="102731.55">8802 7338 0,'0'0'0,"17"-53"15,19 18 1,-19-1 0,36 19-1,18 34 1,35 54 0,17 17-1,-52-17 1,52-1 15,-17-52-15,-53-18-1,-18-53 1,-17 18 0,-18-18-1,0 35 1,-53 36-1,18 35 1,-1-36-16,-34 54 16,-54 35-1,54-36 1</inkml:trace>
  <inkml:trace contextRef="#ctx0" brushRef="#br0" timeOffset="-209399.99">20408 12277 0,'0'0'0,"-17"0"16,-1 0-16,0 0 31,1 0 16,34 0-16,1 0-15,0 0-1,34 0 1,1-18 0,53 18-1,18-18 1,-54 18 0,1 0-1,-36 0 1,-35 18 31,-18-18-32</inkml:trace>
  <inkml:trace contextRef="#ctx0" brushRef="#br0" timeOffset="-78048.86">18344 17145 0,'0'18'31,"18"-18"16,17 0-47,-17 0 16,70-18-1,36 0 1,-54 18-16,89 0 16,53-17-1,-89 17 1,-70 0-1,-71 0 17</inkml:trace>
  <inkml:trace contextRef="#ctx0" brushRef="#br0" timeOffset="-77714.24">18927 16933 0,'0'0'0,"-36"0"16,-17-17-1,18 17 1,17 0 0,36 17-1,17 1 1,71 35-1,0-35 1,53 34 0,-36-16-1,-70-19 1,-53 1-16,-17 0 16,-89 35-1,-53-1 1</inkml:trace>
  <inkml:trace contextRef="#ctx0" brushRef="#br0" timeOffset="-70679.24">1834 8961 0,'0'0'0,"0"-18"0,18 0 16,17-17 0,1 35-1,-1 0 1,-35 18-1,0 17 1,0 18 0,0 70-1,18 18 17,-1 18-17,1 0 1,-1-89-1,1 19 1</inkml:trace>
  <inkml:trace contextRef="#ctx0" brushRef="#br0" timeOffset="-70478.88">2311 9313 0,'0'0'0,"0"-17"16,0 52 0,0 18-1,0 35 1,0 0 15,0 0-31</inkml:trace>
  <inkml:trace contextRef="#ctx0" brushRef="#br0" timeOffset="-70295.31">2170 9155 0,'0'0'0,"-18"-36"16,18 19-16,-18-1 15,36 18 17</inkml:trace>
  <inkml:trace contextRef="#ctx0" brushRef="#br0" timeOffset="-69661.33">2593 9260 0,'18'-88'31,"-71"71"-15,17 17-1,-17 53 1,18 17-1,53-17 1,17-18 0,-17-17-16,52 17 31,18 18-15,1 0-1,-72 18 1,-34-19-1,-54 19 1,-17-36 0,53-52-1,17-72 1,36 1 0,52-88-1,18 35 1,-17 53-1,-53 35 1,-18 35-16,0-17 16,17 35 31,1 53-32,0-36-15,17 72 16,18 87-1,0 18 1,-18-35 0,-35-71-1</inkml:trace>
  <inkml:trace contextRef="#ctx0" brushRef="#br0" timeOffset="-69461.22">2893 9525 0,'0'0'0,"-18"-18"0,1 1 16,-19-1-1,36 0 17,36 18-17,52-35 1,35 0-1</inkml:trace>
  <inkml:trace contextRef="#ctx0" brushRef="#br0" timeOffset="-69011.2">3510 9419 0,'0'-17'15,"0"34"-15,-18-34 0,36 17 47,0 0-31,-1-18-16,19 18 15,17 0 1,52 0-16</inkml:trace>
  <inkml:trace contextRef="#ctx0" brushRef="#br0" timeOffset="-68794.19">3581 9701 0,'0'0'0,"35"0"31,0-17-16,-17 17-15,35-18 16,-36 0 0</inkml:trace>
  <inkml:trace contextRef="#ctx0" brushRef="#br0" timeOffset="-67182.36">3704 9013 0,'0'-17'15,"18"17"1</inkml:trace>
  <inkml:trace contextRef="#ctx0" brushRef="#br0" timeOffset="-66625.39">4533 9190 0,'0'-18'16,"0"36"-16,0-71 16,0 18-1,18 52 17,-18 1-17,0 88 1,17 70-1,1-17 1,0-71-16,17 88 16,18 19-1,0-54 1,-36-88 0</inkml:trace>
  <inkml:trace contextRef="#ctx0" brushRef="#br0" timeOffset="-65873.29">4533 9313 0,'0'0'0,"-35"-35"15,17-18 1,18 36-1,36-1 1,52-17 0,53 17-1,0 18 1,71-18 0,-1 1-1,-34-1 1,-71 18 15,-71 0-15,0 0-1,18 0 1,0 0 0,0 18-1,-36-18 1,1 35-1,-18 18 1,-18 35 0,1 18-1,17 88 1,17 35 0,36 18-1,0-53 1,0-123 15,0-1-15,-53-52-1,-35-36 1,-36 1 0,36 17-16,-88-36 15,-124 36 1,-36 18-1,54 0 1,106-1 0,34 1-1,54-18 1,35-18 0</inkml:trace>
  <inkml:trace contextRef="#ctx0" brushRef="#br0" timeOffset="-65423.06">5292 9613 0,'0'0'0,"53"-70"15,-18 34 1,-17 1 0,-1 17-1,-17 1 1,0 34 0,-53 89 15,0-18-16,-35 54 1,35-37 0,18-16-1,17-54 1,54-35 0,52-53-1,-18 0 1,54-53-1,-36 36 1,-70 17 0</inkml:trace>
  <inkml:trace contextRef="#ctx0" brushRef="#br0" timeOffset="-65223.36">5380 9596 0,'0'-18'16,"0"36"-16,-18-89 0,18 36 31,0 17-31,0 0 16,18 36-1,0 88 1,17 106 0,-35-54-1,17 36 1</inkml:trace>
  <inkml:trace contextRef="#ctx0" brushRef="#br0" timeOffset="-64488.91">3563 9543 0,'0'0'0,"-18"0"0,-17 0 15,17 0-15,-17 0 16,0 0 0,17 0-1,1 17 32,-1 1-47,0-18 16,18 18-1,36-1 17,-19-17-32,107 0 15,17 0 1,-71 0-16,72 18 16,69-18 15,-52 0-16,-106 17 1,-71 1 0,-17-18-1,-36 18 1,1-18 0,52 0-16</inkml:trace>
  <inkml:trace contextRef="#ctx0" brushRef="#br0" timeOffset="-64038.4">3863 9349 0,'0'0'0,"-18"-18"16,18 0-1,0 1-15,-17 17 16,17-18 0,35 36 15,0-1-15,-17 1-16,52 17 15,72 18 1,16 18-1,-52-36 1,-71 0 0,-35 18-1,-70 18 1,-36-1 0,35 18 15,19-52-16,-1 34 1,17-34 0,19-19-16</inkml:trace>
  <inkml:trace contextRef="#ctx0" brushRef="#br0" timeOffset="-61519.78">3140 11412 0,'17'0'16,"19"0"-16,17-17 16,17-19-1,18 1 1,0-53-1,1 17 1,87-52 0,53-36 15,36 0-15,-18 54-1,-141 69 1,-36 19-1,-52 17 1,-53 17 15,17-17-31</inkml:trace>
  <inkml:trace contextRef="#ctx0" brushRef="#br0" timeOffset="-61135.23">4286 10513 0,'-53'-18'31,"36"1"-31,-19-1 16,19 18-1,34 18 1,19-1 0,52 18-1,71 1 1,-1-1 0,-87-17-1,-18 17 1,-71 18-1,-70 17 1,-35 19 15,17-19-15,70-52-16</inkml:trace>
  <inkml:trace contextRef="#ctx0" brushRef="#br0" timeOffset="-60451.14">3298 11677 0,'0'-18'16,"0"36"-16,0-53 0,0-1 15,0 19-15,0-19 16,0 19 0,0 52-1,18 53 1,0 1-1,-18-37 1,0 72 0,17 17-1,1-53 1,-18-70 0,0-36-1,0 1-15,-35-54 16,-1-52-1,19 17 1,52 35 0,0 71-1,54 18 1,16 35 0,-16 35-1,-54-35 1,-17-18-16,-1 18 15</inkml:trace>
  <inkml:trace contextRef="#ctx0" brushRef="#br0" timeOffset="-59150.21">3810 11853 0,'0'0'0,"-18"-17"16,1-1 0,-1 0-1,36 18 1,35 0 0,0 18-1,35-18 1,0-18-1,-35-17 17,-35 0-17,-18 17-15,0 1 16,-18-1-16,-17 18 16,-36 0-1,0 35 1,1 18-1,35 0 1,35 35 0,35-17-1,18-18 1,-18-53-16,36 17 16,70-52-1,-18-18 1,-52-53-1,-71 53 17,-18-35-17,-17 53 1,-18 53 0,35 17-1,1 0-15,17 18 16,0 18-1,17-18 1,1-36 0,17-34-1,18-36 1,0-18 0,-35 1-1,-1 34 1,19 89 31,-36-18-47,35 18 15,35 0 1,-17-35 0,36-36-1,-1-35 1,-18-52-1,-52-37 1,-53 54 0,-18 0-1,0 88 1,18 71 0,17 52 15,36-17-31,34 17 15,19-17 17,-18-35-17,-18-54 1,-35-34 0,0-71-1,-53-18 1,0 35-1,36 54-15,-36-1 16,-35 53 0,35 71-1,35 17 1,18-52 0,53 17-1,18-35 1,34-71 15,-34-17-15,-36 0-1,-52 17-15</inkml:trace>
  <inkml:trace contextRef="#ctx0" brushRef="#br0" timeOffset="-55629.22">5891 10037 0,'0'0'0,"18"0"31,0 0-15,-1 17 0,1-17-16,-18 18 15,0-1 1,0 1 0,-18-18-1,36 18 1,52-18-1,72 17 1,87-17 0,-53-17-1,-105 17 1,88 0 0,-1 0-1,-52 17 1,-35 1-1,-36-18 1,0 0 0,1 0-1,-54 0 1,0-18-16</inkml:trace>
  <inkml:trace contextRef="#ctx0" brushRef="#br0" timeOffset="-55212.3">6914 9842 0,'0'0'0,"-17"-17"0,-1-1 0,-52-17 31,-19 17-15,54 18-1,0 0 1,35 18 0,88 35-1,0-18 1,89 36 0,-1-18-1,-70 0 1,-71-1-1,-70 19 1,-36-18 0,-17 35-1,0 0 17,53-35-17,-1 0 1</inkml:trace>
  <inkml:trace contextRef="#ctx0" brushRef="#br0" timeOffset="-53892.26">7267 9525 0,'0'-18'16,"0"1"0,18 17-1,-18-18 1,0 36 15,17 35-15,1 17 15,-18-35-31,18 89 16,-1 105-1,-17-17 1,18 17-1,0-88 1,-18-88-16,0 53 16,0 0-1,0-71 1</inkml:trace>
  <inkml:trace contextRef="#ctx0" brushRef="#br0" timeOffset="-53043.33">7338 9472 0,'-18'-18'0,"36"36"0,-89-53 16,36 0 0,17 35-1,36 0 17,0 0-32,34 0 15,125-18 1,70 0 15,-71-17-31,89 17 16,-71 1 15,-88 17-15,-71 0-1,-17 0 1,-18 17-1,0 1 1,0 17 0,0-17-1,-18 35 1,-17 53 0,17 35-1,18 70 1,0-34-1,35 70 1,36-18 15,-1-17-15,-17-106 0,-17-18-1,-36-53 1,-71-35-1,-52-53 1,-1 35 0,-88-34-1,-34 52 1,16 17 0,124 1-1,-17 17 1,70-17-1,35-1 17</inkml:trace>
  <inkml:trace contextRef="#ctx0" brushRef="#br0" timeOffset="-52141.02">7814 9948 0,'-18'0'16,"1"0"0,-1 0-1,0 18 1,1-18-16,17 18 16,53-36 15,0 0-16,0 1-15,35-19 16,35 1 0,-70 17-1,-106 36 1</inkml:trace>
  <inkml:trace contextRef="#ctx0" brushRef="#br0" timeOffset="-51708.58">7796 9966 0,'-17'0'16,"34"0"-16,-52 0 16,35-18-1,18 36 17,-1 35-17,1 17 1,0-34-16,-18 34 15,0 18 1,0-35 0,0-35-1,-18-18 1,18-18 0,-18-17-1,54 17 1,17 1 15,17 34-15,18 36-1,-35 0 1,-53 0 0,-70 0-1,-1-35 1,-35-1-1</inkml:trace>
  <inkml:trace contextRef="#ctx0" brushRef="#br0" timeOffset="-50873.97">8643 10707 0,'18'0'94,"-1"0"-79,1 0 1,17 0-16,89 0 31,-36 0-15,-35 0-16,70 0 15,36 0 1,-18 0 0,-88 17-1,-35-17 1,-1 0-1,-34 0 48,17-17-63,-18 17 16</inkml:trace>
  <inkml:trace contextRef="#ctx0" brushRef="#br0" timeOffset="-50440.64">9225 10566 0,'0'0'0,"-53"-18"15,-17 0 1,34-17-1,19 35 1,70 35 31,17 1-47,54 34 16,-36-17-1,-53-35 1,36 35-1,-18 0 1,-36-18 0,-70 35-1,0-17 1,36-17-16,-54 17 16,-17 35-1,53-35 1,0-18-1</inkml:trace>
  <inkml:trace contextRef="#ctx0" brushRef="#br0" timeOffset="-50040.37">9684 10866 0,'0'-18'15,"0"36"-15,0-54 0,0 19 16,0-1-1,0 36 17,0-1-32,0 54 15,-18 17 1,18-35-16,0 123 31,0-52-15,18 17-1,-18-35 1,0-71 0</inkml:trace>
  <inkml:trace contextRef="#ctx0" brushRef="#br0" timeOffset="-49388.17">9684 10795 0,'0'0'0,"-18"-18"0,0-17 16,-17 17 0,18 1 15,34 17-16,1 0 1,35 0 0,88 0-1,-18-18 1,-52 18-16,70 0 16,35-17-1,-70 17 1,-53 17-1,-53 1 1,0 17 0,0 36-1,0 34 1,0 54 0,0-18 15,35 89-16,-17-36 1,0-71 0,-18-70-1,0-35 1,-18-54 0,-70-16-1,-71-1 1,18 35-1,-35 0 1,17 36 0,35 0-1,36 17 1</inkml:trace>
  <inkml:trace contextRef="#ctx0" brushRef="#br0" timeOffset="-48902.12">10001 11448 0,'18'-18'0,"0"0"0,-54 54 0,89-107 15,-35 53-15,-18 1 16,17-18 0,-52 35 15,18 17-15,-19 18-1,-70 71 1,71-35-1,17 35 1,36-53 0,35-18-1,18-17 1,-1-36 0,-52 0-16,17 1 15,-53-19 1,-52 19-1,-36 17 1,35 17 0,19 1-1</inkml:trace>
  <inkml:trace contextRef="#ctx0" brushRef="#br0" timeOffset="-48521.28">10601 11395 0,'0'0'0,"-18"0"0,18-18 16,18 18 46,17 18-62,-17-18 16,70 0-1,106-18 1,-35 18 0,-106 0-16,70-18 15,-70 18-15</inkml:trace>
  <inkml:trace contextRef="#ctx0" brushRef="#br0" timeOffset="-48121.25">11112 11183 0,'0'0'15,"-17"-18"-15,-1 1 0,1-1 16,34 18 31,18 0-47,18 18 15,53 17 1,0 0 0,-53-17-16,70 17 15,-87-17-15,52 0 16,-53 17 0,-35 0-1,-53 36 1,-35-1-1,0 18 1,17-17 15,1-18-15,35-35 0,17-1-16</inkml:trace>
  <inkml:trace contextRef="#ctx0" brushRef="#br0" timeOffset="-47801.75">11730 11183 0,'0'0'0,"18"-71"15,-18 54 1,17-1 0,1 53-1,-1 54 17,1 69-17,0-34 1,17 17-1,-17-53 1,17-52 0</inkml:trace>
  <inkml:trace contextRef="#ctx0" brushRef="#br0" timeOffset="-47203.05">11977 10989 0,'0'0'0,"-71"-53"16,18 18-1,71 0 17,17 17-17,71-17 1,53-1-1,35 1 1,-53 17 0,18 18-1,-71 0 1,-70 36 0,-18 34-1,0-17 1,0 53-1,0 17 1,0 36 0,17-18-1,36 71 17,0 0-17,-18-54 1,-17-87-1,-53-53 1,-89-18 0,-70-18-1,0 0 1,35 1 0,71 17-1,-18 0 1,71 0-1</inkml:trace>
  <inkml:trace contextRef="#ctx0" brushRef="#br0" timeOffset="-46753.16">12100 11483 0,'0'0'0,"18"-18"15,-18-17 1,-18 35 0,-17-18-1,70 18 32,-17-17-47,88 17 16,35-18-1,-35 18 17,-71 18-17,-53 17 1,-35 71-1,0 17 1,18-34 0,35-54-16,-17 35 15,17 1 1,17-53 0</inkml:trace>
  <inkml:trace contextRef="#ctx0" brushRef="#br0" timeOffset="-46585.27">12153 11765 0,'0'0'0,"-17"0"0,-19-17 31,89-1 0,53 0-15,70-35-1</inkml:trace>
  <inkml:trace contextRef="#ctx0" brushRef="#br0" timeOffset="-46169.08">12947 11412 0,'-18'0'0,"36"0"0,-53 18 16,17-18-1,0 0-15,1 0 16,-1 18 0,18-1-1,-18 1 1,54-18 0,-1 0-16,36 0 15,123 0 1,35-18-1,-70 18 1,-54 0 0</inkml:trace>
  <inkml:trace contextRef="#ctx0" brushRef="#br0" timeOffset="-45716.15">13705 11077 0,'0'0'16,"0"-17"-16,-35-1 16,17 0-1,1 18 1,-1 18-16,18 0 15,-17 17 1,34 18 15,71-18-15,54 36 0,-37-36-1,19 18 1,-54 0-1,-70-18 1,-35 18 0,-35 17-1,-36 19 1,0 17 0,53-18-1,35-53 1</inkml:trace>
  <inkml:trace contextRef="#ctx0" brushRef="#br0" timeOffset="-45418.3">14270 11289 0,'0'0'0,"0"-18"16,18-35 0,17 36-1,-18 52 1,1 36 0,0 17-1,-18-35-15,17 52 16,1 37-1,0-37 17,-1-69-32</inkml:trace>
  <inkml:trace contextRef="#ctx0" brushRef="#br0" timeOffset="-44767.58">14464 11236 0,'0'0'0,"-35"-18"0,-1-35 15,19 53 1,34-17 0,36-19-1,71 19 1,52-18-1,-52 17 17,52 0-17,-53 18 1,-34 18 0,-54 0-1,-35-1-15,35 18 16,-17 36-1,-18 17 1,0 53 0,-18 53-1,18-35 1,18 53 0,17-36-1,-17-105 1,-18-54-1,17-17 1,-52-53 0,-18-35-1,-35-35 1,-35 35 0,-36 52-1,35 36 1,-34 18-1,34 17 1,54 1 0,34-19-1,36 1-15</inkml:trace>
  <inkml:trace contextRef="#ctx0" brushRef="#br0" timeOffset="-44167.45">14993 11483 0,'0'0'0,"18"-18"0,-1 1 16,-17-1-1,-17-17 1,-1 17 0,-35 18-1,18 35 1,17 1 0,-17 17-1,35-1 1,35 19 15,18-18-15,18 18-1,-1-19 1,-52 1 0,-71-35-1,-18 0 1,-52-18-1,35-18 1,52-17 0,72-36-1,70-35 1,-18 53 0,0-35-1,-88 18 16,-106 17-15,0 53 0,-88 53-16</inkml:trace>
  <inkml:trace contextRef="#ctx0" brushRef="#br0" timeOffset="-42782.27">14887 12188 0,'0'18'16,"0"0"-1,0-1 1,0 1 0,0 17-1,-35 71 1,-18 53-1,0 17 1,18-35 0,17-52-1,18-72-15,0 19 16,0-19 15,18-70-15,-18-35-1,0 0 1,0 35-16,0-71 16,0 72-16,0-72 15,17 1 1,1 70 0,0 0-1,-1 35 1,-17 36-1,-17 52 1,-1 18 0,-52 36-1,-1-1 1,36-34 0,17-72 15,18 1-31,35-36 31,36-70-15,17 0-1,-53 35-15,36-53 16,35-35 0,-53 53-1,-36 105 1,-17 54-1,18 35 1,-18 35 0,18-53-1</inkml:trace>
  <inkml:trace contextRef="#ctx0" brushRef="#br0" timeOffset="-40831.06">14305 13441 0,'0'0'0,"0"-35"15,-17-1-15,17 1 16,0-18 0,0 35 15,0 71-16,0 0 1,17 88 0,1 18-1,-18-53 1,17-53 0,1-35-1,0-54 1,-18 19-16,35-54 15,0-52 1,1 34 0,-19 54-16,18 0 15,-17 52 1,0 54 0,-1-18 15,54 35-16,17-35 1,18-18 0,0-52-1,-53-19 1,0-34 0,-36-36-1,-17 35 1,-53 36-1,18 53 1,-53 35 0,35 17-1,35 1 1,18-18 0,0-36-1,36 19 1,34-1-1,36-53 1,0-35 0,-53 0-1,-18-35 1,-17 35 0,-36 36-1,-17 52 1,17 0-1,-17 36 1,52-36 0,36 0-1,-17-35 1,34-35 0,-17-35 15,-18-19-16,-17 54 1,0 35 0,-18 53-1,0-35-15,0 35 16,35 17 0,0-35-1,53-35 1,18-35-1,-18-53 1,-52-71 0,-19 36-1,-52-36 1,-18 71 15,-35 123-15,17 36-1,1 87 1,35 1 0,35-35-1,53-54 1,-1-35 0,72-52-1,-71-1 1,-18-35-1,-53 18 1,18 17-16,-52 18 16,-19 18-1,18 35 17,18-18-17,35-17 1,17-1-1,1 1 1,17-18 0,1 0-1,-36-18 1,17 1 0,-34-1-1,-19-17 1,-17 35-1,18 0 1,-18 0 0,36 0-1</inkml:trace>
  <inkml:trace contextRef="#ctx0" brushRef="#br0" timeOffset="-40339.78">15505 13511 0,'0'0'0,"17"0"15,-17-17-15,18-1 16,-18 0 0,0 1-1,-18 17 1,1 0-1,-1 35 1,-17 36 0,-18-1-1,35-17 1,18-18 0,35 1-1,54-1 1,-1-17-16</inkml:trace>
  <inkml:trace contextRef="#ctx0" brushRef="#br0" timeOffset="-39072.74">3492 11642 0,'0'0'16,"-17"0"-16,-18-18 0,-18 0 31,35 1-15,18-1 15,18 18-15,17 0-1,53 35 1,0 1 0,124 34-1,17 18 1,18 18-1,-17 0 1,-107-35 0,-17 17-1,-71-35 1,-53-18 0,1-17 15,-1-18-31,-17 0 15,17-18-15</inkml:trace>
  <inkml:trace contextRef="#ctx0" brushRef="#br0" timeOffset="-38588.09">4445 11589 0,'18'-18'0,"-36"36"16,53-71-16,-17 35 15,-18-35-15,-35-17 16,-18 34 0,-18 1 15,1 18-16,-1 52 1,36 18 0,0 0-16,-1 35 15,1 106 1,-18 35 0,0 18-1,0-106 1,0 18-1,36-88 1,-1-54 0,18-34 15,0-1-15,-18 0-1,18 1 1,0-1-16</inkml:trace>
  <inkml:trace contextRef="#ctx0" brushRef="#br0" timeOffset="-10431.21">22331 13829 0,'0'0'0,"-18"-18"16,1 18-16,-19 0 16,1 0-1,17 0 16,1 0 1,-1 0 15,0 0-32,1 0 1,-1 0 15,36 0 0,-1 0-15,1 0-16,0 0 16,17 0-16,71 18 31,17-18-16,-35 0 1,1 0 0,-36 0-1,-106-18 17,-88 18-17,-18 0 1,35 0-1,89 0 1,17 0 0,36 0-1,70 0 1,18-17 0,-18 17-1,-52-18 1,16 18-1,-16 0 1</inkml:trace>
  <inkml:trace contextRef="#ctx0" brushRef="#br0" timeOffset="-5426.28">7108 10883 0,'0'18'32,"18"-18"15,-18 17-47,18-17 0,-1 36 15,72 17 1,16 17-1,-52-35-15,53 36 16,71 35 15,-1 17-15,-35-17 0,-17-35-1,52 52 1,18-17-1,35-18 1,-17-17 0,-71-36-1,-70-17-15,70-1 16,35 19 0,-17-1-1,-18 0 1,-18 0 15,-17 1-31,53-1 16,17 0 15,36-17-15,-88 0-1,70-1 1,-36 1-1,1-1 1,-53 1 0,-53-18-16,53 0 15,52 18 1,1-18 0,-53 0-1,0 0 1,0 17 15,-36-17-15,36 0-1,0 0 1,-18-17 0,53 17-1,-17-18 1,-1 18-1,18-18 1,-70 18 0,-36 0-16,36 0 15,52 0 1,-35-17 0,53 17-1,0-18 1,-35 18-1,-53 0 17,-17-17-32,-1 17 15,-18 0 1,1 0 0,-36 0 15,1-18-31,-18 18 15,-71-35 1,17 17 0</inkml:trace>
  <inkml:trace contextRef="#ctx0" brushRef="#br0" timeOffset="-5208.95">13406 12188 0,'-18'-17'15,"36"34"-15,-54-69 16,36 16-1,0 19 1,36 17 15,16 35-15,-16 0 0,-1-17-16,0 35 15,-17 35 1,-36-35-16</inkml:trace>
  <inkml:trace contextRef="#ctx0" brushRef="#br0" timeOffset="57297.43">18979 16986 0,'-17'0'16,"17"-17"15,-18 17-15,18-18-1,-17 18 1,-1-18 0,36 18 62,-18 18-78,17-18 15,1 18-15,52-1 32,1 36-17,17 0 1,-17-18-1,-36-17-15,0 17 16,18 1 0,-18-36-1,-70 0 17,-18-18-17,-17 18 1,34 0-1</inkml:trace>
  <inkml:trace contextRef="#ctx0" brushRef="#br0" timeOffset="63754.53">5715 12735 0,'53'-70'31,"-35"52"-31,34 0 32,-34 18-17,-36 18 1,-52 53-1,-1-18 1,-34 88 0,-19-18-1,71-35 1,36-52-16,-1-1 16,18 0-1,70-52 1,54-54-1,-1 18 1,71-17 0,-53 34 15,-70 19-15</inkml:trace>
  <inkml:trace contextRef="#ctx0" brushRef="#br0" timeOffset="64038.6">5803 12947 0,'0'0'16,"-17"-18"-16,17-17 0,-18-36 15,18 36 1,0 88 15,0 71-15,18 105-1,-1-70 17,18 52-17,18-52 1,-17-71-1</inkml:trace>
  <inkml:trace contextRef="#ctx0" brushRef="#br0" timeOffset="64538.68">6791 13635 0,'0'0'0,"0"-18"0,0-17 16,0 53 31,0-1-32,0 1-15,-18 52 32,-52 19-17,17-36 1,18-36-16</inkml:trace>
  <inkml:trace contextRef="#ctx0" brushRef="#br0" timeOffset="65807.61">8114 12929 0,'0'-17'15,"0"34"-15,0-70 0,0 0 16,-35 1-1,-18 34 1,-53 36 15,18 17-15,35 35 0,53-17-1,0-35-15,53 35 16,53 35-1,17 18 1,0 0 0,-87-36-1,-36-52-15,0 52 16,-71 19 0,-52-36-1,-1-36 1,54-17-1,34-53 17,107-35-17,35-71 1,-18 54 0,-53 52-16,1-53 15,-54-18 1,-123 71-1,-71 36 1</inkml:trace>
  <inkml:trace contextRef="#ctx0" brushRef="#br0" timeOffset="78472.31">8572 13564 0,'0'0'0,"0"-35"15,-17 17-15,17 1 16,0 52 15,-35 53-15,17-35-1,18-18-15,-35 36 16,17 0 15,18-54-31</inkml:trace>
  <inkml:trace contextRef="#ctx0" brushRef="#br0" timeOffset="78888.73">9296 13053 0,'-18'0'16,"0"-18"-1,1 18 1,34-17 15,36 17-15,53-36-1,35 19 1,-88-1 0,-35 36-1</inkml:trace>
  <inkml:trace contextRef="#ctx0" brushRef="#br0" timeOffset="79305.59">9172 13088 0,'0'0'0,"-17"-18"32,17 36-17,0 0 1,17 35-1,1 70 1,0 18 0,-1-70-1,-17-36-15,0 0 16,0-17 0,-17-36-1,17-17 1,0 0-1,52 17 1,19 18 0,52 71 15,-17 17-15,-35 18-1,-71-36 1,-53 1-1,-88-18 1</inkml:trace>
  <inkml:trace contextRef="#ctx0" brushRef="#br0" timeOffset="80825.75">10195 13511 0,'18'0'0,"-36"0"0,54-17 16,-19-1 0,-17 36-1,-17-1 1,-1 1-16,-17 53 15,-1-36-15,-34 35 16,-36 36 0</inkml:trace>
  <inkml:trace contextRef="#ctx0" brushRef="#br0" timeOffset="82609.63">11024 12894 0,'0'0'0,"0"-18"15,0 1 1,0-19-1,-17 36 1,-1 0 0,-35 18-1,0 17 1,18-17 0,0 0-16,-1 35 15,1 52 16,17 37-15,18 16 0,0-34-1,71-1 1,17-88 0,53-52-1,-35-54 1,-71 18-1,-70-17 1,-88 52 0,-71 53-1,70 1 1</inkml:trace>
  <inkml:trace contextRef="#ctx0" brushRef="#br0" timeOffset="84545.32">11836 13529 0,'0'0'0,"17"-18"0,-17 1 16,18-19 0,0 36-1,-18 18 1,-36 53 0,1-1-1,-53 18 1,0-35-1</inkml:trace>
  <inkml:trace contextRef="#ctx0" brushRef="#br0" timeOffset="87682.52">12382 13018 0,'0'0'0,"-35"0"15,0-18 1,17 0 15,-17 18-15,17 0 0,36 0-1,0 0 1,17-17-16,18 17 15,70-18 1,1 0 0,-18 18-1,-36 0 1,-17 0 0,-18 0-1,-35 18 1,-17 35-1,-1 17 17,-35 72-17,18 34 1,0 0 0,17-70-1,18-53-15,0 18 16,0-18-1</inkml:trace>
  <inkml:trace contextRef="#ctx0" brushRef="#br0" timeOffset="87915.74">12400 13494 0,'0'0'15,"-18"0"-15,1 0 16,17-18 15,17 18-15,36-18 0,53-17-1,35 0 1,-70 35-16</inkml:trace>
  <inkml:trace contextRef="#ctx0" brushRef="#br0" timeOffset="101621.45">4604 12735 0,'0'0'0,"0"-17"0,-18 17 31,0 0-15,18 17-1,0 1 1,18-18-1,35 0 1,-18 0-16,53 0 16,18-18-1,-35 18 1</inkml:trace>
  <inkml:trace contextRef="#ctx0" brushRef="#br0" timeOffset="101905.09">4621 12806 0,'0'0'0,"-17"-18"0,-1 18 0,0-17 31,-17-1-15,18 36-1,17 70 1,17 35-1,-17-17 1,0 88 0,-17-18-1,-1-34 1,18-90 0,18 1-1,17-35 1</inkml:trace>
  <inkml:trace contextRef="#ctx0" brushRef="#br0" timeOffset="102255.62">4516 13670 0,'0'0'0,"-36"35"32,36-17-32,36 17 15,52-35 17,0 0-32</inkml:trace>
  <inkml:trace contextRef="#ctx0" brushRef="#br0" timeOffset="103823.93">13282 12929 0,'0'0'0,"-18"0"16,1 0 15,-1 0-15,36 0 15,-1 18-15,1-18-16,35 0 15,35 0 1,-17 0 15,-54 0-31,54-18 16,-1 18 0,-17 0-1,-35 0 1,-36 18 15,1 17-15,-1 1-1,0-1 1,1-18-16,-1 54 16,1 70-1,-1 35 1,0 18-1,18-52 17,0-72-17,0 1 1,-17-54 0,-19-17-1,-17 0 1,-70-17-1,-18-1 1,70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09:58:03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18574 6332 0,'-18'0'0,"0"0"16,18 18-1,-17-18 1,-1 0 0,1 0-1,-1 0-15,0 0 16,1 0-1,-19 0 1,19 0 0,-1 0 15,36 0 0,-1 0-15,1 0-1,0 0-15,52 0 32,36-18-17,17 18 1,-52 0 0,-36 0-16,54 0 15,-1 0 1,18 18-1,-1 0 1,-34-18 0,17 0-1,0 17 1,1-17 0,-1 0-1,-18 0 1,18 18-1,18-18 17,0 0-17,-35 0 1,17 0 0,35 0-1,-17 0 1,18 0-1,-54 0 1,1 0 0,-1 0-1,-17 0 1,-17-18 0,34 18-1,36-17 1,-18 17 15,0-18-15,-17 18-1,35 0 1,17-18 0,1 18-1,-36-17 1,-53 17-16,36 0 15,35-18 1,-18 18 0,0-18-1,-18 18 1,36-17 0,0 17-1,0-18 16,-36 18-15,1-17 0,17-1-1,36 0 1,-1 1 0,-52-1-1,52 18 1,-35-18-1,18 1 1,-53 17 0,-18 0-16,36-18 15,35 0 1,0 1 0,17 17-1,-52 0 1,52 0 15,-17 0-15,17 0-1,-34 0 1,-54 0-16,71 0 16,53 0-1,-1 17 1,1-17-1,-53 18 1,35-18 0,-35 0-1,0 18 1,-1-1 0,-16-17-1,34 36 16,18-19-15,0 1 0,-52-18-1,34 0 1,-17 0 0,0 0-1,0 0 1,-36 18-1,36-1 1,0-17 0,17 18-1,-52-1 1,70 1 0,-18 0-1,-17-1 16,0 1-15,-35-18 0,17 18-1,18-18 1,-36 17 0,1-17-1,-54 0 1,19 0-1,-1 0 1,0 0 0,0 0-1,-17 18 1,0-18 15,-36-18 16,0 18-47</inkml:trace>
  <inkml:trace contextRef="#ctx0" brushRef="#br0" timeOffset="8294.49">4198 7285 0,'0'0'0,"-18"0"0,18 17 47,18-17 0,0-17-31,-1 17-16,54-18 15,35 1 1,70-1 0,0 0-1,-52 18 1,-89 0-1,-17 0-15,-18 18 16,0 0 0,-18-1-1,1-17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3T09:59:51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2928 6579 0,'-18'0'47,"1"0"-47,-1 0 31,1 0-15,-1 0 0,36 0-1,-1 0 1,18 18-1,18-18 1,-17 0-16,34 0 16,54 0-1,-36-18 1,-53 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objects reachable via local and global variables are reachable objects. All the objects reachable via a reachable object are also reachable. In this example, node 3 is reachable after the first for loop. Nodes 3 and 4 are reachable before “head = list”. Node 4 is reachable after “head = list”. Nodes 4, 5, 6, 7, 8 are reachable after the second for loop. At a given program point, all nodes that are not reachable are free.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F1F0A-2707-458D-9A3B-BF545ABFB61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56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F1F0A-2707-458D-9A3B-BF545ABFB61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74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F1F0A-2707-458D-9A3B-BF545ABFB61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6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F1F0A-2707-458D-9A3B-BF545ABFB61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9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F1F0A-2707-458D-9A3B-BF545ABFB61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51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object also contains a reached-bit in the object header. The garbage collector uses the reached-bit. In the mark phase, we first add the heap objects referenced by the root-set to the unscanned set after setting their reached-bits to 1. Then we scan all objects in the unscanned list until the unscanned list is empty. During scanning, if we find an object whose reached-bit is not set to 1, we add them to the unscanned list after setting its reached-bit to 1. After the mark phase is over, we run the sweep phase. During the sweep phase, we walk all heap objects. If the reached-bit of an object is 0, it is added to the free list; otherwise, the reached-bit is set to zero. After the sweep phase, the free list contains all the objects that can be safely deleted.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F1F0A-2707-458D-9A3B-BF545ABFB61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09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E462-2ACA-4BB6-B750-FBCAAF5E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8BCE-9A5D-4CD3-A8E0-1747C976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25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6BAD-235A-40F9-A679-84E00BB6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free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37FA-CF69-485E-AA62-F41C261A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objects reached by the root-set (local and global variables) are live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object reached by a live object is also live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objects that are not reached by any live object are free objects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FBAF38-8D4B-463B-A4CC-7C904E2B8683}"/>
                  </a:ext>
                </a:extLst>
              </p14:cNvPr>
              <p14:cNvContentPartPr/>
              <p14:nvPr/>
            </p14:nvContentPartPr>
            <p14:xfrm>
              <a:off x="1504800" y="2184480"/>
              <a:ext cx="8611200" cy="44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FBAF38-8D4B-463B-A4CC-7C904E2B86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5440" y="2175120"/>
                <a:ext cx="8629920" cy="4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91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A2BF-2E1D-4C6A-BCE3-74D3CE52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and sweep garbage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8E8B-8F6D-458E-8397-E7EA684A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 phase</a:t>
            </a:r>
          </a:p>
          <a:p>
            <a:pPr lvl="1"/>
            <a:r>
              <a:rPr lang="en-US" dirty="0"/>
              <a:t>Mark all the objects that are reachable from the roots (local+ global variables)</a:t>
            </a:r>
          </a:p>
          <a:p>
            <a:pPr lvl="1"/>
            <a:r>
              <a:rPr lang="en-US" dirty="0"/>
              <a:t>Every object contains a reached-bit that is reserved for the garbage collector</a:t>
            </a:r>
          </a:p>
          <a:p>
            <a:pPr lvl="1"/>
            <a:r>
              <a:rPr lang="en-US" dirty="0"/>
              <a:t>the reached-bit of reachable objects are set in the mark phase</a:t>
            </a:r>
          </a:p>
          <a:p>
            <a:pPr lvl="1"/>
            <a:endParaRPr lang="en-US" dirty="0"/>
          </a:p>
          <a:p>
            <a:r>
              <a:rPr lang="en-US" dirty="0"/>
              <a:t>Sweep phase</a:t>
            </a:r>
          </a:p>
          <a:p>
            <a:pPr lvl="1"/>
            <a:r>
              <a:rPr lang="en-US" dirty="0"/>
              <a:t>free all the objects that were not reached during the mark phase</a:t>
            </a:r>
          </a:p>
          <a:p>
            <a:pPr lvl="1"/>
            <a:r>
              <a:rPr lang="en-US" dirty="0"/>
              <a:t>reset the reached-bit of reachable objects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9E68F3-C411-493E-82AA-B91EBBE0479C}"/>
                  </a:ext>
                </a:extLst>
              </p14:cNvPr>
              <p14:cNvContentPartPr/>
              <p14:nvPr/>
            </p14:nvContentPartPr>
            <p14:xfrm>
              <a:off x="1022400" y="2368440"/>
              <a:ext cx="171720" cy="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9E68F3-C411-493E-82AA-B91EBBE047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040" y="2359080"/>
                <a:ext cx="19044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12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4E57-C1B9-46D8-899D-28098038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1086-791D-4F6E-B7D3-33951B85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11109960" cy="50596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Unscanned: a list that contains reachable but objects not yet scanned</a:t>
            </a:r>
          </a:p>
          <a:p>
            <a:pPr marL="0" indent="0">
              <a:buNone/>
            </a:pPr>
            <a:r>
              <a:rPr lang="en-US" dirty="0"/>
              <a:t>Set the reached-bit to 1 and add all the objects referenced by root-set to the Unscanned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(Unscanned is not empty) {</a:t>
            </a:r>
          </a:p>
          <a:p>
            <a:pPr marL="0" indent="0">
              <a:buNone/>
            </a:pPr>
            <a:r>
              <a:rPr lang="en-US" dirty="0"/>
              <a:t>    remove some object o from Unscanned;</a:t>
            </a:r>
          </a:p>
          <a:p>
            <a:pPr marL="0" indent="0">
              <a:buNone/>
            </a:pPr>
            <a:r>
              <a:rPr lang="en-US" dirty="0"/>
              <a:t>    for (each object o’ referenced in o) {</a:t>
            </a:r>
          </a:p>
          <a:p>
            <a:pPr marL="0" indent="0">
              <a:buNone/>
            </a:pPr>
            <a:r>
              <a:rPr lang="en-US" dirty="0"/>
              <a:t>        if (o’ reached-bit is 0) {</a:t>
            </a:r>
          </a:p>
          <a:p>
            <a:pPr marL="0" indent="0">
              <a:buNone/>
            </a:pPr>
            <a:r>
              <a:rPr lang="en-US" dirty="0"/>
              <a:t>             set the reached-bit of o’ to 1 </a:t>
            </a:r>
          </a:p>
          <a:p>
            <a:pPr marL="0" indent="0">
              <a:buNone/>
            </a:pPr>
            <a:r>
              <a:rPr lang="en-US" dirty="0"/>
              <a:t>             add o’ to the Unscanned list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67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A9FD-E0F7-4E2F-A123-D18B0EFD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B071-214A-4759-A53E-B6BCB8A8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Free : List of all free objects</a:t>
            </a:r>
          </a:p>
          <a:p>
            <a:pPr marL="0" indent="0">
              <a:buNone/>
            </a:pPr>
            <a:r>
              <a:rPr lang="en-US" dirty="0"/>
              <a:t>Free =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(each object o in the heap) {</a:t>
            </a:r>
          </a:p>
          <a:p>
            <a:pPr marL="0" indent="0">
              <a:buNone/>
            </a:pPr>
            <a:r>
              <a:rPr lang="en-US" dirty="0"/>
              <a:t>     if (o reached-bit is 0)</a:t>
            </a:r>
          </a:p>
          <a:p>
            <a:pPr marL="0" indent="0">
              <a:buNone/>
            </a:pPr>
            <a:r>
              <a:rPr lang="en-US" dirty="0"/>
              <a:t>	add o to the Free list</a:t>
            </a:r>
          </a:p>
          <a:p>
            <a:pPr marL="0" indent="0">
              <a:buNone/>
            </a:pPr>
            <a:r>
              <a:rPr lang="en-US" dirty="0"/>
              <a:t>     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set the reached-bit of o to 0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30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D28C-E305-4ECB-BEF5-A0C43D7B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and sweep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B9862-66C1-4790-9212-E2BA6AFA0A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0" y="2191385"/>
          <a:ext cx="8854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3973167206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3559975600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3197224313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148446140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656912526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1883112410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912894567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3498488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5774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411378-7A2D-4E8F-AB6C-974A63BC67A7}"/>
              </a:ext>
            </a:extLst>
          </p:cNvPr>
          <p:cNvCxnSpPr/>
          <p:nvPr/>
        </p:nvCxnSpPr>
        <p:spPr>
          <a:xfrm flipV="1">
            <a:off x="2418080" y="2580640"/>
            <a:ext cx="914400" cy="62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B33B91-0D27-49F2-9073-8D3B89CB2CC8}"/>
              </a:ext>
            </a:extLst>
          </p:cNvPr>
          <p:cNvSpPr txBox="1"/>
          <p:nvPr/>
        </p:nvSpPr>
        <p:spPr>
          <a:xfrm>
            <a:off x="1635760" y="32969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LVar.ref</a:t>
            </a:r>
            <a:r>
              <a:rPr lang="en-US" dirty="0"/>
              <a:t> = B</a:t>
            </a:r>
            <a:endParaRPr lang="en-IN" dirty="0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0AF3728-9FD9-490C-BAE9-C2A0F7D846CA}"/>
              </a:ext>
            </a:extLst>
          </p:cNvPr>
          <p:cNvSpPr/>
          <p:nvPr/>
        </p:nvSpPr>
        <p:spPr>
          <a:xfrm>
            <a:off x="3566160" y="1910080"/>
            <a:ext cx="812800" cy="2813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0680EAF2-8CC2-4A36-828A-74A047AAF626}"/>
              </a:ext>
            </a:extLst>
          </p:cNvPr>
          <p:cNvSpPr/>
          <p:nvPr/>
        </p:nvSpPr>
        <p:spPr>
          <a:xfrm>
            <a:off x="6929120" y="1910080"/>
            <a:ext cx="812800" cy="2813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7C98C747-3476-40D3-88DC-2996F23F101E}"/>
              </a:ext>
            </a:extLst>
          </p:cNvPr>
          <p:cNvSpPr/>
          <p:nvPr/>
        </p:nvSpPr>
        <p:spPr>
          <a:xfrm rot="10800000">
            <a:off x="3119120" y="1690688"/>
            <a:ext cx="3444240" cy="4937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99D626D3-0C98-45AC-B25B-0E45277AC6CD}"/>
              </a:ext>
            </a:extLst>
          </p:cNvPr>
          <p:cNvSpPr/>
          <p:nvPr/>
        </p:nvSpPr>
        <p:spPr>
          <a:xfrm>
            <a:off x="4612640" y="2562225"/>
            <a:ext cx="2042160" cy="2813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9B2871DF-A34C-4187-84AA-007E48FA6E5E}"/>
              </a:ext>
            </a:extLst>
          </p:cNvPr>
          <p:cNvSpPr/>
          <p:nvPr/>
        </p:nvSpPr>
        <p:spPr>
          <a:xfrm rot="10800000">
            <a:off x="8818880" y="1937385"/>
            <a:ext cx="1259840" cy="2813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Arrow: Curved Up 31">
            <a:extLst>
              <a:ext uri="{FF2B5EF4-FFF2-40B4-BE49-F238E27FC236}">
                <a16:creationId xmlns:a16="http://schemas.microsoft.com/office/drawing/2014/main" id="{2895280F-CD03-40D2-A8D3-01E8FE40564E}"/>
              </a:ext>
            </a:extLst>
          </p:cNvPr>
          <p:cNvSpPr/>
          <p:nvPr/>
        </p:nvSpPr>
        <p:spPr>
          <a:xfrm rot="10800000">
            <a:off x="6563359" y="1593848"/>
            <a:ext cx="3967479" cy="5803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E01F03-DE49-4EF8-A296-802DC904E3F5}"/>
                  </a:ext>
                </a:extLst>
              </p14:cNvPr>
              <p14:cNvContentPartPr/>
              <p14:nvPr/>
            </p14:nvContentPartPr>
            <p14:xfrm>
              <a:off x="1193760" y="2133720"/>
              <a:ext cx="9290520" cy="406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E01F03-DE49-4EF8-A296-802DC904E3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4400" y="2124360"/>
                <a:ext cx="9309240" cy="40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11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D804-0402-4326-A78C-09E9A5F6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enforced isolation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152C-2CCE-462B-A3C2-43647BBD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managed language for isolation, what is our trusted computing base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54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D804-0402-4326-A78C-09E9A5F6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enforced isolation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152C-2CCE-462B-A3C2-43647BBD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managed language for isolation, what is our trusted computing base</a:t>
            </a:r>
          </a:p>
          <a:p>
            <a:pPr lvl="1"/>
            <a:r>
              <a:rPr lang="en-US" dirty="0"/>
              <a:t>Compiler</a:t>
            </a:r>
          </a:p>
          <a:p>
            <a:pPr lvl="1"/>
            <a:r>
              <a:rPr lang="en-US" dirty="0"/>
              <a:t>garbage collector and allocator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35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D0ED-1ABC-41EE-AEA4-C04586E9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Software-Isolated Processes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90FF-4AE9-402B-85F3-54B2B1EE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uses a type-safe language Sing# as a primary mechanism for isolation</a:t>
            </a:r>
          </a:p>
          <a:p>
            <a:endParaRPr lang="en-US" dirty="0"/>
          </a:p>
          <a:p>
            <a:r>
              <a:rPr lang="en-US" dirty="0"/>
              <a:t>All processes and kernel extensions are developed in Sing#</a:t>
            </a:r>
          </a:p>
          <a:p>
            <a:endParaRPr lang="en-US" dirty="0"/>
          </a:p>
          <a:p>
            <a:r>
              <a:rPr lang="en-US" dirty="0"/>
              <a:t>SIPs don’t share data</a:t>
            </a:r>
          </a:p>
          <a:p>
            <a:endParaRPr lang="en-IN" dirty="0"/>
          </a:p>
          <a:p>
            <a:r>
              <a:rPr lang="en-IN" dirty="0"/>
              <a:t>All communications occur through message-passing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E98568-CDDE-4F5C-A4C8-002C7DDCD0FD}"/>
                  </a:ext>
                </a:extLst>
              </p14:cNvPr>
              <p14:cNvContentPartPr/>
              <p14:nvPr/>
            </p14:nvContentPartPr>
            <p14:xfrm>
              <a:off x="6546960" y="2279520"/>
              <a:ext cx="2698920" cy="141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E98568-CDDE-4F5C-A4C8-002C7DDCD0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7600" y="2270160"/>
                <a:ext cx="2717640" cy="14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721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5811-8EB9-405C-BE36-D64DEE20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Software-Isolated Processes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561D-EBA4-4636-84D6-9293ED11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SIPs are closed object spaces</a:t>
            </a:r>
          </a:p>
          <a:p>
            <a:r>
              <a:rPr lang="en-US" dirty="0"/>
              <a:t>The objects in one SIP may not be directly accessed by other SIPs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74EE46-6533-4EDE-B8C4-288ECA8BF3ED}"/>
                  </a:ext>
                </a:extLst>
              </p14:cNvPr>
              <p14:cNvContentPartPr/>
              <p14:nvPr/>
            </p14:nvContentPartPr>
            <p14:xfrm>
              <a:off x="2628720" y="2908440"/>
              <a:ext cx="7227000" cy="227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74EE46-6533-4EDE-B8C4-288ECA8BF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9360" y="2899080"/>
                <a:ext cx="7245720" cy="22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631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A79D-485D-4268-951E-485E8F00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Software-Isolated Processes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10B0-6569-49D9-9FEE-557D375C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SIP has its own data layouts, run-time systems, and garbage collector</a:t>
            </a:r>
          </a:p>
          <a:p>
            <a:pPr lvl="1"/>
            <a:r>
              <a:rPr lang="en-US" dirty="0"/>
              <a:t>Why is it not a good idea to have a single garbage collector for all SIPs?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37F99A-77A6-44DD-B7B0-723106A3BC9E}"/>
                  </a:ext>
                </a:extLst>
              </p14:cNvPr>
              <p14:cNvContentPartPr/>
              <p14:nvPr/>
            </p14:nvContentPartPr>
            <p14:xfrm>
              <a:off x="2190600" y="3321000"/>
              <a:ext cx="7125120" cy="293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37F99A-77A6-44DD-B7B0-723106A3BC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1240" y="3311640"/>
                <a:ext cx="7143840" cy="29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03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F766-7D53-40E6-BD9B-88F13ACB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8BA3-CC16-45B5-8CB8-4BEC06CE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is a microkernel</a:t>
            </a:r>
          </a:p>
          <a:p>
            <a:endParaRPr lang="en-US" dirty="0"/>
          </a:p>
          <a:p>
            <a:r>
              <a:rPr lang="en-US" dirty="0"/>
              <a:t>Enforce isolation among kernel extensions using software</a:t>
            </a:r>
          </a:p>
          <a:p>
            <a:pPr lvl="1"/>
            <a:r>
              <a:rPr lang="en-US" dirty="0"/>
              <a:t>Relies on managed programming languages for isolation rather than the hardware</a:t>
            </a:r>
          </a:p>
          <a:p>
            <a:pPr lvl="1"/>
            <a:r>
              <a:rPr lang="en-US" dirty="0"/>
              <a:t>The hardware cost of isolation (e.g., address space switch, ring transfers, etc.) are  replaced by the cost of software enforced isolation</a:t>
            </a:r>
          </a:p>
        </p:txBody>
      </p:sp>
    </p:spTree>
    <p:extLst>
      <p:ext uri="{BB962C8B-B14F-4D97-AF65-F5344CB8AC3E}">
        <p14:creationId xmlns:p14="http://schemas.microsoft.com/office/powerpoint/2010/main" val="1570895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A79D-485D-4268-951E-485E8F00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Software-Isolated Processes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10B0-6569-49D9-9FEE-557D375C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SIP has its own data layouts, run-time systems, and garbage collector</a:t>
            </a:r>
          </a:p>
          <a:p>
            <a:pPr lvl="1"/>
            <a:r>
              <a:rPr lang="en-US" dirty="0"/>
              <a:t>Why is it not a good idea to have a single garbage collector for all SIPs?</a:t>
            </a:r>
          </a:p>
          <a:p>
            <a:pPr lvl="2"/>
            <a:r>
              <a:rPr lang="en-US" dirty="0"/>
              <a:t>Multiple SIPs can run the garbage collection concurrently</a:t>
            </a:r>
          </a:p>
          <a:p>
            <a:pPr lvl="3"/>
            <a:r>
              <a:rPr lang="en-US" dirty="0"/>
              <a:t>No sharing of memory between SIPs</a:t>
            </a:r>
          </a:p>
          <a:p>
            <a:pPr lvl="2"/>
            <a:r>
              <a:rPr lang="en-US" dirty="0"/>
              <a:t>If a SIP terminates, it is easier to reclaim all the memory allocated to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812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BBF0-CA5E-4D2D-A4D2-86DB4510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EEE2-CE07-431D-A53C-C9B09361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CAB918-2975-4B67-A548-EC6CD2FD32C1}"/>
                  </a:ext>
                </a:extLst>
              </p14:cNvPr>
              <p14:cNvContentPartPr/>
              <p14:nvPr/>
            </p14:nvContentPartPr>
            <p14:xfrm>
              <a:off x="1860480" y="1714320"/>
              <a:ext cx="7404480" cy="226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CAB918-2975-4B67-A548-EC6CD2FD32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1120" y="1704960"/>
                <a:ext cx="7423200" cy="22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189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B236-619D-49F0-8BED-423DA091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D5B6-3CD4-4DAF-916C-EBBFDE70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is used for inter SIP communication</a:t>
            </a:r>
          </a:p>
          <a:p>
            <a:r>
              <a:rPr lang="en-US" dirty="0"/>
              <a:t>Channel has two endpoints</a:t>
            </a:r>
          </a:p>
          <a:p>
            <a:r>
              <a:rPr lang="en-IN" dirty="0"/>
              <a:t>Each endpoint is associated with a receive queue and a SIP</a:t>
            </a:r>
          </a:p>
          <a:p>
            <a:r>
              <a:rPr lang="en-IN" dirty="0"/>
              <a:t>A SIP can send messages to another SIP only if a channel exists between them</a:t>
            </a:r>
          </a:p>
          <a:p>
            <a:r>
              <a:rPr lang="en-IN" dirty="0"/>
              <a:t>A channel is attached to only one thread at a time</a:t>
            </a:r>
          </a:p>
        </p:txBody>
      </p:sp>
    </p:spTree>
    <p:extLst>
      <p:ext uri="{BB962C8B-B14F-4D97-AF65-F5344CB8AC3E}">
        <p14:creationId xmlns:p14="http://schemas.microsoft.com/office/powerpoint/2010/main" val="423340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4998-9012-4AF5-9648-C30B48FF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in Linux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9663-21B3-4D44-AF1F-CD82CBC3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0866A4-F680-47F2-B22B-283AF225D632}"/>
                  </a:ext>
                </a:extLst>
              </p14:cNvPr>
              <p14:cNvContentPartPr/>
              <p14:nvPr/>
            </p14:nvContentPartPr>
            <p14:xfrm>
              <a:off x="1549440" y="2279520"/>
              <a:ext cx="6654960" cy="268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0866A4-F680-47F2-B22B-283AF225D6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0080" y="2270160"/>
                <a:ext cx="6673680" cy="27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0603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50EF-E684-4B23-8DA0-F7B4C066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in microkernel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78A7F-6D89-4CAB-9198-E7E9C06E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C73B39-AD5E-4B07-BB42-3AA996FD85C5}"/>
                  </a:ext>
                </a:extLst>
              </p14:cNvPr>
              <p14:cNvContentPartPr/>
              <p14:nvPr/>
            </p14:nvContentPartPr>
            <p14:xfrm>
              <a:off x="2133720" y="1955880"/>
              <a:ext cx="8845920" cy="383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C73B39-AD5E-4B07-BB42-3AA996FD85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360" y="1946520"/>
                <a:ext cx="8864640" cy="38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52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851E-E953-4781-8C64-4A06CE2A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</a:t>
            </a:r>
            <a:r>
              <a:rPr lang="en-US"/>
              <a:t>in Singularity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E42C0-D7A7-4714-87AD-73A289A3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F72EFE-490F-4B4B-AFE9-70E3C7613A6F}"/>
                  </a:ext>
                </a:extLst>
              </p14:cNvPr>
              <p14:cNvContentPartPr/>
              <p14:nvPr/>
            </p14:nvContentPartPr>
            <p14:xfrm>
              <a:off x="1879560" y="2863800"/>
              <a:ext cx="10001520" cy="270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F72EFE-490F-4B4B-AFE9-70E3C7613A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0200" y="2854440"/>
                <a:ext cx="10020240" cy="27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076163-340F-45BE-B38F-4FDA1940AA2D}"/>
                  </a:ext>
                </a:extLst>
              </p14:cNvPr>
              <p14:cNvContentPartPr/>
              <p14:nvPr/>
            </p14:nvContentPartPr>
            <p14:xfrm>
              <a:off x="9016920" y="457200"/>
              <a:ext cx="2794320" cy="63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076163-340F-45BE-B38F-4FDA1940AA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7560" y="447840"/>
                <a:ext cx="281304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836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6B50-F7E4-4F08-8E2D-6726CBFE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in Singularity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F7FA-A5E5-49F4-9CA2-6E65A037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system call looks like in Singularity</a:t>
            </a:r>
          </a:p>
          <a:p>
            <a:pPr lvl="1"/>
            <a:r>
              <a:rPr lang="en-US" dirty="0"/>
              <a:t>Kernel exports system call APIs (call Application Binary Interface)</a:t>
            </a:r>
          </a:p>
          <a:p>
            <a:pPr lvl="1"/>
            <a:r>
              <a:rPr lang="en-US" dirty="0"/>
              <a:t>Each ABI is associated with a channel</a:t>
            </a:r>
          </a:p>
          <a:p>
            <a:pPr lvl="1"/>
            <a:r>
              <a:rPr lang="en-US" dirty="0"/>
              <a:t>A SIP can call an ABI if a channel exists between SIP and ABI </a:t>
            </a:r>
          </a:p>
          <a:p>
            <a:pPr lvl="1"/>
            <a:r>
              <a:rPr lang="en-US" dirty="0"/>
              <a:t>The arguments are inserted into the receive queue of the channel</a:t>
            </a:r>
          </a:p>
          <a:p>
            <a:pPr lvl="1"/>
            <a:r>
              <a:rPr lang="en-US" dirty="0"/>
              <a:t>After adding the arguments, the control is transferred to the ABI</a:t>
            </a:r>
          </a:p>
          <a:p>
            <a:pPr lvl="2"/>
            <a:r>
              <a:rPr lang="en-US" dirty="0"/>
              <a:t>Why application can’t call any arbitrary function in the kernel?</a:t>
            </a:r>
          </a:p>
          <a:p>
            <a:pPr lvl="2"/>
            <a:r>
              <a:rPr lang="en-US" dirty="0"/>
              <a:t>Can we call the system call handler on the same stack?</a:t>
            </a:r>
          </a:p>
        </p:txBody>
      </p:sp>
    </p:spTree>
    <p:extLst>
      <p:ext uri="{BB962C8B-B14F-4D97-AF65-F5344CB8AC3E}">
        <p14:creationId xmlns:p14="http://schemas.microsoft.com/office/powerpoint/2010/main" val="348977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6999-4B7A-4343-B5E0-EA4E246F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CF9B-EC63-408D-A3A8-529AEDA7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EB2C7E-1DFC-46B0-B33D-0D9062077197}"/>
                  </a:ext>
                </a:extLst>
              </p14:cNvPr>
              <p14:cNvContentPartPr/>
              <p14:nvPr/>
            </p14:nvContentPartPr>
            <p14:xfrm>
              <a:off x="2514600" y="2311560"/>
              <a:ext cx="7023600" cy="239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EB2C7E-1DFC-46B0-B33D-0D90620771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5240" y="2302200"/>
                <a:ext cx="7042320" cy="24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4D10E5-5CC5-4CAC-9754-0C754AEBDD48}"/>
                  </a:ext>
                </a:extLst>
              </p14:cNvPr>
              <p14:cNvContentPartPr/>
              <p14:nvPr/>
            </p14:nvContentPartPr>
            <p14:xfrm>
              <a:off x="2565360" y="2355840"/>
              <a:ext cx="4959720" cy="221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4D10E5-5CC5-4CAC-9754-0C754AEBDD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000" y="2346480"/>
                <a:ext cx="4978440" cy="22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91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7AC-D7F8-4224-9A01-856686E2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336F-6CD8-45C2-9061-6A577F17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isolated processes (SIP)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21B41A-DF17-45B2-B9BC-DCFF1E7C8E28}"/>
                  </a:ext>
                </a:extLst>
              </p14:cNvPr>
              <p14:cNvContentPartPr/>
              <p14:nvPr/>
            </p14:nvContentPartPr>
            <p14:xfrm>
              <a:off x="1473120" y="3346560"/>
              <a:ext cx="10611360" cy="2603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21B41A-DF17-45B2-B9BC-DCFF1E7C8E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3760" y="3337200"/>
                <a:ext cx="10630080" cy="26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91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FB19-B5BB-405C-A4C7-F62C0066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enforced isolation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9391-2BDA-4A39-953A-5D687F37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take to isolate software developed in C language?</a:t>
            </a:r>
          </a:p>
          <a:p>
            <a:pPr lvl="1"/>
            <a:r>
              <a:rPr lang="en-US" dirty="0"/>
              <a:t>Let’s say, by isolation, we mean that the application can be executed in ring-0 without compromising security</a:t>
            </a:r>
          </a:p>
          <a:p>
            <a:pPr lvl="1"/>
            <a:r>
              <a:rPr lang="en-IN" dirty="0"/>
              <a:t>The underlying hardware doesn’t have an MMU</a:t>
            </a:r>
          </a:p>
          <a:p>
            <a:pPr lvl="1"/>
            <a:r>
              <a:rPr lang="en-IN" dirty="0"/>
              <a:t>The applications can directly access the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197923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F289-5F40-406D-B8D9-7B24DEFD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enforced isolation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3A8F-FAEE-4906-992F-6A39D2A8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80AA32-E16A-4F73-8FEC-1E7207D00C57}"/>
                  </a:ext>
                </a:extLst>
              </p14:cNvPr>
              <p14:cNvContentPartPr/>
              <p14:nvPr/>
            </p14:nvContentPartPr>
            <p14:xfrm>
              <a:off x="533520" y="1714320"/>
              <a:ext cx="11315880" cy="482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80AA32-E16A-4F73-8FEC-1E7207D00C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704960"/>
                <a:ext cx="1133460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739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AD73-7A6D-4F6A-AB01-4AD3D759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ways of software enforced isolation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294F-7984-4419-A0FB-E73B72F4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languages</a:t>
            </a:r>
          </a:p>
          <a:p>
            <a:pPr lvl="1"/>
            <a:r>
              <a:rPr lang="en-US" dirty="0"/>
              <a:t>no virtual addresses, the application can allocate objects</a:t>
            </a:r>
          </a:p>
          <a:p>
            <a:pPr lvl="1"/>
            <a:r>
              <a:rPr lang="en-US" dirty="0"/>
              <a:t>application can’t access outside an object boundary</a:t>
            </a:r>
          </a:p>
          <a:p>
            <a:pPr lvl="1"/>
            <a:r>
              <a:rPr lang="en-US" dirty="0"/>
              <a:t>objects can’t be cast to arbitrary types</a:t>
            </a:r>
          </a:p>
          <a:p>
            <a:pPr lvl="1"/>
            <a:r>
              <a:rPr lang="en-US" dirty="0"/>
              <a:t>no manual free, automatic memory management via a garbage collector</a:t>
            </a:r>
          </a:p>
          <a:p>
            <a:pPr lvl="1"/>
            <a:r>
              <a:rPr lang="en-US" dirty="0"/>
              <a:t>no manual allocator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58203D-9064-4DBC-B66A-8517379B5158}"/>
                  </a:ext>
                </a:extLst>
              </p14:cNvPr>
              <p14:cNvContentPartPr/>
              <p14:nvPr/>
            </p14:nvContentPartPr>
            <p14:xfrm>
              <a:off x="2692440" y="1625760"/>
              <a:ext cx="7448760" cy="270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58203D-9064-4DBC-B66A-8517379B51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3080" y="1616400"/>
                <a:ext cx="746748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0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D8E6-9144-425A-8761-E68F3FDE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3675-B079-4FC9-8835-48D7E654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are containers of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FFEAE-091A-4F92-9645-9B6EE8406B04}"/>
              </a:ext>
            </a:extLst>
          </p:cNvPr>
          <p:cNvSpPr/>
          <p:nvPr/>
        </p:nvSpPr>
        <p:spPr>
          <a:xfrm>
            <a:off x="2824480" y="2997200"/>
            <a:ext cx="3992880" cy="261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87EAC8-0CBC-466B-B69B-A8FCB0EDD0C2}"/>
              </a:ext>
            </a:extLst>
          </p:cNvPr>
          <p:cNvSpPr/>
          <p:nvPr/>
        </p:nvSpPr>
        <p:spPr>
          <a:xfrm>
            <a:off x="9174480" y="2966720"/>
            <a:ext cx="207264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ALLOCATOR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7EC84-AAC0-402A-A807-88AB542EAD28}"/>
              </a:ext>
            </a:extLst>
          </p:cNvPr>
          <p:cNvSpPr/>
          <p:nvPr/>
        </p:nvSpPr>
        <p:spPr>
          <a:xfrm>
            <a:off x="9154160" y="4663440"/>
            <a:ext cx="207264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GARBAGE</a:t>
            </a:r>
            <a:br>
              <a:rPr lang="en-US" dirty="0"/>
            </a:br>
            <a:r>
              <a:rPr lang="en-US" dirty="0"/>
              <a:t>COLLECTOR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D549A9-E9D5-4B7F-A792-85C18CC0A0A9}"/>
              </a:ext>
            </a:extLst>
          </p:cNvPr>
          <p:cNvCxnSpPr>
            <a:cxnSpLocks/>
          </p:cNvCxnSpPr>
          <p:nvPr/>
        </p:nvCxnSpPr>
        <p:spPr>
          <a:xfrm flipH="1" flipV="1">
            <a:off x="6898640" y="3713480"/>
            <a:ext cx="221488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EB84A0-7EB6-49B3-BB2A-D8EE72642A32}"/>
              </a:ext>
            </a:extLst>
          </p:cNvPr>
          <p:cNvCxnSpPr/>
          <p:nvPr/>
        </p:nvCxnSpPr>
        <p:spPr>
          <a:xfrm>
            <a:off x="6868160" y="3159760"/>
            <a:ext cx="2250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364F604-444C-4843-A2B9-D0A34BFEE01B}"/>
              </a:ext>
            </a:extLst>
          </p:cNvPr>
          <p:cNvSpPr/>
          <p:nvPr/>
        </p:nvSpPr>
        <p:spPr>
          <a:xfrm>
            <a:off x="3241040" y="3429000"/>
            <a:ext cx="792480" cy="513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4C63B-6620-4349-89DE-9A7C05B99D27}"/>
              </a:ext>
            </a:extLst>
          </p:cNvPr>
          <p:cNvSpPr/>
          <p:nvPr/>
        </p:nvSpPr>
        <p:spPr>
          <a:xfrm>
            <a:off x="3454400" y="4231640"/>
            <a:ext cx="1249680" cy="513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5CF29A-630E-47C1-A9DB-565216BF6962}"/>
              </a:ext>
            </a:extLst>
          </p:cNvPr>
          <p:cNvSpPr/>
          <p:nvPr/>
        </p:nvSpPr>
        <p:spPr>
          <a:xfrm>
            <a:off x="4988560" y="4800600"/>
            <a:ext cx="304800" cy="574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CF072-5D53-4B11-BD9F-7EC402A8A18B}"/>
              </a:ext>
            </a:extLst>
          </p:cNvPr>
          <p:cNvSpPr/>
          <p:nvPr/>
        </p:nvSpPr>
        <p:spPr>
          <a:xfrm>
            <a:off x="5140960" y="3185160"/>
            <a:ext cx="1046480" cy="756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EDDB0E-138F-4C15-A9F6-667070B6ACD0}"/>
              </a:ext>
            </a:extLst>
          </p:cNvPr>
          <p:cNvSpPr/>
          <p:nvPr/>
        </p:nvSpPr>
        <p:spPr>
          <a:xfrm>
            <a:off x="5293360" y="3987800"/>
            <a:ext cx="304800" cy="574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6FCA1-21D7-4751-9FD0-39D06D048002}"/>
              </a:ext>
            </a:extLst>
          </p:cNvPr>
          <p:cNvSpPr/>
          <p:nvPr/>
        </p:nvSpPr>
        <p:spPr>
          <a:xfrm>
            <a:off x="5720080" y="4577714"/>
            <a:ext cx="1046480" cy="675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46A6FD-7296-49A4-8D00-805E5F3310CF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898640" y="5110480"/>
            <a:ext cx="225552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226E6B-000A-4E41-9C33-6AB199B6384E}"/>
                  </a:ext>
                </a:extLst>
              </p14:cNvPr>
              <p14:cNvContentPartPr/>
              <p14:nvPr/>
            </p14:nvContentPartPr>
            <p14:xfrm>
              <a:off x="857160" y="787320"/>
              <a:ext cx="10262160" cy="469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226E6B-000A-4E41-9C33-6AB199B63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777960"/>
                <a:ext cx="10280880" cy="47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64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2899-6E87-4063-A6BB-64E2268A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Reachable objects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C8A4-BBF6-42DC-AD7E-5EE427DD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69042-2BD7-43EC-8A8A-50720875CA9F}"/>
              </a:ext>
            </a:extLst>
          </p:cNvPr>
          <p:cNvSpPr txBox="1"/>
          <p:nvPr/>
        </p:nvSpPr>
        <p:spPr>
          <a:xfrm>
            <a:off x="6405880" y="304800"/>
            <a:ext cx="50749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 node *list;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 node*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alloc_node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(int info)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struct node *n = malloc(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(struct node));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n-&gt;info = info;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n-&gt;next = NULL;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return NULL;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main()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struct list *head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alloc_node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4;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head-&gt;next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alloc_node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head = head-&gt;next;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list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alloc_node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head = list;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for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5;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9;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head-&gt;next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alloc_node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head = head-&gt;next;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B2439-92EF-483B-B0B3-C4304F9B0DF3}"/>
              </a:ext>
            </a:extLst>
          </p:cNvPr>
          <p:cNvSpPr txBox="1"/>
          <p:nvPr/>
        </p:nvSpPr>
        <p:spPr>
          <a:xfrm>
            <a:off x="3403600" y="2743200"/>
            <a:ext cx="2225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 node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int info;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struct node *next;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47F17-E541-4F50-ABE8-D657A13C6F00}"/>
              </a:ext>
            </a:extLst>
          </p:cNvPr>
          <p:cNvSpPr txBox="1"/>
          <p:nvPr/>
        </p:nvSpPr>
        <p:spPr>
          <a:xfrm>
            <a:off x="264160" y="5029201"/>
            <a:ext cx="583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nodes are reachable after the first for loop?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nodes are reachable after the second for loop?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nodes are reachable before head = list?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B71CBC-7258-4784-88C8-77FF08C21232}"/>
                  </a:ext>
                </a:extLst>
              </p14:cNvPr>
              <p14:cNvContentPartPr/>
              <p14:nvPr/>
            </p14:nvContentPartPr>
            <p14:xfrm>
              <a:off x="596880" y="679320"/>
              <a:ext cx="7969680" cy="5537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B71CBC-7258-4784-88C8-77FF08C212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520" y="669960"/>
                <a:ext cx="798840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80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1221</Words>
  <Application>Microsoft Office PowerPoint</Application>
  <PresentationFormat>Widescreen</PresentationFormat>
  <Paragraphs>159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Today’s lecture</vt:lpstr>
      <vt:lpstr>Singularity</vt:lpstr>
      <vt:lpstr>Microkernel</vt:lpstr>
      <vt:lpstr>Singularity</vt:lpstr>
      <vt:lpstr>Software enforced isolation</vt:lpstr>
      <vt:lpstr>Software enforced isolation</vt:lpstr>
      <vt:lpstr>Alternative ways of software enforced isolation</vt:lpstr>
      <vt:lpstr>Managed language</vt:lpstr>
      <vt:lpstr>Reachable objects </vt:lpstr>
      <vt:lpstr>Finding free objects</vt:lpstr>
      <vt:lpstr>Mark and sweep garbage collector</vt:lpstr>
      <vt:lpstr>Mark</vt:lpstr>
      <vt:lpstr>Sweep</vt:lpstr>
      <vt:lpstr>Mark and sweep</vt:lpstr>
      <vt:lpstr>Software enforced isolation</vt:lpstr>
      <vt:lpstr>Software enforced isolation</vt:lpstr>
      <vt:lpstr>Software-Isolated Processes</vt:lpstr>
      <vt:lpstr>Software-Isolated Processes</vt:lpstr>
      <vt:lpstr>Software-Isolated Processes</vt:lpstr>
      <vt:lpstr>Software-Isolated Processes</vt:lpstr>
      <vt:lpstr>Channel</vt:lpstr>
      <vt:lpstr>Channel</vt:lpstr>
      <vt:lpstr>System call in Linux</vt:lpstr>
      <vt:lpstr>System call in microkernel</vt:lpstr>
      <vt:lpstr>System call in Singularity</vt:lpstr>
      <vt:lpstr>System call in Singularity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833</cp:revision>
  <cp:lastPrinted>2020-01-06T12:49:31Z</cp:lastPrinted>
  <dcterms:created xsi:type="dcterms:W3CDTF">2020-01-04T14:42:09Z</dcterms:created>
  <dcterms:modified xsi:type="dcterms:W3CDTF">2021-02-23T12:30:58Z</dcterms:modified>
</cp:coreProperties>
</file>