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931" r:id="rId2"/>
    <p:sldId id="938" r:id="rId3"/>
    <p:sldId id="920" r:id="rId4"/>
    <p:sldId id="915" r:id="rId5"/>
    <p:sldId id="921" r:id="rId6"/>
    <p:sldId id="922" r:id="rId7"/>
    <p:sldId id="928" r:id="rId8"/>
    <p:sldId id="924" r:id="rId9"/>
    <p:sldId id="923" r:id="rId10"/>
    <p:sldId id="925" r:id="rId11"/>
    <p:sldId id="946" r:id="rId12"/>
    <p:sldId id="926" r:id="rId13"/>
    <p:sldId id="927" r:id="rId14"/>
    <p:sldId id="929" r:id="rId15"/>
    <p:sldId id="337" r:id="rId16"/>
    <p:sldId id="340" r:id="rId17"/>
    <p:sldId id="930" r:id="rId18"/>
    <p:sldId id="936" r:id="rId19"/>
    <p:sldId id="934" r:id="rId20"/>
    <p:sldId id="935" r:id="rId21"/>
    <p:sldId id="947" r:id="rId22"/>
    <p:sldId id="9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11:12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5697 6050 0,'18'0'31,"0"18"1,-18-1-32,17 1 15,1 17 1,17 36-1,-17-36-15,-1 36 16,1 52 0,0-52-1,-18-18 1,17-36 0,-34-34 15,-1-54 0,0 18-15,18 0-16,-17-17 15,34-36 1,36 53 0,0 35-1,18 54 1,-18 17-1,0 35 1,0 18 0,-36-36-1,-17-35 1,0-17 0,-35-18 15,0-35-16,17-53 1,0 17 0,36-35-1,35 0 1,18 53 0,-19 36-1,-16 17-15,34 0 16,36 53-1,-53 35 1,-18 18 0,-35-36-1,0-17 1,18-18 0,17-35 15,1-35-16,-19 18-15,36-36 16,-18-53 0,-17 18-1,-18 70-15,0-17 16,-18 17 0,1 18-1,-1 35 1,0 36-1,18 35 1,0-36 0,53 18-1,0-17 1,18-53 0,-18-36 15,17-53-16,-34-70 1,-54 0 0,-53 35-1,1 89 1,-18 34 0,17 54-1,53 52 1,36-70-1,53-17 1,17-54 0,-18-35-1,-34-53 1,-19 53 0,1-17 15,0 52-16,17 71 1,0 18 0,71 34-1,17 1 1,1-53 0,-18-18-1,-53-52 1,-18-54-1,-35-70 1,-18-18 0,1 89-1,-36 17 1,0 88 0</inkml:trace>
  <inkml:trace contextRef="#ctx0" brushRef="#br0" timeOffset="552.43">8978 5944 0,'0'-17'16,"0"34"-16,18-34 0,-1-1 16,-17 36 15,-17-1-15,17 1-16,-18 17 15,1 36 1,-19 70-1,-17-18 1</inkml:trace>
  <inkml:trace contextRef="#ctx0" brushRef="#br0" timeOffset="750.19">8661 6297 0,'0'0'0,"-18"-35"15,36 0 1,-1-1 0,1 19-1,0-1 1,-18 36 0</inkml:trace>
  <inkml:trace contextRef="#ctx0" brushRef="#br0" timeOffset="934.97">9366 6262 0,'18'0'15,"-36"0"-15,36-18 0,0 1 0,-1-1 16,-17-17-1</inkml:trace>
  <inkml:trace contextRef="#ctx0" brushRef="#br0" timeOffset="1883.99">9825 6085 0,'0'0'0,"35"-53"15,-35 36 1,0-18 0,-35 35-1,-36 17 1,18 1-1,-35-18 1,18-35 0,34 17-1,54-35 1,17 35 15,71-17-15,18 53-1,-19 70 1,-52 71 0,-35-36-1,-18 36 1,-53-36 0,0-52-1,18-71 1,-18 0-1,0-53 1,35-18 0,71-52-1,0 52 17,-18 36-32,71-53 15,88-18 1,-17 18-1,-71 0 1,-89 52 0,-17-16-1,-70 16 1,-19 36 0,1 36-1,53-19 1,17 1-16,1 17 15,34 0 1,36 18 0,18-35-1,-36 0 1,53 17 0,53 0-1,-35 0 1,-70 1-1,-54-1 1,-53 0 0,-34 1-1,-1-19 1,53-17 0,35 0-16,0-17 15</inkml:trace>
  <inkml:trace contextRef="#ctx0" brushRef="#br0" timeOffset="2152.08">11095 6174 0,'0'0'15,"0"-18"-15,0 0 16,0 1 0,0 34-1,17 1 1,-17 35 0,-17 17-1,-18-17 1</inkml:trace>
  <inkml:trace contextRef="#ctx0" brushRef="#br0" timeOffset="2603.42">11871 5733 0,'0'-18'31,"18"18"-15,-18 18 15,0-1-16,0 19 1,0-1-16,0 18 16,-18 70-1,18 1 1</inkml:trace>
  <inkml:trace contextRef="#ctx0" brushRef="#br0" timeOffset="2819.06">11430 5927 0,'0'0'16,"35"-18"-1,1-17 1,-19 17-1,18 18 1,-35 18-16</inkml:trace>
  <inkml:trace contextRef="#ctx0" brushRef="#br0" timeOffset="3036.51">12188 5927 0,'0'0'0,"18"-36"15,-18 19 17,0-1-17,18 36 1</inkml:trace>
  <inkml:trace contextRef="#ctx0" brushRef="#br0" timeOffset="4520.67">12612 5786 0,'0'17'62,"-18"-17"-62,18 18 16,-17 17 0,17 0-1,0 1 1,52-19-1,1-34 1,0-1 0,-35 0-1,35-17 1,17-35 0,-34-19-1,-36 36 1,-53 1-1,17 52 1,-52 17 0,0 36-1,18 0 1,34 0 0,19 17-1,34 19 1,36 16 15,35-34-15,-17-36-1,70-17 1,0-36 0,-17-70-1,-36 18 1,-53 17-16,36-36 15,-1-16 1,-52 34 0,-36 53-1,1 18 1,-36 0 0,0 0-1,35 18 1,0-18 15,18 18-15,0-1 109,-17 1-110,-1 17 1,1 36 0,17-36-1,0 0-15,0 1 16,0-19-1,0 19-15,17-1 32,1-18-17,-1-52 1,1 18 0,35-54-1,0 0 1,0 19-1,-36 16 1,1-17 0,0 18-1,-1 53 32,-17-1-47,36 1 16,-1 35-1,0 17 1,0-17 15,-35-35-31,18 17 16,-18-17 0,0 0-1</inkml:trace>
  <inkml:trace contextRef="#ctx0" brushRef="#br0" timeOffset="6125.73">13476 5327 0,'0'-18'0,"0"36"0,-18-53 16,18 17-16,-17 0 15,17 1 32,0 34 47,17 1-79,-17 0-15,18 17 16,-18 0-16,18 36 16,17 52-1,0 18 1,1-35 0</inkml:trace>
  <inkml:trace contextRef="#ctx0" brushRef="#br0" timeOffset="6673.16">13970 5556 0,'-18'-17'0,"36"34"0,-53-52 15,17 17 1,0 1-1,18 34 32,18-17-47,-18 18 0,35 53 32,1-19-32,17 19 31,-1-18-16,-34-53-15</inkml:trace>
  <inkml:trace contextRef="#ctx0" brushRef="#br0" timeOffset="6890.69">14129 5592 0,'0'0'0,"17"-53"16,-17 0-1,0 35 1,0 0 0,-17 54-1,-19 34 1,-34 54 0,-1-36-1</inkml:trace>
  <inkml:trace contextRef="#ctx0" brushRef="#br0" timeOffset="10629.47">5874 7602 0,'17'0'16,"1"-17"15,-18-1-15,18 18-1,-18-18-15,35 18 32,-17 18-17,-1 0-15,18 17 16,18 71-1,-35 17 1,0-34 0,-18-54-1,0 0 1,17-53 0,-34-17-1,-1-35 1,18 17-1,0-53 1,35 53 0,36 18 15,-18 35-15,-18 17-16,36 19 15,-1 34 1,-17 18-1,-35-17 1,-18-36 0,-36-17-1,1-36 1,0-17 0,0-18-1,35-35 1,35 0-1,35 17 1,36 71 15,-53 0-15,35 71 0,-35-1-1,-17 18 1,-19-52-1,-17-19-15,36 1 16,16-18 0,19-53-1,0-18 1,-36 1 0,-18-18-1,-52 17 1,-35 36-1,-1 70 1,36 18 0,0 53 15,52-18-15,36 0-1,18-52 1,-36-19-16,35 1 15,19-18 1,-54-71 0,-53-17-1,-52 17 1,-36-34 0,35 69-1,36 36 1,35 18-1,18-18 1,-1 18-16,72-36 16,16-17 15,-16-1-15,-37 36-1,37 18 1,-19 35-1,1 35 1,-36-17 0,-17-54-16,-1 36 15,36-17 1,-17-19 0,-1-34-1,0-19 1,-17-70-1,-36-35 1,-17 0 15,0 88-15,-1 53 0,19 71-1</inkml:trace>
  <inkml:trace contextRef="#ctx0" brushRef="#br0" timeOffset="10962.04">9155 7444 0,'17'-36'0,"-34"72"0,34-107 16,1 0-1,-18 19 1,0 16 0,0 54-1,18 52 1,-1 19-1,-17-36-15,18 35 16,-18 53 0,17-71-1</inkml:trace>
  <inkml:trace contextRef="#ctx0" brushRef="#br0" timeOffset="11145.2">8925 7655 0,'0'0'16,"0"-35"-16,0 17 16,0 1-1,36-1 17,-19 18-17,1 0-15</inkml:trace>
  <inkml:trace contextRef="#ctx0" brushRef="#br0" timeOffset="11328.28">9472 7655 0,'0'0'0,"18"-17"15,-18-1 1,0 0-1,0 1 1,17 17 0</inkml:trace>
  <inkml:trace contextRef="#ctx0" brushRef="#br0" timeOffset="12296.38">9737 7567 0,'0'0'0,"-18"0"0,18-18 16,-18 1-1,18 34 32,0 1-47,53 17 16,35 1-1,1-36 1,-36-36 15,-36 19-31,19-19 16,-36 1-16,-18-18 16,-35-17-1,-18 34 1,1 72-1,35-1 1,-1 36 0,36-1-1,53 1 1,18-54 0,70-17-1,35-53 1,-17-70-1,-53-36 17,-88 53-17,-18-35 1,-36 53 0,1 88-1,17 18 1,1 70-1,-1 53 1,71 18 0,18-18-1,-36-71 1,0-34 0,-17-36-1,-36-53 1,-17-53 15,0 35-15,-36 18-1,0 36 1,1 70 0,52-18-1,1 18 1,52 17-1,35 1 1,1-36 0,17-35-1,0-17 1,-17-36 0,-36-18-1,-17 36 1</inkml:trace>
  <inkml:trace contextRef="#ctx0" brushRef="#br0" timeOffset="12781.54">10654 7391 0,'0'0'0,"-18"0"15,1-36 1,17 1-1,0 17 1,17 1 0,36 17-1,35 35 1,-17 0 0,-36 1-16,53 34 15,36 36 1,-36-18 15,-17-70-15,-71-89 15,-18 36-31,0-35 16,-35-72-1,18 54 1,17 53-1,1 53 1,-18 17 0,-1 53-1,1-35 1,17-18-16,1 36 16,-36-1-1,18 1 1</inkml:trace>
  <inkml:trace contextRef="#ctx0" brushRef="#br0" timeOffset="13213.46">11994 7532 0,'0'-18'31,"-17"18"16,17 18-47,0-1 16,-18 19-1,18-19-15,-17 36 16,-19 0 0,19-35-16</inkml:trace>
  <inkml:trace contextRef="#ctx0" brushRef="#br0" timeOffset="14084.19">12665 6932 0,'0'-18'31,"0"1"-15,0-1-1,0 36 95,0-1-95,17 19 1,-17-19-16,0 36 16,18 53-1,17 18 1,1-19 0,-19-34-1,1-53-15,-1 35 16,1-36-1,-18-34 1,-18-1 0,18 0-16,-17-35 15,-1 0 1,1 18 0,17 17 15</inkml:trace>
  <inkml:trace contextRef="#ctx0" brushRef="#br0" timeOffset="15065.7">12294 7144 0,'0'-18'16,"18"0"-16,-18 1 15,18-1 1,-18 1-1,0 34 32,0 1-31,-18 35-16,-17 53 31,17-18-15,0-35-16,1 35 15,-1-18 1,0-52-16</inkml:trace>
  <inkml:trace contextRef="#ctx0" brushRef="#br0" timeOffset="15265.98">12065 7302 0,'0'0'0,"18"0"16,-1-17-1,1-1 32,-18 36-47</inkml:trace>
  <inkml:trace contextRef="#ctx0" brushRef="#br0" timeOffset="15466.12">12330 7373 0,'0'-18'15,"0"1"1,0-1-1,0 0 1,-18 18 0,18 18-1</inkml:trace>
  <inkml:trace contextRef="#ctx0" brushRef="#br0" timeOffset="15950.72">12612 7285 0,'17'-18'16,"-17"1"0,18 17 15,-18-18-31,-18 18 31,1 0-31,-18 0 31,-1 35-15,1 0 0,17 1-1,18-19-15,-17 36 16,17-35-16,0 17 16,17 36-1,19-36 1,34-35-1,1 0 1,-36-18-16,36 1 16</inkml:trace>
  <inkml:trace contextRef="#ctx0" brushRef="#br0" timeOffset="16450.53">13264 7020 0,'0'-17'16,"0"34"-16,0-52 15,0 17-15,-17 1 16,-18-1 0,-18 36-1,0-1 1,-18 19 15,18 17-15,18-1-1,35-34 1,18 0-16,35-1 16,52 19-1,36-1 1,-17 0 0,-71 0-1,-53 18 1,-71-17-1,-70 17 1,88-36 0</inkml:trace>
  <inkml:trace contextRef="#ctx0" brushRef="#br0" timeOffset="17418.03">6191 8996 0,'0'0'15,"0"-18"-15,0 1 16,0 34 15,0 1-15,0 35 0,0-36-16,18 54 15,-18 17 1,0-35-1</inkml:trace>
  <inkml:trace contextRef="#ctx0" brushRef="#br0" timeOffset="17602.72">6227 8731 0,'0'0'16,"17"-17"-16,18-36 16,-35 35-1</inkml:trace>
  <inkml:trace contextRef="#ctx0" brushRef="#br0" timeOffset="18319.2">6597 8996 0,'0'0'15,"18"-18"-15,-18-17 16,0-18-1,17 53 1,1 0 0,0 35-1,17 36 1,0 17 0,0-17-1,-17-18 1,0-53-1,-1 0 1,1-53 15,0-36-15,-1 36 0,-17 18-16,35 0 15,1 35 1,-1 53-1,0 17 1,1-17 0,16-17-1,37-54 1,16-17 0,-52-18-1,-35 17-15,17-69 16,-52-72-1,-36 36 1,0 71 15,35 105-15,18 88 0,18 54-1,35-19 1,0-52-1,-36-70-15,19 34 16,-19-17 0</inkml:trace>
  <inkml:trace contextRef="#ctx0" brushRef="#br0" timeOffset="18503.03">7179 8908 0,'0'0'0,"-18"-36"0,1 1 32,34 17-17,19 18 1,52-17 0,0 17-16</inkml:trace>
  <inkml:trace contextRef="#ctx0" brushRef="#br0" timeOffset="18987.18">8767 8643 0,'0'0'0,"17"-35"16,1-1 15,-53 19-15,-18 34-1,-18 19 1,0 17-1,36 0 1,35-18 0,18-17-16,17 17 15,53 0 1,53 0 0,1 1-1,-72-1 1,-52 0-1,-89 0 17,-35 1-17,1-36 1,69 0-16</inkml:trace>
  <inkml:trace contextRef="#ctx0" brushRef="#br0" timeOffset="19238">8537 8625 0,'0'0'0,"18"-53"16,-1-17-1,1 35 1,0 17 0,-1 36-1,19 35 1,-1 52-1,0 1 1,18 53 0,0-18 15,-18 0-15</inkml:trace>
  <inkml:trace contextRef="#ctx0" brushRef="#br0" timeOffset="19689.93">9366 8678 0,'0'0'0,"-17"-35"15,-1-18 1,0 35 0,18 71 31,18-35-47,-18 17 0,35 106 15,-17-35 1,-18 53-1,18-88 1</inkml:trace>
  <inkml:trace contextRef="#ctx0" brushRef="#br0" timeOffset="19939.7">9719 8608 0,'0'0'0,"0"-18"0,0-17 15,0 17 1,0 1 0,18 17 15,-1-18-16,19 18 1,52-35-16</inkml:trace>
  <inkml:trace contextRef="#ctx0" brushRef="#br0" timeOffset="20371.73">9719 8520 0,'0'0'0,"-18"0"0,1 0 16,-1 0 0,18 17-1,0 36 1,0 35 0,18 1-1,17-37 1,-35-34-1,0 0-15,18-18 16,-18-18 15,17-17-15,19 0 0,16 17-1,1 0 1,-17 18-16,34 18 15,54 52 1,-71 1 0,-71 0-1,-53-36 1,-34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54:11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19791 6191 0,'-18'0'15,"1"0"1,17 18-1,-18-18 1,36 0 109,-1 0-125,1 0 16,17 18-1,-17-18 1,-1 17-16,36-17 16,-35 0-16,52 18 15,36-1 1,0-17-1,-35 18 1,17-18 15,18 0-15,-18 0 0,0 0-1,-35 18 1,35-1-1,0 1 1,1 0 0,-36-1-1,-18-17-15,0 18 16,18-18 0,0 0-1,0 18 1,-36-18-1,1 0-15,17 0 16,-17 0 15,0 0-15,-1 0 31,-17 17-47,0-34 78</inkml:trace>
  <inkml:trace contextRef="#ctx0" brushRef="#br0" timeOffset="2824.17">28240 6297 0,'0'18'32,"18"-18"-1,-1 0-16,18 0 1,54 17 0,-1-17-1,-53 0-15,71 0 16,70 0 0,18 0-1,-17-17 1,-71 17-1,-1 0 1,-52 17 0,-17-17-1,-54 0 48,18 18-48</inkml:trace>
  <inkml:trace contextRef="#ctx0" brushRef="#br0" timeOffset="59336.57">24977 12771 0,'-18'-18'0,"36"36"0,-54-36 16,36 0-16,-17 18 15,-19 0 1,54 0 31,0 0-47,35 0 15,17-17 17,-35 17-32,36 0 15,53 0 1,-1 17-1,0 1 1,-34 0 0,-54-1-1,-17 1 1,-1-18 0,-34-18 15,-1 18-16,0 0 1</inkml:trace>
  <inkml:trace contextRef="#ctx0" brushRef="#br0" timeOffset="59786.89">26705 12859 0,'0'17'31,"18"-17"-31,0 0 16,-1 0-1,18 0 1,54 18 0,52-18-1,-71 18 1,-34-18-16,17 0 16,-36 17-1</inkml:trace>
  <inkml:trace contextRef="#ctx0" brushRef="#br0" timeOffset="62390.21">3704 13776 0,'0'0'0,"-17"0"16,17 18 0,-18-18 15,0 0-15,1 0-1,17-18 1,17 18 31,1 0-32,0 0 1,-1 0 0,1 0-16,-1 0 0,54 0 15,-18 0 1,35 0-1,0 0 17,1 18-17,-19-18 1,36 0 0,0 0-1,0 17 1,-36-17-1,18 18 1,-17-18 0,17 0-1,18 0 1,-53 18 0,17-18-1,1 0 1,-1 17-1,1-17 17,-18 18-17,35-18 1,53 0 0,0 0-1,-35 0 1,35 17-1,0 1 1,-17-18 0,-1 0-1,-34 0 1,52-18 0,17 1-1,1 17 1,-71 0 15,-35 0-31,35 17 16,36 1-1,17 0 1,0-18 0,-53 0-1,36 0 1,-18 0-1,-18 0 1,-53 0 0,0 17-1,1-17 1,-1-17 0,-17 17 15,-1 0-16,-34 0 48,-1 0-47</inkml:trace>
  <inkml:trace contextRef="#ctx0" brushRef="#br0" timeOffset="65493.18">24994 12771 0,'18'0'47,"0"0"-47,-1 0 16,18 0-1,1 0-15,17 0 16,70 17 0,18-17-1,0 18 17,-35-18-17,53 0 1,-18 0-1,-17 0 1,-54 17 0,-35-17-16,18 0 15,35 0 1,-17 0 0,-36 0-1,-17 0 1,17 0-1,-35-17 1,18 17 0</inkml:trace>
  <inkml:trace contextRef="#ctx0" brushRef="#br0" timeOffset="70899.81">9984 13882 0,'-18'-18'32,"0"18"-17,1 0 1,17 18 15,-18-18 16,36 0-16,-1 0-15,1 0-16,53 0 15,-1 0 1,54 0 0,-19 0 15,-16 17-15,16-17-1,1 0 1,-18 0-1,54 0 1,-1 0 0,-71 0-1,-35 0-15,54 0 16,17 18 0,17-18-1,0 0 1,-52 0 15,-36 0-15,-17 0-1,0 0 126,-1 0-125,19 0-1,-19 0 1,1 0-16,35 0 31,0-18-15,52 18-1,37 0 1,-19 0 0,53 0-1,1 0 1,-1 0-1,1 0 1,-54 0 0,53 0-1,-17 0 1,0 0 0,-36 0-1,-70 0 1,71 0-1,105-17 1,-17 17 0,-1 0-1,-87 0 1,-71 0-16,53 0 16,35 0-1,18-18 1,-54 18-1,36-17 1,-17 17 0,-1-18-1,36 0 1,-35 18 0,70-17-1,0 17 1,-18 0 15,-70 0-15,-53 0-16,35 17 15,53-17 1,18 0 0,17 0-1,-52 0 1,-54 0-16,36 0 15,71 0 1,-19 0 0,-17 0-1,-35 18 1,18-18 0,-1 0-1,-70 18 16,-18-18-15,-17 0 0,0 0-1,-1 0 1,1 0 0,0 0-1,-1 0 16,-34 0 16,-1 0-31,0 0-16,1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57:0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12718 14235 0,'0'-18'0,"17"18"16,1 0 0,-18 35-16,0-17 15,0 0 17,-18 52-17,-17 36 1,17-18-1,1-35-15,-1 88 16,18-53 0,0-17-1,0-36 1,-18-53 0</inkml:trace>
  <inkml:trace contextRef="#ctx0" brushRef="#br0" timeOffset="568.24">12665 14323 0,'0'0'16,"17"-18"-16,19-17 47,-19 17-47,1 18 0,35-17 15,53-1 1,-53 0 0,70 18-1,-35 0 1,-17 0-1,-36 18 1,-17 0 15,-18 17-15,-18 18 0,18 35-1,0-17 1,18-36-16,-18 53 15,17 35 1,1-17 0,-18-35-1,0-54 1,-18 1 0,-52-18-1,-54-18 1,19 18-1,52-17 1,-71 17 0,36 0-16</inkml:trace>
  <inkml:trace contextRef="#ctx0" brushRef="#br0" timeOffset="2053.07">12471 12859 0,'-18'-18'16,"36"36"-16,-36-54 0,18 19 16,0-1-1,18 1 1,-18 52-1,17-18 1,-17 54 0,-35 35-1,17 0 1,1 52 0,-1-16-1,18-72 1,0-35 15,-18-35-31</inkml:trace>
  <inkml:trace contextRef="#ctx0" brushRef="#br0" timeOffset="2619.88">12471 12753 0,'0'0'0,"0"-18"0,17 1 15,19-19 1,17 36 0,-1-17-1,19-1 16,0 18-15,-19 0-16,37 0 16,34-18-1,-17 36 1,-35 0 0,-36-1-1,-35 19 1,0 34-1,-35 18 1,17 54 0,0-37-1,36 72 1,0-19 0,-18-69-1,-18-72 16,-70 1-15,-106-18 0,-53-18-1,0 1 1,141-1 0,35 18-16</inkml:trace>
  <inkml:trace contextRef="#ctx0" brushRef="#br0" timeOffset="9827.79">9578 9931 0,'0'0'0,"-18"-18"15,18 0 1,0 1 0,-17-1-1,34 36 32,-17-1-31,18 1-16,0 35 15,17-18 1,-35-17-16,35 35 16,-17-36-16,17 54 31,0-36-16,18 36 1,-18-1 0,1-17-1,17 18 1,35 17 0,18 18-1,-36-18 1,-34-53-16,34 36 15,1 35 1,-1-18 0,-17 18-1,0-53 1,-35-18-16,17 18 16,36 17-1,17 1 1,-35-53 15,17 17-15,-52-17-16,17-1 15,18 18 1,0 36 0,17 0-1,-17-18 1,53 35-1,0-18 1,-18 1 0,-35-18-1,0 0 1,0 17 0,-18-17-1,1 0 1,-19-18 15,1 1-15,-18-19 15,18-17-15,-18 18-1,0-1 16,17-17-15,-34 0 15</inkml:trace>
  <inkml:trace contextRef="#ctx0" brushRef="#br0" timeOffset="10565.89">11465 12136 0,'0'0'0,"0"-18"15,18 18 1,0 18 0,-1-1-16,18 1 15,-17-1-15,17 19 16,54 34 0,-1 18 15,-18 1-16,-17-54 1,0 0 0,-18-52-1,-17-19 1,0-34 0,-1 17-1,1-18 1,-18 36-1,0 53 17</inkml:trace>
  <inkml:trace contextRef="#ctx0" brushRef="#br0" timeOffset="21273.22">12647 13070 0,'0'0'0,"-18"0"15,1 0 1,34 0 0,-17 18-16,18 0 15,0 17 16,-18-17-31,17 35 16,-17 17 0,-17-17-1,-1-35 1,0-36 15,18 0-15,-17-35-1,17 36-15,0-36 16,0 0 0,0 35-1,17 1 1,19-1 0,-19 18-1,1 18 1,0-18-16,-1 35 15,1 18 1,-18 0 0,0-36-1,0 1-15,0 0 16,-18-1 0,18-52-1,-17-35 1,17-19-1,0 19 1,17 17 0,19 35-1,-19 18 17,18 36-17,1 34 1,-1-17-1,-17 0 1,-1-35 0,19-18-1,17-53 1,-18-36 0,-18-16-1,-17 34 1,-17 0-1,-18 54 1,-1 34 0,1 19-1,17-36 1,1 35 0,17 0-1,17 1 1,36-1-1,-17-17 1,52 34 0,-71-34-1,-17 17 1,-17-17 0,-19 35-1,-16-35 1,-1-1-1,35-52 1,18-18 0,18-35-1,52 0 17,18 17-17,1 36 1,-54 35-1,-18 0-15,1 17 16,35 19 0,-35 17-1,-1 0 1,-34-36 0,-36 18-1,-18-35 1,-17-17-1,53-1 1,-1-35 0,36 0 15,18 0-15,35 36-1,-18-1 1,36 36-1,-18 17 1,0 36 0,-18-18-1,-35 35 1,0 18 0,-18-18-1,-17-18 1,17-52-1,1 0 1,-19-36 15,36-17-15,0 17 0,0-35-1,18 18 1,0 17-16</inkml:trace>
  <inkml:trace contextRef="#ctx0" brushRef="#br0" timeOffset="26878.94">12700 7338 0,'-18'0'0,"36"0"0,-53 0 16,17 0-1,0 17 1,1 19 0,-18 52-1,-18 18 1,17-36 0,1 18-1,0 1 1,17-19-1,0-17 1,18-18 0,0-17-1,18 0 1,0-36 0,-1 0-1,19-17 16,52-18-15,0 36 0,-17 17-1,-18 17 1,-1 36 0,-16 18-1,-36-18 1,0-18-1,-18-17-15,0 17 16,-17 0 0,0-17-1,17-18 1,36 0 31,0 0-32,-1 0-15,18 0 16,54 0 0,-36 0-1,17 35 1,18 18 0,-35 17-1,0 1 1,-18-36-1,18-17 1,0-18 0,35-53-1,-35 18 1,18-18 0,-1 18 15,1-18-16,-18 17 1,-18 19 0,-17-19-1,17 36 1,-17-17 0,-1 17-1,1 17-15,0-17 16,17 0-1,0-35 1,-17 18 0,0 17-16,-1-18 15,1-17 1,-1-18 15,1-18-15,0-17-1,-18 17 1,0 1 0,-36 17-1,-16 18 1,-1 17 0,-18 0-1,36 36 1,0 0-1,35-1 1,17-52 15,1 17-15,-1-17 0,36-53-1,-17 35 1,17-35-1,-18-18 1,-35 0 0,-18 71-1,1 17-15,-36-17 16,-36-18 0,-34 35-1,35 1 1,17 17-1,1 0 1,-36 35 0,-35 0-1,0 18 17,35-18-17,-53 1 1,53-19-1,36 1 1,52-18 0,0 0-1,1 18 1,-1-1 0,0 1-1,1-18 1,-1 18 15,1-18-15,-1 0-1,0 17 1,1-17 0</inkml:trace>
  <inkml:trace contextRef="#ctx0" brushRef="#br0" timeOffset="31135.01">18362 12929 0,'0'-17'0,"0"34"15,0-52-15,18 17 16,-1 18 0,19-17-1,-36 34 1,0 36-1,0-17 1,-18 52 0,-17 88-1,-1 18 1,36-53 0,0-88-1,18-35-15,-18-1 16</inkml:trace>
  <inkml:trace contextRef="#ctx0" brushRef="#br0" timeOffset="31819.02">18292 12929 0,'0'0'0,"-36"-53"16,1 18 15,35 17-15,18 1 0,17-18-1,53 17 1,0 18-1,89-18 1,17 18 0,0 0-1,-18-17 1,-105 17 0,-1 0-1,-52 0 16,-36 35-31,1-17 16,-1 17 15,0 18-15,18 0 0,18 35-1,0 0 1,17 36-1,-17-72-15,-1 37 16,18-1 0,-35-53-1,-52 0 17,-19-35-32,-123 36 15,-88-19 1,-1 1 15,142-18-15,88 0-16,1 0 0</inkml:trace>
  <inkml:trace contextRef="#ctx0" brushRef="#br0" timeOffset="38577.9">10072 13458 0,'0'0'0,"-18"0"31,-17 18-16,17-18-15,-35 35 16,36-17-16,-19 17 16,19 36-1,34-1 1,19 1 0,17-18-1,0-18 1,17-17-1,1-1 17,-1-34-17,-35-18 1,1-36 0,-36-35-1,-53 18 1,0 53-1,18 17-15,-18 18 16,-35 35 0,17 36-1</inkml:trace>
  <inkml:trace contextRef="#ctx0" brushRef="#br0" timeOffset="40154.18">10142 13600 0,'-35'0'31</inkml:trace>
  <inkml:trace contextRef="#ctx0" brushRef="#br0" timeOffset="40745.28">9984 13741 0,'0'0'31,"-36"70"-31,54 18 16,17-52-1,18-19 1,35-17-1,1-35 1,-37 0 0,-34 0-1,-36-1 1,-34 1 0,-19 53-1,-17 17 1,35 18-1,18 0 17,52-18-17,36-17 1,0-18 0,-18-18-16,18 0 15,35-35 1,-52-17-1,-36 17 1,-36 35 0,-34 36-1,-1 35 1,54 0 0,17 0-1,53-53 1,35-18 15,-35-17-15,-18-53-1,-35 17 1,-18 18 0,1 35-16,-36 1 15</inkml:trace>
  <inkml:trace contextRef="#ctx0" brushRef="#br0" timeOffset="42246.86">11077 13000 0,'-17'-18'31,"-1"18"-15,-17 0-1,-18 36 1,-18-1 0,18-18-1,36 1-15,-1 17 16,0 1-1,54-1 1,34 0 0,18-17-1,18 17 17,-35 0-17,-36 1 1,-17 17-1,-54-1 1,1-16 0,-35-1-1,17-35 1,35 0 0,0-18-16</inkml:trace>
  <inkml:trace contextRef="#ctx0" brushRef="#br0" timeOffset="42580.35">11307 13070 0,'0'-17'0,"0"-1"31,17 18-15,-17 18 0,0-1-16,0 19 15,18 70 1,-1 17-1,19-17 1,-1-36 0,-17-17-1</inkml:trace>
  <inkml:trace contextRef="#ctx0" brushRef="#br0" timeOffset="43233.86">11589 13141 0,'0'0'0,"0"-35"16,0 52 15,17 19-15,1 69 0,17 1-1,1 0 16,-19-71-15,-17-17-16,36 17 16,-54-70 15,-35-36-15,0 1-1,35 17-15,-35-35 16,36 53-16,-1-36 15,1 18 1,17 18 0,52 17 15,-16 1-15,34 17-1,-17 35 1,-35 18-1,-36 35 1,-17-18 0,-18 1-1,0-36 1,53-52 0</inkml:trace>
  <inkml:trace contextRef="#ctx0" brushRef="#br0" timeOffset="43497.78">11818 12965 0,'0'0'0,"18"-18"15,-1 0-15,1-17 31,0 35-15,-18 53 0,17 0-1,1-18-15,0 53 16,17 71 0,-18-71-1</inkml:trace>
  <inkml:trace contextRef="#ctx0" brushRef="#br0" timeOffset="45200.45">20602 12700 0,'-17'0'16,"-1"0"-16,53 0 0,-88 0 15,36 0-15,-19 0 16,-17 0 0,-17 18-1,-1-1 1,1 19-1,17-1 1,35-18 0,1 19-1,34-19 1,19 1 0,-1 0-1,106-1 1,-71-17-1,36 36 1,-88-1 15,-18-17-15,-88 52 0,-36-35-1,-17 1 1,88-36-1,18 0-15,0 0 16,35-36 0,35 1-1</inkml:trace>
  <inkml:trace contextRef="#ctx0" brushRef="#br0" timeOffset="45467.54">20814 12859 0,'0'0'16,"0"-18"0,18 18-16,-18 18 31,0-1-16,0 54 1,0 0 0,0 34-1,0-34-15</inkml:trace>
  <inkml:trace contextRef="#ctx0" brushRef="#br0" timeOffset="46101.5">20955 12788 0,'0'0'15,"0"-17"-15,18 17 16,-1 17 15,-17 1-15,0 35 0,0 0-1,18-18-15,-18 36 16,35-1-1,0-17 17,-17-35-17,-36-54 17,-34-17-17,-1-35 1,17 0-1,19 70-15,-1-52 16,0 17 0,54 0-1,17 35 1,0 1 0,17 17-1,-17 35 1,-35 36-1,-36-1 17,-35-35-17,18-17-15,0 17 16,-1-17-16</inkml:trace>
  <inkml:trace contextRef="#ctx0" brushRef="#br0" timeOffset="46569.91">21467 12629 0,'0'0'16,"17"0"-16,1 0 0,-1 0 15,1 0 1,-36 18-1,-34 35 1,-54-18 0,17-35 15,54 0-31,-35 0 16,17-17-1,53-36 1,53 0-1,35 18 1,18 52 0,-53 36-1,-36-35-15,-34 52 16,-54 54 0,-35-1-1,71-70 1,35-35-1,35-1 1,71-17 0,53-35-1</inkml:trace>
  <inkml:trace contextRef="#ctx0" brushRef="#br0" timeOffset="50185.43">13441 13194 0,'0'0'0,"-18"0"32,1 0-17,-1 0-15,0 0 32,36 0-1,-18 18-16,18-18-15,-18 17 16,17-17-16,1 18 16,17-1-1,18 19 1,35-19 0,-17-17-1,35 18 1,17 0-1,-17-1 1,-36 1 0,-34 0-16,34-1 15,71 1 1,-17-18 15,17 0-15,-70 0-1,34 17 1,-16-17 0,-1 0-1,0 0 1,-35 0 0,35 18-1,18-18 1,0 0-1,-36 0 1,71 0 0,1-18-1,34 18 1,-70 0 15,-36-17-31,54 17 16,140-35-1,-140 17 1,52 0 0,-88 1-1,36-1 1,-18 0 0,-36 1-1,18-1 1,1 0-1,-54 18-15,35-17 16,54-1 0,-18-17-1,-53 17 1,-18 18 0,0-17-1,1-1-15,-1 0 16,0 1-1,-17 17 1,-18-18 0,-18 18-1,0 0 1,1 0 0,-1 0-1</inkml:trace>
  <inkml:trace contextRef="#ctx0" brushRef="#br0" timeOffset="50606.33">17639 13000 0,'0'0'0,"-18"0"0,1-18 16,-1 18-16,-17-17 16,17-1-1,0 0 1,18 36 15,36 0-15,34-1-1,1 19 1,-36-19-16,18 1 16,35 17 15,-53 0-16,-52 1 1,-18-1 0,-1-17-16,-17 17 15,-52 18 1,52-18-16</inkml:trace>
  <inkml:trace contextRef="#ctx0" brushRef="#br0" timeOffset="57098.1">18574 13088 0,'-18'0'32,"36"0"15,-18-18-32,0 1 16,17 17 16,-17 17-47,0 1 16,18 0-16,-18 17 16,0-17-16,0 52 31,0-35-16,0 1 1,0-54 15,0 0-15,18 1-16,-18-18 16,0-1-16,17 1 15,19-36 1,-1 36-1,-18 35 1,1 18 0,17 35-1,1 0 1,-36-18 0,0-17-1,0 17 1,17-35-1,-17-18 17,0 1-32,0-1 0,18-17 15,-18-1 1,18-17 0,-1 18-1,1 18 1,0 34-1,-1 36 1,1 18 0,-1-1-1,1-35 1,0-35 0,-1-17 15,19-54-16,-1-17 1,-17 35 0,-1 0-1,1 53 1,-1 18 0,-17 0-1,0-1-15,0 1 16,-17 17-1,-36-17 1,0-18 0,18 0-1,-1-36 17,36 1-17,0 0 1,36 0-1,-1 35 1,36 17 0,-36 36-1,0 35 1,-35-17 0,-18 35-1,-17-18 1,0 0-1,17-70 1,1-1 0,17-52-1,17-18 1</inkml:trace>
  <inkml:trace contextRef="#ctx0" brushRef="#br0" timeOffset="57463.87">19244 13229 0,'18'-17'31</inkml:trace>
  <inkml:trace contextRef="#ctx0" brushRef="#br0" timeOffset="57776.43">19244 13088 0,'0'-18'15,"0"36"17,0 0-1,18-1-16</inkml:trace>
  <inkml:trace contextRef="#ctx0" brushRef="#br0" timeOffset="62065.47">19050 12771 0,'18'0'0,"-36"0"0,53 0 16,-17 0 0,-18-18-1,18 0 1,-36 1 0,0-1-1,1 0 1,-1-17-1,18-18 1,-18 18 0,18 17-16,-17-17 15,-19-36 17,-52-34-17,-35-19 1,17 36-1,35 53-15,-17-54 16,-35-16 0,70-1-1,35-18 1,1 1 0,-1 35-1,-17-36 1,-36 1-1,1-1 1,34 36 0,-17-71-1,18 18 17,-18 35-17,-17 36 1,17 52-1,0 1 1,0-1 0,35 0-1,18 1 1,0-1 0,-17-17-1,-1-1 1,0 19-1,-35-19 1,-35-16 15,-35-1-15,-1 0 0,54 35-1,52 0-15,-17 1 16,17-1-1,18-17 1,0 0 0,18 17-1,-18-35 1,0 0 0,0-17-1,0 34 1,-18-34-1,0 17 1,-17 0 0,0 18 15,0 17-15,17 0-1,0 18 1,18-17 15,-17-1-15,17 0-1,0 1 1,0-1 0,0 1-1,-18-1 1,0-17-1,18 17 17,0 0-17,0 1 32,0-1-31,18 18-1,-18-18 1,0 1 0,18 17-1,-18-18 1,-18 18 15,18-17-15,-18 17-1,1 17 48,17 1-47,0-1-16,-35 1 15,35 0-15,-36 35 16,1 17-1,0 1 1,-1-1 0,19-34-1,17-19 1,0-34 15,17-1-31,-17 0 16,18 1-16,17-36 15,1-18 1,-1 1 15,0-1-15,-17 36 0,-1 0-1,1 17 1,0 18 15,-1 18 16,-17-1-31,0 1-1,18-18-15,0 35 16,-1 0-1,-17-17 1,18-18-16,-18 35 31,0-17-15,0 17 0,18-17-1,-18-1 16,-18-17 1,18-17-17,-18 17 1,1 0 0,-1 0-1,0 0 1,1 0-1,-1 0 17,0 17-32,1-17 31,-1 0-15,1 0-1,-1 0 1,-17 0-1,17 0 1,0 0 0,1 18-1,-1-18 1,0 0 0,1 0-1,-1 0 1,0 0-16,-17 0 31,0-18-15,17 18-1,36 0 32,0 0-47,-1 0 16,1 0-1,-1 0 1,1 0-16,17-17 16,1 17-16,17-18 15,0-17 1,-1 35 0,-52-18 15,-17 18 16,34 0 31,-17-17-63,18 17 1,-18-18 0,18 18-1,-18-18-15,0 1 16,0-1 0,0 0-1,17 18 16,-34 18 79,-1 0-110,0-1 15,-17 19 1,0-1 0,17-17-1,18-1-15,0 1 16,-17-1 0,34-17 46,1-17-46,0-1-1,-1-17 1,18 0 0,-17 17-16,0-17 15,-18 17-15,17-17 16,-34 35 31,17 17-32,0 1 1,0 0 171,17-18-171,-17 17 0,18 1-1,-18 0 1,18-18 0,-18 17 46,-18 1-46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59:44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18274 6720 0,'-35'0'0,"70"0"0,-88 0 15,18 0 1,17 0 0,0 0-1,36 0 32,17 18-31,18-18-1,-17 0 1,52 0 0,70-18-1,36 1 1,-52-1 0,-89 18-1,-36 0-15,1 0 16,-53 0-1,-36 0 1,18 18 0</inkml:trace>
  <inkml:trace contextRef="#ctx0" brushRef="#br0" timeOffset="418.22">18344 6526 0,'0'0'0,"18"-53"32,0 53-17,-18-17 1,-18 34-1,0 1 1,-52 35 0,-36 18-1,18-1 1,53-35 0,-1 1-1,19-19 1,34 1-1,19 0 1,-19-1 0,54 1-1,52 35 1,-70-36-16</inkml:trace>
  <inkml:trace contextRef="#ctx0" brushRef="#br0" timeOffset="1352.91">13670 5556 0,'18'-17'16,"-1"-1"0,-17-35-1,18 35 1,-18 36 31,0 0-47,0-1 0,0 89 15,-18-18 1,18-17 0,0-53-16,18 34 15,0 1 1,-18-35-1</inkml:trace>
  <inkml:trace contextRef="#ctx0" brushRef="#br0" timeOffset="1852.45">13494 5803 0,'-18'0'0,"36"0"15,-18 0 17,0 18-1,17-1-31,-17 19 15,36 34 1,-19 18 15,19-17-15,-19-36 0,-17-17-16,18 0 15,-1-18 1,19-36-1,17-34 1,-36 17 0,19-18-1,-1 18 1,-35 36 0,18 17-1,-18 17 1,17 1-1</inkml:trace>
  <inkml:trace contextRef="#ctx0" brushRef="#br0" timeOffset="5089.31">19579 3528 0,'0'-18'16,"0"36"-16,0-54 16,0 19-16,-17-18 15,-19-1 1,19 36 0,17 71-1,0-1 1,0 89-1,35-18 1,-17-17 0,17-54 15,-35-52-15,0 0-16,0-71 31,0-36-16,-18 37-15,18-90 16,0 72-16,18-71 16,17-36-1,-17 72 1,17 52 0,0 35-1,-17 18 1,-18 71-1,-35 34 1,-18-16 0,35-37-16,-52 19 15,-1 0 17,36-54-17,70-70 1,0 18-16</inkml:trace>
  <inkml:trace contextRef="#ctx0" brushRef="#br0" timeOffset="5756.87">19932 3228 0,'0'0'0,"18"-18"16,-18 1-1,17 17 1,-17 17-1,35 71 1,-17 54 0,0 34-1,-1-17 1,1-71 15,-18-53-31,0 0 16,-35-35-1,-18-35 1,-35-71 0,35 36-1,17-36 1,36 35 0,71 1-1,35 17 1,0 35-1,35 18 1,-18 53 0,-52 35-1,-36-17 17,-35-36-32,0 36 15,-18-18 1,-17-18-1,0-35 1,17-53 0,-17-53-1,53-35 1,17 35 0,0 71-1,0 35-15,1 0 16,34 18-1,-17-1 1,-35 1 0</inkml:trace>
  <inkml:trace contextRef="#ctx0" brushRef="#br0" timeOffset="6258.16">20955 3669 0,'0'0'16,"-18"0"-16,1 0 16,-1 0-1,-17 0 1,35-18 46,17 18-46,1 0 0,0 0-16</inkml:trace>
  <inkml:trace contextRef="#ctx0" brushRef="#br0" timeOffset="7127.42">22049 2716 0,'17'-35'16,"-34"70"-16,34-88 0,1 53 0,-18-52 15,0 69 32,0 1-47,0 88 32,0 0-17,0-36-15,18 54 16,17 34-1,-18-34 1,19-71 0</inkml:trace>
  <inkml:trace contextRef="#ctx0" brushRef="#br0" timeOffset="7842.24">21943 2399 0,'0'0'0,"-18"-18"15,18 1 1,-17-1 0,52 18-1,35-35 1,89-1-1,17-17 1,160-17 0,52 17-1,-88 18 1,-142 17 0,-105 18-1,-35 0-15,-1 0 16,1 18-1,17-1 17,-35 19-17,18-19 1,-18 19 0,18-1-1,-1 18 1,-17 53-1,0 17 1,-17 106 0,17 36-1,35-71 1,0-106 0,-35-53-16,18 1 15,-1-1 1,-52-35-1,-124 0 17,-140 0-17,34 0 1,-123 35 0,141 1-1,176-19 1,54-17-16</inkml:trace>
  <inkml:trace contextRef="#ctx0" brushRef="#br0" timeOffset="8562.61">17004 6421 0,'0'0'0,"-18"0"16,18-18 0,-17 18-1</inkml:trace>
  <inkml:trace contextRef="#ctx0" brushRef="#br0" timeOffset="11029.67">14870 7091 0,'0'-18'31,"-18"18"0,18-17 1,-18 17-17,1 0 17,17-18-17,-18 18 1,0 0-1,36 0 32,0 0 31,-1 0-62,1 0 0,88 0-1,-18 0 1,-35 0-16,70 0 16,-34 0-16,69-18 15,125 1 1,34-19-1,-17 1 1,-141 17 0,35 18-1,-88 18 1,-36 0 0,-35-18 15,-17 0-16,-18-18 17,0 0-17,-18 18 1</inkml:trace>
  <inkml:trace contextRef="#ctx0" brushRef="#br0" timeOffset="12467.39">22031 3193 0,'18'0'46,"-18"-18"-14,0 36 30,-18-1-46,0-17-1,-17 18-15,-106 35 16,17 0 0,-70 0-1,36 17 17,52-35-17,53-35 1,53 18-16,-35-18 15,17 0 1,18 18 0,-18-18-1,1 0 1,34 0 140,-17-18-140,36 18-1</inkml:trace>
  <inkml:trace contextRef="#ctx0" brushRef="#br0" timeOffset="16969.16">22789 2522 0,'18'-17'0,"-36"34"0,54-34 16,-1-1-1,-17 18-15,17 0 16,-35-18-1,0 36 1,-35 17 0,-18 18-1,-35 35 1,-1 18 0,36-35-1,36-36 1,17-17 15,17-18 0,19-18-15,52-35 0,53 0-1,-18 0 1,-87 36-1</inkml:trace>
  <inkml:trace contextRef="#ctx0" brushRef="#br0" timeOffset="17219.87">23001 2611 0,'0'0'0,"0"-18"0,0 0 0,18-17 32,-18 0-17,0 52 1,0 54 0,0 88-1,0-53 1,17 52-1</inkml:trace>
  <inkml:trace contextRef="#ctx0" brushRef="#br0" timeOffset="26095.67">13176 8273 0,'0'0'0,"-17"0"16,-1 0-16,-35-18 31,0 0-16,36 18 1,-1 0 62,18 18-62,0 0 46,18-18-46,-1 0 15,1 0-15,17 0-1,-17 17-15,17-17 16,18 0 0,53 0-1,17 0 1,-35 0 0,36 0-1,-18 18 1,0-18-1,-18 18 1,-35-18 0,17 0-1,1 0 1,-18 0 0,17 0 15,-34 0-16,34 0 1,-35 0 0,-17 0-1,-18 17 17,-18-17-17,-17 0 1,17 0-1</inkml:trace>
  <inkml:trace contextRef="#ctx0" brushRef="#br0" timeOffset="27013.65">15399 8308 0,'0'-18'32,"-18"18"-1,18-17-15,-18 17-1,36 0 32,0 0-31,17 0-16,-17 0 15,52 17 1,-17-17-16,35 0 16,89 18-1,-36-18 1,-18 18-1,-52-18 1,-18 0 0,-36 0-1,-34 17 63,-1-17-62,18 18 0,-18-18-16,1 0 15</inkml:trace>
  <inkml:trace contextRef="#ctx0" brushRef="#br0" timeOffset="30684.44">22684 3845 0,'0'-17'0,"17"-1"15,-17 0 17,0 1-17,-17 34 32,-1 1-31,-35 35-1,-35 35 1,0 53 0,-18 18-1,18-53 1,52-53-16,-34 35 16,-36 35-1,35-34 1,19-54-1,34-18 17,0 1-17,1-36 17,17 1-32</inkml:trace>
  <inkml:trace contextRef="#ctx0" brushRef="#br0" timeOffset="31535.01">22507 3810 0,'0'0'0,"18"0"46,-18-18 33,-18 18-64,1 0 1,17 18-1,-18-18 1,0 18 0,-35 35-1,18-1 1,-35 19 0,17-36-1,35-17 1,18 0-1,18-36 1,-1 0 0,36-17-1,-18-18 1,1 35-16,17-17 16,35-35-1,-35 17 16,0 17-15,-36 36 0,1 0-1,0 0 1,-1 0 0,-17 36-1,0 34 1,-17 1-1,-1 35 1,0 0 0,54-36-1,-1-35 1</inkml:trace>
  <inkml:trace contextRef="#ctx0" brushRef="#br0" timeOffset="34171.41">20849 5045 0,'0'-18'0,"0"36"0,-17-54 15,-1 19 1,0-1-1,18 36 1,18 17 0,0 71-1,-18 35 17,17 0-17,-17-53 1,18 1-1,-18-37 1,17-69 15,-17-1-31,0-35 16,0-70 0,0-71-1,-17 17 1,17 72-1,0-19 1,17 71 0,19 35-1,34 1 1,-17 52 15,0 36-15,-71 35-1,-52 17 1,17-52 0,-18-1-1,19-35 1</inkml:trace>
  <inkml:trace contextRef="#ctx0" brushRef="#br0" timeOffset="34455.22">21114 4886 0,'0'0'0,"0"-18"0,0 1 0,17-36 31,-17 35-16,18 0 1,-18 89 0,0 53-1,0-1 1,0 53 0,0-52-1,18-54 1</inkml:trace>
  <inkml:trace contextRef="#ctx0" brushRef="#br0" timeOffset="35007.74">21096 5309 0,'0'0'0,"0"-35"0,0-18 31,-18 18-15,18 0-1,18 17 1,17-17 0,18-1-1,35 19 1,-17 17-1,-36 0-15,36 17 16,-1 36 0,-17 35-1,-35 1 1,-18-19 15,-35 1-15,-1-18-1,1-53 1,0-18 0,0-17-1,17-71 1,36-18 0,17 19-1,0 69 1,-17 19-16,17-1 15,36 0 1,-18 36 0</inkml:trace>
  <inkml:trace contextRef="#ctx0" brushRef="#br0" timeOffset="35290.31">21872 5027 0,'0'0'0,"36"-35"16,-19 0-1,-34 52 1,-1 18-1,18 71 1,0 0 0,0-71-16,0 71 15,18 35 1</inkml:trace>
  <inkml:trace contextRef="#ctx0" brushRef="#br0" timeOffset="37559.07">19226 4286 0,'0'0'16,"18"0"-1,-18-17 1,18 17-16,17-18 15,71 0 1,123-35 0,0 18-1,142-35 1,-54 34 0,-140 19-1,-124 17 1,-53 17-1,-18-17 1,-17 18 15,-18-18-15,35 0 0,1 0-16</inkml:trace>
  <inkml:trace contextRef="#ctx0" brushRef="#br0" timeOffset="39328.11">20955 5891 0,'-18'0'0,"36"0"0,-36-17 16,-17-1 0,17 18-1,1 0 1,34 0 15,1 0-15,0 0-16,35 0 15,0 0-15,70 0 16,142 0 0,-18 0-1,-89 0 1,36 0-1,-70 18 17,-71-18-17,-71 0 17,18 17-17,-35-17-15</inkml:trace>
  <inkml:trace contextRef="#ctx0" brushRef="#br0" timeOffset="58298.4">18591 3616 0,'0'-18'0,"0"36"0,-35-53 16,17 17-1,1 18 1,34 18 31,-17-1-47,36 19 15,-19-19 1,36 54 0,18 17-1,17 18 1,-17-36-1,-18-34 1,-18-19 0,-18-17-1,-17-17 17</inkml:trace>
  <inkml:trace contextRef="#ctx0" brushRef="#br0" timeOffset="58716.42">19015 3687 0,'-36'-36'15,"19"36"1,-1 0 0,1 18-1,17 0-15,17 17 16,-17-18-16,18 36 16,17 36-1,0 16 1,1-16-1,-19-36 1,-17-1 0,-70-16 15,-71-1-15,35-17-1,35-1-15,-17-17 16,0 18-1</inkml:trace>
  <inkml:trace contextRef="#ctx0" brushRef="#br0" timeOffset="67958.17">15981 9349 0,'-18'0'16,"1"0"0,-1 0-1,-35 0 1,35 0 0,18-18 46,18 18-46,0 0-1,-1 0 1,1 0-16,17 0 31,-17 0-15,17 0-1,-17 0-15,-1 0 16,36 0 0,35 0-1,-17 0 1,-18 0 0,-35 0-16,17 0 15,35 0 1,-17 0-1,-17 0 1,-19 0-16,36 0 16,0 18 15,18-18-15,17 0-1,-53 0 1,-17 0-16,17 0 15,18 0 1,0 0 0,35 0-1,-17 0 1,-54 0-16,54 0 16,-1 0-1,-17 0 1,-35 0-1,17 0 1,0 0 0,1 0 15,34 0-15,-34 0-1,34 0 1,1 0-1,-1 0 1,1 0 0,-54 0-1,1 0 1,0 0 0,-36 0 62,0 0-47,1 0 63,-1 0-63,36 0 16,-1 0-32,1 0 1,0 0-16,35 17 16,-36-17-1,36 0 1,18 0 0,-18 0-1,0 0 1,-18 0-1,0 0 1,-17 0 0,-1 0-1,1 0 63,0 0-46,-1 0-17,1 0 17,0 0-17,-1 0 1,1 0-16,17 0 15,18-17 1,-18 17 0,1 0-1,-1 0 1,0 0 0,0 0-1,18 0 1,-35 0-1,0 0 1,-1 0 31,1 0 62,0 0-93,-1 0 0,1 0-1,0 0 1,-1 0-1,1 0 1,-1 0 0,1 0-1,0 0 1,-1 0 0,1 0-1,0 0 1,-36 0 62,0 0-62,18 17-16,-17-17 15</inkml:trace>
  <inkml:trace contextRef="#ctx0" brushRef="#br0" timeOffset="70945.52">19650 9454 0,'-18'0'16,"0"0"0,1 0-1,-1-17 1,1 17 0,-1 0-1,0 0 1,1 0 15,34 0 16,1 0-31,0 0-16,17 0 15,35 0 1,19 0 15,16 17-15,-34-17-1,-36 0-15,18 0 16,0 0 0,-18 0-1,-17 0 1,0 18 15,-1-18 78,-17-18-93,18 18 0,17 0-1,-17 0 1,17 0 0,-17 0-1,-18 18 95,-18-18-110,18 18 15</inkml:trace>
  <inkml:trace contextRef="#ctx0" brushRef="#br0" timeOffset="72063.19">14023 9384 0,'0'0'16,"0"-18"0,18 18 62,-1 18-63,1-18-15,-1 0 16,54 0 0,0 0-1,-36 0 1,35-18-1,54 18 1,-36 0 0,-35-17-1,-18 17 1</inkml:trace>
  <inkml:trace contextRef="#ctx0" brushRef="#br0" timeOffset="76834.42">24077 2452 0,'-18'0'0,"1"0"16,-1 0-1,1 0 17,-1 0-17,0 0 17,18 17-17,-35 1 1,17-18-1,18 18-15,18-18 79,-18 17-79,18-17 15</inkml:trace>
  <inkml:trace contextRef="#ctx0" brushRef="#br0" timeOffset="79774.83">14111 9454 0,'0'-17'0,"0"-1"16,0 1-1,0-1 17,18 18-17</inkml:trace>
  <inkml:trace contextRef="#ctx0" brushRef="#br0" timeOffset="80555.11">16404 9243 0,'18'-18'15,"-18"36"126</inkml:trace>
  <inkml:trace contextRef="#ctx0" brushRef="#br0" timeOffset="80856.48">18979 9190 0,'0'0'0,"-17"-18"31</inkml:trace>
  <inkml:trace contextRef="#ctx0" brushRef="#br0" timeOffset="82341.39">21414 3210 0,'0'0'0,"-18"-17"16,0 17-16,1-18 15,-1 0 1,-17 18 0,-18-17-1,35 17 1,-17 0-1,35 17 1,0 19 0,53 17-1,0 17 1,17-17 0,89 35-1,-71-35 1,0 0-1,-52-18 1,-19-35-16,1 18 16,-18-36 15,-18-17-15,1 0-1,-19-18 1,19 35-16</inkml:trace>
  <inkml:trace contextRef="#ctx0" brushRef="#br0" timeOffset="82940.89">21608 3246 0,'0'0'0,"17"-18"0,-17-17 15,0-18 1,0 17 0,0 19-1,-17 34 17,-1 1-17,-17 53 1,-18-1-1,-18 36 1,18-35 0,-17 52-1,-1-17 1,36-36 0,17-34-1,1-19 1,17-34 15,17-1-15,-17-17 15,0 17-31,18-35 16,0 0-1,-18 36 1,17-19-1,1 19 1,-1 17 62</inkml:trace>
  <inkml:trace contextRef="#ctx0" brushRef="#br0" timeOffset="83475.95">21167 3281 0,'0'0'0,"0"-18"16,0 1-1,0-1 32,17 18-31,1 0 0,0 35-1,17-17 1,-18-1-16,36 19 15,-17-1-15,17 0 16,17 36 0,1-1-1,-36-52 1,0-18 0,-35-18 30</inkml:trace>
  <inkml:trace contextRef="#ctx0" brushRef="#br0" timeOffset="84294.24">19103 2575 0,'-18'0'16,"1"0"-16,34 0 47,19 0-32,-19 0 1,54-17 0,70-1-1,-35 18 1,-89 0-16</inkml:trace>
  <inkml:trace contextRef="#ctx0" brushRef="#br0" timeOffset="84477.14">19050 2805 0,'0'0'0,"-18"0"31,36-18-15,53 0-1,17 18 1,-35-17-1</inkml:trace>
  <inkml:trace contextRef="#ctx0" brushRef="#br0" timeOffset="85278.26">19720 2293 0,'-17'-18'0,"17"1"15,-18-1 1,0 18 0,18 71 15,0-1-16,0-17-15,0 53 16,-17 53 0,17-53-1,0-71 1,0-35 0,-18-18-1,18-88 1,-18-35 15,18 53-15,18-18-1,0 71 1,17 53 0,18 17-1,0 53 1,0-35-1,17 18 1,-17-36 0,0-53-1,-35-17 1,-18-71 0,-36-35 15,-16 53-16,34 52 1,0 36-16,1 18 16,17 35-1,0-35-15</inkml:trace>
  <inkml:trace contextRef="#ctx0" brushRef="#br0" timeOffset="85662.28">20267 2293 0,'0'0'0,"0"-18"0,0-17 16,0-18-1,0 36 1,0 34 0,0 18-1,0 36 1,0 53-1,18-36 17,17-18-17,-17-52 1,17-36 0,-17-70-1,17-35 1,-18 34-1,-17-16 1,0 69 0,-35 89-1,35-35 1</inkml:trace>
  <inkml:trace contextRef="#ctx0" brushRef="#br0" timeOffset="86029.18">20585 2222 0,'0'0'0,"17"-17"15,1-36 1,-18 18 0,18 35 15,-18 17-31,0 1 15,0 52 1,-18 36 0,0-35-1,18-36-15,-17 36 16,-1-1 0,36-34-1,35-36 16,-1-18-15,19-35 0,-18-18-1,-53 54-15</inkml:trace>
  <inkml:trace contextRef="#ctx0" brushRef="#br0" timeOffset="86379.25">20849 2152 0,'0'0'16,"18"-18"-16,-18-35 15,17 18 1,-17 53 0,0 17-1,-17 36 16,-1 34-15,-17 1 0,35-35-1,0-54 1,18-17-16,17 0 16,53-35-1,0 0 1,-35 17-1,-35 18 1,-36 0 0</inkml:trace>
  <inkml:trace contextRef="#ctx0" brushRef="#br0" timeOffset="88097.39">23812 4251 0,'0'0'16,"-17"0"-1,-1 18 17,1-18 452,17 17-468,-18-17 140</inkml:trace>
  <inkml:trace contextRef="#ctx0" brushRef="#br0" timeOffset="90934.4">4674 10372 0,'-17'0'0,"-1"0"47,18-18-16,18 18 31,-1 0-62,19 18 16,52-18 0,-35 0-16,88 0 15,53-18 1,-71 0 0,-34 18-1,-72 0 1,-17 18-1,-17-18 17,-1 0-17,0 0 1,1 0 0,-1 0-1</inkml:trace>
  <inkml:trace contextRef="#ctx0" brushRef="#br0" timeOffset="93005.32">23812 3034 0,'-17'0'15,"-1"0"1,18-18 15,18 18 63,-1 0-78,1 0-16,0 0 15,35 0 1,-18 0-1,-17 0-15,-18 18 32</inkml:trace>
  <inkml:trace contextRef="#ctx0" brushRef="#br0" timeOffset="137302.17">5168 10195 0,'18'0'0,"-18"-17"16,0-1 0,0 36 46,0-1-62,17 1 16,19 17-1,-19-35 1,19 35 0,52 1-1,0 17 1,-17-18 0,-36-35-1,-35 18 1,-53-18-1,-53 17 1,18 1 0,-18 17-1,53 0 1,36 1 0</inkml:trace>
  <inkml:trace contextRef="#ctx0" brushRef="#br0" timeOffset="140157.25">4304 11606 0,'-18'0'0,"36"0"0,-36-17 16,1 17-16,-1 0 16,0 0-1,1 0 1,34 0 31,1 0-32,17 0-15,106 0 16,-17 0 0,-54 0-16,71 0 15,36 17 1,-71 1 15,-53 0-15,-36-18-1,1 0 1,-18-18 15,-18 18-15</inkml:trace>
  <inkml:trace contextRef="#ctx0" brushRef="#br0" timeOffset="140541.4">4798 11518 0,'0'0'0,"-36"-17"15,19 17-15,-1 0 31,36 0 1,17 0-17,-17 17-15,35 1 16,53-1 0,-18 19-1,-35-1 1,-53-17-1,-36 17 1,-69 0 0,-1 18 15,17 0-31</inkml:trace>
  <inkml:trace contextRef="#ctx0" brushRef="#br0" timeOffset="157775.13">26776 11959 0,'0'0'0,"0"-17"0,-18-19 16,1 36-16,-1-17 15,-17 17 1,17 53 15,0 52-15,1 89 15,17-70-15,17 35-1,1-89 1,-18-35-1,0-52 1,-18-54 0,-17-88-1,17-70 1,18 53 0,0 105-16,0-52 15,36-18 1,-1 70-1,53 53 17,0 36-17,-70 0-15</inkml:trace>
  <inkml:trace contextRef="#ctx0" brushRef="#br0" timeOffset="157959.76">26317 12171 0,'0'0'0,"35"-35"16,18-36 0,71 0-1,35 36 1</inkml:trace>
  <inkml:trace contextRef="#ctx0" brushRef="#br0" timeOffset="158392.43">27217 11906 0,'0'0'0,"-35"-35"15,-1 17 1,19 1 0,-54 52-1,53-17-15,-17 52 16,0 54 0,53-19-1,34-16 1,-16-54-1,17-17 1,-18-89 15,-17-35-15,-18 0 0,-36 1-1,-17 34 1,0 71-1,18 53 1,18-18 0,17 0-16</inkml:trace>
  <inkml:trace contextRef="#ctx0" brushRef="#br0" timeOffset="158759.13">27534 11959 0,'0'0'31,"0"-106"-31,0 89 0,-17-1 32,-36 36-17,17 17 1,19 0-16,-1 36 15,1 52 1,69-17 0,37-35-1,-19-71 1,-35-53 0,-17-53-1,-53-35 1,-53 53-1,17 70 17,36 18-32</inkml:trace>
  <inkml:trace contextRef="#ctx0" brushRef="#br0" timeOffset="159125.76">27940 11571 0,'0'-18'16,"0"36"-16,-18-53 0,18 17 0,-17 1 15,-19-1 1,19 18 0,-18 35-1,-1 36 1,1 35 0,17-1-1,36 72 1,17 17-1,53-53 1,1-88 0</inkml:trace>
  <inkml:trace contextRef="#ctx0" brushRef="#br0" timeOffset="159460.29">28628 11677 0,'0'0'0,"-35"-18"15,35 1-15,-18-1 16,0 18 0,18 35-1,-17 54 1,17 34 0,0-35-1,0-53-15</inkml:trace>
  <inkml:trace contextRef="#ctx0" brushRef="#br0" timeOffset="159626.91">28452 11465 0,'-18'-35'16,"36"70"-16,-71-105 15,70 70 1,1 17 0</inkml:trace>
  <inkml:trace contextRef="#ctx0" brushRef="#br0" timeOffset="160312.84">28787 11695 0,'0'0'15,"0"-18"-15,17-17 16,1-1 0,0 19-16,17-1 15,0 0 1,18 36-1,-35 53 1,-18 17 0,-18-18-1,0 1 1,18-53 0,36-18-1,-19-36 1,1 19-1,0-36 1,17-35 0,0 17-1,-17 53 1,-1 54 0,19 34-1,-1 1 1,0-36-1,1-35 1,-19 0-16,18-18 16,1-52-1,-36-54 1,-36-17 0,19 53-1,-1 35 16,1 88-15,17 54 0,17 34-1,18-35 1,18 18 0,0-18-1</inkml:trace>
  <inkml:trace contextRef="#ctx0" brushRef="#br0" timeOffset="160494.17">29281 11553 0,'0'0'0,"0"-17"0,-18-36 16,53 35-1,18 1 1,35-1-1</inkml:trace>
  <inkml:trace contextRef="#ctx0" brushRef="#br0" timeOffset="161378.44">30110 11501 0,'-36'-36'16,"36"19"-1,18 17 1,0 17 0,-1-17-1,36 18 1,-18 0 0,-17-1-16,35 1 15,-18-1 1,1 1-1,-19-18 1,-34-18 0,-36-34-1,35-1 1,-17 0 0,35 17-1,0 19 1,0 52 15,0 18-15,0 18-1,-36 17 1,1-71 0,0 19-1,17-54 1,1-17-1,17-18 1,17 0 0,18 0-1,1 35 1,-19 36 0,1 0-1,0 35 16,17-1-15,-17-16 0,-1-36-1,-17-18 1,0-35 0,-17-35-1,17 17 1,-18 54-1,0 17-15,1 17 16,-1 1-16</inkml:trace>
  <inkml:trace contextRef="#ctx0" brushRef="#br0" timeOffset="162230.15">30709 11201 0,'-17'0'0,"34"0"0,-17 0 47,18 0-47,17 0 16,53 53-1,-35-18 1,-17-17-16,17 34 31,-18-34-31,0 17 16,18 18-1,-35-53-15</inkml:trace>
  <inkml:trace contextRef="#ctx0" brushRef="#br0" timeOffset="162429.28">31133 11130 0,'0'0'0,"0"-18"0,-18-17 16,0 18-1,-17 52 1,0 35 0,-18 19-1,0 34 1,18-35 0</inkml:trace>
  <inkml:trace contextRef="#ctx0" brushRef="#br0" timeOffset="162863.59">31715 10742 0,'0'0'0,"-18"-18"16,18 1-1,18 34 1,-18 1-16,53 53 16,0 105-1,-36 53 1,-105 1-1,35-177 1</inkml:trace>
  <inkml:trace contextRef="#ctx0" brushRef="#br0" timeOffset="166167.7">28116 10513 0,'0'0'0,"-17"-35"15,17-1 1,0 19-1,17-1 1,-17 0 0,18 18 15,0 0-31,17 18 16,53 35-1,36 17 1,-19 1-1,-52-18 17,-17-18-17,-19-17 1</inkml:trace>
  <inkml:trace contextRef="#ctx0" brushRef="#br0" timeOffset="166401.2">28469 10354 0,'0'0'0,"0"-18"0,18 1 15,-1-1 1,-69 89 31,34-36-47,-70 88 15,0 19 1,17-37 0,53-34-1</inkml:trace>
  <inkml:trace contextRef="#ctx0" brushRef="#br0" timeOffset="166718.54">28892 10478 0,'0'0'0,"0"-18"15,-17 0 1,17 1 15,-18 17-15,36 0 0,52-18-1,1 18 1,17-18-16</inkml:trace>
  <inkml:trace contextRef="#ctx0" brushRef="#br0" timeOffset="166901.44">28928 10619 0,'0'0'16,"17"0"-1,1 0-15,17-18 16,71 0 0,-71 18-1</inkml:trace>
  <inkml:trace contextRef="#ctx0" brushRef="#br0" timeOffset="167537.47">29598 10301 0,'0'0'15,"-18"-18"-15,18 1 0,-35-1 16,18 1 15,-1 34-15,18 18 0,18 54-1,17 34 1,0-17-1,-17-18 1,-1-35 0,-17-35-1,0-36 1,-35-35 0,0-70-1,-18-36 16,35 71-15,18-18 0,18 35-1,35 54 1,35 17 0,35 35-1,-52 18 1,-71 35-1,-35-53 1,-53 36 0,-1-53-1,54-1 1</inkml:trace>
  <inkml:trace contextRef="#ctx0" brushRef="#br0" timeOffset="167836.42">29845 10072 0,'0'0'0,"35"-35"15,1 17-15,-1 0 16,0 18-1,-35 36 1,-18 52 0,1 53-1,17-53 1,53 53 0,35-35-1,-53-88 1</inkml:trace>
  <inkml:trace contextRef="#ctx0" brushRef="#br0" timeOffset="168319.29">29792 10354 0,'0'0'16,"-18"0"-16,18-18 31,0 1-15,18-1-1,0 18-15,17-18 16,71 1 0,-18-1-1,-35 18 1,35 0-16,-35-17 15,53 34 1,-71 1 0,0 35-1,-17 17 1,-53-34 0,0 17-1,-18-53 1,-18 0-1,36-36 1,17 1-16,-17-18 16,35-35-1,53 0 1,17 35 0,1 53-1</inkml:trace>
  <inkml:trace contextRef="#ctx0" brushRef="#br0" timeOffset="168687.06">30533 10019 0,'18'-18'0,"-36"36"0,36-53 0,-1 17 31,1 36-15,-18-1 0,0 19-16,17 16 15,19 72 1,17-1 0,-36-52-1</inkml:trace>
  <inkml:trace contextRef="#ctx0" brushRef="#br0" timeOffset="182138.01">4339 11095 0,'0'-18'16,"18"18"-1,-18 18 63,17-18-62,1 0-16,17 0 16,54 0-1,52-18 1,-53 1 0,-35-1-16,88-17 15,-71 17 1,-17 0-1,-35 18 17,-36 0-17</inkml:trace>
  <inkml:trace contextRef="#ctx0" brushRef="#br0" timeOffset="182501.87">4798 10848 0,'0'0'0,"-18"-18"16,0 1-1,1 17 1,-1 0 0,53 35 30,1-35-30,-1 18 0,0-1-16,18 1 15,18 17 1,-36 0 0,-35 1-1,-18-1 1,1 0-16,-36 0 15,0 36 1,18-53-16</inkml:trace>
  <inkml:trace contextRef="#ctx0" brushRef="#br0" timeOffset="193113.39">7056 12647 0,'-18'0'16,"18"-18"-1,0 36 17,0 0-1,-18-18-16,-17 0 1,-18 17 0,18-17-1,17 18-15,1-18 16,-1 0 0,36 18-1,17-18 1,0 17-1,0-17 1,1 0 0,-19 0-1,19-17 1,-19 17 15,54 0-15,17-18-1,18 18 1,-53 0 0,-36 0-16,36 0 15,0 0 1,0 0 0,0 0-1,0 0 1,-18 0-16,36 0 15,17 18 1,0-18 0,-35 0-1,-18 17 1,18-17 15,18 0-15,17 0-1,-17 18 1,-54-18-16,54 0 16,17 0-1,0 18 1,18-18 0,-35 17-1,17-17 1,0 18-1,-18-18 1,-17 0 0,0 0-1,0 0 1,-17 0 0,-19 0 15,1 0-16,17 0 1,-17-18 0,-1 18-1,1 0 1,0 0 0,-1 0-1,1 0 1,0 0-1,-1 0 1,1 18 0,-1-18-1,1 17 1,0-17 15,17 0-15,0 0-1,-17 0 1,0 0 0,-36 0 62,0 0-63,1 0-15</inkml:trace>
  <inkml:trace contextRef="#ctx0" brushRef="#br0" timeOffset="198469.69">31062 10936 0,'-18'-18'16,"1"1"-1,-1-18 17,-35 17-17,0 0 1,18 18-16,-18 0 16,-53 36-1,36 34 1,-1 36-1,36-18 1,0 53 0,52 18-1,19-53 1,16-18 0,1-70-1,-35-1 1,53-17-1,70-35 1,0-53 0,-35 17-1,-71 18-15,18-35 16,-53-53 0,-88 18-1,-89 34 1,54 72-1</inkml:trace>
  <inkml:trace contextRef="#ctx0" brushRef="#br0" timeOffset="203475.23">4833 13688 0,'0'0'16,"0"17"-16,-18 1 16,-17 0-1,-18-1 1,-35 19 0,17-19-1,36 1 1,18-18-1,52 0 32,-18 0-31,1 18-16,35-18 16,53 0-1,70-18 1,18 0-1,-35 1 1,-106 17 0,-18 0-1,-52 0 1,-19 0 0,19-18-1,-19 0 1</inkml:trace>
  <inkml:trace contextRef="#ctx0" brushRef="#br0" timeOffset="203825.44">5186 13670 0,'0'0'15,"-35"-35"1,17 35-16,0-18 15,-35 1 1,18 17 0,35 17-1,18 1 1,35 17 0,17 0-1,18 1 1,-52-19-1,-19 1 1,-17 0 0,-53 35 15,-17-18-15,17 0-1,0 0-15</inkml:trace>
  <inkml:trace contextRef="#ctx0" brushRef="#br0" timeOffset="-205598.56">4427 14817 0,'0'0'16,"-17"17"0,-1 1-1,18 0 17,35-18-17,36 0 1,35-18-1,0 0 1,-71 18-16,53-17 16,0-1-1</inkml:trace>
  <inkml:trace contextRef="#ctx0" brushRef="#br0" timeOffset="-205298.32">4762 14693 0,'0'0'16,"-17"-17"-16,-18-1 16,17 18-1,18 18 16,18-18-31,17 35 16,18 35 0,-18 1-1,0-18 1,-35-36 0,-17 19-1,-19-1-15</inkml:trace>
  <inkml:trace contextRef="#ctx0" brushRef="#br0" timeOffset="-204315.41">9543 15117 0,'0'0'0,"-18"0"0,0-18 16,-17 0 0,0 1-1,0 17 1,52 0 15,-17 17-15,35-17-1,18 0 1,-35 0 0,70 18-1,-35-18-15,71 0 16,87 0-1,36 0 1,0 0 0,-88 0-1,53 0 1,-36 0 0,-35 0-1,-70 18 1,-36-18-1,0 0 1,-17-18 0,-1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05:14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21149 14676 0,'-18'17'15,"36"-34"-15,-53 34 0,35 1 0,-36-1 16,-34 19-1,-1-19 1,36 1 0,53-18 15,17 0-31,36-18 16,158 1-1,-53-1 1,-70 18-16,88-18 15,53 18 1,-123 0 0,-72 0 15,-69 0 0,-1 18-31,1-18 16,-1 0-16</inkml:trace>
  <inkml:trace contextRef="#ctx0" brushRef="#br0" timeOffset="634.38">22878 14393 0,'17'-17'0,"-34"34"15,34-52-15,-17 17 0,18 1 16,-18-1-1,-18 53 1,1 18 0,17 71 15,17 17-15,54-18-1,52-17 1,-34-88-1,34-18 1,0-71 0,-70-35-1,-35 54-15,0-72 16,-18-35 0,-36 71-1,1 123 1,35-17-1</inkml:trace>
  <inkml:trace contextRef="#ctx0" brushRef="#br0" timeOffset="2120">24059 14482 0,'0'-36'0,"0"72"0,0-89 0,0 35 16,18 0-16,-18 1 16,0-36-1,0 18 1,-18 35 15,-17 0-15,0 0-1,17 17-15,-35 1 16,-17 88 0,34-1-1,54 19 1,35-18 0,-35-36-1,35 1 1,-18-36-1,-17-53 17,-1-34-17,1-19 1,-1-88 0,36 18-1,18 53 1,-53 88-1,-1 0-15,18 18 16,18 70 0,0 18-1,-17-36 1,-1 1 0,18-54-1,17-52 1,1-71-1,-36 18 17,0 35-32,1-17 0,-1-19 31,-35 107-15,-18 88-1,18-18 1,18 18-1,35-36 1,0-52 0,-36-36-1,1-17-15,-18-35 16,-70-89 0,-1-17-1,36 105 1,17 36-1,-17 17-15,17 18 32,36 53-17,35 18 1,17-19 0,36 1-1,0-35 1,-36-36-1,-34-17 1,-19 17 0,19 18-1,-1 0 1,0 53 0,-17-17-1,-18-19-15,-18 36 16,-52 0-1,-54-35 17,18-36-17,71 18-15,-35-53 16,34-17 0,72-19-1,69 19 1,-34 52-1,-18 18-15,35 36 16,18 52 0,-71 70-1,-35 36 1,-35-88 0,17 35-1,1-52 1</inkml:trace>
  <inkml:trace contextRef="#ctx0" brushRef="#br0" timeOffset="2487.31">25594 14411 0,'0'0'0,"0"-18"16,18-52-1,-18 52 1,17 1-16,-17 34 31,0 54-15,0 52 0,18-35-1,0-35-15,17 0 16,53-18-1,18-70 1,0-88 15,-53 17-15,-36 53-16,-17-35 16,-17 0-1,-36 105 1</inkml:trace>
  <inkml:trace contextRef="#ctx0" brushRef="#br0" timeOffset="2919.51">26388 14429 0,'0'0'15,"0"-71"-15,-18-35 16,-17 53-1,0 53 1,35 18 15,-18 53-15,53 17 0,36-35-1,52-53 1,-52-53-1,17-35 1,-88-1 0,-88 72-1,-53 34 1,35 54 0,71-36-16,-36 71 15,53 35 1,89-17 15,35-19-15,-36-69-16</inkml:trace>
  <inkml:trace contextRef="#ctx0" brushRef="#br0" timeOffset="15533.72">9842 11501 0,'0'-18'0,"0"36"0,-17-36 0,17 0 16,0 1-16,-18-1 15,1 18 17,17 35-17,0 1-15,-18 34 16,0 142 0,1 52-1,-1-70 1,-17 71-1,35-124 1,17-106 0</inkml:trace>
  <inkml:trace contextRef="#ctx0" brushRef="#br0" timeOffset="16251.33">9701 11606 0,'0'0'15,"-17"-17"-15,-1 17 0,0-36 32,36 1-17,53 18 1,34-19-1,72 19 1,17-1 0,-53 0-1,35 18 1,-52 18 0,-54 0-1,-52-18 1,17 17-1,-17 1 17,0 17-17,-1 36 1,1-18 0,-18 70-1,18 1 1,-1 52-1,-17-35 1,0-70-16,-17 52 16,-19 54-1,-17-72 1,0-52 0,18-35-16,-35 0 15,-89-18 1,-53-18-1,-17-17 17,70 35-17,-53 0 1,89 17 0,105 1-1,36-18 1,0 0-16</inkml:trace>
  <inkml:trace contextRef="#ctx0" brushRef="#br0" timeOffset="19338.37">9878 11853 0,'0'0'15,"0"-17"-15,0 34 32,0 1-32,17 17 15,-17 1 1,0 34-1,0-17-15,0 35 16,-17 36 0,17-71-1,0-36 1,35-52 0,-17-89-1,-18-52 1,17 70-1,1 18 1,17 88 0,1 71-1,-19 34 1,-17-34 0,0 0-1,0-36 16,18-35-15,-1-35 0,-17 17-16,36-53 15,-1-34 1,-17 52 0,-1 53-1,-17 53 1,0 52-1,18 19 1,17-54 0,18-70-1,35-70 1,1-54 0,-37-17 15,-52 0-16,-35 106 1,-35 53 0,-1 70-1,18 0 1,71 0 0,17-53-1,0-17-15,54 17 16,16 18-1,-34-18 1,-71-17 0,-35 17-1,-71 18 1,0-35 0,53-18-1,35-71 16,71-70-15,36 0 0,16 53-1,-52 53 1,-35 17-16,35-17 16,17 35-1,-34 17 1,-1 54-1,-35-18 1,18 35 0,-36 0-1,-35-52 1,0-36 0,-35-18-1,17-70 16,18-18-15,53 18 0,36 52-1,-19 36-15,36-17 16,53 52 0,0 36-1,-53 52 1,-36 1-1,-34 52 1,-18-17 0,-1-71-1,36-53 1,-17-35 0</inkml:trace>
  <inkml:trace contextRef="#ctx0" brushRef="#br0" timeOffset="23911.47">10848 11748 0,'18'0'31,"-1"0"-15,1 0-1,-1 0 16,1 0 79,-18 17-95,18-17 1,-1 0-16,-17 18 16,18-18-1,0 0 1,52 17 0,1-17-1,-1 18 1,-17-18-16,18 0 15,70 0 1,18 18 0,-1-18-1,-52 0 1,-53 0-16,53 0 16,17-18-1,-17 18 1,-35 0-1,-36-18-15,36 18 16,52 0 15,18-17-15,18-1 0,0 18-1,-53-17 1,-71 17-16,53 0 15,18-18 1,-18 0 0,-35 18-1,0 0 1,-18 0 0,0 0-1,-17 0 16,0 0 1,-1 0-17,1 0 1,0 0 0,-1 0 15,1 0-16,17 0 1,-17 0-16,17 0 16,36-17-1,-1 17 1,-17-18 0,-35 18-1,35-18 1,0 18-1,53-17 1,-18-1 15,-35 18-15,17-18 0,1 18-1,17 0 1,18-17-1,-18-1 1,35 0 0,-17 1-1,35-36 1,-52 35 0,69-35-1,19 18 1,17-18-1,-88 36 17,-36-1-32,36 0 15,17-17 1,-52 0 0,-53 35-1</inkml:trace>
  <inkml:trace contextRef="#ctx0" brushRef="#br0" timeOffset="27597.1">16192 11165 0,'18'0'16,"0"0"-16,17-17 15,36-19 1,-18 1 0,35-53-1,35-18 1,1-17 15,-54 52-15,-34 36-16,34-18 15,1-35 1,17 17 0,-35 1-1,-18 34 1,36-34-1,-19 17 1,19 0 0,-18 18-1,-35-1-15,17 1 16,0-35 0,0-1 15,-17 18-16,-18 35 1,18 18-16,-18-17 16,0-1-1,17 1 1,-17-1 0,0 0-1,0 1 16,18-1-31,0-17 16,-1-1 0,19-16-1,-19 16 1,-17 19 0,0-1-1,18 18 48,-18-18-48,17 1 1,-17-1 0,18 0-1,0 1 1,-1-1-1,1 18 1,-18-17 0,35-1-1,-17 0 1,0 1-16,-1 17 16,-17-18-1,18 18-15,-36 0 47,1 18-31,-19 17-1,1 0 1,-18 18 0,18-18-1,17-17-15,-35 17 16,36-17-16,-36 35 15,0 0 1,17-18 0,19-35-1,17-18 1,0 1 0,17-36-1,19-18 16,-1 36-15,-17 17-16,35-17 16,0 0-1,-1 0 1,-34 17 0,0 18-1,-18 18 1,17 17-1,1-18 1,0 1 0,-18 0-1,17-18 1,-17 17 15,18-17-15,0 0-1,17 0 1,0 0 0,-17 0-1,-1 0 1,-17 18 31,-17-18-32,-1 18 1,0-1 0,1 19-1,-18-19 1,17 1 0,-17-1-1,-1 1 1,1-18 15,0 0-15,17 0-16,-17 0 15,-18 0 1,18-18 0,17 18-1,0 0 16,36 0 32,0 0-47,-1 0-1,1 0 16,0-17-15,-1 17-16,19-18 16,-19 18-1,18-17 1,1 17 0,-19 0-1,1 17 16,-18 1 1,-18-18-32,18 17 15,0 1 1,18-36 31,-18 1-32,18-18 1,-18-1 0,0 1-1,-18 35 1,0 0 0,-17 18-1</inkml:trace>
  <inkml:trace contextRef="#ctx0" brushRef="#br0" timeOffset="149582.37">7867 7673 0,'0'-18'16,"0"1"-16,0-36 15,0 17 1,0 19 31,0 34-47,0 54 31,0 0-31,0-19 16,0 37-1,0 34 1,18-35 0,-1-70-1,19-36 1,-36-17-16</inkml:trace>
  <inkml:trace contextRef="#ctx0" brushRef="#br0" timeOffset="150033.41">7885 7620 0,'0'0'0,"0"-18"0,-36-17 16,19 0-1,17 17-15,-18 1 16,36-1 0,35-17 15,52-18-16,-34 35 1,52-35 0,-52 35-1,-36 36 1,-17 35 0,-18 0-1,0-18-15,18 18 16,-18-18-16,17 71 31,1-35-31,-1 17 16,-17-17 15,0-36-15,-35 0-1,-53-17 1,17-1-1,36-17-15,-53 0 16,-18 0 0</inkml:trace>
  <inkml:trace contextRef="#ctx0" brushRef="#br0" timeOffset="151383.88">5697 8255 0,'0'-18'0,"0"1"32,0-1-17,-35 0 1,17 18-1,18 18-15,-17 17 16,17 1-16,-18 34 16,18 36-1,35 0 1,-17-36 0,-18-52-1,0-71 16,-18 35-15,18-70-16,0-53 31,0 53-15,0 0 0,0 35-1,18 35 1,17 1-1,54-19 1,16 19 0,1-1-1,-35 18 1,-18 0 0,0 18-1,-18-1 1,-17 19-1,-1-19 17,1 19-32,17-1 31,18 0-15,0 36-1,-35-36 1,-18 18-1,-36 0 1,-34 0 0,-1-36-1,36-17-15,-53 18 16,-71 0 0,35 17-1,54 0 1,52-35-1</inkml:trace>
  <inkml:trace contextRef="#ctx0" brushRef="#br0" timeOffset="152066.99">7179 9402 0,'0'0'0,"0"-18"0,18 18 15,-1 18 17,-17-1-17,0 36 1,0 35-1,0 18 1,0-35 0,0-36-16,18 18 15,0-18 1</inkml:trace>
  <inkml:trace contextRef="#ctx0" brushRef="#br0" timeOffset="152552.6">7161 9525 0,'0'0'0,"0"-35"0,0-18 16,18 18-1,17 17 1,1-17 15,34 17-15,18 0-1,-35 18 1,-35 0-16,35 0 16,-36 0-16,1 0 15,0 18 1,-1 17 0,-17 1-1,0-19 1,18 36-1,0 18 17,-1 17-17,1-18 1,-18 1 0,-18-1-1,-52-17 1,-54-17-1,36-36 1,35 17-16,-35-17 16,-18-17-1</inkml:trace>
  <inkml:trace contextRef="#ctx0" brushRef="#br0" timeOffset="153169.34">9102 9225 0,'-18'-35'31,"18"53"16,0-1-32,0 1-15,18 52 16,-18 54 0,17-18-1,1-53 1,-18-36-1,18 1-15,-1-18 32,-17-35-32</inkml:trace>
  <inkml:trace contextRef="#ctx0" brushRef="#br0" timeOffset="153770.28">9031 9296 0,'-18'-18'0,"36"-17"31,-18 17-15,35-17-1,36 17 1,-36-17 0,1 17-16,34 1 15,-17-19 1,35 19-1,-35-1 17,-18 18-17,-35 18 1,18-1 0,0-17-1,-1 18 1,-17 0-1,0-1 1,0 36 0,0 18-1,18 35 1,0-53 0,17 35-1,-18-53 1,-17-17 15,-35-1-15,-18-17-1,18 0-15,-53 18 16,-53 17 0,53 0-1,52-17 1,19 0-1,17-1-15</inkml:trace>
  <inkml:trace contextRef="#ctx0" brushRef="#br0" timeOffset="170072.83">18486 7108 0,'0'-17'0,"0"34"0,17-52 16,1 18 0,-18-1-16,17 0 15,-17 36 17,0 0-32,0 52 15,-17 89 1,-18 35-1,17-35 1,18-71 0,0 18-1,18-36 1</inkml:trace>
  <inkml:trace contextRef="#ctx0" brushRef="#br0" timeOffset="170456.68">18309 7655 0,'0'0'15,"0"-17"1,0-1-16,0 0 15,0 36 17,18 35-17,-18-18 1,0 0-16,17 18 16,19 18-1,34-18 16,1-53-15,-18 0 0,35-71-1,0-17 1,-35 0 0</inkml:trace>
  <inkml:trace contextRef="#ctx0" brushRef="#br0" timeOffset="-165138.37">12647 6932 0,'-53'-70'15,"18"34"1,17 36-16,18-17 16,0 34 30,-17 19-30,-1-1-16,0 35 16,-52 89-1,-1 35 1,1 0 0,34-88-1,1-18 1,17-53-1,18-52 1,18-36 0,0-18-1,52-17 1,1 71 15,17 69-15,-35 54-1,-18 35 1,-17-70 0,-18 35-1,0-53 1,0-36 0,18-17 30,-1 0-46,18 0 16,-17 18-16,35 0 16,-18-1-16,36 36 15,52 18 1,1-18 15,-1-53-15,1-36-1,-36 1 1,53-35 0,-18 17-1,-52 17 1,-53 36-16,17 0 16,-17 36-1,-1 34 1,1 1-1,17-18 1,-17-53-16,35 0 16,70-71-1,71-70 17,18-53-17,-106 53 1,35-71-1,-71 36 1,-34 17 0,-54 53-1,-17 71 1,-18 0 0,0 35-1,18 0 1,17 17-1,18-34 17,18-1-17,-18-17 1,0-18 0,17 18-16,-17-36 15,18-70 1,-18 88-1,-53-18 1,18 36 0,-71-18-1,-53 0 1,0 36 0,54-1-1,-37 18 1,72 35-1,35-17 1,-1 0 0,36-1-1,-35 1 17,35-1-17,-18-17 1,18-35-1,-35 0 1,0 0 0,-53-18-1,-18 35 1,18 0 0,35 18-16,-53 18 15,-88 0 1,0 17-1,0 18 1,53 0 15,70-18-15,1 0 0,52 1-1</inkml:trace>
  <inkml:trace contextRef="#ctx0" brushRef="#br0" timeOffset="-163586.78">15593 8396 0,'17'0'0,"-34"0"16,70 0-16,-18 0 0,18 0 15,70-18 1,-17 1-1,-35-1 1</inkml:trace>
  <inkml:trace contextRef="#ctx0" brushRef="#br0" timeOffset="-163019.36">15522 8714 0,'0'0'15,"-17"35"-15,17 18 0,-18 88 16,0-53-1,1-53-15,-1 18 16,0 18 0,18-53 15,18-1-15,0-17-1,-1 0 1,19 0-1,-1 18 1,35-18 0,36 0-1,0-18 1,-35 1 0,-1 17-1</inkml:trace>
  <inkml:trace contextRef="#ctx0" brushRef="#br0" timeOffset="-162585.41">16034 8378 0,'0'0'0,"0"-17"0,0-1 16,17 18 0,-17 18 15,0 35-15,0 35-1,-17 71 1,-1-36-1,18-70-15,-18 53 16,18-71-16,-17 53 16</inkml:trace>
  <inkml:trace contextRef="#ctx0" brushRef="#br0" timeOffset="-161150.81">16087 8484 0,'0'0'0,"-18"0"47,18 36-32,0-19-15,-18 36 16,18 35 0,-17 18-1,-1 0 1,0 0 0,18-36-1,0 1 16,0-18-15,0-18 0,18-17-1,-18-1 1,18-17 31,-18 18-32,17-18 1,1 0 0,0 0-1,-1 0 1,1 0 15,0 0-15,-1 0-1,1 0-15,-1 0 16,19-18 0,17 1-1,0-1 1,-18 18 0,-17 0-16</inkml:trace>
  <inkml:trace contextRef="#ctx0" brushRef="#br0" timeOffset="-160499.89">16228 8467 0,'0'-18'15,"0"36"-15,17-36 0,1 18 16,17-18-1,18 1 1,0-1 0,-35 18-1,-1 0 1,1 0 0,-18 18-1,-18-1 1,18 1-1,0 0-15,0 17 16,0 53 0,0 18-1,-17-18 1,-1-35-16,18 53 16,-17 35 15,17-70-31</inkml:trace>
  <inkml:trace contextRef="#ctx0" brushRef="#br0" timeOffset="-157463.28">14887 8326 0,'0'17'32,"0"1"-32,0 35 15,-17-18 1,-1 53 0,-17 124-1,17-89 1,36 54-1,-1-107 1,-17-17-16,18-35 0</inkml:trace>
  <inkml:trace contextRef="#ctx0" brushRef="#br0" timeOffset="-156779.15">14975 8378 0,'0'0'0,"0"-17"16,0-1 0,0 1-1,18 17-15,35 0 32,-35 0-32,17 0 15,71-18 1,-18 0-1,-35 18 1,0 0 15,-36 18-15,-17 0 0,0-1-1,0 18 1,18-17-1,-18 17 1,18 1 0,-18-19-1,0 1 1,-18 35 0,0 53-1,18 17 1,-17-17-1,-1 35 1,0-17 15,1-54-15,-1-52 0,-17 17-16</inkml:trace>
  <inkml:trace contextRef="#ctx0" brushRef="#br0" timeOffset="-147736.79">18944 8872 0,'0'0'0,"0"18"62,18-18-15,-1-18-47,19 18 16,34-35-1,-17 17 1,-18 1-16,1-1 16,-19 18-1</inkml:trace>
  <inkml:trace contextRef="#ctx0" brushRef="#br0" timeOffset="-146851.43">23266 8308 0,'0'0'16,"-18"0"-1,0 0 1,18-18-16,-17 18 16,17-17-1,17-19 1,19 1 0,17-18-1,-36 36-15,107-54 16,-36 18 15,-35 35-31,53-34 16,-1-19-1,-52 36 1,-53 17 0,-35 36 15,17-1-16,1-17-15,-18 18 16</inkml:trace>
  <inkml:trace contextRef="#ctx0" brushRef="#br0" timeOffset="-133208.41">17480 8767 0,'18'0'32,"-18"17"-1,0 1 0,17-18-15,1 0 31,0 0-32,-18-18 1,0 1-1,0-1 1,-18 18 0,0 0 15,-17 0-15,17 18-1,1-1 1,17 1-16,0-1 15,0 1 1,0 0 0,0-36 15,17 18-15,-17-18-1,18 1 1,-18-1-1,-18 18 17,1 0-17,17 18 1,-18-18 0,18 17-1,0 1 1,18 0-1,-1-18 1,1 0 0,-18-18 15,0 0-15,-18 1-1,1 17 1,17-18-1,0 36 17</inkml:trace>
  <inkml:trace contextRef="#ctx0" brushRef="#br0" timeOffset="-132602.87">18098 8925 0,'0'0'16,"-18"0"-16,-17 18 16,35 0-16,-36-1 15,19 18 1,-1-17 15,36-18 0,-18-18-15,0 1 0,17-1-1,-17 1-15,-17 17 31</inkml:trace>
  <inkml:trace contextRef="#ctx0" brushRef="#br0" timeOffset="-131264.25">22401 8802 0,'-17'17'16,"17"-34"-1,0-1 1,-18 18 0,18-17-1,-18 17 1,18-18-1,-17 18 1,-1 0 0,18 18-16,0-1 31,0 1-15,18-18-1,-1 0-15</inkml:trace>
  <inkml:trace contextRef="#ctx0" brushRef="#br0" timeOffset="-127079.78">4939 8414 0,'0'0'0,"0"17"63,-18-17-48,1 18-15,17 0 16,-36 35 0,19-18-1,17-18-15,-18 19 16,18-19-16,0 1 16,18-36 15,-1 1-16,-17-1-15,0 0 32,-35 1-32</inkml:trace>
  <inkml:trace contextRef="#ctx0" brushRef="#br0" timeOffset="-126696.58">4198 8431 0,'0'0'0,"-18"0"0,1 0 31,17 18-31,-18 35 16,18-18 0,0 0-1,35 1 1,1-19 0,-1-17 15,-35-17-16,0-1-15,0 0 16,-18-34 0,1 52-16</inkml:trace>
  <inkml:trace contextRef="#ctx0" brushRef="#br0" timeOffset="-124913.53">16651 8502 0,'0'-18'15,"0"1"1,0-1 0,0 0-1,-18 1 1,18-1 15,0 0 0,0 36 126</inkml:trace>
  <inkml:trace contextRef="#ctx0" brushRef="#br0" timeOffset="-115855.38">16422 8132 0,'-18'0'15,"1"0"1,-1 0 0,0 0-1,1 0 17,34 0 14,1 0-30,0 17 0,34-17-1,-16 18 1,-19-18-16,19 0 16,-19 0 15,-34 0 0,17 17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06:46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6350 0,'-17'0'0,"-19"0"16,-17 0 0,18 0 15,53 18 16,-1-1-32,1-17 1,17 18 0,36 0-1,70-1 1,-17-17 0,-54 0-16,89 18 15,88-1 1,0-17-1,-18 18 1,18-18 15,-88 0-15,52-18 0,-70 18-1,-105 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29:07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12612 0,'0'-18'0,"0"36"0,-18-53 15,18 17-15,0 0 16,-17 1-1,-1 17 1,18 35 0,0 0-1,0 0-15,18 36 16,-18 88 0,0 52-1,-18-17 1,18-52-1,18-107 1,-1-18 0</inkml:trace>
  <inkml:trace contextRef="#ctx0" brushRef="#br0" timeOffset="700.35">12294 12365 0,'0'-18'0,"0"36"0,0-53 15,0 17 1,0 0-16,36-17 31,16 35-15,-16-18-16,34 18 15,-17-17-15,71-1 16,105-17 15,18 0-15,-53-1-1,-106 19 1,-53 17-16,18 0 16,0 17-1,-35 36 1,-18 35 0,0 18-1,-18 88 1,18 18-1,36 17 1,-1-88 0,35 18-1,-17-53 1,-53-53 0,-17-36 15,-36 1-16,-88-18 1,-89 0 0,-105 0-1,0 18 1,159-18 0,123 0-16,-18 0 15,54 17 1</inkml:trace>
  <inkml:trace contextRef="#ctx0" brushRef="#br0" timeOffset="6573.19">12577 12735 0,'-18'-17'16,"18"-19"15,0 19-15,18-1-1,-1 18-15,1 35 16,-18 1 0,17 34-1,1 54 1,-18-1 0,0-52-1,18-54 1,-18-87 15,0 17-15,0 18-16,17-71 15,-17 70 1,0 19 0,18 34-1,0 36 16,-1-17-31,19 17 32,-19-18-17,1-35 1,17-18 0,-17-17-1,17-53 1,-17 0-1,-1 52 1,-17 54 0,18 17-1,0 36 1,-1-36 0,19-17-1,-19-36 16,1-17-15,17-36 0,0 18-1,-35 18 1,36 35 0,-36 18-1,17 17 1,-17 0-1,0-17 1,-53-1 0,36-17-1,-36-17 1,18 17 0,35-18-1,-18 1-15,0-19 31,36 19-15,0-19 0,17 19-1,-18-1 1,1 18 0,-18-18 30,-18 18-30,1 0 0,-18 0-1,-1 18 1,19 17 0,-1 1-1,36-1 1,-1-17-1,36 17 1,-18 0 0,36 18-1,0-18 1,-36 18 0,-35-17-1,-18-19 1,-17 18-1,-18-35 1,0-52 0,53 16-1,18-34 1,52-19 0,18 19 15,-35 17-16,18-18 1,-53 36 0,-18 0-1,-36 35 1,36 53 0,0-18-1,0 53 1,0-17-1,0-36 1,-35-35 15,0-53-15,35 18 0,0 0-16,0-18 15,35 0 16,0 70-15,36 36 0,-18 71-1,-36 17 1,1-53 0,-18 0-1,0-35 1</inkml:trace>
  <inkml:trace contextRef="#ctx0" brushRef="#br0" timeOffset="9076">13758 12577 0,'-17'0'15,"34"0"-15,-87 17 0,17-17 16,35 0-1,-35 0 1,36 0-16,-19 0 16,19 0-1,34 0 1,1 0 0,53 18-1,34-18 1,54-35-1,53-18 1,35 0 0,-88 0-1,87-53 1,-52-18 0,1-17 15,-72 53-16,36-35 1,-36 17 0,18 18-1,-35 35 1,176-71 0,-158 54-1,70-54 1,-18 1-1,-70 17 1,35-35 0,36 17-1,17 36 1,-36 18 15,-52 34-15,-71 1-16,36 0 15,-36 17-15,18-17 16,35-18 0,1 0-1,-19 18 1,18-18 0,-35 18-1,-17-1 1,-36 1-1,17 0 1,19 17 0,-19 0-1,1 1 1,-1-1 0,1 1 15,17-1-16,18-17 1,0 17 0,18-17-1,35-1 1,-18 19 0,-18-1-1,-34 18-15,16-18 16,54 1-1,0-18 1,18-1 0,-54 1-1,36 0 17,-18 17-17,-52 0 1,-19 18-1,1-17 1,17-1 0,0 1-1,-17-19 1,-18 19 0,0-1-1,0 0 1,0 1 15,18-1-31,-18 0 16,17-17-1,1 18 17,-18-19-17,18 19 1,-1-1-1,1 0 1,-1 1 0,1 17-1,-18-18 1,18 18 0,-1-18-1,-17 1 1,18-1-1,0-17 17,-18 17-17,17 18-15,-17-17 16,0-1 0,-17 18 46,-1 0-31,18 18-15,-18-18 0,1 17-16,-1 1 15,0-18-15,-17 35 16,0 0-1,0 18 1,17-35 0,18 0-1,0-36 17,18-17-1,-1-1-16,-17 19-15,18-18 16,17-18 0,-17 35-1,17 0 1,-17 1 0,-1 17-1,-17 17 1,0 19-1,0-1 1,0 18 0,0-36-16,0 36 15,0-17 17,18-1-17,0-53 1,-1 1-1,1-1 1,-18 0 0,-18 36 15,1 0-15,-19-1-1,19 1-15</inkml:trace>
  <inkml:trace contextRef="#ctx0" brushRef="#br0" timeOffset="11559.12">16686 7938 0,'-17'0'0,"-1"-18"16,0 18-1,1 0 1,34-18 15,1 18-15,35-17-1,0-1 1,-35 18-16,52-18 16,36 18-1,17 18 1,-34 17 0,-36-17-1,17 0 1,18-18-1,-17-18 1,17 0 15,-35 18-15,35-17 0,0-1-1,1 0 1,-37 1-1,19 17 1,0-18 0,-1 18-1,-17 0 1,-18 0-16,36 0 16,35 0-1,-18-18 1,-35 18-1,0-17 1,0 17 15,-18 0-31,18 0 16,35 17 0,36-17-1,-36 0 1,53-17-1,18-1 1,-18 18 0,-71-18-1,-17 18 1,-18 0 0,-35 18-1,18 0 1,0-1 15,-1 1-31,1-18 16,53 18-1,52-18 1,-35 0 0,-35-18-16,35 18 15,18-18 1,-53 1-1,-71 17 17,1 0 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11:32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15311 3863 0,'0'0'15,"0"18"1,17-18 0,18 0-1,107 17 1,87-17-1,-35 0 1,-88 0-16,105 0 16,125 0-1,-248 18 1,-53-18 0,-35 17-1,-18 1 1,-52 0-1</inkml:trace>
  <inkml:trace contextRef="#ctx0" brushRef="#br0" timeOffset="2900.95">26282 10407 0,'-35'0'0,"70"0"0,-88-18 16,-18 18-1,54 0 1,17-17 156,17 17-156,-17-18-1,0 0 48,-17 18-48,-1 0-15,18-17 16,-17 17-16,-1 0 16,0 0-16,36 0 78,0 0-78,-1 17 15,71-17 1,89 18 0,52 0-1,-88-1 1,-88-17-16,35 36 15,-52-19 1,-54 1 0</inkml:trace>
  <inkml:trace contextRef="#ctx0" brushRef="#br0" timeOffset="3184.45">26070 10707 0,'18'0'16,"0"0"-1,34 0 1,54 0-1,53 0 1,-53 0 0,-36 0-16,36 0 15,-18 0 1</inkml:trace>
  <inkml:trace contextRef="#ctx0" brushRef="#br0" timeOffset="3635.7">27129 10125 0,'-18'-18'0,"36"36"0,-54-54 16,19 19-16,-36-1 16,35 1-1,18 34 1,53 36 0,35-18-1,53 54 16,-17-19-15,-18 1 0,-71-18-1,-35-36-15,0 19 16,-71 16 0,-87 19-1,-1 0 1,53-19-1,71-34-15</inkml:trace>
  <inkml:trace contextRef="#ctx0" brushRef="#br0" timeOffset="5421.09">28981 9790 0,'0'17'15,"0"1"1,-18 35-1,0-18-15,-17 53 16,-35 89 0,-1-1-1,36-52 1,17-54 0,18-35-1,18-70 1,-18-71-1,17 0 1,-17 53-16,18-70 16,17-36-1,1 89 17,-1 52-17,0 53 1,18 71-1,-18 35 1,18-17 0,0-36-1,-18-70 1,54-36 0,-1-70-1,-35-71 1,-18 18-1,-17 0 1,-36 105 0,0 72-1</inkml:trace>
  <inkml:trace contextRef="#ctx0" brushRef="#br0" timeOffset="6571.54">29598 10160 0,'0'0'16,"0"18"-16,-18-18 15,1 35 1,17-17-1,0-1-15,0 18 16,17-35-16,1 36 16,35-36 15,35-18-15,-53 0-1,18-70 1,-70 0-1,-19 35 1,-16 53 0,-1 35-1,35-17-15,-35 53 16,0 34 0,53 1-1,35-70 1,-17-19-16,35-17 15,88-17 1,18-72 0,-18-87-1,-71 35 17,-52 70-32,35-35 15,-35 54 1,-54 104-1,1 37 1,0-19-16,0 54 16,-1 70-1,54-71 1,0-52 0</inkml:trace>
  <inkml:trace contextRef="#ctx0" brushRef="#br0" timeOffset="7205.48">29916 10301 0,'-18'-35'0,"0"0"15,36-1 1,70-17 15,0 36-15,89-36-1,-1 0 1,-52 18 0,-89 35-1,-53 17 1,-17 36 0,-18 35-1,18 1 1,35-37-1,17 37 1,1-54 0,35-35 15,17-53-15,1-53-1,-18 18 1,-18 0-1,-17 88 1,-53 70 0,-1 36-1,36-35 1,18-1 0,53-52-1,17-36 1,-18-35-1,18-88 1,-35-17 0,-35 52 15,-36 88-15,1 36-16</inkml:trace>
  <inkml:trace contextRef="#ctx0" brushRef="#br0" timeOffset="7907.05">31344 10072 0,'0'0'0,"18"-35"0,-18-1 16,0 1-16,0-18 15,-35 18 1,-18 70-1,-18 71 1,18-18 0,18 53-1,53-17 1,52-71 15,18-71-15,-17-17-1,17-89 1,-53-35 0,-52 54-1,-71 87 1,-18 53 0,53 18-1,18 0 1,70-53-1,53-35 1,18 0 0,-53 17-1,53 0 1,17 36 0,-52 52-1,-71 36 1,0-18-1,-18-52-15,0 17 16,-17-18 0,17-17-1,1-54 1,34-17 0,54-88-1,17-35 1,18 35-1,-71 105 1,-17 36 0</inkml:trace>
  <inkml:trace contextRef="#ctx0" brushRef="#br0" timeOffset="8407.16">32103 9772 0,'0'0'0,"35"-71"16,-17-17 0,-1 18-1,1 70 1,0 105 0,-36 72-1,0-54 1,18-52-16,-17 35 15,17-18 1,17-53 15,36-70-15,0-36 0,35-70-1,-35 18 1,-17 70-1,-54 53 1,0 17-16,-52 19 16,-54 52-1,1 0 1,70-35 0,53 0-1,18 18 1,70-1-1,0-17 17,-53-18-32</inkml:trace>
  <inkml:trace contextRef="#ctx0" brushRef="#br0" timeOffset="9844.19">29333 10971 0,'18'-17'0,"-36"34"0,71-105 15,-53 71-15,0-36 16,0 17 0,-35 72-1,17 34 1,-17 89 0,-18 35-1,18-18 1,17-87 15,1-72-31,17 36 16,17-106 15,1-17-15,-18 34-16,-18-52 15,-70-18 1,-53 89-1,0 87 1,53 36 0,70-35-1,53-1 1,71-35 0,71-35-1</inkml:trace>
  <inkml:trace contextRef="#ctx0" brushRef="#br0" timeOffset="10326.36">29580 11324 0,'0'0'0,"-35"-17"15,-35-1 1,34 0-1,36 36 1,18 35 0,17 17-1,1-17 1,16-53 0,-16-17-1,-19-1 1,36-53-1,0-17 1,0-18 0,-88 89-1,-18 17 1,18 17-16,-36 36 16,-52 36-1,52-1 1,53-35-1,18-36-15,36 36 16,52 0 0,35-35-1,18-36 1,-52-35 0</inkml:trace>
  <inkml:trace contextRef="#ctx0" brushRef="#br0" timeOffset="10759.71">30357 11183 0,'0'0'0,"-18"-35"16,0-1-1,18 19 1,0-1 0,0 71 31,-17-18-47,17 1 0,-36 70 15,1 17 16,35-52-15,18-19 0,35-34-1,17-53 1,36-71 0,-53 35-1,35-52 1,-70 52-1</inkml:trace>
  <inkml:trace contextRef="#ctx0" brushRef="#br0" timeOffset="10995.76">30886 11201 0,'70'-53'15,"-140"106"-15,176-142 16,-89 89 15,-34 36-15,-36 52 0,0 18-1,0-18 1,35-70-1,18-1-15</inkml:trace>
  <inkml:trace contextRef="#ctx0" brushRef="#br0" timeOffset="11159.95">30974 10954 0,'0'0'0,"0"-36"0,0 19 16,-18-1-16,1 18 15,-1 35 1,36 18 0</inkml:trace>
  <inkml:trace contextRef="#ctx0" brushRef="#br0" timeOffset="11710.3">31556 11148 0,'0'0'0,"35"-18"0,-35 0 15,0-17 1,-70 18 0,-19 17-1,1 52 1,53-34-16,-53 53 31,0 35-15,70-1-1,53-52 1,36-17 0,52-36-1,36-36 1,0-34-1,-18-71 1,-88 52 0,-18-16-1,-53 34 1,-70 89 0,18 17-1,-18 71 1,17 17 15,53 1-15,36-36-1,0-53 1,35-17 0,-36-18-16</inkml:trace>
  <inkml:trace contextRef="#ctx0" brushRef="#br0" timeOffset="13262.53">24112 9119 0,'0'0'16,"18"0"15,0-17-15,-1 17-1,1 0-15</inkml:trace>
  <inkml:trace contextRef="#ctx0" brushRef="#br0" timeOffset="17179.43">7444 7920 0,'0'0'16,"17"-18"-16,1 18 15,-18-17 188</inkml:trace>
  <inkml:trace contextRef="#ctx0" brushRef="#br0" timeOffset="92216.67">13882 5662 0,'0'0'16,"0"-18"-16,-35-87 15,-1 34 1,1 53 0,35 54-1,0-19-15,-18 36 16,1-17-16,-1 69 15,0 19 17,1-18-17,17-53 1,0-71 15,17-70-15,1 17-1,0 18-15,17-35 16,18 0 0,-18 88-1,0 35 1,-17 71 0,0-35-1,-18 17 1,17-53-1,-17-17 17,36-54-1,-1-34-15,18-18-1,-18 35 1,-35 35-16,35 0 15,1 1 1,34 17 0,1 35-1,-18 0 1,-18 36 0,-17-1-1,-18-17 1,0-35-1,17-18 17,36-71-17,18-52 1,-1 35 0,-34 35-1,-19 53-15,1 0 16,-18 53-1,17 35 1,-17 0 0,0-35-1,0 18 1,-17-54 0,17-34-1</inkml:trace>
  <inkml:trace contextRef="#ctx0" brushRef="#br0" timeOffset="92383.1">14781 5503 0,'0'-35'16,"0"70"-16,0-105 0,0 35 0,-17 17 31,17 0-31,-18 18 16,0 18-1,36 35 1,35 35-1,-35-70-15</inkml:trace>
  <inkml:trace contextRef="#ctx0" brushRef="#br0" timeOffset="93018.08">15205 5609 0,'17'-35'16,"-34"70"-16,52-88 0,-17 0 15,-1 0 1,-17 18-1,-17 35 1,-36 35 15,-35 71-15,17 0 0,36 18-1,70-36 1,18-53-1,0-35-15,17 0 16,36-35 0,-35-53-1,-71-36 1,-18 71 0,-35-35-1,18 53 1,35 17-1,18 0 17,34 18-17,37 18 1,34 35 0,-52 35-1,-36-17 1,-35-54-16,-18 36 15,-52 0 1,-1-35 0,18-36-1,18-35 1,35-53 0,53 1-1,0 52 16,0 53-15,-18 0-16</inkml:trace>
  <inkml:trace contextRef="#ctx0" brushRef="#br0" timeOffset="94001.2">16175 5574 0,'0'0'15,"-18"-18"-15,-52-35 16,34 18 0,19 35-16,-1-18 15,0 18 1,1 53 0,-1 18-1,1-18 1,17 53 15,35-18-15,35-35-1,-17-53 1,35-18 0,-17-70-1,-53-53 1,-54 35-1,-17 53 1,-35 53 0,0 71-1,35 34 1,53-34 0,71 0-1,70-54 1,0-70 15,-18-53-15,-70 1-1,0-72 1,-35 54 0,-18 87-1,-35 72 1,17 34-1,-17 71 1,17-17 0,53-1-1,1-70 1,34-17 0,1-72-1,-1-70 16,19-35-15,-54 71 0,-35 35-16,35-1 15,-35 19 1,-53 70 0,-35 17-1,0-17 1,17 18-1,18-19 1,53 1 0,0-35-1,36 0 1,16 17 0,19 0 15,-36-17-31,-17-1 15,0 1-15</inkml:trace>
  <inkml:trace contextRef="#ctx0" brushRef="#br0" timeOffset="94737.81">16986 5609 0,'0'0'0,"-17"-17"16,-19-1 0,36 36 31,0-1-47,18 1 15,17 35 1,1-18-1,-1-17 17,-18-18-32,36 0 15,36-53 1,-37-35 0,-52 17-1,0 18 1,-52 53-1,-19 53 1,18 35 0,35-17-1,71-1 1,18-34 0,52-36 15,1-36-16,-54-52 1,-52 35 0,0-35-1,-54 35 1,19 35 0,34 36 15,19 17-16,34 1 1,18 17 0,-35-18-1,-35 0-15,17 0 16,-17 36 0,-89 17 15,-70 36-16</inkml:trace>
  <inkml:trace contextRef="#ctx0" brushRef="#br0" timeOffset="95637.22">10213 7320 0,'-18'-18'16,"36"36"-16,-36-71 15,18 36 1,18 17 0,-18 17-1,0 1 1,0 35 0,-18 0-1,1-18-15,-19 53 16,1 0-1,35-52-15</inkml:trace>
  <inkml:trace contextRef="#ctx0" brushRef="#br0" timeOffset="96421.43">22313 7232 0,'18'0'0,"-36"0"0,36-18 15,-18 1 1,-18 17 0,18 17-1,-35 71 1,0 71-1,17-35 1,18-71-16,0 52 16,0 37-1</inkml:trace>
  <inkml:trace contextRef="#ctx0" brushRef="#br0" timeOffset="96687.95">22013 7743 0,'18'0'16,"-36"0"-16,54-17 0,-19 17 47,1 17-16,0 1-31,17 0 16,0 17-1,-17-35 1</inkml:trace>
  <inkml:trace contextRef="#ctx0" brushRef="#br0" timeOffset="157853.34">20990 14746 0,'-17'0'0,"34"0"0,-52-18 16,17 18-1,1 0 48,-1 0-48,0 0 17,36 0-1,-18 18-15,35-18-1,1 18 1,17-18-1,-36 0-15,18 17 16,1-17-16,17 18 31,52-18-15,37 18 0,16-1-1,-34 1 1,52 0-1,-17-1 1,-18 1 0,-53-18-1,-35 0-15,35 0 16,71 17 0,18 1-1,-19-18 1,-70 18-1,18-18 1,-17 17 0,-54-17-1,0 0 17,-17 0 14,-36 0 33,18-17-64</inkml:trace>
  <inkml:trace contextRef="#ctx0" brushRef="#br0" timeOffset="160759.57">8431 14852 0,'-17'0'15,"-1"-18"1,0 18 0,1 18-1,34-18 16,-17 18-15,36-18-16,17 0 16,123 0-1,71-18 1,18 18 0,-89-18-1,-105 18 1,70 0-16,53 0 31,-71 0-15,-52 0-1,-18 0 1,-36 0 0,1 0-1,-36 0 1,1 0-1,-36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10:15:22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2064 0,'17'0'31,"1"0"-15,0 0-1,17 17 1,35-17 0,-17 18-1,-17-18-15,16 0 16,-16 0-16,17 18 16,35-18-1,-18 17 16,-17-17-15,0 18 0,-18-18-1,1 18 1,-1-18 0,-17 0-1,-1 0-15,1 17 16,0-17 15</inkml:trace>
  <inkml:trace contextRef="#ctx0" brushRef="#br0" timeOffset="1171.79">1588 3104 0,'-18'0'0,"36"0"0,-54 0 16,19 18-1,34-18 32,1 0-31,0 0-16,17 0 15,18 0 1,-18 0-16,36 18 16,52-18 15,-17 17-16,-36-17 1,-34 18 0,-19-36 15,-17 1-15,-17 17-1</inkml:trace>
  <inkml:trace contextRef="#ctx0" brushRef="#br0" timeOffset="2139">1588 4039 0,'-18'0'16,"18"18"62,18-18-47,-1 0-31,18 0 0,18 18 16,53-18 0,0 17-1,0 1 16,-71-18-15,-17 0-16,17 18 16,-17-18-1</inkml:trace>
  <inkml:trace contextRef="#ctx0" brushRef="#br0" timeOffset="3225.87">1729 5027 0,'-18'0'15,"36"0"48,-1 0 15,1 0-78,0 0 0,34 0 16,-16 0-1,34 0 1,-17 0-16,35 0 15,71 0 1,-18 0 0,-35 0-1,-53 0 1,-18 18 0,-17-18-1,-36 0 32</inkml:trace>
  <inkml:trace contextRef="#ctx0" brushRef="#br0" timeOffset="4671.81">1535 5944 0,'17'0'47,"1"0"-31,-18 18-1,18-18-15,17 18 16,53-18-1,18 17 1,-18-17 0,-53 0-16,53 0 31,36 18-15,-1-1-1,-34 1 1,-19-18-1,-35 0 1,-17 0 0,0 0-1,-36 0 32</inkml:trace>
  <inkml:trace contextRef="#ctx0" brushRef="#br0" timeOffset="5741.49">1376 7038 0,'17'18'32,"1"-18"14,0 0-30,-1 0 0,1 0-16,35 0 15,-18 0-15,106 0 16,-52 0 0,34 0-1,-35 17 1,-35-17-1,-35 0 1</inkml:trace>
  <inkml:trace contextRef="#ctx0" brushRef="#br0" timeOffset="6908.69">1482 7955 0,'-18'0'31,"0"0"-15,36 0 15,0 18-31,17-18 15,-17 0 1,17 0 0,53 17-1,36-17 1,17 18 0,-53-18-1,18 18 1,-36-18-1,-52 0 1,-18-18 15,-18 18-15</inkml:trace>
  <inkml:trace contextRef="#ctx0" brushRef="#br0" timeOffset="7742.41">1552 8943 0,'18'0'0,"-36"0"0,36 18 16,0-18 0,-18 17-1,35-17 1,18 0-1,35 0 1,-18 0 0,-17 0-16,36 0 15,52 0 1,-53 0 0,-35 0-1,-36 18 16</inkml:trace>
  <inkml:trace contextRef="#ctx0" brushRef="#br0" timeOffset="8627.14">1623 9807 0,'0'0'0,"-18"18"15,1-18-15,17 17 32,35-17-17,0 0 1,-17 0-1,35 0 1,-18 0-16,18 0 16,70 0-1,1 18 1,-1-18 0,-35 0-1,1 0 1,-36 0-1,-36 0 1,-34 0 0,-1 0-1</inkml:trace>
  <inkml:trace contextRef="#ctx0" brushRef="#br0" timeOffset="9979.16">1517 10813 0,'-18'0'0,"18"17"31,18 1-15,17-18-1,53 18 1,54-18 0,-54-18-1,-35 18-15,52-18 16,-16 18 0,-36 18 15,-36 0-16,1-18 1</inkml:trace>
  <inkml:trace contextRef="#ctx0" brushRef="#br0" timeOffset="10998.01">1605 11959 0,'18'0'47,"-1"0"-32,1 0-15,53-17 16,-1-1 0,-35 18-16,54-18 31,52 18-15,0-17-1,-53 17 1,-53 0-1,-17 0-15</inkml:trace>
  <inkml:trace contextRef="#ctx0" brushRef="#br0" timeOffset="11664.96">1623 12647 0,'17'0'47,"1"0"-47,0 0 15,35 18 1,-36-18-16,54 0 15,52-18 1,18 0 0,-17 18 15,-36 18-15,-53 17-16</inkml:trace>
  <inkml:trace contextRef="#ctx0" brushRef="#br0" timeOffset="34655.28">18344 2505 0,'18'0'46,"0"0"-30,-1 0 0,1 0-16,0 0 15,35 0 1,-1 0 15,1 0-15,-17 0-16,17 0 15,-18 0 1,-18 0 0,-34 0 46,-1 0-31,1 0-31,-36 0 16,35 0-16,-17 0 16,-1 17 15,19-17-15,17 18 15,17-18 0,1-18-15,0 1-1,-1 17 1</inkml:trace>
  <inkml:trace contextRef="#ctx0" brushRef="#br0" timeOffset="41915.03">20144 5380 0,'-18'0'0,"0"0"31,1 0 16,34 0-16,1 18-15,0-18-1,-1 0-15,19 17 16,34-17-1,1 0 1,-1 18 0,1-18 15,-36 0-15,-17 0-16</inkml:trace>
  <inkml:trace contextRef="#ctx0" brushRef="#br0" timeOffset="59002.99">12206 8943 0,'0'0'0,"-18"0"15,36 0 79,0 0-78,-1 0-1,1 18 1,0-18-16,-1 0 16,36 0-1,-18 0 1,1 0 0,-19 0-1,1 17 1,-36-17 78,18 18-63,-17-18-16</inkml:trace>
  <inkml:trace contextRef="#ctx0" brushRef="#br0" timeOffset="61942.08">9966 8890 0,'18'0'16,"-1"0"-16,1 0 15,70 0 1,71 0 0,-36 0-1,-70 0-15,88 0 16,53 0-1,-17 0 1,-36 18 0,-35-1-1,-18-17 17,-53 18-32,53-18 15,53 0 1,-35 0-1,-53 0 1,-17 0 0,-19-18-1,-34 18 17</inkml:trace>
  <inkml:trace contextRef="#ctx0" brushRef="#br0" timeOffset="64488.7">9807 9842 0,'-17'0'16,"17"-17"15,17 17-15,1 0-1,-1 17-15,54-17 16,0 0 15,-18 0-31,52 18 16,89-18-1,0 0 1,-35-18 0,-53 18-1,-53 0-15,17 0 16,1 18 0,-18-18-1,-35 18 1,-1-18-1</inkml:trace>
  <inkml:trace contextRef="#ctx0" brushRef="#br0" timeOffset="82227.73">14093 1041 0,'18'0'15,"0"0"48,-1 0-32,1 0-15,0 0-1,35 0-15,35 0 16,0 0 15,0 0-15,-53-18-16,71 18 16,18 0-1,-18 0 1,-1 0-1,1 18 1,-35-18 0,-1 0-1,-52 0 1,0 0 15,-36 0 0</inkml:trace>
  <inkml:trace contextRef="#ctx0" brushRef="#br0" timeOffset="83010.16">15046 917 0,'-18'-17'16,"1"17"-1,-1 0 1,0 0 15,36 0 47,-18 17-62,18-17 0,-1 0-16,1 18 0,17-18 15,36 35 16,17-17-15,-17-1 0,-19 1-1,-34 0 1,0-18 0,-18 17-1,-18 1 1,0-18-1,-17 35 1,-35 1 0,-1-1-1,1 18 1,34-18 0,19 18-1,-1-35 1,0-18 15,18 17-31,-17-17 31,17-17-31</inkml:trace>
  <inkml:trace contextRef="#ctx0" brushRef="#br0" timeOffset="84395.89">15064 970 0,'-18'0'0,"36"0"0,-36-18 31,36 18 0,-18 18-15,17 0-1,-17 35 1,-17-18 0,17 0-16,-18 36 15,18-54 1,0 54-1,0 0 1,0-19 0,0-69 15,0-1-15,0-70-1,0-18 1,0 53-1,0 18-15,0 17 16,18 1 0,-18 34-1,0 54 1,0-18 0,0 0-1,0-18 16,0-17-15,0-36 15,0-17-15,0-36 0,0 36-1,0 17 1,17 18-1,-17 18 1,18 17 0,-18-17-1,18-1 1,-18 1 0,17-18-1,1-18 1,-18 1-1,17-36 17,-17 0-17,18 53 1,-18 18 15,0-1-31,0 1 16,0 35-1,0-36 1,0 1 0,18-18-1,-18-18 17,0 1-32,0-1 15,0 1 1,-18 17-1,18-18 1,0 36 0,0-1-1,0 1 1,18-18 15,-1-18-15,1 1-1,-18-1 1,0 0 0,-18 36 15,1 0-31</inkml:trace>
  <inkml:trace contextRef="#ctx0" brushRef="#br0" timeOffset="93903.93">16087 2593 0</inkml:trace>
  <inkml:trace contextRef="#ctx0" brushRef="#br0" timeOffset="94137.96">16334 2575 0,'17'0'0,"-34"0"0,52 0 0,-17 0 31,-1-17-31,1 17 31</inkml:trace>
  <inkml:trace contextRef="#ctx0" brushRef="#br0" timeOffset="102413.8">15857 2628 0,'-17'-17'15,"34"17"32,1 17 0,0-17-31,-18 18-1,17-18 1,54 0-1,-18 0 1,-18 0-16,71 0 16,-36 0-1,1 0 1,-18 17 0,-18-17-1,-35 18 1,-17-18 31,-1-18-32,0 18 1,1 0-16,17-17 16</inkml:trace>
  <inkml:trace contextRef="#ctx0" brushRef="#br0" timeOffset="103064.49">16140 2505 0,'17'0'47,"1"0"-16,-1 0 1,1 17-32,35 19 31,35-1-15,-35-17-1,-18-1-15,1-17 16,-1 35-1,-53-17 17,1-18-17,-1 18-15,-17-18 16,-18 35 0,0-17-1,0-1 1</inkml:trace>
  <inkml:trace contextRef="#ctx0" brushRef="#br0" timeOffset="116222.93">19667 2663 0,'-17'0'16,"-19"0"15,19 0-31,-18 0 16,-18 0-1,0 0 1,17 0 15,54 0 63,0 0-78,-1 0-1,1 0-15,0 0 16,-18-17-16,35 17 15,35 0 1,-17 0 0,36 0-1,-37 0 1,-16 0 0,17 0-1,17 0 16,18 0-15,-35 0 0,36 0-1,-19 0 1,-17-18 0,0 18-1,-35 0-15,17 0 16,0 0-1,0 18 1,1-18 0,-19 0-1,19 0 1,17 0 0,-18 17 15,0-17-16,0 0 1,1 0 0,-1 0-1,18 0 1,-18 0 0,-17 0-16,35 0 15,17 0 1,1 18-1,17-18 1,-18 0 0,36 0-1,-17 18 17,-1-18-17,-35 0 1,0 0-1,17 0 1,-17 17 0,18-17-1,-1 0 1,-35 0 0,1-17-1,-1 17 1,18 0-1,-35 0 1,34-18 0,1 18-1,0 0 1,-17-18 15,-1 18-15,0-17-1,0 17 1,1 0 0,52-18-1,35 18 1,18 0 0,-17-17-1,-54 17 1,-52 0-16,35-18 15,0 18 1,-35-18 0,17 18-1,-17 0 1,17 0 15,18-17-15,-36 17-16,36 0 15,0 0 1,-35 0-16,35 0 16,17 17-1,1 1 1,-1 0 0,-34-18-1,17 17 1,17-17-1,-17 0 1,-18 0 0,-17 0-16,17 0 15,-17 0 17,-18-17-17</inkml:trace>
  <inkml:trace contextRef="#ctx0" brushRef="#br0" timeOffset="121017.28">16898 1535 0,'-18'0'63,"36"0"46,0 0-93,-18-18-1,35 18-15,36 0 32,-54 0-32,71 0 15,-52-18-15,52 18 16,35 0 0,1 0-1,-54-17 1,36 17-1,0 0 1,-35 0 0,-19 0-1,-16 0 1,-1 0 0,0 0-1,1 0 1,-19 0 15,1 0-31,0 0 16,-1 0 15,-34 17 31</inkml:trace>
  <inkml:trace contextRef="#ctx0" brushRef="#br0" timeOffset="180233.3">17004 2611 0,'0'17'172,"0"1"-157,0-1 1,-18 1-16,18 17 16,-17 1-1,-1-1-15,18 0 16,-18 36-1,18-36 17,0 0-17,0-17 1,0 0 15</inkml:trace>
  <inkml:trace contextRef="#ctx0" brushRef="#br0" timeOffset="181134.09">16916 2558 0,'0'-18'16,"0"36"30,0-1-30,0 1 0,0 0-16,-18 17 15,0 35 1,1-34 0,-1-19-16,1 19 15,-1-19 1,18-34 31,0-1-32,18 0 1,-1-35 0,18 18-1,-17 0 1,0 0-1,-1 35-15,1-36 16,0 36 0,17 0-1,-17 0 1,-1 18 0,1 17-1,-1 18 16,-17 0-15,18-18 0,0 1-1</inkml:trace>
  <inkml:trace contextRef="#ctx0" brushRef="#br0" timeOffset="184840.05">16933 4480 0,'0'-17'16,"-17"17"47,34 0 15,1 0-63,0 0 1,-1-18 0,19 18-16,16 0 31,-34 0-16,0 0-15,-1 0 16,19 0 0,-19 0-1,1-18 1,0 18 187,-1 0-203,1 0 16,-1 0-1,1 0 1,-36 0 46,1 0-15,-1 0-31,1 0-16,-1 0 16,0 0-1,1 0 16,-1 0-31</inkml:trace>
  <inkml:trace contextRef="#ctx0" brushRef="#br0" timeOffset="185301.03">16969 4427 0,'17'0'78,"1"0"-62,0 0-16,-1 0 16,1 0-16,35 0 15,-36 0-15,19 0 16,17-17-1,-36 17 1,-34 0 62</inkml:trace>
  <inkml:trace contextRef="#ctx0" brushRef="#br0" timeOffset="185822.81">17074 4339 0,'0'0'0,"18"0"31,0 0-15,-1 0-1,1 0 1,35 0 0,-18 0-1,-17 18 1,-1-18-16,-17 17 15,18-17-15,-18 18 16,0 0 15,-18-18 1,-17 17-17,18 1 1,-1-18-16</inkml:trace>
  <inkml:trace contextRef="#ctx0" brushRef="#br0" timeOffset="191209.59">16439 5556 0,'18'0'140,"0"0"-62,-1 0-78,1 0 16,17 0 0,36 18-1,-18-18 1,-36 0-16,19 0 16,17 0-1,0-18 1,-18 18-1,18 0 1,-18 0 0,36 0-1,-19 0 17,1 0-17,-17 0 1,-19 0-1,1 0 1,17 0 0,18 0-1,-18 0 1,18 0 0,-17 0-1,-1 0 1,0 0-1,18 0 1,18 0 0,-1 0-1,-17 0 1,-18-17 15,-17 17-15,0 0-1,-36 0 110</inkml:trace>
  <inkml:trace contextRef="#ctx0" brushRef="#br0" timeOffset="195213.93">22190 5468 0,'17'0'125,"1"0"-94,0 0 0,-1 0-15,1 0-16,35 0 16,0 0-1,-36 0-15,36 0 16,18 0-1,-18 0 17,-18-18-17,-17 18 1</inkml:trace>
  <inkml:trace contextRef="#ctx0" brushRef="#br0" timeOffset="198658.64">26547 5468 0,'-18'0'16,"0"0"-1,1 0 1,-1 0 15,0 0-31,1 0 16,34 0 93,1 0-62,0 0-31,-1 0-1,19 0 1,-19 0 0,36 0-1,-18 0 1,-17 0 0,0 0-16,-1 0 15,36 0 1,-35 0-1,17 0 1,-17 0 0,-1 0 31</inkml:trace>
  <inkml:trace contextRef="#ctx0" brushRef="#br0" timeOffset="204909.63">18344 4392 0,'18'0'110,"0"0"-79,-1 0-31,1 0 16,53 0-1,-19 0 1,19 0 0,-18 0-1,-35 0-15,17 0 16,0 0-1,-17 0 1</inkml:trace>
  <inkml:trace contextRef="#ctx0" brushRef="#br0" timeOffset="-210470.75">18327 7161 0,'0'18'31,"-18"-18"-15,18 18-1,-17-1 17,34-17 46,1 0-63,-1 0-15,1 0 16,53 0 0,-18 0-1,-18 0-15,53 18 16,-35-18 0,-35 0-16,17 0 15,-18 18 1,-17-36 31,-17 0-16</inkml:trace>
  <inkml:trace contextRef="#ctx0" brushRef="#br0" timeOffset="-205749.08">16298 7408 0,'0'18'31,"-17"-18"1,-1 0-17,36 0 16,-1 0-15,1-18 0,0 18-16,-1 0 15,1 0 1,0-17 0,17 17-1,0 0 1,0 0-16,36-18 15,52-17 1,1 17 15,-54 0-15,-52 18 0,-36 0 62,1 0-63</inkml:trace>
  <inkml:trace contextRef="#ctx0" brushRef="#br0" timeOffset="-205248.59">16633 7179 0,'0'0'15,"-17"0"17,17 18 15,17-18-32,1 0-15,17 17 16,18-17-1,-35 0-15,35 18 16,17-18 15,-17 18-15,-53-1 0,0 18-1,-35 1 1,-18 17-1,-17-18 1,34 0 0,36-17-16</inkml:trace>
  <inkml:trace contextRef="#ctx0" brushRef="#br0" timeOffset="-202796.75">15117 8220 0,'0'0'0,"-18"-18"16,0 18 15,1 0-15,34 0 31,-17-18-32,18 18 1,0 0 62,-1 0-31,1 0-32,-1 0 1,1 0-16,0 0 0,35 0 31,17-17-15,-35 17 0,-17 0-16,35-18 15,-18 18 1,1 0-1,-1-17 1,0 17 0,18 0-1,0-18 1,0 18 0,-35 0-1,-36 0 110</inkml:trace>
  <inkml:trace contextRef="#ctx0" brushRef="#br0" timeOffset="-201739.93">15452 7990 0,'17'18'31,"1"-18"63,0 18-79,-1-18 1,19 17 0,-19-17-16,1 0 15,17 18 1,-17-18 0,-36 0 30,0 0-14,36 0 155,0 18-187,-1-18 16,36 0-1,-35 0 1,0 17-16,17-17 16,-18 0-1,1 0 1,-36 0 78,1 18-63,-1-18-15,1 18-16,-1-18 15,0 17 1,1-17-16,-1 18 15,-17 17 1,-1-17 0,19-1-16</inkml:trace>
  <inkml:trace contextRef="#ctx0" brushRef="#br0" timeOffset="-199659.75">16616 8255 0,'-18'0'16,"-17"0"15,17 0-16,1 0-15,-1 0 16,0 0 0,36 0 46,0 0-46,-1 0-16,36 0 15,-35 0-15,52 0 16,36 0 0,-18-18-1,-52 18 1,-19 0 0</inkml:trace>
  <inkml:trace contextRef="#ctx0" brushRef="#br0" timeOffset="-197640.15">16334 9225 0,'0'0'0,"-18"0"47,0 0-31,1 0-1,34 0 17,1 0-17,-18 18 1,71-18-1,-1 0 1,-17 17 0</inkml:trace>
  <inkml:trace contextRef="#ctx0" brushRef="#br0" timeOffset="-192893.88">23901 8220 0,'-18'0'0,"0"0"31,1 17 219,-1-17-234,0 0 15,18 18-15,-17-18 140,34 0 47,-17-18-78,18 18-125</inkml:trace>
  <inkml:trace contextRef="#ctx0" brushRef="#br0" timeOffset="-188445.95">20990 9208 0,'0'0'0,"0"-18"0,-17 18 16,-1 0-16,18-18 31,-18 18-15,18 18 30,0 0-30,0-1 0,0 1-16,-17-1 15,17 1 1,0 0 0</inkml:trace>
  <inkml:trace contextRef="#ctx0" brushRef="#br0" timeOffset="-187480.96">19085 10283 0,'0'0'0,"0"-17"31,18 17 110,-18 17-125</inkml:trace>
  <inkml:trace contextRef="#ctx0" brushRef="#br0" timeOffset="-185005.95">15434 12047 0,'-18'0'16,"-17"0"15,17 0-15,1 0-16,-1 18 31,1-18-16,17 18 1,17-18 0,1 0-1,17 0 1,0 0 0,-17 0-16,17 0 15,-17 0-15,17 0 16,-17 0-1</inkml:trace>
  <inkml:trace contextRef="#ctx0" brushRef="#br0" timeOffset="-175298.04">16828 14164 0,'-18'0'16,"0"0"-1,18-18 16,0 36 1,18-18-17,-18 18-15,18-18 16,-1 0 0,54 0-1,17-36 1,-70 36-16</inkml:trace>
  <inkml:trace contextRef="#ctx0" brushRef="#br0" timeOffset="-168423.5">15328 12929 0,'0'0'0,"-17"0"16,17-17 15,17 17-31,-17 17 47,0-34 31,18 17-78,-1 0 32,1 0-17,0 0-15,35 0 16,35-18-1,-18 18 1,19-18 0,-54 1-1,-17 17 1,-1 0 0,-52 17-1,0 1 1,-1-18-1</inkml:trace>
  <inkml:trace contextRef="#ctx0" brushRef="#br0" timeOffset="-167887.42">15505 12771 0,'-18'0'62,"36"0"1,-1 0-48,19 17 1,16-17-1,19 18 1,-36-18 0,-17 17-1,0-17 17,-36 36-17,-35-1 1,0-17-1,35-1-15,-34 19 16,34-19-16,-17 19 16</inkml:trace>
  <inkml:trace contextRef="#ctx0" brushRef="#br0" timeOffset="-161983.92">14587 4657 0,'18'0'15,"0"0"17,-1 0-1,1 0 0,17-18-15,-17 18-16,17-18 15,36 1 1,-18-1 0,-36 18-1,1 0-15</inkml:trace>
  <inkml:trace contextRef="#ctx0" brushRef="#br0" timeOffset="-161633.8">14870 4498 0,'0'0'0,"-18"0"0,0 0 31,1 0-16,70 18 17,-1-18-17,37 0 1,-19 17 0,-52-17-16,17 0 15,-17 0 1,-36 18-1,-17 17 1,17 0 0</inkml:trace>
  <inkml:trace contextRef="#ctx0" brushRef="#br0" timeOffset="-159513.21">18627 15046 0,'-18'0'16,"18"-18"15,-18 18 0,18 18 1,18-18-17,0 0 1,35 0-1,-36 18-15,54-18 16,35 0 0</inkml:trace>
  <inkml:trace contextRef="#ctx0" brushRef="#br0" timeOffset="-155391.59">17886 16087 0,'-18'17'31,"1"-17"-31,-1 18 16,-17 0-1,17-18 16,18 17-31,18-17 32,-1 0-17,19 0 1,-1-17 0,-18 17-16,1 0 15,53-18 1,-1 18-1,18 0 1,-52 0 0,-19 0-16,1 0 15,0 0 1,-36 0 46</inkml:trace>
  <inkml:trace contextRef="#ctx0" brushRef="#br0" timeOffset="-149737.02">22296 16087 0,'-18'0'31,"0"0"-15,1 0-1,-1 0 1,0 0 0,36 0 15,0 0-16,17 0 1,0 0 0,0 0-16,18 0 15,-17 0-15,17 0 16,-1 0 0,-34 0-1,-36 0 32,1 17-16</inkml:trace>
  <inkml:trace contextRef="#ctx0" brushRef="#br0" timeOffset="-148918.71">25347 16122 0,'0'0'0,"0"-18"32,18 18-1,-1 0 0,1 0-15,0 0-1,17 0 1,0 0-16,18 0 16,18 18-1,-36-18 1,-17 0 0,-54 18 15,19-18-16</inkml:trace>
  <inkml:trace contextRef="#ctx0" brushRef="#br0" timeOffset="-146716.43">29069 16157 0,'-18'0'16,"18"-17"-1,-17 17-15,-1 0 47,36 0 0,-1 0-31,1 0-16,17 0 15,18 0 1,-18 0-16,36-18 16,35 18-1,0 0 1,-36 0-1,-35 18 1,-17-18 0,-18-18 15,-18 18 31,18 18-46,-17-1 15,-1-17 1</inkml:trace>
  <inkml:trace contextRef="#ctx0" brushRef="#br0" timeOffset="-144948.55">17745 16969 0,'17'0'15,"1"0"48,0 0-48,-1 0-15,1 0 16,0 0-16,34 0 16,-34 0-16,35-18 15,0 18 1,-35 18 0</inkml:trace>
  <inkml:trace contextRef="#ctx0" brushRef="#br0" timeOffset="-136388.86">23125 17057 0,'0'0'0,"-18"-18"16,0 18-16,1 0 16,34 0 15,-17 18-31,18-18 15,0 17 1,-18 1 15,17-18-31,19 0 32,16 0-17,-16 0 1,-19 0-16,36 0 15,-35 18-15,0-18 16</inkml:trace>
  <inkml:trace contextRef="#ctx0" brushRef="#br0" timeOffset="-133985.54">26758 16916 0,'18'-18'62,"-1"18"-46,1 0-1,0 0 1,-1 18 0,36-18-1,-35 0-15,35 17 0</inkml:trace>
  <inkml:trace contextRef="#ctx0" brushRef="#br0" timeOffset="-132733.3">30462 17092 0,'-17'-18'0,"17"1"15,0-1 17,-18 18-1,18-17-16,18-1 17,17 18-17,-17 0-15,17 0 16</inkml:trace>
  <inkml:trace contextRef="#ctx0" brushRef="#br0" timeOffset="-120688.15">14023 1570 0,'-18'0'109,"18"18"-78,-17-18-31,-1 0 63,18 17-63,-18-17 15,18-17 32,18-1-16,0 0-31,-1 18 16,19-35 0,-1 0-1,-18 17-15,36 0 16,-35 1-16,17-19 16,18 1-1,-17 0 16,-36 53 32,0-36-16</inkml:trace>
  <inkml:trace contextRef="#ctx0" brushRef="#br0" timeOffset="-119986.02">14058 1323 0,'-17'0'31,"34"0"31,1 0-62,17 0 32,-17 0-32,52 0 15,-34 0-15,17 0 16,35 0 0,-18 0-1,-34 0 1,-36 18 46,-18-18-46,0 0 0,18 17-16,-35 18 15,-18 18 1,18-17-1,17-19 1,1 19 0,-1-19-1,0 1 1</inkml:trace>
  <inkml:trace contextRef="#ctx0" brushRef="#br0" timeOffset="-83743.83">14711 4163 0,'-18'0'0,"36"0"0,-53 0 16,17 0-16,-17-18 15,-1 18 1,1 0 0,17 0-1,1 0-15,-1 0 16,-35 0 0,18 0-1,17 0 1,71 0 15,53 0-15,70 0 15,-70 18-15,-53-18-16,35 0 15,36 17 1,-71-17-1,-18 0 1</inkml:trace>
  <inkml:trace contextRef="#ctx0" brushRef="#br0" timeOffset="-83377.14">15011 4022 0,'0'-18'16,"0"36"-16,-18-36 0,0 0 15,1 1 1,17 34 31,17-17-47,1 36 15,70 34 1,-35-17 0,-18-35-16,36 17 15,0 0 1,-71 1-1,-71-1 17,-70 35-17</inkml:trace>
  <inkml:trace contextRef="#ctx0" brushRef="#br0" timeOffset="-149543.68">8855 3069 0,'-18'0'78,"0"0"-62,1 18 0,-1-18-16,1 0 15,-1 0-15,0 0 16,36 0 31,0 0-32,-1 0 1,18 17 0,1-17-1,17 0 1,-18 0-1,-17 0-15,17 0 16,0 0 0,18 18-1,0-18 1,0 18 0,-18-18-1,18 0 1,-18 17-1,18-17 1,-35 18 15,17-18-15,0 0 0,18 18-1,-17-18 1,-19 0-16,19 0 15,16 0 1,1 0 0,0 0-1,-35 17 1,35-17 0,35 0-1,18 0 1,-36 0-1,-17 0-15,18 0 32,-1 0-17,-17 0 1,-17 0 0,-19 0-1,19 0 1,17 0-1,35 0 1,18 0 0,17 0-1,-52 0 1,34-17 0,1 17-1,-35 0 1,-36 0-1,36 0 17,17-18-17,0 18 1,-17 0 0,17-18-1,-35 18 1,35 0-1,0 0 1,-17 0 0,52-17-1,-17 17 1,-18 0 0,-53 0-1,-17 0-15,0 0 16,-1-18-1,19 18 17,16 0-17,1 0 1,-35 0-16,53-18 16,17 18-1,0-17 1,-17 17-1,-36 0 1,0 0 0,-17 0-1,-1 0 1,-34 0 109,-1 0-109,18 17-1,-18-17 1</inkml:trace>
  <inkml:trace contextRef="#ctx0" brushRef="#br0" timeOffset="-81718.84">4533 3193 0,'18'0'63,"-1"0"-32,1-18-15,0 18-1,-1 0-15,1-18 0,35 18 32,0 0-17,-36 0-15,36 0 16,18 0 0,0 18-1,-19-18 1,19 0-1,17 0 1,0 0 0,-17 0-1,17-18 1,18 18 0,0 0-1,70-17 1,-35 17-1,106 0 1,-35 0 15,-53 0-15,-89 0 0,-34 17-1,-19-17-15,1 0 16,17 0-1,-17 0 1,-1 0 15,19 0-15,-19 0 0,19 0-16,16 0 15,-16 0 1,-1 0-1,-53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13:00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8996 0,'0'-18'15,"18"18"1,-1 0 0,1 0-1,17 0 1,36-17-1,35-1 1,35 18 0,-18-18-1,71 18 1,18 0 0,17 0-1,-52 0 1,123-17-1,52-1 1,36-17 0,1 17-1,-125 0 1,124-17 15,-17 18-15,-19-1-1,-140 18 1,123-18 0,-17 1-1,-1-1 1,1 18 0,-107-18-1,142 1 1,18-1-1,-36 18 1,-106-18 0,-123 1-1,299-19 1,-105 19 0,212-36-1,-1 0 1,-140 18-1,-195 17-15,177 0 16,159-17 0,-19 18-1,-193 17 1,-159 0-16,177 0 16,158 0-1,0 0 1,1-18-1,-178 18 1,125 0 0,-36 18 15,18-18-31,-124 0 16,159 0 15,-36 0-16,19 0 1,-1 0 0,-123 0-1,-141 0-15,141 0 16,193 0 0,-34 17-1,17 1 1,-158-1-1,140 1 1,-34 0 0,-19-18-1,-140 0 17,-124 0-32,124 17 15,158-17 1,53 18-1,53 17 1,-176-17 0,176 0-1,-52-1 1,-72 1 0,-158-18-1,-141 0-15,123 0 16,89 0-1,-53 17 1,-18-17 0,-89 18-1,107-18 17,-1 18-17,-70-18 1,-105 0-1,-54 0-15,18 0 16,-18 0 0,-53 0 62,1 0-63</inkml:trace>
  <inkml:trace contextRef="#ctx0" brushRef="#br0" timeOffset="3035.07">8008 10548 0,'0'0'0,"18"0"110,-1 0-48,-17 18-46,0-1-1,0 1 17,0 0-32,0-1 15,0 19 1,0-19-1,0 1 1,0-1-16,0 19 31,0 17-15,0 17 0,-17-17-1,17 53 1,0-18-1,17 0 1,1-17 0,0-36-1,-1 18 1,1 0 0,-18 0-1,18-18 1,-18 18-1,0-18 17,0 18-17,0-35 1,0 17 0,0 1-1,0 16 1,0 1-1,0-35 1,0 35 0,17 17-1,-17 1 1,0 17 0,0-35-1,0 35 1,18-35 15,-1 18-15,1-1-1,-18-17 1,0 35 0,0 18-1,0-18 1,0-17-1,18 17 1,-1-17 0,1 17-1,0-35 1,-18-18-16,0 18 16,0 18-1,0-36 1,0-17 15</inkml:trace>
  <inkml:trace contextRef="#ctx0" brushRef="#br0" timeOffset="7974.42">7938 10566 0,'-18'-18'32,"0"18"-17,36 0 32,0 0-31,-1 0-1,71 0 1,36-18 0,-18 18-1,-36 0-15,71-17 16,124-1 0,17 18-1,-35-17 1,-18-1-1,-105 0 1,52 1 0,1-1-1,-19 0 17,-69 18-17,-37-17-15,19 17 16,0-18-1,-18 18 1,-53-18 0,0 36 109,-18-18-110,18 18-15,-18-1 32,18 1-17,0 17 1,0 1-1,0-19-15,18 36 16,-18-18-16,18 18 16,-1 71-1,36 52 1,18 18 0,-1-70-1,18 70 1,1-36-1,-19 1 1,-35-71 0,-35-35-1,0 35 1,0 54 0,0-1-1,0 0 1,18-71-1,0 19 1,-1-19 0,1 1-1,-18-18 1,0-18-16,0 53 16,-18-17-1,18 34 1,0 1-1,-17-53 1,17 0 0,-18 0 15,0-35-15,1-1-1,17 1-15,-18 0 16,-17-1 15,0-34-15,17 17-16,-53 0 15,36-18-15,-71 18 16,-141 0 0,-53 35-1,-52-17 1,105 17-1,-124 0 1,36 18 0,53-35 15,158 0-15,36-18-1,71-18 1</inkml:trace>
  <inkml:trace contextRef="#ctx0" brushRef="#br0" timeOffset="9342.94">4022 5980 0,'0'17'31,"-18"-17"-31,0 35 15,1 36 1,-1 17 0,18-35-16,0 53 15,0 53 1,35-36 0,-17-70-1,-18-35 1,0-1-16,18-17 15,-18-52 1,-18-37 15,0-52-15,1 18 0,17-54-1,-18 54 1,18 35-1,18 52 1,35 1 0,17 35-1,1 0 1,-18 53 0,-36-18-1,-34 53 1,-19 18-1,-34-35 1,17-18 15,-18-18-15,18-17 0,18-18-1,53 0 32,-1 0-47,36 17 16,18 36-1,-18 0 1,-18-18-16,0 18 16,-17 0-1</inkml:trace>
  <inkml:trace contextRef="#ctx0" brushRef="#br0" timeOffset="9625.94">4480 6174 0,'0'0'0,"-17"-18"15,17 0 1,0 1 0,0 34-1,17 36 1,1 71 0,-18-36-1,18-53-15,-18 53 16,0-17-1</inkml:trace>
  <inkml:trace contextRef="#ctx0" brushRef="#br0" timeOffset="10277.62">4727 6209 0,'0'0'0,"18"-35"16,-1-1-1,1 19 1,0 52 0,-18 36-1,0-36-15,0 88 31,0-35-15,17-17 0,1-53-1,-18-36 1,0-35 0,-18-53-1,-35-52 1,36 69-1,17 54-15,-18 0 16,36 17 0,17 89-1,36 35 1,-1-36 0,-34-17-16,16 18 15,19 17 1,-18-35 15,0-71-15,-18-17-1,0-89 1,-35-17 0,-53 0-1,1 53 1,-1 88-1,0 53 1,35-18-16</inkml:trace>
  <inkml:trace contextRef="#ctx0" brushRef="#br0" timeOffset="11011.26">5503 6032 0,'0'0'16,"0"-35"-16,0 18 15,-17-1 1,-19 0-1,1 71 1,18 0 15,-1-18-31,0 36 16,18 52 0,53-17-1,0-18 1,-18-52-1,18-19 1,-35-17 0,-36-17-1,-35-54 1,18 18 0,17 0-1,18 18 1,36 17 15,34 1-15,-17 34-1,-18-17-15,36 18 16,17 35 0,-53 18-1,-52-1 1,-36-35-1,-18 1 1</inkml:trace>
  <inkml:trace contextRef="#ctx0" brushRef="#br0" timeOffset="11477.7">6085 6332 0,'18'0'62,"0"0"-46,-1 0-16,19 0 16,17 0-1,-18 0-15</inkml:trace>
  <inkml:trace contextRef="#ctx0" brushRef="#br0" timeOffset="12630.02">6544 5962 0,'-18'0'16,"36"0"-16,-36-18 0,36 18 47,-18-17-31,35 17-16,18-18 15,-17 18 1,34-18-1,-35 18-15,18 0 16,-17 36 0,-36 34-1,-18-17 1,-35 35 0,18-35-1,-1-35 1,36 0-1,36-1 1,-19 1-16,36-1 16,35 36-1,1 18 1,-72-18 0,-17-18-1,-17 0 1,-54 36-1,-17-53-15</inkml:trace>
  <inkml:trace contextRef="#ctx0" brushRef="#br0" timeOffset="13930.69">2663 10301 0,'0'-18'0,"0"36"0,0-53 16,0 0-1,0-1 1,0 19-1,18 17 1,0 70 0,-1 36-1,1-35 1,17 52 0,1-35-1,-1-35 1,-17-53-1,-36-70 17,-17-54-17,17 18 1,0 53 0,18-70-1,0 52 1,18-17-1,17 35 1,18 53 0,-18 0-16,54 0 15,16 53 1,-34 18 0,-89-1-1,-17-17 1,-71 18-1,0-36 1,1-35 0,69 0-1,19 0 1,52 0 31,18 0-32,-18 18-15,53-1 16,-35 1-16,35 35 16,18 17-1,-70-34-15</inkml:trace>
  <inkml:trace contextRef="#ctx0" brushRef="#br0" timeOffset="14233.09">3369 10319 0,'0'0'0,"0"-18"0,18 0 15,-1-17 16,-17 18-15,18 34 0,-18 18-1,18 1 1,-18-1-16,17 18 16,18 53-1,1 0 1</inkml:trace>
  <inkml:trace contextRef="#ctx0" brushRef="#br0" timeOffset="14931.64">3828 10283 0,'0'-17'0,"0"34"16,0-52-16,17 18 0,-17-1 16,18 0-1,-18 54 16,0-19-31,0 18 16,0 71 0,35-35 15,-17-36-15,17 0-1,-53-52 16,-17-18-15,35-1-16,-35-17 16,0-35-1,17 35 1,36 36 0,17 34-1,35 36 1,19 0-1,17 35 1,-36-35 0,-35-35-1,18-18 17,-35-53-17,0-18 1,-54 1-1,36 34-15,-35-34 16,0 17 0,-18 71-1,35-18-15</inkml:trace>
  <inkml:trace contextRef="#ctx0" brushRef="#br0" timeOffset="15634.22">4533 10160 0,'0'-18'15,"0"36"-15,0-71 16,0 35-16,0-17 15,-35 18 1,17 34 0,-35 18-1,36 18 1,17 36 0,17-1-1,19-18 1,-1-34-1,-17-19-15,17 1 16,-18 0 0,1-18 15,-18-18-15,18 0 15,-18 1-31,17-1 15,19-17 1,-19 17 0,-17 0-16,18-17 15,0 17 1,-18 1-16,0-1 16,17 18-1,18 0 16,-17 0-15,17 18-16,36-1 16,-36 19 15,18 34-15,-53 1-1,0-18 1,-53-18-1,36-17-15</inkml:trace>
  <inkml:trace contextRef="#ctx0" brushRef="#br0" timeOffset="15866.28">5239 10354 0,'0'0'15,"-18"0"-15,0 0 0,1 0 16,-18-18 0,17 18-1,36-17 17,34 17-17,1-18 1,18 18-16</inkml:trace>
  <inkml:trace contextRef="#ctx0" brushRef="#br0" timeOffset="16884.25">5803 9895 0,'0'-17'15,"0"34"-15,0-52 0,-17 17 16,-19 1 0,-17 34-1,18 19 1,35-19-16,-18 54 16,1 70-1,34 0 1,54-35-1,0-53 1,-36-53 0,53 18-1,71-71 1,-53-53 0,-89-35-1,-70 35 1,18 71-16,-88-18 15,70 53-15</inkml:trace>
  <inkml:trace contextRef="#ctx0" brushRef="#br0" timeOffset="18235.38">21043 10160 0,'0'0'15,"0"-18"-15,-17 18 16,-1-17 0,18 34 15,0 19-16,18 52 1,-1 18 15,1 0-15,-18-36-16,35 71 16,-35-53-16,35 106 15,18 89 1,18-19-1,-1 1 1,-34-89 0,-1 106-1,0-70 1,-35-106 0,0-71-1,0-17 1</inkml:trace>
  <inkml:trace contextRef="#ctx0" brushRef="#br0" timeOffset="19504.07">20955 10019 0,'18'0'0,"-36"0"0,159 0 15,-17 0 1,-36-18-16,88 1 15,-70 17 1,106-18 0,123-35-1,0 18 1,0-1 0,-141 19-1,35 17 1,-123-18-1,-53 18 1,-35 0 0,-18 18 31,0-1-32,0 1-15,0 17 31,0-17-31,-18 17 16,18 36 0,0 35-1,18-36 1,-18-17-16,17 53 16,19 88-1,-1 53 1,0 53-1,1-106 1,16 88 0,1 0-1,0 18 1,0-35 0,-18-142-1,1 18 16,-36-35-15,-18-53 0,18-18-1,-18 1 1,1-19 0,-18 1-1,-54-18 1,1 0-1,-88 18 1,-53-18 0,52-18-1,71 18-15,-141 0 16,-141-18 0,18 18-1,123 0 1,159 0-1</inkml:trace>
  <inkml:trace contextRef="#ctx0" brushRef="#br0" timeOffset="22289.67">21696 10989 0,'-18'-18'0,"36"36"0,-36-53 16,18-1-1,0 19-15,0-1 16,0-17 0,0 17-1,18 36 1,-18 35 0,17 53-1,-17 35 16,18 0-15,0-53 0</inkml:trace>
  <inkml:trace contextRef="#ctx0" brushRef="#br0" timeOffset="22641.15">22066 10954 0,'0'0'0,"0"-18"0,0-35 15,-35 53 1,-18 18 15,-17 52-15,-19 19-1,54-54 1,0 18 0,17-36-1,0 1 1,36 0 0,17-1-1,71 19 1,0-1-1,-71-17 1</inkml:trace>
  <inkml:trace contextRef="#ctx0" brushRef="#br0" timeOffset="23074.82">22031 11183 0,'0'0'0,"0"-18"16,53 36 31,-35-18-47,-1 0 15,1 0-15,17-18 16,18-17 0,0-18-1,-53-17 17,-35 34-17,-1 36 1,-17 18-1,-17 35 1,52 35 0,18-35-1,0-18-15,36 18 16,34 0 0</inkml:trace>
  <inkml:trace contextRef="#ctx0" brushRef="#br0" timeOffset="23458.23">22313 11112 0,'0'0'0,"-17"-17"15,17-18 1,35 17-1,0 18 1,36 0 0,-1 70-1,-35 19 1,-17-19 0,-18-34-1,0-1 1,-35-53-1,0-17 1,35-36 15,0 1-15,35-18 0,0 52-16</inkml:trace>
  <inkml:trace contextRef="#ctx0" brushRef="#br0" timeOffset="24425.62">22578 11024 0,'0'0'16,"0"-35"-16,0 0 15,17 70 17,36 18-17,-17 17 17,-19 19-17,-17-54 1,0-17-16,0-1 15,0-34 17,0-1-17,0-17-15,0-18 16,18-35 0,17 17-1,0 53 1,1 36-1,-1 17 1,0 1 0,1 16 15,-1-16-15,-35-19-1,35-17 1,18-35-1,-18-35 1,-17 17 0,0 17-16,-18-17 15,0 1 1,-36 52 0,-17 70-1,0-17 1,18 35-1,35 0 17,35-17-17,1-36 1,-19-35-16,36 18 16,18-53-1,-18-71 1,-36-71-1,-17 54 1,0-53 0,0 105-1,-35 71 1,0 71 0,17 70 15,18-36-31,36 54 15,34-18 17,-35-70-17,-35-36-15</inkml:trace>
  <inkml:trace contextRef="#ctx0" brushRef="#br0" timeOffset="26110.43">8855 11483 0,'0'0'16,"17"0"-16,1-18 16,0 1-1,-1-1 1,-52-17 0,0 35-1,17 0-15,-35 17 16,-35 36 15,17 18-15,54-18-1,34 0 1,19-18 0,52 0-1,35 1 1,-34-1-1,-72 0 1,-17-17-16,-17-1 16,-89 19-1,-18-1 1,-17-17 0,88-18-1,36-18 1</inkml:trace>
  <inkml:trace contextRef="#ctx0" brushRef="#br0" timeOffset="26377.89">9119 11553 0,'0'0'15,"0"-17"-15,18 17 16,-18-18 0,0 53-1,0-17-15,0 35 16,0 71 0,0 17-1,35 0 1,-35-53-1</inkml:trace>
  <inkml:trace contextRef="#ctx0" brushRef="#br0" timeOffset="27130.87">9472 11536 0,'0'0'0,"0"17"31,18 19-15,-18 17 0,35 35-1,-17 35 1,-1-34 0,1-54-1,-18-18 1,18-17-16,-36-17 31,0-54-15,-35-52-1,36 35 1,-1-36 0,18 18-1,35 36 1,1 34-1,-19 19-15,36-1 16,18 18 0,-18 53-1,-53 35 1,-36-35 0,19-18-1,-36 1-15,-18 17 31,18-36-31</inkml:trace>
  <inkml:trace contextRef="#ctx0" brushRef="#br0" timeOffset="33001.49">8749 12735 0,'18'-17'16,"-36"34"-16,71-52 0,-36 17 15,36 18 1,-17 0-1,17 36 1,-36 17 0,1 17-1,-1 18 1,1-52-16,0 52 16,35 18-1,0-53 1,-36-53-1</inkml:trace>
  <inkml:trace contextRef="#ctx0" brushRef="#br0" timeOffset="33569.06">8943 12665 0,'0'0'0,"-18"-18"0,18 0 16,0 1 0,36-1-1,16 1 1,-16 17-16,105-18 31,-53 0-15,36 1-1,-36 17 1,-53 17 0,-17 1-1,-18 0 1,0 34-1,0 37 1,17-19 0,1 54-1,17-1 1,0 1 0,1-36-1,-19-53 1,-52-17 15,-71-18-15,-70-18-1,52 18 1,72-18-16,-1 18 0</inkml:trace>
  <inkml:trace contextRef="#ctx0" brushRef="#br0" timeOffset="34670.28">10248 11871 0,'0'0'0,"0"-18"0,0 1 16,0-1-1,0-17 16,18 17-15,-18 71 15,0-35-15,0 105 0,0 18-1,17-35 1,1-53-16,0 18 15,-18-36-15,17 0 16,1 0 0</inkml:trace>
  <inkml:trace contextRef="#ctx0" brushRef="#br0" timeOffset="35205.08">10160 11800 0,'-18'0'16,"36"0"-16,-36-17 0,18-1 31,18 18-31,17 0 15,36-17 1,-1-1 0,-34 18-16,52-18 15,18 1 1,-18-1 0,-53 18 15,-35 18-16,-17 17 1,-1 18 0,18 17-1,18 36 1,-1-18 0,18 36-1,1-18 1,-19-36-1,-34-17 1,-19-53 0,-69 18-1,-36-18 1,35 0 0</inkml:trace>
  <inkml:trace contextRef="#ctx0" brushRef="#br0" timeOffset="36221.61">8925 10813 0,'0'-18'15,"0"36"-15,-17-54 16,17 19 0,0-19-1,0 19 1,0 34 31,0 1-47,0 17 15,0-17-15,17 53 16,-17 70 0,36-36-1,-1-34 1,-18-36 0</inkml:trace>
  <inkml:trace contextRef="#ctx0" brushRef="#br0" timeOffset="36839.51">8925 10689 0,'-17'0'15,"34"0"-15,-34-17 0,17-1 16,17 18 15,1-18-31,0 18 16,-1 0 0,36 0-1,71-17 1,-19-1-1,-16 0 1,-54 18 0,-17 0-16,-1 0 15,1 18 1,-18 0 0,0-1-1,0 19 1,0 16-1,0 54 1,0 18 0,0-36-1,17 18 1,1-53 15,-18-36-15,0-34-1,-35 17 1,-53-36 0,-53 36-1,-1 0 1,72 0 0,35 18-16,17-18 0</inkml:trace>
  <inkml:trace contextRef="#ctx0" brushRef="#br0" timeOffset="38174.28">21661 10301 0,'0'0'0,"-18"-18"16,0 1 0,18-1-1,0 1-15,-17 69 32,17 19-17,17-36 1,1 1-16,0-1 15,-18 35 1,17-34 0,-17-19-1</inkml:trace>
  <inkml:trace contextRef="#ctx0" brushRef="#br0" timeOffset="38775.25">21643 10195 0,'0'0'0,"0"-17"0,0-1 16,35 0 30,-17 18-46,70-17 16,-17 17 0,34-18-1,-34 36 1,-36-1 15,-17 1-15,-18 17-1,0 1 1,0-1 0,0 18-1,18-18 1,-18 0-16,17-17 16,-17 35-1,0-35 1,-17-1 15,-1-17-15,-17 0-1,17 18-15,-53-18 16,-34 17 0,16 1-1,36-18 1,36 0-1,-1 18 1,18-1-16</inkml:trace>
  <inkml:trace contextRef="#ctx0" brushRef="#br0" timeOffset="39192.4">22560 10107 0,'0'18'63,"0"-1"-48,0 1-15,0 70 16,0-35 0,0-18-16,18 18 15,-1 0 1</inkml:trace>
  <inkml:trace contextRef="#ctx0" brushRef="#br0" timeOffset="39743.67">22437 10213 0,'0'-18'0,"0"36"16,-18-53-16,36 17 15,52-17 17,1 17-17,-18 0-15,17 1 16,36-1 0,-53 18-1,-35 0 1,-1 18-1,1-1 17,-18 1-17,0 0-15,18-1 16,-18 1-16,17 35 16,18 35-1,18 0 1,0 1-1,-35-72 17,-18 1-17,-88-1 1,-53-17 0,-36 0-1,71 18 1,18 0-1</inkml:trace>
  <inkml:trace contextRef="#ctx0" brushRef="#br0" timeOffset="40529.54">21731 11942 0,'-18'0'0,"36"0"0,-36-18 15,18 0-15,0 1 0,0-1 32,18 36-1,-18 52-15,18-17-1,-18 0-15,17 18 16,1 52-1,17-52 1,-17-36 0</inkml:trace>
  <inkml:trace contextRef="#ctx0" brushRef="#br0" timeOffset="41077.87">21661 11889 0,'0'0'0,"52"-36"32,-34 19-17,88-1 1,0-17-1,-18 17 1,-53 18 0,-17 0-16,0 0 31,-18 35-15,0 1-1,0-19-15,0 19 16,0-19-1,17 54 1,1 70 0,17 0-1,-17-70 1,-1-36-16,1 18 16,0-36-1,-54 1 1,-87-18-1,35 0 1,-53 0 0,70 0-1,53 0 1</inkml:trace>
  <inkml:trace contextRef="#ctx0" brushRef="#br0" timeOffset="41561.28">22772 11889 0,'0'-18'16,"17"36"47,-17-1-63,18 1 15,0 70 1,17 53-1,-17 0 1,-1-70 0,-17-36-16,0 18 15,0-35 1</inkml:trace>
  <inkml:trace contextRef="#ctx0" brushRef="#br0" timeOffset="42212.77">22737 11871 0,'-18'0'15,"36"0"-15,-36-18 0,0 18 16,18-17-1,0-1 1,18 18-16,0 0 16,70-18-1,35-17 1,18 18 0,-70-1-1,-1 0 1,-34 18 15,-54 18 0,18 0-15,0-1 0,0 18-1,0 18 1,18 18-1,-18-36-15,35 71 16,18 53 0,0-36-1,-18-52 1,-17-54 0,-18 1-1,-53-18 16,-35 18-15,35-18 0,0 0-1,0 17 1,0-17 0,18 0-16</inkml:trace>
  <inkml:trace contextRef="#ctx0" brushRef="#br0" timeOffset="81488.7">14058 13317 0,'-17'0'16,"-1"-17"15,0 17-15,1 0-16,17-18 15,-18 18 1,36 0 31,-18 18-32,17-18 17,1 0-17,0-18 1,34 0 0,1 18 15,-17 0-16,-19-17-15,19 17 16,17 0 0,-1 0-1,1-18 1,-17 18 0,-19 0-16,19 0 15,16-17 1,-16 17-1,-19 0 1,1 0 0,0 0 15,-1 0 31,1 0-46,0 0 0,-1 0-1,1 0 1,-18-18 0,17 18-1,1 0 1,35 0-1,-35 0-15,35-18 16,17 18 0,1-17-1,-1 17 1,-34-18 0,-1 18 15,0 0-16,36-18 1,17 1 0,-35 17-1,53-18 1,17 18 0,18-18-1,-53 1 1,53-1-1,18 1 1,0-19 0,17 19-1,-70-1 1,53 0 0,35 1 15,18-1-16,-71 0 1,53 18 0,-35-17-1,-54-1 1,-52 0 0,-53 36 93,18-18-93,-18 18 15</inkml:trace>
  <inkml:trace contextRef="#ctx0" brushRef="#br0" timeOffset="84341.17">19068 11448 0,'17'0'63,"1"-18"-47,0 18-16,52 0 15,18-18 1,-52 18-16,69-17 15,89-1 1,0-17 0,0 17 15,-17 1-15,-71 17-1,35 0 1,0 0-1,-35-18 1,-53 18 0,0 0-1,-18 0 1,-17 0 171,-1 0-171,-17 18 0,18-18-16,-1 0 15,1 0 1</inkml:trace>
  <inkml:trace contextRef="#ctx0" brushRef="#br0" timeOffset="85773.96">19121 11589 0,'0'0'16,"0"-18"-16,-18 18 0,18-18 15,-18 18-15,18-17 31,0 34 16,18 1-31,0 17 0,-1 18-1,1 18 1,-18-53-16,17 52 15,-17-35-15,18 36 16,17 17 0,-17 0-1,17-17 1,-17-36 0,0-35-16,-18 18 15,17-18 1,1 0-1,17 0 17,0-18-17,54 0 1,34 1 0,53 17-1,-52-18 1,105 18-1,-17 0 1,-18 18 0,-53-18-1,-70-18 1,34 1 0,-52 17-1,-35 0 1,0 0-1,-1 0 32,19 0-31,-19-18 0,-34 18 62</inkml:trace>
  <inkml:trace contextRef="#ctx0" brushRef="#br0" timeOffset="86327.46">20814 11307 0,'0'0'15,"-18"0"1,18 17 47,0 1-63,0 17 15,0 18 1,18-35-16,-18 70 15,35 35 1,0 1 0,18-36-1,-35-17 1,-18-54-16,18 18 16</inkml:trace>
  <inkml:trace contextRef="#ctx0" brushRef="#br0" timeOffset="87712.9">11148 11518 0,'0'0'0,"0"-17"47,0 34-31,0 18 15,0 1-16,17 87 1,19 36 0,-19-53-1,1-71-15,0 53 16,-1 0 0,-17-35-1</inkml:trace>
  <inkml:trace contextRef="#ctx0" brushRef="#br0" timeOffset="88732.7">11077 11377 0,'18'0'15,"-1"0"-15,54 0 16,88-35 0,-36 17-1,-52 1-15,88-1 16,70-35 0,0 18 15,-52 17-16,-54 18 1,-88 0 0,18 0-1,-35 0 1,-18 18 31,0-1-16,0 1-15,0 0-1,0 35 1,18-18 0,-18 0-1,17-17 1,-17 17-1,18-35-15,-1 35 16,1 1 0,-18-1-1,0 53 1,0-17 0,0 52-1,18 53 1,17-17-1,0-35 1,1-54 0,-19 1-1,-17-54 1,-17-17 0,-36 0 15,-71-35-16,-105 17 1,-89 1 0,-17 17-1,159 17 1,-1 1 0,107 0-1,52-1 1</inkml:trace>
  <inkml:trace contextRef="#ctx0" brushRef="#br0" timeOffset="90182.03">20426 11395 0,'-18'0'31,"18"-18"-15,-17 18 0,-1-18-1,0 18 1,18 18 15,18 0-15,0 17-1,-1 18 1,18 17 0,1-17-1,-19-17 1,19 17 0,-1 35-1,18 0 1,-18-17-1,-35-19 1,18-16 0,-18-19-1,-18-17-15</inkml:trace>
  <inkml:trace contextRef="#ctx0" brushRef="#br0" timeOffset="90998.89">20020 11483 0,'0'0'16,"0"-18"-16,0 1 15,0-1 16,-18 18-31,18 18 47,0-1-31,0 1 0,0 17-1,0 53 1,18 1-1,17 16 1,-17-34 0,0 52-1,-1-34 1,19-1 0,-19-35-1,1-36 1</inkml:trace>
  <inkml:trace contextRef="#ctx0" brushRef="#br0" timeOffset="91700.2">19544 11553 0,'0'-17'31,"0"-1"-31,0 36 47,0-1-31,0 1-1,18-18-15,-18 53 16,17 35-1,1 18 1,-1 0 0,1-36-1,0 54 1,-18-54 0</inkml:trace>
  <inkml:trace contextRef="#ctx0" brushRef="#br0" timeOffset="93369.19">12259 11465 0,'0'0'0,"0"-17"31,-18-1-15,18 0 15,0 36 47,0 0-78,0 17 16,0 0-16,0 36 31,18 70-15,-18 18-1,18-1 1,-1-52 0,1 0-1,17-53 1,-35-35-16</inkml:trace>
  <inkml:trace contextRef="#ctx0" brushRef="#br0" timeOffset="94054.4">11836 11465 0,'0'18'47,"17"-18"-31,-17 18-16,18 17 15,-18 0-15,18 18 16,-1 71 0,19 17-1,-1 0 1,-18-35 15,1-1-15,-18-34-1,18-71 1</inkml:trace>
  <inkml:trace contextRef="#ctx0" brushRef="#br0" timeOffset="94753.26">11571 11501 0,'-18'0'16,"1"-18"15,-1 18-15,36 18 0,-1-1-1,1 18 1,0 1-16,-1 17 15,19 53 1,-1 52 0,0 19 15,1-72-31,-1 19 16,0-18-1,0-36 16,-35-52-31</inkml:trace>
  <inkml:trace contextRef="#ctx0" brushRef="#br0" timeOffset="110938.35">9684 11677 0,'0'0'15,"17"0"1,-17-18 0,18 18-1,0 0 17,17 0-17,35-17 1,54-19-1,-71 19 1,-18-1-16,-17 18 16,-36 0-1,-35 0 1</inkml:trace>
  <inkml:trace contextRef="#ctx0" brushRef="#br0" timeOffset="111271.46">10072 11254 0,'0'0'0,"0"-18"16,17 18-1,19 0 1,-1 18 0,18 35 15,-18 17-16,-17 36 1,-18-71-16</inkml:trace>
  <inkml:trace contextRef="#ctx0" brushRef="#br0" timeOffset="117511.87">14817 14146 0,'0'-17'0,"0"34"0,0-52 15,17 17-15,-17-17 16,0 18-1,0 34 17,18 1-17,17 88 1,-17 17 0,-1-52-16,19 70 15,-1 106 1,18-53-1,-53-159-15</inkml:trace>
  <inkml:trace contextRef="#ctx0" brushRef="#br0" timeOffset="118262.67">14799 13988 0,'18'0'0,"-36"0"0,71-18 0,35 0 16,106-17-1,-35 0 1,-53 0-16,105-1 16,142-34-1,0-19 16,-36 37-15,-122 16 0,-107 19-1,-35-1 1,-36 18 0,-17 18-1,-17 17 1,17-17-16,-18 17 15,0 88 1,18 36 0,71 35-1,-1-35 1,54 70 0,-1-35-1,-34-88 16,-72-71-15,-17-17-16,-35-18 16,-106 0-1,-88-18 1,-124 18 0,71 18-1,-212 52 1,70-17-1,318-17-15</inkml:trace>
  <inkml:trace contextRef="#ctx0" brushRef="#br0" timeOffset="120016.25">15169 14323 0,'-17'-18'0,"34"36"0,-52-53 16,18 17 0,-1 18-1,0-18 1,18 1-1,18 17 1,17 53 0,0-1-1,1 72 1,-1-1 0,-35-34-1,18-72 1,-1-34-1,-17-36 1,18-53 0,17-35-1,0 53 1,-17 52 0,17 36 15,1 18-16,-19 52 1,1-17 0,0 18-1,-1-1 1,1-52 0,17-36-1,0-17 1,1-53-1,17-35 1,-18 52 0,-17 53-1,-1 18-15,1 18 16,-1 35 15,19 17-15,17-17-1,17-53 1,36-35 0,0-35-1,-53-19 1,-53 36 0,-53-35-1,-35 53 1,-18 35-1,35 53 1,36-18 0,35 18-1,53 0 1,53 0 15,-18-35-15,-53-1-16,71 36 15,-71-18 1,1 1 0,-89-1-1,-18-17 1,-17-1 0,0-52-1,52-36 1,54 18-1,70-52 1,36 34 0,-1 36-1,-70-1 1,-35 36 15,-1 0-15,1 18-1,17 17 1,-17 1 0,-18-19-1,0 19 1,-53-19 0,0-34-1,18-1 1,0-53-1,35 1 1,17-1 0,54 54-1,-18 17 1,35 53 15,-18 35-15,-17 35-1,-35-17 1,-18-71-16,0 54 16,-18 34-1,-17-52 1,0-36 0,17-35-1,-17-18 1,35-35-1,0 0 1</inkml:trace>
  <inkml:trace contextRef="#ctx0" brushRef="#br0" timeOffset="121917.14">23812 11236 0,'0'0'16,"-17"0"-16,-1 0 15,1 0 1,34 0 47,-34 0-32,-1 18 0,0-1-15,1-17-16,17 18 15,-36 0-15,-52-1 32,18 1-17,17 17 1,17-17-1,1-1 1,35 1 0,0 0-16</inkml:trace>
  <inkml:trace contextRef="#ctx0" brushRef="#br0" timeOffset="126270.34">15152 10654 0,'-18'-18'0,"36"36"0,-53-36 16,17 1-16,-35-1 16,-18 18-1,18 18 1,18-1 15,18 1-31,-19 52 16,1 36-1,0 18 1,-1-18 0,19-54-1,-1 37 1,1-19-1,17-34 1,0-19 0,0 1-16,0-1 15,0 1 1,-36 0 0,-17 17-1,36-17 16,-1-18-31,18 17 16,18 19 0,17-1-1,18 0 1,0-17 0,35 17-1,0-17 1,0-1-1,-52 1 1,-1-18 0,0 35-1,36 18 1,17-18 0,-35-17-1,35-18 16,-17 0-15,-1 18 0,-17-18-1,0 0 1,18 0 0,-36 0-1,-35 53 1,0 0-1,18-1 1,-1-34 0,54-18-1,-36-18 1,36 1 0,-1-1-1,18-52 16,18-36-15,-18 35 0,-52 36-16,34 0 15,18-1 1,-52 19 0,-19-1-1,-17 0 1,36-34-1,34-19 1,1-17 0,-1 17-1,1-17 1,-18-35 0,0-36 15,-53 0-16,-18 71 1,-70-53 0,0 53-1,17 35 1,18 35 0,35 0-1,-70 1 1,-35 17-1,-36 0 1,36 17 0,-36 1-1,35-18 1,36 0 0,35 0 15,18 0-31,-18 18 15,-70-1 1,17 1 0,-35-18-1,52 18 1,1-1 0,18 36-1,34 0 1,19-18-1,-1 1 1,18-19 0,0-34-1,18-19 1,-18 1 0,0 17 15,0 36 0</inkml:trace>
  <inkml:trace contextRef="#ctx0" brushRef="#br0" timeOffset="127773.34">20267 13494 0,'0'-18'16,"0"36"-16,0-54 0,0 19 16,18-18-1,-18 17 1,0 36 15,0 52 0,0 1-31,0 17 16,0 106 0,35 0 15,18 0-16,-18-106 1,-17-35-16,-1 18 0</inkml:trace>
  <inkml:trace contextRef="#ctx0" brushRef="#br0" timeOffset="128823.93">20179 13476 0,'18'0'0,"-1"0"16,54-35-1,17 17 1,0 1 0,89-36-1,52 17 17,35-17-17,-17 18 1,-106 18-1,36-19 1,-36 19 0,-70-1-1,-36 18 1,-35-18-16,17 18 16,-34 0 46,-1 0-31,18 18-31,0 35 16,0 17 15,0-34-31,18 52 16,17 71-1,0 17 1,18-17 0,-17-53-1,16-1 1,-16-16 0,-36-36-1,-36-36 1,1-17-1,-71 0 1,-52 0 0,-36 0 15,35 0-15,-88 0-1,18 18 1,35 17-1,70-17 1,89-1-16,-53 1 16,-1 17-1,36 1 1,36-19 0</inkml:trace>
  <inkml:trace contextRef="#ctx0" brushRef="#br0" timeOffset="139018.81">16916 14446 0,'0'-17'31,"17"34"31,1 1-46,17-18-16,89 53 31,-18-18-15,-36-35-16,54 35 16,70 1-1,0-19 1,35-17-1,53-17 1,-88-1 0,124-17-1,-18-18 1,-18-35 0,-106 35-1,71-35 1,-18 17-1,-35 0 17,-70 36-17,-71 0-15,70 0 16,36-36 0,-35 36-1,-72-1 1,-52 19-1,0-1 1,-17 18 0,-1-17-1,1 17 48,-1 0-48,0 17 1,1-17-16</inkml:trace>
  <inkml:trace contextRef="#ctx0" brushRef="#br0" timeOffset="139435.81">20884 13741 0,'0'0'0,"-52"-18"15,-19 0 1,18 1 0,18 17-1,17 0 1,18 17-1,18 1 1,52 0 15,19-1-15,-19 19 0,1-19-1,-54 19 1,-17-1-1,-35 0 1,-18 36 0,-17-1-1,52-52-15</inkml:trace>
  <inkml:trace contextRef="#ctx0" brushRef="#br0" timeOffset="141172.78">20990 13635 0,'-17'-18'0,"34"36"0,-34-53 16,17 17-1,0 36 17,17-1-17,19 36 1,-19 53 0,-17-35-1,0-36-15,18 18 16,-18-36-16,17 19 15,1-19 1,17-34 0,-17-36-1,-18 0 1,0 35-16,0-35 16,18-17-1,-18 34 16,35 36-15,-17 18 0,-1 17-1,1 36 1,-18-18 0,17-18-1,1-17 1,17-36-1,18-17 1,-17-53 0,-19 35-1,1-36 1,-18 54 0,18 53-1,-18-1 16,0 54-15,17-18 0,18 0-1,18-53 1,-17 0 0,34-53-1,-35-18 1,-35-17-1,-35 53 1,-35 0 0,-19 35-1,37 35 1,34 18 0,36-18-1,-1-35 1,36 35-1,35 18 1,0 0 0,-52-17-1,-19-36-15,1 17 16,-36 18 0,-70 18-1,-35-17 1,52-36-1,18 17 1,53-52 0,71-18-1,52-35 1,-52 35 0,-1-18-1,-34 36 16,-36 0-15,-18 35 0,18 0 15,18 17-15,-18 19-1,0-19-15,17 1 16,1 35-1,0 0 1,-18-18 0,-18-17-1,-17-18 1,-1-18 0,-17-17 15,36-18-16,-1 18 1,36-18 0,17 17-1,36 36 1,-18 36 0,-18-1-1,18 71 1,-36 17-1,-17 1 1,0-54 0,0-34-16</inkml:trace>
  <inkml:trace contextRef="#ctx0" brushRef="#br0" timeOffset="144424.31">20814 13547 0,'0'17'15,"0"-34"-15,-18 34 31,1-17-15,-1 0 0,0 0-16,1-17 15,-36-1 1,0 18 15,-35-35-15,17 17-1,-52-17 1,-1 0 0,18-1-1,53 1 1,36 17-16,-1-17 16,-17-18-1,-18-17 1,0 17-1,0 35 1,35 0-16,-34-17 16,16-18-1,-17 0 17,18 18-17,17 17 1,1 18-16,-18-17 15,17-19 1,-17 1 0,35 0-1,-18 0 1,18-1 0,-18 19-1,18-19 1,-17 19-1,17-1-15,0-17 16,-18 0 0,18-18 15,0 0-31,0 35 16,0-17-1,0-18 1,0 18-1,0-1 1,0 19 0,0-1-16,0 0 15,18 1 1,-18-1 0,0 1-1,0-1 1,0 0-1,0-17 1,0 17 0,0-17-1,0 17 1,0 1 15,0-1-15,0 1 15,0-1-15,-18 18-1,18 18 79,-18-18-78,18 17-16,-35 1 15,0 35 1,0 17 0,-1-17 15,36-18-31,-35 18 15,17 0 1,1 0 0,17-35-1,0-36 17,17 1-17,1-19 1,0-17-1,-1 18-15,1-18 16,0-17 0,-1-1 15,1 18-15,0 36-1,-1-1-15,-17 0 16,18 18-1,-1 0 17,1 18-1,-18 0-15,18-18-16,-1 17 15,-17 1-15,36-1 16,-1 19-1,0-1 1,-17 0 0,-1-17 15,1-18-15,0 0-1,-18 18 1,-18-18 15,0 0-15,1 0-1,-1 0 17,1 0-32,-1 0 15,-17 17 1,-36-17-1,18 18 1,18-18 0,17 0-1,18 17 1,-17-17 0,17 18 15,17-36 78,1 18-78,-18-17-31,18 17 0,-1-35 16,1 17-16,17 0 16,18-35 15,-18 18-15,-35 17-1,0 1 1,0-1-1,-17 18 1,-1 0 0,18 18-1,-18-18-15,18 17 32,-17 1-17,17 0 1,0-1-16,0 1 31,0-36 16,0 1-31,0-19-1,17 19 1,-17 34 15,-17-17-15,17 18-1,0 17 1,0-17 0,0 0-1,0-1-15,17 1 16,1 17-1,0-17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23:20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19456 1782 0,'0'17'63,"0"1"-47,0-1-16,0 19 15,0 70 1,0-18-1,0-35-15,0 52 16,17 125 15,19-1-15,-19-35 0,19-88-1,-36-71-15</inkml:trace>
  <inkml:trace contextRef="#ctx0" brushRef="#br0" timeOffset="648.03">19244 1729 0,'35'-53'32,"-17"53"-32,0-18 15,123-35 1,88-35-1,-17 35 1,-107 18-16,125-18 16,17 0-1,-124 35 1,-105 36 0,-18 17-1,0-17-15,0 35 16,0 70-1,0 71 17,35 53-17,0-53 1,36 124 0,17-54-1,-35-105 1,-35-106-1,-54-53 1,-87-18 0,-159 1-1,-106 17 1,123 17 0,142-17-16,-89 18 15,71 0 1,123-1-1</inkml:trace>
  <inkml:trace contextRef="#ctx0" brushRef="#br0" timeOffset="1050.28">20884 1817 0,'0'17'0,"0"-34"0,18 70 0,-18-36 16,35 89-1,-17 18 1,17-54 0,-35-35-16</inkml:trace>
  <inkml:trace contextRef="#ctx0" brushRef="#br0" timeOffset="1682.15">20902 1764 0,'0'0'0,"18"-18"15,52-35 1,71-17-1,36 17 1,-89 18-16,141-18 16,142-53-1,-71 18 1,-124 52 0,-123 36-1,-36 0 1,-17 36-1,0-1 17,0 18-17,18-36-15,0 36 16,17 53 0,18 18-1,18-1 1,-36-35-1,18 18 1,-53-35 0,-53-36-1,-106-17 1,-17-1 0,-177 19-1,-88-1 1,53 18 15,211-36-15,54 19-16</inkml:trace>
  <inkml:trace contextRef="#ctx0" brushRef="#br0" timeOffset="2065.96">21325 1693 0,'0'0'0,"18"18"47,-18 0-32,18 52 1,17 18-1,-17-17 1,-1-36-16,-17 18 16,18-35-16,-18-1 15</inkml:trace>
  <inkml:trace contextRef="#ctx0" brushRef="#br0" timeOffset="2332.37">21678 1658 0,'0'0'16,"18"-18"-16,-1-17 16,1 18-1,17-1 1,-17 53-1,-18-17-15,18 52 16,-18-34-16,17 34 16,1 36-1,-18-71-15</inkml:trace>
  <inkml:trace contextRef="#ctx0" brushRef="#br0" timeOffset="2583.12">22049 1570 0,'0'0'0,"0"-18"15,17 18 1,1 18-1,0 17 1,17 36 0,-18-18-1,-17-18-15,18-17 16</inkml:trace>
  <inkml:trace contextRef="#ctx0" brushRef="#br0" timeOffset="2768.12">22348 1570 0,'0'0'0,"18"0"16,0 0 0,-18 35-1,17 36 1,1 17-1</inkml:trace>
  <inkml:trace contextRef="#ctx0" brushRef="#br0" timeOffset="3317.89">26035 1023 0,'0'-18'0,"0"36"0,0-53 15,0 17 1,18 36 15,-18-1-31,17 36 16,36 88 0,-18 36-1,-35-71-15,36 141 16,17 141-1,17-71 1,36-123 0,-88-159-1</inkml:trace>
  <inkml:trace contextRef="#ctx0" brushRef="#br0" timeOffset="4017.77">26141 1005 0,'0'-17'0,"0"-1"15,0 0 1,35 1-1,53-1 1,-52 18-16,122-53 16,107 18-1,123-36 1,35 1 0,-158 35 15,-124 17-16,-123 18-15,35-18 16,-36 54 0,18-1-1,18 35 1,0-17 0,0 36-1,-17-19 1,-1 36-1,0 88 1,-17-18 0,17 142-1,-35-36 1,-53-70 0,0-124 15,0-53-31,-35 18 15,-71 18 1,-70-36 0,-106-17-1,53-1 1,141-17-16,-159 18 16,-53 0-1,176-1 1,142-17-16</inkml:trace>
  <inkml:trace contextRef="#ctx0" brushRef="#br0" timeOffset="4818.45">24077 1905 0,'-18'18'0,"36"-36"0,-53 36 16,88-18 0,-18-18-16,106 0 15,194-70 1,71-35-1,-141 35 1,52-1 0,-193 54-1</inkml:trace>
  <inkml:trace contextRef="#ctx0" brushRef="#br0" timeOffset="5235.71">24606 1782 0,'0'0'0,"-17"0"0,17 17 15,0 1 1,0-1-16,0 72 15,17-19 1,-17 54 0,0-1-1,18-70 1,0-18 0,-1-17-1,54 0 1,35-36-1,52-17 1,-34-1 0,140-17-1,19 1 1,-72 16 0,-140 1-1</inkml:trace>
  <inkml:trace contextRef="#ctx0" brushRef="#br0" timeOffset="5485.91">25559 1623 0,'0'0'0,"17"-18"0,-17-17 16,18 0-1,0 17 1,-18 53 0,53 106-1,17 36 1,1-54 0,17 18-1</inkml:trace>
  <inkml:trace contextRef="#ctx0" brushRef="#br0" timeOffset="7104.38">19985 2469 0,'0'0'0,"17"-17"31,1 17-15,-18 17-1,-18-17 1,18 18 0,0 0 31,18-18-47,17 70 15,1-17 1,34 53-1,-52-71 1,0-17-16,-1 17 16,18 18-1,1 0 1,34 18 15,-34-36-15,-1-17-16,0-1 15,-17 1 1,-1-18 0,19 17-1,-1-17 1,36 18 0,-1 17-1,-35-17 1,-17 0 15,0-18-31,-1 17 16,19 1 15,16 0-15,-16-18-1,-19 0-15,36 17 16,35 1-1,18-1 1,35 1 0,-35 0-1,-53-18-15,53 17 16,17-17 0,1 0-1,-1 0 1,-17 0-1,71-17 1,52-1 15,0-17-15,-105 35 0,-71-18-16,52 18 15,1 0 1,0-17-1,18-19 1,-36 19 0,53-1-1,-53 0 1,-35 1 0,-35 17-1,-1-18 1,1 0-1,0 1 1,-1-1 0,-52 36 31,17-18-47</inkml:trace>
  <inkml:trace contextRef="#ctx0" brushRef="#br0" timeOffset="7422.63">23477 3016 0,'-53'-17'31,"36"-1"-15,34 18-1,19 0 1,34 35 0,36 1-1,0 34 1,-71-35 15,-17 1-31,-18-1 16,-18 18-1,-52-18 1,-54-17 0</inkml:trace>
  <inkml:trace contextRef="#ctx0" brushRef="#br0" timeOffset="8271.69">24871 1834 0,'0'0'0,"0"-17"63,17 17-48,-17-18 1,0 1 0,18-1-1,-18 0 1,0 36 15,0 0-31,0-1 16,18 54-1,-1-1 1,-17-17-16,18 18 16,0 35-1,17-18 1,-35-71-1</inkml:trace>
  <inkml:trace contextRef="#ctx0" brushRef="#br0" timeOffset="11292.1">26988 2805 0,'0'-18'0,"-18"0"15,36 1 1,-18 34 15,-36 19-15,1 17 0,17-1-16,-35 37 15,0-36 1,-17 70-1,-54 71 1,1-18 0,-1 1-1,1-71 1,-71 52 0,-53-52-1,-53-35 1,71-18-1,123-36-15,-141 19 16,-159 34 0,18-17-1,36-18 1,158-17 0,-53-18-1,17 0 16,1 0-15,70-18 0,89 18-16,-54 0 15,-52-17 1,123 17-16,-35 0 16,0-18-1,52 18 1,1-18-1,0-17 1,-18 18 0,0-19-1,18 19 1,-18-1 0,-18-35 15,18 0-16,36 18 1,-36-18 0,-18 0-1,18 35 1,18-17 0,35 17-1,-18-17 1,1-35-1,-19 17 1,19 17 0,-1 1-1,0 18 1,18-1 0,0 36 15,0 17-16,18 0 1,0-17-16</inkml:trace>
  <inkml:trace contextRef="#ctx0" brushRef="#br0" timeOffset="11642.46">21502 3598 0,'0'0'0,"-18"-17"47,1 34-31,17 19-1,-36 34 16,1 18-15,17-52 0,18-19-16,0 1 15,0 0 1,18-36 0,17-17-1,36-18 1,-18 17-1</inkml:trace>
  <inkml:trace contextRef="#ctx0" brushRef="#br0" timeOffset="12895.11">21678 1834 0,'0'-17'16,"0"34"62,0 1-31,18-18-16,-1 0 0,-17-18-15,0 1 15,-17 17-15,-1 0 15,18 17-15,-17-17-1</inkml:trace>
  <inkml:trace contextRef="#ctx0" brushRef="#br0" timeOffset="16564.62">18521 2081 0,'0'0'0,"-53"-35"16,35 17-1,18 1 1,18-1 0,0 18-1,-1 18 1,36 17 15,18 0-15,17-17-1,0-36 1,-17 1 0,52-54-1,-17-17 1,-36 17-1,-52 36 1</inkml:trace>
  <inkml:trace contextRef="#ctx0" brushRef="#br0" timeOffset="33674.96">27040 1887 0,'0'-17'0,"-17"17"16,-1 0 0,18-18-1,0 36 48</inkml:trace>
  <inkml:trace contextRef="#ctx0" brushRef="#br0" timeOffset="34268.01">27058 1834 0,'0'0'0,"0"-17"15,0-1-15,-18 18 78,18 18-78,0-1 16,-17 36 0,-1 53-1,36 0 1,-1-53 0,1-18-16,17 18 15,36-18 1,-53-35-16</inkml:trace>
  <inkml:trace contextRef="#ctx0" brushRef="#br0" timeOffset="34634.94">27393 1834 0,'0'0'0,"18"-35"16,-36 35 31,18 18-32,-17-1-15,-1 19 16,-53 34 0,-34-17-1,16 0 1,19-18-1,105-35 17,36 0-17,-1-17 1,-35 17-16,36 0 31,0 0-15,-36 0-16</inkml:trace>
  <inkml:trace contextRef="#ctx0" brushRef="#br0" timeOffset="34985.49">27587 1905 0,'0'0'0,"-17"-18"15,-1 1 1,0-1 0,18 0-1,0 36 17,18 17-1,0 36-16,-1-18 1,1-18-16,17 18 16,0 0-1,36-35 1,0-18 0,-19-36-1</inkml:trace>
  <inkml:trace contextRef="#ctx0" brushRef="#br0" timeOffset="35169.08">27658 2046 0,'0'0'0,"0"18"0,35-36 46,36-35-30,-18 36-16</inkml:trace>
  <inkml:trace contextRef="#ctx0" brushRef="#br0" timeOffset="35337.83">27658 1799 0,'0'0'0,"-18"0"0,0 0 16,36 0 0,0-17-1,35-1 1,-18 18-16</inkml:trace>
  <inkml:trace contextRef="#ctx0" brushRef="#br0" timeOffset="35969.44">27975 1764 0,'-17'0'31,"17"18"0,0-1-31,0 54 16,17 17 0,1-18-1,0-52-15,-18 17 16,17 1 0,-17-54 15,-17-17-16,-1-18 1,0-53 0,-17 0-1,17 18 1,18 53 0,0 17-1,53 18 1,18 18-1,17 17 1,-35 36 0,-53-36-1,-71 53 1,-34-35 0,16-18 15,72-35-16,52-17 17,53-1-17,-17 18 1,-36 0-16,53 18 16</inkml:trace>
  <inkml:trace contextRef="#ctx0" brushRef="#br0" timeOffset="36555.44">28240 1817 0,'0'0'0,"-18"-35"0,-17-1 31,0 1-15,17 17-1,36 54 1,17 17 0,0-1-1,18 19 1,-18-18 0,-17-35-1,-18-1 1,0-34-1,-35-36 1,0-36 0,-1 1 15,19 18-15,34 70 15,19 53-16,52 17 1,-18-17 0,-34-35-16,34 17 15,-35-17-15,36-1 16,-18-34 0,-36-36-1,-34 0 1,-36-18-1,0 1 1,0 70 0</inkml:trace>
  <inkml:trace contextRef="#ctx0" brushRef="#br0" timeOffset="36904.01">28681 1711 0,'0'0'0,"-35"-35"16,17-1 0,18 19-1,0 34 1,18 1-1,17 17 1,-18-17-16,19 53 16,17-1-1,0 1 17,35-54-17,-18-17 1,36-17-1,-88-1-15</inkml:trace>
  <inkml:trace contextRef="#ctx0" brushRef="#br0" timeOffset="37071">28663 1799 0,'0'0'16,"18"-17"-1,-1-1 1,19 18-16,70-71 16,-18 36-1</inkml:trace>
  <inkml:trace contextRef="#ctx0" brushRef="#br0" timeOffset="37238.01">28734 1464 0,'0'0'0,"-18"18"16,0-18-16,36 0 31,35-18-15,18 18-1</inkml:trace>
  <inkml:trace contextRef="#ctx0" brushRef="#br0" timeOffset="37504.47">29139 1482 0,'0'0'0,"-17"0"0,-1 17 16,-17 36 15,35 0-15,35 35-1,-17-35 1,35 18 0,0-36-1,0-35 1,-1 0 0,-34-18-16,35 1 15,0-18 1</inkml:trace>
  <inkml:trace contextRef="#ctx0" brushRef="#br0" timeOffset="40495.61">21625 2046 0,'18'0'47,"-18"-18"-16,18 18-15,-18-17-1,17 17 1,1-18 15,-18 36 47,0-1-62,0 1 0,17 17-1,-17 1 1,18-19-16,-18 1 16,18-18-1,-1-18 1,1-17-1,0 0 1,-18 17 0,0 0-1,0 36 32,0 0-31,0-36 62,0 0-62,0 1-1,0-1 1,0 36-1,-18-18 1,18 17-16,-18 19 16,1-1-1,17-17 1</inkml:trace>
  <inkml:trace contextRef="#ctx0" brushRef="#br0" timeOffset="42428.63">20355 2099 0,'-17'0'16,"34"0"-16,-52-18 15,17 18 1,18-17 62,-17 17-62,-1 0-1,0 0 32,18 17-31,0 1-1,0 0-15,-17-1 16,17 1 0,17 0-1,1-18 1,0 0-1,-1-18 1,-17-17 0,0 17-1,-35 0 1,17 18 0,1 18 15,-18 17-16,35 1 1,0-19 0,17 1-1,1-18 1,-1-18 0,1-35-1,-18 36 1,-18-19-1,18 54 17</inkml:trace>
  <inkml:trace contextRef="#ctx0" brushRef="#br0" timeOffset="44119.86">19562 2222 0,'0'18'0,"17"-36"16,-34 18-16,52 0 0,-53 18 78,18 0-62,-17-18-1,-1 17 1,0 1-16,1 0 15,-54 52 1,-17 18 0,-36 18-1,1 18 1,17-54 0,-70 54-1,-36-18 1,0-18-1,89-35 1,-89 0 15,124-18-31,-88 0 32,-18-17-17,52-1 1,-122-17-1,52 18 1,54 0 0,87-1-1,36-17-15,-18 0 16,-35 18 0,-1 0-1,1-18 1,53 0-1,0-18 1,17 18 0,36 0 77,-1 0-30,1 0-32</inkml:trace>
  <inkml:trace contextRef="#ctx0" brushRef="#br0" timeOffset="46347.23">12823 2258 0,'-17'0'15,"34"0"-15,-34-18 0,-1 18 16,1-18-16,17 1 31,0 34 0,0 1-15,0 0 0,0 123-1,17 0 1,1-53-16,17 106 15,36 88 1,-1-52 0,-17-89-1,-18-88 1,-35-36-16</inkml:trace>
  <inkml:trace contextRef="#ctx0" brushRef="#br0" timeOffset="47032.24">12647 2346 0,'0'0'0,"-18"-53"15,1 0 1,-1 35 0,36 1-1,52-1 1,107-17 0,-1 0-1,-88 17-15,124-17 16,123-71-1,-70 18 1,-124 35 0,-106 35 15,-35 53 0,-35 54-15,17-1-1,1-35-15,-1 70 16,36 107 0,34 34-1,54 1 1,18-54 0,-71-105-1,0 0 1,-89-35-1,-105-36 17,-18 0-17,71-17-15,-106-1 16,-88 1 0,53-18-1,105 18 1,107-18-1,52-18 1</inkml:trace>
  <inkml:trace contextRef="#ctx0" brushRef="#br0" timeOffset="47782.45">13988 2928 0,'0'0'0,"-18"-18"0,36 18 47,-1 18-32,71 0 1,71 35 0,18-36-1,-89 1-15,141 17 16,106 18 15,-17 0-15,-1-18-1,-123-17 1,-106-18-16,54 0 16,34-35-1,-53-18 1,-52 0-1</inkml:trace>
  <inkml:trace contextRef="#ctx0" brushRef="#br0" timeOffset="49052.63">14023 2434 0,'0'0'0,"0"18"16,18-18 0,-1 0-1,36 0-15,53-18 16,-53 18-1,106-35 1,105 0 0,18-18-1,-70 17 1,-124 19 0,0-1-1,-52 0 1,-19 1-1,1 17 1,-18 17 109,0 1-125,0 0 16,0 35-1,-18-18-15,18 71 16,18 70 0,17 1-1,-17-36 1,0-71-1,-1 1 1,-17-36 0,0-17-1,-17-18 32,-1 0-31,-35 17-16,0-17 31,18 0-31,-36 0 16,-35 18-1,-52-18 1,-36 0 0,35 0-1,88-18 1,18 18-1,36 0 1</inkml:trace>
  <inkml:trace contextRef="#ctx0" brushRef="#br0" timeOffset="49450.49">14499 2381 0,'0'0'0,"-17"-17"16,17-1 0,-18 18-1,18 18 17,18 52-1,-18-35-31,35 71 15,0 71 1,36-19 0,-18-52-1,-36-88-15</inkml:trace>
  <inkml:trace contextRef="#ctx0" brushRef="#br0" timeOffset="49834.78">14870 2364 0,'0'0'0,"0"-18"47,0 36-31,0 17-1,0 18 1,0-18-16,0 53 15,35 36 1,-18-18 0,19-36-1,-19-52 1</inkml:trace>
  <inkml:trace contextRef="#ctx0" brushRef="#br0" timeOffset="50218.06">15081 2399 0,'0'0'0,"0"-18"0,0 1 16,18-1 0,0 0-1,-18 1 1,17 34 15,-17 19-15,18 17-1,-1 88 1,19 17 0,-1-34-1,0-36 1,-17-53 0</inkml:trace>
  <inkml:trace contextRef="#ctx0" brushRef="#br0" timeOffset="169066.5">15963 6315 0,'0'0'15,"-17"17"-15,34-17 94,1 0-78,-1-17-1,1 17-15,17 0 16,18-18-1,0 18 1,-35-18-16,35 18 16,35 0-1,18-17 1,0-1 0,-18 18 15,-35-17-31,35-1 31,0 0-15,18 1-1,35 17 1,0-18 0,-53 18-1,1-18 1,16 18-1,-52-17 1,0 17-16,18-18 16,52 18-1,1-18 1,-54 18 0,-17 0-1,18-17-15,52 17 16,1-18 15,-1 0-15,-35 18-1,18 0 1,-18 0 0,-35 0-1,-35 0 1,0 0-1,-36 18 17,0-18-17</inkml:trace>
  <inkml:trace contextRef="#ctx0" brushRef="#br0" timeOffset="171944.84">10178 7532 0,'-18'0'31,"36"0"32,-1 0-63,1 0 15,52 0 1,19 0-1,-19 0-15,54-18 16,87 18 0,19 0-1,-1 0 1,-88-17 0,-70 17-16,70 0 15,35-18 1,-52 0-1,-71 18 1,-36 0 15,-34 0 1,-1 0-1,0 18 31</inkml:trace>
  <inkml:trace contextRef="#ctx0" brushRef="#br0" timeOffset="174440.41">17480 7373 0,'-18'-18'0,"36"36"0,-71-36 16,18 18-1,0-17 1,52 17 15,19 0-31,69 17 31,-16-17-15,-36 0-16,70 0 16,-70 18-16,70-18 15,71 18 1,36-1-1,-19-17 1,-105 18-16,106 0 16,105-18-1,-70 17 1,0-34 0,-88-19-1,106 1 1,-18 0-1,-71 17 17,-105 0-17,-36 18-15,0 0 16,0 0 0,-35 18 15,-17-18-31,-1 0 47,0 0-32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24:36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21202 13035 0,'0'-17'0,"0"34"0,18-52 16,-1 17-1,1 1-15,-1-19 16,-17 72 31,0-1-47,0 71 16,0 123-1,18 88 1,-18 19-1,53-36 1,0-142 0,18 36-1,-36-123 1</inkml:trace>
  <inkml:trace contextRef="#ctx0" brushRef="#br0" timeOffset="866.08">21026 12894 0,'-18'0'16,"36"0"-16,-36-18 0,0 1 15,36-1 1,0 18-16,52-35 16,106 0-1,124-36 1,88-17-1,53-36 1,-141 36 15,159-18-15,-106 18 0,-124 35-1,-123 53 1,-71 0-1,-35 18 1,0 17 0,-18-17-1,18-1-15,0 36 16,0-35-16,0 52 16,0 36-1,0 71 1,0-36-1,18 159 1,0 52 0,17 1 15,0-141-15,36 53-1,-1-36 1,1-88-1,-53-88 1,-54-53 0,-105-53-1,-106 0 1,-141 35 0,-141 36-1,159 0 1,-124 35-1,159-18 17,158-18-17,142-17-15</inkml:trace>
  <inkml:trace contextRef="#ctx0" brushRef="#br0" timeOffset="1450.68">21837 13335 0,'0'0'0,"-18"-35"16,-35-1-1,-17 36 1,17 18 0,18 0-1,17-1-15,0 19 16,18 34 0,53-17-1,53 0 1,0-18-1,17 1 17,-70-1-17,-53 18 1,-70 17 0,-1-34-1,36-19-15,-18 1 16,-18 0-1</inkml:trace>
  <inkml:trace contextRef="#ctx0" brushRef="#br0" timeOffset="1685.82">21996 13388 0,'0'0'0,"0"-18"0,17 18 47,1 18-31,-18 0-16,35 34 16,1 90-1,-19-1 1,1-35-1</inkml:trace>
  <inkml:trace contextRef="#ctx0" brushRef="#br0" timeOffset="1950.61">22296 13406 0,'-18'-18'16,"0"0"-1,36 54 17,-18-19-32,18 36 15,17 53 1,-35-18-1,17-53-15,-17 18 16</inkml:trace>
  <inkml:trace contextRef="#ctx0" brushRef="#br0" timeOffset="2435.53">22331 13300 0,'-18'-18'16,"36"36"-16,-53-54 0,17 19 15,18-1 1,18-17 0,52-18-1,1 18 1,-36 35-1,53-18 1,-17 36 0,-36 35-1,-88 52 1,0-34 0,-53 17-1,36-17 1</inkml:trace>
  <inkml:trace contextRef="#ctx0" brushRef="#br0" timeOffset="2701.68">22895 13106 0,'0'0'16,"0"-36"0,0 1-1,18 53 1,0 35 0,17 70-1,0 71 1,-17-17-1,-1-125-15</inkml:trace>
  <inkml:trace contextRef="#ctx0" brushRef="#br0" timeOffset="8641.83">28381 12136 0,'0'-18'16,"0"36"-16,0-54 0,35 36 16,-35-17-16,18-1 15,0 18 1,-1 18 15,18 52-15,-17-35-16,17 89 15,36 105 1,17 36 0,18 35-1,-18-89 1,36 107-1,-36-71 1,-35-36 0,-18-52-1,-17-106 1,-1-18 0</inkml:trace>
  <inkml:trace contextRef="#ctx0" brushRef="#br0" timeOffset="9458.86">28452 11906 0,'0'0'0,"-18"0"0,159-17 47,18-1-47,52-17 16,-105-1-1,176 1 1,230-71 0,70-17-1,-17-18 1,-177 53-1,-247 52 1,-53 36 0,-88 18-1,-18 52 1,1 36 0,-1 0-1,0 141 1,36 88 15,70 36-15,18-107-1,70 124 1,-17 0 0,-53-70-1,-88-177 1,-18-88-16,-18 35 15,-88-17 1,-88-54 0,-141 1-1,53 0 1,-230 17 0,-52 35-1,52 1 16,195-18-15,229-53-16</inkml:trace>
  <inkml:trace contextRef="#ctx0" brushRef="#br0" timeOffset="9894.7">29281 12594 0,'0'0'0,"0"-17"16,-18-19-1,0 19 1,18 87 31,0-35-47,0 142 15,0 17 1,0-88 0,18-71-16</inkml:trace>
  <inkml:trace contextRef="#ctx0" brushRef="#br0" timeOffset="10276.54">29492 12647 0,'18'-35'0,"0"-18"15,-54 141-15,72-194 0,-19 71 16,-17 17-1,-17 36 17,-54 53-17,18-19 1,35-16-16,-35 17 16,-17 35-1,52-35 16,18-36-15,18 1 0,0-18-16,17 18 15,71-1 1,0 19 0,-36-19-1</inkml:trace>
  <inkml:trace contextRef="#ctx0" brushRef="#br0" timeOffset="10660.23">29739 12541 0,'0'0'0,"0"-17"0,-17-36 32,17 17-17,17 36 1,1 0 0,-1 53-1,1 53 1,17 18-1,1-19 1,-1-52 0,35-17-1,19-54 1,16-17 0,-87-1-1</inkml:trace>
  <inkml:trace contextRef="#ctx0" brushRef="#br0" timeOffset="10843.41">29810 12682 0,'0'0'0,"-36"0"16,19 0-1,17-35 1,35 17-1,71-52 1,-71 35-16</inkml:trace>
  <inkml:trace contextRef="#ctx0" brushRef="#br0" timeOffset="11010.35">29863 12330 0,'0'0'0,"0"-18"32,17-17-17,71-1 1,-17 1-16</inkml:trace>
  <inkml:trace contextRef="#ctx0" brushRef="#br0" timeOffset="11344.21">30339 12365 0,'0'0'16,"0"-35"-16,-18 17 15,1-17 1,17 17 0,0 53-1,17 36 1,1-1 0,17 72-1,0-1 1,1-53-1,-19-18 1</inkml:trace>
  <inkml:trace contextRef="#ctx0" brushRef="#br0" timeOffset="11928.53">30251 12382 0,'0'0'0,"-18"-35"16,0 0-1,18 17 1,18-35 0,17 18-1,18 17 1,18 1-1,-1 34 1,1 19 0,-36 34-1,-52 18 1,-1-35 0,-53 18-1,1-18 16,17-35-15,18-1 0,-1-17-1,19 0 1,34 0 15,1 0-15,35 0-1,0 18 1,-18-1 0,0 1-1,1 17 1,-1 1 0,35 17-1,-34-36 1</inkml:trace>
  <inkml:trace contextRef="#ctx0" brushRef="#br0" timeOffset="12495.58">30603 12347 0,'-17'0'15,"34"0"-15,-52-17 16,35-1 0,0 36 15,18-1-15,-1 18-1,1 18 1,-18-17-16,35 34 15,-17-34-15,0 34 16,35 18 0,-36-52-1</inkml:trace>
  <inkml:trace contextRef="#ctx0" brushRef="#br0" timeOffset="12812.34">30568 12506 0,'0'0'16,"0"-18"-16,0 1 0,0-19 16,18 19-1,17 17 1,-35 17-16,53 1 16,18 53-1,-1-1 16,-17-35-15,-18-35 0,1-35-1,-19-71 1,-17-35 0,-53 18-1,18 87 1,17 19-16,1 34 15</inkml:trace>
  <inkml:trace contextRef="#ctx0" brushRef="#br0" timeOffset="13129.52">30992 12277 0,'0'0'15,"-18"-36"-15,18 19 16,0-1 0,0 0-1,18 54 1,-1 17 0,1-18-16,-18 35 15,53 54 1,17-53-1,36-36 1,-53-35 0,35-35-1,-70-36 1</inkml:trace>
  <inkml:trace contextRef="#ctx0" brushRef="#br0" timeOffset="13297.85">31044 12435 0,'0'0'0,"-17"0"31,34-17-15,54-36-1,17-18 1</inkml:trace>
  <inkml:trace contextRef="#ctx0" brushRef="#br0" timeOffset="14348.18">31238 12030 0,'0'0'0,"0"-18"0,18 0 32,-18 89-1,0-36-16,0 1-15,18 52 16,-1 35 0,19 1-1,-19-71 1,19-18 0,16-17-1,19-18 1,-18-18-1,-35 0 1,-18 1-16</inkml:trace>
  <inkml:trace contextRef="#ctx0" brushRef="#br0" timeOffset="14581.19">30903 12418 0,'-17'-18'16,"34"36"-16,-34-71 0,-1 35 0,18-17 16,0 0-1,18 17 1,17 0-16,0-17 15,36 17 1</inkml:trace>
  <inkml:trace contextRef="#ctx0" brushRef="#br0" timeOffset="15399.42">29545 13511 0,'18'0'16,"-18"18"31,17 0-47,1 35 15,-18-18-15,18 35 16,17 72 15,0-37-15,-17-34 0</inkml:trace>
  <inkml:trace contextRef="#ctx0" brushRef="#br0" timeOffset="15968.48">29827 13617 0,'0'0'15,"-17"0"-15,-19-17 16,54-1-1,17 18 1,-17 18 15,0-1-31,35 54 16,-36-1 0,18 19-1,1-19 1,-1-35-1,-53-52 17,-35-19-17,-17-52 1,-1 18 0,54 34-16,-19-34 15,19-54 1,52 36-1,36 35 1,-1 36 15,36 34-15,-53 71 0,-71 1-1,-35 16 1,0-69-1,1-1 1,16-17 0</inkml:trace>
  <inkml:trace contextRef="#ctx0" brushRef="#br0" timeOffset="16333.24">30551 13406 0,'0'0'0,"0"-18"16,17-17 0,-17-36-1,-17 36 1,-19 17-1,-17 53 1,0 18 0,-17 88-1,17 1 1,71-1 0,52-35-1,1-71 1,87-18-1,-69-17 1</inkml:trace>
  <inkml:trace contextRef="#ctx0" brushRef="#br0" timeOffset="20023.75">24183 13564 0,'0'0'0,"18"0"16,-1 0 0,1 0-1,-1 0-15,19 0 16,52 0 0,71-17 15,70 17-16,-88 0 1,-70-18-16,70 18 16,106 0-1,35-18 1,35-17 0,-105 17-1,88 1 1,-35-1-1,34-17 1,1 17 0,-106 1-1,71-1 1,-53 18 15,-54 18-15,-69-1-1,16-17 1,-16 18 0,-1-18-1,0 0 1,88-18 0,-17 18-1,-18 0 1,-88 0-1,-106 18 17,36-18-32,-54 0 15,-17 18 17,52-18-17</inkml:trace>
  <inkml:trace contextRef="#ctx0" brushRef="#br0" timeOffset="20455.48">28698 13176 0,'0'0'0,"-17"-17"15,-18-19 1,-1 19 0,19-1-1,17 36 17,35 17-17,71 36 1,70 34-1,18 1 1,-106-35 0,1 17-1,-72-35 1,-52 17 0,-106-17-1,17-17 1,54-19-16,-71 19 15,52-19-15</inkml:trace>
  <inkml:trace contextRef="#ctx0" brushRef="#br0" timeOffset="21356.9">24359 13247 0,'0'-18'0,"0"36"16,18-36-16,0 18 31,-18 18-31,0-1 16,0 1-16,-36 35 15,-17 53 1,-52 17 0,-1-35 15,70-52-15,1-19-1,70-17 16,-17 18-31,53-18 16,-36 18-16,71-1 16,35 36-1</inkml:trace>
  <inkml:trace contextRef="#ctx0" brushRef="#br0" timeOffset="28052.84">22719 13811 0,'0'0'0,"-18"0"0,18-17 31,18-1-15,0 18-16,-1 0 15,1 0 1</inkml:trace>
  <inkml:trace contextRef="#ctx0" brushRef="#br0" timeOffset="35889.47">27746 13282 0,'0'-18'0,"0"36"0,0-53 15,0 17-15,0 1 0,0-36 16,0 0 0,0 35-1,0 18 17,0 53-17,-18 123 1,18 54-1,36-1 1,17-123 0,-36-53-16,36 17 15,18 1 1,-36-36 0</inkml:trace>
  <inkml:trace contextRef="#ctx0" brushRef="#br0" timeOffset="36573.33">27764 13229 0,'0'-17'0,"0"34"0,-18-52 15,0 0 1,1-1 0,34 19-1,36-1 1,71-35 0,-18 18-1,123 0 1,0-1-1,-70 1 1,-89 35 0,-34 0-1,-19 0 32,1 18-31,0-1-1,17 36 1,-17 35 0,17 36-1,0-18 1,0-53-16,1 35 16,-19 71-1,-34-18 1,-36-35-1,17-36 1,-34-17 0,-71-18 15,-71-17-15,-70 17-1,70-17 1,-35 17-1,89-17 1</inkml:trace>
  <inkml:trace contextRef="#ctx0" brushRef="#br0" timeOffset="37173.36">27975 13194 0,'0'-18'15,"0"36"-15,0-53 16,0 17-16,0 0 15,18-17 1,-18 17 0,0 1-1,18-1 1,-18 36 15,0 35-15,17 17-1,1-34-15,17 69 16,36 72 0,-18 17-1,0-53 1,-36-53 0,-17 18-1,-17-71 1</inkml:trace>
  <inkml:trace contextRef="#ctx0" brushRef="#br0" timeOffset="37856.9">27640 12771 0,'0'0'16,"0"-18"-16,18-17 16,-1 35-1,19-18 1,-19 18 0,1 0-1,0 18 1,-1 35-1,19 52 1,-1-34 0,-18-18-1,1 53 1,0-53-16,-1 52 16,1 19-1,0-36 1,-1-53-1,-17-17 1,0-36 0,0 1-16</inkml:trace>
  <inkml:trace contextRef="#ctx0" brushRef="#br0" timeOffset="38541.4">27640 12594 0,'0'-17'15,"0"-1"17,-18 36-1,18-1-15,-17 18-1,17-17-15,0 35 16,0 18-1,17-36 1,-17-18 0,0 1-1,18-53 17,17-36-17,1 18 1,-19 36-16,36-36 31,-35 35-15,17 53-1,0 18 1,1 18 0,17-1-1,-18-34-15</inkml:trace>
  <inkml:trace contextRef="#ctx0" brushRef="#br0" timeOffset="39309.65">27199 12136 0,'18'0'15,"-36"0"-15,36-36 16,-53 19 0,-1-1-1,19 0-15,-36 18 16,-18 36-1,1 34 1,34 1 0,36-18-1,36-36 1,34 19 0,18-1-1,18-18 1,-53 19-1,18-1 17,-71-17-32,17-1 15,-52 36 1,-53-17 0,35-19-1,-35-17 1,35-17-1</inkml:trace>
  <inkml:trace contextRef="#ctx0" brushRef="#br0" timeOffset="39959.89">27428 12118 0,'0'-18'16,"0"36"-16,0-53 15,18 17 1,-18 0 0,18 18 15,-1 18-16,-17 0 1,36 52 0,-19 1-1,-17-54-15,18 54 16,0 17 0,17-17-1,-18-1 1,1-34 15</inkml:trace>
  <inkml:trace contextRef="#ctx0" brushRef="#br0" timeOffset="40893.49">27605 12030 0,'17'-18'0,"-17"0"15,18 18 16,0 18-15,-1 35 0,19 53-1,-19-53 1,19 53 0,-36-54-1,17-16 1,-34-54 31,-1 0-47,0-34 15,1-1 1,-1 17-16,-17-34 16,-1-36-1,1 35 1,18 19 15,34 34-15,1 18-16,-1-18 15,1 18-15,35 0 16,18 18 0,-18 17-1,-36 0 1,-17 36-1,-35 0 1,0-36 0,-1 0-1,19-35 1</inkml:trace>
  <inkml:trace contextRef="#ctx0" brushRef="#br0" timeOffset="41378.11">27975 11924 0,'0'-18'16,"0"36"30,-17 0-30,17-1 0,-18-17-16,0 18 0,1-1 15,-19 1 1,19-36 0,-1-17 15,18 18-16,18-19 1,17 36 0,18 0-1,-35 36 1,17 34 0,-35 36-1,-35-18 1,-1-17-1,36-36 1,36-35 0,34-35-1,-17 17 1</inkml:trace>
  <inkml:trace contextRef="#ctx0" brushRef="#br0" timeOffset="46716.37">23971 13070 0,'0'0'0,"0"-17"16,0-1-1,0 1-15,0-1 16,0 36 15,0 52 0,18 18-15,-18-35-16,0 71 16,35 70-1,-35 0 1,18-71-1,-18-70 1,0-35 0</inkml:trace>
  <inkml:trace contextRef="#ctx0" brushRef="#br0" timeOffset="47585.39">24024 13035 0,'0'0'0,"18"-17"16,141 17-1,70-18 1,71-17 0,35-18-1,-141 35 1,53-17 0,-106 17-1,-106 0 1,-35 1 31,0 34-32,18 1 1,0 0 0,-1 17-1,-17-17-15,18-1 16,-18 1-16,0 35 15,-18 17 1,18 36 0,-17-18-1,-1 89 1,-17 17 0,17-18-1,18-35 1,18-52 15,-18-54-31,17 18 16,1-18-1,-53-53 1,-54-17 0,-34 0-1,-71-18 1,-35 35-1,-36 18 1,89 18 0,-89 17-1,36-17 1,52-1 0,89 1-1,18 0 1,34-18 15,36-18-31</inkml:trace>
  <inkml:trace contextRef="#ctx0" brushRef="#br0" timeOffset="48068.23">24818 13088 0,'0'0'0,"18"-18"15,-1 18 1,1 0 15,-18 18-15,17 53-1,1 70 1,-18-35 0,0-54-16,0 72 15,-18 35 1,1-53 0,-18-36-1,17-52 1,0-18-1</inkml:trace>
  <inkml:trace contextRef="#ctx0" brushRef="#br0" timeOffset="48501.84">25241 13212 0,'18'-18'16,"-36"36"-16,36-54 0,0 36 15,-1-35-15,1 0 16,-1 17 15,-17 36 16,0-1-47,0 36 16,-35 88-1,18-35 1,-1-53-16,18 53 15,0 35 1,18-53 0,-1-17-1,-17-54 1</inkml:trace>
  <inkml:trace contextRef="#ctx0" brushRef="#br0" timeOffset="49102.27">24712 13035 0,'0'0'0,"0"-17"15,0-19 1,0 19 15,0 52-15,-35 53-1,17 71 1,1-18 0,-1-71-1,18 72 1,-18 52-1,1-53 1,-19-71 0,19-52-16</inkml:trace>
  <inkml:trace contextRef="#ctx0" brushRef="#br0" timeOffset="49770.21">24659 12859 0,'0'-18'16,"0"0"0,18 1 15,-18-1-16,0 36 1,17-18 0,1 53-1,17 0 1,-17 0 0,-18-18-16,0 53 15,-35 71 1,-1 0-1,54-18 1,17-88 0,-17-36-16,0-17 15,-18-17 1,-18-1 0</inkml:trace>
  <inkml:trace contextRef="#ctx0" brushRef="#br0" timeOffset="50420.7">24642 12647 0,'0'18'31,"-18"-1"-15,0 19-1,1-19-15,17 36 16,-36 0 0,36-18-1,-17-17 1,17 0-1,0-36 1,0 0 0,53-35-1,-18 1 1,-17 16 0,34 1-1,-16-18 1,-1 53-1,-17 18 1,-18 17 0,35 0-1,-17 1 1,17-1 0,-35-18-1</inkml:trace>
  <inkml:trace contextRef="#ctx0" brushRef="#br0" timeOffset="51938.31">24977 11765 0,'17'-17'16,"-34"34"-16,34-52 0,1 17 15,-18-17 1,-18 0 0,-17 17-1,-18 0 1,0 36 15,18 0-31,-36 17 16,1 71-1,35 0 1,70 17 0,0-70-1,106-18 1,18-52 0,-18-36-1,-106 0 1</inkml:trace>
  <inkml:trace contextRef="#ctx0" brushRef="#br0" timeOffset="54425.38">4480 12982 0,'106'0'0,"-212"0"0,318 0 0,-18-17 16,-106-1-1,53 18-15,36 0 32,-36 0-17,-35-18 1,88 18 0,53-17-1,35-1 1,-106 18-1,-88 0-15,71 0 16,53 0 0,-1 0-1,19-18 1,-54 18 0,106-35-1,18 17 1,-35-17 15,-36 18-15,-123-1-1,-18 18 1,-35 18 0,-35-18-1,-1 0 1,36 0-1,-17 0 1,-19 0 0,-34 17 31,-1 1-16,0-18-31</inkml:trace>
  <inkml:trace contextRef="#ctx0" brushRef="#br0" timeOffset="61166.01">21149 13917 0,'0'-18'15,"0"36"-15,0-53 16,0 52 31,-18-17-31,18 18-16,-35-18 15,17 18-15,-17-1 16,-71 54-1,-17-1 1,-53 36 15,34-17-15,-122 87 0,-89 36-1,-70 17 1,-36-35-1,159-71 1,-88 54 0,106-54-1,123-70 1,124-35 0,17-1-1,1-17 1,-1 0 31,18-17-32,-18 17 17,1 17-17,-1 1-15</inkml:trace>
  <inkml:trace contextRef="#ctx0" brushRef="#br0" timeOffset="63726.89">25171 11712 0</inkml:trace>
  <inkml:trace contextRef="#ctx0" brushRef="#br0" timeOffset="63835.73">25171 11712 0,'17'0'46,"1"0"-30</inkml:trace>
  <inkml:trace contextRef="#ctx0" brushRef="#br0" timeOffset="65787.73">17321 14834 0,'0'0'15,"0"-17"-15,0-1 16,18 18 15,-18 18-31,18 17 16,-1-17-16,19 52 15,34 89 1,18 35 15,18 88-15,-53-105-1,53 87 1,-53-52 0,-36-71-1,-34-71 1,17-52-16,-53 17 16,-53-17-1,-88-18 1,-35 0-1,35 18 1,-88 35 0,-1 35-1,-17 18 17,106-36-32,0 1 31,106-36-16,53-35 1,17 0 0,1 0 15,-1-35-15,18 17-1,-18 0 1,1 1-1,-19-1 1,1 1 0,0 17-1,35-18-15,-35-17 16,17-36 0,-17-17 15,-1-36-16,-34 1 1,17 17 0,-18-53-1,18-35 1,-17 0 0,-1 71-1,-52-18 1,17 52-1,71 54 1,52 0 0,36 17-1,-35 18 17,17 0-32,-17 0 46,52 0-30,36-35 0,124-18-1,-36 0 1,-71 18-16,124-18 16,141-53-1,-53 0 1,-70 18-1,-124 35 1,18-17 0,-71 34-1,-53 36 1,-70 0 0,0 18-1</inkml:trace>
  <inkml:trace contextRef="#ctx0" brushRef="#br0" timeOffset="66572.39">16051 15346 0,'0'0'0,"0"-18"0,0 1 31,-17 17-16,-1 0-15,0 0 16,-34 35 0,-19 35-1,36 1 1,52-18 0,36-35-1,71-1 1,34 18-1,-16 1 1,-54 17 0,-88 0-1,-18-1 17,-52 19-17,-1-36 1,-17 1-1,17-54 1</inkml:trace>
  <inkml:trace contextRef="#ctx0" brushRef="#br0" timeOffset="66939.13">16404 15311 0,'0'-18'16,"0"36"-16,18-36 15,-18 0-15,17 18 16,-17 36 0,36 16-1,-19 19 1,36 35 0,0 17-1,0-52 1,-35-53-16,-18-1 15</inkml:trace>
  <inkml:trace contextRef="#ctx0" brushRef="#br0" timeOffset="67606.42">16616 15222 0,'0'-17'0,"0"34"0,0-52 16,0 53 15,0 17-15,17 0-1,19 53 1,-1-17 0,36 35-1,-1-36 1,-52-34-1,-53-54 17,-18-52-17,0 17 1,17 17-16,-34-52 16,-1-18-1,18 53 1,71 0-1,17 18 1,18 35 15,35-17-15,1 52 0,-54 18-1,-35 0 1,-53 17-1,0-17 1,0-18 0,35-35-1</inkml:trace>
  <inkml:trace contextRef="#ctx0" brushRef="#br0" timeOffset="68157.58">16933 15117 0,'0'0'16,"18"-18"-16,0 0 15,-1 18-15,19 0 16,16-17-1,-16 34 1,-19-17-16,1 18 16,-18 0-16,-18-1 15,-35 18 1,-17 1 0,17-36-1,35 0 1,18-18-1,0 0 1,53-17 15,18 35-15,52-17 0,-17 52-1,-88 35 1,-89 54-1,1-54 1,17 19 0,70-72-1,72-17 1,-1-35 0,53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26:52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11448 10707 0,'0'0'0,"-18"0"16,0 0-1,-17 0 1,0 17 0,0-17-1,17 0 1,18 18 0,35-18-1,18 0 1,53 18-1,0-18 1,-53 17-16,53-17 31,88 0-15,0-17 0,-53 17-1,-53-18 1,-35 18-1,-18 0 1,-53 18 31</inkml:trace>
  <inkml:trace contextRef="#ctx0" brushRef="#br0" timeOffset="1135.55">14129 10619 0,'0'0'0,"-18"0"0,0 0 15,1 17-15,-1-17 16,1 18-16,-1 0 16,0-1-1,71-17 1,53 18 15,18-18-15,105 0-1,0-18 1,-53 18 0,-105 0-1,-53 0-15</inkml:trace>
  <inkml:trace contextRef="#ctx0" brushRef="#br0" timeOffset="2387.88">4092 12206 0,'18'0'47,"0"0"-47,34-18 16,1 1-16,124-18 15,193-54 1,106-16 0,1 52 15,-213 35-31,36 36 31,-141 17-15,-89-17-1,-34-1 1,-54-17 15,0-17-31</inkml:trace>
  <inkml:trace contextRef="#ctx0" brushRef="#br0" timeOffset="10947.03">21026 7585 0,'-18'0'16,"36"0"-16,-71 0 0,35 0 0,-17 0 16,-18 0-1,35 0 1,1 0-1,-1 0 1,36 0 15,-1 17-15,1 36 0,17-17-1,-17-19-15,17 18 31,-17-17-31,-1 0 16,36-1 0,0-17-1,-18-35 1,-17 35-16,17-18 16,18-34-1,35-1 1,18-36-1,0 19 1,-18 35 0,0-18-1,-35 35 17,-17 0-17,-19 18 1,-34 18 15,-1 0-15,0-1-16</inkml:trace>
  <inkml:trace contextRef="#ctx0" brushRef="#br0" timeOffset="15334.49">22666 10142 0,'-18'0'0,"36"0"0,-53-17 16,-1-1 0,19 0-1,17 36 32,0 0-31,17-1-16,1 19 31,35-1-15,-18 0-1,1 0 1,-1-35-1,18 0 1,-36-17-16,54-18 16,88-54-1,17 1 1,-52 18 0,-72 34-16,37-17 15,-1 0 1,-53 53-1,-17 0 1,-18 18 15,0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28:15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6826 0,'-18'0'15,"36"0"-15,-53 0 0,17 0 0,0 0 16,1 18-1,-18-18 1,35 18 0,-18-18-1,36 0 110,-1 0-125,1 0 16,88 0 0,52-36-1,-34 36 1,-71-17-16,70 17 15,-70 0-15,53-18 16,17 18 0,-52 0-1,-36 0 1,-52 0 46,-1 0-46</inkml:trace>
  <inkml:trace contextRef="#ctx0" brushRef="#br0" timeOffset="7393.31">2875 6844 0,'-53'0'16,"106"0"-16,-141 18 0,70-18 0,1 0 15,-19 0 1,36 17 31,18-17-32,53 0 1,-1 0 0,-35 0-16,71 0 15,88-17 1,-53 17 0,-70 0-16,123-18 15,-53 18 1,53 0-1,18 18 1,-71-18 0,-71 17-1,89 1 1,88-1 0,0-17-1,-35 18 1,17-18-1,-70 0 1,70-18 0,18 18-1,-18 0 1,-88 0 0,-70 0-16,53 0 15,52 0 1,-17-17-1,-71 17 1,71 0 0,35-18 15,-18 1-15,-70-1-1,35 18 1,-18-18-1,-52 1 1,-18 17 0,-35 0-16,-1 0 15,-17-18 1,18 18 0,-1 0 15,-34 18 0,-1-18-15,1 17-16</inkml:trace>
  <inkml:trace contextRef="#ctx0" brushRef="#br0" timeOffset="10129.44">10089 5786 0,'36'-36'16,"-19"19"-16,1-36 31,0 35-15,-18 36 15,0-1-31,0 1 16,0 70-1,0-35 1,17-18-16,1 54 15,35 16 1,0-16 0,0-54-1,0-35 1,-18 0-16,35-18 16,19-35-1,-1 0 16,-53 18-15</inkml:trace>
  <inkml:trace contextRef="#ctx0" brushRef="#br0" timeOffset="10445.29">10901 5768 0,'0'-35'0,"0"70"16,0-106-16,0 54 16,0-19-16,0 19 31,17 34-16,-17 19 1,18 52 0,0 35-1,-1 1 1,1-71 0,-18-36-16</inkml:trace>
  <inkml:trace contextRef="#ctx0" brushRef="#br0" timeOffset="10997.3">11130 5715 0,'0'0'0,"0"-53"16,0 35 0,0 1-1,18 34 1,-1 54 15,19 0-15,-19-1-1,19-17 1,-36-18 0,0-52-1,-36-19 1,1-17-1,-18-52 1,35 34 0,18 53-1,36 18 1,-1 36 15,36 34-15,17 1-1,18-36 1,-18-35 0,-35-35-1,-18-36 1,-35-35 0,-53 18-1,35 53 1,-34 35-1,-19 35 1</inkml:trace>
  <inkml:trace contextRef="#ctx0" brushRef="#br0" timeOffset="11413.28">11871 5592 0,'-18'-53'31,"1"35"-31,17-17 16,-18-1-1,36 36 1,-1 18-1,1 17 1,0 1-16,17 17 16,18 17-1,0-35 1,0-17 0,-36-36 15,19-35-16,-36-35 1,-36 0 0,1 53-1,17 17-15,18 1 0</inkml:trace>
  <inkml:trace contextRef="#ctx0" brushRef="#br0" timeOffset="11796.43">12171 5433 0,'0'0'0,"35"-18"16,0-17-1,18 17 1,0 18 0,53 0-1,0 53 16,-18-18-15,-35 1 0,-35-19-1,-54-70 17,1 18-17,17 18-15,-17-19 16,0 36-1,0 71 1,-1 35 0,-17 17-1,36-88 1</inkml:trace>
  <inkml:trace contextRef="#ctx0" brushRef="#br0" timeOffset="12330.99">9596 5715 0,'17'18'31,"1"-1"-15,-18 1-16,17 52 16,54 54-1,17 35 17,89-18-17,-107-106-15</inkml:trace>
  <inkml:trace contextRef="#ctx0" brushRef="#br0" timeOffset="12647.75">12682 5168 0,'0'0'0,"18"-53"16,0 18-1,-1 35 1,19 0 15,34 35-15,-17 53-1,-18 54 1,-52 16 0,-1-122-16</inkml:trace>
  <inkml:trace contextRef="#ctx0" brushRef="#br0" timeOffset="13782.34">19932 5856 0,'0'-18'15,"0"1"-15,0-1 16,18-35-1,17 18 1,-88 53 15,18-1-31,-18 36 16,0 35 0,-18 71-1,54 53 1,52-1-1,53-105 1,-35-70-16,88 34 31,-70-52-31</inkml:trace>
  <inkml:trace contextRef="#ctx0" brushRef="#br0" timeOffset="15251.21">20655 5856 0,'0'-18'0,"0"36"0,18-71 16,-1 36-1,-17-1-15,-17-17 32,-36 35-17,-35 17 1,17 19 0,36-19-16,0 36 15,17 18 1,71-18-1,17-1 1,-34-34-16,52 35 16,18 0-1,-36 18 1,-52-1 0,-36-17-1,1-35-15,-36-1 16,-53 19-1,71-36 1</inkml:trace>
  <inkml:trace contextRef="#ctx0" brushRef="#br0" timeOffset="15468.4">20761 6085 0,'0'0'0,"18"-17"16,17-19-16,-17 1 15,17 0 1,18 35 0,-18 70-1,0 1 1,1 53 0,-36 17-1,0-124-15</inkml:trace>
  <inkml:trace contextRef="#ctx0" brushRef="#br0" timeOffset="15619.87">20937 6032 0,'0'0'0,"0"-88"16,0 18-1,0 17 1,0 35-1,18 36 1</inkml:trace>
  <inkml:trace contextRef="#ctx0" brushRef="#br0" timeOffset="16169.16">21184 6121 0,'-17'-36'16,"17"19"0,0-19-16,0 1 31,0 18-31,0-19 16,53 1-1,17 17 1,18 18-1,-35 53 1,-17-35-16,-19 52 16,-17 72-1,-17-37 1,-19-52 0,19-53-1,-19 0 1,1-70-1,0-36 1,35 18 15,35-18-15,36 53 0,17 53-1,18 18 1,-36 35-1,1 35 1,-54 18 0,-17-18-1,-17-53-15</inkml:trace>
  <inkml:trace contextRef="#ctx0" brushRef="#br0" timeOffset="16653.09">22031 5962 0,'0'0'0,"0"-18"0,18 1 32,-1 17-17,1 0 1,0 0-16,-18 17 15,17-17-15,1 36 16,-18 16 0,-35 1-1,-1-35 1,-52-18 0,18-53-1,17-35 16,35-18-15,36 53 0,35 0-1,35 36 1,18 52 0,-54 18-1,-16-18-15,-1 71 16,0 88-1,-35-18 1,-17-70 0,-1-88-1</inkml:trace>
  <inkml:trace contextRef="#ctx0" brushRef="#br0" timeOffset="16986.18">22331 5962 0,'0'0'0,"17"-35"16,-17-1-1,18 19 1,-18-1 0,0 36-1,0 35 1,35 35-1,1-35 1,-19-18-16,36 18 16,18-18-1,17-52 1,-17-89 0,-54-18 15,-17 54-16,-53-1-15</inkml:trace>
  <inkml:trace contextRef="#ctx0" brushRef="#br0" timeOffset="17252.84">22913 5644 0,'0'0'0,"0"-35"0,0 0 16,0-36 0,0 36-1,-18 17 1,18 54 0,0-19-1,18 36-15,0 106 16,17-18 15,-18-53-31</inkml:trace>
  <inkml:trace contextRef="#ctx0" brushRef="#br0" timeOffset="18220.06">23301 5909 0,'0'0'0,"18"-35"0,-1-36 15,1-17 1,-18 53 0,0 17-1,0 0 1,-35 36 0,-36 35-1,18 0 1,0 53 15,36-18-15,34-18-1,54-52 1,-1-53 0,1-36-1,-18-35 1,-53 18-1,0 53 1,-18 35 0,1 71-1,17-1 1,52 1 0,1-54-1,36 1 1,-1-36 15,-71-35-15,-17-17-1,-53-54 1,-17 19 0,35 16-1,35 54 1,17 17-1,71 18 1,36 36 0,-36 52-1,-53 0 1,-35-17 0,0-36-1,-35 35 1,0 1-1,35-36 1,35-35 0,0-17-1,36-36 1,17-53 0,-17-18-1,-36 36 1,-35 106 15,0 70-15,0-17-1,0-36-15,0 35 16,18-52-16,-18 35 16</inkml:trace>
  <inkml:trace contextRef="#ctx0" brushRef="#br0" timeOffset="18371.34">24007 5627 0,'0'0'0,"-18"-53"0,0 0 15,-17-53 1,17 71 0,18 17-1,36 36 16,-36 0-31</inkml:trace>
  <inkml:trace contextRef="#ctx0" brushRef="#br0" timeOffset="18604.72">24465 5380 0,'0'0'0,"18"-18"0,-18-17 31,-18 17-15,18 54-1,0 34 1,18-35-16,-1 54 16,19 52-1,-1 0 1,-35-88-1</inkml:trace>
  <inkml:trace contextRef="#ctx0" brushRef="#br0" timeOffset="18804.5">24359 5715 0,'0'0'0,"-35"-35"15,0-1-15,-1 19 16,54-1 15,17 1-15,1 17-16,52-18 15,71 0 1,-124 18-16</inkml:trace>
  <inkml:trace contextRef="#ctx0" brushRef="#br0" timeOffset="19422.25">24659 5556 0,'0'0'0,"-17"-35"15,17 17 1,17 1 0,36-1-1,0 0 16,53 54-15,0 17 0,-53-18-1,17 0 1,-52-35 0,-1-53-1,-34 18 1,-19-18-1,1 18 1,18 141 31,34-71-47,36 124 16,35 17 15,-35-70-16,-17-53-15,-1 53 16,-35-1 0,-71-69-1,-35-36 1,-17-71 0,52 1-1,1-54 1,52 18-1,36 36 1,35 34 0,53 19-1,-36-1 1</inkml:trace>
  <inkml:trace contextRef="#ctx0" brushRef="#br0" timeOffset="19789.64">25435 5168 0,'-17'-17'0,"34"34"0,-52-52 15,35 17-15,0 1 16,0-19 0,18 19-1,17 17 17,18 35-17,53 53 1,0 89-1,-89 34 1,-105-17 0,-18-88-1,53-71-15</inkml:trace>
  <inkml:trace contextRef="#ctx0" brushRef="#br0" timeOffset="25912.97">7302 8008 0,'-17'0'31,"-1"0"-31,1 0 16,-1 0 0,18 18-1,-18-18 1,18 17 15,18 1-15,0-18-1,17 18 1,53-36 0,53-17-1,-35-1 1,-53 19-16,53-18 15,-53-1-15,17 19 16,1-19 0,-36 19-1,-53 17 63,18 17-62,-17-17 0,17 18-1,-18-18-15</inkml:trace>
  <inkml:trace contextRef="#ctx0" brushRef="#br0" timeOffset="27998.4">8255 9243 0,'0'-18'0,"18"18"578,-18 18-563,17-18 1,-17 17 0,18 1-1,0 0 1,-18-1-1,35 1 1,-18-18 0,1 0-1,0 0 1,-1 0 0,36-18-1,0-17 1,18-18-1,-36 36 1,18-19 0,-18 19-1,-17 17 1,-36 17 31,1-17-16,17 18-31</inkml:trace>
  <inkml:trace contextRef="#ctx0" brushRef="#br0" timeOffset="40262.37">5203 12153 0,'0'0'0,"-17"0"15,17 18 95,17-18-110,1 0 15,0 0-15,35 0 16,-18 0-16,36-18 16,-19 18-1,37-17-15,34 17 16,1 17 15,-36-17-15,-53 0-16,53 18 15,36-18 1,-1 17 0,1-17-1,-71 0 1,-36 0-16,36 0 15,35 0 1,-17-17 0,17 17-1,-35 0 1,18-18 0,-1 18 15,1 0-16,-18 0 1,-18 0-16,18 0 16,70 0-1,1 0 1,-1-17 0,-52 17-1,52-18 1,1 18-1,-1-18 1,18 1 0,-35 17-1,70-18 1,54 0 0,-1 1 15,-88 17-16,18 0 1,-18 0 0,0 0-1,18 0 1,-36 0 0,89 0-1,35 0 1,-18 17-1,-105-17 1,52 18 0,-17-18-1,0 0 1,-18 0 0,-71 0-1,19 0 16,-1 18-15,-18-18 0,-34 17-1,-19-17-15,1 0 16,-1 0 0,-34 0 15,-1 0-16,-17 0 1,17 0-16</inkml:trace>
  <inkml:trace contextRef="#ctx0" brushRef="#br0" timeOffset="63086.8">5521 13652 0,'0'0'0,"-18"0"15,1 0 1,-1-17 0,0 17-1,1 0 1,17 17 46,17-17-62,19 0 16,87 0 0,1 0-1,-71 0-15,88-17 31,53 17-15,-53 0 0,-35 17-1,-53 1 1,-36-18 0,-34 0 15</inkml:trace>
  <inkml:trace contextRef="#ctx0" brushRef="#br0" timeOffset="170822.07">27411 9437 0,'0'-35'15,"0"17"1,17 0-16,1-17 15,-18 0 1,0 70 31,0 36-47,0-1 16,18-35-1,-1 54 1,19 52-1,-19-53 1,1-53 0,-18-53-1,0 1 1,0-71 0,0-18-1,18 35 1,-18 36-1,35 35 1,0-18 0,18 54-1,-18-1 1,-17-17 0,17 17-1,1 35 1,-19-34-1,18-19 1,-17-34 0,17-19-1,1-34 1,-1-18 0,-17 35-1,-18 35 1,0 53 15,0-17-15,0 17-16,17 18 15,18 35 1,36-35 0,-18-35 15,18-36-16,-36-35 1,-18-35 0,-17 0-1,-17 53 1,17 52 15,17 19-15,36-1-1,0-53 1,-17 18-16,34-35 16,36-18-1,-36 18 1,-34 0 15,-1 35-15,-35 17-1,0 18 1,-71 18 0,-34-17-1,52-19 1,-35-17 0,35-17-1,17-19 1,36 19-1,36-1 1,52 18 0,18 53-1,-1 53 1,-52-18 15,-35 35-15,-36-17-1,-17-53 1,-18-35 0,36-36-1,17-35 1,35-35 0,71-18-1,-36 18 1,-17 53-16,18-36 15,17 1 1,-53-1 0,-70 36-1,17 35 1,-35 18 15,-17 52-15,34 18-1,19 0 1,17-17 0,53 17-1,17-35 1,-17-18 0</inkml:trace>
  <inkml:trace contextRef="#ctx0" brushRef="#br0" timeOffset="172992.58">27940 10901 0,'0'-18'15,"0"36"-15,18-53 0,-18-1 16,-18 1-1,0 35 1,-35 35 15,36 36-15,-18 35 0,17 17-1,71-17 1,17-35-1,-34-54 1,-1 1-16,18-36 16,17-17-1,-17-53 1,-70-18 0,-19 35-1,-34 1 1,-18 70-1,17 53 1,53 52 15,18-34-15,89 0 0,34-54-1,36-34 1,-71-36-1,18-53 1,-71 0 0,-35 35-1,0 71 1,-17 36 0,17 70-1,17-1 1,36-34-1,0-36 1,-18-17 0,18-18-1,35-35 1,-70-1-16,17-52 16,-35-53-1,0 53 1,-35 35-1,0 88 1</inkml:trace>
  <inkml:trace contextRef="#ctx0" brushRef="#br0" timeOffset="174228.23">28981 10989 0,'0'0'0,"-36"-53"16,1 35 15,17 18-15,1 36-1,17 17 1,17 17-1,36-35 1,-17-35 0,34-35-1,-17-35 1,-53-19 0,0 54-1,-17 18-15,-1 17 16,-17 17-16,-1 36 15,1 53 17,17 0-17,36-53 1,35-18 0,53-17-1,0-71 1,-36 0-1,-52 17-15,-1-52 16,-52-35 0,-18-1-1,18 71 1,17 36 0,36 17-1,70 0 1,18 17-1,0 36 17,-71 18-17,-52 70 1,-36 0 0,17-35-1,36-71 1,0-17-16,18 0 15,35-36 1,17-35 0,1-35-1,-36 0 1,1-106 0,-36 17-1,-53 54 1,35 70-1,0 18 1,18 17 0,0 36-1,0 52 1,0 71 0,18-35-1,35 53 1,17-18-1,-17-53 1,-35-53 0,-36-88 15,18 36-31,-35-54 16,17-35-1,18 53 1,36 1-1,34-1 17,36 53-17,-53 17 1,-35 1-16,17 35 16,-17 70-1,-54 1 1,-17-36-1</inkml:trace>
  <inkml:trace contextRef="#ctx0" brushRef="#br0" timeOffset="175544.43">30145 10989 0,'0'0'0,"0"-18"0,17-17 0,-17 0 16,0-18-1,18 53 1,-18-18 0,0 36-1,0 0 1,18 52 0,-1 1-1,19-1 1,-1-52-1,36-36 1,-19-35 0,-34-53-1,-18 36 1,-35-1 0,-36 54-1,-17 87 1,17 18 15,54-17-15,34 17-1,54-17 1,70-36 0,-17-17-1,-71-36-15,88 0 16,-88-17-16,52-18 15,-16-70 1,-107-1 0,-17 71-1,-1 36-15,-16 17 16,-37 70 0,1 36-1,53-18 1,17-35 15,36-18-15,52-35-1,1-35 1,-18-18 0,0-17-1,-36-18 1,-17 52-1,0 72 1,0-1 0,0-18-16,0 54 15,36 0 1,34-19 0,-34-34-1,52-36 1,0-52 15,-18-89-15,-52-35-1,-18 71 1,-18-1 0,1 71-1,-1 89 1,1 34-1,-1 18 1,36 36 0,17-1-1,0 1 1,0-71 0,1-36-1,-36-52 1,-18-71 15,-35-17-15,0 52-1,-35 54 1,0 69 0,17 54-1,36-18 1,35 18-1,35-35 1,18-18 0,35-18-1,-35-35 1</inkml:trace>
  <inkml:trace contextRef="#ctx0" brushRef="#br0" timeOffset="-182073.13">10283 15452 0,'0'0'16,"0"-18"-1,0 0 1,18 18 0,-18 18 15,0 17-31,-18 36 16,18-18-16,-17 70 15,-1 107 1,18-72-1,0-87-15,35 70 16,18 18 0,18-53 15,-36-71-31</inkml:trace>
  <inkml:trace contextRef="#ctx0" brushRef="#br0" timeOffset="-180387.98">10354 15416 0,'35'0'15,"-70"0"-15,123 0 0,53-17 16,-88 17-16,106-18 16,70 0-1,89 18 1,-54-17 0,-122 17-16,140 17 15,159 1 1,17 0-1,-17-18 1,-159-36 0,107 1 15,16-18-15,-34 0-1,-36 36 1,-124 17-1,125 0 1,-1-18 0,0 0-1,-71-17 1,-105 18 0,53-19-1,0 1 1,-1 35-1,-17-18 17,-70 18-17,70 0 1,-35 0 0,-54 18-1,-69-18-15,17 18 16,-1 17-1,-16-17 1,-36-1 0,0 1-1,0-1 1,-18 36 0,18 18-1,18 17 1,-1 0-1,19 71 1,-1 17 15,18 1-15,-36-89 0,19 18-1,-72-36 1,-105-34-1,-123-1 1,-18-17 0,-353 35-1,-177 35 1,-105 35 0,35 1-1,370-36 1,-140 18-1,211-53 17,176-53-17,177 0 1,18-18 0,-1 18-1,18 18 1,0-1-1,35-17-15,1 18 16,-18-18 0,17 0-1,0-18 1,1 1 0,-19 17-1,19-18 1,-19 18-1,-34-18 1,-18 18 15,-71-17-15,-70 17 0,-1-18-1,72-17 1,87 0-1,0-1 1,36-17 0,0 36-1,17-1 1,-17-17 0,-18 35-1,-17-18 1</inkml:trace>
  <inkml:trace contextRef="#ctx0" brushRef="#br0" timeOffset="-179836.81">11271 15540 0,'0'-18'0,"0"36"0,0-53 16,0 17-1,0 0 1,0 36 15,0 0-31,0 105 16,0 18 0,-17-70-16,17 70 15,0 70 1,17-52-1,19-35 17,-19-71-17,1-18-15</inkml:trace>
  <inkml:trace contextRef="#ctx0" brushRef="#br0" timeOffset="-179269.61">12718 15452 0,'0'0'0,"0"-18"16,0 0 0,0 71 30,0-17-46,0 105 16,0 70 15,35-52-15,-17-88-16,34 70 16,-34-71-16,35 54 15,0-1 1,-35-70-16</inkml:trace>
  <inkml:trace contextRef="#ctx0" brushRef="#br0" timeOffset="-176904.98">10336 14852 0,'0'0'0,"18"-18"0,-18 1 16,18-19 15,17 19-15,18 17-1,35 35 1,0 18 0,-35 0-1,-18-18-15,1 18 16,-19-18-16,1 36 15,0-1 1,-1 1 0,-17-36-1,0-17-15,0 0 16,0-36 31</inkml:trace>
  <inkml:trace contextRef="#ctx0" brushRef="#br0" timeOffset="-176279.22">15946 15293 0,'0'0'0,"-18"-18"15,18 1-15,18-19 16,-1 36-16</inkml:trace>
  <inkml:trace contextRef="#ctx0" brushRef="#br0" timeOffset="-132351.41">28205 14111 0,'0'0'0,"0"-18"0,-18-34 31,0 34-15,1 18-1,-1 18 1,0 17 0,18 18-1,-17 0 1,17 0-1,35-18 1,18 0 0,35-35-1,53-35 1,-17 0 0,70-18 15,-18 17-16,-52 19 1,-71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35:31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8167 6121 0,'0'17'63,"17"-17"-47,-17 36-16,18-1 31,0 0-16,-1-17 1,19-18 0,-1-18-1,0-17 1,0 0-16,18-18 16,-35 35-16,35-35 15,17 0 1,-34 53-1,-19 35 1</inkml:trace>
  <inkml:trace contextRef="#ctx0" brushRef="#br0" timeOffset="-111928.45">23319 5062 0,'-18'-35'15,"0"17"-15,54 71 0,-89-141 0,35 71 16,0-36 0,18 35-16,0 0 15,0-17 1,36 35 0,-1 18-1,18 52 1,-18 54-1,-17 34 1,-18 1 0,0-88-1,0-1 1,-18-34 15,1-54 0,-1 0-31,0-17 16,-17-71 0,35-17-1,53 17 1,-18 53 0,0 18-16,18-1 15,36 19 1,-1 52-1,-18 53 1,-34 0 0,-19 54-1,-34-37 17,-1-34-17,0-53 1,1-18-1,-19-53 1,19-35 0,34-54-1,1 37 1,35-1 0,0 35-1,35 54 1,-35 34-1,-18 1-15,1 52 16,16 89 0,-52-18-1,-17-17 17,-18-71-17,17-18-15</inkml:trace>
  <inkml:trace contextRef="#ctx0" brushRef="#br0" timeOffset="-111394.28">24518 5151 0,'0'0'0,"0"-18"0,-18 0 15,18 1 1,-17 17 0,-1 17-1,1 19 1,17 16 0,35-34 15,0 0-16,36-36 1,-18-35 0,-36-35-1,-34 0 1,-19 35 0,-34 18-1,-18 52 1,-36 71-1,71-17 1,18-36-16,0 53 16,17 36-1,71-36 1,53-35 15,-18-35-15,53-36-1,-53-17-15</inkml:trace>
  <inkml:trace contextRef="#ctx0" brushRef="#br0" timeOffset="-110644.06">24853 4992 0,'0'0'16,"0"-35"-16,18-36 15,-1 53 1,19 71 15,-1 53-15,-17 35-1,-18-53 1,0-35 0,-18 18-1,0-1 1,18-34-1,-17-54 1,-1 0 0,-17-70-1,35-35 1,0-18 0,53 35-1,-18 71 1,36 17-1,-1 88 1,-17 36 0,-35-18-1,-1 36 1,-17-53 15,0-36-15,-35-35-1,17-35 1,-17-36 0,17-53-1,36-17 1,35 0 0,-18 88-1,54 18 1,-1 35-1,0 88 1,-53-17 0,-17 70-1,-36-18 17,-35-17-17,18-70 1,35-19-16,-18 1 15,1-18-15</inkml:trace>
  <inkml:trace contextRef="#ctx0" brushRef="#br0" timeOffset="-110142.83">25982 5045 0,'0'-18'16,"0"-35"-16,0 124 15,0-159-15,0 52 16,-18 1 0,1 17-1,-18 18 1,17 18-16,-35 0 15,-35 52 1,0 18 0,52 1-1,19-19 1,17 1 0,53-1-1,35-52 1,-18-18-1,-34 0 1,34-35-16,1-36 16,-54-70 15,-70 0-15,1 70-1,-72 18 1,1 89-1,34 34-15</inkml:trace>
  <inkml:trace contextRef="#ctx0" brushRef="#br0" timeOffset="-109659.11">26141 4957 0,'0'0'0,"0"-36"0,17-17 32,19 18-17,17 35 1,35 53-1,-35 0 1,17 70 0,-17 1-1,-53-18 1,-35-18 0,0-70-1,-36-1 1,18-17-1,0-70 1,36-1 15,34-88-15,54-17 0,35 52-1,0 89 1,-71 35-16</inkml:trace>
  <inkml:trace contextRef="#ctx0" brushRef="#br0" timeOffset="-109342.59">26811 4974 0,'0'-17'16,"0"34"-16,0-52 0,0 17 15,0 1 1,18 17 15,17 17-15,18 36-1,18 18 1,-19 17 0,-16-18-1,-19-34-15,1-19 16</inkml:trace>
  <inkml:trace contextRef="#ctx0" brushRef="#br0" timeOffset="-108925.45">27252 4833 0,'0'0'0,"18"-53"15,-1 35 1,-17 36 15,0 0-15,0 52-1,-17 54 1,-1-36 0,0-35-16,1 35 15,-1 53 1,18 0-1,18-35 1,-18-53 0,-53 18 15,-35-36-15,-36 0-1,89-35-15</inkml:trace>
  <inkml:trace contextRef="#ctx0" brushRef="#br0" timeOffset="-92673.08">29369 4727 0,'0'-17'0,"-18"17"16,0-36-16,-17 1 15,-18-18 16,0 18-15,-52 0 0,-1 35-1,-18 35 1,18 53 0,71-35-1,17-18-15,-17 18 16,53 18-1,52-1 1,54 1 0,-36-36-1,18 18 1,-18 0 0,-53 17-1,-35-34 1,-17-19-1,-1 19 1,-70 17 0,-53-53-1,0 0 1,35-18 0,0-17-1,88-18 1</inkml:trace>
  <inkml:trace contextRef="#ctx0" brushRef="#br0" timeOffset="-91723.31">29739 4974 0,'0'0'0,"18"-17"0,-18-19 16,0 1-1,-53 0 1,0 17 0,0 18-1,0 18 1,-35 35-1,0 35 1,17 0 0,71-35-1,0-35-15,18 17 16,35-18 0,35-34-1,-17-36 1,-36 0 15,0-53-15,-17 53-1,-18 36 1,0 52 0,0 18-1,17 35 1,19-17-1,34-36 1,1-35 0,-54-18-16,54-35 15,-1-70 1,-17-18 0,-35 17 15,0 107-31,-1 34 31,1 89-15,17 35-1,-17-35 1,-1-71-16,1 36 16,0-1-1,-1-52 1,-34-53-1,-19-18 1,-16-106 0,-37-53-1,36 18 1,36 71 0,17 70-1,53 0 1,70 35-1,18 36 17,-70 35-17,-36-35-15</inkml:trace>
  <inkml:trace contextRef="#ctx0" brushRef="#br0" timeOffset="-91521.66">29898 4957 0,'0'0'0,"18"0"32,-1-18-32,36 0 15,71-17 1,-54 17-1,-17 18 1</inkml:trace>
  <inkml:trace contextRef="#ctx0" brushRef="#br0" timeOffset="-90821.99">30568 4957 0,'0'0'0,"0"17"47,0 1-16,-17-18-31,17 17 16,0 19-1,17-1 1,1-35-16,17 18 16,36-36-1,17-17 1,-18-36 0,-34 18-1,-19-35 1,-34 17 15,-36 36-15,-18 35-1,1 18 1,-1 35 0,18 53-1,18-1 1,35 1-1,18-35 1,34-18 0,54-36-1,0-52 1,-71 17 0</inkml:trace>
  <inkml:trace contextRef="#ctx0" brushRef="#br0" timeOffset="-90387.5">31186 4480 0,'0'-17'0,"0"34"0,-18-34 16,18-1 0,-18 18-1,18 53 1,18 17 0,0 19-1,-18-54-15,17 71 16,36 35-1,18-35 1</inkml:trace>
  <inkml:trace contextRef="#ctx0" brushRef="#br0" timeOffset="-90172">30974 4921 0,'0'0'0,"18"0"31,17 0-15,71-35-1,-53 35-15</inkml:trace>
  <inkml:trace contextRef="#ctx0" brushRef="#br0" timeOffset="-89737.81">31397 4762 0,'0'0'0,"18"0"47,-1 18-16,1 0-31,35 17 16,71 53-1,-54-17 1,18 17 0,-70-53-16</inkml:trace>
  <inkml:trace contextRef="#ctx0" brushRef="#br0" timeOffset="-89270.9">31891 4657 0,'0'0'16,"-35"-36"0,17 19-1,18 34 17,0 19-17,0-19-15,-17 54 16,17 52-1,0 18 1,0 36 0,0-71 15,0 52-15,-18-34-1,-70-18 1,17-53-1,18-36-15</inkml:trace>
  <inkml:trace contextRef="#ctx0" brushRef="#br0" timeOffset="-85697.73">25418 6368 0,'0'0'0,"0"-18"16,0 0-1,-18 18 1,18-17 0,-35 17-1,17 0 1,0 0-16,1 17 16,-18 54-1,-18 35 1,17 17-1,36-35 1,18-52-16,17 52 16,71 35-1,70 1 1,54-36 0</inkml:trace>
  <inkml:trace contextRef="#ctx0" brushRef="#br0" timeOffset="-85030.91">26300 6579 0,'-18'-17'16,"36"34"-16,-36-52 0,0 35 15,18 18 1,0 35 15,18 0-15,0-18-16,-1 53 15,1 18 1,-1 0 0,1-53-1,-18-71 16,-53-35-15,0-35 0,18 0-1,17 52-15,1-52 16,-1-18 0,36 36-1,35 17 16,17 35-15,18 18 0,-17 53-1,-53 18 1,-18-1 0,-53 18-1,-36-35 1,19-17-1</inkml:trace>
  <inkml:trace contextRef="#ctx0" brushRef="#br0" timeOffset="-84615.46">26511 6597 0,'-17'-71'32,"34"54"-17,1-19 1,0 36-16,34 0 16,54 18-1,-18 53 1,-17 35-1,-53-36 1,-18 18 0,-53-52-1,17-36 1,-16-18 0,16-17-1,36-54 1,36-16 15,52 34-15,-71 53-16</inkml:trace>
  <inkml:trace contextRef="#ctx0" brushRef="#br0" timeOffset="-84081.32">27199 6509 0,'0'0'15,"0"-18"-15,-17 0 0,-1 1 16,-17-1 0,17 1-1,0 34 1,18 18-1,0 18 17,53 18-17,18-53 1,-1-18 0,-34-18-1,-19-17-15,-17-1 16,-70-34-1,-36 17 1,0 53 0,53 35-1,0 53 1,53 1 0,71-1 15,-1-18-16,-34-52-15,34 17 16,54-35 0,-36-35-1,-18-36 1,-70 36-16</inkml:trace>
  <inkml:trace contextRef="#ctx0" brushRef="#br0" timeOffset="-83813.76">27481 6579 0,'0'-35'15,"0"-53"1,0 70-1,0 195 1,0-213-16,36-70 16,17 159-1,17 18 1,-17-36 0,-35 1-16,17-1 15,18 0 1,-18-17 15,-17-54-15,-1-16-1,1-37 1,-36 19 0,1 52-16</inkml:trace>
  <inkml:trace contextRef="#ctx0" brushRef="#br0" timeOffset="-83346.76">28222 6544 0,'0'0'0,"-35"-18"0,17 1 16,-17-1-16,17 0 31,1 18-31,-1 0 16,18 36-1,0-1 1,18 0 0,17-17-1,53 0 1,0-54-1,1-34 1,-72-1 0,-70 18-1,36 36-15,-54 17 16,-17 17 0,17 71 15,36 1-16,53-36 1,52 35 0,71-53-1,-88-17-15</inkml:trace>
  <inkml:trace contextRef="#ctx0" brushRef="#br0" timeOffset="-82613.4">28628 6526 0,'-18'-35'0,"36"70"0,-36-105 16,1 35-16,-1-1 16,36-17-1,17 36 1,53-1 0,-17 36-1,34 52 16,-34 18-15,-36 18 0,-35-53-1,-35 18 1,-18-54 0,-17-17-1,17-52 1,17-1-1,36-53 1,36-18 0,52 54-1,-18 52 1,-34 18-16,34 35 16,36 54-1,-35 34 16,-1-35-15,-17-35 0,53-18-1,-18-52 1,0-36 0,-70-88-1,-18 17 1,-18-87-1,-17 52 1,0 88 0,17 89-1,-17 70 1,35 89 0,35-1 15,18 0-16,18-87 1,17-19 0,-71-52-16</inkml:trace>
  <inkml:trace contextRef="#ctx0" brushRef="#br0" timeOffset="-82462.69">29475 6438 0,'0'0'15,"-36"-17"-15,19-19 16,52 19 0,53-19-1,18 36 1</inkml:trace>
  <inkml:trace contextRef="#ctx0" brushRef="#br0" timeOffset="-81862.29">27252 7532 0,'0'0'16,"18"-18"-16,-1-17 16,-17 17-16,-17 1 15,-36-19 1,-35 36 0,-36 36-1,54 17 1,52-1-1,18-34-15,53 17 16,70 54 0,18-19-1,-35 1 17,-70-54-17,-54 36 1,-88-17-1,-53-1 1,18-35 0,71-18-1</inkml:trace>
  <inkml:trace contextRef="#ctx0" brushRef="#br0" timeOffset="-81444.72">27605 7673 0,'0'0'15,"17"-18"-15,-17-17 16,0 0 15,-52 17-15,16 36-1,-34 35 1,34 35 0,54 0-1,53-17 1,34-36 0,-16-35-1,17-35 1,-36-54-1,-105-16 1,-36 52 0,36 17-1,-53 36-15,-18 18 32,88 35-32</inkml:trace>
  <inkml:trace contextRef="#ctx0" brushRef="#br0" timeOffset="-81077.78">27869 7743 0,'0'0'0,"106"-35"16,-18 0-1,-52 0-15,17-1 16,-18 19 0,-17 17-1,-1 70 1,19 1-1,-1 35 1,-18-53 0,-34-18-1,-1-53 17,-52-17-17,-1-89 1,0-70-1,54-53 1,34 53 0,19 142-1,52 52 1,-17 52 0</inkml:trace>
  <inkml:trace contextRef="#ctx0" brushRef="#br0" timeOffset="-80894.52">28011 7620 0,'0'0'0,"0"-18"0,0-35 32,52 1-17,72 16 1,17 1-1</inkml:trace>
  <inkml:trace contextRef="#ctx0" brushRef="#br0" timeOffset="-80694.48">28487 7320 0,'0'0'0,"0"-18"0,0-17 15,0 0 1,53 70-1,-18 71 1,0 18 0,1 70-1,-19-36 17,1-87-32</inkml:trace>
  <inkml:trace contextRef="#ctx0" brushRef="#br0" timeOffset="-80510.88">28610 7620 0,'0'0'0,"-17"-18"16,17-17-1,35 17 1,53 1-1,0 17 1</inkml:trace>
  <inkml:trace contextRef="#ctx0" brushRef="#br0" timeOffset="-79976.84">29210 7479 0,'0'0'0,"-18"-18"16,1 1 0,-1-1-16,18 36 31,18 35-15,17 35-1,-17-35 1,17 17-1,0-52 1,-17-36 0,-1 1-1,-17-19-15,0-17 32,0-17-17,18 35 1,-18 70-1,18 18 1,17 35 0,0-18-1,18-34 1,0-54 0,-18-17-1,1-53 1,-36-36-1,-18 18 1,0 71 0,-17 53-1</inkml:trace>
  <inkml:trace contextRef="#ctx0" brushRef="#br0" timeOffset="-79109.23">29880 7497 0,'0'0'0,"36"-18"0,-36-35 16,-18-35-1,-17 17 1,17 54-16,-17-1 16,-18 53-1,-18 71 1,36 35-1,17-70 1,54 17 0,52-53 15,18-52-15,-18-36-1,-35 0 1,-36-18-1,1 54 1,-18 52 0,0 18-1,53 17 1,17-34 0,54-19-1,-36-52 1,-70 0-1,-36-71 1,-52-18 0,34-17-1,19 53 17,52 53-17,36 52 1,17 72-1,0 34 1,-70 18 0,-18-70-1,0 17 1,17-35 0,36-53-1,0-18 1,-18 1-16,54-36 31,-37 0-31,19-53 16,-18-71-1,-53 19 1,-35 122 0,17 36-16,-35 18 15,-17 88 1,52 35-1,18-35 1,18-53-16,17 35 16,0-53-16,-17 1 0</inkml:trace>
  <inkml:trace contextRef="#ctx0" brushRef="#br0" timeOffset="-78605.66">28646 8484 0,'0'0'0,"0"-53"15,17-35 1,1 71 0,-1 34-1,1 54 1,17 87 0,-35 37-1,36-37 1,-36-87-1,17-54-15,-17 1 16,0-36 15,-17-70-15,-19-123 0,1 34-1,-18-70 1,36 89-1,52 87 1,35 89 0,-52-1-16</inkml:trace>
  <inkml:trace contextRef="#ctx0" brushRef="#br0" timeOffset="-78425.24">28363 8555 0,'0'0'0,"-53"17"16,53-52 15,106 18-15,71-1 0,-19 0-1,-87 18-15</inkml:trace>
  <inkml:trace contextRef="#ctx0" brushRef="#br0" timeOffset="-77824.79">29263 8537 0,'-18'-17'0,"-35"-19"16,-35-17 0,18 36-1,17 34 1,35 1-1,-17 53 1,-1 52 0,36 1-1,36-72 1,-19-34-16,36 17 16,36-52-1,-1-36 1,-35-71-1,-36 54 1,1-36 0,-18 88-1,0 71 1,18 18 0,-18-36-16,17 36 15,36 17 1,18-53 15,17-35-15,-18-53-1,-52 0 1,0-70 0,-18 17-1,0 71 1,0 52-1,0 71 1,0 36 0,0-18-1,0-53 1</inkml:trace>
  <inkml:trace contextRef="#ctx0" brushRef="#br0" timeOffset="-77673.34">29528 8361 0,'0'0'0,"-18"-35"15,-35-36 1,18 18 0,52 53 15</inkml:trace>
  <inkml:trace contextRef="#ctx0" brushRef="#br0" timeOffset="-77356.83">30198 8132 0,'0'0'0,"0"-36"0,-18 1 15,-17-18 17,35 35-17,17 18 1,-17 36 0,18 70-1,-18 70 1,0-35-1,0-70-15,0 34 16,35 37 0,-17-125-16</inkml:trace>
  <inkml:trace contextRef="#ctx0" brushRef="#br0" timeOffset="-76973.49">30286 8467 0,'0'0'0,"18"-36"0,-18 19 16,35-36 0,0 18-1,0 17 1,1 53-1,-19 18 1,-17 53 0,0 35-1,18-88 1,35 18 0,35-89-1,-35-35 1,-18 0-1,-35-70 17,-17 34-17,-19 54-15</inkml:trace>
  <inkml:trace contextRef="#ctx0" brushRef="#br0" timeOffset="-76588.18">30745 8467 0,'0'0'0,"17"-18"0,-17-17 16,36-53 0,-1 35-1,0 35 1,0 36 15,18 35-15,0 52-1,-18 36 1,-17-70 0,-18 0-1,-18-71 1,-17-18-1,18-17 1,17-1-16,0-34 16,0-36-1,35 35 1</inkml:trace>
  <inkml:trace contextRef="#ctx0" brushRef="#br0" timeOffset="-75805.75">31556 8361 0,'0'0'0,"-18"0"16,-17-35 0,0 17-1,-1 18 1,36 18-1,0 17 1,18 0 0,0 18-1,17-53 1,18-18 0,-35 1-1,17-19-15,0-52 31,-35 18-15,-70 34 0,-36 54-1,35 35 1,-35 35 0,71 18-1,53-35 1,-18-54-16,53 36 15,123-35 1,-70-36 0,53-70-1,-71 17 1,-53 36 0,36-71-16,-36-17 31,-53 52-16,-35 54 1,0 17 0,-17 35-1,17 18 1,71 17 0,17-17-1,-17-35-15,34 52 16,19 1-1,-18 17 1,-53-35 0,-35-18-1,-36-17 1,-17-36 0,35-17-1</inkml:trace>
  <inkml:trace contextRef="#ctx0" brushRef="#br0" timeOffset="-75504.83">32226 7867 0,'0'0'0,"18"-71"16,0-17 0,-1 53-1,1 53 1,17 17 0,18 106-1,-18 53 16,-70 71-15,-53-107-16</inkml:trace>
  <inkml:trace contextRef="#ctx0" brushRef="#br0" timeOffset="-6027.63">25735 9842 0,'0'0'16,"-17"0"15,34 0 32,1 0-48,-1 0-15,36 18 16,36 35-1,-1 53 1,0 17 0,-53-52-1,-35-36 1,18 36 0,-18 17-1,-35-53 1,-18-17-1,17-18 1,1 0-16,-18-35 16,18-36-1,35-52 1,70 34 0,1 36-1,52 1 1,-17 34-1</inkml:trace>
  <inkml:trace contextRef="#ctx0" brushRef="#br0" timeOffset="-4860.29">26529 10072 0,'0'0'0,"-18"0"16,1 0-1,17 17 1,-18 1-1,18 17 1,35 18 0,36-35 15,35-18-15,-53-35-1,-18 17-15,0-17 16,-17-36-1,-71 1 1,-18 34 0,1 54-1,-1 35 1,18 35 0,53 0-1,36-35 1,-19-18-16,54 1 15,52 17 1,36-89 0,0-34 15,-89-18-15,-17-89-1,-53-34 1,-53 52-1,0 71 1,36 70 0,-1 36-1,0 70 1,36 35 0,0-17-1,-1-35-15,19 52 16,17 36-1,35-36 1,-18-70 0,54-35 15,-18-71-15,-36-53-1,-52-35 1,-18 53-1,0 70-15,-18 1 16,-17 70 0,17 52-1,36 1 1,-1-35 0,36-1-1,0-34 1,-17-72-1,-54-70 1,0-17 15,-70-71-15,18 35 0,34 124-1,36 53 1,18-1-16,0 36 15,52 53 1,54-18 0,-89-53-16</inkml:trace>
  <inkml:trace contextRef="#ctx0" brushRef="#br0" timeOffset="-3440.73">28346 10019 0,'0'-35'0,"0"70"0,17-123 15,-17 52-15,0 1 16,-35 0 0,-18 35-1,-17 35 17,-36 53-17,18 36 1,35-1-1,53-17 1,0-71 0,53-17-1,17-36 1,1-35 0,-18-35-1,-53 35 1,0 0-1,-36 124 32,36 0-31,0-36-16,18 18 16,88 0-1,70-36 1,53-52-1,-105-36 1,17-87 0,-106-54-1,-105 0 1,-1 89 0,18 123-1,-17 88 1,52 53-1,71 18 17,0-53-32,35 53 31,18-18-15,-35-53-1,-1-70 1,-52-36-1,17-53 1,-17-35 0,-54 18-1,1 53 1,-71 53 0,18 17-1,53 18 1,70-18-1,18-35 17,70-18-17,19-34 1,-72-37 0,-52-16-1,-71-72 1,-18-17-1,18 88 1,53 53 0,18 53-1,35 36 1,53 52 0,-18 53-1,-35-18 1,-53-52-16,18 35 15,-18 53 17,-18-36-17,71-35 1,-18-52 0,89-1-1,17-35 1,0-53-1,-53-35 1,-70-18 0,-71-18-1,-36 36 1,1 88 0,53 35-1,17 1-15,1 17 16,34 35-1,54 0 17,35-17-17,-53-36 1,17 0 0,-17-52-1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45:31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12471 0,'18'0'47,"-1"0"-32,1 0-15,17 0 16,53 0 0,-17 0 15,-36 0-31,89 0 16,-36 0-1,35 0 1,1 0-1,-1 0 1,-34 0 0,52 17-1,17-17 1,72 0 0,-19-17-1,89 17 1,-35 0-1,-71 0 17,-35 0-17,-71 0 1,53 0 0,18-18-1,35 18 1,-71-18-1,71 18 1,-17 0 0,-36 18-1,-18 0 1,-52-18 0,52 0-1,-17 0 1,35 0-1,-35 0 1,-35 0 0,52 0-1,89-18 1,-1 0 0,-34 1-1,-71 17 1,88-18-1,0 0 1,17 1 0,-70-1-1,-70 18-15,70-17 16,53-1 0,0 18-1,-17 0 1,-54 0-1,71 18 1,0-18 15,0 0-15,-70 0 0,-72 0-16,54 0 15,53 0 1,0 0-1,-18 0 1,18 0 0,-53 17-1,35-17 1,17 18 0,1-18-1,-35 0 1,52 0-1,0 0 17,-17 0-17,-71 0 1,1-18 0,-19 18-1,1 0 1,17 18-1,0-1 1,35 1 0,1 0-1,-1-1 1,-34-17 0,-54 0-16,71 0 15,52 0 1,1 0 15,0 0-31,-71 0 31,71 0-15,0 0 0,17 0-1,36-17 1,-71 17-1,106 0 1,-18 0 0,18 0-1,-71 17 1,89-17 0,-18 18-1,-53-18 1,-71 0-1,-70 0 1,18-18 0,-36 18-16,0 0 15,1-17 1,-19-1 0,1 18-1,-36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26T09:50:3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13670 6544 0,'0'18'0,"18"-18"16,-1 0-1,19 0 16,-1 0-15,-17 0 0,17 0-1,-17 0 1,17 17 0,0 1-1,0 0 1,1-1-1,17 1 1,-18 0 0,0-1-1,-17-17-15,17 0 32,18 18-17,0-1 1,17 1-1,19 0 1,-36-1 0,52 19-1,-16-19 1,-1 19 0,-18-19-1,-34-17-15,34 18 16,71 17-1,0 0 1,18 1 0,-35-19-1,34 19 17,1-1-17,0-18 1,-36 1-1,-70 0-15,53-18 16,70 35 0,-17-17-1,18 17 1,-36-17 0,70 17-1,19-18 1,17 1-1,-106 0 1,-71-18-16,71 17 16,36-17 15,-36 0-15,-35 0-1,-53 0 1,0-17-1,-53-1 1,0 0-16</inkml:trace>
  <inkml:trace contextRef="#ctx0" brushRef="#br0" timeOffset="2696.49">13547 6297 0,'-18'0'0,"36"0"0,-54 0 0,19 0 16,-1 0 0,36 0 15,-1 0-15,19-18-1,17 18 1,-1 18-1,-34-18-15,35 18 16,35-18 0,0 35-1,1-17 1,-36-1 0,-18-17-16,18 18 15,70 17 1,18-17-1,-35-1 1,-71-17 0,71 18-1,35 0 1,-17-1 0,-18 1-1,-18 0 1,-53-18-16,53 17 15,53 1 1,18 0 0,-35-18-1,-71 0-15,88 0 16,35 17 0,0-17-1,-17 18 1,-53-18-1,70 0 17,1 0-17,-1 0 1,1 0 0,-54 0-1,36-18 1,17 18-1,-17 0 1,-71-17 0,-35 17-16,18-18 15,-36 18-15,36 0 16,-1-18 0,18 1-1,-17-1 1,52 18-1,1-18 1,-18 1 15,-54 17-15,1 0 0,-17 0-1,17 0 1,0 0-1,17 0 1,-17 0 0,53 17-1,0-17 1,35 0 0,-53 18-1,18-18 1,0 18 15,-18-18-15,-18 0-1,-34 0-15,52 0 16,35 0 0,18-18-1,-35 18 1,35 0-1,1 0 1,-19 0 0,-35 0-1,-35 18 1,53-18 0,0 0-1,-36 0 1,-34 0 15,-19 0-15</inkml:trace>
  <inkml:trace contextRef="#ctx0" brushRef="#br0" timeOffset="6578.74">23883 6227 0,'18'0'16,"-36"0"-16,71 0 0,-35 0 16,52 0-16,36-18 31,17 0-16,-52 1 1,-36 17-16,36-18 16,35 0-1,-36 1 1,-17 17 0,-35 0-1,-1 0-15,36-18 16,18 18-1,-1 0 1,-17 0 0,-17 0-1,17-18 17,-1 18-17,1 0 1,-17 0-1,34 18 1,18-18 0,1 18-1,34-18 1,-17 17 0,17 1-1,1-18 1,-18 18-1,-36-1 1,-52-17-16,52 0 16,54 0-1,-18 0 17,17 0-17,-52 0 1,-36 0-16,53 18 15,0-18 1,1 0 0,-36 0-1,-36 0-15,36 0 16,53 0 0,0 18-1,17-1 1,-17-17-1,18 0 1,-1 18 0,-52-18 15,-36 0-15</inkml:trace>
  <inkml:trace contextRef="#ctx0" brushRef="#br0" timeOffset="11042.81">15910 7938 0,'36'-18'0,"-72"36"0,89-36 16,-18 18-16,1 0 0,70-18 15,-36 18 1,36 0 0,-35 0-1,-19 0 1,-16 0-1,17 0 17,0 18-17,-1-18 1,-16 0 0,-1 0-1,0 0 1,1 0-1,17 0 1,-18 0 0,18 0-1,0 0 1,0 0 0,-1 0-1,-16 0 1,17 18 15,17-18-15,-17 0-1,53 0 1,-18 0 0,18 0-1,-18 0 1,-17 0-1,87 0 1,-87 0 0,53 0-1,-36 0 1,-53 0-16,53 0 16,18 0-1,-18 17 1,0-17-1,-35 0 17,35 0-17,-35 18 1,18-18 0,-18 0-1,0 0 1,53 0-1,-1 0 1,19-18 0,-18 18-1,-36 0 1,54 0 0,-1 0-1,18 0 16,-35 0-15,-35 0-16,52 0 16,-35 0-16,54 0 15,69 18 1,1-18 0,-89 0-1,54 17 1,17-17-1,0 0 1,0 0 0,-88-17-1,35 17 1,-53 0 0,-35 0-1,-35 0 32,-1 0-47</inkml:trace>
  <inkml:trace contextRef="#ctx0" brushRef="#br0" timeOffset="57096.03">7391 10672 0,'17'0'16,"-34"0"-16,70 0 0,-36 0 0</inkml:trace>
  <inkml:trace contextRef="#ctx0" brushRef="#br0" timeOffset="57247.24">7532 10672 0,'17'0'16,"72"0"0,-213 0-1,336 0-15,-406 0 0,458 0 16,-211 0 0,-35 0-16,17 17 15,18 1 1,-18-18 15,1 0-15</inkml:trace>
  <inkml:trace contextRef="#ctx0" brushRef="#br0" timeOffset="57279.51">8079 10707 0,'35'0'0</inkml:trace>
  <inkml:trace contextRef="#ctx0" brushRef="#br0" timeOffset="57330.06">8184 10724 0,'-123'-17'0,"141"17"0,140 17 15,-105-17 1</inkml:trace>
  <inkml:trace contextRef="#ctx0" brushRef="#br0" timeOffset="58497.08">8361 10724 0,'17'18'16,"-211"-36"-16,441 36 16,-211-18-1,17 18 1,-230-54-16,371 72 0,-370-72 0,423 72 16,-124-36-1,1 17 1,-54-17 15,-34 0-31,16 18 16,37-18-1,-19 18 1,18-18 0,-35 0-1,-17 0-15,17 0 16,17 0-1,1 0 1,17 0 0,-18 0-1,54 0 1,-18 0 0,-18 0-1,18 0 1,-36 0 15,36-18-15,18 0-1,-19 1 1,-34 17 0,35-18-1,0 18 1,-1-18-1,-16 18 1,-36 0 0,35-17-1,0 17 1,-17 0 0,-1-18-1,18 18 1,36-17 15,-1-1-15,1 0-1,-36 18 1,18-17 0,-18 17-1,0 0 1,-35 0-1,35 0 1,0 0 0,1 0-1,34-18 1,-52 18 0,52 0-1,1 0 16,-1 0-15,1 0 0,-72 0-1,72 0 1,-18 0 0,35 0-1,-53 0 1,36-18-1,-36 18 1,-18-17 0,-34 17-1,-19 0-15,1 0 32,-1 0-17</inkml:trace>
  <inkml:trace contextRef="#ctx0" brushRef="#br0" timeOffset="69008.14">4039 11959 0,'-17'0'0,"-1"0"16,0 0 15,18 18-16,0-1 17,-17-17-32,17 18 15,0-36 32,17 18-16,1 0-15,-18 18 0,35-18-1,18 18 1,-17-18 0,34 0-1,18 0 1,0 17-1,36-17 1,-54 0 0,36 18-1,-18 0 1,-17-18 15,-36 17-15,-17-17-16,35 0 15,-18 0 1,18 18 0,-35-18-1,-1 0 1,19 18 0,-19-18-1,1 0 1,0 0-1,-1 0 17,1 0-1,-18-18-15,0 36 155</inkml:trace>
  <inkml:trace contextRef="#ctx0" brushRef="#br0" timeOffset="71386.14">6562 11977 0</inkml:trace>
  <inkml:trace contextRef="#ctx0" brushRef="#br0" timeOffset="71429.14">6579 11959 0,'18'0'16</inkml:trace>
  <inkml:trace contextRef="#ctx0" brushRef="#br0" timeOffset="71495.11">6650 11942 0,'18'0'16,"-36"0"-16</inkml:trace>
  <inkml:trace contextRef="#ctx0" brushRef="#br0" timeOffset="71612.05">6809 11906 0,'0'0'16</inkml:trace>
  <inkml:trace contextRef="#ctx0" brushRef="#br0" timeOffset="71732.85">6844 11906 0,'18'0'16,"-36"0"46</inkml:trace>
  <inkml:trace contextRef="#ctx0" brushRef="#br0" timeOffset="72638.61">5980 11942 0,'0'0'0,"17"0"78,1 0-62,17 0-1,53 0 1,36 0 0,-54 0-1,-34 0-15,52 0 16,-53 0-16,36 0 15,17 0 1,0 17 0,-35 1-1,-35-18-15,35 0 16,-18 17 0,0-17-1,0 18 16,-17-18 1,-18 18-17,-18-18 48</inkml:trace>
  <inkml:trace contextRef="#ctx0" brushRef="#br0" timeOffset="73419.23">7426 11994 0,'-35'0'0,"70"0"16,-88 0-16,35 0 0,1 0 15,52 0 17,0 0-17,36 0-15,52 0 16,-17 0 0,53 0 15,-18 0-16,18 0 1,-71 0 0,53 0-1,0 0 1,-35 0 0,-18 18-1,-70-18 1,0 0-1,-36 0 32,0 0-15</inkml:trace>
  <inkml:trace contextRef="#ctx0" brushRef="#br0" timeOffset="74402.33">10142 12030 0,'-17'0'16,"-1"0"15,36 0 1,-1 0-32,1 0 15,0 0-15,35 0 16,35 0-1,18 17 1,17-17 0,-35 18-1,-52-18-15,52 18 16,53-18 15,18 0-15,-18 0-1,-35 0 1,35 0 0,0 0-1,-35 0 1,-53 0 0,17 0-1,-52 0 1,-36 0 31,0 0-16</inkml:trace>
  <inkml:trace contextRef="#ctx0" brushRef="#br0" timeOffset="99942.65">11007 9296 0,'17'0'15,"-34"0"32,-1 0-31,18-18-16,-35 18 16,17 0 15,36 0 0,-1 0 0,1 0-15,17-18 0,18 1-1,35-1 1,-35 1-1,-17-1-15,-1 0 16,18 18 0,-18-17-1,-53 34 17</inkml:trace>
  <inkml:trace contextRef="#ctx0" brushRef="#br0" timeOffset="100710.4">12859 9190 0,'0'0'0,"17"0"63,1 0-32,0 0-15,-1 0-16,1-18 15,70 1 1,36-1-1,-54 0 1,-17 18-16,18-17 16,-54 17-16,36 0 15,-18 0 1,-17 0 0,-71 17 15</inkml:trace>
  <inkml:trace contextRef="#ctx0" brushRef="#br0" timeOffset="104577.6">13899 9384 0,'-17'0'15,"-1"0"1,18-18 0,-17 18-1,34 0 32,-17 18-31,18-18-1,-1 0 1,1 0 0,17 18-1,1-18 1,-1-18 0,0 18-1,-17 0-15,52-35 16,1 35-1,17-18 1,-17 0 0,-36 18-1,0 0 1,-17 0 15,-18-17-15,18 17-1,-36 0 110,0 0 16,18 17-125,-17-17-1,17 18 17,-18-18-17,18 18 1</inkml:trace>
  <inkml:trace contextRef="#ctx0" brushRef="#br0" timeOffset="106950.55">2787 11977 0,'18'-18'94,"-1"18"-79,19-17-15,52-1 16,35 0 0,-52 1-16,70-1 15,35 18 1,-70 0-1,-53 0 1,-53 18 31,-18-18-31,1 0-1</inkml:trace>
  <inkml:trace contextRef="#ctx0" brushRef="#br0" timeOffset="108171.17">6562 12171 0,'0'-35'15,"0"52"32,0 1-31,0 17-16,-18 18 16,0 70-1,1 36 1,-1-71-1,18-35 1,0 18 0,0-18-1,0-36 1,-18-34 0</inkml:trace>
  <inkml:trace contextRef="#ctx0" brushRef="#br0" timeOffset="108987.11">6491 12153 0,'0'0'16,"18"-35"-16,-1 0 15,-17 17 1,-17 18 15,-1 0-15,0 53 0,-17 17-1,-18 19 1,36-36-1,-19-1 1,19-16 0,17-54 31,0 0-47,0-17 15,17-53 1,19 0-1,-1 0 17,0 70-17,-17 0-15,-1 1 16,19 17 0,-1 35-1,18 36 1,-35-1-1,17 1 1,0-18 0,-17-36-1,-1 1 1,1-18 0,0-18-1,-36 18 1,-17-17 15,0-1-15,-36 18-1,0-18 1,1 18 0,-18 36-1,35-19 1,17 1-1,19-18-15</inkml:trace>
  <inkml:trace contextRef="#ctx0" brushRef="#br0" timeOffset="111889.93">11324 12435 0,'0'-17'16,"0"-1"0,0 0-1,0 1 16,0-1-15,0 1 15,0 34 47,0 1-62,0-1 0,0 19-16,0 34 15,-17 36 1,-1-18 0,18-17-1,0-53 1,-18 17-1,18 0 1,-17-35 0</inkml:trace>
  <inkml:trace contextRef="#ctx0" brushRef="#br0" timeOffset="112773.93">11271 12206 0,'0'0'15,"0"-18"1,0 36 15,0 0-31,0-1 16,-17 19-1,-19 17 1,1-1 0,0 1-1,17-35 1,18 0 0,-18-18-1,18 17 1,18-34 15,0-1-15,-18 0-16,35-35 15,36-17 1,-18-1 0,-18 36-1,0 0 1,-17 17-1,-18 36 17,0-1-32,17 36 31,-17 0-15,0 35-1,0-17 1,18-18-1,0-35 1,-1-18 0,1-18-1,-18-17 1,-18-1 0,1 19-16,-19-19 15,-52 19 1,0 17-1,17 17 1,36 1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pointers are a special case of reference counting where the application can store at most one reference to an object.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4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object is created, the reference count is set to one. We can't create a copy of a unique pointer. However, we can transfer a pointer's ownership to another pointer using the std::move construct. After transferring the ownership, the object can't be accessed using the previous owner. When a unique pointer is overwritten or goes out of scope, the object referenced by the unique pointer previously is deleted.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F1F0A-2707-458D-9A3B-BF545ABFB6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5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290A-32BE-4059-8472-2D11052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Software-isolation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9A16-71A9-49EE-BAE1-E3B97BC7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Nowadays, efficient and safe languages (e.g., Rust) are emerging that don’t rely on garbage collection for memory management</a:t>
            </a:r>
          </a:p>
          <a:p>
            <a:r>
              <a:rPr lang="en-US" dirty="0"/>
              <a:t>The performance of these systems are close to C++</a:t>
            </a:r>
          </a:p>
          <a:p>
            <a:r>
              <a:rPr lang="en-US" dirty="0"/>
              <a:t>However, they rely on the programmer to provide additional information for faster automatic memory management</a:t>
            </a:r>
          </a:p>
          <a:p>
            <a:pPr lvl="1"/>
            <a:r>
              <a:rPr lang="en-US" dirty="0"/>
              <a:t>The resulting programming model is not user-friendly</a:t>
            </a:r>
          </a:p>
          <a:p>
            <a:r>
              <a:rPr lang="en-IN" dirty="0"/>
              <a:t>In the next decade, we might see more improvement in this domain</a:t>
            </a:r>
          </a:p>
          <a:p>
            <a:r>
              <a:rPr lang="en-IN" dirty="0"/>
              <a:t>An easy to use efficient and safe language would be an ideal way of developing an OS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294DD2-B824-4D0C-8846-690DAD395486}"/>
                  </a:ext>
                </a:extLst>
              </p14:cNvPr>
              <p14:cNvContentPartPr/>
              <p14:nvPr/>
            </p14:nvContentPartPr>
            <p14:xfrm>
              <a:off x="2038320" y="4432320"/>
              <a:ext cx="5118480" cy="6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294DD2-B824-4D0C-8846-690DAD3954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960" y="4422960"/>
                <a:ext cx="51372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69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E08-C1C9-4025-9CFD-70DBE9C3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 (IR)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341E-0A44-4997-9B9F-67571D1A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can be thought of as a high-level assembly, with infinite registers</a:t>
            </a:r>
          </a:p>
          <a:p>
            <a:r>
              <a:rPr lang="en-US" dirty="0"/>
              <a:t>IR instructions can also contain type-information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assembly: mov (%</a:t>
            </a:r>
            <a:r>
              <a:rPr lang="en-US" dirty="0" err="1"/>
              <a:t>eax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IR: load i32* %1, i32 %2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programming languages can be transformed into a common IR</a:t>
            </a:r>
          </a:p>
          <a:p>
            <a:r>
              <a:rPr lang="en-US" dirty="0"/>
              <a:t>IR can be compiled to multiple target architecture instructions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2DFAF-4F47-4FA1-A037-530408AF6BB2}"/>
                  </a:ext>
                </a:extLst>
              </p14:cNvPr>
              <p14:cNvContentPartPr/>
              <p14:nvPr/>
            </p14:nvContentPartPr>
            <p14:xfrm>
              <a:off x="1003320" y="2190600"/>
              <a:ext cx="9004680" cy="243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2DFAF-4F47-4FA1-A037-530408AF6B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60" y="2181240"/>
                <a:ext cx="9023400" cy="24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1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7E71-C1CD-41E5-864D-1601F7B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Manifest-Based programs (MBP)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F1A8-B55C-4823-96FB-4B03AE69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MBP can be thought of as an IR (called MSIL) with additional type and other information (e.g., channel requirement)</a:t>
            </a:r>
          </a:p>
          <a:p>
            <a:r>
              <a:rPr lang="en-US" dirty="0"/>
              <a:t>In Linux, the user executes the executable</a:t>
            </a:r>
          </a:p>
          <a:p>
            <a:r>
              <a:rPr lang="en-US" dirty="0"/>
              <a:t>In Singularity, the user provides a manifest that is verified and then compiled to executable by the Singularity OS</a:t>
            </a:r>
          </a:p>
          <a:p>
            <a:r>
              <a:rPr lang="en-US" dirty="0"/>
              <a:t>The verification phase checks various properties, e.g., type and memory safety, absence of privilege code, etc. </a:t>
            </a:r>
          </a:p>
          <a:p>
            <a:r>
              <a:rPr lang="en-US" dirty="0"/>
              <a:t>After the verification, the MSIL is transformed into native instructions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66124-9A2F-4FB6-8C59-0220E3E5D3E3}"/>
                  </a:ext>
                </a:extLst>
              </p14:cNvPr>
              <p14:cNvContentPartPr/>
              <p14:nvPr/>
            </p14:nvContentPartPr>
            <p14:xfrm>
              <a:off x="1308240" y="2228760"/>
              <a:ext cx="9303120" cy="279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66124-9A2F-4FB6-8C59-0220E3E5D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2219400"/>
                <a:ext cx="9321840" cy="28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08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D6CB-CDB0-45DA-A6FD-226FEC2C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heap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138B-1A20-47E6-BA16-03A53C81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heap is used to allocate messages that are sent through a channel</a:t>
            </a:r>
          </a:p>
          <a:p>
            <a:r>
              <a:rPr lang="en-US" dirty="0"/>
              <a:t>All SIPs can allocate from the exchange heap</a:t>
            </a:r>
          </a:p>
          <a:p>
            <a:r>
              <a:rPr lang="en-US" dirty="0"/>
              <a:t>A SIP can’t access the objects in other SIPs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2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2CAC-3A20-4446-B73B-EC631595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heap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61313-90D4-4AE7-BC31-A71EEFFA9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204692"/>
              </p:ext>
            </p:extLst>
          </p:nvPr>
        </p:nvGraphicFramePr>
        <p:xfrm>
          <a:off x="5933442" y="300418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17FA911-5920-4211-820A-1B8105F8DB67}"/>
              </a:ext>
            </a:extLst>
          </p:cNvPr>
          <p:cNvSpPr/>
          <p:nvPr/>
        </p:nvSpPr>
        <p:spPr>
          <a:xfrm>
            <a:off x="1879600" y="257048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83391-FAB0-4754-8844-F4C506FE14C5}"/>
              </a:ext>
            </a:extLst>
          </p:cNvPr>
          <p:cNvSpPr/>
          <p:nvPr/>
        </p:nvSpPr>
        <p:spPr>
          <a:xfrm>
            <a:off x="7376160" y="265176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E79CB-D52B-4CF6-BD9F-4B8C7EA95703}"/>
              </a:ext>
            </a:extLst>
          </p:cNvPr>
          <p:cNvSpPr/>
          <p:nvPr/>
        </p:nvSpPr>
        <p:spPr>
          <a:xfrm>
            <a:off x="4257040" y="5019040"/>
            <a:ext cx="3230880" cy="985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Heap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E96ED-2216-4433-A5A3-D74FE376F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549351"/>
              </p:ext>
            </p:extLst>
          </p:nvPr>
        </p:nvGraphicFramePr>
        <p:xfrm>
          <a:off x="426722" y="291274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3E0C84-B092-4D15-ABC0-7A59FC233A84}"/>
              </a:ext>
            </a:extLst>
          </p:cNvPr>
          <p:cNvSpPr/>
          <p:nvPr/>
        </p:nvSpPr>
        <p:spPr>
          <a:xfrm>
            <a:off x="2387600" y="26314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EDF39-FFA8-43D5-835D-57A6B02F9D19}"/>
              </a:ext>
            </a:extLst>
          </p:cNvPr>
          <p:cNvSpPr/>
          <p:nvPr/>
        </p:nvSpPr>
        <p:spPr>
          <a:xfrm>
            <a:off x="2164080" y="320040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CB4A-3469-401C-B1C7-65AF49821E89}"/>
              </a:ext>
            </a:extLst>
          </p:cNvPr>
          <p:cNvSpPr/>
          <p:nvPr/>
        </p:nvSpPr>
        <p:spPr>
          <a:xfrm>
            <a:off x="2844800" y="327152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21431-4E2F-4680-A37A-B402EA9BACBB}"/>
              </a:ext>
            </a:extLst>
          </p:cNvPr>
          <p:cNvSpPr/>
          <p:nvPr/>
        </p:nvSpPr>
        <p:spPr>
          <a:xfrm>
            <a:off x="3159760" y="28346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8F2A5-5E6A-438D-94E6-55CD2C63B463}"/>
              </a:ext>
            </a:extLst>
          </p:cNvPr>
          <p:cNvSpPr/>
          <p:nvPr/>
        </p:nvSpPr>
        <p:spPr>
          <a:xfrm>
            <a:off x="7609840" y="28346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3BCA5-BED5-4A1A-BA0E-C3C9A55ADCC7}"/>
              </a:ext>
            </a:extLst>
          </p:cNvPr>
          <p:cNvSpPr/>
          <p:nvPr/>
        </p:nvSpPr>
        <p:spPr>
          <a:xfrm>
            <a:off x="8656320" y="28854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EEBCB-BC5A-4DFC-830A-BC739DD55455}"/>
              </a:ext>
            </a:extLst>
          </p:cNvPr>
          <p:cNvSpPr/>
          <p:nvPr/>
        </p:nvSpPr>
        <p:spPr>
          <a:xfrm>
            <a:off x="7945120" y="335280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2F023-159B-47D1-92FE-288F073A1BF4}"/>
              </a:ext>
            </a:extLst>
          </p:cNvPr>
          <p:cNvSpPr/>
          <p:nvPr/>
        </p:nvSpPr>
        <p:spPr>
          <a:xfrm>
            <a:off x="8422640" y="32918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8D1C1A-60E3-4C18-AAB5-C9640E7EA993}"/>
                  </a:ext>
                </a:extLst>
              </p14:cNvPr>
              <p14:cNvContentPartPr/>
              <p14:nvPr/>
            </p14:nvContentPartPr>
            <p14:xfrm>
              <a:off x="3435480" y="2502000"/>
              <a:ext cx="4318200" cy="287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8D1C1A-60E3-4C18-AAB5-C9640E7EA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120" y="2492640"/>
                <a:ext cx="4336920" cy="28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52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77C9-AB56-4FE4-8772-BCAC739A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2FCB-CACE-468B-9818-60F428A4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most one reference is allowed for objects managed using unique pointers</a:t>
            </a:r>
          </a:p>
          <a:p>
            <a:pPr lvl="1"/>
            <a:r>
              <a:rPr lang="en-US" dirty="0"/>
              <a:t>called the owner of the object</a:t>
            </a:r>
          </a:p>
          <a:p>
            <a:pPr lvl="1"/>
            <a:r>
              <a:rPr lang="en-US" dirty="0"/>
              <a:t>the object pointed by a unique pointer is deallocated whenever the unique pointer is overwritten or goes out of scope</a:t>
            </a:r>
          </a:p>
          <a:p>
            <a:pPr lvl="1"/>
            <a:r>
              <a:rPr lang="en-US" dirty="0"/>
              <a:t>the programmer can explicitly transfer ownership to another unique pointer</a:t>
            </a:r>
          </a:p>
        </p:txBody>
      </p:sp>
    </p:spTree>
    <p:extLst>
      <p:ext uri="{BB962C8B-B14F-4D97-AF65-F5344CB8AC3E}">
        <p14:creationId xmlns:p14="http://schemas.microsoft.com/office/powerpoint/2010/main" val="222983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C9BF-2249-4143-9E05-4DC2AD47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B8CC-B6BD-460C-B586-5801F490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&lt;int&gt; </a:t>
            </a:r>
            <a:r>
              <a:rPr lang="en-US" dirty="0" err="1"/>
              <a:t>ptr</a:t>
            </a:r>
            <a:r>
              <a:rPr lang="en-US" dirty="0"/>
              <a:t>(new int);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&lt;int&gt; ptr1 = </a:t>
            </a:r>
            <a:r>
              <a:rPr lang="en-US" dirty="0" err="1"/>
              <a:t>ptr</a:t>
            </a:r>
            <a:r>
              <a:rPr lang="en-US" dirty="0"/>
              <a:t>; // compiler error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&lt;int&gt; ptr1 = std::move(</a:t>
            </a:r>
            <a:r>
              <a:rPr lang="en-US" dirty="0" err="1"/>
              <a:t>ptr</a:t>
            </a:r>
            <a:r>
              <a:rPr lang="en-US" dirty="0"/>
              <a:t>); // ptr1 is the new owner</a:t>
            </a:r>
          </a:p>
          <a:p>
            <a:pPr marL="0" indent="0">
              <a:buNone/>
            </a:pPr>
            <a:r>
              <a:rPr lang="en-US" dirty="0"/>
              <a:t>	*</a:t>
            </a:r>
            <a:r>
              <a:rPr lang="en-US" dirty="0" err="1"/>
              <a:t>ptr</a:t>
            </a:r>
            <a:r>
              <a:rPr lang="en-US" dirty="0"/>
              <a:t>= 100; // segmentation fault</a:t>
            </a:r>
          </a:p>
          <a:p>
            <a:pPr marL="0" indent="0">
              <a:buNone/>
            </a:pPr>
            <a:r>
              <a:rPr lang="en-US" dirty="0"/>
              <a:t>	foo(ptr1); // compiler error</a:t>
            </a:r>
          </a:p>
          <a:p>
            <a:pPr marL="0" indent="0">
              <a:buNone/>
            </a:pPr>
            <a:r>
              <a:rPr lang="en-US" dirty="0"/>
              <a:t>	foo(std::move(ptr1));</a:t>
            </a:r>
          </a:p>
          <a:p>
            <a:pPr marL="0" indent="0">
              <a:buNone/>
            </a:pPr>
            <a:r>
              <a:rPr lang="en-US" dirty="0"/>
              <a:t>	*ptr1 = 100; // segmentation fault</a:t>
            </a:r>
          </a:p>
          <a:p>
            <a:pPr marL="0" indent="0">
              <a:buNone/>
            </a:pPr>
            <a:r>
              <a:rPr lang="en-US" dirty="0"/>
              <a:t>	ptr1 = std::</a:t>
            </a:r>
            <a:r>
              <a:rPr lang="en-US" dirty="0" err="1"/>
              <a:t>unique_ptr</a:t>
            </a:r>
            <a:r>
              <a:rPr lang="en-US" dirty="0"/>
              <a:t>&lt;int&gt;(new int);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/ * ptr1 goes out of scope free second new*/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6C6727-4208-401E-9F17-9EB2D636BF55}"/>
                  </a:ext>
                </a:extLst>
              </p14:cNvPr>
              <p14:cNvContentPartPr/>
              <p14:nvPr/>
            </p14:nvContentPartPr>
            <p14:xfrm>
              <a:off x="1517760" y="736560"/>
              <a:ext cx="9944280" cy="470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6C6727-4208-401E-9F17-9EB2D636BF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0" y="727200"/>
                <a:ext cx="9963000" cy="47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57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2CAC-3A20-4446-B73B-EC631595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IPC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61313-90D4-4AE7-BC31-A71EEFFA9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3442" y="300418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17FA911-5920-4211-820A-1B8105F8DB67}"/>
              </a:ext>
            </a:extLst>
          </p:cNvPr>
          <p:cNvSpPr/>
          <p:nvPr/>
        </p:nvSpPr>
        <p:spPr>
          <a:xfrm>
            <a:off x="1879600" y="257048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83391-FAB0-4754-8844-F4C506FE14C5}"/>
              </a:ext>
            </a:extLst>
          </p:cNvPr>
          <p:cNvSpPr/>
          <p:nvPr/>
        </p:nvSpPr>
        <p:spPr>
          <a:xfrm>
            <a:off x="7376160" y="265176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E79CB-D52B-4CF6-BD9F-4B8C7EA95703}"/>
              </a:ext>
            </a:extLst>
          </p:cNvPr>
          <p:cNvSpPr/>
          <p:nvPr/>
        </p:nvSpPr>
        <p:spPr>
          <a:xfrm>
            <a:off x="4257040" y="5019040"/>
            <a:ext cx="3230880" cy="985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Heap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E96ED-2216-4433-A5A3-D74FE376F07E}"/>
              </a:ext>
            </a:extLst>
          </p:cNvPr>
          <p:cNvGraphicFramePr>
            <a:graphicFrameLocks/>
          </p:cNvGraphicFramePr>
          <p:nvPr/>
        </p:nvGraphicFramePr>
        <p:xfrm>
          <a:off x="426722" y="291274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3E0C84-B092-4D15-ABC0-7A59FC233A84}"/>
              </a:ext>
            </a:extLst>
          </p:cNvPr>
          <p:cNvSpPr/>
          <p:nvPr/>
        </p:nvSpPr>
        <p:spPr>
          <a:xfrm>
            <a:off x="2387600" y="26314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EDF39-FFA8-43D5-835D-57A6B02F9D19}"/>
              </a:ext>
            </a:extLst>
          </p:cNvPr>
          <p:cNvSpPr/>
          <p:nvPr/>
        </p:nvSpPr>
        <p:spPr>
          <a:xfrm>
            <a:off x="2164080" y="320040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CB4A-3469-401C-B1C7-65AF49821E89}"/>
              </a:ext>
            </a:extLst>
          </p:cNvPr>
          <p:cNvSpPr/>
          <p:nvPr/>
        </p:nvSpPr>
        <p:spPr>
          <a:xfrm>
            <a:off x="2844800" y="327152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21431-4E2F-4680-A37A-B402EA9BACBB}"/>
              </a:ext>
            </a:extLst>
          </p:cNvPr>
          <p:cNvSpPr/>
          <p:nvPr/>
        </p:nvSpPr>
        <p:spPr>
          <a:xfrm>
            <a:off x="3159760" y="28346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8F2A5-5E6A-438D-94E6-55CD2C63B463}"/>
              </a:ext>
            </a:extLst>
          </p:cNvPr>
          <p:cNvSpPr/>
          <p:nvPr/>
        </p:nvSpPr>
        <p:spPr>
          <a:xfrm>
            <a:off x="7609840" y="28346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3BCA5-BED5-4A1A-BA0E-C3C9A55ADCC7}"/>
              </a:ext>
            </a:extLst>
          </p:cNvPr>
          <p:cNvSpPr/>
          <p:nvPr/>
        </p:nvSpPr>
        <p:spPr>
          <a:xfrm>
            <a:off x="8656320" y="28854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EEBCB-BC5A-4DFC-830A-BC739DD55455}"/>
              </a:ext>
            </a:extLst>
          </p:cNvPr>
          <p:cNvSpPr/>
          <p:nvPr/>
        </p:nvSpPr>
        <p:spPr>
          <a:xfrm>
            <a:off x="7945120" y="335280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2F023-159B-47D1-92FE-288F073A1BF4}"/>
              </a:ext>
            </a:extLst>
          </p:cNvPr>
          <p:cNvSpPr/>
          <p:nvPr/>
        </p:nvSpPr>
        <p:spPr>
          <a:xfrm>
            <a:off x="8422640" y="32918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BEFA2F-5984-45B9-9E27-4BB21705E8A0}"/>
                  </a:ext>
                </a:extLst>
              </p14:cNvPr>
              <p14:cNvContentPartPr/>
              <p14:nvPr/>
            </p14:nvContentPartPr>
            <p14:xfrm>
              <a:off x="1492200" y="2260440"/>
              <a:ext cx="8109360" cy="316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BEFA2F-5984-45B9-9E27-4BB21705E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2251080"/>
                <a:ext cx="812808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62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CB1-96E8-417A-BB6A-2124E586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403B-52AC-4128-BF14-65447BCE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zero-copy IPC mean no memory allocation during IPC?</a:t>
            </a:r>
          </a:p>
          <a:p>
            <a:pPr lvl="1"/>
            <a:r>
              <a:rPr lang="en-US" dirty="0"/>
              <a:t>If not, what else needs to be done?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A5576-8951-4736-BC6C-572B33330ED2}"/>
                  </a:ext>
                </a:extLst>
              </p14:cNvPr>
              <p14:cNvContentPartPr/>
              <p14:nvPr/>
            </p14:nvContentPartPr>
            <p14:xfrm>
              <a:off x="4991040" y="2286000"/>
              <a:ext cx="78156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A5576-8951-4736-BC6C-572B33330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680" y="2276640"/>
                <a:ext cx="80028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5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2CAC-3A20-4446-B73B-EC631595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size queue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561313-90D4-4AE7-BC31-A71EEFFA9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3442" y="300418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17FA911-5920-4211-820A-1B8105F8DB67}"/>
              </a:ext>
            </a:extLst>
          </p:cNvPr>
          <p:cNvSpPr/>
          <p:nvPr/>
        </p:nvSpPr>
        <p:spPr>
          <a:xfrm>
            <a:off x="1879600" y="257048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83391-FAB0-4754-8844-F4C506FE14C5}"/>
              </a:ext>
            </a:extLst>
          </p:cNvPr>
          <p:cNvSpPr/>
          <p:nvPr/>
        </p:nvSpPr>
        <p:spPr>
          <a:xfrm>
            <a:off x="7376160" y="2651760"/>
            <a:ext cx="1727200" cy="1076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SIP-2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E79CB-D52B-4CF6-BD9F-4B8C7EA95703}"/>
              </a:ext>
            </a:extLst>
          </p:cNvPr>
          <p:cNvSpPr/>
          <p:nvPr/>
        </p:nvSpPr>
        <p:spPr>
          <a:xfrm>
            <a:off x="4257040" y="5019040"/>
            <a:ext cx="3230880" cy="9855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Heap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E96ED-2216-4433-A5A3-D74FE376F07E}"/>
              </a:ext>
            </a:extLst>
          </p:cNvPr>
          <p:cNvGraphicFramePr>
            <a:graphicFrameLocks/>
          </p:cNvGraphicFramePr>
          <p:nvPr/>
        </p:nvGraphicFramePr>
        <p:xfrm>
          <a:off x="426722" y="2912745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75595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16035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1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00736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8617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23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10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3E0C84-B092-4D15-ABC0-7A59FC233A84}"/>
              </a:ext>
            </a:extLst>
          </p:cNvPr>
          <p:cNvSpPr/>
          <p:nvPr/>
        </p:nvSpPr>
        <p:spPr>
          <a:xfrm>
            <a:off x="2387600" y="26314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EDF39-FFA8-43D5-835D-57A6B02F9D19}"/>
              </a:ext>
            </a:extLst>
          </p:cNvPr>
          <p:cNvSpPr/>
          <p:nvPr/>
        </p:nvSpPr>
        <p:spPr>
          <a:xfrm>
            <a:off x="2164080" y="320040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CB4A-3469-401C-B1C7-65AF49821E89}"/>
              </a:ext>
            </a:extLst>
          </p:cNvPr>
          <p:cNvSpPr/>
          <p:nvPr/>
        </p:nvSpPr>
        <p:spPr>
          <a:xfrm>
            <a:off x="2844800" y="327152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21431-4E2F-4680-A37A-B402EA9BACBB}"/>
              </a:ext>
            </a:extLst>
          </p:cNvPr>
          <p:cNvSpPr/>
          <p:nvPr/>
        </p:nvSpPr>
        <p:spPr>
          <a:xfrm>
            <a:off x="3159760" y="2834640"/>
            <a:ext cx="274320" cy="349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8F2A5-5E6A-438D-94E6-55CD2C63B463}"/>
              </a:ext>
            </a:extLst>
          </p:cNvPr>
          <p:cNvSpPr/>
          <p:nvPr/>
        </p:nvSpPr>
        <p:spPr>
          <a:xfrm>
            <a:off x="7609840" y="28346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3BCA5-BED5-4A1A-BA0E-C3C9A55ADCC7}"/>
              </a:ext>
            </a:extLst>
          </p:cNvPr>
          <p:cNvSpPr/>
          <p:nvPr/>
        </p:nvSpPr>
        <p:spPr>
          <a:xfrm>
            <a:off x="8656320" y="28854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EEBCB-BC5A-4DFC-830A-BC739DD55455}"/>
              </a:ext>
            </a:extLst>
          </p:cNvPr>
          <p:cNvSpPr/>
          <p:nvPr/>
        </p:nvSpPr>
        <p:spPr>
          <a:xfrm>
            <a:off x="7945120" y="335280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2F023-159B-47D1-92FE-288F073A1BF4}"/>
              </a:ext>
            </a:extLst>
          </p:cNvPr>
          <p:cNvSpPr/>
          <p:nvPr/>
        </p:nvSpPr>
        <p:spPr>
          <a:xfrm>
            <a:off x="8422640" y="3291840"/>
            <a:ext cx="274320" cy="349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D83389-BEF8-4C82-9070-2BBE7207FFC2}"/>
                  </a:ext>
                </a:extLst>
              </p14:cNvPr>
              <p14:cNvContentPartPr/>
              <p14:nvPr/>
            </p14:nvContentPartPr>
            <p14:xfrm>
              <a:off x="4425840" y="2787480"/>
              <a:ext cx="2870640" cy="207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D83389-BEF8-4C82-9070-2BBE7207F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6480" y="2778120"/>
                <a:ext cx="2889360" cy="20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71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E4E4-54BD-4CBF-B065-78DEFBA1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E822-EF6E-42E5-AFF3-8011CD67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E50817-7DD5-4668-BE41-D5D70666E85C}"/>
                  </a:ext>
                </a:extLst>
              </p14:cNvPr>
              <p14:cNvContentPartPr/>
              <p14:nvPr/>
            </p14:nvContentPartPr>
            <p14:xfrm>
              <a:off x="2050920" y="1886040"/>
              <a:ext cx="3042000" cy="14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E50817-7DD5-4668-BE41-D5D70666E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560" y="1876680"/>
                <a:ext cx="3060720" cy="14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41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1DD9-05DA-473E-B0E5-DE069A54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Contract-Based channels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2EA4-F79A-4044-942E-498D6C19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channel contract consists of message declarations and a state machine</a:t>
            </a:r>
          </a:p>
          <a:p>
            <a:endParaRPr lang="en-US" dirty="0"/>
          </a:p>
          <a:p>
            <a:r>
              <a:rPr lang="en-US" dirty="0"/>
              <a:t>A message declaration contains the types of arguments for each message and an optional direction flag</a:t>
            </a:r>
          </a:p>
          <a:p>
            <a:endParaRPr lang="en-US" dirty="0"/>
          </a:p>
          <a:p>
            <a:r>
              <a:rPr lang="en-US" dirty="0"/>
              <a:t>Each state in the state machine specifies the possible message sequences leading to other states in the state machine</a:t>
            </a:r>
          </a:p>
          <a:p>
            <a:endParaRPr lang="en-US" dirty="0"/>
          </a:p>
          <a:p>
            <a:r>
              <a:rPr lang="en-IN" dirty="0"/>
              <a:t>Static verification of state machine protocol</a:t>
            </a:r>
          </a:p>
          <a:p>
            <a:pPr lvl="1"/>
            <a:r>
              <a:rPr lang="en-IN" dirty="0"/>
              <a:t>If an application is installed (after verification), it can’t force a channel in a state that is not defined in the contract of the channel</a:t>
            </a:r>
          </a:p>
        </p:txBody>
      </p:sp>
    </p:spTree>
    <p:extLst>
      <p:ext uri="{BB962C8B-B14F-4D97-AF65-F5344CB8AC3E}">
        <p14:creationId xmlns:p14="http://schemas.microsoft.com/office/powerpoint/2010/main" val="204862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B929-77DA-4811-93A1-6C30164A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stack and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B490-18ED-42DF-92AB-0EA56FC9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6C7F03-4A80-4F2C-9564-1ABF96161596}"/>
              </a:ext>
            </a:extLst>
          </p:cNvPr>
          <p:cNvSpPr/>
          <p:nvPr/>
        </p:nvSpPr>
        <p:spPr>
          <a:xfrm>
            <a:off x="2458720" y="2987040"/>
            <a:ext cx="2092960" cy="163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STACK</a:t>
            </a:r>
          </a:p>
          <a:p>
            <a:pPr algn="ctr"/>
            <a:r>
              <a:rPr lang="en-US" dirty="0"/>
              <a:t>(TCP/IP)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E965E7-ADF2-4DA5-B2AB-6275EC6D3B71}"/>
              </a:ext>
            </a:extLst>
          </p:cNvPr>
          <p:cNvSpPr/>
          <p:nvPr/>
        </p:nvSpPr>
        <p:spPr>
          <a:xfrm>
            <a:off x="6969760" y="3007360"/>
            <a:ext cx="2092960" cy="163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(NIC control)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17461B-504B-4C1D-9BA1-7E89BD3E17EE}"/>
              </a:ext>
            </a:extLst>
          </p:cNvPr>
          <p:cNvCxnSpPr/>
          <p:nvPr/>
        </p:nvCxnSpPr>
        <p:spPr>
          <a:xfrm>
            <a:off x="4678680" y="3505200"/>
            <a:ext cx="192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640DA6-49D8-42C9-BB19-797C10A0F474}"/>
              </a:ext>
            </a:extLst>
          </p:cNvPr>
          <p:cNvCxnSpPr/>
          <p:nvPr/>
        </p:nvCxnSpPr>
        <p:spPr>
          <a:xfrm flipH="1">
            <a:off x="4678680" y="4267200"/>
            <a:ext cx="192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99E9FB-CA0A-4BFE-A809-09A6A2A6479A}"/>
              </a:ext>
            </a:extLst>
          </p:cNvPr>
          <p:cNvSpPr txBox="1"/>
          <p:nvPr/>
        </p:nvSpPr>
        <p:spPr>
          <a:xfrm>
            <a:off x="2956560" y="497840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12136-1054-4447-8E39-CEA4084D9D17}"/>
              </a:ext>
            </a:extLst>
          </p:cNvPr>
          <p:cNvSpPr txBox="1"/>
          <p:nvPr/>
        </p:nvSpPr>
        <p:spPr>
          <a:xfrm>
            <a:off x="7528560" y="491744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B78B5E-43F3-465B-B6F3-C5A1A85E97C9}"/>
                  </a:ext>
                </a:extLst>
              </p14:cNvPr>
              <p14:cNvContentPartPr/>
              <p14:nvPr/>
            </p14:nvContentPartPr>
            <p14:xfrm>
              <a:off x="2679840" y="1390680"/>
              <a:ext cx="9004680" cy="4000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B78B5E-43F3-465B-B6F3-C5A1A85E97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1381320"/>
                <a:ext cx="902340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33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B277-6705-47CB-B5F3-3A7B07B8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680" y="139065"/>
            <a:ext cx="5735320" cy="4250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contract </a:t>
            </a:r>
            <a:r>
              <a:rPr lang="en-US" sz="1600" dirty="0" err="1"/>
              <a:t>NicDevice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DeviceInfo</a:t>
            </a:r>
            <a:r>
              <a:rPr lang="en-US" sz="1600" dirty="0"/>
              <a:t>(…);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RegisterForEvents</a:t>
            </a:r>
            <a:r>
              <a:rPr lang="en-US" sz="1600" dirty="0"/>
              <a:t>(</a:t>
            </a:r>
            <a:r>
              <a:rPr lang="en-US" sz="1600" dirty="0" err="1"/>
              <a:t>NicEvents.Exp:READY</a:t>
            </a:r>
            <a:r>
              <a:rPr lang="en-US" sz="1600" dirty="0"/>
              <a:t> c);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SetParameters</a:t>
            </a:r>
            <a:r>
              <a:rPr lang="en-US" sz="1600" dirty="0"/>
              <a:t>(…);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InvalidParameters</a:t>
            </a:r>
            <a:r>
              <a:rPr lang="en-US" sz="1600" dirty="0"/>
              <a:t>(…);</a:t>
            </a:r>
          </a:p>
          <a:p>
            <a:pPr marL="0" indent="0">
              <a:buNone/>
            </a:pPr>
            <a:r>
              <a:rPr lang="en-US" sz="1600" dirty="0"/>
              <a:t>   out message Success();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StartIO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ConfigureIO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PacketForReceive</a:t>
            </a:r>
            <a:r>
              <a:rPr lang="en-US" sz="1600" dirty="0"/>
              <a:t>(byte[] in </a:t>
            </a:r>
            <a:r>
              <a:rPr lang="en-US" sz="1600" dirty="0" err="1"/>
              <a:t>ExHeap</a:t>
            </a:r>
            <a:r>
              <a:rPr lang="en-US" sz="1600" dirty="0"/>
              <a:t> p);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BadPacketSize</a:t>
            </a:r>
            <a:r>
              <a:rPr lang="en-US" sz="1600" dirty="0"/>
              <a:t>(byte[] in </a:t>
            </a:r>
            <a:r>
              <a:rPr lang="en-US" sz="1600" dirty="0" err="1"/>
              <a:t>ExHeap</a:t>
            </a:r>
            <a:r>
              <a:rPr lang="en-US" sz="1600" dirty="0"/>
              <a:t> p, int m);</a:t>
            </a:r>
          </a:p>
          <a:p>
            <a:pPr marL="0" indent="0">
              <a:buNone/>
            </a:pPr>
            <a:r>
              <a:rPr lang="en-US" sz="1600" dirty="0"/>
              <a:t>   in message </a:t>
            </a:r>
            <a:r>
              <a:rPr lang="en-US" sz="1600" dirty="0" err="1"/>
              <a:t>GetReceivedPacket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ReceivedPacket</a:t>
            </a:r>
            <a:r>
              <a:rPr lang="en-US" sz="1600" dirty="0"/>
              <a:t>(Packet * in </a:t>
            </a:r>
            <a:r>
              <a:rPr lang="en-US" sz="1600" dirty="0" err="1"/>
              <a:t>ExHeap</a:t>
            </a:r>
            <a:r>
              <a:rPr lang="en-US" sz="1600" dirty="0"/>
              <a:t> P);</a:t>
            </a:r>
          </a:p>
          <a:p>
            <a:pPr marL="0" indent="0">
              <a:buNone/>
            </a:pPr>
            <a:r>
              <a:rPr lang="en-US" sz="1600" dirty="0"/>
              <a:t>   out message </a:t>
            </a:r>
            <a:r>
              <a:rPr lang="en-US" sz="1600" dirty="0" err="1"/>
              <a:t>NoPacket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8D41-6094-4925-97F3-19950902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6720" y="274320"/>
            <a:ext cx="6563360" cy="6289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state START : one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DeviceInfo</a:t>
            </a:r>
            <a:r>
              <a:rPr lang="en-US" sz="1600" dirty="0"/>
              <a:t>! -&gt; IO_CONFIGURE_BEGIN;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IO_CONFIGURE_BEGIN: one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RegisterForEvents</a:t>
            </a:r>
            <a:r>
              <a:rPr lang="en-US" sz="1600" dirty="0"/>
              <a:t>? -&gt; </a:t>
            </a:r>
            <a:r>
              <a:rPr lang="en-US" sz="1600" dirty="0" err="1"/>
              <a:t>SetParameters</a:t>
            </a:r>
            <a:r>
              <a:rPr lang="en-US" sz="1600" dirty="0"/>
              <a:t>? -&gt; IO_CONFIGURE_ACK;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IO_CONFIGURE_ACK: one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InvalidParameters</a:t>
            </a:r>
            <a:r>
              <a:rPr lang="en-US" sz="1600" dirty="0"/>
              <a:t>! -&gt; IO_CONFIGURE_BEGIN;</a:t>
            </a:r>
          </a:p>
          <a:p>
            <a:pPr marL="0" indent="0">
              <a:buNone/>
            </a:pPr>
            <a:r>
              <a:rPr lang="en-US" sz="1600" dirty="0"/>
              <a:t>   Success! -&gt; IO_CONFIGURED;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IO_CONFIGURED: one 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StartIO</a:t>
            </a:r>
            <a:r>
              <a:rPr lang="en-US" sz="1600" dirty="0"/>
              <a:t>? -&gt; IO_RUNNING;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ConfigureIO</a:t>
            </a:r>
            <a:r>
              <a:rPr lang="en-US" sz="1600" dirty="0"/>
              <a:t>? -&gt; IO_CONFIGURE_BEGIN;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state IO_RUNNING: one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PacketForRecieve</a:t>
            </a:r>
            <a:r>
              <a:rPr lang="en-US" sz="1600" dirty="0"/>
              <a:t>? -&gt; (Success! or </a:t>
            </a:r>
            <a:r>
              <a:rPr lang="en-US" sz="1600" dirty="0" err="1"/>
              <a:t>BadPacketSize</a:t>
            </a:r>
            <a:r>
              <a:rPr lang="en-US" sz="1600" dirty="0"/>
              <a:t>!) -&gt; IO_RUNNING;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GetRecievedPacket</a:t>
            </a:r>
            <a:r>
              <a:rPr lang="en-US" sz="1600" dirty="0"/>
              <a:t>? -&gt; (</a:t>
            </a:r>
            <a:r>
              <a:rPr lang="en-US" sz="1600" dirty="0" err="1"/>
              <a:t>ReceivedPacket</a:t>
            </a:r>
            <a:r>
              <a:rPr lang="en-US" sz="1600" dirty="0"/>
              <a:t>! or </a:t>
            </a:r>
            <a:r>
              <a:rPr lang="en-US" sz="1600" dirty="0" err="1"/>
              <a:t>NoPacket</a:t>
            </a:r>
            <a:r>
              <a:rPr lang="en-US" sz="1600" dirty="0"/>
              <a:t>!) -&gt; IO_RUNNING;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8ACCA-D606-42A7-89D3-E87ED521C562}"/>
              </a:ext>
            </a:extLst>
          </p:cNvPr>
          <p:cNvSpPr txBox="1"/>
          <p:nvPr/>
        </p:nvSpPr>
        <p:spPr>
          <a:xfrm>
            <a:off x="650240" y="5648960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Contract-Based Channels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FB560-A2F4-421B-8468-F0DD7E4CC8DC}"/>
              </a:ext>
            </a:extLst>
          </p:cNvPr>
          <p:cNvSpPr txBox="1"/>
          <p:nvPr/>
        </p:nvSpPr>
        <p:spPr>
          <a:xfrm>
            <a:off x="182880" y="5090160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Message declarations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CFBD13F-0585-4848-A1A4-7D26F9EC60AF}"/>
              </a:ext>
            </a:extLst>
          </p:cNvPr>
          <p:cNvSpPr/>
          <p:nvPr/>
        </p:nvSpPr>
        <p:spPr>
          <a:xfrm flipV="1">
            <a:off x="1625600" y="4828517"/>
            <a:ext cx="396240" cy="30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C3ECE-B6BE-483E-80B8-4E1015D3638D}"/>
              </a:ext>
            </a:extLst>
          </p:cNvPr>
          <p:cNvSpPr txBox="1"/>
          <p:nvPr/>
        </p:nvSpPr>
        <p:spPr>
          <a:xfrm>
            <a:off x="3068320" y="5201920"/>
            <a:ext cx="449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State machine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19AD91-6446-4ACD-AFD2-AADB25B97BC8}"/>
              </a:ext>
            </a:extLst>
          </p:cNvPr>
          <p:cNvSpPr/>
          <p:nvPr/>
        </p:nvSpPr>
        <p:spPr>
          <a:xfrm>
            <a:off x="5008880" y="5283201"/>
            <a:ext cx="31496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CB94E7-C18D-4B52-8979-57FC4411FC5A}"/>
                  </a:ext>
                </a:extLst>
              </p14:cNvPr>
              <p14:cNvContentPartPr/>
              <p14:nvPr/>
            </p14:nvContentPartPr>
            <p14:xfrm>
              <a:off x="495360" y="324000"/>
              <a:ext cx="10496880" cy="583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CB94E7-C18D-4B52-8979-57FC4411F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14640"/>
                <a:ext cx="10515600" cy="58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48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851E-E953-4781-8C64-4A06CE2A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 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42C0-D7A7-4714-87AD-73A289A3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89ECD5-04EF-4C3D-B963-2DC7CBB631B4}"/>
                  </a:ext>
                </a:extLst>
              </p14:cNvPr>
              <p14:cNvContentPartPr/>
              <p14:nvPr/>
            </p14:nvContentPartPr>
            <p14:xfrm>
              <a:off x="958680" y="2108160"/>
              <a:ext cx="10065240" cy="329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89ECD5-04EF-4C3D-B963-2DC7CBB63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2098800"/>
                <a:ext cx="1008396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6B50-F7E4-4F08-8E2D-6726CBF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 Singularity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F7FA-A5E5-49F4-9CA2-6E65A037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system call looks like in Singularity</a:t>
            </a:r>
          </a:p>
          <a:p>
            <a:pPr lvl="1"/>
            <a:r>
              <a:rPr lang="en-US" dirty="0"/>
              <a:t>Kernel exports system call APIs (call Application Binary Interface)</a:t>
            </a:r>
          </a:p>
          <a:p>
            <a:pPr lvl="1"/>
            <a:r>
              <a:rPr lang="en-US" dirty="0"/>
              <a:t>Each ABI is associated with a channel</a:t>
            </a:r>
          </a:p>
          <a:p>
            <a:pPr lvl="1"/>
            <a:r>
              <a:rPr lang="en-US" dirty="0"/>
              <a:t>A SIP can call an ABI if a channel exists between SIP and ABI </a:t>
            </a:r>
          </a:p>
          <a:p>
            <a:pPr lvl="1"/>
            <a:r>
              <a:rPr lang="en-US" dirty="0"/>
              <a:t>The arguments are inserted into the receive queue of the channel</a:t>
            </a:r>
          </a:p>
          <a:p>
            <a:pPr lvl="1"/>
            <a:r>
              <a:rPr lang="en-US" dirty="0"/>
              <a:t>After adding the arguments, the control is transferred to the ABI</a:t>
            </a:r>
          </a:p>
          <a:p>
            <a:pPr lvl="2"/>
            <a:r>
              <a:rPr lang="en-US" dirty="0"/>
              <a:t>Why application can’t call any arbitrary function in the kernel?</a:t>
            </a:r>
          </a:p>
          <a:p>
            <a:pPr lvl="2"/>
            <a:r>
              <a:rPr lang="en-US" dirty="0"/>
              <a:t>Can we call the system call handler on the same stack?</a:t>
            </a:r>
          </a:p>
        </p:txBody>
      </p:sp>
    </p:spTree>
    <p:extLst>
      <p:ext uri="{BB962C8B-B14F-4D97-AF65-F5344CB8AC3E}">
        <p14:creationId xmlns:p14="http://schemas.microsoft.com/office/powerpoint/2010/main" val="34897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F816-EEEF-47A2-9863-797E992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2CF7-5977-49F3-A81E-33C771EF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 SIP have access to limited channels</a:t>
            </a:r>
            <a:endParaRPr lang="en-IN" dirty="0"/>
          </a:p>
          <a:p>
            <a:pPr lvl="1"/>
            <a:r>
              <a:rPr lang="en-IN" dirty="0"/>
              <a:t>SIPs can create child SIPs</a:t>
            </a:r>
            <a:r>
              <a:rPr lang="en-US" dirty="0"/>
              <a:t> and manipulate their own state</a:t>
            </a:r>
          </a:p>
          <a:p>
            <a:r>
              <a:rPr lang="en-US" dirty="0"/>
              <a:t>A SIP can send message to other SIP or do a system call if a channel exists between them</a:t>
            </a:r>
          </a:p>
          <a:p>
            <a:r>
              <a:rPr lang="en-US" dirty="0"/>
              <a:t>A SIP can receive new channels over the existing channels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3184C-FA88-4212-9C6D-B9629AABFED0}"/>
                  </a:ext>
                </a:extLst>
              </p14:cNvPr>
              <p14:cNvContentPartPr/>
              <p14:nvPr/>
            </p14:nvContentPartPr>
            <p14:xfrm>
              <a:off x="3657600" y="222120"/>
              <a:ext cx="6947280" cy="248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3184C-FA88-4212-9C6D-B9629AABFE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240" y="212760"/>
                <a:ext cx="6966000" cy="25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61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4DE0-965D-4826-BA5A-4711721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49A6-4861-411F-B38B-545B5078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SIP1</a:t>
            </a:r>
          </a:p>
          <a:p>
            <a:pPr marL="0" indent="0">
              <a:buNone/>
            </a:pPr>
            <a:r>
              <a:rPr lang="en-US" dirty="0"/>
              <a:t>Initially, SIP1 has access to the </a:t>
            </a:r>
            <a:r>
              <a:rPr lang="en-US" dirty="0" err="1"/>
              <a:t>Channel_IPC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Channel_SIP1_SIP2 = </a:t>
            </a:r>
            <a:r>
              <a:rPr lang="en-US" dirty="0" err="1"/>
              <a:t>Channel_IPC.createPipe</a:t>
            </a:r>
            <a:r>
              <a:rPr lang="en-US" dirty="0"/>
              <a:t>(SIP2);</a:t>
            </a:r>
          </a:p>
          <a:p>
            <a:pPr marL="0" indent="0">
              <a:buNone/>
            </a:pPr>
            <a:r>
              <a:rPr lang="en-US" dirty="0"/>
              <a:t>SIP1 received a new channel that can be used to communicate with SIP2 directly.</a:t>
            </a:r>
          </a:p>
          <a:p>
            <a:pPr marL="0" indent="0">
              <a:buNone/>
            </a:pPr>
            <a:r>
              <a:rPr lang="en-US" dirty="0"/>
              <a:t>Channel_SIP1_SIP2.sendMessage(msg);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33EF6F-D20C-4645-806A-BB49D149ADD7}"/>
                  </a:ext>
                </a:extLst>
              </p14:cNvPr>
              <p14:cNvContentPartPr/>
              <p14:nvPr/>
            </p14:nvContentPartPr>
            <p14:xfrm>
              <a:off x="1612800" y="4057560"/>
              <a:ext cx="9982800" cy="204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33EF6F-D20C-4645-806A-BB49D149A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4048200"/>
                <a:ext cx="1000152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88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0184-7E20-4F67-A0FB-97ED3493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1689A-1D3A-48A7-9C48-4157A4C14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0C9F8-5931-44F1-A379-41F8BFC1E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C, C++, Java, Python, etc.</a:t>
            </a:r>
          </a:p>
          <a:p>
            <a:r>
              <a:rPr lang="en-US" dirty="0"/>
              <a:t>Processes can interact in multiple ways, e.g., pipe, FIFO, shared memory, etc.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1E2D2-E4F3-46A3-A9DB-EAEBC61D3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Singularity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0255A-F616-4BC5-9686-F5590B6BD1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Sing#</a:t>
            </a:r>
          </a:p>
          <a:p>
            <a:r>
              <a:rPr lang="en-US" dirty="0"/>
              <a:t>SIPs can only interact using channels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ACD2F6-1D0D-494F-89E4-85C72A2744D8}"/>
                  </a:ext>
                </a:extLst>
              </p14:cNvPr>
              <p14:cNvContentPartPr/>
              <p14:nvPr/>
            </p14:nvContentPartPr>
            <p14:xfrm>
              <a:off x="1473120" y="2647800"/>
              <a:ext cx="7042680" cy="174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ACD2F6-1D0D-494F-89E4-85C72A274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760" y="2638440"/>
                <a:ext cx="7061400" cy="17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89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0875-EAC9-47D0-A4C1-4771F561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 for different isolation mechanisms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B9F5-E9B2-43E4-9C0E-707FAFD56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Isolation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89A73-4678-47EA-8FE9-327BBC08E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TLB miss</a:t>
            </a:r>
          </a:p>
          <a:p>
            <a:r>
              <a:rPr lang="en-US" dirty="0"/>
              <a:t>Page tables</a:t>
            </a:r>
          </a:p>
          <a:p>
            <a:r>
              <a:rPr lang="en-US" dirty="0"/>
              <a:t>additional cache pressure due to the hardware isolation software</a:t>
            </a:r>
          </a:p>
          <a:p>
            <a:r>
              <a:rPr lang="en-IN" dirty="0"/>
              <a:t>context switch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C19AC-CCB4-4558-BF25-193098789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SIP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EC8C-4CC6-4DAA-A029-DEA5A98F7B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Garbage collection overhead is huge for memory-intensive workloads</a:t>
            </a:r>
          </a:p>
          <a:p>
            <a:r>
              <a:rPr lang="en-US" dirty="0"/>
              <a:t>Spatial safety checks</a:t>
            </a:r>
          </a:p>
          <a:p>
            <a:r>
              <a:rPr lang="en-US" dirty="0"/>
              <a:t>No manual allocator</a:t>
            </a:r>
          </a:p>
          <a:p>
            <a:r>
              <a:rPr lang="en-US" dirty="0"/>
              <a:t>No virtual address tricks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DD123D-F145-4FC9-84A7-9BB0FE4D8698}"/>
                  </a:ext>
                </a:extLst>
              </p14:cNvPr>
              <p14:cNvContentPartPr/>
              <p14:nvPr/>
            </p14:nvContentPartPr>
            <p14:xfrm>
              <a:off x="977760" y="1816200"/>
              <a:ext cx="10300320" cy="430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DD123D-F145-4FC9-84A7-9BB0FE4D8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1806840"/>
                <a:ext cx="1031904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07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3E63-490E-4D52-BE36-FE8C406E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D650-7046-4696-9B2B-31D49A5A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Tagged TLB</a:t>
            </a:r>
          </a:p>
          <a:p>
            <a:r>
              <a:rPr lang="en-US" dirty="0"/>
              <a:t>Large pages (4/2 MB pages in 32/64 bit x86)</a:t>
            </a:r>
          </a:p>
          <a:p>
            <a:r>
              <a:rPr lang="en-US" dirty="0"/>
              <a:t>Large caches</a:t>
            </a:r>
          </a:p>
          <a:p>
            <a:endParaRPr lang="en-US" dirty="0"/>
          </a:p>
          <a:p>
            <a:r>
              <a:rPr lang="en-US" dirty="0"/>
              <a:t>All these improvements have turned the coin in favor of hardware isolation</a:t>
            </a:r>
          </a:p>
          <a:p>
            <a:r>
              <a:rPr lang="en-US" dirty="0"/>
              <a:t>Is there still any value in using a Singularity like OS?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51830-E996-4DA5-9775-B8D4F9DD6AD5}"/>
                  </a:ext>
                </a:extLst>
              </p14:cNvPr>
              <p14:cNvContentPartPr/>
              <p14:nvPr/>
            </p14:nvContentPartPr>
            <p14:xfrm>
              <a:off x="2940120" y="1574640"/>
              <a:ext cx="8731440" cy="221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51830-E996-4DA5-9775-B8D4F9DD6A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760" y="1565280"/>
                <a:ext cx="875016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12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1245</Words>
  <Application>Microsoft Office PowerPoint</Application>
  <PresentationFormat>Widescreen</PresentationFormat>
  <Paragraphs>163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Today’s lecture</vt:lpstr>
      <vt:lpstr>Homework-2</vt:lpstr>
      <vt:lpstr>System call in Singularity</vt:lpstr>
      <vt:lpstr>System call in Singularity</vt:lpstr>
      <vt:lpstr>Channel</vt:lpstr>
      <vt:lpstr>Channel</vt:lpstr>
      <vt:lpstr>Programming model </vt:lpstr>
      <vt:lpstr>Overheads for different isolation mechanisms</vt:lpstr>
      <vt:lpstr>Hardware improvement</vt:lpstr>
      <vt:lpstr>Software-isolation improvement</vt:lpstr>
      <vt:lpstr>Intermediate representation (IR)</vt:lpstr>
      <vt:lpstr>Manifest-Based programs (MBP)</vt:lpstr>
      <vt:lpstr>Exchange heap</vt:lpstr>
      <vt:lpstr>Exchange heap</vt:lpstr>
      <vt:lpstr>Unique pointers</vt:lpstr>
      <vt:lpstr>Unique pointers</vt:lpstr>
      <vt:lpstr>Zero-copy IPC</vt:lpstr>
      <vt:lpstr>IPC</vt:lpstr>
      <vt:lpstr>Fixed size queue</vt:lpstr>
      <vt:lpstr>Contract-Based channels</vt:lpstr>
      <vt:lpstr>Network stack and driver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868</cp:revision>
  <cp:lastPrinted>2020-01-06T12:49:31Z</cp:lastPrinted>
  <dcterms:created xsi:type="dcterms:W3CDTF">2020-01-04T14:42:09Z</dcterms:created>
  <dcterms:modified xsi:type="dcterms:W3CDTF">2021-02-26T12:15:36Z</dcterms:modified>
</cp:coreProperties>
</file>