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931" r:id="rId2"/>
    <p:sldId id="958" r:id="rId3"/>
    <p:sldId id="960" r:id="rId4"/>
    <p:sldId id="959" r:id="rId5"/>
    <p:sldId id="961" r:id="rId6"/>
    <p:sldId id="930" r:id="rId7"/>
    <p:sldId id="934" r:id="rId8"/>
    <p:sldId id="933" r:id="rId9"/>
    <p:sldId id="947" r:id="rId10"/>
    <p:sldId id="941" r:id="rId11"/>
    <p:sldId id="942" r:id="rId12"/>
    <p:sldId id="943" r:id="rId13"/>
    <p:sldId id="944" r:id="rId14"/>
    <p:sldId id="932" r:id="rId15"/>
    <p:sldId id="945" r:id="rId16"/>
    <p:sldId id="939" r:id="rId17"/>
    <p:sldId id="940" r:id="rId18"/>
    <p:sldId id="948" r:id="rId19"/>
    <p:sldId id="950" r:id="rId20"/>
    <p:sldId id="949" r:id="rId21"/>
    <p:sldId id="951" r:id="rId22"/>
    <p:sldId id="972" r:id="rId23"/>
    <p:sldId id="952" r:id="rId24"/>
    <p:sldId id="953" r:id="rId25"/>
    <p:sldId id="954" r:id="rId26"/>
    <p:sldId id="955" r:id="rId27"/>
    <p:sldId id="957" r:id="rId28"/>
    <p:sldId id="95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6T09:12:04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11254 9507 0,'-18'0'31,"0"0"-16,1 0 1,-1-17 0,0-1-1,1 18-15,-1-35 16,-52-18 0,-1-35-1,36 35 1,-36-18-1,54-17 1,34 17 0,36 19-1,0 34 1,35 18 15,-35 70-15,-35 54-1,-36-18 1,-35 53 0,0-54-1,0-52 1,18-17 0,53-36 15,52-18-16,54-17 1</inkml:trace>
  <inkml:trace contextRef="#ctx0" brushRef="#br0" timeOffset="1015.7">11448 9155 0,'-18'0'16,"36"0"-16,-36-18 0,0 18 0,1 0 16,-1 18-1,18-1 1,0 19-1,0-19-15,0 36 16,53 0 0,35-35-1,36-36 1,-54-17 15,-52 17-31,35-35 16,-36 0-1,-105 0 1,-35 53 0,-1 53-1,54 18 1,-1 52 0,71 1-1,53-71 1,-18-36-16,71 1 15,88-36 1,0-88 0,-70-35-1,-71 0 1,-53-70 0,-71 34 15,-35 54-16,36 52 1,34 36 0,54 0-1,53 17 1,34 53 0,-52 36-1,-35-18-15,17 88 16,-35 70-1,0-16 1,0-54 0,36-71-1,34-17 17,18-53-17,18-53 1,-18-53-1,-52 18 1,-19-35 0,-34 70-1,-19 53 1,19 35 0,17 71-1,17-18 1,19-17-1,-1-54 1,-17-17 0</inkml:trace>
  <inkml:trace contextRef="#ctx0" brushRef="#br0" timeOffset="1149.31">12524 8996 0,'0'0'0,"-18"-53"0,0 0 16,-17-18-1,17 54 1,54 70 0,-1 0-1</inkml:trace>
  <inkml:trace contextRef="#ctx0" brushRef="#br0" timeOffset="2232.75">13282 9013 0,'35'-17'16,"-70"34"-16,88-52 0,-35 18 16,-1-19-16,-17 1 0,-53-36 15,-70 54 17,35 52-17,-53 53 1,35 36-1,53-1 1,53-52 0,35-1-1,18-34 1,35-89 0,-17-35-1,-36-1 1,0 1-1,-35 70 1,-17 89 0,17 0-1,0-36 1,17 35 0,54 1-1,52-71 1,36-71-1,-71-34 1,-52 52-16,34-124 16,-35-87-1,-35 34 1,0 160 0,0 52-16,-17 18 15,-1 88 1,18 71-1,35 0 1,1-36 0,17 54-1,0-18 17,-1-71-17,1-53 1,-17-53-1,17-35 1,-53-35 0,-53 0-1,17 53 1,-52 35 0,18 53-1,34 17 1,54 1-1,35-71 1,70-53 0,-17-35 15,-18-1-15,-52 19-1,-19 52 1,1 1-1,17 34 1,18 36 0,-18 0-1,-35-18-15,18 36 16,-36 17 0,1-35-1</inkml:trace>
  <inkml:trace contextRef="#ctx0" brushRef="#br0" timeOffset="2383.73">14146 8731 0,'0'0'16,"-17"-70"-16,17 17 31,17 17-15,1 36-1,17 0 1</inkml:trace>
  <inkml:trace contextRef="#ctx0" brushRef="#br0" timeOffset="3085.01">14676 8484 0,'17'-17'0,"-34"34"0,52-70 0,-35 18 16,17 0-16,1-36 15,-18 18 1,0 36 15,0 34-15,0 1-16,0 53 15,-18 105 1,18 53 0,36-35-1,-1-88 1,18 0 0,17-53-1,1-53 1,0-71-1,-18-52 1,-36 17 0,-17-17 15,-17 70-15,-1 88-1,18 0 1,18 71-1,17-35 1,0-1 0,0-17-1,-17-53 1,-18-35 0,0-89-1,-18-70 1,1 71-1,-1-1 1,0 71 15,36 71 1,0-18-32,17 18 15,71-1 1</inkml:trace>
  <inkml:trace contextRef="#ctx0" brushRef="#br0" timeOffset="3335.27">15540 8343 0,'0'-35'16,"0"70"-16,0-105 0,-18-1 16,18 53-1,0-17-15,0 88 31,18 71-15,0 17 0,-1-71-1,36 142 1,-18-89 0,18 18-1,-53-88-15</inkml:trace>
  <inkml:trace contextRef="#ctx0" brushRef="#br0" timeOffset="3853.06">15505 8855 0,'0'0'16,"-18"-18"-16,18 0 0,-18-17 16,18-18-1,53-17 1,71-1-1,52 1 17,-88 52-17,18 0 1,-53 54 0,-53 34-1,-18 36 1,1-53-1,34 17 1,54-17 0,52-35-1,-34-36 1,-54 1-16,53-19 16,-17-34-1,-36 17 1,-35 35-1,0 89 17,0-36-17,18 36 1,34 105 0,-16-35-1,-36-70-15,17 88 16,-34 35-1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6T09:48:05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13617 10248 0,'-17'0'0,"34"0"0,-52 0 16,17 0-16,1 0 15,-1 0 1,0 0 0,1 0-1,34 0 32,1 0-16,0 0 1,-1 0 15,1 0-32,0 0 32,-1 0-31,1 0-1,-1 0 1,1 0 0,0 18-16,17-18 15,36 17 1,-18-17-1,-18 0 1,-18 0-16,1 0 16,17-17-1,18 17 1,0 0 15,35 0-15,-17 17-1,17-17 1,-17 0 0,-1 0-1,-34 0 1,-19 0-16,36 0 16,35 0-1,0 18 1,18-18-1,-35 0 1,-54 0-16,36 18 16,-17-18-1,17 0 1,-18-18 15,-17 18-31,70-18 16,-35 18-1,0-17 1,-18 17 0</inkml:trace>
  <inkml:trace contextRef="#ctx0" brushRef="#br0" timeOffset="1547.88">16633 10142 0,'-17'0'31,"17"18"-15,17-18 31,1 0-32,0 0 1,17 0 0,0 0-16,18 0 15,71 18 1,34-18-1,36 0 1,-52 0 0,-72 0-1,54 0-15,52 0 32,-53 0-17,19-18 1,-54 18-1,18 0 1,-36 0 0,-52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6T10:13:01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3122 7338 0,'-18'0'15,"18"-18"32,0 36 47,18-18-32,0 0-46,-1 0 0,1 0-16,0 0 15,-1 0-15,19 0 16,34 17 0,-17-17-1,-18 0-15,18 0 31,18 0-15,-18 18 0,-18-18-1,-17 18 1,-1-18 0,1 0-16,0 0 15,-1 0 1,-17 17-1,-17-17 17,-1 0-17,0-17 1</inkml:trace>
  <inkml:trace contextRef="#ctx0" brushRef="#br0" timeOffset="634.19">3492 7214 0,'0'0'0,"0"-17"15,18 34 79,0 1-78,-1 0-1,1-1-15,0 1 16,35-1 0,17 19-1,-17-1 1,-18-17-1,-35-1 17,-53 19-17,-17 17 1,-1-18 0</inkml:trace>
  <inkml:trace contextRef="#ctx0" brushRef="#br0" timeOffset="2397.17">3898 8467 0,'18'0'203,"-1"0"-187,1 0-16,0 0 0,17 0 15,0 0 1,36 0 0,-1 17-1,19 1 1,-1 0 15,-35-18-31,53 0 16,52 17-1,-34-17 1,-18 0 0,-36 0-1,36 0 1,0 18-1,0-18 1,-36 0 0,-34 0-16,-1 0 15,35 0 1,-17-18 0,-17 18-1,-1 0 1,-18 0 15,-34 0 0,17 18-15,-18-18 0,1 17-1</inkml:trace>
  <inkml:trace contextRef="#ctx0" brushRef="#br0" timeOffset="9441.62">8625 7955 0,'18'0'16,"-18"-17"-16,18 17 15,-1 0 16,1 0 1,-18 17 46,18-17-78,-1 18 15,1-1-15,35 19 16,35 34 0,0-17-1,-35-18 1,-35-35-16,-1 18 16,1 0 15,-36-18-16,1-36 1</inkml:trace>
  <inkml:trace contextRef="#ctx0" brushRef="#br0" timeOffset="9890">8925 7973 0,'18'-18'0,"-36"36"0,36-53 0,0 35 16,-18-18-16,17 18 0,-17-18 16,18 1-1,-36 34 48,1 1-48,-1 17 1,0-17-16,-35 35 16,18-18-16,-35 18 15,-36 35 1,17-17-1,54-36 1,18-35 0,-1 0-1,18-18 17</inkml:trace>
  <inkml:trace contextRef="#ctx0" brushRef="#br0" timeOffset="42810.28">11465 11289 0,'-17'0'16,"34"0"-16,-52 18 0,17-18 31,18 17 16,18-17 0,0 0-31,-1 0-16,1 0 15,88-17 1,17-1 0,-35 18-1,-52 0-15,52 0 16,53 0-1,-18 0 1,1 0 0,-36 0-1,-35 0 1,53 0 0,53 0-1,-1 0 1,1 18-1,-53-1 1,35-17 0,18 18-1,17-1 1,-70-17 0,-53 0-16,70 18 15,36-18 1,0 0-1,-18 0 1,-35-18 0,35 18-1,-18 0 17,19 0-17,-37 18 1,37-18-1,-1 18 1,0-18 0,0 17-1,-18-17 1,71 0 0,0 0-1,-35 18 1,-18-18-1,-70 0 1,35 0 0,-1 0 15,-16-18-15,-36 18-1,-36 0-15,1 0 16,17 0-1,-17 0 1,-1 0 0,-34 0 31,-1-17-32,1 17-15,-19 0 16,19 0-16,-1-18 15</inkml:trace>
  <inkml:trace contextRef="#ctx0" brushRef="#br0" timeOffset="46245.95">10248 11924 0,'0'-18'31,"-17"18"-31,-1 0 31,0 0-15,36 0 296,0 0-249,-1 0-47,-17 18-1,18-18 1,-1 18-16,19-1 15,-19-17-15,1 0 16,53 18 15,-1-53-15,18 17 0,-35 0-1,-35 1-15,52-1 16,1 0-1,-36 18 1,-17-17 0,-53 34-1,-1 1 1</inkml:trace>
  <inkml:trace contextRef="#ctx0" brushRef="#br0" timeOffset="47847.44">6826 12947 0,'0'0'0,"0"-18"16,0 36 62,18 0-62,-18-1-1,18 1 1,-1 0 0,1-18-1,-1 0-15,1 0 16,0 0-16,70-36 16,-18 19-1,36-19 1,0 1 15,-35 17-15,-54 18-16</inkml:trace>
  <inkml:trace contextRef="#ctx0" brushRef="#br0" timeOffset="50750.67">7849 13988 0,'18'0'47,"-18"-18"-47,18 18 31,-18-18-31,0 36 47,17 0-31,-17-1-1,18-17-15,-18 36 16,18-19 0,-18 1 15,17-1-16,1-17 1,-1 0 0,19 0-1,34-35 1,36 0 0,-35 0-1,-36 35-15,35-36 16,1 19-1,-18-1 1,-35 36 0,-18-1-1,-18-17 1,18 18-16</inkml:trace>
  <inkml:trace contextRef="#ctx0" brushRef="#br0" timeOffset="53336.49">3298 13194 0,'-17'-18'0,"34"36"0,-52-36 15,18 18-15,-1 0 16,0 0-16,-35 0 16,36 0 15,17 18-15,0 0-1,0-1 1,35-17-1,36 0 1,52-17 0,-17-1 15,-53 0-31,35 1 16,0-1-1,-123 53 16,0-17-15,-1-18-16</inkml:trace>
  <inkml:trace contextRef="#ctx0" brushRef="#br0" timeOffset="53670.65">3387 13123 0,'-18'0'0,"36"0"0,-36-17 16,0 17-16,18-18 15,-17 18 1,34 0 15,1 0-15,35 18-1,0-1 1,17 36 0,-52 0-1,0-35-15,-18 17 16,-53 18 0,-18 0-1,54-35 1</inkml:trace>
  <inkml:trace contextRef="#ctx0" brushRef="#br0" timeOffset="54537.75">3422 14570 0,'0'0'0,"-18"0"16,-17 0 0,17 0-1,36 0 32,0 0-31,-1 0-16,36 0 15,0 0 17,-18-18-32,36 18 15,17-18 1,-35 18 0,-35 0-1</inkml:trace>
  <inkml:trace contextRef="#ctx0" brushRef="#br0" timeOffset="54905.34">3563 14517 0,'0'0'16,"-18"-18"-16,18 1 0,-17-1 15,-1 0 1,0 1 0,1-1-1,17 0 1,0 54 0,17-19-1,36 19 1,18-19-1,0 18 1,-19-17 0,-34 0-1,-18 17 1,-35 0 0,0-17-1</inkml:trace>
  <inkml:trace contextRef="#ctx0" brushRef="#br0" timeOffset="64036.43">9119 14023 0,'18'-18'0,"-36"36"0,36-53 32,-18 17-32,0 0 15,18 18 48,-18-17-32,17 17-31,1 17 16,-18 1-1,18-18-15,17 35 16,-18 1-16,36 16 15,36 37 1,-19 17 15,1-36-15,-54-52 0,-34-1-1,-19-34-15</inkml:trace>
  <inkml:trace contextRef="#ctx0" brushRef="#br0" timeOffset="64370.25">9437 13970 0,'0'-18'0,"0"36"16,0-53-16,0 17 15,-18 18 1,18 18 0,-17-1-1,-1 1 1,-35 53-1,-18-19 1,-34 54 0,-1-17-1,53-37 1</inkml:trace>
  <inkml:trace contextRef="#ctx0" brushRef="#br0" timeOffset="191875.78">1746 8326 0,'-17'0'32,"34"0"-17,-17 17-15,18-17 47,0 0-16,-18-17-15,35 17 0,18 0-1,35-18 1,0 0 0,0-17-1,-17 17 1,-36 18-16,18-35 15,35 17 1,-17-17 0,-36 35-1,-35-17 1</inkml:trace>
  <inkml:trace contextRef="#ctx0" brushRef="#br0" timeOffset="192376.41">2293 7938 0,'0'0'15,"-18"17"-15,1 1 31,17-1-31,-18-17 16,18 18 0,18-18-1,17 0 1,-17-18-16,52 18 16,36-17-1,0 17 1,-36 0-1,-70 35 1,0-17-16,-17 35 16,-54 35-1,18-18 1</inkml:trace>
  <inkml:trace contextRef="#ctx0" brushRef="#br0" timeOffset="-195704.48">1446 11218 0,'18'0'16,"0"0"15,-18 18-31,17-18 16,1 0 46,0 0-46,-1 0 0,19 0-16,-1 0 15,53-18 1,88-35-1,-70 18 1,-71 17-16,18 1 16,-17-1-1,-54 18 17,0 0-17,1 0-15</inkml:trace>
  <inkml:trace contextRef="#ctx0" brushRef="#br0" timeOffset="-195120.18">1746 10901 0,'0'-18'0,"18"18"31,0 0 47,-1 18-62,1-18-16,17 0 0,-17 0 15,35 17 1,17-17 0,-17 0-1,-35 0 32,-18 18-31,0 0-1,0-1-15,0 19 16,0-19-16,0 19 16,-18 16-1,0 1 1</inkml:trace>
  <inkml:trace contextRef="#ctx0" brushRef="#br0" timeOffset="-150993.72">19720 11677 0,'0'-18'16,"0"36"124,0-36-46,0 1-78,-17 17-1,17-18-15,-18 18 32,18-18-32,0 1 62,0-1 63,-18 0 188,18 36-157,0 0-141,0-1 1,18 1-16,-18 17 16,18 36-1,-18-1 1,17-17 0,-17-17-1,0-19-15,18 19 16,-18-1-1,0-18 1,0-34 31,0-1-31,0 1-1,-18-19 1,18-17-1,0 36-15,0-19 16,0-52 0,18 0-1,-18 0 1,0 0 0,0 52-1,18 1 1,-1-18-1,18 36 17,-17 17-17,0 0 1,-1 0-16</inkml:trace>
  <inkml:trace contextRef="#ctx0" brushRef="#br0" timeOffset="-150759.91">19473 11677 0,'18'0'0,"0"-18"16,-1 18 0,19-17-16,34-1 15</inkml:trace>
  <inkml:trace contextRef="#ctx0" brushRef="#br0" timeOffset="-150009.39">19897 11624 0,'0'0'0,"0"-18"0,0 1 16,17 17 0,1-18-1,17 18 1,0 35 0,1 1-1,-19-19-15,1 36 16,-18 18-1,0-18 17,0-18-17,-18-35 17,18-35-17,-17-36 1,17 18-1,0 36-15,0-19 16,17-17 0,36 18-1,0 17 1,-17 1 0,-19 17-16,18 0 15,18 17 1,-17 54 15,-36 0-15,17-1-1,-17-35-15</inkml:trace>
  <inkml:trace contextRef="#ctx0" brushRef="#br0" timeOffset="-149756.49">20479 11889 0,'0'0'15,"-18"0"-15,36-18 32,35 0-17,0 1 1</inkml:trace>
  <inkml:trace contextRef="#ctx0" brushRef="#br0" timeOffset="-148773.65">20743 11571 0,'0'0'0,"-17"-18"31,-1 18-15,0 0 15,18 18-15</inkml:trace>
  <inkml:trace contextRef="#ctx0" brushRef="#br0" timeOffset="-147837.35">20479 11571 0,'0'-18'0,"0"36"0,0-53 15,0 17 1,0 36 31,0-1-32,0 19 1,0 34 0,0-17-16,0 35 15,0 54 1,17-19 0,-17-35-1,0-35 1,0-88 15,-17-36-15,-1 18-1,0 0-15,18-17 16,0-36 0,0 0 15,36 36-16,-19 17 1,-17 35-16,36-17 16,-1 0-1,0-1 1,-17 19 0,17 17-1,-35 17-15,18 19 16,-1 34-1,-34 18 1,-18-35 0,-1 0-1,-17 0 1,0-35 0,53-54-1</inkml:trace>
  <inkml:trace contextRef="#ctx0" brushRef="#br0" timeOffset="-147489">20902 11324 0,'0'-17'0,"0"34"0,18-52 15,-18 17-15,0-17 16,17 17 15,-17 36-31,0 53 31,0 52-15,18-35 0,-18-35-16,0 18 15,0-18-15,0 0 16,18-1-16</inkml:trace>
  <inkml:trace contextRef="#ctx0" brushRef="#br0" timeOffset="-147022.29">20796 11642 0,'0'-18'16,"0"36"-16,0-54 15,18 19-15,0-19 31,17 1-15,-18 35-16,36-35 16,53 17-1,0 18 1,17 36 0,-52 34-1,-53-17 1,-18 35-1,-36-17 1,19-36 0,-1-35-1,-35-35 1,18-36 15,35-35-15,70 18-1,-17 35 1,53 36 0,-70 17-16</inkml:trace>
  <inkml:trace contextRef="#ctx0" brushRef="#br0" timeOffset="-146787.58">21731 11836 0,'0'-18'16,"0"36"-16,18-54 0,-1 19 16,1 17-16,-18-18 15,35 1 1,-17-1-16,17 0 15,36-17 1,-54 35-16</inkml:trace>
  <inkml:trace contextRef="#ctx0" brushRef="#br0" timeOffset="-146354.37">22154 11148 0,'0'0'16,"0"-18"-16,0 0 16,0 36 15,18 17-15,0 18-1,-18-17-15,0 52 16,0 71-1,0-18 1,53-35 0,17-36-1,18-52 1,18-36 0</inkml:trace>
  <inkml:trace contextRef="#ctx0" brushRef="#br0" timeOffset="-146037.5">22119 11483 0,'0'-18'0,"0"36"0,18-53 16,17-1-1,0 19 1,-17-1-16,53 0 31,-36 1-31,35 17 16,1-18 15,-53 18-15,-18 18-1,-36-1 1,19-17-16</inkml:trace>
  <inkml:trace contextRef="#ctx0" brushRef="#br0" timeOffset="-142417.45">23742 11077 0,'0'18'94,"18"-1"-94,-18 1 16,17 0-16,1 35 15,-1 17 1,-17-17-16,0 18 15,18 52 1,-18-52 0,0-18-1,18-53 17,-18-36-17,-18-52 1,0 18-1,18 34 1,0-52 0,-17-18-1,-1 18 1,36 35 0,-1 18-1,1 17-15,17-17 16,18 0-1,18 52 1,-36 1 0,0 70-1,-35 0 1,-52 1 0,-19-36-1,18-36 1,35-17-16,-17 0 15,35-17 1</inkml:trace>
  <inkml:trace contextRef="#ctx0" brushRef="#br0" timeOffset="-142098.45">24359 10918 0,'18'-17'16,"-36"34"-16,54-69 0,-36 34 16,0 0-16,0 1 15,0 52 1,-18 88-1,18 18 17,0-35-17,0-53-15,18 35 16,17 18 0,-35-53-1</inkml:trace>
  <inkml:trace contextRef="#ctx0" brushRef="#br0" timeOffset="-141682.83">24183 11395 0,'0'0'0,"-18"-18"0,-17-35 15,17 18 1,36-18 0,70 0-1,36 0 1,-1 18 15,1 52-15,-54 19-1,1 52 1,-36 18 0,-35-36-1,-18-34 1,-17-1-1,17-53 1,1-70 0,17 18-1,0 17-15,0-36 16,53-16 0,17 52-1,1 53 1,-18 17-1</inkml:trace>
  <inkml:trace contextRef="#ctx0" brushRef="#br0" timeOffset="-141365.65">25382 11148 0,'0'0'0,"18"0"16,0 0 15,-1 0-15,1-18-1,17 18 1,0 0-16</inkml:trace>
  <inkml:trace contextRef="#ctx0" brushRef="#br0" timeOffset="-141182.65">25365 11501 0,'0'0'0,"0"-18"32,17 18-32,19-35 15,69 17 1,-52 18-1</inkml:trace>
  <inkml:trace contextRef="#ctx0" brushRef="#br0" timeOffset="-138396.25">26970 11024 0,'0'-17'16,"0"34"-16,0-52 0,0 17 0,18-35 15,-1 36 1,1-1 0,-1 36-1,1 17 1,0 36-1,35 52 1,-18 18 0,-35-53-1,18-70 1,-18-53 15,0-18-15,0 18-16,0-36 15,0 18-15,17-106 16,1 71 0,17 18-1,0 70 1,18 35 0,18 71-1,-18 35 16,-36-35-15,-17-53 0,0-36-16,0 1 15,0-36 1,0-52 0,53-71-1,-17 35 1,-19 53-16,36-35 15,0-1 1,0 107 0,-18 35-1,-17-18-15,17 53 16,18 36 0,0-18 15,53-71-16,-36-35 1,-34-18-16,17-17 16,35-88-1,-35-18 1,-53 52 0,-36 36-1,-52 53 1,0 53-1,17 53 1,54-53 0,17-18-16,0 1 15,35-1 1,18-53 15,35-35-15,-35-17-1,18-36 1,-54 53 0,-17 71-1,-17 52 1,-1-34-16,18 52 16,0 35-1,53-52 1,53-71-1,-18-36 1,0-87 0,-17-53-1,-54-54 1,-34 72 15,-1 87-15,18 53-16,-18 18 15,-17 53 1,18 71 0,17-18-1,17 52 1,54-34 0,-18-71-1,17-71 1,-17-35-1,0-106 1,-35-35 0,-18 36-1,0 69 1,-18 54 0,0 0-1,-17 53 1,0 70-1,17 0 1,1-35-16,34 53 16,36 70-1,18-35 1,-1-35 0,-52-71-1,17-35 1,0-70-1,18-36 1,0-35 0,-17 70-1,-19-17 1,-17 35 15,-17 36-15,-1 34-1,0 1 1,18 17-16,-35 18 16,17 70-1,1-17 1,34-35 0,19-36-1,34-35 1,1-88-1,-36-36 1,-35 54 0,-18-18-1,-52 88 17,17 70-17,18-17 1,35-18-16,35 36 15,71-18 1,35-53 0,-18-53-1,-70-18 1,-35 36-16,17-35 16,-35-19-1,-35 37 1,0 34-1,17 18-15,-17 18 16,-18 34 0,0 19-1,35 17 17,18-17-17,36 17 1,16-18-1,37-52 1,-36-18 0,-18-18-16,0-34 15</inkml:trace>
  <inkml:trace contextRef="#ctx0" brushRef="#br0" timeOffset="-135576.58">6985 13582 0,'-18'0'0,"-17"0"31,53 0 16,-1 0-32,1 0-15,0-18 16,17 18 0,0 0-16,53-17 15,106-19 1,53-17-1,53-35 1,-106 35 0,-88 36-16,106-36 15,105-18 1,-17 1 0,18 34-1,-107 1 1,-87 18-16,105-19 15,141-34 1,1 17 15,-124 17-15,-124 19-16,124-18 16,159-36-1,17 0 1,-35 1-1,-123 17 1,105-35 0,-17-18-1,-18 18 1,18 0 0,-106 17-1,159 0 1,-1 1-1,19 17 1,-142 18 15,-141 17-31,124-17 16,105 0 0,-35-18-1,-35 35 1,-18 0-1,-52 1 1,-89-1 0,17 0-1,-69 18 1,-19-17 0,-35 17-1,1 0 16,-19 17-31,54-17 16,88 0 0,-18 0 15,-53 0-15,-70 0-1,-1 18 1,19 0-1,16-18 1,-34 17 0,-53-17 15,0 0-15,-1 0-1,19 0 1</inkml:trace>
  <inkml:trace contextRef="#ctx0" brushRef="#br0" timeOffset="-135175.36">18715 11536 0,'0'0'0,"-18"-18"0,18 1 16,0-1 0,0 0-1,18 18 32,-1 18-47,1-18 0,35 18 16,71 17-1,-36 0 17,-35-17-17,-53-1 1,-18 19 0,-35 17-1,-53 0 1,-17 17-1</inkml:trace>
  <inkml:trace contextRef="#ctx0" brushRef="#br0" timeOffset="-133757.37">30656 10231 0,'0'-18'16,"0"36"-16,-17-36 0,-1 0 0,-35 18 15,0 0 1,18 0-16,-18 18 16,-17 35-1,-1 17 1,0 54 0,36-36-1,17-35 1,1 53-16,17 70 31,88-35-15,71-17-1,-89-107-15</inkml:trace>
  <inkml:trace contextRef="#ctx0" brushRef="#br0" timeOffset="-132756.37">30833 10301 0,'0'0'0,"0"-18"0,0 1 15,-18-1 1,-17 1-1,-18 34 1,35-17-16,-52 35 16,34-17-16,-34 17 15,17 36 1,53-36 0,53 1 15,0-19-16,53 1 1,-18-1 0,-35 1-1,-53 0 1,0-1-16,0 1 16,-35 35-1,-1-35 1,19-18-1,17-18 1,17-53 0,36-17-1,35 0 1,-52 70 0,17 36-1,-36 70 16,1 18-15,-36-18 0,18-53-1</inkml:trace>
  <inkml:trace contextRef="#ctx0" brushRef="#br0" timeOffset="-132618.53">31150 10142 0,'0'-17'0,"18"34"16</inkml:trace>
  <inkml:trace contextRef="#ctx0" brushRef="#br0" timeOffset="-132155.31">31186 10530 0,'0'-17'0,"88"-71"31,-71 70-31,89-53 15,0 36 1,-71 35 0,-35 18-16,0-1 15,-53 54 1,-17 0 0,-1-1 15,18-17-16,71-35 17,70 17-17,-17 0 1,-36-17-16,53 17 16,-35 36-1,-88-1 1,-53 1-1,-18-54 1,71-17 0</inkml:trace>
  <inkml:trace contextRef="#ctx0" brushRef="#br0" timeOffset="-131738">31821 10425 0,'0'0'16,"17"-18"-16,-34 18 31,-1 0-15,0 0 0,18 18-1,18-1 1,17-17-1,0-17 1,1-36 0,-19 0-1,-52 35 1,17 0-16,-34 18 16,-37 18 15,19 53-16,52-1 1,36-17 0,52 0-1,36 0 1,-71-53-16</inkml:trace>
  <inkml:trace contextRef="#ctx0" brushRef="#br0" timeOffset="-131389.06">32120 10301 0,'0'-35'0,"0"70"0,0-88 16,0 18-16,0 17 15,-17 1-15,17 34 32,-18 1-17,18 17 1,18 36-1,-1-18 1,1-36-16,17 36 16,18 0-1,0-35 1,-18-71 0,-35 0-1,-17-35 1,-36 17-1,-35 54 1,52 52 0,1 18-1</inkml:trace>
  <inkml:trace contextRef="#ctx0" brushRef="#br0" timeOffset="-131004.38">32438 10319 0,'0'-36'16,"0"72"-16,0-89 0,0 35 15,0 1-15,0-19 16,0 72 15,0-19-31,53 89 16,-18-18-1,-17-52-15,35 16 16,-18 19 0,-17-71-1,-36-53 1,-17-17 15,17 17-31,-35-71 16,-35-52-1,53 35 1,35 105 0,17 54-1,1 0-15</inkml:trace>
  <inkml:trace contextRef="#ctx0" brushRef="#br0" timeOffset="-130853.92">32332 10583 0,'18'-35'16,"-1"17"-1,1 1-15,17-1 0,36-17 16,-18 17 0</inkml:trace>
  <inkml:trace contextRef="#ctx0" brushRef="#br0" timeOffset="-130320.77">31150 11148 0,'18'-18'16,"-36"36"-16,36-54 15,0 19-15,-18-1 16,0 1 0,-18-19-1,0 36 1,1 0-1,-1 36 1,0-19-16,-17 36 16,0 71-1,17-1 17,18 1-17,35-54 1,36 18-16</inkml:trace>
  <inkml:trace contextRef="#ctx0" brushRef="#br0" timeOffset="-129869.52">31397 11395 0,'18'-18'0,"-36"36"0,36-54 16,-1 19-16,1-1 15,0 18 1,-1 18 0,-17 17-1,18 53 1,0 18-1,-18-35 1,0-54-16,0 19 16,0-19-1,0-87 17,-18-1-17,0 18-15,1-70 16,-1 70-16,0-53 15,1-18 1,52 72 0,0 52 15,1 0-31,17 35 0</inkml:trace>
  <inkml:trace contextRef="#ctx0" brushRef="#br0" timeOffset="-129636.52">31327 11483 0,'0'-18'15,"0"1"1,17 17-16,19-36 15,34 1 1,-35 35-16,71-18 16,-70 18-1</inkml:trace>
  <inkml:trace contextRef="#ctx0" brushRef="#br0" timeOffset="-129167.27">31627 11483 0,'0'-18'0,"17"-35"31,-17 36-31,18-1 16,-1 18-1,1 0-15,0 0 16,-1 53-1,1-18 1,0 53 0,-1-17 15,-17-18-15,0-35-1,0-54 16,0-52-15,18 0 0,-18 53-16,18-36 15,17 1 1,0 52 0,0 36-1,1 52 1,-36-17-1,17 18 1</inkml:trace>
  <inkml:trace contextRef="#ctx0" brushRef="#br0" timeOffset="-128601.18">32173 11289 0,'0'-18'16,"0"36"-16,0-53 0,0 17 15,0 0 1,18 71-1,-18 35 1,0-17 0,0-36-1,0 36 1,0-1 0,18-34-1,-1-36 1,-17-18-1,0-17-15,-17-1 16,-19-87 0,19-36-1,-19 36 1,19 70 0,17 0-1,17 35 1,19 1-1,-1 17 1,-17 0 0,-1 17-1,-17 54 1,-35 17 0,0-17-16</inkml:trace>
  <inkml:trace contextRef="#ctx0" brushRef="#br0" timeOffset="-127951.41">32350 10971 0,'0'-35'0,"0"70"0,17-88 16,-17 36-16,0-1 0,0-17 15,18 88 17,0 70-1,-18-17-15,0-53-16,17 35 15,-17 36 1,18-71-1,-18-71 17,-53-53-17,0-17 1,18 0 0,35 53-1,0 17-15,0 0 16,53-17-1,35 18 1,0 34 15,-53 18-15,1-17-16,-19 53 16,19 17-1,-36-35 1,-36-36-1,19-17 1,-36-52 0,35-37-1,18-34 1,35 70 0,-35 35-16,36-17 15,-19 35-15</inkml:trace>
  <inkml:trace contextRef="#ctx0" brushRef="#br0" timeOffset="-127700.42">32650 11324 0,'-18'-17'0,"36"34"0,-54-34 16,36-1 0,18 18-1,17-18 1,-17 18-16,17-17 16,36-1-1,-54 18 1</inkml:trace>
  <inkml:trace contextRef="#ctx0" brushRef="#br0" timeOffset="-127300.66">32897 10813 0,'0'-18'0,"0"36"0,17-54 16,-17 19-16,0-19 16,0 19-1,18 34 32,-18 1-31,0 17-1,17 36 1,1-36-16,0 53 16,-1 36-1,19-36 1,-1-17-1</inkml:trace>
  <inkml:trace contextRef="#ctx0" brushRef="#br0" timeOffset="-127116.02">32861 11130 0,'0'0'16,"0"-18"-16,-17 18 0,17-17 15,17-18 1,1 35 0,17-36-1,53 1 1,1 0 0</inkml:trace>
  <inkml:trace contextRef="#ctx0" brushRef="#br0" timeOffset="-126097.38">33108 10548 0,'0'0'0,"-17"0"16,17-18 47,17 36-32,1 0-16,-1-1-15,1 1 16,0 35 0,-1-18-16,19 53 15,-36-52-15,17 69 16,-34 54 0,-36-35-1</inkml:trace>
  <inkml:trace contextRef="#ctx0" brushRef="#br0" timeOffset="-123062.65">33232 10301 0,'0'-18'63,"17"18"-32,-17 18 16,18 0-32,0-1 1,-1 1-16,-17 0 16,18-1-16,0 19 15,-18-19-15,35 36 16,0 53 0,0 0-1,-17 17 1,-18-87-1</inkml:trace>
  <inkml:trace contextRef="#ctx0" brushRef="#br0" timeOffset="-122028.28">33549 10866 0,'18'-18'16,"-36"36"-16,53-54 0,-35 19 15,0-1 1</inkml:trace>
  <inkml:trace contextRef="#ctx0" brushRef="#br0" timeOffset="-98471.92">23054 11324 0,'0'0'0,"0"-17"31,-18 17-31,1 0 16,-1 0 15,36 0 47,-1 17-46,1-17-32,0 18 0,-1-18 15,1 17-15,17 1 16,18 0-1,0-1 1,0 1 0,-53-36 15,0-17-15,-18-18-1,-17 0 1,35 36-1,0-1-15,0 36 32,0 17-17,18-17 1,-18-1-16,0 18 16,0 18-1,0-17 16,-18-36-15,0-53 15,1-18-15,-1 1 0,36 17-1,-1 53 1,-17 17-1,18 1 1,-36 35 0,1 0-1,17-36-15,-35 19 16,17-19 0,18 1-1,0-36 16,0-52-15,18 17 0,-1-35-1,-17 70 1,0 53 0,-17 18-1,-19 53 1,19-35-1,17-36 1,17-70 15,-17 17-31,36-35 16,-1-35 0,-18 17 15,-17 54-16,0 52 1,-17 36 0,-1 17-1,1-35 1,17-36 0</inkml:trace>
  <inkml:trace contextRef="#ctx0" brushRef="#br0" timeOffset="-89330.84">20514 13088 0,'0'0'0,"18"0"0,-18-18 15,0-17 32,17 53-15,-17-1-32,0 1 0,18 35 15,-18 88 1,0 35 15,18-34-15,-18-72-1,0-35-15,0-17 16,0 0 0,0-89-1,-36-52 1,1 17-1,17-35 1,1 17 0,34 36-1,19 18 1,-1 17 0,18 17-1,0 19 16,-36 70-15,1 17 0,-18-35-16,-18 36 15,-34 35 1,-19-36 0,18-34-1,18-54 1</inkml:trace>
  <inkml:trace contextRef="#ctx0" brushRef="#br0" timeOffset="-88996.04">21078 12965 0,'0'-36'16,"0"72"-16,0-89 0,0 17 0,0 19 16,0-1-16,-17 18 15,17 18 1,-18 52-1,18 71 1,0-35 0,0-70-16,18 52 15,17 35 1</inkml:trace>
  <inkml:trace contextRef="#ctx0" brushRef="#br0" timeOffset="-88146.53">19756 13529 0,'0'0'0,"17"0"16,-17-18 0,0 36 46,0 0-62,0-1 16,0 1-16,35 17 15,-17-17-15,0-1 16,17 1 0,-35-53 15,-35-18-16,17 0 1,0 53-16,-17-35 16,18 52-1,17 19 1,0 17 0,0-18-1,52-18 1,19-34-1,0-36 1,-54 18 0,-17 17-16,-17-17 15,-1-1 1,0 36 15,1 36-15,17-1-1,-18 0 1,18-17 0,-18-18-16</inkml:trace>
  <inkml:trace contextRef="#ctx0" brushRef="#br0" timeOffset="-87762.84">19756 13388 0,'0'18'16,"17"-18"-1,1 0 1,17-18-16,0 18 16,1 18-1,34-1 1,-35 1-16,54-1 15,-19 19 1,-34-36 0,-54 0-1,-17-36 1,-71 1 0,-18 35-1,18 35 1,36 18-1,17 18 1,35-1 0,18-34-1</inkml:trace>
  <inkml:trace contextRef="#ctx0" brushRef="#br0" timeOffset="-87311.51">20743 13282 0,'-17'0'0,"34"0"0,-34-18 0,17 1 31,17 17-15,-17-18-16,18 1 16,17-19-1,-17 36-15,52-35 16,72 0-1</inkml:trace>
  <inkml:trace contextRef="#ctx0" brushRef="#br0" timeOffset="-86860.53">21220 13176 0,'-18'-17'0,"36"34"0,-54-52 15,19 35-15,-19-18 0,19 18 16,-19-17 0,36-1-1,36 18 1,34 0-1,18 35 1,36 36 0,-36 52-1,-53 1 17,-35-71-17,-17 0 1,-36-53-1,18-71 1,35-70 0,35 35-1,35-35 1,36 106 0</inkml:trace>
  <inkml:trace contextRef="#ctx0" brushRef="#br0" timeOffset="-86625.82">22331 13212 0,'0'-36'16,"0"72"-16,17-89 0,1 35 16,53-35-1,34 35 1</inkml:trace>
  <inkml:trace contextRef="#ctx0" brushRef="#br0" timeOffset="-86427.8">22384 13423 0,'-18'0'15,"36"0"-15,-54 0 0,19 0 16,34 0 0,19-35-1,70 0 1,-18-1-1,-35 19-15</inkml:trace>
  <inkml:trace contextRef="#ctx0" brushRef="#br0" timeOffset="-85977.32">23548 12982 0,'18'-17'16,"-36"34"-16,36-52 0,-18 17 16,17 18-16,-17 18 15,18 17 1,-18-17-16,17 52 15,19 72 1,-1-37 0,-17-52-1,-18-35-15,17 17 16,-34-52 0,-19-36-1,-34-88 1,35 17-1,-1-88 1,19 36 15,34 70-15,36 106 0,-18 0-16,36 18 0</inkml:trace>
  <inkml:trace contextRef="#ctx0" brushRef="#br0" timeOffset="-85042.85">23389 13088 0,'-17'0'16,"34"0"-16,-52-18 15,35 1-15,53-36 16,35 18-1,106-18 1,18 17 0,-89 36-1,1-17 17,-124 34-17,-53 36 1,0 0-1,18-35-15,-1 35 16,-17 35 0,53-17-1,53-19 1,18-16 0,-36-19-1,36-70 1,-18-35-1,-53-53 1,-36 53 0,-52 0 15,-18 70-15,0 71-1,89-18 1,17-17-16,35 17 15,71 1 1,17-54 0,1-17-1,-54-1 1,1-17 0,-36 36-1,-17-1 1,-18 36-1,0-1 1,0 19 0,0-1-16,-18 18 15,1 53 1,-19-18 0,54 0-1,0-70 1,70-18-1,-18-53 1,1-53 0,-53 18-1,-36-36 1,-70 54 0,-36 52-1,36 53 1,35-17-16,-17 17 15,34-17 1</inkml:trace>
  <inkml:trace contextRef="#ctx0" brushRef="#br0" timeOffset="-84575.97">24959 13335 0,'0'0'16,"0"-18"-16,18-17 31,-18 53 0,0-1-31,0 19 16,0-19-16,0 19 16,-18 16-1,-17-34 1</inkml:trace>
  <inkml:trace contextRef="#ctx0" brushRef="#br0" timeOffset="-84390.34">24994 12965 0,'0'-18'0,"0"36"0,0-54 16,-17 19-1,34 17 17,-17 17-17</inkml:trace>
  <inkml:trace contextRef="#ctx0" brushRef="#br0" timeOffset="-83374.54">23336 13141 0,'0'0'0,"18"0"0,-53 35 46,35-17-46,-18-18 0,0 35 32,1-17-32,-19 17 15,19-35-15,-18 18 16,-1-36 0,36-17-1,0-18 1,18 35-16,0-70 15,17-53 1,-18 35 0,-34 36-1,-36 34 1,-18 36 0,-17 36-1,18 16 1,52 19 15,18-36-15,88 36-1,36 17 1,-1 18 0,-52-36-1,-18 36 1,-18 0-1,-18-18 1,1-35 0,0-18-1,-18-17 1</inkml:trace>
  <inkml:trace contextRef="#ctx0" brushRef="#br0" timeOffset="-68124.86">20443 14922 0,'18'-17'16,"-36"34"-16,54-52 15,-19 18-15,-17-1 16,18 0-1,-18-17 1,0 17 0,-18 18-1,1-35 1,-19 17 0,1-17-1,0 18 1,17-1-1,-17 18 1,-53 0 0,0 0-1,-1 35 1,36-17 0,1 35-1,34 0 1,0 17 15,18 1-15,0-18-1,0-36 1,0 19 0,18-36-1,0 0 48,-1 0-16,1 0 78,-1 17-94,1-17-16,0 0 1,-18 18-16,17-18 16,1 0-1,0 0-15,-1 0 16,36 0 0,-17-18-1,-19 18-15,36-17 16,-18-19-1,18 1 17,-17-36-17,-1-17 1,-35 53 0,17-18-1,-17 35 1,0 1-1,0-1 17,18 36-17,-18-1 1,0 19 0,0-19-16,0 19 15,-18 52 1,18 0-1,-17 0 17,17-35-17,35 0 1,0 0 0,18-35-1,-17 17 1,-1-35-1,0 0 1,18-35 0,-18-1-1</inkml:trace>
  <inkml:trace contextRef="#ctx0" brushRef="#br0" timeOffset="-67607.78">21026 14693 0,'0'-17'15,"0"34"-15,0-52 0,0 17 0,0 1 16,0-1 0,0 0-1,0 36 32,0 0-31,0 70-1,-18-18 1,18-34-16,0 52 16,0-35-16,0 17 15,18 36 1,-1-35-1,18-18 1,-17-36 0,17-17-1,1-17 1,-19-19 0</inkml:trace>
  <inkml:trace contextRef="#ctx0" brushRef="#br0" timeOffset="-67388.59">20955 14711 0,'-18'0'0,"36"0"0,-36-18 0,18 1 15,0-19 1,0 1-16,36 0 15,-1 17-15,18-17 16,53-18 0,17 18-1</inkml:trace>
  <inkml:trace contextRef="#ctx0" brushRef="#br0" timeOffset="-66957">21449 14676 0,'0'-18'0,"0"36"0,0-54 16,0 19-16,0-1 15,-18 18-15,18-18 16,-17 54-1,-19 17 1,19 35 0,-1-18 15,53-17-31,18-18 16,35-35 15,-17-17-16,-71-1 1,-18-35 0,-52 0-1,-1 18 1,36 17 0,17 18-1</inkml:trace>
  <inkml:trace contextRef="#ctx0" brushRef="#br0" timeOffset="-66404.89">21837 14464 0,'-18'-35'15,"36"70"-15,-36-88 0,18 35 16,-17-35 0,17 18-1,0 18 1,-18 17-16,18-18 16,18 0-1,17 1 1,36-1-1,-1 18 1,-35 0-16,1 0 16,17 35-1,-36 18 1,-17 0 0,0-18-1,-17 36 1,-19 70-1,36-18 1,0-17 0,18-53-1,0 18 1,-36-18 0,-53-18-1,-17 0 1,35-35-1,-53 18 1,36-36 0</inkml:trace>
  <inkml:trace contextRef="#ctx0" brushRef="#br0" timeOffset="-66038.66">22719 14640 0,'-18'-17'0,"36"34"0,-71-34 15,35 17-15,-17 0 16,35-18 15,71 0-15,52-17-1,-17 35 1,0 0-16</inkml:trace>
  <inkml:trace contextRef="#ctx0" brushRef="#br0" timeOffset="-65871.95">22772 14817 0,'-18'17'0,"36"-34"0,-53 34 15,35 1-15,17-36 32,1 18-32,52-17 15,1-1 1</inkml:trace>
  <inkml:trace contextRef="#ctx0" brushRef="#br0" timeOffset="-63602.75">23707 14288 0,'17'0'47,"-17"-18"-32,18 18 1,-18-18 15,18 18 235,-18 18-219,0 0-32,0-1-15,0 1 16,-18 17-1,18 36 1,-18-1 0,18-52-16,-17 52 15,17 36 1,0-18 0,0-35-1,17-35 1,-17-36 46,-17 18-46,17-17 0,-18 17-16</inkml:trace>
  <inkml:trace contextRef="#ctx0" brushRef="#br0" timeOffset="-62332.45">24201 14288 0,'17'-18'15,"1"18"1,-18-18-1,-18 18 32,1 0 0,17 18-31</inkml:trace>
  <inkml:trace contextRef="#ctx0" brushRef="#br0" timeOffset="-61494.96">23848 14270 0,'17'0'0,"-34"0"0,52-18 16,-17 1 0,-1-1-1,-34 36 32,-1-1-47,-17 36 16,-18 71-1,18-36 1,17-35 0,0 70-1,18-70 1,18 18-1,0-36 1,34-35 0,-16-35-1,34-36 1,-17-35 0,-53-17-1,-35 35 1,-89-1-1,19 37 1,52 52 0,35 35 15,36 0-31</inkml:trace>
  <inkml:trace contextRef="#ctx0" brushRef="#br0" timeOffset="-61143.22">24112 14446 0,'-17'-17'16,"34"34"-16,-34-52 0,17 17 0,0-17 15,0 17 1,17 18 15,1 18-15,53 0 0,34 35-1,-34 0 1,-36-36-16,18 36 15,0 18 1,-35-36 0</inkml:trace>
  <inkml:trace contextRef="#ctx0" brushRef="#br0" timeOffset="-60927.86">24465 14446 0,'-17'-35'0,"34"70"0,-52-141 15,17 36 1,-17 52 0,0 54 15,-18 69-15,0 36-1,35-52 1,1-54-16,-1 35 15,18-52-15</inkml:trace>
  <inkml:trace contextRef="#ctx0" brushRef="#br0" timeOffset="-60561.38">24783 14199 0,'17'-17'0,"-34"34"0,34-52 0,-17 17 16,0-17-1,0 17 1,0 1-1,0 34 17,0 1-32,0 35 15,0 88 1,0 36 0,0-72-1,0-69-15,0 52 16,0-71-16</inkml:trace>
  <inkml:trace contextRef="#ctx0" brushRef="#br0" timeOffset="-60075.2">25065 14217 0,'17'0'0,"-34"0"16,34-18-16,1 1 0,0-1 15,-1 0 1,-34 36 46,17 0-62,-18-1 16,18 1-16,-18 0 0,18 35 16,-17 52 15,34 1-15,36-53-1,0-35 1,-17-18-16,17-36 15,17-69 1,-35-36 0,-70 17-1,-18 89 1,-53 17 0,18 71-1,53 0 1</inkml:trace>
  <inkml:trace contextRef="#ctx0" brushRef="#br0" timeOffset="-59610.18">25541 14093 0,'18'-17'16,"-36"34"-16,36-52 0,-18 18 0,17 17 16,1-18-1,0 18 1,-36 0 0,-17 18-1,17-1-15,-17 18 16,-36 54-1,54 17 1,34-18 15,54-18-15,-1-34 0,36-54-1,-18-35 1,-52-70-1,-36 34 1,0 54-16,-36-36 16,-34 19-1,-36 69 1,53 18 0</inkml:trace>
  <inkml:trace contextRef="#ctx0" brushRef="#br0" timeOffset="-59009.25">26088 14076 0,'0'-18'0,"18"18"16,-1-17-1,-17-1 1,0 0-1,-17 1 1,-1 17 15,0 0-15,-35 35 0,18 0-1,17 0-15,-17 18 16,18 53-1,-1 0 1,53-18 0,0-52-1,1-36-15,34 0 16,54-71 0,-36-52-1,-53-19 1,-70 54 15,17 53-31,-52-18 16,-71 53-1,52 35-15</inkml:trace>
  <inkml:trace contextRef="#ctx0" brushRef="#br0" timeOffset="-58608.99">26670 14446 0,'18'0'15,"-36"0"-15,36-17 0,-1 17 16,1-18-16,0 0 16,-1 18 15,-17 36-16,0-19-15,0 36 16,-35 53 0,-18-18-1,18-35 1,17-35 0</inkml:trace>
  <inkml:trace contextRef="#ctx0" brushRef="#br0" timeOffset="-58174.52">26917 13935 0,'0'0'0,"-18"0"15,1 0-15,-1 0 31,18 17-15,-18 1 0,1 0-1,17-1-15,-18 19 16,0-19-16,18 18 16,0 1-1,-17-36 1,34-18 31,1-17-32,0 0 1,-18 17 0,-18 18-1,0 18 1,-34 17-1,34 0-15</inkml:trace>
  <inkml:trace contextRef="#ctx0" brushRef="#br0" timeOffset="-54471.17">20496 16510 0,'0'0'0,"-17"0"16,-1-18-1,-35 18 1,36-17 0,-1-1-1,36 18 1,-1 0 0,36 35-1,18 1 1,-36-19-1,-17 1-15,35 17 32,-36-17-32,-17-1 15,0-34 1,-35-1 15,35 1-31,-35-19 16,-1-17-1,36 36 1,18 34 0,17 1-1,-17 0-15,35-1 16,17-34 0,-34-1-1,-72-17 1,1 17-1,-71 18 1,0 53 0,53-35-1,36-1 1,-1-17 0,18 18-1,18-18 16,-1-18-15,1 18-16,0 0 16,17-17-1,-17-1 1</inkml:trace>
  <inkml:trace contextRef="#ctx0" brushRef="#br0" timeOffset="-53886.73">21149 16369 0,'0'-18'0,"0"36"0,0-71 16,0 35-16,0 1 16,0 34 15,0 1-31,0 35 16,0 70-1,0 36 1,0-35-1,18-71 1,-18-36-16,0 1 16,0-53-1,-36-71 17,1-71-17,17 36 1,18-35-1,18 35 1,17 70 0,1 53-1,-19 18-15,36 18 16,18 53 0,-36 34-1,-106 19 1,19-53-1,16-54-15,-34 36 16,-18-18 0,52-35-1</inkml:trace>
  <inkml:trace contextRef="#ctx0" brushRef="#br0" timeOffset="-53152.87">21467 16087 0,'17'-18'15,"-34"36"-15,52-54 0,-18 1 16,1 0 0,0 35-1,-1 0-15,1 17 16,0 72-1,-1 34 1,-17 18 0,18-70 15,-18-36-31,18 36 16,-1-36-1,-34-35 1,-19-53-1,1 0 1,-36-17 0,36-1-1,35 0 1,53 36 0,18 0-1,52 0 1,18 52-1,-17 18 1,-54 18 0,1 36 15,-36-19-15,-53-35-1,-17-17 1,0-36-1,0-17 1,-1-35 0,36-36-1,18 35 1,0 36-16,17-36 16,-17 54-16,52-36 15,18 35 1,18 18-1,-71 18 1,1-1 0</inkml:trace>
  <inkml:trace contextRef="#ctx0" brushRef="#br0" timeOffset="-52583.55">23019 15910 0,'0'-17'16,"0"34"-16,17-52 0,-17 17 15,18-35 1,-18 36-16,0-18 16,0-1-1,-18 1 1,-52 35 0,17 18-1,-71 70 1,1 71-1,52 17 1,54 0 15,17-52-15,70 17 0,36-35-1,18-53 1</inkml:trace>
  <inkml:trace contextRef="#ctx0" brushRef="#br0" timeOffset="-50032.1">23442 16034 0,'0'0'16,"18"-18"-16,-18 0 15,0 1 1,0-1 0,17 18-16,-17-17 140,0-1-109,0 0-15,18 18 0,-18-17-16,0-1 15,0 0 235,0 1-234,0 34 140,-18-17-156,18-17 94,0 34-32,0 1-46,0 0-16,0-1 16,0 19-16,-17-1 15,-1 71 1,18-18 0,0-35-16,18 17 15,-1 19 1,19-54-1,-19-18 1,-17-34 0</inkml:trace>
  <inkml:trace contextRef="#ctx0" brushRef="#br0" timeOffset="-49748.32">24077 16422 0,'0'0'0,"18"-18"16,17 18-16,-17-17 15,-18 34 16,0 1-15,-18-1-16,-35 54 16,-17-18-1,34-35 1</inkml:trace>
  <inkml:trace contextRef="#ctx0" brushRef="#br0" timeOffset="-49164.07">24571 16034 0,'18'-18'0,"-36"36"0,53-54 16,18-34-1,-35 52-15,-1 1 16,19-19 0,-19 36-1,-52 18 17,-35 0-17,-19-1 16,54 1-31,-18-18 16,18 0 0,70-53-1,53-18 1,36 1 0,-36 35-1,-17 52 1,-71 71-1,-89 54 1,19-37 0,35-69-16,-36 34 15,53-17 1,36-18 15,70-35-15,0-17-1,53-1 1,-70-17-16</inkml:trace>
  <inkml:trace contextRef="#ctx0" brushRef="#br0" timeOffset="-48711.89">25224 15452 0,'-18'-18'0,"36"36"0,-54-54 15,19 36-15,17-17 16,-18-1 0,18-17-1,35 35 1,18 0-1,18 53 1,-18 106 0,-71 52-1,-17-52 1,-71 17 0,35-52-1</inkml:trace>
  <inkml:trace contextRef="#ctx0" brushRef="#br0" timeOffset="-48430.12">25806 16087 0,'17'-18'16,"-34"36"-16,52-36 0,-35 0 16,18 18-16,-1 0 15,-17 53 1,-17 18 15,-54 35-15,1-71-1,34-17-15</inkml:trace>
  <inkml:trace contextRef="#ctx0" brushRef="#br0" timeOffset="-48229.88">26247 15593 0,'-18'-18'0,"36"36"0,-54-53 0,36 17 16,-17 0-1,17 1-15,53 17 32,-18 17-32</inkml:trace>
  <inkml:trace contextRef="#ctx0" brushRef="#br0" timeOffset="-37912.81">28116 11553 0,'0'0'16,"0"-17"-16,-17 17 0,-19-18 16,-52 1-1,18 17 1,70-18 0,17 18 15,54-18-16,88-17 1,105 17 0,-52 1-1,-106 17 1,88-18-16,0 18 31,-141 0-15,-71 0-1,-17 18 1,-36-1-16</inkml:trace>
  <inkml:trace contextRef="#ctx0" brushRef="#br0" timeOffset="-35977.46">6809 12330 0,'-36'-18'31,"36"0"63,-17 18-79,17-17 1,17 17-1,1 0 1,0 0 0,35 0-1,-18 17-15,71-17 16,105 18 0,19 17-1,-19-17 1,-105-1-1,-18 1 1,-70-18 0,-71 18 15,0-18-15,35 0-16</inkml:trace>
  <inkml:trace contextRef="#ctx0" brushRef="#br0" timeOffset="49534">3034 12136 0,'-18'0'16,"1"0"15,-1 0 16,0 0-31,18 17-16,-17-17 15,-1 0-15,36 0 47,-1 0-31,1 0-1,17 0 1,-17 0-16,35 0 16,53 0-1,-1 18 1,37-18-1,-72 0 1,-52 0-16,35 17 16,-18-17-1,-35 18 1,-18 0 0,1-18-1</inkml:trace>
  <inkml:trace contextRef="#ctx0" brushRef="#br0" timeOffset="50969.14">3281 12012 0,'0'0'0,"-18"-18"16,1 18-16,-1-17 15,0 17 16,36 0 1,0 0 61,-36 0 32,0 0-93,18 17-17,18-17 110,0 0-93,-1 0-17,1 0-15,-18 18 16,35-18-1,36 35 1,-18-17 0,-36-18-1,1 18-15,-1-18 16,1 17 0,0-17-1,-1 0 110,1 0-94,-18 18-15,0-36 62,-18 18-78,1 0 31,17 18 1,-18-18-17,18 18-15,0-1 16,-18 18 0,18-17-1,-17 0 95,17-1-110,-18 1 0,1 0 15,-1-1-15,-53 54 16,-87 35-1,-1-18 1,106-53 0</inkml:trace>
  <inkml:trace contextRef="#ctx0" brushRef="#br0" timeOffset="53182.41">3404 12876 0,'0'-17'0,"18"17"0,-18 17 78,18 1-47,-1-18-15,1 18 0,35-1-1,-18 1 1,-17 0-16,35-1 16,0 19-1,17 16 1,-17-16-1,-35-36 1,-18 17-16,17-17 16,-34 0-1,-19 0 17,-52 18-17,35 0 1,-17 35-1</inkml:trace>
  <inkml:trace contextRef="#ctx0" brushRef="#br0" timeOffset="74210.39">27958 11606 0,'-18'0'0,"0"-17"31,-17 17-31,17 0 16,1-18-1,-1 18-15,1 0 16,17-18 31,17 18 0,1-17-32,17 17 1,18-18 0,35 1-1,-35 17-15,88-18 16,124 0 0,-1 1-1,-52 17 1,-124-18-1,-17 18 1,-36 0 0,-53 0 46,1 18-31</inkml:trace>
  <inkml:trace contextRef="#ctx0" brushRef="#br0" timeOffset="74977.42">27905 11606 0,'0'0'15,"-18"0"1,18-17-1,18 17 17,17 0-17,18 0 1,70 0 0,54-36-1,70 1 1,-71 18-1,-88-1-15,106 0 16,36 1 0,-72-1-1,-87 18 1,-53 0 15,-36 0 16,0 0-31</inkml:trace>
  <inkml:trace contextRef="#ctx0" brushRef="#br0" timeOffset="76046.97">28063 11342 0,'0'0'0,"18"-18"16,-18 1-1,-18-1 1,1 18-1,-1 0-15,-17 18 16,-18 34 0,0 1-1,18 0 1,0-17 0,-1 16-1,-34 1 1,-1-17-1,36-19 1,52-17 31,36 36-31,0-36-1,0 17-15,35 1 16</inkml:trace>
  <inkml:trace contextRef="#ctx0" brushRef="#br0" timeOffset="81272.2">10530 12136 0,'0'17'15,"18"-17"64,0 0-79,17 0 15,0-17-15,142-1 16,34-17-1,-70-1 1,-88 36-16,53-17 16,-18 17 15,-70 0-15</inkml:trace>
  <inkml:trace contextRef="#ctx0" brushRef="#br0" timeOffset="81723.77">10883 11994 0,'0'-17'15,"0"34"-15,18-52 0,-18 18 16,0-1 0,17 18-1,-34 0 16,-36 35-15,-18 0 0,36-17-16,-53 17 15,-18 1 1,53-1 0,71 0-1,17-17 1,36 17-1,17-17 1,-71-18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6T10:14:39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16051 5715 0,'-17'0'63,"-1"0"-47,18 18-16,-18-18 15,1 0 1,-1 17-1,1-17 1,34 0 0,18-17-1,36-1 1,17 0 0,-53 18-16,71-17 15,0-19 1,-18 36-1,-70 0 1</inkml:trace>
  <inkml:trace contextRef="#ctx0" brushRef="#br0" timeOffset="4472.1">16369 7444 0,'-18'0'0,"36"0"0,-53 0 16,35-18-16,-18 18 15,-17-18 1,-1 18-1,1-17 17,0 17-32,0 0 15,-54-18 1,19 0 0,17 18-1,35 0 1,36 0 15,0 0-15,17 0-1,-18 0-15,36 18 16,-35-18-16,53 0 16,52 18-1,-17-18 16,0 17-15,-18-17 0,18 18-1,17 0 1,1-18 0,-36 0-1,35 17 1,18-17-1,-17-17 1,-18 17 0,-18 0-1,18 0 1,17 0 0,1 0-1,-36 0 16,18 0-15,0-18 0,-36 18-1,-35 0 1,1 0 0,-19 18-1,19-18 1,-19 0-1,1 0 17,-36 0 15,1 0 78</inkml:trace>
  <inkml:trace contextRef="#ctx0" brushRef="#br0" timeOffset="13792.06">18221 7673 0,'0'0'0,"-18"0"0,1 0 15,-1 18 1,0-18-16,18-18 47,18 18-16,-18-18-15,0 36 46,0 0-46,0-1 0,18 1-16,-18 17 15,17 18 1,1-35-16,0 17 15,-1-17 1,19-18 0,34-18 15,36-17-15,-36-1-1,-17 19-15,18-19 16,-18 19-1,-36 17 1,-17 17 15,-17 1-15,-1-18 0</inkml:trace>
  <inkml:trace contextRef="#ctx0" brushRef="#br0" timeOffset="30717.57">20338 6720 0,'0'-17'0,"0"34"0,-18-52 16,-17 18-1,17 17 1,-17-18-16,0 18 15,17 0 1,36 0 31,-18 18-31,17-18-1,18 35 1,36 0-1,0 36 1,-36-18 0,0-36-16,18 54 15,-35-54 1,17 19 0,-53-36 15,18-18-31,-17 0 15</inkml:trace>
  <inkml:trace contextRef="#ctx0" brushRef="#br0" timeOffset="31152.19">20620 6597 0,'18'-18'16,"-36"36"-16,36-53 15,-1 35-15,-34 17 47,-1 1-31,18 0-1,-18-1-15,-35 36 16,-35 35 0,-18 1-1,18-19 1,53-35-1,17-35-15,18 18 16,-17 0 0,-1-18-1</inkml:trace>
  <inkml:trace contextRef="#ctx0" brushRef="#br0" timeOffset="112386.2">2046 6985 0,'0'0'0,"0"-18"0,-18 1 15,1-19 1,-1 1 0,18 18-1,0-1 1,18 18 46,-18 18-46,17-18-16,1 0 16,0 17-1,17-17 1,-17 18-16,17-18 16,35 35-1,-17-17 1,0 17-1,-17-35 1,-19 0 0,-17-18 15,-17 1-15,17-1-16,-18-17 15,0 0 1,1 17 15,17 0-15,0 36 31,-18-18-47,18 18 15,-18-1 1,1-17-16,-19 35 15,-16 36 1,-19 0 0,36-19-1</inkml:trace>
  <inkml:trace contextRef="#ctx0" brushRef="#br0" timeOffset="113721.23">2275 6738 0,'-17'18'16,"34"-36"-16,-52 53 0,35-17 15,-18-18-15,1 18 32,17-1-17,17-17 17,1 0-1,-18-17-16,-18-1 17,1 18-17,17-18 1,-18 18-16,1 0 16,-19 18-1,19 35 1,-1 0 15,18-18-15,0-17-16,18 17 15,17-17 1,18-18 0,-18-36-1,-35-17 1,0 18-1,-35 0 1,-36 17 0,-17 36-1,35 17 1,36-17-16,-19-1 16,36 19-1,36 17 16,-19-53-31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6T10:15:44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10707 7091 0,'0'0'16,"-18"-18"-16,1 1 16,17-1 15,0-17-15,0-1-1,0 19 1,17 17-16,1 0 15,17 0 1,53 0 0,53 0-1,-17-18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6T10:24:32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8978 0,'-17'0'15,"-1"-17"17,18 34-1,18-17-15,-18 18-1,17-18 1,1 0-1,17 0 1,1-18 0,-1 1-1,-18-1-15,1 0 16,17-17 0,-17 17-1,0 18 1,-1 0 15,1 0 16,-18 18-47</inkml:trace>
  <inkml:trace contextRef="#ctx0" brushRef="#br0" timeOffset="1981.97">6138 16334 0,'-17'-18'0,"-1"18"15,36 0 48,-1 0-48,1 18 1,0-18-16,-18 17 16,17-17-16,1 36 15,0-36 1,-1 17-16,1-17 15,17-53 1,18-17 15,-18 52-31</inkml:trace>
  <inkml:trace contextRef="#ctx0" brushRef="#br0" timeOffset="98508.75">4780 10707 0,'18'0'62,"-18"-18"-62,17 18 47,1 0-47,0 0 0,35-17 16,17-1 0</inkml:trace>
  <inkml:trace contextRef="#ctx0" brushRef="#br0" timeOffset="108136.15">4992 10495 0,'0'-17'0,"0"-36"31,0 35-31,-18 18 0,18 18 47,18-1-31,-1-17 0</inkml:trace>
  <inkml:trace contextRef="#ctx0" brushRef="#br0" timeOffset="108370">5609 10707 0,'18'17'16,"-1"1"-16,-17 0 15,36-1-15,34 19 16,36-36 0,-35 0-1,-36 0 1</inkml:trace>
  <inkml:trace contextRef="#ctx0" brushRef="#br0" timeOffset="108594.09">7056 10689 0,'52'-17'0,"-104"34"0,157-34 0</inkml:trace>
  <inkml:trace contextRef="#ctx0" brushRef="#br0" timeOffset="108621.23">7355 10636 0,'71'0'0</inkml:trace>
  <inkml:trace contextRef="#ctx0" brushRef="#br0" timeOffset="109003.93">9525 10425 0,'18'0'15,"-36"0"-15,53-18 0,-17 18 0,0 0 16,-1-18 0,1 1-16,17-1 15,71-17 1,-36-18 0</inkml:trace>
  <inkml:trace contextRef="#ctx0" brushRef="#br0" timeOffset="110791.53">12682 7214 0,'0'0'16,"-53"36"-16,18-1 0,-53 18 15,-36 0 1,36 0 0,-18 52-1,18 19 1</inkml:trace>
  <inkml:trace contextRef="#ctx0" brushRef="#br0" timeOffset="111223.28">11165 11412 0,'0'0'15,"0"18"-15,0 0 0,0-1 16,-17 19 0,-1-1-16</inkml:trace>
  <inkml:trace contextRef="#ctx0" brushRef="#br0" timeOffset="111474.33">11183 12859 0,'18'53'16,"-36"-106"-16,53 141 0,-17-17 15,-18-36-15,18 53 16,-1 71-1,36-36 1,-18-70-16,54 71 16,-19-72-16</inkml:trace>
  <inkml:trace contextRef="#ctx0" brushRef="#br0" timeOffset="111873.8">12224 14076 0,'0'0'16,"88"53"-16,0 0 15,36 0 17,-19-36-17,19 19 1,-36-1 0,-17 35-1,-18 1 1,0-18-1,70 17 1,36-17 0,17 18-1,-52-18 1,-72-36-16,54 36 16,53 0-1,-18-18 1,0 1-1,-52-19 17,69 19-17,19-1 1,-124-17-16</inkml:trace>
  <inkml:trace contextRef="#ctx0" brushRef="#br0" timeOffset="112074.15">16069 15205 0,'88'0'16,"-176"0"-16,264 0 0,-105 0 16,0 0-16,-1-18 0,106 0 15,1 1 1,-54 17 15,-52-18-31</inkml:trace>
  <inkml:trace contextRef="#ctx0" brushRef="#br0" timeOffset="112441.54">19350 14834 0,'35'0'0,"-70"0"0,105-17 15,-34-1-15,-1 0 0,0 1 16</inkml:trace>
  <inkml:trace contextRef="#ctx0" brushRef="#br0" timeOffset="112641.07">20708 13988 0,'35'-36'16,"-70"72"-16,88-107 0,-18 18 0,1 18 16,-1-18-16,0 18 0</inkml:trace>
  <inkml:trace contextRef="#ctx0" brushRef="#br0" timeOffset="112908.79">21784 12788 0,'18'-35'0,"-36"70"0,36-105 16,-1 34-16,1 1 0,-18 17 16,35-70-1,1-18 1,-19-35 0,-17 53-1,18 35-15</inkml:trace>
  <inkml:trace contextRef="#ctx0" brushRef="#br0" timeOffset="113024.93">22190 11377 0,'-18'-53'0,"36"106"0,-54-141 16,36 35-16,-17-18 0,-1-52 15</inkml:trace>
  <inkml:trace contextRef="#ctx0" brushRef="#br0" timeOffset="113442.96">22154 10689 0,'0'-53'16,"0"106"-16,0-194 16,0 88-16,0-17 15,18-1 1,-18 36-16,35-36 16,54-52-1,-19-1 1,-17 1-1,-18-36 1,-17 71 0,0-71-1,17 0 1,-53 1 0,-35 52-1,-17-71 16,34 1-15,36 0 0,18-1-1,0 89 1,-18 35-16,-18-17 16,-52-54-1,-36 36 1,18 35-1,35 18-15</inkml:trace>
  <inkml:trace contextRef="#ctx0" brushRef="#br0" timeOffset="113843.13">18538 6932 0,'-52'0'0,"104"0"0,-175 0 0,0-18 15,70 18 1,-18-17-16,1 17 16,-1 0 15,18 0-16,18 0-15,-36 0 16,18 0-16,-70-18 16,-1 18-16</inkml:trace>
  <inkml:trace contextRef="#ctx0" brushRef="#br0" timeOffset="114029.2">17022 6809 0,'0'0'0,"-71"0"15,36 0-15,-36-18 16,1 18 0,-1 0-1,36-18 1,-53 1 15,52 17-31</inkml:trace>
  <inkml:trace contextRef="#ctx0" brushRef="#br0" timeOffset="114711.08">13970 6791 0,'18'0'15,"-1"0"1,1-18-16,0 18 0</inkml:trace>
  <inkml:trace contextRef="#ctx0" brushRef="#br0" timeOffset="123468.76">4604 9155 0,'0'0'0,"-18"0"15,0 0-15,1 0 16,-1 0 0,1 0-16,17-36 31,0 19-16,0-1 1,0 0-16,0 1 16,0-19-16</inkml:trace>
  <inkml:trace contextRef="#ctx0" brushRef="#br0" timeOffset="123703.43">4692 7708 0,'0'-17'0,"0"34"0,0-52 15,0 17 1,-18 18-16,1-35 16</inkml:trace>
  <inkml:trace contextRef="#ctx0" brushRef="#br0" timeOffset="123918.85">4674 6809 0,'0'-18'0,"0"36"0,0-54 0,18 19 15,-18-1 1,0 0-16</inkml:trace>
  <inkml:trace contextRef="#ctx0" brushRef="#br0" timeOffset="124136.15">5133 5980 0,'18'-18'0,"-1"-17"15,1 35-15,-18-18 0,35-17 16,-17 17 0</inkml:trace>
  <inkml:trace contextRef="#ctx0" brushRef="#br0" timeOffset="124621.35">8872 5468 0,'18'-18'0,"-36"36"0,54-36 16,-19 18-16,19-17 15,-19 17 1,1 0-16</inkml:trace>
  <inkml:trace contextRef="#ctx0" brushRef="#br0" timeOffset="124903.24">9807 5680 0,'18'0'15,"-1"0"-15,-52 0 0,88 0 16,-35 0 15,-1 0-31,19 0 16,52 0-1,-35 17 1,-18 1-16,36 0 31,17 35-31</inkml:trace>
  <inkml:trace contextRef="#ctx0" brushRef="#br0" timeOffset="125186.4">10971 6526 0,'18'0'0,"-36"0"0,54 18 0,-36 0 16,17-18 0,1 35-1,0 36 1,-1 17-1,-17-53-15</inkml:trace>
  <inkml:trace contextRef="#ctx0" brushRef="#br0" timeOffset="125404.03">10866 7726 0,'-18'17'0,"36"-34"0,-54 34 15,36 1 1,-17 0-16,-19 17 31,36-17-31</inkml:trace>
  <inkml:trace contextRef="#ctx0" brushRef="#br0" timeOffset="125567.8">10442 8202 0,'0'0'15,"0"18"-15,0-1 0</inkml:trace>
  <inkml:trace contextRef="#ctx0" brushRef="#br0" timeOffset="126947.53">5715 12541 0,'-18'-17'15,"36"34"-15,-53-34 0,-1 17 16,19 0-16,-1 0 0,-35 17 15,0-17 1</inkml:trace>
  <inkml:trace contextRef="#ctx0" brushRef="#br0" timeOffset="127165.06">4957 13176 0,'-18'18'16,"18"0"-16,18-54 0,-54 89 15,19-35 1,-1-18-16,18 17 16,0 1-1,-18 35 1</inkml:trace>
  <inkml:trace contextRef="#ctx0" brushRef="#br0" timeOffset="127397.49">4516 14429 0,'17'35'16,"-17"-17"-16,-17-71 0,34 123 0,1-35 16,-18 54-1,-18-19 1,-17 89 0,35-106-16</inkml:trace>
  <inkml:trace contextRef="#ctx0" brushRef="#br0" timeOffset="127580.33">4992 16069 0,'0'53'0,"0"-106"0,17 159 15,-17-71-15,0 36 16,36 35-1,-1-1 1,0-52 0</inkml:trace>
  <inkml:trace contextRef="#ctx0" brushRef="#br0" timeOffset="146373.01">7885 8378 0,'0'0'0,"-18"0"0,0 0 16,-17 0 0,17 0-1,1 0 1,-1 0 0,36 0 15,-1 0-16,19 0 1,34 0 0,-17 0 15,-53 18-31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6T10:30:13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13882 12929 0,'0'0'16</inkml:trace>
  <inkml:trace contextRef="#ctx0" brushRef="#br0" timeOffset="12253.14">13882 13705 0,'-18'-17'16,"36"34"-16,-36-52 0,-17 17 15,17 1-15,1-1 0,-36 18 16,0 0 0,17 18-1,19-18 1,17 17 0,0 19 15,0-19-16,17 1 1,-17 0-16,18-1 16,17 19-1,1-19 1,-19 1 0,1-18-16</inkml:trace>
  <inkml:trace contextRef="#ctx0" brushRef="#br0" timeOffset="27687.93">19015 12876 0,'-18'-35'15,"0"17"1,1-17-16,17 18 16,-35-19-1,17 36-15,-17-17 16,-36 34-1,18 19 1,0 16 0,18 1-1,17-17 1,18-1 0,18-17 15,17-36-16,0-17 1,36-36 0,-18 1-1,-35 34 1,-18 72 15,0 52-15,0 18-1,0-36 1,0-52-16,53 35 16,-18-53-1,35-36 1,-17-52 0,-35-71 15,-18 54-16,18-19 1,-18 71 0,0 89 15,0 34-15,0 71-1,0-17 1,17-54-1,-17-34-15,18-1 16,17-35 0,18-53-1,0-88 1,-18 0 0,-17-36-1,-18 36 16,0 71-15,-18 105 15,1 35-15,-1 54 0,18-36-1,-18-35-15,18 53 16,0-53-16,0 35 15,36 0 1,-1-53 0,53-52-1,-35-36 1,35-53 0,-35 18 15,-35 17-16,-18 36 1,-18 17 0,0 18-1,-17 36 1,18 34 0,-1-17-1,0-18-15,18 18 16,18 0-1,17-35 1,-17-18 0,-1-18-16,19-35 15,17-53 1,-53 1 15,0 52-15,-18 70-1,0-17-15,1 53 16,-19 18 0</inkml:trace>
  <inkml:trace contextRef="#ctx0" brushRef="#br0" timeOffset="27988.35">19967 12771 0,'35'-18'0,"-70"36"0,88-54 15,-18 1-15,-17 17 16,-18 1-16,18-1 0,-18-17 16,0 0-1,-36 35 1,1 0 0,0 17 15,-36 71-16,1 18 1,34 0 0,54-53-1,0-18-15,17 1 16,71-1 0</inkml:trace>
  <inkml:trace contextRef="#ctx0" brushRef="#br0" timeOffset="28220.8">20249 13070 0,'-17'0'0,"-1"0"15,53 0-15,-70-17 16,53-1-1,17 1 1,0 17-16,18-18 16,35-17-1,-52 35-15</inkml:trace>
  <inkml:trace contextRef="#ctx0" brushRef="#br0" timeOffset="28736.68">20761 12612 0,'0'0'15,"0"-18"-15,18 1 0,-18-1 16,17 18 0,-17 70-1,18 1 16,-18-18-31,0 35 16,-18-35-16,18 18 16,0 17-1,0-71 1,0-87 15,0 35-31,-17-54 16,-19-69-1,1 17 1,35 70 0,0 36-1,53 17 1,53 18 0,-53 18 15,-18-1-31,0 19 15,-17 34 1,-89 18 0,-17-17-1,18-36 1,34 0-16</inkml:trace>
  <inkml:trace contextRef="#ctx0" brushRef="#br0" timeOffset="29854.98">21202 12594 0,'0'0'0,"35"-17"0,36-36 16,-36 0-1,-35 17 1,-53 1 0,-17 53 15,-1 52-16,18 1 1,35-36-16,1 36 16,-1-1-1,71-34 1,18-54 0,34-53-1,-52 1 1,-35 35-16,17-18 15,-17 17 1,-18 72 0,0 17 15,18 17-15,-1-52-1,54-18 1,17-18-1,-17-35 1,-36 36-16,35-72 16,36 1-1,-35 35 1,-36 71 0,-17 17-1,-18 0-15,0 18 16,-18 36-1,-17-54 1,-18-35 0,18 0-16,-18 0 15,-53-53 17,71-35-17,52-1 1,36 37-1,0 34 1,35 53 0,0 71-1,-35 18 1,-53-19 0,-88 54-1,18-88 1,-19-36-1,54-35 1,0-35 0,70-71-1,53 0 1,71 18 15,-53 35-15,88-18-1,-53 1 1,-88-18 0,-71 35-1,1 35-15,-36 0 16,-53 36 0,18 53-1,35 17 1,53 0-1,17 18 1,36-18 15,0-35-15,-35-53-16</inkml:trace>
  <inkml:trace contextRef="#ctx0" brushRef="#br0" timeOffset="35605.31">1817 12876 0,'17'-17'16,"-34"34"-16,52-70 0,-17 53 0,-1-35 15,1 18 1,0 17 0,35 35-1,-18 18 1,-18-18-16,19 36 16,17 34-1,0-34 1,-36-18-1,1-35 1,-18-36 15,0-70-15,0-18 0,0 0-1,0 71 1,35 35-1,18 53 1,18 35 0,-18-18-1,17 1 1,1-71 0,-36-35-1,-17-71 1,-54 35-1,-52-52 17,0 52-17,53 89 1,17 17-16</inkml:trace>
  <inkml:trace contextRef="#ctx0" brushRef="#br0" timeOffset="35977.53">2593 12735 0,'0'-17'0,"0"34"16,-18-52-16,1 17 0,17 1 15,17-1 1,71 53-1,1 1 1,-54-19 0,53 71-1,-70-35 1,-18 18 0,-18-18-1,-35-71 1,18 1-1,17-19-15,-17-34 16,17 34-16,18-34 16,53-36-1,71 36 1</inkml:trace>
  <inkml:trace contextRef="#ctx0" brushRef="#br0" timeOffset="37243.22">3351 12647 0,'0'0'0,"0"-18"15,0 1-15,-35-18 32,17 17-17,18 0-15,-35 18 16,-18 36-1,0 34 1,18 18 0,35 0-1,35-35 1,36-35 0,-18-18-1,-36-71 1,-17 1-1,-17-18 1,-1 35 0,36 88 31,-1 0-47,19 1 15,34-1 1,1-53-1,-1-52 1,-34-1 0,-19 36-16,1-36 15,-18 1 1,0 70 0,18 88-1,-1 0 1,36 36 15,18-36-15,-18-35-1,-36-36 1,-17-34 0,-53-71-1,-17-71 1,-1-35-1,36 53 1,17 0 0,36 70-1,17 53 1,18 54 0,-35-19-16,35 54 15,0 70 1,-53 0-1,-36-35 17,1-53-17,17-36-15,1-17 16,17-70 0,53-54-1,17-17 1,-17 71-1,0 34 1,-18 72 0,18 70-1,-17-18 1,17 53 0,-1-35-1,-16-53 16,-36-36-15,-18-34 0,-35-72-1,-17-52 1,-1-53 0,18 18-1,53 88 1,0 52-16,0 1 15,35 70 1,1 89 0,-1-36-1,-17 53 1,-36-35 0</inkml:trace>
  <inkml:trace contextRef="#ctx0" brushRef="#br0" timeOffset="37959.93">4269 12100 0,'0'0'0,"0"-17"15,-18 34 16,18 1-31,-18 0 16,18 34 0,0-34-16,0 0 15,36 17 1,34-53 0,-35-17-1,1-35 16,-36-1-15,-53 36 0,0 52-1,35 1-15,-17 70 16,17 53 0,54 0-1,52-70 1,0-53-1,-35-18-15,35-18 16,-17-53 0,-54-34-1,-70-54 1,-17 71 0,35 35-16,-18 0 15,0 35 16,88 1-15,0 17 0,1 0-16,34 17 15,36 54 1,-71 70 0,-35 18-1,0-71 1,0-35-16,0 0 15,18-18 1,17-35 0,-17-18-16</inkml:trace>
  <inkml:trace contextRef="#ctx0" brushRef="#br0" timeOffset="38143.24">5098 12471 0,'0'0'0,"0"-18"31,0 0-31,17 18 16,19-35 0,52-18-1,-53 36-15</inkml:trace>
  <inkml:trace contextRef="#ctx0" brushRef="#br0" timeOffset="39077.54">5680 12171 0,'-18'-35'16,"36"70"-16,-54-88 0,36 18 15,-52-54 1,16 19 0,1 52-1,-18 18 1,18 53 0,17-35-16,-17 52 15,0 36 1,52 0-1,19-53 1,16-18 0,19-52-1,-18-36 1,-35-53 0,-18 35-1,-18 1 16,0 70-15,18 35 0,18 36-1,17 17 1,36-53 0,17-35-1,-18-53 1,-52-17-1,-36-72 1,-52-34 0,-1 35-1,36 106 1,17 17 0,18 89-1,53 34 16,36 19-15,-1-36 0,18 0-1,-36-17 1,-17-71 0,-35-35-1,-18 17-15,0-53 16,0-70-1,-53-17 1,17 52 0,1 70-1,18 36 1,-1 71 0,36 52-1,17-34 16,-18-54-31,36 71 16,36 17 0,-54-88-16</inkml:trace>
  <inkml:trace contextRef="#ctx0" brushRef="#br0" timeOffset="39445.55">6473 11800 0,'0'0'0,"-17"-17"0,-1-1 15,1 1-15,-1 17 16,0 0 0,18 17-16,-17 18 15,-1 54 16,18-1-15,18 0 0,35-53-1,-1-35 1,19-70 0,-18-36-1,-71-18 1,1 72-1,-54 16 1,18 107 0</inkml:trace>
  <inkml:trace contextRef="#ctx0" brushRef="#br0" timeOffset="39728.07">6756 11942 0,'35'-36'15,"-70"72"-15,88-107 16,-18 36-16,-35-1 0,18-34 16,-18-1-1,-53 36 1,-18 35 0,1 53-1,34 0 1,36-18-16,-17 36 15,34 17 1,54 0 0,-1-17-1,1-54 1</inkml:trace>
  <inkml:trace contextRef="#ctx0" brushRef="#br0" timeOffset="39961.64">7426 11924 0,'-18'0'0,"36"0"0,-53 0 16,17 0-16,-17 0 15,35-18 1,53-17-1,53-18 1,-18 18 0,-53 17-16</inkml:trace>
  <inkml:trace contextRef="#ctx0" brushRef="#br0" timeOffset="40428.56">7691 11553 0,'0'0'16,"0"-17"-16,-18 17 16,0 0-1,18 35 1,36 53 0,-1 18-1,0-18 1,0-52-1,-17-19 1,-18-34 0,0-54-1,-53-70 1,0 35 0,-17-17-1,17 52 16,70 36-15,19 35 0,-19 0-16,54 17 15,52 19 1,-17 52 0,-106-18-1,-17 1 1,-1-36-1</inkml:trace>
  <inkml:trace contextRef="#ctx0" brushRef="#br0" timeOffset="41529.37">8008 11606 0,'35'-17'0,"-70"34"0,88-70 0,-18 1 16,-17-37 15,0 36-15,-36 36-1,-35 52 1,0 0 0,18 1-16,0 34 15,-1 36 1,36-53 0,36-18-1,-19-35-15,18-17 16,54-36-1,-1-36 1,-35-16 0,-18 69-1,-17 19 1,-1 34 15,19 19-15,16-19-1,1-34 1,0-1 0,18-35-1,-18 18 1,-18 35 0,0 0-1,-17 53 1,-18 0-1,-18-18 1,1-17-16,-19-1 16,-34 1-1,-1-36 17,36-52-17,35 17 1,18-18-1,35 54 1,35 34 0,0 89-1,-35 0 1,-35-36-16,17 54 16,-18 35-1,-34-36 1,-18-70-1,17-53-15,-35-18 16,18-52 0,17-71 15,36-18-15,35 53-1,35 36 1,18 34-1,17 1 1,-35 17 0,-52 1-16,17-1 15,-18-17 1,-53 0 0,1-1-1,-19 19 1,1 17-1,-36 53 1,18 35 0,36 0 15,17-53-15,17 0-16,19 1 0,52-19 31,-35-17-31</inkml:trace>
  <inkml:trace contextRef="#ctx0" brushRef="#br0" timeOffset="42198.5">9525 11395 0,'0'17'16,"0"-34"-1,0-1 1,0 0 0,18-52-1,35-18 1,-1 17-1,-34 18-15,70-53 16,53-52 0,18 34 15,0 18-15,-36 53-1,-70 36-15,71-36 16,35-18-1,-36 18 1,-52 18 0,-54 17-1,-17 1 1,0-1 0,-17 18 15,-1 18-16,-17-18 1,17 0 0</inkml:trace>
  <inkml:trace contextRef="#ctx0" brushRef="#br0" timeOffset="42613.86">10478 10283 0,'0'0'0,"-18"0"0,-53-35 47,89 35 0,0 0-47,-1 0 16,1 18-16,88-1 15,-18-17 1,-53 18-16,89-18 31,-71 0-15,-18 0 0,-18 0-1,-34 18 1,-1 17-1,-17 0 1,0 36 0,-18-1-1,0 1 1,35-53-16</inkml:trace>
  <inkml:trace contextRef="#ctx0" brushRef="#br0" timeOffset="44017.71">11395 11042 0,'0'-18'0,"0"1"0,0-1 16,0 0-1,0 1 1,0 34 31,17-17-47,-17 18 15,0 0 1,18 17 0,0 0-1,-1 53 1,19 36 0,-19-18-1,1-53-15,35 105 16,-36-69-1,1-36 1,-18 17 0,18 36-1,-1-53 1,1-36 0,0 1-16,-1-36 31</inkml:trace>
  <inkml:trace contextRef="#ctx0" brushRef="#br0" timeOffset="44383.31">11324 11783 0,'0'0'0,"0"-18"0,-17 18 16,17-17-1,17 17-15,1-18 16,-1 18 0,19 35-1,-1-17 1,18 52 0,-18 36-1,18-35 1,-18-36-1,1-35-15,34 0 16,71-71 0,0-34-1,-52-1 1,-89 71 0,-18 35-1</inkml:trace>
  <inkml:trace contextRef="#ctx0" brushRef="#br0" timeOffset="45484.31">10178 12876 0,'0'-17'15,"0"34"-15,17-52 0,-34 0 32,-1 17-32,0 1 15,-52 17 1,-18 35 0,35 0-1,35-17-15,-17 35 16,17 53-1,36-1 1,-1-69 0,54-19-1,35-52 1,0-53 0,-71-18-1,-17 53 1,-18 35 15,0 36-15,-18 53-1,18-18 1,0-18-16,35 18 16,18-18-1,53-35 1,0-53-1,-53 0 1,17-88 0,-52-35-1,-18-1 1,-35 71 0,17 142 15,18-19-16,0 54 1,18 35 0,-1-36-1,1 18 1,17 1 0,18-54-1,-18-35 1,-17-18-16,17-17 15,-17 0-15,17-53 16,0-71 0,-17 0-1,0 88 1,-54 54 15,19 70-31,-18 53 16,17 17 15,18-35-15,18 18-1,17-18 1,-18-52-16</inkml:trace>
  <inkml:trace contextRef="#ctx0" brushRef="#br0" timeOffset="45884.33">11148 12788 0,'0'0'0,"0"-17"0,35-36 16,-35 0 0,0 35-1,0 0-15,-53 36 31,0 35 1,0 35-17,53-35 1,0 35 0,53-52-1,0-36 1,18-53-1,-36 0 1,-17 35-16,-1-52 16,-34 17-1,-19 35 1,-34 53 0,52 1-1</inkml:trace>
  <inkml:trace contextRef="#ctx0" brushRef="#br0" timeOffset="46185.52">11483 12735 0,'0'0'15,"53"-17"-15,17-36 16,1-35 0,-53 17-1,-71 36 1,0 35-1,-35 17 1,-1 36 0,36 18-1,53 17 1,18-35 0,17 17 15,36-17-16,-1-17 1,-52-36-16</inkml:trace>
  <inkml:trace contextRef="#ctx0" brushRef="#br0" timeOffset="46435.5">12118 12788 0,'-35'0'0,"17"0"15,71 0-15,-106-17 0,35 17 0,18-18 16,0 0 0,36 18 15,34-17-16,1-19 1,-36 19-16</inkml:trace>
  <inkml:trace contextRef="#ctx0" brushRef="#br0" timeOffset="46921.75">12418 12435 0,'-18'0'15,"36"0"-15,-36-17 0,0 17 16,1 0-16,17-18 16,0 53-1,17 36 1,19 35 0,-19-18 15,1-53-16,-18-17 1,-18-53 15,18-1-31,0-17 16,-17-88 0,17 0-1,0 71 1,35 34-1,0 36 1,-17 18 0,0 35-1,-36 0 1,-17 0 0,-1 17 15,19-17-16,34-35 1</inkml:trace>
  <inkml:trace contextRef="#ctx0" brushRef="#br0" timeOffset="47937.51">12647 12418 0,'0'0'0,"53"-53"16,-18-18-1,-35 54-15,18-36 16,-18 17-1,-35 54 1,-18 35 0,-18 35-1,54-35 1,-1-35 0,18 17-16,35-17 31,36-18-16,35-71 1,-36 1 0,1-1-1,-36 18 1,-35 71 0,0 35-1,18-18 1,35-17-1,52-36 1,19-35 0,-71 18-1,0-1 1,-53 19 15,0 52-15,-18 0-1,18-17-15,-18 0 16,-35 17 0,18-17-1,-18-36 1,36 0 0,17-52-1,17-18 1,54 17-1,17 53 1,-17 18 0,-1 71-1,-35 70 1,-70 18 0,-35-71 15,34-53-31,-17 36 15,0-18 1,36-53 0,34-36-1,19-34 1,87-54 0,36-34-1,0 17 1,-89 70-1,-34-17 1,-54 53 0,-70 35-1,-18 105 1,53-16 15,18 52-15,35-36-1,70-52 1,-35-53-16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6T09:23:49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18591 5644 0,'-53'-35'16,"106"70"-16,-141-87 0,53 16 0,17 19 16,-35-54-1,36 53-15,-19-34 16,19 16-16,-1 1 15,-17-53 1,35 17 0,35 1-1,18 34 1,18 36 0,17 36-1,-71 69 1,-87 37-1,-1-54 17,-52 18-17,35-18 1,35-35 0,53-36-1,0 1 1,53 0-1,53-18 1,-36-18 0</inkml:trace>
  <inkml:trace contextRef="#ctx0" brushRef="#br0" timeOffset="585.09">18909 5398 0,'0'-18'0,"0"36"0,0-54 0,0 19 15,-18-1-15,1 0 16,-36 18-1,17 0 1,19 18-16,-1 0 16,0 17-1,36 0 1,53 18 0,-18-35-1,52-18 1,1-36 15,-18-16-15,-52-1-1,-19 17-15,-17 1 16,-35-36 0,-53 54-1,-36 52 1,36 18-1,-35 35 1,35 0 0,52-17-1,72 0 1,16-36 0,72 18-1,35-53 1</inkml:trace>
  <inkml:trace contextRef="#ctx0" brushRef="#br0" timeOffset="951.65">19773 5239 0,'0'0'0,"0"-18"0,18 0 15,-1-34 1,-34-1 0,-1 35-1,18 0-15,-53 1 16,-35 17 0,0 53-1,-18 35 16,53-18-15,-17 54 0,34-18-1,54-18 1,17-35 0,-17-36-16,52 19 15,19-36-15</inkml:trace>
  <inkml:trace contextRef="#ctx0" brushRef="#br0" timeOffset="1718.59">19985 5309 0,'0'-17'0,"0"-1"16,0 0 0,-18 18-1,18 18 17,-17 17-17,17 1 1,0-1-1,17-17-15,18-1 16,54-17 0,-19-35-1,1-18 1,-54 0 0,-52 0-1,-18-17 16,-35 70-15,17 17 0,19 1-16,-19 35 15,36-18-15,-36 36 16,36 17 0,35-18-1,35-17 1,-17-35-16,52 0 15,89-1 1,18-34 0,-19-54-1,-70 0 1,-17-52 0,-71 35-1,0 35 16,-35 88-15,17 0 0,-17 36-1,35 17 1,35 0 0,0-35-1,18-17 1,-35-36-16</inkml:trace>
  <inkml:trace contextRef="#ctx0" brushRef="#br0" timeOffset="2271.02">20920 5151 0,'0'-18'0,"0"36"0,0-54 16,-18 19-16,18-1 0,0 36 31,18-1-15,-18 54-1,0 70 1,0-18 0,35-52-1,-35-53-15,53-18 16,35-36 0,18-87-1,-36-54 1,-52 54-1,-53 0 1,-18 87 0,0 107-1</inkml:trace>
  <inkml:trace contextRef="#ctx0" brushRef="#br0" timeOffset="2769.4">21643 5186 0,'0'0'0,"0"-18"0,0 1 16,-18-19-1,18 19 1,-17 17-16,-1 0 15,-17 53 1,17 17 0,0-17-1,36-35-15,17-1 16,36-34 0,-1-36 15,-52 0-16,-18 18-15,0-18 16,-70 17 0,-36 54-1,0 53 1,35 17 0,36-18-1,35 36 1,71-35-1,52-1 1,-17-52 0,-53 0-16</inkml:trace>
  <inkml:trace contextRef="#ctx0" brushRef="#br0" timeOffset="3220.47">22719 4692 0,'0'0'0,"0"-18"0,0 1 32,0-1-17,-18 18 1,1 18-1,-54 17 1,18 35 0,18-17-16,-18 53 15,-18 106 1,71-18 0,71-18-1,17-87 1,18-1-1</inkml:trace>
  <inkml:trace contextRef="#ctx0" brushRef="#br0" timeOffset="4204.66">23742 4762 0,'0'-17'0,"0"34"0,0-52 16,0 18-16,18-1 15,-18 0 1,0 36 15,0 0-15,0 17-16,0 53 15,-18 106 1,18 0 0,0-106-1,0-52-15,0-1 16,0 0 0,0-70 15,0 17-31,0-35 15,0-53 1,18 18 0,17 35-1,0 36 17,0-1-32,36 18 15,52 53 1,1 35-1,-36 0 1,-70-35 0,-106 18-1,-54-36 1,19-17 0,52-18-1,36 0-15,17-18 16</inkml:trace>
  <inkml:trace contextRef="#ctx0" brushRef="#br0" timeOffset="4605.1">24412 5133 0,'0'-18'16,"0"36"-16,18-53 0,-18 17 0,0 0 16,18-17-1,-1 17 1,-17 36 0,-17 17-1,-1 36 1,18 17-1,35-35 1,-17-35-16,17 17 16,53-17-1,0-71 17,-17-36-17,-36 1 1,-35 53-16,-35-36 15,0 36-15</inkml:trace>
  <inkml:trace contextRef="#ctx0" brushRef="#br0" timeOffset="5056.08">25100 5168 0,'18'-17'16,"-36"34"-16,53-52 0,-17 17 15,-18 1-15,18 17 0,-1-18 32,-17 36-17,0 70 1,-17 18-1,17 35 1,0-35 0,0-71-1,-18-88 17,-17-35-17,17 35-15,-17-88 16,-18-106-1,35 88 1,36 71 0,17 70-1,71 18 1,-18 18 0</inkml:trace>
  <inkml:trace contextRef="#ctx0" brushRef="#br0" timeOffset="5258.77">24783 5309 0,'0'0'15,"17"-17"-15,1-1 16,0 18-16,34-35 15,72-1 1,-18 1 0,-53 35-1</inkml:trace>
  <inkml:trace contextRef="#ctx0" brushRef="#br0" timeOffset="6190.81">26123 4445 0,'0'0'0,"0"-18"16,0 1 15,18 17-31,-1 0 31,1 0-15,17 17-1,1 1-15,17 17 16,35 89 0,0 70-1,-70 53 1,-36-89 0,-17-87-16,-1 0 15</inkml:trace>
  <inkml:trace contextRef="#ctx0" brushRef="#br0" timeOffset="19788.55">17198 6138 0,'0'0'15,"-18"0"-15,18 18 47,18-18-31,0 0 31,-1 0-32,1 0 1,-1-18-1,72 18 1,87 0 0,-35-17-1,-70 17-15,70 0 16,0 0 0,-53 0-1,-70 0 1,-36 0 15,1 0-15,-1-18-1,18 0 1</inkml:trace>
  <inkml:trace contextRef="#ctx0" brushRef="#br0" timeOffset="20205.41">17815 5944 0,'-17'0'0,"34"0"0,-52 0 16,35-17-16,-18-1 15,36 0 1,0 18-1,-18 18 17,17 0-17,19-1 17,87 1-17,36 17 1,-18 0-1,-53-17 1,-70 0 0,-71 35-1,-71 35 1,19-35 0,52-18-16,-53 18 15,18-18 1</inkml:trace>
  <inkml:trace contextRef="#ctx0" brushRef="#br0" timeOffset="35439.75">25647 4128 0,'0'0'15,"0"-18"-15,-18 36 63,18-1-32,-17-17-31,17 18 16,-18-18-16,18 17 15,0 1-15,18-18 16,52 0 15,-17 0-15,-18-18-16,18 18 15,36-35 1,-1 18 0,0-1-1,-70 0 1,-1 18 0</inkml:trace>
  <inkml:trace contextRef="#ctx0" brushRef="#br0" timeOffset="45584.66">22613 11712 0,'-35'0'31,"35"-17"-31,-18-1 31,18 0-15,0 1 0,0-1 15,0 36 0,0-1-31,0 1 16,0 0-16,0 52 15,-18 89 1,1 17 0,17-17-1,17-88 1,-17-54-16,18 18 16,0-35-1,-1-17-15,1-1 16</inkml:trace>
  <inkml:trace contextRef="#ctx0" brushRef="#br0" timeOffset="45952.27">22948 11800 0,'18'-17'0,"-36"34"0,53-52 15,-17 18-15,17-1 16,-17-17-1,-36 35 1,1 0 0,-1 17-16,-70 36 15,17 0 1,-70 35 0,53-35-1,35-18 16,71-35 16,17 18-31,-17 0-16,17 17 16,0-17-16,36 35 15,35-1 1</inkml:trace>
  <inkml:trace contextRef="#ctx0" brushRef="#br0" timeOffset="46401.51">23301 11695 0,'0'-36'0,"0"72"0,18-107 0,-18-17 15,0 17 17,17 54-17,-17-1-15,-17 53 32,-19 71-17,1 71 1,17-36-1,18-88-15,0 70 16,36 0 0,34-87-1,36-72 1,-53-34 0,0-54-1,-88 19 16,-71 52-15,18 53 0,52 17-16,-52 36 15,0 35 1</inkml:trace>
  <inkml:trace contextRef="#ctx0" brushRef="#br0" timeOffset="46785.77">23548 11871 0,'0'-18'0,"0"36"0,0-53 0,0 17 16,-18 0-16,1-34 16,17 34-1,0 36 16,-18 17-15,18-18-16,0 54 16,18 35-1,17 0 1,53-53 0,-35-53-1,70-106 1,-34-35-1,-54-18 1,-70 88 0,17 54-16,-53 17 15,54 0-15</inkml:trace>
  <inkml:trace contextRef="#ctx0" brushRef="#br0" timeOffset="47186.01">24148 11783 0,'17'-35'0,"-34"70"0,52-88 15,-35 35-15,0 1 0,0-19 32,0 54-17,0 35 1,-18 53-1,18-18 1,0-53-16,18 53 16,0-17-1,-18-53 1,0-54 0,0 19-1,-36-72 1,36 37-16,-35-90 15,-18-34 1,35 53 0,36 70-1,53 17 1,70 36 0,-88 0-16</inkml:trace>
  <inkml:trace contextRef="#ctx0" brushRef="#br0" timeOffset="47386.41">23971 11906 0,'-17'-17'0,"34"34"0,-34-52 15,17 0-15,17-18 31,1 18-15,0 35-16,34-18 16,-16 18-16,17 0 0</inkml:trace>
  <inkml:trace contextRef="#ctx0" brushRef="#br0" timeOffset="53591.7">23583 11218 0,'-35'0'16,"35"-17"-1,-18-1 1,1 0-16,-1-17 16,-35-35-1,0-36 1,0-18 15,36 54-15,-19-71-1,19 17 1,-1 1 0,0 34-1,18 37-15,-17-37 16,-1-52-1,36-18 1,17-17 0,-17 53-1,35-18 1,-18-1 0,0 19-1,0 52 1,-17 36-16,17-53 15,54-71 17,16-35-17,19 0 1,-54 71 0,1-18-1,-36 52 1,-17 19-1,-18 35 1,18 17-16,17-17 16,71-54-1,35 1 1,-18 0 0,-70 53-1,0-18 1,-18 18-1,-17-1 17,35-17-17,-18 0 1,36-17 0,-1-18-1,-17 35 1,-18 0-1,1 0 1,17-18 0,0-17-1,-18 18 1,-18 17 0,1-18-1,-18 1 1,-18 17-1,1 35 17,-1 0-32,1 1 15,-19-1 1,1 0 0,17 18-1,18 18 1,-17-18-1,-1 18 1,-17-1 0,-18 1-1,35-18-15,-35 18 16,0-18 0,36 0-1,17 17 48,-18 1-48,18 0 17,18-18-17,-1 0 1,1 0-16,0-18 15,35 0 1,-36 1-16,54-1 16,-54 18-16,36-35 15,0 17 1,-17 18 0,-19-18-1,1 18 16,-18 36 1,17-19-17,-17 1-15,0 0 16,18-1-16,-18 19 16,18 17-1,-1-18 1,1-35-1,17-18 17,-35 1-32,18-1 15,0 0 1,-1 1 0,-17-1-1,-17 0 1,-19 1 15,19 17-15,-1 17-1,0-17-15,1 18 32,17 0-1</inkml:trace>
  <inkml:trace contextRef="#ctx0" brushRef="#br0" timeOffset="104869.49">25435 5909 0,'0'0'0,"-17"-18"15,-1 1 1,18-1-1,-18 18 1</inkml:trace>
  <inkml:trace contextRef="#ctx0" brushRef="#br0" timeOffset="140433.14">24924 13547 0,'0'-36'15,"0"72"-15,-18-89 0,18 0 16,-18 18-16,18 17 0,0-17 16,0 52 15,-17 36-15,17 18-1,-18-18-15,18 52 16,-53 107 15,-17 70-15,-1 36-1,36-36 1,35-158 0,18-54-1</inkml:trace>
  <inkml:trace contextRef="#ctx0" brushRef="#br0" timeOffset="141818.44">25100 13088 0,'106'0'15,"-212"0"-15,318 18 0,-71-18 0,124 17 16,-107-17-16,142 18 16,194-18-1,35 18 16,89-36-15,-177 18 0,158-35-1,-87 17 1,-159 0 0,-142 1-1,-123 17 1,53-18-1,18 1 1,53 17 0,-53 0-1,52-18 1,-17 0 0,0 18-1,-35-17 1,-88 17 15,-18 0-15,-36 0-1,1 0 32,-18 17-31,0 1-16,18 0 15,-18 34 1,0-16-16,0 34 16,-18 89-1,0 17 1,-35 18 0,0-88-1,36-35-15,-54 105 31,18-35-15,-17 71 0,17-36-1,35-87 1,1-54-16,17 0 16,-36 0-1,1-35 1,-18 18-1,18-18-15,-89-18 16,-176-17 0,-141 0-1,-35 0 1,0 35 0,141 0-1,-212 35 16,-35 18-15,194-36 0,212-17-16,-142 18 15,1-18 1,158-18 0,53 1-1,71 17 1,-36-18-1,18 18 1,36 0 0,-1 0-1,36 0 17</inkml:trace>
  <inkml:trace contextRef="#ctx0" brushRef="#br0" timeOffset="142570.47">27234 13264 0,'0'0'0,"0"-17"31,-17 17-15,17-18-1,-18 18-15,18 18 16,0 17 0,-35 89-1,-18-1 1,35-52-16,-35 87 15,-35 72 1,0-1 0,17-17-1,36-89 1,0-17 0,17-88-1</inkml:trace>
  <inkml:trace contextRef="#ctx0" brushRef="#br0" timeOffset="143469.9">25612 13458 0,'0'0'16,"0"18"15,0 0-16,-18 17 1,-53 88 0,19-34-1,34-36-15,-17 35 16,17-35-16,0 0 16,1 0-1,17-36 1,0-52-1,0 0 1,17-54 0,-17 19-1,18 35 1,0 17 0,35 36 15,35 17-16,0 18 1,-53 17 0,-52-17-1,-54 18 1,-35-1 0,0-34-1,71-36 1,0-36-1</inkml:trace>
  <inkml:trace contextRef="#ctx0" brushRef="#br0" timeOffset="143887.26">25947 13864 0,'0'0'16,"0"-17"-16,0-1 16,0 0-16,0 36 46,0 17-30,0-17-16,0 35 16,-18-18-16,18 18 15,18 0 1,17-36 15,36-52-15,17-71-1,-53 53 1,0-35 0,-35 71-16</inkml:trace>
  <inkml:trace contextRef="#ctx0" brushRef="#br0" timeOffset="144287.81">26494 13829 0,'17'-18'0,"-34"36"0,52-53 15,-35 17-15,18 0 0,-1 1 16,-34 34 15,-1 19-15,-17 52-1,-1 18 1,36-36 0,0-52-1,0-36 1,0-17 0,18-106-1,-18 0 1,18 52-16,-1-52 15,19-53 1,-1 106 0,18 88-1,-18 18 1</inkml:trace>
  <inkml:trace contextRef="#ctx0" brushRef="#br0" timeOffset="144489.69">26352 13864 0,'0'0'0,"-17"0"0,17-17 16,17-1-1,19 0 1,17-17-1,53 0 1</inkml:trace>
  <inkml:trace contextRef="#ctx0" brushRef="#br0" timeOffset="157296.54">3616 7743 0,'0'0'0,"-18"0"16,1 0-16,-1 0 15,0 0 1,1 0 0,17-17-1,-18 17 32,18 17-47,18-17 78,-1 0-62,1 0-16,0 0 16,-1 0-16,36 0 15,35 18 1,36-18-1,35 0 17,-53 0-17,-54 0-15,72 0 16,70 18 0,-53-1-1,-35-17 1,-71 0-1,-17 18 1,-36-18 31,0-18-31</inkml:trace>
  <inkml:trace contextRef="#ctx0" brushRef="#br0" timeOffset="163660.21">28011 5609 0,'0'0'0,"0"-17"31,0-1-15,-18 18-16,18-18 15,-18 1 1,18-1-16,-17 0 16,17 1-1,0-1 1,0 36 31,17-1-47,-17 54 15,0 17 17,0-53-32,-17 89 15,-1-54-15,0 107 16,-17 140 0,-18 1-1,0 17 1,0-53-1,18-123 1,0 0 0,17-89-1,-17-70 1</inkml:trace>
  <inkml:trace contextRef="#ctx0" brushRef="#br0" timeOffset="164877.6">28099 5256 0,'35'0'0,"-70"0"0,123 0 15,-17 0-15,105 18 16,-70-18-16,158 0 16,160 18-1,-1-1 1,-70-17 0,-177 0-1,1-17 16,-89-1-15,-18 18 0,18 0-1,-52 0 1,17 0 0,-36 18-1,-17-1 48,0 1-48,0 0-15,0 35 16,0-18-16,-17 35 16,-1 54-1,-17 70 16,-36 106-15,36-71 0,17-106-16,-17 107 15,0 87 1,17-17 0,18-53-1,0-141 1,-18-18-1,1-53 1,-18-35 0,-1 0-1,19 0-15,-54-17 16,-88 17 0,-52 0 15,-1 17-16,106 1 1,-17 0 0,-36 17-1,-70-17 1,17-18 0,88 0-16,-264 0 15,159 0 1,17 0-1,142-18 1</inkml:trace>
  <inkml:trace contextRef="#ctx0" brushRef="#br0" timeOffset="165862.24">27887 7832 0,'0'-18'0,"0"0"15,0 1 17,18 34-1,-18 1-16,0 0-15,0 35 16,17 70 0,1 36-1,-18 52 1,0-52 0,-18 71-1,1-72 1,-1-52-1,18-88-15</inkml:trace>
  <inkml:trace contextRef="#ctx0" brushRef="#br0" timeOffset="166675.23">27728 7708 0,'18'0'15,"-36"0"-15,71 0 0,-17 18 16,-1-18-16,88 0 15,89 17 1,-36-17 0,124 0-1,35 0 1,36-17 0,-18-1-1,-124-17 1,53 17-1,-106 1 1,-105 17 0,-53 0-1,-18 17 251,-18-17-266</inkml:trace>
  <inkml:trace contextRef="#ctx0" brushRef="#br0" timeOffset="175140.56">27975 9190 0,'18'0'62,"0"0"-46,-1 0-1,1 18-15,-1-18 16,19 0-16,-1 17 16,0-17-16,71 18 15,-35-1-15,158-17 16,-53 18-1,124-18 1,0 35 0,-88-17-1,88 17 17,-36 1-17,-87-19 1,-89-17-1,-53 0-15,0 0 16,1-17 0,-54-1-1</inkml:trace>
  <inkml:trace contextRef="#ctx0" brushRef="#br0" timeOffset="175538.67">30762 7585 0,'0'0'16,"0"-18"-16,0 36 31,0-1-16,0 1-15,0 17 0,-17 71 16,-19 141 0,19 71 15,17-124-31</inkml:trace>
  <inkml:trace contextRef="#ctx0" brushRef="#br0" timeOffset="177852.34">25030 13635 0,'0'-18'31,"-18"1"-31,0-1 31,18 0-15,18 1-1,-18-1 1,35-17 0,-35 17-1,0 0-15,18 18 16,-36 18 31,18 0-32,0-1-15,-17 54 16,-1 35 0,0 17-1,1-17 1,17-71 0,0 1-1,0-54 16,0 0-31</inkml:trace>
  <inkml:trace contextRef="#ctx0" brushRef="#br0" timeOffset="178185.48">25118 13600 0,'0'0'0,"35"-36"16,0 1-1,1 17 1,-1 18-1,-35 18 1,-18 35 0,-17 0-1,17-36-15,-17 36 16,0 0 0,-1 0-1,36-35 16,0 0-15,0-1-16,18-17 16,17 35-1,1 1 1,-1-1 0,-17-17-16,-1 17 15</inkml:trace>
  <inkml:trace contextRef="#ctx0" brushRef="#br0" timeOffset="179336.69">25312 13547 0,'17'0'0,"1"0"31,0 0-31,-36 0 31,18 17-31,-35 1 16,-18 52 0,-35 1-1,52 0 1,1-54-1,0 36 1,-18-18 0,35-17-1,18-36 1,18 1 0,17-18-1,-17 17 1,-1 0-1,1 36 17,0 0-17,35 34 1,-18 1 0,-17-17-1,17 69 1,0-34-16</inkml:trace>
  <inkml:trace contextRef="#ctx0" brushRef="#br0" timeOffset="184792.1">18962 8061 0,'-18'-35'0,"36"70"0,-53-88 16,35-70-1,17 87-15,1 1 16,-18 17 0,-18 54-1,-35 105 1,-17 123 0,34-17-1,19-106-15,-19 177 16,-16 176 15,16 0-15,19-124-1,52-211 1,0-106-16</inkml:trace>
  <inkml:trace contextRef="#ctx0" brushRef="#br0" timeOffset="185709.75">18715 7955 0,'0'-17'0,"0"34"0,-18-34 0,18-1 16,0 0-1,18-17 1,17-18 0,18-18-1,-18 19 1,-17 34-16,53 0 15,105-35 1,159-17 0,124-18-1,-124 17 1,106-17 0,-106 0-1,-123 35 16,-124 35-15,-71 18 0,-17 18 15,0 17-15,0 0-16,0 36 15,0-36-15,0 89 16,-35 105-1,-18 88 1,18-52 0,35-124-16,-18 177 15,18 140 1,0-34 0,-17-89-1,-1-141 16,0-106-31,1 53 16,-36 18 0,0-36-1,-18-70 1,1-53 0,-107 0-1,-87-35 1,-124 35-1,106 35 1,123-35-16,-88 35 16,-18-17-1,142-18 1,105 0 0,18-18-1</inkml:trace>
  <inkml:trace contextRef="#ctx0" brushRef="#br0" timeOffset="186528.19">18768 8502 0,'0'0'0,"-18"0"16,18-18 0,18 1-1,17 17 1,106-36-1,159 1 1,-18 0 0,-123 17-16,211-17 15,213-18 1,-107 35 0,-265 1-1,-158 17 1,0 17-1,-141 1 1,-71 0 0,18-1-1,124-17-15</inkml:trace>
  <inkml:trace contextRef="#ctx0" brushRef="#br0" timeOffset="187078.27">18821 9278 0,'17'-18'0,"-34"36"0,52-36 16,-17 18-16,52-35 16,-17 35-1,-18-17-15,71-1 16,194 0 0,159-17 15,105 0-16,-229 17 1,-211 18-16,87 0 16,-70 0-1,-141 35 1,-70-17 0,17 0-1,18-18-15</inkml:trace>
  <inkml:trace contextRef="#ctx0" brushRef="#br0" timeOffset="187712.08">18785 10072 0,'18'0'0,"-36"0"0,36-18 16,0 18 31,-1 0-47,54 0 16,123 0-1,-18-17 1,-70-1-16,141 0 15,123-17 1,-17 35 0,-88-18-1,-89 18 1,-105 0 0,-1-17 15,-52 17-31</inkml:trace>
  <inkml:trace contextRef="#ctx0" brushRef="#br0" timeOffset="192951.75">16969 8414 0,'0'0'16,"0"-18"-1,17 18 1,-17-18 15,0 36 16,18 0-31,-18-1-1,0 1-15,18 17 16,-1 106 0,1-35-1,-1-70-15,-17 52 16,18-18 0,-18-17-1</inkml:trace>
  <inkml:trace contextRef="#ctx0" brushRef="#br0" timeOffset="193618.7">17586 8308 0,'0'0'16,"0"-18"0,-18 18-1,18-17-15,-17 17 32,-1 0-17,0 17 1,1-17-1,-19 36 1,-16 16 0,16 54-1,36 18 1,0-1 0,18-52-1,17 17 1,0-17-1,-17-54 1,0-17 0,-18-17-16,17-19 15,-17-34 1,-17-1 0,-19 36-1,19 35 16,-54 53-15,54-36-16</inkml:trace>
  <inkml:trace contextRef="#ctx0" brushRef="#br0" timeOffset="196373.12">19791 7885 0,'17'0'63,"1"0"-16,-18-18 31,18 18-78,-1 0 15,1 0-15,0 0 16,-1 0-16</inkml:trace>
  <inkml:trace contextRef="#ctx0" brushRef="#br0" timeOffset="199968.5">25382 13406 0,'0'0'0,"18"-18"62</inkml:trace>
  <inkml:trace contextRef="#ctx0" brushRef="#br0" timeOffset="201283.75">25312 13106 0,'0'0'0,"-18"-18"46,1 18-46,-1-18 16,0 1 0,1-1-1,-1-52 1,18 17 0,0 0-1,0 17 1,0 19-16,0-1 15,0 1-15,0-1 16,-35-17 0,-1-1-1,1 19 1,0-1 0,0 0-1,17 1 16,18-1-15,-18 1-16,1-19 31,-1 19-15,0-1 0,1 0-1,-19 1 1,1-1-1,0 0 1,17 1 0,1 17-16,-1-18 15,0 0 1,1 1 0,-19-1-1,1-17 16,18 35-31,-36-35 16,-18-18 0,36-35-1,17-18 1,-17 0 0,-36-53-1,-52 0 1,-18-17-1,53 53 1,35 70-16,-53-71 16,-35-52-1,-18-18 1,18 35 0,53 71-1,-36-18 16,36 35-15,35 1 0,18-18-1,17 35 1,0-35 0,1 17-1,-18 18 1,-18 18-1,-88-18 1,-89-18 0,-17-35-1,18 1 17,123 34-32,18 1 15,53 17 16,35 35-15,0 0 0</inkml:trace>
  <inkml:trace contextRef="#ctx0" brushRef="#br0" timeOffset="201744.96">21908 9102 0,'17'0'0,"-34"0"0,52 0 16,-35-18 0,-18 0-1,1 18 1,-1 18 0,0 0-16,-35 17 15,-35 36 1,18-1-1,17 1 1,35-54 0,18 19-1,35-36 1,18 17 0,0-17-1,-35 18 1,52-1-1,36 36 1,-71-35-16</inkml:trace>
  <inkml:trace contextRef="#ctx0" brushRef="#br0" timeOffset="207446.21">21167 8484 0,'0'0'0,"-18"0"15,18 18 1,-18 0 0,18-1-1,0 1-15</inkml:trace>
  <inkml:trace contextRef="#ctx0" brushRef="#br0" timeOffset="209914.62">24007 6068 0,'52'0'0,"-140"0"0,124 0 15,-107-18-15,36 0 16,17 1-16,18-1 15,0 1 1,-18 17 47,1 0-48,-1 0 1,0 0-16,1 0 15,-1-18-15,-52 0 16,17 1 0,17-1-1,19 18 17,34 0-17,19 0 1,70 0-1,141 0 1,-36 0 0,-87 0-16,105 18 15,106-1 1,-123-17 0,-106 18-1,-71-18 1,-70 0-1,-54 0 1,-16 18 15,69-18-15,19 0-16</inkml:trace>
  <inkml:trace contextRef="#ctx0" brushRef="#br0" timeOffset="210431.52">23901 6156 0,'17'0'15,"-34"0"32,17 18-15,0-1-32,0 19 15,0-19-15,0 142 16,0-18-1,0-70-15,0 52 32,0-52-32,0 17 15,0 18 1,0-71 0</inkml:trace>
  <inkml:trace contextRef="#ctx0" brushRef="#br0" timeOffset="210850.56">23530 6703 0,'0'0'0,"18"0"15,0 0 1,-1 0-1,1 0 1,-18 17-16,17-17 0,19 36 16,-19-1 15,1 0-31,35 18 16,17 35-1,1-17 1,0-53-1,-18-18 1,-18 0-16,35-36 16,19-70-1,-1 18 1,-53 35 0,-53 89 15,18-1-16,-17 18-15</inkml:trace>
  <inkml:trace contextRef="#ctx0" brushRef="#br0" timeOffset="-94055.79">20443 12153 0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10:05:14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21149 14676 0,'-18'17'15,"36"-34"-15,-53 34 0,35 1 0,-36-1 16,-34 19-1,-1-19 1,36 1 0,53-18 15,17 0-31,36-18 16,158 1-1,-53-1 1,-70 18-16,88-18 15,53 18 1,-123 0 0,-72 0 15,-69 0 0,-1 18-31,1-18 16,-1 0-16</inkml:trace>
  <inkml:trace contextRef="#ctx0" brushRef="#br0" timeOffset="634.38">22878 14393 0,'17'-17'0,"-34"34"15,34-52-15,-17 17 0,18 1 16,-18-1-1,-18 53 1,1 18 0,17 71 15,17 17-15,54-18-1,52-17 1,-34-88-1,34-18 1,0-71 0,-70-35-1,-35 54-15,0-72 16,-18-35 0,-36 71-1,1 123 1,35-17-1</inkml:trace>
  <inkml:trace contextRef="#ctx0" brushRef="#br0" timeOffset="2120">24059 14482 0,'0'-36'0,"0"72"0,0-89 0,0 35 16,18 0-16,-18 1 16,0-36-1,0 18 1,-18 35 15,-17 0-15,0 0-1,17 17-15,-35 1 16,-17 88 0,34-1-1,54 19 1,35-18 0,-35-36-1,35 1 1,-18-36-1,-17-53 17,-1-34-17,1-19 1,-1-88 0,36 18-1,18 53 1,-53 88-1,-1 0-15,18 18 16,18 70 0,0 18-1,-17-36 1,-1 1 0,18-54-1,17-52 1,1-71-1,-36 18 17,0 35-32,1-17 0,-1-19 31,-35 107-15,-18 88-1,18-18 1,18 18-1,35-36 1,0-52 0,-36-36-1,1-17-15,-18-35 16,-70-89 0,-1-17-1,36 105 1,17 36-1,-17 17-15,17 18 32,36 53-17,35 18 1,17-19 0,36 1-1,0-35 1,-36-36-1,-34-17 1,-19 17 0,19 18-1,-1 0 1,0 53 0,-17-17-1,-18-19-15,-18 36 16,-52 0-1,-54-35 17,18-36-17,71 18-15,-35-53 16,34-17 0,72-19-1,69 19 1,-34 52-1,-18 18-15,35 36 16,18 52 0,-71 70-1,-35 36 1,-35-88 0,17 35-1,1-52 1</inkml:trace>
  <inkml:trace contextRef="#ctx0" brushRef="#br0" timeOffset="2487.31">25594 14411 0,'0'0'0,"0"-18"16,18-52-1,-18 52 1,17 1-16,-17 34 31,0 54-15,0 52 0,18-35-1,0-35-15,17 0 16,53-18-1,18-70 1,0-88 15,-53 17-15,-36 53-16,-17-35 16,-17 0-1,-36 105 1</inkml:trace>
  <inkml:trace contextRef="#ctx0" brushRef="#br0" timeOffset="2919.51">26388 14429 0,'0'0'15,"0"-71"-15,-18-35 16,-17 53-1,0 53 1,35 18 15,-18 53-15,53 17 0,36-35-1,52-53 1,-52-53-1,17-35 1,-88-1 0,-88 72-1,-53 34 1,35 54 0,71-36-16,-36 71 15,53 35 1,89-17 15,35-19-15,-36-69-16</inkml:trace>
  <inkml:trace contextRef="#ctx0" brushRef="#br0" timeOffset="15533.72">9842 11501 0,'0'-18'0,"0"36"0,-17-36 0,17 0 16,0 1-16,-18-1 15,1 18 17,17 35-17,0 1-15,-18 34 16,0 142 0,1 52-1,-1-70 1,-17 71-1,35-124 1,17-106 0</inkml:trace>
  <inkml:trace contextRef="#ctx0" brushRef="#br0" timeOffset="16251.33">9701 11606 0,'0'0'15,"-17"-17"-15,-1 17 0,0-36 32,36 1-17,53 18 1,34-19-1,72 19 1,17-1 0,-53 0-1,35 18 1,-52 18 0,-54 0-1,-52-18 1,17 17-1,-17 1 17,0 17-17,-1 36 1,1-18 0,-18 70-1,18 1 1,-1 52-1,-17-35 1,0-70-16,-17 52 16,-19 54-1,-17-72 1,0-52 0,18-35-16,-35 0 15,-89-18 1,-53-18-1,-17-17 17,70 35-17,-53 0 1,89 17 0,105 1-1,36-18 1,0 0-16</inkml:trace>
  <inkml:trace contextRef="#ctx0" brushRef="#br0" timeOffset="19338.37">9878 11853 0,'0'0'15,"0"-17"-15,0 34 32,0 1-32,17 17 15,-17 1 1,0 34-1,0-17-15,0 35 16,-17 36 0,17-71-1,0-36 1,35-52 0,-17-89-1,-18-52 1,17 70-1,1 18 1,17 88 0,1 71-1,-19 34 1,-17-34 0,0 0-1,0-36 16,18-35-15,-1-35 0,-17 17-16,36-53 15,-1-34 1,-17 52 0,-1 53-1,-17 53 1,0 52-1,18 19 1,17-54 0,18-70-1,35-70 1,1-54 0,-37-17 15,-52 0-16,-35 106 1,-35 53 0,-1 70-1,18 0 1,71 0 0,17-53-1,0-17-15,54 17 16,16 18-1,-34-18 1,-71-17 0,-35 17-1,-71 18 1,0-35 0,53-18-1,35-71 16,71-70-15,36 0 0,16 53-1,-52 53 1,-35 17-16,35-17 16,17 35-1,-34 17 1,-1 54-1,-35-18 1,18 35 0,-36 0-1,-35-52 1,0-36 0,-35-18-1,17-70 16,18-18-15,53 18 0,36 52-1,-19 36-15,36-17 16,53 52 0,0 36-1,-53 52 1,-36 1-1,-34 52 1,-18-17 0,-1-71-1,36-53 1,-17-35 0</inkml:trace>
  <inkml:trace contextRef="#ctx0" brushRef="#br0" timeOffset="23911.47">10848 11748 0,'18'0'31,"-1"0"-15,1 0-1,-1 0 16,1 0 79,-18 17-95,18-17 1,-1 0-16,-17 18 16,18-18-1,0 0 1,52 17 0,1-17-1,-1 18 1,-17-18-16,18 0 15,70 0 1,18 18 0,-1-18-1,-52 0 1,-53 0-16,53 0 16,17-18-1,-17 18 1,-35 0-1,-36-18-15,36 18 16,52 0 15,18-17-15,18-1 0,0 18-1,-53-17 1,-71 17-16,53 0 15,18-18 1,-18 0 0,-35 18-1,0 0 1,-18 0 0,0 0-1,-17 0 16,0 0 1,-1 0-17,1 0 1,0 0 0,-1 0 15,1 0-16,17 0 1,-17 0-16,17 0 16,36-17-1,-1 17 1,-17-18 0,-35 18-1,35-18 1,0 18-1,53-17 1,-18-1 15,-35 18-15,17-18 0,1 18-1,17 0 1,18-17-1,-18-1 1,35 0 0,-17 1-1,35-36 1,-52 35 0,69-35-1,19 18 1,17-18-1,-88 36 17,-36-1-32,36 0 15,17-17 1,-52 0 0,-53 35-1</inkml:trace>
  <inkml:trace contextRef="#ctx0" brushRef="#br0" timeOffset="27597.1">16192 11165 0,'18'0'16,"0"0"-16,17-17 15,36-19 1,-18 1 0,35-53-1,35-18 1,1-17 15,-54 52-15,-34 36-16,34-18 15,1-35 1,17 17 0,-35 1-1,-18 34 1,36-34-1,-19 17 1,19 0 0,-18 18-1,-35-1-15,17 1 16,0-35 0,0-1 15,-17 18-16,-18 35 1,18 18-16,-18-17 16,0-1-1,17 1 1,-17-1 0,0 0-1,0 1 16,18-1-31,0-17 16,-1-1 0,19-16-1,-19 16 1,-17 19 0,0-1-1,18 18 48,-18-18-48,17 1 1,-17-1 0,18 0-1,0 1 1,-1-1-1,1 18 1,-18-17 0,35-1-1,-17 0 1,0 1-16,-1 17 16,-17-18-1,18 18-15,-36 0 47,1 18-31,-19 17-1,1 0 1,-18 18 0,18-18-1,17-17-15,-35 17 16,36-17-16,-36 35 15,0 0 1,17-18 0,19-35-1,17-18 1,0 1 0,17-36-1,19-18 16,-1 36-15,-17 17-16,35-17 16,0 0-1,-1 0 1,-34 17 0,0 18-1,-18 18 1,17 17-1,1-18 1,0 1 0,-18 0-1,17-18 1,-17 17 15,18-17-15,0 0-1,17 0 1,0 0 0,-17 0-1,-1 0 1,-17 18 31,-17-18-32,-1 18 1,0-1 0,1 19-1,-18-19 1,17 1 0,-17-1-1,-1 1 1,1-18 15,0 0-15,17 0-16,-17 0 15,-18 0 1,18-18 0,17 18-1,0 0 16,36 0 32,0 0-47,-1 0-1,1 0 16,0-17-15,-1 17-16,19-18 16,-19 18-1,18-17 1,1 17 0,-19 0-1,1 17 16,-18 1 1,-18-18-32,18 17 15,0 1 1,18-36 31,-18 1-32,18-18 1,-18-1 0,0 1-1,-18 35 1,0 0 0,-17 18-1</inkml:trace>
  <inkml:trace contextRef="#ctx0" brushRef="#br0" timeOffset="149582.37">7867 7673 0,'0'-18'16,"0"1"-16,0-36 15,0 17 1,0 19 31,0 34-47,0 54 31,0 0-31,0-19 16,0 37-1,0 34 1,18-35 0,-1-70-1,19-36 1,-36-17-16</inkml:trace>
  <inkml:trace contextRef="#ctx0" brushRef="#br0" timeOffset="150033.41">7885 7620 0,'0'0'0,"0"-18"0,-36-17 16,19 0-1,17 17-15,-18 1 16,36-1 0,35-17 15,52-18-16,-34 35 1,52-35 0,-52 35-1,-36 36 1,-17 35 0,-18 0-1,0-18-15,18 18 16,-18-18-16,17 71 31,1-35-31,-1 17 16,-17-17 15,0-36-15,-35 0-1,-53-17 1,17-1-1,36-17-15,-53 0 16,-18 0 0</inkml:trace>
  <inkml:trace contextRef="#ctx0" brushRef="#br0" timeOffset="151383.87">5697 8255 0,'0'-18'0,"0"1"32,0-1-17,-35 0 1,17 18-1,18 18-15,-17 17 16,17 1-16,-18 34 16,18 36-1,35 0 1,-17-36 0,-18-52-1,0-71 16,-18 35-15,18-70-16,0-53 31,0 53-15,0 0 0,0 35-1,18 35 1,17 1-1,54-19 1,16 19 0,1-1-1,-35 18 1,-18 0 0,0 18-1,-18-1 1,-17 19-1,-1-19 17,1 19-32,17-1 31,18 0-15,0 36-1,-35-36 1,-18 18-1,-36 0 1,-34 0 0,-1-36-1,36-17-15,-53 18 16,-71 0 0,35 17-1,54 0 1,52-35-1</inkml:trace>
  <inkml:trace contextRef="#ctx0" brushRef="#br0" timeOffset="152066.99">7179 9402 0,'0'0'0,"0"-18"0,18 18 15,-1 18 17,-17-1-17,0 36 1,0 35-1,0 18 1,0-35 0,0-36-16,18 18 15,0-18 1</inkml:trace>
  <inkml:trace contextRef="#ctx0" brushRef="#br0" timeOffset="152552.6">7161 9525 0,'0'0'0,"0"-35"0,0-18 16,18 18-1,17 17 1,1-17 15,34 17-15,18 0-1,-35 18 1,-35 0-16,35 0 16,-36 0-16,1 0 15,0 18 1,-1 17 0,-17 1-1,0-19 1,18 36-1,0 18 17,-1 17-17,1-18 1,-18 1 0,-18-1-1,-52-17 1,-54-17-1,36-36 1,35 17-16,-35-17 16,-18-17-1</inkml:trace>
  <inkml:trace contextRef="#ctx0" brushRef="#br0" timeOffset="153169.34">9102 9225 0,'-18'-35'31,"18"53"16,0-1-32,0 1-15,18 52 16,-18 54 0,17-18-1,1-53 1,-18-36-1,18 1-15,-1-18 32,-17-35-32</inkml:trace>
  <inkml:trace contextRef="#ctx0" brushRef="#br0" timeOffset="153770.28">9031 9296 0,'-18'-18'0,"36"-17"31,-18 17-15,35-17-1,36 17 1,-36-17 0,1 17-16,34 1 15,-17-19 1,35 19-1,-35-1 17,-18 18-17,-35 18 1,18-1 0,0-17-1,-1 18 1,-17 0-1,0-1 1,0 36 0,0 18-1,18 35 1,0-53 0,17 35-1,-18-53 1,-17-17 15,-35-1-15,-18-17-1,18 0-15,-53 18 16,-53 17 0,53 0-1,52-17 1,19 0-1,17-1-15</inkml:trace>
  <inkml:trace contextRef="#ctx0" brushRef="#br0" timeOffset="170072.83">18486 7108 0,'0'-17'0,"0"34"0,17-52 16,1 18 0,-18-1-16,17 0 15,-17 36 17,0 0-32,0 52 15,-17 89 1,-18 35-1,17-35 1,18-71 0,0 18-1,18-36 1</inkml:trace>
  <inkml:trace contextRef="#ctx0" brushRef="#br0" timeOffset="170456.68">18309 7655 0,'0'0'15,"0"-17"1,0-1-16,0 0 15,0 36 17,18 35-17,-18-18 1,0 0-16,17 18 16,19 18-1,34-18 16,1-53-15,-18 0 0,35-71-1,0-17 1,-35 0 0</inkml:trace>
  <inkml:trace contextRef="#ctx0" brushRef="#br0" timeOffset="-165138.37">12647 6932 0,'-53'-70'15,"18"34"1,17 36-16,18-17 16,0 34 30,-17 19-30,-1-1-16,0 35 16,-52 89-1,-1 35 1,1 0 0,34-88-1,1-18 1,17-53-1,18-52 1,18-36 0,0-18-1,52-17 1,1 71 15,17 69-15,-35 54-1,-18 35 1,-17-70 0,-18 35-1,0-53 1,0-36 0,18-17 30,-1 0-46,18 0 16,-17 18-16,35 0 16,-18-1-16,36 36 15,52 18 1,1-18 15,-1-53-15,1-36-1,-36 1 1,53-35 0,-18 17-1,-52 17 1,-53 36-16,17 0 16,-17 36-1,-1 34 1,1 1-1,17-18 1,-17-53-16,35 0 16,70-71-1,71-70 17,18-53-17,-106 53 1,35-71-1,-71 36 1,-34 17 0,-54 53-1,-17 71 1,-18 0 0,0 35-1,18 0 1,17 17-1,18-34 17,18-1-17,-18-17 1,0-18 0,17 18-16,-17-36 15,18-70 1,-18 88-1,-53-18 1,18 36 0,-71-18-1,-53 0 1,0 36 0,54-1-1,-37 18 1,72 35-1,35-17 1,-1 0 0,36-1-1,-35 1 17,35-1-17,-18-17 1,18-35-1,-35 0 1,0 0 0,-53-18-1,-18 35 1,18 0 0,35 18-16,-53 18 15,-88 0 1,0 17-1,0 18 1,53 0 15,70-18-15,1 0 0,52 1-1</inkml:trace>
  <inkml:trace contextRef="#ctx0" brushRef="#br0" timeOffset="-163586.78">15593 8396 0,'17'0'0,"-34"0"16,70 0-16,-18 0 0,18 0 15,70-18 1,-17 1-1,-35-1 1</inkml:trace>
  <inkml:trace contextRef="#ctx0" brushRef="#br0" timeOffset="-163019.36">15522 8714 0,'0'0'15,"-17"35"-15,17 18 0,-18 88 16,0-53-1,1-53-15,-1 18 16,0 18 0,18-53 15,18-1-15,0-17-1,-1 0 1,19 0-1,-1 18 1,35-18 0,36 0-1,0-18 1,-35 1 0,-1 17-1</inkml:trace>
  <inkml:trace contextRef="#ctx0" brushRef="#br0" timeOffset="-162585.41">16034 8378 0,'0'0'0,"0"-17"0,0-1 16,17 18 0,-17 18 15,0 35-15,0 35-1,-17 71 1,-1-36-1,18-70-15,-18 53 16,18-71-16,-17 53 16</inkml:trace>
  <inkml:trace contextRef="#ctx0" brushRef="#br0" timeOffset="-161150.81">16087 8484 0,'0'0'0,"-18"0"47,18 36-32,0-19-15,-18 36 16,18 35 0,-17 18-1,-1 0 1,0 0 0,18-36-1,0 1 16,0-18-15,0-18 0,18-17-1,-18-1 1,18-17 31,-18 18-32,17-18 1,1 0 0,0 0-1,-1 0 1,1 0 15,0 0-15,-1 0-1,1 0-15,-1 0 16,19-18 0,17 1-1,0-1 1,-18 18 0,-17 0-16</inkml:trace>
  <inkml:trace contextRef="#ctx0" brushRef="#br0" timeOffset="-160499.89">16228 8467 0,'0'-18'15,"0"36"-15,17-36 0,1 18 16,17-18-1,18 1 1,0-1 0,-35 18-1,-1 0 1,1 0 0,-18 18-1,-18-1 1,18 1-1,0 0-15,0 17 16,0 53 0,0 18-1,-17-18 1,-1-35-16,18 53 16,-17 35 15,17-70-31</inkml:trace>
  <inkml:trace contextRef="#ctx0" brushRef="#br0" timeOffset="-157463.28">14887 8326 0,'0'17'32,"0"1"-32,0 35 15,-17-18 1,-1 53 0,-17 124-1,17-89 1,36 54-1,-1-107 1,-17-17-16,18-35 0</inkml:trace>
  <inkml:trace contextRef="#ctx0" brushRef="#br0" timeOffset="-156779.15">14975 8378 0,'0'0'0,"0"-17"16,0-1 0,0 1-1,18 17-15,35 0 32,-35 0-32,17 0 15,71-18 1,-18 0-1,-35 18 1,0 0 15,-36 18-15,-17 0 0,0-1-1,0 18 1,18-17-1,-18 17 1,18 1 0,-18-19-1,0 1 1,-18 35 0,0 53-1,18 17 1,-17-17-1,-1 35 1,0-17 15,1-54-15,-1-52 0,-17 17-16</inkml:trace>
  <inkml:trace contextRef="#ctx0" brushRef="#br0" timeOffset="-147736.79">18944 8872 0,'0'0'0,"0"18"62,18-18-15,-1-18-47,19 18 16,34-35-1,-17 17 1,-18 1-16,1-1 16,-19 18-1</inkml:trace>
  <inkml:trace contextRef="#ctx0" brushRef="#br0" timeOffset="-146851.43">23266 8308 0,'0'0'16,"-18"0"-1,0 0 1,18-18-16,-17 18 16,17-17-1,17-19 1,19 1 0,17-18-1,-36 36-15,107-54 16,-36 18 15,-35 35-31,53-34 16,-1-19-1,-52 36 1,-53 17 0,-35 36 15,17-1-16,1-17-15,-18 18 16</inkml:trace>
  <inkml:trace contextRef="#ctx0" brushRef="#br0" timeOffset="-133208.41">17480 8767 0,'18'0'32,"-18"17"-1,0 1 0,17-18-15,1 0 31,0 0-32,-18-18 1,0 1-1,0-1 1,-18 18 0,0 0 15,-17 0-15,17 18-1,1-1 1,17 1-16,0-1 15,0 1 1,0 0 0,0-36 15,17 18-15,-17-18-1,18 1 1,-18-1-1,-18 18 17,1 0-17,17 18 1,-18-18 0,18 17-1,0 1 1,18 0-1,-1-18 1,1 0 0,-18-18 15,0 0-15,-18 1-1,1 17 1,17-18-1,0 36 17</inkml:trace>
  <inkml:trace contextRef="#ctx0" brushRef="#br0" timeOffset="-132602.87">18098 8925 0,'0'0'16,"-18"0"-16,-17 18 16,35 0-16,-36-1 15,19 18 1,-1-17 15,36-18 0,-18-18-15,0 1 0,17-1-1,-17 1-15,-17 17 31</inkml:trace>
  <inkml:trace contextRef="#ctx0" brushRef="#br0" timeOffset="-131264.25">22401 8802 0,'-17'17'16,"17"-34"-1,0-1 1,-18 18 0,18-17-1,-18 17 1,18-18-1,-17 18 1,-1 0 0,18 18-16,0-1 31,0 1-15,18-18-1,-1 0-15</inkml:trace>
  <inkml:trace contextRef="#ctx0" brushRef="#br0" timeOffset="-127079.78">4939 8414 0,'0'0'0,"0"17"63,-18-17-48,1 18-15,17 0 16,-36 35 0,19-18-1,17-18-15,-18 19 16,18-19-16,0 1 16,18-36 15,-1 1-16,-17-1-15,0 0 32,-35 1-32</inkml:trace>
  <inkml:trace contextRef="#ctx0" brushRef="#br0" timeOffset="-126696.58">4198 8431 0,'0'0'0,"-18"0"0,1 0 31,17 18-31,-18 35 16,18-18 0,0 0-1,35 1 1,1-19 0,-1-17 15,-35-17-16,0-1-15,0 0 16,-18-34 0,1 52-16</inkml:trace>
  <inkml:trace contextRef="#ctx0" brushRef="#br0" timeOffset="-124913.53">16651 8502 0,'0'-18'15,"0"1"1,0-1 0,0 0-1,-18 1 1,18-1 15,0 0 0,0 36 126</inkml:trace>
  <inkml:trace contextRef="#ctx0" brushRef="#br0" timeOffset="-115855.38">16422 8132 0,'-18'0'15,"1"0"1,-1 0 0,0 0-1,1 0 17,34 0 14,1 0-30,0 17 0,34-17-1,-16 18 1,-19-18-16,19 0 16,-19 0 15,-34 0 0,17 17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6T09:30:57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15399 9525 0,'-18'0'16,"36"0"-16,-54 0 0,19 0 15,-1 0 1,36 0 156,-1 0-141,-17 18-31,18-18 0,0 0 16,-1 0-1,1 0-15,0 0 0,17-18 16,18 18 15,-18-18-31,0 18 16,1-17-1,-1-1 1,-17 18 0,-1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10:29:07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12451 12507 0,'0'-18'0,"0"36"0,-18-52 15,18 16-15,0 1 16,-17 0-1,0 17 1,17 34 0,0 0-1,0 1-15,17 34 16,-17 87 0,0 50-1,-17-16 1,17-51-1,17-105 1,0-17 0</inkml:trace>
  <inkml:trace contextRef="#ctx0" brushRef="#br0" timeOffset="700.33">12294 12265 0,'0'-17'0,"0"34"0,0-51 15,0 16 1,0 1-16,36-17 31,15 34-15,-16-18-16,35 18 15,-18-17-15,70 0 16,104-17 15,18-1-15,-52 0-1,-105 18 1,-53 17-16,19 0 16,-1 17-1,-34 35 1,-18 34 0,0 18-1,-18 86 1,18 17-1,36 17 1,-2-86 0,35 18-1,-16-53 1,-53-51 0,-17-35 15,-36 0-16,-86-17 1,-88 0 0,-104 0-1,1 18 1,156-18 0,121 0-16,-17 0 15,54 17 1</inkml:trace>
  <inkml:trace contextRef="#ctx0" brushRef="#br0" timeOffset="6573.19">12573 12627 0,'-17'-16'16,"17"-19"15,0 18-15,17-1-1,0 18-15,1 35 16,-18 0 0,17 33-1,1 54 1,-18-2 0,0-51-1,17-52 1,-17-85 15,0 16-15,0 17-16,17-68 15,-17 67 1,0 20 0,18 32-1,0 36 16,-2-16-31,20 15 32,-19-16-17,1-35 1,16-18 0,-16-16-1,16-52 1,-16 0-1,-1 50 1,-17 54 0,18 16-1,0 36 1,-2-36 0,20-16-1,-19-36 16,0-16-15,18-36 0,0 18-1,-35 18 1,35 34 0,-35 18-1,17 16 1,-17 0-1,0-16 1,-52-2 0,35-16-1,-36-16 1,19 16 0,34-18-1,-18 2-15,0-20 31,36 20-15,0-19 0,16 18-1,-17-1 1,1 18 0,-18-17 30,-18 17-30,1 0 0,-17 0-1,-2 17 1,20 18 0,-2 0-1,36-1 1,-2-16-1,37 16 1,-19 0 0,36 18-1,0-18 1,-35 18 0,-35-17-1,-18-18 1,-16 17-1,-19-34 1,1-51 0,52 16-1,18-33 1,51-20 0,18 20 15,-35 16-16,18-17 1,-52 34 0,-18 1-1,-36 34 1,36 52 0,0-18-1,0 52 1,0-16-1,0-36 1,-34-34 15,-1-52-15,35 18 0,0 0-16,0-18 15,35 0 16,-1 69-15,37 35 0,-19 69-1,-35 17 1,0-52 0,-17 0-1,0-34 1</inkml:trace>
  <inkml:trace contextRef="#ctx0" brushRef="#br0" timeOffset="9076">13740 12473 0,'-17'0'15,"34"0"-15,-87 16 0,18-16 16,34 0-1,-34 0 1,35 0-16,-18 0 16,18 0-1,34 0 1,0 0 0,54 18-1,32-18 1,54-34-1,53-18 1,34 0 0,-87 0-1,85-52 1,-50-17 0,1-17 15,-72 52-16,36-34 1,-36 16 0,19 18-1,-36 34 1,175-69 0,-157 52-1,70-52 1,-18 1-1,-70 16 1,36-34 0,34 17-1,18 34 1,-36 19 15,-51 33-15,-71 1-16,36-1 15,-35 18-15,17-18 16,35-16 0,1-1-1,-19 17 1,18-16 0,-35 16-1,-16 0 1,-36 1-1,17 0 1,18 16 0,-18 0-1,1 2 1,-2-2 0,2 2 15,17-2-16,17-16 1,0 16 0,19-16-1,33-1 1,-17 18 0,-18-1-1,-33 18-15,15-17 16,54 0-1,-1-17 1,19-1 0,-54 0-1,36 1 17,-18 17-17,-52-1 1,-18 18-1,1-17 1,16 0 0,1 0-1,-17-18 1,-18 18 0,0 0-1,0-1 1,0 1 15,17 0-31,-17-1 16,17-16-1,1 17 17,-18-18-17,18 18 1,-2 0-1,2-1 1,-1 2 0,1 16-1,-18-18 1,18 18 0,-2-18-1,-16 2 1,18-2-1,0-16 17,-18 16-17,17 18-15,-17-16 16,0-2 0,-17 18 46,-1 0-31,18 18-15,-18-18 0,2 16-16,-2 2 15,0-18-15,-17 34 16,1 0-1,-1 18 1,18-34 0,17-1-1,0-34 17,17-17-1,0-2-16,-17 20-15,18-19 16,16-16 0,-16 33-1,17 0 1,-17 2 0,-2 16-1,-16 16 1,0 20-1,0-2 1,0 18 0,0-36-16,0 36 15,0-17 17,18 0-17,0-53 1,-1 1-1,1 0 1,-18-1 0,-18 36 15,1-1-15,-19 0-1,20 1-15</inkml:trace>
  <inkml:trace contextRef="#ctx0" brushRef="#br0" timeOffset="11559.12">16631 7934 0,'-17'0'0,"-1"-18"16,1 18-1,0 0 1,34-17 15,0 17-15,36-17-1,-1-1 1,-34 18-16,51-17 16,36 17-1,16 17 1,-33 18 0,-36-18-1,17 1 1,18-18-1,-17-18 1,17 1 15,-34 17-15,33-17 0,1-1-1,1 1 1,-36 0-1,18 17 1,0-18 0,-1 18-1,-17 0 1,-17 0-16,35 0 16,35 0-1,-19-17 1,-33 17-1,-1-17 1,0 17 15,-17 0-31,17 0 16,35 17 0,36-17-1,-36 0 1,52-17-1,18 0 1,-18 17 0,-70-18-1,-17 18 1,-17 0 0,-35 18-1,18-1 1,0 0 15,-2 0-31,2-17 16,52 18-1,52-18 1,-35 0 0,-35-18-16,35 18 15,18-17 1,-53 0-1,-70 17 17,1 0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10:15:22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 2064 0,'17'0'31,"1"0"-15,0 0-1,17 17 1,35-17 0,-17 18-1,-17-18-15,16 0 16,-16 0-16,17 18 16,35-18-1,-18 17 16,-17-17-15,0 18 0,-18-18-1,1 18 1,-1-18 0,-17 0-1,-1 0-15,1 17 16,0-17 15</inkml:trace>
  <inkml:trace contextRef="#ctx0" brushRef="#br0" timeOffset="1171.79">1588 3104 0,'-18'0'0,"36"0"0,-54 0 16,19 18-1,34-18 32,1 0-31,0 0-16,17 0 15,18 0 1,-18 0-16,36 18 16,52-18 15,-17 17-16,-36-17 1,-34 18 0,-19-36 15,-17 1-15,-17 17-1</inkml:trace>
  <inkml:trace contextRef="#ctx0" brushRef="#br0" timeOffset="2139">1588 4039 0,'-18'0'16,"18"18"62,18-18-47,-1 0-31,18 0 0,18 18 16,53-18 0,0 17-1,0 1 16,-71-18-15,-17 0-16,17 18 16,-17-18-1</inkml:trace>
  <inkml:trace contextRef="#ctx0" brushRef="#br0" timeOffset="3225.87">1729 5027 0,'-18'0'15,"36"0"48,-1 0 15,1 0-78,0 0 0,34 0 16,-16 0-1,34 0 1,-17 0-16,35 0 15,71 0 1,-18 0 0,-35 0-1,-53 0 1,-18 18 0,-17-18-1,-36 0 32</inkml:trace>
  <inkml:trace contextRef="#ctx0" brushRef="#br0" timeOffset="4671.81">1535 5944 0,'17'0'47,"1"0"-31,-18 18-1,18-18-15,17 18 16,53-18-1,18 17 1,-18-17 0,-53 0-16,53 0 31,36 18-15,-1-1-1,-34 1 1,-19-18-1,-35 0 1,-17 0 0,0 0-1,-36 0 32</inkml:trace>
  <inkml:trace contextRef="#ctx0" brushRef="#br0" timeOffset="5741.49">1376 7038 0,'17'18'32,"1"-18"14,0 0-30,-1 0 0,1 0-16,35 0 15,-18 0-15,106 0 16,-52 0 0,34 0-1,-35 17 1,-35-17-1,-35 0 1</inkml:trace>
  <inkml:trace contextRef="#ctx0" brushRef="#br0" timeOffset="6908.69">1482 7955 0,'-18'0'31,"0"0"-15,36 0 15,0 18-31,17-18 15,-17 0 1,17 0 0,53 17-1,36-17 1,17 18 0,-53-18-1,18 18 1,-36-18-1,-52 0 1,-18-18 15,-18 18-15</inkml:trace>
  <inkml:trace contextRef="#ctx0" brushRef="#br0" timeOffset="7742.41">1552 8943 0,'18'0'0,"-36"0"0,36 18 16,0-18 0,-18 17-1,35-17 1,18 0-1,35 0 1,-18 0 0,-17 0-16,36 0 15,52 0 1,-53 0 0,-35 0-1,-36 18 16</inkml:trace>
  <inkml:trace contextRef="#ctx0" brushRef="#br0" timeOffset="8627.14">1623 9807 0,'0'0'0,"-18"18"15,1-18-15,17 17 32,35-17-17,0 0 1,-17 0-1,35 0 1,-18 0-16,18 0 16,70 0-1,1 18 1,-1-18 0,-35 0-1,1 0 1,-36 0-1,-36 0 1,-34 0 0,-1 0-1</inkml:trace>
  <inkml:trace contextRef="#ctx0" brushRef="#br0" timeOffset="9979.16">1517 10813 0,'-18'0'0,"18"17"31,18 1-15,17-18-1,53 18 1,54-18 0,-54-18-1,-35 18-15,52-18 16,-16 18 0,-36 18 15,-36 0-16,1-18 1</inkml:trace>
  <inkml:trace contextRef="#ctx0" brushRef="#br0" timeOffset="10998.01">1605 11959 0,'18'0'47,"-1"0"-32,1 0-15,53-17 16,-1-1 0,-35 18-16,54-18 31,52 18-15,0-17-1,-53 17 1,-53 0-1,-17 0-15</inkml:trace>
  <inkml:trace contextRef="#ctx0" brushRef="#br0" timeOffset="11664.96">1623 12647 0,'17'0'47,"1"0"-47,0 0 15,35 18 1,-36-18-16,54 0 15,52-18 1,18 0 0,-17 18 15,-36 18-15,-53 17-16</inkml:trace>
  <inkml:trace contextRef="#ctx0" brushRef="#br0" timeOffset="34655.28">18344 2505 0,'18'0'46,"0"0"-30,-1 0 0,1 0-16,0 0 15,35 0 1,-1 0 15,1 0-15,-17 0-16,17 0 15,-18 0 1,-18 0 0,-34 0 46,-1 0-31,1 0-31,-36 0 16,35 0-16,-17 0 16,-1 17 15,19-17-15,17 18 15,17-18 0,1-18-15,0 1-1,-1 17 1</inkml:trace>
  <inkml:trace contextRef="#ctx0" brushRef="#br0" timeOffset="41915.03">20144 5380 0,'-18'0'0,"0"0"31,1 0 16,34 0-16,1 18-15,0-18-1,-1 0-15,19 17 16,34-17-1,1 0 1,-1 18 0,1-18 15,-36 0-15,-17 0-16</inkml:trace>
  <inkml:trace contextRef="#ctx0" brushRef="#br0" timeOffset="59002.99">12206 8943 0,'0'0'0,"-18"0"15,36 0 79,0 0-78,-1 0-1,1 18 1,0-18-16,-1 0 16,36 0-1,-18 0 1,1 0 0,-19 0-1,1 17 1,-36-17 78,18 18-63,-17-18-16</inkml:trace>
  <inkml:trace contextRef="#ctx0" brushRef="#br0" timeOffset="61942.08">9966 8890 0,'18'0'16,"-1"0"-16,1 0 15,70 0 1,71 0 0,-36 0-1,-70 0-15,88 0 16,53 0-1,-17 0 1,-36 18 0,-35-1-1,-18-17 17,-53 18-32,53-18 15,53 0 1,-35 0-1,-53 0 1,-17 0 0,-19-18-1,-34 18 17</inkml:trace>
  <inkml:trace contextRef="#ctx0" brushRef="#br0" timeOffset="64488.7">9807 9842 0,'-17'0'16,"17"-17"15,17 17-15,1 0-1,-1 17-15,54-17 16,0 0 15,-18 0-31,52 18 16,89-18-1,0 0 1,-35-18 0,-53 18-1,-53 0-15,17 0 16,1 18 0,-18-18-1,-35 18 1,-1-18-1</inkml:trace>
  <inkml:trace contextRef="#ctx0" brushRef="#br0" timeOffset="82227.73">14093 1041 0,'18'0'15,"0"0"48,-1 0-32,1 0-15,0 0-1,35 0-15,35 0 16,0 0 15,0 0-15,-53-18-16,71 18 16,18 0-1,-18 0 1,-1 0-1,1 18 1,-35-18 0,-1 0-1,-52 0 1,0 0 15,-36 0 0</inkml:trace>
  <inkml:trace contextRef="#ctx0" brushRef="#br0" timeOffset="83010.16">15046 917 0,'-18'-17'16,"1"17"-1,-1 0 1,0 0 15,36 0 47,-18 17-62,18-17 0,-1 0-16,1 18 0,17-18 15,36 35 16,17-17-15,-17-1 0,-19 1-1,-34 0 1,0-18 0,-18 17-1,-18 1 1,0-18-1,-17 35 1,-35 1 0,-1-1-1,1 18 1,34-18 0,19 18-1,-1-35 1,0-18 15,18 17-31,-17-17 31,17-17-31</inkml:trace>
  <inkml:trace contextRef="#ctx0" brushRef="#br0" timeOffset="84395.89">15064 970 0,'-18'0'0,"36"0"0,-36-18 31,36 18 0,-18 18-15,17 0-1,-17 35 1,-17-18 0,17 0-16,-18 36 15,18-54 1,0 54-1,0 0 1,0-19 0,0-69 15,0-1-15,0-70-1,0-18 1,0 53-1,0 18-15,0 17 16,18 1 0,-18 34-1,0 54 1,0-18 0,0 0-1,0-18 16,0-17-15,0-36 15,0-17-15,0-36 0,0 36-1,0 17 1,17 18-1,-17 18 1,18 17 0,-18-17-1,18-1 1,-18 1 0,17-18-1,1-18 1,-18 1-1,17-36 17,-17 0-17,18 53 1,-18 18 15,0-1-31,0 1 16,0 35-1,0-36 1,0 1 0,18-18-1,-18-18 17,0 1-32,0-1 15,0 1 1,-18 17-1,18-18 1,0 36 0,0-1-1,0 1 1,18-18 15,-1-18-15,1 1-1,-18-1 1,0 0 0,-18 36 15,1 0-31</inkml:trace>
  <inkml:trace contextRef="#ctx0" brushRef="#br0" timeOffset="93903.93">16087 2593 0</inkml:trace>
  <inkml:trace contextRef="#ctx0" brushRef="#br0" timeOffset="94137.96">16334 2575 0,'17'0'0,"-34"0"0,52 0 0,-17 0 31,-1-17-31,1 17 31</inkml:trace>
  <inkml:trace contextRef="#ctx0" brushRef="#br0" timeOffset="102413.8">15857 2628 0,'-17'-17'15,"34"17"32,1 17 0,0-17-31,-18 18-1,17-18 1,54 0-1,-18 0 1,-18 0-16,71 0 16,-36 0-1,1 0 1,-18 17 0,-18-17-1,-35 18 1,-17-18 31,-1-18-32,0 18 1,1 0-16,17-17 16</inkml:trace>
  <inkml:trace contextRef="#ctx0" brushRef="#br0" timeOffset="103064.49">16140 2505 0,'17'0'47,"1"0"-16,-1 0 1,1 17-32,35 19 31,35-1-15,-35-17-1,-18-1-15,1-17 16,-1 35-1,-53-17 17,1-18-17,-1 18-15,-17-18 16,-18 35 0,0-17-1,0-1 1</inkml:trace>
  <inkml:trace contextRef="#ctx0" brushRef="#br0" timeOffset="116222.93">19667 2663 0,'-17'0'16,"-19"0"15,19 0-31,-18 0 16,-18 0-1,0 0 1,17 0 15,54 0 63,0 0-78,-1 0-1,1 0-15,0 0 16,-18-17-16,35 17 15,35 0 1,-17 0 0,36 0-1,-37 0 1,-16 0 0,17 0-1,17 0 16,18 0-15,-35 0 0,36 0-1,-19 0 1,-17-18 0,0 18-1,-35 0-15,17 0 16,0 0-1,0 18 1,1-18 0,-19 0-1,19 0 1,17 0 0,-18 17 15,0-17-16,0 0 1,1 0 0,-1 0-1,18 0 1,-18 0 0,-17 0-16,35 0 15,17 0 1,1 18-1,17-18 1,-18 0 0,36 0-1,-17 18 17,-1-18-17,-35 0 1,0 0-1,17 0 1,-17 17 0,18-17-1,-1 0 1,-35 0 0,1-17-1,-1 17 1,18 0-1,-35 0 1,34-18 0,1 18-1,0 0 1,-17-18 15,-1 18-15,0-17-1,0 17 1,1 0 0,52-18-1,35 18 1,18 0 0,-17-17-1,-54 17 1,-52 0-16,35-18 15,0 18 1,-35-18 0,17 18-1,-17 0 1,17 0 15,18-17-15,-36 17-16,36 0 15,0 0 1,-35 0-16,35 0 16,17 17-1,1 1 1,-1 0 0,-34-18-1,17 17 1,17-17-1,-17 0 1,-18 0 0,-17 0-16,17 0 15,-17 0 17,-18-17-17</inkml:trace>
  <inkml:trace contextRef="#ctx0" brushRef="#br0" timeOffset="121017.28">16898 1535 0,'-18'0'63,"36"0"46,0 0-93,-18-18-1,35 18-15,36 0 32,-54 0-32,71 0 15,-52-18-15,52 18 16,35 0 0,1 0-1,-54-17 1,36 17-1,0 0 1,-35 0 0,-19 0-1,-16 0 1,-1 0 0,0 0-1,1 0 1,-19 0 15,1 0-31,0 0 16,-1 0 15,-34 17 31</inkml:trace>
  <inkml:trace contextRef="#ctx0" brushRef="#br0" timeOffset="180233.3">17004 2611 0,'0'17'172,"0"1"-157,0-1 1,-18 1-16,18 17 16,-17 1-1,-1-1-15,18 0 16,-18 36-1,18-36 17,0 0-17,0-17 1,0 0 15</inkml:trace>
  <inkml:trace contextRef="#ctx0" brushRef="#br0" timeOffset="181134.09">16916 2558 0,'0'-18'16,"0"36"30,0-1-30,0 1 0,0 0-16,-18 17 15,0 35 1,1-34 0,-1-19-16,1 19 15,-1-19 1,18-34 31,0-1-32,18 0 1,-1-35 0,18 18-1,-17 0 1,0 0-1,-1 35-15,1-36 16,0 36 0,17 0-1,-17 0 1,-1 18 0,1 17-1,-1 18 16,-17 0-15,18-18 0,0 1-1</inkml:trace>
  <inkml:trace contextRef="#ctx0" brushRef="#br0" timeOffset="184840.05">16933 4480 0,'0'-17'16,"-17"17"47,34 0 15,1 0-63,0 0 1,-1-18 0,19 18-16,16 0 31,-34 0-16,0 0-15,-1 0 16,19 0 0,-19 0-1,1-18 1,0 18 187,-1 0-203,1 0 16,-1 0-1,1 0 1,-36 0 46,1 0-15,-1 0-31,1 0-16,-1 0 16,0 0-1,1 0 16,-1 0-31</inkml:trace>
  <inkml:trace contextRef="#ctx0" brushRef="#br0" timeOffset="185301.03">16969 4427 0,'17'0'78,"1"0"-62,0 0-16,-1 0 16,1 0-16,35 0 15,-36 0-15,19 0 16,17-17-1,-36 17 1,-34 0 62</inkml:trace>
  <inkml:trace contextRef="#ctx0" brushRef="#br0" timeOffset="185822.81">17074 4339 0,'0'0'0,"18"0"31,0 0-15,-1 0-1,1 0 1,35 0 0,-18 0-1,-17 18 1,-1-18-16,-17 17 15,18-17-15,-18 18 16,0 0 15,-18-18 1,-17 17-17,18 1 1,-1-18-16</inkml:trace>
  <inkml:trace contextRef="#ctx0" brushRef="#br0" timeOffset="191209.59">16439 5556 0,'18'0'140,"0"0"-62,-1 0-78,1 0 16,17 0 0,36 18-1,-18-18 1,-36 0-16,19 0 16,17 0-1,0-18 1,-18 18-1,18 0 1,-18 0 0,36 0-1,-19 0 17,1 0-17,-17 0 1,-19 0-1,1 0 1,17 0 0,18 0-1,-18 0 1,18 0 0,-17 0-1,-1 0 1,0 0-1,18 0 1,18 0 0,-1 0-1,-17 0 1,-18-17 15,-17 17-15,0 0-1,-36 0 110</inkml:trace>
  <inkml:trace contextRef="#ctx0" brushRef="#br0" timeOffset="195213.93">22190 5468 0,'17'0'125,"1"0"-94,0 0 0,-1 0-15,1 0-16,35 0 16,0 0-1,-36 0-15,36 0 16,18 0-1,-18 0 17,-18-18-17,-17 18 1</inkml:trace>
  <inkml:trace contextRef="#ctx0" brushRef="#br0" timeOffset="198658.64">26547 5468 0,'-18'0'16,"0"0"-1,1 0 1,-1 0 15,0 0-31,1 0 16,34 0 93,1 0-62,0 0-31,-1 0-1,19 0 1,-19 0 0,36 0-1,-18 0 1,-17 0 0,0 0-16,-1 0 15,36 0 1,-35 0-1,17 0 1,-17 0 0,-1 0 31</inkml:trace>
  <inkml:trace contextRef="#ctx0" brushRef="#br0" timeOffset="204909.63">18344 4392 0,'18'0'110,"0"0"-79,-1 0-31,1 0 16,53 0-1,-19 0 1,19 0 0,-18 0-1,-35 0-15,17 0 16,0 0-1,-17 0 1</inkml:trace>
  <inkml:trace contextRef="#ctx0" brushRef="#br0" timeOffset="-210470.75">18327 7161 0,'0'18'31,"-18"-18"-15,18 18-1,-17-1 17,34-17 46,1 0-63,-1 0-15,1 0 16,53 0 0,-18 0-1,-18 0-15,53 18 16,-35-18 0,-35 0-16,17 0 15,-18 18 1,-17-36 31,-17 0-16</inkml:trace>
  <inkml:trace contextRef="#ctx0" brushRef="#br0" timeOffset="-205749.08">16298 7408 0,'0'18'31,"-17"-18"1,-1 0-17,36 0 16,-1 0-15,1-18 0,0 18-16,-1 0 15,1 0 1,0-17 0,17 17-1,0 0 1,0 0-16,36-18 15,52-17 1,1 17 15,-54 0-15,-52 18 0,-36 0 62,1 0-63</inkml:trace>
  <inkml:trace contextRef="#ctx0" brushRef="#br0" timeOffset="-205248.59">16633 7179 0,'0'0'15,"-17"0"17,17 18 15,17-18-32,1 0-15,17 17 16,18-17-1,-35 0-15,35 18 16,17-18 15,-17 18-15,-53-1 0,0 18-1,-35 1 1,-18 17-1,-17-18 1,34 0 0,36-17-16</inkml:trace>
  <inkml:trace contextRef="#ctx0" brushRef="#br0" timeOffset="-202796.75">15117 8220 0,'0'0'0,"-18"-18"16,0 18 15,1 0-15,34 0 31,-17-18-32,18 18 1,0 0 62,-1 0-31,1 0-32,-1 0 1,1 0-16,0 0 0,35 0 31,17-17-15,-35 17 0,-17 0-16,35-18 15,-18 18 1,1 0-1,-1-17 1,0 17 0,18 0-1,0-18 1,0 18 0,-35 0-1,-36 0 110</inkml:trace>
  <inkml:trace contextRef="#ctx0" brushRef="#br0" timeOffset="-201739.93">15452 7990 0,'17'18'31,"1"-18"63,0 18-79,-1-18 1,19 17 0,-19-17-16,1 0 15,17 18 1,-17-18 0,-36 0 30,0 0-14,36 0 155,0 18-187,-1-18 16,36 0-1,-35 0 1,0 17-16,17-17 16,-18 0-1,1 0 1,-36 0 78,1 18-63,-1-18-15,1 18-16,-1-18 15,0 17 1,1-17-16,-1 18 15,-17 17 1,-1-17 0,19-1-16</inkml:trace>
  <inkml:trace contextRef="#ctx0" brushRef="#br0" timeOffset="-199659.75">16616 8255 0,'-18'0'16,"-17"0"15,17 0-16,1 0-15,-1 0 16,0 0 0,36 0 46,0 0-46,-1 0-16,36 0 15,-35 0-15,52 0 16,36 0 0,-18-18-1,-52 18 1,-19 0 0</inkml:trace>
  <inkml:trace contextRef="#ctx0" brushRef="#br0" timeOffset="-197640.15">16334 9225 0,'0'0'0,"-18"0"47,0 0-31,1 0-1,34 0 17,1 0-17,-18 18 1,71-18-1,-1 0 1,-17 17 0</inkml:trace>
  <inkml:trace contextRef="#ctx0" brushRef="#br0" timeOffset="-192893.88">23901 8220 0,'-18'0'0,"0"0"31,1 17 219,-1-17-234,0 0 15,18 18-15,-17-18 140,34 0 47,-17-18-78,18 18-125</inkml:trace>
  <inkml:trace contextRef="#ctx0" brushRef="#br0" timeOffset="-188445.95">20990 9208 0,'0'0'0,"0"-18"0,-17 18 16,-1 0-16,18-18 31,-18 18-15,18 18 30,0 0-30,0-1 0,0 1-16,-17-1 15,17 1 1,0 0 0</inkml:trace>
  <inkml:trace contextRef="#ctx0" brushRef="#br0" timeOffset="-187480.96">19085 10283 0,'0'0'0,"0"-17"31,18 17 110,-18 17-125</inkml:trace>
  <inkml:trace contextRef="#ctx0" brushRef="#br0" timeOffset="-185005.95">15434 12047 0,'-18'0'16,"-17"0"15,17 0-15,1 0-16,-1 18 31,1-18-16,17 18 1,17-18 0,1 0-1,17 0 1,0 0 0,-17 0-16,17 0 15,-17 0-15,17 0 16,-17 0-1</inkml:trace>
  <inkml:trace contextRef="#ctx0" brushRef="#br0" timeOffset="-175298.04">16828 14164 0,'-18'0'16,"0"0"-1,18-18 16,0 36 1,18-18-17,-18 18-15,18-18 16,-1 0 0,54 0-1,17-36 1,-70 36-16</inkml:trace>
  <inkml:trace contextRef="#ctx0" brushRef="#br0" timeOffset="-168423.5">15328 12929 0,'0'0'0,"-17"0"16,17-17 15,17 17-31,-17 17 47,0-34 31,18 17-78,-1 0 32,1 0-17,0 0-15,35 0 16,35-18-1,-18 18 1,19-18 0,-54 1-1,-17 17 1,-1 0 0,-52 17-1,0 1 1,-1-18-1</inkml:trace>
  <inkml:trace contextRef="#ctx0" brushRef="#br0" timeOffset="-167887.42">15505 12771 0,'-18'0'62,"36"0"1,-1 0-48,19 17 1,16-17-1,19 18 1,-36-18 0,-17 17-1,0-17 17,-36 36-17,-35-1 1,0-17-1,35-1-15,-34 19 16,34-19-16,-17 19 16</inkml:trace>
  <inkml:trace contextRef="#ctx0" brushRef="#br0" timeOffset="-161983.92">14587 4657 0,'18'0'15,"0"0"17,-1 0-1,1 0 0,17-18-15,-17 18-16,17-18 15,36 1 1,-18-1 0,-36 18-1,1 0-15</inkml:trace>
  <inkml:trace contextRef="#ctx0" brushRef="#br0" timeOffset="-161633.8">14870 4498 0,'0'0'0,"-18"0"0,0 0 31,1 0-16,70 18 17,-1-18-17,37 0 1,-19 17 0,-52-17-16,17 0 15,-17 0 1,-36 18-1,-17 17 1,17 0 0</inkml:trace>
  <inkml:trace contextRef="#ctx0" brushRef="#br0" timeOffset="-159513.22">18627 15046 0,'-18'0'16,"18"-18"15,-18 18 0,18 18 1,18-18-17,0 0 1,35 0-1,-36 18-15,54-18 16,35 0 0</inkml:trace>
  <inkml:trace contextRef="#ctx0" brushRef="#br0" timeOffset="-155391.59">17886 16087 0,'-18'17'31,"1"-17"-31,-1 18 16,-17 0-1,17-18 16,18 17-31,18-17 32,-1 0-17,19 0 1,-1-17 0,-18 17-16,1 0 15,53-18 1,-1 18-1,18 0 1,-52 0 0,-19 0-16,1 0 15,0 0 1,-36 0 46</inkml:trace>
  <inkml:trace contextRef="#ctx0" brushRef="#br0" timeOffset="-149737.02">22296 16087 0,'-18'0'31,"0"0"-15,1 0-1,-1 0 1,0 0 0,36 0 15,0 0-16,17 0 1,0 0 0,0 0-16,18 0 15,-17 0-15,17 0 16,-1 0 0,-34 0-1,-36 0 32,1 17-16</inkml:trace>
  <inkml:trace contextRef="#ctx0" brushRef="#br0" timeOffset="-148918.72">25347 16122 0,'0'0'0,"0"-18"32,18 18-1,-1 0 0,1 0-15,0 0-1,17 0 1,0 0-16,18 0 16,18 18-1,-36-18 1,-17 0 0,-54 18 15,19-18-16</inkml:trace>
  <inkml:trace contextRef="#ctx0" brushRef="#br0" timeOffset="-146716.43">29069 16157 0,'-18'0'16,"18"-17"-1,-17 17-15,-1 0 47,36 0 0,-1 0-31,1 0-16,17 0 15,18 0 1,-18 0-16,36-18 16,35 18-1,0 0 1,-36 0-1,-35 18 1,-17-18 0,-18-18 15,-18 18 31,18 18-46,-17-1 15,-1-17 1</inkml:trace>
  <inkml:trace contextRef="#ctx0" brushRef="#br0" timeOffset="-144948.55">17745 16969 0,'17'0'15,"1"0"48,0 0-48,-1 0-15,1 0 16,0 0-16,34 0 16,-34 0-16,35-18 15,0 18 1,-35 18 0</inkml:trace>
  <inkml:trace contextRef="#ctx0" brushRef="#br0" timeOffset="-136388.86">23125 17057 0,'0'0'0,"-18"-18"16,0 18-16,1 0 16,34 0 15,-17 18-31,18-18 15,0 17 1,-18 1 15,17-18-31,19 0 32,16 0-17,-16 0 1,-19 0-16,36 0 15,-35 18-15,0-18 16</inkml:trace>
  <inkml:trace contextRef="#ctx0" brushRef="#br0" timeOffset="-133985.54">26758 16916 0,'18'-18'62,"-1"18"-46,1 0-1,0 0 1,-1 18 0,36-18-1,-35 0-15,35 17 0</inkml:trace>
  <inkml:trace contextRef="#ctx0" brushRef="#br0" timeOffset="-132733.3">30462 17092 0,'-17'-18'0,"17"1"15,0-1 17,-18 18-1,18-17-16,18-1 17,17 18-17,-17 0-15,17 0 16</inkml:trace>
  <inkml:trace contextRef="#ctx0" brushRef="#br0" timeOffset="-120688.15">14023 1570 0,'-18'0'109,"18"18"-78,-17-18-31,-1 0 63,18 17-63,-18-17 15,18-17 32,18-1-16,0 0-31,-1 18 16,19-35 0,-1 0-1,-18 17-15,36 0 16,-35 1-16,17-19 16,18 1-1,-17 0 16,-36 53 32,0-36-16</inkml:trace>
  <inkml:trace contextRef="#ctx0" brushRef="#br0" timeOffset="-119986.02">14058 1323 0,'-17'0'31,"34"0"31,1 0-62,17 0 32,-17 0-32,52 0 15,-34 0-15,17 0 16,35 0 0,-18 0-1,-34 0 1,-36 18 46,-18-18-46,0 0 0,18 17-16,-35 18 15,-18 18 1,18-17-1,17-19 1,1 19 0,-1-19-1,0 1 1</inkml:trace>
  <inkml:trace contextRef="#ctx0" brushRef="#br0" timeOffset="-83743.83">14711 4163 0,'-18'0'0,"36"0"0,-53 0 16,17 0-16,-17-18 15,-1 18 1,1 0 0,17 0-1,1 0-15,-1 0 16,-35 0 0,18 0-1,17 0 1,71 0 15,53 0-15,70 0 15,-70 18-15,-53-18-16,35 0 15,36 17 1,-71-17-1,-18 0 1</inkml:trace>
  <inkml:trace contextRef="#ctx0" brushRef="#br0" timeOffset="-83377.14">15011 4022 0,'0'-18'16,"0"36"-16,-18-36 0,0 0 15,1 1 1,17 34 31,17-17-47,1 36 15,70 34 1,-35-17 0,-18-35-16,36 17 15,0 0 1,-71 1-1,-71-1 17,-70 35-17</inkml:trace>
  <inkml:trace contextRef="#ctx0" brushRef="#br0" timeOffset="-149543.68">8855 3069 0,'-18'0'78,"0"0"-62,1 18 0,-1-18-16,1 0 15,-1 0-15,0 0 16,36 0 31,0 0-32,-1 0 1,18 17 0,1-17-1,17 0 1,-18 0-1,-17 0-15,17 0 16,0 0 0,18 18-1,0-18 1,0 18 0,-18-18-1,18 0 1,-18 17-1,18-17 1,-35 18 15,17-18-15,0 0 0,18 18-1,-17-18 1,-19 0-16,19 0 15,16 0 1,1 0 0,0 0-1,-35 17 1,35-17 0,35 0-1,18 0 1,-36 0-1,-17 0-15,18 0 32,-1 0-17,-17 0 1,-17 0 0,-19 0-1,19 0 1,17 0-1,35 0 1,18 0 0,17 0-1,-52 0 1,34-17 0,1 17-1,-35 0 1,-36 0-1,36 0 17,17-18-17,0 18 1,-17 0 0,17-18-1,-35 18 1,35 0-1,0 0 1,-17 0 0,52-17-1,-17 17 1,-18 0 0,-53 0-1,-17 0-15,0 0 16,-1-18-1,19 18 17,16 0-17,1 0 1,-35 0-16,53-18 16,17 18-1,0-17 1,-17 17-1,-36 0 1,0 0 0,-17 0-1,-1 0 1,-34 0 109,-1 0-109,18 17-1,-18-17 1</inkml:trace>
  <inkml:trace contextRef="#ctx0" brushRef="#br0" timeOffset="-81718.84">4533 3193 0,'18'0'63,"-1"0"-32,1-18-15,0 18-1,-1 0-15,1-18 0,35 18 32,0 0-17,-36 0-15,36 0 16,18 0 0,0 18-1,-19-18 1,19 0-1,17 0 1,0 0 0,-17 0-1,17-18 1,18 18 0,0 0-1,70-17 1,-35 17-1,106 0 1,-35 0 15,-53 0-15,-89 0 0,-34 17-1,-19-17-15,1 0 16,17 0-1,-17 0 1,-1 0 15,19 0-15,-19 0 0,19 0-16,16 0 15,-16 0 1,-1 0-1,-53 0 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6T09:32:08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 9349 0,'-18'0'250,"36"0"-63,-1 0-187,1 0 16,-1 0-16,1 0 16,0 0-16,-1 0 0,36 0 15,-35 0-15,35 0 16,0 0 0,-18 0 15,0 0-16,-17 0 1,0 0-16,-1 17 16,18-17-1,-17 0 17,-36 0-17,1 0 1</inkml:trace>
  <inkml:trace contextRef="#ctx0" brushRef="#br0" timeOffset="3788.15">18221 9490 0,'-18'0'16,"1"-18"-16,-1 18 15,0 0-15,1 0 16,-1 0 15,1 0 47,-1 0-31,36 0 47,-1 0-78,1 0-1,-1 0 1,1 0-16,35 0 15,0 18 1,-18-18 0,-17 0-16,17 0 15,18 17 1,-18-17 0,1 0-1,-54 0 48</inkml:trace>
  <inkml:trace contextRef="#ctx0" brushRef="#br0" timeOffset="68501.67">25700 11994 0,'0'0'15,"0"18"-15,18 53 16,-1-54 0,1 36-16,-18 0 31,17-35-16,-17-1-15,18 1 16,0-18-16,-1 0 16,72 0-1,34-53 1,36-53 0,-71 53-1,-53 18-15,18 0 16,-35 0-1</inkml:trace>
  <inkml:trace contextRef="#ctx0" brushRef="#br0" timeOffset="74990.4">15416 14111 0,'-17'0'0,"17"-18"0,-18 18 15,18-17-15,-18 17 16,-17-35 0,35 52 15,-17 1-16,17-1 1,0 19 0,0-19-1,17 1-15,1-18 16,35 0 0,0-35 15,-36 35-31</inkml:trace>
  <inkml:trace contextRef="#ctx0" brushRef="#br0" timeOffset="92417.18">16704 6950 0,'-18'-18'15,"36"18"63,0-18-62,-1 18-16,36-17 16,53-18-1,-35-1 1,-36 36-16,71-35 16,-71 35-1,0-18 16,-52 18-15,-19 18 15</inkml:trace>
  <inkml:trace contextRef="#ctx0" brushRef="#br0" timeOffset="92863.98">16722 6720 0,'-18'-17'0,"18"34"47,18-17-31,-18 18-1,17-18-15,1 18 16,53 17-1,17 18 1,-18-18 0,-34-17-16,52 17 15,-18 0 17,-52-35-32</inkml:trace>
  <inkml:trace contextRef="#ctx0" brushRef="#br0" timeOffset="93699.98">16245 7444 0,'0'-18'0,"0"-17"31,-17 35-31,17-18 15,-18 18-15,-35 0 16,0-18 0,0 54-1,0-1 1,-17 36 0,35 17 15,17 0-16,53-18 1,18-52 0,-35 0-16,70-1 15,-53-17-15,36 0 16,-18 0-16</inkml:trace>
  <inkml:trace contextRef="#ctx0" brushRef="#br0" timeOffset="94701.04">16334 7232 0,'0'0'15,"0"-18"-15,0 1 16,0-1-16,0 0 15,0 1 1,0 34 15,-18 19-15,18-1-16,0 35 16,0 54-1,0-1 1,0-70-1,18-17 1,-18-19 0,0-34 15,0-1-15,0-35-1,0 18 1,35-18-1,-17 35 1,17 36 0,0 17-1,-35 0 1,0 18 0,0 0-1,18-35 1,-1-18-1,1-18-15,17 1 16,18-54 0,-18 18-1,-35 0 1,0 36 15,0-1-31,-17 0 16,-1 1-1,1 17 1,-1 0 0,0 35-1,1 18 1,17 17 0,0-17-1,35 0 1,-17-53-1,-1 0 1,18-53 0,-35 0-1,18 36 1,-18-36 0,18 18-1,-18 52 1,0 19-1,0-1 1,0-18-16,17 19 16,-17 17-1,18-18 1</inkml:trace>
  <inkml:trace contextRef="#ctx0" brushRef="#br0" timeOffset="95334.9">16686 7532 0,'0'-18'0,"0"-52"46,18 52-46,-18 0 0,18 1 16,-18-1 0,17 0-1,1 36 1,0 17 0,-1 18-1,1 35 1,-18 1-1,0-36 1,18-18 0,-18-18 15,0-69 0,0-1-15,0 35-16,0-53 15,0 1 1,17 17 0,1 35-1,-18 1-15,35 17 16,-17 0 0,17 53-1,0 0 1,-35-1-1,0 37 1,-17-36 0,17-18 15</inkml:trace>
  <inkml:trace contextRef="#ctx0" brushRef="#br0" timeOffset="95953.37">17022 7549 0,'0'-17'16,"0"34"-16,0-52 0,-18 35 15,18-17-15,0-1 0,0 0 16,18-17-1,-1 0 1,-17 17 0,18 18 15,-1 0-15,19 35-1,-1 18 1,-17 0-1,-18-18-15,0 18 16,0 18 0,-18-36-1,18-17 1,-18-36 15,18 1-15,0-19-16,-17-17 15,17 18 1,0 17 0,17-17-16,19 18 31,-19-19-15,19 19-1,-19 17 1,1 0-16,-1 17 15,-17 1-15,18 17 16,0 53 0,-18-17-1,0-36 1,0-17-16,0-1 16</inkml:trace>
  <inkml:trace contextRef="#ctx0" brushRef="#br0" timeOffset="96853.56">17480 7549 0,'-18'0'0,"36"0"0,-53-17 15,17 17 1,18-18-1,18 18 17,-18 18-17,0-1 1,17 1 0,1 0-1,0-18-15,17 0 16,18-18-1,0-17 1,-53-18 15,0 18-15,-18 17-16,-17 0 16,17 18-1,-35 36 1,36 17-1,-1-1 1,18-34-16,-18 17 16,18 18-1,36-17 1,34-36 0,-17 0-1,18-53 1,-1-36-1,-34-16 1,-19 16 15,-17 54-31,0-18 16,0-17 0,-17 17-1,-1 35 1,0 18 15,18 18 0,-17-1-15,17 19 0,-18 52-1,18-35 1,0-18-16,-18 71 15,18-53 1,18 17 0,0 1 15,17-36-15,0 0-1,-35-17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6T09:34:42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9754 10142 0,'0'0'0,"-17"18"0,-1-18 15,-35 0 1,35 0-16,-52 18 16,-18 17-1,-18 0 1,35 0-1,-17 36 1,18 17 0,-1 53-1,36-35 1,17-53-16,-17 71 16,0 87-1,17-17 1,18-17 15,35-54-15,53 71-1,18 35 1,0 18 0,-18-106-1,-35-70-15,35 35 16,71 0-1,53-36 1,35-34 0,-53-19-1,123 18 1,-35-17 0,-123-18-1</inkml:trace>
  <inkml:trace contextRef="#ctx0" brushRef="#br0" timeOffset="967.76">9754 10054 0,'0'18'16,"18"-18"0,0 0-1,-1 0 1,18-18-16,107 18 31,16-17-15,-69 17-16,105 0 15,88 0 1,-18 17 0,-17 54-1,-88-18 1,106 52-1,-18 1 1,-36 18 0,-17 17-1,-88-18 1,35 71 0,-35 18-1,-35 17 16,-1-70-15,-35-71-16,18 71 16,36 70-1,-72 1 1,-123-36 0,-35-88-1,71-54-15,-107 37 16,-70-1-1,89-35 1,-89-18 0,-36-35-1,89-35 1</inkml:trace>
  <inkml:trace contextRef="#ctx0" brushRef="#br0" timeOffset="1784.5">10583 11448 0,'0'-18'16,"0"36"-16,-17-54 0,-1 1 16,-17 17-1,0 1-15,-71-1 32,17 18-17,-52 18 1,53 35-1,53 0 1,35-18 0,70 0-1,36 18 1,53-18 0,-71-17-1,53 17 1,-52 1-1,-37-1 1,-87 18 0,-18-36-1,36 1 1,-54 0-16,-17-18 16,35-18 15,18-35-16</inkml:trace>
  <inkml:trace contextRef="#ctx0" brushRef="#br0" timeOffset="2051.64">10918 11553 0,'0'-17'16,"0"34"-16,0-69 0,0 34 16,0 0-16,0 1 0,0-1 15,0 36 17,18 17-17,-18 18 1,0-18-16,0 53 15,0 36 1,0-54-16</inkml:trace>
  <inkml:trace contextRef="#ctx0" brushRef="#br0" timeOffset="2602.62">11342 11465 0,'17'-17'0,"-34"34"0,34-52 15,1 35-15,0-18 0,-1 18 16,-17 36 15,18 87-15,-18 18-1,18 0 1,-1-70 0,-34-106 15,-19-89-15,1-17-1,0 70-15,17-70 16,1-17-1,17 69 1,52 54 0,37 17-1,-1 54 1,18 34 15,-53 36-15,-36-71-16,-17 36 15,-35 0 1,-53-1 0,-36-52-1,18-18 1,89-18-16</inkml:trace>
  <inkml:trace contextRef="#ctx0" brushRef="#br0" timeOffset="4187.75">21184 10160 0,'0'-18'15,"0"36"-15,0-53 0,0-1 16,-35 1 0,-18 35-1,-35 0 1,0 35 0,35-17-1,-53 35 1,53-18-16,-88 71 15,-106 71 1,18 69 0,140-69-1,37 105 1,140-17 0,106 17-1,70 35 1,-52-123-1,-88-88-15,122 35 16,143-17 0,-1-107 15,-36-87-15,-122-1-1,-125 36-15,107-71 16,88-70-1,-71-53 1,-88 52 0,-17-123-1,-124-70 1,-194-1 0,-247 89-1,53 141 1,-229 18-1,87 87 1,230 72 0</inkml:trace>
  <inkml:trace contextRef="#ctx0" brushRef="#br0" timeOffset="4638.39">20585 10795 0,'17'-18'15,"-34"36"-15,52-71 0,-17 35 0,-1 1 16,36-18-1,18 17 1,-54 71 0,-52 88-1,0-18 1,17-52-16,-17 52 16,35 36-1,0-106-15</inkml:trace>
  <inkml:trace contextRef="#ctx0" brushRef="#br0" timeOffset="5004.96">21184 10777 0,'18'-35'15,"-36"70"-15,54-105 0,-36 35 16,0 17-16,0-17 15,-18 17 1,-35 36 0,0 35-1,18-18-15,-53 53 16,-18 35 0,35-34-1,54-72 1,17 1-1,35 0 1,18 17 15,17 18-15,-34 0 0,-1 17-1,-17-34-15</inkml:trace>
  <inkml:trace contextRef="#ctx0" brushRef="#br0" timeOffset="5755.46">21396 10989 0,'0'-18'0,"0"36"0,0-53 0,-18 35 16,18-18-16,-17 0 15,-1 36 1,18 0 0,0-1-1,0 36 1,35 0 0,1-18-1,17-70 1,-36-18-1,1 36-15,-18-54 16,-18 1 0,-88 52-1,0 71 1,36 0 0,35 70-1,35-35 1,53 1-1,70-36 17,-35-36-17,53-52 1,-35-53 0,-106-71-1,-17 53 1,-19-35-1,1 70 1,70 89 15,-17-18-31,35 35 16,17 1 0,-34 34-1,-36 36 1,-53-35-1,-18 52 1,36-17 15,53-53-15,34-36 0,-16-17-16,34-17 15,19-1-15</inkml:trace>
  <inkml:trace contextRef="#ctx0" brushRef="#br0" timeOffset="6774.02">21943 11024 0,'-18'0'0,"36"0"0,-53-17 15,17-19-15,36 1 16,17-18-1,35 18 17,-17 70-17,-35 36 1,-18-36-16,0 71 16,-35 35-1,-1-35 1,19-53-1,34-106 17,-17 18-32,18-71 15,0-53 1,-1 71 0,1 35-16,-18 18 15,35 52 1,18 18-1,0 36 17,-18-18-17,-17 35 1,-18 0 0,-18-17-1,36-18 1,17-53-1,53-35 1,1-36 0,-19-17-1,-35 17 1,-17 54-16,-18-36 16,-35-18-1,-18 53 1,0 18 15,35 36-15,1 34-1,17 18 1,17 18 0,1-53-1,0-17-15,17-1 16,71-18-1,35-52 1,0-88 0,-71-18-1,1-106 1,-89 53 0,-35 88-1,18 88 1,0 18-1,0 35 1,-1 89 0,36 52-1,36 18 1,-1-88 0,-17 35-1,-1-35 1,-17-88-16</inkml:trace>
  <inkml:trace contextRef="#ctx0" brushRef="#br0" timeOffset="8057.26">11906 11518 0,'-17'0'32,"34"0"77,1 0-93,0 0-1,-1 0-15,1 0 16,35 0 0,17 0-1,-34 0 1,-54 0 31</inkml:trace>
  <inkml:trace contextRef="#ctx0" brushRef="#br0" timeOffset="9499.43">20655 11536 0,'0'0'0,"18"0"31,-1 0-15,1 0 0,0 0-16,-1 0 31,1 0-16,0 0 32,-18-18-15,17 18-1,1 0 31,0 0-30,-1 0-17,-17 18 1,-17-18-1,-1 17 1,0-17 0,18 18-1,-17-18 1</inkml:trace>
  <inkml:trace contextRef="#ctx0" brushRef="#br0" timeOffset="10611.54">20690 11606 0,'0'-17'15,"18"17"17,-18 17-1,0 1-15,18-18-1,-1 18 1,-17-1-16,18-17 15,-18 18-15,18-18 16,17 0 0,0-18-1,18 1 17,-35-1-32</inkml:trace>
  <inkml:trace contextRef="#ctx0" brushRef="#br0" timeOffset="12578.5">15363 13088 0,'0'-18'15,"0"36"-15,-17-53 0,17 17 16,-35-17-16,-1 0 16,19 17-1,17 0 1,0 36 31,-18 17-32,0 18 1,18 0-16,0 53 16,-17-18-16,17 71 15,17 123 1,1 71 0,-36 70-1,1-88 1,-36 177-1,-35-54 1,17-140 15,53-248-31</inkml:trace>
  <inkml:trace contextRef="#ctx0" brushRef="#br0" timeOffset="13998.73">15169 12559 0,'-17'0'0,"34"0"0,-52 0 16,53 0 31,-18 18-47,17-18 15,19 0-15,17 0 16,105 17-1,72-34 1,87-19 0,-88 1-1,107 0 1,-72 17 0,-87 18-1,-72-18 1,-87 18-1,0 0 1,-1 18 31,-17 0-31,18-1-1,-18 36 1,0 18-1,-18 17 1,18-53-16,-17 71 16,34 53-1,54 53 1,35 17 0,0 0-1,-54-52 1,-16 69-1,-19-16 17,-17-1-17,0-88 1,18 71 0,-36 0-1,1-18 1,-19-71-1,19-52-15,-1 52 16,-17 53 0,35-17-1,0-35 1,0-36 0,-18 0-1,-17-35 1,0 0-1,-1-35 17,-16-1-17,-19-17 1,-52 0 0,-54 0-1,36 0 1,-124 0-1,-228 0 1,210 0 0,36 18-1,124-18-15,-71 0 16,17 17 0,107-17-1</inkml:trace>
  <inkml:trace contextRef="#ctx0" brushRef="#br0" timeOffset="15300.23">15240 13511 0,'-18'0'31,"1"0"-15,-1-17-16,0 17 15,1 0 1,-1 0-16,36 0 31,-1 0-15,1 0-1,35 17 1,88-17 0,36-17-1,-72-1-15,142 18 16,141-18-1,-17 18 1,-71 18 0,-142 0-1,19-1 1,-89 1 0,-70-18-1,-1 0 16,1 0-15,-36 18-16</inkml:trace>
  <inkml:trace contextRef="#ctx0" brushRef="#br0" timeOffset="16101.02">15381 14146 0,'-18'0'0,"-34"0"32,34 0-17,18 18-15,-18-18 16,36 0 46,0 0-46,-1 0-16,18 0 16,18 0-16,71 0 15,-36 0-15,106-18 16,282 1 15,-229 17-15,141 0-1,-123 0 1,88 17 0,-142-17-1,-122 18 1</inkml:trace>
  <inkml:trace contextRef="#ctx0" brushRef="#br0" timeOffset="17401.75">10513 10513 0,'0'-18'0,"0"36"15,0-53 1,0 17-16,0 0 15,-18 1 1,1 34 15,-1 36-15,0-18-16,-17 54 16,17-36-16,-17 52 15,17 36 1,18-52-1,0-72 1,0-34 0,0-72-1,18-69 1,17 17 15,1 35-15,-19 71-1,19 35 1,-1 35 0,35 35-1,-17 1 1,35 52 0,-17-34-1,-36-37 1,-35-34-16</inkml:trace>
  <inkml:trace contextRef="#ctx0" brushRef="#br0" timeOffset="17568.32">10425 10830 0,'-36'0'0,"72"0"0,-89 18 15,17 0 1,54-18-1,0-18 1,52-17 0,-17 17-16,35 0 15</inkml:trace>
  <inkml:trace contextRef="#ctx0" brushRef="#br0" timeOffset="19170.47">15381 14852 0,'-70'0'32,"34"0"-32,1 0 15,-18 0-15,0 0 32,71 0-17,-1 0 1,19 0-16,52-18 15,124 1 1,70-1 0,88 18-1,-70-18 1,265-17 0,34-18-1,-105 53 1,-300 0-1,-123 18 1</inkml:trace>
  <inkml:trace contextRef="#ctx0" brushRef="#br0" timeOffset="20889.22">15716 12929 0,'0'0'0,"18"0"31,-18-17 0,0-1 1,0 0-17,18 18 32,-18 18-31,0 0-1,0 17-15,-18 18 16,-17 53 0,17 35-1,-17 0 1,17-88 0,0-18-1,18-53 1,18-52-1,0-71 1,-1 53 15,1-18-15,0 35 0,-18 36-1,17 17 1,19 18-1,-19 0-15,18 18 16,18 35 0,-17 53-1,-1-36 1,18 18 0,-18-17-1,-17-53 1</inkml:trace>
  <inkml:trace contextRef="#ctx0" brushRef="#br0" timeOffset="21089.22">15734 13159 0,'0'0'0,"18"0"31,-18-18-31,70-17 16,-17 17-1,0 18-15,-18-18 16</inkml:trace>
  <inkml:trace contextRef="#ctx0" brushRef="#br0" timeOffset="21791.58">16210 12771 0,'0'0'0,"18"0"0,-18-18 16,-18 18 46,18 18-46,-18-18 15,18 17 1,0 1-17,-17-1-15,17 1 16,-18 17-1,1 1 1</inkml:trace>
  <inkml:trace contextRef="#ctx0" brushRef="#br0" timeOffset="22541.15">16563 13000 0,'0'-18'0,"0"36"0,-18-53 0,18 17 16,-17 0 0,-1 1-1,0 17 1,1 17-16,-1 1 16,-17 53-1,17 34 1,36-16 15,35-1-15,-18-71-1,36-34 1,-19-54 0,-34-35-1,-53 53 1,17 18-16,-35 35 15,0 0 1</inkml:trace>
  <inkml:trace contextRef="#ctx0" brushRef="#br0" timeOffset="23160.44">16828 12806 0,'-18'-18'0,"36"36"0,-54-36 16,19 18-1,-1 0 1,18 18-16,0 17 16,0-17-16,0 35 15,0 53 16,18 52-31</inkml:trace>
  <inkml:trace contextRef="#ctx0" brushRef="#br0" timeOffset="24243.17">15840 13988 0,'0'0'0,"-18"-18"16,0 0-16,1-17 15,17 17 1,0 1-16,0-1 16,0 1-1,17-19 1,-17 19-1,0-19 1,0 19 0,0-1-1,18 0 1,-18 1 0,18 17-1,-18 17 32,-18-17-31,0 36-1,1 17 1,-18 35 0,-1 0-1,36-53 1,0-17-16,0 0 15,18-18 1,0-53 0,17-36-1,-18-16 1,1 34 0,17 0 15,18 54-16,0 52 1,-18 18 0,-35-18-16,36 36 15,-1 52 1,18-34 0,-53-72-16</inkml:trace>
  <inkml:trace contextRef="#ctx0" brushRef="#br0" timeOffset="24425.96">15822 13935 0,'-35'0'0,"70"0"0,-88 0 16,18 0-16,35-18 31,53-17-16,0 17 1,-18 1-16</inkml:trace>
  <inkml:trace contextRef="#ctx0" brushRef="#br0" timeOffset="24677.07">16228 13670 0,'0'-18'16,"0"36"-16,0-71 0,0 36 0,0-19 15,0 19-15,0-36 16,0 35 0,-18 53 15,0 18-16,1 71 1,-1-71-16</inkml:trace>
  <inkml:trace contextRef="#ctx0" brushRef="#br0" timeOffset="25193.76">16581 13811 0,'0'0'15,"-18"-17"1,18-1-16,-18 18 31,1 18-15,-1-1-16,0 36 15,1 53 1,34 0 0,1-53-1,0-36-15,17-17 16,35-35 15,-17-53-15,-53-36-1,-53 36 1,18 71 0,18 17-16</inkml:trace>
  <inkml:trace contextRef="#ctx0" brushRef="#br0" timeOffset="25644.04">16863 13864 0,'17'-17'0,"-34"34"0,52-52 16,-17 17-16,-18-17 0,17 0 15,1-1 1,-18 19 15,-18 34 0,1 1-31,-19 0 16,-16-1 0,34-17-1,36-17 1,17-19 0,18 19-1,-18 17 1,-35 53-1,-35 17 1,17-34-16,-17 34 16,-18 1-1,35-36 1,71-35 15,0-18-15,-35 1-16</inkml:trace>
  <inkml:trace contextRef="#ctx0" brushRef="#br0" timeOffset="26261.77">15981 14358 0,'0'-18'16,"-18"-34"15,18 69 1,0 1-32,-17 17 15,17-17-15,-18 70 16,18-35-16,-18 17 15,1 19 1,17-37 0,0-87 15,0 0-15,17-53-1,19-71 1,16 36-1,-16 70 1,-1 70 0,0 71-1,1 18 1,34 18 0,-35-71-1,1-18 1</inkml:trace>
  <inkml:trace contextRef="#ctx0" brushRef="#br0" timeOffset="26448.2">15928 14587 0,'0'0'0,"-35"0"0,17 0 15,36-17 16,70-36-15,18 0 0,-71 35-16</inkml:trace>
  <inkml:trace contextRef="#ctx0" brushRef="#br0" timeOffset="26663.74">16422 14288 0,'0'0'0,"0"-18"0,35-70 15,-17 17 1,-18 53 15,-18 18-31,0 36 16,-17 34-1,0 36 1</inkml:trace>
  <inkml:trace contextRef="#ctx0" brushRef="#br0" timeOffset="27212.83">16669 14393 0,'0'0'15,"0"-17"-15,0-1 16,0 0 0,-18 18-1,0 0 1,-34 53-1,16 36 1,19-19 0,17-35-1,0 18 1,17-17-16,19-1 16,52 0-1,0-70 1,-53-18-1,-17 18-15,0-54 16,-71-34 0,-18 70-1,36 53-15</inkml:trace>
  <inkml:trace contextRef="#ctx0" brushRef="#br0" timeOffset="27662.74">17092 14393 0,'35'-35'0,"-70"70"0,88-105 16,-35 52-16,-1-17 16,1 0-1,0 17 1,-36 18-1,-35 35 1,-53 18 0,36-35-1,52-1-15,-17-17 16,17-17 0,71-18-1,35-18 1,-17 35-1,-36 18-15,18 0 16,-71 88 0,-70 36 15,0-1-15,88-70-1,53-35 1,35-18-1,-53-18-15</inkml:trace>
  <inkml:trace contextRef="#ctx0" brushRef="#br0" timeOffset="29465.24">13723 11730 0,'-18'0'0,"18"-18"16,0 1 0,0-1-1,18 18 1,-18-18 0,35 1-1,71-1 1,88 0-1,-17 1 1,-72-1 0,125 0-1,158 1 1,-18-18 0,1-1-1,-107 1 1,-140 35-16,140-53 15,142 0 1,-283 18-16,160-18 16,122-18-1,-158 36 1,36-35 0,-54 34-1,-53 1 1,-70 0-1,-53 35 1,17-18 0,36 18-1,35-18 1,36-17 0,-36 18-1,53-1 1,-71-17-1,-70 35 1,-70 0 0,-19 0-1,1 17 1</inkml:trace>
  <inkml:trace contextRef="#ctx0" brushRef="#br0" timeOffset="29850.18">19279 10689 0,'-17'-17'16,"34"34"-16,-52-34 0,17-1 15,18 0-15,-17 1 16,-1 17-1,0 0 1,18 17 0,36 19-1,52-1 1,35 0 0,-52-17-1,17-1 1,-88 19 15,-35 34-15,0 1-1,-1-36-15,-17 36 16,-35 52 0</inkml:trace>
  <inkml:trace contextRef="#ctx0" brushRef="#br0" timeOffset="31417.98">15152 15575 0,'-18'0'0,"36"0"0,-53 0 16,17 0-16,0 18 15,1-1 16,-19 1-15,19 0 0,-1-18-16,0 17 15,-17-17 1,17 0 15,54 0-15,17 0-1,88 18 1,35-18 0,-17 0-1,-71 0-15,89 0 16,105 0 0,18 18 15,35-18-16,-88 0 1,-106 0-16,106 0 16,106 0-1,-71-18 1,-106 0 0,-105 18-1,-54 0 1,-52 0-1,-18 0 1</inkml:trace>
  <inkml:trace contextRef="#ctx0" brushRef="#br0" timeOffset="33452.87">15769 15099 0,'0'-18'32,"0"1"-32,35 17 15,-17 0 1,0 0 0,-18 53-1,0-1 1,0-16-16,-18 34 15,-17 18 1,17-17 0,18-53-1</inkml:trace>
  <inkml:trace contextRef="#ctx0" brushRef="#br0" timeOffset="33820.57">16175 15169 0,'17'-17'0,"-34"34"0,52-69 16,-35 34-16,0-17 15,-18 17 1,1 18 0,-1 0-16,-17 35 15,0-35-15,-18 36 16,-18 16-1,-17-16 1,35-1 0,18-17-1,17-18 17,36 17-17,35 1 1,17 17-1,1 0 1,-1-17 0,-52 0-16</inkml:trace>
  <inkml:trace contextRef="#ctx0" brushRef="#br0" timeOffset="34938.47">16633 15117 0,'0'0'0,"18"0"16,-18-18-16,0 0 15,18 1-15,-18-1 16,0 0-1,-18 18 17,0 0-17,1 18 1,-36 35 0,0 17-1,18 19 1,35-1-1,35-35 1,36-36 0,17-34-1,-18-19 1,1-34 0,-89 17-1,-35 0 1,-17 53-1,34 18 1,19-1 0</inkml:trace>
  <inkml:trace contextRef="#ctx0" brushRef="#br0" timeOffset="35171.68">16951 15169 0,'18'-17'0,"-36"34"0,36-52 15,-18 18-15,17-19 16,-17 1 0,0 53-1,0 35 1,0-18-16,-17 35 15,-1-17-15</inkml:trace>
  <inkml:trace contextRef="#ctx0" brushRef="#br0" timeOffset="36239.35">15787 15998 0,'17'-17'0,"-34"34"0,34-52 0,-17 18 15,0-36 1,18 70 15,-18 19-31,0 16 16,18 72 0,-36-18-1,0-53 1,1-36-1,70-52 17,35-71-1,-18 18-15,-52 53-16,35-36 15,-18 1 1,-17 52-1,-36 18 1,-17 35 0,17-35-16,-17 36 15,-35 34 1,17 1 0,35-18-1,18-36 1,18 1-1,35-18 1,-1 0 15,-34 17-15,0 1-16,-1 0 16,1-1-16,0-17 0</inkml:trace>
  <inkml:trace contextRef="#ctx0" brushRef="#br0" timeOffset="36844.65">16581 15822 0,'-18'-18'0,"18"-17"15,0 18 1,0-1 0,-18 18-1,1 53 16,-19 0-31,19-18 16,-19 36 0,19 34-1,17-34 1,53-53 0,-18-18-1,0-18-15,1-17 16,16-71-1,-34 18 1,-53 17 0,17 53-1,1 18-15,-19 36 16</inkml:trace>
  <inkml:trace contextRef="#ctx0" brushRef="#br0" timeOffset="37824.11">16951 15822 0,'18'-18'32,"-1"18"-32,-17-17 15,18 17 1,-18 17-1,-18 1 1,-17 17 0,0-17-1,17 0-15,-35-1 16,18-17 0,0-35-1,35 0 1,53-1 15,-18 19-15,53-1-1,-53 53 1,-35 18 0,0-17-16,-53 34 15,0 36 1,1-35-1,52-36 1,52-53 0,1 1-1</inkml:trace>
  <inkml:trace contextRef="#ctx0" brushRef="#br0" timeOffset="38658.61">17110 14552 0,'-18'0'16,"18"-18"15,18 18 32,-1 0-48,1 0-15,0 0 16,-1 18-16,19 0 16,-19-18-16,18 17 15,-17 1-15,-18 17 16,-35 18 0,-71 0-1,35-35 16,36-1-31,-35 1 0</inkml:trace>
  <inkml:trace contextRef="#ctx0" brushRef="#br0" timeOffset="39779.25">15258 16351 0,'0'-17'0,"0"34"0,0-52 16,0 17 0,-18 18-1,18 18 17,0 17-32,0 36 15,0-36 1,0 53-1,0 89 1,-18 70 0,-17 52-1,0-122 1,17-89-16,18 36 16,-17-36-1,34-106 1,18-70-1</inkml:trace>
  <inkml:trace contextRef="#ctx0" brushRef="#br0" timeOffset="40894.37">15152 16916 0,'-18'-18'0,"36"36"0,-53-54 0,17 19 16,-17-36 0,17 35-1,36 1 1,-18-1-16,35 0 15,35 1 1,54-1 0,52-17-1,-17-1 1,141 1 0,53-18 15,-53 0-16,-89 18 1,-140 35 0,-36 0-1,36-18 1,17 18 0,-18-17-1,-52 17-15,35 0 16,-18-18-1,-35 36 17,18-18-32,-1 0 15,19 0 1,17 0 0,17-18 15,-52 18-16,-1 0-15,1 0 16,0 18 0,17 17-1,18-35 1,0 0 0,35-18-1,-35 1 1,-53 34-1,0 1 1,-18 17-16,1 18 16,-36 35-1,0 54 1,0 52 15,18-53-15,17-88-16,-17 70 15,17 36 1,0-89 0,-17-52-1,18-18 1,-54 0 0,-70 0-1,-88 35 1,-36-17-1,89-18 1,-54 0 0,1 35-1,35 36 1,88-18 15,-17 17-15,87-52-16</inkml:trace>
  <inkml:trace contextRef="#ctx0" brushRef="#br0" timeOffset="41328.54">16069 16898 0,'-18'-18'0,"36"36"0,-36-71 16,1 36-16,-1-1 15,0 0 1,36 36 0,0 35-1,17 53 1,-35 35-1,0-53 1,0-53-16,0 18 16,0-35-16,18-18 15</inkml:trace>
  <inkml:trace contextRef="#ctx0" brushRef="#br0" timeOffset="41662.08">16245 16880 0,'18'-35'0,"-36"70"0,36-105 16,17 17 0,-35 35-1,0 36 1,-35 35 0,-36 35-1,1 0 1,35-17-1,35-36 1,17-35 15,19 18-15,-19 17 15,18-17-31,1 17 16,52 0-1,-53-17-15</inkml:trace>
  <inkml:trace contextRef="#ctx0" brushRef="#br0" timeOffset="42212.34">16739 16845 0,'0'-17'16,"0"34"-16,0-52 0,0 17 15,0 1 1,0-1-16,0 0 16,-17 18 15,-1 36-15,0-19-16,1 54 15,17-54-15,-18 72 16,18-1-1,35 0 1,36-35 15,0-35-15,-1-54 0,-35-17-1,-35-52 1,-35 34-1,17 36-15,-34-18 16,-19 18 0,36 35-1,17 17-15</inkml:trace>
  <inkml:trace contextRef="#ctx0" brushRef="#br0" timeOffset="42763.48">17163 16686 0,'0'0'0,"-18"-17"0,0 17 15,1 0 1,-19 0 0,36-18-1,18 18 1,17-18 0,18 1-1,-17 34 1,-19 19-1,-17 34 1,-35 19 0,17-19 15,1-52-31,-1-18 31,36-18-15,-1 18-1,54 0 1,-18 18 0,-36-1-16,36 19 15,0 17 1,-70 17 0,-89-17-1,0-35 1</inkml:trace>
  <inkml:trace contextRef="#ctx0" brushRef="#br0" timeOffset="59713.63">14270 13811 0,'-18'0'0,"36"0"0,-53 0 15,-1 0 1,19 0-16,-19 0 16,1 0-1,17 0 1,36 0 62,0 0-62,-1 0-16,1 0 15,17 0-15,1 0 16,34 0-16,89 0 15,-53-17 1,17 17 15,-17-18-15,-35 18 0,-36 0-1,-18 0-15,1 0 16,-36 0 15,1 0-15,-1 0 15</inkml:trace>
  <inkml:trace contextRef="#ctx0" brushRef="#br0" timeOffset="60164.81">14623 13564 0,'0'-17'15,"0"34"-15,0-52 0,-18 17 0,0 1 16,1-1-1,-1 18 1,18 18 15,0-1-31,0 19 16,35-19 0,-17 1-1,17 0-15,18-1 16,53 18-1,-18 1 17,-17 17-17,-54-36 1,-17 1-16,0 17 16,-53 18-1,1 0 1,-54 0-1,53-35-15</inkml:trace>
  <inkml:trace contextRef="#ctx0" brushRef="#br0" timeOffset="62283.01">13847 16263 0,'0'-18'32,"0"1"-1,17 17-15,1 0-1,-1 0 1,19 0-1,17 17 1,-18-17-16,18 0 16,-18 0-16,18-17 15,18-1 1,-18 18 0,-36 0 15</inkml:trace>
  <inkml:trace contextRef="#ctx0" brushRef="#br0" timeOffset="62701.46">14093 15981 0,'0'-18'0,"0"36"0,-17-53 16,17 17-1,-18 18-15,18 18 32,0-1-17,0 1 1,18-18-16,-1 17 31,1 19-15,17-1-1,54 0 1,52 1 0,0-19-1,-71-17 1,-52 0-16,0 18 15,-71 35 1,-88 53 0,70-71-1</inkml:trace>
  <inkml:trace contextRef="#ctx0" brushRef="#br0" timeOffset="65979.22">7549 13088 0,'18'0'31,"0"0"-31,17 0 0,0 0 16,-17 0-1,-18 18 1,18-18-16,-1 35 15,54 0 1,52 36 0,107-18 15,-19-36-15,-87 1-16,158 0 15,159-1 1,-53 1-1,-159 17 1,-123-17 0,-106-1-1,-18-17 1,1 0-16</inkml:trace>
  <inkml:trace contextRef="#ctx0" brushRef="#br0" timeOffset="66715.14">8184 13617 0,'0'-17'0,"0"34"0,18-70 0,0 36 16,-18-72-1,-18 37 1,0 34 0,1 18-1,17 35 1,-18 71-1,18 0 1,-17-36 0,-1 72-16,-35 157 31,-18 107-15,1 35-1,35-159 1,35 106-1,35-70 1,-35-107 0,0-105-1,0-88 1,18-36 0,-1-17-1,-17 0 1,0-1-1,18 19 1,35 17 15,88-18-15,141 1 0,-35-1-1,212 18 1,34 0-1,-52 0 1,-247-18 0,-123 1-16,17-19 15,-52-34 1</inkml:trace>
  <inkml:trace contextRef="#ctx0" brushRef="#br0" timeOffset="67247.2">10266 13811 0,'0'-17'16,"0"34"-16,0-70 0,0 36 15,0-54-15,0 1 16,-18 17 15,18 35-31,-35-17 16,17 52 0,1 89-1,-1 141 1,18 0-1,18 353 1,-1-283 0,19 124-1,-1-194 1,-18 0 0,1-176-1</inkml:trace>
  <inkml:trace contextRef="#ctx0" brushRef="#br0" timeOffset="68147.69">9754 12418 0,'0'-18'16,"0"36"-16,18-36 0,-36 18 15,1 18 1,-19-1 0,19 1-16,-36 35 15,-53 53 1,-35 53 15,35-54-15,36-69-16,-19 52 15,-17 18 1,89-71 0,17-53-1,35-17 1,-35 17-16</inkml:trace>
  <inkml:trace contextRef="#ctx0" brushRef="#br0" timeOffset="68665.5">9049 12753 0,'0'0'16,"17"0"-16,1-18 16,-18 36 30,0 0-46,-18 34 16,18 19 15,0-36-31,18 36 16,0-18 0,17-36-1,0 1 1,18-18-1,-18-18 1</inkml:trace>
  <inkml:trace contextRef="#ctx0" brushRef="#br0" timeOffset="69115.89">9525 12559 0,'0'0'0,"-18"-18"0,18 1 15,0-1 1,0-17 0,-17 17-1,17 0 1,0 1-1,0 34 17,35 1-17,-17-18-15,52 0 16,-35 0-16,36 0 16,-18-18-1,-35 36 16,-71 53-15,17-1 0,19 18-1,17 1 1,17-54 0,-17-18-16</inkml:trace>
  <inkml:trace contextRef="#ctx0" brushRef="#br0" timeOffset="70300.6">9013 13917 0,'0'0'15,"0"-18"-15,-17 1 0,-1-18 16,1 17-1,-19 18 17,-17 18-17,18-1-15,-35 54 16,-36 52 0,35 54-1,53-36 1,54-71-1,-19-34-15,36-1 16,-17-35 0,34-35-1,-17-18 1,-18 0 0,1-18-1,-19 18 16,19 18-15,-1 35 0,-18 0-16,19 0 15,-1 53 1,-35 35 0,-18 18-1,1-53 1,-1-18-1,18-17 1,-18-36 0,36-35-1,0 36-15,17-54 16,89-35 0,17 18-1,-53 17 16,-53 18-15,0 1 0,-52-1-1,-19 35 1,-52 18 0,35 35-1,-17 53 1,35 18-1,52 0 1,1-35 0,52 17-1,19-35 1,16-53 0,1-53-1,-71 18 16,-17-18-15,-36 53-16</inkml:trace>
  <inkml:trace contextRef="#ctx0" brushRef="#br0" timeOffset="132091.76">10689 12241 0,'0'-17'16,"-17"-1"-1,-1 0 1,0 1-1,-35-1 1,-35 1 0,53 17-1,-36 35 1,36 35 0,35 1-1,18-18 1,-1-18-1,1 0 1,17 1 15,1-19-15,-19 1-16,36 17 16,18 18-1,-36 0 1,-35-18-1,-53 1 1,18-19 0,-18-34-1,35-19 1</inkml:trace>
  <inkml:trace contextRef="#ctx0" brushRef="#br0" timeOffset="132574.64">10760 12541 0,'0'-17'16,"0"34"-16,0-52 0,-18 17 15,18 1 1,18 17-1,-1 17 1,36 1 0,-17 0-1,-19-18 1,1 0 0,-18-18-1,0-17 1,-18-18 15,1 35-15,-19 18-1,36 18-15,-35-1 16,-18 54 0,35 0-1,36-19 1,53 19-1,34-36 1,1-17 0,-70-18-16</inkml:trace>
  <inkml:trace contextRef="#ctx0" brushRef="#br0" timeOffset="133693.79">11095 12453 0,'-18'-18'0,"36"36"0,-53-53 15,35 17 1,-18 0 0,0 18-1,36-17 1,0-1 0,-1 1-16,18 17 15,36 0 1,-18 70-1,-18 18 1,-52 18 0,-1-53-1,-17 0 1,17-35 0,-17-54-1,-1-34 16,36-18-15,18-18 0,35 35-1,0 54 1,18 52 0,17 71-1,-18 0 1,-17-18-1,-35-53 1,-1-17 0,1-18-1,35-53 1,35-35 0,-52 17-1,16-35 16,-34 18-15,-36 0 0,1 35-1,-1 18-15,18-1 16,0-17 0,35 71-1,18 53 1,-35 17-1,0-35-15,-1 52 16,1 54 0,-18-53-1,18-53 1,-1-71 15,-17 1-15,0-36-1,-17-35 1,-19 35 0,19 35-16,-36 0 15,-35 18 1,-1 53 0,54 0-1,17 0 1,18-35-16,0 35 15,18 0 1,35 0 0,-18-36-1,-17 1-15,35-18 16,35 0 0,-35-18 15,-18 1-16,-35-1 1,0 0 0,0 1-1</inkml:trace>
  <inkml:trace contextRef="#ctx0" brushRef="#br0" timeOffset="147580.26">24342 13564 0,'0'0'0,"17"0"32,1 18-32,0-18 15,-18 18 17,0-1-17,0 36 1,-18 88-1,18-35 1,0-71-16,0 54 16,18-1-1,17-53 1,-17-35 0,-1-35-1,1 17-15,17-52 16,53-54-1,18 18 1,-35 0 0,-54 71 15,-17 17-31,18-17 16,-36 35-1,-52 53 1,-1 35-1,1 36 1,17-71 0,17 17-1,19-52 1,17 0 0,17-18-1,1 17 1,53 36-1,17 0 1,-18-18 15,-52-17-31</inkml:trace>
  <inkml:trace contextRef="#ctx0" brushRef="#br0" timeOffset="148298.01">24906 13952 0,'-18'-17'0,"36"34"0,-71-52 16,36 17-16,17 1 15,0-54 1,17 36-1,1 17-15,17-35 16,18 18 15,0 53-15,0 88 0,-53-18-1,0-35-15,-35 53 16,-1-1-1,19-69 1,17-54 0,0-17-1,17-89 1,19-34 0,-19 16-1,1 89 1,35 53 15,-18 36-31,36 52 31,-18 18-15,-36-53 0,-17 17-1,-35-17 1,17-35-1,1-106 17,17 52-32,35-69 15,18-37 1,0 37 0,0 105-1,-36 17-15,19 71 16,-1 71-1,-18-35 1</inkml:trace>
  <inkml:trace contextRef="#ctx0" brushRef="#br0" timeOffset="153186.23">24783 14093 0,'17'0'0,"-34"0"0,52-35 16,-35 18-16,0-1 15,-53-70 1,-88 52 0,0 36-1,70 18-15,-88 35 16,-17 53-1,158-18 1,124-17 0,141-36-1,-53-35 1,141-35 15,-70-36-15,-71-35-1,-159 53 1,-70-35 0,-124 53-1,-52 52 1,52 54 0,124-18-1,87 35 1,90-53-1,69-17 1,-52-53 0,-88 17-16,70-35 15,-18-88 1,-105 0 15,-159 53-15,-36 88-1,89 17-15,-106 72 16,-35 69 0,158-17-1,124-52 1,18-89 0,87-53-1,-16-53 1,-90-35-1,-69 88 1,-89 35 0</inkml:trace>
  <inkml:trace contextRef="#ctx0" brushRef="#br0" timeOffset="153720.41">25418 14870 0,'17'-36'16,"-34"72"-16,34-107 0,-17 36 16,-17-18-16,-1 18 15,0 17-15,-35 18 16,36 0 0,-54 35-1,-35 53 1,18 1-1,71-1 1,34-35 0,71 0-1,54 0 1,-1-18 0,-88 0-1,-71 0 1,-70 18-1,-71 18 1,35-54 0,89-17-1,53-52 1</inkml:trace>
  <inkml:trace contextRef="#ctx0" brushRef="#br0" timeOffset="154120.47">25629 14905 0,'0'0'16,"36"-35"0,-36 17-1,0 0 1,0 54 0,17-36-16,36 35 15,35 18 1,36 0-1,-18-53 1,-36-18 0,-17-70-1,-53-18 17,-18 0-17,1 71 1,-1 88-1,1 88 1,34 18 0,1-18-1,-18-71 1,0 1 0,-35-36-1</inkml:trace>
  <inkml:trace contextRef="#ctx0" brushRef="#br0" timeOffset="154637.29">26705 14781 0,'18'-35'0,"-36"70"16,54-88-16,-36 18 0,0 18 16,0-19-16,-36 1 15,-34 0 1,17 17 0,0 0-1,35 36 1,-17 17-1,-18 36 1,18 17 0,35-17 15,35-18-15,36-18-1,34-18 1,1-17-1,-70 18 1,-19 17 0,-70 1-1,-35-1 1,-18 0 0,36-35-1,52 0-15</inkml:trace>
  <inkml:trace contextRef="#ctx0" brushRef="#br0" timeOffset="155922.88">27287 14640 0,'36'-17'15,"-72"34"-15,107-52 0,-53 17 16,-1 1-16,-17-1 0,0-17 15,-35 17 1,17 18 0,-52-17-16,-36 52 31,0 18-15,53 0-1,-17 52 1,52 1-1,53-18 1,71-35 0,88-35-1,-53-53 1,71-53 0,-53-36-1,-106 18 1,-53 71-1,-53 17 1,-36 36 15,1 35-15,53 0 0,17-36-16,1 36 15,17 0 1,17-17-1,36-36 1,-18-18 0,-17 0-16,17-35 15,1-35 1,-36 18 0,0 52-1,0 71 1,-18 17-1,36 19 17,35-36-17,0-53 1,35-36 0,0-70-1,-18-70 1,-70-36-1,-17 89 1,-36 52 0,-35 124-1,17 106 1,54-35 0,34 52-1,36-53 1,35-87-1,0-72 1,1-87 15,-19-1-15,18-105 0,-70 0-1,-18 141 1,-70 52-1,-19 89 1,1 88 0,53-17-1,35-71-15,0 53 16,53 52 0,17-52-1,19-35 1,-37-54 15,-34-17-31</inkml:trace>
  <inkml:trace contextRef="#ctx0" brushRef="#br0" timeOffset="156373.41">28769 14323 0,'0'0'0,"-18"17"16,1-17-16,-1 0 15,18-17 17,53-36-17,-18 0 1,1 18-16,34-54 15,107-69 1,52-54 0,-35 36-1,-124 70 1,-70 71 0,-70 35-1</inkml:trace>
  <inkml:trace contextRef="#ctx0" brushRef="#br0" timeOffset="156673.28">29210 13458 0,'0'0'0,"-18"0"0,1 0 0,-19-17 32,19-18-17,34 17 1,36-35-1,36 18 1,-1 35 0,-18 35-1,1 71 1,-53 17 0,-1 18-1,-17-17 1,0-54-1,-17-52-15,17 17 16</inkml:trace>
  <inkml:trace contextRef="#ctx0" brushRef="#br0" timeOffset="157241.56">29757 12047 0,'0'-17'16,"0"34"-16,17-52 0,-17 17 0,0 1 31,0-1-31</inkml:trace>
  <inkml:trace contextRef="#ctx0" brushRef="#br0" timeOffset="158208.23">30127 12488 0,'0'-17'0,"0"34"0,0-52 16,0 17-16,0 1 16,0 34 15,0 72-15,0-1-1,0-35-15,0 35 31,0-35-31,18 17 16,35-17 0,17-53-1,36-88 1,-53-18 0,35-70-1,-17 35 1,-54 105-1,-34 72 1,-18-19-16,-36 72 16,-52 34-1,17-35 1,70-35 0,36-35-16,0-1 15,71 19 16,35 17-15,0-18 0,-53-35-1,-18 18-15,-18-18 0</inkml:trace>
  <inkml:trace contextRef="#ctx0" brushRef="#br0" timeOffset="159743.73">30780 12577 0,'-18'-18'15,"36"36"-15,-36-54 0,18 19 0,-17-1 16,17 0-16,0 1 0,-18-19 16,36 1-1,35 17 16,17 18-15,-35 36 0,18 70-1,-70 17 1,-19-17 0,1-53-1,35-71 16,0 1-31,18-36 16,17-71 0,0 36-1,18 17 1,0 54 0,0 70 15,18 17-16,-36-17 1,-18 0 0,1-35-1,-53-36 1,35-17 0,0-71-1,70-35 1,36 17-1,-35 107 1,-36 34 0,-35 19-16,18 34 15,-1 71 1,19-35 0,-19-53-1,1-35 1,17-1-1,0-17 1,36-70 0,0-36-1,-36 35 1,-18-34 0,-52 34-1,-18 71 1,0 35-1,18-17-15,0 52 16,-18 19 0,53-19-1,35-34 1,0-36 0,36-18 15,0-53-16,-19-17 1,-16 70 0,-72 89 15,36 0-15,18-18-1,-18-36-15,35 1 16,-17-18-16,35-18 15,18-70 1,-19-53 0,-34-88-1,-18 87 1,-18-34 0,-17 141 15,18 105-16,-1 36 1,18-35-16,0 70 16,53 35-1,0-35 1,-18-88 0,-17-35-1,17-71 1,-17-71-1,17-87 1,-35 70 0,0 70-16,0-52 15,-18 35 1,1 105 15,-36 71-15,35 18-1,18 88 1,18 0 0,17-35-1,-17-88 1,-1-54-16,1 18 16,-1-35-16</inkml:trace>
  <inkml:trace contextRef="#ctx0" brushRef="#br0" timeOffset="160427.37">32508 12365 0,'0'0'0,"0"-18"0,18-35 16,-18 36-1,0-36-15,0 17 31,-35 36-15,17 53 0,-17 18-1,17 35 1,1-18 0,17-17-1,35-54 1,0-34-1,-17 17-15,17-53 16,18-71 0,-35 18-1,-36 71 1,18 17 0,-35 36-1,-1 35 1,19 17-1,70-17 1,0-35 0,52-36-1,1-17 1,-17-71 0,-37-17-1,-69 35 1,-36-1-1,-53 89 1,0 106 0,53-18-1,36-52 1,-1 70-16,36 17 31,52-17-15,-17-53-1,-18-53-15,1 17 16,-19-34-16</inkml:trace>
  <inkml:trace contextRef="#ctx0" brushRef="#br0" timeOffset="166918.54">17039 13088 0,'18'0'0,"-36"0"47,36 0 0,-1 0 31,1 0-63,0 18-15,17-18 16,-17 0-16,87 0 16,-16 0-1,-1 0 1,-35 17 0,-18-17-1,-35 18 16,-35-18-15</inkml:trace>
  <inkml:trace contextRef="#ctx0" brushRef="#br0" timeOffset="167735.25">17374 13847 0,'-17'0'15,"17"-18"17,17 18 30,-17 18-62,18-18 16,0 0-1,-1 0-15,71 17 16,18 1 0,-35-18-1,-36 17-15,0-17 16,-17 18 0</inkml:trace>
  <inkml:trace contextRef="#ctx0" brushRef="#br0" timeOffset="168752.34">17462 14429 0,'0'17'156,"18"-17"-156,0 0 16,-1 0-1,1 0-15,0 0 16,35 0 0,17 0-1,1-17 1,-36 34 0,-17-17-16,35 18 15,-53 0 1,17-18-1,-34 0 32,-1 0-31,0 0 0</inkml:trace>
  <inkml:trace contextRef="#ctx0" brushRef="#br0" timeOffset="176028.12">26793 15416 0,'0'0'0,"0"-17"15,0-1 1,0 0 0,0 36 31,0 0-32,0-1 16,0 1-31,0 0 16,0-1 0,0 1-16,0 35 15,0 35 1,-17-17 0,-1-18-1,18-36-15,0 1 16,18-18-16,-1-18 15,54 1 1,35-36 0,-53 17-1,-18 19 1,18-1-16,18-35 31,17 18-15,-18 0-1,-34 17 1,-1 18 0,-18 0-1,-17 18 32,-17-18-31,-1 0-16</inkml:trace>
  <inkml:trace contextRef="#ctx0" brushRef="#br0" timeOffset="177579.34">30992 13229 0,'0'0'16,"0"-17"-16,17 17 16,-17-18-1,0 36 16,0-1-31,0 36 16,0 53 0,0 35-1,0-70 17,0-36-32,18 18 15,-1 0 1,1-53-1,70-18 1,-17-35 0,70-17-1,18-19 1,-18 19 0,-71 52-1,-52 18 1,0 0-1,-36 35 1,-35 18 0,0-17-1</inkml:trace>
  <inkml:trace contextRef="#ctx0" brushRef="#br0" timeOffset="190069.56">8326 11359 0,'-18'0'16,"36"0"-16,-36-17 0,36 17 109,-1 0-93,1 0-16,17 0 0,0 0 15,1-18-15,105 18 16,70-35-1,1 35 1,-53 0 0,-89 0-1,-34 0 1,-19 18 15,-34-18 32</inkml:trace>
  <inkml:trace contextRef="#ctx0" brushRef="#br0" timeOffset="190519.67">9384 11007 0,'-18'0'16,"36"0"-16,-71 0 0,35-18 15,-35 18 1,18 0-16,18 18 15,-1-18 1,36 0 31,-1 17-31,18 1-1,54 17 1,-36 0-1,-36-17-15,36 17 16,-18 1 0,-17-1-1,-53 18 17,-36-18-17,36 0-15,-89 36 16,1 0-16</inkml:trace>
  <inkml:trace contextRef="#ctx0" brushRef="#br0" timeOffset="202502.53">11783 10830 0,'0'0'0,"0"18"62,-18-18-15,1 0-31,17-18-16,-18 18 15,0 0 32,18 18 47,18-18-63,0-18-15,-1 18 0,1 0-16,-1-17 0,36-1 31,-17 0-16,-19 18-15,1 0 16,-18-17 0,-18 17 15,-17 17-15,17 1-16,-52 0 15,-18 17 1,35 0-1,35-35 1,36 0 0,17-17-1,71-1 1,0-17 15,-18-1-15,-71 36-1,-34 0 1,-54 36 0,-52 17-1,35-18 1,17-18 0,71 1-1,18-36 1,52-17-1,-17 0 1,18 0 0,-54 35-1,-17 17 1,-35 19 15,35-19-31,-35 18 0</inkml:trace>
  <inkml:trace contextRef="#ctx0" brushRef="#br0" timeOffset="202952.81">11695 10813 0,'-18'0'15,"36"0"-15,-36-18 0,0 18 0,1-18 16,-1 1 0,18-1 15,-18 36 31,1-18-62,-1 17 16,0 1-16,-17 17 16,0 18-1,17-35 1,36 17 0,0-35-1,17 18 1,0-1-1,18 1 1,18 17 0,-54-17-1</inkml:trace>
  <inkml:trace contextRef="#ctx0" brushRef="#br0" timeOffset="203386.77">11942 10760 0,'0'0'16,"0"-18"-16,0 0 0,0 1 15,-18 17-15,0-35 16,1 17-1,34 18 48,1 0-63,17 18 31,-17-18-31,52 17 16,-52-17-16,53 18 15,-19-18 1,-34 0 0,-71 35 15,18-17-31,-36 35 16,-17 35-1,35-18 1</inkml:trace>
  <inkml:trace contextRef="#ctx0" brushRef="#br0" timeOffset="213240.95">16969 13194 0,'17'-18'0,"-34"36"0,52-36 16,-17 1-16,-1-1 15,1 0 17,35 18-17,-18-17 1,53 17 0,-35 0-16</inkml:trace>
  <inkml:trace contextRef="#ctx0" brushRef="#br0" timeOffset="-213835.94">17410 15205 0,'0'17'16,"17"-17"-16,1 0 94,-1 0-79,1 0 1,0 0-16,35-17 16,-36 17-16,36-18 15,0-17 1,-18 35 15,-17 0-15,-36 0-1,1 0-15</inkml:trace>
  <inkml:trace contextRef="#ctx0" brushRef="#br0" timeOffset="-213518.5">17427 15099 0,'0'0'15,"0"-18"1,18 18 15,-1 0 0,1 18-15,0 0 0,-1-18-1,1 17-15,0 1 16,17 17 0</inkml:trace>
  <inkml:trace contextRef="#ctx0" brushRef="#br0" timeOffset="-128542.86">13705 15011 0,'-53'0'15,"106"0"-15,-123 0 16,-1-18-1,54 18-15,-1-18 16,0 18 0,-17-35-1,0 17 1,-18 1 0,0 17-1,71 0 32,-1 0-31,1 0-16,0 17 0,34-17 15,-16 0 1,52 18 0,71 0-1,-1-1 1,-69-17-1,-36 0-15,52 0 16,72-17 0,52 17-1,18-18 1,-106 18 0,36 0-1,-72 18 1,-16-18-1,-19 17 1,1-17 0,70 0-1,35-17 17,18-1-17,-35 0 1,-53 18-1,0 0 1,-1 0 0,37-17-1,-54 17 1,71 0 0,17-18-1,18 18 1,-53 0-1,-70 0-15,52 0 16,89-17 0,-1-1 15,-34 0-15,-54 18-1,36 0 1,-18 0-1,18 0 1,-53 0 0,52 0-1,-34 0 1,-18 0 0,-53 0-1,-36 0 1,1 0-1,-53 0 17,-18-17-17</inkml:trace>
  <inkml:trace contextRef="#ctx0" brushRef="#br0" timeOffset="-126790.72">14270 14870 0,'0'0'0,"-18"0"16,1 0-16,-19-18 31,19 18-15,17-18-16,-18 18 15,0-17 1,1 17-1,-1 0 1,53 17 15,1 1-15,34-18 0,36 18-1,0-18 1,53 17-1,17-17 1,-88 0 0,-53 0-1,54 0 1,17 0 0,-1 0-1,19 0 1,17 0-1,-18 0 1,54 0 0,-18 0-1,-18 18 1,-88-18 0,17 17-1,-17-17 1,0 0-1,35 0 17,-17-17-17,52 17 1,1 0 0,-18-18-1,-36 18 1,18 0-1,-17 0 1,-1 0 0,-17 0-1,-35 0-15,70 0 16,36 0 0,34 0-1,1 0 1,-71 0-1,18 0 1,-35-17 15,-18 17-15,-36 0 0,19-18-1,-1 18 1,35-18-1,-17 1 1,-35 17 0,0 0-16,-1 0 31,1 0-15,-18-18 15,-18 18 0,1 0-31,-36-18 31,-18 18-31</inkml:trace>
  <inkml:trace contextRef="#ctx0" brushRef="#br0" timeOffset="-122858.53">15258 14852 0,'17'0'0,"-17"18"47,0-1-16,18-17-15,-18 18 0,-18-18-1,1 0 1,-19 17-1,-17 1 1,36-18 0,34 0-1,1-18 1,17 1 0,-17-1-16,17 1 15,-17-1-15,0 0 16,17 1 15,0 17-15,0-18-1,-35 36 17,-17-18-17,-19 35 1,19 0-1,-1-17-15,-17 17 16,17 0 0,36-35 31,-18-17-47,35-36 15,0 0 1,1 0-1,-19 53 1,-17 18 15,-17 17-15,-1 18 0,18-18-1,0-17 1,18-36 15,-1 0-15,19-17-1,-19 0-15,36-18 32,-35 18-32,0 35 15,-36 53 1,18-18 15,-18 35-15,18-34-1,18-54 17,0 0-17,17-52 1,18 17-1,-18 18 1,-17 17 0,-1 18-16,-17 35 15,0 1 1,0 17 0,0-18 15,-17-18-16,17 1-15,17-36 47,1 1-31,0-1-16,17-17 16,18 0-1,-36 17 1,-17 53-1,-17 1 1,-1-19-16,0 18 16,1 18-1,17-17 1,17-54 15,1 0-15,17-17-1,18-53 1,0 35 0,-35 53-1,-18 18 1,-18 35 0,18 17-1,0-35 1,18-17-1,35-18 1,0-35 0,17-18-1,-52 18 1,-1 17-16,1-17 16,-18 70 30,0 0-30,18 0 0,-1 1-1,19-36 1,-19-18 0,1 18-16,17-35 15,-17 17-15,17 1 16,-17-19-1,-1 19 1,-17 34 0,0 19 15,0-19-15,0 1-1,18-18 16,0 0-15,-1-35 0,36-1-1,-35 1 1,-18 17-16,18 18 16,-18 18 15,0 17-16,0-17 1,0 0 0,17-18-1,18-18 1,1 0 0,-19 18-1,1-35-15,0 35 16,-1-18-1,1 1 1,-18 34 15,0 1-15,18 0 0,17-1-1,-17-17 1,-1 0-16,18 0 15,1-17 1,-1-19 0,-17 1-1,-18 17 1,0 36 15,0 35 0,0 0-15,0-18 0,17-35-16,-17 18 15,36-1 1,16-34 0,1-36-1,0 0 1,18 0-1,-36 18 1,-35 52 0,-18 19-1,18-19 1,0 19 0,18-19 15,17-17-16,1 0 1,-1-17 0,18-36-1,-18 0 1,0 35 0,-35 53 15,0 1-16,-17 17 1,17-36 0,17-17-16,1 18 15,17-36 1,1-17 15,-1-18-15,-17 35-1,-1-17 1,-17 53 15,0-1-15,0 1 0,0 17-1,18-35 1,-1 0-1,1 0-15,0 0 16,-1-17-16,1 17 16,0-18-1,-1 0 17,-17 36-17,18 0 16,0-1-15,17 1 0,0-18-1,0 0 1,-17 0 0,0 0-1,-36 0 126</inkml:trace>
  <inkml:trace contextRef="#ctx0" brushRef="#br0" timeOffset="-63069.15">14093 17780 0,'0'0'31,"18"0"1,0 0-17,52 0 1,142 0 0,17-18-1,-88 18-15,159-35 16,194 0-1,-35 0 1,-18-1 0,-177 19-1,107-19 1,-71 19 15,-89-19-15,-105 19-1,-71-1 1,-17 0-16</inkml:trace>
  <inkml:trace contextRef="#ctx0" brushRef="#br0" timeOffset="-62434.58">13952 17886 0,'18'-18'0,"-36"36"0,36-53 16,0 35-16,-1-18 0,1 0 16,0 18-1,34 0 17,19 18-17,141 0 1,158-36-1,124 0 1,35-17 0,-176 17-1,123 18 1,-52-35 0,-125 0-1,-158 17 1,-88 1-16,18-1 15,-18-17 1,-53 17 0</inkml:trace>
  <inkml:trace contextRef="#ctx0" brushRef="#br0" timeOffset="-61800.97">15205 17815 0,'0'-17'16,"-18"-1"-16,36 53 0,-36-88 15,0 53 1,18-17-16,0 34 16,36 54-1,-1 70 17,-17-17-17,-1-54-15,1 89 16,17 35-1,0-53 1,-17-71 0,0-70-16</inkml:trace>
  <inkml:trace contextRef="#ctx0" brushRef="#br0" timeOffset="-60866.39">15258 17992 0,'0'0'0,"-18"-18"15,36 18 17,-1 0-17,19 0-15,16 0 16,90 0-1,87-18 1,71-35 15,-89 36-15,107-18 0,-53-1-1,-54 19 1,-52-1-1,-89 18 1,1 0 0,0-18-1,17 1 1,-35-1 0,0 18-1,-36-18 1,-17 71-1,-35 18 1,0-18 0,-1 70 15,36 18-15,0-35-1,18-18 1,0-70-1,-18 0 1,0-1 0,-53-17-1,-18 0 1,36 0-16,-71 18 16,-70 17-1,-1-17 1,36 17-1,71-35-15,-107 18 16,-87 17 15,87-35-15,71 0 0,71 0-1,18 0-15</inkml:trace>
  <inkml:trace contextRef="#ctx0" brushRef="#br0" timeOffset="-58263.61">13970 15452 0,'-35'0'16,"17"0"-16,0 0 31,18 17-31,0 1 32,-17 0-1,-1-18-16,1 0-15,-36 0 32,35-18-17,0 18-15,1-18 16,-1 1 0,0-19-1,-17-34 1,17 17-1,-34-53 1,-1 0 0,-36-17-1,37 52 1,34 18-16,-35-17 16,18-36-1,17 35 1,18 18 15,0 18-15,0 0-1,18 0 1,-18-1 0,-18-17-1,18 36 1,0-18-1,-18 17 1,1 18 31,17 18-47,-18-1 16</inkml:trace>
  <inkml:trace contextRef="#ctx0" brushRef="#br0" timeOffset="-57794.13">13106 14129 0,'-18'0'0,"0"0"31,1 0-15,17 17-16,-18 1 15,18 17 1,-17 36 0,34-36-1,1-17 1,17 35-1,0 0 1,18-36 0,0-52-1,-35-18 1,-1-17 0,-17 34-1,0 54 1,18 70-1,17 36 1,71 70 0,0 0-1</inkml:trace>
  <inkml:trace contextRef="#ctx0" brushRef="#br0" timeOffset="-51355.46">14129 14676 0,'0'-18'15,"-18"18"-15,0 0 16,1 0 0,-1-18-1,36 18 16,-1 0 1,-17 18-17,18 0 1,17-1 0,-17-17-16,70 0 15,106 0 1,36-17-1,-36-1 1,-106 0 0,-35 18-1,-36 0 1,-52 18 0,0-18-1,17-18-15</inkml:trace>
  <inkml:trace contextRef="#ctx0" brushRef="#br0" timeOffset="-51003.58">14640 14517 0,'-17'-18'0,"34"36"0,-52-36 0,17 18 15,1 0 1,17-17 15,17 17-15,1 0-16,0 0 16,17 17-16,0 1 15,71 17 1,0 0 15,-53 36-15,-53-36-1,-18 18 1,-70 0 0,0-18-1</inkml:trace>
  <inkml:trace contextRef="#ctx0" brushRef="#br0" timeOffset="-44722.61">15081 12506 0,'0'-18'203,"18"18"-188,-18 18 204,0 0-188,18-18-31,-18 17 16,0 1 0,17 0-1,-17 17 1,-17-18-16</inkml:trace>
  <inkml:trace contextRef="#ctx0" brushRef="#br0" timeOffset="-24775.27">14340 12700 0,'-17'0'0,"34"0"0,-52 18 78,18-18-62,17 17-1,-18 1 1,36-18 15,-18 18-31,17-18 16,18 0 0,18 0-1,18-18 1,-18 0-1,-18 18-15,0-17 16,18-19 0,-17 19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6T09:41:40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11395 6103 0,'0'-18'0,"0"36"0,0-53 16,17 17-1,1 18 17,-18 18-1,0 52-15,-18 19-1,18-37-15,-17 107 16,-1 88-1,-35 53 1,18 70 15,0-87-15,17 140 0,0 18-1,1 18 1,17-160-1,0-140-15,-53 317 16,35-176 0,0 159-1,36-71 1,0-159 0,-36 89-1,-52-18 1,-36-18-1,0-53 1</inkml:trace>
  <inkml:trace contextRef="#ctx0" brushRef="#br0" timeOffset="1602.39">11165 6174 0,'0'0'0,"-17"-18"16,17 0 15,0 1 0,17 17-15,1 0-16,35 0 16,123-18-1,89 0 1,-53 1 0,-107 17-16,125-18 15,-107 18-15,107-18 16,140 18-1,-35 18 17,-141-18-17,-106 18-15,36-18 16,17 0 0,-71-18-1,19 0 1,-36 1-1,-18-1-15,18 18 16,17-17 0,-70 34-1,0 1 1,-17-1-16,-1 19 16,-17 52-1,35 53 1,-18 0 15,18-17-15,0 87-1,0 89 1,0 71 0,0-89-1,0-141-15,18 141 16,17 141-1,-35 1 1,-18-18 0,1-142-1,-1 124 1,0-17 0,18-36-1,-52-35 1,-1-106 15,-36 70-15,1-52-1,35-36 1,53-70 0,0 70-1,-17-52 1,-54-36-1,-35-53 1,36-17 0,-18-18-1,17-18 1,-17 1 0,17 17-1,-105 17 1,-106-17 15,-159-17-15,-71-1-1,195 18 1,-54 0 0,142-18-1,53 18 1,87 18-1,72-18-15,-19 0 0</inkml:trace>
  <inkml:trace contextRef="#ctx0" brushRef="#br0" timeOffset="2702.88">11271 7232 0,'18'0'109,"-18"18"-109,18-18 16,17 0-16,18 17 15,194 1 1,17-18 0,-123 0-16,389 17 15,-142 1 1,176 35-1,-141-18 1,-176 1 0,-158-19-1,-72 1 1,-17-36 0,-17 1 15,-19-1-31</inkml:trace>
  <inkml:trace contextRef="#ctx0" brushRef="#br0" timeOffset="3887.62">12277 6562 0,'17'0'0,"-34"0"0,34-18 15,-34 0 32,-1 18-31,-35-17-1,-35 17 1,35 35 0,35-17-16,-52 17 15,17 36 1,35-19 15,36 1-15,35-35-1,53 35 1,-1-18 0,-16 0-1,-72-17 1,-34 0 0,-54-1-1,18 1-15,-35-18 16,-18 18-1,71-18 1,17-18 0,18 0-16</inkml:trace>
  <inkml:trace contextRef="#ctx0" brushRef="#br0" timeOffset="4688.76">12665 6615 0,'0'0'15,"0"-18"-15,0-17 32,0 17-17,-18 18 1,0 0-1,-17 18 1,-18 35 0,0 35-1,36-35 1,17-18-16,17 18 16,36 35-1,35-53 1,36-35-1,-54-35 1,-52 17-16,35-52 16,-53-71-1,-71 53 17,-17 52-17,18 72-15</inkml:trace>
  <inkml:trace contextRef="#ctx0" brushRef="#br0" timeOffset="4972.83">13388 6756 0,'18'-18'15,"-36"36"-15,36-54 0,-18 19 0,0-18 32,-18 87-1,0 90-16,1-72-15</inkml:trace>
  <inkml:trace contextRef="#ctx0" brushRef="#br0" timeOffset="5856.5">11130 8043 0,'-18'0'16,"36"0"-16,-53 0 0,17 0 16,1 0-1,-1 0 1,53 0-1,142 18 1,52 0 0,-88-18-16,212 17 15,264 36 1,53 0 0,-35 18-1,-317-54 1,-212 1-16,17-18 15,-123 18 1</inkml:trace>
  <inkml:trace contextRef="#ctx0" brushRef="#br0" timeOffset="6440.67">12118 7638 0,'-18'-18'16,"36"36"-16,-53-54 0,35 19 15,0-1 1,-18 0 15,-17 1-15,17 17-16,-52 0 15,17 0-15,-18 17 16,-17 19 0,88-1-1,70 18 1,19-35 0,87 17-1,-35 18 1,-70-18-1,-71 0 1,-18-17 0,-17 17-16,-89 1 31,1-19-15,35 1-1,70-36-15</inkml:trace>
  <inkml:trace contextRef="#ctx0" brushRef="#br0" timeOffset="6823.87">12735 7673 0,'18'-18'0,"-36"36"0,36-53 16,-18 17-16,-18 0 0,1-17 15,-1 0 1,0 17-16,-35 1 31,1 69-15,16 19 0,19-36-16,17 18 15,35 35 1,35-17-1,19-36 1,-19-35 0,-52-17-16,17-36 15,-53-71 1,-70 1 0,0 52-1,53 71 1</inkml:trace>
  <inkml:trace contextRef="#ctx0" brushRef="#br0" timeOffset="7224.24">13070 7673 0,'36'-18'0,"-72"36"0,107-53 15,-53 17-15,-1 0 0,-17 1 16,18-19-1,-71 54 17,-35 17-17,-36 1 1,89-19 0,17-17-16,18-17 15,71-19 1,88-17-1,-18 53 1,-88 18 15,-53 53-15,-106 34 0,18-16-1,70-19 1,53-52-1,71 0 1</inkml:trace>
  <inkml:trace contextRef="#ctx0" brushRef="#br0" timeOffset="7794.23">10813 8802 0,'-18'0'15,"36"0"-15,-54 0 31,36 17 1,18-17-32,-18 18 15,18-18-15,-1 18 16,19-1 0,-1 1-1,-35 0 1,17-1 15,54 1-15,52 0 15,-34-18-31,158 17 16,229 18-1,106 18 1,35 18-1,-52-18 1,-283-18 0,-17-17-1,-160-18 1,-52 0 0</inkml:trace>
  <inkml:trace contextRef="#ctx0" brushRef="#br0" timeOffset="8342.85">12083 8678 0,'0'0'0,"0"-35"0,0 17 16,17 1-16,-17-1 0,0-17 16,0 17-16,0 1 15,-17-1 1,-54 18-1,18 18 17,18-1-32,-53 18 15,-18 18 1,35 0 0,71 0-1,53 0 1,-17-35-16,69 17 15,54 36 1,-35-36 0,-89 0-1,-35-17-15,-18-1 16,-105 19 0,-36-1-1,0-35 1,89-35-1</inkml:trace>
  <inkml:trace contextRef="#ctx0" brushRef="#br0" timeOffset="8743.73">12577 8784 0,'0'-17'0,"0"34"0,0-52 0,0 17 16,-18-17-16,0 0 15,-17-18 1,-18 35 0,0 53-1,18 18 1,35-17-1,0 34 1,35 36 0,71-18-1,-35-70 1,-36-18-16,35-18 16,-17-70-1,-70-71 1,-89 18-1,35 71 1,1 70-16</inkml:trace>
  <inkml:trace contextRef="#ctx0" brushRef="#br0" timeOffset="9193.79">13000 8661 0,'-18'-18'16,"36"36"-16,-36-54 0,1 19 15,-19-54 1,1 18 0,35 0-1,35 18 1,-17 35-16,53-18 15,52 18 1,-35 53 0,-53 36-1,-70-19 1,-18 18 0,-17-35-1,34-17 1,36-19 15,36 1-15,70 17-1,-1 18 1,-52-35 0,-70 17-1,-107 18 1</inkml:trace>
  <inkml:trace contextRef="#ctx0" brushRef="#br0" timeOffset="10862.4">9419 9137 0,'-17'0'15,"34"0"-15,-52 0 0,17 0 16,1 0-16,-19 0 16,1-18-1,0 18 1,17 0 0,36 0 30,-1 0-30,36 0 0,0 0-16,53 0 15,88 0 1,18 0 0,-1 0-1,-34 0 16,70 0-15,17 18 0,1 0-1,-71-18 1,-71 0-16,107 17 16,105-17-1,-18 18 1,-34 0-1,-107-1 1,71 1 0,18-18-1,-1 0 1,-105 0 0,-71 0-16,53 17 31,106-17-16,0 18 1,18-18 0,-124 18-1,70-18 1,-17 17 0,71-17-1,-71 0 1,-88 0-16,70 18 15,54 0 1,-89-1 0,-35 1-1,-71-18 1,53 0 0,0-18 15,-17 18-16,-89 0 1</inkml:trace>
  <inkml:trace contextRef="#ctx0" brushRef="#br0" timeOffset="12247.61">10866 10089 0,'-18'0'0,"36"0"0,-54 0 15,19-17-15,34 34 47,1-17-31,0 18 0,17-18-16,18 0 15,70 18 1,71-1-1,106-17 1,-35 18 0,-107-18-16,178 18 15,210-1 1,1 19 15,-212-36-15,-176 17-16,159-17 15,-177 0-15,229 18 16,-194-18 0,-17 17-1,-123-17 1,-19 18-16,-34-36 94</inkml:trace>
  <inkml:trace contextRef="#ctx0" brushRef="#br0" timeOffset="13014.91">12206 9596 0,'0'0'0,"0"-18"15,0 0 1,0 1-1,0-1 1,0 0 0,0 36 15,0 0-31,0 17 16,-18 0-16,18 71 15,0 70 1,18 1-1,0-107 1,-1-34-16,-17-1 16,18-35-1</inkml:trace>
  <inkml:trace contextRef="#ctx0" brushRef="#br0" timeOffset="13418.28">12488 9666 0,'18'-18'0,"-36"36"0,54-36 15,-19 18-15,-17-17 16,-17 34 15,17 1-31,-53 17 16,17-17-16,-34 35 15,35-35-15,-36 34 16,18-16 0,18-19 15,52-17 0,1 18-15,0 0-1,17 17 1,0 0-16,18 18 16,-35-18-16,52 36 15,1 17 1,0-35 0</inkml:trace>
  <inkml:trace contextRef="#ctx0" brushRef="#br0" timeOffset="14349.26">12982 9648 0,'0'-17'31,"-17"-1"-31,17 1 15,-18 17-15,18-18 16,-18 18 0,18-18-16,-17 1 31,-1 17-15,0 0-1,-17 17 16,0 19-15,0 16 0,17-34-16,0 35 15,-17 88 1,53-70 0,35 17-1,-1-35 1,37 0-1,34-53 1,-17-71 0,-71 18-1,-35-88 17,-88 0-17,-35 70 1,-1 107-1,89-1-15</inkml:trace>
  <inkml:trace contextRef="#ctx0" brushRef="#br0" timeOffset="14566.79">13229 9737 0,'0'-18'15,"0"36"-15,18-71 0,-18 0 16,0 35 0,0 53-1,0 89 17,0 52-17,0-105-15</inkml:trace>
  <inkml:trace contextRef="#ctx0" brushRef="#br0" timeOffset="15650.96">10971 11024 0,'0'0'16,"18"18"-16,17-18 15,18 18 1,-18-18 0,1 0-16,52 17 15,141 1 1,142-18 15,87 17-15,-70-17-1,230 0 1,-19 0 0,-193-17-1,-265 17 1,-105 0-16,-1 0 15,-18 0 1,19-18 0,17 1-1</inkml:trace>
  <inkml:trace contextRef="#ctx0" brushRef="#br0" timeOffset="16118.4">12259 10654 0,'18'-18'0,"-36"36"0,36-53 15,-1-1-15,1 19 16,-18-1 0,0-17-1,0 52 17,0 72-17,0 69 1,18 19-1,-18-89 1,0-53-16,0-17 0</inkml:trace>
  <inkml:trace contextRef="#ctx0" brushRef="#br0" timeOffset="16470.28">12559 10689 0,'18'-17'0,"-36"34"0,53-52 0,-35 17 16,35 1-16,-17-1 31,-36 18-15,1 18 0,-71 35-1,-18 17 1,35-35-1,36 1-15,0-19 16,-1 19 0,54-36-1,35 17 1,0 1 0,53 35-1,0 35 1,-54-18-1</inkml:trace>
  <inkml:trace contextRef="#ctx0" brushRef="#br0" timeOffset="16921.74">13053 10707 0,'0'-18'0,"0"36"0,17-53 15,-17 17-15,18 0 0,-18-17 16,0 17 0,-18 18 15,1 0-16,-18 18 1,-54 35 0,1 53-1,35 17 1,53-35 0,35 1-1,54-72 1,17-52-1,-1-71 1,-69 36 0,-72-54-1,-69 71 1,-1 36 0</inkml:trace>
  <inkml:trace contextRef="#ctx0" brushRef="#br0" timeOffset="17385.96">13317 10619 0,'18'-18'0,"-36"36"0,54-54 15,-19 1-15,19 17 16,16 1-1,-34 17 1,-36 35 0,-34 36-1,-54-36 1,53-17 0,18-36-1,52-17 16,54-18-15,35 17 0,-54 36-1,-34 71 1,-71 35 0,-17 35-1,17-53 1,53-70-16,-18 35 15,53-36 1,36-17 0,-36 0-16</inkml:trace>
  <inkml:trace contextRef="#ctx0" brushRef="#br0" timeOffset="18253.7">12206 11624 0,'0'-18'0,"-18"-35"31,18 36-31,-17-1 16,17 1 0,17 34-1,-17 18 1,0-17-16,0 53 16,0 52 15,-17 18-16,17-17 1,0-71 0,17-36-16,-17 1 0</inkml:trace>
  <inkml:trace contextRef="#ctx0" brushRef="#br0" timeOffset="18637.59">12365 11589 0,'0'0'16,"0"-18"-16,17 18 0,19-35 16,-19 35-1,1 0 1,-36 17 0,-52 19 15,-1 17-16,18-18 1,0 0 0,36 1-1,52-19 17,0 1-17,18 17 1,18 36-1,-36-18 1,-17-18-16,-1 18 16,-17-36-16</inkml:trace>
  <inkml:trace contextRef="#ctx0" brushRef="#br0" timeOffset="19071.66">12753 11642 0,'0'-18'0,"0"36"0,0-54 0,0 19 16,0-36-1,0 35 1,-18 36 15,1-1-31,-1 1 16,0 70-1,1 36 1,17-36 0,0-35-1,17 17 1,19 1-1,17-89 1,17-70 0,-35 0-1,-52-18 1,-71 0 0,17 71-1,53 53 1</inkml:trace>
  <inkml:trace contextRef="#ctx0" brushRef="#br0" timeOffset="19722.87">13212 11501 0,'-18'0'15,"-17"-18"17,35 0-32,-18 18 0,18-17 15,0-1 17,53 18-1,-18 0-16,36 0 1,-54 18 0,-34 35-1,-19-1 1,19-34-16,-1 17 16,1 1-1,17-1 1,17-17-1,18-1 1,-17-17-16,35 36 16,53-1-1,-18 0 1,-70 18 15,-54-18-15,-87 18-1,-53-18 1</inkml:trace>
  <inkml:trace contextRef="#ctx0" brushRef="#br0" timeOffset="23976.52">10583 6174 0,'0'0'0,"0"-18"0,0 0 31,0 1-31,0-1 15,-17 18 1,-1 0 31,0 0-31,18-18-1,-17 18 1,17-17-16,-18 17 15,18-18 17,-17 18-17,-1 18 17,18-1-17,-18 1 1,1 17-1,-1 1 1,0-19-16,-17 19 16,0 52-1,35 18 1,17-1 0,36-16-1,-17-19 1,17 18-1,-18 18 17,-35 18-17,-35-54 1,-1-17-16,-17 18 16,-35 34-1,0-16 1,17-54-1,54-17-15,-36-1 16,0 19 0,18-19-1,35 1 1,17-18 15,1 0 0,-18 17-15,18-17 0,-1 18-1,54 53 1,-1 17 0,-17 0-1,-53-35-15,18 53 16,-1-53-16,-17 53 15,0 35 1,-35 17 0,-18 36-1,36-52 1,-19 69 0,19-70-1,17-17 1,0-71-1,35 17 17,0-34-17,1-19 1,-1-17 0,0-17-1,-17 17-15,-1 0 16,19 0-1</inkml:trace>
  <inkml:trace contextRef="#ctx0" brushRef="#br0" timeOffset="34802.61">14993 6068 0,'0'0'16,"-18"0"-16,18-18 0,-17 18 15,17 18 17,0-1-1,-18-17 16,0 0-32,18-17 1,-17 17-16,34 0 47,-17 17 0,18-17-32,0 0 1,52 18 0,36-36-1,-53 18 1,-18 0-16,1 0 16,-19 0-16</inkml:trace>
  <inkml:trace contextRef="#ctx0" brushRef="#br0" timeOffset="36751.99">4251 13952 0,'18'-35'0,"-36"70"0,53-105 15,-35 35-15,18-1 16,0 19-16,17-36 15,-18 35 1,-52 71 0,0 70-1,35 19 1,0-37-16,18 142 16,34 212-1,1 35 1,0-53 15,-53-230-15,0-122-16</inkml:trace>
  <inkml:trace contextRef="#ctx0" brushRef="#br0" timeOffset="37519.54">4251 14023 0,'-18'-53'0,"36"106"0,-53-141 0,17 52 16,-17 1-16,-36-18 15,36 18 1,35 17 15,35-35-15,36 0-1,105 1 1,18-1 0,-70 35-16,176-35 15,246-53 1,54 0-1,-106 1 1,-282 52 0,-36 35-1,-123 0 1,-53 54 0,0-1-1,0 18-15,0 70 31,-35 177-15,-1 71 0,19 17-1,52-141 1,36 70 0,17-88-1,-53-52 1,-53-107-1,-17-34-15,-18-1 16,-106-35 0,-52 0-1,-142 53 1,71 17 0,123-17-16,-158 53 15,-72 53 1,160-53 15,141-53-15,70-53-1,36 0-15</inkml:trace>
  <inkml:trace contextRef="#ctx0" brushRef="#br0" timeOffset="38219.99">5327 14429 0,'-18'-36'0,"36"72"0,-36-107 16,1 36-1,17 0 1,-18 35 0,0 0-1,-17 52 1,-18 72-1,36 52 1,17-52 0,17-54-16,18 1 15,54-1 1,-1-70 0,-35-17-1,-53-19 16,0 19-31,-18-36 16,-17-35 0,70 0-1,0 35 1,-17 35-16,53-17 16,17 17-1,-35 36 1,-36 70-1,-52 0 1,0 53 0,-18-35-1,53-53 1,18-53 0,17-35-1,18-71 16,-18 71-31</inkml:trace>
  <inkml:trace contextRef="#ctx0" brushRef="#br0" timeOffset="38536.68">5980 14552 0,'17'-18'16,"-34"36"-16,69-124 16,-34 18-1,0 0 1,-1 53-1,1-18 1,-36 53 15,-17 35-15,35 0-16,-35 53 16,17 54 15,36 16-16,52-52 1,-17-53 0,36-53-1,16-106 1,-87 53-16</inkml:trace>
  <inkml:trace contextRef="#ctx0" brushRef="#br0" timeOffset="39420.82">7655 13458 0,'0'18'16,"-35"0"15,35-36-15,18 18-16,-1-35 16,36-36-1,53-52 1,0 17-1,-53 53-15,88-53 16,88-53 0,71-17-1,18-36 1,-124 54 0,-106 69-1,88-69 1,71-36-1,-18 35 1,-52 88 0,-89 54-1,-17 17 1,-36 35 0,0-17-1,0-18 1,18-36-1,-35 1 1,-53 17 0,-36 18-1,1 36 1,17-1 0</inkml:trace>
  <inkml:trace contextRef="#ctx0" brushRef="#br0" timeOffset="39875.18">10001 11483 0,'0'0'16,"-17"-18"-16,-1 1 0,-53-1 16,36 0-1,17 18-15,-17 0 16,35-17-1,18 17 1,-1 0 0,1 0-16,35-18 15,71 0 1,70 1 15,-18 17-15,-88 0-1,-53 53 1,-70 35 0,-35 0-1,17-17 1,35-54 0,0 36-1,18-17 1,-17-19-1,17 1 1</inkml:trace>
  <inkml:trace contextRef="#ctx0" brushRef="#br0" timeOffset="-119488.33">13794 9772 0,'-36'18'31,"36"-1"-31,-35 1 0,0 17 16,17-35-1,18 18-15,-18-18 32,36 0-1,0 0-15,-1 0-16,54 0 15,52-18 1,1 18-1,-54 0 1,-52 0 0</inkml:trace>
  <inkml:trace contextRef="#ctx0" brushRef="#br0" timeOffset="-96742.23">10918 12365 0,'0'0'0,"0"-18"31,0 36 16,0-1-47,0 1 16,0 17-16,0 107 15,0-1 1,0-71-16,-17 142 31,-1-106-31,-17 123 16,-18 88-1,35-70 1,18-105 0,18-72-1,0-52 1,-1-18 0,36-18-1,0-17 1,0 35-16,53-35 15,123 17 1,106-17 0,89 17-1,-142 0 1,194 1 15,-35-1-31,-88 18 31,-212 0-15,-88-18-16,0 18 16,-71-17-1</inkml:trace>
  <inkml:trace contextRef="#ctx0" brushRef="#br0" timeOffset="-96274.29">13670 12365 0,'-18'0'0,"36"0"0,-36-18 0,1 1 16,17-19-1,-18 19 1,18 34 15,18 1-31,-1 105 31,19 19-31,-1 157 16,-35-69 0,0-107-1,-18 106 1,18 1-1,0-177-15</inkml:trace>
  <inkml:trace contextRef="#ctx0" brushRef="#br0" timeOffset="-95323.2">11606 12912 0,'18'0'0,"-36"0"0,36-18 16,0 0-16,-1 1 16,1 17-1,-18 17 32,0 1-31,0 35-1,0-18-15,0 36 16,0-18-16,0 35 16,0 53-1,35-35 1,-35-53-1,18-53 1,35 0 0,53-18 15,35-35-15,-106 36-16</inkml:trace>
  <inkml:trace contextRef="#ctx0" brushRef="#br0" timeOffset="-94990.31">11659 13229 0,'-17'0'0,"34"0"0,-34-17 0,-1 17 15,0 0 17,18 17-17,18-17 1,0 0-1,35-17 1,-18 17-16,35-18 16,1-17-16</inkml:trace>
  <inkml:trace contextRef="#ctx0" brushRef="#br0" timeOffset="-90109.3">11518 12753 0,'-17'0'0,"34"0"16,-52-18-16,53 18 15,-18-17 1,17 17 0,1 0-1,-1 0 1,1 0 15,0 17-31,-1-17 16,54 0-1,35 0 1,-36 0 0,-34-17-16,-1 17 15</inkml:trace>
  <inkml:trace contextRef="#ctx0" brushRef="#br0" timeOffset="-89516.99">12171 13053 0,'-18'0'0,"1"0"16,-1 0-16,0-18 16,1 18 15,-1 0-16</inkml:trace>
  <inkml:trace contextRef="#ctx0" brushRef="#br0" timeOffset="-88773.76">12083 12982 0,'17'-17'31,"1"17"-16,-18 17 1,18 1 0,17 17-1,0 0 1,-17-17 0,35 35-1,17 18 1,-17-1-1,-53-52-15</inkml:trace>
  <inkml:trace contextRef="#ctx0" brushRef="#br0" timeOffset="-88540.78">12312 13106 0,'0'-18'0,"0"0"16,0 54-16,18-89 0,-18 35 0,0 1 16,0 34 15,-36 18-31,1 89 31,-18-1-15,35-70-16</inkml:trace>
  <inkml:trace contextRef="#ctx0" brushRef="#br0" timeOffset="-88022.55">12524 12894 0,'0'-18'0,"17"-17"15,-34 88-15,34-124 0,1 71 0,-18-17 16,0-1 0,18 18-1,-1 18 1,-17 17-16,0 18 15,0 71 1,-17 17 0,-1-36-1,18-69 1,0-19-16,0-34 31,-18-54-15,18 18-1,0 36-15,0-36 16,18 53 0,0-18-16,34 53 15,-16 18 17,-1 53-17,-35-53 1,0 35-1,0-70-15</inkml:trace>
  <inkml:trace contextRef="#ctx0" brushRef="#br0" timeOffset="-86855.7">12982 13176 0,'-17'-17'16,"34"34"-16,-34-52 0,-1 35 15,18-18-15,-18 1 16,18 34 0,-17 1-1,17 0 1,0 17 0,0-17-16,0 17 15,35-18 1,36-34-1,-1-54 1,-35 18 0,-35-17-1,-70 70 1,-36 35 0,35 18-1,-17 35 1,88 0-1,53-35 17,53-35-32,-18-18 31,36-71-15,-19-34-1,-69 16 1,-36 36-1,-53 36 1,-35 34 0,-1 54-1,37 17 1,52-35 0,17-18-1,36-35 1,18-35-1,-18-35 1,-18 34 0,-18 19-1,-17 34 17,-35 54-17,35-18 1,0 0-1,53-18 1,18-53 0,-36-35-1,0 36-15,18-107 16,-35 54 0,-1-1-1,-52 142 16,17-36-15,1 88-16,-36 54 16,53-54 15,0-70-15,18-35-1,-1-71 1,1-71-1,-18-87 1,-18 70 0,1-18-1,34 88 1,18 71 0,36 36-1,-18 17 1,-35 52-1,-71 19 1,-88-18 15,70-71-31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EAB9-8766-405B-8FA7-EE972A48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C88-883F-4F47-871C-BD08A4FB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Examination-2</a:t>
            </a:r>
          </a:p>
          <a:p>
            <a:r>
              <a:rPr lang="en-US" dirty="0"/>
              <a:t>Singularity</a:t>
            </a:r>
          </a:p>
          <a:p>
            <a:r>
              <a:rPr lang="en-US" dirty="0"/>
              <a:t>Fast byte-granularity software fault isolation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62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F093-1E36-49DA-9FE7-E0C2E4F2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8C10-D6A1-4C73-8BE2-CA3152DE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contains both SIP and kernel objects</a:t>
            </a:r>
          </a:p>
          <a:p>
            <a:r>
              <a:rPr lang="en-US" dirty="0"/>
              <a:t>How does a garbage collector distinguish between SIP and kernel objects?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6970C5-27D1-4A0F-A29A-614C15FD17AD}"/>
                  </a:ext>
                </a:extLst>
              </p14:cNvPr>
              <p14:cNvContentPartPr/>
              <p14:nvPr/>
            </p14:nvContentPartPr>
            <p14:xfrm>
              <a:off x="2717640" y="3613320"/>
              <a:ext cx="9144360" cy="313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6970C5-27D1-4A0F-A29A-614C15FD17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8280" y="3603960"/>
                <a:ext cx="9163080" cy="31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37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F093-1E36-49DA-9FE7-E0C2E4F2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8C10-D6A1-4C73-8BE2-CA3152DE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contains both SIP and kernel objects</a:t>
            </a:r>
          </a:p>
          <a:p>
            <a:r>
              <a:rPr lang="en-US" dirty="0"/>
              <a:t>How does a garbage collector distinguish between SIP and kernel objects?</a:t>
            </a:r>
          </a:p>
          <a:p>
            <a:pPr lvl="1"/>
            <a:r>
              <a:rPr lang="en-US" dirty="0"/>
              <a:t>Singularity delimits the boundary between SIP -&gt; kernel or kernel -&gt; SIP calls</a:t>
            </a:r>
          </a:p>
        </p:txBody>
      </p:sp>
    </p:spTree>
    <p:extLst>
      <p:ext uri="{BB962C8B-B14F-4D97-AF65-F5344CB8AC3E}">
        <p14:creationId xmlns:p14="http://schemas.microsoft.com/office/powerpoint/2010/main" val="268859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9E22-62BB-4835-BFC9-B0096284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E65B-6DB8-4DB0-B3D5-60254456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BDA681-9205-4853-B040-97AD9995ADA1}"/>
                  </a:ext>
                </a:extLst>
              </p14:cNvPr>
              <p14:cNvContentPartPr/>
              <p14:nvPr/>
            </p14:nvContentPartPr>
            <p14:xfrm>
              <a:off x="1460520" y="2152800"/>
              <a:ext cx="4540680" cy="363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BDA681-9205-4853-B040-97AD9995A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60" y="2143440"/>
                <a:ext cx="4559400" cy="36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10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F093-1E36-49DA-9FE7-E0C2E4F2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8C10-D6A1-4C73-8BE2-CA3152DE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contains both SIP and kernel objects</a:t>
            </a:r>
          </a:p>
          <a:p>
            <a:r>
              <a:rPr lang="en-US" dirty="0"/>
              <a:t>How does a garbage collector distinguish between SIP and kernel objects?</a:t>
            </a:r>
          </a:p>
          <a:p>
            <a:pPr lvl="1"/>
            <a:r>
              <a:rPr lang="en-US" dirty="0"/>
              <a:t>Singularity delimits the boundary between SIP -&gt; kernel or kernel -&gt; SIP calls</a:t>
            </a:r>
          </a:p>
          <a:p>
            <a:pPr lvl="1"/>
            <a:r>
              <a:rPr lang="en-IN" dirty="0"/>
              <a:t>Because a SIP never passes its object to the kernel, a garbage collector can skip over frames from the other space </a:t>
            </a:r>
          </a:p>
        </p:txBody>
      </p:sp>
    </p:spTree>
    <p:extLst>
      <p:ext uri="{BB962C8B-B14F-4D97-AF65-F5344CB8AC3E}">
        <p14:creationId xmlns:p14="http://schemas.microsoft.com/office/powerpoint/2010/main" val="242347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4C85-0FFF-4BD5-8B16-257AF65D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A08E-40B4-47CF-8B40-D1DB0025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90% of Singularity kernel is written in Sing#</a:t>
            </a:r>
          </a:p>
          <a:p>
            <a:endParaRPr lang="en-US" dirty="0"/>
          </a:p>
          <a:p>
            <a:r>
              <a:rPr lang="en-US" dirty="0"/>
              <a:t>Unsafe Code</a:t>
            </a:r>
          </a:p>
          <a:p>
            <a:pPr lvl="1"/>
            <a:r>
              <a:rPr lang="en-US" dirty="0"/>
              <a:t>48% of the unsafe code is garbage collection</a:t>
            </a:r>
          </a:p>
          <a:p>
            <a:pPr lvl="1"/>
            <a:r>
              <a:rPr lang="en-US" dirty="0"/>
              <a:t>Another major part is memory management for I/O subsystems</a:t>
            </a:r>
          </a:p>
          <a:p>
            <a:pPr lvl="1"/>
            <a:r>
              <a:rPr lang="en-US" dirty="0"/>
              <a:t>Thread context switch</a:t>
            </a:r>
          </a:p>
          <a:p>
            <a:pPr lvl="1"/>
            <a:r>
              <a:rPr lang="en-US" dirty="0"/>
              <a:t>Interrupt vectors</a:t>
            </a:r>
          </a:p>
          <a:p>
            <a:pPr lvl="1"/>
            <a:r>
              <a:rPr lang="en-US" dirty="0"/>
              <a:t>Kernel debugger</a:t>
            </a:r>
          </a:p>
          <a:p>
            <a:pPr lvl="1"/>
            <a:r>
              <a:rPr lang="en-US" dirty="0"/>
              <a:t>Low-level system initialization code</a:t>
            </a:r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1F6A29-AEC0-43A8-9C56-2D48AB30CCF8}"/>
                  </a:ext>
                </a:extLst>
              </p14:cNvPr>
              <p14:cNvContentPartPr/>
              <p14:nvPr/>
            </p14:nvContentPartPr>
            <p14:xfrm>
              <a:off x="4857840" y="3651120"/>
              <a:ext cx="1740240" cy="6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1F6A29-AEC0-43A8-9C56-2D48AB30C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8480" y="3641760"/>
                <a:ext cx="1758960" cy="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6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4417-CAAA-492D-8E58-76C8D3A9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kernel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56D4-942B-4176-9BD0-B757E9B1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kernel implements the following functionalities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Mediating privileged access to hardware resources</a:t>
            </a:r>
          </a:p>
          <a:p>
            <a:pPr lvl="1"/>
            <a:r>
              <a:rPr lang="en-US" dirty="0"/>
              <a:t>Managing system memory</a:t>
            </a:r>
          </a:p>
          <a:p>
            <a:pPr lvl="1"/>
            <a:r>
              <a:rPr lang="en-US" dirty="0"/>
              <a:t>Managing threads and threads stack</a:t>
            </a:r>
          </a:p>
          <a:p>
            <a:pPr lvl="1"/>
            <a:r>
              <a:rPr lang="en-US" dirty="0"/>
              <a:t>Creating and destroying SIPs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68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29EF-27DD-4086-A3CF-333C820D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architectures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B6FC-6C1D-4DC2-A86C-74795A344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devices with additional compute power (e.g., GPUs, programmable NICs, etc.) are either treated as yet another IO devices or special toolset required for these devices</a:t>
            </a:r>
          </a:p>
          <a:p>
            <a:endParaRPr lang="en-US" dirty="0"/>
          </a:p>
          <a:p>
            <a:r>
              <a:rPr lang="en-US" dirty="0"/>
              <a:t>For example, the CPU scheduler can’t schedule an application on the GPU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21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48A6-0796-40B6-8E2C-005692B2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architectures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038A-D965-4670-B2D5-4861471C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Singularity, however, can directly schedule a SIP on the I/O processors</a:t>
            </a:r>
          </a:p>
          <a:p>
            <a:pPr lvl="1"/>
            <a:r>
              <a:rPr lang="en-US" dirty="0"/>
              <a:t>The same scheduler can schedule SIPs on CPUs or I/O processors</a:t>
            </a:r>
          </a:p>
          <a:p>
            <a:r>
              <a:rPr lang="en-US" dirty="0"/>
              <a:t>The reason is the following:</a:t>
            </a:r>
          </a:p>
          <a:p>
            <a:pPr lvl="1"/>
            <a:r>
              <a:rPr lang="en-US" dirty="0"/>
              <a:t>SIP requires minimum hardware support (e.g., no MMU, privilege rings, etc.)</a:t>
            </a:r>
          </a:p>
          <a:p>
            <a:pPr lvl="1"/>
            <a:r>
              <a:rPr lang="en-US" dirty="0"/>
              <a:t>Singularity applications are MSIL code that can be compiled to the I/O processor 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48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D7F7-0CE6-4A27-B45B-A4373932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E90D9-F80E-4DBB-B984-ACEA7F9C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things that you liked about Singularity?</a:t>
            </a:r>
          </a:p>
          <a:p>
            <a:r>
              <a:rPr lang="en-US" dirty="0"/>
              <a:t>What are the shortcomings of Singularity?</a:t>
            </a:r>
          </a:p>
          <a:p>
            <a:r>
              <a:rPr lang="en-US" dirty="0"/>
              <a:t>What could be the future work in this design space?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38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D40A-C131-4E02-A695-623C44EF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Byte-Granularity Software Fault Isolation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6462-51EE-4D3D-86E8-4EA6B42D9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Monolithic OS (e.g., Windows and Linux) are not reliable</a:t>
            </a:r>
          </a:p>
          <a:p>
            <a:endParaRPr lang="en-US" dirty="0"/>
          </a:p>
          <a:p>
            <a:r>
              <a:rPr lang="en-US" dirty="0"/>
              <a:t>reliable =&gt; memory safety</a:t>
            </a:r>
          </a:p>
          <a:p>
            <a:r>
              <a:rPr lang="en-US" dirty="0"/>
              <a:t>Are memory-safe OS reliable?</a:t>
            </a:r>
          </a:p>
        </p:txBody>
      </p:sp>
    </p:spTree>
    <p:extLst>
      <p:ext uri="{BB962C8B-B14F-4D97-AF65-F5344CB8AC3E}">
        <p14:creationId xmlns:p14="http://schemas.microsoft.com/office/powerpoint/2010/main" val="412828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4E60-9BFE-441D-9BB6-3EB00C5B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F206-8528-4244-AAD3-062D7874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advantages of L4 over exokernel?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533CAB-184C-4CE7-888F-1FD6BC15B088}"/>
                  </a:ext>
                </a:extLst>
              </p14:cNvPr>
              <p14:cNvContentPartPr/>
              <p14:nvPr/>
            </p14:nvContentPartPr>
            <p14:xfrm>
              <a:off x="3911760" y="2933640"/>
              <a:ext cx="2095560" cy="52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533CAB-184C-4CE7-888F-1FD6BC15B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2400" y="2924280"/>
                <a:ext cx="2114280" cy="5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4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D40A-C131-4E02-A695-623C44EF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Byte-Granularity Software Fault Isolation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6462-51EE-4D3D-86E8-4EA6B42D9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Monolithic OS (e.g., Windows and Linux) are not reliable</a:t>
            </a:r>
          </a:p>
          <a:p>
            <a:endParaRPr lang="en-US" dirty="0"/>
          </a:p>
          <a:p>
            <a:r>
              <a:rPr lang="en-US" dirty="0"/>
              <a:t>reliable =&gt; memory safety</a:t>
            </a:r>
          </a:p>
          <a:p>
            <a:r>
              <a:rPr lang="en-US" dirty="0"/>
              <a:t>Are memory-safe OS reliable? </a:t>
            </a:r>
          </a:p>
          <a:p>
            <a:pPr lvl="1"/>
            <a:r>
              <a:rPr lang="en-US" dirty="0"/>
              <a:t>No, they can have functional bugs</a:t>
            </a:r>
          </a:p>
          <a:p>
            <a:pPr lvl="1"/>
            <a:r>
              <a:rPr lang="en-US" dirty="0"/>
              <a:t>But they are certainly more reliable than an unsafe 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13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1733-A0A7-4D4B-B760-4B4615C5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970E-EAEC-4948-818A-CD3087A9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safety: no out-of-bound memory accesses</a:t>
            </a:r>
          </a:p>
          <a:p>
            <a:pPr marL="457200" lvl="1" indent="0">
              <a:buNone/>
            </a:pPr>
            <a:r>
              <a:rPr lang="en-US" dirty="0"/>
              <a:t>int a[100];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a[101] = 20;</a:t>
            </a:r>
            <a:endParaRPr lang="en-US" dirty="0"/>
          </a:p>
          <a:p>
            <a:endParaRPr lang="en-US" dirty="0"/>
          </a:p>
          <a:p>
            <a:r>
              <a:rPr lang="en-US" dirty="0"/>
              <a:t>Temporal safety: no use-after-free bugs</a:t>
            </a:r>
          </a:p>
          <a:p>
            <a:pPr marL="457200" lvl="1" indent="0">
              <a:buNone/>
            </a:pPr>
            <a:r>
              <a:rPr lang="en-US" dirty="0"/>
              <a:t>int *a = malloc(4);</a:t>
            </a:r>
          </a:p>
          <a:p>
            <a:pPr marL="457200" lvl="1" indent="0">
              <a:buNone/>
            </a:pPr>
            <a:r>
              <a:rPr lang="en-US" dirty="0"/>
              <a:t>free(a);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a[0] = 100;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68F7B6-5DE5-4B6B-8859-3AB9738B8FD7}"/>
                  </a:ext>
                </a:extLst>
              </p14:cNvPr>
              <p14:cNvContentPartPr/>
              <p14:nvPr/>
            </p14:nvContentPartPr>
            <p14:xfrm>
              <a:off x="520560" y="2590920"/>
              <a:ext cx="11570040" cy="348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68F7B6-5DE5-4B6B-8859-3AB9738B8F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0" y="2581560"/>
                <a:ext cx="11588760" cy="34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557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CE2B-9F0C-413F-9DC8-7EBAD0E1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53FC-C1A7-4B90-A9A7-D0660514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safety: no unsafe typecast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(*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fptr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)(int, int) = (int(*)(int, int))0x1000;</a:t>
            </a:r>
          </a:p>
          <a:p>
            <a:pPr marL="457200" lvl="1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(1, 2);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80CBF2-E918-4C78-90D6-08B915F4A65E}"/>
                  </a:ext>
                </a:extLst>
              </p14:cNvPr>
              <p14:cNvContentPartPr/>
              <p14:nvPr/>
            </p14:nvContentPartPr>
            <p14:xfrm>
              <a:off x="698400" y="2031840"/>
              <a:ext cx="6737760" cy="80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80CBF2-E918-4C78-90D6-08B915F4A6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040" y="2022480"/>
                <a:ext cx="6756480" cy="8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533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CD7D-0262-4E99-9BCB-F983069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type safety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FAE5-E259-46C7-8645-2A346FC9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absence of memory and type safety, control-flow-integrity can be compromised</a:t>
            </a:r>
          </a:p>
          <a:p>
            <a:pPr lvl="1"/>
            <a:r>
              <a:rPr lang="en-US" dirty="0"/>
              <a:t>i.e., the application code can jump anywhere during function return and indirect call</a:t>
            </a:r>
          </a:p>
          <a:p>
            <a:pPr lvl="2"/>
            <a:r>
              <a:rPr lang="en-US" dirty="0"/>
              <a:t>If spatial safety is not present, the return address can be overwritten at runtime</a:t>
            </a:r>
          </a:p>
          <a:p>
            <a:pPr lvl="2"/>
            <a:r>
              <a:rPr lang="en-US" dirty="0"/>
              <a:t>If type safety is not present, an integer can be type-casted to a function pointer</a:t>
            </a:r>
          </a:p>
          <a:p>
            <a:pPr lvl="2"/>
            <a:r>
              <a:rPr lang="en-US" dirty="0"/>
              <a:t>If temporal safety is not present, type safety can be compromised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7866E8-EA67-4412-8E5C-85013B742E9C}"/>
                  </a:ext>
                </a:extLst>
              </p14:cNvPr>
              <p14:cNvContentPartPr/>
              <p14:nvPr/>
            </p14:nvContentPartPr>
            <p14:xfrm>
              <a:off x="3841920" y="2495520"/>
              <a:ext cx="152640" cy="5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7866E8-EA67-4412-8E5C-85013B742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2560" y="2486160"/>
                <a:ext cx="171360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538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8F0F-2376-428B-95EB-DC5CD888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Byte-Granularity Software Fault Isolation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A47F-6800-4E6E-BF73-140E955E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aims to enforce a weaker form of memory and type safety for kernel extensions</a:t>
            </a:r>
          </a:p>
        </p:txBody>
      </p:sp>
    </p:spTree>
    <p:extLst>
      <p:ext uri="{BB962C8B-B14F-4D97-AF65-F5344CB8AC3E}">
        <p14:creationId xmlns:p14="http://schemas.microsoft.com/office/powerpoint/2010/main" val="2823960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D65C-47AA-4CA9-9008-B82A0E8B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kernel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5CA4-4E91-4C10-8116-B70447D7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F43A6-5D5E-4A95-A845-DEEA6EB5326D}"/>
              </a:ext>
            </a:extLst>
          </p:cNvPr>
          <p:cNvSpPr/>
          <p:nvPr/>
        </p:nvSpPr>
        <p:spPr>
          <a:xfrm>
            <a:off x="4531360" y="2844800"/>
            <a:ext cx="2712720" cy="231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  <a:p>
            <a:pPr algn="ctr"/>
            <a:r>
              <a:rPr lang="en-US" dirty="0"/>
              <a:t>SCHEDULER</a:t>
            </a:r>
            <a:br>
              <a:rPr lang="en-US" dirty="0"/>
            </a:br>
            <a:r>
              <a:rPr lang="en-US" dirty="0"/>
              <a:t>MEMORY MANAGEMENT</a:t>
            </a:r>
          </a:p>
          <a:p>
            <a:pPr algn="ctr"/>
            <a:r>
              <a:rPr lang="en-US" dirty="0"/>
              <a:t>INTERRUPT CONTROLLER</a:t>
            </a:r>
          </a:p>
          <a:p>
            <a:pPr algn="ctr"/>
            <a:r>
              <a:rPr lang="en-US" dirty="0"/>
              <a:t>SYSTEM CALLS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1536F1-D7B2-4B8C-8B05-9A5C6186903C}"/>
              </a:ext>
            </a:extLst>
          </p:cNvPr>
          <p:cNvSpPr/>
          <p:nvPr/>
        </p:nvSpPr>
        <p:spPr>
          <a:xfrm>
            <a:off x="8910320" y="236728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809B3-F4CD-4B67-8BA1-B010D49739F3}"/>
              </a:ext>
            </a:extLst>
          </p:cNvPr>
          <p:cNvSpPr/>
          <p:nvPr/>
        </p:nvSpPr>
        <p:spPr>
          <a:xfrm>
            <a:off x="8900160" y="461264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0D3A2-09FC-4A73-BF05-ED2A61B35048}"/>
              </a:ext>
            </a:extLst>
          </p:cNvPr>
          <p:cNvSpPr/>
          <p:nvPr/>
        </p:nvSpPr>
        <p:spPr>
          <a:xfrm>
            <a:off x="2011680" y="476504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C2958-2843-43D5-8A00-605B07362DFD}"/>
              </a:ext>
            </a:extLst>
          </p:cNvPr>
          <p:cNvSpPr/>
          <p:nvPr/>
        </p:nvSpPr>
        <p:spPr>
          <a:xfrm>
            <a:off x="2001520" y="215392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06669D-A553-4652-AD9B-04AFD9A14C3B}"/>
              </a:ext>
            </a:extLst>
          </p:cNvPr>
          <p:cNvCxnSpPr>
            <a:stCxn id="8" idx="3"/>
          </p:cNvCxnSpPr>
          <p:nvPr/>
        </p:nvCxnSpPr>
        <p:spPr>
          <a:xfrm>
            <a:off x="3657600" y="2824480"/>
            <a:ext cx="873760" cy="46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E2D29E-44E7-4C04-8DCA-4B321B81DD59}"/>
              </a:ext>
            </a:extLst>
          </p:cNvPr>
          <p:cNvCxnSpPr>
            <a:stCxn id="7" idx="3"/>
          </p:cNvCxnSpPr>
          <p:nvPr/>
        </p:nvCxnSpPr>
        <p:spPr>
          <a:xfrm flipV="1">
            <a:off x="3667760" y="4561840"/>
            <a:ext cx="863600" cy="87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FF0A34-4A7A-455B-AFC8-093ABB59E725}"/>
              </a:ext>
            </a:extLst>
          </p:cNvPr>
          <p:cNvCxnSpPr>
            <a:stCxn id="5" idx="1"/>
          </p:cNvCxnSpPr>
          <p:nvPr/>
        </p:nvCxnSpPr>
        <p:spPr>
          <a:xfrm flipH="1">
            <a:off x="7244080" y="3037840"/>
            <a:ext cx="166624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E76CF-3827-4E82-B3B2-4A07AADE9BE4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7244080" y="4612640"/>
            <a:ext cx="165608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DCB594-47D7-4644-B6EB-0D3009875ED1}"/>
              </a:ext>
            </a:extLst>
          </p:cNvPr>
          <p:cNvCxnSpPr/>
          <p:nvPr/>
        </p:nvCxnSpPr>
        <p:spPr>
          <a:xfrm flipH="1" flipV="1">
            <a:off x="3657600" y="3149600"/>
            <a:ext cx="873760" cy="41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593C0F-5F07-410D-95F0-507A40C9DEEB}"/>
              </a:ext>
            </a:extLst>
          </p:cNvPr>
          <p:cNvCxnSpPr/>
          <p:nvPr/>
        </p:nvCxnSpPr>
        <p:spPr>
          <a:xfrm flipH="1">
            <a:off x="3667760" y="5008880"/>
            <a:ext cx="863600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21702D-2E28-44B2-8370-CF5E4CDF20D3}"/>
              </a:ext>
            </a:extLst>
          </p:cNvPr>
          <p:cNvCxnSpPr/>
          <p:nvPr/>
        </p:nvCxnSpPr>
        <p:spPr>
          <a:xfrm flipV="1">
            <a:off x="7244080" y="2743200"/>
            <a:ext cx="165608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4FEE64-CB96-436E-8655-9A726D95D01A}"/>
              </a:ext>
            </a:extLst>
          </p:cNvPr>
          <p:cNvCxnSpPr/>
          <p:nvPr/>
        </p:nvCxnSpPr>
        <p:spPr>
          <a:xfrm>
            <a:off x="7244080" y="4917440"/>
            <a:ext cx="1656080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0DE95D-A742-4737-9D81-65218AD856B6}"/>
                  </a:ext>
                </a:extLst>
              </p14:cNvPr>
              <p14:cNvContentPartPr/>
              <p14:nvPr/>
            </p14:nvContentPartPr>
            <p14:xfrm>
              <a:off x="1619280" y="1955880"/>
              <a:ext cx="6490080" cy="400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0DE95D-A742-4737-9D81-65218AD856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9920" y="1946520"/>
                <a:ext cx="6508800" cy="40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749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CDE6-9FA3-4382-9E12-48004A4C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fault isolation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FF52-45E4-4C5A-9F9D-2229EEC9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 in kernel extensions are one of the main causes of poor reliability in an 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20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97FB-6B5B-4360-9A38-9FEBDC51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dirty="0"/>
              <a:t>User-mode drivers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40F4-9CC3-4CCB-A723-899C8FFA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8ADDE-7557-4CFE-9993-19F1A6CAEC28}"/>
              </a:ext>
            </a:extLst>
          </p:cNvPr>
          <p:cNvSpPr/>
          <p:nvPr/>
        </p:nvSpPr>
        <p:spPr>
          <a:xfrm>
            <a:off x="4531360" y="3870960"/>
            <a:ext cx="2712720" cy="231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  <a:p>
            <a:pPr algn="ctr"/>
            <a:r>
              <a:rPr lang="en-US" dirty="0"/>
              <a:t>SCHEDULER</a:t>
            </a:r>
            <a:br>
              <a:rPr lang="en-US" dirty="0"/>
            </a:br>
            <a:r>
              <a:rPr lang="en-US" dirty="0"/>
              <a:t>MEMORY MANAGEMENT</a:t>
            </a:r>
          </a:p>
          <a:p>
            <a:pPr algn="ctr"/>
            <a:r>
              <a:rPr lang="en-US" dirty="0"/>
              <a:t>INTERRUPT CONTROLLER</a:t>
            </a:r>
          </a:p>
          <a:p>
            <a:pPr algn="ctr"/>
            <a:r>
              <a:rPr lang="en-US" dirty="0"/>
              <a:t>SYSTEM CALLS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1A98E9-CB48-4964-A84C-4C394922196C}"/>
              </a:ext>
            </a:extLst>
          </p:cNvPr>
          <p:cNvCxnSpPr/>
          <p:nvPr/>
        </p:nvCxnSpPr>
        <p:spPr>
          <a:xfrm>
            <a:off x="838200" y="3429000"/>
            <a:ext cx="10515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8302A4C-8B68-4C0B-B5BE-6FC176A32715}"/>
              </a:ext>
            </a:extLst>
          </p:cNvPr>
          <p:cNvSpPr/>
          <p:nvPr/>
        </p:nvSpPr>
        <p:spPr>
          <a:xfrm>
            <a:off x="1107440" y="178816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6BB09-5FEC-4CBD-94CA-FF5DB2327E48}"/>
              </a:ext>
            </a:extLst>
          </p:cNvPr>
          <p:cNvSpPr/>
          <p:nvPr/>
        </p:nvSpPr>
        <p:spPr>
          <a:xfrm>
            <a:off x="3647440" y="180848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2B10A-FA99-49C0-B050-24EC58411F08}"/>
              </a:ext>
            </a:extLst>
          </p:cNvPr>
          <p:cNvSpPr/>
          <p:nvPr/>
        </p:nvSpPr>
        <p:spPr>
          <a:xfrm>
            <a:off x="6065520" y="181864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2579A7-35FA-432C-B843-38678D06E64E}"/>
              </a:ext>
            </a:extLst>
          </p:cNvPr>
          <p:cNvSpPr/>
          <p:nvPr/>
        </p:nvSpPr>
        <p:spPr>
          <a:xfrm>
            <a:off x="8442960" y="180848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24B802-C7C1-4CCE-998B-F4B98A7E4A9E}"/>
              </a:ext>
            </a:extLst>
          </p:cNvPr>
          <p:cNvCxnSpPr/>
          <p:nvPr/>
        </p:nvCxnSpPr>
        <p:spPr>
          <a:xfrm flipV="1">
            <a:off x="6096000" y="3180080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43B104-3C7D-467F-AA0F-ED2D7C659DBD}"/>
              </a:ext>
            </a:extLst>
          </p:cNvPr>
          <p:cNvCxnSpPr/>
          <p:nvPr/>
        </p:nvCxnSpPr>
        <p:spPr>
          <a:xfrm>
            <a:off x="5039360" y="3180080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F6D1BA-E126-4EB1-A63D-FF908DB4DC27}"/>
              </a:ext>
            </a:extLst>
          </p:cNvPr>
          <p:cNvSpPr txBox="1"/>
          <p:nvPr/>
        </p:nvSpPr>
        <p:spPr>
          <a:xfrm>
            <a:off x="8991600" y="411480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Poor performance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61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97FB-6B5B-4360-9A38-9FEBDC51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dirty="0"/>
              <a:t>BGI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40F4-9CC3-4CCB-A723-899C8FFA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8ADDE-7557-4CFE-9993-19F1A6CAEC28}"/>
              </a:ext>
            </a:extLst>
          </p:cNvPr>
          <p:cNvSpPr/>
          <p:nvPr/>
        </p:nvSpPr>
        <p:spPr>
          <a:xfrm>
            <a:off x="4531360" y="4277360"/>
            <a:ext cx="2712720" cy="191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  <a:p>
            <a:pPr algn="ctr"/>
            <a:r>
              <a:rPr lang="en-US" dirty="0"/>
              <a:t>SCHEDULER</a:t>
            </a:r>
            <a:br>
              <a:rPr lang="en-US" dirty="0"/>
            </a:br>
            <a:r>
              <a:rPr lang="en-US" dirty="0"/>
              <a:t>MEMORY MANAGEMENT</a:t>
            </a:r>
          </a:p>
          <a:p>
            <a:pPr algn="ctr"/>
            <a:r>
              <a:rPr lang="en-US" dirty="0"/>
              <a:t>INTERRUPT CONTROLLER</a:t>
            </a:r>
          </a:p>
          <a:p>
            <a:pPr algn="ctr"/>
            <a:r>
              <a:rPr lang="en-US" dirty="0"/>
              <a:t>SYSTEM CALLS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302A4C-8B68-4C0B-B5BE-6FC176A32715}"/>
              </a:ext>
            </a:extLst>
          </p:cNvPr>
          <p:cNvSpPr/>
          <p:nvPr/>
        </p:nvSpPr>
        <p:spPr>
          <a:xfrm>
            <a:off x="1107440" y="178816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INSTRUMENTED</a:t>
            </a:r>
          </a:p>
          <a:p>
            <a:pPr algn="ctr"/>
            <a:r>
              <a:rPr lang="en-US" sz="1600" dirty="0"/>
              <a:t>DRIVER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6BB09-5FEC-4CBD-94CA-FF5DB2327E48}"/>
              </a:ext>
            </a:extLst>
          </p:cNvPr>
          <p:cNvSpPr/>
          <p:nvPr/>
        </p:nvSpPr>
        <p:spPr>
          <a:xfrm>
            <a:off x="3647440" y="180848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INSTRUMENTED</a:t>
            </a:r>
          </a:p>
          <a:p>
            <a:pPr algn="ctr"/>
            <a:r>
              <a:rPr lang="en-US" sz="1600" dirty="0"/>
              <a:t>DRIVER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2B10A-FA99-49C0-B050-24EC58411F08}"/>
              </a:ext>
            </a:extLst>
          </p:cNvPr>
          <p:cNvSpPr/>
          <p:nvPr/>
        </p:nvSpPr>
        <p:spPr>
          <a:xfrm>
            <a:off x="6065520" y="181864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INSTRUMENTED</a:t>
            </a:r>
          </a:p>
          <a:p>
            <a:pPr algn="ctr"/>
            <a:r>
              <a:rPr lang="en-US" sz="1600" dirty="0"/>
              <a:t>DRIVER</a:t>
            </a: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2579A7-35FA-432C-B843-38678D06E64E}"/>
              </a:ext>
            </a:extLst>
          </p:cNvPr>
          <p:cNvSpPr/>
          <p:nvPr/>
        </p:nvSpPr>
        <p:spPr>
          <a:xfrm>
            <a:off x="8442960" y="180848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INSTRUMENTED</a:t>
            </a:r>
          </a:p>
          <a:p>
            <a:pPr algn="ctr"/>
            <a:r>
              <a:rPr lang="en-US" sz="1600" dirty="0"/>
              <a:t>DRIVER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70A83-CDBE-46C7-957B-B2C4D8A3644B}"/>
              </a:ext>
            </a:extLst>
          </p:cNvPr>
          <p:cNvSpPr/>
          <p:nvPr/>
        </p:nvSpPr>
        <p:spPr>
          <a:xfrm>
            <a:off x="838200" y="3508057"/>
            <a:ext cx="10388600" cy="3832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INTERPOSTION LIBRARY</a:t>
            </a:r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8098B61-D88C-4F64-8795-4B320809A31A}"/>
              </a:ext>
            </a:extLst>
          </p:cNvPr>
          <p:cNvSpPr/>
          <p:nvPr/>
        </p:nvSpPr>
        <p:spPr>
          <a:xfrm>
            <a:off x="1615440" y="3139440"/>
            <a:ext cx="142240" cy="33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6EF4015-CE4F-4B91-8C06-F5958D0A897B}"/>
              </a:ext>
            </a:extLst>
          </p:cNvPr>
          <p:cNvSpPr/>
          <p:nvPr/>
        </p:nvSpPr>
        <p:spPr>
          <a:xfrm>
            <a:off x="4094480" y="3146425"/>
            <a:ext cx="142240" cy="33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C223231-0FBA-4970-B191-69B9C7EB5198}"/>
              </a:ext>
            </a:extLst>
          </p:cNvPr>
          <p:cNvSpPr/>
          <p:nvPr/>
        </p:nvSpPr>
        <p:spPr>
          <a:xfrm>
            <a:off x="6624320" y="3159760"/>
            <a:ext cx="142240" cy="297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657499A-CC96-4332-B734-201824D8CDD1}"/>
              </a:ext>
            </a:extLst>
          </p:cNvPr>
          <p:cNvSpPr/>
          <p:nvPr/>
        </p:nvSpPr>
        <p:spPr>
          <a:xfrm>
            <a:off x="8958580" y="3156585"/>
            <a:ext cx="142240" cy="327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C19944C-C2EC-4784-8E9F-D94C247F21D1}"/>
              </a:ext>
            </a:extLst>
          </p:cNvPr>
          <p:cNvSpPr/>
          <p:nvPr/>
        </p:nvSpPr>
        <p:spPr>
          <a:xfrm>
            <a:off x="5334000" y="3898266"/>
            <a:ext cx="182880" cy="341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E1BBF6F-0A28-4AE6-9DC5-FC6B310C462F}"/>
              </a:ext>
            </a:extLst>
          </p:cNvPr>
          <p:cNvSpPr/>
          <p:nvPr/>
        </p:nvSpPr>
        <p:spPr>
          <a:xfrm rot="10800000" flipH="1">
            <a:off x="2001520" y="3139440"/>
            <a:ext cx="142240" cy="33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862141B-F670-49AD-B5EF-841E10B7A5E5}"/>
              </a:ext>
            </a:extLst>
          </p:cNvPr>
          <p:cNvSpPr/>
          <p:nvPr/>
        </p:nvSpPr>
        <p:spPr>
          <a:xfrm rot="10800000" flipH="1">
            <a:off x="4632960" y="3159760"/>
            <a:ext cx="142240" cy="33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0536791-0730-4A97-97E6-23A553455650}"/>
              </a:ext>
            </a:extLst>
          </p:cNvPr>
          <p:cNvSpPr/>
          <p:nvPr/>
        </p:nvSpPr>
        <p:spPr>
          <a:xfrm rot="10800000" flipH="1">
            <a:off x="7142480" y="3149600"/>
            <a:ext cx="142240" cy="33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E2F8447-5B9E-4995-A503-8970F5F33DE0}"/>
              </a:ext>
            </a:extLst>
          </p:cNvPr>
          <p:cNvSpPr/>
          <p:nvPr/>
        </p:nvSpPr>
        <p:spPr>
          <a:xfrm rot="10800000" flipH="1">
            <a:off x="9438640" y="3180080"/>
            <a:ext cx="142240" cy="33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7C516BA-3B17-496E-92F4-B185999AF13F}"/>
              </a:ext>
            </a:extLst>
          </p:cNvPr>
          <p:cNvSpPr/>
          <p:nvPr/>
        </p:nvSpPr>
        <p:spPr>
          <a:xfrm rot="10800000">
            <a:off x="6146800" y="3908426"/>
            <a:ext cx="182880" cy="341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2DBD31-19CF-4494-A0E6-B5BFD6931691}"/>
                  </a:ext>
                </a:extLst>
              </p14:cNvPr>
              <p14:cNvContentPartPr/>
              <p14:nvPr/>
            </p14:nvContentPartPr>
            <p14:xfrm>
              <a:off x="654120" y="3689280"/>
              <a:ext cx="7436160" cy="128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2DBD31-19CF-4494-A0E6-B5BFD6931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760" y="3679920"/>
                <a:ext cx="7454880" cy="13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90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4E60-9BFE-441D-9BB6-3EB00C5B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F206-8528-4244-AAD3-062D7874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thread private area?</a:t>
            </a:r>
          </a:p>
          <a:p>
            <a:r>
              <a:rPr lang="en-US" dirty="0"/>
              <a:t>Shortcomings?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21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8BD3-0EA5-4058-8FB1-530A436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530D-B2AF-4D58-8628-1F79DE18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Exokernel over Singularity?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50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80BA-E033-4663-8007-5E2FB264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D7FB-2F38-4A85-96D9-3E118871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Zero-copy network driver</a:t>
            </a:r>
          </a:p>
          <a:p>
            <a:r>
              <a:rPr lang="en-US" dirty="0"/>
              <a:t>64-KB packet size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923CC8-8BEC-4DE9-BE40-DE57EAB2D385}"/>
                  </a:ext>
                </a:extLst>
              </p14:cNvPr>
              <p14:cNvContentPartPr/>
              <p14:nvPr/>
            </p14:nvContentPartPr>
            <p14:xfrm>
              <a:off x="1263600" y="1473120"/>
              <a:ext cx="10122480" cy="3905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923CC8-8BEC-4DE9-BE40-DE57EAB2D3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4240" y="1463760"/>
                <a:ext cx="10141200" cy="39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34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2CAC-3A20-4446-B73B-EC631595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IPC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561313-90D4-4AE7-BC31-A71EEFFA94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33442" y="3004185"/>
          <a:ext cx="145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75595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603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471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0073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617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3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10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5563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A17FA911-5920-4211-820A-1B8105F8DB67}"/>
              </a:ext>
            </a:extLst>
          </p:cNvPr>
          <p:cNvSpPr/>
          <p:nvPr/>
        </p:nvSpPr>
        <p:spPr>
          <a:xfrm>
            <a:off x="1879600" y="2570480"/>
            <a:ext cx="1727200" cy="107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SIP-1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83391-FAB0-4754-8844-F4C506FE14C5}"/>
              </a:ext>
            </a:extLst>
          </p:cNvPr>
          <p:cNvSpPr/>
          <p:nvPr/>
        </p:nvSpPr>
        <p:spPr>
          <a:xfrm>
            <a:off x="7376160" y="2651760"/>
            <a:ext cx="1727200" cy="107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SIP-2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E79CB-D52B-4CF6-BD9F-4B8C7EA95703}"/>
              </a:ext>
            </a:extLst>
          </p:cNvPr>
          <p:cNvSpPr/>
          <p:nvPr/>
        </p:nvSpPr>
        <p:spPr>
          <a:xfrm>
            <a:off x="4257040" y="5019040"/>
            <a:ext cx="3230880" cy="985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Heap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AE96ED-2216-4433-A5A3-D74FE376F07E}"/>
              </a:ext>
            </a:extLst>
          </p:cNvPr>
          <p:cNvGraphicFramePr>
            <a:graphicFrameLocks/>
          </p:cNvGraphicFramePr>
          <p:nvPr/>
        </p:nvGraphicFramePr>
        <p:xfrm>
          <a:off x="426722" y="2912745"/>
          <a:ext cx="145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75595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603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471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0073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617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3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10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556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E3E0C84-B092-4D15-ABC0-7A59FC233A84}"/>
              </a:ext>
            </a:extLst>
          </p:cNvPr>
          <p:cNvSpPr/>
          <p:nvPr/>
        </p:nvSpPr>
        <p:spPr>
          <a:xfrm>
            <a:off x="2387600" y="263144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EDF39-FFA8-43D5-835D-57A6B02F9D19}"/>
              </a:ext>
            </a:extLst>
          </p:cNvPr>
          <p:cNvSpPr/>
          <p:nvPr/>
        </p:nvSpPr>
        <p:spPr>
          <a:xfrm>
            <a:off x="2164080" y="320040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ECB4A-3469-401C-B1C7-65AF49821E89}"/>
              </a:ext>
            </a:extLst>
          </p:cNvPr>
          <p:cNvSpPr/>
          <p:nvPr/>
        </p:nvSpPr>
        <p:spPr>
          <a:xfrm>
            <a:off x="2844800" y="327152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721431-4E2F-4680-A37A-B402EA9BACBB}"/>
              </a:ext>
            </a:extLst>
          </p:cNvPr>
          <p:cNvSpPr/>
          <p:nvPr/>
        </p:nvSpPr>
        <p:spPr>
          <a:xfrm>
            <a:off x="3159760" y="283464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98F2A5-5E6A-438D-94E6-55CD2C63B463}"/>
              </a:ext>
            </a:extLst>
          </p:cNvPr>
          <p:cNvSpPr/>
          <p:nvPr/>
        </p:nvSpPr>
        <p:spPr>
          <a:xfrm>
            <a:off x="7609840" y="283464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3BCA5-BED5-4A1A-BA0E-C3C9A55ADCC7}"/>
              </a:ext>
            </a:extLst>
          </p:cNvPr>
          <p:cNvSpPr/>
          <p:nvPr/>
        </p:nvSpPr>
        <p:spPr>
          <a:xfrm>
            <a:off x="8656320" y="288544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CEEBCB-BC5A-4DFC-830A-BC739DD55455}"/>
              </a:ext>
            </a:extLst>
          </p:cNvPr>
          <p:cNvSpPr/>
          <p:nvPr/>
        </p:nvSpPr>
        <p:spPr>
          <a:xfrm>
            <a:off x="7945120" y="335280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02F023-159B-47D1-92FE-288F073A1BF4}"/>
              </a:ext>
            </a:extLst>
          </p:cNvPr>
          <p:cNvSpPr/>
          <p:nvPr/>
        </p:nvSpPr>
        <p:spPr>
          <a:xfrm>
            <a:off x="8422640" y="329184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BEFA2F-5984-45B9-9E27-4BB21705E8A0}"/>
                  </a:ext>
                </a:extLst>
              </p14:cNvPr>
              <p14:cNvContentPartPr/>
              <p14:nvPr/>
            </p14:nvContentPartPr>
            <p14:xfrm>
              <a:off x="1492200" y="2260440"/>
              <a:ext cx="8109360" cy="3162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BEFA2F-5984-45B9-9E27-4BB21705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840" y="2251080"/>
                <a:ext cx="8128080" cy="31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C93B0FD-058B-4BD7-87A4-C823A031DA2C}"/>
                  </a:ext>
                </a:extLst>
              </p14:cNvPr>
              <p14:cNvContentPartPr/>
              <p14:nvPr/>
            </p14:nvContentPartPr>
            <p14:xfrm>
              <a:off x="5518080" y="3409920"/>
              <a:ext cx="140040" cy="25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C93B0FD-058B-4BD7-87A4-C823A031DA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720" y="3400560"/>
                <a:ext cx="15876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6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2CAC-3A20-4446-B73B-EC631595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40" y="379414"/>
            <a:ext cx="10383520" cy="1296986"/>
          </a:xfrm>
        </p:spPr>
        <p:txBody>
          <a:bodyPr/>
          <a:lstStyle/>
          <a:p>
            <a:r>
              <a:rPr lang="en-US" dirty="0"/>
              <a:t>Fixed size queue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561313-90D4-4AE7-BC31-A71EEFFA9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046047"/>
              </p:ext>
            </p:extLst>
          </p:nvPr>
        </p:nvGraphicFramePr>
        <p:xfrm>
          <a:off x="5942598" y="3008182"/>
          <a:ext cx="1457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75595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603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471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0073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617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3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108027"/>
                    </a:ext>
                  </a:extLst>
                </a:gridCol>
              </a:tblGrid>
              <a:tr h="36284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5563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A17FA911-5920-4211-820A-1B8105F8DB67}"/>
              </a:ext>
            </a:extLst>
          </p:cNvPr>
          <p:cNvSpPr/>
          <p:nvPr/>
        </p:nvSpPr>
        <p:spPr>
          <a:xfrm>
            <a:off x="1890447" y="2582089"/>
            <a:ext cx="1705506" cy="1053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SIP-1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83391-FAB0-4754-8844-F4C506FE14C5}"/>
              </a:ext>
            </a:extLst>
          </p:cNvPr>
          <p:cNvSpPr/>
          <p:nvPr/>
        </p:nvSpPr>
        <p:spPr>
          <a:xfrm>
            <a:off x="7387007" y="2663369"/>
            <a:ext cx="1705506" cy="1053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SIP-2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E79CB-D52B-4CF6-BD9F-4B8C7EA95703}"/>
              </a:ext>
            </a:extLst>
          </p:cNvPr>
          <p:cNvSpPr/>
          <p:nvPr/>
        </p:nvSpPr>
        <p:spPr>
          <a:xfrm>
            <a:off x="4277331" y="5029663"/>
            <a:ext cx="3190298" cy="9642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Heap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AE96ED-2216-4433-A5A3-D74FE376F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120399"/>
              </p:ext>
            </p:extLst>
          </p:nvPr>
        </p:nvGraphicFramePr>
        <p:xfrm>
          <a:off x="435878" y="2916742"/>
          <a:ext cx="1457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75595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603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471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0073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617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3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108027"/>
                    </a:ext>
                  </a:extLst>
                </a:gridCol>
              </a:tblGrid>
              <a:tr h="3628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556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E3E0C84-B092-4D15-ABC0-7A59FC233A84}"/>
              </a:ext>
            </a:extLst>
          </p:cNvPr>
          <p:cNvSpPr/>
          <p:nvPr/>
        </p:nvSpPr>
        <p:spPr>
          <a:xfrm>
            <a:off x="2389323" y="2635208"/>
            <a:ext cx="270874" cy="342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EDF39-FFA8-43D5-835D-57A6B02F9D19}"/>
              </a:ext>
            </a:extLst>
          </p:cNvPr>
          <p:cNvSpPr/>
          <p:nvPr/>
        </p:nvSpPr>
        <p:spPr>
          <a:xfrm>
            <a:off x="2165803" y="3204168"/>
            <a:ext cx="270874" cy="342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ECB4A-3469-401C-B1C7-65AF49821E89}"/>
              </a:ext>
            </a:extLst>
          </p:cNvPr>
          <p:cNvSpPr/>
          <p:nvPr/>
        </p:nvSpPr>
        <p:spPr>
          <a:xfrm>
            <a:off x="2846523" y="3275288"/>
            <a:ext cx="270874" cy="342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721431-4E2F-4680-A37A-B402EA9BACBB}"/>
              </a:ext>
            </a:extLst>
          </p:cNvPr>
          <p:cNvSpPr/>
          <p:nvPr/>
        </p:nvSpPr>
        <p:spPr>
          <a:xfrm>
            <a:off x="3161483" y="2838408"/>
            <a:ext cx="270874" cy="342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98F2A5-5E6A-438D-94E6-55CD2C63B463}"/>
              </a:ext>
            </a:extLst>
          </p:cNvPr>
          <p:cNvSpPr/>
          <p:nvPr/>
        </p:nvSpPr>
        <p:spPr>
          <a:xfrm>
            <a:off x="7611563" y="2838408"/>
            <a:ext cx="270874" cy="342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3BCA5-BED5-4A1A-BA0E-C3C9A55ADCC7}"/>
              </a:ext>
            </a:extLst>
          </p:cNvPr>
          <p:cNvSpPr/>
          <p:nvPr/>
        </p:nvSpPr>
        <p:spPr>
          <a:xfrm>
            <a:off x="8658043" y="2889208"/>
            <a:ext cx="270874" cy="342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CEEBCB-BC5A-4DFC-830A-BC739DD55455}"/>
              </a:ext>
            </a:extLst>
          </p:cNvPr>
          <p:cNvSpPr/>
          <p:nvPr/>
        </p:nvSpPr>
        <p:spPr>
          <a:xfrm>
            <a:off x="7946843" y="3356568"/>
            <a:ext cx="270874" cy="342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02F023-159B-47D1-92FE-288F073A1BF4}"/>
              </a:ext>
            </a:extLst>
          </p:cNvPr>
          <p:cNvSpPr/>
          <p:nvPr/>
        </p:nvSpPr>
        <p:spPr>
          <a:xfrm>
            <a:off x="8424363" y="3295608"/>
            <a:ext cx="270874" cy="342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D83389-BEF8-4C82-9070-2BBE7207FFC2}"/>
                  </a:ext>
                </a:extLst>
              </p14:cNvPr>
              <p14:cNvContentPartPr/>
              <p14:nvPr/>
            </p14:nvContentPartPr>
            <p14:xfrm>
              <a:off x="4443868" y="2809867"/>
              <a:ext cx="2834584" cy="203206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D83389-BEF8-4C82-9070-2BBE7207FF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4508" y="2800508"/>
                <a:ext cx="2853304" cy="20507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871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B277-6705-47CB-B5F3-3A7B07B82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680" y="139065"/>
            <a:ext cx="5735320" cy="4250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contract </a:t>
            </a:r>
            <a:r>
              <a:rPr lang="en-US" sz="1600" dirty="0" err="1"/>
              <a:t>NicDevice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out message </a:t>
            </a:r>
            <a:r>
              <a:rPr lang="en-US" sz="1600" dirty="0" err="1"/>
              <a:t>DeviceInfo</a:t>
            </a:r>
            <a:r>
              <a:rPr lang="en-US" sz="1600" dirty="0"/>
              <a:t>(…);</a:t>
            </a:r>
          </a:p>
          <a:p>
            <a:pPr marL="0" indent="0">
              <a:buNone/>
            </a:pPr>
            <a:r>
              <a:rPr lang="en-US" sz="1600" dirty="0"/>
              <a:t>   in message </a:t>
            </a:r>
            <a:r>
              <a:rPr lang="en-US" sz="1600" dirty="0" err="1"/>
              <a:t>RegisterForEvents</a:t>
            </a:r>
            <a:r>
              <a:rPr lang="en-US" sz="1600" dirty="0"/>
              <a:t>(</a:t>
            </a:r>
            <a:r>
              <a:rPr lang="en-US" sz="1600" dirty="0" err="1"/>
              <a:t>NicEvents.Exp:READY</a:t>
            </a:r>
            <a:r>
              <a:rPr lang="en-US" sz="1600" dirty="0"/>
              <a:t> c);</a:t>
            </a:r>
          </a:p>
          <a:p>
            <a:pPr marL="0" indent="0">
              <a:buNone/>
            </a:pPr>
            <a:r>
              <a:rPr lang="en-US" sz="1600" dirty="0"/>
              <a:t>   in message </a:t>
            </a:r>
            <a:r>
              <a:rPr lang="en-US" sz="1600" dirty="0" err="1"/>
              <a:t>SetParameters</a:t>
            </a:r>
            <a:r>
              <a:rPr lang="en-US" sz="1600" dirty="0"/>
              <a:t>(…);</a:t>
            </a:r>
          </a:p>
          <a:p>
            <a:pPr marL="0" indent="0">
              <a:buNone/>
            </a:pPr>
            <a:r>
              <a:rPr lang="en-US" sz="1600" dirty="0"/>
              <a:t>   out message </a:t>
            </a:r>
            <a:r>
              <a:rPr lang="en-US" sz="1600" dirty="0" err="1"/>
              <a:t>InvalidParameters</a:t>
            </a:r>
            <a:r>
              <a:rPr lang="en-US" sz="1600" dirty="0"/>
              <a:t>(…);</a:t>
            </a:r>
          </a:p>
          <a:p>
            <a:pPr marL="0" indent="0">
              <a:buNone/>
            </a:pPr>
            <a:r>
              <a:rPr lang="en-US" sz="1600" dirty="0"/>
              <a:t>   out message Success();</a:t>
            </a:r>
          </a:p>
          <a:p>
            <a:pPr marL="0" indent="0">
              <a:buNone/>
            </a:pPr>
            <a:r>
              <a:rPr lang="en-US" sz="1600" dirty="0"/>
              <a:t>   in message </a:t>
            </a:r>
            <a:r>
              <a:rPr lang="en-US" sz="1600" dirty="0" err="1"/>
              <a:t>StartIO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in message </a:t>
            </a:r>
            <a:r>
              <a:rPr lang="en-US" sz="1600" dirty="0" err="1"/>
              <a:t>ConfigureIO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in message </a:t>
            </a:r>
            <a:r>
              <a:rPr lang="en-US" sz="1600" dirty="0" err="1"/>
              <a:t>PacketForReceive</a:t>
            </a:r>
            <a:r>
              <a:rPr lang="en-US" sz="1600" dirty="0"/>
              <a:t>(byte[] in </a:t>
            </a:r>
            <a:r>
              <a:rPr lang="en-US" sz="1600" dirty="0" err="1"/>
              <a:t>ExHeap</a:t>
            </a:r>
            <a:r>
              <a:rPr lang="en-US" sz="1600" dirty="0"/>
              <a:t> p);</a:t>
            </a:r>
          </a:p>
          <a:p>
            <a:pPr marL="0" indent="0">
              <a:buNone/>
            </a:pPr>
            <a:r>
              <a:rPr lang="en-US" sz="1600" dirty="0"/>
              <a:t>   out message </a:t>
            </a:r>
            <a:r>
              <a:rPr lang="en-US" sz="1600" dirty="0" err="1"/>
              <a:t>BadPacketSize</a:t>
            </a:r>
            <a:r>
              <a:rPr lang="en-US" sz="1600" dirty="0"/>
              <a:t>(byte[] in </a:t>
            </a:r>
            <a:r>
              <a:rPr lang="en-US" sz="1600" dirty="0" err="1"/>
              <a:t>ExHeap</a:t>
            </a:r>
            <a:r>
              <a:rPr lang="en-US" sz="1600" dirty="0"/>
              <a:t> p, int m);</a:t>
            </a:r>
          </a:p>
          <a:p>
            <a:pPr marL="0" indent="0">
              <a:buNone/>
            </a:pPr>
            <a:r>
              <a:rPr lang="en-US" sz="1600" dirty="0"/>
              <a:t>   in message </a:t>
            </a:r>
            <a:r>
              <a:rPr lang="en-US" sz="1600" dirty="0" err="1"/>
              <a:t>GetReceivedPacket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out message </a:t>
            </a:r>
            <a:r>
              <a:rPr lang="en-US" sz="1600" dirty="0" err="1"/>
              <a:t>ReceivedPacket</a:t>
            </a:r>
            <a:r>
              <a:rPr lang="en-US" sz="1600" dirty="0"/>
              <a:t>(Packet * in </a:t>
            </a:r>
            <a:r>
              <a:rPr lang="en-US" sz="1600" dirty="0" err="1"/>
              <a:t>ExHeap</a:t>
            </a:r>
            <a:r>
              <a:rPr lang="en-US" sz="1600" dirty="0"/>
              <a:t> P);</a:t>
            </a:r>
          </a:p>
          <a:p>
            <a:pPr marL="0" indent="0">
              <a:buNone/>
            </a:pPr>
            <a:r>
              <a:rPr lang="en-US" sz="1600" dirty="0"/>
              <a:t>   out message </a:t>
            </a:r>
            <a:r>
              <a:rPr lang="en-US" sz="1600" dirty="0" err="1"/>
              <a:t>NoPacket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B8D41-6094-4925-97F3-199509024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6720" y="274320"/>
            <a:ext cx="6563360" cy="6289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state START : one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DeviceInfo</a:t>
            </a:r>
            <a:r>
              <a:rPr lang="en-US" sz="1600" dirty="0"/>
              <a:t>! -&gt; IO_CONFIGURE_BEGIN;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state IO_CONFIGURE_BEGIN: one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RegisterForEvents</a:t>
            </a:r>
            <a:r>
              <a:rPr lang="en-US" sz="1600" dirty="0"/>
              <a:t>? -&gt; </a:t>
            </a:r>
            <a:r>
              <a:rPr lang="en-US" sz="1600" dirty="0" err="1"/>
              <a:t>SetParameters</a:t>
            </a:r>
            <a:r>
              <a:rPr lang="en-US" sz="1600" dirty="0"/>
              <a:t>? -&gt; IO_CONFIGURE_ACK;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state IO_CONFIGURE_ACK: one {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InvalidParameters</a:t>
            </a:r>
            <a:r>
              <a:rPr lang="en-US" sz="1600" dirty="0"/>
              <a:t>! -&gt; IO_CONFIGURE_BEGIN;</a:t>
            </a:r>
          </a:p>
          <a:p>
            <a:pPr marL="0" indent="0">
              <a:buNone/>
            </a:pPr>
            <a:r>
              <a:rPr lang="en-US" sz="1600" dirty="0"/>
              <a:t>   Success! -&gt; IO_CONFIGURED;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state IO_CONFIGURED: one {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StartIO</a:t>
            </a:r>
            <a:r>
              <a:rPr lang="en-US" sz="1600" dirty="0"/>
              <a:t>? -&gt; IO_RUNNING;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ConfigureIO</a:t>
            </a:r>
            <a:r>
              <a:rPr lang="en-US" sz="1600" dirty="0"/>
              <a:t>? -&gt; IO_CONFIGURE_BEGIN;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state IO_RUNNING: one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PacketForRecieve</a:t>
            </a:r>
            <a:r>
              <a:rPr lang="en-US" sz="1600" dirty="0"/>
              <a:t>? -&gt; (Success! or </a:t>
            </a:r>
            <a:r>
              <a:rPr lang="en-US" sz="1600" dirty="0" err="1"/>
              <a:t>BadPacketSize</a:t>
            </a:r>
            <a:r>
              <a:rPr lang="en-US" sz="1600" dirty="0"/>
              <a:t>!) -&gt; IO_RUNNING;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GetRecievedPacket</a:t>
            </a:r>
            <a:r>
              <a:rPr lang="en-US" sz="1600" dirty="0"/>
              <a:t>? -&gt; (</a:t>
            </a:r>
            <a:r>
              <a:rPr lang="en-US" sz="1600" dirty="0" err="1"/>
              <a:t>ReceivedPacket</a:t>
            </a:r>
            <a:r>
              <a:rPr lang="en-US" sz="1600" dirty="0"/>
              <a:t>! or </a:t>
            </a:r>
            <a:r>
              <a:rPr lang="en-US" sz="1600" dirty="0" err="1"/>
              <a:t>NoPacket</a:t>
            </a:r>
            <a:r>
              <a:rPr lang="en-US" sz="1600" dirty="0"/>
              <a:t>!) -&gt; IO_RUNNING;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8ACCA-D606-42A7-89D3-E87ED521C562}"/>
              </a:ext>
            </a:extLst>
          </p:cNvPr>
          <p:cNvSpPr txBox="1"/>
          <p:nvPr/>
        </p:nvSpPr>
        <p:spPr>
          <a:xfrm>
            <a:off x="650240" y="5648960"/>
            <a:ext cx="449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Contract-Based Channels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FB560-A2F4-421B-8468-F0DD7E4CC8DC}"/>
              </a:ext>
            </a:extLst>
          </p:cNvPr>
          <p:cNvSpPr txBox="1"/>
          <p:nvPr/>
        </p:nvSpPr>
        <p:spPr>
          <a:xfrm>
            <a:off x="182880" y="5090160"/>
            <a:ext cx="449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Message declarations 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CFBD13F-0585-4848-A1A4-7D26F9EC60AF}"/>
              </a:ext>
            </a:extLst>
          </p:cNvPr>
          <p:cNvSpPr/>
          <p:nvPr/>
        </p:nvSpPr>
        <p:spPr>
          <a:xfrm flipV="1">
            <a:off x="1625600" y="4828517"/>
            <a:ext cx="396240" cy="306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C3ECE-B6BE-483E-80B8-4E1015D3638D}"/>
              </a:ext>
            </a:extLst>
          </p:cNvPr>
          <p:cNvSpPr txBox="1"/>
          <p:nvPr/>
        </p:nvSpPr>
        <p:spPr>
          <a:xfrm>
            <a:off x="3068320" y="5201920"/>
            <a:ext cx="449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State machine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719AD91-6446-4ACD-AFD2-AADB25B97BC8}"/>
              </a:ext>
            </a:extLst>
          </p:cNvPr>
          <p:cNvSpPr/>
          <p:nvPr/>
        </p:nvSpPr>
        <p:spPr>
          <a:xfrm>
            <a:off x="5008880" y="5283201"/>
            <a:ext cx="31496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CB94E7-C18D-4B52-8979-57FC4411FC5A}"/>
                  </a:ext>
                </a:extLst>
              </p14:cNvPr>
              <p14:cNvContentPartPr/>
              <p14:nvPr/>
            </p14:nvContentPartPr>
            <p14:xfrm>
              <a:off x="495360" y="324000"/>
              <a:ext cx="10496880" cy="583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CB94E7-C18D-4B52-8979-57FC4411FC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314640"/>
                <a:ext cx="10515600" cy="58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48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7C21-8F0C-4AA5-B392-268174C5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in Singularity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F93A-0C1A-4F3F-9CCE-72A0B4EC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0818533-86A9-467F-96F7-68D8CF5C1D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353690"/>
              </p:ext>
            </p:extLst>
          </p:nvPr>
        </p:nvGraphicFramePr>
        <p:xfrm>
          <a:off x="5942598" y="3008182"/>
          <a:ext cx="1457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75595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603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471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0073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617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3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108027"/>
                    </a:ext>
                  </a:extLst>
                </a:gridCol>
              </a:tblGrid>
              <a:tr h="36284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556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B83A9B6-11B5-4DEF-B0F8-C9890B272E0F}"/>
              </a:ext>
            </a:extLst>
          </p:cNvPr>
          <p:cNvSpPr/>
          <p:nvPr/>
        </p:nvSpPr>
        <p:spPr>
          <a:xfrm>
            <a:off x="1890447" y="2582089"/>
            <a:ext cx="1705506" cy="1053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SIP-1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402F70-CC10-4878-966D-07D5C33B862B}"/>
              </a:ext>
            </a:extLst>
          </p:cNvPr>
          <p:cNvSpPr/>
          <p:nvPr/>
        </p:nvSpPr>
        <p:spPr>
          <a:xfrm>
            <a:off x="7387007" y="2663369"/>
            <a:ext cx="1705506" cy="1053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SIP-2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B6EBF-494D-4FCD-A413-44F6B0DF077C}"/>
              </a:ext>
            </a:extLst>
          </p:cNvPr>
          <p:cNvSpPr/>
          <p:nvPr/>
        </p:nvSpPr>
        <p:spPr>
          <a:xfrm>
            <a:off x="3403571" y="4003503"/>
            <a:ext cx="3190298" cy="9642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Heap managed using unique pointers, shared between all SIPs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F8ECAB-38CB-4175-A601-E9CA76497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459734"/>
              </p:ext>
            </p:extLst>
          </p:nvPr>
        </p:nvGraphicFramePr>
        <p:xfrm>
          <a:off x="435878" y="2916742"/>
          <a:ext cx="1457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75595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603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471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0073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617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3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108027"/>
                    </a:ext>
                  </a:extLst>
                </a:gridCol>
              </a:tblGrid>
              <a:tr h="3628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556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80A4F2C-9A96-4280-96A0-CFF50DE3EAA4}"/>
              </a:ext>
            </a:extLst>
          </p:cNvPr>
          <p:cNvSpPr/>
          <p:nvPr/>
        </p:nvSpPr>
        <p:spPr>
          <a:xfrm>
            <a:off x="2389323" y="2635208"/>
            <a:ext cx="270874" cy="342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99B327-A215-4A4E-BD04-3254F351F33E}"/>
              </a:ext>
            </a:extLst>
          </p:cNvPr>
          <p:cNvSpPr/>
          <p:nvPr/>
        </p:nvSpPr>
        <p:spPr>
          <a:xfrm>
            <a:off x="2165803" y="3204168"/>
            <a:ext cx="270874" cy="342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11C98-756A-4524-9A38-9A6CCC27F73F}"/>
              </a:ext>
            </a:extLst>
          </p:cNvPr>
          <p:cNvSpPr/>
          <p:nvPr/>
        </p:nvSpPr>
        <p:spPr>
          <a:xfrm>
            <a:off x="2846523" y="3275288"/>
            <a:ext cx="270874" cy="342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046E50-747B-4B10-A0C1-C6E3B9480F37}"/>
              </a:ext>
            </a:extLst>
          </p:cNvPr>
          <p:cNvSpPr/>
          <p:nvPr/>
        </p:nvSpPr>
        <p:spPr>
          <a:xfrm>
            <a:off x="3161483" y="2838408"/>
            <a:ext cx="270874" cy="342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4B8D8-23B4-4335-BCD2-8D5633A6D417}"/>
              </a:ext>
            </a:extLst>
          </p:cNvPr>
          <p:cNvSpPr/>
          <p:nvPr/>
        </p:nvSpPr>
        <p:spPr>
          <a:xfrm>
            <a:off x="7611563" y="2838408"/>
            <a:ext cx="270874" cy="342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414E2-0B36-4C1D-8CB8-E03432D4E5A8}"/>
              </a:ext>
            </a:extLst>
          </p:cNvPr>
          <p:cNvSpPr/>
          <p:nvPr/>
        </p:nvSpPr>
        <p:spPr>
          <a:xfrm>
            <a:off x="8658043" y="2889208"/>
            <a:ext cx="270874" cy="342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6CF95-1150-4BF2-BB8C-55F27EDC7030}"/>
              </a:ext>
            </a:extLst>
          </p:cNvPr>
          <p:cNvSpPr/>
          <p:nvPr/>
        </p:nvSpPr>
        <p:spPr>
          <a:xfrm>
            <a:off x="7946843" y="3356568"/>
            <a:ext cx="270874" cy="342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579F96-3C43-4FA0-A3E6-A114805A8E90}"/>
              </a:ext>
            </a:extLst>
          </p:cNvPr>
          <p:cNvSpPr/>
          <p:nvPr/>
        </p:nvSpPr>
        <p:spPr>
          <a:xfrm>
            <a:off x="8424363" y="3295608"/>
            <a:ext cx="270874" cy="342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2DAF-61D2-4EBE-B9B8-794342C055CE}"/>
              </a:ext>
            </a:extLst>
          </p:cNvPr>
          <p:cNvSpPr txBox="1"/>
          <p:nvPr/>
        </p:nvSpPr>
        <p:spPr>
          <a:xfrm>
            <a:off x="3870960" y="1991360"/>
            <a:ext cx="4744720" cy="66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Fixed-size queue: statically allocated and deallocated during SIP creation and destroy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D9ABBDB-864F-4A62-BDB3-7552EA7C537A}"/>
              </a:ext>
            </a:extLst>
          </p:cNvPr>
          <p:cNvSpPr/>
          <p:nvPr/>
        </p:nvSpPr>
        <p:spPr>
          <a:xfrm>
            <a:off x="6593869" y="2663369"/>
            <a:ext cx="111731" cy="253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EDFD87-9724-4771-AFEB-5EFAE318EF0D}"/>
              </a:ext>
            </a:extLst>
          </p:cNvPr>
          <p:cNvSpPr/>
          <p:nvPr/>
        </p:nvSpPr>
        <p:spPr>
          <a:xfrm>
            <a:off x="7811317" y="4196080"/>
            <a:ext cx="1088843" cy="13106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Per-SIP garbage collector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F890D-173C-4EAF-A4B3-3E56CB9E45F1}"/>
              </a:ext>
            </a:extLst>
          </p:cNvPr>
          <p:cNvSpPr/>
          <p:nvPr/>
        </p:nvSpPr>
        <p:spPr>
          <a:xfrm>
            <a:off x="1938837" y="4135120"/>
            <a:ext cx="1088843" cy="13106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Per-SIP garbage collector</a:t>
            </a:r>
            <a:endParaRPr lang="en-IN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A4CFEB4-B3E1-4E41-B946-8939A42D347B}"/>
              </a:ext>
            </a:extLst>
          </p:cNvPr>
          <p:cNvSpPr/>
          <p:nvPr/>
        </p:nvSpPr>
        <p:spPr>
          <a:xfrm>
            <a:off x="8290560" y="3717111"/>
            <a:ext cx="133803" cy="44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9482ABA-C0C3-436A-A4F8-D7EF214BB8B5}"/>
              </a:ext>
            </a:extLst>
          </p:cNvPr>
          <p:cNvSpPr/>
          <p:nvPr/>
        </p:nvSpPr>
        <p:spPr>
          <a:xfrm>
            <a:off x="2489200" y="3635831"/>
            <a:ext cx="133803" cy="44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5BC7F5-50A2-4E33-80CB-A3B2C26943E5}"/>
              </a:ext>
            </a:extLst>
          </p:cNvPr>
          <p:cNvCxnSpPr>
            <a:stCxn id="5" idx="5"/>
          </p:cNvCxnSpPr>
          <p:nvPr/>
        </p:nvCxnSpPr>
        <p:spPr>
          <a:xfrm>
            <a:off x="3346187" y="3481514"/>
            <a:ext cx="860053" cy="521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B0C53D-1FE7-45A0-91DC-E2B8E7CFB28D}"/>
              </a:ext>
            </a:extLst>
          </p:cNvPr>
          <p:cNvCxnSpPr>
            <a:endCxn id="6" idx="3"/>
          </p:cNvCxnSpPr>
          <p:nvPr/>
        </p:nvCxnSpPr>
        <p:spPr>
          <a:xfrm flipV="1">
            <a:off x="6227731" y="3562794"/>
            <a:ext cx="1409042" cy="440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1ED21B-49FD-4D74-812B-2600DA85E660}"/>
                  </a:ext>
                </a:extLst>
              </p14:cNvPr>
              <p14:cNvContentPartPr/>
              <p14:nvPr/>
            </p14:nvContentPartPr>
            <p14:xfrm>
              <a:off x="565200" y="2413080"/>
              <a:ext cx="8934840" cy="2686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1ED21B-49FD-4D74-812B-2600DA85E6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2403720"/>
                <a:ext cx="8953560" cy="27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5597</TotalTime>
  <Words>977</Words>
  <Application>Microsoft Office PowerPoint</Application>
  <PresentationFormat>Widescreen</PresentationFormat>
  <Paragraphs>176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Today’s lecture</vt:lpstr>
      <vt:lpstr>Examination-2</vt:lpstr>
      <vt:lpstr>Examination-2</vt:lpstr>
      <vt:lpstr>Examination-2</vt:lpstr>
      <vt:lpstr>Examination-2</vt:lpstr>
      <vt:lpstr>Zero-copy IPC</vt:lpstr>
      <vt:lpstr>Fixed size queue</vt:lpstr>
      <vt:lpstr>PowerPoint Presentation</vt:lpstr>
      <vt:lpstr>Memory management in Singularity</vt:lpstr>
      <vt:lpstr>Garbage collection</vt:lpstr>
      <vt:lpstr>Garbage collection</vt:lpstr>
      <vt:lpstr>Garbage collection</vt:lpstr>
      <vt:lpstr>Garbage collection</vt:lpstr>
      <vt:lpstr>Unsafe code</vt:lpstr>
      <vt:lpstr>Singularity kernel</vt:lpstr>
      <vt:lpstr>Heterogenous architectures </vt:lpstr>
      <vt:lpstr>Heterogenous architectures</vt:lpstr>
      <vt:lpstr>Discussion</vt:lpstr>
      <vt:lpstr>Fast Byte-Granularity Software Fault Isolation</vt:lpstr>
      <vt:lpstr>Fast Byte-Granularity Software Fault Isolation</vt:lpstr>
      <vt:lpstr>Memory safety</vt:lpstr>
      <vt:lpstr>Type safety</vt:lpstr>
      <vt:lpstr>Memory and type safety</vt:lpstr>
      <vt:lpstr>Fast Byte-Granularity Software Fault Isolation</vt:lpstr>
      <vt:lpstr>Monolithic kernel</vt:lpstr>
      <vt:lpstr>Software fault isolation</vt:lpstr>
      <vt:lpstr>User-mode drivers</vt:lpstr>
      <vt:lpstr>BGI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923</cp:revision>
  <cp:lastPrinted>2020-01-06T12:49:31Z</cp:lastPrinted>
  <dcterms:created xsi:type="dcterms:W3CDTF">2020-01-04T14:42:09Z</dcterms:created>
  <dcterms:modified xsi:type="dcterms:W3CDTF">2021-03-16T12:37:06Z</dcterms:modified>
</cp:coreProperties>
</file>