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931" r:id="rId2"/>
    <p:sldId id="953" r:id="rId3"/>
    <p:sldId id="956" r:id="rId4"/>
    <p:sldId id="972" r:id="rId5"/>
    <p:sldId id="967" r:id="rId6"/>
    <p:sldId id="969" r:id="rId7"/>
    <p:sldId id="962" r:id="rId8"/>
    <p:sldId id="971" r:id="rId9"/>
    <p:sldId id="963" r:id="rId10"/>
    <p:sldId id="964" r:id="rId11"/>
    <p:sldId id="965" r:id="rId12"/>
    <p:sldId id="976" r:id="rId13"/>
    <p:sldId id="966" r:id="rId14"/>
    <p:sldId id="970" r:id="rId15"/>
    <p:sldId id="973" r:id="rId16"/>
    <p:sldId id="974" r:id="rId17"/>
    <p:sldId id="975" r:id="rId18"/>
    <p:sldId id="977" r:id="rId19"/>
    <p:sldId id="978" r:id="rId20"/>
    <p:sldId id="979" r:id="rId21"/>
    <p:sldId id="980" r:id="rId22"/>
    <p:sldId id="981" r:id="rId23"/>
    <p:sldId id="982" r:id="rId24"/>
    <p:sldId id="983" r:id="rId25"/>
    <p:sldId id="984" r:id="rId26"/>
    <p:sldId id="989" r:id="rId27"/>
    <p:sldId id="985" r:id="rId28"/>
    <p:sldId id="986" r:id="rId29"/>
    <p:sldId id="98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3-16T10:30:13.0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13882 12929 0,'0'0'16</inkml:trace>
  <inkml:trace contextRef="#ctx0" brushRef="#br0" timeOffset="12253.14">13882 13705 0,'-18'-17'16,"36"34"-16,-36-52 0,-17 17 15,17 1-15,1-1 0,-36 18 16,0 0 0,17 18-1,19-18 1,17 17 0,0 19 15,0-19-16,17 1 1,-17 0-16,18-1 16,17 19-1,1-19 1,-19 1 0,1-18-16</inkml:trace>
  <inkml:trace contextRef="#ctx0" brushRef="#br0" timeOffset="27687.93">19015 12876 0,'-18'-35'15,"0"17"1,1-17-16,17 18 16,-35-19-1,17 36-15,-17-17 16,-36 34-1,18 19 1,0 16 0,18 1-1,17-17 1,18-1 0,18-17 15,17-36-16,0-17 1,36-36 0,-18 1-1,-35 34 1,-18 72 15,0 52-15,0 18-1,0-36 1,0-52-16,53 35 16,-18-53-1,35-36 1,-17-52 0,-35-71 15,-18 54-16,18-19 1,-18 71 0,0 89 15,0 34-15,0 71-1,0-17 1,17-54-1,-17-34-15,18-1 16,17-35 0,18-53-1,0-88 1,-18 0 0,-17-36-1,-18 36 16,0 71-15,-18 105 15,1 35-15,-1 54 0,18-36-1,-18-35-15,18 53 16,0-53-16,0 35 15,36 0 1,-1-53 0,53-52-1,-35-36 1,35-53 0,-35 18 15,-35 17-16,-18 36 1,-18 17 0,0 18-1,-17 36 1,18 34 0,-1-17-1,0-18-15,18 18 16,18 0-1,17-35 1,-17-18 0,-1-18-16,19-35 15,17-53 1,-53 1 15,0 52-15,-18 70-1,0-17-15,1 53 16,-19 18 0</inkml:trace>
  <inkml:trace contextRef="#ctx0" brushRef="#br0" timeOffset="27988.35">19967 12771 0,'35'-18'0,"-70"36"0,88-54 15,-18 1-15,-17 17 16,-18 1-16,18-1 0,-18-17 16,0 0-1,-36 35 1,1 0 0,0 17 15,-36 71-16,1 18 1,34 0 0,54-53-1,0-18-15,17 1 16,71-1 0</inkml:trace>
  <inkml:trace contextRef="#ctx0" brushRef="#br0" timeOffset="28220.8">20249 13070 0,'-17'0'0,"-1"0"15,53 0-15,-70-17 16,53-1-1,17 1 1,0 17-16,18-18 16,35-17-1,-52 35-15</inkml:trace>
  <inkml:trace contextRef="#ctx0" brushRef="#br0" timeOffset="28736.68">20761 12612 0,'0'0'15,"0"-18"-15,18 1 0,-18-1 16,17 18 0,-17 70-1,18 1 16,-18-18-31,0 35 16,-18-35-16,18 18 16,0 17-1,0-71 1,0-87 15,0 35-31,-17-54 16,-19-69-1,1 17 1,35 70 0,0 36-1,53 17 1,53 18 0,-53 18 15,-18-1-31,0 19 15,-17 34 1,-89 18 0,-17-17-1,18-36 1,34 0-16</inkml:trace>
  <inkml:trace contextRef="#ctx0" brushRef="#br0" timeOffset="29854.98">21202 12594 0,'0'0'0,"35"-17"0,36-36 16,-36 0-1,-35 17 1,-53 1 0,-17 53 15,-1 52-16,18 1 1,35-36-16,1 36 16,-1-1-1,71-34 1,18-54 0,34-53-1,-52 1 1,-35 35-16,17-18 15,-17 17 1,-18 72 0,0 17 15,18 17-15,-1-52-1,54-18 1,17-18-1,-17-35 1,-36 36-16,35-72 16,36 1-1,-35 35 1,-36 71 0,-17 17-1,-18 0-15,0 18 16,-18 36-1,-17-54 1,-18-35 0,18 0-16,-18 0 15,-53-53 17,71-35-17,52-1 1,36 37-1,0 34 1,35 53 0,0 71-1,-35 18 1,-53-19 0,-88 54-1,18-88 1,-19-36-1,54-35 1,0-35 0,70-71-1,53 0 1,71 18 15,-53 35-15,88-18-1,-53 1 1,-88-18 0,-71 35-1,1 35-15,-36 0 16,-53 36 0,18 53-1,35 17 1,53 0-1,17 18 1,36-18 15,0-35-15,-35-53-16</inkml:trace>
  <inkml:trace contextRef="#ctx0" brushRef="#br0" timeOffset="35605.31">1817 12876 0,'17'-17'16,"-34"34"-16,52-70 0,-17 53 0,-1-35 15,1 18 1,0 17 0,35 35-1,-18 18 1,-18-18-16,19 36 16,17 34-1,0-34 1,-36-18-1,1-35 1,-18-36 15,0-70-15,0-18 0,0 0-1,0 71 1,35 35-1,18 53 1,18 35 0,-18-18-1,17 1 1,1-71 0,-36-35-1,-17-71 1,-54 35-1,-52-52 17,0 52-17,53 89 1,17 17-16</inkml:trace>
  <inkml:trace contextRef="#ctx0" brushRef="#br0" timeOffset="35977.53">2593 12735 0,'0'-17'0,"0"34"16,-18-52-16,1 17 0,17 1 15,17-1 1,71 53-1,1 1 1,-54-19 0,53 71-1,-70-35 1,-18 18 0,-18-18-1,-35-71 1,18 1-1,17-19-15,-17-34 16,17 34-16,18-34 16,53-36-1,71 36 1</inkml:trace>
  <inkml:trace contextRef="#ctx0" brushRef="#br0" timeOffset="37243.21">3351 12647 0,'0'0'0,"0"-18"15,0 1-15,-35-18 32,17 17-17,18 0-15,-35 18 16,-18 36-1,0 34 1,18 18 0,35 0-1,35-35 1,36-35 0,-18-18-1,-36-71 1,-17 1-1,-17-18 1,-1 35 0,36 88 31,-1 0-47,19 1 15,34-1 1,1-53-1,-1-52 1,-34-1 0,-19 36-16,1-36 15,-18 1 1,0 70 0,18 88-1,-1 0 1,36 36 15,18-36-15,-18-35-1,-36-36 1,-17-34 0,-53-71-1,-17-71 1,-1-35-1,36 53 1,17 0 0,36 70-1,17 53 1,18 54 0,-35-19-16,35 54 15,0 70 1,-53 0-1,-36-35 17,1-53-17,17-36-15,1-17 16,17-70 0,53-54-1,17-17 1,-17 71-1,0 34 1,-18 72 0,18 70-1,-17-18 1,17 53 0,-1-35-1,-16-53 16,-36-36-15,-18-34 0,-35-72-1,-17-52 1,-1-53 0,18 18-1,53 88 1,0 52-16,0 1 15,35 70 1,1 89 0,-1-36-1,-17 53 1,-36-35 0</inkml:trace>
  <inkml:trace contextRef="#ctx0" brushRef="#br0" timeOffset="37959.93">4269 12100 0,'0'0'0,"0"-17"15,-18 34 16,18 1-31,-18 0 16,18 34 0,0-34-16,0 0 15,36 17 1,34-53 0,-35-17-1,1-35 16,-36-1-15,-53 36 0,0 52-1,35 1-15,-17 70 16,17 53 0,54 0-1,52-70 1,0-53-1,-35-18-15,35-18 16,-17-53 0,-54-34-1,-70-54 1,-17 71 0,35 35-16,-18 0 15,0 35 16,88 1-15,0 17 0,1 0-16,34 17 15,36 54 1,-71 70 0,-35 18-1,0-71 1,0-35-16,0 0 15,18-18 1,17-35 0,-17-18-16</inkml:trace>
  <inkml:trace contextRef="#ctx0" brushRef="#br0" timeOffset="38143.24">5098 12471 0,'0'0'0,"0"-18"31,0 0-31,17 18 16,19-35 0,52-18-1,-53 36-15</inkml:trace>
  <inkml:trace contextRef="#ctx0" brushRef="#br0" timeOffset="39077.54">5680 12171 0,'-18'-35'16,"36"70"-16,-54-88 0,36 18 15,-52-54 1,16 19 0,1 52-1,-18 18 1,18 53 0,17-35-16,-17 52 15,0 36 1,52 0-1,19-53 1,16-18 0,19-52-1,-18-36 1,-35-53 0,-18 35-1,-18 1 16,0 70-15,18 35 0,18 36-1,17 17 1,36-53 0,17-35-1,-18-53 1,-52-17-1,-36-72 1,-52-34 0,-1 35-1,36 106 1,17 17 0,18 89-1,53 34 16,36 19-15,-1-36 0,18 0-1,-36-17 1,-17-71 0,-35-35-1,-18 17-15,0-53 16,0-70-1,-53-17 1,17 52 0,1 70-1,18 36 1,-1 71 0,36 52-1,17-34 16,-18-54-31,36 71 16,36 17 0,-54-88-16</inkml:trace>
  <inkml:trace contextRef="#ctx0" brushRef="#br0" timeOffset="39445.55">6473 11800 0,'0'0'0,"-17"-17"0,-1-1 15,1 1-15,-1 17 16,0 0 0,18 17-16,-17 18 15,-1 54 16,18-1-15,18 0 0,35-53-1,-1-35 1,19-70 0,-18-36-1,-71-18 1,1 72-1,-54 16 1,18 107 0</inkml:trace>
  <inkml:trace contextRef="#ctx0" brushRef="#br0" timeOffset="39728.07">6756 11942 0,'35'-36'15,"-70"72"-15,88-107 16,-18 36-16,-35-1 0,18-34 16,-18-1-1,-53 36 1,-18 35 0,1 53-1,34 0 1,36-18-16,-17 36 15,34 17 1,54 0 0,-1-17-1,1-54 1</inkml:trace>
  <inkml:trace contextRef="#ctx0" brushRef="#br0" timeOffset="39961.64">7426 11924 0,'-18'0'0,"36"0"0,-53 0 16,17 0-16,-17 0 15,35-18 1,53-17-1,53-18 1,-18 18 0,-53 17-16</inkml:trace>
  <inkml:trace contextRef="#ctx0" brushRef="#br0" timeOffset="40428.56">7691 11553 0,'0'0'16,"0"-17"-16,-18 17 16,0 0-1,18 35 1,36 53 0,-1 18-1,0-18 1,0-52-1,-17-19 1,-18-34 0,0-54-1,-53-70 1,0 35 0,-17-17-1,17 52 16,70 36-15,19 35 0,-19 0-16,54 17 15,52 19 1,-17 52 0,-106-18-1,-17 1 1,-1-36-1</inkml:trace>
  <inkml:trace contextRef="#ctx0" brushRef="#br0" timeOffset="41529.37">8008 11606 0,'35'-17'0,"-70"34"0,88-70 0,-18 1 16,-17-37 15,0 36-15,-36 36-1,-35 52 1,0 0 0,18 1-16,0 34 15,-1 36 1,36-53 0,36-18-1,-19-35-15,18-17 16,54-36-1,-1-36 1,-35-16 0,-18 69-1,-17 19 1,-1 34 15,19 19-15,16-19-1,1-34 1,0-1 0,18-35-1,-18 18 1,-18 35 0,0 0-1,-17 53 1,-18 0-1,-18-18 1,1-17-16,-19-1 16,-34 1-1,-1-36 17,36-52-17,35 17 1,18-18-1,35 54 1,35 34 0,0 89-1,-35 0 1,-35-36-16,17 54 16,-18 35-1,-34-36 1,-18-70-1,17-53-15,-35-18 16,18-52 0,17-71 15,36-18-15,35 53-1,35 36 1,18 34-1,17 1 1,-35 17 0,-52 1-16,17-1 15,-18-17 1,-53 0 0,1-1-1,-19 19 1,1 17-1,-36 53 1,18 35 0,36 0 15,17-53-15,17 0-16,19 1 0,52-19 31,-35-17-31</inkml:trace>
  <inkml:trace contextRef="#ctx0" brushRef="#br0" timeOffset="42198.5">9525 11395 0,'0'17'16,"0"-34"-1,0-1 1,0 0 0,18-52-1,35-18 1,-1 17-1,-34 18-15,70-53 16,53-52 0,18 34 15,0 18-15,-36 53-1,-70 36-15,71-36 16,35-18-1,-36 18 1,-52 18 0,-54 17-1,-17 1 1,0-1 0,-17 18 15,-1 18-16,-17-18 1,17 0 0</inkml:trace>
  <inkml:trace contextRef="#ctx0" brushRef="#br0" timeOffset="42613.86">10478 10283 0,'0'0'0,"-18"0"0,-53-35 47,89 35 0,0 0-47,-1 0 16,1 18-16,88-1 15,-18-17 1,-53 18-16,89-18 31,-71 0-15,-18 0 0,-18 0-1,-34 18 1,-1 17-1,-17 0 1,0 36 0,-18-1-1,0 1 1,35-53-16</inkml:trace>
  <inkml:trace contextRef="#ctx0" brushRef="#br0" timeOffset="44017.71">11395 11042 0,'0'-18'0,"0"1"0,0-1 16,0 0-1,0 1 1,0 34 31,17-17-47,-17 18 15,0 0 1,18 17 0,0 0-1,-1 53 1,19 36 0,-19-18-1,1-53-15,35 105 16,-36-69-1,1-36 1,-18 17 0,18 36-1,-1-53 1,1-36 0,0 1-16,-1-36 31</inkml:trace>
  <inkml:trace contextRef="#ctx0" brushRef="#br0" timeOffset="44383.31">11324 11783 0,'0'0'0,"0"-18"0,-17 18 16,17-17-1,17 17-15,1-18 16,-1 18 0,19 35-1,-1-17 1,18 52 0,-18 36-1,18-35 1,-18-36-1,1-35-15,34 0 16,71-71 0,0-34-1,-52-1 1,-89 71 0,-18 35-1</inkml:trace>
  <inkml:trace contextRef="#ctx0" brushRef="#br0" timeOffset="45484.31">10178 12876 0,'0'-17'15,"0"34"-15,17-52 0,-34 0 32,-1 17-32,0 1 15,-52 17 1,-18 35 0,35 0-1,35-17-15,-17 35 16,17 53-1,36-1 1,-1-69 0,54-19-1,35-52 1,0-53 0,-71-18-1,-17 53 1,-18 35 15,0 36-15,-18 53-1,18-18 1,0-18-16,35 18 16,18-18-1,53-35 1,0-53-1,-53 0 1,17-88 0,-52-35-1,-18-1 1,-35 71 0,17 142 15,18-19-16,0 54 1,18 35 0,-1-36-1,1 18 1,17 1 0,18-54-1,-18-35 1,-17-18-16,17-17 15,-17 0-15,17-53 16,0-71 0,-17 0-1,0 88 1,-54 54 15,19 70-31,-18 53 16,17 17 15,18-35-15,18 18-1,17-18 1,-18-52-16</inkml:trace>
  <inkml:trace contextRef="#ctx0" brushRef="#br0" timeOffset="45884.33">11148 12788 0,'0'0'0,"0"-17"0,35-36 16,-35 0 0,0 35-1,0 0-15,-53 36 31,0 35 1,0 35-17,53-35 1,0 35 0,53-52-1,0-36 1,18-53-1,-36 0 1,-17 35-16,-1-52 16,-34 17-1,-19 35 1,-34 53 0,52 1-1</inkml:trace>
  <inkml:trace contextRef="#ctx0" brushRef="#br0" timeOffset="46185.52">11483 12735 0,'0'0'15,"53"-17"-15,17-36 16,1-35 0,-53 17-1,-71 36 1,0 35-1,-35 17 1,-1 36 0,36 18-1,53 17 1,18-35 0,17 17 15,36-17-16,-1-17 1,-52-36-16</inkml:trace>
  <inkml:trace contextRef="#ctx0" brushRef="#br0" timeOffset="46435.5">12118 12788 0,'-35'0'0,"17"0"15,71 0-15,-106-17 0,35 17 0,18-18 16,0 0 0,36 18 15,34-17-16,1-19 1,-36 19-16</inkml:trace>
  <inkml:trace contextRef="#ctx0" brushRef="#br0" timeOffset="46921.75">12418 12435 0,'-18'0'15,"36"0"-15,-36-17 0,0 17 16,1 0-16,17-18 16,0 53-1,17 36 1,19 35 0,-19-18 15,1-53-16,-18-17 1,-18-53 15,18-1-31,0-17 16,-17-88 0,17 0-1,0 71 1,35 34-1,0 36 1,-17 18 0,0 35-1,-36 0 1,-17 0 0,-1 17 15,19-17-16,34-35 1</inkml:trace>
  <inkml:trace contextRef="#ctx0" brushRef="#br0" timeOffset="47937.51">12647 12418 0,'0'0'0,"53"-53"16,-18-18-1,-35 54-15,18-36 16,-18 17-1,-35 54 1,-18 35 0,-18 35-1,54-35 1,-1-35 0,18 17-16,35-17 31,36-18-16,35-71 1,-36 1 0,1-1-1,-36 18 1,-35 71 0,0 35-1,18-18 1,35-17-1,52-36 1,19-35 0,-71 18-1,0-1 1,-53 19 15,0 52-15,-18 0-1,18-17-15,-18 0 16,-35 17 0,18-17-1,-18-36 1,36 0 0,17-52-1,17-18 1,54 17-1,17 53 1,-17 18 0,-1 71-1,-35 70 1,-70 18 0,-35-71 15,34-53-31,-17 36 15,0-18 1,36-53 0,34-36-1,19-34 1,87-54 0,36-34-1,0 17 1,-89 70-1,-34-17 1,-54 53 0,-70 35-1,-18 105 1,53-16 15,18 52-15,35-36-1,70-52 1,-35-53-16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3-19T09:39:19.6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10636 10301 0,'0'0'0,"-17"0"15,17-18 1,-18 1 0,18 34-1,0 1 1,0 35-1,0-35-15,0 52 16,18 54 0,-18-71-16,0 52 15,17 125 1,-17-36 0,0-106-16,18 106 15,17 53 16,18-53-15,0-53 0,-35-106-16</inkml:trace>
  <inkml:trace contextRef="#ctx0" brushRef="#br0" timeOffset="917.34">10442 10372 0,'0'-18'0,"0"36"0,-17-36 15,17 0-15,17 1 31,19 17-31,16-18 16,19 18 0,-18-18-16,70 18 15,89 0 1,53-17 0,-1-1 15,-17 1-16,-123 17 1,-36-18 0,-71 18-1,-17 18 17,0-1-17,18 36 1,0 35-1,-1-17 1,-17-18-16,0 70 16,18 107-1,17 16 1,36-16 0,17-36 15,-35-106-16,-18-53-15,0 36 16,-17-1 0,-53-34-1,-36-19 1,18 1-16,-88 0 16,-123-1-1,-89 1 1,106 17-1,-71 18 1,72 0 0,140-18-1,88-35 17,53 0-32</inkml:trace>
  <inkml:trace contextRef="#ctx0" brushRef="#br0" timeOffset="2474.71">10707 12400 0,'-18'0'16,"1"0"-1,17-18 1,-18 18-16,36 0 47,-1 0-16</inkml:trace>
  <inkml:trace contextRef="#ctx0" brushRef="#br0" timeOffset="4421.37">11218 10724 0,'-17'-17'15,"34"34"-15,-52-34 16,17 17-1,1 53 1,-1 17 0,0 18-1,18-52-15,-17 52 16,-36 35 0,18-52-1,17-53 1,53-36 15,18-70-15,53 0 15,-53 17-15,-18 53-16,1-17 0</inkml:trace>
  <inkml:trace contextRef="#ctx0" brushRef="#br0" timeOffset="4637.92">11271 10918 0,'0'0'0,"0"-17"16,0-1-16,0 1 16,18 17-1,0 17 1,-1 54-1,1 52 1,-18 18 0,0-105-1</inkml:trace>
  <inkml:trace contextRef="#ctx0" brushRef="#br0" timeOffset="5038.6">11659 10883 0,'0'-17'0,"0"34"0,0-70 0,0 36 16,0-1-16,0 0 16,0 1-16,-17 17 15,-1 17 1,0 54-1,18 17 17,0-17-17,0-54-15,18 19 16,0-19 0,17-52-1,0-71 1,-35 18-1,0 0 1,-35 52 0,0 89-1,-18 0 1,35-17-16</inkml:trace>
  <inkml:trace contextRef="#ctx0" brushRef="#br0" timeOffset="5389.62">11836 10795 0,'0'0'16,"0"-53"0,-18 35-1,-17 1 1,35 34-1,-18 54 1,18 17 0,18-35-16,-1 35 15,36 18 1,18-71 0,-1-70-1,-52-18 1,-18 18-16,-18-53 15,-52 0 17,-54 105-17,89 1-15</inkml:trace>
  <inkml:trace contextRef="#ctx0" brushRef="#br0" timeOffset="6423.36">10866 12294 0,'-18'0'16,"18"-17"15,0-1-15,18 0-16,17 1 15,88-36 1,18 18 0,1-1-1,-72 19-15,89-19 16,123 19 15,-17-19-15,-71 19-1,-106-1 1,-53 1-16,-35-1 16</inkml:trace>
  <inkml:trace contextRef="#ctx0" brushRef="#br0" timeOffset="7108.38">10866 12488 0,'0'18'32,"17"-18"-1,1 0-31,-18 18 16,17-18-16,36 35 15,-17 18 1,-19-18-1,1 0 1,0 18 0,17 18-1,0-18 1,36-36 0,-18-17-1,-18-17-15,53-19 16,71-16-1,17-1 1,54 0 0,-89 35-1,70-17 1,-34 35 0,-89-18-1,-53 18 1,-35-17 15</inkml:trace>
  <inkml:trace contextRef="#ctx0" brushRef="#br0" timeOffset="7492.25">12347 12083 0,'0'-18'0,"0"36"0,-17-54 15,17 19-15,-18 17 16,18-18 0,18 18 15,-1 18-15,18 52-1,-17 18 1,0-35-16,-1 71 15,-17-54-15,36 54 16,17 17 0</inkml:trace>
  <inkml:trace contextRef="#ctx0" brushRef="#br0" timeOffset="8225.28">10989 12347 0,'0'0'0,"18"-17"15,-1-1 1,-17 0-1,18 18 1,-18 18 0,-18 0-1,1-1-15,-1 54 16,-17 70 0,35-18-1,17-34 1,-17-54-1</inkml:trace>
  <inkml:trace contextRef="#ctx0" brushRef="#br0" timeOffset="8542.92">11218 12294 0,'18'-35'0,"-36"70"0,36-88 15,0 36-15,-1-36 16,1 35 0,-18 36-1,0 17 1,-18 53-1,1 53 1,-1-17 0,18-54-1,0-52-15,0 17 16</inkml:trace>
  <inkml:trace contextRef="#ctx0" brushRef="#br0" timeOffset="8878.28">11518 12065 0,'18'-18'16,"-36"36"-16,36-71 0,-18 35 15,17 1-15,-17-1 16,-17 36 0,-1 52-1,1-34-15,-1 34 16,0 54 0,1 17 15,-19-18-16,19-52 1,-1-1 0</inkml:trace>
  <inkml:trace contextRef="#ctx0" brushRef="#br0" timeOffset="9210.14">11748 12188 0,'0'-17'0,"0"34"0,17-52 16,1 0-1,-1 17 1,1 18-1,-18 53 17,-18 18-17,1-36-15,-1 36 16,-17 52 0,17 1-1,18-72 1,0-34-1</inkml:trace>
  <inkml:trace contextRef="#ctx0" brushRef="#br0" timeOffset="9527.29">12012 12241 0,'0'0'0,"18"-35"0,-1 0 16,1 0-1,-18-1 1,0 19 0,0 52-1,0-17-15,-18 52 16,-17 36-1,35 0 1,0 0 0,0-36-1,0-35 1</inkml:trace>
  <inkml:trace contextRef="#ctx0" brushRef="#br0" timeOffset="10110.81">12418 12171 0,'0'-18'15,"0"36"-15,17-36 0,-17 1 0,18 17 32,-18 17-17,-18 1-15,-17 88 16,17-36 0,1-17-1,-1 35 1,18 18-1,18-35 1,-1-54-16</inkml:trace>
  <inkml:trace contextRef="#ctx0" brushRef="#br0" timeOffset="10911.74">13123 11942 0,'18'-18'15,"-36"36"-15,36-54 0,-18 1 16,0 17 0,-18 18-16,1-17 15,-54-1 17,-17 36-17,35 52 1,35-17-1,18-18-15,0 36 16,89 0 0,34-36-1,1 0 1,-54-17 0,-52-18-16,-1 35 15,-34 18 1,-71 0-1,-1-36 1,54-17 0,0-70-1,52-36 1,36 0 15,53-52-15,-53 69-1,-71 54 1,-87 53 0,-19 35-1,71-18 1,18 18-16</inkml:trace>
  <inkml:trace contextRef="#ctx0" brushRef="#br0" timeOffset="11595.5">13741 11783 0,'0'-18'16,"0"36"-16,-18-53 0,18 17 15,0 0 1,18 36 15,-1 0-15,-17-1-16,36 18 16,-1 54-1,-17 16 1,-1-16-1,18-36 1,-35-36 0,0-34 15,-17-1-15,17 0-16,-18-17 15,18-36 1,0 1-1,35 52 1,1 1 0,34 17 15,1 35-15,-18 35-1,-36 36 1,-52-53-1,-71 18 1</inkml:trace>
  <inkml:trace contextRef="#ctx0" brushRef="#br0" timeOffset="11912.88">13547 12118 0,'0'0'0,"0"-18"32,0 1-32,-18 17 15,0 17 1,-17 19-1,17-19 1,54-34 0,17-1-1,-18 0-15,18 1 16,-36-1-16</inkml:trace>
  <inkml:trace contextRef="#ctx0" brushRef="#br0" timeOffset="12546.78">14129 11889 0,'0'0'0,"-18"-18"0,18 0 16,0 1-1,0-19 1,18 36 31,-1 18-31,54 0-1,-18-1 1,-18 1-16,36 0 15,-1-1 1,-17-34 0,-53-19-1,-35-34 1,0 17 0,17 35-1,0 54 1,36 69-1,17 72 1,1-71 15,-1 52-15,18-70 0,-36-52-16</inkml:trace>
  <inkml:trace contextRef="#ctx0" brushRef="#br0" timeOffset="12814.21">14887 11553 0,'18'-35'16,"-36"70"-16,53-87 0,-35 34 0,18 0 15,0 18-15,-18 18 16,-18 52 15,18 54-15,18-1 0,52-17-1,-52-70-15</inkml:trace>
  <inkml:trace contextRef="#ctx0" brushRef="#br0" timeOffset="13014.68">14764 11853 0,'-18'0'15,"36"0"-15,-54-17 0,36-1 16,0 0-16,36 1 15,70-36 1,-1 18 15,-52 17-31,53-17 0</inkml:trace>
  <inkml:trace contextRef="#ctx0" brushRef="#br0" timeOffset="13515.1">15258 11642 0,'0'0'0,"0"-18"15,17 0 1,1 18 0,-18 18-1,35 17 1,0 1-1,1-36 1,-19 0 0,19-18-1,17-35 1,-18-35 0,-35 17-1,-35 36 1,17 35-16,-53 18 15,-34 70 1,34 53 0,36-18-1,35-70 1,17-17-16,19 17 16,69-18-1,19-35 1,-1-53-1,-87 18 17,-36-18-17,-18 53-15</inkml:trace>
  <inkml:trace contextRef="#ctx0" brushRef="#br0" timeOffset="30032.54">11060 13247 0,'0'0'0,"0"17"16,70-34 15,-35-1-31,1 1 0,105-54 16,53 0 0,35 19-1,-52 16 1,52-17 15,-35 36-15,-53-1-1,-70 18 1,-54 0-16,1 0 0</inkml:trace>
  <inkml:trace contextRef="#ctx0" brushRef="#br0" timeOffset="30900.51">11289 13317 0,'0'0'0,"18"-17"0,-1-1 31,1 18-31,-18 18 47,0-1-47,35 19 16,18 69-1,18 19 16,-1-18-15,-17-36-16,18 54 16,17 87-1,-18 36 1,-17 18 0,0-89-1,-35-123-15,52 71 16,19-18-1,-1-53 1,-53-18 0,-17-35-1,-18 17 1,17-17 109,1-17-109,0 17-16,-1-18 0,18 1 15,107-36 1,34-36-1,-17 36 1,-89 18-16,107-35 16,52-36-1,-106 53 1</inkml:trace>
  <inkml:trace contextRef="#ctx0" brushRef="#br0" timeOffset="31468.22">12629 12982 0,'0'0'0,"-17"0"16,-1-17-16,-35-19 31,71 54 16,0 0-47,17 35 16,0-1-16,36 72 15,52 105 1,54 53 0,-72-70-1,-52-124-15,71 106 16,17 53 15,-35-123-15,-71-89-1</inkml:trace>
  <inkml:trace contextRef="#ctx0" brushRef="#br0" timeOffset="32085.45">11977 13529 0,'17'-18'15,"-34"36"-15,34-53 16,1 35-16,-18 17 31,0 1-31,-18 70 16,1-17 0,-1-18-1,18 35 1,-17-35-16,17 17 15,0 19 1,17-72 0,1-17-1,17-35 1,36-36 0,-1 1-1,-17 17 1</inkml:trace>
  <inkml:trace contextRef="#ctx0" brushRef="#br0" timeOffset="32302.59">12030 13670 0,'0'0'0,"-18"0"16,18-18-16,35 36 31,-35 0-15,53 70-1,-17 35 1,-1-34 0,-18-54-16,1 35 15</inkml:trace>
  <inkml:trace contextRef="#ctx0" brushRef="#br0" timeOffset="32786.53">12382 13670 0,'0'-18'16,"0"36"-16,0-53 0,0 17 0,0 1 16,0-1-1,0 0 1,0 36 0,-17-18-1,-1 70 1,-17 36-1,35-35 1,0-36-16,18 36 16,17-1-1,18-70 17,0-35-17,-18-18 1,-35 18-16,-18-36 15,-52-35 1,-1 53 0,1 53-1,70 36 1,0-19 0</inkml:trace>
  <inkml:trace contextRef="#ctx0" brushRef="#br0" timeOffset="33203.33">12471 13547 0,'0'-18'0,"0"36"0,0-54 16,0 19-1,17-1-15,1 0 16,0-17-1,-1 70 1,-17 36 0,0 17-1,18 36 1,17-36 0,18-35-1,-18-53 1,36-18-1,-18-70 1,-71-36 0,-70 1 15,35 70-15,-53 53-1,36 71 1,34-18-16</inkml:trace>
  <inkml:trace contextRef="#ctx0" brushRef="#br0" timeOffset="85144.24">19297 10672 0,'-71'-36'15,"142"72"-15,-177-89 0,-88-18 31,141 53-31,-53 1 16,-17-18 0,52 52-1,-17 36 1,53 18 0,35 34-1,17-69 1,54 34-1,35-34 1,35-1 0,-18 18-1,-70-18 17,-35 53-17,-89-17 1,-87-1-1,34-52 1,-17 0 0,53-36-1,70 0-15</inkml:trace>
  <inkml:trace contextRef="#ctx0" brushRef="#br0" timeOffset="85463.36">19509 10248 0,'0'-17'0,"0"34"0,0-17 31,0 18-31,17 35 16,-17-18-16,18 53 16,0 106-1,-1 18 1,18-53-1</inkml:trace>
  <inkml:trace contextRef="#ctx0" brushRef="#br0" timeOffset="85894.98">19262 10830 0,'0'-17'0,"0"34"0,-18-52 15,0 17-15,18 1 0,0-1 16,36-35 0,-1 18-1,53-18 1,53 35 0,-17 36-1,-18 70 1,-54 0-1,-16 53 1,-19-17 15,-17-71-31,-17-36 32,-19-69-17,-52-54 1,35-35-1,36 35 1,17 71-16,35-18 16,53 35-1,-35 18-15</inkml:trace>
  <inkml:trace contextRef="#ctx0" brushRef="#br0" timeOffset="87196.02">20567 10425 0,'18'-18'15,"-36"36"-15,53-54 0,-35 19 16,-17-1-16,-1 18 0,-17 0 16,-106 18 15,-18 52-15,53 1-1,71-1 1,35-52-16,17 53 15,72 34 1,52 1 0,17-53-1,-69-53 1,16-70 0,-52-54-1,-35-35 1,-18 71-1,0 53-15,0-18 16,0 53 0,0 71 15,18 87-15,35-34-1,35 34 1,18-34-1,-71-89 1,-35-52 0,-18-1-16,-17-53 15,-18-123 1,0-17 0,18 70-1,35 70 1,0 18-1,35 18 1,53 35 0,36 53 15,-54 35-15,-52 0-1,-71 18 1,-35-35-1,35-54 1,-18-17 0,71-53-1,36-53 1,17 18 0,-18 53-16,18-18 15,-36 18-15,1 35 16,0 35-1,17 36 1,0-18 15,0-18-31,18 18 16,36-18 0,-1-53-1,-18-52 1,-34-18-1,-19-54 1,-17 72 0,0 105-1,0 36 1,-17-18-16,17 70 16,0 89-1,0-71 1</inkml:trace>
  <inkml:trace contextRef="#ctx0" brushRef="#br0" timeOffset="89250.58">18856 12206 0,'0'0'0,"0"-35"0,18 0 16,-18-1-16,17 19 15,1-72 1,0 37 0,-1 52-1,18 52 1,18 54-1,-17 35 1,-36-17 0,0-71-1,0-18 1,0-53 0,0-52-1,0 17-15,17-71 16,1-52-1,17 70 1,0 106 15,-17 53-15,35 88 0,18 0-1,-18-70 1,-18-36-1,-35-52 1,17-72 0,-17-87-1,18 35 1,-18 88 0,18 71-1,17 87 1,0 37-1,18-72 1,-35-35 0,52 1-1,-17-19-15,53-17 16,53-53 0,-53-70-1,-89 17 1,-17 53-16,-17-35 15,-72 17 1,1 89 0,35 53-1,0 52 1,71 18 0,53-17-1,34-54 1,-16-70-1,-54 0 1,36-53 0,-36 0-16,18-52 15,-36-89 1,-17 52 0,0 72-1,36 123 16,-1 17-15,-17-34-16,17-1 0,0 0 16,36 53-1,-18-35 1,-53-70 0,0-89-1,-18 0 1,0-53-1,18 53 17,36 89-17,-1 70 1,-35-18-16,35 36 16,18 34-1,-18-34 1,1-53-1,-1-36 1,0-70 0,-17-36-1,-1 1 1,-17 87 0,0 54-1,18 70 1,17 18-1,18-35 17,-17-54-17,34-17 1,-35-70 0,-17-54-1,0 18 1,-18 54-1,0 122 17,0-17-17,0-18-15,17 18 16,-17-17-16,53 16 16,35 19-1,-17-36 1,-36 1 15,-17-36-15,-36-36-1,1-17 1,-19 0 0,19 36-1,17-1 1,-18 18-1,18 18 1,0-1 0,0 1-1,0 0 17,-18-18-17,1 0 1,17 17-1,-18-17-15,0 0 32,1 0-17</inkml:trace>
  <inkml:trace contextRef="#ctx0" brushRef="#br0" timeOffset="91433.52">21608 11412 0,'0'0'15,"0"-17"-15,17 17 0,-17 17 31,-17 72-15,17-1 0,0-35-16,35 35 15,35 18 1,1-36 0,-18-52-1,-35-18-15,-1 0 16,-17-53-1,-53-53 1,-35-35 0,35 53-1,36 53-15,-19-36 16,19 18 0,52 35 15,35 1-16,-34 17-15,34 0 16,-17 0-16,0 35 16,-18 36-1,-70 17 1,-35-18 0,-36 19-1,53-72 1,70-52 15,-17 17-31,36-52 16,34-54-1,-17 36 1,0 70 15,-35 54-31,17 34 31,18 18-15,18-35 0,34-70-1,-34-19 1,-1-87 0,-52-18-1,-36 35 1,18 88-1,-17 36-15,17 53 16,0 87 0,17 36-1,19-17 1,-36-89 0,-18-35-1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3-19T09:41:48.8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5733 6544 0,'17'-18'16,"1"18"-16,0-17 0,17-36 15,0 35 1,-17 1-1,-1 17 17,54 0-17,17 17 1,-17-17 0,-18 18-1,17-18 1,36-18-1,35 1 1,-17 17 0,-71-18-16,158 0 15,-52 1 1,88 17 0,-18-18-1,-105 18 1,34-18-1,1 1 17,-35-19-17,-54 36 1,-35-17 0,-17 17-1,0 0 1,-1 0-1,1 0 1,0-18 0,-1 18-1,-34 0 17,17 18-17</inkml:trace>
  <inkml:trace contextRef="#ctx0" brushRef="#br0" timeOffset="1334.29">27499 4868 0,'0'0'16,"-18"-17"-1,18 34 16,18 1-31,-18 0 16,0 17-16,18 53 16,-18-35-16,17 88 15,1 106 1,0 88 0,-1 53-1,-17-158 1,18 34 15,-1-123-15,-17-105-1</inkml:trace>
  <inkml:trace contextRef="#ctx0" brushRef="#br0" timeOffset="1601.56">27411 4692 0,'0'-18'0,"0"1"32,17 17-32</inkml:trace>
  <inkml:trace contextRef="#ctx0" brushRef="#br0" timeOffset="1668.08">27464 4639 0,'70'-35'16,"-158"70"-16,106-35 15,229-71-15,-89 54 16</inkml:trace>
  <inkml:trace contextRef="#ctx0" brushRef="#br0" timeOffset="2303.15">28205 4498 0,'123'-18'0,"159"-35"15,106 0 1,-105 18 0,-107 35-1,-1658 194-15,1712-229 0,1075-141 16,-1287 176-1,17 0 1,-35 17 78,0 1-79,0-1-15,0 1 0,0 35 16,0 18 0,0-19-16,0 54 15,0 141 1,0 53 0,35 35-1,0 0 16,18-105-15,35 34 0,-35-123-1,-53-88 1,-53-53 0,-88-35-1,-35-18 1,0 35-1,-1 1 1,36 17 0,-159 53-1,-105 0 1,-1 35 0,194-53 15,142-17-31,-36-1 15,70-17 1,54-17-16</inkml:trace>
  <inkml:trace contextRef="#ctx0" brushRef="#br0" timeOffset="2970.17">27905 5203 0,'0'0'0,"0"18"62,0 0-46,0 17-16,0-17 15,0 17-15,0 18 16,0-18-16,0 53 16,0-52-16,0 17 15,17 17 1</inkml:trace>
  <inkml:trace contextRef="#ctx0" brushRef="#br0" timeOffset="3304.49">28152 5221 0,'0'0'16,"17"-18"0,-34 36 30,-1 0-46,0-18 16,1 17-16,-36 19 16,35-19-16,-35 19 15,18 17 1,0-18 15,35 0-15,35-17-1,18 17 1,17-17 0</inkml:trace>
  <inkml:trace contextRef="#ctx0" brushRef="#br0" timeOffset="4054.81">28240 5274 0,'0'-18'0,"-18"1"31,1 17-31,17-18 16,0 0-1,17 18 16,36 0-15,-18 36 0,-35-19-16,18 19 15,-18-1-15,0 18 16,-18 35 0,18-35-1,0-35 1,0-71 15,0-35-15,18-1-1,0 36-15,-1-35 16,1 53 0,0 0-1,35 35 1,-18 70-1,-18 54 1,-17-36 0,-17 18-1,-1-53 1,18-36 0,0-34-1,18-19-15,-1-17 16,36-88-1,18 18 1,-18 52 0,-53 142 15,0-36-15,0 36-1,-18 35 1,18-54-1,0 1 1,0-35-16</inkml:trace>
  <inkml:trace contextRef="#ctx0" brushRef="#br0" timeOffset="5055.22">28998 5168 0,'-17'0'0,"34"0"0,-52-17 16,17 17-16,1 0 15,-1 0 1,0 17 15,1 18-31,-18 18 16,-36 36-1,36-19 1,35-35 0,17-17-1,19-53 1,17-18 0,17-53-1,-35 35 1,-35 54-1,-17 70 1,-1 53 0,0-18-1,18-35 1,18-36 15,35-17-15,18-88-1,17-53 1,-53 18 0,-35-89-1,-35 88 1,17 71 0,18 71-1,0 17 1,18 71-1,-1 35 1,1 18 0,-18-53-1,0-53 17,0-18-17,18-35 1,17-70-1,18-19 1,0-69 0,-18-36-1,-35 52 1,-35 54 0,17 106 15,1 52-16,-1-17 1,18 0-16,0 88 31,0-35-31,18 35 32,-18 1-17,17-90 1,-17-34-16,18 17 15,17-35 1,-17-35-16</inkml:trace>
  <inkml:trace contextRef="#ctx0" brushRef="#br0" timeOffset="5673.52">29404 5151 0,'0'-18'15,"0"36"-15,0-54 0,0 1 16,-18 53 15,18-1-15,-17 54-1,17-36 1,0 0 0,-18 18-1,18-35-15,0 0 16,0-1-1,18-34 1,-1-36 0,1-18-1,-18-17 1,0 53 0,0 52-1,-18 36 1,18-35-16,0 52 15,36-17 1,17-17 0,17-54 15,-35-17-15,-17-1-16,0-17 15,-1-35 1,-34 18-1,-19 70 1,1 35 0,-18 53-1,18 18 1,17 0 0,36-53-1,-18-36-15,35 36 16,18-35-1,-35-18 1</inkml:trace>
  <inkml:trace contextRef="#ctx0" brushRef="#br0" timeOffset="6676">24077 4621 0,'-35'-35'0,"70"70"0,-88-88 16,53 36-16,-17-18 16,17 52 46,0 1-62,-18-1 16,18 1-16,0 35 15,0 53 1,0-36-16,18 89 16,17 123-1,18 1 1,0-1-1,-18-106 1,0 89 0,-17 17-1,-1 18 1,36 35 0,0-106-1,36 54 1,-54-72-1,-35-123 1</inkml:trace>
  <inkml:trace contextRef="#ctx0" brushRef="#br0" timeOffset="7758.67">25118 4251 0,'0'0'0,"0"18"47,0-1-32,0 1-15,-18 0 16,18-1-16,-18 54 16,1 70-1,17 70 1,35 72 0,0-72-1,1-105-15,17 124 16,52 140-1,1 36 17,0-54-17,-53-140 1,-35-124-16,17 89 16,0 34-1,1-52 1,-19-71-1,1-35 1,-18-18 0,-35-17-1,-1-18 1,-70 0 0,-35 18-1,-17-1 1,-37 19 15,-69 17-15,17-18-1,-141 18 1,70-18 0,160-35-1,122 0-15</inkml:trace>
  <inkml:trace contextRef="#ctx0" brushRef="#br0" timeOffset="8342.25">23671 4710 0,'18'0'0,"-53"0"0,17 0 0,53 0 15,-52-18 1,87 0-1,1 1-15,105-36 16,-70 35-16,141-35 16,123-35-1,-193 53 1</inkml:trace>
  <inkml:trace contextRef="#ctx0" brushRef="#br0" timeOffset="9426.67">23460 3616 0,'0'-18'0,"0"36"0,0-53 15,0 17 1,0 36 0,0-1-1,17 36 1,19 53-1,-1-18 1,-17-52-16,-1 52 16,36 0-1,-35-35 1,-1-53 0,1-53-1,0-18 1,-1-70 15,-17 35-15,0 54-1,0 69 1,18 54 0,17 52-1,18-35 1,-18-52-1,-17-19-15,17-17 16,36-35 0,-1-106-1,-70-35 1,-17 52 0,-1 89-16,-17-53 15,-18 70 1,18 53 15,35-17-31</inkml:trace>
  <inkml:trace contextRef="#ctx0" brushRef="#br0" timeOffset="9827.78">24024 3810 0,'0'-35'16,"0"70"-16,0-88 0,0 35 0,0-17 16,18 18-16,17-19 15,36-17 1,52 53 0,-35 53 15,-35 35-16,-53 1 1,-17-1 0,-19-35-1,19-18 1,-36-53 0,17-35-1,19 36-15,-1-71 16,36-53-1,52 35 1,-17 53 0,-17 53-16</inkml:trace>
  <inkml:trace contextRef="#ctx0" brushRef="#br0" timeOffset="11245.37">24730 3545 0,'0'-17'16,"0"34"-16,0-52 0,-18 35 0,18-18 16,-18 1-1,-17 34 1,-18 19-1,36-19-15,-36 36 16,0 36 0,35-19-1,36-17 1,17-35 0,36-1-1,-1-52 16,-17-53-15,-18-36 0,-17 54-1,-18 17 1,18 35 0,-1 53-1,19 1 1,-1-19-1,18 1 1,0-53 0,-18-36-1,-17 18 1,-1 36 0,-17 34 15,18 71-16,17 54 1,0-54 0,1 53-1,17-71 1,-36-34 0,-17-54-1,-53-70 1,-17-71-1,-1-17 1,18 35 0,36 70-1,17 53-15,0-17 16,70 0 15,36 17-15,-35 18-1,17 36 1,-53 34 0,-70 18-1,-18 0 1,0-52 0,53-19-16,-18 1 15,36-36 1,35-52-1,17-36 1,-17 53 0,0 0-1,-17 53 1,16 71 15,1 17-15,-17 0-1,-1 18 1,0 0 0,-17-53-1,0-36-15,-18 1 16,-36-89 15,1-17-15,0 35-16,-18-53 15,17 54-15,-16-54 16,-1 18 0,35 35-1,36 17 1,35 36 15,70 0-15,1 36-1,-72 34 1,-69 18 0,-36-35-1,-35 35 1,35-35 0,35-53-16</inkml:trace>
  <inkml:trace contextRef="#ctx0" brushRef="#br0" timeOffset="11979.75">25806 3281 0,'0'-18'16,"-18"18"31,18 18-16,18-1-15,-18 1-16,35 0 15,18 17 1,0-35 0,-18 0-16,0-18 15,1-17 1,-36-35-1,-18 34 1,-17 19 0,17 17-16,0 35 15,-17 35 17,35 19-17,35-36 1,-17-36-16,35 18 15,18-17 1,-19-53 0,-52-36-1,-35 1 1,-53-36 0,17 18-1,54 17 1,70 54-1,35-1 17,0 36-32,0 34 15,-70 54 17,-53-18-17,-36 18 1,18-35-1,36-36 1,69-53 0,37 1-1,105-54 1,-124 36-16</inkml:trace>
  <inkml:trace contextRef="#ctx0" brushRef="#br0" timeOffset="13364.11">18239 5891 0,'-18'0'16,"36"0"-16,-54-17 0,19-1 16,-1 0-1,0 1 1,36 34 0,0 36-1,-1-17-15,19 87 16,-19-52-16,19 123 15,-1 123 1,18 18 15,0-123-15,0-106-16,17 70 16,18-52-16</inkml:trace>
  <inkml:trace contextRef="#ctx0" brushRef="#br0" timeOffset="13698.52">18521 5856 0,'88'-18'0,"-176"36"0,264-53 16,-88 0-16,124-18 15,123-53 1,106-18 0,-106 19-1</inkml:trace>
  <inkml:trace contextRef="#ctx0" brushRef="#br0" timeOffset="14448.89">21749 4921 0,'35'-17'15,"-70"34"-15,105-34 0,-52-1 16,0 18-16,-18 35 47,0 36-31,0-1-1,0-34-15,17 34 16,1 36-1,35 18 1,0 52 0,-18-35-1,71 124 1,17 70 0,36-18-1,-71-123 1,-35-106-16,53 106 15,0 53 1,-18-35 15,-53-88-15,-17-89 0,-18-18-16,-53-17 15,-53 0 1,-88-17-1,-88-1 1,35 18 0,-194 35-1,0 18 1,71 18 0,193-18-1,-52 17 1,35 1-1,-18-18 17,18 0-17,88-18 1,71-17-16,-18-18 16,36 0-1,-1 0 16,-17 0-15,17 17-16,-17-17 16,17 0-16</inkml:trace>
  <inkml:trace contextRef="#ctx0" brushRef="#br0" timeOffset="15333.28">18732 7849 0,'0'-17'16,"18"-1"-16,-36 53 0,54-88 16,-19 36-16,19-1 15,-19 0 1,-17 36 15,18 17-15,0 1-16,17 17 15,35 70 1,-17 18 0,-35-53-1,0 36 1,-1-54 15,36-52-15,-18-36-1,1 1-15,-19-1 0</inkml:trace>
  <inkml:trace contextRef="#ctx0" brushRef="#br0" timeOffset="16372.63">20144 5380 0,'-18'0'16,"36"0"-16,-54 0 0,19 0 15,-19 0-15,-34 0 16,-36 35 0,0 0-1,36 18 1,34-35-1,19-18-15,34 18 16,19-36 0,87-53-1,159-17 1,-35 0 0,194-35-1,88-36 1,-70 35 15,-159 54-15,-212 52-1,-53 0 1,-52 18 15,17 18-31</inkml:trace>
  <inkml:trace contextRef="#ctx0" brushRef="#br0" timeOffset="17301.93">18362 4886 0,'-18'-18'0,"36"36"0,-36-53 0,18 17 16,0 0 0,0 36-1,0 0 1,0 35 0,0 0-16,18 35 15,0-35-15,35 70 16,52 36-1,19-71 1,17-88 0,-17-70-1,-72-19 1,-34-122 0,-36 17-1,-17 88 16,35 88-31,-35 0 16,35 54-16</inkml:trace>
  <inkml:trace contextRef="#ctx0" brushRef="#br0" timeOffset="18903.93">19103 5115 0,'-18'-17'0,"36"34"0,-53-52 16,17 17-16,0 1 15,18-1 1,0 0-16,0-17 15,53-18 1,0 36 0,18 34-1,-36 54 1,0 35 0,18 17-1,-35-35 1,0-70-1,-18-36 1,-36-35 0,19-52-1,-1-37 1,18 72 0,18 17-1,35 88 16,17 53-15,-17-17 0,-35-36-16,35 18 15,-1-53 1,37-88 0,-36-71-1,-36 36 1,-34-36-1,-54 71 1,0 70 0,36 36-1,-18 52 1,71 19 0,35-19 15,88-35-16,-35 1 1,35 17 0,-88 17-1,-89 18 1,-34-35 0,35-35-16,-54 17 15,-16-17 1,69-71-1,72-53 1,52 18 0,53-18-1,0 18 1,-53 35 15,-88 18-15,0-1-1,-35 1 1,17 17 0,-35 36-1,36 17 1,-1 1-16,-17 17 16,35 17-1,17-35 1,36-35-1,-17-17 1,34-54 0,-34-17-1,-19 0 17,-17 53-32,0 52 15,18 36 16,35 35-15,17-35 0,-17-53-1,53-53 1,-18-53 0,-52 1-1,-19 52 1,1 106 15,35 35-15,-18-18-1,-17-52 1,17 35-16,0-18 31,-17-17-15,-53-53-1,-18-18 1,17 17-16,-52-69 16,-35-89-1,34 0 1,107 52 0,53 107-1,70 17 1,-35 54-1</inkml:trace>
  <inkml:trace contextRef="#ctx0" brushRef="#br0" timeOffset="19288.12">20532 4516 0,'35'-18'15,"-70"36"-15,88-54 0,-18 19 16,18-1-16,35-17 16,53-36-1,0 36 1,-88 17 0,-35-17-1,-36 0 1,-52 35-1,17 0 1,35 17-16,-17 36 16,-18 35-1,35 18 17,53 0-17,1-53 1,52 0-1,-18-18-15</inkml:trace>
  <inkml:trace contextRef="#ctx0" brushRef="#br0" timeOffset="20321.96">19209 6509 0,'0'-18'16,"-18"0"-16,36 54 0,-36-89 0,0 18 15,18 17-15,0 0 16,18-35-1,-18 18 1,18 17 0,-18 71 15,0 71-15,0-18-1,0-53-15,35 52 16,18 1-1,18-35 1,-36-54 0</inkml:trace>
  <inkml:trace contextRef="#ctx0" brushRef="#br0" timeOffset="20605.4">19385 6579 0,'0'0'0,"0"-53"16,0 36-16,-17-1 15,17 36 32,-18-1-47,-17 19 32,35-19-32,-36 19 15,1 34 1,35-52-1,71-18 1,-18 17 0,35-17-1,-18 53 1,-17-35 0</inkml:trace>
  <inkml:trace contextRef="#ctx0" brushRef="#br0" timeOffset="22709.19">19614 6456 0,'-17'-18'0,"34"36"16,-52-53-16,18 35 0,-1-18 15,-17 0 1,35 1-16,-18-1 15,53 18 17,18 18-17,-18 35 1,-17-36-16,17 71 16,1 18-1,-19-35 1,-17-54-1,0-34 1,0-1-16,-17-17 16,-19-71 15,19-17-15,34 34-1,1 72 1,53-1-1,17 71 1,0 18 0,-53-1-1,-35-35-15,18 1 16,-1-1 0,-34-17-1,-36-71 1,0 0-1,-18-71 1,19 1 15,69 35-15,36 88 0,18 35-1,52 35 1,-17 36-1,-35 0 1,-54-35 0,-17-54-16,18 36 15,17-35 1,36-71 0,-1-53-1,-17 0 1,-18-70-1,-35 35 17,-17 70-17,-19 71 1,19 0-16,-1 35 16,-35 54-1,18 34 1,17-17-1,18-53 1,0-35-16,18-1 16,17 1-1,18-71 1,-35-35 0,-18 17-1,0-17 1,-18 70-1,18 107 1,0 16 15,35 36-15,36-35 0,17-88-1,18-89 1,-71-17-1,-17-123 1,-71-36 0,-70 17-1,52 124 1,0 36 0,54 123-1,70 35 1,35 35-1,-17-34 1,34 52 15,-16 0-15,-37-35 0,-16-53-1,-19-36-15,36-34 16,-17-19-1,-19-69 1,-52-90 0,0 54-1,-1 71-15,-17-71 16,1 0 0,16 88-1,54 106 16,0-18-15,-1 35 0,18 54-1,18 52 1,-17-70 0,17 53-1,17-53 1,-17-71-1,0-70 1,-18-36 0,0-70-1,-52 0 1,-36 35 0,35 71-1,1 17 1,-1 53-1,18 1 17,0 17-17,0 0 1,18 17 0,35 18-1,17-35 1,-35-53-1,-17-17-15,17-19 16,-35-70 0,-35 1-1,-36 34 1,19 71 0,-1 35-1,35 18 1,18 18 15,18-36-15,52-17-1,18-36 1</inkml:trace>
  <inkml:trace contextRef="#ctx0" brushRef="#br0" timeOffset="23059.97">21519 5838 0,'0'0'15,"18"-17"-15,-18-36 16,0 18 0,0-1-1,0 19 1,0-19 0,-18 36 15,18 18-31,-17 0 15,17-1 1,-18 19 0,1 52-1,17 0 1,17-35 0,1-18-16,-1 18 15,36 18 1,0-36-1,0-53 1,-18 1 0</inkml:trace>
  <inkml:trace contextRef="#ctx0" brushRef="#br0" timeOffset="23775.98">21784 5644 0,'0'0'0,"-35"-35"31,17 18-15,18 34 15,0 1-15,0 35-1,18 0 1,-1-18-16,1 18 15,35 17 1,18-34 0,-36-19-1,-18-34 1,1-54 0,-36-17-1,1 17 16,17 54-15,0-1-16,35 53 31,-17-17-31,17 17 16,18 36 0,-35-36-1,-54 36 1,-70 17-1</inkml:trace>
  <inkml:trace contextRef="#ctx0" brushRef="#br0" timeOffset="50939.25">23936 5380 0,'0'0'16,"-18"0"-16,18 18 0,18-18 78,-18-18-63,18 18-15,-1 0 16,19-18-16,-19 18 0,71-35 16,106 0-1,53-18 1,-88 17 15,-71 19-31,53-18 16,53-18-1,-35 17 1,-53 36 0,-53 0-1,-35 0-15,-1 18 16,1 0 0,-18 17-1,-18-17 1,-17-1-1,17 1 1,1-1 0</inkml:trace>
  <inkml:trace contextRef="#ctx0" brushRef="#br0" timeOffset="51990.08">23865 6650 0,'-17'0'0,"34"0"0,-52 0 0,17 0 31,18 18-15,18-18-1,17 17 1,18 1 0,-35-18-16,70-18 15,-17 18-15,87-35 16,160-36 0,35 18-1,-124 0 1,71 18-1,-106 18 1,-71 17 15,-87 0-15</inkml:trace>
  <inkml:trace contextRef="#ctx0" brushRef="#br0" timeOffset="54324.14">24589 5962 0,'0'-18'0,"0"36"0,0-53 16,0 17 0,0 0-1,0 1 1,0 34 46</inkml:trace>
  <inkml:trace contextRef="#ctx0" brushRef="#br0" timeOffset="77184.7">4480 6544 0,'0'0'16,"36"-18"15,-19 1-31,54-1 16,35-35-1,-54 36-15,54-36 16,53-18-1,-71 36 1,-52 35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3-19T09:43:24.3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8026 6526 0,'0'0'16,"-18"-17"15,0 17-31,1 0 31,-1 0-15,1 0 0,34 0 31,1 0-47,35-18 31,17-17-16,-17 17 1,-18 18-16,36-17 16,-36 17-16,36-18 15,70 18 1,-18 18 0,19-1-1,-54-17 1,35 0-1,18-17 1,36-19 0,-54 19-1,36-19 17,-18 19-17,0 17 1,53-18-1,-35 18 1,106-35 0,-1-18-1,-17 0 1,-88 18 0,-89 17-16,71 0 15,36 1 1,-18-1-1,-18 18 1,-53-18 0,53 18-1,-18-17 17,-17 17-17,-35 17 1,-54 1-16,36-18 15,36 18 1,-1-18 0,35 0-1,-52 0 1,52 17 0,-17 1-1,-18 0 1,-35-18-1,-17 0-15,16 17 16,37 1 0,16-18-1,-16 18 17,-54-18-17,-17 0-15,-1 0 0</inkml:trace>
  <inkml:trace contextRef="#ctx0" brushRef="#br0" timeOffset="38124.53">7108 7108 0,'-17'-17'0,"34"34"0,-69-34 0,-19 17 31,53-18-31,1 18 0,-1 0 31,36 0-15,-1 0-1,1 18 1,70 17 0,53 18-1,-35 0 1,-71-18-16,107 53 15,-54-52 1,0 17 0,-35-36-1,-36-17 17,-34-17-17,-1-1-15</inkml:trace>
  <inkml:trace contextRef="#ctx0" brushRef="#br0" timeOffset="38393.68">7514 7003 0,'0'-18'0,"0"0"0,0 54 0,-17-107 16,-1 36-1,0 17 1,1 18-1,-19 35 1,-17 18 0,36-17-1,-36 52 1,18-35-16,-36 53 16,0 52-1,19-17 1,34-105-16</inkml:trace>
  <inkml:trace contextRef="#ctx0" brushRef="#br0" timeOffset="-207383.04">16263 11501 0,'-18'0'16,"1"-18"-16,52 36 0,-88-54 0,0 1 31,71 53 16,-18-1-32,17 1-15,-17 17 0,0 36 16,18 17 0,-18-17-16,-18 70 15,1 123 1,-1 54 15,1 34-15,-19-87-1,36-141-15,-17 122 16,-1 54 0,18-141-1</inkml:trace>
  <inkml:trace contextRef="#ctx0" brushRef="#br0" timeOffset="-206334.02">15804 11448 0,'53'-18'0,"-106"36"0,195-36 16,-72 0-16,18-17 0,89 0 16,140-53-1,107-36 1,-107 18 15,195-35-15,-54 35-1,-123 36 1,-176 52 0,-106 1-16,18 17 15,-1 17 1,-35 36-1,-17 18 1,0-18 0,-1-1-1,1 1 1,0 18 0,-1-18-1,-17 0 1,18 53-1,-18 141 1,0 35 0,0 88-1,17-123 1,19 124 0,34 17-1,1-36 1,-18-140-1,-36-106-15,19 53 16,-36 35 0,-53-71-1,-88-70 1,-18-35 0,71-18-16,-142-18 15,-193-17 16,-71 17-15,159 18 0,159 0-16,-142 35 15,-52 36 1,158-18 0,124-35-1,53-1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3-19T09:53:19.5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25171 9384 0,'-18'0'16,"0"0"-1,1 0 1,-1 18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3-19T09:53:23.5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7214 7602 0,'0'-17'15,"0"34"-15,-17-34 0,34-1 0,1 0 16,0 18 0,17-17-1,-35 34 16,0 1-15,-18 35 0,-35 53-1,18 53 1,0 17 0,35-35-1,0-70-15,17 105 16,-17-88-1,36 89-15,-36 140 32,-53-17-17,17-124 1,19-87-16,-18 52 16,35 17-1,-18-87 1,36-71-1,-18-35 1</inkml:trace>
  <inkml:trace contextRef="#ctx0" brushRef="#br0" timeOffset="1252.02">7126 7514 0,'-18'0'0,"36"0"0,-53 0 16,17 0-16,36 0 31,-1-17-16,1-1 1,35 0 0,70-17-1,72 17 1,69-17 0,-87 17-1,-72 1-15,89-1 16,89 0-1,16 18 1,-34 0 0,-124 0-1,36 0 1,-72 0 0,-52 0-1,-53 18 16,-17 0-15,17 17 0,-18 36-1,0 17 1,18 0 0,-17 53-1,-1 18 1,18 53-1,0-71 1,0-53-16,18 88 16,35 106-1,0 1 1,-18-1 0,-35-106-1,17-88 1,-17 89-16,0 17 31,-17-35-15,17-54-1,-18-69 1,1-1 0,-19-35-1,-34 0 1,-1-18-1,-70-17 1,-106 0 0,-70 17-1,-54 1 1,89 17 0,-141 17-1,35 18 16,105 18-15,142-35 0,106-18-16,-36 18 15,36-18 1,53 0 15,-18-18-31,35 18 16,-17-18-16,17 18 15,-17-17-15</inkml:trace>
  <inkml:trace contextRef="#ctx0" brushRef="#br0" timeOffset="2487.25">5556 8467 0,'0'-18'15,"0"36"-15,0-54 0,0 19 0,-17-1 16,-1-17 0,0 17 15,18 36-16,0 17 1,0 18 0,-17 70-1,-1 36 1,0-18 0,1-52-1,17-1 1,0-53-1</inkml:trace>
  <inkml:trace contextRef="#ctx0" brushRef="#br0" timeOffset="3053.18">5927 8308 0,'0'0'0,"-18"-18"31,18 1-16,-18 17-15,18 17 32,-17 1-17,-1 0-15,-35 87 16,18-34 0,17-18-1,1 35 1,-1-53-16,18 18 15,35 18 1,1-54 0,16-17-1,-34-17-15,35-36 16,0-71 0,-53-52-1,-35 53 1,-1 70-1,1 53-15,0 0 16,-36 53 0,18 52-1,36-52 1</inkml:trace>
  <inkml:trace contextRef="#ctx0" brushRef="#br0" timeOffset="3704.25">6368 8220 0,'0'-18'16,"0"36"-16,-18-36 0,0 18 16,1 0 30,-1 0-30,18 18 0,-53-1-1,18 36 1,17-17 0,1-1-16,-1 18 15,0 53 1,18-1-1,0-16 1,18-36 0,-18-36-16,35 18 15,36-35 1,-1-35 15,1-71-15,-36 0-1,-17-52 1,-53 52 0,-36 53-1,-35 53 1,53 35 0,18-17-16</inkml:trace>
  <inkml:trace contextRef="#ctx0" brushRef="#br0" timeOffset="16588.41">7444 5997 0,'0'-17'16,"0"34"-16,0-52 0,-18 35 0,0-18 16,1 18-1,-1-17 1,0-1-1,1 18 1,17 18 93,0-1-109,-18 19 16,18-19-16,0 18 16,-18 71-1,1-17 1,17-37-16,-18 54 16,18-53-16,0 71 15,-17 70 1,17-36-1,17-34 1,-17-71 0,18-18-1,-18-17 1,-18-36 15</inkml:trace>
  <inkml:trace contextRef="#ctx0" brushRef="#br0" timeOffset="18453.98">7232 5874 0,'-18'0'16,"18"17"-1,18-17 64,0 0-64,-1 0 1,1 0-1,-1 0 1,72 0 0,17 0-1,-36 18 1,-52-18-16,52 0 16,18 0-1,1 0 1,17 0-1,-36 0 1,71 0 0,0-18-1,18 18 1,-18 0 15,-53 0-15,36 0-1,-1 0 1,-17 0 0,-35 0-1,-18 0-15,17 0 16,18 0 0,18 0-1,0 0 1,-35 0-1,17 0 1,-18 0 0,-52 0-1,-36 0 1,1 0 0,-36 0 15,17 0-16,19 0 1,-1 0 0,36 0 46,-1 0-46,-17-17 46,0-1-30,0 36 14,-17-1-14,17 1-32,0 0 15,-18 35 1,18-18-16,-17 53 16,17-53-16,0 71 15,0 35 1,17 0-1,1 1 1,-18-72 0,17 54-1,1-36 1,-18 0 15,0-35-15,0-18-1,0-17 1,0-1 0,0-34 15,0-1-15,-18 0-1</inkml:trace>
  <inkml:trace contextRef="#ctx0" brushRef="#br0" timeOffset="19588.25">7126 7073 0,'18'0'15,"-18"18"17,0-1 15,17-17-32,1 0 1,0 0-16,-1 0 15,19 0-15,52 0 16,88 0 0,18-17-1,0-1 1,-70 18 15,-54 0-31,54 0 0,123 35 31,53-17-15,52-18 0,-140 0-1,35 0 1,-106 0 0,-88 0-1,-71 0 16,1 0-31,-1 0 16,0 0 0,36 0 31</inkml:trace>
  <inkml:trace contextRef="#ctx0" brushRef="#br0" timeOffset="29182.3">7638 6015 0,'0'0'0,"17"-18"16,1-17-1,0 35-15,-18-18 32,17 18-17,-17 18 16,-17 0-15,-1 17 0,0 0-1,1 0-15,-19 36 16,19-18-16,-36 17 16,0 36-1,0-18 1,35-35-1,1-35 1,-1-18 15</inkml:trace>
  <inkml:trace contextRef="#ctx0" brushRef="#br0" timeOffset="30618.16">8008 6068 0,'0'-18'0,"-18"0"31,1 36 1,17 0-17,-18-18-15,18 17 16,-17 1-16,-19 35 16,1 53-1,0-18 1,-18 18-1,17-36 1,1-34-16,-18 34 16,-17 18-1,17-35 1,35-17 0,1-19-1,-1-17 16</inkml:trace>
  <inkml:trace contextRef="#ctx0" brushRef="#br0" timeOffset="31151.03">8167 5962 0,'0'0'0,"0"-18"16,0 36-1,0 0 1,-18 34 0,1-16-16,-1 52 15,-35 53 1,18 18 0,-18-18-1,35-53 16,1-70-31,-1 52 16,18-17 0,0-35-16</inkml:trace>
  <inkml:trace contextRef="#ctx0" brushRef="#br0" timeOffset="31602.42">8449 5962 0,'0'0'16,"0"-18"-16,0 36 16,-18 0-1,18 34 1,-17-16-16,-1 34 15,0-34-15,-17 52 16,0 53 0,0-18-1,17 1 17,0-71-32,18 0 15,-17-36 1</inkml:trace>
  <inkml:trace contextRef="#ctx0" brushRef="#br0" timeOffset="32002.49">8837 6050 0,'0'-18'31,"-18"36"-31,18 0 16,-17 35 0,-36 53-1,0 52 1,0-52 0,35-71-16,-17 71 15,-35 35 1,34-35-1,19-71-15</inkml:trace>
  <inkml:trace contextRef="#ctx0" brushRef="#br0" timeOffset="32419.16">9172 6262 0,'0'0'0,"0"-18"16,0 1 15,-17 17-31,17 17 0,-18 18 16,0-17-1,-17 35 1,-36 70-1,19 19 1,-19-19 0,53-52-1,1-54-15</inkml:trace>
  <inkml:trace contextRef="#ctx0" brushRef="#br0" timeOffset="32769.41">9543 6438 0,'0'0'16,"-18"0"-16,0 0 15,1 0 1,-1 18 0,0 17-1,18-17-15,-35 52 16,-18 54-1,0-36 1,36-35 0</inkml:trace>
  <inkml:trace contextRef="#ctx0" brushRef="#br0" timeOffset="33036.33">9578 6668 0,'18'0'16,"-36"0"-16,53 0 0,-17-18 15,-1 18-15,19 35 16,-54 18-1,0 0 1,-17-35-16,-18 52 16,36-52-16</inkml:trace>
  <inkml:trace contextRef="#ctx0" brushRef="#br0" timeOffset="34571.31">12488 5803 0,'0'18'109,"0"-1"-109,0 19 16,-17-19-16,17 36 16,-18 106-1,0 53 1,18-71-1,0-71-15,0 54 16,0-71-16,0 35 16,18-17-1,0-54 17</inkml:trace>
  <inkml:trace contextRef="#ctx0" brushRef="#br0" timeOffset="35723.28">12312 5733 0,'-18'0'0,"36"0"0,-53 0 0,17 0 16,36 0 15,-1 0-16,1 0-15,35-18 16,70 0 0,-34 1-1,-19 17 1,71-18 0,106-17-1,18 0 1,17-1-1,-106 19 1,89-19 0,-36 1-1,1 0 1,-107 35 0,18-18-1,-35 1 1,-36 17-1,19 0 1,-54 0 0,-17 17-1,17-17 1,-17 18 0,-18-1-1,0 1 1,17 17-1,-17 18 1,18 35 0,-1 36-1,1-18 1,0-36-16,-18 89 16,35 88-1,-17 0 1,-1-71-1,1-105 1,-18-18 0,-18-53 15,-52-18-15,-18 1-1,-107-19 1,-51 36-1,-54 18 1,-53 17 0,88 0-1,-87 36 1,34 0 0,71-36-1,124-18 1</inkml:trace>
  <inkml:trace contextRef="#ctx0" brushRef="#br0" timeOffset="36874.17">10089 6615 0,'18'0'93,"0"0"-77,17 0-16,0 0 16,53-18-16,124-17 31,-53-1-15,-71 19-16,88-19 15,36 1 1,-71 18-1,-88 17 1,-35 0 0,-1 0 62,1 0-63,0-18 1,-1 18-16,1 0 16,0 0-1,-1 0-15,54 0 16,-1-18 0,1 18-1,-53 0 1,-54 0 15</inkml:trace>
  <inkml:trace contextRef="#ctx0" brushRef="#br0" timeOffset="37307.61">11201 5997 0,'-18'0'15,"36"0"-15,-54 0 16,36 18 15,18-18-31,0 17 16,17 1-1,0 0-15,106 17 16,-35-17 0,71 35-1,-89-18 1,-71 0-1,-17-17 1,-35 17-16,-53 18 31,-36 18-15,36-36-16</inkml:trace>
  <inkml:trace contextRef="#ctx0" brushRef="#br0" timeOffset="38742.87">6456 6332 0,'0'0'0,"0"-17"16,0-1 0,-18 18-16,18-18 15,0 1-15,-17-1 32,17 1-17,0-1 48,-18 18-1,18 18-62,0-1 16,-18-17-1,18 18-15,0-1 16,0 1-16,-17 0 16,52 35-1,53-18 1,36 0 0,-19-17-1,-52-1 1,-35 36 15,-53 18-15,-36-18-1,18-18 1,-35-17 0,17-36-1,36-35 1,35-53-1,35 18 1,1-53 0,-19 53-1,-52 35 1,0 53 0,-53 18-1,17 35 16,36-1-31</inkml:trace>
  <inkml:trace contextRef="#ctx0" brushRef="#br0" timeOffset="39159.41">6615 5838 0,'0'18'79,"0"0"-64,-18-18-15,18 17 0,0 1 16,0 35-1,0-18 1,18-17 0</inkml:trace>
  <inkml:trace contextRef="#ctx0" brushRef="#br0" timeOffset="39794.37">6756 6967 0,'0'0'0,"0"-17"0,0-19 16,-18 1 0,0 18-1,1-1 1,17 36 31,0-1-32,0 1 1,0-1-16,0 19 16,0-19-16,0 1 15,0 17-15</inkml:trace>
  <inkml:trace contextRef="#ctx0" brushRef="#br0" timeOffset="51773.46">12753 5962 0,'0'0'0,"-18"0"15,18-18 1,0 1-1,0-1-15,0 0 16,18 1 0,-18-1-1,18 36 1,-18-1 0,17 19-16,1 17 15,-1 70 1,1 1-1,0-36 1,-1-71 0</inkml:trace>
  <inkml:trace contextRef="#ctx0" brushRef="#br0" timeOffset="52090.95">13018 5944 0,'0'-17'0,"0"34"0,17-52 16,-17 17-16,0 1 0,0-1 16,-17 36 15,-1-1-31,0 19 16,-35 17-1,-17-1 1,34 1-1,19-53 1,-1 18-16,18 0 31,53-18-15,35 0 0,-17 17-1,17 1 1</inkml:trace>
  <inkml:trace contextRef="#ctx0" brushRef="#br0" timeOffset="52792.64">13070 5962 0,'0'0'0,"-17"-18"0,17-17 15,0 0 1,0-1 0,17 36-1,36-17 1,-17 17 0,34 17-1,-35 54 1,-35 17-1,0-17 1,0-54-16,-17 19 16,17-1-1,0-70 17,0 17-32,17-35 15,1-35 1,17 17 15,1 36-15,-1 35-1,-17 0-15,-1 18 16,18 35 0,-35 0-1,-17-1 1,17-34-1,-18 0 1,18-54 0,18-52-1,-1 35 1,-17 18-16,36 0 16,-1 0-1,0 52 1,1 36 15,-19 0-15,1 35-1,-18-35 1</inkml:trace>
  <inkml:trace contextRef="#ctx0" brushRef="#br0" timeOffset="54510.28">13829 5909 0,'0'0'0,"0"-18"0,0-35 16,0 1-1,-18 16 1,-17 19 0,-18 52-1,35 0 1,1 0-1,17 1 1,0 34 0,35-52-1,0-18 1,-17-18 0,17-35-1,-17-17 1,0 17-1,-18 71 17,0 52-17,35 1 1,-18-18 0,19-36-1,-19-17-15,36 0 16,0-70-1,0-36 17,-35-35-17,-18 53 1,-36-18 0,1 88-1,0 36 1,17 17-1,18 0-15,0 18 16,36 53 0,-1 0-1,0-36 1,0-34 0,18-19-1,0-52 1,18-53 15,-36 0-15,0-53-1,-35 17 1,-35 36 0,0 35-1,17 53 1,1 0-1,-1 53 1,0 17 0,54 19-1,-36-54-15,35 53 16,18 36 0,0-19-1,17-69 1,-35-36 15,-17-18-31,35-17 16,0-53-1,-35-36 1,-18 36 0,-36 53-1,1 17 1,0 36-1,-1 35 1,36-18 0,0 0-16,18 18 15,35 18 1,0-19 0,0-34-1,-18-53 1,-17-36 15,-1-17-15,-52 0-1,-18 70 1,0 36 0,36 0-16,-1 17 15,0 35 1,71-17-1,18-53 1,35-17 0,-1-54-1,-52-17 1,-35 35 0,0 18-16,-18-18 15,-18 0 16,0 53-15,-17 35 0,17 18-1,-52 35 1,35 18 0,17-18-1,71-17 1,0-54-1,70-17 1,1-52 0,-36-1-1,-70 17 1,-36 19 0,-17 17 15,-1 35-16,-16 0 1,34-17-16</inkml:trace>
  <inkml:trace contextRef="#ctx0" brushRef="#br0" timeOffset="55044.31">15663 5362 0,'0'-35'16,"0"70"-16,0-88 0,0 18 16,0 17-16,0-17 15,0 0 1,-35 70 15,0 36-15,-18 35-1,0-18 1,35-53-16,-17 71 16,-36 53-1,1 17 1,17-17 0,35-89 15,18-52-31,-17 17 15,17-70 17,0 17-17,0 1 1</inkml:trace>
  <inkml:trace contextRef="#ctx0" brushRef="#br0" timeOffset="57280.21">13264 6597 0,'0'-18'16,"0"36"-16,18-36 0,-18 1 16,0-1-16,0 0 15,-53 18 1,-35 18 0,35 17 15,18-17-31,-18 17 15,18 1-15,-1 16 16,19 19 0,34-18-1,19-35 1,-1-36 0,-17 18-16,17-35 15,53-54 1,-17 1-1,-54 35 1,-17 36-16,18-19 16,-36 54-1,1 35 1,-1 35 15,18-35-15,53 0-1,17-53 1,36-35 0,-53-18-1,-18 18-15,1-54 16,-19-69 0,-52 16-1,0 54 1,17 88-1,0 53 1,1 53 0,17 35-1,17-35 17,19-35-17,-36-54-15,35 18 16,36-17-1,-1-71 1,1-53 0,-36 0-1,-17-52 1,-18 17 0,-18 70-1,0 71 1,1 53-1,-19 53 1,19 17 0,17 1 15,17-54-15,19 19-1,17-37 1,0-34-1,-18-36 1,18-34 0,-36-19-16</inkml:trace>
  <inkml:trace contextRef="#ctx0" brushRef="#br0" timeOffset="58014.37">14023 6421 0,'0'-18'31,"18"18"-31,-18-35 16,17 35-1,-17-18-15,18 0 32,-36 18-17,-17 53 1,0-17-1,-18 69 1,53-16 0,17-36-1,1-18 1,0-35-16,35-35 16,-1-1-1,-16-52 1,-36 0-1,-18 35 1,-35 35 0,0 54 15,18 34-15,17-35-1,54-17 1,34-36-1,1-35 1,-1-35 0,-34 35-1,-19 18-15,1 0 16,-36-18 0,-35 35-1,0 54 1,18-1-1,35-18-15,-18 36 16,18 36 0,18-1 15,17-35-15,18 0-1,18-18 1,-1-35-1,1-53 1</inkml:trace>
  <inkml:trace contextRef="#ctx0" brushRef="#br0" timeOffset="58266.13">14640 6526 0,'18'0'15,"0"18"17,-18-36-1,17 18-31,-17-17 15,35-1 1,36-17 0</inkml:trace>
  <inkml:trace contextRef="#ctx0" brushRef="#br0" timeOffset="59899.62">15064 6297 0,'0'0'16,"0"-18"-16,-18 18 15,0-17 1,18 34 0,0 19-1,0-19-15,0 54 16,18 35-1,0-18 1,-1-35 0,-17-71 15,0-17-15,-17-89-1,-1 19 1,0 69-16,18-69 15,-17 69 1,17-34-16,17 17 16,19 35 15,17 0-15,-18 54-1,-18 52 1,-17 18-1,-52 35 1,16-71 0,19-52-1,52-36 1,53-52 0,18-18-1,-36 17 1,-34 54-16,-1-36 15,-17 0 1,-54 35 15,-17 18-15,1 35 0,-1 54-1,35 16 1,18-34-1,18-36 1,17-35 0,18-35-1,17-36 1,-34 1 0,-36 52-16,17-52 15,1 52 1,-18 71 15,18-18-15,-1-17-1,19-18 1,34 0 0,-17-53-1,18-18 1,-36 18-1,0 0 1,0 53 0,-17 53-1,0 0 1,-18 18 0,-36-18-1,-17-18 1,-35-53-1,35 1 1,0-71 15,53-54-15,53 19 0,0 70-1,53 35 1,-18 107-1,-17 69 1,-36 36 0,-35-105-1,-18-1 1,-34-53 0,-19-35-1,36-35 1,17 17-16,18-35 15,18-53 1,70 1 15,18-1-15,-53 53 0,0-35-1,-71 35 1,-17 0-1,-54 53 1,37 17 0,-1 54-1,35 35 1,36-18 0,70 0-1,-35-52 16,-36-19-31,36 18 16,-17-17-16,-54-18 16</inkml:trace>
  <inkml:trace contextRef="#ctx0" brushRef="#br0" timeOffset="60200.47">16351 5856 0,'0'-35'0,"0"17"0,0 1 15,0-1-15,0-17 16,0 52 15,0 1-15,-17 52-1,-1 72 1,0 16 0,1-105-16</inkml:trace>
  <inkml:trace contextRef="#ctx0" brushRef="#br0" timeOffset="68092.95">14041 7126 0,'0'0'16,"0"-18"-16,0 1 16,0-1 15,17 18 16,-17 18-47,0-1 15,18 1-15,-18 17 16,17 18-16,-17 71 31,0-54-15,0-34-16,0 34 16,0-52-16,0 17 15,18-17 1</inkml:trace>
  <inkml:trace contextRef="#ctx0" brushRef="#br0" timeOffset="68509.5">13935 7179 0,'0'-18'31,"0"1"-31,0-1 32,35 18-17,0-18 1,-17 18-16,35 0 15,-18 18-15,36 17 16,17 54 0,-18 34-1,-87 1 1,-18-54 0,-71 1-1,17-54 1,19-34 15,52-19-31</inkml:trace>
  <inkml:trace contextRef="#ctx0" brushRef="#br0" timeOffset="68809.2">14534 7038 0,'18'-35'0,"-36"70"0,54-88 0,-19 35 16,1 1-1,0 17 1,-18 17-1,17 36 17,1 71-17,-18-1 1,0-35-16</inkml:trace>
  <inkml:trace contextRef="#ctx0" brushRef="#br0" timeOffset="84849.82">7126 5944 0,'18'0'32,"-1"0"-1,1 0 63,-18-17-48,-18 17 17,18 17-47</inkml:trace>
  <inkml:trace contextRef="#ctx0" brushRef="#br0" timeOffset="93820.39">12418 10160 0,'-18'0'16,"36"0"-16,-54-18 15,19 18-15,34 0 47,1 18 31,0 0-62,-1-18-16,19 35 16,-1 18-1,0-36-15,18 36 16,35 18-1,-17-18 1,-1 0 0,-34-18-1,-19-17 1</inkml:trace>
  <inkml:trace contextRef="#ctx0" brushRef="#br0" timeOffset="94222.28">12488 10566 0,'0'0'0,"-17"-18"16,-1 0-1,36 18 1,-1 0 0,54 18-1,-1 17 1,19 1 0,-36-19 15,-18 1-31,18-18 15,53-18 1,-36-35 0,-17-52-1,-53 52 1,-18 35-16,1-17 16,-36 35-1,35 17 1</inkml:trace>
  <inkml:trace contextRef="#ctx0" brushRef="#br0" timeOffset="119314.33">7514 7708 0,'-17'18'62,"17"-1"-62,-18 1 0,0 0 16,-35 52 0,0 54-1,18-36 1,35-53-16,-18 36 15,1 17 1,-1-35 0,18-18-1</inkml:trace>
  <inkml:trace contextRef="#ctx0" brushRef="#br0" timeOffset="119782.46">8255 7497 0,'-18'35'0,"1"-18"15,52-69-15,-88 140 0,-53 70 16,-17 54 15,-1 53-15,36-89 0,-53 89-1,18-54 1,52-70-1,71-88 1,0-35-16,0 0 16,18-1-16</inkml:trace>
  <inkml:trace contextRef="#ctx0" brushRef="#br0" timeOffset="120317.22">8590 7514 0,'0'-17'15,"0"34"-15,-18-34 0,18 34 16,0 1-16,-17-1 16,-18 54-1,-54 105 1,-34 71 0,17 36-1,53-72 1,-17 107-1,17-36 1,-35-35 0,35-106-1,35-88-15,-35 17 16,35-70 0</inkml:trace>
  <inkml:trace contextRef="#ctx0" brushRef="#br0" timeOffset="120833.55">9155 7938 0,'0'-18'16,"0"36"-16,0-18 15,-18 17 1,-17 89 0,-71 88-1,-18 71 1,36-71-1,53-106-15,-53 106 16,-1 35 0,37-52-1,34-54 1,0-52 0,18-54-16,0 1 15</inkml:trace>
  <inkml:trace contextRef="#ctx0" brushRef="#br0" timeOffset="121234.93">9490 8908 0,'0'-18'0,"0"36"0,0-54 16,-18 36-16,0 0 15,18 18 1,-17 0 0,-36 87-1,-35 54 1,0 35 0,35-70-1,0 87 1,0-52-1</inkml:trace>
  <inkml:trace contextRef="#ctx0" brushRef="#br0" timeOffset="121584.26">9754 9578 0,'18'-18'0,"-36"36"0,18-18 32,-17 35-17,-54 89 1,1-19 0,34-52-16,-17 53 15</inkml:trace>
  <inkml:trace contextRef="#ctx0" brushRef="#br0" timeOffset="131595.81">17709 8343 0,'-17'0'0,"34"0"0,-34-17 0,-1 17 15,-17 0-15,0 0 16,-36-18 0,-17 18-1,35 0 1,18 0-16,-54 18 15,-34 52 1,17 71 0,71 18-1,35-71 1,88-17 0,71-89 15,-18-70-16,-53 0 1,-53 35-16,18-35 16,-17-18-1,-36 70 1,0 89 0,0 18-1,35 52 1,18-17-1,17-88 1,-17-36 0,71-88-1,-18-70 1,-53-89 0,-53 36 15,-18 106-16,-17 34 1,-1 160 0,19 88-1,17-18 1,17-71-16,19 72 16,52 34-1,18-88 1,-18-106-1,-18-34 1,19-142 0,-72-53-1,-34 0 1,-19 106 15,19 105-31,-19-17 16,1 71-1,17 105 1,18 54 0,18-54-1,35 54 1,35-19 0,0-69-1,-17-72 1</inkml:trace>
  <inkml:trace contextRef="#ctx0" brushRef="#br0" timeOffset="132247.21">19050 8079 0,'18'-18'16,"-36"36"-16,53-54 0,-17 19 0,-18-36 31,0 0-16,-18 53 1,1 0-16,-19 18 16,-34 70-1,35 35 1,52-17 0,36-71-1,-18-17-15,36-18 16,52-53-1,-70-70 1,-70-19 0,-36 54-1,-53 18 1,18 70 15,52 88-15,54-35-1,17-36-15,36 19 16,105-54 0,36-52-1,-71-54 1,-70 36 0,-54-53-1,-70 17 1,-17 89-1,-1 53 1,54-1-16,-36 36 16,0 106-1,53 0 1,35-1 15,0-69-15,1-54-16,34 18 15,54-18 1</inkml:trace>
  <inkml:trace contextRef="#ctx0" brushRef="#br0" timeOffset="132432.07">20055 7938 0,'-105'35'31,"87"-18"-31,36-17 32,87-17-17,-16-1 1,-19 1-16</inkml:trace>
  <inkml:trace contextRef="#ctx0" brushRef="#br0" timeOffset="134098">20708 7655 0,'0'0'16,"18"-17"-16,-18-1 16,0 0-16,0-35 15,0 36 1,0 52-1,0 106 1,0 53 0,0-70-1,17-89 1,1 36 0,0-19-1,-18-69 1,-18-89-1,-17 0 1,-36-123 0,18-18-1,36 70 1,34 107 0,1 35-16,17-1 15,53 19 1,1 70-1,-72 70 1,-34 1 0,-89 52-1,-18-70 1,71-71 0,18-17-1,88-89 16,-18 54-31,71-72 16,88-52 0,18 0-1,-124 88 1,-53 18-16,-17 0 16,-18-1-1,-71 19 1,1 34-1,-1 19 1,1 69 0,17 19 15,53-36-15,17-35-1,1-53-15,17 18 16,53-54-1,1-69 1,-1-37 0,-53 54-1,-17 53-15,-1 0 16,1 52 0,35 54-1,0-1 1,17-34-1,19-54 1,16-52 0,19-54 15,-53 54-15,-54 34-16,36 1 15,-18 17 1,-17 54-1,0 52 1,-18-18 0,0 54-1,-53-54 1,-53-34 0,18-36-1,52-18-15,-52-35 16,35-88-1,53-18 1,88 53 15,1 71-15,69 35 0,-16 71-1,-54 87 1,-35 19-1,-53-54 1,-53 18 0,0-52-1,0-72 1,35-34 0,18-72-1,71-87 1,70 0-1,-35 70 1,-53 53-16,35-18 16,0 1 15,-88 17-15,-18 0-1,-35 35 1,36 18-16,-18 0 15,-36 53 1,18 35 0,35 36-1,18-36 1,53 53 0,0 0-1,0-70 1</inkml:trace>
  <inkml:trace contextRef="#ctx0" brushRef="#br0" timeOffset="136367.15">18098 9966 0,'0'-18'0,"0"36"0,-18-53 15,0 17-15,18 0 16,-17-17 0,-1 17-1,18 36 1,0 53 0,0 70-1,0-18 1,0-70-16,0 71 15,18-1 1,-1-70 0,1-53-1,17-53 1,18-106 0,0-52-1,-18 17 1,1 105 15,-36 54-31,17 18 16,-34 52-1,-19 53 1,-34 36 0,17-36-1,0 0 1,18-35-1,17-36 1,18 1 0,18-18-1,35 18 1,52-1 0,19 36-1,-36-35 1,-53-18-1</inkml:trace>
  <inkml:trace contextRef="#ctx0" brushRef="#br0" timeOffset="136768.13">18627 9931 0,'17'-36'16,"-17"19"-16,-17 70 0,52-124 0,-17 36 15,-1 35 1,1 0-16,-1 17 16,54 54-1,0 53 1,-1 17 0,-52-88-1,17-1 1,-53-69 15,-17-71-15,-53-124-1,0 36 1,-53-54 0,52 72-1,72 105 1,70 35-1,70 53 1,-35 36 0</inkml:trace>
  <inkml:trace contextRef="#ctx0" brushRef="#br0" timeOffset="137218.25">18574 10001 0,'-18'0'0,"36"0"0,-54-17 16,19-1-16,17 0 16,0 1-16,17-19 15,54-52 1,52 0 0,36 0-1,-53 53 1,35 17-1,-17 88 1,-36 54 0,-53-36-1,0 36 1,-35-54 0,0-52-1,-35-36 16,18-35-31,-19-106 32,19-52-17,34 34 1,1 125 0,0 34-16,17 0 15,-18 18-15</inkml:trace>
  <inkml:trace contextRef="#ctx0" brushRef="#br0" timeOffset="139771.29">19632 9578 0,'0'-18'0,"0"36"0,-18-36 0,1 1 31,-1-1-15,18 36 15,18-1-15,-1 1 0,36 0-1,-35-18-15,53-18 16,52-17-1,18-36 1,-70-17 0,-54 35-1,-34 18 1,-36-18-16,-53 35 31,0 18-15,18 71-1,35 17 1,35-35 0,1 53-1,52-1 1,18-16 0,17-72-1,72-17 1,34-53-1,-17-70 1,-71 17 0,-70 53-16,17-53 15,-35-35 1,-53 53 15,0 53-15,18 52-1,-1 36 1,-34 53 0,17 35-1,53-70 1,0-18-16,18 17 16,87 36-1,37-71 1,34-35-1,-88-35 1,-53 17-16</inkml:trace>
  <inkml:trace contextRef="#ctx0" brushRef="#br0" timeOffset="145226.41">16281 5045 0,'-18'17'0,"36"-34"0,-54 34 16,19-17-16,-1 18 15,-17-18 1,0 18 0,-1-18-1,54 0 17,17-36-17,71-17 1,35-52-1,-53 52 1,-35 17-16,18-17 16,17 1-1,-53 34 1,-52 18 15,-19 18-15</inkml:trace>
  <inkml:trace contextRef="#ctx0" brushRef="#br0" timeOffset="147783.6">15910 5292 0,'0'0'0,"18"0"15</inkml:trace>
  <inkml:trace contextRef="#ctx0" brushRef="#br0" timeOffset="147913.81">16192 5256 0,'0'0'0,"18"0"16,-18 18-16,18-18 0</inkml:trace>
  <inkml:trace contextRef="#ctx0" brushRef="#br0" timeOffset="148558.41">16245 4674 0</inkml:trace>
  <inkml:trace contextRef="#ctx0" brushRef="#br0" timeOffset="148637.5">16245 4674 0</inkml:trace>
  <inkml:trace contextRef="#ctx0" brushRef="#br0" timeOffset="162089.66">23901 6685 0,'17'0'31,"1"0"16,-36 18 31,1-18-62,-1 0 0,0 0 93</inkml:trace>
  <inkml:trace contextRef="#ctx0" brushRef="#br0" timeOffset="162646.19">24007 6597 0,'0'0'16,"17"0"-16,-17-18 15,18 18-15,-18 18 32,-18-18-17,18 18 1,-53-1-1,-17 19 1,34-19-16,-34 36 16,17-18-16,-18 18 15,-70 18 1,53-18 0,53-36-1,17-17 1,36 0 15,-1 0-15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3-19T09:57:13.5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24271 5680 0,'0'0'0,"0"-36"31,-18 19-16,1-1 1,-18 1 0,-18-1-1,-36 18 1,1 35 0,18 36-1,52-36-15,-35 36 16,35-19-16,1 37 15,17 16 1,17-34 0,36-53-1,0-36 1,71-88 15,17-35-15,-18-18-1,-87 89 1,-19 35-16,19 17 16,-36 53-1,0 71 1,17 17 0,1-34-1,52-19 1,1-35-1</inkml:trace>
  <inkml:trace contextRef="#ctx0" brushRef="#br0" timeOffset="199.29">25082 5574 0,'-17'0'15,"34"0"-15,-52 0 0,18 0 16,34 0 0,18-18-1,36 1 1,-36-1-16,89-17 16</inkml:trace>
  <inkml:trace contextRef="#ctx0" brushRef="#br0" timeOffset="383.03">25294 5697 0,'-17'18'0,"34"-36"0,-34 54 0,17-19 32,17-17-17,36-17 1,88-19-1,-88 19-15</inkml:trace>
  <inkml:trace contextRef="#ctx0" brushRef="#br0" timeOffset="650.24">26070 5115 0,'18'-35'15,"-36"70"-15,54-105 0,-36 34 0,17-16 16,-17-1 0,0 70-1,-17 36 1,17 0 0,-18 53-1,0 106 1,36-54-1,35-52 1</inkml:trace>
  <inkml:trace contextRef="#ctx0" brushRef="#br0" timeOffset="933.82">26476 5239 0,'35'-53'15,"-70"106"-15,88-177 0,-18 54 16,-17-1-1,-36 54 17,-35 87-32,-17 18 15,-54 53 17,18-17-17,53-54 1,71-34-1,35-36 1,-18 0-16,53 17 16,89-17-1,-71 0 1</inkml:trace>
  <inkml:trace contextRef="#ctx0" brushRef="#br0" timeOffset="1717.76">26864 5080 0,'0'-18'15,"0"36"-15,0-53 0,-18 17 0,18 0 16,-17 1 0,-1-1-1,18 1-15,18-19 16,17 1 0,71 0-1,0 105 1,-53 36-1,-36 70 1,-52-17 0,-18-71 15,0-88-15,18 0-1,0-105 1,35-37-1,53-16 1,-18 87 0,0 54-16,53-1 15,53 36 1,0 52 0,-52 1-1,-89-18 1,0-18-16,-18 0 15,-53 0 1,-17-35 0,35-53 15,18 36-31,17-71 16,18-53-1,89 17 1,69 53-1,-52 71 1,-53 18-16,53 17 16,0 89-1,-71 17 1,-53 0 0,1-70-1</inkml:trace>
  <inkml:trace contextRef="#ctx0" brushRef="#br0" timeOffset="2669.15">28240 4868 0,'0'0'16,"18"-35"-16,-1 0 0,1-1 0,-18-16 31,-18 34-31,-17 0 16,-36 18-1,-17 53 1,0 53 0,35-18-1,35 36 1,36-71 0,53-53-1,17-53 1,-35-35-1,17-18 1,-52 35 0,-18 71-1,0 53 1,0 71 15,18-19-15,87-52-1,54-70 1,0-89 0,-89 0-1,-52 35-15,0-87 16,-54-54 0,-17 89-1,18 70 1,18 70-1,-1 89 1,53 18 15,18 34-15,18-70 0,-1 36-1,-17-71 1,-18-106-1,1-88 1,-19-18 0,19-53-1,-19 54 1,-17 87 0,-17 89-1,-36 52 1,0 71-1,53 1 1,53-19 15,-18-70-15,36 17 0,-19-52-1,1-53 1,-17-36-1,17-17 1,-1 35 0</inkml:trace>
  <inkml:trace contextRef="#ctx0" brushRef="#br0" timeOffset="3085.5">29281 4621 0,'0'-17'16,"0"34"-16,17-52 0,1 17 0,-18-17 16,17 18-1,-17-19 1,18 1 0,-18 17-1,-18 1 1,-17 17-1,-18 53 1,0 17 0,36 1-1,17 17 1,53 0 0,17-53-1,-17-52 1,-35-19-1,-1-69 1,-34-1 15,-1 53-15,18 35 0</inkml:trace>
  <inkml:trace contextRef="#ctx0" brushRef="#br0" timeOffset="3369.68">29686 4498 0,'36'-18'16,"-72"36"-16,142-106 15,-106 70-15,0-17 16,-53-18 0,0 53-1,36 0-15,-19 18 16,-34 34-1,35 19 17,35-18-17,0 0 1,17-36-16,18 19 16,71 34-1,0-52 1,-53-36-1</inkml:trace>
  <inkml:trace contextRef="#ctx0" brushRef="#br0" timeOffset="3804.32">30092 4004 0,'0'-18'15,"-18"1"-15,36 52 0,-36-88 0,1 53 16,17-18-16,-18 1 16,0 17 15,1 35-15,-36 53-1,18 36 1,35-36-1,17-53 1,18 36-16,89-1 31,-18-70-31</inkml:trace>
  <inkml:trace contextRef="#ctx0" brushRef="#br0" timeOffset="4057.1">30551 3916 0,'17'17'31,"1"1"-16,-1 0 1,1-1-16,-18 19 0,35 52 31,-70 0-15,0-35-16</inkml:trace>
  <inkml:trace contextRef="#ctx0" brushRef="#br0" timeOffset="5588.11">24377 6932 0,'0'-18'15,"0"36"-15,0-53 0,0 17 16,0 1-16,0-1 16,0 0-1,0 54 1,18 52 0,-1 88-1,1 36 1,0-106 15,-1-71-31,1 18 16,35-71-1,0-123 1,17-106 0,-17 106-1,18-18 1,-36 106-1,-35 71 1,-35 35 0,-1-35-16,-17 52 15,-52 36 1,16-36 0,54-34-1,88-19 32,-35-17-47,52 18 16,18 35-1,18 35 1,-53-53 0,-18-17-16</inkml:trace>
  <inkml:trace contextRef="#ctx0" brushRef="#br0" timeOffset="5955.36">25100 6985 0,'0'0'15,"0"-71"-15,-18 19 16,18 34 0,18 53-1,35 36 16,0 70-15,0 0 0,-35-88-1,-18-18-15,0-17 16,-18-54 0,-35-87-1,-35-89 1,35 71-1,0-35 1,53 88 0,35 88-1,18 35 1,-35 0-16</inkml:trace>
  <inkml:trace contextRef="#ctx0" brushRef="#br0" timeOffset="6357.3">24977 7056 0,'0'0'0,"-36"17"15,-17-34 1,53-36 0,18 35-1,17-17-15,36-1 16,70 1-1,35 35 1,-34 53 0,-19 18-1,-88-18 1,-17-1 15,-53-16-15,-36-19-1,18-34 1,-17-71 0,52-54-1,53-16 1,18 70 0,0 52-16,53 1 15,70 35 1</inkml:trace>
  <inkml:trace contextRef="#ctx0" brushRef="#br0" timeOffset="7058.99">26000 6809 0,'-18'0'15,"36"0"-15,-54-18 0,19 18 16,-1-18-16,18 1 31,0-1-15,0 36-1,0-1-15,0 1 16,35 35 0,18-35-1,53-54 1,-18 1-1,-52 0-15,-1-18 16,-70-18 0,-89 36-1,-17 88 1,53 0 0,17 53 15,71-18-16,71-18 1,52-17 0,-17-53-1,71-17 1,-36-72 0,-35-52-1,-89 18 1,-17 70-16,-17-71 15,-36 19 1,-18 105 0,0 88-1,36 18 1,18 52 0,52-52 15,53-18-16,-17-70 1,-36 0-16,53-18 16,-17 0-1,-36-53 1</inkml:trace>
  <inkml:trace contextRef="#ctx0" brushRef="#br0" timeOffset="7641.29">26811 6209 0,'0'-18'15,"0"36"-15,-18-53 16,18 17 0,-17 18-1,-1 18 1,18-1-1,-17 1 1,-19 70 0,1-17-1,17-18-15,1 35 16,34 53 0,36-53-1,71-17 1,-18-71-1,-53 0-15</inkml:trace>
  <inkml:trace contextRef="#ctx0" brushRef="#br0" timeOffset="9177.45">27129 6297 0,'0'-18'31,"17"1"-31,-17-1 47,-17 18-31,17-17-16,-18 17 15,0-18 17,1 36-1,-1-18-16,18 17-15,-35 1 16,35-1-16,-35 19 16,17 34-1,0 18 1,18-17 0,18-53-1,0 17 1,-1-35-1,36-35 1,0-18 15,0 0-31,0-53 32,-36 18-17,-17 17 1,0 54-1,0 52 17,0 18-17,18-18 1,0 0-16,-1 18 16,1 18-1,17-18 1,1-36-1,-19-17 1,18-17 0,1-36-1</inkml:trace>
  <inkml:trace contextRef="#ctx0" brushRef="#br0" timeOffset="11312.11">27358 5891 0,'18'0'47,"-1"0"0,1 0-32,-1 0 1,1 0-16,0 18 16,17-18-16,18 18 15,53 35 1,-18 52-1,-53 19 1,-35-36 0,-35 53-1,17-106-15</inkml:trace>
  <inkml:trace contextRef="#ctx0" brushRef="#br0" timeOffset="13213.85">27993 6156 0,'0'0'16,"18"0"-16,-18 18 15,0-1 1,17 19 0,-17 16-1,18-34-15,-18 53 16,17-1 0,-17-52-16</inkml:trace>
  <inkml:trace contextRef="#ctx0" brushRef="#br0" timeOffset="13383.3">27922 6068 0,'-17'-36'0,"34"72"0,-34-89 0,17 35 16,-18 1-16,0-1 15,18 36 16,0-1-15</inkml:trace>
  <inkml:trace contextRef="#ctx0" brushRef="#br0" timeOffset="14348.14">24977 8079 0,'0'0'16,"0"-18"-16,0 0 31,0 1-16,0-1-15,0 0 16,0 36 31,0 17-31,17 89-1,19 52 1,-19-70-1,1-53-15,-1 35 16,1-70-16,0 17 16,17-35-1,-17-88 1,17-71 15,-35 53-15,35-35-1,-17 71 1,-18 52 0,-53 71 15,35-35-31,-35 52 16,-35 18-1,35 0 1,53-52-1,0 17 1,71-36 0,35 19-1,0-1 1,-54 0 0,-16-17-1</inkml:trace>
  <inkml:trace contextRef="#ctx0" brushRef="#br0" timeOffset="14732.06">25612 8273 0,'0'-36'16,"0"72"-16,17-107 0,-17 53 0,0 1 15,0-1-15,18 1 16,17 34-1,1 54 1,-1 35 0,0-36-1,0 36 1,-17-71 0,-36-70 15,-35-89-16,1 1 1,-37-89 0,19 36-1,70 88 1,17 52 0,36 54-1,-17-18-15</inkml:trace>
  <inkml:trace contextRef="#ctx0" brushRef="#br0" timeOffset="15149.61">25400 8237 0,'-18'0'31,"36"0"-31,-36-17 0,18-1 16,18 0-16,35-34 15,53-19 1,35 18 0,18 35-1,-54 36 1,1 70 0,-53 18-1,-35-18 1,-18-52-1,-18-54 17,1 0-17,-1-52-15,-35-71 16,35 17 15,54 54-15,34 17-1,54 53 1,-89 0-16</inkml:trace>
  <inkml:trace contextRef="#ctx0" brushRef="#br0" timeOffset="15800.3">26264 7955 0,'0'0'16,"-17"0"-16,17-17 15,17-1 1,19 18 0,-1 0-1,0 18 1,0 17 0,1-18 15,17-34-16,-36 17-15,19-53 16,-19 35-16,18-52 16,-52-19-1,-54 54 1,-35 70 0,36 18-1,-1 36 1,71 16-1,53-34 1,53-36 0,-35-17-1,52-53 17,-35-36-17,-35-70 1,-35 17-1,-18-34 1,-35 70 0,-18 105-1,0 89 1,17-18 0,36 36-1,36-18 1,70-36-1,-18-35 1,-35-35-16,53 0 16,-18-35-1</inkml:trace>
  <inkml:trace contextRef="#ctx0" brushRef="#br0" timeOffset="16118.97">27287 7391 0,'-17'-36'16,"17"1"-16,17 106 0,-34-177 16,17 88-16,0-35 15,0 36 1,-36 87 15,19-35-15,-18 71-16,-1 53 31,19-53-15,34-53-16,19 17 15,52 19 1,53-72-1</inkml:trace>
  <inkml:trace contextRef="#ctx0" brushRef="#br0" timeOffset="16550.25">27799 7585 0,'18'-36'0,"-36"72"0,36-124 16,-18 35-16,-36-18 15,19 36-15,-19-18 16,-17 35-1,18 53 1,-35 71 15,34-35-31,1 52 32,35-34-17,71-54 1,17-70-1,-35-1 1,17-87 0,-34 35-1,-19 35 1,-17 70 0,0 1-16,0 35 15,18 53 1,17-18-1,0-53 1,-17-17 0,0-53-1</inkml:trace>
  <inkml:trace contextRef="#ctx0" brushRef="#br0" timeOffset="16801.87">27834 7108 0,'-35'-35'0,"70"70"0,-88-87 16,0-1 0,18 35-1,88 53 17,70 18-17,36 53 1,-71-35-1,-70-19-15,35 54 16,-71 53 0,-35-53-1</inkml:trace>
  <inkml:trace contextRef="#ctx0" brushRef="#br0" timeOffset="17102.16">28769 7567 0,'18'-18'15,"-36"36"-15,36-53 0,-18 17 0,0 1 16,0-1-16,0 36 31,0 52-15,0 1-1,0-54 1,0 54 0,-36-1-1,19-70-15</inkml:trace>
  <inkml:trace contextRef="#ctx0" brushRef="#br0" timeOffset="17284.77">28681 7161 0,'0'-17'16,"0"34"-16,-18-52 0,18 17 15,-17 18-15,-19-17 16,54 17 15</inkml:trace>
  <inkml:trace contextRef="#ctx0" brushRef="#br0" timeOffset="-202330.25">20973 11395 0,'0'-18'0,"0"36"0,0-54 16,-89-52 0,72 71-1,-1-1-15,-17 0 16,17 1-16,-35-19 0,-17 1 31,-1 35-15,-52 35-1,-1 71 1,36 71 0,53-1-1,52-35 1,19-88 0,52-18-1,0-88 1,18-88-1,-35 18 1,-1-89 0,-17 89-1,-18 123 17,-35 70-17,18-17-15,0 53 16,17 53-1,35-53 1,54-89 0,-36-34-1</inkml:trace>
  <inkml:trace contextRef="#ctx0" brushRef="#br0" timeOffset="-202129.26">21749 11024 0,'-88'18'16,"70"-18"-1,0 0-15,18-18 16,18 18 0,17-35-1,89-18 1,-18 18-16</inkml:trace>
  <inkml:trace contextRef="#ctx0" brushRef="#br0" timeOffset="-201962.45">21960 11112 0,'0'18'0,"0"-36"0,-17 54 0,17-19 15,0 1 1,35-36-1,53-35 1,-35 18 0</inkml:trace>
  <inkml:trace contextRef="#ctx0" brushRef="#br0" timeOffset="-201696.31">23001 10548 0,'18'-18'0,"-36"36"0,36-71 16,-18 18-16,-18-18 15,18 35-15,-18-17 16,1 17 0,17 54-1,17 87 1,1 54-1,0 17 1,-1-106 0,1-53-1</inkml:trace>
  <inkml:trace contextRef="#ctx0" brushRef="#br0" timeOffset="-201429.15">23407 10619 0,'53'-106'15,"-106"212"-15,141-318 16,-70 177 0,-36 35-1,-53 35 1,-87 88 0,-54 54-1,71-1 1,106-70-1,35-71-15,53 36 16,88-18 0,70-89 15,-158 19-31</inkml:trace>
  <inkml:trace contextRef="#ctx0" brushRef="#br0" timeOffset="-200691.94">23601 10566 0,'-35'-18'0,"17"0"15,71 54-15,-141-107 0,70 18 16,0-17-1,54 17 1,17 0 15,-1 35-15,-34 18-16,53 18 16,17 52-1,-18 72 1,-52-19-1,-18-52 1,-18-36 0,-17-18-1,-18-52 1,0-71 0,53 1-1,0-37 1,53 37-1,35 122 1,-17 36 15,-36-18-31,18 71 16,0 35 0,-53-52-1,-18-72 1,-17-34-1,-35-54 1,34-52 0,19-1-1,52 18 1,36 71 0,34 17-1,54 54 1,-35 52-1,-71 0 1,-53 18 15,0 0-31</inkml:trace>
  <inkml:trace contextRef="#ctx0" brushRef="#br0" timeOffset="-199109.91">24730 10336 0,'0'0'0,"0"-35"0,17 17 0,-17-17 15,0-53 1,-35 17 0,0 54-1,0 17 1,-1 17-16,-17 36 15,-35 71 1,18-1 15,70-34-15,17-54 0,71-53-1,18-35 1,-18-70-1,-35 52 1,-35 36-16,-18 0 16,0 52-1,-35 89 1,35 0 0,35-35-1,36-1 1,34-88-1,19-34 1,-36-72 15,-53-17-15,-35 70-16,-17-105 16,-19-36-1,1 89 1,17 105-1,1 106 1,34 71 0,19 18-1,17-1 1,0-88 0,0 18-1,17-88 1,-17-89 15,-35-35-31,-1 18 16,19-106-1,-1-88 1,-35 88 0,-35 141-1,-1 70 1,1 107-1,17 70 1,71 0 0,18-18-1,-1-87 1,1-19 0,0-52-1,52-89 1,-35-35-1,71-88 1,-53 36 15,-89 52-15,-70 53 0,1 53-1,-1 70 1,0 54-1,53 35 1,35-71 0,-35-53-16,53 36 15,-35-36-15,34-17 16,37-54 0,-36-34-1,-1-107 1,-69 1-1,-54 88 1,-17 105 15,35 54-15,36-36-16,-36 71 16,35 18-1,53-54 1,71-52-1,0-54 1,-53 1-16,53-18 16,17-88-1,-35-35 1,-70 88 0,-18 35-16,18-18 15,-54 1 1,19 52-1,-19 36 17,1 34-17,18 1-15,-19 53 16,1 53 0,35 0-1,35-53 1,18-71-1,35-18 1</inkml:trace>
  <inkml:trace contextRef="#ctx0" brushRef="#br0" timeOffset="-198475.18">27411 9296 0,'0'-36'0,"0"72"0,0-89 0,0 18 15,-18-1-15,-17-17 16,-18 0-1,18 53 1,17 0-16,-17 18 16,-18 70-1,-18 71 1,54 35 0,34-71-1,54 36 1,70-71 15,-88-88-31</inkml:trace>
  <inkml:trace contextRef="#ctx0" brushRef="#br0" timeOffset="-198208.46">27711 9119 0,'-18'-17'16,"36"34"-16,-36-52 0,18 17 16,18 1-16,35-36 15,17 35 1,1 36 0,17 70-1,-53 71 16,-88 70-15,-17-70 0,-36-36-16</inkml:trace>
  <inkml:trace contextRef="#ctx0" brushRef="#br0" timeOffset="-197959.02">28346 9349 0,'17'0'0,"-34"0"0,52-18 0,-17 18 16,-1 0-16,36 0 15,-53 53 16,0-18-15,-53 18 0,18-35-16</inkml:trace>
  <inkml:trace contextRef="#ctx0" brushRef="#br0" timeOffset="-197766.07">28381 8961 0,'-18'-18'0,"36"36"0,-53-54 16,35 19-16,0-1 16,0 36 15</inkml:trace>
  <inkml:trace contextRef="#ctx0" brushRef="#br0" timeOffset="-195822.49">21061 12665 0,'-18'0'15,"36"0"-15,-36-18 0,1 0 16,-19-17-1,36 18-15,18 52 32,0 71-17,17 70 1,0-52 0,-35-72-16,35 54 15,1-35 1,34-89-1,1-105 1,-18 17 0,-18 35-16,0-52 15,18-36 1,-35 89 15,-18 70-15,-35 35-1,-89 53 1,1 35 0,34-34-1,72-54 1,17-17-16,17-1 16,54-17-1,52 0 1,36 18-1,-53 17 1,35 36 0,-106-54-16</inkml:trace>
  <inkml:trace contextRef="#ctx0" brushRef="#br0" timeOffset="-195438.26">22207 12682 0,'-17'-17'16,"34"34"-16,-52-52 0,17 17 15,1 18-15,-1-17 16,18 34 0,53 72-1,18 34 1,17 1-1,-53-71 1,-35-18 0,-18-70-1,-34-1 1,-37-123 15,-16-70-15,52-35-1,35 87 1,36 124 0,52 53-1,1 53-15</inkml:trace>
  <inkml:trace contextRef="#ctx0" brushRef="#br0" timeOffset="-194554.8">22066 12788 0,'0'0'16,"-35"18"-16,17-18 0,-17 0 16,17-18-16,1-17 15,34 0 1,19-1-16,87-52 31,71 53-15,18 53-1,-106 52 1,17 71 0,-88-35-1,-35-35 1,-35-71 0,0-18-1,-18-35 1,0-35-1,53-18 1,0 53-16,71-53 16,87-35-1,36 35 1,-35 53 15,-88 36-15,-54 17-1,-87 17 1,-36 54 0,18 17-1,35 0 1,0 36 0,71-1-1,52-52 1,1-36-1,87-53 1,19-34 0,-1-90-1,-70-52 17,-71 71-17,-52-36 1,-54 106-1,-17 89 1,35-1 0,35 0-16,-17 36 15,17 17 1,18 35 0,53-17-1,18-53 1,35 0-1,-18-35 1,-18-54 0,-70-34 15,0 52-31</inkml:trace>
  <inkml:trace contextRef="#ctx0" brushRef="#br0" timeOffset="-193770.28">24236 12083 0,'17'-53'0,"-34"106"0,52-142 0,-17 54 16,-1-18-16,1 18 15,-18-18 1,-35-17-16,-53 52 31,17 36-15,-17 52-1,17 89 1,54 35 0,17-53-1,17-71-15,54 54 16,70-1 0,35-87-1,36-107 1,-106-35-1,17-105 1,-87-19 0,-89 54 15,-36 105-15,37 89-1,-1 70 1,17 71-1,54-18 1,35-70 0,-35-54-1,52-52 1,-17-53 0,0-36-1,-18 54 1,-35 52-16,18 1 15,-18 34 1,17 89 0,19 0 15,-19-53-15,1-18-16,-18 0 15,18-35-15</inkml:trace>
  <inkml:trace contextRef="#ctx0" brushRef="#br0" timeOffset="-193584.22">25082 11765 0,'0'-70'15,"0"140"-15,0-211 0,-35-18 16,18 106 0,17 71-1,17 0-15,36 52 16,35 89-1,1 0 1,-125 35 0</inkml:trace>
  <inkml:trace contextRef="#ctx0" brushRef="#br0" timeOffset="-192684.04">21749 14164 0,'0'-18'16,"0"36"-16,0-53 0,0-18 15,-18 0 1,0 35-16,-34-17 16,-72 35-1,-17 53 1,35 88 0,88 53-1,36-70 1,70 34-1,1-87 1,-37-89 15,1-52-15,-35 17-16,17-88 16,18-71-1,0 88 1,0 107-1,-18 87 1,36 72 0,-1 16-1,1-70 1</inkml:trace>
  <inkml:trace contextRef="#ctx0" brushRef="#br0" timeOffset="-192468.49">22772 13935 0,'0'0'0,"-18"17"0,-17 1 0,-89 0 32,71-1-17,36-17-15,17-17 16,106-19-1,105-34 1,-122 52-16</inkml:trace>
  <inkml:trace contextRef="#ctx0" brushRef="#br0" timeOffset="-192317.12">22772 14199 0,'-18'36'0,"36"-72"0,-36 89 15,1-53-15,52 0 16,71-35 0,88-36-1</inkml:trace>
  <inkml:trace contextRef="#ctx0" brushRef="#br0" timeOffset="-192018.41">23848 13511 0,'0'0'0,"-36"-17"16,19-1-16,-54-52 16,54 17-1,17 17 1,0 19-16,17 17 15,19 0 17,-19 35-17,-17 0 1,-35 1 0,35-19-16,-35 18 15,17-17-15</inkml:trace>
  <inkml:trace contextRef="#ctx0" brushRef="#br0" timeOffset="-190949.04">21131 13917 0,'-17'-18'0,"34"36"0,-52-53 0,17 17 15,1-17-15,-18 17 16,-1-17 0,19 17-1,34 36 1,1 17 15,17 36-15,0 70-1,36 53 1,17 18 0,-17-89-1,-36-70-15,36 18 16,-36-1-1,-17-70 1,-36-18 0,18 1-16,-53-36 15,-35-53 1,17-17 0,54 34-1,17 37 1,105-19 15,72 0-15,17 36-1,-71 53 1,-70-1-16,35 54 16,-52 88-1,-36-89-15,-36 54 16,-105 34-1,18-87 1,-89 17 0,53-88-1</inkml:trace>
  <inkml:trace contextRef="#ctx0" brushRef="#br0" timeOffset="-189983.28">23618 13423 0,'0'-17'0,"0"34"0,0-70 15,0 36-15,-17-1 0,-1 0 16,18 1 0,35 70-1,36 52 16,-18-16-15,17 69 0,-17-16-1,0-37 1,-17-69 0,52-54-1,0-53 1,-17-105-1,-54-36 1,-34 89 0,-19 17-1,-17 124 1,18 105 0,0-35-1,0 71 16,17-35-15,0-54 0,36-52-1,52-36 1,72-35 0,69 0-1,-17 36 1,-88 52-1,-88 0 1</inkml:trace>
  <inkml:trace contextRef="#ctx0" brushRef="#br0" timeOffset="-187780.31">24853 13670 0,'-35'-18'0,"70"36"0,-88-53 16,18 0-16,17-1 0,-35-70 31,36-35-15,34 53 0,36 18-1,0 52 1,53 36-1,18 70 1,-36 71 0,-88-54-1,0-52-15,0 18 16,-36-1 0,-16-70-1,16-53 16,1-35-15,17-106 0,54 0-1,34 88 1,54 124 0,-54 35-1,36 88 1,-71 18-1,-35-53 1,0-71 0,0-53-1,18-52 1,17-107 0,36 1-1,-18 88 16,35 53-15,0 105 0,0 36-1,-35-36 1,-35-52-16,35 17 16,35-35-1,0-88 1,18-53-1,-71 35 1,-17 0 0,-106 71-1,-36 106 1,1 70 0,88-35 15,17 17-16,88-70 1,54-88 0,-54-18-1,19-71 1,-36 19 0,-36 34-1,-17 89 1,0-1-16,18 19 15,17 52 1,36-35 0,70-53-1,-35-36 1,-53 1-16,52-35 16,-69-107-1,-125-52 16,-87-53-15,70 140 0,0 37-1,89 175 1,70 107 0,17-36-1,-17-53-15,35 35 16,36 18-1,-18-52 1,-36-89 0,-17-53-1,0-106 1,-71-88 0,-17 0 15,0 124-16,17 70-15,-17 35 16,-18 89 0,18 87-1,35 36 1,53-70 0,-18-71-16,71 70 15,35 1 1,-18-71-1,-34-71 1,-54-17 0,18-71-1,-18-70 1,18-1 15,-35 71-15,-18 71-16,-18-18 15,-35 0 1,18 36 0,17 17-1,0 35 1,1 71 0,-1 35-1,18 18 1,18-89-1,35-17 1,35-71 0,35-70-1,-52-53 17,-71 35-17,-53-35 1,-35 88-1,-18 106 1,53 18 0,18 34-1,88-34 1,88-71 0,53-71-1,-71 1 1,1-54-1,-89-17 1,-70 0 0,-18 71-1,18 52-15,-18-17 16,-18 52 15,18 72-15,18 34-1,35-35 1,35 18 0,53-18-1,36-35 1,-54-53 0,-17 0-16,18-35 15</inkml:trace>
  <inkml:trace contextRef="#ctx0" brushRef="#br0" timeOffset="-187329.9">28381 11571 0,'18'-18'0,"-36"36"0,36-53 16,-1 17 0,1-35-1,0 0 1,-18 18-1,-18 0 1,-17 17 0,-36 53-1,36 18 1,17-17 0,-35 69-1,53-52-15,0 53 16,53 53-1,88-36 1,53-52 0,-141-71-16</inkml:trace>
  <inkml:trace contextRef="#ctx0" brushRef="#br0" timeOffset="-187096.68">28910 11359 0,'0'0'0,"-18"-52"0,1-1 16,17 0 0,35 70-1,0 36 17,54 71-17,-1 34 1,-18 19-1,-105-1 1,17-123-16</inkml:trace>
  <inkml:trace contextRef="#ctx0" brushRef="#br0" timeOffset="-186895.84">29281 11783 0,'17'-18'0,"-34"36"0,52-53 16,-18 17-16,-17 0 0,18 18 16,-18 18-1,-35 52 1,-18 19 15,0-54-31</inkml:trace>
  <inkml:trace contextRef="#ctx0" brushRef="#br0" timeOffset="-186713.25">29175 11589 0,'0'0'0,"0"-36"0,0 19 16,-36-54-1,19 54 1,-1 34-1,-17 1 1,17 0-16</inkml:trace>
  <inkml:trace contextRef="#ctx0" brushRef="#br0" timeOffset="-185778.62">24218 14164 0,'0'18'0,"0"-36"0,-17 36 16,-1-18-16,0 17 15,1-17 1,34 0 15,1-17-31,17 17 16,36-18-1,-18 0-15,70-17 16,-52 17-16,70-17 16,-88 18-16</inkml:trace>
  <inkml:trace contextRef="#ctx0" brushRef="#br0" timeOffset="-183023.8">22102 15734 0,'0'-18'16,"0"36"-16,0-53 0,-18 17 16,0 0-1,-17 1 1,17 17-16,-17 0 15,-71 53 1,-17 17 0,17 36-1,53 17 1,71-34 0,35 16-1,35-34 16,0-53-15,-35-54 0,17-69-1,-17-89 1,-17-18 0,-19 53-1,-17 124 1,18 88-1,17 88 1,0 35 0,18-70-1,-35-71-15,35 1 16,35-19 0,0-70-1</inkml:trace>
  <inkml:trace contextRef="#ctx0" brushRef="#br0" timeOffset="-138242.15">26141 11871 0,'17'-18'16,"-34"36"-16,52-36 0,-35 1 16,0-1-16,-18 0 15,-17 1 1,18 17 0,-19 35-1,36 18 1,-17-35-1</inkml:trace>
  <inkml:trace contextRef="#ctx0" brushRef="#br0" timeOffset="-138041.58">25947 11606 0,'-18'0'0,"36"0"0,-53 0 16,17 0-16,18-17 31,18 17-15</inkml:trace>
  <inkml:trace contextRef="#ctx0" brushRef="#br0" timeOffset="-136373.59">25594 12277 0,'0'17'31,"-18"-17"-31,18 18 16,-17-18 0,17 18-1,35-18 1,-17-18 0,17 0-16,88-52 15,36-18 16,35-54-15,-35 54 0,70-53-1,1 18 1,-36 17 0,-124 71-1,-35 17-15,1-17 16</inkml:trace>
  <inkml:trace contextRef="#ctx0" brushRef="#br0" timeOffset="-135957.02">27005 11236 0,'-35'0'0,"70"0"0,-88-18 0,36 1 15,-36-1 1,35 18-16,0-18 16,1 1-16,-1 17 15,36 17 1,52 1-1,71 0 1,-17-18 0,70 0-1,-53 0 1,-70 17 0,-71 19 15,-18-19-31,-35 19 15,18-19-15,-36 36 16,-52 0 0,35 0-16</inkml:trace>
  <inkml:trace contextRef="#ctx0" brushRef="#br0" timeOffset="-135439.36">28169 10672 0,'-17'-18'0,"34"36"0,-34-71 16,-1 35-16,0 18 15,18-18-15,-17 1 16,-19 34 0,19 1-1,-36 53 1,35 17 0,1 0-1,17-53 1,0 0-1,35-52 1,18-54 0,17-17-1,-17 18 1,-17-1 15,-1 71-15,0 53-1,-17 17 1,-1-34-16,1 34 16,35 1-1,-35-54-15</inkml:trace>
  <inkml:trace contextRef="#ctx0" brushRef="#br0" timeOffset="-135239">28875 10425 0,'0'0'0,"-18"0"0,-35 0 15,-17 0 1,52 0 0,53-18-1,71-35 16,18 18-31</inkml:trace>
  <inkml:trace contextRef="#ctx0" brushRef="#br0" timeOffset="-135072.35">29069 10478 0,'0'17'0,"0"-34"0,0 52 16,18-53 15,-1 18-31,1-17 0,35-19 16,35 1-1</inkml:trace>
  <inkml:trace contextRef="#ctx0" brushRef="#br0" timeOffset="-134453.46">29528 10054 0,'-18'-17'0,"18"-1"15,18 53-15,-54-88 0,36 18 16,0 17-16,-17-17 16,17 17-1,0 36 1,0 35-1,0 0-15,0 35 16,17 53 0,36-35-1,-35-71 1,-1-17 0,1-18-1,-18-53 1,-18-35-1,-34-71 1,34 71 0,0-18-1,1 88 1,17 89 0,17 0-1,1-19-15,17 37 16,36 16-1,35-52 1,-1-53 0,-34-35-1,-53 17 1,34-70 0,-16-106-1,-36-17 1,-18 105-1,18 88-15,-35-17 16,-36 105 0,1 54-1</inkml:trace>
  <inkml:trace contextRef="#ctx0" brushRef="#br0" timeOffset="-134004.55">30268 9701 0,'-17'-17'0,"34"34"0,-70-52 16,18 17-16,17-17 0,1 0 31,-1 35-31,18-35 16,18 35-1,-18 17-15,35 1 16,0 70 0,1 0-1,-1 53 1,0-17 0,18-71-1,18-36 1,-36-52-1,36-53 1,-36-88 0,-35-18 15,0 70-15,-35 89-1,-1 52 1,36 1-16</inkml:trace>
  <inkml:trace contextRef="#ctx0" brushRef="#br0" timeOffset="-133620.98">30921 9366 0,'0'0'0,"-18"-17"16,1-1-16,-1 0 0,0 18 16,1-17-16,-1 17 15,18 17 17,18 19-17,-1 52 1,1 35-1,-18-17 1,0-35-16,18 34 16,-1 19-1,36-89 1,35-70 0,18-71-1,-35 0 1,-1 18-1</inkml:trace>
  <inkml:trace contextRef="#ctx0" brushRef="#br0" timeOffset="-133270.68">31256 9172 0,'-18'-17'0,"36"34"0,-53-52 0,17 17 16,1 1-16,17-1 15,-18 18 1,18 35 0,18 54-1,17 52 1,0 17-1,-17-52 1,-1-71 0,1 54-16,35-36 31,17-36-15,-17-52-1,-17 17-15,34-35 0</inkml:trace>
  <inkml:trace contextRef="#ctx0" brushRef="#br0" timeOffset="-133018.22">32050 9719 0,'0'-18'15,"0"36"-15,0-53 0,0 17 0,0 0 16,0 36 0,0 17-1,0-17 1,-18 53 0,1-19-16,-19 19 15,1 17 1</inkml:trace>
  <inkml:trace contextRef="#ctx0" brushRef="#br0" timeOffset="-132836.85">31873 9190 0,'-35'0'0,"18"0"15,69 0-15,-122 0 0,52 0 0,1 0 16,-1 18-16,18-1 16</inkml:trace>
  <inkml:trace contextRef="#ctx0" brushRef="#br0" timeOffset="-112464.33">20673 12188 0,'0'0'16,"-18"0"-16,18 18 15,-17-18-15,34 0 47,1-18-31,-1 18-16,54-52 15,0 16 1,-54 36-16,36-35 16</inkml:trace>
  <inkml:trace contextRef="#ctx0" brushRef="#br0" timeOffset="-112012.84">20761 12259 0,'18'0'47,"-1"-18"-31,1 18-16,0-17 16,-1-1-16,54-17 15,-36 17-15,0 18 16</inkml:trace>
  <inkml:trace contextRef="#ctx0" brushRef="#br0" timeOffset="-111680.09">20867 12400 0,'0'0'0,"0"18"0,17-18 46,1 0-30,0-18-16,-1 0 16,1 18-16,17-17 15,1 17 1</inkml:trace>
  <inkml:trace contextRef="#ctx0" brushRef="#br0" timeOffset="-102018.84">22119 15875 0,'0'-35'0,"0"70"0,0-106 16,0 36-16,0 18 0,-53-1 16,-53 53-1,-17 53 1,35-35-1,70-17-15,-35 34 16,18 36 0,53-18 15,17 0-15,18-52-1,35-19 1,18-70-1,-18-70 1,-53 35 0,-35-18-1,-53 53 1,-35 71 0,-18 87-1,53-34 1,0 70-1,53-53 1,71-52 0,0-36 15,52-53-15,-17-53-1,-71-35 1,-70 35-1,-18 53 1,-35 53 0,-18 88-1,53 36 1,35-36 0,18-53-16,36 0 15,52-17 1,35-71-1,1-70 17,-71 17-17,-36 70-15,-17-69 16,-35-1 0,-71 106-1,36 70 1,34-34-16,-16 69 15,16 54 1,72-53 0,69-88-1,-16-71 1,69-53 0,-52-53-1,-88 36 1,-71 87-1,-71 72 1,-17 87 15,0 18-15,88-35 0,71-35-1,0-54-15</inkml:trace>
  <inkml:trace contextRef="#ctx0" brushRef="#br0" timeOffset="-65662.3">17374 11712 0,'0'-35'15,"0"70"-15,0-88 0,-35 18 16,35 0-16,-18 35 16,1-18-16,-19-17 15,1 35 1,18 35-1,-19 18 1,1 53 0,35 17 15,18-17-15,17-53-1,18-53 1,17-35-1,1-53 1,-36-36 0,-17-17-1,-18 53 1,0 17 0,0 89-1,35 35 1,0 17-1,-17-52-15,17 53 16,54-1 0,-19-17 15,1-18-15,-54-35-16</inkml:trace>
  <inkml:trace contextRef="#ctx0" brushRef="#br0" timeOffset="-65026.98">15840 12224 0,'0'0'0,"0"-18"15,-18 18 1,0 0-1,18 18-15,-17-18 16,52-18 0,53-17-1,53-36 1,-52 18 0,-1 0-1</inkml:trace>
  <inkml:trace contextRef="#ctx0" brushRef="#br0" timeOffset="-64845.24">15998 12418 0,'0'0'15,"0"-18"-15,0 0 0,18 18 16,0-52-1,35 16 1,-18 1-16,35 0 16</inkml:trace>
  <inkml:trace contextRef="#ctx0" brushRef="#br0" timeOffset="-63359.78">12841 13300 0,'0'0'15,"0"-18"-15,18 0 16,-1 1-16,19-36 15,-1 18 1,-17 17 0,17-17-16,35 35 31,36 17-15,18 19-1,-18-1 1,-71-17-1,-18-18 1,-52-18 0,0 0-1,17 1-15,-35-19 16,0-17 0,36 36-1,34 17 1,1 17-1,17 1 17,18 17-17,-35 1 1,-18-1 0,-35 0-1,-1 0 1,-34-52-1,17-18 1,18-1 0,17 1-1,36 17 1,52 18 0,1 0-1,-18 0 1,-18 18-1,-53-18 17,-17-35-17,-18 17 1,35 18-16,-34-18 16,16 1-1,36 34 1,53 36-1</inkml:trace>
  <inkml:trace contextRef="#ctx0" brushRef="#br0" timeOffset="-61207.43">12859 12806 0,'-36'0'0,"19"-18"0,-1 1 16,-35-19-1,53 19 1,0-1-16,0 0 16,0-17-1,36 35 16,-19 0-31,36 35 16,53 89 0,53 17-1,-18-18 1,-35-52 0,-71-36-16,53 18 15,18 0 16,-18-53-15,-17-35 0,-36-18-1,18-18 1,-35-17 0,-1 0-1,-34 53 1,17 17-16,-36 0 15,-17 18 1,36-17 0,-1 34-1,36 19 17,-1-19-17,-17 19 16,0-19-15,-17-17 0,-1 0-1</inkml:trace>
  <inkml:trace contextRef="#ctx0" brushRef="#br0" timeOffset="-60806.11">14164 12629 0,'-35'0'16,"-18"18"-16,141-36 0,-211 54 0,105-19 16,-17-17-16,17 18 15,18 0 1,53-54-1,0 1 1,-18 17-16,36-34 16,17-19-1,-53 18 1</inkml:trace>
  <inkml:trace contextRef="#ctx0" brushRef="#br0" timeOffset="-60473.64">13917 12294 0,'0'0'0,"-35"0"16,-18 18-1,-18-18 1,54 0 0,52 0-1,71-18 1,17 1-1,-70 17-15,88 0 16,18 0 0,-88 70-1,-71 36 1,-36-18 0,-17 53 15,18-35-16,35-35 1,18-36-16</inkml:trace>
  <inkml:trace contextRef="#ctx0" brushRef="#br0" timeOffset="-60188.1">14552 12118 0,'-35'-18'16,"70"36"-16,-105-53 0,52 35 0,0-18 16,1 0-1,34 36 1,54 53-1,-18-1 1,35 71 0,-35-17-1,-36-54 1</inkml:trace>
  <inkml:trace contextRef="#ctx0" brushRef="#br0" timeOffset="-60022.61">14340 11818 0,'0'0'0,"-17"-18"16,-18 1-16,-1 17 16,36 17-1</inkml:trace>
  <inkml:trace contextRef="#ctx0" brushRef="#br0" timeOffset="-59038.46">14711 12241 0,'-18'-17'0,"36"34"16,-53-70-16,17 18 0,18 0 0,-18-18 15,18 18 1,36 35 0,16 106-1,19 35 17,-18-53-17,-35-53-15,-1 18 16,18-35-1,-17-36 1,-18-88 0,0-17-1,-18 35 1,18 17 0,0 106-1,36 89 1,-1-54-1,18 18 1,0-70 0,17-53-1,-34 0 1,-19-89 0,-34-17 15,-36 35-16,18 53 1,-1 53 0,1-17-1,17-1 1,-17 0 0,17 1-1,1-1-15,-1-17 16,18 17-1,0 1 1,53 34 0,-18 36-1,36 53 1,17 53 15,-17-18-15,-1-53-1,-35-53 1,1-35 0,-54-53-1,-52-70 1,-19-1 0,-87-52-1,35 53 1,53 52-1,88 53 1,0 1-16,35-1 16,53-17 15,36 52-15,-107 1-16</inkml:trace>
  <inkml:trace contextRef="#ctx0" brushRef="#br0" timeOffset="-58621.13">15081 11906 0,'0'0'0,"-17"0"15,-1 0-15,36-53 32,-1 36-32,19-19 15,34-16 1,1 34-1,-36 18 1,-35 18 0,0 34-1,0 1 17,0-17-32,35 17 15,0 17 1,36-17-1,0-53 1,-36-18 0,-17-17-16,-18-35 15,-36-54 1,-70 18 0,-35 71-1,53 70 1,35-17-16</inkml:trace>
  <inkml:trace contextRef="#ctx0" brushRef="#br0" timeOffset="-56818.61">18344 11430 0,'0'18'31,"0"-1"-31,0 1 16,0 0-16,18 52 15,-18 1 1,0-1 15,-18-34-31</inkml:trace>
  <inkml:trace contextRef="#ctx0" brushRef="#br0" timeOffset="-56636.11">18168 11377 0,'-18'0'0,"36"0"0,-53 0 0,0 0 16,-1 0-16,1 0 16,0 18-16,17-18 0,-35 35 15,35-17 1</inkml:trace>
  <inkml:trace contextRef="#ctx0" brushRef="#br0" timeOffset="-6146.9">28363 11024 0,'-17'18'0,"34"-36"0,-52 36 16,17 17-1,36-17 17,0-18-17,17 0 1,71-18-1,35-52 1,71-36 0,-36 18-1,-88 35-15,89-35 16,122-54 0,-16 19-1,-1 35 1,-88 52-1,-88 19 1,-89-1 0,-34 18-1,-19 18 1,1-18 0,-18 17-16,18-17 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3-19T10:05:24.2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22084 4815 0,'0'-17'15,"0"34"-15,0-52 0,0 17 16,0 1-16,18 17 15,-18-18-15,17-17 32,-17 17-17,-17 18 1,17-17 0,-18 17-1,18 17 16,-18 19-15,1 34 0,17-17-16,-36 53 15,-17 123 1,18 53 0,18 36-1,17-106 1,17-89-16,1 106 15,17 142 1,-17-1 0,-54 1-1,-34-160 17,17-123-32,-35 71 15,0-35 1,52-107-1</inkml:trace>
  <inkml:trace contextRef="#ctx0" brushRef="#br0" timeOffset="1216.41">21731 4745 0,'-18'0'0,"36"0"0,-36-18 15,1 18-15,-1-17 0,1 17 16,17-18 0,17 18-1,89-18 1,0 18 0,-36-17-1,107-1 1,-89 18-16,141-18 15,177-17 1,35-18 0,-159 18-1,-158 17-15,123 1 16,17-36 0,-105 35-1,-106 18 1,-35 18 46,-1-1-46,1 1 0,-1 17-16,1 36 31,-18 52-16,0 89 1,0-18 0,0-106-16,18 106 15,-1-88-15,1 88 16,17 141 0,36 18-1,-36-141 1,18 105-1,-53-52 1,-18-18 0,-17-106-1,17-88 1,-17 53 0,-35 17-1,-36-52 1,-35-18-1,35-36 1,53-17-16,-71 18 16,-105 17-1,-124 0 1,18 18 0,176-35-16,-193 35 15,-107 35 1,159-35-1,159-18 1,71-17 0,-1-1 15,0-17-15,1 0-16</inkml:trace>
  <inkml:trace contextRef="#ctx0" brushRef="#br0" timeOffset="4469.02">22472 3598 0,'0'0'15,"0"-17"-15,-18 17 16,18-18-16,-17 0 16,-1 18 15,18 18-15,0 0-1,18 35-15,-1 17 16,-17-35-1,18 71 1,-18-53-16,18 35 16,-1 36-1,1-54 1,-18-52 0</inkml:trace>
  <inkml:trace contextRef="#ctx0" brushRef="#br0" timeOffset="4755.46">22437 3951 0,'0'0'0,"-36"-70"15,36 17 1,0 0 0,18 35-16,17-35 15,53 0 1,71 18-1,0 70 17,-18 53-17,-123 1 1,-18-36-16,-53 35 16,-53 35-1,-35-35 1,70-52-1</inkml:trace>
  <inkml:trace contextRef="#ctx0" brushRef="#br0" timeOffset="5037.1">23107 3810 0,'35'-35'15,"-70"70"-15,88-106 0,-35 1 16,-1 35-16,1-1 16,-1 19-1,1 34 1,0 36-1,-1 71 1,1-1 0</inkml:trace>
  <inkml:trace contextRef="#ctx0" brushRef="#br0" timeOffset="7658.42">22560 5521 0,'0'-18'0,"0"36"0,0-53 0,0 17 16,0-17 0,-18 17 15,18 36-16,0-1 1,18 19 0,-18 70-1,18-18 1,-18-53-16,17 18 16,1 17-1,0-52 1,-36-36 15,0-17-31,1-18 16,-36-88-1,18 0 1,17 35 15,36 36-15,34-1-1,37 18 1,17 36 0</inkml:trace>
  <inkml:trace contextRef="#ctx0" brushRef="#br0" timeOffset="8125.17">22560 5539 0,'0'0'0,"-18"0"0,1 17 15,-1-17 1,36-35 0,52-18-1,72-17 17,-19 17-17,36 35 1,-89 36-1,-87 70 1,-54 18 0,18-53-1,0 17 1,53-17 0,71-35-1,17-36 1,-53 18-16,54-35 15,-19-53 1,-70 17 0,-88 0 15,0 71-15,-36 18-1,18 35 1,106 0-1</inkml:trace>
  <inkml:trace contextRef="#ctx0" brushRef="#br0" timeOffset="8491.85">23319 5539 0,'17'-18'16,"-34"36"-16,52-54 0,-17 1 15,-18 0-15,0 0 16,17-1-1,-17 19 1,0 34 0,0 19-1,-17-1 1,17 18 0,17 35-1,36 0 1,0-53-1,-18-17-15,18-18 16,18-35 0,-71-36-1,-71-35 1,-35 53 0,-35 18-1,35 70 1</inkml:trace>
  <inkml:trace contextRef="#ctx0" brushRef="#br0" timeOffset="8840.61">23848 5274 0,'17'-18'0,"-34"36"0,34-71 16,-17 35 0,0 1-16,-17 17 31,17 17-31,-18 1 15,-17 70 1,17 36 0,18 17-1,35-71 1,-17-34 0,0-19-16</inkml:trace>
  <inkml:trace contextRef="#ctx0" brushRef="#br0" timeOffset="9041.34">24183 5274 0,'0'0'0,"0"-106"15,0 53 1,18 53 15,-18 18-31,17 17 16,18 53-1,-52 54 1,-1-90 0</inkml:trace>
  <inkml:trace contextRef="#ctx0" brushRef="#br0" timeOffset="9708.92">22454 6491 0,'-17'-18'0,"17"1"16,17 52-16,-34-88 0,17 18 15,0 17 1,17 18-1,-17 18 1,36 52 0,-19 1-1,-17-36-15,18 36 16,-18-1 0,17-34-1,-17-19 1,-17-34-1,17-1-15,-18-17 16,-17-36 15,53 18-15,34 18 0,1 35-1,53 35 1,-18 36-1,-70-18 1,-71 0 0,18-18-16,-36 0 15,-17 18 1,35-53 0</inkml:trace>
  <inkml:trace contextRef="#ctx0" brushRef="#br0" timeOffset="10425.44">22931 6685 0,'52'-17'0,"-104"34"0,140-52 15,-53 17-15,0-17 16,1 0 0,17-36-1,-71 18 1,-53 53-1,1 18 1,-54 70 0,89 0-1,70 0 1,53-52 0,-35-36-1,18-18 1,-36-35-1,-17-17 1,0 17 15,-18 35-15,17 36 0,18 52-1,36-17 1,-36-35-1,18-1 1,0-52 0,-53-35-1,-18-1 1,1 36-16,-36-53 16,18-36-1,52 71 1,36 36-1,18 34 1,-36 1 0,18 17-16,0 36 31,-71 34-15,-17-34-1,35-36-15,-35 36 16,17-18-1,36-18 1,-1-35 0,19-18-1</inkml:trace>
  <inkml:trace contextRef="#ctx0" brushRef="#br0" timeOffset="10711.18">24042 6174 0,'-18'-18'15,"36"36"-15,-53-54 0,17 1 16,18-18 0,0 35-16,0-17 15,0-18 1,0 36-1,0 52 1,-18 35 0,-17 72-1,17 34 1,18-70 0</inkml:trace>
  <inkml:trace contextRef="#ctx0" brushRef="#br0" timeOffset="10909.22">24359 6156 0,'18'-35'0,"-36"70"0,54-106 0,-36 54 16,0-1-16,0 0 16,17 1-1,1 34 1,-18 72-1,-18 17 1,-35-1-16</inkml:trace>
  <inkml:trace contextRef="#ctx0" brushRef="#br0" timeOffset="12294.53">22666 7232 0,'0'-18'0,"-18"1"16,18-1-16,-35 0 15,17-17 1,1 35 0,-1-18-1,18 71 17,18 36-17,17 52 16,-35-35-31,18-1 32,-18-87-32</inkml:trace>
  <inkml:trace contextRef="#ctx0" brushRef="#br0" timeOffset="12595.55">22525 7549 0,'0'-17'0,"0"34"0,-18-52 0,18 18 16,18-1 0,17-17-1,36-1 1,52 19 0,1 34-1,-71 19 16,-1 52-15,-69 0 0,-71 0-1,-1-53 1,-16 1 0,87-36-16</inkml:trace>
  <inkml:trace contextRef="#ctx0" brushRef="#br0" timeOffset="13064.09">23283 7479 0,'18'-35'0,"-36"70"15,54-88-15,-36 35 0,0 1 16,0-36-1,-18 0 1,-17 18 0,17 17-16,0 18 15,-34 35 1,16 36 0,19 17-1,17-17 1,0-19-1,17-16 1,1-54 0,17-35-1,-17 0 1,17-35 0,-17 70-1,-18 54 16,17 34-15,1 36 0,0-35-1,17-36 1</inkml:trace>
  <inkml:trace contextRef="#ctx0" brushRef="#br0" timeOffset="13497.06">23460 7320 0,'-18'-18'0,"36"36"0,-54-53 15,36 0-15,0 17 0,-17-17 16,52-36 0,36 1-1,-1 52 16,36-17-15,-35 35 0,-54 17-1,-34 36 1,-19-35 0,-17 52-1,36 1 1,-1 17-1,18-17 1,0 17 0,18-35-1,35-18 1,-18-35 0,-17 0-1,34-18 1,19-17-16</inkml:trace>
  <inkml:trace contextRef="#ctx0" brushRef="#br0" timeOffset="15030.85">29087 3881 0,'0'0'0,"0"-18"16,0 36 31,0-1-47,0 18 15,0 1-15,0 70 16,17-36-16,-17 89 15,35 105 1,1 125 0,-1 87-1,0-106 1,36 159 15,-36-105-15,0-142-1,-17-176 1,-18-71-16,18-17 0</inkml:trace>
  <inkml:trace contextRef="#ctx0" brushRef="#br0" timeOffset="15848.01">28681 3828 0,'-35'-36'0,"70"72"0,-88-107 16,18 36-16,-1 17 0,19 1 16,-19-19-1,107 1 1,52 0 0,177-18-1,124 17 1,87-16-1,-140 16 1,-195 19-16,177-36 16,52 17-1,-158 19 17,-176 17-17,-53 0 1,-1 17-1,19 19 1,16 34 0,-16 18-1,-19-17-15,19 70 16,17 141 0,17 71-1,18 53 1,-17-106-1,17 229 1,-35 0 0,-35-88-1,-54-229 17,19-124-32,-54 53 15,-123 18 1,-141-18-1,-141 18 1,88-71 0,158-53-16,-228 36 15,-230-18 1,141-53 0,406-18-16</inkml:trace>
  <inkml:trace contextRef="#ctx0" brushRef="#br0" timeOffset="17883.66">28945 2540 0,'-17'-18'0,"34"36"15,-52-53-15,17 17 0,1 0 16,-1-17-16,1 18 15,-1-1-15,36 36 47,-18 17-31,35 35 0,-18-17-16,1 71 15,17 52 1,1-35-1,-19-70 1,-17-54 0,0 1-1,0-53 1,-17-53 0,-1-36-1,36 36 1,-1 17-1,19 71 1,17 53 15,-1 53-15,-16-53 0,17 18-1,0-36 1,17-53-1,-17-35 1,-18-70 0,-35-54-1,-35 19 1,0 70 0,-1 70-1,1 71 1,18 17-1</inkml:trace>
  <inkml:trace contextRef="#ctx0" brushRef="#br0" timeOffset="18284.12">29457 2593 0,'0'-35'16,"18"17"-16,-36 71 0,36-124 0,-18 54 16,17-1-1,1 0-15,17 18 16,-17 18-16,17 17 16,53 71-1,-35 18 1,-18-1 15,-35-70-31,-52 18 31,-1-71-15,-18-53 0,36-18-1,0-52 1,52-1-1,18 71 1,18 36 0</inkml:trace>
  <inkml:trace contextRef="#ctx0" brushRef="#br0" timeOffset="19218.2">30074 2663 0,'-17'-88'32,"34"176"-32,-34-193 0,-1 87 0,18 0 15,-18 1 1,1 17-1,-19 35 1,19 0-16,-36 18 16,-35 53-1,52-35 1,36-18 0,36-53-1,17-18 1,17-53-1,1-17 17,-36 35-17,-35 36-15,18-1 16,-18 71 15,17 0-15,-17-18-16,36 0 15,-1-17-15,18-18 16,17-18 0,1-52-1,-53 17 1,-18 18-16,17-1 16,-17 1-1,0 88 1,35 70 15,-17-34-15,0-36-16,-1 17 15,19 18 1,-1-52 0,-53-54-1,1-17 1,-54-89-1,-35-70 1,36 0 0,34 88-1,54 36 1,53 34 0,52 72-1,-17 34 1,-71 1 15,-35 70-15,-35 0-1,-36-53 1,1-70 0,52-36-16</inkml:trace>
  <inkml:trace contextRef="#ctx0" brushRef="#br0" timeOffset="19686.2">30551 2452 0,'0'0'0,"35"-35"15,-18 52 1,36 36 0,0 53 15,-17-18-31,17 53 31,-36-17-15,1-54-1,-18-52 1,-18-36 0,-17-88-1,-36-70 1,1 35-1,52 70-15,-35-34 16,36-1 0,52 88-1,53 0 1,-17 36 0,-36-18-16,35 35 15,-52 36 1,-53 52 15,-53 1-15,35-71-1,17-18-15</inkml:trace>
  <inkml:trace contextRef="#ctx0" brushRef="#br0" timeOffset="20472.02">30886 2487 0,'17'0'0,"-34"0"16,34-18-16,-17 1 0,0-1 15,-17 18 32,17 18-47,-18 17 16,18 0-1,0-17 1,0 17 0,53-17-1,35-36 1,0-35 0,-35 18-1,-53-18 1,-35 0-1,-18 71 1,18 17 0,35-17-16,-18 52 15,18 71 1,71-35 0,17-53-1,-35-35 16,35-53-15,-70-54 0,-36-52-1,-35 35 1,35 54-16,-34-19 16,34 36-16,-17 17 15,17 0 1,53 1-1,18 17 1,-18 0-16,36 17 16,35 19-1,-53 52 1,-71 35 0,-35-34-1,-35 34 16,35-52-15,35-36 0,71-17-1,0-18 1,35 0 0,-17 0-1</inkml:trace>
  <inkml:trace contextRef="#ctx0" brushRef="#br0" timeOffset="24774.05">26529 2681 0,'0'-18'16,"0"-17"15,0 18-15,0-1-16,0 0 15,0 36 64,0 0-64,0-1 1,0 18-16,18 18 15,-1 71 1,1-54 0,-18-17-16,17 18 15,19-1 1,-1 1 0,-35-53-1,18-1 1</inkml:trace>
  <inkml:trace contextRef="#ctx0" brushRef="#br0" timeOffset="25861.24">26917 2699 0,'18'-18'0,"-36"36"0,36-54 16,-36 54 15,0 0-15,1-1 0,-36 54-1,17-18 1,19-35-16,-18 17 15,17-18-15,0 19 16,-17-19 0,35 1-1,-18-18 1,18-18 234,18 18-109,0 0-110,-1 0-16,1 0 1,0 0 15,-36 0 32,18 18-16,-18-18-32</inkml:trace>
  <inkml:trace contextRef="#ctx0" brushRef="#br0" timeOffset="27578.26">26670 2981 0,'18'0'47,"-1"0"-31,-17 18-16,18-18 15,17 0-15,36 35 16,-18-35-16,53 35 16,88 0-1,-36-17 1,-70 0 15,-70-1-15,-36-17-1,-17 0 1,0 0-16</inkml:trace>
  <inkml:trace contextRef="#ctx0" brushRef="#br0" timeOffset="29264.95">27323 2875 0,'17'0'0,"-34"0"0,70 0 15,-18 0-15,0 0 0,18-17 16,18-1 0,-54-35 15,-52 0-16,0 0 1,-36-17 0,1 52-1,17 88 1,17 1 0,1 53-1,53-36 1,52-53-1,18-17 1,-17-54 0,17-17-1,-53-52 1,-35-19 0,-17 36 15,-1 0-16,1 52 1,34 19 0,-17-1-1,18 18-15,-1 0 16,19 18 0,-19 35-1,1 17 1,0 36-1,-1-35 1,1 17 0,-18-35-1,0-18 1,18-35 0,-1 0 15,19-35-16,34-18 1</inkml:trace>
  <inkml:trace contextRef="#ctx0" brushRef="#br0" timeOffset="30247.84">27799 2364 0,'0'-18'0,"0"36"0,18-54 16,-1 19-16,1 17 0,-1-36 15,1 19-15,17 17 16,-17 35 15,-18 71-15,0 53-1,0-71 1,0 18 0,0-71-1,0-70 17,0 17-32,0-53 15,18-52 1,-1 0-1,-17 87 1,18 36 0,0 18-16,-1 17 15,1 36 1,17 17 15,-17-35-15,-1-36-1,19 1 1,17-53 0,35-18-1,-53 0 1,-17-53 0,-54 18-1,-16 53 1,-1 52-1,17 36 1,19 35 0,17 18-1,35 0 1,18-53 15,-35-53-31,34 35 16,37-52-1,-1-54 1,-53-70 0,-35 18-1,-18-72 1,-34 54 0,-1 88-1,35 53 1,18 18-1,0 53 1,35 34 0,1 19-1,-19-18 1,1-53 0,-1 53-16,19 35 31,-36-106-31</inkml:trace>
  <inkml:trace contextRef="#ctx0" brushRef="#br0" timeOffset="30647.98">28681 2840 0,'-18'0'16,"1"0"0,17-18 15,17 1-31,18-1 15,1-17 1</inkml:trace>
  <inkml:trace contextRef="#ctx0" brushRef="#br0" timeOffset="31582.3">32015 2293 0,'0'-18'0,"0"36"0,-18-53 0,0 17 16,1-17 0,-19 17-1,-17 18 1,-17 18-1,52-18-15,-52 17 16,-18 36 0,52-35 15,36 17-15,36-17-1,34 17 1,36 1-1,0 16 1,-53-16 0,-36-19-1,-52 1 1,-18 0 0</inkml:trace>
  <inkml:trace contextRef="#ctx0" brushRef="#br0" timeOffset="37805.75">29475 4427 0,'0'18'0,"0"-36"0,17 54 16,36-19 15,-35-34-31,-1 17 16,1-18-16,17-17 15,-17-18 1,0 0 0,-18 35-1,0 36 16,17 35-15,36 0 0,0-18-1,0-17 1,-35-18-16,52 0 31,36-71-15,-18-35-1,-35-70 1,-35 52 0,-18-34-1,-18 69 1,0 89 0,18 89-1,-17-1 1,-1 71-1,18-1 1,18-34 0,-1-71-1,1-36-15,35 1 32,35-53-17,0-53 1,-35-89-1,-53 36 1,-17-35 0,-19 87-1,1 107 1,18 53 0,-1-18-16,0 52 15,1 37 1,52-1-1,18-18 1,-18-52 0,-17-36-16</inkml:trace>
  <inkml:trace contextRef="#ctx0" brushRef="#br0" timeOffset="38373.15">29739 4180 0,'0'0'0,"18"0"0,-53 0 31,17 0-31,-17 0 15,-36 36 1,-17 34 0,35 18-1,35-35 17,36 0-17,53 0 1,-19-35-16</inkml:trace>
  <inkml:trace contextRef="#ctx0" brushRef="#br0" timeOffset="39024.15">30762 4092 0,'0'0'0,"-17"0"0,17-17 16,-18 17-16,0-18 31,1 18-15,-19 53-1,19 0 1,-19 17-1,19 1 1,17-18 0,35-36-1,0-17-15,1 0 16,-19 0-16,19-35 16,-19-35-1,-52-1 1,0 36-1,17 35-15,0 0 16</inkml:trace>
  <inkml:trace contextRef="#ctx0" brushRef="#br0" timeOffset="39324.08">31027 4251 0,'17'-18'0,"-34"36"15,70-71-15,-36 35 0,1-17 16,0 0-16,-1-36 16,-52-17-1,0 53 1,-18 52 0,18 19-1,-18 52 1,35 18-1,36 0 1,17-36 0,-17-52-16,34 35 15,37-36 1</inkml:trace>
  <inkml:trace contextRef="#ctx0" brushRef="#br0" timeOffset="39674.51">31397 4392 0,'-17'0'0,"34"0"0,-52-18 16,17 18-16,-17 0 15,0-17 1,-53 17 0,17 0-1,53 0 1,18-18-16,36 18 15,105-35 1,53-18 0,-124 35-16</inkml:trace>
  <inkml:trace contextRef="#ctx0" brushRef="#br0" timeOffset="41644.11">31609 3828 0,'-18'-18'0,"36"36"0,-36-54 0,18 19 31,18 34-15,0 1-16,17 17 15,18 89 1,-18 52-1,-17-35 1,-1-70 0,1-1-1,0-123 17,-18-35-17,-18 35-15,-17-70 16,17 52-16,-17-52 15,-18-36 1,53 71 15,70 53-15,1 52 0,-53 1-16,52 17 15,-17 89 1,-88-1-1,-18-35 1,35-52-16,-52 34 16,-1-35-1,71-35 1,71-52 0,17-19-1,53-35 1,-53 0-1,-53 18 1,-17 53 15,-18 17-31,0 1 16,-35 34 0,-18 71-1,0 36 1,18-54-1,35 19 1,35-19 0,36-70-1,-1-35 1,-52-36 0,17-52-1,-17 35 1,-1 52-1,1 54 1,0 17 15,17 36-15,0-36 0,18-35-1,-35-18 1,35-34-1,-18 16 1,0 36 0,-35 36-1,-18 52 1,-17 0 0,-35-17-1,-1-54 1,1-17-1,-1-70 1,36-36 15,52-35-15,36 35 0,-35 71-16,35-36 15,53 71 1,-18 88-1,-18 89 1,-70-36 0,-17 17-1,-19-52 1,1-53 0,0-35-1,35-36-15,-18 1 16,18-72-1,18-34 17,52-18-17,-34 53 1,52-18 0,-35 0-1,-18 35 1,-17 18-1,-18 36 1,-18-1 0,0 53-1,1 36 1,-1 0 0,1 52-1,17-17 1,35-36-1,18-70 17,0-17-17,17-89 1,1-53 0,-36 0-1,-35 54 1,0 69-16,-18 1 15,-17 17 1,-18 71 0,0 18-1,53-18 1,0 35 0,71 18-1,-1 0 1,-17-53-1,-35-53 1,17 35 0,-17-18-1,-36 1 1,-17 0 0,-18-18-1,-53 17 1,0 1-1,89-18-15</inkml:trace>
  <inkml:trace contextRef="#ctx0" brushRef="#br0" timeOffset="42644.39">33002 4304 0,'18'0'31,"0"0"0,-1 0-15,1-18-16,17 1 16,18-1-1,-18 0-15,18 1 16,-17 17-16,-19-18 15</inkml:trace>
  <inkml:trace contextRef="#ctx0" brushRef="#br0" timeOffset="44279.68">32438 4710 0,'0'0'0,"0"-18"0,0 0 15,0 36 282,-18-18-203,18-18-63,-17 18-31,17-17 32,0 34 77,17 1-93,-17 0-16,0-1 15,0 1-15,18 52 16,-18 1-1,0-36-15,0 36 16,18-36-16,-18 18 16,17-18-1,1-17 1,-1-53 15,1-18-15,-18-71-1,18 1 1,-18 52 0,0 36-1,0 53 1,0 52 0,35 36-1,0-18 1,-17-53-1,0-17-15,17 0 16,18-71 0,-18-35-1,-17-1 1,-18 36 0,0-17-16,0-18 31,-18 88-16,0 35 1,1 0-16</inkml:trace>
  <inkml:trace contextRef="#ctx0" brushRef="#br0" timeOffset="44763.32">32844 4727 0,'0'0'0,"0"-17"16,0-19 15,17 36-31,1-17 31,0 34-15,52 36 0,1 35-1,-18 1 1,-18-36 0,-35-36-1,-18 1 1,-17-18-1,0-18 1,35 1-16,-18-36 16,0-36-1,54 19 1,-1 17 15,35 35-15,-34 18-1</inkml:trace>
  <inkml:trace contextRef="#ctx0" brushRef="#br0" timeOffset="61948.95">21167 5556 0,'0'0'16,"-18"0"15,36 0 0,-1 0-15,1 0 0,0 0-16,105-17 15,53-19 1,-34 1-1,-90 17-15,72 1 16,-53-1 0,-54 1 15</inkml:trace>
  <inkml:trace contextRef="#ctx0" brushRef="#br0" timeOffset="62366.18">21608 5186 0,'0'0'16,"0"-18"15,0 36-31,17-18 16,-17 17 0,18-17-1,35 18 1,53 17-1,-18 1 1,-53-19-16,71 19 16,-88-19-1,-36 19 1,-53 16 0,1 1-1,35-35-15</inkml:trace>
  <inkml:trace contextRef="#ctx0" brushRef="#br0" timeOffset="63884.54">20514 5327 0,'-18'0'16,"36"0"-16,-36-18 0,1 18 16,-1 0-1,0 0 1,18 18-1,18 0 1,17-1 0,-17-17-16,35 36 15,53-1 1,0 0 0,-53-17-1,-36-18 1</inkml:trace>
  <inkml:trace contextRef="#ctx0" brushRef="#br0" timeOffset="64070.17">20814 5292 0,'0'-18'16,"0"36"-16,0-54 15,18 19-15,-18-1 16,17 18-1,-70 71 17,18-36-32,-36 36 15,-52 87 1</inkml:trace>
  <inkml:trace contextRef="#ctx0" brushRef="#br0" timeOffset="64919.28">20937 6491 0,'0'18'0,"0"-36"0,-17 53 16,-1-35-1,18 18 1,-18-18-16,1 0 16,17 18-16,17-18 47,36-18-47,36 0 15,-19 1-15,71-1 16,89 0 15,-72 1-15,-87 17-16</inkml:trace>
  <inkml:trace contextRef="#ctx0" brushRef="#br0" timeOffset="65252.55">21343 6315 0,'0'0'15,"-18"-18"-15,1 0 0,-36 1 16,35-1-16,1 1 16,17-1-16,35 36 31,-18-18-16,72 35 1,87 35 0,0-34-1,-87-1 1,-19-17 0,-105 17-1,-18 0 1,18-17-16,-71 17 15</inkml:trace>
  <inkml:trace contextRef="#ctx0" brushRef="#br0" timeOffset="65953.35">20197 6579 0,'0'-17'0,"0"34"0,-18-34 0,0 17 16,18-18-1,18 18 17,0 0-17,52 18 1,36-1-1,-36-17 1,-34 0-16,17 0 16,0-17-1,-53-19 1,-18-17 0,0 18-1,18 18 1,18 52 15,-18 0-31,18 18 16,-1 18-1,1-36-15,-18 53 16,0-35-16</inkml:trace>
  <inkml:trace contextRef="#ctx0" brushRef="#br0" timeOffset="66723.93">21149 7514 0,'0'0'16,"0"-17"-16,-18 17 16,1-18-1,34 18 16,-17-18-15,71-17 0,-18 17-16,141-52 15,-53-1 1,53 18 0,-70 36-1</inkml:trace>
  <inkml:trace contextRef="#ctx0" brushRef="#br0" timeOffset="67055.23">21731 7126 0,'-18'-18'16,"1"1"-16,52 52 0,-88-88 0,0 36 16,0-1-1,18 0 16,17 18-15,54 18 0,70 17-1,35 18 1,-35-18 0,-54-17-16,19 17 15,-53-17-15,-1 35 16,-52 17-1,-71 1 1,0-18 0,71-35-16</inkml:trace>
  <inkml:trace contextRef="#ctx0" brushRef="#br0" timeOffset="67905.6">20214 7602 0,'-17'0'0,"34"0"0,-52 0 15,0 18-15,17-18 0,0 0 16,-17 18 0,0-18-1,52-18 1,54-35 0,70 0-1,-35 36 1,17 17-1,-105 70 1,-71 54 0,0-54-1,-35 18 1,70-17 15,18-53-15,71-1-1,-18-17 1,-18-17-16</inkml:trace>
  <inkml:trace contextRef="#ctx0" brushRef="#br0" timeOffset="72226">28293 4233 0,'0'18'0,"0"-36"0,-18 36 15,1-18-15,-1 0 16</inkml:trace>
  <inkml:trace contextRef="#ctx0" brushRef="#br0" timeOffset="72394.5">28399 4251 0,'141'-18'0,"-282"36"16,458-71-16,-229 35 15,106-34 1,-123 34-16,70-17 16,-35-18-1,-89 35 1,-34 36-1,-1-18-15</inkml:trace>
  <inkml:trace contextRef="#ctx0" brushRef="#br0" timeOffset="72585.56">28981 4022 0,'0'17'32</inkml:trace>
  <inkml:trace contextRef="#ctx0" brushRef="#br0" timeOffset="72645.14">28981 4039 0,'17'0'16,"36"0"-1,-17 0-15</inkml:trace>
  <inkml:trace contextRef="#ctx0" brushRef="#br0" timeOffset="72761.58">29228 4022 0,'53'-18'16,"70"0"-1,-299 54-15,405-72 16,-282 89 0,-70 18-1,17-1 1,53-34-1,0-1-15</inkml:trace>
  <inkml:trace contextRef="#ctx0" brushRef="#br0" timeOffset="74880.37">28399 4216 0,'53'-18'15,"-106"36"-15,176-54 0</inkml:trace>
  <inkml:trace contextRef="#ctx0" brushRef="#br0" timeOffset="75964.5">27570 4233 0,'0'0'0,"0"-17"0,0-1 16,-18-17-16,-17-18 31,35 35-15,0-17-1,17 53 17,1-1-32,17 36 15,-17-18-15,17 36 16,18 70 0,-18-17-1,-17-54 1,0-52-16,-1 17 15,-17-17 1,18-54 0,0-52 15,-18 0-31,17-35 31,1 70-15,-1 53-1,1 53 1,17-1 0,1 37-1,17-19 1,-18-35 0,-18-17-1,1-36 1,0-70-1,-18-35 1,-36-1 0,-16 71-1,-1 53 17,17 53-32</inkml:trace>
  <inkml:trace contextRef="#ctx0" brushRef="#br0" timeOffset="81103.48">24306 10037 0,'0'-18'0,"0"36"16,0-54-16,0 1 16,0 17-1,0 1 1,0-1 0,0 36 30,18-1-30,-18 36 0,18 35-1,-18-35-15,17 106 16,19 141 0,17 106-1,-18 70 1,-18-159-1,1 142 1,-53-53 0,0-71-1,-18-88 1,35-141 0,0-18-1</inkml:trace>
  <inkml:trace contextRef="#ctx0" brushRef="#br0" timeOffset="82888.89">24130 9701 0,'0'0'0,"-18"-17"16,36 17 15,0 0-15,-1 0-1,36 0 1,-18 0-16,54 0 16,105-18-1,53 0 1,17-17 0,-87 18-1,122-1 1,-34-17-1,-71 35 1,-106 0 0,-70 0-1,-18 17 48,0 1-48,0 17-15,0 36 16,-18 105 0,1 71-1,-19 53 1,36-71 0,18 142-1,35-36 1,-18-71-1,0-122 1,1 69 0,-1-17-1,-17 0 1,17-53 0,-35-52 15,-18 34-16,-17-35 1,-18 0 0,0-17-1,18-18 1,0 17 0,-1 1-1,19-18 1,-19-35-1,-52 34 1,-88 1 0,-89 18-1,-105-1 17,88-17-17,-177 18 1,124-36-1,211-35-15</inkml:trace>
  <inkml:trace contextRef="#ctx0" brushRef="#br0" timeOffset="91812.71">24606 10213 0,'0'-18'250</inkml:trace>
  <inkml:trace contextRef="#ctx0" brushRef="#br0" timeOffset="92976.99">24253 10495 0,'0'18'0,"18"-18"47,0 0-16,-1 0-31,72-18 16,-36 18 0,88-17-16,158-19 31,19-17-15,-1 18-1,-70 0 1,-123 17-1,-18 0 1,-53 18 0,-18 0-1,-17 0 17,-18 18 14,17-18 1</inkml:trace>
  <inkml:trace contextRef="#ctx0" brushRef="#br0" timeOffset="95636.17">24606 10054 0,'0'-17'16,"0"-1"15,0 0-31,0 1 16,18 17 0,-18 17 15,18 1-16,-18 52 1,17-34 0,-17-1-16,18 18 15,-1 17 1,1 1 0,0-36-1</inkml:trace>
  <inkml:trace contextRef="#ctx0" brushRef="#br0" timeOffset="95851.2">24730 9772 0,'0'-18'0,"0"36"0,0-53 15,0 17-15,0 36 47</inkml:trace>
  <inkml:trace contextRef="#ctx0" brushRef="#br0" timeOffset="96223.62">25047 10037 0,'0'0'0,"0"-18"16,0 0-16,0 1 0,-17 17 15,-1-18-15,0 0 16,1 1 0,-36 52-1,17 0 16,-16 36-15,34-18 0,0 17-1,18-17 1,53 0 0,53-53-1</inkml:trace>
  <inkml:trace contextRef="#ctx0" brushRef="#br0" timeOffset="97256.5">25329 9984 0,'0'-18'16,"0"36"-16,0-54 15,0 1 1,-17 17 0,-18 36-1,-1 17 1,1 1 0,17-1-16,-17 35 15,17-52-15,1 53 16,-1-18-1,36-36 1,-1-17 0,36-53-1,0-17 1,-17-18 0,-19 35-1,-17 35 1,0 0-1,-17 54 1,-1 17 0,18 17-1,35-35 1,0 1 0,18-19-1,18-52 1,-36 0-1,-17-1-15,-1-34 16,-17-71 0,-35 17-1,18 54 1,-1 52 0,0 53 15,18 54-16,0 34 1,18 1 0,17-54-1,18 1 1,-18-36 0,36-35-1,-36-35 1,53-71-1,-35-71 1,-53 1 0,-17 53-1,-1 87 1,0 1 0,1 53 15,17 35-16,-18 35 1,18 0 0,18 35-1,17 1 1,0-54 0,18 1-1,0-18 1,-18-53-1</inkml:trace>
  <inkml:trace contextRef="#ctx0" brushRef="#br0" timeOffset="104630.11">22260 10195 0,'0'0'0,"0"-17"15,0-1-15,0 0 31,18 1-15,17 17 0,18 35-1,35 18 1,18 35 0,-35-35-1,-54-18-15,36 1 16,-53-19-16</inkml:trace>
  <inkml:trace contextRef="#ctx0" brushRef="#br0" timeOffset="104816">22595 10213 0,'0'0'0,"0"-71"16,0 54-1,0-1 16,0 53-15,-35 36 0,-18 52-1,0-17 1</inkml:trace>
  <inkml:trace contextRef="#ctx0" brushRef="#br0" timeOffset="105080.85">22913 10266 0,'0'-18'15,"0"36"-15,0-53 0,0 17 16,18 18-1,-18-18 1,35 1 0,0 17-1,-17 0-15,35-18 16,-36 18-16</inkml:trace>
  <inkml:trace contextRef="#ctx0" brushRef="#br0" timeOffset="106165.23">23054 10125 0,'0'-36'0,"0"72"0,18-89 15,-18 35-15,0 1 0,0-1 16,17-17-1,1 17 1,0 53 0,-1 18-1,19 35 1,-19 18 0,1-53-1,-1-35 1,-17-54 15,-17-52-15,17 18-1,0 34-15,17-16 16,1-1 15,17 70-15,1 19-1,-1 34 1,-17-17 0,-1 0-1,1-35 1,-36-36 15,1-53-15,17-17-1,0 53 1,0 17-16,17 18 16,1 18-1,35 35 1,-18 17 15,18-17-15,-18-35-1,0-18 1,-17-35 0,-18-71-1,-18 35 1,1 36-16,-1-18 16,-17 18-1,35 88 1,0 17-1,0-17 1,35 35 0,0-35 15,18-17-15,-17-54-1,-1 0-15,0-35 16,-35 18-16,18-71 15,-53-88 1,-1 35 0,19 89-1,17 52-15,-18 36 16,36 70 0,35 53-1,17 18 1,1-18-1,-18-88 1,-36 0 0</inkml:trace>
  <inkml:trace contextRef="#ctx0" brushRef="#br0" timeOffset="106332.29">23830 10001 0,'-18'-17'16,"36"34"-16,-53-70 15,35 36-15,-18-1 16,36 0 0,-1 18-16,19 0 15,34 0 1,-34 0-16</inkml:trace>
  <inkml:trace contextRef="#ctx0" brushRef="#br0" timeOffset="106682">24024 9878 0,'-17'-18'16,"-1"18"0,0-18-1,18 54 32,0-19-31,0 19-1,0-19 1,0 1 0,18-53-1,-18-1 1,0 19-16,0-1 16,18 18-16,17 18 31,0 35-16,-17-18 1,-1 0-16,1 18 16,0 18-1</inkml:trace>
  <inkml:trace contextRef="#ctx0" brushRef="#br0" timeOffset="107918.25">24712 12047 0,'0'-17'31,"-18"-1"-15,18 0-1,-17 1-15,-1-1 16,36 1-1,17-1 1,71 18 0,-36-18-16,89 1 15,-53-1-15,123 0 16,124-17 0,-71 17-1,-105-17 1,-107 35-1,-34-17 1,-36-1 0</inkml:trace>
  <inkml:trace contextRef="#ctx0" brushRef="#br0" timeOffset="108416.96">24518 12718 0,'0'0'0,"-35"17"0,17-17 0,1 0 16,-19 0-1,1 0 1,53 0 15,-1-17-31,54 17 16,123-53-1,141-18 1,-70 1 0,193-1-1,-35 0 1,-105 19-1,-159 16 1</inkml:trace>
  <inkml:trace contextRef="#ctx0" brushRef="#br0" timeOffset="109468.29">22137 12700 0,'0'-18'16,"0"36"-16,0-53 0,0 17 16,0 0-16,0 1 15,0-1 1,0 36 0,53 17-1,53 0 1,-1 1-1,-34-19 1,-1-34 0,-52-1-1,-18-17 1,-18-1-16,1 1 16,-1 0-1,18 53 1,0 34 15,18 19-15,-18-36-16,17 53 15,1 18 1,0 0 0,-18-71-16</inkml:trace>
  <inkml:trace contextRef="#ctx0" brushRef="#br0" timeOffset="109752.36">22772 12718 0,'0'0'15,"17"-18"64,1 18-79,0 0 15,-1-18-15,54 1 16,-36 17-16</inkml:trace>
  <inkml:trace contextRef="#ctx0" brushRef="#br0" timeOffset="110853.4">23036 12506 0,'0'-18'16,"0"36"-16,0-53 0,18 17 0,-18 0 16,0 1-1,18 17 1,17 35 0,0 36-1,18 52 1,-35-70-1,-18-18-15,17 1 16,-17-19 0,0-34-1,0-54 1,0 0 0,-17 19-16,17-1 15,17-18 1,19 71 15,-1 18-15,0 17-1,18 18 1,-35 0 0,-1-36-1,1-17 1,-18-17-1,-35-36 1,17-35 0,18 35-1,18 53 1,-1 17 0,19 36-1,-1 36 1,0-54 15,-35-18-31,36 1 16,34 0-1,-17-54 1,-18-34 0,-35-1-1,-35-17 1,-18 18-1,0 70 1,36 52 0,17-34-16,0 53 15,35 17 1,18-18 0,0-34-1,0-36 16,-36-18-31,18 0 16,-17-87 0,-18-72-1,-18 36 1,18 88-16,-17-35 16,-18 53-1,-1 105 1,19 89-1,34-71 1,1-35-16,35 18 16,53-1-1,0-34 1,-71-36 0,-18 0-16</inkml:trace>
  <inkml:trace contextRef="#ctx0" brushRef="#br0" timeOffset="111370.26">23883 12365 0,'-53'0'15,"106"0"-15,-124 0 16,89-18 0,35 1-1,0-19 1,53 19-1,-36-1 1,-34 0 0,-72 1-1,1 17 1,17-18-16,-17 18 16,18 0-1,-1 0 16,18 53-15,18-18 0,-18-17-16,17 35 15,18-36 1,1-17 0,-19-35-1,-17 0 1,0 0-1,18 52 17,0 1-32,-1 0 15,19 52 1,16-17 0,-34-18 15,0-17-31</inkml:trace>
  <inkml:trace contextRef="#ctx0" brushRef="#br0" timeOffset="111973.57">24836 12294 0,'-18'-17'31,"18"-1"-31,0 0 16,0 1-1,0-1 1,0 36-1,0-1 1,0 19 0,0-1-16,0 18 15,35 17 1,0-34 0,1-36-1</inkml:trace>
  <inkml:trace contextRef="#ctx0" brushRef="#br0" timeOffset="112122.27">24818 11994 0,'0'-17'0,"0"34"0,0-52 15,18 35 1</inkml:trace>
  <inkml:trace contextRef="#ctx0" brushRef="#br0" timeOffset="112455.26">25135 12100 0,'18'0'16,"-36"0"-16,36-17 0,0-1 16,-18 0-16,0-17 15,0 17 1,-36 18 0,19 0-1,-1 0 1,-17 18-1,17 0-15,-17 70 16,35-35 0,0 53-1,53-36 1,-18-35 0</inkml:trace>
  <inkml:trace contextRef="#ctx0" brushRef="#br0" timeOffset="113322.43">25294 12065 0,'0'0'0,"-17"-18"0,-1 1 0,0-1 16,1 0-1,-1 36 16,18 17-15,0 18 0,0-35-16,-18 35 15,1-36-15,17 19 16,-18-1 0,36-53-1,52-17 1,-34-18-1,16-17 1,-52-1 0,0 53-1,0 54 1,0 17 0,18 35 15,17-35-16,1-36 1,-1-17 0,18-70-1,-36-36 1,-34-35 0,-18 35-1,17 71 1,-17 52-1,17 54 1,18 17 0,35-17-1,53 52 1,36-52 15,-36-71-15,0-71-1,-70-17 1,-36-53 0,-35 0-1,18 88 1,18 53 0,-1 18-16,18 17 15,18 71 1,34 35-1,19-18 1,-36-35 0,1-17-1,-19-71 1</inkml:trace>
  <inkml:trace contextRef="#ctx0" brushRef="#br0" timeOffset="115158.67">24324 13882 0,'0'-18'16,"0"36"-16,18-36 0,-18 1 15,17-1 1,-17 0-1,-17 1 17,17-1-17,0 0 1,0-17 0,0 17-1,0 1 1,0 34 31,0 1-47,0 0 0,0 52 15,17 36 17,19 18-17,-1 34 1,-17-52-1,-18-53-15,35 71 16,0-54 0,18-52-1,18-54 1,-1 19 0,54-54-1,52 18 1,36 0-1,70 1 1,-70 34 0,70 0 15,-71 18-15,-70 18-1,-17-36 1,-71 1-1,0-36 1,-53 35-16</inkml:trace>
  <inkml:trace contextRef="#ctx0" brushRef="#br0" timeOffset="115542.46">26388 13317 0,'-18'-35'0,"36"70"15,-54-88-15,19 36 0,-1-18 16,-17-1-1,35 1 1,0 17 0,0 1-1,0 34 1,18 36 0,17 53-1,-35-53-15,17 106 16,1 105-1,-18 19 1,0-213 0</inkml:trace>
  <inkml:trace contextRef="#ctx0" brushRef="#br0" timeOffset="116392.5">21837 14323 0,'-18'0'0,"36"0"0,-53 0 16,35-18-1,35 1 1,18-36 0,17 17-1,-52 19-15,53-1 16,34 0 0,1 71-1,-88 53 1,-18 0-1,-71 53 17,-17-18-17,35-71 1,36-34 0,52-36-1,53-18 1,36 0-1,-54-17 1</inkml:trace>
  <inkml:trace contextRef="#ctx0" brushRef="#br0" timeOffset="116575.85">22542 14534 0,'0'0'0,"-17"-17"0,17-1 16,0 1 0,0-1-1,0 0-15,35 1 16,0-1-16,18-35 0</inkml:trace>
  <inkml:trace contextRef="#ctx0" brushRef="#br0" timeOffset="117643.77">22789 14305 0,'0'-35'16,"0"70"-16,0-88 0,0 36 0,0-36 15,0 17 1,18 36-1,0 18 1,-1-18 0,1 53-1,17 53 1,-35 35 0,18-53-1,0-53 1,-1-35-1,1-88 1,17-18 0,-17 1-1,-1 52 1,1 53 0,0 0-1,17 53 1,0-18 15,-35-18-31,36 19 16,-19-19-1,1 1 1,-1-53 0,1-18-1,17-53 1,1 0-1,-19 88 1,-17 36 0,0 0-16,0 35 15,0 35 1,53-18 0,0-34-1,0-36 1,-35-18-1,35 0 1,-18-52-16,-35-18 31,-35 17-15,17 36 0,-17 70-1,-1 36 1,36 35-1,53-18 1,0-53 0,35-35-1,1-35 1,-37-53 0,-34-18-1,-53-35 1,0 35 15,-1 70-15,19 54-1,17 0-15,0 35 16,35 52 0,35 1-1,-17-17 1,-17-54-1,-19-18-15,1 1 16</inkml:trace>
  <inkml:trace contextRef="#ctx0" brushRef="#br0" timeOffset="118177.4">23795 14217 0,'0'0'0,"-35"-18"15,17 1 1,71-1 15,0-17-15,53-1-1,-36 19 1,-35 17 0,-35-18-1,-17 1 1,-1-1-1,1 18 1,-1 0 0,18 18-1,-18 52 1,18-17 0,18 0-1,0-35 1,-1-36 15,18-53-15,-17 36-1,0 0 1,-1 35 0,1 53-1,17 0 1,1 17-1,-1-34 1,-35-19 0,-18 1-1</inkml:trace>
  <inkml:trace contextRef="#ctx0" brushRef="#br0" timeOffset="119480.47">24959 13988 0,'0'0'15,"18"-18"-15,-18 0 16,17 18 15,-17 18-31,0 17 16,18 36-1,-18-1 1,0-34-16,18 17 16,-1-18-1</inkml:trace>
  <inkml:trace contextRef="#ctx0" brushRef="#br0" timeOffset="119646.53">24924 13829 0,'17'0'62</inkml:trace>
  <inkml:trace contextRef="#ctx0" brushRef="#br0" timeOffset="119980.4">25329 13935 0,'18'-18'0,"-36"36"0,36-54 15,-18 1-15,18 18 16,-18-1-16,0-17 16,-36 17-1,-16 36 1,-19 35-1,18 35 1,18-35 0,52 52-1,36-52 1,36-35 15,-54-18-31</inkml:trace>
  <inkml:trace contextRef="#ctx0" brushRef="#br0" timeOffset="120847.34">25682 13864 0,'0'0'0,"0"-17"16,-17-1 0,-1 0-1,-17 36 1,17 17-1,-17 36 1,-1 17 0,36-35-1,0-36 1,18-17 0,0-17-16,-1-36 31,1-35-16,0 17 1,-36 36 0,18 70-1,0 36 1,35 17 0,18-18-1,-17-52 1,-1-18-16,18-18 15,53-34 1,-54-54 0,-69-53-1,-1 71 1,-35-18 15,18 106-15,17 70-1,36 54 1,17-53 0,36 34-1,-1-34 1,1-53 0,-18-36-1,0-70 1,-36-36-1,-34-52 1,-19 88 0,36 52-16,-17 19 15,-1 52 1,18 71 15,35 17-15,1-34-1,52 16 1,-18-34 0,-34-18-1,-36-36 1,-18-34 0</inkml:trace>
  <inkml:trace contextRef="#ctx0" brushRef="#br0" timeOffset="125686.45">24800 14728 0,'0'-17'0,"0"34"0,-17-52 16,-1 18-16,18-19 15,18 36 32,-18 18-31,17 17 0,1-17-16,-18 17 15,0-17-15,0 52 16,-18 54-1,18 17 1,0 0 0,18-70-16,0 87 15,34 125 1,1 52 0,0 17-1,-35-105 1,0 89-1,-1-72 17,18-123-17,-17-106-15</inkml:trace>
  <inkml:trace contextRef="#ctx0" brushRef="#br0" timeOffset="126753.87">24924 16263 0,'-18'-18'16,"0"18"-16,18-17 16,-52 17-1,16 0 1,19 0 0,17 17-1,53 1 1,35-36-1,106-35 1,106-17 0,-53 17-1,105-35 1,-69 35 0,-72 18 15,-140 17-31,-1 0 31,-34 1-15,-19 52 15,-17-17-15,18-1-16,-18 36 15,35 71 1,0 34-1,-35 36 1,0-35 0,0 35-1,36-53 1,-19-70 0,-70-106 30,-141-18-30,-194 35 0,89 36-1,122-1-15,-105 19 16,-18 34 0,159-17-1</inkml:trace>
  <inkml:trace contextRef="#ctx0" brushRef="#br0" timeOffset="127671.52">21960 17145 0,'18'-35'0,"-36"70"0,54-123 16,-36 53-16,17-36 15,1 36-15,-18-1 16,18 19-1,-18 70 1,17-18 0,1 0-16,17 1 15,36 34 1,-18 18 0,-18-17 15,-17-18-16,-1-36 1,1-70 0,-1-52-1,1-1 1,-18 53-16,18-35 16,17 52-1,0 107 1,18 52-1,0-52 1,-35-53-16,35 35 16,35-36-1,-18-70 1,-34-53 15,-19 1-15,-17-36-1,-35 35 1,0 123 0,17 54-1</inkml:trace>
  <inkml:trace contextRef="#ctx0" brushRef="#br0" timeOffset="127905.57">23319 16933 0,'0'-17'0,"0"34"0,17-52 0,1 0 16,-18 17 0,18-17-1,-1-18 1,36 18-1,-18 35 1,-17 0-16</inkml:trace>
  <inkml:trace contextRef="#ctx0" brushRef="#br0" timeOffset="129439.53">23513 16775 0,'-18'0'0,"36"0"0,-54-18 0,19 0 16,-1 1-16,18-19 16,0-17-16,53 18 15,18 18 1,-1 34 0,-52 89 15,-36 35-16,18-53 1,0 1 0,18-54-1,-1-70 1,-17-18 0,-17-71-1,-1 1 1,18 70-1,18 53 1,17 17 0,0 54-1,18 17 1,-18-53 15,-17-17-15,0-18-16,-1-35 15,1-36 1,0-52 0,-18 35-1,0 52 1,0 72 0,17 34-1,1 1 1,0-36-1,-1-17-15,1-18 16,52-18 0,1-35-1,-53-18 17,-18 1-17,-36 17 1,-17 53-1,18 71 1,35 17 0,18-18-1,35 1 1,35-18 0,-18-71-1,-17-17 1,-17-71-1,-36-53 1,-53 1 0,17 105-1,19 17 1,-1 36 0,1 71-1,17 52 1,52 1-1,1-54 1,0 1 0,-17-18-1,-36-35 1,-18-71 0,-17 17-1,17-17 1,0 18-1,54 17 1,-1-17 0,-17 35-1,35-35-15,35-18 32,-35 35-17,-18-17 1,-53 17-1,1 18 1,-36 18 0,0 17-1,35 18 1,18 0 0,18-18-1,35-17 1,0-36-1,-18-17 1,18 0 0,0 0 15,-36 52-15,-17 19-1,0-19-15,18 54 16,0-1-1,17-17 1,0-17 0</inkml:trace>
  <inkml:trace contextRef="#ctx0" brushRef="#br0" timeOffset="130041.38">25594 16475 0,'0'-18'16,"0"0"0,0 1-16,0 34 47,0 1-47,18 17 15,-1 18 1,1 0-1,0-18 1,-18-17 0</inkml:trace>
  <inkml:trace contextRef="#ctx0" brushRef="#br0" timeOffset="130201.25">25682 16298 0,'-17'-17'32,"17"-1"-17</inkml:trace>
  <inkml:trace contextRef="#ctx0" brushRef="#br0" timeOffset="131492.31">26017 16404 0,'0'-35'0,"0"70"15,0-88-15,0 36 0,0-1 16,-17 0-16,-1 1 15,-35-1 1,18 36 0,0 35-1,-1 35 1,36 18 0,0-36-1,18-17 1,53-35-1,34-54 1,19-52 15,-54 18-15,-52 34-16,17-16 16,-52-19-1,-36 71 1,17 35-1,1 1 1,0 16 0,35-16-1,18-1 1,-1-35 0,18 0-1,1-53 1,17 0-1,-36 0 1,-17 36 15,0 52-15,-17 35 0,-1 1-1,53-36 1,1-35-1,52-53 1,-18-35 0,-17-53-1,-53 18 1,-17 70-16,-1-18 16,0 36-16,-17 17 15,0 71 1,17 53-1,18-36 1,35 36 15,36-17-15,0-37 0,-36-16-1,-18-36-15,1 0 16,17-71-1,-17-52 1,0-36 0,-36 71-1,0 52-15,1 19 16,-54 52 0,18 89-1,53 17 1,18-53-1,35 0 1,35-35 15,-17-35-15,-36-36 0,-18-35-1,-17-35 1,0 0-1,0 52 1,-17 36 0,-18 53-1,17 18 1,0-18 0,54-36-1,-19 1-15</inkml:trace>
  <inkml:trace contextRef="#ctx0" brushRef="#br0" timeOffset="135964.15">5609 5962 0,'0'0'15,"-17"0"-15,17-18 16,-18 18-16,-17 0 16,-18-17-1,-18 17 1,-35 53 15,18-18-31,-71 106 31,54 35-15,87 18 0,71-17-1,35-89 1,88-17 0,36-71-1,0-71 1,-36-52-1,-105 17 1,-1-53 0,-70 35-1,-35 72 1,0 52 0,-36 70 15,18 36-16,18 35 1,35-70 0,-18-54-16,18 36 15,36-53 1,-1-35 0,35-71-1,-34 18 1,-1-18-1,-35 71 1,-18 105 0,18 54-1,18-54 1,17 36 15,53-88-15,36-53-1,-36-18 1,-53 0-16,18-88 16,0-106-1,-53 17 1,0 107 0,-17 105-1,-36 89 1,35 105-1,0 18 1,36-70 0,0-71-16,35 35 15,17 0 1,18-70 15,18-71-15,-35-18-1,-1-141 1,-70-35 0,-17 36-1,-1 140 1,0 54-16,1 17 16,-19 70-1,36 89 1,36 35-1,-1-53 1,18 35 0,17-17-1,-17-53 1,-35-88 0</inkml:trace>
  <inkml:trace contextRef="#ctx0" brushRef="#br0" timeOffset="136634.57">7832 6138 0,'0'-17'0,"0"34"0,0-70 0,0 36 16,17-1-16,-17-17 15,0 17-15,36 53 32,-1-17-17,-17 0-15,34 17 16,37-17 15,-19-18-15,-52-36-1,-53-17 1,-1 1 0,1 34-16,0-17 15,-18 17 1,53 36 0,53 35-1,-18-1 1,36 1-1,-19-17 1,-34-54 0,0-17-1,-54-18 17,-16 35-17,-37 71 1,36 18-1,18-36-15,0 36 16,-18 17 0,35-35-1,18 0 1,18-36 0,0-17-16,17-53 31,0-35-16</inkml:trace>
  <inkml:trace contextRef="#ctx0" brushRef="#br0" timeOffset="137449.51">9013 5644 0,'0'-17'16,"0"34"-16,0-69 0,0 34 16,-17 18-16,17 18 15,-18 52 1,-17 71-1,35-17 1,-18-71-16,18 70 16,-17 18 15,17-70-31</inkml:trace>
  <inkml:trace contextRef="#ctx0" brushRef="#br0" timeOffset="137632.57">8749 6032 0,'0'0'0,"-35"-52"16,-1-19-1,36 53 1,0-17 0,18 35-1,35 35 1,-35-35-1</inkml:trace>
  <inkml:trace contextRef="#ctx0" brushRef="#br0" timeOffset="137785.72">9102 5962 0,'0'0'0,"53"-35"31,-53-1-16,17 1 1,-34 35 0</inkml:trace>
  <inkml:trace contextRef="#ctx0" brushRef="#br0" timeOffset="138216.47">9296 5874 0,'0'0'16,"0"-18"-16,0-17 0,17 17 16,-17-17-1,18-18 1,0 35 0,-1 36-1,19 53 1,-1 70-1,0 17 1,-17-69 0,-1-54-16,-17 0 15,18-17 1,-53-36 0,-1-35-1,19 18-15,-1-71 16,36-70-1,17 35 17,53 70-17,-35 53 1,53 18 0,-71 18-16</inkml:trace>
  <inkml:trace contextRef="#ctx0" brushRef="#br0" timeOffset="139068.34">10001 5768 0,'-17'0'0,"52"-18"0,-53 36 16,36-53-16,-18 17 0,18-17 16,-1-1-1,-17 19 1,-53 52-1,-17 36 1,17-1 0,0 36 15,53 0-15,0-53-1,17-53 1,19-18-1,17-52 1,0-36 0,-18 35-1,-17 54-15,-1-19 16,1 54 0,35 35-1,0 17 1,0-17-1,-1 18 1,1-54 15,-35-52-15,-18-71 0,-18 18-1,1-53 1,-1 53-1,36 70 1,17 36 0,0 0-16,54 34 15,52 54 1,-18-18 0,-17-17-1,-53-53 1,0-18-1,-18-71 1,-17-35 15,-18 53-15,0 18-16,-18 0 16,-17 52-1,-36 36 1,-17 71-1,35-18 1,-35 88 0,-36 0-1,89-124-15</inkml:trace>
  <inkml:trace contextRef="#ctx0" brushRef="#br0" timeOffset="140952.51">8643 6685 0,'18'18'31,"-1"-18"0,1 0-15,0 0-16,35 0 16,141 0-1,35-18 1,-106 18-16,177-35 15,176 17 1,-17 18 0,-141 0-1,-160 18 1,1-18 0,-71 0-1,-52-18 16,-19 18-15,-17-17-16,-35 34 31,17-17-31,-35 18 16,0 0-16</inkml:trace>
  <inkml:trace contextRef="#ctx0" brushRef="#br0" timeOffset="147509.96">10707 6509 0,'0'-18'31,"17"18"-15,1 0-1,0 0-15,17 18 16,-17-18-16,35 0 15</inkml:trace>
  <inkml:trace contextRef="#ctx0" brushRef="#br0" timeOffset="150430.1">6085 8661 0,'0'-18'16,"0"36"-16,0-54 0,0 19 15,0-1 1,0 0-16,0 1 16,0-1-16,-35 1 15,-53 17 1,-53 35 0,53 18-1,-1 70 1,54 54-1,88-19 1,88-52 0,-70-70-1</inkml:trace>
  <inkml:trace contextRef="#ctx0" brushRef="#br0" timeOffset="151564.73">6368 8925 0,'0'0'0,"-36"-17"16,-34-19-1,52 19-15,1-19 16,52-52 0,18 35-1,53 18 1,-1 88-1,-52 88 1,-53-17 0,-35 52-1,-36-88 1,36-53 15,0-70-15,17-18-1,36-88 1,17 18 0,36 70-1,-1 53 1,-34 0-16,17 53 16,17 52-1,-35-16 1,-35-36-1,-17-36 1,-1-17-16,0 0 16,-34-70-1,34-54 1,18 1 15,18 70-15,52 18-1,18 70 1,0 35 0,-35-17-1,0 18 1,-17-36 0,-1-35-1,0-88 1,0-18-1,-17 36-15,17-54 16,1 1 0,-1 123-1,0 70 17,-35 1-32,35 52 15,18 89 1,0-53-1,18-54 1,-54-87 0,1 0-1,-71-71 1,-35-71 0,17 36-1,1-88 1,52 35-1,53 35 1,54 18 0,-36 52-1,70 19 1,-35 52 15,-35 53-15,-70 53-1,-19-53 1,-52 36 0,-35-71-1,34-36 1</inkml:trace>
  <inkml:trace contextRef="#ctx0" brushRef="#br0" timeOffset="152816.47">9384 8414 0,'18'0'0,"-36"0"0,36-18 16,-18 0-16,17 18 15,-17-17-15,0-1 16,-35-17 0,0 0-1,-18 35 1,17 17-16,-34 19 16,-18 52-1,52 18 1,54-18-1,35-53 1,70 0 0,1 1 15,-18-1-15,-53 0-1,-36-17-15,-17 17 16,-70 18-1,-89 18 1,-17-36 0,105-35-1,53-18-15,1-52 16</inkml:trace>
  <inkml:trace contextRef="#ctx0" brushRef="#br0" timeOffset="153068.29">9278 8326 0,'0'0'16,"0"-18"-16,-35-35 16,17 35-1,18 1 17,0 34-17,35 89 1,1 88-1,-19-17 1,-17-107-16,18 89 16,0 17-1,-1-70 1</inkml:trace>
  <inkml:trace contextRef="#ctx0" brushRef="#br0" timeOffset="153801.04">10125 8237 0,'0'-17'15,"0"34"-15,17-52 0,-17 17 16,0 36 15,0 0-15,0-1-16,0 54 15,0 88 1,18 52 0,0-87-1,-1-71-15,1 17 16,0-17 0,-36-35-1,-53-18 1,1 0-1,35 0 1,-36 0-16,0 17 31,18 1-15,53 0 0,18-18 15,70-18-16,18-17 1,-35 17-16,70-35 16,-71 36-16,-17-19 0</inkml:trace>
  <inkml:trace contextRef="#ctx0" brushRef="#br0" timeOffset="154034.75">9842 8378 0,'-17'-35'16,"34"70"-16,-52-87 0,0 34 0,0-35 31,35 18-15,17 17-1,19 18-15,140-35 16,-17 35 0</inkml:trace>
  <inkml:trace contextRef="#ctx0" brushRef="#br0" timeOffset="154484.62">10724 8326 0,'18'-18'0,"-36"36"0,36-54 16,-36 1 0,1 17-1,-1 1-15,1-1 16,-19-17 0,-17 35-1,-17 17 1,-1 54-1,36 0 17,17 70-32,71 17 31,53-16-15,-18-107-1,-52-18-15,16-17 0</inkml:trace>
  <inkml:trace contextRef="#ctx0" brushRef="#br0" timeOffset="154969.29">10989 8273 0,'0'-36'0,"0"72"0,18-89 16,-18 35-16,0 0 15,0 1-15,-18 70 31,-17 70 1,-1 36-17,36-53 1,-17-71-16,17 18 16,0-35-16,0-1 15,0-52 1,0-89-1,0 1 1,0-53 0,17 70-1,1 71 1,17 52 0,18 54-1,-17-1 1,16 71-1,-34 36 17,0-71-17,-18-53-15,17 17 16,1-17 0</inkml:trace>
  <inkml:trace contextRef="#ctx0" brushRef="#br0" timeOffset="155219.22">10918 8537 0,'0'-17'0,"0"34"0,0-52 15,-17 17 1,17 1-1,17 17 32,19 0-31,70-36 0,-71 19-16</inkml:trace>
  <inkml:trace contextRef="#ctx0" brushRef="#br0" timeOffset="155969.54">11165 8184 0,'0'-17'0,"0"34"0,18-34 0,-18-1 15,0-35 1,18 18-1,-1 70 17,1-17-32,0 17 15,-1 53 1,-17-17 0,0-36-16,0 53 15,18 36 1,-18-54 15,35-34-15,18-36-1,35-36 1,18 1 0,-53-18-16</inkml:trace>
  <inkml:trace contextRef="#ctx0" brushRef="#br0" timeOffset="156320.38">11695 8167 0,'-18'-18'0,"36"36"0,-54-53 0,1-1 16,17 19-1,1-36-15,17 0 31,17 35-15,1 36 0,17 70-1,-17 35 1,-18 19 0,18-37-1,-1-69-15,1 34 16,52-17-1,1-35 1,0-18 0,-19-18-1,-16-17 1</inkml:trace>
  <inkml:trace contextRef="#ctx0" brushRef="#br0" timeOffset="156536.7">12136 8819 0,'0'0'16,"0"-17"0,0-1-1,17 1 1,18-19-1,36 19 1,-53 17 0</inkml:trace>
  <inkml:trace contextRef="#ctx0" brushRef="#br0" timeOffset="156821.07">12524 8096 0,'0'-17'16,"0"34"-16,0-52 0,-18 17 15,18 1-15,0-19 16,0 19 0,0 52-1,35 89 1,1-1-1,-36-70-15,35 70 16,18 18 0,-36-88-1</inkml:trace>
  <inkml:trace contextRef="#ctx0" brushRef="#br0" timeOffset="157088.47">12541 8255 0,'0'0'15,"-35"-88"-15,-18 17 32,35 36-17,36 17 1,35 18 0,53 18-1,0 17 1,70 36-1,-70 17 1,-106 18 0,-71 0-1,18-71-15,-52 71 16,-19 0 0</inkml:trace>
  <inkml:trace contextRef="#ctx0" brushRef="#br0" timeOffset="157358.04">13000 8061 0,'18'-35'16,"-36"70"-16,36-106 0,-18 36 15,0 0 1,0 53-1,17-1 1,1 1-16,-1 70 16,36 71-1,0 35 1,-53-36 0,0-87-1</inkml:trace>
  <inkml:trace contextRef="#ctx0" brushRef="#br0" timeOffset="157905.23">13670 8749 0,'18'-18'0,"-36"36"0,53-36 0,-17 1 16,-18-1 0,0 36 15,-35 17-16,-18 35 1,18-17-16,-1 0 0</inkml:trace>
  <inkml:trace contextRef="#ctx0" brushRef="#br0" timeOffset="158907.87">15346 8114 0,'17'-18'0,"-34"36"0,34-53 15,-17-1-15,0 1 16,0 0-16,-35-36 16,-18 18-1,-17 36 1,-1 52 0,36-17-16,-18 52 15,-35 54 1,70 17-1,36-35 1,35-89 0,53-34-1,-18-72 1,-35-52 15,-71 35-15,18 71-16,-35-53 15,-18 70 1,18 89 0</inkml:trace>
  <inkml:trace contextRef="#ctx0" brushRef="#br0" timeOffset="159292.04">15434 8043 0,'18'-35'0,"-36"70"0,53-123 15,-17 53-15,0 0 0,-1-18 16,19 17 0,16 89-1,1 71 17,-17 17-17,-19-53 1,1 0-1,-36-52 1,1-36 0,-1 0-16,0-36 15,-35-87 1,18-106 0,35 70-1,35-53 1,36 142-1,35 105 1,-18 124 0</inkml:trace>
  <inkml:trace contextRef="#ctx0" brushRef="#br0" timeOffset="159724.12">15593 8114 0,'0'0'0,"-53"0"15,53-35 1,35-54 0,71-34-1,35-1 1,-53 89 0,-52 35-16,16 18 15,-34-1-15,17 72 16,1 69-1,-19 1 1,19-35 0,-1-89-1,-35-17 17,0-71-17,-53-53 1,18 0-1,-18-141 1,35 18 0,18 105-1,53 124 1,-18 71 0,18 35-1</inkml:trace>
  <inkml:trace contextRef="#ctx0" brushRef="#br0" timeOffset="159892.43">15963 8008 0,'0'0'0,"-17"0"0,17-18 32,17 18-17,36-35 1,-35 18-16,52-1 15,54-35 1</inkml:trace>
  <inkml:trace contextRef="#ctx0" brushRef="#br0" timeOffset="160224.51">16933 7549 0,'0'-35'0,"0"70"16,0-87-16,0 16 0,0 1 16,0-36-16,0-17 31,-17 35-15,-19 53-1,-34 53 1,-36 106-1,35 70 1,54-70 0,17 53-1,88-36 1,18-70 0,-71-88-16</inkml:trace>
  <inkml:trace contextRef="#ctx0" brushRef="#br0" timeOffset="160541.34">17216 7585 0,'17'0'15,"-34"0"-15,34-18 0,1 0 0,-18 1 16,17-36 0,1 18-1,-18 70 1,0-17 0,-18 34-16,1 54 15,-1 71 1,1-19-1,-1-69 1,18-72 0</inkml:trace>
  <inkml:trace contextRef="#ctx0" brushRef="#br0" timeOffset="160726.06">16933 7920 0,'0'0'0,"-17"-18"0,-1 18 0,0-17 32,36-1-17,0 0 1,-1 18-16,19 0 16,-1 0-1</inkml:trace>
  <inkml:trace contextRef="#ctx0" brushRef="#br0" timeOffset="160935.84">17357 7849 0,'0'0'0,"0"-17"0,17 17 15,-17-18-15,18 0 16,-18 1-1,0 34 32,-18 1-31</inkml:trace>
  <inkml:trace contextRef="#ctx0" brushRef="#br0" timeOffset="161926.41">17780 7743 0,'0'-17'31,"0"-1"-31,0 1 16,-18 17 15,18 17-15,0 18-1,0 1 1,36-19-1,34-17 1,36-70 0,-18-36-1,-70 35 1,-18 19-16,0-37 16,-53 19-1,-35 87 1,0 89-1,35-18 17,35-35-32,-17 36 15,17 34 1,36-17 0,52-36-1,-17-52 1,71-36-1,-1-87 1,-17-37 0,-53 19-1,-53 70-15,18-53 16,-54 53 0,1 89-1,-18 69 1,35-34-1,18 17 1,18-35 15,17-53-15,-17-18 0,0 18-16,-1-35 15,36-18 1,0 71-1,0 70 1,-35 0 0,-18-52-16,-18 69 15</inkml:trace>
  <inkml:trace contextRef="#ctx0" brushRef="#br0" timeOffset="163661.4">9278 5838 0,'0'0'15,"18"-17"1,-1 17 0,1 0 46,-18 17-62,18-17 16,-1 36-1,19-19 1,-36 1-16,35 0 16,0-36-1,18-17 1,-18-18 0,-17 18-1,-18-18 1,-18 0 15,1 17-15,17 19-1,-18 34 1,-17 19 0,-18 34-1,18 18 1,17-35-1,18-35-15,0 35 16,0 17 0,0 1-1,18-18 1,-18-18 0,52-17-1,1 0 1,36-36 15,-37 0-15,1-17-1,-17-18 1,-36 0 0,-18 18-1,0 35 1,1 17-1,-19 1 1,19-18-16</inkml:trace>
  <inkml:trace contextRef="#ctx0" brushRef="#br0" timeOffset="164162.41">9472 5874 0,'0'-18'15,"0"36"-15,0-54 0,-18 36 16,1 0 15,17 18-15,-18 17-1,1-17 1,17 0-16,0-1 16,17 1-1,18-18 1,18-18 0,0-52-1,-17 17 16,-1-18-15,-53 1 0,-52 52-1,-1 53 1,36-17-16,-36 35 16,1 53-1,70-18 1,53 18-1,0-53 1,35 17 0</inkml:trace>
  <inkml:trace contextRef="#ctx0" brushRef="#br0" timeOffset="165346.44">18503 7497 0,'0'-18'0,"0"36"0,0-54 16,18 19-16,-1-1 0,1 0 31,0 1-15,-1 34-1,-17 1-15,36 17 16,52 53 0,18 1-1,-36-1 1,-34-53-1,-1-17 1,-53-89 15,18 18-15,0 18-16,-17-53 16,17 0 15,0 52-16,0 36 1,-18 53 0,-17 35-1,-36 71 1,0-18 0,54-88-16</inkml:trace>
  <inkml:trace contextRef="#ctx0" brushRef="#br0" timeOffset="165697.68">18979 7144 0,'0'-36'0,"0"72"0,0-89 0,0 35 15,0-17 1,0 17 0,18 36 15,0-18-31,52 70 15,1 36 1,-54-35-16,19 70 16,-107 124-1,-52-89 1</inkml:trace>
  <inkml:trace contextRef="#ctx0" brushRef="#br0" timeOffset="171939.3">6174 10160 0,'0'0'0,"0"-18"16,17 18-16,-17-17 15,-17 17 17,-1 0-32,-17 0 15,17-18 1,0 0 15,18 1-15,-17 17-1,-1 0 1,18 17 62,18-17-62,-18 18-1,17-18 1,1 0 0,0 18 124,-18-1-124,0 1-1,0 0-15,17 17 16,-17 0-16,18 53 16,0-35-16,-1 53 15,36 53 1,-35-18 0,-53-53 15,-71-35-16,0-18 1,-53-52 0,53-36-1,71 0 1</inkml:trace>
  <inkml:trace contextRef="#ctx0" brushRef="#br0" timeOffset="172488.2">6632 10407 0,'0'-18'0,"0"36"0,0-53 16,0 17-16,-17 0 0,17 1 15,-18-1 1,-17 18 0,-1 35-1,36 1 1,0 17 0,36-18-1,17-17 1,0-18-1,-36 0-15,18-36 16,-17-17 0,-53 0-1,-18 0 1,0 53 0,-35 18 15,17 70-16,36 1 1,53 16 0,17-52-1,71 0 1,35-53 0,0-35-1,-106 17-15</inkml:trace>
  <inkml:trace contextRef="#ctx0" brushRef="#br0" timeOffset="173572.25">8149 9948 0,'0'-17'0,"0"34"0,0-52 15,0 0-15,18 17 16,-18 0-16,0-34 16,0 87 15,0 71-15,0-18-1,0-18-15,0 36 16,0 88-1,35-35 1,53-53 0,-17-88-1,35-36 1</inkml:trace>
  <inkml:trace contextRef="#ctx0" brushRef="#br0" timeOffset="174322.65">8784 10319 0,'0'0'16,"18"-18"-16,-18-35 16,-18-17-1,1 52 1,-19 0 0,-17 54-1,18 34 1,0 36-1,17-18 1,18-52 0,53-36-1,0-53 17,18-36-17,-36 36 1,-18 18-16,-17 0 15,0 53 1,18 70 0,0 0-1,-1-35 1,72-35 0,16-54-1,19-52 1,-71-18-1,-36 53-15,19-88 16,-36-53 0,-36 35-1,1 142 17,18 70-17,-1 0-15,0 52 16,36 72-1,35-1 1,0-88 0,-18-35-16,18 0 15,35 18 1,-17-71 0,-36-71-1,-53-17 1,-17 17-1,-53 19 1,0 52 0,17 88-1</inkml:trace>
  <inkml:trace contextRef="#ctx0" brushRef="#br0" timeOffset="174957.2">9578 10248 0,'0'0'0,"18"-35"0,-18 0 15,17-36 1,-17 18 0,0 36-1,0 34 1,18 36-1,-1 0 1,1-18 0,17-35-1,1 0-15,17-53 32,-36-35-17,-52 0 1,0 53-1,-36 52 1,1 107 0,52 35-1,36-71 1,-1-53-16,36 18 16,71-18-1,34-70 1,-17-89-1,-70 1 1,-53 52-16,-18-70 16,-18-53 15,-53 124-15,19 105-1,16 53 1,1 71-1,88 17 1,35-17 0,-17-88-1,-36-36-15,18 0 16,0-17 0</inkml:trace>
  <inkml:trace contextRef="#ctx0" brushRef="#br0" timeOffset="178161.13">6703 11942 0,'0'-18'16,"0"36"-16,0-54 0,0 19 15,0-1-15,0 0 16,-35 1 0,-18-1-1,17 18-15,-52 18 16,-71 52-1,18 54 17,88 52-17,71-70 1,123 35 0,53-88-1,18-88 1,-18-71-1,-106 0 1,18-70 0,-89 17-1,-34 88 1,-18 54 0,-1 34-16,-17 19 15,-35 69 1,53 1-1,35 0 17,35-71-17,36-17 1,17-71 0,-18-35-1,-17-18 1,-53 53-1,-53 53 1,1 106 0,52 35-1,17-70 1,71 17 0,71-88-1,0-88 1,-53-71 15,-53 18-15,-53-88-1,-71 70 1,1 123 0,34 89-1,1 89 1,53 52-1,70-36 1,35-52 0,-35-71-1,36-35 1,-18-105 0,-36-72-1,-70 18 1,0 71-1,-35-53 1,-35 0 0,17 141-1,35 106 1,18 0 0,53 70-1,17 18 1,-17-18-1,0-70 1,-35-70-16,0-1 0</inkml:trace>
  <inkml:trace contextRef="#ctx0" brushRef="#br0" timeOffset="179047.39">9349 11730 0,'35'-35'0,"-70"70"0,88-106 0,-36 36 15,-17 17-15,0-17 16,-53-18 0,-17 53-1,-36 53 1,35 0-1,-17 53 1,53-18 0,52 0-1,36-35 1,0-53 0,53-53-1,0-53 16,-71-17-15,-17 52 0,-18 54-16,0-1 15,0 71 1,35 53 0,18-18-1,0-35 1,-18-53-16,36 0 15,52-35 1,-17-89 0,-53 1-1,18-107 1,-54 1 0,-17 106-1,-35 123 16,17 70-15,1-17-16,-1 71 16,53 70-1,18-18 1,18-88 0,-36-52-16,18 16 15,35 1 1,-17-70-1,-18-54 1,-36 1 0,-17-19-1,-53 36 1,-35 36 0,0 17-1,17 35 16,-17 36-15,18-18 0,70 0-1</inkml:trace>
  <inkml:trace contextRef="#ctx0" brushRef="#br0" timeOffset="179795.78">10548 11536 0,'0'0'0,"0"-18"0,0-52 15,18-1 1,-1 18-16,19 0 16,-36 18-1,17 17 1,-34 18-1,-72 89 1,19 69 0,52-70-1,36 36 1,52-36 0,36-70-1,-18-36 1,-52 1-16,34-54 15,-17-53 1,-70-17 0,-54 53-1,0 71 1,-17 69 0,18 19-1,87-53 16,36-36-15,-17 18-16,52-35 16,35-1-1,18 19 1,-17 17 0,-54 35-1,19 53 1,-54 0-1,-53 18 1,-35-35 0,18-71-1,-18-18 1,18-52 0,52-71 15,19 17-31,52-35 31,-35 53-15,-18 106-16</inkml:trace>
  <inkml:trace contextRef="#ctx0" brushRef="#br0" timeOffset="179996.37">11483 11095 0,'18'-35'15,"-36"70"-15,53-141 16,-35 35-1,0 54-15,18-18 16,35 52 0,17 107-1,1 70 1,-36 0 0,-35-88 15,-35-1-31</inkml:trace>
  <inkml:trace contextRef="#ctx0" brushRef="#br0" timeOffset="180129.42">11518 11518 0,'0'0'0,"-17"-35"0,-1-18 16,18-53 0,70 18-1,1 35 1,70 35-1</inkml:trace>
  <inkml:trace contextRef="#ctx0" brushRef="#br0" timeOffset="181764.53">6368 13229 0,'0'-35'31,"0"17"-31,-18-17 0,0-18 16,18-17-1,0 34 1,0 19-16,18 17 16,0 0-16,35 35 15,-1 141 1,-16 89 15,-36-1-15,17-122-1,1-107-15,35 35 16,70-52 0,71-71-1,-70-35 1,-1-53 0,-87 0-1,-107 35 1,-17 53-1,53 71 1,-1 70 0,19 35-1,17-35 1,0 18 0,17-35 15,1-71-16,17-71 1,1 1 0,-19 34-16,18-69 15,-17-1 1,-18 106 0,0 88-1,18-18 1,52 36-1,54-53 1,52-70 0,-70-19-1,-53 1-15,17-71 32,-52 53-32,0-105 15,-36-72 1,0 54-1,-17 141 1,0 123 0,35 35-1,35 107 1,18-19 0,18-87-1,35 17 1,35-88-1,-18-71 1,-52-88 0,-89 18-1,-105-18 17,-1 71-17,1 70 1,70 36-1,35-36-15</inkml:trace>
  <inkml:trace contextRef="#ctx0" brushRef="#br0" timeOffset="182415.57">8819 13406 0,'-17'17'0,"34"-52"16,-17 53-16,-35-54 0,18 19 0,-72-1 15,-34 0 1,88 18 0,-1 53-1,36 35 17,36 1-17,-1-36 1,-18-36-16,54 1 15,70-71 1,0-53 0,-88-53-1,-53 54 1,-70 16 0,-36 125-1,0 87 1,53-17-1,53 35 1,106-70 0,88-71 15,18-89-15,-89-16-1,-17-107 1,-124-17-1,-70 70 1,18 106 0,52 53-16,-35 35 15,35 106 1,36 106 0,88 0-1,-18-106 1,124 53 15,-124-176-31,-53-18 16</inkml:trace>
  <inkml:trace contextRef="#ctx0" brushRef="#br0" timeOffset="182782.51">9825 13141 0,'-18'-18'16,"36"36"-16,-53-53 0,35 17 16,-18 0-1,18 1 1,0 34-1,18 1 1,-1 17-16</inkml:trace>
  <inkml:trace contextRef="#ctx0" brushRef="#br0" timeOffset="182965.76">9860 13547 0,'0'17'0,"0"-34"0,0 52 16,0-53-1,0 1 1,0-19 0,0 54 31</inkml:trace>
  <inkml:trace contextRef="#ctx0" brushRef="#br0" timeOffset="184467.48">7161 15117 0,'36'-18'0,"-72"36"0,89-54 0,-17 19 16,34-19-1,-52 19 1,-18-19 0,-18 19-1,-35-19 1,-17 36 0,-54 18-1,36 17 1,-35 71-1,52 18 17,89-1-17,87-17 1,19-71 0,17 1-16</inkml:trace>
  <inkml:trace contextRef="#ctx0" brushRef="#br0" timeOffset="185319.51">7867 15046 0,'0'0'0,"35"-35"0,-17-18 16,0 17 0,-36 19-1,-35 17 1,-18 53-1,-17 70 17,53-35-17,17-52-15,1 34 16,52 1 0,53-54-1,18-52 1,-35-18-1,-1-70 1,-52-1 0,-18 54-1,-36 87 1,36 1-16,-17 35 16,-1 70-1,53-17 1,71-53 15,53-88-15,-36-18-1,19-88 1,-72-53 0,-88 53-1,1 88-15,-18-53 16,-54 53-1,36 177 1,18 70 0,53-53-1,-1-71-15,36 18 16,106 1 0,35-72-1,18-70 1,-89-17 15,-87 17-31,17-88 16,-53-106-1,-53 70 1,17 107-16,-34-54 16,34 142-1,1 158 1,35 71-1,53-17 1,18-89 0,17-18-1,18-52 1</inkml:trace>
  <inkml:trace contextRef="#ctx0" brushRef="#br0" timeOffset="185937.51">10478 14552 0,'17'0'0,"-34"0"0,52-18 16,-35 1-16,0-1 0,0-17 31,17 35-16,1 18-15,0 52 16,35 71 0,17 0-1,-17-53 1,-35-88 0,-36 0-1,-70-70 1,-36-18 15,36 17-15,71 36-1,52 0 1,53 17 0,71-17-1,-53 17 1,-53 0-16,35 1 15,-18-18 1,-123-1 0,-52 19-1,16 34 1,-52 54 0,53 35-1,18-1 16,34-52-15,19-35-16,-1 0 16,36-18-1</inkml:trace>
  <inkml:trace contextRef="#ctx0" brushRef="#br0" timeOffset="186302.98">11994 14199 0,'0'-35'0,"0"70"0,-17-88 0,17 36 15,0-19-15,-18 19 16,18-1-16,35 53 31,-17 107-15,-36 16-1,1-69-15,-18 87 16,-1 18 0,19-159-16</inkml:trace>
  <inkml:trace contextRef="#ctx0" brushRef="#br0" timeOffset="186471.37">11712 14517 0,'0'0'0,"-17"-35"0,-1-1 0,0-17 32,18 36-32,-17-1 15,70 36 17,0 17-17</inkml:trace>
  <inkml:trace contextRef="#ctx0" brushRef="#br0" timeOffset="186653.3">12047 14429 0,'0'0'0,"18"0"0,17-18 16,-35-17-1,0 17 1,-17 36 15,-1-1-31,0 1 0</inkml:trace>
  <inkml:trace contextRef="#ctx0" brushRef="#br0" timeOffset="187521.29">12665 14358 0,'-18'0'16,"36"0"-16,-54-18 0,19 1 0,-1 17 15,1-18-15,-19 18 16,19 18 0,17 52 15,35 1-16,-17-53 1,70-18 0,53-53-1,18-36 1,-89 19 0,-52 35-16,-18-36 15,-53 0 1,-71 54-1,-17 70 1,71 17 0,-1 71-1,71 1 1,71-37 0,-1-52-1,1-35 1,52-18-1,-52-18-15,88-35 16,52-70 0,-105-53-1,-88 52 1,-54-17 0,-52 88-1,18 141 1,34 0-1,19-35-15,17 53 16,35 35 0,18-53-1,0-88 1,-18-17 0,18-89 15,0-35-16,-35 17 1,-1 89 0,-17 70-1,18 36 1,17 35 0,53-18-1,-35-35 1,18-18-1,-53-35-15</inkml:trace>
  <inkml:trace contextRef="#ctx0" brushRef="#br0" timeOffset="187888.23">13811 14252 0,'-17'-53'16,"-1"0"-16,0-35 16,18 53 15,53 53-16,0 17 1,106 71 0,-353 52-16,441-281 0,-106 194 15,-547-107-15,988 160 16,-493-89 0,-107-53-1,-53-70 1,1-53-1,17 35 1,35 71 0,-35 70-1,-17 106 1,-54 89 15,1-1-15,70-123-1,18-36-15</inkml:trace>
  <inkml:trace contextRef="#ctx0" brushRef="#br0" timeOffset="205974.66">30886 10054 0,'0'0'0,"-18"-17"15,18-1-15,-18 0 16,18 1 0,0 34-1,-17 36 1,17 71 0,-18 52-1,18-52 1,0-54-16,18 89 15,-1-89 1,1-34 0,-36-54 15,-17-105-15,-18-1-1,18 36-15,-18-89 16,-18-69-1,71 51 1,36 107 0,-1 53-16,71-36 15,88 54 1,0 87 0,-159-17-16</inkml:trace>
  <inkml:trace contextRef="#ctx0" brushRef="#br0" timeOffset="206176.73">30568 10425 0,'0'0'0,"18"-18"16,-1 0-1,1 1-15,70-36 16,18 0-1,-35 18-15,52-18 16,-52 35-16,52-17 16,-17-1-1</inkml:trace>
  <inkml:trace contextRef="#ctx0" brushRef="#br0" timeOffset="206508.31">31415 10125 0,'17'0'0,"-34"0"0,34-18 15,-17 0 1,-17 1 0,-1-1-1,-17 18 1,0 53 0,-18 53-1,35 0 1,36-36-1,-1-52-15,1 17 16,53-35 0,-1-53-1,-35-35 1,-35 35-16,18-35 16,-53 0-1,-36 88 1,36 17-1</inkml:trace>
  <inkml:trace contextRef="#ctx0" brushRef="#br0" timeOffset="206876.3">31873 10178 0,'0'0'0,"53"-36"16,-17-122-1,-36 122 1,-18 1-16,-70 0 16,35 35-1,0 88 1,18 35 0,52 19-1,1-72 1,0-35-16,17 18 15,35-53 1,1-53 15,-18-70-15,-35 17 0,-36-17-1,-35 87 1,35 54-16</inkml:trace>
  <inkml:trace contextRef="#ctx0" brushRef="#br0" timeOffset="207143.87">32226 10195 0,'0'-17'16,"0"34"-16,0-52 0,0 17 15,-17 1 1,17-19 0,53 1-1,52 0 1,-34 0-1,-18 35-15,0-18 16</inkml:trace>
  <inkml:trace contextRef="#ctx0" brushRef="#br0" timeOffset="207328.39">32473 9878 0,'0'0'0,"-17"-36"0,-1 1 15,0 0 1,18 70-1,0 36 1,0-36 0,18 89-1,17 52 1,0-35 0</inkml:trace>
  <inkml:trace contextRef="#ctx0" brushRef="#br0" timeOffset="207694.6">32879 9631 0,'0'0'16,"35"-35"-16,-17-1 0,52-17 15,-70 71 32,-17-18-47,-36 71 31,0 52-15,0-35 0,53-53-16,-18 36 15,1 0 1,52-71-1,71-36 1,-18-17 0,-35 36-16,17-19 15,-17 1 1</inkml:trace>
  <inkml:trace contextRef="#ctx0" brushRef="#br0" timeOffset="207960.25">32879 9666 0,'18'-35'16,"-36"70"-16,36-105 0,-1 34 16,-17 19-16,18-36 15,17 35 1,-17 36-1,-18 52 1,17 107 0,1 70-1,17-36 1,-17-105 0</inkml:trace>
  <inkml:trace contextRef="#ctx0" brushRef="#br0" timeOffset="-201145.69">24518 10883 0,'18'0'140,"-36"0"-93,36 0 0,-18-17-16,17 17-31,1 0 32,35-18-17,0 0 1,-18 18-16,36-17 15,52-1 1,18 0 0,-17 18-1,-36-17 1,-70 17-16,34 0 16,19 0-1,0-18 1,17 18-1,-35-18 1,53 18 0,-18 0 15,0 0-15,-53 0-1,0 0 1,-17 0-1,-36 0 17,1 0-17,-1 0-15,1 0 16,-1 0 0</inkml:trace>
  <inkml:trace contextRef="#ctx0" brushRef="#br0" timeOffset="-200145.58">24289 11271 0,'0'0'0,"17"0"94,1-17-79,0 17 1,17 0-16,0 0 16,18-18-16,71 0 15,123-17 1,-1 17-1,1 1 1,-105 17 0,-90 0-16,54 0 15,0 17 1,-53-17 0,-35 0-1</inkml:trace>
  <inkml:trace contextRef="#ctx0" brushRef="#br0" timeOffset="-197643.2">22595 11077 0,'0'0'0,"-17"0"16,-1 0-16,18-17 15,-18 17-15,1-18 16,-18 0 0,52 18-1,18 0 1,36 18-1,35 0 1,17 17 0,-52 0-1,-36 18 1,-17-18 0,-18-17-1</inkml:trace>
  <inkml:trace contextRef="#ctx0" brushRef="#br0" timeOffset="-197457.79">23019 11095 0,'0'0'0,"0"-35"15,-53-36 1,18 53 0,17 18-1,0 0-15,18 18 16,-35 53-1,17 34 1,-17 19 0</inkml:trace>
  <inkml:trace contextRef="#ctx0" brushRef="#br0" timeOffset="-197193.04">23178 11112 0,'0'-17'0,"0"-1"32,17 18-17,1 0 1,-18-17-1,17 17-15,36-18 16,-35 0-16,53 1 16,-19-1-1</inkml:trace>
  <inkml:trace contextRef="#ctx0" brushRef="#br0" timeOffset="-196975.45">23283 10883 0,'0'0'31,"-17"-70"-31,34 70 16,1 17 0,-18 54-1,18 52 1,-1-17-1,-17-53-15,18 18 16</inkml:trace>
  <inkml:trace contextRef="#ctx0" brushRef="#br0" timeOffset="-196406.38">23583 10954 0,'0'-36'16,"0"72"-16,-17-72 0,17 19 16,-18-1-16,0 18 31,1 35-15,-1 36-1,0-18 1,18-35-16,0 17 15,-17 0 1,17-17 0,35-54-1,0 1 1,36-53 0,-1-18 15,-34 53-16,-72 53 17,1 36-17,0-19 1,17-17 0,1 0-16,17-17 15,17 34 32,-17 1-47,18 35 16,-18-18-16,17 53 15,1 53 1,-18-35 0</inkml:trace>
  <inkml:trace contextRef="#ctx0" brushRef="#br0" timeOffset="-196058.75">23901 11024 0,'0'0'0,"-18"18"31,0-18-15,18 18-16,-17-18 15,-1 17 1,36-34 15,-1 17-15,1-18-1,0 0-15</inkml:trace>
  <inkml:trace contextRef="#ctx0" brushRef="#br0" timeOffset="-194656.88">23936 10795 0,'0'-18'0,"0"36"0,0-53 16,18 17-16,-18 0 0,0 1 31,17 17-16,-17 17 1,0 1-16,0 35 16,0 53-1,0 0 1,0-18 0,0-53-1,18-70 16,-18-71-15,0 18 0,18 53-16,-18-18 15,17 17 17,1 54-17,17 53 1,-17-36-1,-1 0-15,1 0 16,-18 1 0,18-19-1,-1-52 1,-17 0 0,18 17-16,-18-35 15,0-17 1,0 52-1,0 53 1,0 1 0,0 34-1,18 1 1,-1-54 15,18 1-15,18-53-1,-17-54 1,-19-34 0,-34 17-1,-19 53 1,19 36 0,-19 17-1,19 35 1,17-17-1,0 17 1,35 18 0,0 17-1,18 18 1,-35-35 15,0-35-31,-18 35 16,17-18-1,1-35 1,-18-17 0,0-1-16,-18-17 15,1-36 1,-19 18 0,1 36-1,17-1 1,18 0-1,36 18 17,17 0-17,-36 0 1,19 18-16,-1-18 31,-18 0-15,-52 0-1,18-18 1,-19 18 0,19 36-1,17-19 1,0 1 0,17 17-1,19-17 1,-19 17-1,18-17 1,-17-18 15,-18 17-15</inkml:trace>
  <inkml:trace contextRef="#ctx0" brushRef="#br0" timeOffset="-168594.65">28452 13441 0,'17'0'16,"-34"0"-16,52-18 0,-18 18 0,1 0 15,0-17-15,17 17 16,-35 35 0,0 18-1,0-36-15,18 54 16,17 35-1,18 35 17,-18-53-17,-17-35-15,17 18 16,0-19 0,-17-34-1,-71-53 1,-18-36-1,36 36-15,-71-88 16,1-89 0,69 18-1,89 35 1,35 71 0,89-18-1,17 88 1,-35 54 15,-124-1-31</inkml:trace>
  <inkml:trace contextRef="#ctx0" brushRef="#br0" timeOffset="-167775.15">28575 13741 0,'0'0'0,"71"-53"15,-19 35 1,90-70 0,-37 35-1,-34 18-15,17-1 16,36 19 0,-71 17-1,-53 17 16,-18 1-31,-35 17 32,-18 18-17,19 0 1,16 18 0,19-18-1,34 17 1,71-52-1,36-36 1,-54-35 0,-34-35-1,-54 0 1,-52 17 0,-19 89-1,36 0 1,36 35 15,52 17-15,89-35-1,17-35 1,-53-35 0,0-35-1,-53-36 1,-35 35-1,0 36 1,-17 53 0,-1 52-1,18 36 1,0-18 0,18-53-16,35 18 15,35 18 16,0-71-15,-53-71 0,-35-17-1,-70-35 1,-54 52 0,1 89-1</inkml:trace>
  <inkml:trace contextRef="#ctx0" brushRef="#br0" timeOffset="-167460.03">30233 13353 0,'-18'-18'31,"18"0"-15,18 18-16,0 18 15,17 35 1,-17-35-16</inkml:trace>
  <inkml:trace contextRef="#ctx0" brushRef="#br0" timeOffset="-167307.03">30251 13794 0,'0'0'0,"35"-18"31,-35-17-15,18-1-1,-36 19 1,0 17-16</inkml:trace>
  <inkml:trace contextRef="#ctx0" brushRef="#br0" timeOffset="-166375.28">28310 12188 0,'18'-17'0,"-36"34"16,36-52-16,-18 18 0,18-1 0,-1-17 31,1 35 1,-18 17-32,0 19 15,0 52 1,0 35-1,18-35 1,-18-35-16,0 18 16,0-36-16,17 0 15,-17 18 1,0-70 31,0-19-47</inkml:trace>
  <inkml:trace contextRef="#ctx0" brushRef="#br0" timeOffset="-165506.96">28769 12100 0,'18'-17'16,"-36"34"-16,36-52 0,-18 17 15,0 1-15,17-1 16,-17 0 0,0 1-1,18-1 1,-36 18 15,-17 18-15,17-1-1,-17 1 1,17 17 0,1-17-16,-1 17 15,18-17-15,-35 52 16,17 36-1,18 0 1,18-18 0,0-35-1,17 0 1,35-35 15,36-18-15,-35-18-1,-36 1-15,18-19 16,-35 1 0,-54-18-1,-87 18 1,35 35 0,-36 17-1,36 19 1</inkml:trace>
  <inkml:trace contextRef="#ctx0" brushRef="#br0" timeOffset="-164874.28">28205 11836 0,'-18'-18'15,"36"36"-15,-36-18 32,36 17-17,-18 1-15,0 17 16,0 53-1,-18 54 1,0 52 0,18-71-1,0-70 1,0 35 0,36 0-1,-19-52 1,1-36-16</inkml:trace>
  <inkml:trace contextRef="#ctx0" brushRef="#br0" timeOffset="-163922.39">28152 11889 0,'0'-18'16,"0"36"-16,0-54 15,17 36 1,1 0-16,0-17 31,17-1-15,-17 18-16,52-35 15,89 0 1,52-18 0,-17 17-1,-88 19 1,0-1 0,-88 18-1,-1 0 1,1 18-1,0-18 1,17 35 0,0-17-1,-52-1 32,-1 1-31,0 17-1,18 18 1,0 0 0,18-35-16,0 35 15,17 88 1,-35 17 0,-35 36-1,-1-17 1,36-89-1,0 18 1,18-36 0,0-52 15,-36-36 0,-53-17-15,-87 0-1,34 35 1,54 0-16,-89 0 16,-53 0-1,36 0 1,-1 17 0,72 1-1,52 0-15,-71-1 16,18-17-1,89 0 1,70 0 0,0 0-1,-18 0 1</inkml:trace>
  <inkml:trace contextRef="#ctx0" brushRef="#br0" timeOffset="-161554.02">30339 13317 0,'-18'-17'16,"1"17"-16,17-18 15,-18 18 1,0 0-16,18-18 16,0 36 15,18-18 16,0 0-32,-1-18 1,1 1 0,0 17-1,-1-18 1,-17-17 0,-35 17-1,0 36 1,17 0-1,0-1-15,18 1 16,0-1 0,0 1-1,18-18 1</inkml:trace>
  <inkml:trace contextRef="#ctx0" brushRef="#br0" timeOffset="-160969.56">30304 13688 0,'0'0'15,"-18"0"1,0 0 0,18 17-1,-17-17-15,17 18 16,0 0-1,0-1 1,17 19 0,1-19-1,17-17 1,-17-17 0,-18-36-1,0 35 1,-35 0 15,-18 36-31</inkml:trace>
  <inkml:trace contextRef="#ctx0" brushRef="#br0" timeOffset="-155388.16">28205 11924 0,'0'-18'94,"-18"18"-79,18 18 63,0 0-62,0-1-16,0 1 16,0 52-16,0 1 15,0-36 1,0 53 0,0 53-1,0-17 1,18-18-1,-18-36 1,17-52-16,1 35 16,0 0-1,17-18 1,-18-35 0,-34 0 109,-1 0-110,1 18 1,34-18 156,1 0-172,-18-18 15,17 18-15,1 0 32,-36 0 93</inkml:trace>
  <inkml:trace contextRef="#ctx0" brushRef="#br0" timeOffset="-128156.42">14922 8943 0,'-52'0'15,"104"0"-15,-122 0 0,35 0 16,52 0 78,1 0-94,0 0 15,-1-18-15,18 18 16,1-17-16,70-1 16,35-17-1,0-1 1,-71 19-1,-52 17 1,-36 0 47</inkml:trace>
  <inkml:trace contextRef="#ctx0" brushRef="#br0" timeOffset="-56392.9">21061 4692 0,'0'0'0,"0"-18"0,0 1 15,17 17-15,-17-18 16,18 36 47,-18-1-63,0 1 15,0 70 1,-18-17-1,18-18-15,0 35 16,0 18 0,18-18-1,17-53 1,-17-17 0,-18-36-1</inkml:trace>
  <inkml:trace contextRef="#ctx0" brushRef="#br0" timeOffset="-55175.48">21114 4621 0,'0'-17'78,"17"17"-78,-17 458 0,18-934 16,-53 511-16,105-70 15,-52 35-15,52-18 16,125 1 0,34-1 15,18 1-15,-53-1-1,-106 18 1,18-18-1,-53 18 1,-18 0 0,0-17-1,-52 17 204,17 17-188,-18-17-15,18 18 0,-18-18-1,18 18-15,0-1 16,-17 1-1,17 35 1,0 17 15,0-17-15,0 35 0,0 18-1,0-35 1,17-1-1,-17-34 1,0-1 0,-17-35 46,-1 0-62,0 0 16,1 0-16,-36 0 15,0 0 1,-35 0 0,-71 0 15,-88-18-15,53 18-1,106 0-15,-71 0 16,18 18-1,123-18 1,18 18 0,0-1-1</inkml:trace>
  <inkml:trace contextRef="#ctx0" brushRef="#br0" timeOffset="-47582.97">21519 4762 0,'-17'-17'0,"-1"17"16,18-18-1,-17 1 1,-1-1 0,-17 0-1,-1 18 1,19 0 0,-1 0-1,0 18-15,18 0 16,0-1-1,18 1 1,17-1 15,36-17-15,35 0 0,17 36-1,-17-1 1,-71-17-1,-35-1-15,18 1 16,-53 17 0,-36 1-1,-17-1 1,35-35 0,-53 0-1,36-35 1,-1-1-1,71 19 1,0-1 0,35-17-16,36-18 31,35-18-15,-18 18-1,-35 18 1,-36 0-1,-17 17 1,-35-17 0,0 35-1,17-18 1,1 18-16,-1 0 16,-53 18-1,19-1 1,16 1-1,19 0-15,-1-18 32,0 0 46,1 0-63,-1 0 1,0 0 31,1 0-31,-1 17-1,0-17 1,1 18-1,17 0 1,35-1 15,-17 1-15,-1 0-16,19-1 16,34 1-1,1-1 1,-1 1-1,-17 0 1,18 17 0,-1-17-1,19 17 1,-36 0 0,-36-35-1,-17 36 1,0-1-1,-53 0 17,18 0-17,0-17-15,-36 0 16,-52-1 0,-1-17-1,36-35 1,53 0-1,35-18 1,17 0 0,36 18-1,-17-1 1,-19 19-16,36-19 16,0-34-1,0 17 1,-18 0-1,-17 35 1,-18-17 15,0 0-15,-35 17 0,17 18-1,-35-17 1,-18 34-1,19 1 1,-1-1 0,35 1-1,-17 0 1,35-1 0,-18 1-1,18 0 16,-18-18-15,36 0 31,-18 17-31,0 1 15,0 0-16,18-1 1,-1-17-16,19 18 16,-1-1-1,18 1 1,0 0 0,0-1-1,0 1 1,35 17-1,-18-17 17,-17 17-17,-53 1 17,-70-19-17,-1-17 1,36 0-16,-53 0 15,-18 0 1,35-17-16</inkml:trace>
  <inkml:trace contextRef="#ctx0" brushRef="#br0" timeOffset="-37973.17">21149 5944 0,'18'0'31,"-18"18"16,0 0-31,0-1-16,0 1 15,-18 17-15,18 36 16,0 52 0,0-52-1,0-18 1</inkml:trace>
  <inkml:trace contextRef="#ctx0" brushRef="#br0" timeOffset="-36982.96">21096 5927 0,'0'0'15,"18"-18"-15,-1 0 0,1 1 16,53-19 0,-19 19-1,-16-1-15,52 1 16,35-1-1,-17 18 1,0-18 0,-35 18-1,-1 0 1,-17 0 0,-18 0 15,-17 0-16,-18 18 79,0 0-78,-18-18-1,18 17-15,0 1 0,-17-1 16,17 36 0,-18 0-1,18 35 1,18 1 0,-18-36-1,17-36 1,-17 19-1,18-1 1,-36-35 15,1 0-15,-1 0 0,-17 0-1,0 0 1,17 0-16,-17 0 15,17 0-15,-17 0 16,-1 17 0,-34-17-1,-1 18 17,1 0-17,35-1-15,-36-17 16,0 18-1,1-18 1,17 0 0,35 0-1,1 0 1,-1 0 0,0 0-1,18 18 16</inkml:trace>
  <inkml:trace contextRef="#ctx0" brushRef="#br0" timeOffset="-34617.36">21837 5962 0,'0'-18'0,"-18"18"15,1 0 1,-1 0-1,0 0-15,1 18 16,-1 0 0,0 17 15,-17 0-15,18 0-1,17-17-15,-18 17 16,0 18-1,18-17 1,0-1 0,18-35-1,0 17 1,17-34 0,0-1-1,18-35 1,-35 36-1,-1-36 1,1 0 0,-53 0 15,-1 18-15,-34 17-1,-1 36 1,-17 34-1</inkml:trace>
  <inkml:trace contextRef="#ctx0" brushRef="#br0" timeOffset="-12678.22">18098 6826 0,'17'0'15,"-34"0"-15,34-17 16,-34-19 0,-19 1-1,19 17 1,-1 1-16,0 17 16,-17-35-1,0-36 1,35-35-1,17 18 1,54-71 0,17 18-1,-17 35 17,-1 53-17,-52 53 1,0-17-16,-1-1 15,1 18 1,-18-18 0,0 36-1</inkml:trace>
  <inkml:trace contextRef="#ctx0" brushRef="#br0" timeOffset="-12194.75">17780 6473 0,'-18'0'0,"18"-17"16,-17-18 0,34 52 31,-17 1-47,0-1 15,0 19-15,0 17 16,0 35-1,18 0 1,0-35 0,-1-18 15,1-35-31,17 0 16,18-17-1,35-19 1,-35 1-1,-35 17-15,17 1 16,0 17 0</inkml:trace>
  <inkml:trace contextRef="#ctx0" brushRef="#br0" timeOffset="58737">5962 14482 0,'-18'0'16,"36"0"-16,-71 17 0,18-17 16,17 18-16,0-1 15,1-17-15,-18 18 16,-36 17 0,-17 18-1,17-17 1,36-36 15,35 17-15,53-52-1,88 0 1,88-36 0,-70 36-1,88-36 1,-71 36-1,-70 0 1,-88 35 0,-53-18 15,-18 0-15,17 18-1,19-17-15</inkml:trace>
  <inkml:trace contextRef="#ctx0" brushRef="#br0" timeOffset="59067.14">6332 14235 0,'336'141'219,"-372"-106"-219,-34-17 0,-36-159 0,159 317 0,-230-405 15,283 476-15,-176-230 0</inkml:trace>
  <inkml:trace contextRef="#ctx0" brushRef="#br0" timeOffset="62221.39">2011 15487 0,'0'0'16,"-18"0"-16,1 0 0,-1-18 15,-35 18-15,18 0 16,-18 0 0,18 0 15,-1 36-16,-17 34 1,18 36 0,0 70-1,52-17 1,54-35 0,17-89-1,36 0 1,17-88-1,-53-35 1,-70-71 0,-36 53-1,-70-35 1,17 71 0,18 35 15,36 17-16,34 18 1,54 53 0,17 70-1,-17 18 1,-36-35 0,-35-71-16,17 1 15,1-19 1,-18-87-1,-18-89 1,-17 36 0,18-1-1,17 124 1,17 88 15,18-17-15,-35-18-16,36 17 15,17-17 1,-18-35 0,0-36-1,-17-35 1,-18-70 0,-18-18-1,18 53 1,18 141 15,0-18-31,-1 35 16,18 19-1,36-37 17,-36-52-17,18-17 1,-35-71-1,-18-71 1,-53 35 0,35 71-1,18 36 1,36 87 0,34 72-1,1-37 1,35 54-1,-36-53 1,-17-53 0,-53-36-1,-18-69 17,-35-19-17,-52-105 1,-19-18-1,71 88 1,0-18 0,53 54-1,71 34 1,17 54 0,-17 17-1,-1 71 1,-52 18-1,-53-1 1,-1-52 0,19-54-16,-19 1 31,1-18-31,17-53 16</inkml:trace>
  <inkml:trace contextRef="#ctx0" brushRef="#br0" timeOffset="62888.28">3581 14781 0,'-18'-17'0,"36"34"0,-54-52 16,19 17-16,-36-17 15,0 0 1,35 35-16,-17 0 15,-18 18 1,35 34 0,18 1 15,0-17-31,53 34 31,53 1-15,18-18-1,-54 0 1,-34-36-16,-1 1 16,0 17-1,-70 0 1,-53-17 0,17-18-1,-35-53 1,36 0-1</inkml:trace>
  <inkml:trace contextRef="#ctx0" brushRef="#br0" timeOffset="63121.85">3316 14711 0,'18'35'0,"-71"-88"0,88 71 0,-105-53 0,-19 17 16,36 0 15,36 18-31,-1 36 15,53 34 1,89 71 0,52 36-1,-70-72 1,0 54 0,-71-35-1,-35-89-15</inkml:trace>
  <inkml:trace contextRef="#ctx0" brushRef="#br0" timeOffset="63555.39">3687 14711 0,'17'-35'16,"-34"70"-16,34-106 0,1 54 16,-18-19-16,17-17 15,-17 36-15,0-18 16,-17-1 0,-1 36-1,18 71 1,18-1-1,-18-34-15,35 52 16,-17 35 15,-1-17-15,1-53 0,0-18-1,52-52 1,18-72-1,18-34 1,-70 52 0,-19 54-16,-17-1 0</inkml:trace>
  <inkml:trace contextRef="#ctx0" brushRef="#br0" timeOffset="63789.68">3792 14693 0,'0'0'0,"-17"-35"16,-1-18-16,18-18 16,0 54-16,0-18 15,18 52 17,35 89-17,17 88 1,18 0-1,-17-70 1,17-19 0</inkml:trace>
  <inkml:trace contextRef="#ctx0" brushRef="#br0" timeOffset="64191.52">4533 15064 0,'0'-18'0,"0"36"0,18-54 16,-1 19-16,1-1 0,0 0 15,17 18 1,-17 53-1,-18 0 1,-53 71 0,-18-1-1</inkml:trace>
  <inkml:trace contextRef="#ctx0" brushRef="#br0" timeOffset="69562.23">4692 13899 0,'0'-17'16,"0"34"-16,0-52 16,-18 18-16,18-1 15,-17 0 1,-1-17-1,0 17 1,-17 18 15,17 71-15,1-1 0,17-17-16,0 36 15,0-37-15,35 54 16,-17-53-16,35 35 15,70 36 1,-17-89 0,53 0-1</inkml:trace>
  <inkml:trace contextRef="#ctx0" brushRef="#br0" timeOffset="69862.5">5151 13794 0,'0'0'16,"0"-18"-16,0-17 0,-18-1 15,0 19 1,1 34-1,-1 1-15,0 70 16,18 89 0,36-19-1,-1-16 1,0-72 0,-17-35-1</inkml:trace>
  <inkml:trace contextRef="#ctx0" brushRef="#br0" timeOffset="70029.22">4904 14129 0,'0'0'16,"-18"-18"-16,0 0 16,18 1-1,18-1 1,17 18-1,-17-17-15,0 17 16</inkml:trace>
  <inkml:trace contextRef="#ctx0" brushRef="#br0" timeOffset="70229.65">5362 13952 0,'0'0'16,"18"-17"-16,-18-36 16,-18 53-1,1-35 1,-1 52 0,18 1-16</inkml:trace>
  <inkml:trace contextRef="#ctx0" brushRef="#br0" timeOffset="71531.2">5521 13776 0,'-18'0'15,"36"0"-15,-53 0 0,17 0 32,36 0-17,-1 18 1,1 17 0,0 0-1,-1 18 1,19-18-1,-19-35 1,1-17-16,-1-19 16,-17 19-1,18-54-15,-36-35 32,-17 18-17,0 53 1,0 35-16,-18 18 15,0 70 1,18 35 0,52-17-1,36-53 1,35 0 0,18-18-1,18-70 1,-36-36-1,-71 1 1,-17-89 0,-53 18-1,1 35 17,16 71-17,19 17-15,-19 18 16,1 53-1,17 18 1,36 17 0,17-18-1,1 36 1,17-35 0,-18-18-1,-18-53 1,1 0-16,0-53 15,17-53 1,-17-18 0,-54 1 15,19 88-15,-1 35-1,18 70 1,35 36-1,36-18 1,-18-70 0,0 0-1,-18-36 1,-35-35 0,-53-35-1,-35-18 1,35 53-1,35 53 1,36 35 0,35 1-1,35-1 1,-17-17 15,-1-36-15,-70-17-1,-17-18 1,-36-18 0,0 71-1,17 35 1,36 71 0,18 0-1,35-35 1,18-36-1,-54-35 1</inkml:trace>
  <inkml:trace contextRef="#ctx0" brushRef="#br0" timeOffset="71799.45">5962 13264 0,'0'0'0,"-18"-70"31,18 52-31,-17 18 16,17-17-16,17 34 31,36 36-15,53 35-1,-18 1 1,-52-54-16,34 71 15,-35 70 1,-70 0 0</inkml:trace>
  <inkml:trace contextRef="#ctx0" brushRef="#br0" timeOffset="72582.5">4304 14534 0,'0'0'0,"-18"0"16,18 18-16,-17-18 0,-1 35 16,0-17-1,1 0 1,34-18 15,-17-18-31,53-17 16,-17-1-1,-19 19-15,36-18 32,0-1-17,-18 19 1,-17-1-16</inkml:trace>
  <inkml:trace contextRef="#ctx0" brushRef="#br0" timeOffset="72949.7">4480 14129 0,'0'-18'15,"0"36"-15,0-54 0,0 19 16,18 17 15,-18 17-31,18 36 31,-18 0-15,0-17-16,17 17 16,1 35-1,-1-35 1,1-36-1,17-34 1,-35-19 0,36-17-1,-36 1 1</inkml:trace>
  <inkml:trace contextRef="#ctx0" brushRef="#br0" timeOffset="73166.45">4516 14164 0,'0'0'16,"-18"0"-16,0-18 15,1 1 1,-1 17 0,71 35-1,35 53 1,-17 0-1,-18-35-15,17 36 16,-17 16-16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3-19T10:11:07.9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5980 5980 0,'0'0'16,"0"-18"-16,17 18 16,1 18-16,-1-18 15,1 35 1,-18 71-1,18 35 1,-1 53 0,19-53-1,-36-88-15,35 53 16,-17 17 0,17-70-1,-70-71 16,17-17-15,-17-35 0,-54-124-1,37-36 1,34 19 0,53 122-1,36-16 1,70 52-1,18 53 1,-89 53 0,-35-36-16</inkml:trace>
  <inkml:trace contextRef="#ctx0" brushRef="#br0" timeOffset="500.97">6015 6526 0,'0'0'0,"-124"18"15,89-36 1,35 1 15,35-1-31,36-17 16,123-36 0,53 1-1,-35 34 1,-124 19-1,-53 17 1,-53 17 0,-17 36-1,-35 36 1,-1 16 0,53-52-1,36 18 1,35-36 15,35-17-15,-17-53-1,-36 17-15,18-35 16,-35-53 0,-54 0-1,-52 71 1,35 70-1,-35 53 1,53 18 0,52-53-1</inkml:trace>
  <inkml:trace contextRef="#ctx0" brushRef="#br0" timeOffset="834.39">6756 6632 0,'53'-17'0,"-106"34"0,264-123 15,-105 1 1,-53 52-1,-53 35 1,0-17 0,-18 17-16,-17 18 15,-35 35 1,17 36 0,53-1-1,17-34-15,1 34 16,70 1-1,36-18 1,-1-71 0,-52-17-1,-36-71 1,-88-35 0,-70 70-1,17 71 1,53 18-1,-18 53-15</inkml:trace>
  <inkml:trace contextRef="#ctx0" brushRef="#br0" timeOffset="1186.64">8255 6156 0,'0'-53'16,"0"106"-16,-18-141 0,1 35 16,-1-18-16,0 18 15,18 36 1,-35-1-1,-18 36 1,-17 105 0,17 71-1,53-35 1,70 53 0,54-54-1,17-52 1</inkml:trace>
  <inkml:trace contextRef="#ctx0" brushRef="#br0" timeOffset="1635.52">8767 6368 0,'17'-36'15,"-34"72"-15,52-125 0,-35 54 0,17-71 16,-34 18 15,-1 53-15,1 35-16,-36 17 15,-36 89 1,1 53 0,53-18-1,35-70 1,18-36-16,-1-17 15,54-54 1,-1-52 0,1-53-1,-36 53 1,0 17 0,1 89 15,17 70-16,-18-17 1,0 52 0,-17-17-1,-1-88-15</inkml:trace>
  <inkml:trace contextRef="#ctx0" brushRef="#br0" timeOffset="1835.32">9278 6685 0,'35'-17'16,"-70"34"-16,106-52 0,-54 17 0,36-35 15,0 0 1,-18 36 0,-35 52-1,-17 0 1,-19 36-16,-16 52 15</inkml:trace>
  <inkml:trace contextRef="#ctx0" brushRef="#br0" timeOffset="2335.69">9966 5909 0,'0'-18'0,"0"36"0,0-71 0,0 18 16,0 17-16,0 1 0,0-1 15,0 36 1,0 52 0,18-17-1,-1 70 1,19 72-16,-1-37 31,-18-87-15,1-54-1,-18-52 1,18-53 0,-1-18-1,19 18 1,17 70-1,17 18 1,36 53 0,-18 18-1,-53-1 1,-35-34 0,-17 34-16,-89 1 15,-35-36 16,70-35-31</inkml:trace>
  <inkml:trace contextRef="#ctx0" brushRef="#br0" timeOffset="2604.33">10460 5821 0,'0'0'0,"18"-18"0,-1 1 15,1-36 1,-1 17 0,1 36-16,17-17 15,36 34 1,17 72 0,-17 69 15,-36-34-16,-35-54-15,-18 71 16,-52 53 0</inkml:trace>
  <inkml:trace contextRef="#ctx0" brushRef="#br0" timeOffset="2886.88">11236 6438 0,'18'0'16,"-36"0"-16,36-17 0,-1-1 15,1 0-15,0 18 16,-1 18 15,-52 35-15,17 0-1,1-36-15,-1 1 0</inkml:trace>
  <inkml:trace contextRef="#ctx0" brushRef="#br0" timeOffset="3053.51">11324 6068 0,'0'-36'16,"0"72"-16,-17-89 0,17 18 15,-18 17-15,0 0 16,18 1-16,36 17 16,-1 0-1</inkml:trace>
  <inkml:trace contextRef="#ctx0" brushRef="#br0" timeOffset="4171.22">25171 4992 0,'0'-35'16,"0"70"-16,17-106 0,-17 36 15,0-18 1,-17 53 0,-1 0-1,18 18 32,18-1-47,-18 19 16,17-1-16,19 88 15,17 124 1,17 36 0,18 87-1,-17-105 1,-54-124 0,36 159-1,-17 158 1,-72 36-1,-69 0 1,34-177 0,-17 142-1,53-106 1,52-159 0,-17-141-16</inkml:trace>
  <inkml:trace contextRef="#ctx0" brushRef="#br0" timeOffset="5357.69">24924 4974 0,'17'-35'0,"1"17"15,-18 1-15,18-19 16,17-17 0,18 18-1,17 0 1,177 0 0,177-1-1,158 1 1,-124 0-1,-246 17-15,229-35 16,123 0 0,-193 0 15,-195 18-15,-140 35-1,-36 18 16,17 17-15,1 18 0,-18-35-16,0 52 15,-18 106 1,-17 89 0,-18 88-1,18-89 1,-1 177-1,36 53 1,53 35 0,-35-176 15,0-159-31,-1 159 16,-34 141-1,-1-71 1,0-88-1,-17-176 1,-35 0 0,-19-71-1,1-53 1,0 1 0,35-19-1,-53 19 1,-35-19-1,-106 1 1,0-1 0,106-17-1,-212-17 1,-299-18 0,-19-18-1,177 35 1,318 0-1,35 1 1,141-19 0</inkml:trace>
  <inkml:trace contextRef="#ctx0" brushRef="#br0" timeOffset="6357.42">25188 5697 0,'-17'0'0,"34"0"0,-70 0 15,36 0-15,-1 0 16,0 0-16,1 18 15,52-18 17,71 0-17,0 18 1,-36-18-16,107 17 16,-71 1-16,123-18 15,194-18 1,106-17-1,53 0 1,-158 17 0,158-17 15,-141 0-15,-212 17-1,-158 18 1,-107-18-1,-69 18 1,52 0-16</inkml:trace>
  <inkml:trace contextRef="#ctx0" brushRef="#br0" timeOffset="7725.63">25206 7108 0,'0'0'0,"-53"0"31,35-17-31,18-1 16,18 18 0,17-17-16,54 17 15,140-18 1,141 18-1,-70 0 1,-124 0-16,177 0 16,229-35-1,36 17 1,-54 18 0,-264 0-1,53 18 1,-159-1-1,-177-17 1</inkml:trace>
  <inkml:trace contextRef="#ctx0" brushRef="#br0" timeOffset="8392.54">27058 6526 0,'0'-17'0,"0"34"0,0-52 16,0 17-16,0 1 15,0-18 1,-18 17 0,-17-17-1,18 35-15,-36-18 16,-71-17-1,-17 52 1,18 36 0,34 0-1,72-18-15,-1 36 16,53 35 0,89-36-1,-1-70 1,-52-35 15,-1-53-15,-34-36-1,-36 36 1,0 71 0,0 70-1,35 52 1,0 1-1,18-35 1,-35-54 0,-1-17-16,19 0 15,-36-17-15</inkml:trace>
  <inkml:trace contextRef="#ctx0" brushRef="#br0" timeOffset="9276.9">26582 5045 0,'0'-18'0,"0"36"0,0-54 0,0 19 15,0-1-15,-18-17 16,18 17 0,-17 1-16,17-1 15,-36 53 16,19 71-15,17-18 0,0 53-1,17-17 1,19-36 0,-19-53-1,-17-17 1,0-71 15,0 18-15,0 0-16,0-18 15,35-18 1,54 36 0,52 52-1,-18 19 16,-70 17-15,-53 35 0,-123-18-1,-107-17 1,72-35 0</inkml:trace>
  <inkml:trace contextRef="#ctx0" brushRef="#br0" timeOffset="10194.9">25241 8184 0,'0'-17'0,"0"34"0,-17-52 16,34 35 15,19 0-15,69 18 0,-16-1-16,158 1 15,246 0 1,107-18-1,35 0 1,-212 0 0,-211 0-16,176-18 15,35 18 1,-246-18 0,-248 18 15,1-17-31</inkml:trace>
  <inkml:trace contextRef="#ctx0" brushRef="#br0" timeOffset="10895.1">25982 7938 0,'-18'0'0,"36"0"0,-53 0 31,17 0-31,1 0 16,-19 0 0,-34 0-1,17 0 1,35 0-16,-52 0 15,-19-18 1,1-35 0,35 0-1,53-18 1,18 36 0,17-35-16,53-1 31,36 18-16,35 71 1,-71 17 0,-53 89-1,-123 17 1,-18-18 0,36-70-1,52-18-15,-17-17 16,17 0-1,53-18 1,53 0 0,36 0-1,-71-18-15</inkml:trace>
  <inkml:trace contextRef="#ctx0" brushRef="#br0" timeOffset="11363.31">26194 7779 0,'-18'0'0,"36"0"0,-36-18 15,18 0 1,0 36 31,0 0-47,35 35 15,1-18 1,-19-35-16,71 18 31,-35-36-31,36-35 32,-19-53-17,-70 53 1,-53 0-1,-53 71 1,-35 35 0,35 35-1,71-17 1,18 35 0,69-18-1,54-18 1,0-34-1,-53-36-15,53 0 16,0-36 0</inkml:trace>
  <inkml:trace contextRef="#ctx0" brushRef="#br0" timeOffset="11663.43">26705 7514 0,'0'-17'0,"18"-19"16,0 19-1,-18-19 1,17 19 0,-17 34-1,0 36 1,-17-17-16,17 69 15,0 54 1,17 0 0,1-89-1,-1-34 1,19 17 0,-19-36-16</inkml:trace>
  <inkml:trace contextRef="#ctx0" brushRef="#br0" timeOffset="11831.75">26511 7902 0,'-35'0'0,"17"0"0,71 0 0,-106-17 16,36-1-16,52-17 16,36 17-1,87-17 1,19 17-1</inkml:trace>
  <inkml:trace contextRef="#ctx0" brushRef="#br0" timeOffset="16153.84">27464 7761 0,'0'0'0,"0"-18"16,-18 18-16,-17-35 15,-36 0 1,18 35-1,-17 18 17,-1 17-17,1 18 1,34 0 0,1-18-1,35 18 1,18-35-1,35-18 1,0-18 0,-36 0-16,36-17 15,0-18 1,-35 0 0,-1 35-1,-17 36 1,-17 35-1,17 18 17,35-18-17,0-18 1,53-35 0,36-18-1,-18-70 1,-53-53-1,-53 17 1,0-17 0,-18 88-1,0 89 1,1 52 0,17 35-1,35 18 1,18-52 15,-35-36-15,-18-71 15,0 0-31,-18-35 16,-17-35-1,-1 70 1,19 18-16,-19 0 15,-34 53 1,17 36 0,35-19-1,18-35 1,71-17 0,35-18-1,35-70 1,-35-54 15,-53 36-15,-36-53-1,-34 53 1,-1 52 0,0 19-1,18 34 48,0 1-48,0 0 1,0 17-16,0 53 16,0 0-1,0-53-15,0 71 31,0-53-15,18-17 0,0-36-1,-18-18 1,0-35 0,0-35-1,-18 35 1,-35 35-1,18 36 1,0-1-16,-1 36 16,19 0-1,34-17 1,54-1 0,-18-35-1,0 0 1,-18-18 15,-35-52-15,0-19-1,0 54 1,0 18 0,35 34-1,36 36 1,-18-18-1,17 36 1,-34-18 0,-36 0-1,-36-36 1,1 1 0,-18-36-1,18-52 16,52-54-15,1 36 0,53 0-1,-1 88 1,-35 106 0</inkml:trace>
  <inkml:trace contextRef="#ctx0" brushRef="#br0" timeOffset="17169.27">23548 8255 0,'0'0'0,"-18"0"16,1-18-16,-19 18 15,19 0 1,-1 0 0,36 0-1,-1 0-15,36 0 16,106 0 0,88-17-1,35-1 16,-141 0-15,-70 18-16,17 0 16,-35 0-1,-88 0 17,17 0-32,-35-17 15</inkml:trace>
  <inkml:trace contextRef="#ctx0" brushRef="#br0" timeOffset="17469.68">24324 8096 0,'-18'-17'16,"36"34"-16,-53-34 0,-1-1 15,-52-17 1,35 17 0,71 18 30,17 0-46,36 18 16,105 17 0,-35 18-1,-88 0 1,-88-18 0,-88 36-1,-36-18 1,0 17-1,124-52-15</inkml:trace>
  <inkml:trace contextRef="#ctx0" brushRef="#br0" timeOffset="18222.64">21414 8361 0,'0'0'0,"0"-18"15,17 18-15,-17-17 16,53 17-1,-18 52 1,18 72 0,-35-36-1,-18-35-15,35 35 16,-17 18 0,0-53 15,-18-71-16,0-17 1,-71-88 0,0-89-1,36-17 1,35 123 0,18 71-16,17-36 15,89 18 1,-1 35-1,1 54 1</inkml:trace>
  <inkml:trace contextRef="#ctx0" brushRef="#br0" timeOffset="19137.74">21237 8643 0,'0'0'0,"-53"0"0,36 0 16,-19-53 0,72 0-1,-19 36-15,89-54 16,106 18 0,35 0-1,-18 53 1,-88 0-1,-88 0 1,-35 0-16,-18-17 47,-18 17-47,0 0 16,1 0-1,17 17 16,-18 54-15,18 17 0,18-53-16,-1 53 15,36 18 1,0-53 0,-17-53-1,-36-53 1,-18 36-16,-17-72 15,-54-34 1,1 17 0,35 53-1,36 36 1,34-19 15,72 1-15,52 17-1,17 1 1,-69 52 0,-1 36-1,-53 34 1,-35 54 0,0-53-1,0 0 1,35-53-1,36-36 1,-1-52 0,-34 17-16,52-52 15,35-89 17,-34 0-17,-125 71 1,-70 53-1,36 35-15,-89 0 16,-88 53 0,106 53-1,106-1 1</inkml:trace>
  <inkml:trace contextRef="#ctx0" brushRef="#br0" timeOffset="22158.67">21131 9384 0,'0'-18'15,"0"1"1,18 17-1,0 0 79,-1 0-78,1 0-16,0-18 15,17 18-15,18 0 0,70-18 32,159-17-32,71-18 31,-18 18-15,-141 17-1,-123 18-15,35-17 16,-36 17-1,-70 17 1,-53-17 0,18 0-1,-18 18 1,18-18 0</inkml:trace>
  <inkml:trace contextRef="#ctx0" brushRef="#br0" timeOffset="25044.46">23583 4798 0,'-17'0'15,"34"0"-15,-52-18 0,17 18 16,1 0-16,-19 0 16,1 0-1,17 0 1,36 0 31,70-18-32,36 1 1,-54-1-16,124 1 16,159-19 15,-35 19-16,-142 17 1,-123 0 0,-53 17-1,-53-17 1,0 0 0,18-17-1</inkml:trace>
  <inkml:trace contextRef="#ctx0" brushRef="#br0" timeOffset="25395.94">24183 4551 0,'0'0'16,"-35"0"-16,-18 0 0,-71-35 16,36 17-1,70 18 16,36 0-15,158 0 0,107 18-1,17 17 1,-159-18 0,-88 36-1,-142 18 1,-69 17-1,-19 18 1,89-18 0,53-35-1,35 18 1</inkml:trace>
  <inkml:trace contextRef="#ctx0" brushRef="#br0" timeOffset="44800.33">23477 6950 0,'-17'0'31,"-1"0"-15,0-18 0,1 18-16,-1 0 15,36 0 16,-1 0-31,36 18 16,-35-18 0,70 0-1,71 0 1,35 0 0,0-18-1,-106 0 1,18 18-1,-53 0 1,-35 0 0,-1 18-1,-34-18 17,-1 0-32</inkml:trace>
  <inkml:trace contextRef="#ctx0" brushRef="#br0" timeOffset="45350.31">23883 6703 0,'0'-18'16,"0"36"-16,0-53 0,-18 35 16,18-18-1,18 18 48,0 18-63,-1-18 15,54 17-15,88 18 32,-36-17-32,-52 0 15,35 17 1,-54-35-16,37 18 16,-19-1-1,-52 1 1,-53-18-1,-18 18 1,-71-1 0,1 36-1,52 0 1,36-18 0,17-17-16,1 0 15,-1 17 1,0 0 15</inkml:trace>
  <inkml:trace contextRef="#ctx0" brushRef="#br0" timeOffset="45917.88">24148 6791 0,'-18'0'0,"36"0"0,-36-18 16,18 1-16,0-1 31,0 36 0,-18-1-15,18 1 0,0 0-16,-17 17 15,17 0-15,-18 18 16,18 53-1,18-18 1,-1-35 0,1-53-1,-18-18 1,0-35 0,18-52-1,-18 52 1,17 35-1,-17-17 1,18 35 0,0 35-1,-1 18 1,1 0 0,17 0-1</inkml:trace>
  <inkml:trace contextRef="#ctx0" brushRef="#br0" timeOffset="56146.25">24183 4621 0,'0'-17'0,"0"34"0,18-52 0,-1 0 31,-34 17-15,-1 18-16,0 0 15,18-17 1,0 34 31,-17-17-47,17 18 15,0 17-15,0 0 16,-18 36 15,36 17-15,-1-35-1,-17-35-15,18 17 16,0-17 0,-1-18-1,1-53 1,-18-18 0,35-35-1,-17 36 1,-36 105 15,18-17-31,-35 35 16,17 52-1,1-34 1</inkml:trace>
  <inkml:trace contextRef="#ctx0" brushRef="#br0" timeOffset="79287.58">24236 8043 0,'0'0'0,"0"-17"15,0-1 1,0 0 0,0 36 46,-18-18-62,18 18 0,-17-1 16,17 19-16,-36 17 15,19 52 1,34-16 0,19-37-1,-1-34 1,-18 0 0</inkml:trace>
  <inkml:trace contextRef="#ctx0" brushRef="#br0" timeOffset="81690.32">5680 10248 0,'-18'-17'15,"36"34"-15,-36-52 0,18 17 0,0 1 16,0-36-1,0 35 1,0 0 0,18 54-1,-18 52 1,17 18 0,1-53-16,0 70 15,-1-70-15,19 71 16,34-1-1,-17-35 1,-18-70 15,-35-36-15,-53-70 0,-35-71-1,-18-52 1,53 69-1,36 90-15,-1-72 16,36-17 0,17 17-1,36 36 1,-1 71 0,-35 17-16,36 35 15,-53-17-15</inkml:trace>
  <inkml:trace contextRef="#ctx0" brushRef="#br0" timeOffset="81907.67">5398 10442 0,'0'0'0,"-53"18"0,-18 0 31,71-36-16,35 0 1,89-35 0,-1 0-1,-52 36-15,70-19 16,-88 19-16</inkml:trace>
  <inkml:trace contextRef="#ctx0" brushRef="#br0" timeOffset="83460.78">6473 10001 0,'-17'-17'15,"17"-1"1,-18 18-16,18-18 0,0 1 31,-17-1-15,-1 0 0,0 1-1,1 17 1,-19 17-1,19 1 1,-1-18-16,0 18 16,1 17-1,-1 36 1,18-1 0,18-17-1,-1 35 1,19-17-1,-1-18 17,-17-36-17,-1 1-15,1-18 16,35 0 0,0-53-1,-36-18 1,-17-17-1,-17 18 1,-54-1 0,-17 18-1,0 53 1,35 0 0,0 53-1,35 18 1,18-1-1</inkml:trace>
  <inkml:trace contextRef="#ctx0" brushRef="#br0" timeOffset="86512.62">6773 9842 0,'0'-17'0,"0"-1"15,0 1 1,-17 17-1,-1 0 32,0 0-31,18 17-16,-17-17 16,17 18-1,-18-1 1,1 36-1,17 18 1,0-18 0,0 53-1,35-36 1,0 1 0,0-36-1,-17-17-15,17-1 16,36 1-1,-1-18 1,-17-35 0,-35-18-1,-18-35 1,-18-18 15,-35 0-15,-17 53-1,17 53 1,-18 0 0,18 35-1,36 1 1</inkml:trace>
  <inkml:trace contextRef="#ctx0" brushRef="#br0" timeOffset="87932.86">7779 9278 0,'0'0'16,"0"-18"-16,17-17 31,-17 18-15,-17 17-16,-1 0 15,0 0 1,1 0 0,-1 0-1,-17 17 1,0 18-1,-1 1 1,1 17 0,17 0-1,1 35 1,-1 18 0,36 17-1,-1-52 1,1-19-16,17 19 15,18 35 1,35-18 0,-17-35 15,-18-18-15,18-35-1,-19-17 1</inkml:trace>
  <inkml:trace contextRef="#ctx0" brushRef="#br0" timeOffset="96489.95">6332 6332 0,'-53'0'0,"106"0"0,-158 0 0,69 0 16,1 0-16,-36 18 15,1 17 1,-18 36-1,35-18 1,0 53 0,70-1-1,89-16 17,53-36-17,-53-53 1,-53-18-16,70-35 15,1-53 1,-89-35 0,-141 0-1,0 70 1,-141 54 0,142 87-1,-1 71 1,88 36-1,71-89 1,88 0 0,88-70 15,18-89-15,-88 1-1,-106 17-15,35-35 16,-70-71-1,-124 53 1,-35 88 0,53 18-16,-142 89 15,125-1 1,69 18 0,89-18-1,18-53 1,-18-35-16,53 0 15,88-35 1,-53-18 0,-71-35 15,-70 35-15,-106 0-1,-88 35 1,18 36-1,70 52 1,89-17 0,69 18-1,72-1 1,70-17 0,-53-53-1,-88-17-15,53-19 16,0-69-1,-106-1 1,-89 53 0,37 35-1,-90 1 1,-52 69 0,71 54-1,123 35 1,53-52-1,88-19 1,53-52 0,18-89-1,-89 1 1,-88 17-16,18-53 16,-106-53-1,-141 124 1,-70 123-1,105 36 1,88-54 0,-17 124-16</inkml:trace>
  <inkml:trace contextRef="#ctx0" brushRef="#br0" timeOffset="97593.99">6421 9754 0,'0'-53'0,"0"106"0,-36-159 15,19 54-15,-72-54 16,-52 18 0,53 88-1,-35 35 1,-18 124-1,52 70 1,72-53 0,105 54-1,88-72 1,89-69 0,17-142-1,-105-53 1,52-124-1,-88-52 1,-141 71 15,-71 158-15,18 70-16,-105 89 16,-195 176-1,71 53 1,193-88-1,160-141 1,176-70 0,123-142-1,18-124 1,-141 36 0,-141 71-16,53-106 15,-106 123 1,0-88-16,-159 88 15,-194 247 1,53 35 15,-35 142-15,211-54 0,195-140-1,35-106 1,-54-36-16,72-35 15,87-106 1,-105-35 0,-124-17-1,-87 122 1,-125 107 0,-70 158-1,53 71 1,124-53-1,105-123 17,0-53-32,53-18 15,124-106 1,-18-71 0,-123 36-1,-54 53-15,-17-53 16,-123 17-1,-71 160 1</inkml:trace>
  <inkml:trace contextRef="#ctx0" brushRef="#br0" timeOffset="98942.97">10636 8731 0,'0'-17'16,"0"34"-16,0-52 0,0 0 16,0-1-1,0 19 1,36 17-1,34 17 1,1 1 15,-54 0-31,19 35 16,-1 35 0,-35-18-1,-35-17 1,-1-35-1,19-18-15,-19 0 16,1-53 0,-18-53-1,53 0 1,18 53 0,52 0-1,1 36 1,-36 17 15,-17 35-15,-18-17-1,-18-1 1,-17 36 0,17-17-1,-17 34 1,0 1-1,35-54 1,17-52 15,-17 0-31,36-36 16,-1-52 0,-17 35-1,-18 70 1,-53 124 15,-18 17 0,36 1-15,35-71 0,0-36-16,17 1 15,19-18 1,-1-88-1,-17-53 1,-18 35 0,-18 70-16,0-34 15,1 70 1,-1 123 0,18 1-1,0-71-15</inkml:trace>
  <inkml:trace contextRef="#ctx0" brushRef="#br0" timeOffset="99526.02">11218 8572 0,'18'-17'0,"-36"34"16,54-69-16,-36 34 0,17-17 16,-17 17-16,0-17 15,0 52 1,0 19 0,0-1-16,18 71 15,0 70 1,17-17 15,0-36-15,-17-87-1,-1-36-15,-34-36 32,-36-105-17,0 0 1,35 53-16,-35-71 15,18-17 1,35 88 0,35 35-1,1 53 1,-1 0-16,35 17 16,19 19-1,-72 69 16,-87 19-15,17-18 0,-35 17-1,52-70 1,36-70-16</inkml:trace>
  <inkml:trace contextRef="#ctx0" brushRef="#br0" timeOffset="99827.38">11536 8273 0,'17'-18'0,"-34"36"0,34-71 0,-17 35 16,18-17-16,-18 17 16,18-17-16,17-18 31,-17 53-16,-1 18-15,19 17 16,-1 88 0,0 71-1,0 36 1,-17-107 0,0 18-1,-18-70 1</inkml:trace>
  <inkml:trace contextRef="#ctx0" brushRef="#br0" timeOffset="100010.87">11606 8714 0,'-35'0'0,"70"0"0,-123-18 16,71 18-16,-1-18 15,18 1 1,0-19-1,106-52 1,35-18 0,0 36-1,-70 35 1</inkml:trace>
  <inkml:trace contextRef="#ctx0" brushRef="#br0" timeOffset="100444.67">11924 8414 0,'0'-18'15,"0"36"-15,18-54 0,-18 1 0,17-18 16,-17 36-16,18-19 16,17 1 15,18 35-16,0 35 1,0 36 0,-36-36-16,36 36 15,-17 70 1,-19 0 0,-17-70-1,-17-54 1,-19-34-1,-17-89 1,36-71 0,17-17-1,35 106 1,18 18 0,18 70 15,-54 17-31</inkml:trace>
  <inkml:trace contextRef="#ctx0" brushRef="#br0" timeOffset="100964.2">12823 7885 0,'0'0'15,"-17"-18"-15,17 0 16,0 1-16,-18-19 16,1-17-1,-19 36 1,1 34-1,0 36 1,-18 53 0,35 53-1,36 0 1,35-36 0,-18-70-1,36 53 1,70 35-1,-18-53 1</inkml:trace>
  <inkml:trace contextRef="#ctx0" brushRef="#br0" timeOffset="101545.88">13511 8061 0,'18'-35'0,"-36"70"0,54-106 15,-36 36-15,17 18 0,-17-36 16,-17 17 0,-1 1-1,-35 0 1,18 17-1,0 71 1,-1 0 0,-17 88-1,18 0 1,17-35 0,18-53-1,18-53-15,0 18 16,17-54-1,-17 19 1,17-54-16,18-88 16,-36 54-1,1-1 1,0 88 15,17 71-15,0 70-1,-17-52 1,35 35 0,-18-53-1,0-36 1,-17-34 0,-18-19-16</inkml:trace>
  <inkml:trace contextRef="#ctx0" brushRef="#br0" timeOffset="101979.03">13847 7426 0,'-18'0'16,"36"0"-16,-54 0 0,36 18 16,-17-18-16,-1 0 0,0 0 15,1-18 1,-1 0-1,18-35 1,53 18 0,53 17-1,35 107 17,-53 17-17,36 140 1,-89 1-1,-70-53 1,-36-70-16</inkml:trace>
  <inkml:trace contextRef="#ctx0" brushRef="#br0" timeOffset="102397.12">15275 7973 0,'18'0'0,"-36"0"0,36-18 0,0 18 16,-1 0-16,-17-17 0,18 17 15,-1 35 1,-17-18 0,0 19-1,-17-1 1,17 0-16,-35 1 0</inkml:trace>
  <inkml:trace contextRef="#ctx0" brushRef="#br0" timeOffset="102579.36">15293 7796 0,'0'0'0,"18"-53"15,-1 18-15,1-35 16,-18 17 0,-18 17-1,-17 54 1,0 35-1</inkml:trace>
  <inkml:trace contextRef="#ctx0" brushRef="#br0" timeOffset="103280.66">12065 9666 0,'0'-35'16,"0"70"-16,0-88 0,18 18 0,-18 0 16,0 17-1,0-17-15,0 17 32,17 53-17,1 36 1,35 105-1,-18 36 1,0-36 0,-17-87-1,-18-54-15,18 0 16,-18-17 0</inkml:trace>
  <inkml:trace contextRef="#ctx0" brushRef="#br0" timeOffset="103681.18">12100 9825 0,'0'0'16,"-53"-124"-16,0 1 16,18 88-1,18 35-15,-1-18 32,0 36-17,-17 35 1,0 70-1,-1 0 1,36-70 0,0-17-1,0-54 1,18-88 0,17-35-1,18 35 1,18 18-1,-18 35 1,-18 36 15,18 52-31,17 35 32,19 71-17,-54-88-15</inkml:trace>
  <inkml:trace contextRef="#ctx0" brushRef="#br0" timeOffset="104498.58">12188 10954 0,'18'-36'0,"-36"72"0,36-89 15,-18 70-15,-35 1 16,0 53-1,70 70 1,-18-18 0,1-52-16,53 88 15,-18-71 1,17-18 0,-17-70-1,-53-53 1,-53-88-1,-88-70 1,-35-1 15,52 53-15,107 106 0,69-17-1,90 34 1,34 19-1,-35 34 1,-123 36 0,-18-17-16</inkml:trace>
  <inkml:trace contextRef="#ctx0" brushRef="#br0" timeOffset="105351.89">11906 11377 0,'-35'0'0,"70"0"0,-88 0 15,36 0-15,52-53 32,36 18-17,-19 0-15,72-18 16,88-36 0,-18 19-1,-89 35 1,-87 52-1,-18 1-15,0 35 16,-53 35 0,36 18-1,34-36 1,1-34-16,35-1 16,-36-17-16,72-1 15,52-52 1,-18-18-1,-105-17 1,-89-54 15,-105 36-15,-36 53 0,53 52-1,89 1 1,52-1-1,53-17 1,54-52 0,-1-19-1,-18 18 1,36 18 0,18 35-1,35 35 1,-71 0-1,35 54 17,-70-1-17,-35 0 1,-18-35 0,17-18-16,-17 0 15,53 1 1,18-54-1,35-70 1,-53 0 0,-18-89-1,-123 19 1,-89 69 0,1 107-1,105 53 1,36 70-1,53 17 1</inkml:trace>
  <inkml:trace contextRef="#ctx0" brushRef="#br0" timeOffset="116946.43">10760 8767 0,'0'-18'0,"0"36"0,0-54 0,0 1 16,-18 35-1,0-18-15,18 1 0,-35-1 16,35-17 0,0-1 15,0-16-16,0 16 1,0 1 0,-17 35-1,34 71 1,18 52 0,1 53-1,-1-52 1,18 52-1,0-35 1,17-35 0,-52-88-1,17 0 1,-52-71 15,-36-36-15,-18 1-1,18 53-15,-35-71 16,-18-70 0,53-1-1,36-34 1,34 87 0,-17 71-16,18-35 15,0 18 1,35 52-1,-1 53 1,-16-17-16,34 17 16,18 18-1,-17-18 1,-53-17 15,-18 0-15</inkml:trace>
  <inkml:trace contextRef="#ctx0" brushRef="#br0" timeOffset="117546.97">10513 8925 0,'0'18'16,"0"-36"-16,-18 36 0,1-18 15,-1 18 1,-17-1 0,-1 1-1,19-18 17,52 0-17,53-53 1,71-35-1,35-18 1,-88 53 0,-18 0-1,-70 71 1,-89 35 0,-35 17-1,0 1 1,-52 17-1,34-35 1,71-18 0,36-35-1,34-18 17,19 1-32,16-1 15,90-52 1,-19 34-1,-88 19 1,-17-1-16,-36 18 16,-52 35-1,-36 1 1,53-19 0,18 1-16,17 0 15</inkml:trace>
  <inkml:trace contextRef="#ctx0" brushRef="#br0" timeOffset="130377.29">13723 8643 0,'-18'0'0,"36"0"0,-53 0 78,17 0-78,0 0 16,1 18-16,-1-18 16,-35 0-1,36 0 1,-1 0 0,18 17-16,-18-17 15,18-17 79,18 17-78,0-18 15,-1 18-31,1-18 15,0 1-15,34-19 16,72-34 0,-18 17-1,-53 18 1,-18 35-16,-17-18 16,-54 53 30,-17 1-46,36-36 16,-36 35 0,18-17-16,-1-1 15,1 18 1,0-35 0,35-17 30,17 17-46,-17-18 16,18 18 0,-18 18-1</inkml:trace>
  <inkml:trace contextRef="#ctx0" brushRef="#br0" timeOffset="-181054.59">18009 12312 0,'0'0'0,"-17"-18"0,-1 18 15,0 0 1,18 18 15,18 17-15,17 53 0,-17 18-1,-18-35-15,18 52 16,-18 71-1,17-70 17,1-54-17,-53-140 17,-1-89-17,-17-88 1,53 71-1,-17 87-15,17-52 16,35-17 0,18 34-1,53 54 1,-36 52 0,-17 18-16,0 18 15,-18 87 1</inkml:trace>
  <inkml:trace contextRef="#ctx0" brushRef="#br0" timeOffset="-180503.73">17657 12612 0,'0'0'15,"-18"0"-15,-17 0 16,70-53-1,106-35 1,71-36 0,-54 54-1,-69 52-15,52-17 16,-18 17 0,-88 53-1,-35 36 1,-52 17 15,-1-35-15,35-35-16,0 52 15,-35 18 1,53 1 0,0-19-1,18-35-15,53 1 16,87-19-1,19-70 1,-36-70 0,-123 17-1,-71-35 1,-106 53 0,-18 105-1,89 54 1,0 70-1,106-17 17,88-19-17</inkml:trace>
  <inkml:trace contextRef="#ctx0" brushRef="#br0" timeOffset="-180104.85">19032 12594 0,'18'-35'0,"-36"70"0,36-105 0,-18 34 16,0 1-16,18-36 16,-18 19-1,0 16 1,-18 72 0,-17 16-1,-1 54 1,54 35 15,53 1-15,17-90-1,-35-16-15,88-19 16,-53-52 0,-35-88-1,-71 17 1,-87-35-1,69 88-15,-70 17 16,-35 72 0,71 87-1,52-17 1</inkml:trace>
  <inkml:trace contextRef="#ctx0" brushRef="#br0" timeOffset="-179669.22">20479 12012 0,'17'-35'15,"-34"70"-15,52-88 0,-35 18 0,0 0 16,0-1 0,-18 19-1,1 34 1,-1 36-1,-17-17 1,0 87 0,-54 89-1,19-1 1,70-70 0,17-88-16,36 53 15,106 0 1,53-53-1</inkml:trace>
  <inkml:trace contextRef="#ctx0" brushRef="#br0" timeOffset="-178636.28">21237 12224 0,'18'-18'0,"-36"36"0,53-36 15,-35 36 17,0-1-32,0 19 15,0 52 1,0-18-1,0-34-15,0 17 16,0-18-16,0 0 16</inkml:trace>
  <inkml:trace contextRef="#ctx0" brushRef="#br0" timeOffset="-178468.85">21149 12012 0,'0'-35'0,"0"70"0,0-88 0,0 36 16,35-36-1,-17 53-15,17-36 16,18 36 0</inkml:trace>
  <inkml:trace contextRef="#ctx0" brushRef="#br0" timeOffset="-177801.96">21555 12330 0,'17'-36'16,"-34"72"-16,70-107 0,-36 36 15,1-18-15,0 0 16,52-88-1,1 35 1,-36 71 0,-17 17-16,17 36 15,-35 70 1,0 88 0,18 18-1,17-106 1,18-52-1,0-72 1,-18-105 0,-35 36-1,0 52-15,18-36 16,-18 54 0,0 123 15,35 71-16,18-71 1,35 0 0,53-88-1,0-70 1,-70-36 0,-36 36-16,-17-72 15,-18 54-15,-18-35 16,-35-1-1,0 142 1,35 53 0,18 123-1,53 35 1,18-35 15,35-71-15,-71-87-16</inkml:trace>
  <inkml:trace contextRef="#ctx0" brushRef="#br0" timeOffset="-177651.62">22525 12277 0,'0'0'0,"-35"-36"16,-36-17 0,71 1-1,71 16 1,17 19-1,18-1-15</inkml:trace>
  <inkml:trace contextRef="#ctx0" brushRef="#br0" timeOffset="-177082.81">23618 11924 0,'0'-18'0,"-17"1"15,34 52-15,-34-88 0,17 18 16,0-1-1,0 19 1,-18-1-16,1 18 16,-72 35-1,19 36 1,35-36 0,-36 71-1,36 35 1,35-53-1,35-52 1,0-36-16,1-18 16,52-70-1,-18-53 1,-34 0 0,-19 70-1,-17 53-15,18 18 16,-1 71-1,1 52 1,35 19 0,-35-54-1,35 0 1,-36-53 0</inkml:trace>
  <inkml:trace contextRef="#ctx0" brushRef="#br0" timeOffset="-176750.96">24448 12488 0,'35'-17'0,"-70"34"0,123-52 0,-53 17 16,0 1-16,1 17 15,16-18 1,-34 53-1,-71 36 1,-53 17 0,53-70-16</inkml:trace>
  <inkml:trace contextRef="#ctx0" brushRef="#br0" timeOffset="-176416.97">25964 11783 0,'0'0'0,"18"-18"0,0 1 16,-18-1-16,17 0 16,1 36-1,-18 52 1,-18 89 0,18-53-1,-17 35 1,17-88-1</inkml:trace>
  <inkml:trace contextRef="#ctx0" brushRef="#br0" timeOffset="-176249.67">25753 11624 0,'-35'-106'31,"70"212"-31,-70-229 0,35 105 16,70 0 0,-35 54-16</inkml:trace>
  <inkml:trace contextRef="#ctx0" brushRef="#br0" timeOffset="-175564.45">26370 11977 0,'0'0'0,"18"-18"0,17-88 15,-17-35 1,-1 71 0,-17 52-1,18-35 1,0 35-1,17 54 1,18 34 0,0 1-1,-18 35 1,0-18 0,-35-35-1,18-53 1,35-53-1,-18 0 1,71-53 0,-18 18 15,-35 88-15,-35 35-1,-18 1-15,17 34 16,36 54-1,53-36 1,18-88 0,-54-36-1,-52 1-15,35-71 16,-36-105 0,19-19-1,-19 107 1,-17 105-1,-17 124 1,-1 70 0,18 1-1,35-54 17,0 18-17,-17-70 1</inkml:trace>
  <inkml:trace contextRef="#ctx0" brushRef="#br0" timeOffset="-175399.2">27499 11836 0,'0'0'0,"-53"-88"15,18-1 1,35 54 0,0 17-16,53-17 15,70 17 1,71 1-1,-123-1 1</inkml:trace>
  <inkml:trace contextRef="#ctx0" brushRef="#br0" timeOffset="-174981.87">28240 11307 0,'-18'-18'15,"36"36"-15,-71-71 16,35 35-16,-17 0 15,17 1 1,36 87 0,0 54-1,-1 70 1,1-71 0,0 54-1,17-54 1,35-70-1,-17-71 1,-35 1-16,35-36 16,0-71 15,-53 19-15,-18 16-1,-35 54 1,-53 0-1,-17 70 1,52 36 0,36-18-1,17-1-15</inkml:trace>
  <inkml:trace contextRef="#ctx0" brushRef="#br0" timeOffset="-174580.73">29087 11077 0,'17'0'0,"-34"0"0,52-17 16,-35-1-16,17 18 15,19-18-15,-1 18 16,18 53-1,17 53 1,-17 88 15,-35-35-15,-89 88 0,-52 0-1</inkml:trace>
  <inkml:trace contextRef="#ctx0" brushRef="#br0" timeOffset="-168741.97">17833 13652 0,'0'-17'63,"0"-1"-32,0 1-15,0-1-1,-18 18 1,18-18-16,-17 18 16,-1 0-1,0 0 1,36 0 31,0 18-32,-1-18-15,1 0 16,0 0 0,17 0-1,-18 0 1,-17 18-1,0-1 32,-17-17-15,17 18-32,-18-18 15,-17 0 1,0 17-1,-1-34 1,19 17 0,-1 0-1,0 0 1,-17 17 0,-18 19 15,0-1-16,36-17-15,-1 17 16,0 18 0,71 0-1,53-18 1,35 0 0,-35-35-1,0 18 1,-53 0-1,-53 35 1,-35-18 0,-1 0-1,1 0-15,0-17 16,-18 17 0,-35 18-1,-1-35 1,37-18-1,-19-18 1,36 1 0,52-1-1,54 18 1,-1 18 0,19 70-1,-19 35 1,-35 18-1,-35-70 1,0-18 0,0-36-16</inkml:trace>
  <inkml:trace contextRef="#ctx0" brushRef="#br0" timeOffset="-120271.85">9137 8555 0,'-18'17'0,"36"-34"0,-53 52 0,17-17 15,0-18 1,1 0 0,-1 0 15,0-18-15,36 18 15,0 0-31,35-18 15,88-17 1,-35-18 0,-36 36-16,36-36 15,17 0 1,-17 18 0,-70 35-1,-19 0 1,-34 0 15</inkml:trace>
  <inkml:trace contextRef="#ctx0" brushRef="#br0" timeOffset="-119904.77">9507 8220 0,'0'0'15,"-53"-18"-15,36 18 16,-1 0-16,1-18 31,34 18-15,1 0 0,-1 0-16,36 0 15,71 18 1,35 0-1,-18 17 17,-88 0-17,-53 1 1,-71 69 0,-52 19-1,-1 17 1,54-70-1,52-19-15</inkml:trace>
  <inkml:trace contextRef="#ctx0" brushRef="#br0" timeOffset="-19457.34">9578 10037 0,'-35'17'0,"70"-34"0,-88 34 0,35-17 16,1 0-16,-1 0 16,0 18 15,18-1-16,-17 1 1,-1 17 0,71-52-1,88-36 1,0-18 0,-70 36-16,123-53 15,70-36 1,-87 36-1,-89 53 1,-141 52 15,-141 54-15,-88 35 0,88-36-1,123-34 1,-70 17-1,124-53 1,87-36 0,124-52-1,0 18 1,-88 34-16,70-34 16,1 17-1,-142 53 1,-123 53-1,0-18 1,-71 36 0,35-36-1,89-18 1</inkml:trace>
  <inkml:trace contextRef="#ctx0" brushRef="#br0" timeOffset="-18893.75">10160 9454 0,'-18'0'0,"36"0"16,-53-17-16,-18-1 16,35 18-1,1 0 1,17 18-1,0-1 1,17-17 0,54 0-1,-1 0 1,-34 0-16,52 18 16,53 0 15,-53 35-16,-35 17 1,-35 1 0,-18-18-1,-18 0 1,-53 17 0,-17 1-1,53-36-15,-71 53 16,-35 18-1,70-35 1,71-54 0,0 1-1,-17-18 17,-1 0-1,18 17-16,-17 1 1,17 0-16</inkml:trace>
  <inkml:trace contextRef="#ctx0" brushRef="#br0" timeOffset="184398.39">13494 8749 0,'0'0'0,"-18"0"16,0 18-16,-52 17 15,17-35 1,53 17-16,-35-17 16,105-35 30,1 0-30,-36 17-16,89-35 16,52-17-1,-17 17 1,-71 18 0,-70 35-1,-1 0 1,-34 17-1,-36 1 1,0-1 0,35-17-1,0 0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3-19T10:23:08.9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7902 5997 0,'0'-17'15,"-17"17"-15,34 17 0,-34-52 0,-19 17 16,36 1 0,-17-1-1,17 0 16,17 36-15,-17 0 0,0 17-1,0 0-15,18 36 16,-18 105 0,18 1-1,-1 34 1,1-52-1,0 106 1,17 52 0,18 18-1,-18-105 1,18 69 15,-18 1-15,0-35-1,-17-54 1,0-87 0,-18 35-1,17-71 1,-17-53 0</inkml:trace>
  <inkml:trace contextRef="#ctx0" brushRef="#br0" timeOffset="1726.35">7567 5856 0,'18'0'46,"-1"0"-30,1 0 0,0 0-1,35 0-15,88 0 32,-35-18-17,-36 18-15,71-17 16,159-1-1,53-17 1,17 0 0,-123 17-1,-123 0-15,123 1 16,105-1 0,-34 0-1,-89 1 1,-141-1-1,1 18 1,-72-17 0,-34 17 124</inkml:trace>
  <inkml:trace contextRef="#ctx0" brushRef="#br0" timeOffset="2852.96">10901 5574 0,'0'-18'16,"0"1"15,0 34 16,0 1-32,0 0-15,0-1 16,0 18-16,0 36 16,35 52-1,-17-34 1,-18-36-16,17 52 15,19 107 1,-1 17 15,-17-70-15,-18-88-16,17 87 16,18 89-1,1 18 1,-1-18-1,-17-106 1,-1-70-16,1 70 16,0 70-1,-1 36 1,1-88 0,-18-71-16,0 71 15,0 35 1,0-18-1,0-70 17,0-70-17,0-1 1</inkml:trace>
  <inkml:trace contextRef="#ctx0" brushRef="#br0" timeOffset="4804.33">8061 9402 0,'-35'0'16,"17"17"0,0 1-16,1-18 15,17 17 1,-18-17-1,36 18 1,35-18 0,70 0-1,89-18 1,-18 1 0,-88-1-16,141 1 15,141-1 1,53-17 15,17-1-15,-140 19-1,-177 17-15,123-18 16,72-17 0,-89 0-1,-106 17 1,-88 18-1,-18 0 1,-17 18 15,-18-1-15,17-17 0,-17 18-1</inkml:trace>
  <inkml:trace contextRef="#ctx0" brushRef="#br0" timeOffset="25397.6">11271 5574 0,'0'0'0,"-17"18"31,-1-18-15,0 0-1,1 17 1,-1-17-1,18 18 1,0-36 47,18 18-48,-1 0-15,19 0 16,-19-17-16,36 17 15,0 0-15,35 0 32,-35-18-32,71 18 15,34-18 1,1 1 0,-53 17-1,-71 0 1,18 0-1,0 0 1,-35 0 0,-36 0 46,0 0-46,-17 0-16</inkml:trace>
  <inkml:trace contextRef="#ctx0" brushRef="#br0" timeOffset="25896.81">11889 5362 0,'17'0'16,"-34"0"-16,34-17 0,-17-1 15,-17 18 1,-1 0-1,18 18 1,-18-18-16,18 17 16,0 1 15,18 0-15,35-1-1,53 1 1,-18-18-1,-35 17-15,17 1 16,19 0 0,-37 17-1,-34-17 1,-36 17 0,-17-17-1,-53 34 1</inkml:trace>
  <inkml:trace contextRef="#ctx0" brushRef="#br0" timeOffset="27347.65">7902 6350 0,'0'0'0,"-17"0"15,-1 0-15,0 0 32,36 0 46,0 0-78,17 0 15,-17-18-15,52 1 16,36-1 0,53-17-1,-54 17 1,-34 18-16,52-17 16,107-1-1,17 0 16,0 1-15,-106-1 0,18 18-1,-1 0 1,-34 0 0,-1 0-1,-35-18 1,36 1-1,-18-1 1,-36 0 0,-52 18-1,0 0-15,-1 0 16,1 0 0,0 0-16,17 0 15,0 0 16,-17 0-15,17 18 0,0-18-1,-17 0 1,-18-18 15,18 18-15,-1 0 15,-34 0 0,-1 18-15</inkml:trace>
  <inkml:trace contextRef="#ctx0" brushRef="#br0" timeOffset="28347.8">8361 6174 0,'0'0'0,"-18"17"31,18 1-16,-17-18-15,-1 18 16,18-1 0,18-17 15,-18-17-31,88-1 16,106 0-1,53-17 16,-71 0-15,-88 35-16,71-18 16,70 0-1,-35 1 1,0 17 0,-70-18-1,35 18 1,-18 0-1,0-18 1,-35 1 0,-53 17-16,52-18 15,37 1 1,-37-1 0,-34 18-1,-18 18 16,-18-18-15,18 0 0,-18 0-1,-17 0 1,0 0-16,-1 17 16,19-17-1,-19 0 1,1 0-1,-36 0 1,1 0 0,-1 0-1,-17 0 1</inkml:trace>
  <inkml:trace contextRef="#ctx0" brushRef="#br0" timeOffset="30084.59">14270 5415 0,'0'-17'15,"0"34"-15,0-52 0,0 17 16,0 1-16,-35-1 15,35 0 1,0 36 31,0 17-47,35 36 16,-17-1-1,-1-17 1,18 35-1,-17-35-15,17 71 16,54 105 0,-1 71-1,18 0 1,-54-106 0,19 106-1,-18-36 1,17-34-1,-17-125 1,0 54 0,-17-53-1</inkml:trace>
  <inkml:trace contextRef="#ctx0" brushRef="#br0" timeOffset="31434.6">14182 5309 0,'-18'0'47,"0"0"-16,36 0-15,0 0-1,-1 0 1,19-17 0,69-1-1,-34 18 1,-18-18-16,35 18 15,53-17 1,0-1 0,-35 18-1,-53-18 1,-18 18-16,1 0 16,17-17-1,-1-1 1,1 18-1,-17-17-15,52-1 16,71 0 0,-36 1 15,-35-1-15,-70 18-1,0 0-15,-1 0 16,71-18-1,36 1 1,35-19 0,-71 19-1,71-18 1,-18-1 0,-71 36-1,-35-17 1,-17 17-1,0 0 1,17 0 0,18 0 15,18-18-15,105-17-1,36-1 1,-36 19-1,-123 17 1,-71 0-16</inkml:trace>
  <inkml:trace contextRef="#ctx0" brushRef="#br0" timeOffset="33086.94">14517 5856 0,'-18'0'16,"1"0"-1,-1 0-15,-17 0 16,-36 0 0,36 18-1,17-18-15,53-18 32,36 18-17,-36 0 1,-17 0-16,35 0 15,53-18 1,70 1 15,53-18-15,1 17 0,-89 18-1,53-18 1,0 18-1,35-17 1,-70-1 0,70 0-1,-17 1 1,-36-1 0,-88 0-1,-35 18-15,0 0 16,0 0-1,-53-17 17,18 17 30,-1 0-62,1-18 16,0 18-1,-1 0-15,19-17 16,17 17 0,-1-18-1,-34 18 1,0 0 0,-18-18-1,17 18 1,19 0-1,17 0 17,-36 0-17,-17-17 1,0-1 31,0 0 0,0 1-32,0-1 1,0 0 0,-17-34-1,-19-1 1,19-18-1,-1 36-15,-17-18 32,-1-35-17,19 52 1,17 19 0,0-1-1,-18 0 16,18-17-15,0 18 0,0-1-16,0 0 15,0 1 1,0-1 0,0 36 46,0-1-46,0 1-1,0 17-15</inkml:trace>
  <inkml:trace contextRef="#ctx0" brushRef="#br0" timeOffset="34304.86">17127 4780 0,'0'0'15,"-17"-18"-15,-1 18 16,18 18 31,0 0-31,0-1-16,18 72 15,17 52 1,0-35-1,-17-54 1,35 54 0,-36-35-16,19 35 15,17 70 1,0 0 0,17 1-1,-17-54 1,18 71-1,-1-35 1,1-35 0,-36-54-1,-35-35-15,18 18 16,-18 36 0,17-19-1,19-17 1,-19-18-1,1-17 17,-18 0-17,17-18 17,-34 0 61,-1 0-61,18 17-17,-17-17 1,17 18-16,0-1 15,0 1 1,-18-18 0,18 18-1,-18-1 1,18 1 0,-35 17-1,-18-17 1,-17 0-1,34-1-15,-123 18 16,-17-17 0,-177 35-1,-105 18 1,123-18 0,158-18-16,-140 18 15,-36 0 16,141 0-15,124-18-16</inkml:trace>
  <inkml:trace contextRef="#ctx0" brushRef="#br0" timeOffset="38025.71">4639 11871 0,'0'-18'15,"35"-52"1,-17 52-16,0 1 15,-18-1-15,35 36 32,-18 17-32,1 0 15,17 53-15,18 71 32,0 35-17,-35-53 1,-18-88-16</inkml:trace>
  <inkml:trace contextRef="#ctx0" brushRef="#br0" timeOffset="38393.07">5256 11695 0,'18'0'16,"-36"0"-16,36-18 0,-36 18 15,1 0-15,-1 0 16,0 0-16,-34 35 16,-19 53-1,-52 36 17,-1 35-17,36-71 1,0 0-1,88-70 1,53-18 0,35-18-1,71 0 1,-1 18 0,-17 36-1,-88-19 1</inkml:trace>
  <inkml:trace contextRef="#ctx0" brushRef="#br0" timeOffset="38742.83">5486 11818 0,'0'-18'15,"-18"18"-15,36 18 0,-54-53 16,36 17-16,-17 1 16,17-1-1,17 36 1,1 87 0,0 19-1,-18-54-15,0 54 16,35 52-1,36-105 1,52-89 0,-17-17 15,17-53-15,-87 52-16</inkml:trace>
  <inkml:trace contextRef="#ctx0" brushRef="#br0" timeOffset="38942.71">5556 12188 0,'0'0'0,"-17"0"0,-1 0 16,18-17-16,35-36 15,53-53 1,1 36-1,-54 34-15,53-17 16,-70 36-16</inkml:trace>
  <inkml:trace contextRef="#ctx0" brushRef="#br0" timeOffset="39128.21">5556 11695 0,'-17'-18'0,"34"36"0,-70-36 16,18 0-16,-18 1 16,36-19-1,17 19-15,35-19 16,88-34 0,36-1-1</inkml:trace>
  <inkml:trace contextRef="#ctx0" brushRef="#br0" timeOffset="39543.4">6103 11712 0,'0'-17'0,"0"34"0,0-52 16,0 17-16,-18 1 15,18-19 1,18 36 0,17 36-1,18 70 1,35 17 0,-35-35-1,-17-53-15,-1 36 16,-17-53-16,17 17 15,-18-53 17,-17-70-32,0-18 15,0-70 17,-17 35-17,17 88 1,17 70-1,1 1 1</inkml:trace>
  <inkml:trace contextRef="#ctx0" brushRef="#br0" timeOffset="40294.75">6914 11395 0,'-17'-18'0,"34"36"15,-34-54-15,17 19 0,-18-1 16,18 36 0,18 52-1,-1 19 1,1-19-16,17 36 15,1 70 1,17-52 15,-1-54-15,1-52 0,-17-18-16,34 0 15,54-53 1,-1-17-1,-52 17 1</inkml:trace>
  <inkml:trace contextRef="#ctx0" brushRef="#br0" timeOffset="40478.15">7056 11853 0,'0'0'16,"-18"18"-16,-17-18 0,-18 0 15,53-53 1,53 0 0,70-35 15,-17 35-31</inkml:trace>
  <inkml:trace contextRef="#ctx0" brushRef="#br0" timeOffset="40662.01">6985 11483 0,'-18'0'0,"36"0"0,-53-18 16,-1-17-16,36 0 16,0-1-16,36-16 15,70-19 1,-18 36-1</inkml:trace>
  <inkml:trace contextRef="#ctx0" brushRef="#br0" timeOffset="41330.15">7567 11377 0,'0'-18'0,"0"36"0,0-53 16,-18 17-16,1 1 0,-18-1 15,-1 0 1,1 36 0,35 35-1,18 53 1,17-18-1,-17-53 1,34 53 0,19 36-1,-18-71 1,-35-36 0,-36-34-1,-17-71 1,-36-54-1,18-16 1,18 69 0,35 54-1,18 53 1,70 70 0,35 18-1,-35-53 1,18 35-1,0-53 17,-35-52-17,-18-36 1,-36 17-16,-17-52 16,0 35-16,-17-53 15,-72-52 1,19 105-1,17 53 1,18 88 0,35 18-1</inkml:trace>
  <inkml:trace contextRef="#ctx0" brushRef="#br0" timeOffset="41595.71">8608 11183 0,'0'-18'16,"-18"1"-16,36 52 0,-54-88 0,36 35 16,-17 1-1,17 34 1,17 54-1,19 53 1,34 34 0,-17-52-1,-53-88 1</inkml:trace>
  <inkml:trace contextRef="#ctx0" brushRef="#br0" timeOffset="41980.12">8202 11112 0,'-35'-17'16,"70"34"-16,-105-34 0,-1-1 16,18 18-1,35-17-15,18-1 16,36 0-1,70-17 1,35-18 0,-18 18-1,89 0 1,-36-18 0,-70 35-1,-71 18 1,-52 18 15,-36 35-15,-18-18-1,54-18 1,-1 1-16</inkml:trace>
  <inkml:trace contextRef="#ctx0" brushRef="#br0" timeOffset="43783.25">15399 5309 0,'0'0'0,"0"-17"16,0-1 15,0 36 16,17-1-47,-17 1 16,18 17-16,-18-17 15,18 35 1,17 35 0,-17-17-1,-1-36 1,1-18-16,0 19 16,-1-19-1,1-34 1,-36-19-1</inkml:trace>
  <inkml:trace contextRef="#ctx0" brushRef="#br0" timeOffset="44299.21">15840 5256 0,'0'-17'15,"0"34"-15,0-52 0,17 17 0,-17 1 16,18-18 0,0-1-1,-1 36 1,-34 36-1,-1-19-15,-35 36 16,-53 35 0,0 18-1,36-35 1,52-54 0,1 19 15,34-54 0,19 18-15,-19 0-16,18 0 15,54 18 1,-1 17 0,0 18-1,-53-36 1,18 1-1</inkml:trace>
  <inkml:trace contextRef="#ctx0" brushRef="#br0" timeOffset="44816.68">15963 5362 0,'18'-53'31,"-18"71"31,17 0-62,1-1 16,0 1 0,-1 17-16,1-17 0,17 52 15,36 1 1,-36-18 0,-17-53-1,-1 0 1,1-71 15,-36-17-15,1-18-1,17 53 1,0 36-16,0-1 16,0 0-1,0 36 1,0 0-1,0-1 1,0 1-16</inkml:trace>
  <inkml:trace contextRef="#ctx0" brushRef="#br0" timeOffset="46635.25">16087 5274 0,'0'0'0,"0"-18"16,-18 18-16,18-17 15,-18-1 1,-17-17 0,35 17-1,0 36 16,18-1-31,-1 19 16,1 52 0,17 35-1,-17 19 1,0-72 0,34 18-1,1-52 1,53-54-1,-53-17 1,-18 17 0,18-35-16,-17 0 31,-19 36-15,-17-1-1</inkml:trace>
  <inkml:trace contextRef="#ctx0" brushRef="#br0" timeOffset="46885.1">16210 5609 0,'0'0'0,"-18"-17"0,-17-19 31,35 19-16,-17 17-15,34 0 32,1 0-17,17-36 1,18 19 0,35-54-1,-35 36-15</inkml:trace>
  <inkml:trace contextRef="#ctx0" brushRef="#br0" timeOffset="47101.47">16087 5256 0,'-18'0'0,"36"0"16,-54 0-16,36-17 15,0-1-15,36 0 16,17-52-1,35-1 1,18 18 15,-36 36-15,-52 17-16</inkml:trace>
  <inkml:trace contextRef="#ctx0" brushRef="#br0" timeOffset="47538.52">16351 5292 0,'0'-53'32,"0"35"-32,0 0 15,0 36 16,18-18-31,0 35 16,-1-17 0,1 35-1,-1-35-15,19 17 16,34 35 0,-34-34-1,-19-36 1,1 0-1,-18-36 1,0-69 0,0-19-1,-18 54 1,18 17 0,18 88 15,-1 18-16,1-36-15</inkml:trace>
  <inkml:trace contextRef="#ctx0" brushRef="#br0" timeOffset="47919.28">16722 5151 0,'0'-18'0,"17"-17"16,-34 88-16,34-124 0,1 36 16,-18 17-16,0-17 15,0 88 17,0 0-17,0-18-15,18 35 16,17 36-1,0-17 1,0-37 15,-17-34-15,0-18-16,17 0 16,36-35-1,-1-36 1,-35 18-1,-35 36-15</inkml:trace>
  <inkml:trace contextRef="#ctx0" brushRef="#br0" timeOffset="48102.96">16757 5415 0,'0'0'0,"0"-53"31,0 36-31,35-19 16,-17 19 0,17-19-1,0 1-15,1 17 16,-1-17-16</inkml:trace>
  <inkml:trace contextRef="#ctx0" brushRef="#br0" timeOffset="48303.05">16669 5151 0,'0'-18'15,"-18"18"-15,36 18 0,-54-71 16,36 35-16,18-35 16,35-17-1,35 17 1,18 35-1,-71 18 1</inkml:trace>
  <inkml:trace contextRef="#ctx0" brushRef="#br0" timeOffset="49054.11">17163 5098 0,'0'-18'15,"0"36"-15,0-54 16,0 19-16,-18-1 16,0 18-1,1 0 1,17 18 15,0 17-31,35 36 31,0-1-15,-17-35-16,35 36 16,0 17-1,-18-53 1,-53-35-1,-17-35 1,-18-35 0,-35-36-1,17-18 1,36 36 0,35 70-1,35 1 1,36 34 15,35 36-15,17 18-1,-35-1 1,18-17 0,0-17-1,-18-72 1,-70-17-1,-18-88 1,-71 0 0,-17 53-1,35 53 1,18 52 0,35 19-1,18 34 1,35-17 15,-36-35-31</inkml:trace>
  <inkml:trace contextRef="#ctx0" brushRef="#br0" timeOffset="49371.59">17974 4815 0,'0'-17'0,"0"34"0,0-70 0,0 18 16,0 18-1,0-1-15,18 36 32,-1 52-17,19 54 1,-1-36-1,-17-53 1,17 53 0,35 0-1,-17-52 1,-17-19 0</inkml:trace>
  <inkml:trace contextRef="#ctx0" brushRef="#br0" timeOffset="49789.16">17815 4780 0,'0'0'0,"-17"0"0,-1-18 16,0 18-16,-17-17 16,17 17-1,36 0 32,0-18-31,35 18-1,35-17 1,35-36 0,-17 0-1,-53 35 1,-35 0-1,-1 18-15,-34 0 79,-1 18-48,0-18-31,1 18 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3-19T10:24:41.6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3440 13758 0,'0'-17'0,"35"17"31,-35 17-31,17-17 47,1 0-16,-18 18-15,18-18-16,35 18 16,-18-18-16,106 0 15,18-36 1,123-17-1,53-35 1,-17 35 15,-160 18-15,-16 35 0,-90 0-1,-34 18 1,-36-18 15,1 0 0</inkml:trace>
  <inkml:trace contextRef="#ctx0" brushRef="#br0" timeOffset="11011.61">5662 10583 0,'-18'0'0,"-34"0"32,34 0-32,0 0 15,18 18 1,-17-18-16,34 0 62,1 0-46,0 0 0,17 0-16,35 0 15,71-18 1,18 1-1,-53-1 1,-53 18-16,53-18 16,-53 18-16,53 0 15,35 0 17,-88 0-32,35 0 0,35 0 15,36 0 16,-53 0-15,88 0 0,18 0-1,-71 0 1,-71-17-16,89 17 16,88-18-1,0-17 1,17 17-1,-87 1 1,52 17 0,-35-18-1,-70 18 1,-54 0 0,-52 0-1,-36 0 16,1 0-15,-1 0 0,0 0 15</inkml:trace>
  <inkml:trace contextRef="#ctx0" brushRef="#br0" timeOffset="12613.85">5468 11959 0,'0'0'0,"-18"0"15,1 0-15,-18 18 16,17-18 0,18 17 15,18-17 0,-1 0-15,54 18-1,52-18 1,54 0 15,-54 0-31,-52 0 16,52 0-1,71 0 1,-35 0 0,17 0-1,-52 0 1,-71 0-16,70 0 16,71 18-1,0-1 1,18 1-1,-89 0 1,71-18 0,0 0-1,36-18 17,-89 0-17,-71 18-15,71 0 16,36 18-1,-54 17 1,-17-17 0,-53-18-1,35-18 1,-35 1 0,-35 17-1,-36 0 1,1 0-1,-1 17 1,0-17 0</inkml:trace>
  <inkml:trace contextRef="#ctx0" brushRef="#br0" timeOffset="18619.45">2399 7549 0,'-18'0'16,"36"0"-16,-53-17 0,17 17 15,0 0 1,36 0 46,0 0-62,-1 0 16,19 0-16,87-18 16,18 1-1,-70-1-15,70 0 16,53-17 0,-88 17 15,-71 18-16,-35 18 1,-35 0 0,17-1-16</inkml:trace>
  <inkml:trace contextRef="#ctx0" brushRef="#br0" timeOffset="19437.12">2328 8731 0,'-53'0'16,"106"0"-16,-141 18 0,0 17 15,53-17-15,-1-1 16,19-17-16,-1 18 16,89-36 15,-1 18-15,-17 0-1,71-17 1,70-1-1,-18 1 1,-70-1 0,-71 18-1,-17 0-15,-36 0 32,-17 0-17</inkml:trace>
  <inkml:trace contextRef="#ctx0" brushRef="#br0" timeOffset="21839.62">2364 11589 0,'-18'0'0,"0"0"16,1 0-1,-19 0 1,19 0-1,-1 0 1,18 17-16,18-17 47,-1 0-47,72-17 16,16 17-1,-34-18-15,52 0 16,89 1-1,-53 17 1,-89 0 0,-52 0 15,-36 0-15,-17 0-1,-18 0 1,18 0-1,17 0-15</inkml:trace>
  <inkml:trace contextRef="#ctx0" brushRef="#br0" timeOffset="22307.09">2734 11395 0,'-18'-18'0,"36"36"16,-53-36-16,17 0 0,-35 18 15,0-17 1,36 17 15,34 0 0,19 17-15,69 1 0,-16 0-1,-36-18-15,52 17 16,36 19 0,-52-19-1,-54 1 1,-88 17-1,0 0 1,-88 36 15,0-18-15,53 18 0,70-36-1,36-18 1</inkml:trace>
  <inkml:trace contextRef="#ctx0" brushRef="#br0" timeOffset="39178.11">18221 9243 0,'0'0'16,"-18"0"-16,1 0 0,-36 0 31,35 0-15,36 0 15,-1-18-15,1 18 62,0 0-78,-1 0 16,1 0-16,0 0 0,17-17 15,18 17 1,-18 0-16,0 0 15,36 0 1,-1 0 15,1 0-15,0-18 0,-19 18-16,19-18 15,53 1 1,-89 17-16,18 0 15,0 0 1,0 0 0,35 0-1,18-18 1,17 0 0,1 1-1,-54 17 1,18-18-1,0 0 17,18 18-17,-35-17 1,52 17 0,-17-18-1,0 0 1,-18 1-1,-35 17 1,18 0 0,17 0-1,-18 0 1,-17 0 0,18 17-1,-1-17 1,19 0-1,16 0 17,-52 0-17,-17 0-15,34-17 16,36-1 0,35 1-1,-35 17 1,35-18-1,-17 18 1,-36 0 0,0 18-1,-17-18 1,34 0 0,19 17-1,-1-17 16,-35 0-15,-52 0-16,52 18 16,35-18-1,-17 0 1,0 17 0,-71-17-1,-17 0 1,0 0-1,-1 0 17,-34 0-1,-1 18-15,-17-18-1,-1 0-15</inkml:trace>
  <inkml:trace contextRef="#ctx0" brushRef="#br0" timeOffset="41494.61">18239 7849 0,'-18'-17'0,"0"17"16,18-18-1,-17 18 1,-1 0-1,0 0 1,1 18 0,-18-1-1,52-17 17,18 0-17,71 0 16,53-17-15,-18 17 0,-53-18-16,195 0 15,-107 18 1,106-35 0,-70 17-1,-36 18 1,-105 0-1,-1 0 1,-34 0 0,-19 0-1,1 0 32,-36 0 0,1 0-31,-1 0-1</inkml:trace>
  <inkml:trace contextRef="#ctx0" brushRef="#br0" timeOffset="42862.2">21625 7832 0,'18'0'15,"-18"-18"1,-18 18 15,1-18-15,-1 1-1,0 17 1,18 17 31,18-17-47,0 18 16,17 0 15,0-18-16,-17 0-15,35 0 16,53 0 0,-18 0-1,-53 0 1,-17 0-16,-1 0 16,-34 0 15,-1 0 0,0 0-31</inkml:trace>
  <inkml:trace contextRef="#ctx0" brushRef="#br0" timeOffset="62378.86">26988 8343 0,'0'0'0,"0"18"109,17-1-78,1-17-15,-18 18 0,17-18-16,54 0 15,17-35 1,-35 17-1,-35 18 1,17-17 0,-17-19-1,-18 19 1,-18-19 0,-17 1-1,-1 17 1,1 18-1,-35 0 1,-1 18 0,36 0-1,-18-1 1,0 19 0,35-19-1,1 1 1,17 17-1,-18-17 17,18 35-17,-18-18 1,18-17 0,0-1-1,18 1 1,-18 0-1,18-18 17,-18 17-17,17-17 204,-17-17-203,18 17 77</inkml:trace>
  <inkml:trace contextRef="#ctx0" brushRef="#br0" timeOffset="63068.45">27093 8290 0,'0'-17'16,"-17"17"0,17-18-1,-18 18 1,0 0 0,1 0-1,-18 18 1,-36-1-1,18 19 1,35-1 0,18-18-16,0 19 15,18-19-15,17 19 16,54-1 0,16-53-1,-52 1 16,0-54-15,-53 1 0,-88 34-1,-18 19 1,36 34 0,17 19-1,35 16 1,89 1-1,-18-53 1,-18 0-16,35-17 16,-34-1-16,17-17 15,-36-18 1,-52 18 0,-89 35-1,-17 17 1</inkml:trace>
  <inkml:trace contextRef="#ctx0" brushRef="#br0" timeOffset="67640">28240 7955 0,'0'-17'0,"-18"17"16,18-18-1,0 0 1,18 36 31,0 0-32,-1 17-15,1 18 16,17 35 0,-17 18-1,-18-53 1,0-36-1,-18-17 1,0-35 0,1-36 15,17 1-15,0 35-16,0-36 15,35 18 1,-17 36-1,17 17 1,0 35 0,18 35-1,-18 19 1,1-37 0,-36-16-1,17-36 1,-17-36-1,18-16 1,0-54 0,-1 53 15,-17 18-31,18-1 16,17 19-1,0 34 1,-17 54-1,17-18 1,1 35 0,-1-35-1,35-53 1,1-18 0,-53 1-16,52-19 15,-17-70 1,-35 1-1,-71 34 1,0 53 0,-35 54 15,17 34-15,54 18-1,34-17 1,36-18-1,18 0 1,17-18 0,-18-53-1,-52 1-15</inkml:trace>
  <inkml:trace contextRef="#ctx0" brushRef="#br0" timeOffset="67891.13">29157 7708 0,'0'0'0,"0"-17"0,0-1 0,0-17 15,35-1 17,1 19-17,-1 52 1,-17 36-1,-1-36-15,-17 71 16,0 35 0,0-88-16,0 17 15,18-52-15</inkml:trace>
  <inkml:trace contextRef="#ctx0" brushRef="#br0" timeOffset="68057.23">29281 8043 0,'0'0'16,"-53"-35"-16,35 17 16,-17 1-1,-1-18 1,89-1 0,71-17-1,-18 36-15</inkml:trace>
  <inkml:trace contextRef="#ctx0" brushRef="#br0" timeOffset="68674.75">29633 7779 0,'0'0'0,"-17"0"16,-1 0 0,18-18-16,-35 18 15,17-18 1,1 36-1,-1 17 1,18 1 0,-18 17-16,1 17 31,17-17-15,17-53-1,19 0 1,-1-70-1,0-19 1,-17 19 0,-18 52-1,0 53 1,0 36 0,17 0-1,54-36 1,-1-35-1,19-53 1,-1-53 15,-71-53-15,-34 36 0,-1 52-16,1-17 15,-19 53 1,1 141-1,17 35 1,36-35 0,70 35-1,18-71 1,-18-34 0</inkml:trace>
  <inkml:trace contextRef="#ctx0" brushRef="#br0" timeOffset="70227.07">29916 7796 0,'0'-17'15,"0"34"-15,17-34 0,-17-1 16,0 0-16,0 1 16,-35-1-1,-18 1 1,0 17 15,35 0-31,-34 0 16,-1 52-1,17 37 1,54-1 0,0-53-1,70 18 1,53-53-1,18-35 1,-71-18 0,-53 18-16,18-54 15,0-16 1,-71 16 0,-17 72-1,17 17 1,-35 35 15,36 18-15,-1 17-1,18-34 1,18-19-16,-1 1 16,-17 0-16,36-18 15,17-36 1,-18-34-1,-17 17 1,-1 35-16,-17-17 16,0 70 15,-17 1-15,17-1-1,0 0-15,17-17 16,1-1-16,17 19 31,36-54-15,-18-17-1,-36 17-15,36-35 16,-18-88 0,-35 35-1,-52 36 1,34 52-1,0 18-15,1 0 16,-1 18 0,0-1-1,36-17 32,0 0-31,-36-17 78,0 17-63,18-18-31,0 36 62,0-1-62,0 1 16,0 0-16,0 17 0,18 18 16,0 53-1,-1-36 1,1-35-1,17 18 1,0 0-16</inkml:trace>
  <inkml:trace contextRef="#ctx0" brushRef="#br0" timeOffset="70412.27">30515 7638 0,'0'0'0,"-17"-18"16,17 0 0,17 1-1,1 17-15,35-18 16,17-17 0,-34 17-16</inkml:trace>
  <inkml:trace contextRef="#ctx0" brushRef="#br0" timeOffset="70778.93">30939 7338 0,'0'0'15,"-18"0"-15,-17-18 32,17 18-17,0 53 1,1 0-1,17-35-15,0 35 16,35 17 0,0-35-1,-17-52 1,0-1 0,-1 0-1,1-17-15,0 18 31,-18 34-15,0 18 0,0 36-1,17-18 1,1-18 0</inkml:trace>
  <inkml:trace contextRef="#ctx0" brushRef="#br0" timeOffset="71043.97">31186 7144 0,'0'0'0,"0"-18"0,0-17 16,0 17-1,0 36 16,0-1-31,-36 54 32,36 70-17,0-53 1,18-35-16,35 53 16,-18-88-16</inkml:trace>
  <inkml:trace contextRef="#ctx0" brushRef="#br0" timeOffset="71477.72">31432 7250 0,'0'0'0,"-17"-18"15,17 36 32,17-18-31,1 0-1,-18 17-15,18-17 16,-1 0-16,19-35 16,17 0-1,-18-18 1,-35 17-1,-35 36 1,17 0-16,-35 18 16,-18 17-1,1 54 1,52-1 0,18-35 15,88 0-16,18-36 1,-35-17-16</inkml:trace>
  <inkml:trace contextRef="#ctx0" brushRef="#br0" timeOffset="71780.03">31644 6932 0,'18'0'15,"-18"-18"-15,-18 36 0,36-53 0,-18 17 16,17 18 46,1 18-62,0-1 16,35 19 0,-36-1-16,36 36 15,-18 52 1,-70 36 0</inkml:trace>
  <inkml:trace contextRef="#ctx0" brushRef="#br0" timeOffset="72329.25">29510 8678 0,'0'0'0,"-18"0"16,1 0-16,17-17 31,17 17-15,54-18-1,17 18 1,-35-18-16,0 1 0</inkml:trace>
  <inkml:trace contextRef="#ctx0" brushRef="#br0" timeOffset="72512.22">29580 8855 0,'-17'17'16,"34"-34"-16,-17 34 15,18-34 1,17 17 0,1-18-16,52 18 15,-53-18-15</inkml:trace>
  <inkml:trace contextRef="#ctx0" brushRef="#br0" timeOffset="73230.33">30515 8326 0,'0'0'16,"0"-18"-16,0 0 0,0-17 15,0 17 1,0 1 0,0 123 31,0-71-32,18 53 1,-18 53-1,18-35 1,-18-71-16</inkml:trace>
  <inkml:trace contextRef="#ctx0" brushRef="#br0" timeOffset="73549.47">30780 8378 0,'18'-35'0,"-36"70"16,36-87-16,-18 34 0,0-17 15,-18 35 1,0 0 0,1 35-1,-19 35 17,-17-17-17,-17 53 1,-1-53-1,36-35 1,70-18 15,-17 0-31,35 0 16,35 17 0,0 1-1</inkml:trace>
  <inkml:trace contextRef="#ctx0" brushRef="#br0" timeOffset="73981.4">30921 8273 0,'0'-18'15,"0"36"-15,0-54 0,0 19 16,0-1-16,0 0 16,0 36 15,0 0-15,18 35-1,-1 35 1,19 18-1,-19-53 1,-17-18-16,35-18 16,-17 1-1,0-18-15,52-53 32,-17-35-17,-18 0 1,-35 53-16,18-36 15,0 36 1,-54 35-16</inkml:trace>
  <inkml:trace contextRef="#ctx0" brushRef="#br0" timeOffset="74331.43">31327 8202 0,'0'0'16,"0"-18"-16,0 1 0,0-18 31,0-1-15,0 72 15,0 52-16,17 0 1,1-18 0,-18-52-16,35 35 15,18-18 1,18-35 0,17-53-1,-35 18 1,-18 17-16,-17 1 15</inkml:trace>
  <inkml:trace contextRef="#ctx0" brushRef="#br0" timeOffset="74531.09">31238 8343 0,'0'0'0,"-17"0"16,17-17-16,17 17 15,-17-18 1,71 0 0,35-17-1,-36 0 1,-34 17-16,-19 0 0</inkml:trace>
  <inkml:trace contextRef="#ctx0" brushRef="#br0" timeOffset="74714.73">31327 7990 0,'0'0'0,"-18"0"15,0-17-15,18-1 32,18 18-17,35-17 1,35 17-1,-53 0-15</inkml:trace>
  <inkml:trace contextRef="#ctx0" brushRef="#br0" timeOffset="79970.64">31821 7902 0,'0'-17'15,"0"34"-15,-18-34 0,18-1 16,0 36 15,18-18-31,-18 17 16,17 19-1,18 34 1,-35 1 0,18-1-1,-18-35 1,-18-52 15,1-18-15,-1-18-1,1 17-15,-36-52 16,35 53 0,0 17-1,36 18 1,17 53 0,1 0 15,34 18-16,18-54 1,-35-17 0,0-35-1,-35-18 1,-18-35 0,-18 0-1,1 70 1,-1 18-1,0 35 1</inkml:trace>
  <inkml:trace contextRef="#ctx0" brushRef="#br0" timeOffset="80204.92">32279 7726 0,'0'0'0,"0"-18"0,0 1 16,-17 17-16,17-18 16,0 36-1,0-1 1,35 71 0,-18-17-1,1-36-15,17 18 16,1 18-1</inkml:trace>
  <inkml:trace contextRef="#ctx0" brushRef="#br0" timeOffset="80390.45">32244 7796 0,'-35'-53'31,"70"106"-31,-70-123 0,52 70 16,1-35 0,35-1-1,0 19 1,-36 17-16</inkml:trace>
  <inkml:trace contextRef="#ctx0" brushRef="#br0" timeOffset="80654.73">32597 8114 0,'17'0'16,"1"-18"-1,-18 1 1,18-1 15,-1 0-31,1 18 16,17-35-16</inkml:trace>
  <inkml:trace contextRef="#ctx0" brushRef="#br0" timeOffset="80925.08">32738 7497 0,'0'-18'15,"0"36"-15,0-54 0,0 19 16,0-1-1,0 36 1,17 35 0,-17-36-16,18 54 15,0 52 1,-1-52 0,1-18-1</inkml:trace>
  <inkml:trace contextRef="#ctx0" brushRef="#br0" timeOffset="81138.93">32561 7567 0,'-17'-18'0,"34"36"0,-52-36 0,35 1 16,0-1-1,35-17 1,1 17-16,34-17 16,71-18-1,-88 35-15</inkml:trace>
  <inkml:trace contextRef="#ctx0" brushRef="#br0" timeOffset="81573.2">32897 7444 0,'17'-18'47,"-17"0"-47,18 18 15,-1 0 1,-17-17-16,36 17 15,-19 17-15,1 1 16,35 35 0,-18 0-1,0-36 1,-17-17 0,-18-35-1,18-35 1,-36 17-1,0 17 1,18 54 0,-17 35-1,17 70 17,17 1-17,1-71 1,17 17-1</inkml:trace>
  <inkml:trace contextRef="#ctx0" brushRef="#br0" timeOffset="82073.45">33196 7373 0,'18'0'16,"-36"0"-16,36-18 0,0 18 31,-18 18-31,17 53 16,1 52-1,-18-52 17,18-36-32,-18 0 15,17 0 1,-17-70 15,0-53-15,-35-71-1,-18 0 1,35 71 0,1 35-1,34 53 1,1 0-1,35 36 1,-35 17 0,-1-36-16,1 36 31,-18-18-31,0 18 16,-18 36-1,1-19 1</inkml:trace>
  <inkml:trace contextRef="#ctx0" brushRef="#br0" timeOffset="82323.28">33390 7320 0,'0'0'16,"0"-53"-16,0 18 0,0-18 16,0 18-1,18 70 16,-18-17-31,35 70 16,-17-18 0,0 54 15,-1-36-15,1-53-1,17-35 1,0-53-1</inkml:trace>
  <inkml:trace contextRef="#ctx0" brushRef="#br0" timeOffset="82506.77">33232 7408 0,'17'0'31,"1"-17"-31,0-1 15,-1 0-15,1 1 0,35-19 16,17-16 0,-70 34-1</inkml:trace>
  <inkml:trace contextRef="#ctx0" brushRef="#br0" timeOffset="82673.7">33232 7144 0,'-18'0'15,"36"0"-15,-36-18 16,36 0 0,-1 1-1,19 17 1,-1-18 0,-17 18-16</inkml:trace>
  <inkml:trace contextRef="#ctx0" brushRef="#br0" timeOffset="89181">2699 10601 0,'-36'18'0,"72"-36"0,-89 36 0,18-18 16,17 0-16,0 17 15,-17-17 1,17 0-1,18 18 1,18-18 15,35 0-15,88-18 0,0-17-1,-70 17-15,52-17 16,18 17-1,-105 1 1,-19 17 0,-52 0 15,17 0-15,1 17-1,-1-17-15</inkml:trace>
  <inkml:trace contextRef="#ctx0" brushRef="#br0" timeOffset="89598.4">2752 10407 0,'-18'0'0,"36"0"0,-54 0 16,36-18-1,18 18 1,0 0-1,17 18 1,71 0 0,53 17-1,-54-35 1,-69 18-16,34-18 16,-35 35-1,-52 18 1,-89 35-1,71-53 1</inkml:trace>
  <inkml:trace contextRef="#ctx0" brushRef="#br0" timeOffset="91783.47">27993 9931 0,'-35'0'16,"70"0"-16,-88 0 0,35 0 15,1 0-15,-19-18 16,19 0-16,17-17 16,0-18-1,17-17 1,19 34 0,-19 19-16,36 17 15,18 53 1,-18 70-1,-36 36 17,-17-53-17,0-53 1,0-18 0,-17-70-1,-1-36 1,18-17-1,0-53 1,35 35 0,1 71-1,-1 88 1,18 17 0,0 36-1,-36-35 1,-17-36-1,-17-53 32,17-17-47,0-36 16,17-70 0,19 18-1,-1 70 1,0 70-1,1 89 1,-1 53 0,-35-53-1,17-71-15,-17 18 16,18-18 0</inkml:trace>
  <inkml:trace contextRef="#ctx0" brushRef="#br0" timeOffset="92417.37">28716 9772 0,'0'-18'0,"0"36"16,-18-36-16,1 1 0,-1 17 16,1 0-16,-1 0 15,18 17 1,18 19-1,34 16 1,-16-34 0,34 0-1,-34-71 1,-1-35 0,-35 35-1,-18 17 1,-17 1-16,-36 53 31,-17 70-15,35 35-1,53-34 1,53-1 0,35-53-1,36-35 1,-36-35-1,-53 17-15,36-52 16,-36-89 0,-35-35-1,-35 53 1,17 106 0,1 17-16,-1 36 15,0 70 1,18 53 15,36 18-15,-1-54-1,0 1 1,-17-70 0</inkml:trace>
  <inkml:trace contextRef="#ctx0" brushRef="#br0" timeOffset="92570.06">29016 9825 0,'-18'-18'0,"36"36"0,-53-53 15,35 17 1,53 0 0,70-17-1,36 0 1</inkml:trace>
  <inkml:trace contextRef="#ctx0" brushRef="#br0" timeOffset="92984.79">29510 9596 0,'0'0'16,"-18"-18"-16,-17 0 16,17 1-16,-17-1 15,0 18 1,17 18-1,18 17 1,0-17-16,0 34 16,0 19-1,0 17 1,18-53 0,-1-35-1,-17-17 1,36-54 15,-1 1-15,-17 34-1,-18 54 1,0 35 0,0 35-1,-18 18 1,18-35-1,0-54 1,0 1-16,18-18 16</inkml:trace>
  <inkml:trace contextRef="#ctx0" brushRef="#br0" timeOffset="94153.27">29669 9454 0,'0'-17'0,"0"34"0,0-52 16,0 18-16,0-1 0,17 0 15,-17 1 1,18 17-16,-18 35 16,18 53-1,-1 53 16,1 18-15,-1-71 0,1-17-1,17-54 1,-17-87 0,-18-36-1,-18 35 1,-35 18-1,-35 71 1,18 70 0,52-35-1,36 18 1,52-36 0,54-17 15,-54-18-16,-34 0-15,16-36 16,1-52 0,-35-35-1,-18 35 1,0 52 0,-35 54-1,-1 35 1,19 35-1,17-17 1,17-36 0,19 0-1,-1-35 1,-17-70 0,-1 17-1,1-53 16,-18 71-15,0 52 0,0 54-1,0-18 1,35 17 0,18-52-1,0-18 1,0-53-1,18-53 1,-36-53 0,-35 18-1,-35 88 1,-1 53 0,19 18-1,-19 53 1,19 70-16,52 0 31,18-53-15,-18-53-16,36 18 15,17-18 1,-70-35-16</inkml:trace>
  <inkml:trace contextRef="#ctx0" brushRef="#br0" timeOffset="94286.31">30374 9648 0,'-17'0'0,"34"0"0,-52-17 0,35-1 16,18 1-1,17-19 1,53 19 0</inkml:trace>
  <inkml:trace contextRef="#ctx0" brushRef="#br0" timeOffset="94821.26">30886 9331 0,'0'0'16,"-18"-18"-16,18 1 15,0-1 1,-18 18-16,18-18 16,-35 18-1,18 0 1,-36 36-1,17-1 1,1 36 0,17 34-1,54 36 1,52-17 15,-18-71-15,54 17-16</inkml:trace>
  <inkml:trace contextRef="#ctx0" brushRef="#br0" timeOffset="96622.16">31362 9384 0,'0'0'0,"-18"0"32,18 18-17,-17-18-15,-1 17 16,0 1 15,18-1-15,0 1-16,0 0 15,18-18 1,17 0 0,18-18-1,0-35 1,-35 18 0,-18-36-1,-18 36 1,-17 0-1,0 35 1,-36 53 0,-17 0-1,17 17 17,36-17-17,35-18-15,-18 18 16,54 35-1,52-35 1,53-53 0,-35-35-1</inkml:trace>
  <inkml:trace contextRef="#ctx0" brushRef="#br0" timeOffset="96872.68">31697 9419 0,'18'-17'16,"-1"17"-16,1 0 15,0-18 1,17 18-1,0-18 1,-17 18-16,17-17 16,-17 17-16</inkml:trace>
  <inkml:trace contextRef="#ctx0" brushRef="#br0" timeOffset="97243.33">31803 9243 0,'0'-18'15,"0"-35"17,-18 53-17,18-17 1,0 34 15,-17-17-15,-1 0 15,18 18 0,18-18 0,-18 18-31</inkml:trace>
  <inkml:trace contextRef="#ctx0" brushRef="#br0" timeOffset="97873.51">31750 9419 0,'0'-17'0,"0"-1"0,0 0 31,0 1-15,0 34 31,-18 1-32,18 0 1,0-1-16,0 1 15,0-1 1,18-34 15,-18-1-15,18-35 0,-18 18-1,-18 17-15,0 18 16,1 0-16,-19 0 15,1 53 1,18-17 15,17-1-15,0-18-16,0 1 16,35-18-1,0 0 1,-17-35-1,-18 17 1,-18-35 0,0 36-1</inkml:trace>
  <inkml:trace contextRef="#ctx0" brushRef="#br0" timeOffset="98223.72">32015 9084 0,'0'-35'0,"0"70"0,0-88 15,0 35-15,0 1 0,0-1 16,-18 1-1,18-1 1,-18 36 15,18-1-31,0 36 16,0-18-16,18 36 16,17 35-1,18 0 1,-18-53-1,1-36 1</inkml:trace>
  <inkml:trace contextRef="#ctx0" brushRef="#br0" timeOffset="98541.53">32226 9190 0,'18'-35'15,"-36"70"-15,36-106 0,0 1 16,-1 34-1,-17 19 1,-17 52 0,-1 0-1,-17-17-15,-18 53 16,-18-1 0,18 1-1,36-54 1,17 1-16,0 0 15,53 17 1,35 0 15,0 18-15,-35-35 0,-36-18-16</inkml:trace>
  <inkml:trace contextRef="#ctx0" brushRef="#br0" timeOffset="99158.75">32420 9084 0,'-17'-18'31,"-1"18"-15,18 18 15,0 0-15,0-1-16,0 19 16,-18-19-16,18 19 15,0 16 1,18-52-1,17 0 17,-17-17-17,-18-18 1,0 17 0,-18 0-1,1 18 1</inkml:trace>
  <inkml:trace contextRef="#ctx0" brushRef="#br0" timeOffset="100827.3">32050 8731 0,'18'0'16,"-18"-17"-16,17-19 31,1 36-31,-18-35 16,17 17-1,-17 1 1,0-1 15,18 36 0,-18-1 1,0 1-17,0 0 1,0 52-1,18 18 1,-1-35-16,1 36 16,17 52-1,1-35 1,-19-36 0,1-35-1,-18-17 1,17 17-16,1-17 31,0 0-15,-18-1-1,-18-34 17,18-1-32,-18-35 15,-17-35 1,0-18-1,17 35 1,-17 18 0,0 53-1,-18 18 1,18 17 0,-1 36-1,19 0 16,17-1-15,0-35 0,35 36-1,18-36 1,35-35 0,-17-17-1,34-36 1,-52 0-16</inkml:trace>
  <inkml:trace contextRef="#ctx0" brushRef="#br0" timeOffset="101295.05">32508 9137 0,'0'-18'0,"0"36"0,0-53 16,18 17-1,0-17-15,-1 17 16,1-17 0,0 0-1,-36 35 17,0 17-32,-17 1 15,0 52 1,0 1-1,17 17 1,18-53 0,18-17-16,17 17 15,35 1 1,19-54 0,-19-35-1,-35-17 16,-35 34-31,-17-34 16,-36-19 0,0 54-1,0 35 1,35 18-16,1 35 16,-1-36-16</inkml:trace>
  <inkml:trace contextRef="#ctx0" brushRef="#br0" timeOffset="102513.16">32826 8996 0,'0'0'0,"-18"-35"16,18 17-16,-17 0 0,-1-17 16,0 17-1,18 1-15,-17 17 31,52 35-15,0 53 0,-17-35-1,-18-18-15,18 18 16,-1 0 0,1-35-1,-18-36 1,0 1-1,18-72 1,-18-16 0,0 34-1,0 53 1,0 54 0,0 17-1,17 17 16,18-17-15,-17-35 0,17-18-1,1-36 1,-19-52 0,-17 35-1,0 36-15,0-36 16,-17 53-1,17 53 1,0 0 0,17-18-1,19 0 1,34-35 0,-17-35 15,0-53-16,-53 35 1,-18-53 0,1 71-1,-19 35 1,19 35 0,-19 53-1,36-17 1,18 17-1,17-53 1,-17-17 0,17-18-1,-17-36 1,-18-34 15,0 17-15,-18 35-1,18 71 17,0-35-17,18 0-15,-18-1 16,35 1 0,1-36-1,-1-17 1,-18-18-1,-17 18-15,18-36 16,-18-35 0,-18 36-1,1 70 17,-1 35-32,1 36 31,17 34-16,52-34 1,-34-36 0,0-17-16,-1-18 15,1-18 1</inkml:trace>
  <inkml:trace contextRef="#ctx0" brushRef="#br0" timeOffset="102662.7">33355 8502 0,'0'0'0,"-17"-35"0,17-18 16,-18 53 0,36 0-1,-18 17 1,17 19 0</inkml:trace>
  <inkml:trace contextRef="#ctx0" brushRef="#br0" timeOffset="103065.13">33426 8661 0,'0'0'0,"0"-18"0,0-17 16,17-18 0,-17 35-1,0 1-15,18 69 31,-18 1-15,18-35-16,-1 53 16,1-54-16,17 19 15,0-1 1,-17-35 15,-18-53-15,-18-18-1,1-17 1,-1 35 0,1 71-1,17 17 1,17-17-16,1 52 16,17 19-1,18-1 1</inkml:trace>
  <inkml:trace contextRef="#ctx0" brushRef="#br0" timeOffset="103463.11">32314 9825 0,'-17'-18'16,"34"36"-16,-34-53 16,17 17-1,17 18 1,1 0 0,0-18-1,35 1 1,52-19-1,-69 19-15</inkml:trace>
  <inkml:trace contextRef="#ctx0" brushRef="#br0" timeOffset="103913.72">32826 9419 0,'0'0'0,"0"-17"0,0-1 0,0 0 15,0 1-15,0-1 16,18 18 0,-18 35-1,17 53 1,-17 18 0,0-35 15,0-36-31,0 0 15,0-17 1,36-53 0,-36-36-1,0-35 1,-36 71 0,-34 53-1,17 35 1,0 35-1,53 0 1,35-70 0,53-1 15,18-34-15,-35-19-16</inkml:trace>
  <inkml:trace contextRef="#ctx0" brushRef="#br0" timeOffset="104447.78">33143 9507 0,'0'-53'16,"0"106"-16,-17-158 16,-1 105-1,-35 0 1,36 35 0,-1 0-1,18 18 1,0 0-1,35-18 1,-17-35 0,17-35 15,-35-36-15,18 36-1,-18 17 1,-18 54-1,18 17 1,0 0 0,0-36-16,18 1 15,17-18 1,0-35 0,1-36-1,-36 0 1,0 19-16,0-19 15,-18-17 1,0 70 0,18 53-1,-17 1 1,17 17 0,35 35-1,18 0 1,-35-35-16</inkml:trace>
  <inkml:trace contextRef="#ctx0" brushRef="#br0" timeOffset="104964.92">33196 9525 0,'-17'-18'0,"34"36"0,-70-53 16,53 17-16,-17 0 15,34-17 1,36 18-1,0-1 1,0 18 0,0-18-1,-18 1 1,-17-19 15,-18 1-15,-18 17-1,1 18 1,-18 18 0,17 17-1,0-17-15,18 35 16,18 17 0,17-34-1,0-36 1,1-18-1,-19-35 1,1 0 0,-18 71 31,0 17-32,-18 18 1,18-18-1</inkml:trace>
  <inkml:trace contextRef="#ctx0" brushRef="#br0" timeOffset="105148.36">33408 9260 0,'0'-35'15,"0"70"-15,18-105 0,-18 52 0,0 1 16,0-19-16,17 89 31,1 53-15,-18-18-1,18-52 1,-18 16-16</inkml:trace>
  <inkml:trace contextRef="#ctx0" brushRef="#br0" timeOffset="105566.12">29845 11165 0,'18'-17'16,"-36"34"-16,53-52 15,-17 35-15,35-18 16,-18 1-16,18-1 16,35 1-1,-53 17-15</inkml:trace>
  <inkml:trace contextRef="#ctx0" brushRef="#br0" timeOffset="105734.14">30145 11359 0,'17'0'15,"-34"0"-15,52 0 0,-17-17 16,17-1-1,36-17 1,-36 17 0,0 18-16</inkml:trace>
  <inkml:trace contextRef="#ctx0" brushRef="#br0" timeOffset="106383.24">30798 10724 0,'0'-17'16,"0"34"-16,0-52 0,0 18 16,0-1-16,0 0 15,0 1-15,0 70 31,0 52-15,17-16 0,-17-54-16,18 53 15,17-35 1,36-53 0,-18-53-1,-18-18 1,-18 36-16,-17-53 15,18-35 1,-36 70 15,18 88 1,0-17-32,-17 52 15,34 18 1,36-17-1,18-36 1,17-17 0,18-36-1,-36-52 1,-34-1 0,-19 36-16,-17-71 15,-35-18 1,-18 54-1,-17 70 17,17 35-17,35-17-15</inkml:trace>
  <inkml:trace contextRef="#ctx0" brushRef="#br0" timeOffset="107000.61">31662 10425 0,'17'-18'0,"-34"36"0,34-54 0,1 19 16,-18-1-16,18 0 0,-36 54 31,0 17-16,18-18 1,0 35 0,36 36-1,17-35 1,-36-36 0,-34-53-1,-1 1 1,-35-71-1,18-36 1,17 1 0,36 70-1,-18 35-15,35 0 16,-17 1-16,35-1 16,35 36-1,-53 17 1,-17 36-1,-71 17 17,-35 18-17,-1-36 1,54-34 0,18-36-1,69 0 1,19 0-1,0 35 1,-1 0 0</inkml:trace>
  <inkml:trace contextRef="#ctx0" brushRef="#br0" timeOffset="107335.06">32262 10336 0,'17'-17'0,"-34"34"0,34-52 15,-17 17-15,-17 1 16,-1-1-1,0 18-15,1 0 32,17 53-17,0 0 1,17-18-16,-17 54 16,18 34-1,0-17 1,-1-89-1</inkml:trace>
  <inkml:trace contextRef="#ctx0" brushRef="#br0" timeOffset="107602.24">32685 10213 0,'0'-18'16,"0"36"-16,0-53 0,0 17 0,17 0 16,1 18-1,-18 18 1,18 70 0,-18 18-1,0-35 1,0-54-16,0 36 31,0-35-31</inkml:trace>
  <inkml:trace contextRef="#ctx0" brushRef="#br0" timeOffset="107785.15">32667 10195 0,'-35'-17'0,"70"34"0,-88-52 15,18 35-15,17-18 0,1 1 16,17-1 0,35 0-1,71 1 1,0-1 0</inkml:trace>
  <inkml:trace contextRef="#ctx0" brushRef="#br0" timeOffset="108085.55">32949 10125 0,'18'-71'31,"-18"36"-31,18 35 0,-18-35 16,0 52-1,0 36 1,0 35 0,0 18-1,17-18 1,-17-35 0,18-35-16,0 0 15,-1-18 16,19-18-31</inkml:trace>
  <inkml:trace contextRef="#ctx0" brushRef="#br0" timeOffset="108268.48">33002 10319 0,'0'0'0,"-17"0"15,-36 0 1,18 0-1,35-18 1,52-17 0,19 0-1,-36 17 1</inkml:trace>
  <inkml:trace contextRef="#ctx0" brushRef="#br0" timeOffset="108436">32914 10001 0,'-35'-17'31,"53"17"-15,-1 0 0,1 17-1,-1-17-15,1 0 0</inkml:trace>
  <inkml:trace contextRef="#ctx0" brushRef="#br0" timeOffset="116094.25">16863 10319 0,'0'0'0,"-18"-18"0,1 0 16,-1 1-16,-17-18 16,-1 17-1,19 0 1,-1 18 0,36 0 15,17 0-31,88 0 31,71 0-15,-17-17-1,-71-1 1,-71 18-16,18 0 16,-36 0-1,-34 18 16,-18-18-15</inkml:trace>
  <inkml:trace contextRef="#ctx0" brushRef="#br0" timeOffset="116494.09">17198 10072 0,'-18'0'16,"36"0"-16,-53-18 0,17 1 16,-17-1-1,-18-17 1,35 35 0,36 17-1,-1 1 1,19 0-16,17-1 15,88 18 1,0 1 0,-35-1-1,-71-17 1,-35-1-16,-18 19 16,-70 34-1,-35 1 16,34-18-15,54-18-16,-35 0 16,34 18-16</inkml:trace>
  <inkml:trace contextRef="#ctx0" brushRef="#br0" timeOffset="130960.03">16916 9172 0,'-18'0'16,"0"0"15,1 0-16,-1 0 1,-17 0 0,35 18-16,-35-18 15,70 0 17,18 0-17,-18 0-15,71 0 16,70-35-1,-17 17 1,-53 18 0,-53 0-1,-71 0 48,0-18-48,-17 18-15</inkml:trace>
  <inkml:trace contextRef="#ctx0" brushRef="#br0" timeOffset="131377.34">17233 9031 0,'0'-18'0,"0"36"0,-17-36 0,17 1 16,0-1-16,0 1 16,-36-1-1,1 18 1,0 0 0,52 18 15,36-1-16,88 1 1,36 17 0,-18-17-1,-89-1 1,-52 1 0,-54 35-1,-52 0 1,-18 17-1,1 1 1,69-18 0,19-35-16</inkml:trace>
  <inkml:trace contextRef="#ctx0" brushRef="#br0" timeOffset="141038.16">23601 12876 0,'0'0'0,"0"-17"0,0-1 0,0-17 32,0 17-32,0 1 15,-18 17 1,36 0 0,-1 0-1,36 17 1,18 18-1,-1 54 1,-70-1 0,0-35-16,0 35 15,0 35 1,0-70 15,-17-35-15,-1-36-1,1-35 1,-19-70 0,19 0-1,17 34 1,17 54 0,19 0-1,16 52 1,19 36-1,0 36 1,-36-1 0,18 0-1,-36-18 17,-34-52-17,-1-36 1,1-52-1,-19-54 1,36 1 0,0 35-1,18 52 1,35 19 0,53 34-1,17 36 1,-52 0-1,-36-17-15,0 17 16,1 35 0,-36-18-1,0-52 1</inkml:trace>
  <inkml:trace contextRef="#ctx0" brushRef="#br0" timeOffset="141872.21">24730 12841 0,'0'0'0,"-18"0"15,18-18-15,-18 18 32,-17 0-17,18 0 1,-1 36-1,18-1 1,0-17-16,0 17 16,18 18-1,34 0 1,37-53 0,-36 0-1,-1-71 1,-16 1-1,-72-1 1,-16 18 0,16 53-1,-34 0 1,34 53 15,19 35-15,17-35-1,53 35 1,17 1 0,36-36-1,-35-36 1,34-52 0,-34-53-1,-53-53 1,-36-36-1,-17 89 1,-1 17 0,36 54-1,0 87 1,0 1 15,36 105-15,-1-87-1,18 16 1,-18-52 0,1 0-16</inkml:trace>
  <inkml:trace contextRef="#ctx0" brushRef="#br0" timeOffset="142056.51">25030 13000 0,'-18'0'16,"36"0"-16,-36-18 16,36 18-16,17 0 15,-18-17 1,72-1 0,-19 0-1,-34 18-15</inkml:trace>
  <inkml:trace contextRef="#ctx0" brushRef="#br0" timeOffset="144008.47">25700 12771 0,'0'-18'0,"-35"-35"32,17 53-32,0 0 15,-35 0 1,18 0-1,17 18-15,-34-1 16,-1 54 15,17-1-15,1 1 0,35-36-1,0 1-15,18-1 16,35 0-1,0-35 1,17-18 0,-35-17-1,-35 18-15,18-36 16,-36-36 0,1 36-1,-1 71 1,18 17-1,0 1 1,0 17 0,35 35-1,54-18 1,-19-52 0,54-18-1,-36-53 1,-35-70-1,-53-1 1,-18 71-16,-17-35 16,-36-18-1,36 106 1,0 106 0,35-18-1,35 53 1,36-17-1,-1-18 17,-17-71-17</inkml:trace>
  <inkml:trace contextRef="#ctx0" brushRef="#br0" timeOffset="144175.26">25788 12965 0,'0'0'0,"-35"0"0,17-18 16,36 0 15,17 18-31,36-17 16,-18 17-16,52-18 16,1 18-1</inkml:trace>
  <inkml:trace contextRef="#ctx0" brushRef="#br0" timeOffset="144643.21">26352 12806 0,'18'-18'16,"-36"36"-16,36-53 0,-18 17 16,0 0-1,18 1 1,-36 34 15,-35 19-15,18 16-1,17-34-15,-17 35 16,0 18 0,35-54-1,35 1 1,-17-53-1,-1 35 1,19-36 0,-19-17-1,1 18 1,-1 35 0,1 35-1,-18-17-15,18 35 16,-1 35-1,19 0 1,-1-35 0,-17 0-1,-1-53 1</inkml:trace>
  <inkml:trace contextRef="#ctx0" brushRef="#br0" timeOffset="145059.22">26811 12594 0,'0'-17'16,"0"34"-16,0-52 0,0 17 15,0-17 1,0 17 0,-18 36 15,18 0-16,-17-1-15,-1 54 16,1 52 0,17-35-1,17 54 1,54-37 0,17-52-1,-53-53-15</inkml:trace>
  <inkml:trace contextRef="#ctx0" brushRef="#br0" timeOffset="145543.09">27129 12700 0,'0'0'0,"-18"-18"0,-17 1 15,17 17 1,0 0-1,18 17 1,36 19 15,-19-19-15,19 1 0,-19-36-1,1 18-15,17-35 16,36-36-1,-54 1 1,-34 17 0,-19 53-1,-69 18 1,-1 52 0,35 18-1,54-17 1,17-53-1,0 34 1,70 19 0,18-36-1,36-17 1,-54-36 0,-52 1-16,0-1 0</inkml:trace>
  <inkml:trace contextRef="#ctx0" brushRef="#br0" timeOffset="145927.34">27234 12453 0,'0'-18'16,"0"36"-16,0-53 0,0 17 0,0-17 31,0 17-31,-17 1 16,-1-1 0,18 36 15,35-1-16,18 36 1,36 35 0,-19 36-1,-35-36 1,-35-53-16,-17 53 16,-36 36-1</inkml:trace>
  <inkml:trace contextRef="#ctx0" brushRef="#br0" timeOffset="146827.47">27834 12559 0,'0'-18'31,"18"18"-31,-1 0 31,1 0-31,17 0 0,18 0 16,18 0-1</inkml:trace>
  <inkml:trace contextRef="#ctx0" brushRef="#br0" timeOffset="147011.9">28081 12823 0,'0'0'0,"-18"0"16,18 18-16,18-18 31,-18-18-31,35 18 16,36-17-1,-53 17-15</inkml:trace>
  <inkml:trace contextRef="#ctx0" brushRef="#br0" timeOffset="158657.38">27481 12823 0,'0'-17'78,"0"-1"-78,-17 1 16,17-1-1,0 0-15,0 36 32,17 17-17,1 18 1,-18-18-16,18 54 15,-18-36 1,17 35 15,-17-53-15,-17-35 0,-1 0-1,-35-71 1,18-17-1,17 0 1,18 35 0,18 53-1,-1 35 1,19 36 0,-19 0-1,-17-19 1,18-16-1,-18-54 17,0-35-17,0 18 1,-18-53 0,1-18-1,-1 53 1,18 88-1,0 0 1,0 1-16,0 17 16,18 17-1,17-34 1,-35-19-16</inkml:trace>
  <inkml:trace contextRef="#ctx0" brushRef="#br0" timeOffset="159675.25">28099 12347 0,'-18'-17'0,"18"-1"16,-18-17 0,18 17-1,-17 0-15,17 1 16,-35 17 0,-18 0-1,0 53 1,17 0-1,-16 35 1,34 18 15,36-1-15,52-34 0,1-53-1,70-18 1,0 0-1,-71-18 1,-52 18 0,-18 18-16,-35 17 15,-71 18 1,18-18 0,17-17-1,54-18 1,-1-18-1,53-70 17,36-36-17,-1 54 1,54-18 0,-54 70-1,-52 36 1,0 70-1,-18-18 1,0-34-16,0 34 16,17 18-1,36-52 1,-18-36 0,-17-18-16</inkml:trace>
  <inkml:trace contextRef="#ctx0" brushRef="#br0" timeOffset="159809.04">28381 12294 0,'0'0'31,"-71"-17"-31,54-1 16,52 18-1,0 18 1</inkml:trace>
  <inkml:trace contextRef="#ctx0" brushRef="#br0" timeOffset="160310.13">28593 12506 0,'-18'0'16,"36"0"-16,-54 0 0,36-18 15,-35-17-15,35-18 16,35 0-1,1 36 1,52-19 0,-35 19-16,35-1 15,0 36 1,-70 52 0,-54 18-1,19-35-15,-18 18 16,-1 35-1,36-53 1,0-18 0,36-17-1,-1-1 1,18 18 0,-18 1-1,0 17 1,-35-18-1,0 0 17,-35 1-17,-18-19 1,-17-17 0,-36-17-1,53-19-15</inkml:trace>
  <inkml:trace contextRef="#ctx0" brushRef="#br0" timeOffset="160743.38">29122 12629 0,'-18'-17'0,"36"34"0,-36-52 15,1 18-15,-1-19 16,18 1-16,-18 17 31,18 1-15,18 34-1,0 1 1,17 17 0,0-17-1,18-18 1,-35-35-1,-1 17-15,1-35 16,-36-18 0,-17 54-1,-18 52 1,0 0 0,0 71-1,53-18 1,53-17 15,18-36-15,52-17-16</inkml:trace>
  <inkml:trace contextRef="#ctx0" brushRef="#br0" timeOffset="161043.57">29633 12100 0,'0'0'0,"-17"-17"0,-1-1 16,-17-35-1,17 53-15,1-18 16,17 1 0,-18 52-1,0 36 16,1 17-15,-1 35 0,18 18-1,35 1 1,71-72 0,-71-52-16</inkml:trace>
  <inkml:trace contextRef="#ctx0" brushRef="#br0" timeOffset="161462.57">29774 12330 0,'-17'-18'16,"34"36"-16,-52-36 0,18 0 0,-1 18 15,0 0-15,18-17 16,-17 17-1,34 35 1,19 0 0,16 18-1,-16-53 1,17-18 0,0-34-1,-18-19 1,-35 18-1,-35 35 1,-54 36 0,-16 53-1,34 17 1,71-18 0,35 1-1,89-18 16,17-53-15</inkml:trace>
  <inkml:trace contextRef="#ctx0" brushRef="#br0" timeOffset="161728.23">30180 11942 0,'-35'0'15,"70"0"-15,-88 0 0,18-18 0,17 18 16,1 0-16,34 0 31,1 18-31,88 17 32,0 18-32,-1 53 31,-87 17-16,-71 36 1,0-71-16</inkml:trace>
  <inkml:trace contextRef="#ctx0" brushRef="#br0" timeOffset="162314.14">30551 11889 0,'-18'0'0,"36"0"0,-54-18 16,36 0 0,0 1-1,-17-1 16,17 0-15,35 18 0,18 36-1,-36-19-15,36 54 16,0 123 0,-35 18-1,-53-18 1</inkml:trace>
  <inkml:trace contextRef="#ctx0" brushRef="#br0" timeOffset="162579.17">31133 12118 0,'-18'-18'0,"36"36"0,-54-36 15,19 1-15,17-1 16,17 18 15,1 0-31,35-18 16,53-17-1</inkml:trace>
  <inkml:trace contextRef="#ctx0" brushRef="#br0" timeOffset="162728.6">31238 12312 0,'-17'18'16,"34"-36"-16,-52 36 0,53-36 15,-1 0 1,54 1-16</inkml:trace>
  <inkml:trace contextRef="#ctx0" brushRef="#br0" timeOffset="163280.14">31750 11712 0,'-18'-17'0,"36"34"0,-71-52 16,35 17-16,18-17 15,18 17 1,35 36 0,-35 17-1,-1 1 1,-17 34-1,18 71 1,-18-17 0,35-54-1,0-52 1,18-53 0,-17-54-1,-1-34 1,-35 52-1,18 36-15,-18 0 16,0 53 0,0 34-1,35 37 1,0-36 0,53-1 15,1-69-16,-54-36 1,-53-53 0,-17 18-1,-18 0 1,35 70 0</inkml:trace>
  <inkml:trace contextRef="#ctx0" brushRef="#br0" timeOffset="163863.6">32367 11748 0,'18'-18'16,"-18"-17"-16,-18 88 0,36-124 16,-18 18-1,0 0 1,-18 71-1,18 17 1,0 0-16,18 54 16,0 16-1,17-16 1,-17-54 0,-18-53-1,-18-35 1,-17-70-1,35-36 1,0 71 0,0 35-16,17 0 15,1 18 1,17 35 15,18 35-15,0 18-1,-35-35-15,-1 52 16,-34 18 0,-54 1-1,36-37 1,0 1 0,35-35-1,17-18 1,36 0-1,18 0 1,-54 0-16,36 0 16</inkml:trace>
  <inkml:trace contextRef="#ctx0" brushRef="#br0" timeOffset="164197.29">32632 11483 0,'18'-18'0,"17"18"0,-88 18 0,123-53 16,-52 35-16,17-18 16,1 0-1,-36-17 1,17 53 15,1 17-15,0 71-1,-1-36 1,1-17 0,-18 18-1,18 17 1,-18-35-16</inkml:trace>
  <inkml:trace contextRef="#ctx0" brushRef="#br0" timeOffset="164499.29">32985 11307 0,'17'0'0,"-34"0"16,34-18-16,-17 36 47,0-1-47,0 1 15,36 70 1,-19-17-1,1-36-15,17 35 16,0 19 0,-17-36-1</inkml:trace>
  <inkml:trace contextRef="#ctx0" brushRef="#br0" timeOffset="164698.23">32967 11430 0,'0'0'0,"-18"-18"0,1 18 0,-1-17 16,18-1-1,0 0-15,53-17 32,53 0-17,-36 17 1,-34 18-16</inkml:trace>
  <inkml:trace contextRef="#ctx0" brushRef="#br0" timeOffset="165014.34">33249 11254 0,'36'-36'31,"-19"19"-31,1 34 32,-18 1-17,0 17-15,18 36 32,-18-36-32,0 36 15,17 34 1,18-16-1,1-36 1,34-36 0,-17-34-1,-35-1-15,-1 0 0</inkml:trace>
  <inkml:trace contextRef="#ctx0" brushRef="#br0" timeOffset="165182.88">33320 11465 0,'0'0'0,"-18"0"0,-17 0 16,17 0-16,36-17 47,53-19-32,17-17 1</inkml:trace>
  <inkml:trace contextRef="#ctx0" brushRef="#br0" timeOffset="165364.87">33267 11218 0,'-35'0'16,"70"0"-16,-88 0 0,0 0 16,35 0-16,-17 0 15,18 0 1,69-17-1,90-1 1,-37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3-19T09:13:41.6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2858 6985 0,'17'0'16</inkml:trace>
  <inkml:trace contextRef="#ctx0" brushRef="#br0" timeOffset="309.27">2928 6967 0,'-70'18'0,"158"-36"16,-71 18-16,1 0 16,70 0-1,-229 0-15,353 0 16,-195 0-16,19 0 16,34 0-1,-35-17 1,-17 17-1,0 0 1,-1 0 0,-34 0 31,-1 0-1,0 0-14</inkml:trace>
  <inkml:trace contextRef="#ctx0" brushRef="#br0" timeOffset="3721.41">9648 5733 0,'18'0'31</inkml:trace>
  <inkml:trace contextRef="#ctx0" brushRef="#br0" timeOffset="3947.78">9701 5733 0,'0'0'15,"71"-18"1,52 18 0,-17-18-1,-53 18-15,71-17 16,17 17 0,-71 0-1,-34 0 1,-54 0 15,-17 0 0,-1 0-15,19 0-16</inkml:trace>
  <inkml:trace contextRef="#ctx0" brushRef="#br0" timeOffset="56371.73">2275 13441 0,'-17'17'0,"34"-34"0,-70 52 16,53-17-16,-17-18 16,-1 0-16,1 17 15,34-17 48,1 0-63,17-17 15,36-1 1,-1 18 0,-52 0-16,52-18 15,54 18 1,52-35-1,54 0 17,-1 0-17,-88-1 1,-70 36-16,34-17 16,37-19-1,-1-16 1,-36 16-1,-52 19-15,53-1 16,53-35 0,0 18-1,-1 0 1,-34-1 0,-71 36-16,53-17 15,52-19 16,-16 1-15,-1 0 0,-18-1-16,89-16 31,35-1-15,17 0-1,-17 0 1,-106 35-1,36 1 1,-18-1 0,-89 18-1,-17-18-15,18 18 16,87-17 0,54-36-1,35 17 1,-88 1-1,35-18 17,-36 18-17,-52 0 1,0-1 0,-35 19-1,-36 17-15,35-18 16,1-17-1,-18 35 1,-35 0 0,-1-18-1,19 18 1,52-35 0,53 0-1,-71 17 1,-34 0-1,17 1-15,-36 17 32,-70 0-17,0 17 1,36-17-16,-19 18 16,19 0-1,34-1 1,1-17-16</inkml:trace>
  <inkml:trace contextRef="#ctx0" brushRef="#br0" timeOffset="58207.08">6456 12806 0,'0'0'0,"-18"0"16,18-18-1,-17 18-15,-1 0 47,18 18-31,0-1 0,18 1-1,-1 0 1,36-1-1,18 19 1,-18-1 0,-36-35-16,71 53 15,-17-18 1,35 0 0,17 1 15,54-1-16,-36-17 1,53 17 0,-18 0-1,1-35 1,-72 0 0,89-53-1,-35 18 1,-35 17-1,-36 1 1,-53-1 0,-17 18-16,17 0 15,-17 0 1,35-18-16,35 1 16,0-1 15,-53 18-16,1-17 1,-19 17 15,1 0-15,-1-18-16,1 18 16,17-18-1,-17 18 1,-36 0 15,18 18-15,0 0 31</inkml:trace>
  <inkml:trace contextRef="#ctx0" brushRef="#br0" timeOffset="58745.25">8714 12912 0,'0'0'15,"0"-18"1,17 36 46,1-18-46,0 17-16,-1-17 16,18 18-16,18 0 15,18 17 1,-18-17 0,-18-18-16,36 35 15,-36-18 1,-17-17-16,-1 0 15,-17 18 1,-17 0 0,-19 17-1,-17 0 1,-17 36 15,-18-1-15,-18 1-1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3-19T10:30:01.1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17216 10354 0,'0'0'0,"0"18"15,-18-18 1,0 0 0,1 17-1,34 1 32,1-18-31,17 0-16,53-18 31,1 1-15,-54-1-16,53 0 15,36-35 1,-72 36 0,-69 17-1</inkml:trace>
  <inkml:trace contextRef="#ctx0" brushRef="#br0" timeOffset="400.24">17357 10160 0,'-36'0'0,"72"0"0,-89 0 15,35 0-15,0 0 0,1 0 16,-1 0 0,1 0-1,34 0-15,1 0 16,70 0-1,35 0 1,-17 18 0,-70-1-1,-1 19 1,-70 34 0,-36 1 15,18-36-16,35-17-15,-52 17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3-19T10:30:23.0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20144 10601 0,'0'0'0,"-18"0"0,0 0 15,1 0-15,-19 18 16,19-1 0,-1 1-1,36-18 17,17 0-17,-17 0-15,17 0 16,53-18 15,0 1-15,36-1-1,-18 0 1,-71 1 0,18 17-1,-53-18 1</inkml:trace>
  <inkml:trace contextRef="#ctx0" brushRef="#br0" timeOffset="1834.3">19244 12012 0,'-18'0'31,"1"0"-31,-1 0 16,18 18 31,18-18-31,35 0-1,-18 0 1,18 0-1,17-18 1,-34 18-16,52-18 16,-35 1-16,106-1 15,123-17 1,53 17 0,0 1-1,-141-1 16,124-17-15,-1-36 0,1 18-1,-107 18 1,-140 35 0,-18-18-1,-71 18 1,0 0-1,-17 0 1,18 0 0,-1 0-1</inkml:trace>
  <inkml:trace contextRef="#ctx0" brushRef="#br0" timeOffset="29766.05">18009 7638 0,'-17'0'0,"-19"0"32,19 0-32,-19 0 15,1 0 1,18 0 0,34 0 46,1 0-62,-1 0 16,1-18-1,17 18 1,18-18 0,18 18-1,17-17 1,-17-1-1,34 18 1,1 0 0,18 0-1,-54-18 1,-34 18-16,34 0 16,36 0-1,0-17 1,-18 17-1,-17 0 17,-19 0-32,19 0 31,0 0-15,-1-18-1,-17 18 1,18 0-1,-1 18 1,-17-18 0,-18 0-1,-17 0-15,17 17 16,18-17 0,0 18-1,35-18 1,-17 0-1,70 0 17,53 0-17,-18 0 1,-70 0 0,-53 0-16,53 0 15,0 0 1,0 0-1,-1 0 1,-52 0 0,-17 0-16,34 0 15,54-18 1,-1 18 0,-17 0-1,-53 0 1,0 0-1,-18 18 17,0-18-17,-17 0 17,-18-18-1,-18 18-16,-17 0 1</inkml:trace>
  <inkml:trace contextRef="#ctx0" brushRef="#br0" timeOffset="58034.66">17074 7232 0,'-17'0'0</inkml:trace>
  <inkml:trace contextRef="#ctx0" brushRef="#br0" timeOffset="58520.36">17039 7232 0,'-17'18'15,"-1"-18"1,0 0-1,1 0 1,-1 17 0,36-17 31,-1 0-32,54 0 1,-18 0-1,-18 0-15,36-17 16,34-19 0,1 1-1,0 17 1,-35 1 0,-54 17-16,36 0 15,-35 0-15,17 0 16,0 0-1,1 0 1,-19 0 31,1 0-31,-36 0 46</inkml:trace>
  <inkml:trace contextRef="#ctx0" brushRef="#br0" timeOffset="59132.99">17604 7020 0,'-18'18'15,"0"35"1,1-18-16,-19 0 16,19-17-16,-19 35 15,1 17 1,0-17-1</inkml:trace>
  <inkml:trace contextRef="#ctx0" brushRef="#br0" timeOffset="63140.68">17445 6879 0,'0'0'16,"-18"0"-16,1 0 78,17-17-78,-18 17 16,0 0-1,1 0-15,34 0 47,1 0-31,17 17-1,18 1 1,0-18 0,0 17-1,-35 1-15,35 17 16,-18-17-16,0 17 15,36 18 1,-18-18 0,-36-17-1,1-18-15,-36 0 47,1 0-31,-19-18-1,19 1-15</inkml:trace>
  <inkml:trace contextRef="#ctx0" brushRef="#br0" timeOffset="83891.9">16969 9031 0,'-18'-18'16,"36"36"-16,-54-36 16,19 18-1,-1 0-15,0 0 16,1 0 0,-1-17-1,1 17 1,-1 0-1,0 0-15,1 0 32,-1 0-17,36 0 17,-1 0-32,1 0 0,52 0 15,89-18 1,-18 18-1,-35-17 17,-18 17-17,-17 0 1,-54 0 0,1 0-1,-36 0 32</inkml:trace>
  <inkml:trace contextRef="#ctx0" brushRef="#br0" timeOffset="84510.75">16969 8784 0,'-18'0'15,"0"-17"17,1 17-32,34 0 47,1 0-32,0 0-15,17 0 16,0 0-1,18 0 1,88 0 0,0 0-1,0 0 1,-70 0 0,-36 0-16,1 0 15,-19 0 1,-17 17-1,-35 18 1,-53 1 0,-1 17-1,37 0 1,-1-18 0,35 0-1,-17 0 16,17 1-31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3-19T09:15:44.4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10089 6227 0,'-17'0'0,"34"0"0,-52 0 0,18 0 16,-1 0 0,0 0-1,18-18 17,-17 18-17,34 0 1,1 0-1,35-18 1,17-17 0,-17 17-16,53 1 15,88-54 1,0 18 0,18-17-1,-71 52 1,0-17-1,-70 17 1,-54 18 0,-34 0 31,-1 0-32,0 0 1,18 18 46,0-1-46,0 1 0</inkml:trace>
  <inkml:trace contextRef="#ctx0" brushRef="#br0" timeOffset="16637.59">16439 8749 0,'-17'-18'15,"-1"18"63,1 0-62,-1 0 0,0 0-16,1 0 15,-1 18 1,18 0 46,18-18-62,-1 0 0,1 0 16,70 0 0,53 0-1,0-18 1,-70 0-1,-36 18-15,0 0 16,-17-17 15,-71 17-15,0 35 0,18-35-16</inkml:trace>
  <inkml:trace contextRef="#ctx0" brushRef="#br0" timeOffset="20758.72">12647 12206 0,'0'0'0,"-18"0"31,1 0-16,-1 18 1,-17-1 0,17 1-1,1-18 1,-1 0-16,36 0 47,35 0-32,-1-18 1,-16 18-16,34-17 16,1-1-1,-54 18 1,-34 18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3-19T09:20:21.5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5662 11024 0,'-18'0'0,"36"0"0,-18 0 47,18 0-31,17 0-16,-17 0 15,87 0 1,37-17 0,-19 17-1,-52-18 1,-54 18 0,19 0-1,-36 18 1,-18-1-1,-17 19 1,-1-19 0,19-17-1</inkml:trace>
  <inkml:trace contextRef="#ctx0" brushRef="#br0" timeOffset="800.37">5186 11800 0,'0'0'16,"17"0"15,1 0-15,0 0-16,-1 0 15,54 0 1,52 0-1,36 0 1,-53-17 0,-71 17-16,18 0 15,-35 17 1,-36 1 0,-17 0-1,17-18-15</inkml:trace>
  <inkml:trace contextRef="#ctx0" brushRef="#br0" timeOffset="1801.8">5503 12577 0,'0'0'0,"18"0"0,0 0 15,-1 0-15,19 0 16,16 0-16,37 0 16,87 0-1,-35 0 1,-70 17 0,-36 1-1</inkml:trace>
  <inkml:trace contextRef="#ctx0" brushRef="#br0" timeOffset="2935.47">5486 13353 0,'-18'0'0,"0"0"16,36 0 0,0 0-1,-1 0 1,72 17 0,16 1-1,-34 0 1,-53-18-16,17 17 0</inkml:trace>
  <inkml:trace contextRef="#ctx0" brushRef="#br0" timeOffset="3486.61">5662 14217 0,'35'0'31,"1"0"-31,-19 0 16,19 0-1,-1 0-15,0 18 16,36-1 0,-54-17-16</inkml:trace>
  <inkml:trace contextRef="#ctx0" brushRef="#br0" timeOffset="10124.01">23601 10954 0,'53'0'16,"-106"0"-16,123 0 0,1 0 16,-53 0-1,17 0-15,-18 0 16,54 0 0,-53 0-1,-1 0 1,-17-18 46,-17 18-46</inkml:trace>
  <inkml:trace contextRef="#ctx0" brushRef="#br0" timeOffset="11079.64">23865 11730 0,'18'0'0,"-36"0"0,54 0 16,-19 0-16,1 0 0,17 0 15,18 0 1,53 0 0,-18 0-1,-53 0 1,-17 0 0,-36 0 15,1 0-31,-1 0 15,1 0 1</inkml:trace>
  <inkml:trace contextRef="#ctx0" brushRef="#br0" timeOffset="11945.4">23583 12488 0,'18'0'47,"-1"0"-32,1 0 1,17 0 0,-17 0-16,0 0 0,35 0 15,-1-17 1,1 17 0,-17 0-1,-36 17 1,-18-17-1</inkml:trace>
  <inkml:trace contextRef="#ctx0" brushRef="#br0" timeOffset="12929.51">23354 13264 0,'18'0'46,"-18"18"-14,17-18-17,1 0 1,-1 0-16,19 0 16,17 0-1</inkml:trace>
  <inkml:trace contextRef="#ctx0" brushRef="#br0" timeOffset="18069.25">28875 11536 0,'17'0'16,"1"-18"-16,0 18 15,-1 0-15,36-17 16,-35 17-16,53-18 15</inkml:trace>
  <inkml:trace contextRef="#ctx0" brushRef="#br0" timeOffset="18136.08">29157 11465 0,'53'0'16,"-35"0"-1,17-17-15,-194 52 16,336-70-16</inkml:trace>
  <inkml:trace contextRef="#ctx0" brushRef="#br0" timeOffset="18419.6">29298 11448 0,'18'0'31,"-1"17"-16,1-17-15,0 0 16,17 0 0,-141-17-16,265 17 15,-88-18 1,-19 0 0,-34 18-16,17 0 15,-17-17-15,0 17 31,-36 0 1,0 0-17,18 17 1,-17-17 0,17-17-1,17 17-15</inkml:trace>
  <inkml:trace contextRef="#ctx0" brushRef="#br0" timeOffset="20405.25">4568 11501 0,'18'0'0,"0"0"47,-1 0 16,-17 17-63,18 1 15,-18-1-15,18-17 16,-1 36 0,1-19-16,17 1 15,18 0 1,35-18-1,1-53 1,-1 17 0,0-16-1,-35 16 1,0 1 0,-36 35-1,1-18 1,-36 18 46,1 0-46,-1 0 0,0 18-16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3-19T09:20:57.4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5680 9895 0,'0'18'0,"0"-36"0,0 54 15,-18-19 17,0-17-32,1 0 15,17 18 32,17-18-47,1 18 16,35-1 15,18-17-15,-1 0-1,36-35 1,0 0 0,-53 17-1</inkml:trace>
  <inkml:trace contextRef="#ctx0" brushRef="#br0" timeOffset="1438.81">24377 10266 0,'-18'0'0,"1"0"31,34 0 79,1 0-110,0 0 15,-1 0 1,19 0-1,-1 0 1,-18 0 0,1 17-1,0-17-15</inkml:trace>
  <inkml:trace contextRef="#ctx0" brushRef="#br0" timeOffset="17436.45">23795 14058 0,'-18'-17'16,"1"-1"15,-1 18 16,0 0-16,1 18-31,-1-18 31,0 0 63,1 0-78,-1 0-16,-17 0 15,17 0-15,1 0 16,-36-18 0,35 18-16,-17-35 15</inkml:trace>
  <inkml:trace contextRef="#ctx0" brushRef="#br0" timeOffset="48407.51">23989 14111 0,'18'-18'0,"-36"36"0,18-36 47,0 36-31,-18-18 15,18-18 78,-17 18-93,-1 0 0,0-17-1,1 17 1,-19 0-1,1 0 1,17 0 0,1 0-1,-1 0 17</inkml:trace>
  <inkml:trace contextRef="#ctx0" brushRef="#br0" timeOffset="53776.06">6103 14182 0,'-18'0'0,"36"0"0,-53 0 0,35 17 15,-18-17-15,0 0 31,1 0 1,34 0 30,1 0-62,0 0 16,-1-17-16,54 17 15,-36 0-15,36 0 16,17 0 0,-35 0-1,-35 0 1,-36 0 15,0 0-15,-17 0-1,0 17-15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3-19T09:24:04.0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5327 5274 0,'-18'18'47,"1"-18"-47,17 17 16,-18-17-16,0 18 15,1 17 1,17 18 0,0 18-1,0 17 1,0 35 0,0 36-1,0 53 1,0-53-1,-18-89 1,0 89-16,1 105 31,17-17-15,-18-70 0,18-71-16,-17 88 15,17 105 1,0-16-1,-18-19 1,18-123 0,0-70-16,-18 35 15,1 0 1,17-89-16,0 19 16,0-19-1,17-17 1,1-35-1,0 0 1</inkml:trace>
  <inkml:trace contextRef="#ctx0" brushRef="#br0" timeOffset="1799.58">5274 5133 0,'0'0'0,"0"18"16,35-1-1,-17-17 1,53 0 0,-19 0-16,72 0 15,-54 0-15,124 0 16,195 18-1,87-1 1,53 1 0,-194-18-1,124 0 1,-54 0 0,-17-18-1,-123 18 1,-141 0-1,158 0-15,141 18 32,-17 0-17,-89-18 1,-158 17 0,17-17-1,-17 18 1,-71-18-1,-52 0 1,-19 0-16,-17 18 47,0-1 0,0 1-32,0 0-15,-17 70 16,17-18 15,-18-34-31,0 69 16,-17 89 0,17 71-1,18 35 1,-17-88-1,-1 105 1,-35 1 0,18 17-1,35-141 1,-18-106-16,18 71 16,0 17-1,0-35 16,0-35-15,0-53 0,-17-35-16,17 17 15,0-18 1,-18 1 0,0 17-1,1-17 1,-54 17-1,18 1 1,-53-19 0,-35-34-1,0-1 1,-194-35 0,-124 0-1,-105 18 1,176 17 15,-194 1-15,53 17-1,17 0 1,177 0 0,176 0-16,-105 0 15,-19 0 1,142 0-1,88-18 1,18 18 0,-35 0-1,17 0 1,17 0 0,19-18-1,-1 18 32,1 0-47,-19 0 16,-34 18-1,52-18 1,0 0-16</inkml:trace>
  <inkml:trace contextRef="#ctx0" brushRef="#br0" timeOffset="4085.64">6950 6138 0,'0'0'0,"-18"0"16,0 0 15,18 18-31,-17-18 15,17 18 1,0 52 0,-18 18-1,18-35-15,0 71 16,0-71-16,0 53 16,-17-1-1,17-52 1,17-70 15,-17-1-31,0-17 16,0-71-1,-53 0 1,0 53 15,18 53-31,-53-18 16,-36 71-1,19 36 1,69-1 0,54-53-1,17 0-15,36-17 16,88 0 0,35-36-1,-142 18-15</inkml:trace>
  <inkml:trace contextRef="#ctx0" brushRef="#br0" timeOffset="4486.13">7056 6579 0,'0'-17'0,"0"-1"15,17-35 1,-17 35-16,18 1 15,17-1 1,-17 1-16,17-1 16,71 36-1,-18 34 1,0 54 0,-70-35-1,-36 35 1,1-71-16,-19 18 15,-17-35 1,36-18 0,-1-53-1,0-36 1,54-34 0,17 70 15,-18 35-31,36-17 15,-1 35-15</inkml:trace>
  <inkml:trace contextRef="#ctx0" brushRef="#br0" timeOffset="4720.13">7779 6632 0,'17'-35'31,"1"35"-31,0-18 16,35 36 0,-18 35-1,-53 35 1,1-35 0,-1-18-1,-17 1 1,17-19-16</inkml:trace>
  <inkml:trace contextRef="#ctx0" brushRef="#br0" timeOffset="4870.01">7814 6350 0,'0'-35'0,"0"70"0,0-88 15,0 35-15,18-17 16,-18 18-16,35-1 15,0 18 1</inkml:trace>
  <inkml:trace contextRef="#ctx0" brushRef="#br0" timeOffset="5223.29">8114 6562 0,'18'0'0,"-36"0"0,53-18 16,-35 0 0,18 1-16,-1-1 15,1 18 1,0 35 0,-18 36-1,0 0 1,35 17-1,36-53 1,17-53 0,-18-52-1,18-54 17,-70-17-17,-53 53 1,-18 88-1</inkml:trace>
  <inkml:trace contextRef="#ctx0" brushRef="#br0" timeOffset="5973.26">8961 6526 0,'0'0'15,"0"-17"-15,-18-1 0,-17-35 16,17 36-16,-17-19 16,17 19-1,0 17-15,1 35 32,17 18-17,35 0 1,-17-18-16,35-17 15,17-1 1,1-52 0,-54-36-1,-17 36 1,-70 18 0,-18 52-1,-1 35 1,54 19-1,53-36 1,35 17 0,70-35-1,18-35 17,-70-53-17,-53 36-15,34-54 16,-52-70-1,-17 0 1,-18 53 0,35 70-1,52 36 17,37 35-17,-36 0 1,-18-18-16,-18 53 15,-17 18 1,-70 17 15,-1-52-15,54-18 0,-1-18-1,36 0 1,52-35-1</inkml:trace>
  <inkml:trace contextRef="#ctx0" brushRef="#br0" timeOffset="6221.89">9913 6385 0,'0'-17'0,"0"-1"0,0 0 15,18 1-15,35-36 16,0 35 0,-18 36-1,-35 88 17,-18 52-17,-35 36 1,53-141-16</inkml:trace>
  <inkml:trace contextRef="#ctx0" brushRef="#br0" timeOffset="7106.25">17022 6050 0,'0'-18'16,"0"36"-16,17-36 15,1 1-15,17-1 0,36 1 16,17-36 15,-53 35-15,-35 36 0,0 35-1,-18 158 1,-34 107-1,16 87 1,19-87 0,-1-177-16,18 177 15,-18 140 1,-17-35 0,-53-52-1,17-177 1,1-88-1</inkml:trace>
  <inkml:trace contextRef="#ctx0" brushRef="#br0" timeOffset="8223.79">16828 5927 0,'-18'-36'16,"36"72"-16,-36-107 0,0 36 0,18-18 15,18 0 1,52 18-1,1 17 1,-18 0 0,88 1-1,-35 17-15,158-35 16,301-1 0,193-17-1,107-17 1,-283 17-1,264-35 1,-87 35 0,-71 0-1,-283 35 1,-228 18-16,158 0 16,35 0-1,-105 53 1,-124-18-1,-70 1 1,-1-1 15,18 18-15,18 17 0,0 1-1,-53-18 1,-53 70-1,-71 89 1,-52 106 0,35-72-1,0 195 1,88 53 0,35 18-1,0-36 1,-17-211-1,-53 70 17,-18-106-17,0-123 1,0-71 0,-106-35-1,-106-17 1,-123-19-1,-88 19 1,88-19 0,-282 1-1,-159 18 1,-53-1 0,18 53-1,387-35 1,-87 18 15,193-53-15,142-1-1,141 19 1,35-1 0,0 18-1,0-18 1,53 1-16</inkml:trace>
  <inkml:trace contextRef="#ctx0" brushRef="#br0" timeOffset="9525.25">18380 5962 0,'0'-18'0,"0"36"0,0-18 63,0 35-63,0-17 15,0 70 1,-18 88-16,18 18 31,0-88-15,18-53-16,-1 35 16,19-17-1,-19-71 1,-17-71-1,0 1 1,-70-71 0,-18 35-1,-36 88 1,36 36 0,35 17-16,0 18 15,0 53 1,53-18 15,35-17-15,89-36-1,-36-53 1,71-35 0,-36-35-1,-35-71 1,-52 54-1,-1-36 1,0 88 0,1 53-1,-1 35 1,-18-17-16,36 52 16,36 54-1,-54 17 16,-17-35-15,-36-71 0,-17-18-1,-18-52 1,0-53 0,35 0-1,18 35-15,18-53 16,70-35-1,35 70 1,-17 89 0,-88 0-1</inkml:trace>
  <inkml:trace contextRef="#ctx0" brushRef="#br0" timeOffset="9745.64">19403 6368 0,'0'0'0,"-18"-18"16,18 0-16,-17 18 15,34 18 17,1 17-17,17 53 1,0 1-1,-35-36 1,0-36-16</inkml:trace>
  <inkml:trace contextRef="#ctx0" brushRef="#br0" timeOffset="9926.17">19315 6068 0,'0'0'0,"0"-36"0,-18 1 16,18-18 0,0 36-1,0-1-15,18 18 16,17 35 0</inkml:trace>
  <inkml:trace contextRef="#ctx0" brushRef="#br0" timeOffset="10261.83">19579 6262 0,'18'-18'0,"-36"36"0,53-36 16,-17 1-16,35-19 15,-35 36 1,-1 18-1,1 52 1,-18 1 0,0-18-16,18 35 15,34 18 1,19-88 0,0-71-1,-36-36 1,-18 37-16,19-54 15,-1-18 1,-17 71 0</inkml:trace>
  <inkml:trace contextRef="#ctx0" brushRef="#br0" timeOffset="11126.87">20302 6297 0,'-17'-18'0,"34"36"0,-52-53 15,35 52 1,0 1-1,0 17 1,0-17-16,0 17 16,0-17-16,18 17 15,52-17 1,36-18 15,18-53-15,-54 18-1,-52-36 1,-53 18 0,-71 53-1,0 71 1,53-1 0,18 36-1,35 0 1,70-35-1,1-36 1,88-18 0,17-69-1,-53-54 1,-70-53 15,-53 35-31,-35-17 31,0 88-15,35 36 0,53 52 15,35 36-15,-18 52-1,-52-35 1,-18-52-16,-35 52 15,-53 35 1,-1-35 0,54-52-1,53-19 1,-1 1 0,36-18-16,53-18 31,-18 1-16,-17-36 1</inkml:trace>
  <inkml:trace contextRef="#ctx0" brushRef="#br0" timeOffset="12011.96">21678 6209 0,'18'-18'0,"-36"36"0,53-53 16,-17 35-16,0 0 16,17 17-1,-35 1 1,-35 0-1,17-18-15,-52 17 16,-72 1 0,37-53-1,69-18 17,36 0-17,53-36 1,53 37-1,35 34 1,-35 88 0,-88 19-1,-89 87 1,-88 0 0,18-70-1,106-53 1,88-17-1,88-36 1,-88 0-16</inkml:trace>
  <inkml:trace contextRef="#ctx0" brushRef="#br0" timeOffset="13112.58">18609 7796 0,'0'-17'0,"0"34"16,0-52-16,18 17 0,-1 1 16,1-1-1,0 36 1,-18 70-1,0-17 1,0-18-16,-18 35 16,0 35-1,18-35 17,18-52-17,0-54 1,-18-53-1,-71-34 1,-52 16 0,17 72-1,53 17-15,-35 35 16,-1 36 0,89 17-1,36-35 1,-19-36-16,72 36 15,69-17 1,36-36 0,-53-71-1,-70 18 17,-53 0-32,-18-17 15,0-36 1,17 35-1,36 36 1,0 35 0,88 0-1,0 53 1,-35 35 0,-71-17-1,-17-18-15,-18 17 16,-53 18-1,-17-70 1,17-36 0,35-35-1,18-88 17,71-17-17,34 16 1,-34 89-1,-36 53-15,1 0 0</inkml:trace>
  <inkml:trace contextRef="#ctx0" brushRef="#br0" timeOffset="13346.8">19738 7990 0,'0'-17'0,"0"34"0,-18-34 15,1-18-15,17 17 16,17 0-16,1 18 16,17 36 15,0 52-15,-17 18-1,-36-18 1,18-53-16</inkml:trace>
  <inkml:trace contextRef="#ctx0" brushRef="#br0" timeOffset="13514.31">19720 7638 0,'0'0'0,"0"-36"0,18 19 16,-18-1-16,0-17 15,18 35-15,17-18 16,18 36 0</inkml:trace>
  <inkml:trace contextRef="#ctx0" brushRef="#br0" timeOffset="13846.9">20002 7885 0,'0'0'0,"18"-18"16,0 18-16,-18-18 15,17 18 1,19 53 0,-19-17-1,1-1-15,17 35 16,18 1-1,18-36 1,-1-52 15,1-54-15,-54-17 0,1-18-1,-36 71 1,1 35-16</inkml:trace>
  <inkml:trace contextRef="#ctx0" brushRef="#br0" timeOffset="14580.98">20796 7849 0,'0'-17'0,"0"34"0,0-52 16,0 17-16,0 1 15,-17-36-15,17 35 16,-18 53 31,18 18-31,18 0-1,17-35 1,0 0-16,18-18 15,18-36 1,-36-34 0,-88 17-1,-35 53 1,35 35 0,-18 53-1,54 18 1,70 0-1,17-53 1,54 0 15,-36-71-15,-18-70 0,-52 0-1,-18 35-15,0-71 16,0-17-1,18 35 1,-1 71 0,36 53-1,18 35 1,-18 70 0,-53 18-1,-53-52 1,17-37-16,-16 19 15,-19 17 1,53-17 15,36-18-15,17-18 0,53-35-1,-35-35-15</inkml:trace>
  <inkml:trace contextRef="#ctx0" brushRef="#br0" timeOffset="15148.52">21855 7532 0,'0'0'0,"0"-18"0,0 1 0,-18-19 15,18-17 1,0 36 0,0-1-1,0 0 1,18 1-16,35-1 31,35 36-15,-18-1-1,-52 1-15,0 17 16,-54 54 0,-70 16-1,18-16 1,35-37 0,18-16-1,53-1 1,52 18-1,71 0 17,-35 0-17,18 0 1,-71 0 0,-124 0-1,-35-36 1,53 1-16,-70-1 15,-36 1 1,88 0 0,71-36-16</inkml:trace>
  <inkml:trace contextRef="#ctx0" brushRef="#br0" timeOffset="17004.34">7867 5115 0,'18'-35'0,"-36"70"0,53-123 0,-17 53 16</inkml:trace>
  <inkml:trace contextRef="#ctx0" brushRef="#br0" timeOffset="27945.6">9895 11783 0,'0'-35'16,"0"70"-16,18-88 0,-18 18 0,0 17 16,0-17-16,18-18 15,-18 17 1,0 72 15,17 17-15,-17-18-16,0 71 15,-17 158 17,-1 89-17,53 106 1,-17-124-1,0-159-15,-1 177 16,-34 141 0,-1-88-1,-35-107 1,35-175 0,1-71-1</inkml:trace>
  <inkml:trace contextRef="#ctx0" brushRef="#br0" timeOffset="29481.01">9437 11395 0,'0'0'16,"17"0"0,1 0-1,-18 17-15,53 1 16,0-18 0,0 18-16,88-18 15,159-18 1,70 0-1,54 1 1,-1-19 0,-123 36 15,-124-17-31,195-1 16,246-17-1,71 17 1,17 1-1,-264 17 1,194 17 0,-105 1-1,-125-18 1,-211 0 0,-106 0-16,36 0 15,35 0 1,-53 0-1,-18 0 1,-35 0 0,17 0 15,-17 0-15,-35 18-1,-18-1 1,-18-17-1,18 35 1,18 18 0,-1 0-1,19 18 1,-36 35 0,-18 88-1,-35 53 1,35-36-1,1-105-15,-1 106 16,36 123 0,17 18 15,36 35-15,-36-159-1,-17 71 1,-54-71-1,-70-35 1,-52-88 0,70-53-1,-1 0 1,1-35 0,0-1-1,-71 1 1,0-1-1,-123-17 1,-53 18 15,-18-18-15,89 0 0,-213 18-1,-210-18 1,-195-18-1,-71-17 1,389 0 0,-36-18-1,300 0 1,230 0 0,87 35-1,36-17 1,-18 17-1</inkml:trace>
  <inkml:trace contextRef="#ctx0" brushRef="#br0" timeOffset="30881.92">11571 12682 0,'18'-35'16,"-36"70"-16,71-105 0,-35 52 0,17-17 15,-17 17 1,-1 1 0,-17 52 15,-17 18-15,-1-18-16,0 53 15,-17 89 1,17-1-1,18-35 1,18-88 0</inkml:trace>
  <inkml:trace contextRef="#ctx0" brushRef="#br0" timeOffset="31250.06">11906 12629 0,'0'0'0,"-17"-17"32,-1 17-32,0 0 15,-17 17 1,17 1-16,-34 35 16,-90 18-1,1 17 1,35-53-1,71-17 1,35-1 0,53-17-1,71 18 1,34 17 0,-52 1-1,35 52 1,-53 0-1,-52-70 1</inkml:trace>
  <inkml:trace contextRef="#ctx0" brushRef="#br0" timeOffset="31699.81">12382 12788 0,'-52'-17'32,"34"17"-32,0 0 15,36 17 17,0 1-17,-1-18-15,36 17 16,0 1-1,-35-18 1,88-35 0,-54 0-1,-16-36 1,-72 36 0,-105 17-1,18 53 1,-36 54-1,89 16 1,87 1 0,89 18-1,-18-54 1,71 18 0,-71-70-1</inkml:trace>
  <inkml:trace contextRef="#ctx0" brushRef="#br0" timeOffset="32085.05">12647 12841 0,'-18'-18'16,"36"36"-16,-53-53 0,17 35 16,1-18-16,34 18 31,1 0-16,35 18 1,-18-1-16,53 1 16,53 53-1,-17 17 1,-107 18 0,-69-18-1,-1-53 1,-36-35 15,36-53-15,36-70-1,34 35 1,1 52-16,17-34 16,71-1-1,18 54 1</inkml:trace>
  <inkml:trace contextRef="#ctx0" brushRef="#br0" timeOffset="32617.83">13388 12823 0,'0'-17'0,"0"34"0,-18-52 0,1 18 15,-1-1 1,18 0 0,18 18-1,35 0 1,35 36 0,0-1-1,-53 0-15,53 53 16,-52-17-1,-54 17 1,-53-35 0,19-35-1,34-36 1,18-53 0,0-34-1,53-1 16,-18 35-15,53 36 0,18 53-1,0 52 1,-18 18 0,-53-17-1,-35 35 1,-17-36-1,-1-34 1</inkml:trace>
  <inkml:trace contextRef="#ctx0" brushRef="#br0" timeOffset="33318.22">14640 12859 0,'-17'0'0,"34"0"0,-52 0 15,0 0-15,17 0 16,-52-36 0,52 36-1,0 18 1,18 0 0,0 35-1,53-36 1,53-34-1,-35-1 1,52-53 0,-105 1-1,-89 17 1,-52 71 0,17 35-1,71-36 1,-36 54-1,36 35 1,70-1 0,18-52-1,0-17-15,35-1 16,88-35 0,54-88-1,-1-71 1,-123 18-1,-18-71 1,-88 53 0,-88 124-1,35 53 1,18 17-16,-18 18 16,17 53 15,36 0-16,0 52 1,0-52 0,18 53-1,17-36 1,18-70 0,-17-53-1</inkml:trace>
  <inkml:trace contextRef="#ctx0" brushRef="#br0" timeOffset="33985.81">18891 11889 0,'0'0'0,"18"0"16,0 0-16,-1 0 15,1 17 1,-1 1-16,1 35 16,17 88-1,-17 53 1,0-71 0,-1 36 15,-17-53-16</inkml:trace>
  <inkml:trace contextRef="#ctx0" brushRef="#br0" timeOffset="34203.01">18591 12100 0,'-17'-17'0,"34"34"16,-70-52-16,36 17 0,-1-17 15,36 0 1,105 0 0,107-18-1,-36 35 1,88 0 15,-194 18-31</inkml:trace>
  <inkml:trace contextRef="#ctx0" brushRef="#br0" timeOffset="34753.15">19420 12277 0,'-17'0'15,"17"-18"-15,0 0 31,17 1-15,19-1 0,34 36-1,-17 17 1,-18-17-16,18 35 16,53 70-1,-53 1 1,-71-54-1,-17-35 1,18-17-16,-36-18 16,0-35-1,35-36 17,53-70-17,18 35 1,18 18-1,17 70 1,-53 36-16</inkml:trace>
  <inkml:trace contextRef="#ctx0" brushRef="#br0" timeOffset="35102.89">20108 12382 0,'0'0'0,"0"-17"0,-17-36 16,17 18 0,0 17-1,17 18 17,1 35-32,0 1 0,52 69 31,-17-16-16,35-19 1,-35-70 0,71-17-1,-36-54 1,-53-35 0,-70 36-1,-18 52 1,-35 71-1</inkml:trace>
  <inkml:trace contextRef="#ctx0" brushRef="#br0" timeOffset="35470.96">20884 12347 0,'53'-35'0,"-106"70"0,159-105 15,-70 34-15,-1-17 16,-18-52-1,-52 69 1,18 36-16,-54 0 16,-35 71-1,36 17 1,70-35 0,17-18-16,36 18 15,88 35 1,18 1-1,-36-36 1,-87-18 0,-36-18-1,-53 19 1,-124-19 0,19 1-1,87-18 1,54-18-16</inkml:trace>
  <inkml:trace contextRef="#ctx0" brushRef="#br0" timeOffset="35721.94">21449 11977 0,'18'-18'0,"-36"36"0,71-53 0,-36 17 16,1 0-16,17 1 15,-17 17-15,0 0 16,-1 105 0,1 54-1,0 35 17,17-70-17,18-18 1,0-71-1</inkml:trace>
  <inkml:trace contextRef="#ctx0" brushRef="#br0" timeOffset="35921.11">21572 12471 0,'-35'0'15,"70"0"-15,-105-18 0,35 18 16,17-18-16,0 1 0,36-1 15,52-17 1,72 0 15,87 17-15,-159 18-16</inkml:trace>
  <inkml:trace contextRef="#ctx0" brushRef="#br0" timeOffset="37773.42">22243 12188 0,'0'-17'15,"-18"-1"1,0 36 15,18-1-15,0 1 0,0 17-1,18-17-15,0 17 16,35-17-1,17-18 1,1-35 0,-18-1-1,-53 19-15,17-19 16,-17-16 0,-17-1-1,-19 35 1,1 18-1,17 0 1,36 0 62,-18 18-62,18-18 31,-18-18-16,17 18 156,-17 18-155,0-36 108,-17 18-124,-1 0 15,0 0-15,18 18 15,-17-18-15,-1 17 15,0-17 0,18 18-31,-17-18 16,17 18-1,-18-1 48,18 1-32,-17-18-15,17 17-16,0 1 15,-18-18 17,18 18-1,0-1-15,0 1-1,-18-18-15,18 35 16,0-17-16,-17 17 15,17 0 1,0 18 0,0 0 15,35 18-15,53-1-1,71-34 1,53-19-1,-89-17 1,-52-17-16,17-19 16,-53-16-1</inkml:trace>
  <inkml:trace contextRef="#ctx0" brushRef="#br0" timeOffset="38272.35">23142 12153 0,'0'0'15,"71"-159"-15,-36 89 0,36-36 16,-18 18-1,-18 53 17,-18 35-17,-17 17 1,0 54 0,-17 70-1,-1 35 1,1-35-1,17-88-15,35 53 16,18 0 0,-18-71-1,18-35 1,-35-53 0,-18-53-1,-71-17 1,-52 35-1,17 70 17,53 36-32,-53 35 15,-35 35 1,70 0 0,71 0-1,0-35 1,88 0-1,36-35 1,-1-36 0,-87 18-16</inkml:trace>
  <inkml:trace contextRef="#ctx0" brushRef="#br0" timeOffset="42129.8">25453 6156 0,'0'-18'0,"0"36"0,0-53 16,18 35-16,-18-18 15,17-17 1,-17 17-1,0 36 17,0-1-32,-17 36 15,-19 71 1,19-1 0,-1-70-16,18 71 15,35 34 1,53-52-1,18-88 1,-17-36 0,16-88-1,-16-52 1,-37-36 15,-16 105-15,-36 37-16,0 16 15,-36 54 1,-52 35 0</inkml:trace>
  <inkml:trace contextRef="#ctx0" brushRef="#br0" timeOffset="42761.8">26300 6632 0,'0'-17'16,"-18"-1"-1,0 18 1,-17-35-1,0 17 1,35 0 0,0 1-16,0-1 15,53 18 1,0 0 0,-18 53-1,-18 53 1,-17-36-1,-35 19 1,18-36 0,17-18-1,0-70 32,17 17-47,1-53 16,52-70-1,1-18 1,-36 89 0,1-1-1,16 89 1,-16 70 0,-19-17-1,-17 70 1,0-18-1,0-34 1,18-72 0</inkml:trace>
  <inkml:trace contextRef="#ctx0" brushRef="#br0" timeOffset="43413.08">26970 6121 0,'0'-53'0,"0"106"0,0-142 0,0 72 16,-18-18-1,18 52 1,36 54 0,-1 88-1,0 52 1,0-17-1,-17-88 1,-18-71-16,0 18 16,0 0-1,-53-53 17,-35-35-17,35 0 1,-18-54-1,54 1 1,34-18 0,1 53-1,17 36-15,18-36 16,71 35 0,17 18-1,18 53 1,-89 0-1,1 53 1,-54 0 0,-34-53-1,-1-18 17,0-53-17,-17-35 1,35-35-1,0-53 1,35 53 0,1-18-1,-19 106-15</inkml:trace>
  <inkml:trace contextRef="#ctx0" brushRef="#br0" timeOffset="44180.9">27728 6491 0,'18'-18'16,"-36"36"-16,54-53 0,-1 0 31,-35 17-16,18 0-15,-18 1 32,-18 17-17,36 0 32,-1-18-31,1 18-1,-1 0 1,-17-18 125,0 1-126,0-1 1,0 36 31,0-1-32,0 1-15,0 70 16,36 18 0,17 0-1,-18-71 17,0-17-32,18-1 15,53-52 1,-18-53-1,0-36 1,-35 1 0,-53 88-1,-53 35 1,18 17-16</inkml:trace>
  <inkml:trace contextRef="#ctx0" brushRef="#br0" timeOffset="44565.89">28504 6385 0,'0'0'0,"36"-17"16,17-54 0,-36 36-1,-17 0 1,-17 17-1,-1 18-15,-17 0 16,17 0-16,-17 35 16,-18 18-1,53 18 1,70 17 0,1-35-1,-36-36-15,36 36 16,17 18-1,-53-18 1,-52-36 0,-1 1-1,-53-18 1,19 18-16,-54-18 16,-53-18-1</inkml:trace>
  <inkml:trace contextRef="#ctx0" brushRef="#br0" timeOffset="44880.84">28804 6121 0,'18'-36'0,"-36"72"0,54-107 0,16 1 16,-16 17-1,-1 35 1,-17 53 0,-18 71-1,0 53 17,0-53-17,0-36-15,0 36 16,53 18-1,-18-36 1,-17-35 0</inkml:trace>
  <inkml:trace contextRef="#ctx0" brushRef="#br0" timeOffset="45081.2">28787 6579 0,'0'-70'31,"0"140"-31,0-158 0,17 70 16,1 1-16,35-18 16,70 17-1,-52 0-15</inkml:trace>
  <inkml:trace contextRef="#ctx0" brushRef="#br0" timeOffset="46098.86">29333 6438 0,'18'0'15,"-36"0"-15,54 0 0,-36-17 16,17 17-16,-34 0 31,-36 17 1,18 18-17,35-17-15,-18 17 16,36-17-16,17 0 15,88-1 1,36-52 0,-71-18-1,-52 18-15,16-36 16,-52-17 0,-52 18-1,-54 87 1,18 18-1,52 1 1,-34 17 0,-1 35-1,53-18 1,89 1 0,0-18-1,87-35 1,54-36-1,0-88 1,-89-17 0,36-89-1,-71-35 1,-53 106 0,-88 70-1,-17 89 1,-36 52-1,53 36 1,35 35 15,36-35-15,0-53-16,-1 53 16,19 17-1,-19-52 1,1-53-1,-18-54 1,18-34 0,-18-36-1,-53 35 1,-71 71 0,36 18-1,-71 53 1,53 17 15,89 0-15,17-35-1,106 35 1,35-17 0,0-54-1,-71-34 1</inkml:trace>
  <inkml:trace contextRef="#ctx0" brushRef="#br0" timeOffset="50737.17">2469 6967 0,'0'-17'0,"0"34"0,0-52 16,0 17 0,-17 18-16,-18-17 15,-1 17 1,19 0 0,-1-18-1,18 36 16,0-1-15,18 1-16,-1 70 16,1-17-1,17 52 1,18 1 0,35-36-1,-17-70 1,35-54-1,-36-70 1,-34-52 0,-54-1 15,-17 36-15,17 87-1,-17 36 1,35 71-1,0-54-15</inkml:trace>
  <inkml:trace contextRef="#ctx0" brushRef="#br0" timeOffset="51354.53">3034 6967 0,'18'0'16,"-18"-17"-16,-18 17 31,18 17 0,18-17-15,17 71 0,0-18-1,-17-36-15,17 54 16,-17-53-16,-1 17 16,19 0-1,-19-52 1,-17-54-1,0 0 1,-17-52 0,-1 17 15,18 71-15,18 70-1,-18-17-15,35 52 16,18 36-1,17-35 1,18-36 0,-17-17-1,-18-36 1,-18-35 0,-70-17-1,-36-36 1,1 53-1</inkml:trace>
  <inkml:trace contextRef="#ctx0" brushRef="#br0" timeOffset="52088.78">3351 6544 0,'0'-18'0,"0"36"0,0-53 15,18 35 1,0 17-16,17 19 15,35 52 1,1-18 0,-53-17-1,52 18 1,18 52 0,-17-34-1,-36-37 1,-35-34-1,-17-18-15,-19-18 16,-52-17 0,-35-53-1,-1 0 1,89 53 0,35-36-1,70 0 1,54 19-1,-18 52 1,-36 0 15,19 52-15,-72-16-16,1-1 16,-1 18-1,-17-35 1,-17-1-1,-18-34 1,-18-36 0,0-53-1,35 35 1,0 1 0,36 87 15</inkml:trace>
  <inkml:trace contextRef="#ctx0" brushRef="#br0" timeOffset="52456.97">3863 6544 0,'0'-18'16,"0"36"-16,0-53 0,-18 17 0,18 0 15,18 18 17,0 18-32,-1 0 15,54 35 1,-1 35 0,-17-35-1,-35-36-15,35 19 16,-36-19-16,36-17 15,0-53 1,-53-35 15,-35 18-31,-18-36 32,0 35-17,36 89 1</inkml:trace>
  <inkml:trace contextRef="#ctx0" brushRef="#br0" timeOffset="52889.96">4304 6262 0,'18'-35'0,"-1"-1"15,-52 107-15,88-177 0,-53 71 0,0-36 32,-71 71-17,18 53 1,-17 53 0,52 0-1,53-36 1,18-34-1,53-1 1,35-35 0,0 17-1,-70 1 1,-53 17 0,-54 36-1,-52 0 1,-35-36-1,52-18 1,36-17 0</inkml:trace>
  <inkml:trace contextRef="#ctx0" brushRef="#br0" timeOffset="53156.68">4286 5997 0,'0'-35'16,"0"70"-16,18-88 0,-18 36 15,18 17-15,34-18 16,1 36 0,36 52-1,-37 18 1,-34-52-16,53 70 15,17 35 17,-18-36-17,-52-87-15</inkml:trace>
  <inkml:trace contextRef="#ctx0" brushRef="#br0" timeOffset="54293.36">4480 6297 0,'0'-18'16,"-17"1"-16,34 52 0,-34-88 15,70 36 1,-1-19 0,-16 19-16,52-19 15,53-34 1,-35-1-1,-53 1 17,-71 17-17,-35 35 1,-53 0 0,18 54-1,35 17 1,36-18-1,17 0-15,35 18 16,35 18 0,54-36-1,-1-17 1,-52-54 0,17-34-1,-53-36 1,-35-18 15,-35 1-15,18 70-1,-19 18 1,19 17 0,-1 36 15,18-36-16,0 1 1,0-1 0,0 0-1,0 1 1,0-1 0,0 0-1,-18 18 63,36 0-31,-18 18-47,18-18 16,-18 18-16,17 35 15,36 35 1,-18-35 0,-17-18-16,35 35 15,53 1 1,-53-36 0,-18-35-1,-70-53 16,-36 0-15,-35 18 15,36 53-15,35-18-16,-1 35 16,1 36-1,35-1 1,71 1-1,-1-36 1,54-17 0,-19-18-1,-69-18 1</inkml:trace>
  <inkml:trace contextRef="#ctx0" brushRef="#br0" timeOffset="62833.93">5927 9913 0,'0'0'0,"17"0"0,1 0 16,0 0-1,-18 18 1,-18-18-16,0 0 0,-17 17 31,-18-17-15,53 18-1,71-36 1,34 1 0,-52-1-16,106 0 15,88 1 1,-18 17-1,1 0 1,-54 17 0,142-17-1,87 18 1,-17-18 0,0 0-1,-141 0 1,89 0 15,-19 0-15,36-18-1,-106 1 1,106 17 0,-18 17-1,-18-17 1,36 18-1,-88-18 1,105-18 0,-35 18-1,-35 0 1,-124 0 0,-70 0-1,88 0-15,88 0 31,18-35-15,18 17 0,-71 1-1,105-1 1,-16 36 0,-19 17-1,-88 0 1,-105-17-16,140 0 15,195-1 1,-36 1 0,-17-18-1,-159 0 1,106 18 0,-18-1-1,18 1 16,-36-18-15,-140 0 0,-19-18-1,-87 18 1,-89-17 0,-52 17-1,17 0-15,-18 0 0</inkml:trace>
  <inkml:trace contextRef="#ctx0" brushRef="#br0" timeOffset="65337.07">5997 9842 0,'0'0'16,"18"18"31,-18 0-47,0-1 16,0 54-16,35 35 15,-17-18 16,-18-35-31,17 17 16,-17 19 0,0-36-1,18-18 1,0-35 15,-36 0 16,18 18-31,-18-18-1,36 0 17,0 0-32,-1 0 15,19 0 1,52-18-1,-18 0 1,71 1 0,-17-1-1,-36 18 1,36 0 0,52 0-1,71 0 1,18 18-1,-71-18 1,105 0 0,19 17-1,17-17 1,-106 18 15,-105-18-31,105 0 16,106 0-1,36 18 1,34-18 0,-140 0-1,105 17 1,-17 1 0,0-1-1,17 1 1,-123-18-1,106 0 1,-18 0 0,-35 0-1,-88 18 1,105-1 15,18-17-15,-35 18-1,-106 0 1,-106-1-16,106 1 16,106 17-1,71-17 1,17-18 0,-159 0-1,71 17 1,-53-17-1,0 0 1,-88 0 0,105 18-1,1 0 1,17-1 15,-35 1-15,-71 0-1,-87-18-15,87 0 16,53 17 0,-35-17-1,-53 0 1,-52 18 0,34-18-1,1 18 1,-36-18-1,-53 0 1,-35-18-16,-18 0 31,-17 18-15,35-17 0,-18 17-1,1-18 16,17 0-15,-18 18 0,18-17-1,0-1 1,-17 0 0,17-17-1,-18 0 1,18 17-16,0-17 15,0-18 1,18-35 0,-18-18-1,17 35 17,-17 36-32,0-18 0,18 0 31,-18 18-16,0 17 1,17-17 15,-17 18-15,0-1 0,-17 36-1,-1-18 1</inkml:trace>
  <inkml:trace contextRef="#ctx0" brushRef="#br0" timeOffset="67588.95">8326 10019 0,'0'-18'16,"0"1"15,17-1-15,-17 0-1,0 36 1,0 0-1,0 35 1,0 52 0,0 1-1,0-18 1,0-35 0,0-35-16,-17 0 15</inkml:trace>
  <inkml:trace contextRef="#ctx0" brushRef="#br0" timeOffset="67775.23">8061 10425 0,'0'0'0,"71"-18"31,-36 0-16,-18 1-15,54-1 16,52-17 0,-34 17-1,-54 18-15</inkml:trace>
  <inkml:trace contextRef="#ctx0" brushRef="#br0" timeOffset="68023.42">8220 9948 0,'0'0'16,"0"-17"-16,-36-36 31,36 70-16,36-17 1,17 18 0,-18-18-16,0 0 0</inkml:trace>
  <inkml:trace contextRef="#ctx0" brushRef="#br0" timeOffset="68674.93">8643 10072 0,'0'0'0,"0"-18"0,18 1 15,-18-1 1,17 18 0,-17-18-1,0 54 1,0 16 0,-17 37-1,17-19 1,17 1-1,-17-54 1,0-34 0,0-19-1,0-69 17,0 16-17,0 54 1,0 18-16,18 34 31,0 18-15,52 18-1,-17-17 1,-18-19-16,18 19 16,18-19-1,-36-34 1,-35-36-1,18 0 17,-18 35-32,-18-35 15,0 18 1,1 53 0</inkml:trace>
  <inkml:trace contextRef="#ctx0" brushRef="#br0" timeOffset="68924.89">9225 10107 0,'0'-18'0,"0"36"0,0-53 0,0 17 16,0 1-16,0-36 15,18 53 1,-1 35-1,1 0 1,0 18 0,17 71-1,0-19 1,-35-52-16</inkml:trace>
  <inkml:trace contextRef="#ctx0" brushRef="#br0" timeOffset="69107.39">9137 10001 0,'0'0'0,"-35"-35"16,35 17-16,17 18 16,36-17-1,71-1 1,17-17-1</inkml:trace>
  <inkml:trace contextRef="#ctx0" brushRef="#br0" timeOffset="69474.67">9507 10019 0,'0'0'0,"0"-18"15,-17-17 1,17-18 0,17 35-1,1 36 1,0 35 0,17 35-1,-17 36 1,-1-36-1,1-18 17,-1-34-32,36-19 31,36-34-15,-19-1-1,-17 0-15,0 1 16,-18-1-16</inkml:trace>
  <inkml:trace contextRef="#ctx0" brushRef="#br0" timeOffset="69658.82">9596 10248 0,'0'0'0,"-18"0"0,0 0 15,18-17 1,0-1-16,36-17 15,34-18 17,36 17-17,-71 36-15</inkml:trace>
  <inkml:trace contextRef="#ctx0" brushRef="#br0" timeOffset="69841.73">9666 10037 0,'0'0'0,"-18"-18"0,1 0 16,-1-17-1,71-36 1,88 1 0,-17 17-1,-71 53-15</inkml:trace>
  <inkml:trace contextRef="#ctx0" brushRef="#br0" timeOffset="70475.95">10107 10054 0,'0'0'0,"-18"-53"31,18 36-31,-17 17 15,17-18-15,-18 18 16,18 18 0,35 52-1,18 36 1,-35-35 0,0-1-1,-1-17 1,1-53 31,-18-18-47,0-17 15,0-53 1,-18-36 0,1 19-1,34 69 1,19 1-1,16 35 1,1 35 0,0 18-1,-53 18 1,-53 17 0,-35-17-1,18-19 16,34-34-15,54-36 15,35 18-15,53 18 0,-36 17-1,36 18 1,-88-35-16</inkml:trace>
  <inkml:trace contextRef="#ctx0" brushRef="#br0" timeOffset="71143.28">10954 10089 0,'-18'-17'16,"18"-1"0,-18 18-16,18-17 15,0-1 1,0 36 15,18 17-15,-18-18-16,0 19 15,0 70 1,0-18 15,18-18-15,-1-34-1,-34-54 17,-1 0-17,-17-35 1,17 36-16,-17-54 16,-18-52-1,53-18 1,53 52-1,17 54 1,36 0 0,-18 35-1,-35 35 1,-35 53 0,-36-17 15,-52 17-16,-18-17 1,-1-18 0,72-53-16</inkml:trace>
  <inkml:trace contextRef="#ctx0" brushRef="#br0" timeOffset="71561.06">11183 10160 0,'53'-35'31,"-53"17"-31,18 0 0,-18 1 0,17-18 16,1 17 15,-53 36-16,-1 52 1,1-17 0,35 53-1,35-36 1,54-34 0,16-36-1,-34-18 1,-36 0-16,18-35 15,-35-52 1,-89-1 0,1 71-1,-54 52 1,107 1 0</inkml:trace>
  <inkml:trace contextRef="#ctx0" brushRef="#br0" timeOffset="71894.02">11571 10178 0,'53'-36'16,"-106"72"-16,177-89 0,-36 0 15,-35-18 1,-71 54 0,-52-1-1,-36 36 1,35 17-1,53 0 1,18 0-16,18 1 16,53 34-1,17 1 1,-18-36 15,-34 0-15,-36-17-1,-53 17 1,-53-35 0,35 0-16</inkml:trace>
  <inkml:trace contextRef="#ctx0" brushRef="#br0" timeOffset="72144.73">12100 10125 0,'18'-18'0,"-36"36"0,54-54 0,-19 36 16,-17-17-16,18-18 15,-18 17 1,0 36 15,0 17-15,0 71-1,35-1 1,-17-34 0,17-18-1</inkml:trace>
  <inkml:trace contextRef="#ctx0" brushRef="#br0" timeOffset="72744.66">12682 10125 0,'0'-18'0,"0"0"31,0 1-15,0-1-1,0 1 1,0 34 15,0 1-31,18-1 16,-18 19-16,18 34 16,-1 54-1,19-18 1,-1-36-1,-18-52 1</inkml:trace>
  <inkml:trace contextRef="#ctx0" brushRef="#br0" timeOffset="72962.06">12435 10107 0,'-17'-18'0,"34"36"0,-52-36 16,35 1-16,-18-1 16,36 1-1,35-1 1,71-17 0,-1 17-1,-70 18-15,53-18 16</inkml:trace>
  <inkml:trace contextRef="#ctx0" brushRef="#br0" timeOffset="73246.22">13229 10125 0,'0'-18'15,"0"0"-15,18 18 16,-18-17 0,17-1-1,-17 36 1,0 17 0,0-17-16,18 52 15,-18-34-15,0 34 16,35 36-1,-17-53 1</inkml:trace>
  <inkml:trace contextRef="#ctx0" brushRef="#br0" timeOffset="73630.98">13635 10125 0,'0'-18'16,"0"36"-16,17-54 0,-17 19 16,0-1-16,0 1 0,0-1 15,0 0 1,0 18 0,-35 53-1,-18 35 1,18 18-1,35 0 1,35-71 0,53 18-1,18-70 17,0-19-17,-88-17 1,-18-35-1,-71 35 1,1 36 0</inkml:trace>
  <inkml:trace contextRef="#ctx0" brushRef="#br0" timeOffset="74196.57">14129 10178 0,'0'0'16,"17"0"-16,19-18 0,-19-17 16,-17 17-1,0 36 17,-17 17-17,-1 53 1,0 18-1,18-53 1,18-35-16,-18 17 16,35-35-1,1-53 1,-19-71 0,19-17-1,-36 71 1,17 17-1,-17 88 1,35 53 0,18-17 15,-17-36-31,34 18 16,36 0-1,-18-53 1,-17-53-1,-54-17 1,1-72 0,-18 19-1,-35 70 1,-1 71 0,1-1-16</inkml:trace>
  <inkml:trace contextRef="#ctx0" brushRef="#br0" timeOffset="74597.06">15663 10072 0,'0'-18'15,"0"36"-15,-17-53 0,-1 17 16,0 0-16,18 1 0,-17-1 15,17 0-15,17 18 16,36 0 0,0 71-1,-17-1 1,-19 36 0,-17 18-1,0-18 1,0-36-1,18-52 1,70-1 0,71-34 15,-18-1-15,-53-17-1,-70 17 1</inkml:trace>
  <inkml:trace contextRef="#ctx0" brushRef="#br0" timeOffset="74848.14">16457 10125 0,'18'-18'0,"-36"36"0,36-54 0,-1 19 16,-17-1-16,0 1 15,0-1-15,18 36 16,-18 70 15,-18 18-15,1-18 0,17-53-16,0 36 15,0-1 1,17-35-16</inkml:trace>
  <inkml:trace contextRef="#ctx0" brushRef="#br0" timeOffset="75481.14">16916 10142 0,'-18'-17'0,"36"34"0,-54-52 16,19 35-16,34 18 31,-17-1-31,18 36 16,0-17-1,-18 52 1,0 18 0,17-53-1,-17-36 1,0-34-1,0-1-15,0-35 16,18-53 0,17-35-1,1 18 1,-19 87 0,1 19-1,17 34 1,18 54-1,-18-18 1,-17-36 0,0 36-1,-36 35 1,-53-17 0,18-36-1,36-17 1,87-18 15,-34 0-31,17 35 16,52 1-1,-52 16 1,-53 1 0,-123-17-1,-89-36 1,124 0-1</inkml:trace>
  <inkml:trace contextRef="#ctx0" brushRef="#br0" timeOffset="92734.09">9366 4392 0,'-17'-18'16,"34"36"-16,-34-53 15,17 17-15,17 18 31,-17 18-15,0 17 0,0-17-16,0 105 15,18-17 1,0 70 0,-1-17-1,1-71 1,-1-52-1</inkml:trace>
  <inkml:trace contextRef="#ctx0" brushRef="#br0" timeOffset="93051.11">9454 4533 0,'-17'-53'16,"34"106"-16,-52-123 0,35 52 0,0 0 15,0 1 1,35 17 0,71 0-1,53 53 1,-53 0 0,-71-1-16,18 37 15,-71 69 16,-105-16-15,-53-19 0,87-70-1,-16-53 1</inkml:trace>
  <inkml:trace contextRef="#ctx0" brushRef="#br0" timeOffset="93435.45">10213 4621 0,'18'-17'16,"-36"34"-16,53-70 0,-17 36 15,17-36-15,-35 0 16,-18 71 15,18-1-15,-17 1-16,-18 52 15,17 72 1,36 16 0,34-87-1,-16-36-15,34 0 16,71-52-1,-35-89 1,-88-53 0,-106 53-1,35 71-15,-106-18 16,-70 71 0</inkml:trace>
  <inkml:trace contextRef="#ctx0" brushRef="#br0" timeOffset="94318.81">18697 4198 0,'0'-35'16,"0"70"-16,0-105 0,-17 34 16,-1 19-16,18-19 0,-35 1 15,35 106 17,17 70-1,1-18-16,-18-52-15,18 52 16,17 54 0,18-89-1,-18-71 1,-17-70 0,-18-17-1,-18-124 1,-17 18-1,17 52 1,0 89 0,54 0-1,52 52 1,71 36 15,-1 53-15,-87-36-1,-71 36 1,-106 18 0,-70-36-1,70-53 1,18 0 0,70-52-16</inkml:trace>
  <inkml:trace contextRef="#ctx0" brushRef="#br0" timeOffset="94519.25">19244 4286 0,'0'0'0,"88"-53"15,-52 36 1,-19-1-16,1 18 31,-18 35-15,0 71-1,-18 106 1,18 35 0,0-106-1</inkml:trace>
  <inkml:trace contextRef="#ctx0" brushRef="#br0" timeOffset="95486.69">18380 14323 0,'-18'-35'16,"0"-18"15,18 35-31,0 0 0,18-17 16,0 17-16,-18 1 15,0-1-15,17 53 32,-17 36-17,0-36-15,0 89 16,18 87 0,-18-34 15,18-89-16,-18-70-15</inkml:trace>
  <inkml:trace contextRef="#ctx0" brushRef="#br0" timeOffset="95836.85">18538 14217 0,'-35'0'0,"70"0"0,-105-18 15,35 1-15,-18-19 16,53 1 0,53 17-1,88 1 1,70 52 0,-69 0-1,-90-17 1,37 53-1,-72 52 1,-123 36 0,-70-18-1,70-88 1,53-18-16,-35 0 16,18-17-1</inkml:trace>
  <inkml:trace contextRef="#ctx0" brushRef="#br0" timeOffset="96320.87">19403 14376 0,'0'0'0,"35"-18"16,0-35-1,1 18 1,17 17 0,-53 36-1,-18 0 1,-53-18 0,-70 17-1,53-34 1,53 17-16,-1-36 15,72-17 1,52 18 0,71 53-1,-71 35 1,-53-18-16,0 71 31,-70 70-15,-88-17-1,35-53 1,52-89 0,54 19-1,52-36 1,72-18 0,-54-17-1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3-19T09:26:56.9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19526 10319 0,'0'0'0,"0"-18"62,-17 18 1,17 18-47,-18-18-1,0 17-15,-17-17 16,0 0-1,17 18-15,-17-18 16,17 0-16,1-18 16,-19 1-1,36-36 1,18 35 0,17-35-1,53 18 1,1 35-1,-1 35 17,-53 18-17,-53 53 1,-34 18 0,-54-36-1,35-53 1,54-17-16,-36-1 15,17-17 1,19-17 0,17-1-1,35 0 1,36-17 0,17 35-1,18 0 1,-54 35-1,-16-35 1,-1 36-16</inkml:trace>
  <inkml:trace contextRef="#ctx0" brushRef="#br0" timeOffset="784.64">20232 10213 0,'-18'-18'15,"1"1"16,-1-1-31,0 0 16,1 18-16,-1 0 16,-35-17-1,-35 52 1,0 18 0,35 0-1,17 35 1,19 0-1,17-52 1,17-19 0,-17 1-1,18-18-15,0 17 16,-1-17 0,36-17-1,0-18 1,-18-1-1,18 1 1,0 0 0,0 17-1,0 36 1,-18-1 0,1 36-1,-36 18 1,-18-18-1,0-18 17,1 0-17,-1-35-15</inkml:trace>
  <inkml:trace contextRef="#ctx0" brushRef="#br0" timeOffset="1504.73">20408 10319 0,'0'0'0,"0"-18"32,18 18-32,-1 0 15,1 35 1,0-17-16,-1 17 15,-17 71 17,-17-18-17,-1-17 1,18-53 0,-18-54 15,1-52-16,-1 0 1,18 53-16,0-18 16,0-18-1,18 36 1,35 17 0,17 18-1,-17 0 1,0 53 15,-53 0-15,-17 18-1,-1-36 1,0-17-16,-17 17 16,-18-18-1,18-17 1,17 0-1,36 0 1,35 0 0,35 36-1,-35-19 1,-36 19 0,-34-1-1,-54 18 1,-17-18 15,0-17-15</inkml:trace>
  <inkml:trace contextRef="#ctx0" brushRef="#br0" timeOffset="3019.86">19456 17604 0,'0'-18'16,"17"0"-16,-17 1 31,-17 17-15,-1 17 0,-35 19-1,0-1 1,18-17-16,-36 52 15,-34 1 1,52-18 0,53-36-1,17-17 1,19 0-16,34 0 16,-35 0-1,54-17-15,52-19 31,-18-17-15,-88 36 0,-17 17-16</inkml:trace>
  <inkml:trace contextRef="#ctx0" brushRef="#br0" timeOffset="3270.82">19420 17604 0,'0'0'0,"0"-18"16,0 0-16,0-17 16,0 17-1,0-17 1,18 53 0,-18 52-1,0 19 1,18-54-1,-18 71 1,17 17 0,19-17-1</inkml:trace>
  <inkml:trace contextRef="#ctx0" brushRef="#br0" timeOffset="3853.86">19950 17604 0,'0'-18'16,"0"36"-16,-18-54 0,0 19 16,-17-1-16,17 0 15,1 18 1,-19-17-1,19 17-15,-1 17 16,-35 36 0,18 53-1,35 0 1,0-53 0,18 0-1,-1-36 1,19-34-1,-1-36 1,18-35 0,-18 0-1,-17 52 1,-1 36-16,1 0 16,0 0-1,52 18 1,-35 17-1,18 18 1,-53 18 0,0-18-1,-17-36 1,-1 18 0,0-17-1,1-36 1,-1 18-16</inkml:trace>
  <inkml:trace contextRef="#ctx0" brushRef="#br0" timeOffset="4588.64">20302 17586 0,'0'0'0,"-17"-18"0,-19-17 32,36 53 15,0-1-47,18 19 15,-18-1-15,18 35 16,-1 36-1,-17-35 1,18-54 0,-36-52 15,-17-53-15,17 0-1,1 53 1,-1-36-1,18 36-15,0-1 16,0-17 0,35 18-1,18 0 1,0 35 0,35 18-1,-17 34 1,-36 19-1,-35-18 1,-17 0 0,-19-18-1,1-35 17,35-17-17,0-1 1,71 0-1,35 18 1,17 53 0,-70 0-1,-35-35-15,-36 52 16,-88 1 0,-53-18-1,106-53-15</inkml:trace>
  <inkml:trace contextRef="#ctx0" brushRef="#br0" timeOffset="5839.65">20091 2910 0,'-18'-17'16,"0"-1"-16,1 18 16,-1-17-16,-35-1 15,0 18 1,-17 35-1,17 0 1,0 54 0,35-19 15,36 18-15,17-52-1,-17-19-15,70 19 16,71-36-1,-18-53 1,-53-53 0,-88 18-1,-70-53 1,-72 70 0,-34 124-1,141-18-15</inkml:trace>
  <inkml:trace contextRef="#ctx0" brushRef="#br0" timeOffset="23592.35">27534 10425 0,'18'0'0,"-36"0"0,54 0 0,16 0 16,1-18-1,-35 18-15,53 0 16,-18-18 15,-1 1-15,-34 17-1,0 0 1,-1 0 0,1 0-1,17 0 1,1 0-1,-19 17 1,-34 1 31,17 0-31,-18-18-16,18 17 0,-18 19 15,18-1 1</inkml:trace>
  <inkml:trace contextRef="#ctx0" brushRef="#br0" timeOffset="24660.4">27940 10724 0,'0'0'15,"-18"124"1,18 17 0,0-35-1,18-53-15,0 53 16,-1 52-1,1-34 1,0-1 0,-1 1-1,-17-36 1,18 35 0,-1 1-1,19 17 1,17 18-1,-36-71 17,19 53-17,-19-35 1,1-18 0,0-35-1,-18-35 1,17 17-1,-17 0 1,-17 1 0,17-19-1,0 18 1,0 18 0,17 18-1,1-1 1,-18-52-1,17 35 1,-17 0 0,18-18-1,-18 0 1,18-35 15,-36 0 0,0 0-15,1 0 0,17 18-1,-18 0 1,1-1 0,-1 1-1,0 0 1,18-1-1,-17 1 17,17 0-17,-18-1-15,18 1 16,0-1 0,0 1-1,-18 17 1,1-17-1,-1 0-15,0-18 16,-17 17 0,0-17-1,0 0 1,17 0-16,-17 0 16,17 0-1,0-17-15,-17 17 16,0 0 15,17 0-15,18 17-16,-17-17 15</inkml:trace>
  <inkml:trace contextRef="#ctx0" brushRef="#br0" timeOffset="30199.67">27658 14199 0,'0'0'0,"-18"0"0,0-17 16,1 17-16,-1 0 78,1 0-78,-1-18 15,0 18 1,1 0-16,-1 0 16,36 0 15,-1 0-15,-17 18-1,36-18 1,-1 17-1,0 1 1,36-18 0,-18 18-1,-18-18 1,-17 0-16,17 0 16,-18 0-1,-17 17 16,0 1-15,0 0 0,0 52-1,0 18 17,0-17-17,0-36-15,0 53 16,18 53-1,17-17 1,1 17 0,-1-53-1,-17-35-15,17 71 16,35 70 0,-17 0-1,0-36 1,-17-69-1,-19-54-15,18 35 16,-17 19 15,-18-19-15,0 18 0,0-35-1,18 18 1,17-18-1,-17 17 1,-1-17 0,-34 53-1,-19 0 1,19 0 0,-1-53-1,0-18-15,18 0 16,18 0-1,-18-17 1,0 0 15,0-1-15,0 19 0,-18-1-1,18 18 1,0-36-1,0 1-15,-17 0 16,17 17 0,-18 18-1,-17-18 1,35-17 0,-18-1-1,18 1 1,-17 0-1,-1-18 48,0 0-47,1 0-1,-1 17-15,-35-17 16,35 18-16,-34-18 15,-1 18 1,-36-18 0,-34 0-1,35 0 1,-53 17 0,105 1-16</inkml:trace>
  <inkml:trace contextRef="#ctx0" brushRef="#br0" timeOffset="65940.53">21096 10830 0,'18'0'31,"-1"18"1</inkml:trace>
  <inkml:trace contextRef="#ctx0" brushRef="#br0" timeOffset="66707.03">21131 10848 0,'18'0'31,"0"0"-15,-1 18-16,1-18 16,0 0-16,-1 0 15,18 0 1,-52 0 31,17 17-32,-18-17-15,36 0 63,-1 0-48,1 0 1,0 0-16,17 0 16,0 18-1,1-18-15,17 17 16,35-17 0,0 0-1,-35 0 1,-36 0-16,1-17 15,0 17 1,-1 0 62,-17-18-62,0 1-1,0-1-15,0 0 16,-17-17 0,-1 0-16,0-1 15,-17-16 1,18 16 0,-1 36-1,18-17 1,18-1-1,-18-17 1,17-1 15,-17 19-31,0-1 32,-17 18-17,17 18-15</inkml:trace>
  <inkml:trace contextRef="#ctx0" brushRef="#br0" timeOffset="68625.27">21149 14393 0,'0'-17'0,"-18"17"16,18-18 0,-17 18-1,34 0 17,1 0-17,0 0 1,-18 18-16,17-18 31,19 35-15,-1-35 15,-18 18-31,36-1 16,53-17-1,-18 18 1,1-18-1,-36 0 1,-18 0 0,18-18-1,-18 1 1,-17 17 0,-1 0 15,-17-18 31,-17 18-62,17-18 16,-18 1-16,0-19 31,18-16-15,0 34-1,0 0-15,0-17 16,-17-18 0,-1 18-1,0-1 1,1 54 15,17 0-15,-18-1-1</inkml:trace>
  <inkml:trace contextRef="#ctx0" brushRef="#br0" timeOffset="70527.48">20937 10795 0,'-17'0'15,"-1"0"1,0 0 0,1-18-1,-1 18 1,1 0 0,-1 18-1,0 0 1,1-1-1,-19 54 1,19-18 0,-1-18-16,-17 71 15,0-36 1,-36 54 0,-35 17-1,18-53 1,35-17-1,-18 35 1,19 88 0,52 0-1,0 0 1,0-71 0,0-52-16,-18 52 15,-17 89 1,-1-18-1,1 0 1,17-71 0,18 18-1,18-17 1,0-36 0,-1-17-1,-17-36 16,18 18-15,0 17 0,-1-17-1,1 0 1,-18-17 0,18-1-1,17-18 1,-18 1-1,1-18-15,0 35 16,35 1 0,0-19-1,17-17 1,-35-17 0,1 17-1,-1 0-15,18-18 16,0 18 15,0-18-15,-36 18-16,36-17 15,-35 17-15,35-18 16,17 18 0,-52 0-1,-36 0 16,1 0-15,-1-18 0,18 1-16</inkml:trace>
  <inkml:trace contextRef="#ctx0" brushRef="#br0" timeOffset="70978">20708 13917 0,'0'0'0,"0"-18"0,0 1 15,0-1 1,0 36 15,0-1-31,0 1 16,0 0-16,0-1 15,18 36 1,35-35 0,-18 17 15,0 0-16,0 1 1,-17-19 0,0 19-1,-18-19 1,-36 19 0,-69 17-1,-1-1 1,35-16-1</inkml:trace>
  <inkml:trace contextRef="#ctx0" brushRef="#br0" timeOffset="96389.46">19667 6703 0,'0'0'0,"18"0"0,-18-18 15,0 1 32,0-1-16,0 36 63,0-1-78,0 1-16,0 17 15,-18-17-15,18 52 16,0 1 0,0-18-16,0 17 15,18-34-15,0 52 16,17 18-1,0-18 1,-35-71 0</inkml:trace>
  <inkml:trace contextRef="#ctx0" brushRef="#br0" timeOffset="97374.39">20338 6668 0,'0'0'0,"-18"0"47,18-18-47,-18 18 15,-17 0 1,0 18-1,-18 17 1,35 0-16,-17 18 16,17-35-16,1 52 15,-1 18 1,53-17 0,1-18-1,-1-36 1,0-17-1,0 0 1,1-52 0,-19 16 15,19-17-15,-19 0-1,1 36 1,0 17-1,-1 17 1,36 1 0,-18 17-1,1 1 1,-36 17 0,-18-18-1,-17-18 1,17 1-1,0-18 1</inkml:trace>
  <inkml:trace contextRef="#ctx0" brushRef="#br0" timeOffset="98073.83">20532 6809 0,'0'-18'0,"0"36"0,17-54 16,-17 54 31,0 0-47,0 35 16,0 35-1,0 0 1,0-35-1,18-53-15,-18 35 16,0-53 0,0-34 15,-35-54-15,17 35-1,0 54-15,1-36 16,-1 0-1,18 35 1,35 0 0,1 18-1,17-17 1,-18 34 0,-17 1-1,-18 17 1,0 18-1,0 0 1,17-35 15,-17-1 1,18 1-17,17 17 1,-17-17-1,-1 0-15,1 17 16,-18-17-16,0 17 16,-35 0-1,-36 0 1,-17-35 0,70 0-1</inkml:trace>
  <inkml:trace contextRef="#ctx0" brushRef="#br0" timeOffset="129428.17">21008 14711 0,'-18'0'0,"36"0"0,-53 0 16,-1-18 0,19 1-16,34-1 31,1 18-16,0-18 1,-1 18 0,1 0 46,0 0-46</inkml:trace>
  <inkml:trace contextRef="#ctx0" brushRef="#br0" timeOffset="133747.64">21026 14623 0,'17'0'0,"-52"-18"0,53 36 0,-54-54 0,19 36 15,17-17-15,-18 17 16,0-18-16,36 18 63,0 0-63,-1 0 15,54 0 1,-1 0-1,1-18 1,-18 18-16,35 0 16,-53-17-16,71 17 15,35-18 1,-17 1 0,-1 17 15,-35 0-16,36 0 1,-1 0 0,18 0-1,-52-18 1,52 18 0,-18-18-1,18 1 1,0 17-1,-35-18 1,71 0 0,-1 18-1,-17 0 1,-71 0 15,-53 0-31,36 18 16,35-18-1,0 0 1,35 18 0,-36-18-1,-52 17-15,71-17 16,35 0 0,-1 18-1,-52-18 1,-53 0-16,35 18 15,53-18 1,18 17 0,0 1-1,-53-18 1,53 17 15,-1-17-15,-17 0-1,-17 18 1,-54-18-16,54 0 16,52 0-1,-17 18 1,-36-18 0,19 0-1,-54 0 1,53 0-1,-18-18 1,-17 18 0,-35-18-1,-54 18 1,54 0 0,17-17-1,0 17 1,-35 0-1,-17 17 1,-1-17 0,-18 0-1,-17-17 32,-17 17-47,-1 0 16,-17-18-1,17 1-15,1 17 16</inkml:trace>
  <inkml:trace contextRef="#ctx0" brushRef="#br0" timeOffset="135739.07">22296 14093 0,'-18'-17'16,"36"34"-16,-36-52 16,0 35-16,18-17 15,0 34 63,0 1-78,0-1 16,0 1-16,0 0 16,0 52-1,0-17 1,0-17 0,18-19-1,-18-34 32</inkml:trace>
  <inkml:trace contextRef="#ctx0" brushRef="#br0" timeOffset="136182.94">22172 14129 0,'18'-18'0,"-36"36"0,53-54 15,-17 36 16,0 0-15,-1 0 0,36 36-1,0-19 1,18 36 0,-36-17-1,-17-1 1,-54-17-1,-17 17 1,-17-18 0,17-17-1,35 0-15,-17 0 16,17-17 0</inkml:trace>
  <inkml:trace contextRef="#ctx0" brushRef="#br0" timeOffset="136867.31">22754 14111 0,'0'-18'0,"0"36"0,0-53 15,0 17 1,0 1-1,-17 17 1,-1-18 0,0 18 31,18 18-47,-17-1 15,-1 36 1,0 18-1,18-1 1,18-17 15,-18-35-31,18 35 16,-1-18 0,-17-17-1,0-54 16,-17 1-31</inkml:trace>
  <inkml:trace contextRef="#ctx0" brushRef="#br0" timeOffset="138185.34">23795 14058 0,'17'-17'16,"-34"34"-16,52-34 16,-35 34 31,0 18-32,0 18 1,0 36-1,18-1 1,-1-53 0,-17-17-16,0 17 15,0-53 1,0 1 0</inkml:trace>
  <inkml:trace contextRef="#ctx0" brushRef="#br0" timeOffset="138536.31">23760 14146 0,'0'0'15,"17"-35"1,1 35-16,-18-18 15,35 1 1,18 17 0,35 17-1,0 19 1,-35 17 0,-35-18-16,17 18 15,-52 35 16,-54-35-15,-17-18 0,0-35-1,52-17-15</inkml:trace>
  <inkml:trace contextRef="#ctx0" brushRef="#br0" timeOffset="139186.79">24536 14182 0,'0'-18'15,"0"36"-15,-18-54 16,0 36-16,18-17 16,-17 17-16,-18-18 15,17 18 1,36 0 15,-1 0-31,36 0 16,0 0-1,0 18 1,-53 17 0,-18 0-1,1-17-15,-36 0 16,-53 17 0,35-17-1,54-18 16,34 0 1,54 0-17,-18 0 1,-18 0-16,18 35 16,18 18-1,-71 0 1,-18 0-1,-53-36 1,18-17 0,36 0-16,-36-17 15,0-19 1,35 19 0</inkml:trace>
  <inkml:trace contextRef="#ctx0" brushRef="#br0" timeOffset="139638.07">25647 14182 0,'18'0'16,"-18"-18"-16,0 36 31,0-1-15,0 1-1,17 35 1,1 17 0,0-17-1,-18-35-15,17 17 16,-17 1-1,-17-36 1,-1 0-16</inkml:trace>
  <inkml:trace contextRef="#ctx0" brushRef="#br0" timeOffset="139954.76">25665 14252 0,'0'0'16,"-18"-35"-1,18 17 1,0 1-16,18-1 16,17 0-1,35 18 1,19 18 0,-36 17-1,-36-17-15,18 35 16,1 35-1,-19-17 1,-52-36 0,0-17-16,-36-1 15,-52-17 1,17-17 15,71-1-31</inkml:trace>
  <inkml:trace contextRef="#ctx0" brushRef="#br0" timeOffset="140274.94">26194 14182 0,'0'0'0,"0"-18"16,-18 0 0,0 1-1,1 17 1,34 0 15,19 0-31,70 0 31,-18-18-15,-53 18 0,-53-18-1</inkml:trace>
  <inkml:trace contextRef="#ctx0" brushRef="#br0" timeOffset="140722.15">26141 14129 0,'-18'0'0,"36"0"0,-53 0 0,17 0 16,18 17 0,18-17-1,-1 36 1,1-1 0,-1 18 15,-17 17-16,0-52 1,0 0-16,0-36 31,-17-17-15,17 0 0,17 17-1,19 0 1,34 36-1,18 17 1,-35 18 0,18 35-1,-53-17 1,-54-36 0,-70-17 15,71-18-31</inkml:trace>
  <inkml:trace contextRef="#ctx0" brushRef="#br0" timeOffset="143010.76">21061 16563 0,'17'0'31,"-17"-18"-15,18 18-1,0 0 1,-1 0 0,19 0-16,-19 0 15,54 0-15,17 0 16,-17 0 0,34-17-1,37 17 1,-1-18-1,0 18 1,-18-18 0,-17 18-1,53 0 1,-18-17 0,-35 17-1,-71 0-15,71 0 16,70-18-1,36 18 1,-18-18 0,-71 18-1,36-17 17,-18-1-17,18 1 1,0-1-1,-53 0 1,70 1 0,36 17-1,-71 0 1,-88 0-16,88 0 16,-88 0-16,70 0 15,36 0 1,17-18-1,18 18 1,-52 0 0,104 0 15,-16 18-15,-19-18-1,-105 0 1,-53 0-16,35-18 15,36 0 1,35 18 0,-18 0-1,-71 0 1,-17 0 0,-35 0 77,-1 18-93,1-18 16,0 0-16,-1 0 16,19 0-1,-19 0 1,-34-18-1,-36 18 1,0 0 0,18 0-16</inkml:trace>
  <inkml:trace contextRef="#ctx0" brushRef="#br0" timeOffset="144993.04">21043 16951 0,'18'0'63,"-1"0"-48,-17 18 1,18-18-16,0 0 16,-1 0-16,19 0 15,34 0 1,54 17 0,-36-17-1,-18 0-15,36 0 16,71 0-1,-54 0 17,-17 0-17,-53 0 1,53 0 0,17 0-1,18-17 1,-53 17-1,-52 0-15,52 0 16,18 0 0,0 0-1,35 0 1,-53-18 0,-35 18-16,53 0 15,35 0 1,-18 0-1,-35 0 17,-52 0-32,52 0 15,71-18 1,-1 18 0,1 0-1,-53-17 1,-71 17-16,54-18 15,16 0 1,19 1 0,17 17-1,-53 0 1,53-18 0,-17 1-1,-1 17 1,-35-18-1,-35 18 1,53-18 0,88 18-1,18-17 1,-18 17 0,-71 0-1,54 17 1,-19-17-1,-16 0 1,-54 0 0,-53-17-1,36 17 1,-1-18 0,54 18-1,-54 0 1,36 0-1,-35 0 17,-36 0-17,-18 0 1,-34 0 31,-1 0-32,1 0-15,-19 0 0</inkml:trace>
  <inkml:trace contextRef="#ctx0" brushRef="#br0" timeOffset="146061">23089 16545 0,'0'0'0,"0"-17"0,0-1 32,18 18-32,-18 18 47,0-1-47,0 1 15,0 35 1,0 0-1,0-18-15,18 18 16,17 18 0,-17-54-1,-1-34 1,-17-19 0</inkml:trace>
  <inkml:trace contextRef="#ctx0" brushRef="#br0" timeOffset="146494.76">23089 16545 0,'0'0'16,"18"0"-1,0 0 48,-18-17-63,17 17 16,1 0-16,52 0 15,-17 17 1,-17-17-1,17 36 1,-36-19-16,18 1 16,-35 52-1,-35-34 1,-18-1 0,36-17-1,-1-18-15,-17 0 16,-1-18-1,19 0 1</inkml:trace>
  <inkml:trace contextRef="#ctx0" brushRef="#br0" timeOffset="147163.07">23671 16598 0,'0'0'16,"0"-17"-16,-17-19 31,17 19-15,-18 17-1,0-18 1,36 18 15,0 0-31,17-18 16,0 18 0,-17 0-16,17 0 31,0 18-16,-35 17 1,-35 1 0,0 16-1,17-34 1,-17-18 0,17 18-1,36-18 16,17 0-15,18 0 0,0 17-1,-35 1-15,35 17 16,-36-17-16,1 17 31,-18-17-31,0 17 16,-53-17-1,-18-18 1,19-18 0,34 1-16,-17-1 15,17 18-15</inkml:trace>
  <inkml:trace contextRef="#ctx0" brushRef="#br0" timeOffset="149531.57">21008 15099 0,'0'0'0,"-18"0"0,36 0 31,0 0-15,-1 0 0,1 0 46,-1 0-62,19 0 16,34 0-1,124 0 1,-70 0 0,-54 0-16,71 0 15,-70 0-15,53 0 16,34 18 0,19-18-1,-19 17 1,-17-17-1,106 0 1,18 0 0,-18 0-1,-106 0 17,-70 0-17,-18 0 1,17 0-1,36 0 1,-36 0 0,19 0-1,-36 0 1,-18 0 0,18 0-1,-18 0 1,71 0-1,0 0 1,53-17 0,-54 17-1,-52 0 1,53 0 0,35 0-1,-17 0 1,-1-18-1,-52 18 1,52 0 0,18-18-1,36 18 1,-71 0 0,-36 0-16,54 0 15,70 0 1,-18 0-1,-17 0 1,-53 0 0,70 0-1,0 0 17,-17 18-17,-71-18 1,-35 0-16,35 18 15,53-18 1,-17-18 0,-36 18-1,-70-18 1,-1 18-16,-34 0 31,-1 0-15,0 0-1,1 0-15,-18 0 16,-18 0 0</inkml:trace>
  <inkml:trace contextRef="#ctx0" brushRef="#br0" timeOffset="151249.81">20920 15452 0,'17'0'31,"-34"0"-31,52 0 0,-17 0 15,70 0 1,-18 0 0,-34 0-16,17 0 15,-18 0-15,18 0 16,53 0 0,52-18-1,36 18 1,-35-18-1,-88 18-15,70 0 16,53 0 15,17 0-15,-52 0 0,88 0-1,18 0 1,-18-17-1,-36 17 1,-70 17 0,54 1-1,16 0 1,1-1 0,0-17-1,-71 0 1,17 0-1,-17 0 1,1 0 15,-37 0-15,72 18 0,-1-18-1,36 18 1,-18-18-1,-53 17 1,71-17 0,-36 0-1,-35 0 1,-53 18 0,36-18-1,35 18 1,-18-1-1,-18-17 1,-70 0 15,-53-17 1,18 17-17,-1 0 1,1 0-1,17 0 1,-17 0 0,0 0-1,-36 0 17,0 0-17,-17 0 1,17 0-1</inkml:trace>
  <inkml:trace contextRef="#ctx0" brushRef="#br0" timeOffset="151945.23">25012 15222 0,'0'0'0,"18"0"16,-18-17-1,17 17 1,-17-18 0,0 36-1,0-1 1,0 1-1,0 35 1,0 17 0,0-17-1,18-35 1,-18-36 15</inkml:trace>
  <inkml:trace contextRef="#ctx0" brushRef="#br0" timeOffset="152301.73">24977 15187 0,'0'-18'31,"17"18"-15,-17-17-16,18 17 15,0-18 1,-1 1 0,18 17-16,1 0 15,52 17 1,-35 1 0,-18 35-1,-17 0 1,-53-18-1,-18 18 17,0-18-17,-18-17 1,36-18-16</inkml:trace>
  <inkml:trace contextRef="#ctx0" brushRef="#br0" timeOffset="152755.53">25453 15169 0,'0'-17'15,"0"34"-15,0-52 0,0 18 32,0 34-1,0 1-15,-18-1-16,1 1 15,-19 17 1,1 1-1,17-19-15,1 1 16,-1 0 0,18-1-1,53-34 1,18-1 0,70 0-1,-18 1 1,-70 17 15,-53-18-15</inkml:trace>
  <inkml:trace contextRef="#ctx0" brushRef="#br0" timeOffset="153035.23">25418 15275 0,'0'0'0,"0"-17"16,0-1-16,0-17 16,0 17-16,17-17 15,1 17 1,0 18 15,-1 53-31,-17 0 16,0-18-1,0 36 1,18 70 0,17-18-1,-17-52-15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3-19T09:29:52.9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1693 10407 0,'0'18'0,"0"-1"16,18 19 15,0-1-15,-1 0 0,1 0-16,0 1 15,-1 17 1,1-1-1,-1-16 1,1-1 0,-18-17 15,-18-18-15,18-18-16</inkml:trace>
  <inkml:trace contextRef="#ctx0" brushRef="#br0" timeOffset="615.07">1958 10283 0,'18'0'15,"-36"0"-15,53 18 0,-17 17 0,-1-17 16,1 17-16,0 54 16,-1-1-1,-17-18 16,-17-17-15,17-35-16,-36 17 16,-34 18-1,-18-18 1,70-35-16</inkml:trace>
  <inkml:trace contextRef="#ctx0" brushRef="#br0" timeOffset="2718.14">1658 10460 0,'18'-18'32,"-1"18"-32,-17-17 15,18-1-15,17 0 16,1 1 0,-19-1-16,18 0 15,1 1 1,-19 17-1,1 17 1,-18 1 0,0 0-1</inkml:trace>
  <inkml:trace contextRef="#ctx0" brushRef="#br0" timeOffset="3369.99">1729 10301 0,'-18'18'0,"36"-36"0,-71 36 0,35-1 16,0-17-16,1 18 16,-18 17-1,17 1 1,53 17-1,0-1 1,36-16 0,17-36-1,-35-18 1,18-35 0,-54-17-1,-52-1 1,17 53-1,-35 36 1,36 53 0,-18 52-1,35-17 17,17-71-32,54-17 31,17-36-16,0-70 1,-70 0 0,-18 53-16,-36-54 15,-69 19 1,-1 87 0</inkml:trace>
  <inkml:trace contextRef="#ctx0" brushRef="#br0" timeOffset="11303.71">7638 7602 0,'0'-17'16,"0"-1"15,-18 18-31,0 0 15,-17-18 1,17 18 0,36 0 62,0 0-63,17-17-15,-17 17 16,17 0-16,0-18 0,106 1 16,-52 17-1,52-18 1,35 18 15,-35 18-15,-53-18-1,71 17 1,-18-17 0,18 0-1,-53 0 1,-53 0-16,35 0 16,0 0-1,-35 0 1,-35 0-1,-1 0 1,1 0 0,0 0-1,-1 0 17,1 0-17,-36 0 110,1 0-94,17-17-15</inkml:trace>
  <inkml:trace contextRef="#ctx0" brushRef="#br0" timeOffset="15281.43">13494 6844 0,'-18'0'16,"-17"-18"-1,17 1 1,1-1-1,-1 18 1,36 0 31,-18 18-31,17-18-1</inkml:trace>
  <inkml:trace contextRef="#ctx0" brushRef="#br0" timeOffset="16663.41">9772 11589 0,'-18'0'15,"36"0"-15,-53 0 0,17-18 16,0 0-1,18 1 17,18 17-17,17 0-15,124 0 16,88 0 15,-88 0-15,17 0-1,-88 0 1,-52 0 0,-54 0 46,0 0-46</inkml:trace>
  <inkml:trace contextRef="#ctx0" brushRef="#br0" timeOffset="17317.03">11536 11606 0,'-18'-17'0,"36"34"0,-53-34 16,52 17 15,1 0-15,17 0-16,36 0 15,123 0 1,53 0-1,-71-18 1,-105 18-16,52 0 16,1 0-1,-89 0 1,-70 0 31,-1 0-32,1 0 1,17 0-16</inkml:trace>
  <inkml:trace contextRef="#ctx0" brushRef="#br0" timeOffset="62533.66">9296 6050 0,'-36'0'0,"72"0"0,-89 0 16,35 0-16,1 0 0,-1 18 16,0-18-1,1 0 1,-1 17 0,0 1 15,-17 0-16,35-1 1,-18 1 0,54-53 15,17-18-15,0 17-1,-1 1-15,37-18 16,-54 36-16,71-36 15,17 0 1,-35 35 0,-52 1-1,-19 17 1,-34 0 15,-19 17-15,19 1-16</inkml:trace>
  <inkml:trace contextRef="#ctx0" brushRef="#br0" timeOffset="63167.37">9313 5768 0,'0'0'15,"18"-18"-15,0 1 0,-18-1 16,17 0 15,-52 36-15,0 17-1,17-17-15,-52 52 16,-36 36 0,35 18-1,36-54 1,35-34 15,17-19-15,36 1-1,36-18 1,52 0 0,-71 0-1,-34 0-15,34 0 16,1 0 0,-18 0-1</inkml:trace>
  <inkml:trace contextRef="#ctx0" brushRef="#br0" timeOffset="65422.88">5574 7444 0,'-18'0'16,"36"0"-16,-53 0 0,-1 0 15,1 0-15,-35-18 16,-36 18-1,17 0 1,54 0 0,18 0 31,34 0-1,-17-18-30,18 18-16,-1 0 16,1 0-1,0 0 1,-1 0 0,1 0-16,17 0 15,18 0 1,18 0-1,35 18 1,-18-18 0,106 0-1,17-18 1,-16 18 0,-107-17-1,-53 17-15,18 0 16,17 0-1,1 0 1,-18 0 0,-35 0 15,17 0-15,-35 17-1,-18-17 95,1 18-79</inkml:trace>
  <inkml:trace contextRef="#ctx0" brushRef="#br0" timeOffset="67335.67">8537 7708 0,'18'0'63,"-18"-17"-63,17 17 78,-17 17-16,18-17-30,0 18-17</inkml:trace>
  <inkml:trace contextRef="#ctx0" brushRef="#br0" timeOffset="70892.73">9243 11659 0,'17'0'0,"-17"-17"62,18 17 63,0 17-109,-1-17 0,1 0-16,0 18 15,-1-18 1,54 18-1,-18-18 1,-36 0-16,54 0 16,35 0-1,-18 0 1,0-18 0,-35 18-1,-18 0-15,36-18 16,70 18-1,-18-17 1,1 17 0,-53 0-1,17 0 17,0-18-17,18 18 1,0 0-1,-18 0 1,-35-18-16,35 18 16,35-17-1,-34 17 1,-54 0-16,53-18 16,88 0-1,18 18 1,18-17-1,-88-1 1,70 18 0,-36-17-1,1 17 1,-53 0 0,-53-18-1,35 18 1,71-18-1,-36 18 1,1 0 0,-36 18-1,-35-18 1,-18 0 0,-17 0-1,-36 0 16,0 0-15,1 0 0,-18 18-16,-18-1 15,0 1 17,17-1-17,19-17-15,-1 0 0</inkml:trace>
  <inkml:trace contextRef="#ctx0" brushRef="#br0" timeOffset="83575.84">5803 12312 0,'0'-18'0,"0"1"31,0-1 16,-17 18-47,-1 0 16,0 0-1,1 0 1,-1 0-16,0 18 16,1-1-1,-1-17-15,18 18 16,-18 0 0,36-18-1,53 0 16,52-18-15,-17 0 0,35 1-1,-35 17 1,-53-18 0,-36 18-1,-17 18 48</inkml:trace>
  <inkml:trace contextRef="#ctx0" brushRef="#br0" timeOffset="85558.49">2575 16933 0,'-17'0'0,"-1"0"15,0 18 17,18 0-32,-17-18 15,17 17-15,-36 1 16,19 0-1,34-18 17,1 0-32,35-18 15,70-35 1,54 0 15,-18 0-15,-36 0-1,-70 36 1,0 17 0,-35-18-1,-36 18 17,0 0-1,1 0-31,-1-35 15</inkml:trace>
  <inkml:trace contextRef="#ctx0" brushRef="#br0" timeOffset="86042.52">2840 16686 0,'0'-17'16,"0"34"-16,0-52 0,0 17 16,0 1-16,0 34 93,18-17-93,-1 0 16,1 0-16,17 0 0,36 0 16,70 0-1,-71 0 1,-34 0 0,16 18-1,19 0 1,-36-1-1,-35 36 1,-17 18 0,-1-36-16,-35 53 15,-53 71 1,18-35 0,18-72-1,70-34 1,17-53-1</inkml:trace>
  <inkml:trace contextRef="#ctx0" brushRef="#br0" timeOffset="87361.11">1870 13758 0,'0'0'0,"0"18"15,-18-18-15,18 18 16,-35-1 0,17 19-1,1-36 1,34 0-1,1 0-15,17 0 16,89-18 0,-1 0-1,0 1 1,-34 17 0,-36 0-1,-18 0 1,-17 0-1,-18-18 32,-18 18-31,0 0-16</inkml:trace>
  <inkml:trace contextRef="#ctx0" brushRef="#br0" timeOffset="87830.56">2099 13723 0,'0'-18'15,"0"1"17,18 17-1,-1 0-16,1-18-15,52 18 16,1-18 0,-36 18-16,36-17 15,-18 17 1,-36 35 0,-17 0-1,-35 1 1,-18 17-1,-17 0 1,-1-1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3-19T09:32:04.9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2187 6332 0,'0'0'0,"-17"0"15,17 18 1,-18-18 0,36 0 124,-1 0-140,1-18 16,17 18 0,-17 0-16,52-17 15,54-1 1,-18 18-1,-36 0 1,-52 0 0,-1 0-1,-17-18 32</inkml:trace>
  <inkml:trace contextRef="#ctx0" brushRef="#br0" timeOffset="485.63">2399 6191 0,'-18'-17'16,"36"34"-16,-36-52 0,1 35 15,-1-18 1,0 1 0,1 17-1,-1 0 1,36 0 0,-1 0-1,54 17 1,35 1-1,-36 0 1,-34-1-16,16 1 16,-16 0-1,-19-1 17,-17 1-17,-35 17 16,-35 18-15,-1 0 0,36-18-1,17-17-15,-17-1 16,17 19 0</inkml:trace>
  <inkml:trace contextRef="#ctx0" brushRef="#br0" timeOffset="67243">23848 5415 0,'0'-53'16,"0"106"-16,0-141 16,-18 70-16,0 1 0,1-1 15,-18 0-15,-1 1 0,-34 17 16,34-18 0,-16 18-1,-19 18 1,18 17-1,53 0 1,0-17-16,18 17 16,35 36-1,17 17 1,36-17 0,-35-1-1,-54-17 1,-34-18-1,-72-17 1,-16-18 0,69 0-16,-34 0 15,-1-53 1,89 18 0</inkml:trace>
  <inkml:trace contextRef="#ctx0" brushRef="#br0" timeOffset="67579.69">23936 5539 0,'0'-18'0,"0"36"0,18-36 0,-1 0 16,-17 36 15,18 0-15,-18-1-16,18 36 15,52 0 1,-17-35 15,0-18-31,17 0 16,36-71-1,-35-17 1,-71 17 0,-35 36-1</inkml:trace>
  <inkml:trace contextRef="#ctx0" brushRef="#br0" timeOffset="67976.14">24536 5345 0,'35'-36'15,"-70"72"-15,88-89 0,-53 35 16,17-17-16,-17 17 16,0 53 15,-17 36-16,17 0 1,0-36-16,17 35 16,-17-34-16,36 34 15,34 36 1,18-53 0,-17-35-1,-36-36 1,-17-35-1,-71-35 1,-18 53 0,-35 17 15,54 53-31</inkml:trace>
  <inkml:trace contextRef="#ctx0" brushRef="#br0" timeOffset="68461.13">26211 5345 0,'0'-53'0,"0"106"0,0-142 0,0 54 16,-17 0-16,-1-36 31,0 18-15,1 53-1,-1 53 1,1 0-1,-1 53 1,36-18 0,52-17-1,1-36 1,34 18 0,-52 0-1,-35-35 1,-71-1-1,18-17-15,-53 0 16,-71-17 0,71-19-1</inkml:trace>
  <inkml:trace contextRef="#ctx0" brushRef="#br0" timeOffset="68677.95">26053 5239 0,'0'0'16,"53"-88"-1,-36 17 1,-17 53 0,0 1-1,0 87 1,0 1 0,35 88-1,1-54 1,17 54-1,-36-124 1,-17 1-16</inkml:trace>
  <inkml:trace contextRef="#ctx0" brushRef="#br0" timeOffset="69044.53">26635 5186 0,'-36'35'0,"89"-105"0,-17 34 0,-19 1 16,-87 141-16,158-230 0,-70 71 15,-1 36 1,-17 52 0,-35 36-1,0 17 1,-54 18-1,37-36 1,16-17 15,36-35-15,53-18 0,71-35-1,34-18 1,-69 17-1,-36 19-15,-18-19 16</inkml:trace>
  <inkml:trace contextRef="#ctx0" brushRef="#br0" timeOffset="69261.78">26741 5115 0,'-18'-17'15,"36"34"-15,-54-52 0,36 17 0,-17 1 16,17-1-1,17 36 1,-17-1 0,18 36-1,17 88 1,-17 36 0,-1-54-1,-17-87-15</inkml:trace>
  <inkml:trace contextRef="#ctx0" brushRef="#br0" timeOffset="69678.64">27129 5256 0,'0'0'0,"0"-17"0,0-36 15,0 0 1,0-18-1,0 36 1,-36 53 0,1 70-1,0 0 17,17 36-17,53-19 1,71-52-1,-35-35 1,35-53 0,-53-71-1,-53-18 1,-53 19 0,0 87-1,-53 53 1,71 0-1,17 1 1</inkml:trace>
  <inkml:trace contextRef="#ctx0" brushRef="#br0" timeOffset="70046.25">27499 5274 0,'35'-18'0,"-70"36"0,88-53 0,-18-1 16,0-34-1,-35 17 1,0 0 0,-35 35-1,-35 54 1,17 34 0,17 18-1,36 36 1,53-18-1,18-71 1,35-17 0,-18-71 15,-70-53-15,-36-18-1,-35 72 1,-53 34-1,71 36-15</inkml:trace>
  <inkml:trace contextRef="#ctx0" brushRef="#br0" timeOffset="70345.63">28328 5592 0,'0'-18'16,"0"36"-16,18-54 0,-1 19 16,1-1-1,0 18 1,-36 35-1,-17 53 1,-1-35 0,19-17-16,-36 17 15,18-18 1</inkml:trace>
  <inkml:trace contextRef="#ctx0" brushRef="#br0" timeOffset="70629.78">28945 5098 0,'0'0'0,"18"0"0,0-18 15,17 0 1,-17 18-1,-18 53 17,-18 35-17,-35 36 1,35-53 0,1-36-16,17 0 15</inkml:trace>
  <inkml:trace contextRef="#ctx0" brushRef="#br0" timeOffset="70815.8">28787 5292 0,'0'0'0,"-18"0"0,0-18 16,18 0-1,18 18 16,0 0-15,-1 18 0</inkml:trace>
  <inkml:trace contextRef="#ctx0" brushRef="#br0" timeOffset="71013.59">29087 5309 0,'35'0'0,"-70"0"0,87 0 0,-34 0 15,0-17-15,-1 17 16,1-18 0,-18 0-1,-18 18-15</inkml:trace>
  <inkml:trace contextRef="#ctx0" brushRef="#br0" timeOffset="71880.97">29528 5239 0,'0'-18'0,"0"36"0,17-54 16,-17 19-16,0-1 0,0 1 31,-35-19-15,17 36 0,1 0-16,-19 0 15,1 36 1,17 16-1,36 1 1,35-35 0,-35-18-16,52 0 15,18-35 1,-35-18 0,-17-35-1,-36 52 1,-36 1 15,1 35-15,-18 53-1,18 0 1,0 35 0,35 18-1,88-35 1,0-54-1,-53-17-15,71-17 16,17-72 0,-34-69-1,-19-1 1,-52 71 0,-18 70-16,-18 0 15,-35 18 1,-17 36 15,-1 17-15,54-1-1,17-34-15,17 35 16,36 35 0,35-17-1,-35-36 1,-35-17-16,-1 17 15,-34-17 1,-36 17 0,-35 0-1,35-35 1,35 0-16,-17 0 16,35-35-1</inkml:trace>
  <inkml:trace contextRef="#ctx0" brushRef="#br0" timeOffset="72415.2">30339 5062 0,'35'0'15,"-70"0"-15,105 0 16,-52 0 0,-18 18-1,0 17 1,0 71-1,0 53 1,18-71 0,-18-35-16,35 35 15,0-17 1,-17-36 0,17-88-1,-17-17 16,-18 17-31,17-71 16,-34-52 0,-18 35-1,-1 70 1,36 36 0,-17 35-16,17-18 15,35 1 1,18-1-1,0 36 1,-36-18-16,36 35 16,-35 0-16,0 18 15,-36 35 1,-53-17 0,-17-18-1,-71-18 16,107-35-31</inkml:trace>
  <inkml:trace contextRef="#ctx0" brushRef="#br0" timeOffset="75053.39">1570 6103 0,'0'0'0,"-18"0"16,1 0-16,-1 0 15,-17 0 1,17 0-16,0 0 31,36 0 32,0 0-48,-1 0 1,19 0-16,17-18 15,-1 18-15,107-17 16,123-19 0,-35 1-1,-106 35 1,-105 0 0,-72 18 15,-34-18-16,17 0 1</inkml:trace>
  <inkml:trace contextRef="#ctx0" brushRef="#br0" timeOffset="75501.5">2152 5856 0,'0'-18'0,"0"36"0,-18-36 16,18 1-16,0-1 15,-17 1 1,17-1-16,-18 18 16,0-18-1,18 36 16,36 0-15,34 34 0,54-16-1,-54-19 1,-52 1 0,52 0-1,-52-1 1,-18 1 15,-35 0-15,17-18-16,-35 35 15,-53 18 1,-17 17 0,88-34-16</inkml:trace>
  <inkml:trace contextRef="#ctx0" brushRef="#br0" timeOffset="83160.2">23671 6897 0,'0'0'0,"-17"-18"0,17 1 16,-18 17-16,18-18 15,0 0 16,18 1-15,-1 17 0,19 17-1,-36 1-15,17 17 16,1 71 0,-18 0-1,0 17 1,0-70-1,18-35-15,-18-1 16,0-34 0,0-54 15,17-35-15,-17 71-16,18-71 15,35-17 1,0 52-1,0 71 1,0 36 0,17 52-1,-52 35 1,-18 1 0,-18-36-1,0-53 1,1-35-1,-1-53 1,1-53 0,34 1 15,1 34-15,17 18-1,36 36 1,-1 52-1,1 18 1,-1 35 0,-52 53-1,-18 0 1,-18-70 0,1 17-1,-19-70 1,19-18-16</inkml:trace>
  <inkml:trace contextRef="#ctx0" brushRef="#br0" timeOffset="83893.73">24606 6914 0,'0'0'0,"0"18"31</inkml:trace>
  <inkml:trace contextRef="#ctx0" brushRef="#br0" timeOffset="84428.53">24606 6950 0,'0'17'0,"0"19"16,18-19-16,0 1 16,-1 17-1,18-17 17,18-1-17,-35-17 1,35-35-1,0 0 1,-36-18 0,-17 0-1,-17 18 1,-36-18 0,0 35-1,-18 18 1,19 18-1,-19 17 1,53-17 0,-17 17-16,0 36 31,35-1-15,17 18-1,1-35 1,35 35-1,35-35 1,18-17 0,-53-36-1,35 0 1,-35-18 0,-35-17-1,-1-1 1,-17 19 15</inkml:trace>
  <inkml:trace contextRef="#ctx0" brushRef="#br0" timeOffset="85964.14">25047 6897 0,'0'0'0,"18"0"31,-18 17-15,0 1 0,17-18-16,-17 35 15,18 18 1,-18 35-1,18-35 1,-18-35 0,17 35-1,-17-35-15,18-1 16,0 1 0,-18-36-1,-18-17 1,18 17-16,-18-35 15,1-17 1,-1-1 0,36 18-1,-1 18 1,19 17 0,17 1-1,0 17 1,-18 17-1,-18 1 1,19 35-16,-19 18 31,-17 17-15,0-18 0,0-52-1,0 17 1,-17-52-1,17-36 1,-18-36 0,0 19-1,18-36 1,36 36 0,-1 52-1,0 0 1,-17 18-16,35 36 15,17 16 17,1 37-17,-53 34 1,-18-17 0,0-71-16,0 71 15,-18 0 1,36-53-1,35-36 1,-1-52 0,90-88-1,-19-36 1,-17 0 0,-89 71-1,-17-18 1,-17 53-1,-18 18 17,-18 35-17,17 35 1,-34 18 0,-1 0-1,18 18 1,53-36-1,36 18 1,52-18 0,53 0-1,-35 1 1,-53-19 0,-36 19-1,-34-1 1,-54 0-1,18-17 17,-17-18-17,34 0-15</inkml:trace>
  <inkml:trace contextRef="#ctx0" brushRef="#br0" timeOffset="86713.98">26458 6950 0,'-17'-18'0,"34"36"0,-52-36 16,17 0-16,1 1 0,-1 17 16,-17 0-1,17 17 1,1 1 15,17 17-15,17 1-1,36-1 1,18-17 0,-1-18-1,-17-36 1,-18-17-1,-52-17 1,-18 52 0,-36 1-1,0 52 1,1 18 0,52 0-1,18-18 1,0 18-16,53 17 31,35-17-15,36-35-1,-36-53 1,18-54 0,-53-69-1,-36-36 1,-34 35-1,-1 106 1,-17 53 0,0 71-1,-1 34 1,19-16 0,17-54-16,35 35 15,18 36 1,0 18 15,-18-36-15,-17-35-1,-18-18-15</inkml:trace>
  <inkml:trace contextRef="#ctx0" brushRef="#br0" timeOffset="86882.95">26705 7108 0,'0'0'0,"-35"-35"16,17 18 0,18-1-1,18 18 1,35 0 0,17 0-1</inkml:trace>
  <inkml:trace contextRef="#ctx0" brushRef="#br0" timeOffset="89635.04">27834 6615 0,'0'0'16,"0"-18"-16,-17 18 15,17-35 1,-18 17-1,18 0 1,-18 18 0,18-17-16,-17 17 15,-1-18 1,18 0 31,0 36 0,0 0-16,0-1 16,18-17-32,-18-17 48,0-1-16,-18 36 31,18-1-47,-18 1-31,18 0 0,0-1 16,0 1-16,-17 35 15,-1-35-15,18 52 16,-18 36 0,18 17-1,36-17 1,-19-71 0,54 71-1,70 35-15</inkml:trace>
  <inkml:trace contextRef="#ctx0" brushRef="#br0" timeOffset="92037.54">28540 6703 0,'0'0'0,"0"-18"31,0 1-15,0 34 46,0 1-31,-18-18-31,18 17 0,-18 1 16,18 0-16,-35 35 16,18-18-16,-1 18 15,0 53 1,18-36-1</inkml:trace>
  <inkml:trace contextRef="#ctx0" brushRef="#br0" timeOffset="92254.61">28222 6932 0,'0'0'0,"0"-18"16,-17 1-16,17-1 31,17 18 1,-17 18-17</inkml:trace>
  <inkml:trace contextRef="#ctx0" brushRef="#br0" timeOffset="92486.89">28910 6897 0,'18'0'15,"-36"0"-15,36-18 16,-36 18 0,0-17-1,-17 17 1,18 0 0</inkml:trace>
  <inkml:trace contextRef="#ctx0" brushRef="#br0" timeOffset="93872.52">29034 6862 0,'0'-18'16,"0"36"-16,0-54 0,17 54 47,-17 0-32,18-1 1,0 1-16,17-1 16,0-17-1,-17 0-15,-1-17 16,36-36-1,-53 0 17,-17 0-17,-1 35 1,-35 18 0,0 53-1,0 0 1,53 0-1,18 35 1,35-35 0,17-17-1,36-54 1,-18-17 0,1-71-1,-19-18 1,-52 19-1,-18 52 17,0 35-32,-35 0 15,-18 18 1,-18 36 0,53-1-1,18 18 1,0-36-16,36 36 15,-19-35-15,36 35 16,53 17 0,-53-34-1,-35-19-15,35 1 16,-36 35 0,-34-18-1,-72-17 1,19-1-1,-36-17 17,53-17-17,53-36 1,88-53 0,0 53-1,54-17 1,-37 34-1,-87 1 1,-53 35 15,17 18-31,18 17 16,18 36 0,35 34-1,0-34 1,17 17 15,-35-17-15,-17-36-1,-18-70 1,-35-1 0,-18-87-1,0-18 1,0 17-1,35 71 1,18 1 0,18 34-1,35 18 1,35 0 0,-35 35-1,18 18 1,-71 18 15,-53-1-15,0-17-1,17-35-15,-16-1 16,-19-17 0,53 0-16</inkml:trace>
  <inkml:trace contextRef="#ctx0" brushRef="#br0" timeOffset="94256.37">30498 6950 0,'0'-18'15,"0"36"-15,0-54 0,17 19 16,-17-1 0,0 36-1,-17-18-15,17 35 16,-36 36 0,19-54-1</inkml:trace>
  <inkml:trace contextRef="#ctx0" brushRef="#br0" timeOffset="98827.36">31115 6509 0,'0'-18'15,"0"0"17,0 1-32,0-1 15,0 1 1,-18-1 0,1 0-1,-1-17 1,0 17-16,-17 1 15,0 17 1,17 17 0,-17 36-1,35-17 1,0-19-16,0 36 16,0 0-1,18-18 1,-1 1-1,1-36 1,52 35 0,19 18 15,-19-18-15,-52 0-1,-18-17-15,-35 0 16,-36-1-1,0 1 1,19-36 0,34 1-16</inkml:trace>
  <inkml:trace contextRef="#ctx0" brushRef="#br0" timeOffset="99347.39">31062 6385 0,'0'-17'16,"0"34"-16,18-52 0,-18 17 16,17 1-16,1-19 15,-18 19 1,0 34 15,0 1-15,0 0-1,-18-1 1,18-34 109,0-1-109,0 0-1,0 1-15,-17 17 16,17-18-1,0 1 1,0 34 0,0 1-1,-18-1 1</inkml:trace>
  <inkml:trace contextRef="#ctx0" brushRef="#br0" timeOffset="99928.42">31044 6368 0,'0'-18'0,"0"0"0,0 1 16,0-1-16,0-17 31,0 0-15,0 17 15,0 36 0,0-1-15,0 1-16,18 70 16,0 0-1,-1 71 1,1 17 0,17-70-1,-17-53-15,35 35 16,-36-52-16,19-1 15,-19 0 1</inkml:trace>
  <inkml:trace contextRef="#ctx0" brushRef="#br0" timeOffset="100645.99">31432 6544 0,'18'-18'15,"-36"36"-15,36-53 0,-18 17 16,0 0-16,0 1 0,0-1 15,18 53 17,-18 18-1,0 36-15,17-1-1,1-35 1,-18-36-16,0 19 15,18-19 1,-18 1 0,0-53-1,-18-1 1,0 1-16,1-18 16,-19-35-1,1 0 1,18 52-1,17 19 1,-18-36 0,18 0-1,53 18 1,17 17 0,1 18-1,-36 18-15,36 17 16,17 71-1,-53 35 1,-35-18 0,-35-70-1,-36 0 1,1-17 0,-1-19-1,54-34 1</inkml:trace>
  <inkml:trace contextRef="#ctx0" brushRef="#br0" timeOffset="101747.53">30956 6473 0,'18'-17'15,"-36"34"-15,36-52 0,0 35 0,-18-35 16,17-18-1,-17 35 1,-17 1 0,-19 17-1,19 35 1,-36 36 0,53 52-1,53-17 1,0-53-1,52 0 1,-16-36 0,-37-70-1,-69-52 1,-18 34 0,-54-35-1,-16 71 1,16 70 15,36 18-15,36-35-16,-18 52 15,35 19 1,52-37 0,19-34-1,-18-18 1,-18-35-1,-17-53 1,-36-1 0,18 36-1,-17 53-15,-1 0 16,-35 53 0,18 53-1,-1 18 1,36-54 15,53 36-15,53-35-1,0-54 1,-35-70 0,-36 0-1,-18-35 1,-52 18-1,-18 70 1,18 17 0,-36 72-1,36-1 1,18-35 0,34-18-1,1-17 1,17-36-1,18-35 17,-53 0-17,0 18 1,0 17-16,-18 18 16,-35 18-1</inkml:trace>
  <inkml:trace contextRef="#ctx0" brushRef="#br0" timeOffset="102331.79">31997 6368 0,'0'-18'0,"0"36"0,18-54 16,-18 19-16,0-1 15,0-17 1,0 52 15,-18 1-15,18 17-1,-18 54 1,1-37 0,17-34-16,-18 53 15,18-1 1,0 18-1,0-35 1,0-35 0,0 0-16</inkml:trace>
  <inkml:trace contextRef="#ctx0" brushRef="#br0" timeOffset="102700.92">32209 6950 0,'0'-18'16,"0"36"-16,-18-54 16,0 36-16,1-17 15,-19-1 1,54 18 31,0 0-32,17 0 1,53-17 0,-53 17-1,-17-18-15</inkml:trace>
  <inkml:trace contextRef="#ctx0" brushRef="#br0" timeOffset="103866.43">32332 6315 0,'0'-18'0,"0"36"16,-18-36 0,18 0-1,0 36 1,18-18-1,0 18 1,-18 17 0,17-17-1,1-1 1,-18 1 0,0-36 30,0 1-30,0-1 0,0-17-1,0 17 1,0 0 0,0 1-1,0 34 63,0 1-62,18 0-16,-18 17 16,0 18-1,17 70 1,1-52-16,17 0 31,-17-36-15,17-35-1,0-35 1,-35 17-16,36-35 16,-19-71-1,-17 1 1,0 52-1,0 36-15,0 18 16,0-1 0,0 71-1,0 17 1,18-17 0,17 18 15,-17-1-16,-1-17 1,19-17 0,-1-36-1,18-18 1,-18-53 0,-35-34-1,-17 16 1,-1 54-16,0-35 15,1-1 1,-1 53 0,0 54-1,18-1 1,18 35 0</inkml:trace>
  <inkml:trace contextRef="#ctx0" brushRef="#br0" timeOffset="104600.51">32914 6262 0,'0'-18'0,"0"36"0,18-53 16,-1 52 31,1 1-47,0 35 15,17 35 1,-17 18 0,-1-36 15,-17-52-31,18 35 15,-18-35-15,18-1 16,-18-52 15,0-18-15,0 18-16,-36-54 16,19 37-16,-19-54 15,-34-18 1,17 54-1,53 52 1,35 18 0,18 18-1,35-1 17,-35 36-17,-53 0 1,0 35-1,-53 1 1,0-37 0,18-16-1,17-36-15,1 0 32,34 0-17,19 0 1,-19 0-16,19 0 15,17 17 1,-1 19 0,-34-36-1,-18 17 1</inkml:trace>
  <inkml:trace contextRef="#ctx0" brushRef="#br0" timeOffset="104950.82">33179 6350 0,'0'-18'16,"0"36"-16,0-53 15,0 17-15,17-17 16,-17 17-1,18 1 1,0 17 0,-1 17 15,-17 1-31,18 35 16,-18-36-16,0 36 31,0 35-16,0 1 1,0-19 0,0-52-16</inkml:trace>
  <inkml:trace contextRef="#ctx0" brushRef="#br0" timeOffset="105301.12">33338 6227 0,'0'0'0,"17"-18"16,1 0-16,-1 18 15,-17-17 1,18 17-1,-18 17 1,0 1 0,0 35-1,0 17 1,18 19 0,-1-54-1,-17-18-15,0 19 16,-17-1-1,-1-17 1</inkml:trace>
  <inkml:trace contextRef="#ctx0" brushRef="#br0" timeOffset="105534.65">33302 6262 0,'0'-18'16,"0"36"-16,-17-53 0,17 17 0,-18 0 16,18 1-1,18-1 1,-1 0 0,19 18-1,-1 0 1,18 0-1</inkml:trace>
  <inkml:trace contextRef="#ctx0" brushRef="#br0" timeOffset="105935.69">33426 6191 0,'35'-17'16,"-17"-1"-16,-1 0 16,-17 1-1,18 17 1,0 0 0,-1 35-1,-17 36 1,18-1-1,-18-52-15,0 52 16,0-34-16,0 16 16,0 1 15,17-17-15,1-36-16,17 17 15,1-17 1,-1-35-1,0 0 1,-35 17-16</inkml:trace>
  <inkml:trace contextRef="#ctx0" brushRef="#br0" timeOffset="106168.69">33567 6438 0,'-18'0'0,"18"-17"0,0-1 32,0 0-17,0 1 1,18 17-16,17-18 31,18 0-15,0 1-1,-35 17-15</inkml:trace>
  <inkml:trace contextRef="#ctx0" brushRef="#br0" timeOffset="106386.12">33514 6174 0,'0'-18'16,"0"36"-16,-18-36 0,18 0 15,-17 1-15,34-1 16,1 0 0,0 1-1,17 17 1,35-18 0,-17 18-1,-35 0-15</inkml:trace>
  <inkml:trace contextRef="#ctx0" brushRef="#br0" timeOffset="107203.55">33743 6615 0,'0'-18'15,"18"18"-15,-1 0 16,-17-18 0,-17 54 15,17-19-31,-18 1 15,1 17 1,-1-17-16,-17 35 16,-1 0-16</inkml:trace>
  <inkml:trace contextRef="#ctx0" brushRef="#br0" timeOffset="110823.98">31009 7726 0,'18'-18'16,"-36"36"-16,36-18 47,-36 0-32,1 17-15,-19 1 16,19 17-16,-36 18 15,-53 53 1,35 0 0,36-18-1,35-70 1,71-1 0,70-52 15,53-18-16,0 0 1,-88 18 0,-54 0-16</inkml:trace>
  <inkml:trace contextRef="#ctx0" brushRef="#br0" timeOffset="111074.71">31115 7938 0,'0'0'0,"0"-18"15,-18-53 1,18 54 0,0-19-1,0 54 1,0 53 0,0 52 15,18-35-16,-18-35-15,18 18 16,-1 35 0,1-71-16</inkml:trace>
  <inkml:trace contextRef="#ctx0" brushRef="#br0" timeOffset="111525.72">31591 7973 0,'18'-35'16,"-36"70"-16,36-88 0,-18 35 15,18 1-15,-18-19 0,0 1 16,-18 17 0,0 18-1,-17 53 16,-18 36-15,35 16 0,36 1-1,0-53 1,52 0 0,18-53-1,-17-53 1,-53-17-1,-18-54 1,-71 36 0,1 53-1,-19 70 1,36 0 15,18 36-15,53-54-16</inkml:trace>
  <inkml:trace contextRef="#ctx0" brushRef="#br0" timeOffset="111926.11">31909 7920 0,'17'-18'0,"-34"36"0,34-71 0,-17 35 15,18 1-15,-18-19 16,18 1-1,-1 35 1,-17 35 15,0-17-15,-17 35-16,-19 53 31,36-18-15,36-17-1,-1-54 1,53 1 0,0-53-1,-35-54 1,-70-16 0,-36 34-1,-35 36 1,-36 52-1,36 19 1</inkml:trace>
  <inkml:trace contextRef="#ctx0" brushRef="#br0" timeOffset="112292.17">32244 7655 0,'0'0'0,"0"-17"15,0-1-15,0 0 0,0-17 16,0 17-1,53 36 17,-36-18-32,36 53 15,36 53 1,-37-18 15,-34-35-31,-18 53 16,-53 53-1,-35-71-15</inkml:trace>
  <inkml:trace contextRef="#ctx0" brushRef="#br0" timeOffset="113509.99">32879 7973 0,'-18'17'16,"18"1"-16,0 0 16,-17 35-1,17-36-15</inkml:trace>
  <inkml:trace contextRef="#ctx0" brushRef="#br0" timeOffset="113780.48">32650 7849 0,'-18'0'0,"36"0"16,-1 0-16,1-17 15,-18-1 1,0 0 0,-18 1-1,1 17 16</inkml:trace>
  <inkml:trace contextRef="#ctx0" brushRef="#br0" timeOffset="137455.51">24712 12541 0,'-18'0'0,"36"0"0,-53-17 16,-18-1-1,18 0-15,-18 1 16,-35-1 0,-1 18-1,-17 35 1,18 36-1,53-1 1,35 1 0,18-53-1,52-1 17,36-34-17,18-36 1,-54-18-1,-17 54-15,0-54 16,-18 0 0,-17 71-1,-18 36 1,17 17 0,-17-36-16,18 36 15,53 35 1,17-17-1,-18-36 1,-34-17-16,87-36 31,-70-17-15,35-71 0,-52-70-1,-19 70 1,-17 53-16,0-18 15,-17 36 1,-1 88 0,0 53-1,1-18 1,34 36 0,19-19-1,16-52 1,-34-70 15,-36-19-15,-17 1-16,-35-35 31,-19 34-15,19 54-1,-18 35 1,35 0-1,70 0 1,19-18 0,-1-35-16,35 0 15,89-18 1,18-70 0,-19-53-1,-87 17 1,-18-52-1,-53 53 1,-35 105 15,35 36-15,-18 17-16,18 35 16,18 72-1,-1 16 1,36-17-1,-35-88 1,17 18 0,0-71-1,-17-71 1,0-34 0,-36 16-1,-53 19 1,-34 70-1,-37 53 1,72 0 15,35-18-31,17 0 16,18 18 0,53 0-1,35-18 1,0-17-1,36 0 1,-54-36 0,-34-17-1</inkml:trace>
  <inkml:trace contextRef="#ctx0" brushRef="#br0" timeOffset="138422.26">27199 12365 0,'-17'-18'0,"34"36"0,-34-53 0,-1 17 15,18 0-15,-18-17 16,1 0-16,-36-1 31,-18 36-15,1 18 0,-36 17-1,35 36 1,36-1-1,53-17 1,34-35 0,90 17-1,34 1 1,-35-19 0,-88-17-1,-71 36 1,-70-1-1,-71 18 17,18-36-17,88-17 1,18-17 0,17-36-1,18-53 1,0 0-1,0 53-15,0-53 16,0-17 0,18 70-1,17 53 1,1 35 0,34 36-1,1 70 1,-18 35 15,-36-70-15,1-53-16,0 35 15,17 18 1,0-18 0,18-52-1,-35-19 1,-1-17-16,-17-17 15,0-54 1</inkml:trace>
  <inkml:trace contextRef="#ctx0" brushRef="#br0" timeOffset="138971.54">27587 12241 0,'0'-17'16,"0"34"-16,0-52 0,0 17 16,18 1-16,-1-1 15,1 1 1,-36 52 15,1-18-31,-54 36 16,54-17-1,-72 52 1,72-53-16,-36 36 16,18 17-1,52-53 1,1-17 0,52-1-1,36-52 1,35-18-1,-52 18 1,-1 0 0,-53 17-1</inkml:trace>
  <inkml:trace contextRef="#ctx0" brushRef="#br0" timeOffset="139238.78">27587 12330 0,'0'0'16,"-35"-53"-16,35 35 16,-18-17-1,18-1 1,18 36 0,0 53-1,-1 18 1,1-18-16,-18 53 15,17 52 1,1-34 0,0-18-1,17-71 1,-17-35 0</inkml:trace>
  <inkml:trace contextRef="#ctx0" brushRef="#br0" timeOffset="139739.7">28046 12347 0,'0'-17'0,"0"34"0,0-52 15,0-18 1,0 35-16,17-17 15,-17 17 1,-35 18 0,18 36-1,-1-19-15,-35 36 16,18 71 0,35-18-1,17-18 16,19-53-15,52-17 0,0-54-1,-35-52 1,-53-18 0,-18-88-1,-35 124 1,-17 70-1,35 53 1,17-18-16,-17 36 16,52 34-1,71-52 1,-52-35 0</inkml:trace>
  <inkml:trace contextRef="#ctx0" brushRef="#br0" timeOffset="140107.37">28452 12294 0,'0'0'16,"17"-53"-16,1-35 16,-18 18-1,0 17 1,-18 35 0,1 53-1,-36 54 1,35-19-1,18-35-15,0 54 16,18 16 0,35 1-1,17-53 1,-17-53 0,-18-53-1,-17-123 16,-18-18-15,-35 53 0,-1 123-1,-34 89 1,35-36-16</inkml:trace>
  <inkml:trace contextRef="#ctx0" brushRef="#br0" timeOffset="140407.14">29051 12665 0,'18'-18'0,"-36"36"0,54-54 0,-19 19 16,1-1 0,-1 18-1,-17 35 1,-35 1 0,18-19-16,-19 36 15,-52 35 1,35-35-1</inkml:trace>
  <inkml:trace contextRef="#ctx0" brushRef="#br0" timeOffset="140678.93">29439 12224 0,'0'-18'16,"0"36"-16,18-54 0,-18 19 16,18-1-1,-1 18 1,-17 71 0,-17 35-1,17 35 1,0-35-1,35-36 1</inkml:trace>
  <inkml:trace contextRef="#ctx0" brushRef="#br0" timeOffset="140874.72">29404 12294 0,'-18'-17'15,"36"34"-15,-53-52 0,17 35 0,0-18 16,1 18-16,-1 0 16,36 0 15,-18 18-31,35 0 16,-17-1-1</inkml:trace>
  <inkml:trace contextRef="#ctx0" brushRef="#br0" timeOffset="141073.67">29651 12330 0,'0'-18'16,"0"36"-16,-18-36 0,1 0 15,17 1 1,0 34 15,17-17-15,-17 36-1</inkml:trace>
  <inkml:trace contextRef="#ctx0" brushRef="#br0" timeOffset="142058.16">30057 12136 0,'0'0'0,"17"0"16,1 0 15,-18 17-15,-18 1-1,1 17 1,-1-17-16,0 35 16,1 0-1,17-1 1,53-16-1,17-36 1,-52 0-16,52-36 16,19-34-1,-36-36 1,-36-17 0,-17 52 15,-35 18-16,-36 53 1,-17 53 0,18 0-1,34-18-15,-34 36 16,17 52 0,35-17-1,36-35 1,35-36-1,-36-17-15,72-1 16,69-52 0,1-36-1,-18-105 1,-70 53 15,-1-71-15,-70 52-1,-35 90 1,-18 52 0,18 17-16,-18 18 15,-35 54 1,35 16 0,70 1-1,19-35 1,70 35-1,-1-18 1,-34-35 0,-53-36-1,-18 1 1,-71-18 15,-17-35-15,0-1-1,52-16 1,72-37 0</inkml:trace>
  <inkml:trace contextRef="#ctx0" brushRef="#br0" timeOffset="142659.41">30586 12136 0,'70'-53'16,"-34"35"-16,17-17 16,0 17-1,-36 18 1,1 35-1,-300 89-15,581-195 16,-563 107-16,546-36 0,-264 70 16,-1 54-1,1-1 1,-18-17 0,0-53 15,0-36-16,18-17 1,-1-70 0,1-71-1,-18 17 1,0 54-16,0-71 16,-35 0-1,17 70 1,0 36-1,18 17 1,18 18 0,0 0-1,35 0 17,-18 18-17,0-1-15,0 1 16,18 35-1,-53 35 1,-35 18 0,-18-53-1,18-18-15,-18 0 16,-35 18 0,17-35-1,36-18 1,17 0-16</inkml:trace>
  <inkml:trace contextRef="#ctx0" brushRef="#br0" timeOffset="146730.54">24483 14129 0,'-18'-53'16,"18"18"-1,0 17-15,0-17 0,18-36 32,-18 18-17,0 36 1,0-1-16,53 18 31,0 53-15,0 35-1,-36-17 1,-17-36-16,0 35 16,0 19-1,-17-36 1,17-71 15,0 0-31,17-52 31,1-71-15,17-1 0,18 54-1,-18 71 1,36 34-1,-1 71 1,-17 36 0,-17-54-1,-19 19 1,-17-72-16,0 1 16,-17-18-1,-1-71 1,0 1-1,36-89 17,0 36-32,17 87 31,-18 36-15,1 18-16,17 17 15,18 53 1,0 1-1,-17-19 1,-1-35 0,-18-17-16,1 0 15,35-18 1,18-36 0,-19-34-1,-34 35-15,0-36 16,-36-52-1,-52 52 1,-1 71 15,18 35-15,35 1-16,1 17 16,34 35-1,36 0 1,18-18-1,-18-34 1,53-1 0,0-53-1,-54-70 1,-16 0 0,-36 53-16,0-71 15,0 0 1,-18 71-1,18 70 17,0 18-17,35 70 1,1-17 0,-1-18-1,-17-52 1,-1-36-16,18-53 31,-17-71-15,0 19-1,-18 69-15,17-34 16,1 34 0,17 72-1,1 52 1,16 0-1,-16-35 17,-19-18-17,1-17 1,-18-36 0,0 1-1,-18-1-15,18-53 16,0-34-1,18-1 1,17 70 0,1 54-1,-19 53 1,18 17 0,-17 18-1,0-53 1,-1-18-1,19 0-15,70 0 32,-1-52-17,-16-71 1,-72-1 0,-17-87-1,-35 35 1,-36 106-1,18 52 1,18 1-16,0 35 16,35 53-1,70-18 1,36 18 0,-35-36-1,-1 18 1,-70-35 15,-70-35-15,-1-36-1,18-17 1,36-35 0,70-1-1,52 18 1,-16 18-1,52 0 1,-35-18 0,-71-18-1,-70 18 1,-1 35 0,-52 18-1,18 71 1,34 0 15,19-1-15,17-35-16,0 18 15,35 36 1,53-37 0,36-52-1,-19-35 1,37-71-1,-37-88 1,-105 0 0,-35 88-1,-53 36 1,0 88 0,35 70-1,70 53 1,36-35 15,53 52-15,-18-16-1,-52-37 1,-36-87-16</inkml:trace>
  <inkml:trace contextRef="#ctx0" brushRef="#br0" timeOffset="146880.34">27358 13988 0,'0'0'0,"-18"-36"0,1 1 16,-19-53 0,19 53-1,70-1 1,35 36 0,-18 0-1</inkml:trace>
  <inkml:trace contextRef="#ctx0" brushRef="#br0" timeOffset="147247.31">28169 13511 0,'0'0'16,"0"-17"-16,0-19 0,18 36 16,-18-17-16,35-36 15,-35 35 1,0 1 0,-17 17-16,-19 17 15,-17 71 1,0 54 15,36 34-15,34-70-1,72 53 1,69-18 0,-16-71-16</inkml:trace>
  <inkml:trace contextRef="#ctx0" brushRef="#br0" timeOffset="147514.53">29139 13564 0,'0'-35'0,"0"70"0,0-105 15,0 34-15,18 1 0,17-18 16,-17 36-16,17 17 31,-17 17-31,-18 19 16,-18 87-1,-70 36 1,35 0 0,53-71-1,0-35-15</inkml:trace>
  <inkml:trace contextRef="#ctx0" brushRef="#br0" timeOffset="147698.63">28963 13723 0,'0'-18'16,"0"36"-16,-18-36 0,1 1 0,-19-1 15,36 0 1,18 18 15,35 18-15,18 0-16</inkml:trace>
  <inkml:trace contextRef="#ctx0" brushRef="#br0" timeOffset="147866.28">29386 13688 0,'0'0'0,"-17"-53"32,17 35-17,-18 18-15,36 18 32</inkml:trace>
  <inkml:trace contextRef="#ctx0" brushRef="#br0" timeOffset="148598.68">29810 13670 0,'0'0'16,"0"-18"-16,-18 1 0,-17-18 15,-18-1 1,35 36-16,-17 0 15,0 53 1,35 18 0,53-18-1,17-18 1,-35-35-16,54 0 16,34-35 15,-52-54-16,-107 19 1,-17 35 0,18 17-16,-53 36 15,-53 52 1,70 18 0,71-35-1,0-17-15,53 34 16,53 1-1,53-54 1,17-70 0,-105-17-1,-36 17-15,0-71 16,-17-52 0,-71 70 15,-70 106-16,52 36 1,0 69 0,107 1-1,87-18 1,-52-17 0,-18-53-16,0 35 15,-36-18 1,-70 0-1,-35-17 1,53-18 0,35-18-1,17 0-15</inkml:trace>
  <inkml:trace contextRef="#ctx0" brushRef="#br0" timeOffset="149032.71">30586 13600 0,'17'-36'15,"-34"72"-15,52-160 16,-53 124 0,1 35-1,17 36 1,17-36-16,1 36 16,17 52-1,-17-17 1,0-71-1,-1-17 1,-17-53 0,-17-89-1,-19 1 1,-17-124 0,1 70-1,34 72 16,71 87-15,17 18 0,36 71-1,-18 52 1,-70 0 0,-71 1-1,-70-36 1,70-35-1</inkml:trace>
  <inkml:trace contextRef="#ctx0" brushRef="#br0" timeOffset="149283.09">31186 13758 0,'17'0'0,"-34"0"0,52-17 16,-18 17-16,1-18 16,35 0-1,-35 18 1,-18 36 0,-18-36-16,0 35 15,-17 36 1,17-71-16</inkml:trace>
  <inkml:trace contextRef="#ctx0" brushRef="#br0" timeOffset="149850.26">32262 13070 0,'-18'-17'0,"36"34"0,-36-52 0,18 18 15,-35-1 1,17 18 0,0 18-1,-35 17 1,-17 53-1,17 53 1,35 0 0,18 0-1,0-88 1,53 18 0,18-89-1,35-70 1,-71 0-1,-17-106 1,-71 70 0,-36 71-1,54 71 1</inkml:trace>
  <inkml:trace contextRef="#ctx0" brushRef="#br0" timeOffset="150100.93">32561 13635 0,'18'-35'15,"-36"70"-15,36-88 0,-18 35 16,18 18-16,-18-17 15,0 52 1,-18 0 0,0-17-16,-17 35 15,-71 53 1</inkml:trace>
  <inkml:trace contextRef="#ctx0" brushRef="#br0" timeOffset="150617.73">31750 14499 0,'18'-35'0,"-36"70"0,53-88 0,-17 18 16,17-18-1,-17 0 1,-1 36 0,-52 34-1,18 1-15,-36 35 16,17-18-16,-52 36 16,-35 52-1,52-52 1,106-19-1,54-34 1,-36-18-16,88-18 16,53-17-1,-71-18 17,-105 36-32</inkml:trace>
  <inkml:trace contextRef="#ctx0" brushRef="#br0" timeOffset="150820.01">31873 14411 0,'0'0'0,"-17"-18"0,17 1 15,-35-36 1,35 88 15,0-17-31,35 70 16,-18-35-16,1 53 15,0 52 1,-36-52 0</inkml:trace>
  <inkml:trace contextRef="#ctx0" brushRef="#br0" timeOffset="151285.31">32367 14446 0,'18'-17'0,"-36"34"0,54-70 0,-19 36 16,1-1-16,0-17 15,-1 0 1,-34 35-1,-36 52 1,17 1 0,1-17-16,-18 17 15,-17 52 17,52-16-17,36-1 1,17-53-1,71-17 1,-18-54 0,-18-69-1,-70-54 1,-17 71 0,-36 17-1,-35 71 1,70 18-16</inkml:trace>
  <inkml:trace contextRef="#ctx0" brushRef="#br0" timeOffset="151702.41">32808 14482 0,'18'-36'15,"-36"72"-15,36-107 0,-18 36 0,18 17 16,-18-52 0,0 34-1,-36 36 17,-34 53-17,34 18 1,19-36-16,-1 53 15,18 36 1,53-36 0,35-53 15,-17-35-15,-36 0-16,0-53 15,-17-53 1,-88-52-1,-36 52 1,17 88 0,54 18-16</inkml:trace>
  <inkml:trace contextRef="#ctx0" brushRef="#br0" timeOffset="152271.51">32861 14076 0,'-17'0'16,"34"0"-16,-34-18 0,17 1 0,0-1 16,17 18-1,-17-18-15,18 1 16,0-1-1,-1 36 1,54 35 0,17 70-1,-18-17 1,-34 88 0,-89-18-1,-71-35 1</inkml:trace>
  <inkml:trace contextRef="#ctx0" brushRef="#br0" timeOffset="152637.13">33390 14728 0,'18'0'0,"-36"0"0,36-17 0,0 17 16,-1 0-16,1-18 15,-18 36 17,-18-1-32,1 19 31,-1-19-31,-17 36 16,-36 0-1,54-53-15</inkml:trace>
  <inkml:trace contextRef="#ctx0" brushRef="#br0" timeOffset="152837.51">33443 14358 0,'0'0'0,"0"-35"0,-17 0 15,17-1-15,-36 1 16,36 17-1,0 36 1,0 0 0,0-1-1</inkml:trace>
  <inkml:trace contextRef="#ctx0" brushRef="#br0" timeOffset="196620.83">12665 5521 0,'0'-18'0,"-36"1"31,19-1-15,-1 18-1,18 18 1,0-1-1,18 1-15,-18 53 16,17-19 0,1-34-1,0 53 1,-1-36 0,1-17-1</inkml:trace>
  <inkml:trace contextRef="#ctx0" brushRef="#br0" timeOffset="196811.13">12612 5292 0,'0'-18'0,"0"36"0,0-54 15</inkml:trace>
  <inkml:trace contextRef="#ctx0" brushRef="#br0" timeOffset="197119.07">13317 5151 0,'0'-18'15,"0"0"-15,0 1 16,18 34-1,0 36 1,-1 106 0,1 17-1,0-52 17,-18-71-32,0-18 0</inkml:trace>
  <inkml:trace contextRef="#ctx0" brushRef="#br0" timeOffset="197335.97">13053 5644 0,'0'0'0,"-18"-17"0,18-1 15,0-17 1,53 0-1,53-18 1,53 35 0,-106 0-1</inkml:trace>
  <inkml:trace contextRef="#ctx0" brushRef="#br0" timeOffset="199055.46">13035 5468 0,'0'-18'0,"-17"18"0,-1-35 31,18 18-31,-18-1 16,-35-35-1,0 35 1,-17 18-1,70 53 1,35 18 0,36-1-1,-36-52-15,18 35 16,17 0 0,-17 0-1,-35-36 1,-18 1-1,-18-18 17,1-18-17,-36-17 1,35-18 0,18 18-16,-17-36 15,34-34 1,18 34-1,-17 53 1,17 18 0,1 53-1,-1 35 1,-17-17 0,-18 17-1,0-35 1,0 0 15,35-18-31</inkml:trace>
  <inkml:trace contextRef="#ctx0" brushRef="#br0" timeOffset="199955.61">14746 5327 0,'0'-18'0,"0"36"0,18-53 16,-18 17-16,0 0 16,0-17-1,-71-18 1,1 36 0,34-1-16,-52 0 15,53 18-15,-36 36 16,-17 34-1,53 54 1,17-36 0,18-35-1,18 0 1,17-36 0,36-52-1,35-36 16,-36 1-15,-17-54 0,-35 54-1,-1 158 17,1-17-17,0 52 1,17-17-1,0-53 1,-35-36-16,18 19 16,-1-36-16</inkml:trace>
  <inkml:trace contextRef="#ctx0" brushRef="#br0" timeOffset="200406.42">15099 5062 0,'18'-17'15,"-36"34"-15,36-52 0,-1 17 16,-17 1-16,0-1 0,0 1 15,0-1-15,0 0 16,-17 1 0,17-1-1,17 18 1,-17 18-16,18 35 16,-1 70-1,1 53 16,0 1-15,-1-71 0,1-71-16,0 35 15,17 19 1,0-54 0,36-35-1,-18-35 1,-18 17-16</inkml:trace>
  <inkml:trace contextRef="#ctx0" brushRef="#br0" timeOffset="200656.44">15117 5009 0,'0'-17'0,"0"34"0,0-69 16,0 34-16,0-17 16,17-36-1,18 18 1,1 35 0,-19 18-16,36-17 15,35 17 1,-52 0-16</inkml:trace>
  <inkml:trace contextRef="#ctx0" brushRef="#br0" timeOffset="201374.04">15487 5221 0,'0'-18'15,"0"36"-15,18-53 0,-18 17 16,17 1-16,1-19 16,-18 19-1,18 34 1,17 71 15,-18-17-15,1-18-16,17 35 15,1 18 1,-19-53 0,-17-35-1,0-36 1,0 0-16,-17-52 15,-1-71 1,18-36 0,18 71-1,35 53 1,-1 53 0,72 36 15,-18 34-16,-36 1 1,-52-36-16,0 36 16,-18 35-1,-18-18 1,-17-71 0</inkml:trace>
  <inkml:trace contextRef="#ctx0" brushRef="#br0" timeOffset="202007.81">16034 4851 0,'-18'-18'16,"36"36"-16,-54-54 0,36 19 15,-17-1-15,-18-17 16,-1 0 0,1-1-1,0 36 1,52 0 15,1 0-15,53-17-1,-1 17 1,-35 0-16,36-18 16,-18 18-1,-18 0 1,-17 0 15,-18 18-15,0 17-1,0 35 1,17 36 0,1 0-1,0-53-15,17 71 16,36 52 0,-19 0-1,1-35 1,-35-70-1,-18-18 1,-18-35 0,-17-18-1,-18 0 1,36 0 15,-1 0-31</inkml:trace>
  <inkml:trace contextRef="#ctx0" brushRef="#br0" timeOffset="202608.58">16880 5644 0,'0'0'0,"18"0"15,0-17 1,-18 34 31,0 1-47,-18 17 15,0 1 1,1-1-16,-1 0 0</inkml:trace>
  <inkml:trace contextRef="#ctx0" brushRef="#br0" timeOffset="202912.49">16757 5274 0,'0'0'0,"18"0"15,-18 18 32</inkml:trace>
  <inkml:trace contextRef="#ctx0" brushRef="#br0" timeOffset="-206982.26">27076 5027 0,'0'-18'15,"-18"18"16,0 0-15,1 0 0,-1 0-1,1 18 1,17 35 0,17 35-1,18-35 1,-35-35-16,36 35 15,-19-36-15,19 1 16,17 0 0,-18-18-1,0-53 1,-17 0 0,-36-35-1,0 17 1,1 36-1,17 52 32,-18 1-31,-17 70 0,17-35-1,-35 35 1,36-35-1,-1-35 1,18 0 0,0-36-16,0 0 15,18-52 1,-1-19 0,1 37-1,-36 69 16,18 1-15,-35 17 0,0 53-1,17-17 1,18-36 0,0-17-16,0-1 15,18-17 1,-18-35-1,0-35 1,0 17 0,0-18-1,0 124 17,0-18-17,0-17-15,0 17 16,17 1 15,1-36-15,17-36-1,-17 1 1,17-18 0,-35 0-1</inkml:trace>
  <inkml:trace contextRef="#ctx0" brushRef="#br0" timeOffset="-206182.26">27040 5027 0,'0'0'0,"-17"0"0,-1 0 16,36 18 31,-1-18-16,-17 17-31,18-17 0,0 36 16,35 17-1,0 35 16,-36-35-15,1-36-16,-1 19 16,-17-1-1,18-35 1,-18-35 15,18 17-31,-18-35 16,17-35-1,-17 35 1,-17 18 0,-19 35-1,1 35 1,-18 18 0,36 17-1,34-17 16,1-17-15,0-19 0,-1-17-1,-17-17 1,0-1-16,-17-17 16,-1-1-1,0 36 1,1 18-1,-1 0 1,18-1-16</inkml:trace>
  <inkml:trace contextRef="#ctx0" brushRef="#br0" timeOffset="-205531.57">27534 4957 0,'-17'0'15,"-1"0"-15,0 0 16,1-18 0,17 0 15,17 18-31,1 0 31,0 0-31,-1 53 16,-17 0 15,0 0-31,0 18 16,0-19-16,0 19 15,-17 35 1,-1-53 0,18-36-1,0-52 16,0 0-31,18-53 16,35-53 0,-18 52-1,18 19 1,-18 87 0,0 36 15,1 53-16,-19-35 1,1 52 0,17-17-1,-17-35-15</inkml:trace>
  <inkml:trace contextRef="#ctx0" brushRef="#br0" timeOffset="-204012.03">31785 7832 0,'-17'-18'16,"34"36"-16,-70-54 0,36 19 0,-19 17 16,19-18-16,-36 0 15,53 36 48,18 0-48,-18-1-15,17 19 16,-17-1-16,18 36 16,17 17-1,36-35 1,-18-53 15,-18-18-15,-35-53-1,-18-34 1,-35 34 0,0 53-1,0 54 1,1 34 0,16 18-1,36-35 1,36-35-1,-1-18 1,18 0 0,-36-35-1,-17 17 1,0 0 0,-17 18-1,-54 0 1,-17 36-1,0-1 1,52 0 0,36-17-1,36-18 1,-1 0 0</inkml:trace>
  <inkml:trace contextRef="#ctx0" brushRef="#br0" timeOffset="-203378.87">31997 7691 0,'-18'0'0,"36"0"0,-36-18 16,1 18-16,-19-18 16,-17 1-1,36 17 1,-1-18 0,36 18-1,-1 18 1,36 17-1,-35 0 1,-18 0-16,0 36 16,0-36-16,0 54 15,-18 34 1,18-35 15,18-35-15,-18-35-16,18-1 15,-1-34 1,-17-36 0,18-71-1,0 19 1,-18 52-16,17-36 16,1 19-1,0 70 1,-1 70-1,1 1 1,-1 35 0,-17 0 15,18-36-15,-36-35-16</inkml:trace>
  <inkml:trace contextRef="#ctx0" brushRef="#br0" timeOffset="-201360.1">32262 15099 0,'0'0'0,"-18"0"0,0-18 31,18 36 16,0 0-31,0-1-1,0 1-15,0 17 16,36 0 0,-36-17-1,17-18-15,-34-35 32,-1-1-17,0 19 1,1 17-1,-1 0-15,0 0 16,-17 35 15,0 18-15,17 0 0,18-35-1,18-18 1,35-36-1,17-34 1,-17-1 0,-18 36-1,-17 17 1,-18 1 0,18 17-1,-1 0 1,1 0-1,17 0 1,-17 0 0,0 17 15,17 1-15,-18 35-1,-17 17 1,0 1-1,-17-36 1,-1-17 0,18-1-1,35-52 1,18-35 0,0-1-1,18-35 1,-36 53-1,-17 71 1,-1 0 15,-17-1-31,0 36 16,0 18 0,-17-1-1,-1-34-15</inkml:trace>
  <inkml:trace contextRef="#ctx0" brushRef="#br0" timeOffset="-92640.25">4992 12912 0,'0'0'0,"0"-18"0,17 0 31,-17 1-31,0-1 16,-35 18-1,18 18 1,-1 35 0,18 0-1,18 0 1,-1 35-1,-17-35-15,18 35 16,17 35 0,0-35-1,-35-52 1</inkml:trace>
  <inkml:trace contextRef="#ctx0" brushRef="#br0" timeOffset="-92456.14">4762 12700 0,'0'0'0,"18"-18"16,17-35-16,1 18 15</inkml:trace>
  <inkml:trace contextRef="#ctx0" brushRef="#br0" timeOffset="-91672.09">5362 12947 0,'0'-18'16,"0"36"-16,0-53 0,-17 35 15,17-18-15,0 0 16,0-17-1,35 0 1,-17 17 0,52 53-1,-17 71 1,-18 71 0,-35-54-1,18 18 1,0-88-1,-1-70 1,-17-72 0,0-16-1,18-54 1,17 53 0,18 106 15,-18 53-16,36 88 1,-1 0 0,19-70-1,-1-89 1,-18-17 0,-52-1-16,35-69 15,0-107 1,-53 0-1,-18 89 1,18 88-16,-17-18 16,-19 53-1,36 123 1,36 71 0,-1-53 15,-18-70-31,36 70 15,-17 35 1,-1-52 0,-35-107-16</inkml:trace>
  <inkml:trace contextRef="#ctx0" brushRef="#br0" timeOffset="-91488.16">6138 13088 0,'-17'-18'16,"34"36"-16,-52-53 0,35 17 16,53-35-1,0 18 1,-18 17-16,36 1 16,17-1-1</inkml:trace>
  <inkml:trace contextRef="#ctx0" brushRef="#br0" timeOffset="-90619.07">7620 12788 0,'18'-17'0,"-36"34"0,53-70 16,-35 36-16,18-1 15,0-53 1,-54 19 0,1 34-1,0 0-15,-36 36 16,-35 70 0,53 71-1,36 17 1,70-52-1,-18-107 1,0-17 0,1-70-1,-1-18 1,-18 17 15,-17 53-31,18-17 16,17 35-1,18 53 1,18 35 0,-36-35-1,18 53 1,-35-53 0,-18-18-1</inkml:trace>
  <inkml:trace contextRef="#ctx0" brushRef="#br0" timeOffset="-90269.93">8396 12453 0,'18'-35'16,"-36"70"-16,53-106 0,-17 36 0,-18 0 15,0-18 1,18 35-16,-1 1 16,19 52-1,34 88 1,1 72 0,-36-54-1,-35-88-15,18 70 16,17 36-1,0-36 1,18-87 0,-35-36-16,52-18 15,-17-53 1</inkml:trace>
  <inkml:trace contextRef="#ctx0" brushRef="#br0" timeOffset="-90086.6">8661 12400 0,'-36'-18'0,"72"36"0,-107-53 15,53 35-15,-17-53 16,35 35-16,35-35 16,-17 36-16,53-36 15,35 18 1,-54 35-16</inkml:trace>
  <inkml:trace contextRef="#ctx0" brushRef="#br0" timeOffset="-89803.4">9208 12471 0,'17'-18'16,"-34"36"-16,34-54 0,-17 19 16,0-19-16,-17 1 15,17 18-15,-18-1 16,18 53 0,0 89-1,18 34 1,-1-52-1,1-53-15,-1 0 16,1 0 0</inkml:trace>
  <inkml:trace contextRef="#ctx0" brushRef="#br0" timeOffset="-89385.72">9701 12382 0,'0'0'16,"0"-17"-16,18-18 16,-18 17-16,0 0 15,-18 71 17,1 18-17,-1-36-15,18 36 16,0 34-1,35-34 1,36-53 0,-1-36-1,-52 0 1,17-52 0,-105-195 15,52 248-31,-70 52 31,53-18-31,-1 54 16,19 17-1,34-17 1,1-54-16</inkml:trace>
  <inkml:trace contextRef="#ctx0" brushRef="#br0" timeOffset="-89053.05">10178 12435 0,'17'-53'0,"-34"106"0,52-158 0,-17 16 16,-1 1 15,-17 53-15,-35 123-1,0 71 1,17-36-1,53 36 1,53-71 0,36-88-1,-1-70 1,-70-18 0,-17-107-1,-107 54 1,-35 106-1,18 70 1,17 36 0</inkml:trace>
  <inkml:trace contextRef="#ctx0" brushRef="#br0" timeOffset="-88499.56">10742 11959 0,'-18'-35'0,"36"70"0,-53-88 16,17 36-16,1 17 15,-1-18-15,-17 0 16,35 1 15,17-1-15,19 0-1,87-34 1,-35 34 0,36-17-1,-54 52 1,-87 71-1,-1 1 1,-35 87 0,35 36-1,71-36 1,18 0 0,-1-87-1,1 52 1,-53 0-1,-54-53 1,-52-35 15,-18-53-15,18 0 0,-35-18-1</inkml:trace>
  <inkml:trace contextRef="#ctx0" brushRef="#br0" timeOffset="-88201.2">11853 12894 0,'0'-18'16,"0"36"-16,18-36 0,0 1 0,-18-1 15,17 0 1,1 36 0,-18 70-1,-18-17 1,-35 52-1,18-52-15</inkml:trace>
  <inkml:trace contextRef="#ctx0" brushRef="#br0" timeOffset="-88032.41">11818 12559 0,'-18'-35'0,"36"70"0,-53-88 15,17 18-15,18 17 16,0-17-16,18 17 31,35 18-15</inkml:trace>
  <inkml:trace contextRef="#ctx0" brushRef="#br0" timeOffset="-87234.43">5450 14499 0,'0'-17'15,"0"34"-15,0-52 0,0 17 16,0 1-16,0-1 0,0 0 15,-17 18 1,17 53 0,0-17-1,0 52 1,0 70 0,17-52-1,19 0 1</inkml:trace>
  <inkml:trace contextRef="#ctx0" brushRef="#br0" timeOffset="-87033.84">5362 14217 0,'0'-35'0,"0"70"0,-17-106 0,17 54 15,0-1-15,17-35 16,19 36 15</inkml:trace>
  <inkml:trace contextRef="#ctx0" brushRef="#br0" timeOffset="-86363.54">5821 14252 0,'-18'-17'16,"36"34"-16,-36-52 0,1 17 0,-1 18 15,18-17-15,-18 17 16,54 35-1,34 18 17,36 35-17,-71 18 1,-17 70 0,-18-70-1,-18-53 1,36-71-1,-18 1-15,35-54 16,0-105 0,18-1-1,0 89 1,0 106 0,18 70-1,-1 36 1,1-19 15,-18-87-15,-18-18-16,36-35 15,34-89 1,-52-52 0,-70-36-1,-19 89 1,-34-1-1,52 177 1,36 106 0,17 0-1,36 88 1,35-53 0,-1-89-1</inkml:trace>
  <inkml:trace contextRef="#ctx0" brushRef="#br0" timeOffset="-86182.95">6844 14217 0,'-18'-18'0,"36"36"0,-53-53 16,17 35-16,-17 0 15,52 0 1,54-18-1,70 0 1,-70 1-16</inkml:trace>
  <inkml:trace contextRef="#ctx0" brushRef="#br0" timeOffset="-85648.33">8114 13864 0,'0'-53'16,"0"106"-16,18-159 0,-1 53 16,1-35-1,-18 88 1,17 71-1,-17-18-15,0 88 16,36 106 0,17-36-1,17-69 1,-35-90 0,-17-52-16,0-17 15,-36-54 16,-17-52-15,0 17 0,17 71-1,18 17-15,18 0 16,70 18 0,53 36-1,18 34 1,-89 1-1,-70 70 1,-123 0 0,-54-35-1,54-89 1</inkml:trace>
  <inkml:trace contextRef="#ctx0" brushRef="#br0" timeOffset="-85265.24">9155 13882 0,'17'-35'0,"-34"70"0,52-106 16,-17 36-16,34-53 15,1 70 1,0 71 0,-17 35-1,16 71 1,-34 35 0,0-18-1,-1-87 16,19-19-15,52-52 0,18-53-1,-18-36 1,-71 53-16</inkml:trace>
  <inkml:trace contextRef="#ctx0" brushRef="#br0" timeOffset="-85097.88">9419 13882 0,'0'0'0,"-35"-18"16,17-17-16,-35-36 15,71 18 1,17 18 0,71-18-1,-18 36 1</inkml:trace>
  <inkml:trace contextRef="#ctx0" brushRef="#br0" timeOffset="-84847.92">9948 13811 0,'-35'0'16,"70"0"-16,-88 0 0,36 0 15,-1-17-15,18-36 16,53 35 0,18 71-1,-54 53 1,-17-53-16,0 70 16,0-70-1,-17 71-15,17-54 16</inkml:trace>
  <inkml:trace contextRef="#ctx0" brushRef="#br0" timeOffset="-84481.01">10460 13829 0,'0'0'0,"0"-18"0,-35 1 16,17 17-16,0-18 15,1 36 1,-1 52 0,18-17-1,0-18-15,35 18 16,18 35 0,53-35 15,18-35-16,-72-36 1,-34-17-16,0-18 16,-71-70-1,-18 17 1,18 71 0,36 35-16,-19 17 15,19 1-15</inkml:trace>
  <inkml:trace contextRef="#ctx0" brushRef="#br0" timeOffset="-84113.85">11130 13829 0,'-18'-18'0,"-17"1"16,88 52-16,-123-106 0,34 54 15,19-1-15,-19-17 16,19 35 0,17 53-1,0 17 1,17-34-16,1 34 16,35 36-1,17-36 1,19-70-1,-54-35 1,-17-71 0,-36 1-1,-53 16 1,1 72 15,35 17-31,17 0 0</inkml:trace>
  <inkml:trace contextRef="#ctx0" brushRef="#br0" timeOffset="-83629.24">11324 13476 0,'-17'-35'0,"34"70"0,-52-88 16,17 18-16,18 17 16,18-17-16,17-18 15,18 35 1,0 1 0,18 17 15,-1 17-16,1 54 1,-36 0 0,-17 70-1,-1 17 1,36-34 0,18-36-1,17 0 1,-35-17-1,-124-1 1,-87 1 0,52-53-1,0 17 1,88-35 0</inkml:trace>
  <inkml:trace contextRef="#ctx0" brushRef="#br0" timeOffset="-83396.19">12294 14058 0,'0'0'0,"18"0"0,0 0 15,-1-17-15,18-1 16,18 36-1,-35 17 1,-18-18-16,0 54 16,-35 53-1,-36-72 1</inkml:trace>
  <inkml:trace contextRef="#ctx0" brushRef="#br0" timeOffset="-83213.02">12347 13670 0,'0'-18'0,"0"36"0,-17-53 16,-1 35-16,0-18 16,1 1-16,34 17 15,36 17 1,0 18-1</inkml:trace>
  <inkml:trace contextRef="#ctx0" brushRef="#br0" timeOffset="-82144.91">8431 16369 0,'0'-18'0,"0"36"16,0-53-16,-17 17 0,-1 0 15,18 1-15,-35-19 16,0 19 0,-36 17-1,-35 70 1,0 36-1,36-35 1,17 70 0,53-18-1,18 1 17,17-89-17,35-35 1,19-70-1,-19-72 1,-17 1 0,-53 53-1,0 18 1,0 52 0,35 36-1,1 34 1,16 37-1,1 52 1,-35 0 0,17-35 15,18-106-31</inkml:trace>
  <inkml:trace contextRef="#ctx0" brushRef="#br0" timeOffset="-81792.8">9137 15787 0,'18'-35'16,"-36"70"-16,36-88 0,-18 71 31,35-1-31,0 36 16,0-18-1,54 124 1,-54-35 0,0 87-1,-17 1 1,-1-71-1,36 35 1,53-123 0,35-106-1</inkml:trace>
  <inkml:trace contextRef="#ctx0" brushRef="#br0" timeOffset="-81578.23">9384 15699 0,'0'0'0,"0"-36"0,18 1 31,-18 17-31,52-17 16,54 0-1,-18 17-15</inkml:trace>
  <inkml:trace contextRef="#ctx0" brushRef="#br0" timeOffset="-81243.45">10372 15963 0,'0'0'0,"-36"-17"0,1-1 0,0-35 16,52 35 15,54 36-15,0 70-1,-18 0 1,-53-35-16,17 53 16,-17-53-16,0 53 15,0 17 1,18-34 0,17-72-16</inkml:trace>
  <inkml:trace contextRef="#ctx0" brushRef="#br0" timeOffset="-80092.84">11042 15822 0,'18'-18'0,"-36"36"0,53-53 0,-17 35 16,-1 0-16,1-18 0,35 18 15,0 18 1,-35 35-1,-36-36 1,-35 36 0,-70 0-1,-36-18 1,88-35 0,1-35-1,70 0 1,35-36-1,18 36 1,0 35-16,35 0 16,35 71-1,-70 70 1,-88 17 0,-35-69-1,-1 17 1,18-71-1,71-35 17,-1-18-17,36 1 1,53-19 0,-18 19-1,1 17 1,-72 17-16</inkml:trace>
  <inkml:trace contextRef="#ctx0" brushRef="#br0" timeOffset="-79709.08">11765 15998 0,'0'0'0,"0"-35"16,0-53-16,0 0 31,-17 53-15,-19 35-1,-17 70 1,18 54 0,17-1-1,36-52 1,70-1-1,36-70 1,17-35 0,-71-18-1,-34 18-15,-36-36 16,-71-35 0,-88 53-1,-17 53 1,88 36-1</inkml:trace>
  <inkml:trace contextRef="#ctx0" brushRef="#br0" timeOffset="-79191.92">11924 15381 0,'-18'-35'0,"36"70"0,-53-105 0,17 52 16,0 0-16,-17 1 15,17-19 1,36 36 0,17 0-1,1 0-15,34 0 16,71 0-1,0 0 17,-35-17-17,-53-1 1,-53 36 0,-35 70-1,0 35 1,17 54-1,53-36 1,36 88 0,17-17-1,0-18 1,-70-88 0,-1-18-1,-87-70 1,-71-18 15,35-18-31</inkml:trace>
  <inkml:trace contextRef="#ctx0" brushRef="#br0" timeOffset="-78190.45">13370 15663 0,'-17'0'32,"34"0"-17,1 0 1,0 0-16,34 0 31,-16 0-31,17 18 0</inkml:trace>
  <inkml:trace contextRef="#ctx0" brushRef="#br0" timeOffset="-77990.47">13458 16034 0,'-17'17'0,"34"-34"0,-52 52 0,18-35 16,-1 0-16,36 0 15,34-18 1,54 1 0,-53-1-1</inkml:trace>
  <inkml:trace contextRef="#ctx0" brushRef="#br0" timeOffset="-77206.2">14446 15169 0,'0'0'15,"0"-17"-15,0 34 31,0 1-15,0 0-16,18 70 16,0 0-1,-1-53-15,18 89 16,1-54-16,-1 54 16,36 35-1,-36-89 16,-18-52-31</inkml:trace>
  <inkml:trace contextRef="#ctx0" brushRef="#br0" timeOffset="-76772.25">15134 15187 0,'0'0'0,"0"-35"0,-17-36 15,-1 18 1,0 36-16,18-1 16,18 71 15,-18 53-15,-18-18-1,18-35 1,0 35-1,0-53-15,18 36 16,35 0 0,53-54-1,35-70 1,-71-17 0,1-89-1,-124 0 1,-35 18-1,17 88 1,36 53-16,-36 18 16,1 105-1,52-87 1</inkml:trace>
  <inkml:trace contextRef="#ctx0" brushRef="#br0" timeOffset="-76505.2">16069 15575 0,'0'0'0,"-53"-17"0,35-1 16,-34-70-1,122 17 1,1 53-1,34 71 1,-34 71 0,-89 52-1,-35-70 1,18-71-16,-18 18 16</inkml:trace>
  <inkml:trace contextRef="#ctx0" brushRef="#br0" timeOffset="-76305.29">16298 14993 0,'-17'-18'0,"34"36"0,-52-36 0,0 18 15,17-17-15,0 17 16,36-18-1,17 36 1,-17-1-16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C7EA9E-D675-4708-ADC8-3F6A671829A2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1BC1F8-B591-43DC-9BA9-3FFB1191E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00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2AB4E-4940-4C20-886A-3829791F2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9D027B-CACB-4549-9144-9167107DB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7590F-9388-4212-A878-5A296A127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973EE-B00B-49BD-8D69-E3C4B23EF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2BF65-B1B0-4717-A1F5-B76194C2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20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1E70E-6651-454F-8AB5-F28BAEAC8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631B0D-8CA9-477C-A7CD-E8080C1EC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DCE74-D1BD-46D5-ACA2-6A753EF9D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A670F-3DBF-4608-BB7A-CA9D8D5EF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6960B-DDB0-4260-AD8A-FAE4E6AC2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78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4B4910-7CFC-488A-B53F-3BAB5D95CD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21C9B3-65A2-4D0B-9933-F07546EF9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F440A-AB44-48D9-9A8A-E4E9B7735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FC724-D5F2-4ADA-8CE1-690B8F642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BC829-BB48-4327-B0DC-F553321C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73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26C58-44C6-494C-B50C-B69FBA8DD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0284F-9E82-4317-A0A3-A00DD0363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80E59-FD7F-4C6A-A809-AE3A9046B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3D4DD-5671-4D3F-9902-07FA665C2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4840C-9400-4A46-A451-C297D092A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2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78907-DE48-4944-948B-605B1D910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88FF4-8C9C-4E31-85EB-75A74D805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8BF5D-A843-46C2-A6B5-5A842EEBA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97780-FE4A-4619-8716-A3D8F761D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796D0-113F-4A89-BFF8-C173E23C3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3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AFF23-7374-4339-A7E3-B049A85CA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B1518-A334-4572-A969-6710C8B7B6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DCE09B-31F9-4274-9E2E-4F21B0E22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780068-83DE-419D-9776-A6B19E194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E3541-F5A3-4845-9EF0-B62BD27F6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A19A0-9D2A-4860-8B7C-CBF4B003D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787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824BE-9CE7-4154-B415-E2367B1A7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7896F-4CC6-467C-99AF-05EB7A9F9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143C0-32E8-4B12-A261-591C3022D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33E0C4-72FB-4AA7-A36F-DE8C6D408F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BEC96D-BEC5-46EB-8694-932F0DB17A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52768A-7852-4300-9DB6-51A2A9310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1C0C67-035D-488C-A6E5-8AFD8307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C4AF92-846C-45F7-8133-97C3CC3DF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55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F7B9C-0AF8-4C28-AE8E-1D066398A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98DEBA-7A42-4F23-885B-6407CA444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E95B3E-86A6-40E7-8DE1-1C98787D2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208BD6-7FF6-4F9B-9624-EBD833295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26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1F79C1-B5CA-4327-9AD8-E7B1DF6CE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EF1424-91B4-458F-B153-449691AE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0448FF-C655-47EC-929D-7ED50980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99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2211E-791C-49A4-B285-2D5F3FFA2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6273A-3595-48FC-8101-E2FA0B98B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B6C16B-1335-4F5D-8814-FD254F074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199F33-B588-47AC-9ABA-C69E4E799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072659-BBC5-400E-AAEA-49118F606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793BA3-21C8-4D91-B568-1D31A6DB7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59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4E77-36AD-4762-B1BA-692AEEB5C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B14FA7-1441-4219-9B13-143BBFAB4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2DF36-1F12-432E-8ECC-E45E2F0BC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057B40-BCA3-449A-82EE-0B82B7EB6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D86B2-4853-4713-AE1E-2EE6F0875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BA53A-C4A7-4A99-ABC9-D9E421E0A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725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B245D2-C2CF-485B-A55A-8E7A06B3F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47D0E-B043-435A-830D-80C6AB169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551AC-5652-49DC-ADE3-CB61D199D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BFF52-3707-4B05-ABFF-AA66FBE57B0C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947F6-CE4F-473B-98B1-31486F66A1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94CD7-311F-4AEB-BEA3-A469034EE5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emf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5EAB9-8766-405B-8FA7-EE972A483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DDC88-883F-4F47-871C-BD08A4FB6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 byte-granularity software fault isolation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3629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6F61B-6219-42CE-B7B3-4E5E942B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Instrument writes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87B6-D298-4151-8F69-03A4B7D75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</a:t>
            </a:r>
            <a:r>
              <a:rPr lang="en-US" baseline="-25000" dirty="0"/>
              <a:t>1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mov %</a:t>
            </a:r>
            <a:r>
              <a:rPr lang="en-US" dirty="0" err="1"/>
              <a:t>eax</a:t>
            </a:r>
            <a:r>
              <a:rPr lang="en-US" dirty="0"/>
              <a:t>, (%</a:t>
            </a:r>
            <a:r>
              <a:rPr lang="en-US" dirty="0" err="1"/>
              <a:t>ecx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cmp</a:t>
            </a:r>
            <a:r>
              <a:rPr lang="en-US" dirty="0"/>
              <a:t> $DI_WRITE, off(%</a:t>
            </a:r>
            <a:r>
              <a:rPr lang="en-US" dirty="0" err="1"/>
              <a:t>ecx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IN" dirty="0"/>
              <a:t>je label</a:t>
            </a:r>
          </a:p>
          <a:p>
            <a:pPr marL="0" indent="0">
              <a:buNone/>
            </a:pPr>
            <a:r>
              <a:rPr lang="en-IN" dirty="0"/>
              <a:t>call abort</a:t>
            </a:r>
          </a:p>
          <a:p>
            <a:pPr marL="0" indent="0">
              <a:buNone/>
            </a:pPr>
            <a:r>
              <a:rPr lang="en-IN" dirty="0"/>
              <a:t>label:</a:t>
            </a:r>
          </a:p>
          <a:p>
            <a:pPr marL="0" indent="0">
              <a:buNone/>
            </a:pPr>
            <a:r>
              <a:rPr lang="en-IN" dirty="0"/>
              <a:t>mov %</a:t>
            </a:r>
            <a:r>
              <a:rPr lang="en-IN" dirty="0" err="1"/>
              <a:t>eax</a:t>
            </a:r>
            <a:r>
              <a:rPr lang="en-IN" dirty="0"/>
              <a:t>, (%</a:t>
            </a:r>
            <a:r>
              <a:rPr lang="en-IN" dirty="0" err="1"/>
              <a:t>ecx</a:t>
            </a:r>
            <a:r>
              <a:rPr lang="en-IN" dirty="0"/>
              <a:t>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FEFEF5B-3178-41D8-987E-62C741022F80}"/>
                  </a:ext>
                </a:extLst>
              </p14:cNvPr>
              <p14:cNvContentPartPr/>
              <p14:nvPr/>
            </p14:nvContentPartPr>
            <p14:xfrm>
              <a:off x="565200" y="2050920"/>
              <a:ext cx="4293000" cy="4172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FEFEF5B-3178-41D8-987E-62C741022F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5840" y="2041560"/>
                <a:ext cx="4311720" cy="419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844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4E33E-709E-4B89-B170-314A5F432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sets the access rights?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093C7-FB3C-4123-A960-93A1A317A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 a[100];</a:t>
            </a:r>
          </a:p>
          <a:p>
            <a:pPr marL="0" indent="0">
              <a:buNone/>
            </a:pPr>
            <a:r>
              <a:rPr lang="en-US" dirty="0"/>
              <a:t>a[2] = 100;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Does this protect against out-of-bound accesses?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BA838DA-5C13-4ABB-81A6-65CB8D32043B}"/>
                  </a:ext>
                </a:extLst>
              </p14:cNvPr>
              <p14:cNvContentPartPr/>
              <p14:nvPr/>
            </p14:nvContentPartPr>
            <p14:xfrm>
              <a:off x="520560" y="1670040"/>
              <a:ext cx="11639880" cy="4426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BA838DA-5C13-4ABB-81A6-65CB8D3204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1200" y="1660680"/>
                <a:ext cx="11658600" cy="444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0129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E52DB-5210-4472-9132-1148419CB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Out-of-bound accesses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C37CA-96B1-4024-AFBF-F698EB5DE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Eight-byte guard area after every stack object</a:t>
            </a:r>
          </a:p>
          <a:p>
            <a:pPr lvl="1"/>
            <a:r>
              <a:rPr lang="en-US" dirty="0"/>
              <a:t>Guard area is not writable by the extensions</a:t>
            </a:r>
          </a:p>
          <a:p>
            <a:r>
              <a:rPr lang="en-US" dirty="0"/>
              <a:t>Is it sufficient to prevent out-of-bound accesses?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9629F17-BC49-45FB-A8EB-B65185CC8423}"/>
                  </a:ext>
                </a:extLst>
              </p14:cNvPr>
              <p14:cNvContentPartPr/>
              <p14:nvPr/>
            </p14:nvContentPartPr>
            <p14:xfrm>
              <a:off x="3753000" y="3676680"/>
              <a:ext cx="4305600" cy="1784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9629F17-BC49-45FB-A8EB-B65185CC84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43640" y="3667320"/>
                <a:ext cx="4324320" cy="180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6274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4E33E-709E-4B89-B170-314A5F432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325"/>
            <a:ext cx="10515600" cy="1325563"/>
          </a:xfrm>
        </p:spPr>
        <p:txBody>
          <a:bodyPr/>
          <a:lstStyle/>
          <a:p>
            <a:r>
              <a:rPr lang="en-US" dirty="0"/>
              <a:t>Who sets the access rights?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093C7-FB3C-4123-A960-93A1A317A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 *a = </a:t>
            </a:r>
            <a:r>
              <a:rPr lang="en-US" dirty="0" err="1"/>
              <a:t>kmalloc</a:t>
            </a:r>
            <a:r>
              <a:rPr lang="en-US" dirty="0"/>
              <a:t>(100);</a:t>
            </a:r>
          </a:p>
          <a:p>
            <a:pPr marL="0" indent="0">
              <a:buNone/>
            </a:pPr>
            <a:r>
              <a:rPr lang="en-US" dirty="0"/>
              <a:t>a[2] = 100;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C825D54-C357-4AEB-8001-42BED53E4B75}"/>
                  </a:ext>
                </a:extLst>
              </p14:cNvPr>
              <p14:cNvContentPartPr/>
              <p14:nvPr/>
            </p14:nvContentPartPr>
            <p14:xfrm>
              <a:off x="1612800" y="1092240"/>
              <a:ext cx="9125280" cy="1949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C825D54-C357-4AEB-8001-42BED53E4B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03440" y="1082880"/>
                <a:ext cx="9144000" cy="196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846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4E33E-709E-4B89-B170-314A5F432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325"/>
            <a:ext cx="10515600" cy="1325563"/>
          </a:xfrm>
        </p:spPr>
        <p:txBody>
          <a:bodyPr/>
          <a:lstStyle/>
          <a:p>
            <a:r>
              <a:rPr lang="en-US" dirty="0"/>
              <a:t>Who sets the access rights?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093C7-FB3C-4123-A960-93A1A317A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pte_t</a:t>
            </a:r>
            <a:r>
              <a:rPr lang="en-US" dirty="0"/>
              <a:t> *</a:t>
            </a:r>
            <a:r>
              <a:rPr lang="en-US" dirty="0" err="1"/>
              <a:t>pte</a:t>
            </a:r>
            <a:r>
              <a:rPr lang="en-US" dirty="0"/>
              <a:t> = </a:t>
            </a:r>
            <a:r>
              <a:rPr lang="en-US" dirty="0" err="1"/>
              <a:t>lookup_address</a:t>
            </a:r>
            <a:r>
              <a:rPr lang="en-US" dirty="0"/>
              <a:t>(address, level);</a:t>
            </a:r>
          </a:p>
          <a:p>
            <a:pPr marL="0" indent="0">
              <a:buNone/>
            </a:pPr>
            <a:r>
              <a:rPr lang="en-US" dirty="0" err="1"/>
              <a:t>pte</a:t>
            </a:r>
            <a:r>
              <a:rPr lang="en-US" dirty="0"/>
              <a:t>[0] = 0;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68FBB14-B0F1-4D0D-A56B-F47E06757A66}"/>
                  </a:ext>
                </a:extLst>
              </p14:cNvPr>
              <p14:cNvContentPartPr/>
              <p14:nvPr/>
            </p14:nvContentPartPr>
            <p14:xfrm>
              <a:off x="2495520" y="2165400"/>
              <a:ext cx="4509000" cy="3054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68FBB14-B0F1-4D0D-A56B-F47E06757A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86160" y="2156040"/>
                <a:ext cx="4527720" cy="307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3464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D2EBC-972A-4386-8576-8609E0143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 of wrappers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ECBCF-D0AC-4AB7-8416-28F4DBD9A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Kernel wrapper</a:t>
            </a:r>
          </a:p>
          <a:p>
            <a:pPr lvl="1"/>
            <a:r>
              <a:rPr lang="en-US" dirty="0"/>
              <a:t>Extensions call kernel via kernel wrappers</a:t>
            </a:r>
          </a:p>
          <a:p>
            <a:pPr lvl="1"/>
            <a:endParaRPr lang="en-US" dirty="0"/>
          </a:p>
          <a:p>
            <a:r>
              <a:rPr lang="en-US" dirty="0"/>
              <a:t>Extension wrapper</a:t>
            </a:r>
          </a:p>
          <a:p>
            <a:pPr lvl="1"/>
            <a:r>
              <a:rPr lang="en-US" dirty="0"/>
              <a:t>Kernel calls extensions via extension wrapper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4369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5C8D-9666-4BDB-8308-8BFF63459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 of access rights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C0CAB-73F8-476E-BE7F-ED0836215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(default): Don’t check reads anyways -- don’t  matter</a:t>
            </a:r>
          </a:p>
          <a:p>
            <a:r>
              <a:rPr lang="en-US" dirty="0"/>
              <a:t>Write: check if domain(s) can write to a memory location</a:t>
            </a:r>
          </a:p>
          <a:p>
            <a:r>
              <a:rPr lang="en-US" dirty="0"/>
              <a:t>ownership: Which domain is responsible for deallocation, which deallocation routine to use</a:t>
            </a:r>
          </a:p>
          <a:p>
            <a:r>
              <a:rPr lang="en-US" dirty="0" err="1"/>
              <a:t>icall</a:t>
            </a:r>
            <a:r>
              <a:rPr lang="en-US" dirty="0"/>
              <a:t>: check if a function pointer is a valid entry point; also check the number of arguments</a:t>
            </a:r>
          </a:p>
          <a:p>
            <a:r>
              <a:rPr lang="en-US" dirty="0"/>
              <a:t>type: use to catch bugs in the use of kernel interfaces</a:t>
            </a:r>
          </a:p>
        </p:txBody>
      </p:sp>
    </p:spTree>
    <p:extLst>
      <p:ext uri="{BB962C8B-B14F-4D97-AF65-F5344CB8AC3E}">
        <p14:creationId xmlns:p14="http://schemas.microsoft.com/office/powerpoint/2010/main" val="3291193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D0CF4-5F3B-4B0D-A14F-157729F93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Ownership rights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1952-23E3-4023-AA2F-2663E0A2E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When an object is allocated, a special eight-byte guard area is inserted before the object</a:t>
            </a:r>
          </a:p>
          <a:p>
            <a:endParaRPr lang="en-US" dirty="0"/>
          </a:p>
          <a:p>
            <a:r>
              <a:rPr lang="en-US" dirty="0"/>
              <a:t>The  access right corresponding to guard area contains the ownership right</a:t>
            </a:r>
            <a:endParaRPr lang="en-IN" dirty="0"/>
          </a:p>
          <a:p>
            <a:endParaRPr lang="en-IN" dirty="0"/>
          </a:p>
          <a:p>
            <a:r>
              <a:rPr lang="en-IN" dirty="0"/>
              <a:t>Ownership rights contain the allocation function and the domain that allocated the memory</a:t>
            </a:r>
          </a:p>
          <a:p>
            <a:endParaRPr lang="en-IN" dirty="0"/>
          </a:p>
          <a:p>
            <a:r>
              <a:rPr lang="en-IN" dirty="0"/>
              <a:t>The deallocation function checks if the domain has the appropriate ownership right and the write access to the region being freed 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A2F072B-A0B0-442E-AAE2-AE7DDA21862A}"/>
                  </a:ext>
                </a:extLst>
              </p14:cNvPr>
              <p14:cNvContentPartPr/>
              <p14:nvPr/>
            </p14:nvContentPartPr>
            <p14:xfrm>
              <a:off x="9036000" y="3378240"/>
              <a:ext cx="25920" cy="6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A2F072B-A0B0-442E-AAE2-AE7DDA2186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26640" y="3368880"/>
                <a:ext cx="44640" cy="2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3862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89AB5-7B2C-42EE-8B42-9F23A7127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Ownership rights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4392A-2BF2-4AA7-98DF-A4F5CEE55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B0D6FE0-2345-4129-8C21-07DAC0130B59}"/>
                  </a:ext>
                </a:extLst>
              </p14:cNvPr>
              <p14:cNvContentPartPr/>
              <p14:nvPr/>
            </p14:nvContentPartPr>
            <p14:xfrm>
              <a:off x="1955880" y="1682640"/>
              <a:ext cx="6699600" cy="2153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B0D6FE0-2345-4129-8C21-07DAC0130B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46520" y="1673280"/>
                <a:ext cx="6718320" cy="217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2636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89AB5-7B2C-42EE-8B42-9F23A7127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Ownership rights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4392A-2BF2-4AA7-98DF-A4F5CEE55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ownership rights prevent double free</a:t>
            </a:r>
            <a:r>
              <a:rPr lang="en-IN" dirty="0"/>
              <a:t>?</a:t>
            </a:r>
          </a:p>
          <a:p>
            <a:r>
              <a:rPr lang="en-IN" dirty="0"/>
              <a:t>Do ownership rights prevent use-after-free?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1DAEA17-86DA-4D30-A691-BC370C0C79AA}"/>
                  </a:ext>
                </a:extLst>
              </p14:cNvPr>
              <p14:cNvContentPartPr/>
              <p14:nvPr/>
            </p14:nvContentPartPr>
            <p14:xfrm>
              <a:off x="4584600" y="1409760"/>
              <a:ext cx="6953760" cy="4489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1DAEA17-86DA-4D30-A691-BC370C0C79A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75240" y="1400400"/>
                <a:ext cx="6972480" cy="450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2846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A8F0F-2376-428B-95EB-DC5CD8885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Byte-Granularity Software Fault Isolation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0A47F-6800-4E6E-BF73-140E955EE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paper aims to enforce a weaker form of memory and type safety for kernel extensions</a:t>
            </a:r>
          </a:p>
          <a:p>
            <a:endParaRPr lang="en-US" dirty="0"/>
          </a:p>
          <a:p>
            <a:r>
              <a:rPr lang="en-US" dirty="0"/>
              <a:t>The goal is not to provide complete safety but to prevent certain memory and type related bugs with low overhead</a:t>
            </a:r>
          </a:p>
        </p:txBody>
      </p:sp>
    </p:spTree>
    <p:extLst>
      <p:ext uri="{BB962C8B-B14F-4D97-AF65-F5344CB8AC3E}">
        <p14:creationId xmlns:p14="http://schemas.microsoft.com/office/powerpoint/2010/main" val="2823960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37995-4C48-4A67-B3E2-CC9A70F94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checks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C10F6-AE76-4B64-B358-4E0A343B6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icall</a:t>
            </a:r>
            <a:r>
              <a:rPr lang="en-US" dirty="0"/>
              <a:t> rights are used to check if the function pointer is a valid function entry point</a:t>
            </a:r>
          </a:p>
          <a:p>
            <a:r>
              <a:rPr lang="en-US" dirty="0"/>
              <a:t>When a domain is loaded, the </a:t>
            </a:r>
            <a:r>
              <a:rPr lang="en-US" dirty="0" err="1"/>
              <a:t>icall</a:t>
            </a:r>
            <a:r>
              <a:rPr lang="en-US" dirty="0"/>
              <a:t> rights are set for all function entries, and the interposition library</a:t>
            </a:r>
          </a:p>
          <a:p>
            <a:pPr lvl="1"/>
            <a:r>
              <a:rPr lang="en-US" dirty="0"/>
              <a:t>A domain is only allowed to call its own routines and the wrappers</a:t>
            </a:r>
          </a:p>
          <a:p>
            <a:pPr lvl="1"/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icall</a:t>
            </a:r>
            <a:r>
              <a:rPr lang="en-US" dirty="0"/>
              <a:t> rights also include the number of bytes used for the arguments</a:t>
            </a:r>
          </a:p>
          <a:p>
            <a:pPr lvl="1"/>
            <a:r>
              <a:rPr lang="en-US" dirty="0"/>
              <a:t>The arguments cleanup is the responsibility to the callee in </a:t>
            </a:r>
            <a:r>
              <a:rPr lang="en-US" dirty="0" err="1"/>
              <a:t>stdcall</a:t>
            </a:r>
            <a:r>
              <a:rPr lang="en-US" dirty="0"/>
              <a:t> calling convention in Windows</a:t>
            </a:r>
          </a:p>
        </p:txBody>
      </p:sp>
    </p:spTree>
    <p:extLst>
      <p:ext uri="{BB962C8B-B14F-4D97-AF65-F5344CB8AC3E}">
        <p14:creationId xmlns:p14="http://schemas.microsoft.com/office/powerpoint/2010/main" val="121432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C01D5-CF25-4F10-AD8B-13480AEFF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</a:t>
            </a:r>
            <a:r>
              <a:rPr lang="en-US" dirty="0" err="1"/>
              <a:t>icall</a:t>
            </a:r>
            <a:r>
              <a:rPr lang="en-US" dirty="0"/>
              <a:t> rights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9BD68-2ED2-4539-9C16-F7D7F132E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AE91607-664D-44C9-820E-029BCB0A9F91}"/>
                  </a:ext>
                </a:extLst>
              </p14:cNvPr>
              <p14:cNvContentPartPr/>
              <p14:nvPr/>
            </p14:nvContentPartPr>
            <p14:xfrm>
              <a:off x="584280" y="730080"/>
              <a:ext cx="11404800" cy="5556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AE91607-664D-44C9-820E-029BCB0A9F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4920" y="720720"/>
                <a:ext cx="11423520" cy="557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41071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0F2E9-D631-4D1F-8690-ACA9DD7A3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stdcall</a:t>
            </a:r>
            <a:r>
              <a:rPr lang="en-US" dirty="0"/>
              <a:t> calling convention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3E8EA-1CDE-4DA9-AA58-A3499A6EE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E5C94A4-0F92-4728-A733-8C1003813256}"/>
                  </a:ext>
                </a:extLst>
              </p14:cNvPr>
              <p14:cNvContentPartPr/>
              <p14:nvPr/>
            </p14:nvContentPartPr>
            <p14:xfrm>
              <a:off x="1898640" y="1581120"/>
              <a:ext cx="8687160" cy="3721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E5C94A4-0F92-4728-A733-8C10038132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9280" y="1571760"/>
                <a:ext cx="8705880" cy="374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32264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90C4A-3546-46AA-AD00-A4BF67686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checks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1ADDC-B22C-48E7-8AD9-EF0F19A28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rights are used to implement dynamic type safety for kernel objects</a:t>
            </a:r>
          </a:p>
          <a:p>
            <a:r>
              <a:rPr lang="en-US" dirty="0"/>
              <a:t>The metadata corresponding to the first byte of a kernel object contains the type of the kernel object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30327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012CC-B974-4B5D-BF74-247761457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checks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E837B-5CE9-43F3-835B-1016DB99F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302A2F5-767A-4207-A3A0-AF0E4628EB22}"/>
                  </a:ext>
                </a:extLst>
              </p14:cNvPr>
              <p14:cNvContentPartPr/>
              <p14:nvPr/>
            </p14:nvContentPartPr>
            <p14:xfrm>
              <a:off x="1670040" y="1644480"/>
              <a:ext cx="4915440" cy="2838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302A2F5-767A-4207-A3A0-AF0E4628EB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0680" y="1635120"/>
                <a:ext cx="4934160" cy="285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78084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8C815-514B-48C5-95CB-23969378B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checks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D84B0-CD4D-40E9-BA38-87684FCDD2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typedef struct {</a:t>
            </a:r>
          </a:p>
          <a:p>
            <a:pPr marL="0" indent="0">
              <a:buNone/>
            </a:pPr>
            <a:r>
              <a:rPr lang="en-US" dirty="0"/>
              <a:t>   void *subtype;</a:t>
            </a:r>
          </a:p>
          <a:p>
            <a:pPr marL="0" indent="0">
              <a:buNone/>
            </a:pPr>
            <a:r>
              <a:rPr lang="en-US" dirty="0"/>
              <a:t>   int status;</a:t>
            </a:r>
          </a:p>
          <a:p>
            <a:pPr marL="0" indent="0">
              <a:buNone/>
            </a:pPr>
            <a:r>
              <a:rPr lang="en-US" dirty="0"/>
              <a:t>   char </a:t>
            </a:r>
            <a:r>
              <a:rPr lang="en-US" dirty="0" err="1"/>
              <a:t>domainData</a:t>
            </a:r>
            <a:r>
              <a:rPr lang="en-US" dirty="0"/>
              <a:t>[8];</a:t>
            </a:r>
          </a:p>
          <a:p>
            <a:pPr marL="0" indent="0">
              <a:buNone/>
            </a:pPr>
            <a:r>
              <a:rPr lang="en-US" dirty="0"/>
              <a:t>   char </a:t>
            </a:r>
            <a:r>
              <a:rPr lang="en-US" dirty="0" err="1"/>
              <a:t>kernelData</a:t>
            </a:r>
            <a:r>
              <a:rPr lang="en-US" dirty="0"/>
              <a:t>[8];</a:t>
            </a:r>
          </a:p>
          <a:p>
            <a:pPr marL="0" indent="0">
              <a:buNone/>
            </a:pPr>
            <a:r>
              <a:rPr lang="en-US" dirty="0"/>
              <a:t>} KEVENT;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47DD64-4638-4D43-9EA1-035826228CE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void domain() {</a:t>
            </a:r>
          </a:p>
          <a:p>
            <a:pPr marL="0" indent="0">
              <a:buNone/>
            </a:pPr>
            <a:r>
              <a:rPr lang="en-US" dirty="0"/>
              <a:t>   KEVENT e;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initializeEvent</a:t>
            </a:r>
            <a:r>
              <a:rPr lang="en-US" dirty="0"/>
              <a:t>(&amp;e);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cleanupEvent</a:t>
            </a:r>
            <a:r>
              <a:rPr lang="en-US" dirty="0"/>
              <a:t>(&amp;e);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E7C77A3-D238-4A0F-92FD-2EE53545B0D1}"/>
                  </a:ext>
                </a:extLst>
              </p14:cNvPr>
              <p14:cNvContentPartPr/>
              <p14:nvPr/>
            </p14:nvContentPartPr>
            <p14:xfrm>
              <a:off x="736560" y="2476440"/>
              <a:ext cx="11379600" cy="24897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E7C77A3-D238-4A0F-92FD-2EE53545B0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7200" y="2467080"/>
                <a:ext cx="11398320" cy="250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21702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8C815-514B-48C5-95CB-23969378B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uninitialized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D84B0-CD4D-40E9-BA38-87684FCDD2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typedef struct {</a:t>
            </a:r>
          </a:p>
          <a:p>
            <a:pPr marL="0" indent="0">
              <a:buNone/>
            </a:pPr>
            <a:r>
              <a:rPr lang="en-US" dirty="0"/>
              <a:t>   void *subtype;</a:t>
            </a:r>
          </a:p>
          <a:p>
            <a:pPr marL="0" indent="0">
              <a:buNone/>
            </a:pPr>
            <a:r>
              <a:rPr lang="en-US" dirty="0"/>
              <a:t>   int status;</a:t>
            </a:r>
          </a:p>
          <a:p>
            <a:pPr marL="0" indent="0">
              <a:buNone/>
            </a:pPr>
            <a:r>
              <a:rPr lang="en-US" dirty="0"/>
              <a:t>   char </a:t>
            </a:r>
            <a:r>
              <a:rPr lang="en-US" dirty="0" err="1"/>
              <a:t>domainData</a:t>
            </a:r>
            <a:r>
              <a:rPr lang="en-US" dirty="0"/>
              <a:t>[8];</a:t>
            </a:r>
          </a:p>
          <a:p>
            <a:pPr marL="0" indent="0">
              <a:buNone/>
            </a:pPr>
            <a:r>
              <a:rPr lang="en-US" dirty="0"/>
              <a:t>   char </a:t>
            </a:r>
            <a:r>
              <a:rPr lang="en-US" dirty="0" err="1"/>
              <a:t>kernelData</a:t>
            </a:r>
            <a:r>
              <a:rPr lang="en-US" dirty="0"/>
              <a:t>[8];</a:t>
            </a:r>
          </a:p>
          <a:p>
            <a:pPr marL="0" indent="0">
              <a:buNone/>
            </a:pPr>
            <a:r>
              <a:rPr lang="en-US" dirty="0"/>
              <a:t>} KEVENT;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47DD64-4638-4D43-9EA1-035826228CE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void domain() {</a:t>
            </a:r>
          </a:p>
          <a:p>
            <a:pPr marL="0" indent="0">
              <a:buNone/>
            </a:pPr>
            <a:r>
              <a:rPr lang="en-US" dirty="0"/>
              <a:t>   KEVENT e;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cleanupEvent</a:t>
            </a:r>
            <a:r>
              <a:rPr lang="en-US" dirty="0"/>
              <a:t>(&amp;e);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88169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8C815-514B-48C5-95CB-23969378B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Reinitialization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D84B0-CD4D-40E9-BA38-87684FCDD2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typedef struct {</a:t>
            </a:r>
          </a:p>
          <a:p>
            <a:pPr marL="0" indent="0">
              <a:buNone/>
            </a:pPr>
            <a:r>
              <a:rPr lang="en-US" dirty="0"/>
              <a:t>   void *subtype;</a:t>
            </a:r>
          </a:p>
          <a:p>
            <a:pPr marL="0" indent="0">
              <a:buNone/>
            </a:pPr>
            <a:r>
              <a:rPr lang="en-US" dirty="0"/>
              <a:t>   int status;</a:t>
            </a:r>
          </a:p>
          <a:p>
            <a:pPr marL="0" indent="0">
              <a:buNone/>
            </a:pPr>
            <a:r>
              <a:rPr lang="en-US" dirty="0"/>
              <a:t>   char </a:t>
            </a:r>
            <a:r>
              <a:rPr lang="en-US" dirty="0" err="1"/>
              <a:t>domainData</a:t>
            </a:r>
            <a:r>
              <a:rPr lang="en-US" dirty="0"/>
              <a:t>[8];</a:t>
            </a:r>
          </a:p>
          <a:p>
            <a:pPr marL="0" indent="0">
              <a:buNone/>
            </a:pPr>
            <a:r>
              <a:rPr lang="en-US" dirty="0"/>
              <a:t>   char </a:t>
            </a:r>
            <a:r>
              <a:rPr lang="en-US" dirty="0" err="1"/>
              <a:t>kernelData</a:t>
            </a:r>
            <a:r>
              <a:rPr lang="en-US" dirty="0"/>
              <a:t>[8];</a:t>
            </a:r>
          </a:p>
          <a:p>
            <a:pPr marL="0" indent="0">
              <a:buNone/>
            </a:pPr>
            <a:r>
              <a:rPr lang="en-US" dirty="0"/>
              <a:t>} KEVENT;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47DD64-4638-4D43-9EA1-035826228CE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void domain() {</a:t>
            </a:r>
          </a:p>
          <a:p>
            <a:pPr marL="0" indent="0">
              <a:buNone/>
            </a:pPr>
            <a:r>
              <a:rPr lang="en-US" dirty="0"/>
              <a:t>   KEVENT e;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initializeEvent</a:t>
            </a:r>
            <a:r>
              <a:rPr lang="en-US" dirty="0"/>
              <a:t>(&amp;e);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initializeEvent</a:t>
            </a:r>
            <a:r>
              <a:rPr lang="en-US" dirty="0"/>
              <a:t>(&amp;e);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cleanupEvent</a:t>
            </a:r>
            <a:r>
              <a:rPr lang="en-US" dirty="0"/>
              <a:t>(&amp;e);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17552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8C815-514B-48C5-95CB-23969378B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cleanup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D84B0-CD4D-40E9-BA38-87684FCDD2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typedef struct {</a:t>
            </a:r>
          </a:p>
          <a:p>
            <a:pPr marL="0" indent="0">
              <a:buNone/>
            </a:pPr>
            <a:r>
              <a:rPr lang="en-US" dirty="0"/>
              <a:t>   void *subtype;</a:t>
            </a:r>
          </a:p>
          <a:p>
            <a:pPr marL="0" indent="0">
              <a:buNone/>
            </a:pPr>
            <a:r>
              <a:rPr lang="en-US" dirty="0"/>
              <a:t>   int status;</a:t>
            </a:r>
          </a:p>
          <a:p>
            <a:pPr marL="0" indent="0">
              <a:buNone/>
            </a:pPr>
            <a:r>
              <a:rPr lang="en-US" dirty="0"/>
              <a:t>   char </a:t>
            </a:r>
            <a:r>
              <a:rPr lang="en-US" dirty="0" err="1"/>
              <a:t>domainData</a:t>
            </a:r>
            <a:r>
              <a:rPr lang="en-US" dirty="0"/>
              <a:t>[8];</a:t>
            </a:r>
          </a:p>
          <a:p>
            <a:pPr marL="0" indent="0">
              <a:buNone/>
            </a:pPr>
            <a:r>
              <a:rPr lang="en-US" dirty="0"/>
              <a:t>   char </a:t>
            </a:r>
            <a:r>
              <a:rPr lang="en-US" dirty="0" err="1"/>
              <a:t>kernelData</a:t>
            </a:r>
            <a:r>
              <a:rPr lang="en-US" dirty="0"/>
              <a:t>[8];</a:t>
            </a:r>
          </a:p>
          <a:p>
            <a:pPr marL="0" indent="0">
              <a:buNone/>
            </a:pPr>
            <a:r>
              <a:rPr lang="en-US" dirty="0"/>
              <a:t>} KEVENT;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47DD64-4638-4D43-9EA1-035826228CE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void domain() {</a:t>
            </a:r>
          </a:p>
          <a:p>
            <a:pPr marL="0" indent="0">
              <a:buNone/>
            </a:pPr>
            <a:r>
              <a:rPr lang="en-US" dirty="0"/>
              <a:t>   KEVENT e;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initializeEvent</a:t>
            </a:r>
            <a:r>
              <a:rPr lang="en-US" dirty="0"/>
              <a:t>(&amp;e);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cleanupEvent</a:t>
            </a:r>
            <a:r>
              <a:rPr lang="en-US" dirty="0"/>
              <a:t>(&amp;e);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cleanupEvent</a:t>
            </a:r>
            <a:r>
              <a:rPr lang="en-US" dirty="0"/>
              <a:t>(&amp;e);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04F400C-851C-4AA8-8040-D48D0A907D4D}"/>
                  </a:ext>
                </a:extLst>
              </p14:cNvPr>
              <p14:cNvContentPartPr/>
              <p14:nvPr/>
            </p14:nvContentPartPr>
            <p14:xfrm>
              <a:off x="6178680" y="3657600"/>
              <a:ext cx="196920" cy="108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04F400C-851C-4AA8-8040-D48D0A907D4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69320" y="3648240"/>
                <a:ext cx="215640" cy="12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43526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8C815-514B-48C5-95CB-23969378B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Unsafe access to kernel objects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D84B0-CD4D-40E9-BA38-87684FCDD2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typedef struct {</a:t>
            </a:r>
          </a:p>
          <a:p>
            <a:pPr marL="0" indent="0">
              <a:buNone/>
            </a:pPr>
            <a:r>
              <a:rPr lang="en-US" dirty="0"/>
              <a:t>   void *subtype;</a:t>
            </a:r>
          </a:p>
          <a:p>
            <a:pPr marL="0" indent="0">
              <a:buNone/>
            </a:pPr>
            <a:r>
              <a:rPr lang="en-US" dirty="0"/>
              <a:t>   int status;</a:t>
            </a:r>
          </a:p>
          <a:p>
            <a:pPr marL="0" indent="0">
              <a:buNone/>
            </a:pPr>
            <a:r>
              <a:rPr lang="en-US" dirty="0"/>
              <a:t>   char </a:t>
            </a:r>
            <a:r>
              <a:rPr lang="en-US" dirty="0" err="1"/>
              <a:t>domainData</a:t>
            </a:r>
            <a:r>
              <a:rPr lang="en-US" dirty="0"/>
              <a:t>[8];</a:t>
            </a:r>
          </a:p>
          <a:p>
            <a:pPr marL="0" indent="0">
              <a:buNone/>
            </a:pPr>
            <a:r>
              <a:rPr lang="en-US" dirty="0"/>
              <a:t>   char </a:t>
            </a:r>
            <a:r>
              <a:rPr lang="en-US" dirty="0" err="1"/>
              <a:t>kernelData</a:t>
            </a:r>
            <a:r>
              <a:rPr lang="en-US" dirty="0"/>
              <a:t>[8];</a:t>
            </a:r>
          </a:p>
          <a:p>
            <a:pPr marL="0" indent="0">
              <a:buNone/>
            </a:pPr>
            <a:r>
              <a:rPr lang="en-US" dirty="0"/>
              <a:t>} KEVENT;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47DD64-4638-4D43-9EA1-035826228CE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void domain() {</a:t>
            </a:r>
          </a:p>
          <a:p>
            <a:pPr marL="0" indent="0">
              <a:buNone/>
            </a:pPr>
            <a:r>
              <a:rPr lang="en-US" dirty="0"/>
              <a:t>   KEVENT e;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initializeEvent</a:t>
            </a:r>
            <a:r>
              <a:rPr lang="en-US" dirty="0"/>
              <a:t>(&amp;e);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e.domainData</a:t>
            </a:r>
            <a:r>
              <a:rPr lang="en-US" dirty="0"/>
              <a:t>[0] = ‘a’;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e.kernelData</a:t>
            </a:r>
            <a:r>
              <a:rPr lang="en-US" dirty="0"/>
              <a:t>[0] = ‘a’; 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cleanupEvent</a:t>
            </a:r>
            <a:r>
              <a:rPr lang="en-US" dirty="0"/>
              <a:t>(&amp;e);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CBBF833-5A44-4DE9-BBD2-D530E26C3A9C}"/>
                  </a:ext>
                </a:extLst>
              </p14:cNvPr>
              <p14:cNvContentPartPr/>
              <p14:nvPr/>
            </p14:nvContentPartPr>
            <p14:xfrm>
              <a:off x="6032520" y="2470320"/>
              <a:ext cx="1956240" cy="1860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CBBF833-5A44-4DE9-BBD2-D530E26C3A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23160" y="2460960"/>
                <a:ext cx="1974960" cy="187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4340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997FB-6B5B-4360-9A38-9FEBDC515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325"/>
            <a:ext cx="10515600" cy="1325563"/>
          </a:xfrm>
        </p:spPr>
        <p:txBody>
          <a:bodyPr/>
          <a:lstStyle/>
          <a:p>
            <a:r>
              <a:rPr lang="en-US" dirty="0"/>
              <a:t>BGI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740F4-9CC3-4CCB-A723-899C8FFA3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D8ADDE-7557-4CFE-9993-19F1A6CAEC28}"/>
              </a:ext>
            </a:extLst>
          </p:cNvPr>
          <p:cNvSpPr/>
          <p:nvPr/>
        </p:nvSpPr>
        <p:spPr>
          <a:xfrm>
            <a:off x="4531360" y="4277360"/>
            <a:ext cx="2712720" cy="191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KERNEL</a:t>
            </a:r>
          </a:p>
          <a:p>
            <a:pPr algn="ctr"/>
            <a:r>
              <a:rPr lang="en-US" dirty="0"/>
              <a:t>SCHEDULER</a:t>
            </a:r>
            <a:br>
              <a:rPr lang="en-US" dirty="0"/>
            </a:br>
            <a:r>
              <a:rPr lang="en-US" dirty="0"/>
              <a:t>MEMORY MANAGEMENT</a:t>
            </a:r>
          </a:p>
          <a:p>
            <a:pPr algn="ctr"/>
            <a:r>
              <a:rPr lang="en-US" dirty="0"/>
              <a:t>INTERRUPT CONTROLLER</a:t>
            </a:r>
          </a:p>
          <a:p>
            <a:pPr algn="ctr"/>
            <a:r>
              <a:rPr lang="en-US" dirty="0"/>
              <a:t>SYSTEM CALLS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302A4C-8B68-4C0B-B5BE-6FC176A32715}"/>
              </a:ext>
            </a:extLst>
          </p:cNvPr>
          <p:cNvSpPr/>
          <p:nvPr/>
        </p:nvSpPr>
        <p:spPr>
          <a:xfrm>
            <a:off x="1107440" y="1788160"/>
            <a:ext cx="1656080" cy="1341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INSTRUMENTED</a:t>
            </a:r>
          </a:p>
          <a:p>
            <a:pPr algn="ctr"/>
            <a:r>
              <a:rPr lang="en-US" sz="1600" dirty="0"/>
              <a:t>DRIVER</a:t>
            </a:r>
            <a:endParaRPr lang="en-IN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B6BB09-5FEC-4CBD-94CA-FF5DB2327E48}"/>
              </a:ext>
            </a:extLst>
          </p:cNvPr>
          <p:cNvSpPr/>
          <p:nvPr/>
        </p:nvSpPr>
        <p:spPr>
          <a:xfrm>
            <a:off x="3647440" y="1808480"/>
            <a:ext cx="1656080" cy="1341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INSTRUMENTED</a:t>
            </a:r>
          </a:p>
          <a:p>
            <a:pPr algn="ctr"/>
            <a:r>
              <a:rPr lang="en-US" sz="1600" dirty="0"/>
              <a:t>DRIVER</a:t>
            </a:r>
            <a:endParaRPr lang="en-IN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A2B10A-FA99-49C0-B050-24EC58411F08}"/>
              </a:ext>
            </a:extLst>
          </p:cNvPr>
          <p:cNvSpPr/>
          <p:nvPr/>
        </p:nvSpPr>
        <p:spPr>
          <a:xfrm>
            <a:off x="6065520" y="1818640"/>
            <a:ext cx="1656080" cy="1341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INSTRUMENTED</a:t>
            </a:r>
          </a:p>
          <a:p>
            <a:pPr algn="ctr"/>
            <a:r>
              <a:rPr lang="en-US" sz="1600" dirty="0"/>
              <a:t>DRIVER</a:t>
            </a:r>
            <a:endParaRPr lang="en-IN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2579A7-35FA-432C-B843-38678D06E64E}"/>
              </a:ext>
            </a:extLst>
          </p:cNvPr>
          <p:cNvSpPr/>
          <p:nvPr/>
        </p:nvSpPr>
        <p:spPr>
          <a:xfrm>
            <a:off x="8442960" y="1808480"/>
            <a:ext cx="1656080" cy="1341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INSTRUMENTED</a:t>
            </a:r>
          </a:p>
          <a:p>
            <a:pPr algn="ctr"/>
            <a:r>
              <a:rPr lang="en-US" sz="1600" dirty="0"/>
              <a:t>DRIVER</a:t>
            </a:r>
            <a:endParaRPr lang="en-IN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370A83-CDBE-46C7-957B-B2C4D8A3644B}"/>
              </a:ext>
            </a:extLst>
          </p:cNvPr>
          <p:cNvSpPr/>
          <p:nvPr/>
        </p:nvSpPr>
        <p:spPr>
          <a:xfrm>
            <a:off x="838200" y="3508057"/>
            <a:ext cx="10388600" cy="3832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INTERPOSTION LIBRARY</a:t>
            </a:r>
            <a:endParaRPr lang="en-IN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58098B61-D88C-4F64-8795-4B320809A31A}"/>
              </a:ext>
            </a:extLst>
          </p:cNvPr>
          <p:cNvSpPr/>
          <p:nvPr/>
        </p:nvSpPr>
        <p:spPr>
          <a:xfrm>
            <a:off x="1615440" y="3139440"/>
            <a:ext cx="142240" cy="3381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06EF4015-CE4F-4B91-8C06-F5958D0A897B}"/>
              </a:ext>
            </a:extLst>
          </p:cNvPr>
          <p:cNvSpPr/>
          <p:nvPr/>
        </p:nvSpPr>
        <p:spPr>
          <a:xfrm>
            <a:off x="4094480" y="3146425"/>
            <a:ext cx="142240" cy="3381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BC223231-0FBA-4970-B191-69B9C7EB5198}"/>
              </a:ext>
            </a:extLst>
          </p:cNvPr>
          <p:cNvSpPr/>
          <p:nvPr/>
        </p:nvSpPr>
        <p:spPr>
          <a:xfrm>
            <a:off x="6624320" y="3159760"/>
            <a:ext cx="142240" cy="2974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F657499A-CC96-4332-B734-201824D8CDD1}"/>
              </a:ext>
            </a:extLst>
          </p:cNvPr>
          <p:cNvSpPr/>
          <p:nvPr/>
        </p:nvSpPr>
        <p:spPr>
          <a:xfrm>
            <a:off x="8958580" y="3156585"/>
            <a:ext cx="142240" cy="3279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8C19944C-C2EC-4784-8E9F-D94C247F21D1}"/>
              </a:ext>
            </a:extLst>
          </p:cNvPr>
          <p:cNvSpPr/>
          <p:nvPr/>
        </p:nvSpPr>
        <p:spPr>
          <a:xfrm>
            <a:off x="5334000" y="3898266"/>
            <a:ext cx="182880" cy="3413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9E1BBF6F-0A28-4AE6-9DC5-FC6B310C462F}"/>
              </a:ext>
            </a:extLst>
          </p:cNvPr>
          <p:cNvSpPr/>
          <p:nvPr/>
        </p:nvSpPr>
        <p:spPr>
          <a:xfrm rot="10800000" flipH="1">
            <a:off x="2001520" y="3139440"/>
            <a:ext cx="142240" cy="3381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E862141B-F670-49AD-B5EF-841E10B7A5E5}"/>
              </a:ext>
            </a:extLst>
          </p:cNvPr>
          <p:cNvSpPr/>
          <p:nvPr/>
        </p:nvSpPr>
        <p:spPr>
          <a:xfrm rot="10800000" flipH="1">
            <a:off x="4632960" y="3159760"/>
            <a:ext cx="142240" cy="3381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70536791-0730-4A97-97E6-23A553455650}"/>
              </a:ext>
            </a:extLst>
          </p:cNvPr>
          <p:cNvSpPr/>
          <p:nvPr/>
        </p:nvSpPr>
        <p:spPr>
          <a:xfrm rot="10800000" flipH="1">
            <a:off x="7142480" y="3149600"/>
            <a:ext cx="142240" cy="3381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4E2F8447-5B9E-4995-A503-8970F5F33DE0}"/>
              </a:ext>
            </a:extLst>
          </p:cNvPr>
          <p:cNvSpPr/>
          <p:nvPr/>
        </p:nvSpPr>
        <p:spPr>
          <a:xfrm rot="10800000" flipH="1">
            <a:off x="9438640" y="3180080"/>
            <a:ext cx="142240" cy="3381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67C516BA-3B17-496E-92F4-B185999AF13F}"/>
              </a:ext>
            </a:extLst>
          </p:cNvPr>
          <p:cNvSpPr/>
          <p:nvPr/>
        </p:nvSpPr>
        <p:spPr>
          <a:xfrm rot="10800000">
            <a:off x="6146800" y="3908426"/>
            <a:ext cx="182880" cy="3413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B2DBD31-19CF-4494-A0E6-B5BFD6931691}"/>
                  </a:ext>
                </a:extLst>
              </p14:cNvPr>
              <p14:cNvContentPartPr/>
              <p14:nvPr/>
            </p14:nvContentPartPr>
            <p14:xfrm>
              <a:off x="654120" y="3689280"/>
              <a:ext cx="7436160" cy="1289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B2DBD31-19CF-4494-A0E6-B5BFD69316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4760" y="3679920"/>
                <a:ext cx="7454880" cy="13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23313E6-06DD-49A3-9CC6-802C50C5ED9C}"/>
                  </a:ext>
                </a:extLst>
              </p14:cNvPr>
              <p14:cNvContentPartPr/>
              <p14:nvPr/>
            </p14:nvContentPartPr>
            <p14:xfrm>
              <a:off x="781200" y="2044800"/>
              <a:ext cx="2972160" cy="28195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23313E6-06DD-49A3-9CC6-802C50C5ED9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1840" y="2035440"/>
                <a:ext cx="2990880" cy="283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2909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531B8-B5A0-46FE-9F70-62537DA3F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61134-59DB-454E-82E1-DC07D47FF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Kernel is trusted</a:t>
            </a:r>
          </a:p>
          <a:p>
            <a:r>
              <a:rPr lang="en-US" dirty="0"/>
              <a:t>Extensions are untrusted</a:t>
            </a:r>
          </a:p>
          <a:p>
            <a:r>
              <a:rPr lang="en-US" dirty="0"/>
              <a:t>Instrument writes in extensions</a:t>
            </a:r>
          </a:p>
          <a:p>
            <a:pPr lvl="1"/>
            <a:r>
              <a:rPr lang="en-US" dirty="0"/>
              <a:t>Writes to the kernel memory by extensions are checked</a:t>
            </a:r>
          </a:p>
          <a:p>
            <a:pPr lvl="1"/>
            <a:endParaRPr lang="en-US" dirty="0"/>
          </a:p>
          <a:p>
            <a:r>
              <a:rPr lang="en-US" dirty="0"/>
              <a:t>Reads are unchecked</a:t>
            </a:r>
          </a:p>
          <a:p>
            <a:pPr lvl="1"/>
            <a:r>
              <a:rPr lang="en-US" dirty="0"/>
              <a:t>Extensions can read kernel memory,</a:t>
            </a:r>
            <a:r>
              <a:rPr lang="en-IN" dirty="0"/>
              <a:t> including secret data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9CEFDBB-C5E7-4B92-BF0A-C9674579DCF4}"/>
                  </a:ext>
                </a:extLst>
              </p14:cNvPr>
              <p14:cNvContentPartPr/>
              <p14:nvPr/>
            </p14:nvContentPartPr>
            <p14:xfrm>
              <a:off x="3594240" y="2108160"/>
              <a:ext cx="2489400" cy="2305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9CEFDBB-C5E7-4B92-BF0A-C9674579DC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84880" y="2098800"/>
                <a:ext cx="2508120" cy="232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6647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07FB0-8D07-4A8F-AE7F-DEBA8B417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Assignment-1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C556E-A686-4EC1-8D93-0960773E9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75D839-CA2F-4414-9CAC-EBD25EF8DA83}"/>
              </a:ext>
            </a:extLst>
          </p:cNvPr>
          <p:cNvSpPr/>
          <p:nvPr/>
        </p:nvSpPr>
        <p:spPr>
          <a:xfrm>
            <a:off x="1818640" y="2819400"/>
            <a:ext cx="2245360" cy="2443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Kernel Extension</a:t>
            </a:r>
          </a:p>
          <a:p>
            <a:pPr algn="ctr"/>
            <a:r>
              <a:rPr lang="en-US" dirty="0" err="1"/>
              <a:t>syscall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err="1"/>
              <a:t>register_syscall</a:t>
            </a:r>
            <a:endParaRPr lang="en-US" dirty="0"/>
          </a:p>
          <a:p>
            <a:pPr algn="ctr"/>
            <a:r>
              <a:rPr lang="en-US" dirty="0" err="1"/>
              <a:t>unregister_syscall</a:t>
            </a:r>
            <a:endParaRPr lang="en-US" dirty="0"/>
          </a:p>
          <a:p>
            <a:pPr algn="ctr"/>
            <a:r>
              <a:rPr lang="en-US" dirty="0" err="1"/>
              <a:t>imp_copy_idt</a:t>
            </a:r>
            <a:endParaRPr lang="en-US" dirty="0"/>
          </a:p>
          <a:p>
            <a:pPr algn="ctr"/>
            <a:r>
              <a:rPr lang="en-US" dirty="0" err="1"/>
              <a:t>imp_free_desc</a:t>
            </a:r>
            <a:endParaRPr lang="en-US" dirty="0"/>
          </a:p>
          <a:p>
            <a:pPr algn="ctr"/>
            <a:r>
              <a:rPr lang="en-US" dirty="0" err="1"/>
              <a:t>device_ioctl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75853A-F58B-457F-9E18-FFD0E6CD5A33}"/>
              </a:ext>
            </a:extLst>
          </p:cNvPr>
          <p:cNvSpPr/>
          <p:nvPr/>
        </p:nvSpPr>
        <p:spPr>
          <a:xfrm>
            <a:off x="8402320" y="2824480"/>
            <a:ext cx="1991360" cy="245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KERNEL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__</a:t>
            </a:r>
            <a:r>
              <a:rPr lang="en-US" dirty="0" err="1"/>
              <a:t>get_free_pages</a:t>
            </a:r>
            <a:endParaRPr lang="en-US" dirty="0"/>
          </a:p>
          <a:p>
            <a:pPr algn="ctr"/>
            <a:r>
              <a:rPr lang="en-US" dirty="0" err="1"/>
              <a:t>free_pages</a:t>
            </a:r>
            <a:endParaRPr lang="en-US" dirty="0"/>
          </a:p>
          <a:p>
            <a:pPr algn="ctr"/>
            <a:r>
              <a:rPr lang="en-US" dirty="0" err="1"/>
              <a:t>register_chrdev</a:t>
            </a:r>
            <a:endParaRPr lang="en-US" dirty="0"/>
          </a:p>
          <a:p>
            <a:pPr algn="ctr"/>
            <a:r>
              <a:rPr lang="en-US" dirty="0" err="1"/>
              <a:t>unregister_chrdev</a:t>
            </a:r>
            <a:endParaRPr lang="en-I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45F1519-DAE5-47DF-A65A-457D04B9F15C}"/>
              </a:ext>
            </a:extLst>
          </p:cNvPr>
          <p:cNvCxnSpPr/>
          <p:nvPr/>
        </p:nvCxnSpPr>
        <p:spPr>
          <a:xfrm>
            <a:off x="4064000" y="4135120"/>
            <a:ext cx="4338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C4D8393-B521-44A0-987D-DEFC547D9004}"/>
              </a:ext>
            </a:extLst>
          </p:cNvPr>
          <p:cNvCxnSpPr/>
          <p:nvPr/>
        </p:nvCxnSpPr>
        <p:spPr>
          <a:xfrm flipH="1">
            <a:off x="4064000" y="4775200"/>
            <a:ext cx="4338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4E460B6-F307-4919-B8FE-FE2B0D913771}"/>
                  </a:ext>
                </a:extLst>
              </p14:cNvPr>
              <p14:cNvContentPartPr/>
              <p14:nvPr/>
            </p14:nvContentPartPr>
            <p14:xfrm>
              <a:off x="1644480" y="3936960"/>
              <a:ext cx="9036720" cy="11941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4E460B6-F307-4919-B8FE-FE2B0D9137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35120" y="3927600"/>
                <a:ext cx="9055440" cy="121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1568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07FB0-8D07-4A8F-AE7F-DEBA8B417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Assignment-1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C556E-A686-4EC1-8D93-0960773E9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75D839-CA2F-4414-9CAC-EBD25EF8DA83}"/>
              </a:ext>
            </a:extLst>
          </p:cNvPr>
          <p:cNvSpPr/>
          <p:nvPr/>
        </p:nvSpPr>
        <p:spPr>
          <a:xfrm>
            <a:off x="1818640" y="2819400"/>
            <a:ext cx="2245360" cy="2443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Kernel Extension</a:t>
            </a:r>
          </a:p>
          <a:p>
            <a:pPr algn="ctr"/>
            <a:r>
              <a:rPr lang="en-US" dirty="0" err="1"/>
              <a:t>syscall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err="1"/>
              <a:t>register_syscall</a:t>
            </a:r>
            <a:endParaRPr lang="en-US" dirty="0"/>
          </a:p>
          <a:p>
            <a:pPr algn="ctr"/>
            <a:r>
              <a:rPr lang="en-US" dirty="0" err="1"/>
              <a:t>unregister_syscall</a:t>
            </a:r>
            <a:endParaRPr lang="en-US" dirty="0"/>
          </a:p>
          <a:p>
            <a:pPr algn="ctr"/>
            <a:r>
              <a:rPr lang="en-US" dirty="0" err="1"/>
              <a:t>imp_copy_idt</a:t>
            </a:r>
            <a:endParaRPr lang="en-US" dirty="0"/>
          </a:p>
          <a:p>
            <a:pPr algn="ctr"/>
            <a:r>
              <a:rPr lang="en-US" dirty="0" err="1"/>
              <a:t>imp_free_desc</a:t>
            </a:r>
            <a:endParaRPr lang="en-US" dirty="0"/>
          </a:p>
          <a:p>
            <a:pPr algn="ctr"/>
            <a:r>
              <a:rPr lang="en-US" dirty="0" err="1"/>
              <a:t>device_ioctl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75853A-F58B-457F-9E18-FFD0E6CD5A33}"/>
              </a:ext>
            </a:extLst>
          </p:cNvPr>
          <p:cNvSpPr/>
          <p:nvPr/>
        </p:nvSpPr>
        <p:spPr>
          <a:xfrm>
            <a:off x="8402320" y="2824480"/>
            <a:ext cx="1991360" cy="245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KERNEL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__</a:t>
            </a:r>
            <a:r>
              <a:rPr lang="en-US" dirty="0" err="1"/>
              <a:t>get_free_pages</a:t>
            </a:r>
            <a:endParaRPr lang="en-US" dirty="0"/>
          </a:p>
          <a:p>
            <a:pPr algn="ctr"/>
            <a:r>
              <a:rPr lang="en-US" dirty="0" err="1"/>
              <a:t>free_pages</a:t>
            </a:r>
            <a:endParaRPr lang="en-US" dirty="0"/>
          </a:p>
          <a:p>
            <a:pPr algn="ctr"/>
            <a:r>
              <a:rPr lang="en-US" dirty="0" err="1"/>
              <a:t>register_chrdev</a:t>
            </a:r>
            <a:endParaRPr lang="en-US" dirty="0"/>
          </a:p>
          <a:p>
            <a:pPr algn="ctr"/>
            <a:r>
              <a:rPr lang="en-US" dirty="0" err="1"/>
              <a:t>unregister_chrdev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E542F7-49DF-40D1-A428-867713C56C14}"/>
              </a:ext>
            </a:extLst>
          </p:cNvPr>
          <p:cNvSpPr/>
          <p:nvPr/>
        </p:nvSpPr>
        <p:spPr>
          <a:xfrm>
            <a:off x="5892800" y="2009140"/>
            <a:ext cx="426720" cy="4064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N</a:t>
            </a:r>
          </a:p>
          <a:p>
            <a:pPr algn="ctr"/>
            <a:r>
              <a:rPr lang="en-US" dirty="0"/>
              <a:t>T</a:t>
            </a:r>
          </a:p>
          <a:p>
            <a:pPr algn="ctr"/>
            <a:r>
              <a:rPr lang="en-US" dirty="0"/>
              <a:t>E</a:t>
            </a:r>
          </a:p>
          <a:p>
            <a:pPr algn="ctr"/>
            <a:r>
              <a:rPr lang="en-US" dirty="0"/>
              <a:t>R</a:t>
            </a:r>
          </a:p>
          <a:p>
            <a:pPr algn="ctr"/>
            <a:r>
              <a:rPr lang="en-US" dirty="0"/>
              <a:t>P</a:t>
            </a:r>
          </a:p>
          <a:p>
            <a:pPr algn="ctr"/>
            <a:r>
              <a:rPr lang="en-US" dirty="0"/>
              <a:t>O</a:t>
            </a:r>
          </a:p>
          <a:p>
            <a:pPr algn="ctr"/>
            <a:r>
              <a:rPr lang="en-US" dirty="0"/>
              <a:t>S</a:t>
            </a:r>
          </a:p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T</a:t>
            </a:r>
          </a:p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O</a:t>
            </a:r>
          </a:p>
          <a:p>
            <a:pPr algn="ctr"/>
            <a:r>
              <a:rPr lang="en-US" dirty="0"/>
              <a:t>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9BA3FCF-8CA4-4FEC-AFDD-383F9E37CC7D}"/>
              </a:ext>
            </a:extLst>
          </p:cNvPr>
          <p:cNvCxnSpPr>
            <a:stCxn id="4" idx="3"/>
          </p:cNvCxnSpPr>
          <p:nvPr/>
        </p:nvCxnSpPr>
        <p:spPr>
          <a:xfrm flipV="1">
            <a:off x="4064000" y="4033520"/>
            <a:ext cx="1798320" cy="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2BA2B0F-CEAC-464D-8A62-DF5FE8B5EAB0}"/>
              </a:ext>
            </a:extLst>
          </p:cNvPr>
          <p:cNvCxnSpPr>
            <a:stCxn id="8" idx="3"/>
          </p:cNvCxnSpPr>
          <p:nvPr/>
        </p:nvCxnSpPr>
        <p:spPr>
          <a:xfrm flipV="1">
            <a:off x="6319520" y="4020820"/>
            <a:ext cx="2082800" cy="20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E9B712-3D0D-4DE2-BD33-091AC254520F}"/>
              </a:ext>
            </a:extLst>
          </p:cNvPr>
          <p:cNvCxnSpPr/>
          <p:nvPr/>
        </p:nvCxnSpPr>
        <p:spPr>
          <a:xfrm flipH="1">
            <a:off x="6319520" y="4765040"/>
            <a:ext cx="2082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87FD6D-2B4B-41B7-870D-5EBB6CE1B03D}"/>
              </a:ext>
            </a:extLst>
          </p:cNvPr>
          <p:cNvCxnSpPr/>
          <p:nvPr/>
        </p:nvCxnSpPr>
        <p:spPr>
          <a:xfrm flipH="1">
            <a:off x="4074160" y="4765040"/>
            <a:ext cx="1798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BABEF71-0CA4-4273-9ED3-2B6CB8B56E9F}"/>
                  </a:ext>
                </a:extLst>
              </p14:cNvPr>
              <p14:cNvContentPartPr/>
              <p14:nvPr/>
            </p14:nvContentPartPr>
            <p14:xfrm>
              <a:off x="2025720" y="3562200"/>
              <a:ext cx="6807600" cy="1549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BABEF71-0CA4-4273-9ED3-2B6CB8B56E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16360" y="3552840"/>
                <a:ext cx="6826320" cy="156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157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F86DB-F593-4B65-9D5C-BEECA2E51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BGI framework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FED34-8600-42EF-A0DA-F48EA47A1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Partition kernel extensions into domains</a:t>
            </a:r>
          </a:p>
          <a:p>
            <a:r>
              <a:rPr lang="en-US" dirty="0"/>
              <a:t>A domain contains one or more kernel extensions</a:t>
            </a:r>
          </a:p>
          <a:p>
            <a:r>
              <a:rPr lang="en-US" dirty="0"/>
              <a:t>Attach an access right to each byte of memory</a:t>
            </a:r>
          </a:p>
          <a:p>
            <a:pPr lvl="1"/>
            <a:r>
              <a:rPr lang="en-US" dirty="0"/>
              <a:t>e.g., the write access right means the memory byte is writable</a:t>
            </a:r>
            <a:endParaRPr lang="en-IN" dirty="0"/>
          </a:p>
          <a:p>
            <a:r>
              <a:rPr lang="en-US" dirty="0"/>
              <a:t>For each byte of memory stores access rights for a list of domains</a:t>
            </a:r>
          </a:p>
          <a:p>
            <a:pPr lvl="1"/>
            <a:r>
              <a:rPr lang="en-US" dirty="0"/>
              <a:t>e.g., d</a:t>
            </a:r>
            <a:r>
              <a:rPr lang="en-US" baseline="-25000" dirty="0"/>
              <a:t>1</a:t>
            </a:r>
            <a:r>
              <a:rPr lang="en-US" dirty="0"/>
              <a:t> has write access, d</a:t>
            </a:r>
            <a:r>
              <a:rPr lang="en-US" baseline="-25000" dirty="0"/>
              <a:t>2</a:t>
            </a:r>
            <a:r>
              <a:rPr lang="en-US" dirty="0"/>
              <a:t> has read access, d</a:t>
            </a:r>
            <a:r>
              <a:rPr lang="en-US" baseline="-25000" dirty="0"/>
              <a:t>3</a:t>
            </a:r>
            <a:r>
              <a:rPr lang="en-US" dirty="0"/>
              <a:t> has write access, etc.</a:t>
            </a:r>
          </a:p>
          <a:p>
            <a:r>
              <a:rPr lang="en-US" dirty="0"/>
              <a:t>Instruments writes in the untrusted domains to check the access rights before writing to memory</a:t>
            </a:r>
          </a:p>
        </p:txBody>
      </p:sp>
    </p:spTree>
    <p:extLst>
      <p:ext uri="{BB962C8B-B14F-4D97-AF65-F5344CB8AC3E}">
        <p14:creationId xmlns:p14="http://schemas.microsoft.com/office/powerpoint/2010/main" val="506364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6E248-663B-4219-B608-41506B6DA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 extensions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23C98-1BDA-439E-BD5F-34316C755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198AFBE-65E9-43F1-8AA6-61F975143380}"/>
                  </a:ext>
                </a:extLst>
              </p14:cNvPr>
              <p14:cNvContentPartPr/>
              <p14:nvPr/>
            </p14:nvContentPartPr>
            <p14:xfrm>
              <a:off x="844560" y="1441440"/>
              <a:ext cx="10122120" cy="3994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198AFBE-65E9-43F1-8AA6-61F9751433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5200" y="1432080"/>
                <a:ext cx="10140840" cy="401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5776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39440-F039-44DD-8160-1D25EB46F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rights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0B3418-D91A-43B8-BECA-0B506D01C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E20E84-48EB-449F-9AC8-FD77A65964C0}"/>
              </a:ext>
            </a:extLst>
          </p:cNvPr>
          <p:cNvSpPr/>
          <p:nvPr/>
        </p:nvSpPr>
        <p:spPr>
          <a:xfrm>
            <a:off x="7579360" y="1087120"/>
            <a:ext cx="2133600" cy="13255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USER-METADATA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619FE9-2379-45F0-A677-B8685CDF1655}"/>
              </a:ext>
            </a:extLst>
          </p:cNvPr>
          <p:cNvSpPr/>
          <p:nvPr/>
        </p:nvSpPr>
        <p:spPr>
          <a:xfrm>
            <a:off x="7589520" y="2407920"/>
            <a:ext cx="2133600" cy="132556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USER-MEMORY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D8F845-F8AC-4609-BEA8-B5D2C3A30204}"/>
              </a:ext>
            </a:extLst>
          </p:cNvPr>
          <p:cNvSpPr/>
          <p:nvPr/>
        </p:nvSpPr>
        <p:spPr>
          <a:xfrm>
            <a:off x="7599680" y="3738880"/>
            <a:ext cx="2133600" cy="13255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KERNEL-MEMORY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8510AB-6674-4A2F-AE44-5771829D60AA}"/>
              </a:ext>
            </a:extLst>
          </p:cNvPr>
          <p:cNvSpPr/>
          <p:nvPr/>
        </p:nvSpPr>
        <p:spPr>
          <a:xfrm>
            <a:off x="7609840" y="5059680"/>
            <a:ext cx="2133600" cy="13255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KERNEL-METADATA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1A58D8A-CE29-4FE0-B28F-517311E85031}"/>
                  </a:ext>
                </a:extLst>
              </p14:cNvPr>
              <p14:cNvContentPartPr/>
              <p14:nvPr/>
            </p14:nvContentPartPr>
            <p14:xfrm>
              <a:off x="6864480" y="1003320"/>
              <a:ext cx="3365640" cy="5486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1A58D8A-CE29-4FE0-B28F-517311E8503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55120" y="993960"/>
                <a:ext cx="3384360" cy="550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1059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5857</TotalTime>
  <Words>981</Words>
  <Application>Microsoft Office PowerPoint</Application>
  <PresentationFormat>Widescreen</PresentationFormat>
  <Paragraphs>210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Today’s lecture</vt:lpstr>
      <vt:lpstr>Fast Byte-Granularity Software Fault Isolation</vt:lpstr>
      <vt:lpstr>BGI</vt:lpstr>
      <vt:lpstr>BGI</vt:lpstr>
      <vt:lpstr>Assignment-1</vt:lpstr>
      <vt:lpstr>Assignment-1</vt:lpstr>
      <vt:lpstr>BGI framework</vt:lpstr>
      <vt:lpstr>Partitioning extensions</vt:lpstr>
      <vt:lpstr>Access rights</vt:lpstr>
      <vt:lpstr>Instrument writes</vt:lpstr>
      <vt:lpstr>Who sets the access rights?</vt:lpstr>
      <vt:lpstr>Out-of-bound accesses</vt:lpstr>
      <vt:lpstr>Who sets the access rights?</vt:lpstr>
      <vt:lpstr>Who sets the access rights?</vt:lpstr>
      <vt:lpstr>Two type of wrappers</vt:lpstr>
      <vt:lpstr>Different type of access rights</vt:lpstr>
      <vt:lpstr>Ownership rights</vt:lpstr>
      <vt:lpstr>Ownership rights</vt:lpstr>
      <vt:lpstr>Ownership rights</vt:lpstr>
      <vt:lpstr>Call checks</vt:lpstr>
      <vt:lpstr>Setting icall rights</vt:lpstr>
      <vt:lpstr>stdcall calling convention</vt:lpstr>
      <vt:lpstr>Type checks</vt:lpstr>
      <vt:lpstr>Type checks</vt:lpstr>
      <vt:lpstr>Type checks</vt:lpstr>
      <vt:lpstr>Check uninitialized</vt:lpstr>
      <vt:lpstr>Reinitialization</vt:lpstr>
      <vt:lpstr>Double cleanup</vt:lpstr>
      <vt:lpstr>Unsafe access to kernel objects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 Kedia</dc:creator>
  <cp:lastModifiedBy>PIYUS KEDIA</cp:lastModifiedBy>
  <cp:revision>982</cp:revision>
  <cp:lastPrinted>2020-01-06T12:49:31Z</cp:lastPrinted>
  <dcterms:created xsi:type="dcterms:W3CDTF">2020-01-04T14:42:09Z</dcterms:created>
  <dcterms:modified xsi:type="dcterms:W3CDTF">2021-03-19T11:25:51Z</dcterms:modified>
</cp:coreProperties>
</file>