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931" r:id="rId2"/>
    <p:sldId id="982" r:id="rId3"/>
    <p:sldId id="984" r:id="rId4"/>
    <p:sldId id="989" r:id="rId5"/>
    <p:sldId id="985" r:id="rId6"/>
    <p:sldId id="986" r:id="rId7"/>
    <p:sldId id="987" r:id="rId8"/>
    <p:sldId id="988" r:id="rId9"/>
    <p:sldId id="992" r:id="rId10"/>
    <p:sldId id="991" r:id="rId11"/>
    <p:sldId id="994" r:id="rId12"/>
    <p:sldId id="995" r:id="rId13"/>
    <p:sldId id="996" r:id="rId14"/>
    <p:sldId id="997" r:id="rId15"/>
    <p:sldId id="1000" r:id="rId16"/>
    <p:sldId id="1001" r:id="rId17"/>
    <p:sldId id="1002" r:id="rId18"/>
    <p:sldId id="998" r:id="rId19"/>
    <p:sldId id="999" r:id="rId20"/>
    <p:sldId id="1003" r:id="rId21"/>
    <p:sldId id="1004" r:id="rId22"/>
    <p:sldId id="10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24:41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13758 0,'0'-17'0,"35"17"31,-35 17-31,17-17 47,1 0-16,-18 18-15,18-18-16,35 18 16,-18-18-16,106 0 15,18-36 1,123-17-1,53-35 1,-17 35 15,-160 18-15,-16 35 0,-90 0-1,-34 18 1,-36-18 15,1 0 0</inkml:trace>
  <inkml:trace contextRef="#ctx0" brushRef="#br0" timeOffset="11011.61">5662 10583 0,'-18'0'0,"-34"0"32,34 0-32,0 0 15,18 18 1,-17-18-16,34 0 62,1 0-46,0 0 0,17 0-16,35 0 15,71-18 1,18 1-1,-53-1 1,-53 18-16,53-18 16,-53 18-16,53 0 15,35 0 17,-88 0-32,35 0 0,35 0 15,36 0 16,-53 0-15,88 0 0,18 0-1,-71 0 1,-71-17-16,89 17 16,88-18-1,0-17 1,17 17-1,-87 1 1,52 17 0,-35-18-1,-70 18 1,-54 0 0,-52 0-1,-36 0 16,1 0-15,-1 0 0,0 0 15</inkml:trace>
  <inkml:trace contextRef="#ctx0" brushRef="#br0" timeOffset="12613.84">5468 11959 0,'0'0'0,"-18"0"15,1 0-15,-18 18 16,17-18 0,18 17 15,18-17 0,-1 0-15,54 18-1,52-18 1,54 0 15,-54 0-31,-52 0 16,52 0-1,71 0 1,-35 0 0,17 0-1,-52 0 1,-71 0-16,70 0 16,71 18-1,0-1 1,18 1-1,-89 0 1,71-18 0,0 0-1,36-18 17,-89 0-17,-71 18-15,71 0 16,36 18-1,-54 17 1,-17-17 0,-53-18-1,35-18 1,-35 1 0,-35 17-1,-36 0 1,1 0-1,-1 17 1,0-17 0</inkml:trace>
  <inkml:trace contextRef="#ctx0" brushRef="#br0" timeOffset="18619.45">2399 7549 0,'-18'0'16,"36"0"-16,-53-17 0,17 17 15,0 0 1,36 0 46,0 0-62,-1 0 16,19 0-16,87-18 16,18 1-1,-70-1-15,70 0 16,53-17 0,-88 17 15,-71 18-16,-35 18 1,-35 0 0,17-1-16</inkml:trace>
  <inkml:trace contextRef="#ctx0" brushRef="#br0" timeOffset="19437.12">2328 8731 0,'-53'0'16,"106"0"-16,-141 18 0,0 17 15,53-17-15,-1-1 16,19-17-16,-1 18 16,89-36 15,-1 18-15,-17 0-1,71-17 1,70-1-1,-18 1 1,-70-1 0,-71 18-1,-17 0-15,-36 0 32,-17 0-17</inkml:trace>
  <inkml:trace contextRef="#ctx0" brushRef="#br0" timeOffset="21839.62">2364 11589 0,'-18'0'0,"0"0"16,1 0-1,-19 0 1,19 0-1,-1 0 1,18 17-16,18-17 47,-1 0-47,72-17 16,16 17-1,-34-18-15,52 0 16,89 1-1,-53 17 1,-89 0 0,-52 0 15,-36 0-15,-17 0-1,-18 0 1,18 0-1,17 0-15</inkml:trace>
  <inkml:trace contextRef="#ctx0" brushRef="#br0" timeOffset="22307.09">2734 11395 0,'-18'-18'0,"36"36"16,-53-36-16,17 0 0,-35 18 15,0-17 1,36 17 15,34 0 0,19 17-15,69 1 0,-16 0-1,-36-18-15,52 17 16,36 19 0,-52-19-1,-54 1 1,-88 17-1,0 0 1,-88 36 15,0-18-15,53 18 0,70-36-1,36-18 1</inkml:trace>
  <inkml:trace contextRef="#ctx0" brushRef="#br0" timeOffset="39178.11">18221 9243 0,'0'0'16,"-18"0"-16,1 0 0,-36 0 31,35 0-15,36 0 15,-1-18-15,1 18 62,0 0-78,-1 0 16,1 0-16,0 0 0,17-17 15,18 17 1,-18 0-16,0 0 15,36 0 1,-1 0 15,1 0-15,0-18 0,-19 18-16,19-18 15,53 1 1,-89 17-16,18 0 15,0 0 1,0 0 0,35 0-1,18-18 1,17 0 0,1 1-1,-54 17 1,18-18-1,0 0 17,18 18-17,-35-17 1,52 17 0,-17-18-1,0 0 1,-18 1-1,-35 17 1,18 0 0,17 0-1,-18 0 1,-17 0 0,18 17-1,-1-17 1,19 0-1,16 0 17,-52 0-17,-17 0-15,34-17 16,36-1 0,35 1-1,-35 17 1,35-18-1,-17 18 1,-36 0 0,0 18-1,-17-18 1,34 0 0,19 17-1,-1-17 16,-35 0-15,-52 0-16,52 18 16,35-18-1,-17 0 1,0 17 0,-71-17-1,-17 0 1,0 0-1,-1 0 17,-34 0-1,-1 18-15,-17-18-1,-1 0-15</inkml:trace>
  <inkml:trace contextRef="#ctx0" brushRef="#br0" timeOffset="41494.61">18239 7849 0,'-18'-17'0,"0"17"16,18-18-1,-17 18 1,-1 0-1,0 0 1,1 18 0,-18-1-1,52-17 17,18 0-17,71 0 16,53-17-15,-18 17 0,-53-18-16,195 0 15,-107 18 1,106-35 0,-70 17-1,-36 18 1,-105 0-1,-1 0 1,-34 0 0,-19 0-1,1 0 32,-36 0 0,1 0-31,-1 0-1</inkml:trace>
  <inkml:trace contextRef="#ctx0" brushRef="#br0" timeOffset="42862.2">21625 7832 0,'18'0'15,"-18"-18"1,-18 18 15,1-18-15,-1 1-1,0 17 1,18 17 31,18-17-47,0 18 16,17 0 15,0-18-16,-17 0-15,35 0 16,53 0 0,-18 0-1,-53 0 1,-17 0-16,-1 0 16,-34 0 15,-1 0 0,0 0-31</inkml:trace>
  <inkml:trace contextRef="#ctx0" brushRef="#br0" timeOffset="62378.86">26988 8343 0,'0'0'0,"0"18"109,17-1-78,1-17-15,-18 18 0,17-18-16,54 0 15,17-35 1,-35 17-1,-35 18 1,17-17 0,-17-19-1,-18 19 1,-18-19 0,-17 1-1,-1 17 1,1 18-1,-35 0 1,-1 18 0,36 0-1,-18-1 1,0 19 0,35-19-1,1 1 1,17 17-1,-18-17 17,18 35-17,-18-18 1,18-17 0,0-1-1,18 1 1,-18 0-1,18-18 17,-18 17-17,17-17 204,-17-17-203,18 17 77</inkml:trace>
  <inkml:trace contextRef="#ctx0" brushRef="#br0" timeOffset="63068.45">27093 8290 0,'0'-17'16,"-17"17"0,17-18-1,-18 18 1,0 0 0,1 0-1,-18 18 1,-36-1-1,18 19 1,35-1 0,18-18-16,0 19 15,18-19-15,17 19 16,54-1 0,16-53-1,-52 1 16,0-54-15,-53 1 0,-88 34-1,-18 19 1,36 34 0,17 19-1,35 16 1,89 1-1,-18-53 1,-18 0-16,35-17 16,-34-1-16,17-17 15,-36-18 1,-52 18 0,-89 35-1,-17 17 1</inkml:trace>
  <inkml:trace contextRef="#ctx0" brushRef="#br0" timeOffset="67640">28240 7955 0,'0'-17'0,"-18"17"16,18-18-1,0 0 1,18 36 31,0 0-32,-1 17-15,1 18 16,17 35 0,-17 18-1,-18-53 1,0-36-1,-18-17 1,0-35 0,1-36 15,17 1-15,0 35-16,0-36 15,35 18 1,-17 36-1,17 17 1,0 35 0,18 35-1,-18 19 1,1-37 0,-36-16-1,17-36 1,-17-36-1,18-16 1,0-54 0,-1 53 15,-17 18-31,18-1 16,17 19-1,0 34 1,-17 54-1,17-18 1,1 35 0,-1-35-1,35-53 1,1-18 0,-53 1-16,52-19 15,-17-70 1,-35 1-1,-71 34 1,0 53 0,-35 54 15,17 34-15,54 18-1,34-17 1,36-18-1,18 0 1,17-18 0,-18-53-1,-52 1-15</inkml:trace>
  <inkml:trace contextRef="#ctx0" brushRef="#br0" timeOffset="67891.13">29157 7708 0,'0'0'0,"0"-17"0,0-1 0,0-17 15,35-1 17,1 19-17,-1 52 1,-17 36-1,-1-36-15,-17 71 16,0 35 0,0-88-16,0 17 15,18-52-15</inkml:trace>
  <inkml:trace contextRef="#ctx0" brushRef="#br0" timeOffset="68057.23">29281 8043 0,'0'0'16,"-53"-35"-16,35 17 16,-17 1-1,-1-18 1,89-1 0,71-17-1,-18 36-15</inkml:trace>
  <inkml:trace contextRef="#ctx0" brushRef="#br0" timeOffset="68674.75">29633 7779 0,'0'0'0,"-17"0"16,-1 0 0,18-18-16,-35 18 15,17-18 1,1 36-1,-1 17 1,18 1 0,-18 17-16,1 17 31,17-17-15,17-53-1,19 0 1,-1-70-1,0-19 1,-17 19 0,-18 52-1,0 53 1,0 36 0,17 0-1,54-36 1,-1-35-1,19-53 1,-1-53 15,-71-53-15,-34 36 0,-1 52-16,1-17 15,-19 53 1,1 141-1,17 35 1,36-35 0,70 35-1,18-71 1,-18-34 0</inkml:trace>
  <inkml:trace contextRef="#ctx0" brushRef="#br0" timeOffset="70227.07">29916 7796 0,'0'-17'15,"0"34"-15,17-34 0,-17-1 16,0 0-16,0 1 16,-35-1-1,-18 1 1,0 17 15,35 0-31,-34 0 16,-1 52-1,17 37 1,54-1 0,0-53-1,70 18 1,53-53-1,18-35 1,-71-18 0,-53 18-16,18-54 15,0-16 1,-71 16 0,-17 72-1,17 17 1,-35 35 15,36 18-15,-1 17-1,18-34 1,18-19-16,-1 1 16,-17 0-16,36-18 15,17-36 1,-18-34-1,-17 17 1,-1 35-16,-17-17 16,0 70 15,-17 1-15,17-1-1,0 0-15,17-17 16,1-1-16,17 19 31,36-54-15,-18-17-1,-36 17-15,36-35 16,-18-88 0,-35 35-1,-52 36 1,34 52-1,0 18-15,1 0 16,-1 18 0,0-1-1,36-17 32,0 0-31,-36-17 78,0 17-63,18-18-31,0 36 62,0-1-62,0 1 16,0 0-16,0 17 0,18 18 16,0 53-1,-1-36 1,1-35-1,17 18 1,0 0-16</inkml:trace>
  <inkml:trace contextRef="#ctx0" brushRef="#br0" timeOffset="70412.27">30515 7638 0,'0'0'0,"-17"-18"16,17 0 0,17 1-1,1 17-15,35-18 16,17-17 0,-34 17-16</inkml:trace>
  <inkml:trace contextRef="#ctx0" brushRef="#br0" timeOffset="70778.92">30939 7338 0,'0'0'15,"-18"0"-15,-17-18 32,17 18-17,0 53 1,1 0-1,17-35-15,0 35 16,35 17 0,0-35-1,-17-52 1,0-1 0,-1 0-1,1-17-15,0 18 31,-18 34-15,0 18 0,0 36-1,17-18 1,1-18 0</inkml:trace>
  <inkml:trace contextRef="#ctx0" brushRef="#br0" timeOffset="71043.97">31186 7144 0,'0'0'0,"0"-18"0,0-17 16,0 17-1,0 36 16,0-1-31,-36 54 32,36 70-17,0-53 1,18-35-16,35 53 16,-18-88-16</inkml:trace>
  <inkml:trace contextRef="#ctx0" brushRef="#br0" timeOffset="71477.72">31432 7250 0,'0'0'0,"-17"-18"15,17 36 32,17-18-31,1 0-1,-18 17-15,18-17 16,-1 0-16,19-35 16,17 0-1,-18-18 1,-35 17-1,-35 36 1,17 0-16,-35 18 16,-18 17-1,1 54 1,52-1 0,18-35 15,88 0-16,18-36 1,-35-17-16</inkml:trace>
  <inkml:trace contextRef="#ctx0" brushRef="#br0" timeOffset="71780.03">31644 6932 0,'18'0'15,"-18"-18"-15,-18 36 0,36-53 0,-18 17 16,17 18 46,1 18-62,0-1 16,35 19 0,-36-1-16,36 36 15,-18 52 1,-70 36 0</inkml:trace>
  <inkml:trace contextRef="#ctx0" brushRef="#br0" timeOffset="72329.25">29510 8678 0,'0'0'0,"-18"0"16,1 0-16,17-17 31,17 17-15,54-18-1,17 18 1,-35-18-16,0 1 0</inkml:trace>
  <inkml:trace contextRef="#ctx0" brushRef="#br0" timeOffset="72512.22">29580 8855 0,'-17'17'16,"34"-34"-16,-17 34 15,18-34 1,17 17 0,1-18-16,52 18 15,-53-18-15</inkml:trace>
  <inkml:trace contextRef="#ctx0" brushRef="#br0" timeOffset="73230.33">30515 8326 0,'0'0'16,"0"-18"-16,0 0 0,0-17 15,0 17 1,0 1 0,0 123 31,0-71-32,18 53 1,-18 53-1,18-35 1,-18-71-16</inkml:trace>
  <inkml:trace contextRef="#ctx0" brushRef="#br0" timeOffset="73549.47">30780 8378 0,'18'-35'0,"-36"70"16,36-87-16,-18 34 0,0-17 15,-18 35 1,0 0 0,1 35-1,-19 35 17,-17-17-17,-17 53 1,-1-53-1,36-35 1,70-18 15,-17 0-31,35 0 16,35 17 0,0 1-1</inkml:trace>
  <inkml:trace contextRef="#ctx0" brushRef="#br0" timeOffset="73981.39">30921 8273 0,'0'-18'15,"0"36"-15,0-54 0,0 19 16,0-1-16,0 0 16,0 36 15,0 0-15,18 35-1,-1 35 1,19 18-1,-19-53 1,-17-18-16,35-18 16,-17 1-1,0-18-15,52-53 32,-17-35-17,-18 0 1,-35 53-16,18-36 15,0 36 1,-54 35-16</inkml:trace>
  <inkml:trace contextRef="#ctx0" brushRef="#br0" timeOffset="74331.42">31327 8202 0,'0'0'16,"0"-18"-16,0 1 0,0-18 31,0-1-15,0 72 15,0 52-16,17 0 1,1-18 0,-18-52-16,35 35 15,18-18 1,18-35 0,17-53-1,-35 18 1,-18 17-16,-17 1 15</inkml:trace>
  <inkml:trace contextRef="#ctx0" brushRef="#br0" timeOffset="74531.09">31238 8343 0,'0'0'0,"-17"0"16,17-17-16,17 17 15,-17-18 1,71 0 0,35-17-1,-36 0 1,-34 17-16,-19 0 0</inkml:trace>
  <inkml:trace contextRef="#ctx0" brushRef="#br0" timeOffset="74714.73">31327 7990 0,'0'0'0,"-18"0"15,0-17-15,18-1 32,18 18-17,35-17 1,35 17-1,-53 0-15</inkml:trace>
  <inkml:trace contextRef="#ctx0" brushRef="#br0" timeOffset="79970.64">31821 7902 0,'0'-17'15,"0"34"-15,-18-34 0,18-1 16,0 36 15,18-18-31,-18 17 16,17 19-1,18 34 1,-35 1 0,18-1-1,-18-35 1,-18-52 15,1-18-15,-1-18-1,1 17-15,-36-52 16,35 53 0,0 17-1,36 18 1,17 53 0,1 0 15,34 18-16,18-54 1,-35-17 0,0-35-1,-35-18 1,-18-35 0,-18 0-1,1 70 1,-1 18-1,0 35 1</inkml:trace>
  <inkml:trace contextRef="#ctx0" brushRef="#br0" timeOffset="80204.92">32279 7726 0,'0'0'0,"0"-18"0,0 1 16,-17 17-16,17-18 16,0 36-1,0-1 1,35 71 0,-18-17-1,1-36-15,17 18 16,1 18-1</inkml:trace>
  <inkml:trace contextRef="#ctx0" brushRef="#br0" timeOffset="80390.45">32244 7796 0,'-35'-53'31,"70"106"-31,-70-123 0,52 70 16,1-35 0,35-1-1,0 19 1,-36 17-16</inkml:trace>
  <inkml:trace contextRef="#ctx0" brushRef="#br0" timeOffset="80654.73">32597 8114 0,'17'0'16,"1"-18"-1,-18 1 1,18-1 15,-1 0-31,1 18 16,17-35-16</inkml:trace>
  <inkml:trace contextRef="#ctx0" brushRef="#br0" timeOffset="80925.08">32738 7497 0,'0'-18'15,"0"36"-15,0-54 0,0 19 16,0-1-1,0 36 1,17 35 0,-17-36-16,18 54 15,0 52 1,-1-52 0,1-18-1</inkml:trace>
  <inkml:trace contextRef="#ctx0" brushRef="#br0" timeOffset="81138.92">32561 7567 0,'-17'-18'0,"34"36"0,-52-36 0,35 1 16,0-1-1,35-17 1,1 17-16,34-17 16,71-18-1,-88 35-15</inkml:trace>
  <inkml:trace contextRef="#ctx0" brushRef="#br0" timeOffset="81573.2">32897 7444 0,'17'-18'47,"-17"0"-47,18 18 15,-1 0 1,-17-17-16,36 17 15,-19 17-15,1 1 16,35 35 0,-18 0-1,0-36 1,-17-17 0,-18-35-1,18-35 1,-36 17-1,0 17 1,18 54 0,-17 35-1,17 70 17,17 1-17,1-71 1,17 17-1</inkml:trace>
  <inkml:trace contextRef="#ctx0" brushRef="#br0" timeOffset="82073.45">33196 7373 0,'18'0'16,"-36"0"-16,36-18 0,0 18 31,-18 18-31,17 53 16,1 52-1,-18-52 17,18-36-32,-18 0 15,17 0 1,-17-70 15,0-53-15,-35-71-1,-18 0 1,35 71 0,1 35-1,34 53 1,1 0-1,35 36 1,-35 17 0,-1-36-16,1 36 31,-18-18-31,0 18 16,-18 36-1,1-19 1</inkml:trace>
  <inkml:trace contextRef="#ctx0" brushRef="#br0" timeOffset="82323.28">33390 7320 0,'0'0'16,"0"-53"-16,0 18 0,0-18 16,0 18-1,18 70 16,-18-17-31,35 70 16,-17-18 0,0 54 15,-1-36-15,1-53-1,17-35 1,0-53-1</inkml:trace>
  <inkml:trace contextRef="#ctx0" brushRef="#br0" timeOffset="82506.77">33232 7408 0,'17'0'31,"1"-17"-31,0-1 15,-1 0-15,1 1 0,35-19 16,17-16 0,-70 34-1</inkml:trace>
  <inkml:trace contextRef="#ctx0" brushRef="#br0" timeOffset="82673.7">33232 7144 0,'-18'0'15,"36"0"-15,-36-18 16,36 0 0,-1 1-1,19 17 1,-1-18 0,-17 18-16</inkml:trace>
  <inkml:trace contextRef="#ctx0" brushRef="#br0" timeOffset="89181">2699 10601 0,'-36'18'0,"72"-36"0,-89 36 0,18-18 16,17 0-16,0 17 15,-17-17 1,17 0-1,18 18 1,18-18 15,35 0-15,88-18 0,0-17-1,-70 17-15,52-17 16,18 17-1,-105 1 1,-19 17 0,-52 0 15,17 0-15,1 17-1,-1-17-15</inkml:trace>
  <inkml:trace contextRef="#ctx0" brushRef="#br0" timeOffset="89598.4">2752 10407 0,'-18'0'0,"36"0"0,-54 0 16,36-18-1,18 18 1,0 0-1,17 18 1,71 0 0,53 17-1,-54-35 1,-69 18-16,34-18 16,-35 35-1,-52 18 1,-89 35-1,71-53 1</inkml:trace>
  <inkml:trace contextRef="#ctx0" brushRef="#br0" timeOffset="91783.47">27993 9931 0,'-35'0'16,"70"0"-16,-88 0 0,35 0 15,1 0-15,-19-18 16,19 0-16,17-17 16,0-18-1,17-17 1,19 34 0,-19 19-16,36 17 15,18 53 1,-18 70-1,-36 36 17,-17-53-17,0-53 1,0-18 0,-17-70-1,-1-36 1,18-17-1,0-53 1,35 35 0,1 71-1,-1 88 1,18 17 0,0 36-1,-36-35 1,-17-36-1,-17-53 32,17-17-47,0-36 16,17-70 0,19 18-1,-1 70 1,0 70-1,1 89 1,-1 53 0,-35-53-1,17-71-15,-17 18 16,18-18 0</inkml:trace>
  <inkml:trace contextRef="#ctx0" brushRef="#br0" timeOffset="92417.37">28716 9772 0,'0'-18'0,"0"36"16,-18-36-16,1 1 0,-1 17 16,1 0-16,-1 0 15,18 17 1,18 19-1,34 16 1,-16-34 0,34 0-1,-34-71 1,-1-35 0,-35 35-1,-18 17 1,-17 1-16,-36 53 31,-17 70-15,35 35-1,53-34 1,53-1 0,35-53-1,36-35 1,-36-35-1,-53 17-15,36-52 16,-36-89 0,-35-35-1,-35 53 1,17 106 0,1 17-16,-1 36 15,0 70 1,18 53 15,36 18-15,-1-54-1,0 1 1,-17-70 0</inkml:trace>
  <inkml:trace contextRef="#ctx0" brushRef="#br0" timeOffset="92570.06">29016 9825 0,'-18'-18'0,"36"36"0,-53-53 15,35 17 1,53 0 0,70-17-1,36 0 1</inkml:trace>
  <inkml:trace contextRef="#ctx0" brushRef="#br0" timeOffset="92984.79">29510 9596 0,'0'0'16,"-18"-18"-16,-17 0 16,17 1-16,-17-1 15,0 18 1,17 18-1,18 17 1,0-17-16,0 34 16,0 19-1,0 17 1,18-53 0,-1-35-1,-17-17 1,36-54 15,-1 1-15,-17 34-1,-18 54 1,0 35 0,0 35-1,-18 18 1,18-35-1,0-54 1,0 1-16,18-18 16</inkml:trace>
  <inkml:trace contextRef="#ctx0" brushRef="#br0" timeOffset="94153.27">29669 9454 0,'0'-17'0,"0"34"0,0-52 16,0 18-16,0-1 0,17 0 15,-17 1 1,18 17-16,-18 35 16,18 53-1,-1 53 16,1 18-15,-1-71 0,1-17-1,17-54 1,-17-87 0,-18-36-1,-18 35 1,-35 18-1,-35 71 1,18 70 0,52-35-1,36 18 1,52-36 0,54-17 15,-54-18-16,-34 0-15,16-36 16,1-52 0,-35-35-1,-18 35 1,0 52 0,-35 54-1,-1 35 1,19 35-1,17-17 1,17-36 0,19 0-1,-1-35 1,-17-70 0,-1 17-1,1-53 16,-18 71-15,0 52 0,0 54-1,0-18 1,35 17 0,18-52-1,0-18 1,0-53-1,18-53 1,-36-53 0,-35 18-1,-35 88 1,-1 53 0,19 18-1,-19 53 1,19 70-16,52 0 31,18-53-15,-18-53-16,36 18 15,17-18 1,-70-35-16</inkml:trace>
  <inkml:trace contextRef="#ctx0" brushRef="#br0" timeOffset="94286.31">30374 9648 0,'-17'0'0,"34"0"0,-52-17 0,35-1 16,18 1-1,17-19 1,53 19 0</inkml:trace>
  <inkml:trace contextRef="#ctx0" brushRef="#br0" timeOffset="94821.26">30886 9331 0,'0'0'16,"-18"-18"-16,18 1 15,0-1 1,-18 18-16,18-18 16,-35 18-1,18 0 1,-36 36-1,17-1 1,1 36 0,17 34-1,54 36 1,52-17 15,-18-71-15,54 17-16</inkml:trace>
  <inkml:trace contextRef="#ctx0" brushRef="#br0" timeOffset="96622.16">31362 9384 0,'0'0'0,"-18"0"32,18 18-17,-17-18-15,-1 17 16,0 1 15,18-1-15,0 1-16,0 0 15,18-18 1,17 0 0,18-18-1,0-35 1,-35 18 0,-18-36-1,-18 36 1,-17 0-1,0 35 1,-36 53 0,-17 0-1,17 17 17,36-17-17,35-18-15,-18 18 16,54 35-1,52-35 1,53-53 0,-35-35-1</inkml:trace>
  <inkml:trace contextRef="#ctx0" brushRef="#br0" timeOffset="96872.68">31697 9419 0,'18'-17'16,"-1"17"-16,1 0 15,0-18 1,17 18-1,0-18 1,-17 18-16,17-17 16,-17 17-16</inkml:trace>
  <inkml:trace contextRef="#ctx0" brushRef="#br0" timeOffset="97243.33">31803 9243 0,'0'-18'15,"0"-35"17,-18 53-17,18-17 1,0 34 15,-17-17-15,-1 0 15,18 18 0,18-18 0,-18 18-31</inkml:trace>
  <inkml:trace contextRef="#ctx0" brushRef="#br0" timeOffset="97873.51">31750 9419 0,'0'-17'0,"0"-1"0,0 0 31,0 1-15,0 34 31,-18 1-32,18 0 1,0-1-16,0 1 15,0-1 1,18-34 15,-18-1-15,18-35 0,-18 18-1,-18 17-15,0 18 16,1 0-16,-19 0 15,1 53 1,18-17 15,17-1-15,0-18-16,0 1 16,35-18-1,0 0 1,-17-35-1,-18 17 1,-18-35 0,0 36-1</inkml:trace>
  <inkml:trace contextRef="#ctx0" brushRef="#br0" timeOffset="98223.72">32015 9084 0,'0'-35'0,"0"70"0,0-88 15,0 35-15,0 1 0,0-1 16,-18 1-1,18-1 1,-18 36 15,18-1-31,0 36 16,0-18-16,18 36 16,17 35-1,18 0 1,-18-53-1,1-36 1</inkml:trace>
  <inkml:trace contextRef="#ctx0" brushRef="#br0" timeOffset="98541.53">32226 9190 0,'18'-35'15,"-36"70"-15,36-106 0,0 1 16,-1 34-1,-17 19 1,-17 52 0,-1 0-1,-17-17-15,-18 53 16,-18-1 0,18 1-1,36-54 1,17 1-16,0 0 15,53 17 1,35 0 15,0 18-15,-35-35 0,-36-18-16</inkml:trace>
  <inkml:trace contextRef="#ctx0" brushRef="#br0" timeOffset="99158.75">32420 9084 0,'-17'-18'31,"-1"18"-15,18 18 15,0 0-15,0-1-16,0 19 16,-18-19-16,18 19 15,0 16 1,18-52-1,17 0 17,-17-17-17,-18-18 1,0 17 0,-18 0-1,1 18 1</inkml:trace>
  <inkml:trace contextRef="#ctx0" brushRef="#br0" timeOffset="100827.3">32050 8731 0,'18'0'16,"-18"-17"-16,17-19 31,1 36-31,-18-35 16,17 17-1,-17 1 1,0-1 15,18 36 0,-18-1 1,0 1-17,0 0 1,0 52-1,18 18 1,-1-35-16,1 36 16,17 52-1,1-35 1,-19-36 0,1-35-1,-18-17 1,17 17-16,1-17 31,0 0-15,-18-1-1,-18-34 17,18-1-32,-18-35 15,-17-35 1,0-18-1,17 35 1,-17 18 0,0 53-1,-18 18 1,18 17 0,-1 36-1,19 0 16,17-1-15,0-35 0,35 36-1,18-36 1,35-35 0,-17-17-1,34-36 1,-52 0-16</inkml:trace>
  <inkml:trace contextRef="#ctx0" brushRef="#br0" timeOffset="101295.05">32508 9137 0,'0'-18'0,"0"36"0,0-53 16,18 17-1,0-17-15,-1 17 16,1-17 0,0 0-1,-36 35 17,0 17-32,-17 1 15,0 52 1,0 1-1,17 17 1,18-53 0,18-17-16,17 17 15,35 1 1,19-54 0,-19-35-1,-35-17 16,-35 34-31,-17-34 16,-36-19 0,0 54-1,0 35 1,35 18-16,1 35 16,-1-36-16</inkml:trace>
  <inkml:trace contextRef="#ctx0" brushRef="#br0" timeOffset="102513.16">32826 8996 0,'0'0'0,"-18"-35"16,18 17-16,-17 0 0,-1-17 16,0 17-1,18 1-15,-17 17 31,52 35-15,0 53 0,-17-35-1,-18-18-15,18 18 16,-1 0 0,1-35-1,-18-36 1,0 1-1,18-72 1,-18-16 0,0 34-1,0 53 1,0 54 0,0 17-1,17 17 16,18-17-15,-17-35 0,17-18-1,1-36 1,-19-52 0,-17 35-1,0 36-15,0-36 16,-17 53-1,17 53 1,0 0 0,17-18-1,19 0 1,34-35 0,-17-35 15,0-53-16,-53 35 1,-18-53 0,1 71-1,-19 35 1,19 35 0,-19 53-1,36-17 1,18 17-1,17-53 1,-17-17 0,17-18-1,-17-36 1,-18-34 15,0 17-15,-18 35-1,18 71 17,0-35-17,18 0-15,-18-1 16,35 1 0,1-36-1,-1-17 1,-18-18-1,-17 18-15,18-36 16,-18-35 0,-18 36-1,1 70 17,-1 35-32,1 36 31,17 34-16,52-34 1,-34-36 0,0-17-16,-1-18 15,1-18 1</inkml:trace>
  <inkml:trace contextRef="#ctx0" brushRef="#br0" timeOffset="102662.7">33355 8502 0,'0'0'0,"-17"-35"0,17-18 16,-18 53 0,36 0-1,-18 17 1,17 19 0</inkml:trace>
  <inkml:trace contextRef="#ctx0" brushRef="#br0" timeOffset="103065.13">33426 8661 0,'0'0'0,"0"-18"0,0-17 16,17-18 0,-17 35-1,0 1-15,18 69 31,-18 1-15,18-35-16,-1 53 16,1-54-16,17 19 15,0-1 1,-17-35 15,-18-53-15,-18-18-1,1-17 1,-1 35 0,1 71-1,17 17 1,17-17-16,1 52 16,17 19-1,18-1 1</inkml:trace>
  <inkml:trace contextRef="#ctx0" brushRef="#br0" timeOffset="103463.11">32314 9825 0,'-17'-18'16,"34"36"-16,-34-53 16,17 17-1,17 18 1,1 0 0,0-18-1,35 1 1,52-19-1,-69 19-15</inkml:trace>
  <inkml:trace contextRef="#ctx0" brushRef="#br0" timeOffset="103913.72">32826 9419 0,'0'0'0,"0"-17"0,0-1 0,0 0 15,0 1-15,0-1 16,18 18 0,-18 35-1,17 53 1,-17 18 0,0-35 15,0-36-31,0 0 15,0-17 1,36-53 0,-36-36-1,0-35 1,-36 71 0,-34 53-1,17 35 1,0 35-1,53 0 1,35-70 0,53-1 15,18-34-15,-35-19-16</inkml:trace>
  <inkml:trace contextRef="#ctx0" brushRef="#br0" timeOffset="104447.78">33143 9507 0,'0'-53'16,"0"106"-16,-17-158 16,-1 105-1,-35 0 1,36 35 0,-1 0-1,18 18 1,0 0-1,35-18 1,-17-35 0,17-35 15,-35-36-15,18 36-1,-18 17 1,-18 54-1,18 17 1,0 0 0,0-36-16,18 1 15,17-18 1,0-35 0,1-36-1,-36 0 1,0 19-16,0-19 15,-18-17 1,0 70 0,18 53-1,-17 1 1,17 17 0,35 35-1,18 0 1,-35-35-16</inkml:trace>
  <inkml:trace contextRef="#ctx0" brushRef="#br0" timeOffset="104964.92">33196 9525 0,'-17'-18'0,"34"36"0,-70-53 16,53 17-16,-17 0 15,34-17 1,36 18-1,0-1 1,0 18 0,0-18-1,-18 1 1,-17-19 15,-18 1-15,-18 17-1,1 18 1,-18 18 0,17 17-1,0-17-15,18 35 16,18 17 0,17-34-1,0-36 1,1-18-1,-19-35 1,1 0 0,-18 71 31,0 17-32,-18 18 1,18-18-1</inkml:trace>
  <inkml:trace contextRef="#ctx0" brushRef="#br0" timeOffset="105148.36">33408 9260 0,'0'-35'15,"0"70"-15,18-105 0,-18 52 0,0 1 16,0-19-16,17 89 31,1 53-15,-18-18-1,18-52 1,-18 16-16</inkml:trace>
  <inkml:trace contextRef="#ctx0" brushRef="#br0" timeOffset="105566.12">29845 11165 0,'18'-17'16,"-36"34"-16,53-52 15,-17 35-15,35-18 16,-18 1-16,18-1 16,35 1-1,-53 17-15</inkml:trace>
  <inkml:trace contextRef="#ctx0" brushRef="#br0" timeOffset="105734.14">30145 11359 0,'17'0'15,"-34"0"-15,52 0 0,-17-17 16,17-1-1,36-17 1,-36 17 0,0 18-16</inkml:trace>
  <inkml:trace contextRef="#ctx0" brushRef="#br0" timeOffset="106383.24">30798 10724 0,'0'-17'16,"0"34"-16,0-52 0,0 18 16,0-1-16,0 0 15,0 1-15,0 70 31,0 52-15,17-16 0,-17-54-16,18 53 15,17-35 1,36-53 0,-18-53-1,-18-18 1,-18 36-16,-17-53 15,18-35 1,-36 70 15,18 88 1,0-17-32,-17 52 15,34 18 1,36-17-1,18-36 1,17-17 0,18-36-1,-36-52 1,-34-1 0,-19 36-16,-17-71 15,-35-18 1,-18 54-1,-17 70 17,17 35-17,35-17-15</inkml:trace>
  <inkml:trace contextRef="#ctx0" brushRef="#br0" timeOffset="107000.61">31662 10425 0,'17'-18'0,"-34"36"0,34-54 0,1 19 16,-18-1-16,18 0 0,-36 54 31,0 17-16,18-18 1,0 35 0,36 36-1,17-35 1,-36-36 0,-34-53-1,-1 1 1,-35-71-1,18-36 1,17 1 0,36 70-1,-18 35-15,35 0 16,-17 1-16,35-1 16,35 36-1,-53 17 1,-17 36-1,-71 17 17,-35 18-17,-1-36 1,54-34 0,18-36-1,69 0 1,19 0-1,0 35 1,-1 0 0</inkml:trace>
  <inkml:trace contextRef="#ctx0" brushRef="#br0" timeOffset="107335.06">32262 10336 0,'17'-17'0,"-34"34"0,34-52 15,-17 17-15,-17 1 16,-1-1-1,0 18-15,1 0 32,17 53-17,0 0 1,17-18-16,-17 54 16,18 34-1,0-17 1,-1-89-1</inkml:trace>
  <inkml:trace contextRef="#ctx0" brushRef="#br0" timeOffset="107602.24">32685 10213 0,'0'-18'16,"0"36"-16,0-53 0,0 17 0,17 0 16,1 18-1,-18 18 1,18 70 0,-18 18-1,0-35 1,0-54-16,0 36 31,0-35-31</inkml:trace>
  <inkml:trace contextRef="#ctx0" brushRef="#br0" timeOffset="107785.15">32667 10195 0,'-35'-17'0,"70"34"0,-88-52 15,18 35-15,17-18 0,1 1 16,17-1 0,35 0-1,71 1 1,0-1 0</inkml:trace>
  <inkml:trace contextRef="#ctx0" brushRef="#br0" timeOffset="108085.55">32949 10125 0,'18'-71'31,"-18"36"-31,18 35 0,-18-35 16,0 52-1,0 36 1,0 35 0,0 18-1,17-18 1,-17-35 0,18-35-16,0 0 15,-1-18 16,19-18-31</inkml:trace>
  <inkml:trace contextRef="#ctx0" brushRef="#br0" timeOffset="108268.48">33002 10319 0,'0'0'0,"-17"0"15,-36 0 1,18 0-1,35-18 1,52-17 0,19 0-1,-36 17 1</inkml:trace>
  <inkml:trace contextRef="#ctx0" brushRef="#br0" timeOffset="108436">32914 10001 0,'-35'-17'31,"53"17"-15,-1 0 0,1 17-1,-1-17-15,1 0 0</inkml:trace>
  <inkml:trace contextRef="#ctx0" brushRef="#br0" timeOffset="116094.25">16863 10319 0,'0'0'0,"-18"-18"0,1 0 16,-1 1-16,-17-18 16,-1 17-1,19 0 1,-1 18 0,36 0 15,17 0-31,88 0 31,71 0-15,-17-17-1,-71-1 1,-71 18-16,18 0 16,-36 0-1,-34 18 16,-18-18-15</inkml:trace>
  <inkml:trace contextRef="#ctx0" brushRef="#br0" timeOffset="116494.09">17198 10072 0,'-18'0'16,"36"0"-16,-53-18 0,17 1 16,-17-1-1,-18-17 1,35 35 0,36 17-1,-1 1 1,19 0-16,17-1 15,88 18 1,0 1 0,-35-1-1,-71-17 1,-35-1-16,-18 19 16,-70 34-1,-35 1 16,34-18-15,54-18-16,-35 0 16,34 18-16</inkml:trace>
  <inkml:trace contextRef="#ctx0" brushRef="#br0" timeOffset="130960.03">16916 9172 0,'-18'0'16,"0"0"15,1 0-16,-1 0 1,-17 0 0,35 18-16,-35-18 15,70 0 17,18 0-17,-18 0-15,71 0 16,70-35-1,-17 17 1,-53 18 0,-53 0-1,-71 0 48,0-18-48,-17 18-15</inkml:trace>
  <inkml:trace contextRef="#ctx0" brushRef="#br0" timeOffset="131377.34">17233 9031 0,'0'-18'0,"0"36"0,-17-36 0,17 1 16,0-1-16,0 1 16,-36-1-1,1 18 1,0 0 0,52 18 15,36-1-16,88 1 1,36 17 0,-18-17-1,-89-1 1,-52 1 0,-54 35-1,-52 0 1,-18 17-1,1 1 1,69-18 0,19-35-16</inkml:trace>
  <inkml:trace contextRef="#ctx0" brushRef="#br0" timeOffset="141038.16">23601 12876 0,'0'0'0,"0"-17"0,0-1 0,0-17 32,0 17-32,0 1 15,-18 17 1,36 0 0,-1 0-1,36 17 1,18 18-1,-1 54 1,-70-1 0,0-35-16,0 35 15,0 35 1,0-70 15,-17-35-15,-1-36-1,1-35 1,-19-70 0,19 0-1,17 34 1,17 54 0,19 0-1,16 52 1,19 36-1,0 36 1,-36-1 0,18 0-1,-36-18 17,-34-52-17,-1-36 1,1-52-1,-19-54 1,36 1 0,0 35-1,18 52 1,35 19 0,53 34-1,17 36 1,-52 0-1,-36-17-15,0 17 16,1 35 0,-36-18-1,0-52 1</inkml:trace>
  <inkml:trace contextRef="#ctx0" brushRef="#br0" timeOffset="141872.21">24730 12841 0,'0'0'0,"-18"0"15,18-18-15,-18 18 32,-17 0-17,18 0 1,-1 36-1,18-1 1,0-17-16,0 17 16,18 18-1,34 0 1,37-53 0,-36 0-1,-1-71 1,-16 1-1,-72-1 1,-16 18 0,16 53-1,-34 0 1,34 53 15,19 35-15,17-35-1,53 35 1,17 1 0,36-36-1,-35-36 1,34-52 0,-34-53-1,-53-53 1,-36-36-1,-17 89 1,-1 17 0,36 54-1,0 87 1,0 1 15,36 105-15,-1-87-1,18 16 1,-18-52 0,1 0-16</inkml:trace>
  <inkml:trace contextRef="#ctx0" brushRef="#br0" timeOffset="142056.51">25030 13000 0,'-18'0'16,"36"0"-16,-36-18 16,36 18-16,17 0 15,-18-17 1,72-1 0,-19 0-1,-34 18-15</inkml:trace>
  <inkml:trace contextRef="#ctx0" brushRef="#br0" timeOffset="144008.47">25700 12771 0,'0'-18'0,"-35"-35"32,17 53-32,0 0 15,-35 0 1,18 0-1,17 18-15,-34-1 16,-1 54 15,17-1-15,1 1 0,35-36-1,0 1-15,18-1 16,35 0-1,0-35 1,17-18 0,-35-17-1,-35 18-15,18-36 16,-36-36 0,1 36-1,-1 71 1,18 17-1,0 1 1,0 17 0,35 35-1,54-18 1,-19-52 0,54-18-1,-36-53 1,-35-70-1,-53-1 1,-18 71-16,-17-35 16,-36-18-1,36 106 1,0 106 0,35-18-1,35 53 1,36-17-1,-1-18 17,-17-71-17</inkml:trace>
  <inkml:trace contextRef="#ctx0" brushRef="#br0" timeOffset="144175.26">25788 12965 0,'0'0'0,"-35"0"0,17-18 16,36 0 15,17 18-31,36-17 16,-18 17-16,52-18 16,1 18-1</inkml:trace>
  <inkml:trace contextRef="#ctx0" brushRef="#br0" timeOffset="144643.21">26352 12806 0,'18'-18'16,"-36"36"-16,36-53 0,-18 17 16,0 0-1,18 1 1,-36 34 15,-35 19-15,18 16-1,17-34-15,-17 35 16,0 18 0,35-54-1,35 1 1,-17-53-1,-1 35 1,19-36 0,-19-17-1,1 18 1,-1 35 0,1 35-1,-18-17-15,18 35 16,-1 35-1,19 0 1,-1-35 0,-17 0-1,-1-53 1</inkml:trace>
  <inkml:trace contextRef="#ctx0" brushRef="#br0" timeOffset="145059.22">26811 12594 0,'0'-17'16,"0"34"-16,0-52 0,0 17 15,0-17 1,0 17 0,-18 36 15,18 0-16,-17-1-15,-1 54 16,1 52 0,17-35-1,17 54 1,54-37 0,17-52-1,-53-53-15</inkml:trace>
  <inkml:trace contextRef="#ctx0" brushRef="#br0" timeOffset="145543.09">27129 12700 0,'0'0'0,"-18"-18"0,-17 1 15,17 17 1,0 0-1,18 17 1,36 19 15,-19-19-15,19 1 0,-19-36-1,1 18-15,17-35 16,36-36-1,-54 1 1,-34 17 0,-19 53-1,-69 18 1,-1 52 0,35 18-1,54-17 1,17-53-1,0 34 1,70 19 0,18-36-1,36-17 1,-54-36 0,-52 1-16,0-1 0</inkml:trace>
  <inkml:trace contextRef="#ctx0" brushRef="#br0" timeOffset="145927.34">27234 12453 0,'0'-18'16,"0"36"-16,0-53 0,0 17 0,0-17 31,0 17-31,-17 1 16,-1-1 0,18 36 15,35-1-16,18 36 1,36 35 0,-19 36-1,-35-36 1,-35-53-16,-17 53 16,-36 36-1</inkml:trace>
  <inkml:trace contextRef="#ctx0" brushRef="#br0" timeOffset="146827.47">27834 12559 0,'0'-18'31,"18"18"-31,-1 0 31,1 0-31,17 0 0,18 0 16,18 0-1</inkml:trace>
  <inkml:trace contextRef="#ctx0" brushRef="#br0" timeOffset="147011.9">28081 12823 0,'0'0'0,"-18"0"16,18 18-16,18-18 31,-18-18-31,35 18 16,36-17-1,-53 17-15</inkml:trace>
  <inkml:trace contextRef="#ctx0" brushRef="#br0" timeOffset="158657.37">27481 12823 0,'0'-17'78,"0"-1"-78,-17 1 16,17-1-1,0 0-15,0 36 32,17 17-17,1 18 1,-18-18-16,18 54 15,-18-36 1,17 35 15,-17-53-15,-17-35 0,-1 0-1,-35-71 1,18-17-1,17 0 1,18 35 0,18 53-1,-1 35 1,19 36 0,-19 0-1,-17-19 1,18-16-1,-18-54 17,0-35-17,0 18 1,-18-53 0,1-18-1,-1 53 1,18 88-1,0 0 1,0 1-16,0 17 16,18 17-1,17-34 1,-35-19-16</inkml:trace>
  <inkml:trace contextRef="#ctx0" brushRef="#br0" timeOffset="159675.25">28099 12347 0,'-18'-17'0,"18"-1"16,-18-17 0,18 17-1,-17 0-15,17 1 16,-35 17 0,-18 0-1,0 53 1,17 0-1,-16 35 1,34 18 15,36-1-15,52-34 0,1-53-1,70-18 1,0 0-1,-71-18 1,-52 18 0,-18 18-16,-35 17 15,-71 18 1,18-18 0,17-17-1,54-18 1,-1-18-1,53-70 17,36-36-17,-1 54 1,54-18 0,-54 70-1,-52 36 1,0 70-1,-18-18 1,0-34-16,0 34 16,17 18-1,36-52 1,-18-36 0,-17-18-16</inkml:trace>
  <inkml:trace contextRef="#ctx0" brushRef="#br0" timeOffset="159809.04">28381 12294 0,'0'0'31,"-71"-17"-31,54-1 16,52 18-1,0 18 1</inkml:trace>
  <inkml:trace contextRef="#ctx0" brushRef="#br0" timeOffset="160310.13">28593 12506 0,'-18'0'16,"36"0"-16,-54 0 0,36-18 15,-35-17-15,35-18 16,35 0-1,1 36 1,52-19 0,-35 19-16,35-1 15,0 36 1,-70 52 0,-54 18-1,19-35-15,-18 18 16,-1 35-1,36-53 1,0-18 0,36-17-1,-1-1 1,18 18 0,-18 1-1,0 17 1,-35-18-1,0 0 17,-35 1-17,-18-19 1,-17-17 0,-36-17-1,53-19-15</inkml:trace>
  <inkml:trace contextRef="#ctx0" brushRef="#br0" timeOffset="160743.37">29122 12629 0,'-18'-17'0,"36"34"0,-36-52 15,1 18-15,-1-19 16,18 1-16,-18 17 31,18 1-15,18 34-1,0 1 1,17 17 0,0-17-1,18-18 1,-35-35-1,-1 17-15,1-35 16,-36-18 0,-17 54-1,-18 52 1,0 0 0,0 71-1,53-18 1,53-17 15,18-36-15,52-17-16</inkml:trace>
  <inkml:trace contextRef="#ctx0" brushRef="#br0" timeOffset="161043.57">29633 12100 0,'0'0'0,"-17"-17"0,-1-1 16,-17-35-1,17 53-15,1-18 16,17 1 0,-18 52-1,0 36 16,1 17-15,-1 35 0,18 18-1,35 1 1,71-72 0,-71-52-16</inkml:trace>
  <inkml:trace contextRef="#ctx0" brushRef="#br0" timeOffset="161462.57">29774 12330 0,'-17'-18'16,"34"36"-16,-52-36 0,18 0 0,-1 18 15,0 0-15,18-17 16,-17 17-1,34 35 1,19 0 0,16 18-1,-16-53 1,17-18 0,0-34-1,-18-19 1,-35 18-1,-35 35 1,-54 36 0,-16 53-1,34 17 1,71-18 0,35 1-1,89-18 16,17-53-15</inkml:trace>
  <inkml:trace contextRef="#ctx0" brushRef="#br0" timeOffset="161728.23">30180 11942 0,'-35'0'15,"70"0"-15,-88 0 0,18-18 0,17 18 16,1 0-16,34 0 31,1 18-31,88 17 32,0 18-32,-1 53 31,-87 17-16,-71 36 1,0-71-16</inkml:trace>
  <inkml:trace contextRef="#ctx0" brushRef="#br0" timeOffset="162314.14">30551 11889 0,'-18'0'0,"36"0"0,-54-18 16,36 0 0,0 1-1,-17-1 16,17 0-15,35 18 0,18 36-1,-36-19-15,36 54 16,0 123 0,-35 18-1,-53-18 1</inkml:trace>
  <inkml:trace contextRef="#ctx0" brushRef="#br0" timeOffset="162579.17">31133 12118 0,'-18'-18'0,"36"36"0,-54-36 15,19 1-15,17-1 16,17 18 15,1 0-31,35-18 16,53-17-1</inkml:trace>
  <inkml:trace contextRef="#ctx0" brushRef="#br0" timeOffset="162728.6">31238 12312 0,'-17'18'16,"34"-36"-16,-52 36 0,53-36 15,-1 0 1,54 1-16</inkml:trace>
  <inkml:trace contextRef="#ctx0" brushRef="#br0" timeOffset="163280.14">31750 11712 0,'-18'-17'0,"36"34"0,-71-52 16,35 17-16,18-17 15,18 17 1,35 36 0,-35 17-1,-1 1 1,-17 34-1,18 71 1,-18-17 0,35-54-1,0-52 1,18-53 0,-17-54-1,-1-34 1,-35 52-1,18 36-15,-18 0 16,0 53 0,0 34-1,35 37 1,0-36 0,53-1 15,1-69-16,-54-36 1,-53-53 0,-17 18-1,-18 0 1,35 70 0</inkml:trace>
  <inkml:trace contextRef="#ctx0" brushRef="#br0" timeOffset="163863.6">32367 11748 0,'18'-18'16,"-18"-17"-16,-18 88 0,36-124 16,-18 18-1,0 0 1,-18 71-1,18 17 1,0 0-16,18 54 16,0 16-1,17-16 1,-17-54 0,-18-53-1,-18-35 1,-17-70-1,35-36 1,0 71 0,0 35-16,17 0 15,1 18 1,17 35 15,18 35-15,0 18-1,-35-35-15,-1 52 16,-34 18 0,-54 1-1,36-37 1,0 1 0,35-35-1,17-18 1,36 0-1,18 0 1,-54 0-16,36 0 16</inkml:trace>
  <inkml:trace contextRef="#ctx0" brushRef="#br0" timeOffset="164197.29">32632 11483 0,'18'-18'0,"17"18"0,-88 18 0,123-53 16,-52 35-16,17-18 16,1 0-1,-36-17 1,17 53 15,1 17-15,0 71-1,-1-36 1,1-17 0,-18 18-1,18 17 1,-18-35-16</inkml:trace>
  <inkml:trace contextRef="#ctx0" brushRef="#br0" timeOffset="164499.29">32985 11307 0,'17'0'0,"-34"0"16,34-18-16,-17 36 47,0-1-47,0 1 15,36 70 1,-19-17-1,1-36-15,17 35 16,0 19 0,-17-36-1</inkml:trace>
  <inkml:trace contextRef="#ctx0" brushRef="#br0" timeOffset="164698.23">32967 11430 0,'0'0'0,"-18"-18"0,1 18 0,-1-17 16,18-1-1,0 0-15,53-17 32,53 0-17,-36 17 1,-34 18-16</inkml:trace>
  <inkml:trace contextRef="#ctx0" brushRef="#br0" timeOffset="165014.34">33249 11254 0,'36'-36'31,"-19"19"-31,1 34 32,-18 1-17,0 17-15,18 36 32,-18-36-32,0 36 15,17 34 1,18-16-1,1-36 1,34-36 0,-17-34-1,-35-1-15,-1 0 0</inkml:trace>
  <inkml:trace contextRef="#ctx0" brushRef="#br0" timeOffset="165182.87">33320 11465 0,'0'0'0,"-18"0"0,-17 0 16,17 0-16,36-17 47,53-19-32,17-17 1</inkml:trace>
  <inkml:trace contextRef="#ctx0" brushRef="#br0" timeOffset="165364.87">33267 11218 0,'-35'0'16,"70"0"-16,-88 0 0,0 0 16,35 0-16,-17 0 15,18 0 1,69-17-1,90-1 1,-37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21:23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20179 6315 0,'0'-36'16,"0"72"-16,0-107 0,0 54 16,35-1-1,0 0 1,-17 18-16,35 0 16,35-35-1,0 53 1,-17 70-1,-53 53 1,-71 0 0,-124 71-1,-17-36 1,53-35 0,123-70-1,124 17 1,71-18 15,17-34-15,-71-1-1,-105 0 1,-71 89 0,-53 35-1,18 35 1,53-53-1,-1 88 1,1 18 0,17 0-1,18-106 1,-17-70-16,-18 52 16,-89 53 15,-35 1-16,1-36 1,87-71 0,18 1-1,35-53-15,1-18 16,17-36-16</inkml:trace>
  <inkml:trace contextRef="#ctx0" brushRef="#br0" timeOffset="536.76">21272 5151 0,'0'-18'0,"0"36"0,18-54 0,0 36 31,-18 36-15,0 52-1,-18 0 1,-17 53 0,-18 18-1,35-89 1,18-34-16</inkml:trace>
  <inkml:trace contextRef="#ctx0" brushRef="#br0" timeOffset="766.98">20849 5345 0,'-35'-18'16,"70"36"-16,-70-54 0,17 19 0,18-1 15,0-17-15,36 17 16,16-17 0,-16 17-16,122-17 15,-16 0 1,105-1 0,-124 19-1</inkml:trace>
  <inkml:trace contextRef="#ctx0" brushRef="#br0" timeOffset="1051.35">22278 5045 0,'0'-18'15,"0"36"-15,18-71 0,-18 35 16,0-17-16,-18 0 16,18 35-1,0 70 1,0 36 0,0-53-16,-18 88 15,-35 71 1,36-159-16</inkml:trace>
  <inkml:trace contextRef="#ctx0" brushRef="#br0" timeOffset="2001.67">25559 5962 0,'-18'-18'0,"36"36"0,-36-18 16,36 0-1,35 0 1,-18 0-16,36-18 16,70 18-1,-18 36 1,-70 34-1,-35 89 1,-54 53 0,-87-18-1,-1-71 1,72-52 0,-54 52-1,53-70-15,-18 53 16,54 17-1,105-70 1,18-35 0,70-18-1,0 0 1,-52 35 0,-89 71-1,-70 0 1,-106 123-1,-53 53 1,53 71 0,105-88-1,89 123 1,53-35 15,-53-36-15,-71-141-1,-17-87-15,-35 16 16,-125 1 0,125-106-16,-89-17 15,-123-72 1,123 1 0</inkml:trace>
  <inkml:trace contextRef="#ctx0" brushRef="#br0" timeOffset="2621.21">26705 4974 0,'18'-17'0,"-18"-1"16,-18 53-16,54-70 15,-36 53 1,0 70-1,0 0 1,-18-18-16,0 89 16,-17-53-1,17 0 1</inkml:trace>
  <inkml:trace contextRef="#ctx0" brushRef="#br0" timeOffset="2853.4">26370 5098 0,'-18'-18'16,"36"36"-16,-36-54 0,1 19 15,17-19-15,0 19 0,-18-18 16,36-18-1,-1 53-15,36-36 16,89 1 0,-1 17-1</inkml:trace>
  <inkml:trace contextRef="#ctx0" brushRef="#br0" timeOffset="3386.98">27675 4939 0,'0'0'16,"18"0"-16,17 0 0,-17-18 16,0 1-16,-18-1 15,-18 53 16,0-17-31,-52 17 16,-71 0 0,17-35 15,54 0-31,-54-35 16,1-18-1,87-17 1,107-1-1,70 36 1,-17 35 0,-54 17-16,36 36 15,-18 71 1,-158 35 0,-54-36-1,-123 1 1,53-36-1,106-53 1,106-17 0,123-1 15,0 1-15,18 0-16</inkml:trace>
  <inkml:trace contextRef="#ctx0" brushRef="#br0" timeOffset="6809.73">27905 7091 0,'0'0'0,"0"-18"0,17 1 16,-17-1-1,0 0-15,18 1 16,-18-1-1,0 0-15,0 1 32,0 34 30,0 1-62,0 0 16,0 105-1,-35 71 1,-1-35 0,-34 141-1,-1 0 1,36-106 0,35-106-16,0 123 31,0-122-31,18-36 15</inkml:trace>
  <inkml:trace contextRef="#ctx0" brushRef="#br0" timeOffset="7644.29">28258 6738 0,'0'0'16,"0"-18"0,17 18-16,1 0 15,17-17 1,106-1 0,0 1-1,-53-1-15,89-17 16,-89 35-16,106-36 15,-88 19-15,53-1 16,70-17 0,-70 17-1,-106 0 1,-18 18 0,-35 18 30,0 0-30,0-1-16,-18 54 16,1-36-16,-36 53 15,-53 124 1,-53 88 0,71-71-1,-53 142 1,53-36-1,70-35 1,18-142 0,0-87-16,0 88 15,0-106 1,-53-18 15,-70-70-15,17-1-1,-159-52 1,-70 18 0,-18 17-1,159 35 1,18 36 0,123-1-1</inkml:trace>
  <inkml:trace contextRef="#ctx0" brushRef="#br0" timeOffset="8926.42">28734 7003 0,'0'-18'16,"0"36"-16,0-54 0,17 36 16,-17-17-1,0-1 1,-17 18 15,-1 18-15,-52 17-1,34 0 1,19-17-16,-1 35 16,0 35 15,54-35-16,34 0 1,1-53 0,-36 0-16,36-35 15,-1-54 1,-35 1 0,-70 0-1,-18 70 1,-53 54-1</inkml:trace>
  <inkml:trace contextRef="#ctx0" brushRef="#br0" timeOffset="9477.79">28646 7902 0,'17'-17'0,"-34"34"0,34-52 16,1 0-16,-18 17 0,0-17 15,0-18 1,0 35 0,-18 18-1,1-17 1,-19 17 15,1 17-15,17-17-16,-17 35 15,0 18 1,35 0 0,35 0-1,18-35 1,53-18 0,0-53-1,-71 35-15,-17-35 16,-36-52-1,-35 69 1,-53 19 0,53 34-16</inkml:trace>
  <inkml:trace contextRef="#ctx0" brushRef="#br0" timeOffset="10061.03">28469 8167 0,'18'-18'15,"-36"36"-15,36-53 0,-1 17 16,1 0-16,-18 1 16,18 17-1,-18-18 1,0 0-1,-18 18 1,0 0 0,-17 0-1,0 36 1,0 17 0,17 17-1,18-35 1,18 18-1,52-17 1,36-54 0,-35-17-1,-54 17 1,36-35 0,-53-35-1,-53 35 1,-35 35-1,53 36-15</inkml:trace>
  <inkml:trace contextRef="#ctx0" brushRef="#br0" timeOffset="10728.27">28399 8484 0,'17'0'15,"-34"0"-15,34-17 0,-34 17 47,-1 17-16,0-17-31,18 18 16,-17 0-16,17-1 16,-18 1-1,36 17 1,-1-17 0,1-1-1,0-17-15,-1-17 16,1-19-1,-18 1 1,-35 18 15,-1-1-31</inkml:trace>
  <inkml:trace contextRef="#ctx0" brushRef="#br0" timeOffset="15984.97">18380 6703 0,'0'0'0,"0"-18"0,17 1 32,-17-1-17,18 18 1,-18-18-1,0 36 1,0 17 0,0 18-1,-18-18-15,-17 124 32,17 0-17,-34 123 1,-1 0-1,17-123 1,19-88-16,-19 17 16,36-35-16,-17 0 15,-1-36-15</inkml:trace>
  <inkml:trace contextRef="#ctx0" brushRef="#br0" timeOffset="16918.28">18468 6562 0,'35'0'0,"-70"0"0,123 0 0,-35 0 16,18-18-16,-1 18 15,159-18 1,-176 1-16,53 17 16,-18 0-1,-70 17 1,-36-17-1,1 18 1,-1 0 0,18-1-1,0 1 1,-18 53 15,-17 34-15,-18 36-1,18 89 1,35 17 0,0-53-1,18 35 1,-18-53 0,0-105-1,-36 17 1,-69-53-1,-37-17 1,-34-18 0,-18 18 15,88-18-31,-35 0 31,71 0-15,52 0-16</inkml:trace>
  <inkml:trace contextRef="#ctx0" brushRef="#br0" timeOffset="18806.25">18468 5486 0,'-18'-18'0,"36"36"0,-53-54 15,17 19 1,18-1-16,-18 18 15,18-17 1,0 34 15,0 18-15,0 36-16,0 0 16,0-36-1,-17 35 1,-1 36-1,0-53 1,18-35 0,18-54 15,35-34-15,35-18-1,-17 17 1,-36 54-16,36-36 15,-54 53 1,-17 35 0,0 35 15,0-17-15,0-17-16,18 17 15,17 17 1,53-52-1,-17-36 1,-18-17 0,0-71-1,-53-17 1,-18 17 0,-17 70-1,0 54 1,17-18-16,0 35 15</inkml:trace>
  <inkml:trace contextRef="#ctx0" brushRef="#br0" timeOffset="19271.48">19050 5609 0,'0'0'31,"18"-35"-31,-1 35 0,19-18 0,16 18 16,37-17-1,-36 52 1,0 18 0,-53 35-1,-36 0 17,-17-53-17,36-17-15,-54 17 16,53-35-1,18-17-15,0-1 16,18-52 0,35-36-1,18 53 1,-1 0 0,-35 53-1</inkml:trace>
  <inkml:trace contextRef="#ctx0" brushRef="#br0" timeOffset="19521.46">19544 5627 0,'18'-18'0,"-1"18"32,-17 18-17,0 17-15,0-17 0,0 52 16,-35 36 0,35-71-16</inkml:trace>
  <inkml:trace contextRef="#ctx0" brushRef="#br0" timeOffset="19956.32">19808 5362 0,'0'-17'31,"0"34"-31,18 1 16,-18 35-1,18 35 1,-18-35-16,-18 53 15,-17 35 1,17-71-16</inkml:trace>
  <inkml:trace contextRef="#ctx0" brushRef="#br0" timeOffset="20138.98">19579 5733 0,'18'-18'0,"-36"36"0,53-36 0,-17 0 15,17 1-15,1 17 16,87-36 0,-88 36-16</inkml:trace>
  <inkml:trace contextRef="#ctx0" brushRef="#br0" timeOffset="20656.03">19897 5680 0,'0'0'0,"0"-18"15,0 36 17,0-1-17,17-17 1,-17 18-16,18-18 16,-18 18-16,18-18 15,34 0 1,1-18-1,0-17 1,-35-18 0,-36 35-1,-17-17 1,-36 17 0,1 54-1,52-36-15,-35 35 16,0 35 15,53 1-15,18-1-1,17-34 1,-17-19-16,53 19 16,52-19-1,-105-34-15</inkml:trace>
  <inkml:trace contextRef="#ctx0" brushRef="#br0" timeOffset="21023.72">19562 5415 0</inkml:trace>
  <inkml:trace contextRef="#ctx0" brushRef="#br0" timeOffset="21256.62">19562 5433 0,'-18'17'15,"36"-34"-15,-36 52 0,18-17 16,0 17 0,18-17 15,17-18-15,-18 0-16,1-18 15,35-35 1,-35 18-1,-18 0 1,-18 35 0,0 0-16,1 17 15,-1 36 1,18-18 0</inkml:trace>
  <inkml:trace contextRef="#ctx0" brushRef="#br0" timeOffset="26695.28">18750 6791 0,'-18'0'0,"36"0"0,-53 0 16,35-18-16,17 1 63,-17-1-48,18 18 1,0 0-1,-1 18 17,-17-1-17,0 19 1,-17 34 0,-19 1-1,19-1 16,-1-34-31,1-19 16,17 1-16</inkml:trace>
  <inkml:trace contextRef="#ctx0" brushRef="#br0" timeOffset="27246.85">18574 7338 0,'0'0'16,"17"-18"-16,-17 0 15,0 1 1,0 34 31,0 1-32,-17 17-15,17 1 16,0-1-16,0 0 31,0 18-31,-18-35 16</inkml:trace>
  <inkml:trace contextRef="#ctx0" brushRef="#br0" timeOffset="27880.59">18521 7655 0,'0'0'0,"17"18"31,-17 0-16,0-1 1,18 1-16,-18-1 16,0 1-1,0 17 1,0-17-16</inkml:trace>
  <inkml:trace contextRef="#ctx0" brushRef="#br0" timeOffset="28431.23">18538 7990 0,'18'-17'16,"-18"34"31,0 1-32,0 0-15,-18 17 16,18-17-1,0 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24:5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21872 7091 0,'36'-18'0,"-72"36"16,124-53-16,-35 17 0,-17 0 15,-1 1-15</inkml:trace>
  <inkml:trace contextRef="#ctx0" brushRef="#br0" timeOffset="453.07">22154 7003 0,'-35'35'16,"-35"18"-1,-124 123 1,-36 54 0,107-54-1,758-846-15,-618 670 0,-722 758 0,634-617 16,36 36-1,53-1 1,35-17 0,17-1-1,-35-52 1,1 35 15,-36-17-15,-36 17-1,19 35 1,-1-52 0,18-54-16,18 89 15,-1-71-15,19 71 16,-1 53 0,-35-89-1,-18-87-15,-35 52 16,-105 0-1,-54-35 1,0-35 0,71-1-1,-35-34 1,52-36 0</inkml:trace>
  <inkml:trace contextRef="#ctx0" brushRef="#br0" timeOffset="984.89">22472 5009 0,'-35'-17'0,"35"-1"15,35 53-15,-106-70 0,71 70 16,0-17 0,0 106-16,-17-19 15,-19 107 17,-16 0-17,16-89 1,19-70-16,17 18 0</inkml:trace>
  <inkml:trace contextRef="#ctx0" brushRef="#br0" timeOffset="1200.31">21802 5380 0,'-36'-18'0,"72"36"0,-89-36 15,35 1-15,0 17 0,36-36 16,17 1 0,124 0 15,88-1-15,-53 19-16</inkml:trace>
  <inkml:trace contextRef="#ctx0" brushRef="#br0" timeOffset="1451.39">22913 5256 0,'0'0'15,"18"0"-15,-1 0 0,1-35 16,17 0-1,-17 70 1,-36 106 0,-35 71-1,0-53 1,18-1 0</inkml:trace>
  <inkml:trace contextRef="#ctx0" brushRef="#br0" timeOffset="2469.11">28646 7285 0,'-18'-53'0,"36"106"0,-18-124 15,17 36-15,1 35 0,-1-18 16,54 18-1,35-17 1,0 17 0,-53 35-1,-36 71 1,-87 53 0,-107 35-1,19-53 1,87-71-16,-123 142 15,71 0 17,105-71-17,71 35 1,53-70 0,-36-71-16,89 36 15,53-1 1,-71-17-1,-124 18 1,-70-1 0,18-34-16,-53 52 15,-71 88 1,36 71 0,87-70-1,19-89-15,-1 159 16,1-106-1,-1 18 1,-53-89 0,-34-52 15,16-36-15,-69-52-1,34 17-15</inkml:trace>
  <inkml:trace contextRef="#ctx0" brushRef="#br0" timeOffset="2971.17">29333 5662 0,'0'-18'0,"0"36"0,18-53 0,-18 17 16,0 1-16,18 17 15,-18 52 1,-18 72 0,-52 88 15,17-36-15,17-105-16,1 87 15,0-17 1</inkml:trace>
  <inkml:trace contextRef="#ctx0" brushRef="#br0" timeOffset="3186.38">28857 5786 0,'-17'0'0,"34"0"0,-34-18 16,-1 18-16,18-18 31,18 18-31,52 0 16,71 0-1,89 0 1,-160 18-16</inkml:trace>
  <inkml:trace contextRef="#ctx0" brushRef="#br0" timeOffset="3654.94">30603 5768 0,'36'18'16,"-72"-36"-16,125 36 0,-72-18 0,19 0 16,-1 0-16,-17 0 15,-1 0-15,18 17 16,-70 1-1,-124-18 17,-17 0-17,105 0-15,-87-18 16,105 1-16,0-1 16,70-17-1,89-1 1,18 19-1,70 34 1,-35 19 0,-124 69-1,-106 1 1,-105 53 0,105-88-16,-52 34 15,35 37 1,123-37-1,53-52 17,-17-35-32,70 17 0</inkml:trace>
  <inkml:trace contextRef="#ctx0" brushRef="#br0" timeOffset="4538.3">18045 6967 0,'0'-35'0,"0"70"0,-18-88 0,18 36 15,-18-18-15,18 17 16,-17-17-16,17 17 31,35 53-15,-17 106-1,-36 18 1,-53 212 0,-34 105-1,-19 18 1,54-194-1,-19 52 1,19-175 0,34-142-1</inkml:trace>
  <inkml:trace contextRef="#ctx0" brushRef="#br0" timeOffset="5204.42">17868 6985 0,'35'35'16,"-87"-123"-16,69 141 0,-52-159 0,17 53 15,18 18-15,18-53 16,88 0-1,53 35 1,-18 35 0,-71 0-16,107 1 15,158-36 1,35-18 0,-70 18-1,-177 36 1,-17 34 15,-88 54-15,-36 88-1,-35 52 1,0-17 0,-17 159-1,-18 35 1,35-17-1,18-142 1,-18 88 0,17-193-1,19-71 1,-36-53 0,-35-18-1,17 18 1,-123-17-16,-247 17 31,-88 17-15,88 18-1,247-17 1,35-18 0,141-18-16</inkml:trace>
  <inkml:trace contextRef="#ctx0" brushRef="#br0" timeOffset="5740.24">18627 6879 0,'0'-17'0,"17"17"16,-34 17 15,-1-17-15,0 18-16,1 17 15,-1-35-15,-17 53 16,0 18 0,35 17-1,35-35 16,-18-36-31,54-17 16,70-35 0,-17-88-1,-54-1 1,-87 71 0,-1 18-16,-53 35 15,-52 35 1,70 0-16</inkml:trace>
  <inkml:trace contextRef="#ctx0" brushRef="#br0" timeOffset="6155.67">18785 7549 0,'0'-17'0,"0"34"0,0-52 16,0 18-16,0-19 15,0-17 1,-35 18 0,0 53-1,-36 35 1,18 0-1,36-18-15,-19 53 16,19 18 0,34-71-16,36 18 15,53-18 1,35-88 15,-70 0-31,-36-88 31,-70 36-15,-89 69 0,71 72-16</inkml:trace>
  <inkml:trace contextRef="#ctx0" brushRef="#br0" timeOffset="6523.81">18556 8202 0,'35'-18'0,"-70"36"0,88-71 16,-53 36-16,18-1 16,-18-17-16,-36 17 15,-34 53 16,17 1-15,18 34 0,52 36-1,89-36 1,35-52 0,-70-53-1,-36-36 1,-70 1-1,-71 17 1,0 53 0</inkml:trace>
  <inkml:trace contextRef="#ctx0" brushRef="#br0" timeOffset="8145.12">19032 6650 0,'0'0'0,"-17"-18"16,17 1-16,-18 17 16,18-18-16,0-17 15,0 17-15,18 0 16,-18 1-1,0 34 1,0 19 0,0 17-1,0 35 17,-18-35-17,0-18-15,-17 53 16,0 36-1,35-19 1,0-69 0</inkml:trace>
  <inkml:trace contextRef="#ctx0" brushRef="#br0" timeOffset="9744.06">30639 7761 0,'0'-18'16,"0"36"-16,17-53 0,-17 17 15,0 1-15,0-1 0,18 0 16,-18 1 0,0 34 15,0 54-16,-35-1 1,17-17-16,-17 71 16,-89 140-1,19 54 1,16-54 0,72-140-1,17-71-15,0 0 16</inkml:trace>
  <inkml:trace contextRef="#ctx0" brushRef="#br0" timeOffset="10495.52">30533 7708 0,'0'-35'15,"0"70"-15,18-105 0,-1 34 0,-17 1 16,18 17-16,17-34 16,36-37-1,52 36 1,89 0-1,105 18 17,54 18-17,-142 17 1,89-36 0,-177 19-1,17-19 1,-69 19-1,-54 17 1,-18 0 0,-17 35-1,-17 53 1,-36 53 0,18-17-1,-54 87 1,-52 72-1,-35 87 1,-18 18 0,123-176-1,18-36 1,53-88 15,0-70-15,-35-36-1,-18-34 1,-123-19 0,-142-17-1,-87 0 1,122 52 0,142 36-16,-88 0 15,53 36 1,140-19-16</inkml:trace>
  <inkml:trace contextRef="#ctx0" brushRef="#br0" timeOffset="178863.87">8167 9948 0,'-35'-17'0,"70"34"0,-88-52 31,53 17-15,18 18 0,-18-17-16,17 17 0,1 0 15,-18-18 1,17 0 46,1 18-46,17-17 0,-17-1-1,0 18-15,-1-17 16,-17 34 31,0 1-32,18-18 17,-18 17-32,0-34 46,-18 17-30,18-18 15,-17 18 219,-1 0-203,18-17-47,0-1 47,0 36 109,0-36-78,18 18-78,-18-18 16,17 18 0,1 0 15,-18 18 16,0 0-16,0-1-15,0 1-16,0-1 15,0 19 1,0-19 0,0 1-16,0 0 15,0-1-15,0 1 16,0 35-1,0 0 1,0-18 0,0-17-16,0 17 15,0 0 1,0 1 0,0-19-1,0 1 16,-18-18 16,18 17-31,-17-17 0,-1-17-1,18-1 1,0 1 15,0-1-15,0 0-1,0 1 1,18 17 0,-18-18-16,0 0 15,0 1 1,0-19-1,0 1 17,0 18-17,0-19 1,17 1 0,1 0-1,-18 17 1,0 0-16,0 1 15,18 17-15,-18-18 16,0 0 0,17 1-1,-17-1 1,18 18-16,-1-17 16,1-1-1,17 0 16,-17 1-15,-18-1 0,18 18-16,-18-18 31,17 18-31,1 0 47,0 0-16,-18 18-31,17 0 16,1-1-1,-18 1 1,17 17 0,1 0-1,0 1 1,-18-1-1,17 0 1,-17 18 0,0-35-16,0 17 15,0 36 1,0-36 0,0 18-1,-17-18 1,-1-17-1,18-1 1,0 1 0,0-36 31,0 1-32,0-1-15,-18 18 0,18-53 31,0 18-15,0-18 0,36 18-1,-19 0 1,-17-18 0,0 0-1,18 0 1,-18 35-1,18 0-15,-1 1 16,19-1 0,17-17-1,-18 35 1,0-18 0,-17 18-1,17 0 1,0 18 15,1 17-15,-19-17-16,1 17 15,35 18 1,-18 18 0,-17 17-1,-1-35 1,-17-18-16</inkml:trace>
  <inkml:trace contextRef="#ctx0" brushRef="#br0" timeOffset="180636.24">8096 8308 0,'0'-18'31,"-17"36"0,17 0-15,-18-18 0,18 17-1,0 1 1,0-36 46,0 1-30,0-1-17,0 0 1,0 1 0,-18-1 46,1 18-31,-1 0-31,0-18 16,1 18 0,-18 18-1,-1 0 1,19-18-1,-36 35 1,35-17-16,-17 17 16,-18 53-1,35 0 1,18-17 0,18-54-16,35 72 15,0-54 1,53-17-1,17-36 1</inkml:trace>
  <inkml:trace contextRef="#ctx0" brushRef="#br0" timeOffset="181217.43">8378 8061 0,'0'-18'16,"0"36"-16,0-53 0,0 17 15,-17 0 1,17 1-16,-18 70 31,1 35-15,-1-18-1,18-17-15,-18 88 16,18-52 0,0 16-1,0-52 17,0-35-17,0-36 16,0-17-15,0 17-16,18-17 16,0-18-1,17 0 1,18 18 0,-36 35-1,1 0-15,0 18 16,-18 35-1,17 35 1,-17 18 0,18-53-1,0-18 1,34-35 15,1-35-31</inkml:trace>
  <inkml:trace contextRef="#ctx0" brushRef="#br0" timeOffset="181932.83">8784 8290 0,'0'0'0,"0"18"46,0 0-46,0-1 16,18 1 0,-18-1-16,17 1 0,1 17 15,-18-17 1,35 0 0,18-36-1,-17-17 1,-1-1-1,-35 1-15,0 0 16,-18 0 0,1 17-16,-36 18 15,-36 18 1,19 17 0,-1 53-1,54 18 1,34 0-1,54-18 17,52-53-32,-34-35 15,52-88 1,-18-35 15,-70 34-15,0-34-1,-53 52 1,-53 54 0,18 17-1,17 17-15,-70 19 16,35 17 0,0 35-1,35 35 1,36-52-1,-18-36-15,35 36 16,54-1 0,16-35-1,-34-70 1</inkml:trace>
  <inkml:trace contextRef="#ctx0" brushRef="#br0" timeOffset="182167.45">9507 8114 0,'0'-18'0,"0"36"0,-17-53 15,17 52 17,0 19-17,0 52 1,0 35-1,0 18 1,0-35 0,17-71-1</inkml:trace>
  <inkml:trace contextRef="#ctx0" brushRef="#br0" timeOffset="182435.08">9684 8414 0,'0'-53'16,"0"106"-16,17-177 15,1 89-15,-18 0 16,-35 52 15,-18 36-15,0 0 0,35-35-16,-17 17 15,0 18 1,52 0-1,19-18 1,17 0 0,-36-17-1,36 17-15,0 1 16</inkml:trace>
  <inkml:trace contextRef="#ctx0" brushRef="#br0" timeOffset="182685.75">9842 8625 0,'0'0'0,"18"0"15,0 0 1,-1-17 0,1 17-16,35-18 15,0 0 1</inkml:trace>
  <inkml:trace contextRef="#ctx0" brushRef="#br0" timeOffset="183138.16">10372 8326 0,'0'-18'0,"0"36"0,0-54 0,0 19 15,0 34 1,0 1 0,0 35-1,-18 88 1,18-35 0,0 35-1,18-71 1,-1-34-1,1-72 1,0-34 0,-18 17-16,0-88 15,0-71 1,-18 36 0,0 123-1,18 18-15,18 17 16,0 0-16,70 18 31,-18 0-31</inkml:trace>
  <inkml:trace contextRef="#ctx0" brushRef="#br0" timeOffset="183335.34">10195 8449 0,'0'0'0,"-17"0"0,17-18 16,17 1-1,89-36 1,53 35 0,-106 1-16</inkml:trace>
  <inkml:trace contextRef="#ctx0" brushRef="#br0" timeOffset="183969.55">10848 8343 0,'0'-17'16,"-18"-36"15,18 35-31,-17 18 15,-1 18 1,-17 17 0,-1 0-1,36 0-15,-17 18 16,17 18 0,35-36-1,18-17 1,-18-53-1,1-18 1,-1-18 0,-18 18 15,-17 88 0,18 54-15,17-19-1,1-35 1,-19-17-16,36 0 16,-35-18-16,35-18 15,-18-17-15,0-18 16,18-71 0,-53 54-1,0 35-15,0 17 16,-35 18-1,0 71 1,17 34 0,36 19 15,-1-71-15,1-18-16,17 0 15,-17-35-15</inkml:trace>
  <inkml:trace contextRef="#ctx0" brushRef="#br0" timeOffset="184104.54">11254 8149 0,'0'0'0,"-18"-17"0,0-1 16,18 0-16,-35 1 16,35 34 15</inkml:trace>
  <inkml:trace contextRef="#ctx0" brushRef="#br0" timeOffset="184452.3">11430 8096 0,'18'-17'16,"-36"34"-16,36-52 0,-18 17 0,17 1 15,1-1 1,0 18 0,-18 35-1,17 54 1,1 34-1,-1-17 1,19 53 0,-1-36 15,-17-35-15</inkml:trace>
  <inkml:trace contextRef="#ctx0" brushRef="#br0" timeOffset="184839.27">11906 7990 0,'0'-17'15,"0"34"-15,0-52 0,0 18 16,0-1-1,-17 36 1,-36 34 0,0 54-1,35-35 1,18-18-16,0 17 16,53 54-1</inkml:trace>
  <inkml:trace contextRef="#ctx0" brushRef="#br0" timeOffset="185053.77">12365 8026 0,'0'0'15,"0"-18"-15,0 0 16,0 36-1,17 35 1,19 53 0,-36 35-1</inkml:trace>
  <inkml:trace contextRef="#ctx0" brushRef="#br0" timeOffset="186158.25">13423 8308 0,'0'0'0,"-17"0"16,-36 18-1,-36-18 1,37 17 0,16 1-16,-17 35 15,53-18 1,36 53 0,-1-17-1,18 17 1,0 0-1,-36-35 17,-34 0-17</inkml:trace>
  <inkml:trace contextRef="#ctx0" brushRef="#br0" timeOffset="186822.31">13353 7885 0,'0'0'0,"17"0"0,-17-18 15,18 0 1,0 18-16,-1 0 16,1-17-1,-1 17-15,-17 17 31,0 1-31,0 17 16,0 71 0,0-18-1,0-35-15,18 71 16,-18-71-16</inkml:trace>
  <inkml:trace contextRef="#ctx0" brushRef="#br0" timeOffset="187873.37">9313 9754 0,'18'0'0,"-36"0"0,71 18 0,-35-18 16,17 0-16,-17 18 15,35-1 1,-36-17-16,19 18 16,-19-18-16,19 17 15,34-17 1,1-35 0,-54-18-1,-52 18 1,-53 17-1,-18 18 1,35 36 0,54-19-16,-36 71 15,35-17 1,36 35 0,35-18 15,0-35-16,-18-35-15,0-1 0</inkml:trace>
  <inkml:trace contextRef="#ctx0" brushRef="#br0" timeOffset="189392.12">9790 9772 0,'0'-18'0,"0"36"0,17-53 15,-17 17-15,0 0 16,0 1-16,18-1 16,-1 18-16,19 0 15,34 53 1,1 35 15,-36 0-31,-52 36 31,-19-36-15,19-70-16,-1-1 16,18-70 15,0 18-31,0-53 16,0-53-1,18 0 1,-1 88-1,1 35-15,17 18 16,71 53 0,-18 53-1,-17 35 1,-71-53 0,0 18 15,-18-53-16,-17-53 1,17-35 0,18 17-16,-17-52 15,-1-72 1,36 19 0,17 52-1,35 54 1,-17 52-1,53 36 1,-18 52 0,-35-52-1,-53 52 1,0-88 0,-17 36-1,17-18 1,17-53-1,19-35 1,69-54 0,1-34-1,-18-1 1,-35 71 0,-17-17-1,-36 35 1,-53 52-1,0 54 1,17-18 0,19 70-1,17-17 17,35-18-17,0-52 1,-17-19-16,53-17 15,34-17 1,-34-54 0,-36-70-1,-70 35 1,-36-17 0,-17 70-1,18 88 1,34 18-1,19 53 1,52-71 0,-17-35-1,52 18-15,36-36 16,-35-17 15,17-1-15,0-17-1,-17 53 1,-19 0 0,-34 18-16,35 53 15,-18-1 1,-17 54 0,-18-18-1,0-54 1,-18-34-16,1 0 15,-54-36 1,1-35 0,34-17-1,19 17 1,17-35 0,35-36-16,71 18 31,17 71-16,1 35 1,-71 18 0</inkml:trace>
  <inkml:trace contextRef="#ctx0" brushRef="#br0" timeOffset="189993.74">11959 9913 0,'0'-18'15,"0"36"-15,0-71 0,0 35 16,0-34 0,-17 16-1,17 19 1,17 17-1,1 35 1,17 35 0,-17 36-1,17-35 1,-17-36-16,17 18 16,18-35-1,17-36 1,-34-70-1,-1-36 1,-35 36 0,0-18 15,-18 71-15,1 35-1,-1 35 1,0 71-1,1-53-15,17 53 16,0 70 0,0-52-1,0-71-15,-18 35 16,-35 35 0,-35-52-1,-18-53 1,0-36-1</inkml:trace>
  <inkml:trace contextRef="#ctx0" brushRef="#br0" timeOffset="190477.72">12488 10354 0,'-17'0'15,"-1"0"1,36-18 15,-1 18-15,19 0-16,-19 0 16,19 0-16,34 0 15,-17 0-15</inkml:trace>
  <inkml:trace contextRef="#ctx0" brushRef="#br0" timeOffset="191079.54">13070 9860 0,'0'-35'0,"0"70"0,0-123 15,0 53-15,0-18 16,18 17-16,17-69 16,-17 69-1,-36 54 32,18 0-47,-17 35 16,-1-1-16,0 54 15,18-53-15,0 71 16,-17 52 0,17-70 15,0-53-15,0-36-1,0-34 1,0-18-1,0-18 1,0 0 0,17 35-16,1-17 15,53-18 1,34 53 0,19 18-1,-36 34 1,-17 19-1,-89 17 17,-88-17-17,-35-36 1,71-35 0,-1-18-16</inkml:trace>
  <inkml:trace contextRef="#ctx0" brushRef="#br0" timeOffset="192494.81">13776 10019 0,'18'-18'16,"-36"36"-16,36-53 0,-18 17 0,17-17 15,-17 17-15,0-35 16,0 0-1,-17 53 17,-19 18-32,19-1 15,-36 19 1,-35 70 0,35-18-1,53 0 1,17-53-1,71-17 1,1-36 0,-1-52-1,-53 17 1,-17 18-16,-1-36 16,-17 53-1,-17 54 1,-36 52-1,53 18 17,18-36-17,52 1 1,54-54 0,-36-17-1,-53-17-15,18-54 16,-18-88-1,-88-52 1,-53 52 0,36 88-1,35 54 1,52 17 0,54 0-1,-1 17 1,-17 1-16,53 17 15,-53 1 1,35 17-16,0 52 31,-88 19-15,-35-54 0,-35 19-1,-19-1 1,54-18-1,35-17 1,53-35 0,88-36-1,36-35 1,-36-70 0,-106 35-1,-35-53 1,-88 35-1,-18 53 17,53 35-17,35 1 1,36-1 0,0 18-16,17-18 15,88-17 1,18 35-1,-52 0 1,17 53 0,-71 35-1,-88 36 1,0-54 0,-35 54-1,35-36 1,53-35-1,70-36 17,54-34-17,-36-36 1,36-71 0,-72-52-1,-52 88 1,-52 17-1,34 71-15,-17 18 16,-1 52 0,19 72-1,34-54 1,1-53-16,17 53 16,1-17-1,-36-54 16</inkml:trace>
  <inkml:trace contextRef="#ctx0" brushRef="#br0" timeOffset="192631.16">15275 9666 0,'0'0'0,"-17"-35"0,17 0 15,-18-36 1,0 71-1,36 35 1</inkml:trace>
  <inkml:trace contextRef="#ctx0" brushRef="#br0" timeOffset="193449.51">15575 9772 0,'-35'-18'16,"70"36"-16,-105-53 0,-1 17 15,18 0 1,35 54 0,1 52-1,52 35 1,-17-70-1,-1-35-15,54-18 16,35-35 0,-36-18-1,1-36 1,-53 19 0,-18 52-16,-36-17 15,-52 53 1,-18 52-1,36 36 17,52 18-17,53-36 1,71 18 0,35-54-1,18-52 1,-36-70-1,-70-18 1,-53-71 0,-53 18-1,1 53 1,16 52 0,72 36 15,16 36-16,-16-19 1,34 19 0,-34-1-16,16 35 15,-16 36 1,-89 0 0,-71 0-1,54-53 1,-1 0-1,54-18 1,70 0 0,17-35-1,54-35 1,17-18 0</inkml:trace>
  <inkml:trace contextRef="#ctx0" brushRef="#br0" timeOffset="194096.93">16475 9790 0,'0'0'0,"0"-18"0,0-17 15,0-1 1,0 1 0,0 17-1,-18 18 1,-17 36-1,-18 34 1,35 1 0,1-36-16,17 36 15,0 52 1,17-17 0,19-35-1,16-19 16,19-52-15,17-35 0,0-71-1,-52 1 1,-1-72 0,-35 36-1,-35 88 1,-1 35-1,36 54 1,0 17 0,53 17-1,36 18 1,-19 1 0,-52-19-1,-1 18 16,-70-17-15,-35-1 0,18-34-1,-19 17 1,37-36 0,52-34-1,17 17-15</inkml:trace>
  <inkml:trace contextRef="#ctx0" brushRef="#br0" timeOffset="194432.19">17145 10266 0,'0'-18'16,"18"18"-16,-18-17 31,0 34 0,0 1-31,-18-1 16,0 19 0,18-19-16,-17 19 15,-19-1 1</inkml:trace>
  <inkml:trace contextRef="#ctx0" brushRef="#br0" timeOffset="194631.15">17022 10019 0,'-18'0'16,"36"0"-16,-54 0 0,19-18 0,-1 18 15,0 0-15,18 18 31,0 0-31</inkml:trace>
  <inkml:trace contextRef="#ctx0" brushRef="#br0" timeOffset="201640.06">8590 11165 0,'18'0'15,"-36"0"-15,53 0 16,-52 0-1,-1 0 1,18-17-16,-35-1 31,0-17-15,-18 17 0,17 1-1,1 17-15,-18 0 16,-35 35-1,35 18 1,35 35 0,18-17-1,18 34 1,35 1 0,70-53-1,-17-35 1,-53-18-1,88 0 1,-35-53-16</inkml:trace>
  <inkml:trace contextRef="#ctx0" brushRef="#br0" timeOffset="202189.57">8978 10989 0,'0'-18'16,"0"36"-16,-17-53 0,17-1 0,-18 19 16,18-1-16,0-52 15,0 34 1,18 54 0,-18 17-1,0 1 1,0 105-1,-18-18 1,-17 71 0,17-35-1,18-106 1,0-18-16,18-17 16,-1-36-1,19-35 1,-19 0-1,-17 36-15,0-54 16,0-17 0,18 53-1,35 17 1,17 36 15,-17 17-15,-35-17-16,35 34 0,-36-16 15,-17-1 1,-17 36 0,-1-54-1,1 1 1</inkml:trace>
  <inkml:trace contextRef="#ctx0" brushRef="#br0" timeOffset="202940.57">9437 11183 0,'0'0'16,"0"-18"-16,0 36 62,17-18-62,-17 18 0,18-1 16,-18 1-1,18 17 1,-1-17-16,1 0 16,35-1-1,17-52 1,19-18 0,-36 0-1,-53 0 1,-71 35-1,-35 18 1,18 18 0,0 35-1,35 18 1,71-1 0,17 1 15,0-54-31,53 36 15,53 0 1,0-53 0,1-53-1,-37-53 1,-52 18 0,0-35-1,-70 35 1,-36 52-1,17 54 1,-16 35 0,16 35-1,1 18 1,17-36 15,18-34-31,18-1 16,0 0-16,17 1 15,106-19 1,18-52 0,-36 0-1,18-36 1,-105 36-16</inkml:trace>
  <inkml:trace contextRef="#ctx0" brushRef="#br0" timeOffset="203457.52">10672 11042 0,'-18'-71'15,"36"142"-15,-54-177 0,19 53 16,-1-17 0,18 17-1,0 35 1,0 53 0,0 54 15,-18 87-16,18-53 1,0-70-16,0 53 16,0-71-16,36 18 15,52-53 1,18-35 0,-36-35-1,-52 34-15,35-70 16,-18-17-1,-53 70 1,-35 53 0,-35 71-1,35-19 1,-35 37 0,35-19 15,71-17-16,17-35 1,18-1 0,35 36-1,0-17 1,-35-1 0,-35-17-16</inkml:trace>
  <inkml:trace contextRef="#ctx0" brushRef="#br0" timeOffset="203692.5">11483 11624 0,'-35'0'0,"70"0"0,-88-18 0,18 1 16,-1-1-16,19 0 15,-1-17 1,71 35 0,53 18-1,0-1 1,35 1 0</inkml:trace>
  <inkml:trace contextRef="#ctx0" brushRef="#br0" timeOffset="204308.86">12188 11183 0,'0'-18'0,"0"36"0,0-53 15,-17-1 1,-1 19-16,18-1 15,0 36 1,0 35 0,0-18-1,-17 71 1,17 0 0,17-18-1,1-53 1,35 0-1,0-52 1,0-36 0,-1-53-1,-16 18 17,-36 70-32,17-35 15,-17 89 16,0-1-31,0 0 0,0 0 16,0-17-16,18 53 16,53-1-1,-1-35 1,36-35 0,-53-52-1,0-54 1,-36-18-1,-69 18 1,-1 106 0,-18 36-1,53-19 1</inkml:trace>
  <inkml:trace contextRef="#ctx0" brushRef="#br0" timeOffset="204708.5">13141 11359 0,'18'0'16,"-36"0"-16,36-17 0,-1-18 16,1-1-16,0 1 15,34 0 1,19 52-1,-18 19 1,17 52 0,-34 35-1,-72-17 17,-16-71-17,16-17-15,-17-18 16,36 0-16,-19-18 15,1-52 1,70-36 0,36 0-1,-18 53 1,53 0 0,-71 53-16</inkml:trace>
  <inkml:trace contextRef="#ctx0" brushRef="#br0" timeOffset="204959.6">13829 11307 0,'0'0'0,"18"-18"0,-18-17 31,0 52-16,0 1 1,0 0-16,0 52 16,-18 36-1,18 17 1,-18-52 0,18-53-1</inkml:trace>
  <inkml:trace contextRef="#ctx0" brushRef="#br0" timeOffset="205143.05">13811 10918 0,'0'-52'16,"0"104"-16,0-122 0,0 52 0,0 1 15,0-1-15,0 0 16,18 36-1,35 0 1,-36-18-16</inkml:trace>
  <inkml:trace contextRef="#ctx0" brushRef="#br0" timeOffset="205426.45">14235 10936 0,'0'-18'0,"17"-17"16,-17 18-16,0-19 15,-17 36 1,17 88 0,-36 89-1,19-36 1,-36 71-1,53-159-15,-18 52 16,36 19 0,17-106-1,-17-1-15</inkml:trace>
  <inkml:trace contextRef="#ctx0" brushRef="#br0" timeOffset="205595.72">14093 11448 0,'-17'-18'16,"34"36"-16,-69-36 0,34 0 16,0 1-16,36-19 31,88 36-15,0 0-1,-53 0-15,70 0 0</inkml:trace>
  <inkml:trace contextRef="#ctx0" brushRef="#br0" timeOffset="206228.62">14587 11377 0,'-17'0'16,"-1"0"-16,18-18 0,-18 1 16,18 34 31,0 1-32,-35 17 1,18-17-1,17 0-15,17-1 16,71 19 0,36-36-1,35-53 1,-71 17 0,0-69-1,-70 69-15,-18-34 16,-36-19-1,-87 89 1,-36 36 15,71 17-15,0 35 0,70 0-1,36 0 1,17-35-1,-17-35-15,35 35 16,35-18 0,18-17-1,-36-18 1,-17-36 0,-18 1-1,-35 0 1</inkml:trace>
  <inkml:trace contextRef="#ctx0" brushRef="#br0" timeOffset="-211489.5">15804 11024 0,'0'0'0,"18"-17"0,0-1 16,-1 18-16,1-18 15,-18 1 1,-18 52 15,-35 36-15,-17 52 0,35-52-1,35-18-15,-18 17 16,36 54-1,-1-72 1</inkml:trace>
  <inkml:trace contextRef="#ctx0" brushRef="#br0" timeOffset="-211222.65">16316 11130 0,'18'-18'15,"-36"36"-15,53-53 0,-17 0 0,17 35 16,-17-18-16,17 0 16,36 18-1,-18 71 1,-71 52-1,-88 36 1,53-106 0</inkml:trace>
  <inkml:trace contextRef="#ctx0" brushRef="#br0" timeOffset="-209737.47">17163 11536 0,'0'0'0,"17"-18"16,1-17 15,-36 35-31,-17 0 16,17 0-16,1 0 15,-1 18-15</inkml:trace>
  <inkml:trace contextRef="#ctx0" brushRef="#br0" timeOffset="-209571.48">17074 11201 0,'0'0'15,"18"-18"-15,0-17 16,-18 17-16,17-17 16,1 17-1,0 18-15</inkml:trace>
  <inkml:trace contextRef="#ctx0" brushRef="#br0" timeOffset="-208465.38">16439 12012 0,'0'-18'15,"0"36"-15,0-53 0,-17 0 16,-1 17-1,18 0-15,-17 18 16,-1 0 0,18 18-1,0 35 1,0 0 0,18-18-16,-1 0 15,1-17-15,35 0 16,53-36-1,-1-35 17,-52 18-17</inkml:trace>
  <inkml:trace contextRef="#ctx0" brushRef="#br0" timeOffset="-206634.96">8237 12823 0,'-35'-17'0,"70"34"0,-123-34 16,35-1-16,0 18 15,0 0-15,-35-17 16,35-1-1,71-53 1,35 18 0,-35 36-16,52-36 15,-17 35 1,-35 54 0,-36 34-1,0-17-15,-17 53 16,17-53-1,1 70-15,17 36 32,70-18-17,1-53 1,52-35 0,1-70-1,-54-36 1,-34-18-1,-36 53 1,-36 36 0,-34 53-1,17 52 1,35-17 0,1-53-16,17 35 15,0-35 1,0 35-16,0 18 31,-89-35-15,-52-36-1,18-35 1,-36-71 0,71 1-1,70 17 1,18 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29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22595 11271 0,'0'-17'0,"0"-1"16,-17 18-1,17-35 1,17 17-1,36 0 1,-17 1-16,52-1 16,88 0-1,-52 18 1,-71 36 0,-53-1-1,-18-17-15,-17 17 16,-54 36-1,1-19 1,18-16 0,34-19-1,19-17 17,52 18-17,53 0 1,0-1-1,-52 1-15,70 35 16,-18 35 0,-71 18-1,-87-18 1,-1-53 0,36-17-16,-36 0 15,-34-18 1,-1-53-1,35 17 1,-17-16 0,53 34 15</inkml:trace>
  <inkml:trace contextRef="#ctx0" brushRef="#br0" timeOffset="867.04">24218 11236 0,'0'0'16,"0"-18"-16,-17 18 16,17 18-1,0 0 1,0 52 0,-18 1-1,0-36-15,18 53 16,-17-35-16,17 18 15,0 35 1,17-54 0,-17-34-16,18-18 15,-36-18 1,-17-52 0,0 17-1,17 18-15,-17-18 16,-53 17-1,17 54 1,18 17 15,35 36-15,36-18 0,53 17-1,70-34 1,-18-36-1,-52 0-15,52-36 16,36-69 0,-71-1-1,-70 35 1,-36 54 0,-35 17-1,-17 35 1,-1 18-1,54 0 1,17-36 0,0 36-16,88 18 31,71-36-15,-1-35-1,-70-70 1,-70-19-1,-53-17 1,-36 18 0,-35 88-1,71 36 1</inkml:trace>
  <inkml:trace contextRef="#ctx0" brushRef="#br0" timeOffset="1768.82">25153 11853 0,'0'18'15,"0"-36"-15,-18 36 0,1-18 16,17-53 0,0 0 15,17 18-31,1-36 16,53 1-1,-18 17 1,-1 70-1,-16 54 1,-19 0 0,-17-36-1,0 0 1,0-17 0,0-71 15,18-35-16,35-18 1,0 53 0,-18 35-1,0 1 1,-17 17-16,35 17 16,-18 54-1,18 17 1,-35-35-1,17 18 1,0-19 0,18-52-1,-35-35 1,0 18-16,34-54 16,19-17-1,-18 0 1,-18 70-1,-70 36 17,17-1-17,-17 54 1,17 17 0,54-35-16</inkml:trace>
  <inkml:trace contextRef="#ctx0" brushRef="#br0" timeOffset="2138.8">25259 11501 0,'18'0'15,"-1"-18"-15,1 18 16,-1-18 0,1 18-16,0-17 15,-18 34 16,0 19-15,0-19-16,-18 71 16,18-17-1,0 17 1,0-17 0</inkml:trace>
  <inkml:trace contextRef="#ctx0" brushRef="#br0" timeOffset="3488.05">26282 11836 0,'0'0'0,"0"-18"15,18-17 1,-1 17-1,18-52 1,36-54 0,0 54-1,17 34 1,-53 36 0,18 36-1,-18 16 1,-35 37-1,0-1 1,-17-35 0,17-36-16,-18 19 15,18-19 1,35-17 0,-17 0-16,17-35 15,0 0 1,36-36-16,17-35 31,-35 1-15,-35 52-1,-18 35-15,-35 0 16,-36 18 0,0 36-1,18-1 1,36-17-16,-18 34 15,35 1 1,52 0 0,37 18-1,34-36 1,-52 0 0,-18-17 15,-71 0-16,-53-1 1,1-17 0,35 0-16,-36 0 15,0 0-15</inkml:trace>
  <inkml:trace contextRef="#ctx0" brushRef="#br0" timeOffset="4257.42">26476 11465 0,'18'-17'0,"-1"-1"31,-17 0-31,18 18 16,-18 18 31,-18 0-32,18-1-15,-17 1 16,17 0 0,-36 17-1,19 0 1,-1-17 0,18-1-1,0 1 1,0 0-1,0 17 17,0-17-17,0-1-15,0 1 16,0 17 0,0-17-1,0-36 1,-35-17-1,-1 17 1,1-52 0,18 17-1,-1 17 1,0 36 46,18 18-46,0 0 0,-17 17-1,17 36 1,0-18 0</inkml:trace>
  <inkml:trace contextRef="#ctx0" brushRef="#br0" timeOffset="71779.78">26547 12382 0,'-36'-17'15,"72"34"-15,-89-52 0,17 35 16,-34 0-16,52 0 16,-35 0-16,-17 53 15,17 0 16,0 0-15,18 35 0,17 18-1,36 0 1,34-71 0,54-17-1,35-36 1,-35-70-1,-53-36 1,-53 54 0,-53-18-1,-70 52 1,35 36 0,52 18-1,-17 17-15</inkml:trace>
  <inkml:trace contextRef="#ctx0" brushRef="#br0" timeOffset="72300.39">27323 12471 0,'-18'-18'16,"36"36"-16,-54-54 15,19 36 1,-19 0-16,1 18 15,18 0 1,-36 17 0,-18 36-1,36-1 1,52 1 0,1-36-1,17-17-15,18-18 16,-17 0-16,34 0 15,54-53 1,-54-36 15,-52 72-31,-18-54 0,-36 18 16,-34 36 0,-18 17 15,17 53-16</inkml:trace>
  <inkml:trace contextRef="#ctx0" brushRef="#br0" timeOffset="72780.47">28081 12418 0,'0'-18'16,"0"36"-16,18-54 0,-18 19 16,0-1-16,0-17 0,0 17 15,-18 18 16,-17 36-15,-36 69 0,-17 1-1,53-35 1,17 17 0,53-35-1,71-35 1,-18-18-1,36-53 1,-71-53 0,-106 18-1,-123 17 1,17 53 15,88 18-31</inkml:trace>
  <inkml:trace contextRef="#ctx0" brushRef="#br0" timeOffset="74065.55">26511 13088 0,'0'0'0,"18"-18"0,-18 1 32,18 17-32,-18-18 15,-18 18 17,0-17-32,-35 34 31,-35 18-16,35 1 1,36-19-16,-19 54 16,-17 17-1,36 0 1,34-17 0,36-36-1,0 0 1,88-52-1,0-54 1,-17-52 0,-89 35-1,-70-36 17,-53 71-32,-36 36 31,54 34-16,34 1-15</inkml:trace>
  <inkml:trace contextRef="#ctx0" brushRef="#br0" timeOffset="74635.48">27358 13159 0,'-18'-36'31,"1"19"-15,-19-1 0,-17 36-1,1-1 1,16 1-16,-17 35 15,36-35-15,-1 52 16,0 18 0,89 0-1,52-52 17,-34-36-17,-36 0-15,52-36 16,-69 1-16,34-53 15,-35-53 1,-52 53 0,17 52-16,-53 1 15,-35 18 1,0 69 0</inkml:trace>
  <inkml:trace contextRef="#ctx0" brushRef="#br0" timeOffset="75037">28134 13018 0,'0'-18'15,"0"36"-15,0-54 0,18 19 16,-18-1-1,17 18 1,-17 18 15,-17 17-31,17 53 32,17 53-17,1-53 1,-18-52-16</inkml:trace>
  <inkml:trace contextRef="#ctx0" brushRef="#br0" timeOffset="76868.45">26635 14058 0,'0'0'0,"0"-17"0,17 17 16,1-36-1,-18 19 1,0-19 0,-18 19-1,-35 17 1,-17 17 0,17 19-1,-35 52 1,17 0 15,54 18-15,34-53-1,1-18-15,35 18 16,70-35 0,18-71-1,-17-53 1,-89 18-1,-35 52-15,-18-52 16,1 53-16,-18 0 16,-71 17-1,70 36-15</inkml:trace>
  <inkml:trace contextRef="#ctx0" brushRef="#br0" timeOffset="77185.3">27499 13970 0,'0'-18'0,"0"36"0,0-53 16,0 17-16,18 18 16,-1 18-1,1 17 1,0 36 0,-1-1-1,-17-35-15,0 36 16,0-53-16</inkml:trace>
  <inkml:trace contextRef="#ctx0" brushRef="#br0" timeOffset="77619.25">28187 13952 0,'0'-17'16,"0"34"-16,18-52 0,-18 17 15,0-17-15,0 18 0,0-19 16,0 1 0,-18 53-1,-17-1 1,-36 54-1,1 52 17,17-17-17,53-35 1,17-36-16,19 0 16,-1-17-16,35-36 15,54-35 1,-54-17-1,-34-36 1,-124 18 0,-89 70-1,107 36-15</inkml:trace>
  <inkml:trace contextRef="#ctx0" brushRef="#br0" timeOffset="78255.69">26317 15046 0,'18'-18'0,"-36"36"0,53-53 0,-17 17 16,-18 0-16,0-17 31,-18 17-15,1 18-1,-1 36 1,-17 34-1,17-17 1,1-17-16,17 69 16,35-52-1,-17-35-15,52 17 16,89-35 0,-18-88-1,-70 17 16,-54 19-31,1-37 0,-89-17 32,-70 71-17,0 53 1,70-1 0</inkml:trace>
  <inkml:trace contextRef="#ctx0" brushRef="#br0" timeOffset="78637.2">27411 14887 0,'0'-17'0,"0"34"0,0-52 0,0 17 15,0 1-15,0-1 16,0-17 0,35 17-1,-17 53 1,-1 1-1,-17-1-15,0 35 16,-17 54 0,-1-1-1,18-52 1,0-53-16</inkml:trace>
  <inkml:trace contextRef="#ctx0" brushRef="#br0" timeOffset="78904.17">28275 14711 0,'0'0'0,"18"-35"0,-1-1 16,1 19-16,-18-19 0,18 19 15,35-1 1,0 53 0,-18 18-1,-35 71 1,-53 17 0,18-71-1</inkml:trace>
  <inkml:trace contextRef="#ctx0" brushRef="#br0" timeOffset="79440.67">26476 15734 0,'-18'-18'0,"36"36"0,-36-53 15,1 35-15,17-18 16,0 0-16,35 36 31,0 17-15,1-17-16,-19 52 16,1 72 15,-36-1-16,-17-36 1</inkml:trace>
  <inkml:trace contextRef="#ctx0" brushRef="#br0" timeOffset="79955.67">27464 15663 0,'17'-35'16,"-34"70"-16,70-88 0,-36 18 0,19 18 15,-1-19 1,18 1-1,-36 17 1,-34 18 0,-19 18-16,1 17 15,-53 36 1,35-1 0,35-34-16,-17 69 15,35-52 1,35 18-1,54-53 1,-1-18 0,35-71-1,-52-70 1,-71 0 0,-53 35 15,-35 88-16,-36 54 1,36 34-16</inkml:trace>
  <inkml:trace contextRef="#ctx0" brushRef="#br0" timeOffset="80424.67">28310 15434 0,'0'-35'15,"0"70"-15,18-88 0,0 35 0,-1 1 16,1-1-1,0 1 1,-18 34 0,-18 1-1,0-1-15,1 36 16,-36 36 0,35 16-1,18-16 1,18-72-16,35 36 15,0-35-15,35-18 16,88-71 0,-70-52-1,-88 35 1,-36 52 0,-53-34-1,-140 52 1,-1 89-1</inkml:trace>
  <inkml:trace contextRef="#ctx0" brushRef="#br0" timeOffset="80988.64">26705 16528 0,'0'-18'0,"0"36"0,0-54 16,0 19-16,0-1 15,0 0 1,18 18-16,-18 18 31,0 0-15,0-1-16,0 36 15,0 88 1,0 36 0,-18-36-1</inkml:trace>
  <inkml:trace contextRef="#ctx0" brushRef="#br0" timeOffset="81506.93">27658 16351 0,'17'0'16,"-34"0"-16,34-17 0,1-1 0,-18 0 15,0 1-15,-18 17 16,-17 0 0,0 35-1,0 18 1,-1 17-1,1 36 1,17-18 0,18-17-1,18-53 1,35 17-16,53-53 31,35-52-15,-35-71-1,-89 0 1,-52 70 0,-53 18-1,-18 71 1,71-1-16</inkml:trace>
  <inkml:trace contextRef="#ctx0" brushRef="#br0" timeOffset="81924.61">28381 16210 0,'35'-18'15,"-70"36"-15,88-36 0,-35 1 0,-1-1 16,1 18-16,-1-17 16,1-1-1,0 0 1,-18 36-1,17 0 1,-17-1 0,18 18-16,0 54 31,-1-19-15,-17-17-1,0-35-15,0 35 16,-17 0-16</inkml:trace>
  <inkml:trace contextRef="#ctx0" brushRef="#br0" timeOffset="82993.69">26917 17339 0,'0'0'0,"0"-18"15,18 1-15,-1-19 16,-17 19 0,0-1 15,18 18-15,-18 35-1,18 36 1,-18 52-1,17 1 1,-17-36 0,18-53-16,-18 36 15,17-18 1</inkml:trace>
  <inkml:trace contextRef="#ctx0" brushRef="#br0" timeOffset="83375.2">27958 17057 0,'0'-35'15,"0"70"-15,0-88 0,0 35 0,0 1 16,0-1-16,0-17 16,53 52-1,-18 19 1,18 69-1,-53 37 17,0-37-17,0-52-15,0 18 16,35-36-16</inkml:trace>
  <inkml:trace contextRef="#ctx0" brushRef="#br0" timeOffset="83859.69">28716 16951 0,'18'-35'15,"-36"70"-15,36-88 0,-18 35 16,0 1-16,0-18 16,0 17-1,-18 18 17,0 18-32,-34-1 15,16 18-15,-34 18 16,-18 71-1,52-1 1,89-52 0,18-54-1,-36-17-15,53-17 16,53-54 0,-88-52-1,-53 35 1,-17 52-16,-19-34 15,-70 35 1,-35 87 15,88-16-31</inkml:trace>
  <inkml:trace contextRef="#ctx0" brushRef="#br0" timeOffset="86628.74">27411 17956 0,'0'0'0,"17"0"63,1 0-32,-18 18-15,0 0-16,0-1 15,18 19-15,-18-19 16,0 54-16,35 52 15,0 1 17,-17-54-17,0-52-15,-18 17 16</inkml:trace>
  <inkml:trace contextRef="#ctx0" brushRef="#br0" timeOffset="87048.76">28381 17709 0,'0'0'15,"0"-17"-15,0-1 16,18 18-1,-1 0 1,1 35 0,17 18-1,-35-35-15,18 53 16,17 34 0,-17 1-1,-1-35 1</inkml:trace>
  <inkml:trace contextRef="#ctx0" brushRef="#br0" timeOffset="87429.34">29263 17515 0,'0'18'0,"0"-36"0,18 18 15,-18-17-15,17-19 32,1 36-17,-18 18 1,17 0-16,1 35 16,-18 53-1,0 35 1,0-88-16</inkml:trace>
  <inkml:trace contextRef="#ctx0" brushRef="#br0" timeOffset="98708.34">28434 12012 0,'18'0'93,"-1"0"-77,1-18 0,-1 18-1,1 0 1,35-17-1,53 17 1,-53 0 0,-18 0-16,36-18 15,-54 18 1,18 0 0,-17 0-1,0 0 16,-18 18 16,0-1-31,17 1 0,-17 17-16,18 18 31,-18 18-16,0-18 1,0-36-16,-18 54 16,1 35-1,-1 17 1,-17 18 0,17 0-1,18-35 1,-17 18-1,17 35 1,-18-1 0,18-52-1,0-53 1,0 53 0,18 17-1,-1 1 1,1-54-1,-18-34-15,35 52 16,0 53 0,18 0-1,0 0 1,-17-35 0,-19-71-16,1 53 15,-1 54 1,1-19-1,-18 1 17,0-36-32,18 18 31,17-18-15,18 18-1,-35-36 1,-1-35-16,1 36 15,-1 52 1,1-34 0,17-19-1,-17-35 1,35 36 0,-35 0-1,-18 34 1,-18-34-1,0-36-15,1 36 16,-1 35 0,36-18-1,17 0 17,0-35-17,-17-18-15,17 18 16,18 53-1,-35 17 1,-1-17 0,-17-35-1,18 17 1,35-17 0,-18-1-1,0-17 1,-17-35-16,17 35 15,18 17 1,0 1 0,-18-1 15,-17-17-15,0 0-1,-18-18 1,17 18-1,-17-35 1,18 17 0,-18-17-1,0 0 1,-18-1 0,18 1-1,-17-18 1,-1 17-1,0-17 32,1 0-31,-18 0 0,-18 0-16,17 0 15,-52 18 1,-53-18-1,-18 0 1,106 0-16</inkml:trace>
  <inkml:trace contextRef="#ctx0" brushRef="#br0" timeOffset="129947.69">22154 12947 0,'0'0'15,"-17"-18"-15,-54-35 16,36 36-16,0-19 15,35 19 17,53 17-17,88-35 1,-18 17 0,-70 0-16,71-17 15,-72 17-15,19 18 16,-36 0-1,-70 18 1</inkml:trace>
  <inkml:trace contextRef="#ctx0" brushRef="#br0" timeOffset="130394.58">22013 12823 0,'18'0'31,"-18"18"-15,0 0-1,0 17-15,-18-17 16,1 35 0,-19 35-1,19 0 1,-1-70-1,18-1-15,0-34 32,18-1-17,17-17 1,18 35 0,-18 0-16,53 35 15,36 71 1,-1 17-1,-105-17 17,-53-53-17,17-35-15,-88 17 16,-70-17 0,52-18-16</inkml:trace>
  <inkml:trace contextRef="#ctx0" brushRef="#br0" timeOffset="132980.6">23248 13088 0,'0'-18'16,"0"36"-16,0-71 0,0 36 15,0-1-15,0 0 16,0 54 0,-18 52-1,-17 18 1,18-54-16,-19 54 15,-17 53 1,53-88 0,0-54-16,18 18 15,17-35 1,18-70 0,-35-54-1,-36 36 1,1 53-1,-72 0-15,-52 52 32,18 72-17,52 34 1,71-17 0,53-53-1,88 0 1,36-53-1,-54-36 1,-70 19-16,35-54 16,18-52-1,-53 17 1,-53 53 0,-18 53-1,1 0-15,-19 35 16,-34 36 15,52 17-15,36 0-1,17-35 1,36-35 0,17-36-1,-53-70 1,-17 0-1,-18 52-15,-18-34 16,-17 17 0,-18 88-1,18 36 1,17-1 0,53-17-1,18-17 16,0-36-31,-35-18 16,35-17 0,-18-54-1,-17 1 1,-1 53 0,-17 53-1,0 35 1,-17 17-1,17 18 1,17-17 0,18-54-1,-17 1-15,17-18 16,1-18 0,-1-52-1,0-18 16,-35 52-15,0 19 0,0 52-1,18 18 1,-18 0 0,18-35-16,-1 17 15,1-18-15,17 1 16,18-36-1,18-17 1,-36-35 0,0 34-16,0-34 15,1-18 1,-19 35 0,-70 70 15,36 1-16,-36 17 1,-18 36 0,36 17-1,17-35 1,18-35-16,36-1 16,34-17-1,36-35 1,-53-18-1,-35 18-15,17-18 16,-17 35-16,-18-17 16,0 35-1,-18 35 1,0 18 0,18-18-1,18 18-15,35 0 31,17 0-15,19-53 0,-19-53-1,-35 0 1,-35 0-16,18-17 16,-18 35-16,0-18 15,-18 35 1,1 36-1,-36 52 1,53 1 0,0-1-1,17-52-15,19 35 16,-1-36 0,18-34-1,-18-54 16,-17 1-15,-1 17 0,-17 35-1,18 36 1,-18-1 0,18 19-1,-18-19-15,17 19 16,36-19-1,0 1 1,0 0 0,-35-18-1,-1-18 1,1 18 0,-18 18 46,18-18-46,-18 17-1,17-17 17,-17-17-17,0-1 1,0 0-1,0-17 1,0 17-16,-17 1 16,17-1-1,-18 18 1,18-18 0,-18 18 15,18-17-31,0 34 47,-17 1-32,17 0 1,-36 17 0,19 36-1,-1-36 1,1 0-16,17 0 15,-36 1 1,1-19 0,0-17-16</inkml:trace>
  <inkml:trace contextRef="#ctx0" brushRef="#br0" timeOffset="134033.59">22525 14728 0,'17'0'16,"-34"0"-16,52-17 0,-17-1 16,-1 18-16,1-17 15,35 17 1,-35 52-1,-36 19 1,-53 17 0,1-35-1,-54-18 1,19-35 0,52-17 15,35-1-31,-17-17 15,17-53 1,18 70-16,18-35 16,35 18-1,-18 17 1,0 18-16,0 35 16,18 54-1,-35 52 1,-36-35-1,1-53-15,-19 35 16,-52 35 0,18-52-1,34-54 1,1-17 15,0-35-15,17 17-16,-17 1 15,0-18 1,35 17 0,17 0-1,1 18-15,35 0 16,53 36 0,0-1-1,-36 0 1,-35-17-16,18-1 15,0 19 1,-18-19 15,1-17-31,-19-17 0,19-1 16,34 0 15,-17-17-31</inkml:trace>
  <inkml:trace contextRef="#ctx0" brushRef="#br0" timeOffset="135633.62">22842 14288 0,'18'-18'31,"0"18"0,-1-18-15,1 18-16,17 0 15,71 0 1,0 18 0,-71-18-1,-17 0-15,-53 18 32</inkml:trace>
  <inkml:trace contextRef="#ctx0" brushRef="#br0" timeOffset="136086.7">22842 14270 0,'-17'-18'15,"34"36"-15,-52-36 0,17 18 32,18 18-17,0 35 1,-35 17-1,0-17 1,17-17-16,-17-1 16,35-18-1,0-34 17,18-18-17,-1-1 1,36 36-1,0 0 1,-18 0-16,54 36 16,-54-19-1,35 36 1,-17-18-16,0 36 16,-53 35-1,-53-18 1,0-53-1,18-17-15,-53-18 16,53 0-16,-54 0 16</inkml:trace>
  <inkml:trace contextRef="#ctx0" brushRef="#br0" timeOffset="174977.01">15293 10989 0,'0'-18'0,"0"36"0,-18-36 0,1 1 15,-1 17-15,0-18 16,-17 0-16,0-34 31,35-19-15,35 36 0,-17 17-16,52 0 15,71 1 1,1 34-1,-72 19 1,-52 17 0,-36-18-16,-17 18 15,-71 53 1,18-18 0,52-53-1,19-17-15,17-1 16,35 1-1,53 17 1,1 36 15,-19-1-15,-35 36 0,-70-35-1,-71-18 1,-70-53-1,88 17 1,-1-52 0,89 17-16</inkml:trace>
  <inkml:trace contextRef="#ctx0" brushRef="#br0" timeOffset="175810.83">16686 10901 0,'18'-35'16,"-36"70"-16,54-106 0,-19 18 16,-17 36-16,0-19 15,18 54 1,-18 53-1,0 52 1,-35 36 0,17-71-1,0 36 1,36-89 0,0-53-1,-18-52 1,0-19-1,-36 72 1,-52-54 0,18 54-1,-36 69 1,35 37 0,54-19-1,17-52-15,35 35 16,53 17-1,53-52 1,-17-36 0,-71 1-16,70-54 15,36-70 1,-71-18 0,-53 53-1,-52 71 1,-54 35 15,53 0-31,-34 53 16,-19 53-1,53 17 1,18-34 0,36-1-1,69-71 1,1-34-1,-35-36 1,-36 0-16,0-35 16,-35-53-1,-17 105-15,-36-17 16,0 71 0,18 0-16,-18 35 15,17-18 1,1 35-16,35-34 15</inkml:trace>
  <inkml:trace contextRef="#ctx0" brushRef="#br0" timeOffset="177262.33">17321 11165 0,'36'-35'16,"-72"70"-16,89-105 0,0-1 15,-35 18 1,-1 18-16,19 0 15,17 17 1,0 89 0,0 17-1,-36-35 1,-17-18-16,0 0 16,0 1-1,0-54 1,18 0-1,-1-17 1,19-18 0,-19 36-16,19-36 15,-19 35-15,1 0 16,0 18 0,-1 53-1,-17-17 1,35-1-1,18-35 1,18-18 0,-18-17-1,17-36 1,-17 18 0,-35 36-1,-18 34 32,18-17-16,-1 0 1,-17-17-17,18-1 1,0 1-1,-1 17 1,-17 17 0,0 1-1,0 17 1,0 18 0,0-35-16,0 17 15,18 18 1,-18-18 15,17-53 0,-17 1-31,18-36 16,17-71 0,1 1-1,-19 52 1,-17 71-1,-17 36 1,-1 34 0,36 1-1,35-36 1,17-35 0,-35 0-16,71-18 15,35-34 1,-17-19 15,-89 36-15,-17-1-1,-36 36 1,0 36 0,1 34-1,17-34 1,35-19-1,18-17 1,18-35 0,-19-53-1,-16 17 1,-19-52 0,-17 17-1,-35 71 1,0 52 15,-53 54-15,17 17-1,18-17 1,53-1 0,18-17-1,35 0 1,-18 17-1,-17-34 1,-36-1 0,0-35-16,-17 35 15,-35-17 1,-19-18 0</inkml:trace>
  <inkml:trace contextRef="#ctx0" brushRef="#br0" timeOffset="181200.51">17974 11906 0,'0'0'0,"0"-17"0,18-1 31,-18 0-31,0 1 16,-18 17 31,0 0-32,-17 17-15,-35 54 32,-1 35-17,36-36 1,17-17-16,18 18 15,18 35 1,70-36 0,35-52-1,-52-36 1,-18-17-16,17-36 16,-52 18-16,17-52 15,-70-54 1,-124 71-1,71 70 1</inkml:trace>
  <inkml:trace contextRef="#ctx0" brushRef="#br0" timeOffset="185538.55">18133 12841 0,'0'-18'31,"0"1"1,0-1-17,0 1 17,0-1-17,0 0 1,17 18-1,-17 18 1,18 0 0,0 17-1,-18-18-15,17 54 16,-17 35 0,0 35-1,0-35 1</inkml:trace>
  <inkml:trace contextRef="#ctx0" brushRef="#br0" timeOffset="187423.65">18344 13758 0,'18'-17'16,"17"17"15,-17 0-31,0 17 16,-18 1-1,0 17 1,-36-17 0,1 0-1,17-18-15,-17 0 16,-35-18 0,34-17 15,36-18-16,0 17 1,36 1 0,17 0-1,-18 35 1,0 53 0,-17 0-1,-18 35 1,-36 18-1,-34-36 1,52-34 0,1 16-1,70-34 17,52-18-17,1 0 1,-53 0-16,-18 0 0</inkml:trace>
  <inkml:trace contextRef="#ctx0" brushRef="#br0" timeOffset="188992.41">18362 14746 0,'-18'0'47,"18"-18"-31,-17 18 15,17-17-15,0-1 15,0 1-16,17-1 1,1 0 0,35-35-1,-18 18 1,1 35-16,-1-35 16,18 17-1,0 18 1,-18 18-1,-17-1 1,-18 1 0,-18-18 46,0 0-46,1 0-1,-1 0-15,0 0 32,18 18-17,0-1 32,0 1-16,18-18-31,-18 18 16,18-1 0,-18 1-1,17-18 1,-17 53 0,0-18-1,-35 18 1,-36-18-1,-17 1 1,35-19 0,18-17-16,0 0 15,0-17 1,17 17 0,18-18-1,35 18 16,0 0-15,18 0 0,-35 18-1,53-1 1,-36-17-16,35 35 16,19 18-1,-37-17 1,-34-1-1,-53 0 1,-36-17 0,-52 0-1,17-1 1</inkml:trace>
  <inkml:trace contextRef="#ctx0" brushRef="#br0" timeOffset="-184158.43">12735 8590 0,'-17'0'47,"17"-18"0,-18 18-16,18 18 63,18-18-78,-1 0-1,1 0 1,0 0 0,-1-18-1,1 18 1,-1 0 0,1 0-1,-18-17 1,-18 17 124,36 0-61,0 17-48,-1-17-16,1 0 1,0 0-16,-1 18 16,19-18-1,17 0 1,-18 0 0,0 0-16,0 18 15,36-18 1,-1 0-1,1 0 17,-36 0-17,-17 0-15,17 0 16,0 0 0,1-18-1,17 18 1,-36 0-1,1 0-15,17 0 16,0 0 0,18 0-1,-17 0 1,-19 0 0,1 18-1,17-18 1,1 17-1,-1-17 17,0 0-17,0 0 1,1 0 0,-19 0-1,19 18 1,-19-18-1,1 0 1,-1 0 0,1 0-1,0 0 1,-1 0 0,1 0-1,0 0 1,-1 0-1,1 0 17,0 0-17,17 0 1,0 0 0,0 0-1,-17-18 1,17 18-1,18 0 1,-35-17 0,35 17-1,-18 0 1,-17 0 0,-1 0-1,1 0 1,0 0 15,-1 0 0,1 0-31,0 17 16,-1-17 0,1 0-1,17 0 1,-17 0-1,-1 0 189,-17 18-173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34:38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27287 10107 0,'0'-18'0,"0"1"15,0-1-15,0 1 16,0-19-1,0 1 1,0 17 0,-35 159 31,35-105-47,-18 17 0,-17 35 15,-18 0 1,18 18-1,17-53 1,18-36 0,0-34-1,36-18 17,17-54-17,35-69 1,0 16-1,-53 90 1,-17 16-16,-1 1 16,1 35-16,0-18 15,17 36 1,0 53 0,1-1-1,-1 89 1,0 17-1,18-17 1,0-106 0,-18-18-16</inkml:trace>
  <inkml:trace contextRef="#ctx0" brushRef="#br0" timeOffset="217.28">27217 10354 0,'-18'0'0,"36"0"0,-18 0 47,17-18-47,36 18 15,-17 0-15,52 0 16</inkml:trace>
  <inkml:trace contextRef="#ctx0" brushRef="#br0" timeOffset="2304.56">25735 10160 0,'-17'-18'16,"34"36"-16,-52-53 0,17 17 15,1 18-15,-1-18 16,-35 18 0,-53 0-1,-17 53 1,17 18 0,35-18-1,18 53 1,89-18-1,34-18 1,18-52 0,36 0 15,-71-36-31,35-17 16,18-71-1,-36 18 1,-52 17-16,17-52 15,-17 70-15,0-53 16,-1-18 0,1 72-1,-18 34 1,35 18 0,0 53-1,1 53 1,-19-18-1,-17-35-15,-17 53 16,-19 35 15,19-53-15,34-35 0,36-35-1,36-36 1,16-17-1,-16-54 1,-54 19 0,-35 35-16,17-71 15,-17 70 1,-35 36 0,0 36-1,17 17 1,-17 35-1,0 0 17,35-17-17,0-54 1,35-17 0,0-17-1,36-72 1,-18 19-1,-36 35 1,1 35-16,-53 70 31,35-52-31,-18 35 16,18-18 0,35-17-1,36-18 1,0-53-1,-36-36 17,-35 1-17,-18 35 1,-17 36 0,17 52-1,1 18 1,17 35-1,17-53 1,1 36 0,17-18-1,-35-18 1,18-35-16,-18 18 16,-18-36-1,1-17 1,17-18-1,0-18 17,17 18-17,-17 36-15,35-18 16,18-18 0,0 17-1,-35 1 1,-18-18-1,0 36 1,-35 34 0,35 1-1,-36 17 1,19 36 0,34-1-1,19 18 1,17-35-1,-18-35 1,35 17 0,-17 18-1,-70-35 1,-54-18 0,-70 0-1,0 0 1</inkml:trace>
  <inkml:trace contextRef="#ctx0" brushRef="#br0" timeOffset="3153.88">28028 10354 0,'-17'-18'0,"34"36"0,-52-53 0,17 35 16,1-18-16,-1 18 16,36 0-1,-1 18 1,-17 17-1,18-17-15,-18 52 32,0 18-17,0-52 1,0-19 0,0-34-1,0-19 1,53-52-1,0-18 1,-18 53 0,0 36-1,18 70 1,-35 0 0,52 17-1,19-17 16,-36-35-31,35-18 16,0-35 15,-70-1-31,-1-17 16,18-53 0,-35 54-1,0 34-15,-35 53 31,35 0-31,-17 36 16,17 35 0,0-36-1,17 1 1,1-71 0</inkml:trace>
  <inkml:trace contextRef="#ctx0" brushRef="#br0" timeOffset="3289.49">28540 10142 0,'-18'-53'0,"36"106"0,-89-176 16,54 105-1,-1-17 1,36 35 0,52 71-1</inkml:trace>
  <inkml:trace contextRef="#ctx0" brushRef="#br0" timeOffset="4555.29">28945 10336 0,'0'0'0,"0"-17"0,0-19 15,0 19-15,0-1 16,0-17-16,53 0 31,-17 35-15,17 53-1,-36-1 1,-17 37 0,-17-19-1,-1-34 1,18-19-1,0-52 17,0-36-17,18 1 1,-18 34-16,35-52 16,0 53-1,36 35 16,-36 35-31,0-17 16,18 52 0,-18-17-1,-17 0 1,0-17 0,-1-36-1,1-18 1,35-53-1,-35 36-15,34-35 16,37-36 0,-54 70-1,18 19 1,0 70 0,17 17-1,18 1 16,-35-54-15,18 1 0,-1-71-1,-34-35 1,-19 17 0,-17 54-16,-17-36 15,-19 35 1,-34 54-1,-36 34 1,53-17 0,0 35-1,71-35 1,35 0 0,17-53-1,-34 0-15,34-18 31,18-35-15,-35 1 0,-17 34-1,-19 53 17,-17-17-32,36 17 15,34 0 1,-17-35-1,-18 0-15,18-17 16,53-71 0,-35-71-1,-36-53 1,-53 18 0,1 106-1,-36 106 16,-18 123-15,36 17 0,17-87-16,1 88 15,52 52 1,18-52 0,35-88-1,-35-71 1</inkml:trace>
  <inkml:trace contextRef="#ctx0" brushRef="#br0" timeOffset="5089.75">31468 9790 0,'35'-36'16,"-70"72"-16,88-107 0,0 0 16,-18 19-1,-35 34-15,0-17 16,0-1 0,-18 36-16,-35 0 15,-53 53 1,18 35-1,35 54 1,53-1 0,36-53-1,52 18 1,-18-53 0,-17-36-1,-70-17 32,-1 0-31,0 0-1,18 18-15,-35 0 16,17 34 0,18 1-1,-17 53 1,-18 18-1,-1-36 1</inkml:trace>
  <inkml:trace contextRef="#ctx0" brushRef="#br0" timeOffset="5873.42">26229 11853 0,'-18'-35'16,"36"70"-16,-53-88 0,35 18 0,0 18 15,17-19-15,19 1 16,34 0 0,-17 17-1,-18 18-15,-17 0 16,0 0-1,-89 35 1,-35 54 0,53-1-1,18 70 1,70 36 0,89-52 15,17-54-16,-18-106 1,-70-17 0,-35 17-16,-18-35 15,-18 18 1,-52 53 0,17 35-1,-35 52 1,35 37-1,17-19 1,19-70 0,-1-18-1</inkml:trace>
  <inkml:trace contextRef="#ctx0" brushRef="#br0" timeOffset="7994.07">25859 14164 0,'17'-35'16,"-34"70"-16,52-106 0,-17 54 15,-1-18-15,-17-1 16,0 1-16,-17-18 31,-54 0-15,-35 53-1,-35 53 1,35 0 0,18 106-1,53 0 1,70-18 0,36-71-1,105-35 1,-105-52-16,70-54 15,35-105 1,-53-53 0,-70 52-1,-53-52 17,-17 70-17,-1 89 1,0 34-1,36 72 1,0 52 0,-18 88-1,-18 1 1,-17-54 0,17 53-1,1-70 1,87-53-1,-17-53 1,35-53 0,0-53-1,-17-17 1,0-1 15,-54 72-15,1-19-1,-18 53-15,0 1 16,-35 17 0,-1 17-1,1 72 1,-18 16 0,0 19-1,35-54 1,18-34-16,0 17 15,36 0 1,34-71 0,1-35 15,-18-35-31,-36 52 16,19-105-1,-19 88 1,1 18-1,-53 88 1,17 0 0,18 35-1,18 0 1,35-17 0,0-53-1,-18-18-15,18-18 16,53-70-1,-18-71 1,-53 0 0,-53 36 15,-34 87-15,-37 89-1,19 36 1,52-19-1,18-35-15,18 18 16,70 36 0,71-1-1,-18 0 1,-106-53 0,-35-17-16,-18 17 15,-87 0 1,-1-52-1,35-36 1,54 0 0,17 18-1,35-36-15,88-52 16,54-1 15,-36 71-15,-88 18-16,35-18 15,-18-18 1,-105 36 0,-18 35-1,18 0-15,-53 35 16,0 36 0,17 0-1,71 17 1,35-35-1,1-18-15,34 18 16,89 35 0,-18-35-1,-70-18 17,-54-35-32,-17 36 15,-35-19-15,-18 1 16,-106 0-1,18-1 1,53-34 0,53-1-16,-36-17 15</inkml:trace>
  <inkml:trace contextRef="#ctx0" brushRef="#br0" timeOffset="9227.74">28663 13582 0,'0'-35'0,"0"70"0,-17-88 15,-1 18-15,18 17 16,-18-35 0,-17 18-1,17 17 1,1 89-1,-19-1 1,19-17-16,-1 53 16,18 71-1,35-36 1,1-53 0,-19-53-1,19-35 1,-19 0-1,19-35-15,87-53 16,18-53 0,-53-18 15,-70 18-15,-89-36-1,-105 71 1,-53 159-1,105 36 1,71-37-16</inkml:trace>
  <inkml:trace contextRef="#ctx0" brushRef="#br0" timeOffset="9712.32">29351 13741 0,'0'0'0,"18"-18"15,-1 0-15,-17 1 0,18 17 16,0-18-1,-36 36 17,0-18-32,-35 35 15,1 0 1,34-17-16,-17 53 16,-1 17-1,54-18 1,17-34-1,-17-19 1,35-17-16,0-35 16,0-71 15,-36 36-15,-17 34-16,0-34 15,-53 34 1,-17 89-1,35 0-15</inkml:trace>
  <inkml:trace contextRef="#ctx0" brushRef="#br0" timeOffset="10128.56">29528 13935 0,'0'0'0,"52"0"0,1-18 16,106-52-1,-35-1 1,-54 36 15,-35 52-15,-35 1-1,-53 17 1,-52-35 0,16 0-1,-52-35 1,53-18-1,88 0 1,35 0 0,54 36-1,16 52 1,-16 71 0,-36 0-1,-53 88 1,-36-18-1,-17 0 17,-17-70-17</inkml:trace>
  <inkml:trace contextRef="#ctx0" brushRef="#br0" timeOffset="10481.84">30621 13388 0,'0'-18'0,"0"36"0,0-53 0,0 17 15,-18 18-15,18-18 16,-17 54 15,17-19-31,0 71 16,-18 71-1,1-18 1,17-52 0</inkml:trace>
  <inkml:trace contextRef="#ctx0" brushRef="#br0" timeOffset="10646.37">30498 13106 0,'0'-18'0,"0"36"16,0-54-16,17 36 0,1 0 15,17 18 1,0 17-16</inkml:trace>
  <inkml:trace contextRef="#ctx0" brushRef="#br0" timeOffset="12600.57">30798 13635 0,'0'0'0,"17"-35"16,-17 17-16,18-17 0,-1-18 15,1 35-15,17 0 16,1 18 15,-19 53-15,-17 18-1,0-53-15,-17 52 16,17 18 0,0-35-1,35-53 1,18-35-1,-18 0 1,18-71 0,-18 18-1,-17 70 1,-18 36 0,0-1-16,0 36 15,18 18 16,52-18-15,1-53 0,-36-18-16,35-17 15,19-71 1,-36-88 0,-18-18-1,-35 89 1,0 88-16,-18-1 15,-35 89 1,0 88 0,18 89-1,35-89 1,18 53 0,17-53-1,-17-106 1,-18-17-1,53-36 1,-18-35 0,35-53-1,1-52 1,-36 52 0,-35 88-1,0 53 1,-17 54-1,17 16 1,0-34 0,53 0-1,35-36 1,18-35 0,-18-71 15,-35 1-31,-18-71 15,-35-1 17,-18 72-17,-17 70 1,17 0-16,-17 18 16,-18 52-1,36 18 1,17-35-1,17-18-15,19 18 16,52 0 0,-18-35-1,1-71 1,-54-18 0,-17 36-1,0-71-15,0-35 16,0 35-1,-17 71 17,17 18-32,35 34 31,18 18-15,0 18-1,-18-35-15,0 53 16,1 17-1,-72 18 1,19-36 0,-1-35-1,1-17-15,17 17 16,17-17 0,36-36-1,35-35 1,-35-17-1,18-54 17,-36 1-17,-35 70 1,-35 71 0,17 35-1,18 35 1,0 18-1,35-18 1,-17-71 0,17-17-1,-35-105 1,-53-89 0,0 35-1,18 88 1,-18-70-16,36 88 15,-19-35 1,36 35 0,71 71-1,-1-1 1,-17 1-16,36 17 16,-36-35-16,35 18 15,-18-18 1,-34-35-1,-54 88 17,0-18-32,18 53 15,0 88 1,0-34 0,18-72-16,17 54 15,0-1 1,1-88 15,-54-88-15</inkml:trace>
  <inkml:trace contextRef="#ctx0" brushRef="#br0" timeOffset="12930.85">33055 13423 0,'-17'-70'16,"34"140"-16,-52-211 15,35 123-15,0-17 16,53 0-1,35 17 1,0 18 0,1-17-1,-72-1 1,-17 0-16,-17 1 16,-54-1-1,-35 36 16,36 35-15,52 17 0,36 54-1,52-1 1,1-17 0,-71-71-1,-36 0-15</inkml:trace>
  <inkml:trace contextRef="#ctx0" brushRef="#br0" timeOffset="13665.5">31238 14323 0,'0'0'15,"-17"0"-15,17 17 16,0 1 31,-18-18-47,18 18 15,-17 35 1,-19 0-16,1 35 16,0-18-16,-36 36 15,-17 35 1,53-70-1,52-54 1,19-34 0,52-107-1,35-87 1,-52 52 0,-36 88-1,53-70 1,-70 124-1,-18 70 1,0 105 0,0-17-1,0-70-15,18 70 16,34 18 0,-52-142-1</inkml:trace>
  <inkml:trace contextRef="#ctx0" brushRef="#br0" timeOffset="14414.96">31044 14746 0,'0'0'16,"-35"0"-16,18-18 0,-1 1 16,0-1-16,54 1 31,87-1-16,36 18 1,17-18 0,-105 1-1,-36-1-15,0 0 16,1 1 0,-36 34 15,0 1-31,17 17 15,-17 36 1,0-1 0,0-34-16,-17 17 15,-1-18 1,0 0-16,1-17 31,17-71-15,35-35-1,0-18 1,53-53 0,1 71-1,-37 106 1,-34 17 0,0 0-16,-1 18 15,-17 53 1,0-18-1,0-53 1,36-35 0,17-35-1,0-53 17,-1-36-17,-16 54 1,-36 35-1,-18 87 1,-17 72 0,17-36-1,1 36 1,17-54 0</inkml:trace>
  <inkml:trace contextRef="#ctx0" brushRef="#br0" timeOffset="14548.72">32156 14393 0,'0'0'0,"0"-35"0,-36-18 16,36 36 0,0 52-1</inkml:trace>
  <inkml:trace contextRef="#ctx0" brushRef="#br0" timeOffset="15784.67">32297 14658 0,'0'0'0,"0"-35"0,0-18 16,0-71-1,-18 54 1,18 52 0,0 53-1,0 36 1,-17 35 0,-1-36-1,-17 18 16,17-17-15,53-53 0,18-36-1,0-53 1,-18 19 0,-17 16-16,17-17 15,-17 0 1,-36 71-1,1 17 1,-1 1-16,0 17 16,18 35-1,0-35 17,36-53-17,-1 0 1,18-53-1,0-53 1,-18 0 0,-17 53-1,-54 141 17,19 1-17,17-37 1,17-16-16,1-1 15,0-35-15,35 0 16,-1-18 0,1-52-1,-35-36 17,-18 35-17,-18 1 1,-17 70-1,-18 35 1,36 18 0,-1-18-16,-17 36 15,17 17 1,36 0 0,17-52-1,18-36 1,17-36-1,-34-34 1,-19 17 0,-34 35-1,-1 18 1,-17 35 0,17 36-1,18-18 1,53-18-1,-18-35 1,18-17 0,-17-72-1,-19-69 1,-17 34 0,0 71-16,18-35 15,-18 18 1,-35 105-1,17 71 1,18 52 15,0-52-31,0 18 32,0-71-32</inkml:trace>
  <inkml:trace contextRef="#ctx0" brushRef="#br0" timeOffset="16267.56">33390 14288 0,'0'0'0,"0"-18"15,-17-17-15,-36-36 16,18 53-1,-18 1 1,0 34 0,0 36-1,18 0 1,17-17-16,0 16 16,1 54 15,52 0-16,0-18 1,-17-52 0,-18-54 15,0 0-15,0 36 15,0 17-16,-18 36 1,18 35 0,0-36-1,35 18 1</inkml:trace>
  <inkml:trace contextRef="#ctx0" brushRef="#br0" timeOffset="17069.5">26529 15946 0,'0'0'0,"0"-18"0,-18 0 16,18 1-16,0-1 0,0-17 16,36-1 15,-1 54-15,-18 70-1,-17 18 1,-17 88-1,-18 18 1,17-18 0,53-88-1,-17-71-15,35 0 16,-18-17-16,53-18 16,0-53-1,-35 0 1,-70 53-1,-54 71 17,18-1-17,-17 89-15,-1 0 16,36-54 15,-18-16-15,53-72-16</inkml:trace>
  <inkml:trace contextRef="#ctx0" brushRef="#br0" timeOffset="28817.28">28363 14499 0,'0'0'16,"-17"0"-16,-54 53 31,54-35-31,-19-18 16,1 17-1,17-17 1,36 18 0,0-18-1,52 0 1,107 18-1,-1-1 1,-70-17-16,229 18 16,-123-18-1,-1 0 17,-123 0-17,-88-18 1,-35 18-16,-35 0 0</inkml:trace>
  <inkml:trace contextRef="#ctx0" brushRef="#br0" timeOffset="29699.76">28011 11589 0,'-53'-53'15,"106"106"-15,-142-124 0,72 36 16,-1 0-16,0-1 0,36-17 16,35 18-1,18 18 17,34 17-17,248-18 1,194-17-1,17 17 1,-211 0 0,-247 18-1,-88 0-15,-18 0 16,-71 18 0,-35 17-1,53 1 1,36 16-1</inkml:trace>
  <inkml:trace contextRef="#ctx0" brushRef="#br0" timeOffset="40360.99">25418 11112 0,'0'0'0,"-18"0"15,18 18-15,18-18 94,-1 0-94,1 0 16,0 0-16,52 0 15,54 0 1,17 0 0,17 0-1,-34 0 17,-71 0-32,123 18 15,-52-1 1,87-17-1,36-17 1,18 17 0,-106 0-1,-71 0-15,18 0 16,35 17 0,-35-17-1,-36 0 1,54 0-1,-19 0 1,19 0 15,-1 0-15,-52 0 0,-36 0-16,53 0 15,36 0 1,17 0-1,-35 0 1,53 0 0,-18 0-1,-18-17 1,-35 17 0,-17 0-1,35 0 1,17 0-1,36 0 17,-36-18-17,54 0 1,-36 1 0,-18-1-1,-17 18 1,-53-17-1,-18 17 1,-17 0 0,-18 17 62,-18-17-63,1 0 1,-1 0 0,1 0-16</inkml:trace>
  <inkml:trace contextRef="#ctx0" brushRef="#br0" timeOffset="42365.4">26070 11254 0,'-17'0'16,"-54"0"15,36 0-31,17 0 16,1 0-16,-19 0 15,1 0 1,17 0 0,36 0 46,0 0-46,17 0-1,-17 0-15,70 0 16,70 0 0,19 0-1,-54 0 1,-70 0-1,71 0 1,70 0 0,17 0-1,-69 0 1,69-18 0,-34 0-1,-1 1 1,-17-1-1,-71 18 1,-35 0-16,53-18 16,-53 18-16,52 0 15,72 0 1,-71 0 0,-53 0-16,52 0 15,36 0 1,18 0 15,-53-17-15,53 17-1,0-18 1,-18 18 0,0 0-1,-18-18 1,71 1-1,0 17 1,-17-18 0,-89 1-1,35 17 1,-34-18 0,-1 18-1,-53-18 1,-17 18-1,17 0 1,-17 0 15,-18 18 1,0 0-1,-18-18 47,0 0-78,1 0 16,-1 0-16,-70 0 15,53 0 1,-18 0-1,53-18 17,17 0-17</inkml:trace>
  <inkml:trace contextRef="#ctx0" brushRef="#br0" timeOffset="85377.31">25682 1923 0,'0'-18'16,"0"36"-16,53-71 15,-18 35-15,-17 18 16,0-18-1,-1 71 1,-17 36 0,0 16-1,18 54 17,0-18-17,-1-35 1,-17-53-1,18-53-15,-18-88 32,-18-89-17,18 19 1,0 87-16,18-52 16,-18 52-16,18-17 15,52-18 1,36 36-1,-18 52 1,53 18 0,-123 18-1</inkml:trace>
  <inkml:trace contextRef="#ctx0" brushRef="#br0" timeOffset="85894.69">25647 2170 0,'0'0'0,"-18"0"0,18-18 15,36 0 1,52-35 0,71 18-1,-18 17 1,-71 18-16,71-17 15,-88 17 1,-35 0 15,-36 17-15,-35 1 0,18 17-1,-36 18 1,36 18-1,35-1 1,35 1 0,36-53-1,52-18 1,1-71 0,-53-35-1,-54 18 1,-87-18-1,-36 71 17,-18 105-17,54 1 1,52-36-16</inkml:trace>
  <inkml:trace contextRef="#ctx0" brushRef="#br0" timeOffset="86248.04">26670 2205 0,'35'-35'16,"-70"70"-16,88-106 0,-35 36 0,17-18 15,0 0 1,-17 36 0,-54 34 15,19 1-16,-18 35-15,-36 35 32,53 0-17,36 0 1,53-35 0,17-70-1,-18-54 1,-70-17-1,-35-18 1,-53 35 0,-18 89-1</inkml:trace>
  <inkml:trace contextRef="#ctx0" brushRef="#br0" timeOffset="86632.95">27376 1958 0,'17'-35'0,"-34"70"0,52-106 16,-18 36-16,1-35 15,0-1 1,-18 36 0,0 17-1,-36 36 1,-34 35 0,-36 52-1,36 1 1,52-53-1,-17 53-15,35 70 32,70 18-17,107-52 1</inkml:trace>
  <inkml:trace contextRef="#ctx0" brushRef="#br0" timeOffset="86999.32">28363 2064 0,'18'-18'0,"-36"36"0,36-54 16,0 1-16,-36-18 15,18 36-15,-35-36 16,-18 0-1,0 18 17,0 35-17,-35 70 1,17 1 0,-17 52-1,53 18 1,70-35-1,36-53 1,123-35 0,35-71-1</inkml:trace>
  <inkml:trace contextRef="#ctx0" brushRef="#br0" timeOffset="88330.7">28716 1729 0,'-18'-36'15,"36"72"-15,-71-107 0,36 53 16,-19-34 0,19 16-1,17-17 1,35 18 0,0 35-1,0 35 1,18 71-1,-53 35 1,-17 18 0,-1-18-1,0-70 1,36 17 0,35-53 15,35-53-31,-35-34 15,35-72 1,-35 1 15,-17 34-15,-19 54 0,-17 18-1,-35 34 1,-18 54-1,-18 35 1,36-36 0,35-35-16,-18 18 15,36-17 1,35-36 0,0-71-1,0 0 1,0-17 15,-36 35-15,-34 89-1,-1 17 1,1-18-16,-1 35 16,18 19-1,53-54 1,53-53-1,35-52 1,-35-54 0,-71 18-1,-70-35 1,-71 88 0,0 53-1,0 71 16,71 17-15,105 0 0,1-35-1,-18-35-15,35 35 16,36 17 0,-72 1-1,-69-18 1,-18-36-1,-1-17-15,-17 0 16,-35-53 0,88-17-1,35 17 1,1 18-16,52-36 16,35 1-1,-34 17 16,-37-18-15,-34 36 0,-36-18-1,-17 18 1,-18 52 0,18 19-1,17-19-15,1 36 16,17 35-1,88 1 1,53-19 0,-53-35-1,-53-17-15,18 17 16,-35 1 0,-124-1-1,-53-18 16,89-17-31</inkml:trace>
  <inkml:trace contextRef="#ctx0" brushRef="#br0" timeOffset="88831.16">30956 1887 0,'18'-35'16,"-36"70"-16,54-105 0,-36 35 16,0-1-16,0-70 15,0 54 1,0 87 15,-18 0-15,0 53-1,1-35-15,-36 53 16,17 35 0,19-88-1,17-35-15,0 17 16,0-53 0,0-52-1,17-89 1,1 36-1,0 70-15,17-53 16,0 35 0,-17 89-1,17 105 1,0 1 0,-17-71-1,53 70 1,17 18-1,-53-70-15</inkml:trace>
  <inkml:trace contextRef="#ctx0" brushRef="#br0" timeOffset="89349.28">30727 2099 0,'-35'-18'0,"70"36"0,-106-53 15,54 35-15,-1-36 16,36 1-1,70-18 1,106 0 0,35 18-1,-88 35 1,18 18 0,-88 17 15,-54 53-16,-34-17 1,-36 17 0,17-35-1,19-53 1,-1-18 0,18-17-1,0 17-15,35-52 16,36-18-1,17 17 1,-35 53 0,-18 54-1,-17 52 1,0 0 0,-18-35 15,0-18-16,0 0 1,17-35-16</inkml:trace>
  <inkml:trace contextRef="#ctx0" brushRef="#br0" timeOffset="89531.53">31803 2011 0,'18'-35'16,"-36"70"-16,53-88 0,-17 18 15,17 17 1,-17 53-1,17 18 1,-17-35-16,35 52 16,0 36-1,-36-35 1,-17-54 0</inkml:trace>
  <inkml:trace contextRef="#ctx0" brushRef="#br0" timeOffset="89681.6">32050 1764 0,'18'-18'0,"-36"36"0,36-53 0,-1 17 16,-17 0 0,18 36-1,-1 0-15</inkml:trace>
  <inkml:trace contextRef="#ctx0" brushRef="#br0" timeOffset="91019.28">32244 1976 0,'0'0'0,"18"-18"0,17-53 31,-18 18-31,-17 36 15,0-1 1,-35 36 0,-18 35-1,0 35 1,18-35 0,35-36-1,18 1 1,17-53-1,18-18 17,-35 35-32,17-17 0,-18 35 15,-17 53 17,0 0-17,0-36 1,18 19-1,0-19 1,17 1 0,0-71-1,1 18 1,-19 0-16,1-18 16,17-36-1,-17 72 1,-18 52 15,0-17-31,0 17 16,17 18-1,1-18 1,-18-17 0,18-18-1,-1-18 1,36-35-1,0-17 1,0-1 0,-53 89 15,0-1-31,0 19 16,0 34-1,18-34 1,-1-19-1,19 1 1,17-53 0,52-18-1,-16-53 1,-37 53 0,-34 0 15,-53 53-16,-18 18 1,-18-1 0,54 1-16,-36 17 15,35 36 1,18-18 0,18-36-1,35-34 16,-18-19-15,-17 19 0,-1 17-16,-17 17 15,0 36 17,0 18-17,0 17 1,53-53-1,-18-17 1,18-71 0,0-70-1,0-89 1,-53 71 0,18-18-1,-18 106 1,-53 124-1,35 87 1,18-34 0,0 52 15,18 1-31</inkml:trace>
  <inkml:trace contextRef="#ctx0" brushRef="#br0" timeOffset="92019.83">31609 2999 0,'18'0'0,"17"-36"31,-18 36-31,-17-17 16,18-1-1,-18-17 1,-35 0-1,-36 35 1,1 17 0,34 1-1,-69 35-15,-37 35 32,54 18-17,88-36 1,0-34-1,18-19-15,52-17 16,-34 0-16,52-35 16,71-53-1,-18 0 1,-88 35 0,-18 17-1,-35 72 1,-35 52-1,35 0 1,17-35 0,19-18 15,17-17-31</inkml:trace>
  <inkml:trace contextRef="#ctx0" brushRef="#br0" timeOffset="92585.49">32226 2646 0,'-17'0'16,"34"0"-16,-34-18 0,17 1 15,-18-1-15,18-17 16,-18-1-1,36 36 17,0 0-17,17 53-15,53 53 16,0 53 15,-70 0-15,-18-71-1,-18-53-15,-17 18 16</inkml:trace>
  <inkml:trace contextRef="#ctx0" brushRef="#br0" timeOffset="93305.68">33161 2575 0,'-18'-17'16,"36"34"-16,-36-52 0,-17-18 16,0 0-1,0 36 1,-18-1-1,17 36 1,1 34 0,0 1 15,35 36-15,18-19-1,17 54 1,0-36-1,-17-35 1,-1-36 0,-34-17-1,-36 18 1,18-18 0,-1 0-1,54 18 32,17 35-31,0-18-1,-17 0 1,35 36 0,-35-36-16,17 18 15,-35 0-15</inkml:trace>
  <inkml:trace contextRef="#ctx0" brushRef="#br0" timeOffset="98075.26">30780 3404 0,'18'0'109,"-1"0"-109,18 0 16,1 0 0,-1 18-16,0-18 15,18 0-15,71 18 16,52-18-1,-53 0 1,-70 0 0,-70 0 31,-1 0-32,18 17-15,-18-17 16,1 0-16</inkml:trace>
  <inkml:trace contextRef="#ctx0" brushRef="#br0" timeOffset="98749.11">30745 3651 0,'17'0'62,"1"0"-46,17-17-16,-17 17 15,17 0-15,106 0 16,18 0 0,-36 0 15,-52 0-16,-53 0-15,-1 0 16,1 0-16,-36 0 31</inkml:trace>
  <inkml:trace contextRef="#ctx0" brushRef="#br0" timeOffset="100712.11">31133 3704 0,'0'-17'16,"0"34"-16,0-52 0,17 17 0,-17 1 31,0-1-31,-17 36 47,17-1-47,0 1 16,-18 52-1,18-17 1,0-17-16,-18 34 16,18-35-1,0 1 1,18-36 31,-18-18-32,18 0 1,-1 18-16,1-35 16,17 18-1,-52 17 16,17 17-31</inkml:trace>
  <inkml:trace contextRef="#ctx0" brushRef="#br0" timeOffset="102364.36">30815 2752 0,'0'0'0,"0"-18"16,18 18 46,-1 0-46,1-18-16,17 18 0,177-17 15,70-1 17,-88 0-17,-106 1-15,71-1 16,88 1 0,-18-19-1,-52 1 1,140 17-1,1-17 1,-106 0 0,-142 17-1,-17 1 1,-35 17 0,-1 0 46,-17 17-46,0 1-16</inkml:trace>
  <inkml:trace contextRef="#ctx0" brushRef="#br0" timeOffset="117396.5">27640 4551 0,'-35'-35'31,"17"35"-31,-35-36 16,-53 19 0,36-1-1,35 18-15,-18 0 16,-18 18-1,18 35 17,18-1-17,17 37 1,36-36 0,17-36-1,18-34 1,0-36-1,-18 17-15,36-34 16,52-54 0,-34 1-1,-54 52 1,18-17 0,-53 18-1,0 52 1,-18 18-1,0 35 17,1-17-32,-18 52 15,-1 54 1,1 35 0,35-54-1,18-69-15,-1 34 16,1-34-16,35-1 15,-36-35-15,19 0 16,34-53 0,-34 0-1,-19 0-15,19-17 16,-1-36 0,-18 35-1,-17 36 1,0 17 15,0 36 0,0 0-31,0 34 16,36 19 0,-19-18-1,1-35-15,0-1 16,17-34-1,35-36 1,-34 0 0,17-53-1,-36 53 1,-17 53 0,-35 71-1,0 17 1,-18 70 15,18-16-15,17-37-1,18-69 1,0-1-16</inkml:trace>
  <inkml:trace contextRef="#ctx0" brushRef="#br0" timeOffset="117980.92">28205 4392 0,'0'-18'15,"0"36"-15,0-53 0,0 17 31,17 1-31,1-1 16,0 0 0,17 18-1,-18 36 1,1 34 0,-36 36-1,1 0 1,-1-71-1,1 0 1,17-52 0,17-19-1,18-17 1,18-52 0,18-1-1,-1 35 16,-34 54-15,-19 17 0,19 53-1,-1 35 1,0 0 0,-35-18-1,18 1 1,-18-18-1,-35-35 1</inkml:trace>
  <inkml:trace contextRef="#ctx0" brushRef="#br0" timeOffset="118813.92">28698 4551 0</inkml:trace>
  <inkml:trace contextRef="#ctx0" brushRef="#br0" timeOffset="118881.83">28681 4533 0,'0'0'16,"0"-17"15</inkml:trace>
  <inkml:trace contextRef="#ctx0" brushRef="#br0" timeOffset="119832.62">29210 4427 0,'0'-17'0,"0"34"0,0-52 16,0 17 0,-18 1-1,-52-1 1,-1 36 0,1-1-1,34 1 1,-17 35-1,1 18 1,16-1 0,36-17-1,18-35 1,0-1-16,17-17 16,35-35-1,1-36 1,0 1-1,-36 17 1,-53 88 15,18-17-15,-35 35-16,35 17 16,-18-52-1,18 35 1,53 17-1,-35-70-15</inkml:trace>
  <inkml:trace contextRef="#ctx0" brushRef="#br0" timeOffset="120518.28">29263 4498 0,'0'0'0,"-18"-71"16,1 18-1,17 18 1,17 53 15,-17-1-15,36 19-1,-36-1-15,17 36 16,-17-36 0,0 35-16,0 1 31,0-36-16,0-52 17,0-1-32,0-35 15,18-53 1,17 18 0,-17 35-1,-1 53-15,1 0 16,0 18-1,17 52 1,-17 1 0,-1-36-1,-17-17 1,0-1-16,0 1 31,-17-18-15,17-53-1,0 0 1,0-53 0,17 18-1,19 53 1,-1 35 0,0 35-1,-17 36 1,-1 17-1,-17 18 1,0-36 0,0 1-1,0-18 1</inkml:trace>
  <inkml:trace contextRef="#ctx0" brushRef="#br0" timeOffset="120750.85">29774 4480 0,'0'0'0,"18"-17"0,0-1 15,-18 0-15,0 36 32,0 0-17,0 35 1,0-36-16,17 54 15,19 52 1,-19-70 0,-17-18-1</inkml:trace>
  <inkml:trace contextRef="#ctx0" brushRef="#br0" timeOffset="120920.17">29880 4251 0,'0'0'0,"0"-18"16,-17 1-16,-1-1 15,0 18-15,18-18 16,18 36 0,17 17-1</inkml:trace>
  <inkml:trace contextRef="#ctx0" brushRef="#br0" timeOffset="121300.01">30162 4568 0,'18'-17'0,"-36"34"0,54-34 16,-19-1-16,1 1 0,0-1 15,17-17 1,-17-18 0,-18 17-1,-36 1 1,1 18 0,-18 17-1,35 0-15,-52 17 16,-18 54-1,17 17 1,71-18 0,0-34-16,0 17 15,53 35 17,18-35-17,-36-36-15</inkml:trace>
  <inkml:trace contextRef="#ctx0" brushRef="#br0" timeOffset="121584.58">30339 4762 0,'-18'0'0,"36"0"0,-53 0 16,17 0 0,18 18-1,18-18 1,-1 0 15,1-18-31,35 18 16,-36-17-16,54 17 15,17-18-15</inkml:trace>
  <inkml:trace contextRef="#ctx0" brushRef="#br0" timeOffset="122669.14">30850 4586 0,'0'0'0,"36"-18"16,-19 1-16,1 17 15,35-53 1,-18 0 0,-17 18-1,-18-1 1,-18 19-1,1 17 1,-1 0-16,-17 0 16,-18 35-1,-35 36 1,35 17 0,35-18-1,18-52-15,53 70 16,17-53-1,72 1 1,16-72 0,-52-34-1,0-36 17,-71 18-17,-88 17 1,-53 71-1,54 36 1,-37 17 0,36 17-1,53 1 1,18-36 0,0-17-16,17-18 15,36-18 1,17-35-1,-35 18 1,-18 17 0,-17-17-16,-36 70 47,0 0-47,1 1 15,17 17 1,0-36-16,17 18 15,54 1 1,17-54 0,53-52-1,-70-1 1,35-52 0,-54-19-1,-69 72 1,-18 70-1,-1 18 1,-34 17-16,34-18 16,-16 36-16,-1 53 31,53-18-15,53-17-1,-36-36-15,18 18 16,18 18-1,-53-54 1,-17 1 0,-1-18-16,-35 0 15,-17-35 1,17-1 0,53 1-16</inkml:trace>
  <inkml:trace contextRef="#ctx0" brushRef="#br0" timeOffset="123018.85">31873 4357 0,'18'-18'16,"-36"36"-16,54-53 15,-1 17 1,-17 18-16,17-18 15,36 18 1,-19 0 0,-34 0-1,-18 18 1,-18 52 0,-17 54-1,0-1 1,17-34-1,36 69 17,0-87-17,17-18 1</inkml:trace>
  <inkml:trace contextRef="#ctx0" brushRef="#br0" timeOffset="123221.48">31838 4674 0,'0'0'0,"-17"0"0,34 0 32,1 0-17,-1 0-15,54-17 16,-36 17-16,54 0 15,34-18 1</inkml:trace>
  <inkml:trace contextRef="#ctx0" brushRef="#br0" timeOffset="123971.5">32544 4233 0,'0'0'0,"17"0"15,-17-17-15,18 17 16,0 0 0,-36 0 15,0 0-16,18 17-15,-17 1 16,-19 35 0,1 17-1,0 1 1,17 35 0,1 0-1,52 17 1,18 1-1,0-54 1</inkml:trace>
  <inkml:trace contextRef="#ctx0" brushRef="#br0" timeOffset="131311.14">32755 4339 0,'0'-17'0,"0"34"0,0-52 31,0 53 16,18-18-16,-18 17-15,18-17-16,-18 18 16,0-1-1,17 1-15,-17 35 16,0 0-1,0 17 1,0 1 0,0-53-16,0 17 15,0-17-15,0 34 16,0 1 0,0-35-16,18 17 15</inkml:trace>
  <inkml:trace contextRef="#ctx0" brushRef="#br0" timeOffset="131811.63">32844 4392 0,'0'0'16,"17"-18"15,1 1-31,0 17 16,-1 0 15,1 0-31,35 17 16,0 1-1,-18 35 1,-35 0-1,0-18-15,-18 36 16,18-54-16,-35 89 16,-18-18-1,0 1 1,18-36 0,-18-36-1,35-17 1</inkml:trace>
  <inkml:trace contextRef="#ctx0" brushRef="#br0" timeOffset="132346.51">33285 4551 0,'0'0'0,"0"-18"16,17 1-1,-34 17 17,-1 0-17,-17 17 1,-18 18 0,35-17-16,-35 35 15,18 18 1,17-19-1,18-34-15,18 35 16,35-35 0,17-36-1,1-35 1,-36-17 0,-17-1-1,-18 53 1,-35-17-16,-36 35 31,18 18-31</inkml:trace>
  <inkml:trace contextRef="#ctx0" brushRef="#br0" timeOffset="132962.84">33408 4604 0,'0'0'0,"0"-18"0,18 18 16,-18-18-16,0 54 31,17 17-15,-17-36-1,0 1 1,-17-18-1,-19-18 1,36 1 0,-17-1-1,-1 0-15,18-17 16,0-18 0,0 18-1,18 17 1,-1 18-1,19 53 1,-19 18 0,19 17-1,-19 0 1,-34 36 0,-36-19-1,0-16 1,0-36-1,35-53 1,-17 17-16,35-34 31,-18-19-15,18 19-16,18-54 16,17-35-1,36 18 1,-18 70-1,-36 1-15,1 17 16</inkml:trace>
  <inkml:trace contextRef="#ctx0" brushRef="#br0" timeOffset="133347.79">33602 4233 0,'0'0'0,"0"18"31,18-18-31,-18 18 0,35-1 16,18 54 0,-35-54-16,34 89 15,-52 0 1,-70 53 15,-36-36-31</inkml:trace>
  <inkml:trace contextRef="#ctx0" brushRef="#br0" timeOffset="133851.67">31979 5556 0,'0'0'0,"0"-17"16,18-19-16,-18 1 15,0 17-15,0 1 16,0-18 0,-18 17-1,-17 18 1,17 0-16,-17 35 16,-35 18 15,-1 35-16,36 36 1,35-18 0</inkml:trace>
  <inkml:trace contextRef="#ctx0" brushRef="#br0" timeOffset="134331.44">32226 5697 0,'18'-35'0,"-36"70"0,71-105 16,-35 35-16,-18-1 0,17-17 16,-17 36-1,-35-1 1,-18 53 0,-17 36-1,34-36 16,19-17-31,-18 35 16,17-18 0,18-17-1,35-36 1,0 0 0,-17 1-16,53-19 15,-1-16 1,-35 34-1,-35 36 1,-17 34 0,-1 19-1,1 0 1,34-19 0,1-34 15,-1-18-31,1 0 15,0 0-15</inkml:trace>
  <inkml:trace contextRef="#ctx0" brushRef="#br0" timeOffset="134814.97">32491 5415 0,'17'-17'0,"-34"34"0,34-52 16,-17 17-16,0 1 15,18 17 1,0 17 0,-1 36-1,1-18-15,0 54 16,-18 52 0,-53 0 15,35-88-31</inkml:trace>
  <inkml:trace contextRef="#ctx0" brushRef="#br0" timeOffset="144246.03">26458 4498 0,'-17'0'0,"34"0"47,1 0-31,17 0-16,-17-18 15,52 18 1,36 0 0,-35 18-1,-36 0-15</inkml:trace>
  <inkml:trace contextRef="#ctx0" brushRef="#br0" timeOffset="144445.65">26388 4710 0,'0'0'0,"0"-18"16,17 18-16,-17-18 16,53 1-1,0 17 1,0 0-1</inkml:trace>
  <inkml:trace contextRef="#ctx0" brushRef="#br0" timeOffset="150349.47">26141 4586 0,'0'-18'15,"0"1"-15,17 17 16,-17-18-16,0-17 16,0 17-1,-17-17 1,-18 0-1,17 17 1,0 18-16,1 0 16,-36 0-1,0 35 1,0 18 0,0 0 15,35-35-31,-17 35 15,0 0 1,35 0 0,0-36-1,17-17 1,54-35 0,35-18-1,0-35 1,-36 35-1,-17 0 1,-35 35 0,-1 18-1,-34 36 17,17-19-32,-18 36 15,18 53 1,53-18-1,18 0 1</inkml:trace>
  <inkml:trace contextRef="#ctx0" brushRef="#br0" timeOffset="153069.29">25876 4110 0,'0'0'0,"18"-18"16,-18 1-16,-18-54 15,-35-17 1,-17 0 15,35 35-31,17 35 16,0 18 0,18 71-1,18 87 1,0 36-1,-18-88 1,0-53-16,0 53 16,-18 17-1,0-17 1,18-53 0,0 0-1,36-18 1,-1-35-1,-18-35 17,1 0-17,-18 0 1,0-36 0,0 18-1,0 35-15,0-34 16,35-1-1,1 17 1,17 19 0,-1 17-1,-16 0 1,34 35 0,-17 36-1,-18 17 1,-17 0-1,-36-35 1,-34 17 15,-72-34-31,18-36 32,53 0-32,-35 0 15,0-36 1,70 19-16</inkml:trace>
  <inkml:trace contextRef="#ctx0" brushRef="#br0" timeOffset="211836.44">11606 7408 0</inkml:trace>
  <inkml:trace contextRef="#ctx0" brushRef="#br0" timeOffset="212550.3">11606 7408 0,'0'18'47,"18"-18"-32,-18-18-15,18 18 16,-1 0-16,36 0 15,35-17 1,18 17 0,-35-18-1,-36 18 1,36-18 0,17 18-1,18 0 1,-1 18-1,-34 0 1,-36-18-16,36 0 16,17 0-1,-17 0 1,-1 0 0,-17 0-1,-18 0-15,36 17 16,52-17-1,1 0 1,-36 18 0,36-18-1,-19 18 17,19-1-17,-18 1 1,-53-18-1,-18 0-15,0 0 16,18 18 0,0-18-1,0 0 1,-35 0-16,17 0 16,35 17-1,-17-17 1,18 0-1,-36 18 1,-17-18-16,-1 0 31,-34 0 1</inkml:trace>
  <inkml:trace contextRef="#ctx0" brushRef="#br0" timeOffset="-214527.53">6562 7479 0,'-36'0'0,"72"0"0,-89 0 0,35 0 16,-35-18-1,36 18 1,34 0 31,1 0-31,-1 0-1,54 0 1,35 0-1,0 0 1,-18 0 0,-35 0-1,35-17 1,71 17 0,17 0-1,18 0 1,-70 0-1,-54 0-15,36 0 16,70 0 0,1 0-1,17 17 1,-53-17 0,18 36-1,-18-19 1,0 1-1,-35-18 1,-53 0 0,53 0-1,52 17 1,-17-17 0,0 0-1,-70 0 1,17 0-1,18-17 1,18 17 0,-36-18-1,-53 18-15,18 0 16,-18 0 0,-52 0 30,-1 18-30</inkml:trace>
  <inkml:trace contextRef="#ctx0" brushRef="#br0" timeOffset="-174127">5380 12312 0,'0'0'0,"-18"0"16,1 0-1,34 0 32,1 0-31,52 0-1,89-18 1,0-17 0,-89 17-16,89 1 15,-88 17 1,17-18-16,-17 0 16,-71 36 15,0 17 0,0-17-15,-18-18-1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39:29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11148 12294 0,'0'0'16,"0"-17"-16,-18-1 15,0 18 1,1 0-1,17 18 17,0-1-17,-18 1 1,18 0-16,-17 34 16,-1 37-1,0 34 16,-17 18-15,35-17 0,0-71-16,-18 105 15,18 89 1,0 18 0,0-18-1,0-88 1,0 70-1,-17 0 1,17-35 0,0-106-1,0-35-15,0 0 16,17 0 0,-17-35-1</inkml:trace>
  <inkml:trace contextRef="#ctx0" brushRef="#br0" timeOffset="973.54">11060 12224 0,'0'0'0,"0"-18"47,17 18-16,-17 18-31,18-18 16,17 17-16,18-17 31,0 18-31,35-18 16,106 0-1,0 0 1,-35 0 0,-53-18-1,-71 18-15,36 0 16,-1 0-1,-35 0 1,-17 0 0,-18 18 15</inkml:trace>
  <inkml:trace contextRef="#ctx0" brushRef="#br0" timeOffset="1801.65">12277 12206 0,'0'0'15,"0"-18"-15,17 1 16,-17-1 15,0 36-15,0-1 0,0 54-1,0 35 1,-17 0-1,-1-53-15,0 70 16,1 53 0,-1 19-1,0 16 1,36-87 15,-18-54-31,18 54 16,17 70-1,0-18 1,-35-70 0,18 70-1,0 18 1,-1-17 0,1-19-1,-18-69 1,0 16-1,17 1 1,-17-35 0,18-53-1,-18-1 1,0 1 31,-18-36-16,18 1-15,-17-1-16</inkml:trace>
  <inkml:trace contextRef="#ctx0" brushRef="#br0" timeOffset="2470.63">10689 15028 0,'-17'0'16,"34"0"-16,-52 0 0,17-17 31,1 17-15,34 17 15,1 1-15,0-18-16,-1 0 15,18 18 1,71-1-1,35-17 1,36-17 0,70-1-1,-36 0 1,248 1 0,-353 17-1,0 0-15,70 0 16,-17 0-1,-89 0 1,-87 0 47,-1 0-63</inkml:trace>
  <inkml:trace contextRef="#ctx0" brushRef="#br0" timeOffset="4905.72">11183 12224 0,'-18'-18'16,"1"18"0,17 18 62,0-1-63,-18-17 63,0 0-62,18 18 156,-17-18-156,17 18-1,0-1-15,0 1 16,0 0-1,0-1 1,0 1-16,0-1 16,0 1-1,0 17 1,0 18 0,0 18-1,0-18 1,0-18-1,0 0 1,0-17 0,0 17-1,0 1 1,0-19 0,0 18-1,0-17 1,0 17-1,0-17 1,0 0 0,0-1 15,-18 19-15,1 17-1,17-18 1,0-18-16,0 19 15,0-1 1,-18 18 0,-17-18-1,17 18 1,0 18 0,1-1-1,17 1 1,0-54-16,0 36 15,0-17 1,-18 34 0,18-17-1,0 18 1,0-18 0,0-36-16,0 36 15,0 35 1,-18 0-1,1-35 1,17-17-16,0 17 16,17 17-1,1 36 1,17 0 0,-17-36-1,-18-34-15,18 17 16,-1-18-16,-17 18 15,18 0 1,-18-18 15,0 0-15,0-17-16,0 17 16,-18 0-1,18 1 1,18-1-1,-18-17-15,18-1 16,-1 19 0,-17-1-1,0-18 1,18-17 0,-36 18 30,18-36-46,-17 1 16</inkml:trace>
  <inkml:trace contextRef="#ctx0" brushRef="#br0" timeOffset="10913.38">10019 11924 0,'0'-18'0,"0"1"31,-18-1-15,18 0-16,-17 18 15,-1-17 1,0-1-16,-17 18 16,-18 0-1,0 35 1,36-17-1,-1 17-15,0 18 16,18 18 0,36-1 15,16 18-15,19-52-1,17 34 1,18 1-1,-35-1 1,-71-34 0,-18-19-1,-53 1 1,-34-18 0,52-35-1,35-18 1,36-18-1,52 1 1,-17-19 0,0-16-1,-53 52 17,0 17-32,-18-16 15,-34 16 1,-1 36-1,0 18 1,35 0-16,0 17 16</inkml:trace>
  <inkml:trace contextRef="#ctx0" brushRef="#br0" timeOffset="12279.3">10407 12171 0,'-18'0'0,"18"-18"31,-17 18-31,17-17 0,17-1 47,1 18-31,0 18 0,-1-1-1,19 1 1,-19-1-16,18 19 15,18 17 1,0-18 0,-17 0-1,-19-35 1,-17 18 0,0-36 15,0 1-31,-17-19 15,-1-34 1,0-1 15,18 1-15,0 34 0,0 19 15,18 34 16,-18 1 0,-18-18-47,18 18 0,-17-1 15,17 1-15,-36 17 16,1 53-1,-18 1 1,18-19 15,0-35-15,35-17-16,-18 0 16,18-36 46,0 0-46,0 1 15,18 17-31,-18-18 16,17 0-1,1 1 1,35-18-1,-18-36 1,0 18 0,-35 18-1,36-18 1,-19-35 0,1 52-1,-18 19 1,0 34 15,-35 36-15,17 0-1,18-17-15,-35 34 16,17-52-16,0 35 16,-17 17-1,18-52 1,17-36 15</inkml:trace>
  <inkml:trace contextRef="#ctx0" brushRef="#br0" timeOffset="12897.52">10354 12100 0,'0'-17'32,"-18"17"-32,18-18 15,-17 0 1,17 1 15,17 17 0,-17 17-31,18 1 16,0 0 0,-1-1-16,1 36 15,17 35 1,18-17-1,-18-1 17,18-34-17,-17-19 1,-1 1 0,-35-36 15,-18 18-31,18-17 15,-17-1-15</inkml:trace>
  <inkml:trace contextRef="#ctx0" brushRef="#br0" timeOffset="13815.02">10407 12136 0,'0'-18'16,"0"0"-1,18 18 17,-18-17-17,17 17 1,1 17 15,0 19-15,17 16-1,-18 19 1,36 17 0,0 0-1,-17-52 1,-19-19-16,18 19 16,-17-19-1,0-17 1,-18-17-1,0-1 1,-18 0 0,0-17-1,18 17-15</inkml:trace>
  <inkml:trace contextRef="#ctx0" brushRef="#br0" timeOffset="14465.97">10583 12100 0,'0'-17'0,"0"34"0,18-52 16,-18 17-1,0 36 32,0 0-47,-18-18 16,1 70-1,-1 18 1,0-35 0,1-35-16,-18 17 15,-1 18 1,1-18 0,17-17-1,1 0 16,17-1-31,-18-17 32,18 18-32,-18-18 15,18 18 32,18-18-16,-18-18-31,18 0 16,-18 1-16,35-1 16,-17 0-16,-1-17 15,19 35 1,-19 0 0</inkml:trace>
  <inkml:trace contextRef="#ctx0" brushRef="#br0" timeOffset="17602.59">11077 12876 0,'-17'0'16,"34"0"-16,-17 0 125,18 0-125,-1 0 16,19-17-16,34 17 15,-17 0-15,53 0 16,88 17-1,0 1 1,-70 0 0,34 17-1,-69-35 1,-54 18 15,-18-18-15,1 0 15,-18 17 16</inkml:trace>
  <inkml:trace contextRef="#ctx0" brushRef="#br0" timeOffset="18536.41">10954 13441 0,'17'0'110,"-17"17"-95,18-17-15,17 0 16,-17 0-16,52 18 16,-34-18-16,87 0 15,89 0 1,-71 0 0,-53 0-16,53-18 15,18 18 1,-35 0-1,-54 0 1,-17 0 15,-35 0-31,-1 0 32,-34 0 14,17 18-30,-18-18-16</inkml:trace>
  <inkml:trace contextRef="#ctx0" brushRef="#br0" timeOffset="19421.25">11042 14005 0,'0'-17'31,"18"17"16,-1 0-31,1 0-1,17 17 1,36-17-16,52 18 31,-17-18-15,-53 0-16,141 0 15,-53 0 1,71 0 0,-1 0-1,-17 0 1,-105 0 0,-19 0-1,-52 0 1,-36 0 15,-17 0-15</inkml:trace>
  <inkml:trace contextRef="#ctx0" brushRef="#br0" timeOffset="20375.32">10918 14499 0,'18'0'47,"-18"18"-47,18-18 16,-1 0-16,54 17 16,-18-17-1,17 0 1,1 0-1,35 0 17,-18-17-32,88 17 31,-17-18-15,18 18-1,-54 0 1,18 18-1,-35-1 1,-36-17 0,-52 18-1,0-18 1,-36 18 15,-17-18-15,17 0-16</inkml:trace>
  <inkml:trace contextRef="#ctx0" brushRef="#br0" timeOffset="23968.69">11783 14288 0</inkml:trace>
  <inkml:trace contextRef="#ctx0" brushRef="#br0" timeOffset="24041.06">11800 14288 0</inkml:trace>
  <inkml:trace contextRef="#ctx0" brushRef="#br0" timeOffset="25476.91">11148 15099 0,'0'-18'0,"0"1"32,17 17-32,-17-18 15,18 18 1,-18-18-1,0 36 17,18 0-17,-18 35 1,17-18-16,1 18 16,-18-18-16,0 53 15,0 18 1,-35 35-1,-1 53 1,19-70 0,17 70-1,0-36 17,17-52-17,1-35 1,-18-36-1,18-35-15,-1 0 32,1 0-1,0 0-15,17-18-1,35 1 1,-17-1-1,-17 18-15,69-17 16,72 17 15,-107 0-31,89 0 16,70 17 0,-70 1-1,88-1 1,18-17-1,17-17 1,-106-18 0,-123 17-1,-53 0-15,-35-17 16,-88 0 0,34 17-1</inkml:trace>
  <inkml:trace contextRef="#ctx0" brushRef="#br0" timeOffset="25997.46">12629 15205 0,'0'0'0,"0"-18"0,0 0 16,-17 1-16,17-1 0,-18-17 15,-17 17 1,35 1 0,-18 17-16,18-18 15,0 36 32,-17-1-31,17 36-1,-18-18-15,18 54 16,-18 105 0,18 53-1,0-71 1,0-88-16,-17 71 16,17 17-1,17-105 1</inkml:trace>
  <inkml:trace contextRef="#ctx0" brushRef="#br0" timeOffset="26662.19">11183 15311 0,'-18'17'31,"1"-17"-15,17 18 0,-18-1-16,18 1 15,18-18 1,-18 18-16,35-1 15,18 1 1,-18 0 0,1-18-16,34 17 15,106-17 1,54 0 0,52-17-1,-88 17 1,53 0-1,-53 0 1,-106 0 0,-53 0-1,36 17 1,-36-17 0,-17 0-1,17 0 1,1 0-1</inkml:trace>
  <inkml:trace contextRef="#ctx0" brushRef="#br0" timeOffset="27295.32">11183 15857 0,'0'0'0,"18"0"47,-1 0-47,-17 18 16,18-18-16,0 0 16,-1 0-16,19 0 15,16 35 1,37-35-1,69 0 1,-16-17 0,-54-1-16,88 0 15,89 1 1,-89 17 0,-70 17-1,-88 1 1,-1-18-1</inkml:trace>
  <inkml:trace contextRef="#ctx0" brushRef="#br0" timeOffset="44017.47">12947 13952 0,'18'0'188,"-1"0"-157,-17-17-31,18 17 31,-36 0 47,18 17-78,-17-17 0</inkml:trace>
  <inkml:trace contextRef="#ctx0" brushRef="#br0" timeOffset="47618.67">13176 13952 0,'0'0'0,"-17"0"0,-1 0 16,36-17 62,-1 17-62,-17-18-1,18 18-15,0-18 16,-1 18-16,36-17 16,35-18-1,36-1 1,-54 19 0,-17 17-16,71-36 15,-36 19 1,53-19-1,-18-17 1,-17 18 0,-53 18-16,53-19 15,88-34 1,0 17 15,-18 0-15,-52 0-1,35 0 1,17-17 0,18-1-1,-17 0 1,-54 36 0,53-18-1,1-17 1,-1 34-1,-35 1 1,-88 17-16,88-17 16,18 0-1,-35 0 1,-36 17 15,-35 0-15,-18 18-1,-53 0 17,1 18-17,-1-18-15,0 0 16,1 18 0,-1-18-1,0 0 1</inkml:trace>
  <inkml:trace contextRef="#ctx0" brushRef="#br0" timeOffset="48402.99">16598 12453 0,'0'0'0,"-17"0"31,17-18-31,17 18 47,1 0-31,-1 0-16,36 18 15,71 0 1,70-18-1,-88 17 1,-36-17-16,54 0 16,-89 0-1,-17 0 17,-36 18-1,0-18-31,1 18 15,-1-1 1,0 1 0,-17 17-1,0 0 1,0 1-16,-1 17 16,-34 52-1,17-16 1,18-19-1</inkml:trace>
  <inkml:trace contextRef="#ctx0" brushRef="#br0" timeOffset="49187.46">17674 11942 0,'18'-18'0,"-36"36"0,36-54 0,-18 54 47,0 0-31,-18 34-1,18-16-15,0 52 16,0-35-16,0 53 16,0 88-1,-17-18 1,17-70-1,0-53-15,0 35 16,0-17 0,0-54-1</inkml:trace>
  <inkml:trace contextRef="#ctx0" brushRef="#br0" timeOffset="50492.07">20920 11818 0,'17'0'0,"-34"0"0,52 0 0,-35-18 16,0 1-1,-18 17 1,1 0-16,-19 0 16,19 0-1,-18 0 1,-1 17 0,-17 1-1,18 17 1,0 1-1,17 34 1,-17 36 0,17-35-1,18-36-15,-17 53 16,17-53-16,-18 53 16,0 54-1,18 16 1,0-69-1,0 69 1,0 1 15,-17-18-15,-1-35 0,0-71-1,1 1 1,-36-36-1,0-36 1,-71 1 0,1 0-1,-124-18 1,-70-18 0,-54 36-1,89 17 1,-89 36-1,89 17 1,106 18 15,105-18-15,54-35-16,-19 18 16,1 0-1,17-18 1</inkml:trace>
  <inkml:trace contextRef="#ctx0" brushRef="#br0" timeOffset="51172.89">17851 12065 0,'35'0'0,"-70"0"0,123 0 16,-35 0-16,0 0 15,35 0-15,229 0 16,142 0 0,-89 0-1,177 0 1,-106 18 0,-176-1-1,-159-17 1,-89 0-1,-17-17 17,0-1-32</inkml:trace>
  <inkml:trace contextRef="#ctx0" brushRef="#br0" timeOffset="52058.85">18486 11148 0,'17'-18'0,"-34"36"0,52-71 15,-18 35-15,1 1 16,-18-19-16,53 1 16,-35 0-1,-18 52 17,0 19-32,-18-19 15,0 124 1,1 18-1,17 18 1,0-89 0,0-53-16,0 18 15</inkml:trace>
  <inkml:trace contextRef="#ctx0" brushRef="#br0" timeOffset="52741.5">19156 11148 0,'0'-18'0,"17"-17"16,-34 88-16,52-124 0,0 1 16,-35 52-1,18-17-15,-18 17 16,0 71 0,0 18-1,0 70 16,0 17-15,0-34 0,0-71-1,0 0 1,0-36 0,0-34-1,-18-19 1,1 19-16,17-18 15,0-36 1,17 0 0,19 36-1,17 18 1,35 17 0,35 35-1,-52 35 1,-54-17 15,-17-35-31,-35 35 16,-71 0-1,1-36 1,52-34 0,53-1-1,17 0-15,1 1 0</inkml:trace>
  <inkml:trace contextRef="#ctx0" brushRef="#br0" timeOffset="53124.83">19562 11342 0,'17'-18'16,"-34"36"-16,34-53 0,-17-1 15,0 1 1,0 17 0,18 18-1,-1 18 16,1 0-31,17 35 16,36 17 0,-1-17-1,1-35 1,-36-54 0,-17-17-1,0-35 1,-18 35-1,-18 36 1,0 34-16,-35 54 16,18 17-1,-18 36 1,36-36 0,17-35-16,0 17 31,0-34-31,17-19 0</inkml:trace>
  <inkml:trace contextRef="#ctx0" brushRef="#br0" timeOffset="53378.44">20055 11236 0,'0'0'0,"36"-35"16,17-36-1,0 36 1,-36 52 0,1 54-1,-18 0 1,0-18-16,0 35 16,-18 35-1,1-17 1</inkml:trace>
  <inkml:trace contextRef="#ctx0" brushRef="#br0" timeOffset="53825.78">19932 11430 0,'0'0'16,"-18"-18"-16,18 1 15,18 17-15,70-18 16,0 0 0,-35 18-16,141-17 15,-53-1 1,1 1 0,-72-36 15,-52 0-16,-36 35 1,-17-17 0,-53 52-1,-18 54 1,18-18 0,70-18-16,-35 36 15,35 17 1,71-18-1,18 1 1,17-36 0,-53-35-1</inkml:trace>
  <inkml:trace contextRef="#ctx0" brushRef="#br0" timeOffset="56946.56">12012 12559 0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41:2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7197 0,'0'17'16,"0"1"-16,-17-18 15,-1 18 1,0-1 0,1 1-1,-1 17 1,18 18 15,-18 0-15,18-35-16,-17 35 15,-1 35 1,0 0 0,-17 35-1,35 1 1,0-54-1,0 36 1,0 0 0,0 0-1,-17-18 1,17 53 0,-18 18 15,0-18-16,1 0 1,-1-70 0,0 35-1,1-53 1,17-36 0,-18 1-1,18-1-15,-18 19 31,18-19-31,-17 1 16,-18 17 0,35-17-1,-36 17 1,19 0 0,-19 18 15,19-17-31,-1 34 31,0 1-15,-17 52-1,-18 18 1,18-35 0,0 53-1,17 0 1,0 17-1,1 36 1,-19 17 0,19-88-1,-18 71 1,17-53 0,0-54-1,1 54 1,17 18 15,-36 17-15,19-53-1,-1-71-15,0 54 16,1-54-16,-1 71 16,-17 36-1,17-1 1,18-70-1,0-53-15,-17 70 16,17 36 0,0-18-1,0-53 1,0-35-16,0 18 16,17 52 15,19-17-16,-19 18 1,-17-36 0,0-35-16,0 35 15,0 53 1,18 18 0,-1-71-1,-17-53-15,18 53 16,0-52-16,-18 34 15,0 36 1,-18 0 0,18-53-1,0-18-15,0 36 16,0 17 0,-35 35-1,-18-52 16,35-53-31,-35 35 16,0-18 0</inkml:trace>
  <inkml:trace contextRef="#ctx0" brushRef="#br0" timeOffset="2437.14">11289 7320 0,'0'0'0,"0"-18"0,-18 18 15,1-17 1,-19 34 31,19-17-47,17 36 16,0-19-1,0 19 1,0-1-16,0 18 15,0 35 1,-18 18 0,0 0-1,1 0 1,-1 35 0,0 35-1,18-17 1,0-53-1,-17-36-15,17 36 16,-35 88 0,17-35-1,0-71 1,1-35 0,-1 35-1,0 36 1,-17-1-1,0-52 1,35-18-16,-18 88 16,18-36-1,0 37 1,-17-1 0,17-71-1,-18-34-15,0 52 16,1 18-1,17 17 1,-18 1 0,0-36-1,-35 70 17,36-87-17,-18 52 1,35-52-1,0-18-15,0 18 16,-36 17 0,19 0-1,-1-35 1,18 17 0,0-34-1,0 34 1,-35 18-1,-18 36 1,18-18 0,17-53-1,0 52-15,1 89 32,-19-17-17,19-71 1,17-53-16,-36 35 15,19 53 1,17-18 0,0 1-1,0-54 1,-18 72 0,-17-1-1,17 0 1,1 18-1,17-54 1,0-69 0,-18 52-16,-17 35 15,-1 18 17,1-52-17,35-54-15,-35 71 16,17-53-16,-17 35 15,0 35 1,-1-17 0,36-53-1,0-35-15,0 52 16,0-34 0,-35 34-1,17-35 1,18 18-1,0-35-15,0 0 16,0-1 0,0 18 15,0-17-15,-17 17-16,17 1 15</inkml:trace>
  <inkml:trace contextRef="#ctx0" brushRef="#br0" timeOffset="3787.06">8484 7938 0,'0'0'0,"-17"0"15,-1 0 17,0 0-1,1 0-16,-19 17 1,1-17-16,-35 0 16,34 0-1,54 0 1,70 0 0,71 18-1,88-18 1,-53 17-1,106 19 1,0-1 15,-89-17-15,142 35 0,53-18-1,-53 0 1,-107-17-1,-157-18 1,-72 0-16,-70 17 31,18-17-31,-18 18 16,18 0 0</inkml:trace>
  <inkml:trace contextRef="#ctx0" brushRef="#br0" timeOffset="4908.68">7497 10971 0,'-18'0'0,"36"0"31,-1 0-15,1 0-16,-1 0 15,19 0-15,17 0 16,105 18 0,54 17-1,88 1 1,-53-1 0,229 18-1,36 17 1,-36-17 15,-88-17-15,-212-36-1,-70-18 1,-194-17 0</inkml:trace>
  <inkml:trace contextRef="#ctx0" brushRef="#br0" timeOffset="6359.92">7796 10425 0,'0'0'0,"18"0"47,0 0-31,17 0-1,36 17 1,-1-17 0,54 18-1,52 0 1,-35-1-1,-70-17-15,176 18 16,-71-1 0,-88-17-16,106 0 15,141 18 1,53 0 0,-123-18-1,88 0 1,-177 0 15,-229-18-15</inkml:trace>
  <inkml:trace contextRef="#ctx0" brushRef="#br0" timeOffset="7009.42">7955 9860 0,'18'18'0,"-36"-36"0,53 36 0,1-1 16,-1-17-16,53 18 16,18 0-1,35-18 1,124 17 0,52 19-1,36-1 1,35 35-1,53-17 1,-35 18 0,-195-53-1</inkml:trace>
  <inkml:trace contextRef="#ctx0" brushRef="#br0" timeOffset="7619.35">8961 9525 0,'0'0'0</inkml:trace>
  <inkml:trace contextRef="#ctx0" brushRef="#br0" timeOffset="7844.06">9119 9349 0,'18'-18'16,"-36"36"-16,36-54 0,0 19 0,-18-1 16,0 0-16,0-17 31,-18 35-16</inkml:trace>
  <inkml:trace contextRef="#ctx0" brushRef="#br0" timeOffset="8045.65">9102 9119 0,'17'0'0,"-34"0"0,34-17 16,-17-1-16,0 0 16,0 1-1,18 17 17</inkml:trace>
  <inkml:trace contextRef="#ctx0" brushRef="#br0" timeOffset="8194.95">9155 9084 0,'0'0'0,"17"-18"31,-17 1-31</inkml:trace>
  <inkml:trace contextRef="#ctx0" brushRef="#br0" timeOffset="9179.44">8273 8590 0,'-18'0'47,"0"0"-32,1 0 17,34 0 14,-17 18-30,18-18-16,0 0 0,-1 0 16,54 17-1,-18 1-15,88 17 16,212 36 0,-177-36-1,89 36 1,-124-18-1,-71-36-15,71 36 16,53 0 0,36 0-1,17 0 1,17-18 15,-105-17-15,35 0-1,-71-18 1,-70 0 0,-35 0-1,-36 0 1,-17 0 0,-53 0-1</inkml:trace>
  <inkml:trace contextRef="#ctx0" brushRef="#br0" timeOffset="15600.11">11501 8290 0,'-18'0'62,"36"0"-31,-1 0-15,1 0 0,17 18-1,-17-18-15,52 18 16,54 17-1,70 35 1,53 19 0,53-1-1,-106-18 1,106 19 0,-18-1-1,-35-18 16,-89-17-15,54 35 0,17 1-1,36-19 1,-106-17 0,-71-35-16,35-1 15,-34 19 1,-125-36-1,1 0-15</inkml:trace>
  <inkml:trace contextRef="#ctx0" brushRef="#br0" timeOffset="16602.75">10936 11095 0,'18'0'16,"52"0"15,-34-18-31,-1 18 0,0-17 15,18 17-15,53-36 16,123 1 0,53-18-1,18-17 1,-88 34 0,88-34-1,-18-18 1,-17 35-1,-89 0 1,-88 35-16,89-17 16,70 0 15,-177 17-31,71 0 16,36-17-1,-72 17 1,-69 1-1,17-1 1,17 18 0,1 0-1,-36 0-15,53 0 16,18 0 0,-35 0-1,-71-18 1,-18 1 15</inkml:trace>
  <inkml:trace contextRef="#ctx0" brushRef="#br0" timeOffset="17987.91">15293 8326 0,'0'0'0,"0"17"62,0 1-46,0 17-16,0-17 15,0 70 1,0-53-16,-18 89 16,-35 87-1,18 1 1,-18 35 0,18-71-1,17-87-15,-17 87 16,-36 89-1,18-54 17,1-34-17,16-54 1,-17 1 0,36-19-1,17-34 1,17-36-1,1-17 1,-36-1 0</inkml:trace>
  <inkml:trace contextRef="#ctx0" brushRef="#br0" timeOffset="18889.06">16757 8661 0,'0'-18'0,"0"36"0,0-54 15,-18 36-15,18-17 16,-17 17 0,17 17-1,-18 54 1,-17 35-1,35 0 1,-18-36-16,0 71 16,-17 106-1,-35 71 1,-1-107 0,18-87-16,-35 88 15,-36 70 1,19-35-1,87-124 1,36 54 0,35-107-1</inkml:trace>
  <inkml:trace contextRef="#ctx0" brushRef="#br0" timeOffset="19588.16">15205 9331 0,'-18'0'15,"36"0"1,-1 0 0,19 0-1,17 0 1,-36 0-16,71 18 16,18-18-1,141 35 1,88 18-1,-105-36 1,-107 1-16,71 17 16,-17-17-1,-89-18 1,-71 18 0,1-18-1,17 0 1</inkml:trace>
  <inkml:trace contextRef="#ctx0" brushRef="#br0" timeOffset="20239.09">14817 10072 0,'17'17'16,"1"-17"15,0 18-31,17-18 16,106 35-1,53-17 1,53 17 0,-35-17-1,-124 0 1,229 17 0,-140 0-1,17-17 1,-159-1-1,-17-17-15,-36 18 16,0 0-16</inkml:trace>
  <inkml:trace contextRef="#ctx0" brushRef="#br0" timeOffset="20739.21">15363 9648 0,'0'0'0,"0"-17"0,18 17 32,-18 17-1,0 1-15,-18 17-1,18-17-15,-17 53 16,-18 34-1,35 19 1,-18-71 0</inkml:trace>
  <inkml:trace contextRef="#ctx0" brushRef="#br0" timeOffset="21294.4">15893 9878 0,'35'0'16,"-70"0"-16,88-18 0,-36 0 16,1 1-16,-1-36 15,-17 35 1,-17 1-1,-71 34 1,-18 1 0,0-18-1,53 0 1,0-35 0,53 17-1,18 0 1,17 18-1,18 0 1,70 36 0,-17-1-1,-53 18 1,-35-18-16,-53 53 16,-18-35-1,-71 18 1,36-18-1,35 0 1,35-36 0,54 1-1,52 17 1,35-35 0</inkml:trace>
  <inkml:trace contextRef="#ctx0" brushRef="#br0" timeOffset="29650.12">7250 14711 0,'17'0'16,"1"0"15,-1 0-15,1 0-1,0 0-15,17 0 16,71 0 0,35 17-1,-53 1 1,-53-18-16,54 0 15,52 18 1,18-18 0,17 35-1,-35-17 1,71-1 0,52 1-1,1 0 16,-1-1-15,-122-17 0,-90 0-16,54 18 15,35-18 1,-17 17 0,-36-17-1,-35 0-15,70 18 16,-34 0-1,17-18 1,-18 17 0,-53-17-1,-17 0-15,-1-17 16</inkml:trace>
  <inkml:trace contextRef="#ctx0" brushRef="#br0" timeOffset="30767.32">7620 14076 0,'18'0'16,"-36"0"-16,71 17 0,-18-17 16,0 0-16,54 18 15,87 0 1,18 17-1,71 0 1,-71 1 0,141 17-1,0-18 1,-53 0 0,-123 0 15,-89-17-16,-34 0 1,17-1 0,-18-17-1</inkml:trace>
  <inkml:trace contextRef="#ctx0" brushRef="#br0" timeOffset="31550.93">7285 13670 0,'17'0'0,"36"-18"31,-35 18-15,17-17 0,-17 17-1,0 0-15,52 17 16,54 19-1,70-1 1,35 0 0,-53-17-1,-87 0 1,140-1 0,-106 1-16,142 0 15,123 17 1,-53 18-1,-141-36 1,0 1 0,-35 0-1,-36-1 1,-52-17 0,-53 0-16</inkml:trace>
  <inkml:trace contextRef="#ctx0" brushRef="#br0" timeOffset="32922.75">7479 11483 0,'-18'0'16,"1"0"-16,17 18 0,-36-18 16,177 17 31,-88-17-32,177 18 1,52-1-1,-88 19 1,-88-36-16,105 35 16,125 18-1,-1 18 1,0-19 0,-141-16-1,70-1 1,-52-17-1,-106-18 1,-88 0 0,-36 0-1,-35 0 17,35 0-32,1 0 15</inkml:trace>
  <inkml:trace contextRef="#ctx0" brushRef="#br0" timeOffset="33720.01">7673 12100 0,'0'0'0,"-18"0"16,36 0-1,0 0 1,34 0-1,19 0 1,-18 0-16,53 18 16,141 0-1,53 52 1,35 1 0,35-1-1,-141-17 1,54 18-1,-36-36 1,-18 0 15,-70-35-15,-89 18-16,89-18 16,-18 0-1,-70 0 1,-89-18-1,0 1-15</inkml:trace>
  <inkml:trace contextRef="#ctx0" brushRef="#br0" timeOffset="34409.06">9102 11483 0,'0'-18'16,"0"1"15,-18 17-15</inkml:trace>
  <inkml:trace contextRef="#ctx0" brushRef="#br0" timeOffset="34988.64">8978 11342 0,'0'-35'31,"-17"35"-15,17 17 31,-18-17-47,18 18 16,-18 35-1,18-36-15,-17 36 16,17 18-1,0-18 1,17-36 0</inkml:trace>
  <inkml:trace contextRef="#ctx0" brushRef="#br0" timeOffset="35639.18">9313 11448 0,'18'-18'0,"-36"36"0,54-54 15,-36 19 1,17-1-1,-34 18 17,-1 18-32,0-18 15,-52 35 1,17-17 0,35-18-16,-52 17 15,34 1 1,54-53 31,53 17-32,-18 0 1,-36 1-16,36 17 16,18 0-1,-71 17 1,-18 19-1,-70 34 1,0 18 0,35-52-1,35-19-15,0 1 16,54 0 0,70-36-1,17 18 1,0-18 15,-52 18-15,-71 18-1,0 0-15</inkml:trace>
  <inkml:trace contextRef="#ctx0" brushRef="#br0" timeOffset="36139.93">8908 11871 0,'17'-18'0,"-34"36"0,34-53 15,1 17-15,-18 0 16,18 1-16,-18 34 31,0 1-31,0 35 31,-18 18-31,-17 17 32,17 0-17,18-53-15</inkml:trace>
  <inkml:trace contextRef="#ctx0" brushRef="#br0" timeOffset="36641.55">9225 11959 0,'18'-17'16,"-36"34"-16,53-52 0,-17 35 15,0 0 1,-36 0-1,-35 0 17,0 0-17,18 0-15,-18-18 16,0 1 0,53-1-1,35 18 1,18 0-1,36 18 1,-37 52 0,-69 36-1,-71 0 1,17-53 0,0 0 15,71-18-16,53-35 1,0 0 0,-17 0-16,17 0 15,-18 0-15</inkml:trace>
  <inkml:trace contextRef="#ctx0" brushRef="#br0" timeOffset="39913.58">7250 12541 0,'17'0'15,"1"0"1,-1 0 0,36 0-16,0 18 15,53 0 1,18 17 15,-19-18-31,-52-17 16,124 18-1,17 0 1,-71-1 0,71 1-1,0 0 1,-70-1 0,70 19-1,18-1 1,-54-18-1,-52 1 1,35-18 0,-17 18-1,-1-1 1,18 1 15,-53 0-15,-35-18-16,36 17 15,52-17 1,-18 18 0,-88-18-1,-35 18 1,-70-1 0</inkml:trace>
  <inkml:trace contextRef="#ctx0" brushRef="#br0" timeOffset="40831.68">7267 13070 0,'18'0'31,"-1"18"-15,1-18-16,17 0 15,36 0-15,52 18 32,36-1-17,-71 1 1,-35 0-16,36-1 15,105 19 1,52 16 0,54 1-1,-106-17 1,-88-19-16,88 19 16,88 16-1,-17 1 1,-106-17-1,-89-19-15,71 19 16,18 16 0,-71-16 15,-17-19-15,-53-17 15,-36 0-16</inkml:trace>
  <inkml:trace contextRef="#ctx0" brushRef="#br0" timeOffset="41915.24">8696 12471 0,'0'-36'31,"-18"19"-16,1-1 1,-1 18 0,0-18-16,1 18 15,-1 0 17,0 36-17,1-19 1,17 1-16,17 17 15,19 18 1,34-17 0,36-19 15,-35-17-31,-1-17 31,1-19-15,-71-34-1,-35 17 1,-36 17 0,53 36-16,-70 0 15,35 0 1,-17 36 0</inkml:trace>
  <inkml:trace contextRef="#ctx0" brushRef="#br0" timeOffset="42797.18">8767 12965 0,'0'-18'0,"-18"18"16,-17-18-1,17 1 1,0 17 0,1 17-1,-19 19 1,19 17-1,-19 17 1,36-35 0,0-17-16,0 17 15,36 18 1,34-18 0,19-52-1,-37-18 1,37-36 15,-72 36-31,-17-18 16,-17-18-1,-72 18 1,1 53 0,53 18-16</inkml:trace>
  <inkml:trace contextRef="#ctx0" brushRef="#br0" timeOffset="48804.36">8431 13406 0,'0'17'0,"-17"-17"78,-1 18-63,0-18-15,1 17 0,-36 19 16,-18 17 0,18-18 15,36-17-15,17-1-1,17-17 1,19-17-1,34-1 1,-52 18-16,52-18 16,19 18-1,-54-17 1,0 17 0</inkml:trace>
  <inkml:trace contextRef="#ctx0" brushRef="#br0" timeOffset="49037.6">8467 13441 0,'0'0'0,"0"-18"16,0 1-16,0-1 15,0 0 1,0 36-1,0 35 1,0 35 0,0 0-1,0-17 1,0-36 0</inkml:trace>
  <inkml:trace contextRef="#ctx0" brushRef="#br0" timeOffset="49321.37">8767 13564 0,'0'-17'0,"17"-1"15,-17 0-15,0-17 16,18 17-1,-18-17 1,17 35 0,-17 35-1,-17 1 1,-1 52 0,-17 18-1,17-71 1</inkml:trace>
  <inkml:trace contextRef="#ctx0" brushRef="#br0" timeOffset="50006.17">8572 13935 0,'0'-18'15,"0"36"-15,0-54 16,0 19 0,-17 34 46,-1-17-62,-17 36 16,-36 17-1,18 17 1,18-52 0,18-1-1,17 1 1,0 0 0,52-18-1,19 0 1,0-18-1,34 0 1,-16 1 0,-72 17-16</inkml:trace>
  <inkml:trace contextRef="#ctx0" brushRef="#br0" timeOffset="50224.36">8608 13970 0,'0'0'16,"0"-18"-16,0-17 31,0 17-15,17 54 0,-34-1-1,17 0-15,-36 36 16,1 52-1,18-87-15,-1 17 16</inkml:trace>
  <inkml:trace contextRef="#ctx0" brushRef="#br0" timeOffset="50457.09">9013 14058 0,'0'-17'16,"0"34"-16,0-52 15,18 35-15,-18-18 16,18 36 0,-18 17-1,0-17-15,0 17 16,0 18-1</inkml:trace>
  <inkml:trace contextRef="#ctx0" brushRef="#br0" timeOffset="51106.86">8396 14429 0,'18'-18'0,"-36"36"16,36-54-16,-1 36 0,-17-17 16,18-1-1,-18 36 17,-18-1-17,-52 19 1,35 17-1,-36-1 1,53 1 0,1-35-1,34 0 1,19-18 0,34 0-1,1-18 1,-18 18-1,17-18 1,-52 1-16,35-1 0</inkml:trace>
  <inkml:trace contextRef="#ctx0" brushRef="#br0" timeOffset="51340.07">8537 14393 0,'0'-17'15,"0"34"-15,0-52 0,0 17 16,0 1-16,18 34 31,-18 1-31,0 35 16,-35 70 0,17-52-1,0-36-15,1 36 31,17-54-31,0 1 0</inkml:trace>
  <inkml:trace contextRef="#ctx0" brushRef="#br0" timeOffset="51590.46">8802 14482 0,'0'-18'16,"0"36"-16,17-54 0,-17 19 16,18-1-16,-18 0 0,18 1 15,-1 17 1,-17 53 0,0 0-1,-17 17 1,-1-17-1</inkml:trace>
  <inkml:trace contextRef="#ctx0" brushRef="#br0" timeOffset="52492.33">7144 15240 0,'0'18'15,"17"-18"-15,1 17 16,0-17-16,17 18 15,18-18 1,-18 0 0,36 18-1,87-18 1,36 0 15,53 17-15,-53-17-1,159 35 1,53 1 0,35-19-1,-53-17 1,-141 0 0,53 0-1,-141-17 1,-107 17-16,19-18 15,-53 18 1,-36 0 0</inkml:trace>
  <inkml:trace contextRef="#ctx0" brushRef="#br0" timeOffset="53342.67">8326 15099 0,'17'-18'0,"-34"36"0,52-36 0,-18 1 16,1-1 0,0 18-16,-1-18 15,1 18 1,-36 18 0,-35 17-1,-35 36 1,35-18-1,18-18 1,35-17 0,0-1-1,35-17 1,18 0 0,-35 0-1,52-17 1,72-1-1,-107 0-15,0 1 0</inkml:trace>
  <inkml:trace contextRef="#ctx0" brushRef="#br0" timeOffset="53642.12">8467 15134 0,'0'-17'0,"0"34"0,0-52 16,0 17-16,17-17 16,-17 0-1,18 17 1,-18 36 0,0-1-1,0 19 1,-18 52-1,1 18 1,17-53 0,0-18-16,0 0 15,0-17-15</inkml:trace>
  <inkml:trace contextRef="#ctx0" brushRef="#br0" timeOffset="53909.93">8943 15081 0,'0'-17'16,"0"34"-16,0-52 0,0 17 15,0 1-15,0-1 16,0 0-1,18 36 1,-18 0-16,0 35 16,-36 35-1,1 0 1,17-35 0</inkml:trace>
  <inkml:trace contextRef="#ctx0" brushRef="#br0" timeOffset="56367.8">6879 11007 0,'0'-18'16,"0"36"-16,-17-36 0,-1 0 16,0 18-16,36 0 46,0-17-30,17 17 0,18 0-1,-36 0 1,19 0-16,34 0 31,18 17-15,-17 1-1,-18-18 1,-18 18 0</inkml:trace>
  <inkml:trace contextRef="#ctx0" brushRef="#br0" timeOffset="57632.96">6597 11183 0,'0'-18'0,"0"36"15,0-53-15,0 17 16,0 36 15,0-1 1,0 1-32,-18 35 15,18-18-15,-35 53 16,-18 71-1,0 35 1,18 53 0,17-70-1,18 105 1,18 35 0,0-17-1,-18-106 1,0-106-16,-36 142 15,19-125 17,-36 19-17,17-1 1,19-52 0,-1-36-16,1 36 15,-1 35 1,18 0-1,35-54 1,18 1 0,-18-17-1,-17 34 1,-36 1 0,1-1-1,-1-52-15,0 35 16,18-18-1,18 0 1,17 1 15,-17-19-15,0 1-16,-18 17 16,0 0-1,0 36 1,0 0-1,-18-36 1,18 0-16,0 18 16,-18-35-16,18 35 15,-35 0 1,17-1 0,18-34-1,-17-18 1,17 18-1,-18-18 17,1 17-17,34-17 17,1-17-17,-1 17 1,1-18-1,17 0 1,1 18 0,-19-17-1</inkml:trace>
  <inkml:trace contextRef="#ctx0" brushRef="#br0" timeOffset="58131.03">5909 15399 0,'0'0'0,"18"0"47,-1 0-31,1 0-16,0 0 15,-1 17-15,71-17 16,1 18 0,-72-18-1</inkml:trace>
  <inkml:trace contextRef="#ctx0" brushRef="#br0" timeOffset="73401.45">14852 10742 0,'18'0'31,"-18"-18"0,17 18 1,-17 18-17,0 0-15,18-18 16,-18 17-16,0 54 15,0-18 1,-18-18 0,-17 36-1,17-18-15,-35 52 16,0 54 0,-17 35-1,-1 18 1,18-71-1,-17 88 1,17-52 0,53-72-1,35-69 1</inkml:trace>
  <inkml:trace contextRef="#ctx0" brushRef="#br0" timeOffset="74448.67">16175 10918 0,'0'0'0,"0"-17"32,0 34-1,0 1-16,0 0-15,0-1 16,17 72 0,-17-1-1,0-35 1,0-18-16,0 36 16,-17-36-1,-1 35 1,-17-17 15,17 0-15,18-18-16,-17 36 0,-19 53 31,1-1-15,17 0-1,-34 19 1,34-37-1,-17 54 1,17-35 0,0-1-1,18-70 1,36 18 0,-1-19 15</inkml:trace>
  <inkml:trace contextRef="#ctx0" brushRef="#br0" timeOffset="75693.25">14640 10883 0,'0'-17'0,"0"34"0,-17-34 0,-1 17 16,0 0 0,18 17-1,0 1 1,-17-18-1,17 17 1,17 19 0,1-19-1,0-17 1,35 36-16,35-19 16,53 19-1,-18-1 16,-34-18-31,140 36 16,-53 0 0,89 0-1,-18-17 1,-89-19 0,-69 1-1,-36-1 1,0 1-1,-36 0 1,1-1 0,-1-17-1,-17 18 1,-17-18 31</inkml:trace>
  <inkml:trace contextRef="#ctx0" brushRef="#br0" timeOffset="77034.53">15293 10566 0,'0'0'16,"18"0"15,-1 0-15,-34 0 31,-1 0-32,0 0 1,1 0-16,-36 0 16,0 0-1,18 0 1,17 0-16,0-18 16,1-17-1,17 0 1,35 17-1,0 0 1,0 18 0,1 0-1,-1 18 17,-17 17-17,-36 18 1,-17 18-1,-36-1 1,18-17 0,36-35-1,-1-1-15,0-17 16,-17 0 0,17-17-1,18-1 1,18 18 15,0 0-15,35 18-1,-18-1 1,0-17 0,18 36-1,-18-1 1,18 18-1,-35-18 1,0 0 0,-1-35-1,-17-17 1,18-1-16</inkml:trace>
  <inkml:trace contextRef="#ctx0" brushRef="#br0" timeOffset="77505.73">15487 10548 0,'0'0'0,"0"-18"15,0 1 32,-18 17-16,18-18-15,18 18 15,17 0-15,-17 0-16,35 0 15,17 0 1,-17 18 0,-70-1-1</inkml:trace>
  <inkml:trace contextRef="#ctx0" brushRef="#br0" timeOffset="78039.35">15346 10566 0,'0'0'0,"17"0"15,1-18-15,0 18 16,-18 18 31,0-1-32,0 19 1,0-19-16,0 19 16,0-19-16,0 18 15,0 1 1,0-54 31,0 0-32,0 1 1,17 17 0,19 0-1,-1 17 1,-17 1 0,-1 17-1,36 36 1,-53-1-1,0-34 1,-17-19-16,-19 1 16,-17 0-1,0-18 1,36-36 0</inkml:trace>
  <inkml:trace contextRef="#ctx0" brushRef="#br0" timeOffset="78487.11">15716 10619 0,'0'0'16,"18"0"31,0 0-32,-1-18 1,1 18-16,-1 0 16,19 0-1,34 0 1,-17 0-1,-70 0 1,-1 0-16</inkml:trace>
  <inkml:trace contextRef="#ctx0" brushRef="#br0" timeOffset="79036.25">15628 10619 0,'0'-18'0,"18"18"16,-1 0 0,1 0-1,-18 18 17,0 17-17,-18 18 1,1 17-1,17-34 1,0-19-16,0 1 16,0-36 15,0 1-15,17-1-1,19 0 1,-19 18-1,19 0 1,-1 18 0,-35 0-1,35 17 1,0 18 0,-17 17-1,0 1 1,-18-36-1,-18-17 1,-17-1 0,-18-17-1,18-17 1,17 17-16</inkml:trace>
  <inkml:trace contextRef="#ctx0" brushRef="#br0" timeOffset="107336.2">20743 8555 0,'18'-35'15,"-18"-18"17,0 35-32,0 0 15,0 1 1,0-1-1,-18 18 1,1 0 0,-1 18-1,-17-18-15,0 35 16,-54 36 0,1-1-1,35 18 1,36-17-1,17 35 1,17 17 0,18-17-1,18-53 17,-35-18-32,53 18 15,-36-35-15,53-1 16,53-17-1,0-35 1,-53-18 0,1-53-1,-72-17 1,-70-36 0,-52 71-1,34 35-15,-105 0 16,-89 35-1</inkml:trace>
  <inkml:trace contextRef="#ctx0" brushRef="#br0" timeOffset="108378.82">20549 9260 0,'0'0'0,"0"-17"16,0-1-16,0-17 15,-17 35 1,-19 35 31,19-17-47,-1-1 0,-17 19 15,-53 34 1,-18 1 0,-35 35 15,35-18-15,-53 35-1,-17 36 1,17-18-1,36-17 1,52-36 0,-17 0-1,35-17 1,0-36 0,18-35-1,17-18 16,18 1 1,-18 17-17</inkml:trace>
  <inkml:trace contextRef="#ctx0" brushRef="#br0" timeOffset="109154.26">18927 10336 0,'0'0'0,"0"-17"0,0-1 16,0 0 0,-18 1 15,0 17-31,-17 0 16,-53 0-1,17 17 1,36 1-16,-71 35 15,36 18 1,17 34 0,17 19 15,19-1-15,-1-34-1,18 34 1,53-17-1,18-18 1,17-53 0,-35-17-16,35 0 15,-35-18-15,70 0 16,36-36 0,-106 1-1,53-53-15,-36-18 16,-52 35-16,0-87 15,-54-36 1,-87 88 15,-1 71-31,-87 35 16</inkml:trace>
  <inkml:trace contextRef="#ctx0" brushRef="#br0" timeOffset="110372.15">16334 10707 0,'-18'0'16,"0"0"-1,1 0 1,-1 0-16,-17 0 16,-1 0-1,19 0 1,34 0 15,1 17-31,17-17 16,36 0-1,17 0 1,18 18 0,0-18-1,-53 18-15,106-18 16,123 17-1,53 1 17,-123 0-17,-124-1-15,106-17 16,35 18 0,-35 0-1,-88-18 1,-53 0-16,53 0 15,-36 0 1,-17 17 0,-35-17-1,-36 0 1,-35 18 15,18-18-31,-18 0 16,35-18-1,-17 1 17</inkml:trace>
  <inkml:trace contextRef="#ctx0" brushRef="#br0" timeOffset="111189.22">16528 10548 0,'0'0'0,"17"0"15,1 0 17,0 0-32,-36 0 62,0 18-46,1-18-16,-1 17 15,-17 1 1,-53 17 0,-36 1-1,18-1 1,36-18-1,52-17-15,-17 0 16,17 18 0,36-18 15,-1 0-31,36 0 16,-17 0-1,34 18 1,1 17-1,-1 0 17,1 18-17,-18-18 1,17 1 0,-34-1-1,-19-35-15</inkml:trace>
  <inkml:trace contextRef="#ctx0" brushRef="#br0" timeOffset="111572.4">16545 10566 0,'0'0'0,"0"-18"16,0 0 15,0 36-15,0 0-1,0-1-15,-35 54 16,17-36-16,1 53 16,-19 18-1,36-71 1</inkml:trace>
  <inkml:trace contextRef="#ctx0" brushRef="#br0" timeOffset="112657.6">21114 9172 0,'17'0'16,"-17"18"15,18-18-15,-18 18-16,0-1 15,35 36 1,-17-18-16,70 124 15,0-18 1,53 106 0,-17 35-1,17-17 1,-53-106 0,18 70-1,-53-35 16,-18-35-15,-17-89 0,0-34-16,-1-1 15,1-17-15,-1-18 16,1-18-16</inkml:trace>
  <inkml:trace contextRef="#ctx0" brushRef="#br0" timeOffset="113291.65">21943 11148 0,'0'-18'0,"0"36"0,17-54 0,-17 19 16,18-1-1,-18 1-15,0-1 0,0-17 16,0-1-1,-35 1 1,-36 17 15,18 1-31,-53 52 16,18 36 0,53-1-1,17-35 1,18 54-16,18 52 31,53 0-15,34-35-1,-16-53 1,-36-36-16,52-17 16,89-53-1,0-88 1,-17-70-1,-142-36 1,-106 123 0,-140 18-1,-71 142 1,88 34 0</inkml:trace>
  <inkml:trace contextRef="#ctx0" brushRef="#br0" timeOffset="131361.16">14887 10266 0,'0'-18'32,"18"18"-32,-18-17 15,17 17 1,-17-18-1,18 0 1,-18 36 125,0 0-126,-18-18-15,18 17 16,-17-17-16,-1 35 16,18-17-1,-17 17 1,-1 18-1,0-35 1,18 0-16,-17 35 16,17-36-16,-18 18 15,-17 54 1,17 16 0,0-34-1,-17 35 16,18-18-15,17 0 0,-18-53-1,18-17 1,0 0 15,-18-18 32,1 17-32,17 1 0,17-18-15,1 18-1,0-18 1,34 0 0,19-18-1,0 0 1,-19 18 0,1 0-1,-35 0-15,17 18 16,36 0-1,-1-1 1,19 19 0,-19-36-1,36 17 1,0 1 15,0-18-15,-36 18-1,-17-18 1,-18 0 0,-17 0-16,17 17 15,1-17 1,-1 0 0,-17 0-16,17 0 15,0 18 1,-17-18-1,-1 0 1,1 0 0,17 0-1,-35 17 1,36-17-16,-19 0 31,1 0 0,-1 0 1,-17-17-1,0-1 16,0 1-16,0-1-15,0 0-1,0 1 1,0-19-16,-17 1 16,17 17-1,0-17 1,0-35-1,17-1 1,1-17 0,0 53-16,-1-36 15,1 0 1,17 1 0,1 17-1,-19-18 1,19 36-1,-19 0 1,1-18 0,-18 18-1,0-1 1,0 1 15,0 17-15,0 1-1,0-1 1,0 36 15,-18-1-15,1 1 0,-1-18-16,18 18 15,-18-1 1,1-17 31,17 18-32,-18-18-15,-17 0 16,-1 0 15,1 0-15,17-18-16,-17 18 15,-88 0 1,52-17 0,-35 17-1,-17-18 1,70 18 0,-35 0-1,0 0 1,-1 0-1,36 0 1,-35-18 0,18 18-1,34 0 17,19 0-17,-18 0 1,17 0-16,-17 0 15,-54-17 1,36 17 0,18-18-1,18 18 1,34 0 46,-17 18-62,18-18 16,-18 17 0,17-17 15,-17 18-31,18-18 16,-18 18 15,18-18-16,-1 17 1,-17 1 0,0 0-16,0-1 15,-17 36 1,-19 18 0,19-18-1,-1 17 1,1-17-1,-1 0 1,0 0 15,1-18-15,-1 53-16,18 1 31,-18-1-15,18-53-1,0 0 1,0-17 0,18 17-1,-18-17 1,18 0 0,-18-1-1,0 1 1,17-18-1,1 0 1,17 0 0,0 18-1,18-18 17,-17 0-17,-1 17 1,-17-17-16,17 18 15,35-1 1,-34 1-16</inkml:trace>
  <inkml:trace contextRef="#ctx0" brushRef="#br0" timeOffset="136700.44">16122 13882 0,'0'-18'16,"0"36"-16,0-53 0,0 17 0,-18-35 31,1 18-16,-1 17 1,18 0-16,-18 1 31,18 34-15,-17 19 0,17-19-16,-18 54 15,0-36-15,-17 71 16,-35 88-1,-19 35 1,37-52 0,16-107-16,-17 89 15,0 53 1,18-54 0,0-52 15,0-53-31</inkml:trace>
  <inkml:trace contextRef="#ctx0" brushRef="#br0" timeOffset="137769.12">16104 13564 0,'-17'0'0,"34"0"0,-34-17 16,-1-1-16,18 0 16,0 1-1,18-1 1,-1 0-16,71 1 15,18 17 1,88-18 0,36 18-1,-54 0 1,-88-17 0,124 17-1,70-18 1,-17 0-1,-107 1 1,-87 17 0,-53 0-16,-1-18 15,-34 36 17,-36 35-17,0-1 1,0 54-1,-18 35 1,-17 53 0,53-52-1,17-72 1,-17 107 0,17-72-16,1 89 15,-1 71 1,0-53-1,1-89 1,-19 1 0,1-36-1,-18-53 1,-17-17 0,17-1-1,-53-17 1,-17 0-1,-19-17 1,1 17 0,71-18-1,-124 0 1,-159-35 0,18 18-1,123 18 1,159 17-1,36 0 1,34 0 0,36 0-1,-35 0-15</inkml:trace>
  <inkml:trace contextRef="#ctx0" brushRef="#br0" timeOffset="138589.67">15981 14217 0,'-18'0'15,"36"0"-15,-36-18 0,1 18 16,17-17-16,-18 17 15,0-18-15,1 0 16,34 18 15,1 0-15,70 0 0,88 0-1,71 18 1,-35-18-1,106 18 1,-1-18 0,-70 17-1,-88-17 1,-106 0 0,-36 0-16,1 0 15,-36 18 1,-87-18-1</inkml:trace>
  <inkml:trace contextRef="#ctx0" brushRef="#br0" timeOffset="139135.84">15558 14605 0,'17'0'32,"1"0"-1,-1 0-31,36 18 15,36-18 1,-37 17-16,90-17 16,157 36-1,19-19 1,-36 18 0,-17-17-1,-71 0 1,-88-18-1,-36 17 1</inkml:trace>
  <inkml:trace contextRef="#ctx0" brushRef="#br0" timeOffset="139836.87">16969 14482 0,'0'17'47,"17"-17"-47,19 0 0,34 0 32,-17 0-32,88 0 15,124 0 1,35 0-1,-18 18 1,-123-1 0,70 1-1,-88-18 1,-71 18 0,-87-54-1,-36 19 1,18 17-16</inkml:trace>
  <inkml:trace contextRef="#ctx0" brushRef="#br0" timeOffset="140221.09">18221 14376 0,'0'-18'0,"0"36"0,-18-54 16,18 19-16,-17-1 0,17 1 16,17-1 15,1 36-15,0-1-16,17 1 15,0-1-15,0 1 0,54 35 16,87 18-1,-53-19 17,-87-34-17,-72 17 1,-105 18 0,-17 18-1,69-18 1,72-36-16,-36 36 15,35-35-15</inkml:trace>
  <inkml:trace contextRef="#ctx0" brushRef="#br0" timeOffset="141022.37">19032 13811 0,'0'0'0,"0"18"16,0 0 0,0-1-16,0 1 15,0 17 1,0 53-1,-17 36 1,-1-18 0,0-36-16,-34 71 15,-19 124 1,-17-1 0,52-70-1,1-105-15,0 105 16,0-88-1,-1 105 1,-34 124 0,52-17-1,18-89 1,0 71 0,-17-35-1,-36-89 1,-18-53-1,18-52 1,18 0 0,53-36-1</inkml:trace>
  <inkml:trace contextRef="#ctx0" brushRef="#br0" timeOffset="142556.63">19121 13899 0,'0'0'0,"-18"0"0,18-17 47,18 17-16,-1 0-15,18 0-16,54 0 15,-19 0-15,107 17 16,-89-17-16,141 0 16,106-17-1,-35-1 1,-159 1 0,-88 17-16,0-18 15,-35 18 16,-18-18-15,0 36 15,-18 0-15,0-1 0,-34 54-1,-19-18 1,53 0-16,-52 17 15,-18 107 1,70-107-16,0 89 16,-17 88-1,35 17 1,-18-87 0,-17 105 15,-18 18-31,-17-36 31,17-105-15,0 70-1,35-35 1,18-35 0,-18-18-1,-17-17 1,35-36-1,-17 35 1,-1 1 0,18-71-1,18 35 1,17-35 0,0 0-1,-17-35 1,-18-1-1,0 1-15,0 17 16,-18-35 31,0-18-31,-34 1-1,-54-1 1,0 1-1,35 17-15,-87-18 16,-160 18 0,18 0-1,53 35 1,124-17 0,70-18-16,18 0 15</inkml:trace>
  <inkml:trace contextRef="#ctx0" brushRef="#br0" timeOffset="144376.15">19791 12912 0,'17'0'16,"1"-18"-16,0 0 15,-1-17 1,1 35-16,-18-18 15,0 1 1,-18 17 0,1 53-1,-19 70 17,1-17-17,35-35-15,-17 34 16,-1 54-1,18-88 1,0-54 0,0-34-16</inkml:trace>
  <inkml:trace contextRef="#ctx0" brushRef="#br0" timeOffset="144743.01">19720 13000 0,'0'0'0,"0"-18"0,18 1 16,-18-19 0,35 1-1,53 17 16,1 18-15,-37 18-16,54 0 16,18 70-1,-89 53 1,-53-53 0,1-35-16,-71 35 15,-89 0 1,107-52-16,-36-19 15,35 1 1,54-18-16,17-35 16</inkml:trace>
  <inkml:trace contextRef="#ctx0" brushRef="#br0" timeOffset="145193.59">20549 12965 0,'0'-18'16,"0"36"-16,0-54 0,0 19 0,0-1 16,0 0-1,18 1-15,-18-1 16,0 53 15,-18 1-15,1 70-1,-19 52 1,1-34 0,17-71-16,-17 70 15,18-70-15,-19 35 16,1 0 0,53-35-1</inkml:trace>
  <inkml:trace contextRef="#ctx0" brushRef="#br0" timeOffset="146763.68">20585 14446 0,'-18'0'0,"36"0"0,-54 0 16,19 0-16,34 0 47,1 0-32,17 0-15,36-17 16,-18 17-16,105 0 16,160 17-1,17 1 1,-70 0-1,-177-1 1,-70-17 0,-1 0-1,-52-17-15</inkml:trace>
  <inkml:trace contextRef="#ctx0" brushRef="#br0" timeOffset="147146.69">21484 14252 0,'-17'-17'16,"34"34"-16,-52-52 0,17 17 0,18 1 16,0-1-1,0 0-15,18 18 31,88 36-15,105-1 0,-52 0-1,-88-17 1,52 17 0,-35 18-1,-141 35 1,-88 53-1,-17-17 1,69-36 0,36 0-1,36-53 1</inkml:trace>
  <inkml:trace contextRef="#ctx0" brushRef="#br0" timeOffset="147778.65">22578 13917 0,'0'0'0,"17"-18"0,-17 1 31,0-1-31,-17 36 31,17-1-31,-18 1 16,-17 35-1,-53 88 1,35 71 0,17 88-1,19 35 1,-1-71-1,-17 160 1,-18 52 0,53-176-1,0 141 1,0-106 0,-35-88-1,17-124 1,18-87-16,-35 52 15,0 0 1,-18 0 15,-18-17-15,36-36-16</inkml:trace>
  <inkml:trace contextRef="#ctx0" brushRef="#br0" timeOffset="148997.1">22807 13811 0,'0'18'16,"0"-36"-16,18 36 0,-1-18 0,1 18 16,53-18-1,70 0 1,88 0 0,53 0-1,-70-18 1,-106 18-16,88-18 15,53 1 1,-106-19 0,-88 36-1,-71 36 17,18-19-32,-35 19 15,0 34 1,-1 36 15,19-36-15,-19 89-1,19-88-15,-36 88 16,-18 105 0,36-70-1,-18 106 1,35 35-1,-17 53 1,35-141 0,-18-123-16,18 105 15,0-123-15,0 105 16,-17 89 0,-1-53-1,1-35 1,17-124-1,0 18 17,17-53-17,1-18 1,-1-17 0,-17-1-1,-35 1 1,18-18-1,-1 18-15,0-18 32,18-18-32,-35 0 15,-71-35 1,-17 36 0,34-1-16,-122 1 15,-124 17 1,0 0-1,105-18 17,124 18-32</inkml:trace>
  <inkml:trace contextRef="#ctx0" brushRef="#br0" timeOffset="149764.88">23583 12718 0,'0'-18'16,"0"36"-16,0-54 0,18-17 15,-18 18 1,0 18-16,-18 17 16,18 17-1,0 71 1,0 53 0,-53 18 15,36-53-31,-19 18 31,36-54-15,36-70-1</inkml:trace>
  <inkml:trace contextRef="#ctx0" brushRef="#br0" timeOffset="150099.06">23618 12682 0,'0'0'0,"0"-17"16,0-1-16,0 0 16,18 18-16,17-17 15,71 17 16,18 17-31,-1 36 32,-88 18-17,-17 35 1,-88 0 0,-72-18-1,1-18 1,0-34-1,124-36 1</inkml:trace>
  <inkml:trace contextRef="#ctx0" brushRef="#br0" timeOffset="150682.51">24412 12700 0,'18'0'16,"-36"0"-16,54 0 0,-19 0 0,1-18 16,-1 18-16,19-17 15,-19 17 1,-17 17-1,-53 1 1,-35 17 0,18 1-1,34-36-15,-17 0 16,-35-18 0,71-17-1,17-1 16,70-17-15,54 36 0,-1 52-1,-70 71 1,-88-18 0,-18-35-16,-71 53 15,-70 53 1,53-54-1,124-52 1,34 0 0,89-17-1,88-19 1,-35-17 0,-89 0-1,-17 0-15</inkml:trace>
  <inkml:trace contextRef="#ctx0" brushRef="#br0" timeOffset="154669.22">19103 14499 0,'0'0'0,"-18"0"0,18-17 16,-17 17-1,-1 0 17,0 0-17,1 0-15,-36 0 16,0 0-1,18 0 1,70 0 31,18 0-31,-18 0-16,71 0 15,17 0 1,89 0-1,17 0 1,-17 0 0,-53 0-1,-89 0 1,-34 0 0,-72 17 15,19 18-16,17-17 1,17-18 0,19 0-16,-1 0 15</inkml:trace>
  <inkml:trace contextRef="#ctx0" brushRef="#br0" timeOffset="155605.66">18486 15099 0,'17'-18'15,"-34"18"16,-1 18-15,0-18 0,18 18-16,18-18 15,17 0 1,36 0 0,-18 0-16,123 0 15,-17 0 1,88 0-1,0 0 17,-89 0-17,-69-18-15,69 0 16,54 1 0,-106-1-1,-71 18 1,-17 0-1,-1 0-15,19 18 16,17-18 0,0 17-1,-36-17 1,-52 0 15,17 0-15,-17 18-16,0 0 15,17-18 1</inkml:trace>
  <inkml:trace contextRef="#ctx0" brushRef="#br0" timeOffset="156372.15">18450 15628 0,'0'-18'32,"0"1"-17,18 17-15,0 0 16,52 0-1,106 0 1,-34 0 15,-72 0-31,89 0 16,70 0 0,1 0-1,16 0 1,-104-18-1,-72 18-15,54 0 16,-71 0-16,17 0 16,-17 0-1,-18 18 1,1-1 0,-19-17-1,18 0 16,-35 18-15,-17-18 0,-1 0-16,1 0 0</inkml:trace>
  <inkml:trace contextRef="#ctx0" brushRef="#br0" timeOffset="157206.78">18662 16228 0,'-18'0'31,"36"0"79,0 0-110,-1 0 15,1 0-15,70 0 16,36 0-1,-36 0-15,176-18 16,-87 0 0,70 1-1,-53-1 1,-89 18 0,-52 0-16,36-17 15,-36 17 1,52 0-16,1 0 31,-53 0-15,-53 17-1,-18-17 1,1 18 0,-1-18-1,1 17 1,-1-17-16</inkml:trace>
  <inkml:trace contextRef="#ctx0" brushRef="#br0" timeOffset="157890.97">18292 16810 0,'0'-18'15,"17"18"-15,1-17 31,-18-1-15,17 18 0,36 0-1,71-18 1,17 1 0,-53 17-16,89-18 15,122 0 1,-16 1-1,-142-1 1,-71 18-16,18 0 16,18-18-1,-18 18 1,1 0 0,-19 18 15,-17-18-16,18 0 1,-107 18 15,19-18-31,-36 0 0</inkml:trace>
  <inkml:trace contextRef="#ctx0" brushRef="#br0" timeOffset="158675.44">18362 17339 0,'-18'0'0,"36"0"0,-36 18 0,36-18 46,0 0-30,-1-18-16,1 18 16,17 0-16,36 0 15,70-18 1,53 1 0,-35 17-1,-89 0 1,89 0-1,70 0 1,-17 17 0,17 1-1,-88 0 1,36-1 0,-107-17-16</inkml:trace>
  <inkml:trace contextRef="#ctx0" brushRef="#br0" timeOffset="160276.67">22366 14411 0,'0'18'0,"0"-36"0,18 36 15,-18-1 1,17-17-16,19 0 16,-1 18-16,88-18 15,1 18 1,105-1 15,53-17-15,1 0-1,-19 0 1,-105 18 0,70-18-1,-35 0 1,-88 0 0,-71-18-1,-17 18 1,-36 18 46,1-18-62,-36 17 16</inkml:trace>
  <inkml:trace contextRef="#ctx0" brushRef="#br0" timeOffset="161060.96">22172 15028 0,'0'0'0,"18"18"16,-1-18 0,1 0-16,0 18 15,17-18-15,35 0 16,54 0-1,52 0 1,-35 0 0,124 0-1,35 0 1,35 0 0,-141 0-1,-106 0-15,106 0 31,-106 0-31,-35 0 16,-17 0 0,-19 0-1,-52 0 32,0 0-47</inkml:trace>
  <inkml:trace contextRef="#ctx0" brushRef="#br0" timeOffset="161828.66">22137 15575 0,'17'0'46,"1"0"-30,0 0-16,-1 0 0,19-17 16,122-1-1,72 0 1,-54 1 0,-70-1-16,88 18 15,106 0 1,-36-18-1,-52 18 1,-18-17 15,-88 17-15,53-18 0,-89 0-1,-70 36 1,-17-18-16</inkml:trace>
  <inkml:trace contextRef="#ctx0" brushRef="#br0" timeOffset="162447.26">22137 16140 0,'17'0'16,"-17"-18"-1,18 18 16,0 0-15,70 0 0,0 0-1,-17-18 1,52 18 0,124-17-1,53-1 1,17 0-1,-17 18 1,0-17 0,-123 17-1,17 0 1,-124 0 0,-52 0-1,-36 0 1</inkml:trace>
  <inkml:trace contextRef="#ctx0" brushRef="#br0" timeOffset="163246.65">22348 16510 0,'0'-18'0,"0"36"15,18-36-15,-18 36 63,-18 0-48,1-18 1,-1 17 0,1-17-16,-1 18 15,0 0 1,1-18-16,17 17 15,17-17 32,1 0-31,17 0 0,0 0-16,36 0 15,-36 0-15,71 0 16,88-17-1,18-1 1,-53 18 0,-54 0-16,89 0 15,142-18 1,-37 18 0,-69 18-1,-124 0 16,-71-18-31,-53 0 32,-17 0-32</inkml:trace>
  <inkml:trace contextRef="#ctx0" brushRef="#br0" timeOffset="163915.74">21802 17110 0,'0'0'15,"17"0"-15,-17-18 0,18 18 16,17 0 0,18 0-1,0 0 1,71 0 0,70 0-1,52-18 1,54-17 15,-88 0-15,141 0-16,-71 17 31,-106 0-15,-87 1-1,-54 17 1,-17 17-1,17 1 1,18-18 0,-18 0-1,-53 0 17</inkml:trace>
  <inkml:trace contextRef="#ctx0" brushRef="#br0" timeOffset="164630.7">22225 17445 0,'0'17'31,"18"-17"-31,-1 0 32,1 0-32,17 18 15,0-18-15,36 0 16,-18 18-16,53-18 16,123-18-1,53-17 1,36 17-1,-107 18 17,-105 0-32,71 0 15,34 18 1,-34 17 0,-107-35-1,-34 18-15,17-18 16,-36 0-16,36 0 15,18 0 1,-54 0 0</inkml:trace>
  <inkml:trace contextRef="#ctx0" brushRef="#br0" timeOffset="183371.06">18715 11289 0,'17'0'0,"-17"18"16,18-18 0,-36 0 15,1 17-31,-1-17 15,-52 35 1,-36 36 0,35 0-1,36-19-15,-53 37 16,-36 69 0,1 54-1,-18 17 1,-18-17-1,53-88 1,-53 17 0,18 0-1,35-35 17,54-53-17,34-1 1,36-52 31,-18 18 15,-18-18-62,18 18 16,0-1-16,0 1 15,-35 17 1,17-17 0</inkml:trace>
  <inkml:trace contextRef="#ctx0" brushRef="#br0" timeOffset="183785.9">17022 12965 0,'17'-18'15,"-34"36"-15,52-54 0,-18 19 0,19-19 16,-1 19 0,-17 17-1,17 17-15,-17 36 32,-18 36-17,-18 34 1,18-70-1,53 17 1,53-52 0,17-36-1,-35 1 1,-52 17-16</inkml:trace>
  <inkml:trace contextRef="#ctx0" brushRef="#br0" timeOffset="191327.12">19632 14005 0,'0'-17'16,"0"34"-16,0-52 0,-18 35 15,1-18-15,-1 18 16,18 18 0,0 17-1,0 1 1,0-1-16,0 0 15,0 36 1,0-36 15,0-17-31,-17-1 63</inkml:trace>
  <inkml:trace contextRef="#ctx0" brushRef="#br0" timeOffset="191977.86">20038 14005 0,'17'-17'15,"1"17"1,-18 17 0,0 1-1,-18 0 1,-17-1 0,17-17-16,-17 0 15,-53 0 1,17-35-1,19 17 1,34 1 15,18-1-15,35 18 0,36 18-1,-18-1 1,-36 1-16,19 35 15,-54 17 1,-70 19 0,17-19-1,54-35 1,17-17-16,0 0 16,17-18-1,71-18 1,18 0-1,-35 18 1</inkml:trace>
  <inkml:trace contextRef="#ctx0" brushRef="#br0" timeOffset="192462.79">19332 14799 0,'18'-18'0,"-36"36"16,54-53-16,-1-1 15,-18 19-15,19-18 16,-1-1-1,-35 19 1,0 34 0,0 1-16,-35 35 15,35 0 1,-18 35 0,0-35-1,18 0 1,-17-36-1</inkml:trace>
  <inkml:trace contextRef="#ctx0" brushRef="#br0" timeOffset="192945.62">19756 14693 0,'70'-53'16,"-140"106"-16,158-106 16,-88 36-16,17 17 15,-34 0 1,-19 0 0,19 0-16,-18 17 15,-18-17 1,35 0-1,18-17 1,18 17 0,-1-18-16,19 0 31,-1 36-15,-35 35-1,-35 35 1,-18-35-1,-18 35 1,36-17 0,52-54-1,1-17 1,53 0 0,34-17-1,-52 17 1</inkml:trace>
  <inkml:trace contextRef="#ctx0" brushRef="#br0" timeOffset="193765.04">19579 15311 0,'0'0'16,"0"-18"-16,0 0 31,0 1-15,-17 17 15,-1 0-15,0 17-1,1-17-15,-19 53 16,19-35-16,-1 35 15,0 35 1,18 0 0,53-17-1,-17-54 1,-1 1-16,35-36 16,19-35-1,-36-52 1,-53 16 15,-53 54-31,-36 35 31,1 18-31</inkml:trace>
  <inkml:trace contextRef="#ctx0" brushRef="#br0" timeOffset="194349.52">19420 15963 0,'18'0'16,"-36"0"-16,54-17 0,-19-1 15,-17 0-15,0 1 16,18-1-1,-36 18 17,1 0-17,-1 35 1,-17 1 0,35-1-16,0 0 15,0 36 1,35-18 15,18-18-15,18-35-1,-36 0-15,53-71 16,-35 1 0,-53-18-1,-53 52 1,-18 36-1,-70 71 1</inkml:trace>
  <inkml:trace contextRef="#ctx0" brushRef="#br0" timeOffset="194898.34">19456 16404 0,'0'0'15,"0"-17"1,17 17-16,-17-18 31,-17 18-15,-1 0-16,0 18 16,-17 17-1,18-18 1,-1 1-16,18 35 31,0-35-31,18 35 16,17-1-1,35-34 1,-34-18 0,-19-18-16,19 1 15,16-71 1,-34-1-1,-53 37 1,-18 34 0,0 53-1,18-17-15</inkml:trace>
  <inkml:trace contextRef="#ctx0" brushRef="#br0" timeOffset="195416.07">19368 16880 0,'17'-17'0,"-34"34"0,34-52 16,-17 18-16,0-1 16,0 36 30,-17-1-30,-1 1 0,0-1-16,1 19 15,17 34 1,35-17 0,53-35-1,-35-18 1,-18-18-16,36 1 15,-36-54 1,-53 18 0,-34 0-1,-1 53 1,17 0-16,-17 18 16</inkml:trace>
  <inkml:trace contextRef="#ctx0" brushRef="#br0" timeOffset="195902.37">19244 17304 0,'0'0'15,"-18"0"1,18 17 0,-17-17-16,17 18 15,-18 0 1,0 17-16,18 0 31,0 18-15,36-18-1,-19-17 1,72-18 0,-19-35-1,18-18 1,-52-18-1,-36 36 1,-53 0 0,-53 35-1,-18 35 1</inkml:trace>
  <inkml:trace contextRef="#ctx0" brushRef="#br0" timeOffset="200706.36">23742 14164 0,'0'-18'16,"0"36"-16,0-53 0,-18 17 16,1 18-16,-19-35 15,1 0 1,0 17 0,0 18-1,-1 0 1,1 0-1,-18 18 1,0 17 0,0 18-1,36-18 1,-1 18 0,36-18-1,52-17 1,36-18-1,-18-35 1,18-36 15,-71 0-15,-70 19 0,-36 34-1,36 18-15,-35 0 16,-19 18-16</inkml:trace>
  <inkml:trace contextRef="#ctx0" brushRef="#br0" timeOffset="201425.89">23424 14746 0,'0'0'0,"0"-18"16,-17 18 31,17-17-47,-18 17 15,1 0-15,-1 0 16,0 0-1,1 0-15,-19 17 16,1 36 0,0 18-1,35 17 1,35-35 0,36 18-1,52-54 1,1-34 15,-36-36-15,-53-53-1,-70 35 1,-71 18 0,-35 71-1</inkml:trace>
  <inkml:trace contextRef="#ctx0" brushRef="#br0" timeOffset="202106.9">23230 15381 0,'18'-18'0,"-36"36"0,36-53 16,0 17-16,-18 1 15,0-1 16,-18 18 1,0 0-17,-17 0 1,-18 35 0,18 18-1,17 18 1,18-18-1,36-18 1,-1-17-16,35-18 16,72-18-1,-1-35 1,-88-18 0,-36 54-16,-17-36 15,-70 0 1,-54 71 15,71-1-31</inkml:trace>
  <inkml:trace contextRef="#ctx0" brushRef="#br0" timeOffset="202590.75">23301 15840 0,'0'0'0,"18"-18"16,-1 0-16,1 1 15,0-36 1,-36 35 0,0 18-1,-52 18 1,17 35 0,18 17-1,35-34 1,17 17-1,54-36 1,17-34 0,18-36-1,-53-18 1,-36 1 0,-87 17-1,-54 53 16,18 35-31</inkml:trace>
  <inkml:trace contextRef="#ctx0" brushRef="#br0" timeOffset="205393.66">23266 16104 0,'0'0'15,"17"0"17,-17 18-32,0 0 46,18-18-30,0 0 15,-36 0 1,0 0-32,1 35 15,-71 0 1,-1 36-1,19-54 1,52 1-16,-17 0 16,17-1-1,18-34 32,35 17-31,-17 0-16,17 0 15,71-18 1,0 18 0,-35 0-1,-54-18 1</inkml:trace>
  <inkml:trace contextRef="#ctx0" brushRef="#br0" timeOffset="205626.6">23230 16245 0,'0'-17'0,"0"34"0,0-52 16,18 17-16,-18 1 15,18 17 1,-1-18 0,1 71-1,-18-18 1,0 36-1,-35 0 1,17-36 0</inkml:trace>
  <inkml:trace contextRef="#ctx0" brushRef="#br0" timeOffset="205860.24">23601 16210 0,'0'-18'0,"0"36"0,0-53 0,0 17 15,17 18 17,-17 18-32,18 35 31,-18 17-16,0-52-15,-18 35 16,18-18-16</inkml:trace>
  <inkml:trace contextRef="#ctx0" brushRef="#br0" timeOffset="206381.5">23019 16616 0,'0'0'15,"17"-18"-15,-17 1 16,18 17 0,-18-18-16,0 36 31,-35-1-16,17 1-15,-70 52 16,35-34 0,-18 17-1,36-18 17,35-17-17,35-1 1,71-34-1,53-1 1,-53-35 0,-71 18-1</inkml:trace>
  <inkml:trace contextRef="#ctx0" brushRef="#br0" timeOffset="206578.2">23019 16669 0,'17'0'16,"1"0"0,0 0-1,-18 17-15,17 19 32,-17-19-32,0 72 15,0-37 1,0 1-16</inkml:trace>
  <inkml:trace contextRef="#ctx0" brushRef="#br0" timeOffset="207132.69">23424 16686 0,'18'-17'16,"-36"34"-16,54-34 0,-36-1 16,17 18-16,1-18 15,-53 36 1,-18 0 15,-18-1-15,36-17-1,17 0-15,1 0 16,-1-35 0,36 17-1,17 1 1,18 17 0,-18 17-1,-17-17-15,17 36 16,-53 17-1,-34-18 1,-1 0 0,35-35-1,0 18 1,1-18 0,17-35-1,17 17 1,1 0-1,0 18 1,-1-17 0,-17-1-1</inkml:trace>
  <inkml:trace contextRef="#ctx0" brushRef="#br0" timeOffset="207679.31">23336 16669 0,'-17'-18'16,"-1"18"-1,18-35 1,18 0 0,17 17-1,-17 18 17,-18 18-17,-18 17 1,0 35-1,-35 54 1,18-36 0,0-35-16,0 70 15,35-70 1,-18-17 0,53-36-1,0-53 1,-17 17-16,53-52 15,17-88 1,-35-1 15,-36 107-15,-17 52-16,-17 1 16,-19 17-1,1 35 1,35-17-16,-17 17 15,17 18 1,0-18 0,0-17-16,17-1 15,-17 19 1,18-54 15</inkml:trace>
  <inkml:trace contextRef="#ctx0" brushRef="#br0" timeOffset="208446.79">22719 17163 0,'18'0'16,"-36"0"-16,53-18 0,-17 0 16,-1 1-1,1 17 1,0 0 46,-18 17-30,-18-17-17,0 18 1,18 0-16,-35 17 16,18-17-16,-19 17 15,1 35 1,17-17-1,36-53 1,35 0 0,17-17-1,89-1 1,-35-17 0,-54 17-1,-52 0 1</inkml:trace>
  <inkml:trace contextRef="#ctx0" brushRef="#br0" timeOffset="208713.81">22966 17180 0,'17'-17'0,"-34"34"0,52-52 15,-17 17-15,-1 1 16,19-19-1,-19 36-15,1-17 16,-18 52 0,-18 18-1,-35 53 1,18-36 0,17 19-1,18-19 1</inkml:trace>
  <inkml:trace contextRef="#ctx0" brushRef="#br0" timeOffset="209064.31">23178 17163 0,'17'-18'0,"-34"36"0,52-36 16,-35 0-16,17 1 15,1-1 1,-18 36 31,0-1-32,0 1 1,-18 0-16,1 52 16,-1 1 15,18-18-15,-17-36-16,17 19 15,0-1-15</inkml:trace>
  <inkml:trace contextRef="#ctx0" brushRef="#br0" timeOffset="209764.78">22931 17657 0,'0'-18'0,"0"36"0,17-36 16,1 0-16,-1 1 15,1 17-15,0-18 16,17 0 0,-35 1-1,-18 17 1,1 0-1,-71 35 1,-1 36 0,19-1-1,52-35 1,18-17 0,35 0-1,54-18 1,16-18 15,-34 18-31,17-18 31,-52 1-31</inkml:trace>
  <inkml:trace contextRef="#ctx0" brushRef="#br0" timeOffset="210014.07">23107 17639 0,'0'-18'16,"0"36"-16,18-53 0,-1 17 15,1 18 1,0 0 0,-18 35-1,17-17-15,-17 17 16,-35 53-1,0 18 17,17-35-17,0-18-15</inkml:trace>
  <inkml:trace contextRef="#ctx0" brushRef="#br0" timeOffset="210280.76">23336 17639 0,'0'-18'16,"0"1"-16,0-1 0,18 0 15,35 36 1,17 17 15,-52 36-15,-18-36-1,-18 0-15,1 1 16,-19-1-16</inkml:trace>
  <inkml:trace contextRef="#ctx0" brushRef="#br0" timeOffset="213486.91">24783 16122 0,'0'-18'0,"0"36"0,17-36 16,1 18 0,-18-17-16,18 17 46,-1 0-30,1-18-16,-1 18 0,36 0 16,36-18-1,-19 18 17,-52-17-17,-1 17-15,-17 17 31,-17 1-15,17 0 0,-36 17-1,19 18 1,17-36-16,-35 36 16,-18 71-1,0 35 1,17-36-1,19-70-15,17 71 16,-18 34 0,18-17-1,18-88 1,-18-17 0,0 34-1,-18 36 1,-17-18-1,0 18 1,17-53 0,18-35-16,0 34 15,0 19 1,18-18 0,-18 0-1,17 0 1,-17-18-1,0-17 1,18-1 0,-36-34 31,18-1-32,-17 18-15,-1 0 16,-35-18-1,35 18-15,-34 0 16,-54 0 0</inkml:trace>
  <inkml:trace contextRef="#ctx0" brushRef="#br0" timeOffset="-214592.02">24977 16016 0,'17'-18'16,"-17"36"62,-17 0-62,-1-1-1,18 1-15,-18-18 16,1 18-16,-1-18 16,0 17-16,-34 1 15,34-18-15,-17 18 16,17-18-16,0 17 16,1 1-1,34-1 1,19 1-1,-1-18 1,18 18 0,0 17 15,-36 18-31</inkml:trace>
  <inkml:trace contextRef="#ctx0" brushRef="#br0" timeOffset="-87348.6">5168 11977 0,'0'-35'16,"0"70"-16,0-88 0,0 35 0,-35 18 16,0 0-16,-18 18 15,-88 35-15,-89 70 32,54 18-17,141-52 1,52-19-1,89-17 1,53-53 0,-53-18-1,52-35 1,-52-17 0,-53 17-1,-53 18 1,-17 17-16,-1 18 15,-35 0 1,18 53 0,35 18-1,35-19 17,-17-34-32,-1 53 15,54 70 1,-36-88-1,-17 35 1,-36-53 0,-35-17-1,-35-18 1,-88-18 0,52-17-1,54 17-15,-36-17 16,70 0-16,19-18 15,87-35 1,107-54 0,-18 37-1,17-36 1,-70 17 15,-124 36-15,-52 70-1,17 1-15,-53 17 16,53 17-16,-35 1 16,17 70-1,71 18 1</inkml:trace>
  <inkml:trace contextRef="#ctx0" brushRef="#br0" timeOffset="-85650.92">17992 15857 0,'17'0'15,"-34"0"-15,17-17 0,-18 17 0,0 0 16,1-18 0,-19-17-1,-34-18 1,-36 18-1,18 17 1,-71 36 0,36 52 15,17 1-15,71-1-1,35-52-15,35 35 16,88 17-1,54-17 1,-1 0 0,-70 18-1,-88-36 1,-18-17-16,-18 17 16,-53 0-1,-17-17 1,35-18-1,18-35 1,35-36 15,53-70-15,0 53 0,-18 35-16,-17-18 15,-18 36-15,-36 0 16,-69 52-1,16 1 1</inkml:trace>
  <inkml:trace contextRef="#ctx0" brushRef="#br0" timeOffset="-84462.75">21996 15875 0,'17'0'15,"-34"0"-15,52-18 0,-17 18 16,-1-17-16,1 17 16,-18-18-16,18 0 15,-54-34 1,19 34-16,-54 0 15,-52 18 1,-1 53 0,54 0-1,-1 35 1,53 0 0,71 1-1,0-36 1,71 17-1,-18 1 17,-54-18-17,-52-18 1,-35-17 0,0-18-16,-18 17 15,-35-17 1,35 0-1,53-17 1,0-36 0,35-18-1,53 0 1,1-17 0,-37 35-1,-34 36-15,0-36 16,-36-18-1,-52 18 17,-1 53-17,-35 36 1,36 34 0</inkml:trace>
  <inkml:trace contextRef="#ctx0" brushRef="#br0" timeOffset="-69749.63">26882 10971 0,'17'0'15,"-34"0"-15,52-17 0,0 17 31,-17 0-31,0 17 16,-1 1 0,-17 35-1,0 17 1,-35 89 0,0 35-1,-36-35 1,36-53 15,17-53-31,-17-36 16</inkml:trace>
  <inkml:trace contextRef="#ctx0" brushRef="#br0" timeOffset="-69297.09">27358 11730 0,'18'0'16,"-36"0"-16,53-18 0,-17 1 0,-1 17 15,1-18-15,0 0 16,-1 1 0,-70 34 15,18 1-31,-71 35 15,-17 17 1,-106 72 0,-1 16-1,36-17 1,71-35 0,70-71-1,35-17 1</inkml:trace>
  <inkml:trace contextRef="#ctx0" brushRef="#br0" timeOffset="-68681.64">27076 12083 0,'17'-18'16,"-34"36"-16,52-54 0,-17 1 0,-18 17 16,17 1-16,-17-36 15,-17 53 1,-1 0-16,-35 18 16,35-1-1,-34 36-15,-1 0 16,53 18 15,35-19-15,-17-34-16,34 70 15,1-35 1,-17 35 0,-36-17-1,-53-18 1,17-35-16,-87 17 15,52-18-15,-70 1 16,-17 0 0,105-18-1,53-18 1,105-35 0,72-35-1,17 0 16,-88 17-15,-36-52 0,-87 17-1,-89 35 1,0 54 0,53 17-16,-53 35 15,36-17-15</inkml:trace>
  <inkml:trace contextRef="#ctx0" brushRef="#br0" timeOffset="-64960.9">28363 11712 0,'0'0'16,"0"-17"-16,0-1 16,18 18 15,0 0-16,-1 0 1,1 18 0,17-18-16,53 0 15,-52 0 1,-19 0-16</inkml:trace>
  <inkml:trace contextRef="#ctx0" brushRef="#br0" timeOffset="-64711.04">28381 11606 0,'0'0'0,"18"-17"0,-1 17 16,-17-18-16,18 18 15,0-18 1,-36 54-1,-17 17 1,-18 70 0,0 54-1,18-19 1,17-87 0</inkml:trace>
  <inkml:trace contextRef="#ctx0" brushRef="#br0" timeOffset="-64274.29">29281 11536 0,'17'-18'0,"-34"36"0,34-53 15,1 17-15,-1 0 16,-17 1-16,0-1 16,18 0-16,-18 1 15,-18 34 1,1 1 0,-1 0-16,1 17 15,-1 18-15,-17 35 16,-18 106-1,-18-18 1</inkml:trace>
  <inkml:trace contextRef="#ctx0" brushRef="#br0" timeOffset="-48642.96">27605 11924 0,'0'-18'16,"0"1"-16,-71-72 31,54 72-15,-72-18-1,37 35-15,-72 0 16,-105 17-1,17 54 1,18 35 0,88-36-1,53-35-15,0 36 16,36 35 0,105-36-1,18-17 1,211-35-1,-123-18 1,53-53 0,-70-71 15,-160 19-15,-105-54-1,-88 35 1,17 89-1,88 70 1,36 1-16,18 52 16,-1-35-16,36 53 15,52 35 1,124-35 0,35-71-1,195-18 1,52-34-1,-70-89 1,-159-53 15,-194 36-15,-195-1 0,-157 89-1,-19 123 1,106 106-1,159-35 1,106 35 0,106-88-1,35-106 1,-88-71 0,-53-70-1,-124-18 1,-34 89-1,52 70 1</inkml:trace>
  <inkml:trace contextRef="#ctx0" brushRef="#br0" timeOffset="-47758.84">27446 13882 0,'18'-35'0,"-36"70"0,53-106 15,-17 54-15,0-36 16,-1 35-16,54-70 16,-36 70-1,-35 1 1,-18 17 15,1 17-15,17 1-16,-35 17 15,-1 36 1,36 35 15,0-1-15,36-16 0,16-19-1,-34-35 1,-36 18-1,-34-17 1,-72-19 0,36-17-1,53 0-15,-36 0 16,36 0-16,0-17 16,35-19-1,35 1 1,71-36-1,88-17 17,-18 18-17,-88 17 1,-52-35 0,-125-1-1,-69 36 1,-19 36-1,71 34 1,1 36 0</inkml:trace>
  <inkml:trace contextRef="#ctx0" brushRef="#br0" timeOffset="44859.68">25259 2170 0,'0'-18'15,"0"36"-15,0-54 0,0 19 16,0-1-16,0 0 16,18-17-1,-18 17 1,17 1-16,-17-18 16,0 17-16,0-17 15,18-1 1,-18 19 15,0 34 0,0 1-15,-18 53 0,1 34-1,-1-16 1,0-37-16,1 72 15,-1 141 1,0 87 0,1 54-1,-1-124 1,-17 124 0,-1-89-1,19-123 1,-1-141 15,18-35-31</inkml:trace>
  <inkml:trace contextRef="#ctx0" brushRef="#br0" timeOffset="46295.13">25082 1852 0,'18'0'47,"17"0"-31,-17 0-16,53-18 16,87 1-1,-17-1 1,-70 1-16,105-1 15,89-17 1,-18-1 0,-53 19-1,-53-19 1,-70 36 0,-36-17-1,-17 17 16,-1 17-15,1-17 0,-18 18-16,17 0 31,-17-1-15,0 19-1,0-1-15,0 18 16,-17 88-1,-1 18 1,1 88 0,17-53-1,-18 158 1,0-16 0,18-19 15,36 1-16,-19-124 1,1-106-16,17 88 16,0 36-1,1-36 1,-36-52 0,17-71-16,-17 52 15,0-52-15,18 36 16,-18 34-1,0-17 1,0-36 0,-35 54-1,17-71 17,18-36-32,-18 19 0,1-1 15,17-17 1,-36 17-1,-16 18 1,-37 0 0,-34 0-1,35-36 1,52-17-16,-69 0 16,-125 0-1,-87 0 1,-107 0-1,-17 0 1,195-17 0,52 17-1,176-18 1,71 18 0</inkml:trace>
  <inkml:trace contextRef="#ctx0" brushRef="#br0" timeOffset="46863.21">24941 4568 0,'0'0'0,"18"-17"0,-18 34 47,0 1-47,18 17 16,-1 106 0,1 1-1,0-54 1,34 194-1,-16-88 1,-19-123-16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51:19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9049 0,'-18'0'15,"1"0"1,-1 0 0,0 0-16,1 0 15,34 0 48,-17 17-48,18-17-15,35 0 32,0 0-17,-18 0-15,36 0 16,-36 0-16,88 0 16,-34 0-1,34 0 1,-35 0-1,-52 0-15,52 0 16,35 18 0,-34 0-1,-19-1 1,-35-17 0,1 18-1,-1-18 16,-53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51:4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9437 0,'0'0'0,"0"-18"16,0 1 0,0-1-16,18 0 31,-18 36 0,0 0-31,0 34 16,0 37-1,0-36 1,0 52-16,-18 125 31,18 87-15,-18-70-1,18-123-15,0 140 16,-17 124 0,-1-35-1,-35-35 1,18-124 0,17-106-16,-17 70 15,17-105-15</inkml:trace>
  <inkml:trace contextRef="#ctx0" brushRef="#br0" timeOffset="1170.83">8273 9225 0,'17'-17'31,"1"17"-15,0 0-16,17 0 15,0 0-15,89 0 16,-54-18-16,142 18 15,176-18 1,0 1 0,-71 17 15,-158 0-15,0 0-1,-89 0 1,-52 0-1,0 0 1,-18 35 0,17 18-1,1 35 1,0 71 0,-18-18-1,-18 106 1,18 17-1,0-17 1,0-70 0,0 70-1,18 17 17,-18-34-17,17-36 1,-34-106-1,-36 0 1,-18 0 0,-35-35-1,18-35 1,53-1-16,-36-17 16,-52 18-1,-18-36 1,-89 1-1,36 17 1,-141-18 15,-18 18-15,18 0 0,124 18-1,123-18-15,-89 17 16,-17 19-1,71-36 1,87 0 0</inkml:trace>
  <inkml:trace contextRef="#ctx0" brushRef="#br0" timeOffset="2261.71">8343 9648 0,'-17'18'16,"-19"-18"15,36 18-31,0-1 31,18-17 1,0 0-32,-1 18 0,71-18 15,36 18 1,-54-18-16,107 0 15,-71 0-15,211 17 32,-105-17-17,70 0 1,-70 0 0,-106 0-1,17 0 1,-35 0-1,-53 18 1,1-18 0,-19 18-1,1-18 1,-36 0 31,1 17-32</inkml:trace>
  <inkml:trace contextRef="#ctx0" brushRef="#br0" timeOffset="3120.05">8343 10389 0,'-17'0'0,"34"0"0,-52 18 16,35 0 15,18-18-15,17 0-16,35 0 16,54-18-1,-54 18-15,107-18 16,140 18-1,-17-17 1,-35 17 0,-142 0-1,-52 0-15,17 0 16,18-18 0,-18 18-1,-53 0 1,-17 0-16,0 0 15,-1 0 17,-34 0-1,17 18-15,-36-18-1,19 0-15</inkml:trace>
  <inkml:trace contextRef="#ctx0" brushRef="#br0" timeOffset="3840.52">8343 10760 0,'18'0'47,"-1"0"-32,1 17-15,0-17 16,123 0 0,-18 18-1,-52-18-15,176 0 16,-88 0-1,70 0 1,0-18 0,-105 1-1,-71 17-15,88-18 16,70 0 0,36 1-1,-17 34 16,-107 1-15,-70-18-16,0 18 16,-53-18-1,-71 0 1,-17 0 0</inkml:trace>
  <inkml:trace contextRef="#ctx0" brushRef="#br0" timeOffset="5436.18">9225 9472 0,'0'18'16,"18"-18"15,-18-18-15,17 0-1,-17 36 32</inkml:trace>
  <inkml:trace contextRef="#ctx0" brushRef="#br0" timeOffset="5765.76">9225 10037 0,'0'0'0,"18"0"16,-1 0 31</inkml:trace>
  <inkml:trace contextRef="#ctx0" brushRef="#br0" timeOffset="6155.8">9172 10601 0,'0'0'0,"18"-18"16,0 18-1,-18-17 1,0 34 15</inkml:trace>
  <inkml:trace contextRef="#ctx0" brushRef="#br0" timeOffset="6840.99">8290 11377 0,'-17'0'0,"-1"0"16,0 0-1,36 0 16,0 0-31,17 18 16,-17-18-16,70 0 16,70 0-1,107 0 1,70 0 15,-88-18-15,-123 18-16,140-18 15,124 18 1,-70 18 0,-177 0-1,-123-18 1,-36 0-16,-17 0 16</inkml:trace>
  <inkml:trace contextRef="#ctx0" brushRef="#br0" timeOffset="8090.77">8343 11818 0,'0'0'15,"-17"-18"-15,-1 18 16,0 0 0,18-17-16,0 34 62,18-17-46,-18 36-1,0-19-15,18 72 16,-18-19 0,17 106-1,-34 36 1,-19 17-1,19-87 1,-1 34 0,18 0-1,-35 36 17,-1-53-17,19-89-15,-18 71 16,-1 36-1,36-36 1,36-35 0,-1-71-1,0-17 1,0-18 0,-17-36-1,-18 19 1,0-1-1,0 0-15,0 1 32,18 17-1,-1-18-31,36 18 31,53-17-15,70-1-1,1 0 1,-71 18-16,141 0 16,211 0-1,18 18 1,-176 0 0</inkml:trace>
  <inkml:trace contextRef="#ctx0" brushRef="#br0" timeOffset="8676.32">10425 11730 0,'-18'-35'15,"18"17"-15,18 71 0,-54-124 0,1 1 16,17 52 15,18 36-15,0 52-1,36 89 1,-1 88 0,-17-18-1,-18-123-15,0 141 16,-18 124 0,-17 17-1,17-71 1,18-158-1,0-106-15,18 35 16,-18-70 0</inkml:trace>
  <inkml:trace contextRef="#ctx0" brushRef="#br0" timeOffset="9427.24">8431 12418 0,'-17'0'15,"34"0"-15,-52 0 0,17 17 16,1-17-16,-1 0 16,1 0-1,-1 0 1,-17 0 0,-1 18-1,36 0 16,53-18-15,-17 17-16,34-17 16,89 18-1,17-18 1,-70 0-16,141 18 16,194-1-1,35-17 1,-52 18-1,-213 0 1,-140-18 0,17 0-16</inkml:trace>
  <inkml:trace contextRef="#ctx0" brushRef="#br0" timeOffset="10076.7">7938 13282 0,'0'0'0,"17"0"47,1 0-47,-1 0 0,19 18 16,87-1-1,-35 1 1,-17 0 0,88-18-1,-71 0-15,141 0 16,195-36 0,34 1-1,-70 17 1,-194 18-1,-106 0-15,36 0 16,-18 0 0,-53 0-1,-36 0-15</inkml:trace>
  <inkml:trace contextRef="#ctx0" brushRef="#br0" timeOffset="12198.53">7056 11448 0,'0'0'15,"-18"0"-15,36 0 78,-1 0-78,18 0 16,-17 0-16,53 0 16,-18-18-16,70 18 15,106-18 16,18 18-15,-35-17 0,-89 17-1,-70 17-15,36-17 16,69 18 0,1-18-1,-35 0 1,-72 0-16,19 0 15,0-18 1,-89 18 15,0 0-31,-35 0 16,36 18-16,-36-18 16,35 0-1,-17 0-15,0 18 31,17-18-15,0 0 0,1 0 15</inkml:trace>
  <inkml:trace contextRef="#ctx0" brushRef="#br0" timeOffset="13482.26">7250 9296 0,'52'0'16,"-104"0"-16,175 0 0,-52 17 0,34-17 16,1 0-16,0 18 0,0-18 15,211 35 1,-70-17-1,-106-18 1,-105 18 0,-19-18-16,1 0 15,0 0 17,-1 0-17,1 0 1,0 0-1,-18 17 32,17 1-15,1-1-17</inkml:trace>
  <inkml:trace contextRef="#ctx0" brushRef="#br0" timeOffset="14581.34">8043 9190 0,'-17'0'16,"-1"0"-16,0 0 16,1 0-1,34 0 32,54 18-31,17-1-1,-35-17-15,53 18 16,-36-18-16,36 17 16,18-17-1,-89 0 1,-70-17 0,-124 17 15,53 0-16,0 0 1,36 17 0,52-17-1,36 0 17,-1 0-17,1 0-15,70-17 16,-52 17-16,69-18 15,-69 18-15,34 0 16,-17 0 0,-88 18 15,17-1-31</inkml:trace>
  <inkml:trace contextRef="#ctx0" brushRef="#br0" timeOffset="16467.38">9278 9454 0,'0'0'0,"0"-17"0,0-1 31,0 36 1,0-1-17,0 1 1,18-18-16</inkml:trace>
  <inkml:trace contextRef="#ctx0" brushRef="#br0" timeOffset="16789.98">9454 10283 0,'18'0'15,"-18"18"48</inkml:trace>
  <inkml:trace contextRef="#ctx0" brushRef="#br0" timeOffset="22474.37">9331 9366 0,'0'-17'16,"18"17"-16,-1 0 31,-17-18-31,18 18 16,-18-35-1,0 17 1,-18-17 0,18 52 31,18-17-32,-18 18-15,18 17 16,-18 36-1,0-1 1,-18 1 0,18-36-1,0-17 1,0 0-16,0-54 31,18-17-15,-1-17-1,-17 17 1,18 53 0,-18 18-1,17 70 1,-17-71 0</inkml:trace>
  <inkml:trace contextRef="#ctx0" brushRef="#br0" timeOffset="23508.45">9384 9931 0,'0'-18'15,"0"0"17,18 1-1,-18-1-16,0 0 17,17 18-17,-17 18 48,0 0-63,-17 35 15,17 0 1,-18-18-16,18 71 16,0-53-1,18 0 1,-1-18 0,-17-88 15,0 35-31,18-52 15,-18-54 1,17 36 0,-52 123 15,18 36 0,-1-18-15,18-18-16</inkml:trace>
  <inkml:trace contextRef="#ctx0" brushRef="#br0" timeOffset="24108.85">9472 10389 0,'0'0'15,"0"-17"-15,0-1 32,-18 18-32,18 18 15,0-1 17,0 1-17,0 0 1,-17 17-1,-1 35 1,18-17 0,-17-35-16,17 35 15,17 0 1,-17-18 0,0-17-16</inkml:trace>
  <inkml:trace contextRef="#ctx0" brushRef="#br0" timeOffset="24642.92">9278 10918 0,'18'-17'15,"-36"34"-15,36-52 0,-18 18 0,17-1 31,-17 0-31,18 18 32,-18 18-17,0 0 1,0-1-16,0 71 16,0-17-1,0 52 1,-18-52-1</inkml:trace>
  <inkml:trace contextRef="#ctx0" brushRef="#br0" timeOffset="25745.3">9684 11536 0,'-36'-35'31,"19"35"-31,-18-18 0,17 18 16,0 0-16,-17 0 15,-18 18 1,35-1 0,1 1-16,-18 17 15,17 18 1,18 18 0,35-18-1,18-36 16,0-17-15,0-35 0,-18-36-1,-35 18 1,-35 18 0,-36 35-1,18 0-15</inkml:trace>
  <inkml:trace contextRef="#ctx0" brushRef="#br0" timeOffset="26281.05">9472 12188 0,'0'-17'0,"0"34"0,0-52 15,0 18-15,0-1 16,-18-17 0,1 35 15,-18 17-15,35 1-16,-18 17 15,0 36 16,36-1-15,17-34 0,18-19-1,0-17 1,-35-53 0,-18 18-1,-18 17-15,-17-17 16,17 17-16,-17 1 15,-36 17 1</inkml:trace>
  <inkml:trace contextRef="#ctx0" brushRef="#br0" timeOffset="26861.25">9208 12735 0,'17'-17'15,"-34"34"-15,34-52 0,1 17 16,-1 1-16,-17-1 16,18 0-16,-18 1 15,-18 17 16,-17 17-15,0 19 0,35-19-16,-18 36 0,1 18 31,52 17-15,18-35-1,17-35 1,-17-36-1,-35 0-15,17-17 16,-35-71 0,-35 36-1,-18 17 1,18 53-16,-18 0 16,18 17-16</inkml:trace>
  <inkml:trace contextRef="#ctx0" brushRef="#br0" timeOffset="27396.16">9172 13317 0,'-17'53'32,"17"-35"-17,-18 0-15,0 17 16,18 0 0,0 0-16,0 1 15,36 17 1,-1-18-1,35-35 1,-17-18 0,-17-35-1,-1-53 1,-70-17 0,-54 35-1,-16 88 1,52 0-1</inkml:trace>
  <inkml:trace contextRef="#ctx0" brushRef="#br0" timeOffset="28313.73">12594 9031 0,'0'-18'0,"0"36"0,-17-36 16,17 1-16,0 34 46,0 1-46,0 53 16,0 17 0,-18-35-16,0 123 15,1-52 1,-19 140-16,-17 212 16,36 18 15,34-17-16,1-178 1,-18-175-16,18 141 16,-36 87-1,-53-34 1,19-142 0,16-88-16,-17 89 15,0 70 1,36-36-1,17-70 1,17-88 0,-17-35-16</inkml:trace>
  <inkml:trace contextRef="#ctx0" brushRef="#br0" timeOffset="29515.8">12453 9278 0,'18'-18'15,"-1"18"1,19 0-16,-19 0 16,19 0-16,140-17 15,0 17 1,124-35 15,-53 17-15,-88-17-1,-89 35 1,-17-18 0,0 18-1,0 35 1,0 18 0,-35 18-1,-18 123 1,-53 123-1,-18 89 1,18-106 0,36-141-16,-19 140 15,1 125 1,17-54 15,1-17-15,17-141-1,-35 70 1,17-35 0,36 0-1,52-18 1,-17-70 0,35 35-1,-35-53 1,-18-53-1,-52-53 1,-18 1 0,-1-36-1,-17-18 1,18 0 15,17 1-31,-35-1 16,-52 18-1,-54 0 1,-17 0 0,52 18-1,-70-18 1,0 0 0,0 0-1,88 17 1,-35 1-1</inkml:trace>
  <inkml:trace contextRef="#ctx0" brushRef="#br0" timeOffset="30383.71">12524 9895 0,'0'0'15,"0"-17"-15,17 17 32,-17-18-32,18 18 0,0 0 15,70-18 1,88 1-1,36 17 1,-89 0-16,124 0 16,124-18-1,-142 18 17,-141 0-17,-70 0 1,-36 0-16</inkml:trace>
  <inkml:trace contextRef="#ctx0" brushRef="#br0" timeOffset="30852.79">13247 9490 0,'0'0'16,"0"-18"-16,-18 0 15,1 1 1,-19-18-1,-34 17 1,17 0 0,-18 36-1,54 35 1,52 35 0,18-17-1,53-1 1,-18-52-1,-35-36 1,-53-17 0,-18-36-1,-52 36 17,-19 17-17</inkml:trace>
  <inkml:trace contextRef="#ctx0" brushRef="#br0" timeOffset="31333.79">12224 10478 0,'0'-18'16,"0"36"-16,17-36 47,1 18-32,0 0-15,70 0 16,159 0 0,-18 0-1,-88 0-15,159 18 16,141-1-1,-141 1 17,-230-18-32,19 0 15,-36 0 1,-106 0-16</inkml:trace>
  <inkml:trace contextRef="#ctx0" brushRef="#br0" timeOffset="32535.04">7638 8837 0,'0'0'15,"-18"-18"-15,18 1 32,18 17-17,-18 17 1,17 1 0,1 17-1,70 36 1,53-1-1,-35-34 1,-71-19-16,36 19 16,-36 17-1,-35-18 1,-17 0 0,-1-17-16,-35 17 15,0 0 1,-53 18-1,71-35 1</inkml:trace>
  <inkml:trace contextRef="#ctx0" brushRef="#br0" timeOffset="34421.21">13141 10107 0,'0'0'0,"0"-18"16,0 1 0,-18 17-1,1-18 1,-19 18-16,-16 18 16,16-18-16,-17 35 31,18-17-31,0 17 15,17 36 1,71 17 0,35-35-1,-35-53 1,53-18 0,-53-53-1,-53 19 1,-18 16-16,-70-52 15,18 70 1,17 18-16</inkml:trace>
  <inkml:trace contextRef="#ctx0" brushRef="#br0" timeOffset="35021.21">12206 11201 0,'18'0'0,"-36"0"16,36-18-16,-18 0 16,17 18 15,1 18-15,17-18-1,71 18 1,88-1-1,-17-17 1,-54 0-16,106-17 16,106 17-1,-88 17 1,-123 1 0,-89-18-1,-17 18 16</inkml:trace>
  <inkml:trace contextRef="#ctx0" brushRef="#br0" timeOffset="35505.15">13035 10848 0,'0'0'0,"0"-18"15,-17 1-15,17-1 0,-36-35 31,19 35-15,-1 18 0,0 0-16,-35 18 15,18 35 1,0 35 0,35 36-1,53-54 1,53 18-1,17-88 1,-35-70 0,-70-54-1,-36 36 1,-70-18 0,-35 89 15,70 34-31</inkml:trace>
  <inkml:trace contextRef="#ctx0" brushRef="#br0" timeOffset="36372.96">12312 11818 0,'18'18'62,"-1"-18"-46,1 0-16,52 17 16,19-17-1,-36 0-15,88 18 16,-71-18 0,124 0-1,88 18 1,-35-18-1,-70 0 1,-54 17 0,-52-17-1,17 0 1,-35 0 0,-71 0-1,1-17-15</inkml:trace>
  <inkml:trace contextRef="#ctx0" brushRef="#br0" timeOffset="37256.39">13000 11624 0,'0'-18'0,"0"36"0,18-53 16,-18 17 0,0 0-1,17 1-15,-34-1 31,-1 18-15,0 0-16,-52 18 16,34-1-1,-17 54 1,18 0 0,53 17-1,17-53 1,71-17-1,35-36 1,-35-35 0,-71 0-1,-52-35 1,-72 35 15,-34 35-15,88 18-16</inkml:trace>
  <inkml:trace contextRef="#ctx0" brushRef="#br0" timeOffset="38175.1">12365 12594 0,'0'0'0,"-35"-17"31,17 17-15,36 0 15,17 0-15,18 0-1,-18 0-15,106 0 16,-17 0 0,105-18-1,36 18 1,17-18 0,-35 1-1,-141 17 1,-36 0-1,-88 17 17</inkml:trace>
  <inkml:trace contextRef="#ctx0" brushRef="#br0" timeOffset="40495.25">13018 12118 0,'0'-18'0,"0"36"0,-18-36 15,18 1 1,0 34 125,0 1-126,0 0 1,0-1-16,0 1 0,0 35 15,0-36 1,0 36-16,0 18 31,0 17-15,18-53 0,-1-17-1,1 0-15</inkml:trace>
  <inkml:trace contextRef="#ctx0" brushRef="#br0" timeOffset="41195.11">12171 12929 0,'17'0'15,"1"0"-15,0 0 0,17 0 16,18 0-1,53 0 1,35 0 0,18 18-1,52 0 1,-52-18 0,88 35-1,-35-17 1,-54-18-1,-105 0 17,-17 0-17,-54 0-15</inkml:trace>
  <inkml:trace contextRef="#ctx0" brushRef="#br0" timeOffset="41646.05">12947 12788 0,'0'-17'0,"0"34"0,18-34 16,-18-1-16,0 0 15,0 1 1,0-1-1,0 0 1,0 36 15,0 17-15,0 1 0,0-1-16,0 35 15,17 1 1,1-36-1</inkml:trace>
  <inkml:trace contextRef="#ctx0" brushRef="#br0" timeOffset="42378.42">12100 13547 0,'0'0'16,"-17"0"-16,34 0 31,1 0-15,0 0-1,34 0 1,-16 0-16,34-18 16,-17 18-16,53-18 15,123 18 1,54-17-1,34 17 1,1 0 0,-142 0-1,53-18 1,-176 18 0,35 0-16,-35-18 15</inkml:trace>
  <inkml:trace contextRef="#ctx0" brushRef="#br0" timeOffset="43546.63">12982 13123 0,'0'0'15,"18"-17"-15,-18 34 47,0 1-31,18-18-16,-1 18 16,-17 17-1,0 0 1,0 0-16,0 36 15,-17-18 1,17-18-16</inkml:trace>
  <inkml:trace contextRef="#ctx0" brushRef="#br0" timeOffset="44398.15">13159 13688 0,'0'0'0,"0"-18"15,0 0 1,17 18 15,-17 18-15,0 0-16,-17-1 16,-1 36-16,0 36 31,18-54-31,0 35 15,0-52-15</inkml:trace>
  <inkml:trace contextRef="#ctx0" brushRef="#br0" timeOffset="76549.7">11165 9119 0,'0'0'16,"-17"0"-16,17-17 0,0-1 47,17 0-32,1 1 1,0 17-16,52-53 15,36 18 1,35-18 0,-17 0-1,-54 35 1,142-52 0,-36 17-1,124-18 1,35 0-1,-17 19 1,-142 16 0,36 19-1,-89 17 1,-52-18 0,-36 18-1,-17 0 1,-18 18-1,-18-1 1</inkml:trace>
  <inkml:trace contextRef="#ctx0" brushRef="#br0" timeOffset="76969.47">13688 8273 0,'0'0'0,"-18"-18"16,0 0-1,36 18 32,0 18-47,-1-18 16,107 18 0,70-1-1,-18-17 1,36 18-1,-89-18 1,-123 18 0,-17-18-16,-142 52 15,53 1 1,36-35-16,-19 53 16</inkml:trace>
  <inkml:trace contextRef="#ctx0" brushRef="#br0" timeOffset="82423.07">18486 7814 0,'0'-35'15,"0"17"1,-18 18-16,0-18 0,1 1 16,-1-1-16,-17-17 15,-18 0 1,35 17 0,-17 18-1,35 18 1,-18 17-1,36 0 1,-18 18 0</inkml:trace>
  <inkml:trace contextRef="#ctx0" brushRef="#br0" timeOffset="82806.93">18327 7902 0,'0'0'16,"17"36"-16,19-19 0,52 54 15,71 17 16,17 0-15,-88-35 0,-52-35-16,-1 35 15,-53 17 1,-123-17 0,-71-35-1,1-54 1,123 1-1,52 17-15,19-52 16,52 17 0,124-53-1,52 36 17,-105 17-17,-71 35-15,1-17 16,-54-36-1,-105 1 1,17 34 0,53 19-16,-71 17 15</inkml:trace>
  <inkml:trace contextRef="#ctx0" brushRef="#br0" timeOffset="84442.24">18503 7796 0,'-17'-17'16,"17"-19"-16,17 89 0,-52-123 16,17 35-1,1 17-15,-1 18 16,0 18-16,-17 17 15,-18 71 1,18 35 0,53 0-1,17-71 1,-18-34-16,54 17 16,70-18-1,18-88 1,-89-18-1,-52 19-15,0-72 16,-124-17 15,-71 88-15,1 141 0,88 36-1,53 105 1,105-35-1,89-88 1,53-106 0,-54-124-1,-122-17 1,-72-53 0,-70 88-1,54 89-15,-72-1 16,-52 106-1,88 71 1,88-18 15,52-70-31</inkml:trace>
  <inkml:trace contextRef="#ctx0" brushRef="#br0" timeOffset="84861.64">20443 8449 0,'0'-35'16,"0"70"-16,0-123 0,18 53 15,0-18-15,17 35 16,36-70 0,-36 70-1,-35 36 1,-35 88-1,17 17 1,-35 106 0,18 18-1,52-53 1,1-123 0,17-18-1</inkml:trace>
  <inkml:trace contextRef="#ctx0" brushRef="#br0" timeOffset="85359.51">21943 8855 0,'0'0'16,"-18"-18"-16,1 0 15,-19 1 1,89-1 15,-18 18-31,71 0 16,141 0 0,-106 0-1</inkml:trace>
  <inkml:trace contextRef="#ctx0" brushRef="#br0" timeOffset="85676.36">22243 8572 0,'-36'-17'16,"72"34"-16,-89-34 0,35-1 16,0 18-1,18-17 1,0 34-1,-17 18 1,-71 18 0,-53 36-1,52-54 1,54 0-16,0 18 16,35 0-1,88 35 1,18 18-1,-18-53 1,-17 0 0</inkml:trace>
  <inkml:trace contextRef="#ctx0" brushRef="#br0" timeOffset="86327.21">24201 8396 0,'17'-53'0,"-34"106"0,52-123 0,-18 34 15,1 1 1,0 0-16,-36-1 16,-35 36-1,-70 18 1,70 0-16,-35 52 15,17 54 1,53 34 0,71-52-1,71 71 1,52-36 0,-70-71-1,-71-34-15,1-1 16,-89-17 15,-88-18-15,-1-53-1,54-18 1,141-52 0,18-1-1,105-70 1,-70 35-1,-88 89 1,-107 35 0,-16 70-1,52 0-15</inkml:trace>
  <inkml:trace contextRef="#ctx0" brushRef="#br0" timeOffset="86744.97">25329 8467 0,'18'-36'0,"-36"72"0,36-107 0,-18 36 16,-18-53-1,1 70 1,17 71-1,0 106 1,17 70 0,-17 0-1,18-123 1,17-18 0,-35-70-1,36-18-15,-1-71 31,0-52-15,-35 52-16,-35-17 16,-53 88 15,0 18-15,52 17-16,-52 36 15</inkml:trace>
  <inkml:trace contextRef="#ctx0" brushRef="#br0" timeOffset="87128.43">25665 8943 0,'105'-88'15,"-210"176"-15,299-300 16,-177 106 0,-17 71-1,0 53 1,0-1-1,0 54 1,0-18-16,53 35 16,88 36-1,36-54 1,-19-88 0,-52-34-1,-18-107 1,-70 53-1,-36 88 1,1 18-16,-54 53 16,36 0-16,-36 71 15,-17 87 1,88-17 0,0-88-1,0-71-15</inkml:trace>
  <inkml:trace contextRef="#ctx0" brushRef="#br0" timeOffset="87995.34">27023 8520 0,'35'-53'0,"-70"106"15,88-177-15,-53 89 0,0 0 16,0-1-16,-53 36 15,35 88 1,-17 159 0,35-158-16,18 122 15,52 19 1,-52-142 0,-18-71-1,-71-105 1,36 35-1,-18-53 1,-18-52 0,36 87-1,17 36 1,18 17 0,89 36-1,34 0 1,-35-1-16,106 1 15,71-36 1,-89-52 0,-123-1-1,-53 36-15,-17-1 16,-107 36 0,-52 71-1,17 53 16,88-36-15,36 35 0,123-52-1,-17-54-15,70 1 16,124-53 0,-89-53-1,0-106 1,-105-18-1,-89 71 1,-35 105 0,18 36-16,-53 53 15,17 53 1,54 35 0,70-35-1,-36-53 1,107 106-1,-54-89 1,-34 1 0,-107-53-1,-70-18 1,17-36 0,-34 1-1,122 35-15</inkml:trace>
  <inkml:trace contextRef="#ctx0" brushRef="#br0" timeOffset="88630.14">28716 8484 0,'35'-35'0,"-70"70"0,123-88 0,-52 18 15,16 17-15,1 1 16,36-1 0,-54 53-1,-17 18 1,-18 0-16,0 35 15,17 71 1,-17-35 0,0-71-1,18-71 17,-1 0-17,19-17 1,87-71-1,-52 18 1,-36 53-16,36-18 16,-1 18-1,-35 87 1,-17 54 0,0-17-1,-18-37-15,35 19 16,18 17-1,17-70 1,19-106 0,-36-36-1,-1-70 1,-16 53 0,-72 88 15,19 71-31</inkml:trace>
  <inkml:trace contextRef="#ctx0" brushRef="#br0" timeOffset="89014.57">30215 8784 0,'36'-17'16,"-72"34"-16,89-52 0,0-36 15,-35 36-15,35-36 16,0 19-1,-18 52 1,0 0-16,18 52 16,53 54-1,-35 35 1,-54-35 15,-52-53-15,0-35-16,-54-18 15,-69-18 1,52-35 0,53-17-1,88-18 1,106-71 0,71 35-1,-18 89 1,-106 70-1</inkml:trace>
  <inkml:trace contextRef="#ctx0" brushRef="#br0" timeOffset="89233.92">31238 8661 0,'0'-36'15,"0"72"-15,0-107 0,0 53 0,-17-17 16,17-35-1,0 52 1,0 36 0,0 17-16,0 53 15,35 106 1,-17-35 0,-1-71-1</inkml:trace>
  <inkml:trace contextRef="#ctx0" brushRef="#br0" timeOffset="89397.65">31397 8290 0,'0'-53'0,"0"106"0,-17-141 16,17 53-16,-18 17 0,18 1 15,35 52 16,-17 0-31,52 36 0</inkml:trace>
  <inkml:trace contextRef="#ctx0" brushRef="#br0" timeOffset="89884.46">31856 8396 0,'0'-18'0,"0"36"0,-18-71 16,18 36-16,-17 17 0,17 52 31,0-16-31,0 105 16,17-71-16,1 107 15,-1 52 1,-52-123 0,-88-124 15,17-52-16,-35-54 1,70 1 0,71-1-1,18 71 1,105 0 0,107 53-1,17 36 1,-106-19-1,-159-17 1,-105-17 0,-124 52-1,106 18 1,70 0-16,-17 35 16,52 53-1,54 18 1</inkml:trace>
  <inkml:trace contextRef="#ctx0" brushRef="#br0" timeOffset="90884.79">21996 10195 0,'17'0'16,"1"0"-16,-53 0 0,70 18 31,-53 0-16,1-1 1,17 1-16,-18-1 0,-35 19 16,-53 34 15,-52-52-15,-54-18-1,88-35 1,71-1-16,-17-17 15,35-35 1,70 18 0,35 70-1,1 17 1,35 72 0,-36 34-1,-87 18 1,-124-17-1,35-54 1,-35 1 0,105-36 15,72-17-15,34-1-1,89 1 1,88-18-1</inkml:trace>
  <inkml:trace contextRef="#ctx0" brushRef="#br0" timeOffset="91099.54">22666 10601 0,'-35'-18'15,"70"36"-15,-106-53 0,54 17 0,-1 0 16,18 1-16,106-1 16,123 36 15,-35-1-15,-35 1-16</inkml:trace>
  <inkml:trace contextRef="#ctx0" brushRef="#br0" timeOffset="91419.53">23213 10283 0,'0'-17'0,"0"34"0,0-52 16,-18 35-16,1-17 16,-19 17-1,19 17-15,-54 18 16,-88 36-1,-17 0 1,88-36 0,52 18-1,72-36 17,52 19-17,18 17 1,-36 0-1,-34-18-15,16 35 16,37 54 0</inkml:trace>
  <inkml:trace contextRef="#ctx0" brushRef="#br0" timeOffset="91883.87">24836 10231 0,'0'-36'0,"0"72"0,17-89 0,-17 35 16,18 0-16,-1 1 16,-17-1-1,-17 36 1,-18 35 0,-89 35-1,18-35 1,36-18-16,-71 36 15,-18 17 1,106-18 0,159-34 15,88-19-15,-35-17-1,-71 0-15,35-17 16,-88-1-16</inkml:trace>
  <inkml:trace contextRef="#ctx0" brushRef="#br0" timeOffset="92086">24818 10301 0,'0'0'16,"18"-18"-16,-18-17 15,0 18 1,0 52-1,-53 124 1,0-18 0,35-53-1,0 71 1,18-89-16,18 36 0</inkml:trace>
  <inkml:trace contextRef="#ctx0" brushRef="#br0" timeOffset="92500.45">26211 10072 0,'0'-53'16,"-17"18"-16,34 123 0,-52-229 0,17 70 15,18 36 1,36 52-1,-19 72-15,-52 105 32,0-18-17,0-88-15,-18 71 16,17 53 0,89-71-1,35-88 1,89-53-1,-1-124 1,-123-52 0,-141 17-1,-36 106 1,-87 71 0,140 17-16,-35 18 15,71-18-15</inkml:trace>
  <inkml:trace contextRef="#ctx0" brushRef="#br0" timeOffset="92919.4">26547 10689 0,'0'0'16,"35"-35"-16,18-36 15,0-34 1,-36 52-1,1 35 1,0 36 0,34 70-1,-34-53-15,53 36 16,35-1 0,-18-35-1,-35-52 1,-18-1-16,18-52 15,0-36 1,-18 18 15,-53 70-15,1 36-16,-36 35 16,-35 123-1,-1 71 1,54-18-1,35-105 1,-17-89-16,-1 18 16</inkml:trace>
  <inkml:trace contextRef="#ctx0" brushRef="#br0" timeOffset="93185.05">27640 10354 0,'53'-71'0,"-106"142"0,141-194 16,-52 87-16,-19 1 16,1 0-16,35-1 15,-36 36 1,-17 89 0,-35 87-1,-18 71 1,53 0-1,0-124 1,0-34 0</inkml:trace>
  <inkml:trace contextRef="#ctx0" brushRef="#br0" timeOffset="93819.29">27693 10689 0,'-18'-53'0,"36"106"0,-89-176 16,54 87-16,-18 1 15,70 0 17,53 35-17,124 0 1,52 0 0,-52-18-1,-141-17 1,-54 0-1,-87 35 1,-36 0 0,53 35-1,0 53 1,53 36 0,53 17-1,17-71 1,-34-34-16,87-19 15,54-52 17,-1-124-17,-53-70 1,-52 88 0,-53 88-16,-1-35 15,-70 70 1,-70 106-1,17 36 1,88-18 0,54 70-1,69 0 1,-52-35 0,-106-70-1,-52-71 1,-107-35-1,0-18 17,124 17-17,71 36-15</inkml:trace>
  <inkml:trace contextRef="#ctx0" brushRef="#br0" timeOffset="94469.95">30127 10442 0,'0'0'0,"0"-35"0,0 0 15,0 17-15,0-17 16,0-1 0,0 19-1,-17 52 17,-19 36-17,1-36-15,-36 88 16,-34 71-1,34-17 1,89-89 0,17-70-1,-17-18-15,52-53 16,54-53 0,-1-53-1,-35 36 1,-70 87-1,-36 72 17,-17 34-17,35 54 1,71-1 0,52-52-1,-17-71 1,17-88-1,-52-71 1,-36 53 0,-35 53-16,0-17 15,-17 52 1,-1 18-16</inkml:trace>
  <inkml:trace contextRef="#ctx0" brushRef="#br0" timeOffset="94870.42">30992 10601 0,'0'-35'16,"0"70"-16,-18-106 0,0 54 16,18-18-16,0-18 15,18 35 1,52 18-1,1 53 1,35 53 0,-53 52-1,-106 19 1,0-89 0,0-53-16,-18 18 15,-34-70 16,34-54-15,89-52 0,35 17-1,88-35 1,17 35 0,-16 88-1,-125 18-15</inkml:trace>
  <inkml:trace contextRef="#ctx0" brushRef="#br0" timeOffset="95054.76">31556 10636 0,'18'0'0,"-36"0"0,53 0 15,-35-17-15,0-1 16,-17 18 0,-19 35 15,1 71-16,17-18 1,1-52-16,17 52 16,-18-35-16</inkml:trace>
  <inkml:trace contextRef="#ctx0" brushRef="#br0" timeOffset="95236.76">31609 10336 0,'0'0'15,"35"-70"-15,0-71 16,1 70 0,-1 106 15,-35-17-31,35 35 16,-35-18-1</inkml:trace>
  <inkml:trace contextRef="#ctx0" brushRef="#br0" timeOffset="95754.76">32032 10319 0,'0'0'16,"18"-36"-16,0 1 15,17-71 1,0 18 0,-17 123-1,-18 89 1,17 105-1,-17-52 1,0-107-16,18 89 16,-18-18-1,-35-123 1,-18-54 0,18 19-16,-36-54 15,-53-52 1,36 35 15,71 35-15,17 35-16,88-17 15,35 35 1,89 0 0,-18-18-1,-88-17 1,-89 17-1,-69 1 1,-72 34 0,-35 54-1,89-1 1,-18 107 0,52 17-1,36-71 1</inkml:trace>
  <inkml:trace contextRef="#ctx0" brushRef="#br0" timeOffset="96739.42">21202 11889 0,'0'0'0,"-18"0"0,36 0 31,17-18-15,53-17-1,1-1 1,-19 36-1,-17 0-15,35 18 16,-35-18-16,71 35 16,17 54-1,-106-1 17,-105-18-32,34-52 15,-70 52 1,-35-17-1,106-35-15,17 0 16,18-1 0,18 1-16,35 0 15,70 34 1,36 37 0,0-1-1,-36-18 1,-123-34-1,-88-1 1,-123-35 0,-19 0-1,124-18 1,18 1 0,88-1-1</inkml:trace>
  <inkml:trace contextRef="#ctx0" brushRef="#br0" timeOffset="96972.97">22542 12294 0,'0'-35'16,"0"70"-16,-17-88 0,-1 36 0,18-1 15,-17 0-15,52 1 16,88 34 0,1 1-1,123 17 1,-106-35 0</inkml:trace>
  <inkml:trace contextRef="#ctx0" brushRef="#br0" timeOffset="97310.4">22983 11942 0,'0'-36'16,"0"72"-16,-17-89 0,17 35 0,-18 0 16,1 1-1,-1 17 1,0 35-1,1 0-15,-89 36 16,18-1 0,-36 19-1,54-37 1,70-16 15,52-36-15,72 35-1,-1 0 1,1 36 0,-54 17-1</inkml:trace>
  <inkml:trace contextRef="#ctx0" brushRef="#br0" timeOffset="97957.74">24024 11924 0,'0'-18'16,"0"36"-16,0-71 0,18 35 0,-18-17 16,17 17-16,1-17 15,35 18 1,-53 105-1,0 88 1,-18 53 0,1-105-1,17-71 1</inkml:trace>
  <inkml:trace contextRef="#ctx0" brushRef="#br0" timeOffset="98210.03">24148 12400 0,'0'-35'0,"0"70"0,0-123 0,0 53 16,17-71-1,71 53 1,1 53 0,105 70-1,-18 54 1,-158-1-1,-106-70 1,-124 18 0,0-53-1,106-18 17</inkml:trace>
  <inkml:trace contextRef="#ctx0" brushRef="#br0" timeOffset="98545.8">24871 12365 0,'0'0'0,"35"-18"0,18 1 15,-18-19 1,-52-17 0,-36 18-1,-35 53 1,17 70-1,71 18 1,35 17 0,53-35-1,-17-88 1,35-17 15,-71-89-15,-70-53-1,-53 18 1,-18 88 0</inkml:trace>
  <inkml:trace contextRef="#ctx0" brushRef="#br0" timeOffset="99045.22">25329 12136 0,'18'-36'16,"0"-17"-16,-54 142 0,89-248 0,-17 53 16,-19 53-16,1 0 15,0 18-15,52 0 32,1 88-17,-36 105 1,-35-17-1,0-70-15,0 88 16,0-89-16,0 71 16,0-17-1,0-54 1,0-52 0,71-53-1,-1-53 1,-17-71-1,-35 18 1,-18 70-16,17-123 31,1 106-15,-18 53 0,18 88-1,-1 17 1,36 106-1,-35-105-15,-1 52 16,-34 36 0</inkml:trace>
  <inkml:trace contextRef="#ctx0" brushRef="#br0" timeOffset="99508.62">25488 12524 0,'0'0'31,"-70"-142"-31,70 107 0,0 18 16,53-36-16,35 17 15,-35 19-15,105 17 32,-69 0-32,105 17 15,88 19 1,-106-1-1,-158 0 1,-106 18 0,17 0-1,-17 35 1,53-17 0,70-1-1,88-34 1,-34-36-1,52-53 1,-106-53 15,-35 18-15,-18 35-16,-35-35 16,-35 52-1,-35 72 1,70-19-16</inkml:trace>
  <inkml:trace contextRef="#ctx0" brushRef="#br0" timeOffset="100095.12">26564 12506 0,'0'0'0,"53"-18"0,35-17 16,-52 17-16,-1-52 15,0 17 1,-35 18-1,0 70 1,0 0 0,0 0-1,0 36 1,0 53 0,18-54-1,35-35 1,-36-35-16,72 0 15,16-53 1,-16-70 0,-37 17-1,-52 53 1,0 36-16,-17 34 16,-36 36-1,35 18 1,36 17-1,17-53 1,71 0 15,17-70-15,1-53 0,-18-18-1,-71 36 1,-17 34-1,-71 89 1,0 53 0,35-18-1,36 18 1,-1-53 0</inkml:trace>
  <inkml:trace contextRef="#ctx0" brushRef="#br0" timeOffset="100493.37">28522 12083 0,'53'-36'0,"-106"72"0,159-125 16,-53 54-16,17 0 15,-17 17-15,53-35 16,-71 36-16,36-19 16,-89 36-1,-88 53 1,-17 36 0,35-19-1,53-17-15,-36 35 16,-17 36 15,35-19-15,71-16-1,70-54 1,106-17 0,0-71-1,-141 17-15</inkml:trace>
  <inkml:trace contextRef="#ctx0" brushRef="#br0" timeOffset="100696.23">28769 12047 0,'-18'0'15,"36"0"-15,-53-17 0,35-1 16,17-35 0,36 18-1,-17 70 1,-36 106 15,-18-17-31,-35 87 16,0-52-1</inkml:trace>
  <inkml:trace contextRef="#ctx0" brushRef="#br0" timeOffset="101144.42">29704 12030 0,'0'-53'16,"0"106"-16,-18-159 0,18 71 0,18-1 0,35-34 15,70 35 1,-70 35-1,-18 17 1,-70 54 15,-35 70-15,17 35 0,35-52-1,36 52 1,35-52-1,0-89 1,-1-53 0,-16-52-1,-36-54 1,-53 1 0,-18 70-1,36 53-15,-53 0 16,53 0-16</inkml:trace>
  <inkml:trace contextRef="#ctx0" brushRef="#br0" timeOffset="101562.03">30057 12330 0,'17'-36'15,"-34"72"-15,52-107 0,18-17 16,17 0-1,-34 35-15,-1 17 0,18-16 16,-35 34 0,-18 71-1,0 70 1,0-17 0,0-53-16,52 35 15,90-17 1,-1-89 15,-35-52-15,-54-1-1,-52-17 1,-70 53 0,-54 105-1,19 54 1,52-1-1,0 53 1,53-34 0,0-125-16</inkml:trace>
  <inkml:trace contextRef="#ctx0" brushRef="#br0" timeOffset="101827.08">31186 11889 0,'17'-71'0,"-34"142"0,34-195 15,-17 89-15,18 0 0,-18 17 16,17 36 0,1 52-1,-36 89 1,-34 70-1,-19 18 1,18-70 0,35-107-1,18-52-15</inkml:trace>
  <inkml:trace contextRef="#ctx0" brushRef="#br0" timeOffset="102428.19">31009 12241 0,'0'-53'0,"0"106"0,0-176 16,0 88-16,35-36 31,-17 71-31,53-18 16,34 18 0,89 18-1,-17-18 1,-71 0-1,-212 18 17,71-1-32,-54 19 15,-34 34 1,70 36 0,53-35-1,0-36 1,35 35-16,71-17 31,53-70-15,-53-19-1,-36 1-15,18-53 16,-35 35-16,18-70 16,-53-36-1,-124 88 1,18 71-1,-54 53 1,72 35 0,88 53-1,17-52 1,53 69 0,0-34-1,-88-54 1,-123-70-1,-36-35 17,71 18-32</inkml:trace>
  <inkml:trace contextRef="#ctx0" brushRef="#br0" timeOffset="103101">29228 13476 0,'35'-53'16,"-70"106"-16,105-159 0,-52 71 0,17-18 15,0 18-15,18-18 16,-35 18 0,-18 70-1,-18 0-15,-35 53 16,-35 71-1,35-18 1,53-53 0,18-70-1,0-18-15,52-35 16,36-36 0,17-52-1,-52 35 16,-36-18-15,-70 106 0,-36 70-1,19 54 1,52-54 0,17-34-16,36 16 15,71-16 1,17-72-1,-53-16 1,18-107 0,-36-18-1,-70 89 1,-53 88 0</inkml:trace>
  <inkml:trace contextRef="#ctx0" brushRef="#br0" timeOffset="103514.4">30127 13547 0,'0'0'0,"18"0"0,-1-18 16,19-35-1,34-17 1,-34 34-1,34 19 1,-17 52 0,18 35-1,-54 1 1,-34 52 0,-72-34 15,-34-54-16,52-35 1,54-18 0,34-35-1,89-17 1,53-36 0,-53 53-1,-36 18-15,19 0 16,-36 35-16</inkml:trace>
  <inkml:trace contextRef="#ctx0" brushRef="#br0" timeOffset="103713.73">30939 13511 0,'0'0'0,"17"0"16,-17-35-16,0 17 0,18-34 31,0 34-31,-18 53 31,-53 89-15,-36 17-1,37-18 1,34-87 0</inkml:trace>
  <inkml:trace contextRef="#ctx0" brushRef="#br0" timeOffset="103880.45">31027 13212 0,'0'-53'15,"0"106"-15,0-142 0,0 54 16,-18 0-16,-17 17 16,17 18-1,-17 53 1,35-35-16</inkml:trace>
  <inkml:trace contextRef="#ctx0" brushRef="#br0" timeOffset="104113.99">31362 13053 0,'35'-35'16,"-17"-18"-16,17 17 15,-123 160-15,194-265 0,-89 141 0,1 17 16,0 1-16,-54 141 16,-34 88-1,17-71 1,0 0 0,35-105-1</inkml:trace>
  <inkml:trace contextRef="#ctx0" brushRef="#br0" timeOffset="104433.12">31186 13476 0,'0'-18'0,"0"36"0,0-71 16,0 36-16,17-19 16,89 1-1,0 0 1,88 35-1,-18-18 1,-88 0 0,-88 1-1,-176-1 17,70 36-32,-70 52 31,70 54-16,71-36 1,17 35 0,36-34-1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54:18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8378 9543 0,'-17'0'16,"17"17"15,-18 1-31,18 0 16,-17 17-16,-1 18 15,0 0-15,1 70 16,17-17 0,17 88-1,19 53 1,16 88-1,-16 88 17,-19-105-17,36 176 1,18-53 0,-18-177-1,-36-140-15,19 88 16,-54 52-1,-53-88 1,1-87 0</inkml:trace>
  <inkml:trace contextRef="#ctx0" brushRef="#br0" timeOffset="1231.24">8149 9842 0,'0'-35'15,"0"70"-15,0-87 0,-17 34 16,17-17-16,0-18 16,-36-18-1,19 18 1,17 18-1,17 17 1,19 1 0,52 17-1,70 0 1,19 0 0,-71 17-16,105 1 15,160-18 16,-18-18-31,-54 1 32,-157-1-17,-19 0 1,-88 18 0,-17 18 15,-18 0-31,0-1 15,18 54 1,-1 35 0,1 52-1,-18-34 1,35 105 0,0 71-1,1 35 16,-54 0-15,0-123 0,-17 53-1,17-18 1,-17-36 0,18-87-1,17-71-15,0 35 16,0 35-1,-18-17 1,0-35 0,1-36-16,-19 36 15,1 17 1,-18-35 0,18-18-1,0-35 16,-18 0-15,-88 35 0,-71 18-1,-88 18 1,106-18 0,-71 35-1,71-35 1,89-36-1</inkml:trace>
  <inkml:trace contextRef="#ctx0" brushRef="#br0" timeOffset="2639.81">8273 10301 0,'0'18'16,"-18"-18"-1,0 0 1,1 17 0,-1-17-1,36 0 32,-1 0-31,1 18-1,17-18 1,-17 0-16,141-18 16,123 1-1,-53-19 1,124 1 0,-36 0-1,-158 17 1,-71 18-16,18 0 15,35 0 1,-70 0 0,-53 0-1,-18 18 1,-18 0 0,-17-18 15,35 17-16,17-17 1,1-17 15,-18-1-31</inkml:trace>
  <inkml:trace contextRef="#ctx0" brushRef="#br0" timeOffset="3485.72">10707 9948 0,'-18'0'15,"1"0"1,-1 0 0,36 0 15,-1 0-15,36 0 15,53-17-16,0 17 1,-53-18-16,88 18 16,70-18-1,-34 18 1,-71 0 0,-89 0-1,-17 18 1,-53 0-1,-52-1 1</inkml:trace>
  <inkml:trace contextRef="#ctx0" brushRef="#br0" timeOffset="3916.84">11060 9648 0,'0'-35'0,"0"70"0,0-87 0,0 34 15,0 0-15,17 1 16,-17-1 0,18 18-16,-1 0 31,-17 18-16,36 17 1,-19-17-16,107 52 16,-1-35-1,71 18 1,-70-17 15,-106-19-15,-36 18-1,-17-17-15,-36 17 16,-52 36 0,34 17-1,54-35 1,35-35-16,-18 17 0</inkml:trace>
  <inkml:trace contextRef="#ctx0" brushRef="#br0" timeOffset="4401.12">12859 9419 0,'0'0'0,"-18"0"0,0-17 16,18-19-1,0 1-15,18 35 32,-18 18-17,35 70 1,1 88-1,-19-35 1,19 106 0,17-88-1,-36-88-15</inkml:trace>
  <inkml:trace contextRef="#ctx0" brushRef="#br0" timeOffset="5171.72">12700 9366 0,'0'0'0,"-35"-17"16,-1-36-16,19-35 16,34 52 15,54 1-16,52 17 1,72 18 0,122-17-1,71-1 1,-106 0 0,142 1-1,-54-1 1,-88 18-1,-88-18 1,-106 1 0,18-1 15,-35 18-15,-18 0-1,-36 0 1,1 18-1,17 17 1,-17 0 0,17-17-1,-17 0-15,0 17 16,34 18 0,-34 70-1,-53 54 1,0-36-1,17 53 1,36-18 0,17-52 15,-35-71-15,-18-36-16,-70 19 15,-35-19 1,-195 1-1,-105-18 1,105 35 0,-158 0-1,88 18 1,159-17 0</inkml:trace>
  <inkml:trace contextRef="#ctx0" brushRef="#br0" timeOffset="7355.02">13494 9366 0,'0'-17'31,"0"-1"-16,17 18-15,-17-18 32,18 36-17,-18 17 1,18-17-16,-18 70 16,17 71-1,1 0 1,0-18-1,-18-124-15</inkml:trace>
  <inkml:trace contextRef="#ctx0" brushRef="#br0" timeOffset="7539.86">13370 9737 0,'0'0'0,"0"-18"15,0 0-15,36 1 32,16-19-17,-34 19-15,88-1 16,53-17 0</inkml:trace>
  <inkml:trace contextRef="#ctx0" brushRef="#br0" timeOffset="7907.38">13811 9507 0,'-17'-17'0,"17"-1"31,17 18-31,-17-18 0,18 18 16,17 0-1,36 18 1,-1 17 15,1-17-15,-54 0-1,-17-36 1,0 0 0,0 1-1,0-1 1,0 53-1,0 54 1,0-1 0,0-35-16,0 52 15,0 19 1</inkml:trace>
  <inkml:trace contextRef="#ctx0" brushRef="#br0" timeOffset="8404.98">14323 9613 0,'0'0'0,"0"-35"0,0 17 16,0 1 0,0-1-16,17 53 31,1 1-31,0 34 15,-1 18 1,-17-35-16,0 18 16,0 17-1,0-70 1,0-36 0,0-88 15,-17 0-31,-1-52 31,0 34-15,18 71-1,53 53 1,-17 0 0,34 35-1,-17 18 1,-53 0-1,-18-35-15,-17 52 16,-53 36 0,0-53-1,53-35 1</inkml:trace>
  <inkml:trace contextRef="#ctx0" brushRef="#br0" timeOffset="8990.04">14799 9560 0,'-18'0'0,"36"0"0,-36-17 16,1 17-16,-1-18 15,0 18-15,1 0 16,-1 0 0,18 18 30,0-1-46,18 1 16,-1 17 0,36-17-1,18-18 1,-36-18 0,-35 1-16,18-19 15,-18 19-15,-18-36 16,-17 17-1,-36 36 1,36 18 0,17 0-16,-34 17 15,16 53 1,36 36 0,36-19 15,-1-52-31,35 0 31,-17-35-31</inkml:trace>
  <inkml:trace contextRef="#ctx0" brushRef="#br0" timeOffset="10207.32">15205 9525 0,'-18'0'15,"18"-18"-15,18 1 31,-1-1-15,1 0 0,17 18-1,1 18 1,-19 0-16,36 35 16,-18 35-1,-35 0 1,-17-17-1,-1-36 1,0-35-16,-17 17 16,18-34-1,-1-36 1,36-53 0,17 36 15,-18 34-31,36-17 0,18 18 31,-53 53-15,-1 35-1,1-36 1,0 19 0,-1-36-1,1-36 1,-1 19-1,1-1 1,-18 53 15,0-17-31,0 0 16,0 17-16,0 0 0,0 36 16,18 34 15,-18-69-31</inkml:trace>
  <inkml:trace contextRef="#ctx0" brushRef="#br0" timeOffset="10360.04">15522 9490 0,'0'0'0,"0"-36"0,0 19 15,0-1-15,0-17 16,18 17-1,35 1 1</inkml:trace>
  <inkml:trace contextRef="#ctx0" brushRef="#br0" timeOffset="11558.54">15910 9525 0,'18'0'15,"-36"0"-15,54-18 0,-19 1 16,1 17-16,-1-18 31,-17 36-15,-35-1 0,18 1-16,-36 0 15,-53 17 1,18-17-1,52-36 1,36-17 0,0 17-16,18-17 15,35-1 1,35 19 15,0 52-15,-35 36-1,-18 52 1,-87 53 0,-1-87-1,35-54-15,-53 18 16,-34-18 0,-1-52-1,71-54 1,87-17-1,37 17 1,105-17 0,-18 17-1,-53-17 17,-105 35-17,-18 36-15,0-54 16,-35-52-1,35 35 1,0 52 0,35 107 15,-17-36-31,-1 53 16,1 89-1,0-19 1,-36-69-1,0-19 1,1-52 0,17-1-16,-18-34 31,18-36-31,18-71 31,-1 1-15,19 52-1,-19 54 1,36 52 0,-35-17-16,17 17 15,36 53 1,-18 0 0,-18-17-1,-17-36 1,17-35-1,18-53 1,-36-17 0,1 17-16,17-53 15,-17 35 1,0-34-16,-18-1 31,-18 88-15,0 36-1,18 17-15,-17 18 16,17 88 0,35 0-1,0 0 1,-17-88 0,-18-35-16</inkml:trace>
  <inkml:trace contextRef="#ctx0" brushRef="#br0" timeOffset="11726.01">16545 9560 0,'0'0'0,"-35"-17"15,17-1 1,54-17 0,34 17-1,71 0 16,-88 1-31</inkml:trace>
  <inkml:trace contextRef="#ctx0" brushRef="#br0" timeOffset="14312.31">8431 12083 0,'-35'0'31,"17"0"-31,18-18 16,18 18 15,0 0-15,-1 0-16,19 0 15,-19 0 1,36 18-16,88-18 31,106-18-15,106-17 0,-71-1-1,159 1 1,-35 18-1,-141 17 1,-160-18 0,-87 18-1,-36 0 1,-17 0 0,17 0-16</inkml:trace>
  <inkml:trace contextRef="#ctx0" brushRef="#br0" timeOffset="49184.9">8484 11095 0,'0'-18'0,"0"36"0,-17-36 16,-1 36 15,0-18-15,1 0-16,-19 0 16,1 0 15,0-18-16,35 1 17,18 17-17,17 0 1,35-18 0,19 0-1,-37 1-15,90-19 16,140-17-1,35 1 1,1-1 0,-36 17 15,-123 19-31,52-1 31,-105 0-15,-53 18-1,-35 0 1,-36 0 0,1 0-1,-19 18 1,19 0 0,-1-18-16,0 17 15</inkml:trace>
  <inkml:trace contextRef="#ctx0" brushRef="#br0" timeOffset="50585.94">8449 11659 0,'-18'0'47,"1"0"-31,-1 0-16,18 18 16,-18-18-1,1 0 1,17 18-1,17-1 32,1-17-31,0 0-16,17 0 16,71 0-1,-53-17-15,106-1 16,123-35-1,-18-18 1,-17 19 0,-123 34-1,-71 0-15,35 1 16,18 17 0,-18 0-1,0 17 1,-53-17-1,54 0 1,-37 0 15,1-17-15,-35 17 0,-36 0-1,-35 35 1,-17-35-16</inkml:trace>
  <inkml:trace contextRef="#ctx0" brushRef="#br0" timeOffset="51788.7">8678 12753 0,'0'18'16,"0"-36"-16,-17 36 0,-1-18 15,36 0 64,-1 0-64,1-18-15,0 18 16,-1 0-16,19-18 15,-1 18-15,106-35 16,-35 17 0,105-35-1,19 1 1,-54 16 0,-88 36-1,0-17 1,-17 17-1,0-18 17,-36 18-17,-35-18 1</inkml:trace>
  <inkml:trace contextRef="#ctx0" brushRef="#br0" timeOffset="52842.42">9066 9984 0,'0'0'0,"18"0"78</inkml:trace>
  <inkml:trace contextRef="#ctx0" brushRef="#br0" timeOffset="53305.08">9208 10566 0,'0'-18'47,"17"18"-31,-17-18-1,18 18-15,-18 18 32,17-18-32</inkml:trace>
  <inkml:trace contextRef="#ctx0" brushRef="#br0" timeOffset="53642.25">9472 11112 0,'0'-17'0,"18"17"62</inkml:trace>
  <inkml:trace contextRef="#ctx0" brushRef="#br0" timeOffset="55826.65">8696 13370 0,'0'-17'0,"0"34"0,-18-34 0,18 34 47,0 1-47,18 0 16,0 34-16,35 54 15,-1 18 1,1 70 15,0-35-15,-35-89-16,17 89 15,18 70 1,0-35 0,-35-53-1,-18-88 1,17-18-1,1-35 1,0-17 0,-1-1 15,1 1-31,-18-19 16,18 19 15,34-19-16,1 19 1,71-1 0,17-17-1,35 0 1,1-36 0,-71 18-1,35 0 1</inkml:trace>
  <inkml:trace contextRef="#ctx0" brushRef="#br0" timeOffset="56374.97">10178 12735 0,'0'0'16,"-18"-17"-16,18-1 0,-18 18 0,18-18 16,-17 1 15,17 34-16,17 72 1,36 52 0,0-18-1,53 124 1,-35 35 0,-36 1-1,0-37 1,-17-122-1,-1-71-15,19 17 16,-36-52-16</inkml:trace>
  <inkml:trace contextRef="#ctx0" brushRef="#br0" timeOffset="56925.93">9049 14111 0,'0'-18'31,"17"18"-31,1 0 16,35 0-1,106 0 1,88-70-1,-53-1 1,-71 18-16,89-17 16,35-18-1,-106 52 17,-123 36-32</inkml:trace>
  <inkml:trace contextRef="#ctx0" brushRef="#br0" timeOffset="57474.91">9596 13652 0,'17'-17'0,"-34"34"0,34-52 0,-17 18 15</inkml:trace>
  <inkml:trace contextRef="#ctx0" brushRef="#br0" timeOffset="57770.53">9807 14393 0,'18'-17'0,"-36"34"0,53-52 15,-17 17-15,0 1 0</inkml:trace>
  <inkml:trace contextRef="#ctx0" brushRef="#br0" timeOffset="59312.74">10707 9913 0,'17'-18'31,"1"18"-15,0-17 0,-1 17-1,19 0-15,17-18 16,17 18-1,-35 0-15,89-18 16,-71 18 0,0 0-1,-71 0 17,18 18-32,-35-18 15</inkml:trace>
  <inkml:trace contextRef="#ctx0" brushRef="#br0" timeOffset="65985.81">6879 9560 0,'-17'0'0,"34"0"0,-52 0 16,0 0-16,-1 0 16,-34 0-1,35 0-15,-18 0 16,0 0 0,53 18-1,17 0 1,1-18-16,0 17 15,52-17 1,71-17 0,89-36-1,-54 17 1,89-17 0,-107 18-1,-105 35 1,-70 0-1</inkml:trace>
  <inkml:trace contextRef="#ctx0" brushRef="#br0" timeOffset="66336.03">7250 9260 0,'-18'-35'32,"18"18"-32,18 17 15,-1 0 17,1 0-32,-1 17 15,36 1 1,-17-1-16,52 19 15,18 34 1,-18 1 15,-70-1-15,-71-17 0,-88 18-1,-36 35 1,89-71-16</inkml:trace>
  <inkml:trace contextRef="#ctx0" brushRef="#br0" timeOffset="67053.66">4886 9172 0,'0'-17'0,"0"34"0,-18-52 0,-17 0 15,0 17 1,-36 18 0,1 53-1,52 18 1,106 17-1,0-35 1,71 17 0,0-17 15,-53 35-15,-71 0-1,-35-17 1,-71 17-1,1-35 1,17-88 0,88-89-1,18 1 1,35-71 0,-35 53-1,-53 88 1,-17 18-16,-36 17 15,-53 18 17,18 18-32,17 35 31,54-1-15,17-34-16</inkml:trace>
  <inkml:trace contextRef="#ctx0" brushRef="#br0" timeOffset="67854.45">5574 9278 0,'0'-18'0,"0"36"0,0-71 0,0 36 15,0-1-15,0-17 16,35 52 15,-17 1-15,-1 0-1,19 34 1,34 37 0,36-1-1,-35-35 1,-54-18-1,1-35 1,0-53 0,17-17-1,-18-1 1,-17 18 0,-52 53-1,-37 18 1,1 35-1,53-36 1,35 1 0,0 0-1,53-18 1,17 0 0,-17-18-1,-17 0 1,-1-17-1,18 17 1,0-17 0,-18 17-1,-17 18-15,35 0 16,-18 0 0,18 36-1,35-1 1,18-35 15,-53-35-15,0-18-1,-36-35 1,-17 35 0,-17 53-1,-1 70 1,0 107-1,1-1 1</inkml:trace>
  <inkml:trace contextRef="#ctx0" brushRef="#br0" timeOffset="68991.25">7073 10513 0,'-35'-18'16,"70"36"-16,-88-53 0,18 17 0,17-17 16,-17-36-1,17 18 1,1 53 0,-1 0-1,1 0 1,-19 18-16,19 52 31,-1 19-15,53-1-1,-17-35-15,35 52 16,70 72 0,1 17-1,17 0 1,-71-53-1,-34 53 1,-36-18 0,-36-34-1,19-54 1,17-71 0,35-17 15,-17 0-16,-1 0 1,19 18 0,-19-18-16,19 0 15,52 0 1,18 0 0,-36 53-1,-52 0 1,-1 70-1,-70 18 1,1 18 0,-1-71-1,0 53 1,17-35 0,54-17 15,0-19-31,-1 1 31,-17-18-31</inkml:trace>
  <inkml:trace contextRef="#ctx0" brushRef="#br0" timeOffset="69825.55">5733 11712 0,'17'-35'0,"-34"70"0,52-105 16,-35 34-16,0 1 16,-35-18-16,-36 53 15,-35 53 16,0 53-15,71 17 0,88-52-1,53 17 1,17 18 0,1 0-1,-89-18 1,0 0-1,-35-35 1,0-35-16,-35-18 16,-53-71-1,35-35 1,0-105 0,35-36-1,1 88 16,-1 106-15,-17 71 0,-71 88-1,36 35 1,52-18 0,53-70-1,71-35 1</inkml:trace>
  <inkml:trace contextRef="#ctx0" brushRef="#br0" timeOffset="70541.28">5874 11695 0,'17'-36'16,"-34"72"-16,34-89 0,1 35 0,17-35 16,36 18 15,-18 35-16,17 53 1,-17 53 0,-17 52-1,-1-34 1,0-54 0,-17-52-16,17 17 15,0-70 1,-35-53-1,0 17 1,-53-35 0,-17 89-1,-1 70 1,18 53 15,53-36-15,89-17-1,34-88 1,0-71 0,-70 18-1,-17-18 1,-36 53 0,-18 53-1,18 53 1,18-35-1,-1-1-15,36 1 16,35-18 0,1-35-1,-54 17 1,-17 18 0,-18-18-1,0 1 1,17 52-1,18 35 1,-17 1 0,0-36-16,17 71 15,18 53 1,-53-106-16</inkml:trace>
  <inkml:trace contextRef="#ctx0" brushRef="#br0" timeOffset="-135607.22">22066 8502 0,'-35'-53'16,"70"106"-16,-88-141 0,0 17 15,36 54 1,-1-1-16,18 0 16,0 1-1,18 17 1,17 35 0,-17-17-16,17 70 15,0 88 1,-17 36-1,0-18 1,-1-124 0,36 19-1</inkml:trace>
  <inkml:trace contextRef="#ctx0" brushRef="#br0" timeOffset="-135392.31">21943 8855 0,'0'0'0,"-18"-18"0,-17 18 16,17-18-16,18 1 31,53-18-15,88-1-1,53-17 1,-70 18-1,-71 17-15</inkml:trace>
  <inkml:trace contextRef="#ctx0" brushRef="#br0" timeOffset="-135055.66">22437 8467 0,'0'0'0,"-18"0"16,0 0-1,18 17 1,53 19 15,0 16-31,-35-34 16,35 17-1,35-17 1,-35-36 0,-18-35-1,-17 18 1,-18 18-1,-18 87 1,-35 107 0,18 52-1,35-88 1,18 18 0,17-89-1</inkml:trace>
  <inkml:trace contextRef="#ctx0" brushRef="#br0" timeOffset="-134575.22">22948 8767 0,'0'-18'16,"0"36"-16,18-54 0,-1 36 31,1 71-16,0 17 1,-18-17-16,17 123 16,-17-36-1,0-105 1,0-35 0,0-53-1,-17-36 1,-19-123 15,1 0-15,0 35-1,53 53 1,17 53 0,88 18-1,36 53 1,-71 52-1,-88 72 1,-53-37 0,-105 19-1,-1-36 1,71-53 0</inkml:trace>
  <inkml:trace contextRef="#ctx0" brushRef="#br0" timeOffset="-133990.45">23389 8837 0,'-17'0'0,"17"-18"0,17 36 0,-52-36 16,35 1-16,0-1 15,-18 18 1,18 18 0,18-18-1,0 35 1,17-17 0,-18-1-16,19 1 15,-1-18-15,36-18 16,-54 1-16,54-36 15,-36-53 1,-53 0 0,-35 88-1,-17 36 1,-1 70 0,36 53-1,35-52 1,18-54-1,35 53 1,-18-53-16,53 1 16,-35-19-16</inkml:trace>
  <inkml:trace contextRef="#ctx0" brushRef="#br0" timeOffset="-133489.65">24500 8502 0,'-17'0'15,"34"0"-15,-52-18 0,0-35 32,35 36-32,0-1 15,35-17 1,36 17 0,52 53-1,-17 89 1,-88 70-1,-36-88 1,-53 17 0,36-87-16,-18-19 15,18-34 1,35-54 0,53-88 15,88-52-16,18 69 1,-36 125 0</inkml:trace>
  <inkml:trace contextRef="#ctx0" brushRef="#br0" timeOffset="-133290.08">25082 8555 0,'0'-35'16,"18"-18"-1,0 53 1,-1 53 0,19 52-1,-19-16 1,19 34 0,-19-70-1</inkml:trace>
  <inkml:trace contextRef="#ctx0" brushRef="#br0" timeOffset="-133173.58">25171 8378 0,'0'0'0,"17"-123"16,-17 70-16,18 0 16,-18 36-16,18 17 15,17 35-15</inkml:trace>
  <inkml:trace contextRef="#ctx0" brushRef="#br0" timeOffset="-132055.68">25682 8343 0,'18'0'16,"-36"0"-16,54 0 0,-36-17 0,17 17 16,-17 17 15,-17 18-16,-1 1-15,-17-1 16,17 0-16,-35 1 16,-35-19-1,0-34 1,52-36 0,19 0-1,17-35 1,53 52-1,17 19 1,-17 34-16,53 19 16,17 122-1,-70 72 1,-106 17 0,1-106-1,-54 0 1,0-106 15,18-70-15,70-36-1,18 36-15,35-89 16,124-122 0,70 16-1,-88 124 1,-70 53-16,35-35 15,-106 35 1,-53-17 0,0-1-1,35 54 1,1 34 15,17 36-15,17-18-16,1 54 15,35 34 1,-35-70-16,34 88 16,-34-88-16,35 53 15,-35-36 1,-18-52 0,-18-53-1,18-18-15,-18-53 16,18-70-1,36 52 1,-1 107 0,35 87-1,-17-17 1,36 70 15,-19 1-15,-35-89-1,-17-17-15,0 0 16,35-36 0,-36-17-16,19-71 15,69-106 1,-52 53 0,0 1-1,-70 87 1,-54 124-1,36 18 1,-18 87 0,53 36-1,70-17 1,1-89 0,70-18-1</inkml:trace>
  <inkml:trace contextRef="#ctx0" brushRef="#br0" timeOffset="-131889.37">26970 8378 0,'0'0'15,"-53"-35"-15,-35 18 16,0-19 0,105 36-1,54-17 1,123-1-1,17 0 1</inkml:trace>
  <inkml:trace contextRef="#ctx0" brushRef="#br0" timeOffset="-130787.38">28610 8184 0,'-35'0'16,"70"0"-16,-88-17 0,18 17 16,0-18-16,0-17 15,35 17 1,17 1 15,1 52-15,-1 53-1,-17 18 1,0-53-16,0 70 16,36 54-1,-1-89 1,18-70 0,-18-54-1,36-105 1,17-53-1,-18 18 1,-52 123 0,-36 123 15,1 1-31,34 88 31,54-36-15,17-70-1,71-35 1,-53-107 0,-71-69-1,-53 34 1,1 71-16,-18-17 16,-54 35-1,1 105 1,71 1-1,34-1 1,1-52-16,70-1 16,-35-17-16,35 0 31,18-52-31,-71-1 31,-17 35-31,0-35 16,-18 35-16,17-17 15,18 35 1,54 18 0,52 70-1,-53-17 1,-18 52 0,-105 0-1,-18-52 1,18-53-16,-53 17 15,53-35-15,-18-35 16,17-71 0,54-53-1,17 53 17,1 71-32,34-36 0,71 54 31,-88 17-31</inkml:trace>
  <inkml:trace contextRef="#ctx0" brushRef="#br0" timeOffset="-130586.2">30162 8237 0,'-17'-17'16,"34"34"-16,-52-70 16,18 36-16,17-1 15,0 1 1,17 87-1,36 54 1,-18-36 0,-35-53-1,18 36-15,-18-54 16,-18 1-16</inkml:trace>
  <inkml:trace contextRef="#ctx0" brushRef="#br0" timeOffset="-130436.78">30110 7990 0,'0'-52'0,"0"104"0,0-157 16,-18-1-1,18 88-15,0 0 16,35 36 0,18 35-16</inkml:trace>
  <inkml:trace contextRef="#ctx0" brushRef="#br0" timeOffset="-129936.23">30586 7885 0,'0'-18'0,"0"36"0,0-71 16,0 17-16,-18 19 16,18-36-1,18 106 1,52 106-1,-17-18 1,18 35 0,-53-35-1,-54-106 1,-87-35 0,-18-53-1,52-17 1,72 17-1,34 18 1,89-18 0,53 18 15,35-18-15,-70 17-1,-36-34 1,-88 52-1,-106 53 1,35 18 0,18-17-16,-17 34 15,-1 54 1,71 17 0,0-35-1</inkml:trace>
  <inkml:trace contextRef="#ctx0" brushRef="#br0" timeOffset="-129386.2">22842 10231 0,'0'-36'0,"0"72"0,-17-89 15,17 17-15,-18 1 0,0 17 16,1-70 0,-1 35-1,18 36 1,0 87 0,0 36-1,0-35-15,-17 70 16,17 70-1,35-87 1</inkml:trace>
  <inkml:trace contextRef="#ctx0" brushRef="#br0" timeOffset="-128832.65">22578 10478 0,'-53'-18'0,"106"36"0,-141-71 0,70 53 15,-17-18-15,17 0 16,53-17 0,71 0-1,18 17 1,105-35 0,-17 0-1,-107 18 1,-87 17-16,17-17 15,-70 17 1,-18 18 15,18 0-15,53 18 0,34 0-1,54 17 1,18-17-1,-54-18 1,-52 0-16,0-18 16,-18-35-1,-18 0 1,0 53 0,1 88-1,-1 18 1,0 106-1,36-18 1,0-106 15,-1-53-31,19 18 16,-1-35-16</inkml:trace>
  <inkml:trace contextRef="#ctx0" brushRef="#br0" timeOffset="-128401.97">23724 10442 0,'0'0'0,"18"-53"0,0 0 16,34-52 0,-34 52-1,17 70 1,-35 19 0,18-1-16,0 53 15,17 71 1,0-18-1,-35-71 17,0-52-17,0-36-15,-17-34 16,-36-90 0,-18-69-1,36 52 1,17 0-1,89 71 1,70 53 0,-35 52-1,-53 1-15,17 53 16,-87 87 0,-107-17-1,-17-35 1,106-88-1</inkml:trace>
  <inkml:trace contextRef="#ctx0" brushRef="#br0" timeOffset="-128048.48">24059 10213 0,'36'-18'16,"-72"36"-16,89-71 0,-17 18 15,-19 17 1,1 0-1,35 36 1,-18 0 0,53 17-1,18-35 1,-71 0-16,18-18 16,0-52-1,-53-1 1,-70 1-1,-54 87 17,-17 89-17,53-18 1,53 71 0,88-53-1,105-53 1</inkml:trace>
  <inkml:trace contextRef="#ctx0" brushRef="#br0" timeOffset="-127432.55">25188 10160 0,'0'0'0,"18"-18"0,-18 1 16,0-1-16,0-35 15,0-17 16,0 34-31,0 1 0,18-18 32,-1 53-17,1 0-15,35 18 16,53 52 0,-1 54-1,-52 17 1,-106-18-1,1-70 1,-37-17 0,54-54-1,17-35 1,54-123 0,105-36-1,71 53 1,-71 106 15,-88 53-31,17 36 16,-35-19-16,-17 36 15,-18 18 1,-18-54 0,36-34 15,17 52-16,-35-17-15,18 35 16,17 52 0,-35-34-1,0 17 1,-17-70 0,-1-18-16</inkml:trace>
  <inkml:trace contextRef="#ctx0" brushRef="#br0" timeOffset="-127300.13">25982 9966 0,'0'-141'0,"0"282"16,0-406-16,18 160 31,17 69-15,53 72-1,-35-19-15</inkml:trace>
  <inkml:trace contextRef="#ctx0" brushRef="#br0" timeOffset="-126248.97">26617 9737 0,'0'0'0,"18"0"0,17 0 15,-35 17 1,0 19 0,-35 34-1,-53 1 1,-36-18 15,1-36-15,52-70-1,53 0 1,36-52 0,70 34-1,18 36 1,-18 88-1,-35-18-15,18 71 16,-54-36-16,19 89 16,-36 88-1,-71-53 1,-35-106 0,36-52-1,-1-72 1,71-87 15,71-18-15,123-159-1,53 0 1,-89 71 0,-122 105-1,-54 71 1,0 36-16,-17-1 15,-35 18 1,52 88 0,18 0-1,18-17-15,35 70 16,-36-53-16,36 71 16,-18 17-1,-17-52 1,-18-107-1,35-122 32,-17 52-47,35-71 16,35-70 0,-17 106-1,-19 88 1,-16 106-1,-1 53 1,0-36 0,18-70-1,53-35 1,0-71 0,0-88-1,-53-18 16,-36 71-31,1-106 16,-53 0 0,-36 141-1,1 123 1,34 1-16,-17 70 16,53-53-16,0 71 15,18-89-15,53 54 16,52-1-1,-35-105 1,-53-18-16</inkml:trace>
  <inkml:trace contextRef="#ctx0" brushRef="#br0" timeOffset="-126098.73">27905 9878 0,'0'0'0,"-53"-18"0,-53 0 15,0-17 16,88 18-15,107-1 0,122-17-1,-140 17-15</inkml:trace>
  <inkml:trace contextRef="#ctx0" brushRef="#br0" timeOffset="-125629.83">29192 9754 0,'0'-35'15,"0"70"-15,-17-88 0,-1 18 0,18 17 16,-35-34-1,17-1 1,1 35 0,-1-17-1,18 17 1,53 0 0,35 18-1,-35 36 1,35 87-1,-88 54 1,-70-36 0,34-71-1,-34-52 1,52-53 15,18-71-15,53 0-16,70-53 31,19 53-31</inkml:trace>
  <inkml:trace contextRef="#ctx0" brushRef="#br0" timeOffset="-124397.08">29739 9701 0,'-88'-141'31,"176"282"-31,-194-299 16,106 140-16,-17 18 15,17-18-15,0 36 16,35 17 0,0 1-1,89-1 16,-1-53-15,-35-35 0,-70-35-1,-18 35 1,-88 18 0,-36 53-1,-34 52 1,69 36-1,72-18 1,34-35-16,36 35 16,88 18-1,71-88 1,-88-54 0,52-69-1,-53-89 16,-70 35-15,-35 88 0,-36 54-16,-35 17 15,1 17-15,-37 54 16,-52 52 0,88 1-1,53-54 1,18-52-16,35 0 15,35-18 1,36-71 0,-36-52-1,-53 52 1,-17 18 0,-71 71 15,0 52-16,35-17 1,18-18-16,35 18 16,54 0-1,34-53 1,-35-35 0,-35 0-16,35-71 15,36-70 1,-54-36-1,-52 35 1,-53 125 0,-18 69-1,-18 71 1,36 54 0,35-54 15,18-35-31,-1 17 15,1-35-15,0 36 16,-1-36 0,-17-17-1,0-36 1,0-17-16,-17-18 16,-1-35-1,-35 35 1,-53 53-1,0 53 1,-35 35 0,71 53-1,87-35 17,36-35-32,-35-54 15,88 36 1,-53-53-1,-36 0-15</inkml:trace>
  <inkml:trace contextRef="#ctx0" brushRef="#br0" timeOffset="-111165.52">24253 12188 0,'0'-17'16,"0"34"-16,0-52 0,0 18 16,0-1-1,0 0-15,-17-17 16,-1 17-16,1-17 16,-54 0-1,-17 17 16,17 18-15,-35 71 0,53 35-1,36-1 1,52-16 0,71-19-1,-18-17 1,53 0-1,-53 0 1,-105 17 0,-107 1-1,19-36 1,-37-17 0,72-53-1,52 17 1</inkml:trace>
  <inkml:trace contextRef="#ctx0" brushRef="#br0" timeOffset="-109564.39">24306 11906 0,'0'0'0,"36"-35"16,-19 0-16,1-1 15,-18 1 1,18 35-16,-1 0 15,19 53 1,-1 106 0,-18 70-1,1 18 1,-36-123 0,18-89-16,-17 18 15,-36-36 16,0-87-15,-18-54 0,1-34-1,35 52 1,35 18 0,70 35-1,36 35 1,-35 18-16,175 18 15,-104 35 1,16 70 0,-122 18-1,-72-35 1,-52-35 15,35-71-15,-35-53-1,53-36 1,35 36-16,0-88 16,70-35-1,36 53 1,-18 123 0,0 70-1,-52 1 1,17-18-1,-53-89 17,0 19-32,0-1 15,0-17-15,0-1 16,0 72 15,0-19-31,0 19 16,17 34-1,19 18 1,-1 36 0,35-71-1,1-53 1,0-53 0,17-53-1,-53-35 1,-53 53-1,-52 70 1,35 71 0,-1 35-1,72-17 1,87-54 0,-17-34-1,-53-19 1,53-34-1,-1-71 1,-52 17 0,-70 54-1,-1 52 1,-88 106 0,71 1-1,-18 69 1,53-52-1,18-53-15,17 35 16,71-17 0,35-71-1,18-71 1,-71-35 0,-53 36-1,18-107-15,-18-87 31,-35 70-15,-35 141 0,35 35-16,-35 36 15,17 17-15,0 53 16,18 71 0,36 53-1,-1-89 1,0-70-16,1 35 15,-1 18 1,-17-106 0,-36-17-1,0-19-15,-35-17 16,36 18 0,-36-18-16,-53 0 31,35 18-16,54 17 1,52 1 0,53-36-1,36 35 1,-1 1 0,-105 17-16</inkml:trace>
  <inkml:trace contextRef="#ctx0" brushRef="#br0" timeOffset="-107745.23">28116 11642 0,'0'-18'16,"0"36"-16,-17-54 0,-1 19 15,18-1-15,0 0 16,-18 1-16,18 52 31,0 0-31,0 54 16,0 87 15,0 18-15,0-88-1,0-71-15,0 18 16,-17-141 15,-1-36-15,1 54-16,-19-71 15,1-89 1,17 54 0,18 53-1,71 52 1,-1 53-1,-34 18-15,34 18 16,-17 35 0</inkml:trace>
  <inkml:trace contextRef="#ctx0" brushRef="#br0" timeOffset="-106944.34">27728 11783 0,'0'0'0,"-17"-18"0,-1 1 16,0-36 0,89 0-1,105 0 1,36 0 0,-71 53-1,-88 0-15,35 0 16,-35 35-1,-123 53 1,-19 18 0,37-35-1,34-1 17,88-34-17,72-36 1,-54-18-1,-53 0-15,0-35 16,-52-88 0,-54 53-1,-70 17 1,70 54 0,1 34-1,88 1 1,87-18-1,-16 0 1,52-35 0,0 17-1,-18 1 17,-17 52-17,-71-18 1,-35 72-1,-35 17 1,0-1 0,17-52-1,36 0 1,52-35 0,54-89-1,52-35 1,-105 1-1,-36 52-15,-35-71 16,-106 18 0,-88 71 15,0 123-15,141-52-16</inkml:trace>
  <inkml:trace contextRef="#ctx0" brushRef="#br0" timeOffset="-103557.56">26723 14164 0,'0'-18'0,"0"36"0,0-53 0,-18 17 16,18-17-16,-17 0 16,17 17-16,0-17 15,17 17 1,-17 53-1,0 18 1,0-18-16,-17 124 16,17-35-1,-18 17 1,18-53 0,18-88-1</inkml:trace>
  <inkml:trace contextRef="#ctx0" brushRef="#br0" timeOffset="-103357.39">26652 13952 0,'-17'-17'0,"34"34"0,-70-52 0,18 17 16,0 1-16,-18-1 15,35 18 1,89-17-1,35-1 1,141 0 0,-106 1-1</inkml:trace>
  <inkml:trace contextRef="#ctx0" brushRef="#br0" timeOffset="-103156.74">26564 14164 0,'0'18'0,"0"-36"0,18 18 31,88-18-15,70 1-1,-52 17 1,-36 0-16,-18-18 0</inkml:trace>
  <inkml:trace contextRef="#ctx0" brushRef="#br0" timeOffset="-102639.72">27746 13864 0,'0'0'0,"0"-17"0,0-1 16,-18 18-1,1-18 1,-1 18-1,-17 0 1,17 0-16,-35 36 16,0 16-1,18-16-15,-36 52 16,1 53 0,35-70 15,35-36-31,53 18 15,17-53 1,-35 0-16,54-53 16,34-71-1,-70 36 1,-53 53-16,-18-36 16,1 36-16,-54 17 15,-52 18 1,-1 71-1,71 0 1</inkml:trace>
  <inkml:trace contextRef="#ctx0" brushRef="#br0" timeOffset="-102205.81">28205 13847 0,'0'-36'0,"0"72"0,0-107 15,0 53-15,0-17 0,0 0 16,0-18 0,0 70-1,-18 54 1,0-36-16,-35 71 15,36-53-15,-36 35 16,35-35-16,18 71 16,35-89-1,1 0 1,70-35 0,-18-53 15,-35-53-16,-71-35 1,-17 71 0,-53 17-1,-36 71 1,89-1-16</inkml:trace>
  <inkml:trace contextRef="#ctx0" brushRef="#br0" timeOffset="-101253.48">29933 13670 0,'-17'-18'0,"34"36"0,-52-71 15,17 36-15,18-1 0,0 0 16,18 18-1,17 0 1,-17 36 0,-18 34-1,0 71 1,-18-35 0,1 35 15,52-70-16,35-54 1,1-52 0,-36 0-16,53-53 15,18-89 1,-53 18 0,-53 89-1,-35 105 1,-36 71-1,54 0 1,105-18 0,71-88-1,-18-53 17,-88-35-17,-36-53 1,-87 17-1,-18 107 1,35 70 0</inkml:trace>
  <inkml:trace contextRef="#ctx0" brushRef="#br0" timeOffset="-100870.92">30850 13635 0,'0'-35'16,"0"70"-16,0-106 0,0 36 16,0 0-16,0 17 15,18-17-15,35 17 16,35 89 15,-17 52-15,-54 18-1,-34-70 1,-36-1 0,0-52-1,35-53 1,18 17-16,0-52 16,53-89-1,53-18 1,0 72-1,-36 87 1,-52 36-16</inkml:trace>
  <inkml:trace contextRef="#ctx0" brushRef="#br0" timeOffset="-100684.54">31538 13547 0,'0'0'0,"0"-18"0,-17-35 31,-19 18-15,19 88-1,17 70 1,17 1 0,19-71-1</inkml:trace>
  <inkml:trace contextRef="#ctx0" brushRef="#br0" timeOffset="-100520.78">31627 13070 0,'0'-52'0,"0"104"0,0-140 16,0 53-16,0 17 15,17 36 1,54 88-1,-54-53-15</inkml:trace>
  <inkml:trace contextRef="#ctx0" brushRef="#br0" timeOffset="-99952.23">31785 13282 0,'0'0'0,"18"-53"16,-18 18-16,18-18 15,-1 124 1,-17 52 0,18 142 15,-1-142-15,1-35-16,0-88 31,-36-17-16,0-1-15,-17-35 16,-35-35 0,-19 17-1,54 36 1,18 17-16,17-17 16,35 0-1,88-18 1,71 18-1,-70 17 1,-18 0 0,-89 1 15,-52 17-31,-18 0 31,-17 35-15,-1 36-1,36 52 1,52 0 0,1-70-1,17 18 1,-105 0 0</inkml:trace>
  <inkml:trace contextRef="#ctx0" brushRef="#br0" timeOffset="-99453.3">26829 15046 0,'0'-18'16,"0"36"-16,17-53 0,-17 17 16,18 0-16,0 1 15,-1 17 1,19 70-1,-36 19 1,17 69 0,-17 1-1,0-35 1,0-89 0</inkml:trace>
  <inkml:trace contextRef="#ctx0" brushRef="#br0" timeOffset="-99252.21">26935 15081 0,'0'0'16,"-18"-17"-16,0-1 0,-17 0 16,17-35-1,54 18 1,-1 17-16,88-17 15,124 0 1,-176 35-16,-1 0 0</inkml:trace>
  <inkml:trace contextRef="#ctx0" brushRef="#br0" timeOffset="-99064.46">27040 15169 0,'-35'18'15,"70"-36"-15,-87 54 0,16-36 16,72-18 0,87 0-1,18 1 17,-88 17-32,159-18 15</inkml:trace>
  <inkml:trace contextRef="#ctx0" brushRef="#br0" timeOffset="-98666.47">27817 14958 0,'0'-18'16,"0"36"-16,17-54 0,-17 19 15,18-1-15,-18 1 0,0-1 16,-18 18-1,18 18 1,-17 34 0,-36 54-1,0 0 1,35-53 0,18-35-16,18 35 15,52-36 1,18-34-1,1-54 1,-54-17 0,-35 53-16,-18-36 15,-35-17 1,-17 105 0,17 36-1,18-35-15,-1 53 16</inkml:trace>
  <inkml:trace contextRef="#ctx0" brushRef="#br0" timeOffset="-98301.61">28275 14993 0,'35'-35'0,"-70"70"0,88-106 15,-35 54-15,-18-18 0,0 17 16,0-17-1,-36 35 1,-16 70 0,-19 36-1,36 18 1,35-54 0,35-35-1,-17-17 1,52-18-16,18-53 15,1-35 17,-72-36-17,-52 54 1,-71 17 0,0 53-1,36 53-15</inkml:trace>
  <inkml:trace contextRef="#ctx0" brushRef="#br0" timeOffset="-96916.45">24888 14411 0,'-35'18'16,"70"-36"-16,-87 36 0,16-18 0,19 17 16,-1-17-1,18 18 1,53-18-1,70-35 1,1-1 0,88-17-1,-1 1 1,-87 34 0,-107 18-1,-17 18-15,-17-18 16</inkml:trace>
  <inkml:trace contextRef="#ctx0" brushRef="#br0" timeOffset="-96412.98">24871 14393 0,'17'0'0,"-34"0"0,52 0 0,0-17 16,-17 17-1,0-18-15,-1 36 16,1 70 15,-18 88-15,0 1-1,35 52 1,0-17 0,18-89-1,-35-70 1,0-18-1,-1-35 1,19-17 0,52-1-1,0 0 1,71-35 0,52 18-1,19-18 1</inkml:trace>
  <inkml:trace contextRef="#ctx0" brushRef="#br0" timeOffset="-94613.02">25576 13970 0,'-17'0'0,"17"-18"62,-18 18-62,0 0 16,18-17-1,0 34 1,18 1 0,0 0-1,-1-1-15,19 19 16,52 34-1,-18 1 1,-17-18 0,18-18-1,-53-35-15,52 0 16,-35 0 0,54-18-16,-37 18 31,-104 0-16,-72 18 1,-70 52 0,18 36-1</inkml:trace>
  <inkml:trace contextRef="#ctx0" brushRef="#br0" timeOffset="-93713.63">25770 15046 0,'0'0'0,"18"0"0,-18-18 15,18 18-15,-36 18 16,0 0 0,1-1-1,17 1 16,17-18-15,1 0-16,17 0 16,36 0-1,17 53 1,71 0 0,-36-18-1,-70-17-15,35 17 16,-52-35-16,-19 18 15,-105 17 1,-141 18 0,35 0-1,35 0 1</inkml:trace>
  <inkml:trace contextRef="#ctx0" brushRef="#br0" timeOffset="-91444.69">29757 14693 0,'0'0'0,"0"-17"16,0-1 0,-18 0-1,18 1-15,0-1 16,0 0 15,35 18-15,54 36-1,34 34 1,-52 54 0,-71-36-1,0-53-15,-36 18 16,36-18-16,-35 1 16,0-36-1,0 0 1,17-36-1,0 19-15,18-54 16,18-52 0,52-1 15,36 54-15,-35 52-16</inkml:trace>
  <inkml:trace contextRef="#ctx0" brushRef="#br0" timeOffset="-90209.36">30533 14764 0,'-18'-18'0,"36"36"0,-53-54 0,-18-16 16,35 34-1,0 18-15,18 35 16,18 53 15,17-52-15,1-19-16,17 1 16,35-18-1,0-53 1,-53-18-1,-35 1 1,-35 35 0,-36 35-1,-17 35 1,18 53 0,34-35-1,19 35 1,70-35-1,70-35 1,1-18 0,-54-18-1,54-17 1,70-89 0,-36-17-1,-122 35 1,-72 54-1,-105 69 1,-17 71 0,52 36-1,70-36 1,72-35 0,52-35-1,18-18 1,-18-53-1,-35 0 1,-18-18 15,-53 36-15,-34 53 0,16 17-1,19 0-15,-1 0 16,71 18-1,70-35 1,36-36 0,-35-17-1,34-71 1,-34-53 0,-36-52-1,-53 52 16,-35 106-31,-53 53 16,-17 88 15,-1 53-15,54-35 0,34 35-1,19-35 1,-1-53-1,-18-35 1,1-54 0,-18-16-1,-18-37 1,-34 19 0,-19 70-1,36 0-15,-71 53 16,-35 70 15,53-17-31,88-53 31,0-18-31,52 0 16,37-35-16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10:02:3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12541 1940 0,'-17'0'46,"-1"0"-14,18-17 46,18 17-31,-1 0-32,1 0 1,0 0-16,17 0 16,0 0-1,-17 0-15,35 0 16,17 0-1,1 0 17,-1 0-17,-34 17 1,-19-17-16,19 0 16,34 18-1,-35-18 1,-17 0 15,-36 0 47,1 0-62,-1 0-1,-17-18-15,17 18 16</inkml:trace>
  <inkml:trace contextRef="#ctx0" brushRef="#br0" timeOffset="849.93">12435 1993 0,'18'0'63,"0"0"-48,-1 0 1,1 0-1,0 0-15,-1 0 0,19 0 16,16 0 0,-34 18-16,35-18 15,53 0 1,17 0 0,-52 0-1,17 0 1,-17 17-1,-36-17 17,-17 0-17,-36 0 17,0 0-1</inkml:trace>
  <inkml:trace contextRef="#ctx0" brushRef="#br0" timeOffset="1651.34">12594 2011 0,'18'0'78,"-1"0"-62,1-18 0,0 18-16,-1 0 15,19 0-15,-19 0 0,54 0 31,-36-17-31,36 17 16,-54 0-16,36 0 16,-17 0-1,-19 17 1,-34-17 46,-1 0-30</inkml:trace>
  <inkml:trace contextRef="#ctx0" brushRef="#br0" timeOffset="52808.8">5221 2434 0,'53'0'0,"-106"0"0,159-17 15,53-1 1,-89 18-16,36-18 15,-18 18 1,-70 0-16,17 0 16,-52 0-1,-36 0 1,0 0 0</inkml:trace>
  <inkml:trace contextRef="#ctx0" brushRef="#br0" timeOffset="53111.04">5503 2258 0,'0'17'15</inkml:trace>
  <inkml:trace contextRef="#ctx0" brushRef="#br0" timeOffset="53143.15">5468 2293 0</inkml:trace>
  <inkml:trace contextRef="#ctx0" brushRef="#br0" timeOffset="53345.55">5239 2487 0,'0'0'0,"17"18"0,1-1 16,0-17-16,70 53 15,18 18 1</inkml:trace>
  <inkml:trace contextRef="#ctx0" brushRef="#br0" timeOffset="62303.73">6368 4163 0,'17'0'62,"1"0"-46,0 0-1,17 0-15,-18 0 16,36 0 0,18 0-1,35 17 1,-53 1-1,-18-18-15,18 18 16,-18-1-16,18-17 16,18 18-1,-18-18 1,-36-18 0,1 18-1,-1 0-15,1 0 31,-53 0 1,17 0-17,1 0-15,-1 18 16,0-18-16,1 0 16</inkml:trace>
  <inkml:trace contextRef="#ctx0" brushRef="#br0" timeOffset="62988.07">6262 4180 0,'0'0'0,"17"-17"31,1 17-15,0 0-1,17 0-15,36 0 32,52 0-17,-17 0 1,-53 0-16,70 0 16,36 0-1,-36-18 1,-52 18-1,-53 0 1,-36 0 47,0 0-48,1 0 1,-1 18-16,-17-18 15</inkml:trace>
  <inkml:trace contextRef="#ctx0" brushRef="#br0" timeOffset="96255.8">1182 4533 0,'0'0'0,"-18"0"16,18 18 15,18-18 32,-1 0-48,1 0 1,0 0-16,-1 0 16,1 0-16,17 0 15,1 0 1,16 0-1,1 0 1,-17 0 0,-19 0-1,19-18-15,-1 18 32</inkml:trace>
  <inkml:trace contextRef="#ctx0" brushRef="#br0" timeOffset="97261.59">1393 4339 0,'18'0'62,"-18"18"-62,18-18 16,-1 0-16,19 17 16,52 1-1,-18-18 1,-34 0-16,17 18 15,35-18 1,-71 17 15,1-17-15,-18 18 0,0 0-1,0-1 1,-18-17 15,18 18 0,-17-18-15,17 18 0,-18-18-1,1 17-15,-1 1 16,-35-1-1,0 19 17,0-1-32,0-17 31,36-1-31,-19 1 16,19 0-1</inkml:trace>
  <inkml:trace contextRef="#ctx0" brushRef="#br0" timeOffset="99194.17">1623 4674 0,'0'-17'31,"0"-1"-31,-18 18 16,18-18-1,0 1 1,-17-1-1,17 0 1,17 18 15,1 0 1,-18-17-17,17 17-15,1 0 31,-18-18-31,18 18 47,-36 0 31,0 0-62,1 0 0,-1 0-16,1 0 15,-1 0-15,-17 18 16,17-18-16,-17 0 16,17 0-16,0 0 15,1 0 16,34 0 1,-17-18-17,36 1 1,-19-1 0,-17 0-1,0 36 48,18-18-63,-18 18 15,0-1 1,0 1 0,18-1-1,-18 1 1,17-18-16,1 0 15,0-18 1,17-17 0,-18 0 15,1 17-15,-18 1-16,18 34 46,-1 1-30,1 0 0,-18-1-16,18 1 15,-18-1 1,-18-17 31,18-17-47,-53-1 15,0-17 17,0 17-17,18 1 1,17 17 0,18 17-1,-17-17 1,17-17 62,-18 17-62,18-18-16,0 0 15,-18 18-15,18-35 16,18 35 15,-18 18-15,18-1-1,-18 1-15,17 17 16,1 53 0,0-35-16</inkml:trace>
  <inkml:trace contextRef="#ctx0" brushRef="#br0" timeOffset="122419.08">952 5274 0,'0'0'0,"-17"0"16,17 18-16,-18-18 15,36 0 32,-18-18-16,17 18-15,-17-18 0,18 18-16,35-35 15,0 0 1,-18 0 0,-17 17-16,35 0 15,0-17 1,-18 17-1,0 1 1,-17-19 0,17 19-1,-17-1-15,-1 1 16,1-1 0,0 0-1,17 1-15,0-19 31,1 19-15,-1 17 0,-17-18-1,-1 18 1,1 0 0,-1 0-1,-34 0 298,17 18-313,-18-18 15,18 17-15,-17-17 16</inkml:trace>
  <inkml:trace contextRef="#ctx0" brushRef="#br0" timeOffset="-165437.91">29175 8132 0,'0'-18'16,"17"-17"-1,-17 17 1,0 36 15,0-1-15,0 19 0,0-1-16,-17 71 15,-1-53-15,-17 105 16,-18 89-1,35-35 1,1-36 0,34-105-1,1-1 1,-18-52 0</inkml:trace>
  <inkml:trace contextRef="#ctx0" brushRef="#br0" timeOffset="-164866.68">30409 7867 0,'18'0'16</inkml:trace>
  <inkml:trace contextRef="#ctx0" brushRef="#br0" timeOffset="-164417.3">30498 8132 0,'-18'35'16,"36"-70"-16,-36 123 0,0-35 16,18 17-16,-17 1 0,-1 87 15,0-69-15,1 69 16,-1 72 0,36-36 15,17-35-31,-17-89 31,-18-35-31,17 18 16,1 0-1,-36-53 1,-17-17 0,-18-1-1,-70-17 1,-36 17-1,-53 0 1,71 18 0,88 0-16,-88 0 15,-35-17 1,-1 17 0,72-18-1</inkml:trace>
  <inkml:trace contextRef="#ctx0" brushRef="#br0" timeOffset="-163882.99">29051 8096 0,'0'-17'15,"0"34"-15</inkml:trace>
  <inkml:trace contextRef="#ctx0" brushRef="#br0" timeOffset="-163335.74">29228 8061 0,'0'0'15,"53"-18"-15,105 18 16,19-17 0,123 17-1,-36 0 1,-123 0-1,-88-18 1,-53 0 15,18 18-15,-18 18 31,-18-18-16,1 0-15,34 0 31,1 0-32,-1 0 1,-17-18 15,18 18-31,-18-17 31,18 17-31,-1 0 32,1 17-32,17-17 15,-17 18 1,0-18 15,-18 18-15,17-18-1,1 17-15,-1-17 16</inkml:trace>
  <inkml:trace contextRef="#ctx0" brushRef="#br0" timeOffset="-162285.68">29404 8449 0,'-18'-18'0,"36"36"0,-53-53 15,35 17 1,0 36 15,0 17-15,0-17-1,0 105 1,-18 18 0,18-53-1,0-35-15,0 18 16,-18-18 0,18-36-1</inkml:trace>
  <inkml:trace contextRef="#ctx0" brushRef="#br0" timeOffset="-161983.62">29316 8520 0,'0'-18'16,"0"36"-16,0-54 0,17 36 15,1-17-15,35-19 16,53 36 0,-36 36-1,-17 52 1,-70 53 0,-19-53-1,-52 53 1,0-53-1,35-52 1,35-36-16</inkml:trace>
  <inkml:trace contextRef="#ctx0" brushRef="#br0" timeOffset="-161684.49">29792 8625 0,'18'-35'0,"-36"70"0,53-88 16,-17 36-16,0-18 15,-1 17 1,1 18-16,-18 53 15,0 17 1,-53 72 0,0 16-1,35-87 1,1-36 0</inkml:trace>
  <inkml:trace contextRef="#ctx0" brushRef="#br0" timeOffset="-161150.83">31485 8290 0,'0'0'16,"18"0"-16,-18-17 15,0 34 1,-35 36-1,17 35 1,0-35-16,1 88 16,17 106-1,0-35 1,0-53 15,0-53-15,17-89-16</inkml:trace>
  <inkml:trace contextRef="#ctx0" brushRef="#br0" timeOffset="-160499.53">31397 8237 0,'0'0'0,"0"-17"15,0-1-15,18 0 16,-1 1-16,19 17 16,105-18 15,53 18-16,71-17 1,-89 17 0,36-18-1,-89 18 1,-52-18 0,-71 36-1,-18 0 1,-17 52-1,17 18 1,0 53 0,36 18 15,0-18-15,-1-70-16,-17 70 15,0 71 1,-35-36-1,0-105 1,17-54-16,-17 1 16,-53-1-1,-18-17 1,0 0 0,35 18-1,19 0-15,-19-1 16,-70-17-1,106 0-15</inkml:trace>
  <inkml:trace contextRef="#ctx0" brushRef="#br0" timeOffset="-160166.62">32032 8661 0,'0'-18'0,"0"36"16,0-54-16,0 19 0,0-1 15,0 0-15,-17 18 16,-1 71-1,-17 53 17,-1-36-32,1 35 15,17-52 17</inkml:trace>
  <inkml:trace contextRef="#ctx0" brushRef="#br0" timeOffset="-159915.52">31838 8625 0,'0'0'0,"0"-17"0,0-19 15,0 1 1,18 0 0,35 35-1,35 53 1,-35 17-1,-18 54 1,-52-89 0,-19 53-16,-34 18 31,-1-35-15,36-54-1</inkml:trace>
  <inkml:trace contextRef="#ctx0" brushRef="#br0" timeOffset="-159447.9">32332 8678 0,'35'-17'16,"-70"34"-16,88-52 0,-35 35 0,-1-18 15,-17 1-15,18-1 16,0 18 15,-71 35-15,-18-17 0,-35 0-1,36-1 1,52-70-1,53 0 1,54-17 0,16 52-1,-52 54 1,-35 34 0,-18-17-16,-18 35 15,-88 89 16,71-124-31,53 17 16,35-52 0,88-1 15,-71-17-31</inkml:trace>
  <inkml:trace contextRef="#ctx0" brushRef="#br0" timeOffset="-158678.12">28998 10354 0,'0'0'0,"-17"-18"15,-1 18-15,-17-17 16,17 17-1,36 0 1,35 0 0,105 0-1,107-18 1,0 18 0,-124 0-16,194-18 15,212 18 1,17-17-1,-70 17 17,-106 0-17,-229 0 1,-71 17 0,-123 1-1</inkml:trace>
  <inkml:trace contextRef="#ctx0" brushRef="#br0" timeOffset="-157928.96">28769 10389 0,'-18'-17'0,"36"34"0,-53-34 16,17-1-16,18 36 31,18-18-31,17 35 16,0 18-1,1 17 1,-36-34-16,17 34 15,18 71 17,36 0-17,35-35 1,35-70 0,-18-19-1,89-34 1,17-1-1,36 0 1,-71 18 0,141-17-1,18 17 1,35 0 0,0 0-1,-159 17 1,71 19-1,-106-1 17,-88-18-17,-106-17 1,-35-35 0,-71-18-1</inkml:trace>
  <inkml:trace contextRef="#ctx0" brushRef="#br0" timeOffset="-157612.81">32420 10425 0,'18'-36'0,"-36"72"0,36-89 16,-18 17-16,0 19 0,0-1 31,0 36-15,0 70-1,-18 0 1,1-35-16,17 53 15,0-36-15,0 54 16,0-1 0</inkml:trace>
  <inkml:trace contextRef="#ctx0" brushRef="#br0" timeOffset="-156695.12">29916 12065 0,'0'-18'0,"0"36"16,-18-53-16,18 17 0,0 0 16,0 1-16,-18-1 15,36 18 1,0 53 0,-18 71-1,0 87 16,-18 36-31,0-88 32,18-89-32,0 54 15,-17-71-15,17 17 16,0-34-16</inkml:trace>
  <inkml:trace contextRef="#ctx0" brushRef="#br0" timeOffset="-156008.78">29933 11994 0,'-17'-35'0,"34"70"0,-34-105 15,17 17-15,17 18 0,36-53 31,18 52-31,70 1 32,88 0-17,71 17 1,-71 0 0,-105 1-16,105-1 15,124 0 1,-265 18-1,0-17 1,-53 34 0,1-17-16,-1 18 15,18 35 1,-35 35 0,-18 53-1,-18 0 1,18 124 15,35 17-15,-17-35-1,-18-123 1,-18-54-16,-52 36 16,-54 18-1,18-54 1,18-52-1,35-18-15,-123-18 16,-1 0 0,-193-17-1,-53 35 1,176 35 0,141-17-1,-70 17-15,34-17 31,54-53-31</inkml:trace>
  <inkml:trace contextRef="#ctx0" brushRef="#br0" timeOffset="-155643.46">30074 12259 0,'18'-35'0,"-36"70"0,71-88 0,-35 18 16,-1 0-16,1 17 15,0-17 1,-1 17-16,1 18 16,0 53-1,-18 70 1,-18 36 0,-17-18-1,17-88 1,18 0-1</inkml:trace>
  <inkml:trace contextRef="#ctx0" brushRef="#br0" timeOffset="-155310.18">30551 12224 0,'17'-18'15,"-34"36"-15,52-71 0,-35 35 16,0 1-16,0-1 15,-35 18 1,-18 35 0,-53 36-1,53-18 1,18-36-16,-1 19 16,19-1-1,17-18 1,53 1-1,0 35 1,-1-18 0,19 36-1,-18-18 1,-35-53 0</inkml:trace>
  <inkml:trace contextRef="#ctx0" brushRef="#br0" timeOffset="-153841.29">30709 12347 0,'18'0'0,"-18"-17"0,-18 34 16,54-34 15,-19 17-31,1 0 15,0 0-15,17 17 16,53-34 0,-35-19-1,-18-17 1,-35 18 0,-53 17 15,-35 36-16,18 70 1,34-35 0,19-18-16,17 36 15,0-53-15,35 35 16,35-18 0,1-35-1,35-35 1,17-36-1,-52-52 1,-54 17 0,-34 35-1,-1 54-15,-17-19 16,53 72 15,-1-1 0,1-18-31,-18 19 0,0-1 16,-35 88 0,-54 1-1,36-18 1,36-53 0,17-36-16,17 1 15,36-18 1,53-35-1,0-71 1,-53 18 0,17-53-1,-17 35 1,-53 88 15,-17 89-15,-1 17-1,18-53-15,0 36 16,35 17 0,1-53-1,-1-52 1,-17-36 0,35-71-1,-1 18 1,-34 71-1,-36 53 1,-34 52 0,-1 18-1,70-35 17,19-17-32,16-1 15,19 0 16,0-35-15,-19-17 0,-16-54-1,-1-53 1,0 1 0,-35 35-1,-17 88 1,-19 17-1,19 1-15,-36 35 16,-35 53 0,70-18-1,18-17 17,18-54-32,35 19 15,17-36 1,18-36-1,-35-70 1,-17 1 0,-19 52-16,1-71 15,-36-17 1,-35 106 0,-17 123-1,17-17 1,17 70-1,36-36 1,36-34 0,-1-53-1</inkml:trace>
  <inkml:trace contextRef="#ctx0" brushRef="#br0" timeOffset="-153024.25">29827 9754 0,'18'-17'0,"-36"34"0,54-34 0,-19-1 16,19 0-16,16 1 15,1-1 1,-35 36 15,0 70-15,17 18 0,35 70-1,36 1 1,-70-142-16</inkml:trace>
  <inkml:trace contextRef="#ctx0" brushRef="#br0" timeOffset="-152670.12">30057 10178 0,'0'-18'0,"0"36"15,-18-54-15,0 1 16,18 53 15,18-1-31,53 19 32,17 34-17,-18-35 1,-52-17-16,35 0 15,-18-18 1,-17-18 0,17-70-1,0 0 1,-35 35 0</inkml:trace>
  <inkml:trace contextRef="#ctx0" brushRef="#br0" timeOffset="-152256.78">32015 9719 0,'0'-18'0,"0"36"0,0-18 32,0 18-17,-18 35 1,-17 17-16,-18 107 31,17-1-15,36-88-1,18-35-15,0 0 0</inkml:trace>
  <inkml:trace contextRef="#ctx0" brushRef="#br0" timeOffset="-151957.05">31697 10107 0,'0'0'16,"-18"-18"-16,18 1 0,0-1 0,-17 1 15,34 34 1,1 18 0,0-17-1,17 17 1,36 18 0,-1-17-1,18-19 1,-17-52-1,-36-36 1,-17 54-16,17-54 16,-17 18-1,-36 71 1</inkml:trace>
  <inkml:trace contextRef="#ctx0" brushRef="#br0" timeOffset="-151405.58">30727 10971 0,'18'-17'15,"-36"34"-15,36-52 16,-18 17-16,0 1 0,0-1 15,0 1-15,17-19 32,36-34-17,0 34 1,-35 19 0,-18-1-16,17 18 15,-17 53 16,-17-18-31,-1 71 16,-35 123 0,36-70-1,-1 53 1,18-71 0,35-70-1,-35-54 1</inkml:trace>
  <inkml:trace contextRef="#ctx0" brushRef="#br0" timeOffset="-151055.59">30515 11465 0,'0'0'16,"0"-17"-16,0-1 15,36 18 1,16-18 0,19 18-1,-18 36 1,-18 17 0,-17-1-1,17-16 1,0-1-1,1-35 1,-19-18 0,19 1-1,-1 17-15,0-36 16,36 1 0,-54 18-16</inkml:trace>
  <inkml:trace contextRef="#ctx0" brushRef="#br0" timeOffset="-125222.04">29933 8273 0,'0'-18'109,"18"18"141,-1 0-234,1 0 15,0 0 126,-1 0-48,-17 18-78,18-18 63,-18 17-63,18-17-15</inkml:trace>
  <inkml:trace contextRef="#ctx0" brushRef="#br0" timeOffset="-24848.97">9878 5803 0,'-18'0'16,"36"0"15,-1 0-15,1 0-1,0 0-15,17 0 16,-17 0-16,52 0 16,18 18-1,18-1 1,-18 1 0,-35 0-1,36-1 1,-19 1-1,18-18 1,-52 0 0,34 0-1,1 0 1,-1 18 15,1-18-15,-18 17-1,0-17 1,17 18 0,1 0-1,-18-18 1,-18 17-16,35-17 16,54 18-1,17-18 1,-35 17-1,-36-17 1,36 0 0,0 18 15,35-18-15,-53 18-1,36-1 1,-36-17-1,-35 18 1,-35-18 0,-1-18-1,19 18 1,-1 0 0,35-17-1,-17 17 1,53 0-1,-71-18 1,18 18 0,-35 0-1,0 0 1,-36 0 93</inkml:trace>
  <inkml:trace contextRef="#ctx0" brushRef="#br0" timeOffset="-10782.93">8396 5821 0,'18'0'16,"-1"-18"77,1 18-77,0 0 0,17 0-16,-17 0 15,70-17 1,0-1-1,-35 18 1,-18 0-16,0 0 16,-17 0-16,17-18 15,-17 18 17,-36 0 108,1 0-124</inkml:trace>
  <inkml:trace contextRef="#ctx0" brushRef="#br0" timeOffset="-2019.77">14058 5821 0,'0'0'0,"0"-18"93,-17 18-93,-1 0 32,36 0 46,-1 0-78,1 0 15,-1 0-15,1 0 16,0 0-16,35 0 16,35 0-1,0 0 1,-35 0 0,-18 0-16,18 0 15,-18 18 1,1-18-1,-54 0 64,0 0-48,1 0-31,-1 17 15</inkml:trace>
  <inkml:trace contextRef="#ctx0" brushRef="#br0" timeOffset="86355.55">1147 7814 0,'17'0'171,"1"0"-139,-1 0-17,1 0 1,17 0 0,1 0-1,-19 0 1,1 0-16,17-18 15,-17 18 1,17 0 0,0 0-1,36 0 1,-18 0 0,0 0-1,-36 0 16,1 0-15,-18-17 62,-18 17-78,1 0 31</inkml:trace>
  <inkml:trace contextRef="#ctx0" brushRef="#br0" timeOffset="87442.63">1376 7620 0,'-18'0'46,"18"18"33,18-18-79,-1 17 15,1-17 1,-18 18-1,18-18-15,-1 0 16,36 18 0,-17-1-1,-19-17-15,19 0 16,16 18 0,-16-18-1,-19 17 1,-34-17 93,17 18-109,-18 0 16,18-1-1,-18 1 1,18 0 0,-17-18 15,17 17-31,-18-17 31,1 18-15,-1 0-16,0-1 15,-35 19 1,36-19 0,-1-17-1,36 0 17</inkml:trace>
  <inkml:trace contextRef="#ctx0" brushRef="#br0" timeOffset="156383.84">1182 8661 0,'-18'17'0,"36"-17"125,-1 0-94,-17 18-15,18-18 0,0 0-16,-1 0 15,19 18 1,17-18 0,-36 0-1,36 0 1,0 0-1,0 0 1,-35 0 0,17 17-1,-17 1 17,-1-18-1,-17-18-16,0 1 1</inkml:trace>
  <inkml:trace contextRef="#ctx0" brushRef="#br0" timeOffset="156933.76">1446 8537 0,'-17'0'0,"-1"0"31,36 0 16,-1 18-47,1-18 16,35 17-16,0 19 15,53-19 1,-36 19 15,-17-1-15,-35-17-1,-36 17 1,-35 0 0,0 18-1,0-35 1,36-18-16,17 17 0</inkml:trace>
  <inkml:trace contextRef="#ctx0" brushRef="#br0" timeOffset="196804.81">12647 4921 0,'18'-17'62,"-1"17"1,1 0-17</inkml:trace>
  <inkml:trace contextRef="#ctx0" brushRef="#br0" timeOffset="201600.41">1376 8449 0,'0'0'16,"17"0"15,1 0 0,0 0-15,-1 0-16,1 18 15,0-18-15,35 17 16,-18-17 0,18 18-1,0 0 17,0-1-17,0 1 1,-1 17-1,-16-17 1,-36-1 0,17-17-16,-34 0 31,-1 0-15,0 0-1,-17 0 1,-18 18-1,-17 0 1,-1-1 0,18 1-1,36 0-15,-19-1 32,1 1-17,17 0 1</inkml:trace>
  <inkml:trace contextRef="#ctx0" brushRef="#br0" timeOffset="204223.26">1305 9278 0,'-17'-18'0,"17"1"31,-18 17-15,0-18 0,1 18 77,17 18 79,0-1-156,17-17-16,-17 18 15,0 0-15,18-1 16,0 19 0,-18 17 15,17-1-15,-17-16-1,0-19-15,18 36 16,-18 0-1,0 18 1,-18-1 0,1 18-1,17-35 1,-18-35-16,18 70 16,0-35-1,18-18 1,-18 18-1,0 0 17,0 0-17,0 0 1,17-18 0,-17 1-1,18-19 1,-18 19-1,-18-36-15,-17 53 16,-18-1 0,18 1-1,17-17 1,36-36 15,-1-18-15</inkml:trace>
  <inkml:trace contextRef="#ctx0" brushRef="#br0" timeOffset="-179627.29">7232 13529 0,'0'0'0,"0"-18"15,0 1-15,0-1 32,0 0-17,-18 1 1,18-1 31,0 36 0,0-1-32,18-17 1,17 36-1,0-36 1,1 0-16,17 0 16,-18-18-16,36 18 15,17-18 1,0 1 0,-53 17-1,-17 0 1,-36 17 31,1-17-32,17 18 1,-36 0 0,54-36 30,0 0-46</inkml:trace>
  <inkml:trace contextRef="#ctx0" brushRef="#br0" timeOffset="-91343.63">952 3598 0,'-17'0'0,"34"0"0,-52 0 15,-18 18 1,71-18 109,0 0-109,17 0-16,0 0 15,-17 0-15,52 0 16,107 0 0,-107 0-1,-17 0 1,-18 0-1,-17 0 1,-18 18 0</inkml:trace>
  <inkml:trace contextRef="#ctx0" brushRef="#br0" timeOffset="-90961.73">1235 3422 0,'0'0'0,"-18"-18"0,0 18 0,-17 0 0,-71-17 32,18 17-17,53 0 1,35 17-16,35 19 15,36 16 1,35-16 0,-1-1-1,-16-17 1,-19-18 0,-17 17-1,-35 1 1,-54 53-1,-87 17 1,17 0 15,18-35-31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1:39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6350 0,'17'0'63,"1"0"-63,0-18 15,-1 18-15,1-17 16,17 17-1,36-18 1,17 18 0,-17 18-1,-36-18-15,53 17 16,71 1 0,-106-18-16,53 18 15,17-18 1,0 17-1,-34-17 1,52 0 15,18 0-15,-18 18 0,-71-18-1,1 18 1,-18-18-1,17 17 1,54-17 0,-36 0-1,-53 0-15,53-17 16,18 17 0,-71 0-1,-17 0 1,0-18-1,17 0 17,-17 18-17,-1-17 1,1 17 0,35 0-1,-18-18 1,0 18-1,-17 0 17,-36 0 77,18 18-109,-17-18 0</inkml:trace>
  <inkml:trace contextRef="#ctx0" brushRef="#br0" timeOffset="77218.64">24395 10425 0,'-18'0'0,"36"0"0,-54 0 0,19 17 15,-1-17 1,0 0-16,1 0 0,-1 0 16,0 18-1,1-18 32,17-18-47,17 18 125,1 0-125,17 0 16,-17 0-16,35 0 15,53 18 1,-53-18 0,-18 0-16,18 0 15,-35 18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10:18:15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10724 0,'17'0'31,"-17"-17"-15,18 17 31,0 0-32,-18-18 1,17 18-16,1 0 16,-1-17-1,1 17 1,17-18 0,18 0-1,0 18 1,-35 0-1,-1-17-15,19 17 16,-19 0-16,1 0 16,35-18-1,0 18 1,-18-18 0,0 18-1,18 0-15,18-17 31,-1 17-15,-17-18 0,-17 18-1,-19 0 1,1 0 62,0 0-62,-1 0 46,1 0-46,-1 0-1,1 0-15,0-18 16,17 18 0,0 0-1,1 0 1,-19 0 0,1-17-16,0 17 15,-1 0 16,1 0-15,-1 0 0,1 0-16,0 0 15,17 0 1,-17 0 0,-18-18 15,-18 18 0</inkml:trace>
  <inkml:trace contextRef="#ctx0" brushRef="#br0" timeOffset="2638.23">9437 10425 0,'0'0'0,"17"0"0,1 0 16,35 0 0,-71 0 171,1 0-78,-1 0-109,18 17 16,-18-17-16,1 18 16,-36 17-1,35-17 1,1-18-16,-1 17 16,-17 19-1,-1-36 1,19 17-1,-18-17 1,-1 18 0,19-18-1,-19 18 17,19-18-1,17 17-16,-18-17 1,18-17 47,18 17-48,-18-18 1,17 18-1,-17-18 1,0 1 0,0-1 15,0 0-31,-17 1 16,17-1-1,-18-17 1,18 0-1,0 17 1,0 0 15,-18 18-15,18-17 0,18 17 93,0 0-109,-1 0 16,1 17-16,0-17 0,35 0 31,-36 18-31,54 0 15,-36-1 1,0 1 0,1 0-1,-36-1 1,17-17-16,-34-17 47,-1 17-32,0-18 1,1 18 0,-1-18-1,0 18 1,36 0 125,-18-17-141,18 17 15,-1 0 1,1 0-1,-36 0 48,1 0-47,-1 17-16,0-17 15,-17 0 1,-18 18-1,36-18 1,-1 0-16,0 18 16,1-18-1,-1 0 1,18-18 78,18 36 31,-1-1-110,1-17 1,0 18-16,-1-18 16,1 17-16,-1-17 15,1 0 1,0 0-1,-36 0 1,0-17 0</inkml:trace>
  <inkml:trace contextRef="#ctx0" brushRef="#br0" timeOffset="26433.51">8361 11906 0,'0'-17'31,"17"17"-16,-17-18 1,18 18-16,0-18 0,-1 1 16,19-1-1,34 0 1,18 1 0,-17-1-1,-36 1-15,53-1 16,-52 18-16,52-18 15,35 18 1,19-17 15,-54 17-15,-18 0 0,-17-18-1,0 18 1,-18-18-1,-17 18 1,-36 0 31,1 0-31</inkml:trace>
  <inkml:trace contextRef="#ctx0" brushRef="#br0" timeOffset="27946.99">8978 11536 0,'18'0'31,"-1"0"-15,1 0-1,-18 17-15,18-17 16,-1 0-16,1 0 0,17 18 15,1-18 1,17 0-16,-18 0 16,18 0-1,35 18 1,-35-18 0,-36 17-1,1 1 1,0-18-1,-18 18 1,17-18 0,-17 17 46,-17-17-46,17 18-1,0 0 1,-18-1-16,-17 36 31,0 0-15,17-18 0,0-17-16,1 0 15,-1-1 1,0-17-1,1 0 1,-1-17 0,0-19-1,1-17 1,-1 1 0,1 34-1,17 0-15,0-17 16,0 0 15,17 17-31,-17 0 16,18 1 15,-18 34 16,0 1-32,-18 17 1,18 36 0,0-18-1,0-18 1,18-17 0,-18-36 15,17 0-31,-17-34 15,0-1 1,0 35 0,0-17-1,0-1 1,0 54 0,0 35-1,0-18 1,0-17-16,18 17 15,0 0 1,-1-35 0,19-17-1,-19-18 1,1-36 0,-18 18-1,0 35 1,0 36-1,0 0 1,0 17 0,18-17-16,-1 17 15,1 18 1,-1-36 0,1-17-1,-18-35 1,18-35-1,-1-19 1,-17 54 0,-17 35-1,-1 0-15,-17 53 16,-36 35 0,36-52-1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10:23:43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21255 11112 0,'17'0'15,"1"0"1,0 0 0,-1 0-1,-17 18 48,0 0-63,18-1 15,-18 19-15,0-19 16,0 72 0,-18 87-1,-17 71 1,-18 70-1,36-105 1,-1-106-16,-17 70 16,35-105-16,-18 35 15,0-36 1</inkml:trace>
  <inkml:trace contextRef="#ctx0" brushRef="#br0" timeOffset="1332.87">21396 10883 0,'0'-17'16,"0"-1"15,18 0-15,-1 1-1,19-1-15,105-17 32,17 35-17,-69-18-15,246 18 16,-53 18-1,194-1 1,-35-17 0,-88-17-1,-159-1 1,53 0 0,0 1-1,-18 17 1,-52 0-1,-89 0 1,-18 0 15,-34 0-15,-1 17 0,-18-17-1,-17 18-15,18 17 31,-18-17-31,0 17 16,-18 71 0,-34 18-1,16-19 1,-17 89 0,0 36-1,36-54 1,17-70-16,-18 106 15,1 105 1,-19-17 15,36-124-15,0-87-16,-17 52 16,-1 17-1,-53-69 1,-34-54-1,34-35 1,53 0-16,-52-18 16,-89 1-1,-53-36 1,1 35 0,87 0-16,-140-17 15,-177 0 1,53 17-1,70 36 17,159 0-32,89-18 15,-89 17 1,-105 1 0,-19-18-1,72-18 1,140 18-1,36 0 1,70 0 0,0 18-1,-17-18 1,-18 17-16,-18-17 16,-35 0-1,1 0 1,69 0 15,1-17-31</inkml:trace>
  <inkml:trace contextRef="#ctx0" brushRef="#br0" timeOffset="1984.28">21043 12682 0,'0'0'0,"18"0"15,-18 18 32,-18 0-47,1 52 16,-19 36-1,19-35-15,-1 87 16,-35 160 0,53-248-1</inkml:trace>
  <inkml:trace contextRef="#ctx0" brushRef="#br0" timeOffset="3184.14">20232 10460 0,'0'-18'0,"53"-105"31,-36 123-15,-17-18-16,18 18 16,17 0-1,1 0 1,-19 18-16,36 35 16,0 0-1,18 35 1,-1 0-1,-52-35 1,-1-35-16,1-1 16,0-34-1,-18-54 1,17-35 0,-17 36-1,0-19 16,0 54-15,0 17 0,0 36 15,0 0-31,-35 17 16,-71 89-1,-70 17 1</inkml:trace>
  <inkml:trace contextRef="#ctx0" brushRef="#br0" timeOffset="4219.31">19914 13106 0,'-17'-18'16,"34"36"-16,-34-54 16,17 19-1,0-1 1,17 18 15,1 18-15,35 17-1,-18-17-15,36 35 16,52 17 0,-35 1-1,-35-71 1,-35-18 0,-18 0-1,0-34 1,0 16-16,0-17 15,0 36-15,-18-19 16,18 19 0,0 34-1,-17 54 1,-19 52 0,1 71-1,17-70 1,-34 70-1,16-35 1,1-124-16</inkml:trace>
  <inkml:trace contextRef="#ctx0" brushRef="#br0" timeOffset="6037.9">22948 8784 0,'0'0'0,"0"-17"16,0-1 0,0 36 15,0-1-16,-17 1-15,-1 52 16,-35 36 0,35 35-1,18-35 1,71 35 0,70-35-1,35-88 1,-17-89-1,-35-88 1,-89 18 15,-17 71-31,17-54 0,-35 36 32,-18 141-17</inkml:trace>
  <inkml:trace contextRef="#ctx0" brushRef="#br0" timeOffset="6872.22">23707 9402 0,'0'-18'15,"0"36"-15,0-54 0,0 19 0,0-19 16,17 19-16,1-36 16,-18 18-1,35 35 17,0 0-17,1 52 1,-36 54-1,-18-35 1,18-54-16,-18 72 16,18-72-1,36-52 17,-19 17-32,36-87 15,18 34 1,-1 0-1,-34 54 1,-19 52 0,1 18-1,17 35 17,53-53-17,36-17 1,-1-53-1,54-71 1,-107 18 0,-52-18-1,-36 35 1,-35 71 0,-52 53-1,-1 36 1,53 16-1,71-52 1,-1-17-16,71 34 16,53 18 15,-17-17-15,-71-18-1,-106-18 1,-71-17-1,-34-18 1,34-18 0,89-35-1,35 35-15</inkml:trace>
  <inkml:trace contextRef="#ctx0" brushRef="#br0" timeOffset="7688.91">25047 9454 0,'0'0'0,"88"-35"15,18-18 1,-53 0 15,-35 0-15,-53 1 0,-1 52-1,-34 0 1,-19 52-1,37 19 1,16-18 0,36 35-1,18-35 1,52-53 0,36-18-1,-35-35 1,17-35-1,-70 71 1,17-36-16,-17 17 16,-18 54 15,0 0-31,-18 35 16,18 17-1,35-17 1,53-18-1,1-52 1,52-36 0,18-35-1,-54 17 1,-69 36 0,-36 52-1,-36 54 1,-17 52-1,36 1 1,17-54 0,0 1 15,17-89-15,-17-87-1,0-72 1,0 36-1,36-88 1,17 35 0,17 35-1,1 88 1,-36 54-16,53-1 16,53 53-1,-35 54 1,-88-36-1</inkml:trace>
  <inkml:trace contextRef="#ctx0" brushRef="#br0" timeOffset="7875.16">25718 9278 0,'-18'0'15,"36"0"-15,-71 0 0,35 0 16,18-35-1,35 17-15,36-35 16,123 18 0,-35 17-1,70 18 1</inkml:trace>
  <inkml:trace contextRef="#ctx0" brushRef="#br0" timeOffset="8275.19">26423 9260 0,'-18'0'0,"36"0"0,-53-17 15,35-1 1,0 1 0,17 17 15,19 17-16,-19 1-15,72-1 16,-19-17 0,18 0-1,-52-52 1,-54-1 0,-17 35-1,-54 18 1,-16 53-1,-1 35 17,70 36-17,36-36 1,18-35-16,35 35 16,-18-53-16</inkml:trace>
  <inkml:trace contextRef="#ctx0" brushRef="#br0" timeOffset="8793.39">28152 9137 0,'17'-18'16,"-34"36"-16,34-53 0,-17 17 0,0 0 16,0-17-1,0 17 1,0 36 0,0 53-1,-35-1 1,-36 54-1,-34 34 1,87-87-16,-35 35 16,35 17-1,54-52 1,17-71 0,52-88-1,-16-89 1,-19 36-1,-52 53 1,35-53-16,-36-18 31,-52 71-15,-18 70 0,18 18-16,-36 18 15,36 17-15,-18 18 16</inkml:trace>
  <inkml:trace contextRef="#ctx0" brushRef="#br0" timeOffset="9241.79">28469 9384 0,'18'-35'0,"-36"70"0,53-88 16,-17 18-16,0 17 0,17 18 16,0-18-1,-17 1 1,-18 34 0,-71 36-1,-17 36 1,0 16-1,70-16 1,18-54-16,36 35 16,87-17-1,18-53 1,-53-35 0,-35-18-16,0-35 15,-35-53 1,-53 35-1,-71 88 17,-18 71-17,89-35-15</inkml:trace>
  <inkml:trace contextRef="#ctx0" brushRef="#br0" timeOffset="10976.65">28981 9472 0,'0'0'0,"-18"-18"0,0-52 16,18 52-16,0 1 16,71-1-1,0 53 1,-36 1 15,-18-1-31,-17 53 0,-17 53 31,-18 0-15,35-53 0,0-70-1,17-36-15,1-17 16,-1-71-1,36-35 1,0 18 0,-35 87-1,0 36 1,-1 36 0,18 17-1,1 17 16,-19-35-15,-17-17-16,18 0 16,0-1-1,-1-52 1,19 0 0,-1-53-1,18 17 1,0 36-1,-53 52 17,0 1-32,0 35 15,17 35 1,36 0 0,18-35-1,35-35 1,-18-36 15,-18-88-15,-17-35-1,-53 53 1,0 71-16,-17-19 16,-54 36-1,1 71 1,17-18-1,35 53 1,18-1 0,53-16-1,-18-72 1,-17-17-16,17-17 16,53-54-1,-17-17 1,-18 17 15,-53 54-15,0 52-1,-18 18 1,36 17 0,35-17-1,0-35 1,17-53-1,-35 17-15,1-35 16,-19-53 0,1 18-1,-18 53 1,-18 52 0,1 1-1,-1 35-15,0 88 31,18-35-15,0-53-16,18 17 16,17-17-1,-35-88 1,0-124 0,-35 18-1,0-53 1,0 71-1,17 52 1,36 106 15,-1-17-31,18 35 16,54 35 0,-19-35-1,-52-35-15,35-1 16,0-17 15,-18-17-15,-17-1-1,-54 36 17,19 17-17,-1-17-15,18 17 16,35 0-1,-35-17-15,53-18 16,0-18 0,18-35-1,-18-17 1,-18 34 0,-35 72 15,0-19-16,-18 72 1,-35 52 0,36-88-16</inkml:trace>
  <inkml:trace contextRef="#ctx0" brushRef="#br0" timeOffset="11930.2">23389 9966 0,'0'-18'0,"0"36"0,-17-53 16,-1 35-16,18-18 15,-53 36 1,0-1-1,18 19-15,-36 17 16,-35 52 0,-17 19-1,35 17 1,35-35 0,18 17 15,-1-17-31</inkml:trace>
  <inkml:trace contextRef="#ctx0" brushRef="#br0" timeOffset="12445.73">22278 11112 0,'18'-35'0,"-36"70"0,53-87 15,-17 34-15,-18 0 16,17 1-16,1-1 16,-18 71 15,-18 0-15,18-18-16,0 36 15,18 35 1,35-1-1,0-52 1,-18-35 0,18-36-1,18-70 1,17 0 15,-53 35-15,-17 35-16,-1 18 15,-17 18-15</inkml:trace>
  <inkml:trace contextRef="#ctx0" brushRef="#br0" timeOffset="26310.35">19121 11624 0,'-18'-18'16,"36"18"31,-1 0-1,1 0-30,-1 0-16,1 0 16,17 0-16,71 0 15,53 0 1,-53 0 0,-53 0-1,53 0 1,-71 0-16,53 0 0,35 18 31,-70-18-15,-17 0-1,-36 18 1,0-1 0,-18-17-1,-35 0 1,35 0-16</inkml:trace>
  <inkml:trace contextRef="#ctx0" brushRef="#br0" timeOffset="26710.81">19738 11465 0,'-18'0'0,"36"0"0,-53-17 0,17-1 16,0 0-1,1 18 1,34 0 0,1 18-1,53 17 1,-36-17-16,35 0 15,71 17 1,-17 0 0,-53-17-1,-36-1 1,-70 19 0,-54-1 15,1 0-16,35-17-15,-17 17 16,17 0-16</inkml:trace>
  <inkml:trace contextRef="#ctx0" brushRef="#br0" timeOffset="35436.96">21290 11924 0,'0'-18'15,"-18"18"-15,1 0 32,34 0-1,1 0-15,0 0-16,70 0 15,18 0 16,-36 0-31,71 0 16,106 0 0,0 18-1,0-18 1,-70 0 0,123 0-1,35 0 1,-18 0-1,-35 0 1,-88 0 0,71 18-1,-18-1 17,0 1-17,-88-18 1,123 17-1,-159-17 1,18 18 0,-35-18-1,-106 18 1,-70-18 0,-36 17-1,18-17 1,52 0-1</inkml:trace>
  <inkml:trace contextRef="#ctx0" brushRef="#br0" timeOffset="36523.65">21255 12488 0,'-18'0'16,"36"0"-16,-53 0 0,35 18 47,17-18-32,18 0 1,-17 18-1,0-18-15,17 0 16,71 0 0,88 17-1,53-17 17,70 0-17,-87 18 1,140 0-1,36-18 1,-71 0 0,-53 0-1,-88 0 1,53 0 0,0 35-1,-123-35 1,-89 17-16,71 1 15,17 17 1,36-17 0,-18-18 15,-70 0-15,-54 0-16,1-18 0</inkml:trace>
  <inkml:trace contextRef="#ctx0" brushRef="#br0" timeOffset="39580.96">21272 10830 0,'0'-17'16,"0"34"-16,0-52 31,18 35-15,-18 18 0,18-18-16,-18 17 15,17-17 1,-17 18-16,0 0 15,18 17 1,-18 18 15,0 0-15,18 0 0,-18 35-1,0 18 1,-18-1-1,-17 37 1,17-1 0,0-35-1,18-1 1,18-16 0,-18-19-1,-35 1 1,17-36-16,1 35 15,-36 54 1,35-18 15,18-53-15,0-36-16,-18 19 16,18-1-1,0 0 1,0 0-1,-17-17 1,17 35 0,-36 0-1,19 0 1,17-18 0,0 0-1,-18 18 1,1 18 15,-19-18-15,19 0-1,-1-18 1,18-17 0,0-1-1</inkml:trace>
  <inkml:trace contextRef="#ctx0" brushRef="#br0" timeOffset="43031.47">22472 12065 0,'0'-18'0,"0"36"0,0-53 16,-18 17-16,18 0 16,-17 18-16,-1-35 15,-35 18 1,0 17-1,0 17 1,0 71 0,18 18-1,35 18 1,35-19 15,1-69-15,52-19-1,18-70 1,-18-52 0,-71-1-1,-34 0 1,-1 71-16,-52 17 16,-19 53-1</inkml:trace>
  <inkml:trace contextRef="#ctx0" brushRef="#br0" timeOffset="43429.14">22595 12259 0,'0'-18'15,"0"36"-15,18-53 0,-18 17 16,18 0-16,-18-17 15,35 35 1,0 53 0,18 0-1,18 35 1,-1-35 0,-34-35-1,-19-18 1,-17-53-1,18-35 1,-18 35 0,-18 35-16,1 0 15,-54 36 1,-17 53 15,-18-1-15,88-35-16</inkml:trace>
  <inkml:trace contextRef="#ctx0" brushRef="#br0" timeOffset="43763.56">23301 12083 0,'0'-18'16,"0"36"-16,0-71 0,0 35 15,-18 0-15,18 1 16,0-18-16,0 17 16,18 36 15,-18 17-16,0 53 1,-18 35 0,1-34-1,-1-54-15,18 18 16,0-36-16</inkml:trace>
  <inkml:trace contextRef="#ctx0" brushRef="#br0" timeOffset="44131.48">23724 12171 0,'0'-18'0,"0"36"0,0-71 16,0 18-16,-17 17 15,-1 0 1,-17 36-1,-36 53 1,36-1 0,0-35-16,17 36 15,0-1 1,54-34 0,17-36-1,-18-18-15,53-52 16,-53-1-1,-17-52 1,-53 70 0,-36 70-1,18 19 1</inkml:trace>
  <inkml:trace contextRef="#ctx0" brushRef="#br0" timeOffset="44546.64">24007 12206 0,'17'-35'16,"-34"70"-16,34-88 0,-17 36 0,0-19 15,0 19-15,0-19 16,-35 54-1,-18 17 1,0 18 0,35-18-16,-17 18 31,35-17-31,-18 17 16,54 17-1,17-35 1,0-35-1,35-53 1,-18-52 0,-52-19-1,-18 71 1,-53 0 0,-35 89-1,35 17 1</inkml:trace>
  <inkml:trace contextRef="#ctx0" brushRef="#br0" timeOffset="44981.4">24324 12118 0,'0'0'0,"0"-18"0,18 18 15,-36 0 17,18 18-32,-53 35 15,18 0 1,17-18-16,1 36 15,-1-1 1,53 1 0,36-54 15,-1-34-15,-52 17-16,35-53 15,-18 35-15,-17-52 16,-18-36-1,-35 70 1,-1 19-16,-34 34 16,17-17-16</inkml:trace>
  <inkml:trace contextRef="#ctx0" brushRef="#br0" timeOffset="96621.03">21396 11218 0,'35'0'16,"-70"0"-16,88 18 0,106 0 31,-124-18-31,0 0 0,0 0 16,89 17-1,-53 1 1,-19-18-16,37 18 16,87 17-1,-17 0 1,-53-17-1,-71-1-15,53 1 16,18 0 0,0-1-1,35 19 17,-35-36-32,88 35 31,0-18-16,0 19 1,-36-1 0,-34-17-1,-71-18-15,88 17 16,71 1 0,35 17-1,-89 1 1,19-1-1,-54-18 1,-70 19 0,-35-36-1,-1 0 1,-17 17-16,18-17 31,17-17-15,1 17-1,-1-18 1,0 18 0,-35-18-1</inkml:trace>
  <inkml:trace contextRef="#ctx0" brushRef="#br0" timeOffset="127872.04">4586 7479 0,'0'0'15,"-18"0"-15,1 0 16,17-18 15,17 18-15,36 0 15,0 0-15,-17 0-16,34 0 15,-35 0-15,124 18 16,-35-18 0,-54 0-16,71 0 15,0 0 1,-88 0-16,88 0 16,36-18-1,34 1 1,1 17-1,-71 0 1,-70-18-16,70 18 16,18 0 15,-89 0-15,-70 18 15,-17-18-16,-1 17 1,0 1 0,1-18-1,17 18-15</inkml:trace>
  <inkml:trace contextRef="#ctx0" brushRef="#br0" timeOffset="147177.26">6403 9842 0,'0'-17'0,"0"34"0,0-17 31,0 18-15,0 17 0,-18 1-1,18-19-15,-53 89 16,18 18-1,-18 87 1,0 89 0,-17 53-1,-1 17 1,36-158 0,17-124-1,18 53 1,-17-35-16</inkml:trace>
  <inkml:trace contextRef="#ctx0" brushRef="#br0" timeOffset="148028.09">6085 9578 0,'18'-18'0,"-36"36"0,54-53 15,-19 17-15,1 0 16,17 1-16,53-1 16,89-17-1,70 0 1,0-1 0,211 1-1,54 0 1,-1 17-1,-87-17 1,-107-18 0,-158 35-1,0 1 1,-89 17 0,-52 35-1,-36 71 16,-35 88-15,0 53 0,1 53-1,16-54 1,1-122-16,-18 141 16,-17 158-1,-1-53 1,36-158-1,17-124-15,-17 89 16,-36 34 0,-52-52-1,-1-106 1,36-18 0,-106 0-1,71-35-15,-160 0 16,-263-17-1,-142 17 1,194 17 0,247 1-16,-229 35 15,-89 18 1,300-19 0,265-34-1</inkml:trace>
  <inkml:trace contextRef="#ctx0" brushRef="#br0" timeOffset="148746.01">7708 9560 0,'-17'-17'16,"34"34"-16,-34-52 0,-1 35 0,18-18 16,0 1-1,18-1 1,-1 18 0,1 18-1,17 35 1,-17 35-1,-1-53-15,19 89 16,-19 193 0,-52-123-1,-18 53 1,35-106-16,-52 141 16,17 195 15,18-19-16,-1-87 1,-52-107 0,0-158-1,53-71-15</inkml:trace>
  <inkml:trace contextRef="#ctx0" brushRef="#br0" timeOffset="149830.01">6685 8361 0,'0'0'15,"0"17"-15,-35 19 16,-18 52 0,18-18-1,-18 72 1,17-1-1,36-71 1</inkml:trace>
  <inkml:trace contextRef="#ctx0" brushRef="#br0" timeOffset="150050.09">6191 9137 0,'0'0'16,"18"-18"-16,0 1 15,-1-1 1,71-17 0,71-1-1,35 19 1</inkml:trace>
  <inkml:trace contextRef="#ctx0" brushRef="#br0" timeOffset="150280.71">6544 8378 0,'-18'-35'16,"36"70"-16,-36-87 0,-17 34 16,35-17-1,18 17-15,35 0 16,70 1 0,-17 17-1</inkml:trace>
  <inkml:trace contextRef="#ctx0" brushRef="#br0" timeOffset="150650.15">6967 8572 0,'0'-17'15,"0"34"-15,0-69 0,0-1 16,0 17-16,-17 1 15,-36 53 1,18 17 0,-36 106-1,18 18 1,53-18 0,35-88-1,54 0 1,-19-88-1,-17-71 1,-35 18 0,-36 35-1,0-18 1,1 36-16,-19-1 16,1 54-1</inkml:trace>
  <inkml:trace contextRef="#ctx0" brushRef="#br0" timeOffset="151014.26">7091 8678 0,'0'-17'0,"0"34"0,17-70 0,1 18 15,-18 17-15,18 1 16,-1 52-1,-17 36 1,0-36-16,18 36 16,0 52 15,-1-52-15,19-36-1,-1-53 1,-18 1-16,19-54 15,17-88 1,-36 0 0,1 107-1</inkml:trace>
  <inkml:trace contextRef="#ctx0" brushRef="#br0" timeOffset="151401.4">7655 8625 0,'18'-35'15,"-36"70"-15,54-88 0,-19 1 16,1 16-16,-1 19 16,-17 34-1,-35 54 1,-18 52-1,0 1 1,36-54 0,17-52-16,0 0 15,35-36 1,18-123 0,17-53-1,-34 70 1,17 19-1,-53 140 1,0 141 0,0 36 15,0-89-15,0 18-1</inkml:trace>
  <inkml:trace contextRef="#ctx0" brushRef="#br0" timeOffset="151565.44">7585 8767 0,'-18'-18'0,"36"36"0,-54-54 16,36 19-16,18-1 15,70 0 1,18 1-1</inkml:trace>
  <inkml:trace contextRef="#ctx0" brushRef="#br0" timeOffset="152215.75">8696 8537 0,'-18'-17'16,"36"34"-16,-53-52 0,17 35 0,0-18 31,18 71 1,0-18-32,-17 71 15,-1 71 1,0 34-1,1-158 1,17-17 0,0-72-1,0-70 1,35-123 0,36-35-1,-36 122 1,53 1 15,-70 124-31,35-19 16,35 54-1,-18 70 1,-70 0 0,-35 71-1,0-124-15,-53 54 16,-53-1-1,52-53 1,54-35-16,17 0 0</inkml:trace>
  <inkml:trace contextRef="#ctx0" brushRef="#br0" timeOffset="153050.65">8996 8378 0,'17'-17'15,"-34"34"-15,52-34 0,-35-1 0,18 1 32,-1 17-17,-17 52 1,0 19 0,-17 123-1,-36 0 1,0-88-1,18 17 1,17-52 0,36-89-1,-1-35 1,1 18-16,0-53 16,52-88-1,-17 70 1,0 70 15,0 89-15,0 0-1,-36-35-15,1 52 16,0 36 0,-18-70-1,0-1-15,0-18 16,53-69 15,-36 34-31,36-70 16,-18 0-1,-17 35-15,17-18 16,-35 36 0,18 70-1,-18 36 1,18-18-1,17 17 17,18-17-17,17-71 1,-17-17 0,-35 17-16,35-70 15,-18-35 1,-35 52-1,-18 106 1,-17 36 0,-35 70-1,52-70-15,-17 35 16,-1 17 0,19-52-1,17-54-15</inkml:trace>
  <inkml:trace contextRef="#ctx0" brushRef="#br0" timeOffset="154585.62">9913 8890 0,'0'0'0,"18"-35"0,-1-1 15,1 1-15,17-18 16,-17 18-16,35-89 15,-36 72 1,1 34-16,0-17 16,-36 52-1,-17 54 1,0-18 0,17 70-1,36 1 1,34-36 15,-16 0-15,-36-53-1,-36 18 1,-16-35 0,-19-18-1,36-35 1,17 17-16,18-35 15,35-70 1,71 34 0,18 37-1,-19 34 1,1 53 0,-35 36-1,-89 17 1,-17-35-1,0-18 1,-54 18 0,54-35-1,18-18-15,52-89 32,0-16-17,0 34-15,1-52 16,-1 70-16,-17-53 15,17 53 1,-35 35 0,0 36-16,18 0 15,34 87 1,37 19 0,-1-18-1,0-36 16,-53-70-15,1-35 0,-1-71-1,-35 36 1,0 34-16,-18-34 16,-17 34-1,-18 54 1,-18 35-1,36 18 1,18-54-16,-19 54 16,54 35-1,17-18 1,53-53 0,1-53 15,-19-34-16,1-90 1,-36 19 0,-17 52-1,-18 54-15,-36 17 16,-34 53 0,-18 35-1,52 35 1,19-52-1,52-18 1,18-36 0,35-52-1,-53-18 1,1 18-16,-1-18 16,-18-17-1,-34 70 16,-1 52-15,18 19 0,0-36-16,18 18 15,35 18 1,17-71 0,-34-36-1,-19 1-15,36-53 16,-18-124-1,1 1 1,-36 105 0,-36 123-1,-34 107 1,-1 70 0,71 18-1,18-36 16,17-123-15,-17-35-16</inkml:trace>
  <inkml:trace contextRef="#ctx0" brushRef="#br0" timeOffset="154735.67">11342 8890 0,'0'0'0,"0"-18"0,-35 1 16,17-19-1,0 19 1,18-1 0,0 36-1</inkml:trace>
  <inkml:trace contextRef="#ctx0" brushRef="#br0" timeOffset="155653.38">6244 9913 0,'0'0'0,"-35"18"16,0-18-16,17 0 16,-17 17-16,17-17 15,0 18 1,54-18 0,17 18-1,-18-18-15,71 17 16,123-17-1,124 0 1,141-17 15,88-19-31,-194 19 16,176-1 0,-105 0 15,-212 1-16,-159 17-15,53 0 16,-35 0 0,-88 0-1,-54 0 1,19 17-16,-54-17 16,36 0-16</inkml:trace>
  <inkml:trace contextRef="#ctx0" brushRef="#br0" timeOffset="156470.68">6262 10795 0,'-18'0'16,"36"0"-16,-53-18 0,17 18 15,18-17-15,18 17 32,-1 17-17,18-17 1,71 18 15,88 0-31,-17-18 31,-54 0-31,159-18 16,-123 0-16,194 1 16,176-1-1,-53-17 1,-229 17 0,53-17-1,-88 17 1,-89 18-1,-87 18 1,-54 0 0</inkml:trace>
  <inkml:trace contextRef="#ctx0" brushRef="#br0" timeOffset="160703.31">6632 10389 0,'0'0'15,"-17"0"17,34 0 14,1 0 17,-18-17-32,18 17-31,-18-18 31</inkml:trace>
  <inkml:trace contextRef="#ctx0" brushRef="#br0" timeOffset="161675.65">8731 10425 0,'0'-18'15,"18"18"17,-18-18-32,0 36 31,0 0-16,0-1 1,-18-17-16,18 18 16,0 0-1,-17-36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10:35:35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10760 13899 0,'17'0'31,"-17"18"0,0 0-15,0 35 15,0 52-15,0-16-1,0-36-15,0 88 16,18 70-1,17 1 1,-17-89 0,0-87-16,-18 52 15,0 18 1,0-36 0,0-52-1</inkml:trace>
  <inkml:trace contextRef="#ctx0" brushRef="#br0" timeOffset="2402.75">10566 13952 0,'0'0'0,"17"0"0,1 18 15,35-18 1,53 18 0,0-18-1,-18 0 1,-53 17-16,71-17 16,53 0-1,35 0 1,-71 0-1,106 0 17,1 0-17,-19 0 1,1 0 0,-36 0-1,89 18 1,35 0-1,-53-1 1,-106-17 0,-88 0-16,53 0 15,52 0 1,1-17 0,53-1-1,-71 0 1,71 18-1,-18-17 17,-36 17-17,-52 0 1,-53 0-16,53 0 16,53 17-1,0 1 1,-1-18-1,-52 18 1,35-18 0,-35 0-1,-18-18 1,-35 18 0,-35 0-16,-1-18 15,1 18 1,0-17-1,17 17 1,-17 0 31,-1 0 15,-17 17-62,0 1 16,18 17 0,-18 18-1,18-35-15,-18 35 16,17-18-16,1 53 16,-1 53-1,1 18 16,-18 35-15,-35-71 0,35-52-16,-35 53 15,-18 52 1,17-35 0,19-70-1,-1-1 1,0-35-1,18-17 1,-17-18 0,17-18-16,-36 1 15,-34-1 1,-18 1 0,-53-1-1,17 18 16,71 0-31,-70 18 16,-71-1 0,-18 1-1,71-18 1,53 0-16,-89-18 16,72 18-16,-72-17 15,-87-1 1,52 0-1,53 18 1,71 0-16,-106 0 16,-282 0 15,246-17-31,-17 17 16,142 0-1,-19 0 16,1 0-15,-1 0 0,18 17-1,53-17-15,-52 0 16,-19 0 0,1 0-1,17 0 1,53 0-1,-71 18 1,54 0 0,-89-1-1,36 1 1,52-1-16,-35-17 16,18 18-1,88-18 16,106 0-15,-18 0 0,18 0-1,-71 0 1,-70 18 0,-18-1-1,18 1 1,17-18-16</inkml:trace>
  <inkml:trace contextRef="#ctx0" brushRef="#br0" timeOffset="5890.16">10795 11536 0,'0'-35'0,"-18"-1"16,36 107-16,-36-195 0,18 89 15,0 17-15,18-17 0,-18 0 16,18 17-16,-1-35 16,1-35-1,0 18 1,-18 34 0,0 1-1,0 17 1,0 36 31,0 0-32,0-1-15,0 54 16,0 88 0,0 88-1,0-36 1,17 124-1,1-211-15,17 105 16,18 124 0,-35 17-1,-36-123 1,-70 106 0,-53-35-1,53-124 1</inkml:trace>
  <inkml:trace contextRef="#ctx0" brushRef="#br0" timeOffset="7074.52">10813 11042 0,'0'-18'0,"0"36"0,0-53 15,0 17-15,0-35 16,53 18 0,70 35-1,36 0 1,194 35-1,123-17 1,71-18 15,-159 0-15,123-18 0,-87-35-1,-107-17 1,-141 34-1,54-17 1,-72 36 0,-52-1-1,-18 53 1,-17-17 0,35 35-1,35 0 1,-18-18-1,-52-17 17,-18-1-32,18 1 15,34 17 1,-52-35 0,-35 18-1,-18 0 16,0-1-31,0 36 16,0 88 0,-18-17-1,36 123 1,0-141-16,52 105 16,71 124-1,0 36 1,-53-142-1,18 106 1,-88-17 15,-71-36-15,-35-106 0,53-87-16,-54 69 15,-16 72 1,87-36-1,88-36 1,1-105 0,-36-17-16</inkml:trace>
  <inkml:trace contextRef="#ctx0" brushRef="#br0" timeOffset="8142.42">11800 11553 0,'-17'0'0,"34"0"0,-52 0 0,35 18 16,-17-18-16,17 18 15,17 35 1,36-36 0,53 1-1,0-53 1,-53 35-1,35-36 1,-53 1-16,18 0 16,-35-18-1,-107 0 1,-16 35 0,-54 36-1,0 53 1,89 34-1,70-34 1,0-36-16,35 36 16,-17-54-16,34 54 15,54-18 1,-18-53 0,-52 0-16,52-18 15,-53 1-15</inkml:trace>
  <inkml:trace contextRef="#ctx0" brushRef="#br0" timeOffset="8359.08">12347 11430 0,'0'0'16,"0"-18"-16,0 1 16,0-1-1,0 0 1,18 36-1,17 53 1,-35 70 0,-35 0-1,17-53 1,18-53-16</inkml:trace>
  <inkml:trace contextRef="#ctx0" brushRef="#br0" timeOffset="8859.68">12629 11536 0,'0'0'15,"18"-18"-15,0-17 16,17-18-1,-35 18 1,18 17-16,-36 18 31,-17 71-15,-1 17 0,1 0-1,35-53-15,-17 89 31,34-71-15,-17-36-16,35 19 16,54-54-1,16-53 1,-34-34 0,-36 52-16,1-53 15,-54-35 1,-53 123-1,1 36 1,52 17-16,-35 36 16,18 34-1,35-16 1,35-36 0</inkml:trace>
  <inkml:trace contextRef="#ctx0" brushRef="#br0" timeOffset="9277.65">13247 11501 0,'17'-18'15,"-34"36"-15,52-71 0,-35 35 16,0 0-16,0-17 16,0 0-1,-18 35 1,1 17-1,-18 36 1,-36 36 0,18 16-1,35 1 1,54-53 0,-19-35-1,54-1-15,17-34 16,0-54 15,-52-52-15,-54 35-1,-53 17 1,-34 53 0,-1 71-1,18 35 1,88-35-1</inkml:trace>
  <inkml:trace contextRef="#ctx0" brushRef="#br0" timeOffset="9864.58">13723 11483 0,'0'0'16,"0"-18"-16,0-17 15,-18 35 17,18-18-32,-17 18 15,-1 0 1,-35 0 0,36 18-1,-1-18 1,0 18-1,-35 35 1,18 17 0,0 36-1,17-18 1,18-35 0,35 0-1,36-35 1,17-54-1,-35-34 1,-18 35-16,1-54 16,-36-17-1,-71 36 1,-70 88 0</inkml:trace>
  <inkml:trace contextRef="#ctx0" brushRef="#br0" timeOffset="12966.85">11148 14129 0,'0'-18'0,"0"36"47,0-1-47,-18 1 16,18 0-16,-18-1 15,1 19 1,-1 17-1,1-36-15,-1 36 16,-17 18 0,-1 17-1,1-35 1</inkml:trace>
  <inkml:trace contextRef="#ctx0" brushRef="#br0" timeOffset="13931.14">11412 14288 0,'18'-18'0,"-18"0"31,18 18-15,-18-17-16,0 34 31,0 1-15,-18 0-16,18-1 15,-18 36 1,1-18-16,-1 54 16,-17 69-1,0 19 1,-18-19-1,17-69 1,1-36-16</inkml:trace>
  <inkml:trace contextRef="#ctx0" brushRef="#br0" timeOffset="14466.28">11959 14217 0,'18'-18'0,"-36"36"0,36-53 16,-18 52 0,0 1-1,-18 35 1,-52 106-1,17-1 1,17-87-16,-16 88 16,16-71-16,1 35 15,0 18 1</inkml:trace>
  <inkml:trace contextRef="#ctx0" brushRef="#br0" timeOffset="14899.93">12506 14217 0,'0'0'16,"18"0"-16,17 18 31,-35 35-31,-18-18 16,-17 53-1,0-17-15,-18 52 16,-18 89 0,18-36-1,36-88 1,17-52-16,0-19 0</inkml:trace>
  <inkml:trace contextRef="#ctx0" brushRef="#br0" timeOffset="15283.1">13141 14288 0,'0'-18'0,"0"36"0,18-54 0,-1 19 16,1-1-1,0 36 1,-18 17 0,-18 0-16,0 36 15,1-18-15,-36 52 16,-53 89 0,35 0-1,18-35 16,36-123-31</inkml:trace>
  <inkml:trace contextRef="#ctx0" brushRef="#br0" timeOffset="15616.74">13882 14411 0,'0'-18'16,"0"36"-16,17-53 0,1-1 16,-18 19-16,0 34 31,0 19-31,-53 87 15,-17 71 17,-1-70-17,36-71-15,-18 52 16,0 19 0,18-71-16</inkml:trace>
  <inkml:trace contextRef="#ctx0" brushRef="#br0" timeOffset="15934.26">14129 14323 0,'17'-18'16,"1"1"-16,17 17 16,1 0-1,-19 17 1,-17 71 0,-70 71-1,17-53 1,17-53-16,-16 70 15,-19 1 1,36-71 0</inkml:trace>
  <inkml:trace contextRef="#ctx0" brushRef="#br0" timeOffset="16250.59">15011 14429 0,'17'-18'16,"-34"36"-16,34-54 0,-17 19 0,18-1 15,-18 36 1,0 17-1,-18 18 1,1 0-16,-36 53 16,17-53-16,-52 88 15,-18 17 1,18-52 0,71-53-1</inkml:trace>
  <inkml:trace contextRef="#ctx0" brushRef="#br0" timeOffset="16517.73">15381 14340 0,'0'-17'0,"0"34"0,0-17 31,0 18-31,0 53 16,0-36-16,-18 71 15,-34 52 1,16-69 0,1-54-16,0 35 15,17-17 1</inkml:trace>
  <inkml:trace contextRef="#ctx0" brushRef="#br0" timeOffset="16768.84">15875 14711 0,'18'0'15,"-36"0"-15,36 17 16,-18 1-16,-36 35 16,1 0-1,17-18-15,-17 53 16,0-17 0,-18 0-1,35-54 1</inkml:trace>
  <inkml:trace contextRef="#ctx0" brushRef="#br0" timeOffset="16938.72">15981 14993 0,'35'0'16,"-70"0"-16,88 18 0,-53-1 15,0 1 1,-36 17-1,19 18 1,-18-35 0,17-1-16</inkml:trace>
  <inkml:trace contextRef="#ctx0" brushRef="#br0" timeOffset="20422.08">7514 14499 0,'0'-17'0,"0"34"0,18-52 0,17 35 15,0 0-15,-17 18 16,0 52 0,-18 71-1,0-17 17,17 52-17,1-70 1,0-71-1,-18-52 1,0-54 0,0-105-1,17-54 1,1 54 0,-1 105-1,-17 89 1,0 105-1,36 36 1,-1-53 0,-17-53-1,35 17-15,17 1 32,-35-89-17,-17-52 1,-18-18-1,0-53 1,0 35 0,18 70-1,17 72 1,0-1 0,-17 71-1,-18 17 1,-18-17-1,18-71 1</inkml:trace>
  <inkml:trace contextRef="#ctx0" brushRef="#br0" timeOffset="21073.83">8290 14605 0,'18'-35'0,"-36"70"0,36-106 15,0 54-15,-18-18 16,0 70 0,0 18-1,0 0-15,0 35 16,0 53 0,35-35-1,-18-53 1,-17-36-16,0 1 15,0-36 1,-35-88 15,18-35-15,-19-17 0,36 105-1,0 35 1,36 89-1,-1 17 1,0-18 0,0 1-1,18-36 1,0-52 0,18-54-1,-54-35 1,-17-53-1,0 36 1,0 70 0,0 106 31,18-18-47,0 36 15,-1 70 1,-17-35-1,0-71-15,18 36 16,-18-36-16,0 18 16</inkml:trace>
  <inkml:trace contextRef="#ctx0" brushRef="#br0" timeOffset="21473.08">8978 14499 0,'0'0'0,"-17"-17"0,17-1 16,0 0-16,0 1 16,0 34-1,0 36 1,0-18-16,17 54 15,-17-36-15,0 52 16,0 36 15,0-70-15,-17-53-16</inkml:trace>
  <inkml:trace contextRef="#ctx0" brushRef="#br0" timeOffset="21873.86">9331 14570 0,'0'-18'16,"0"36"-16,0-71 0,0 35 0,0-35 15,0 0 1,0 36-1,0 52 1,-18 53 15,-17 53-15,0-17 0,35-71-16,-18 52 15,53 1 1,36-88-1,0-53 1,-36 17-16,18-70 16,-53-71-1,-88 18 1,-124 106 0,35 88-1</inkml:trace>
  <inkml:trace contextRef="#ctx0" brushRef="#br0" timeOffset="23409.09">2311 13529 0,'-18'0'16,"36"0"-16,-71 18 0,17-1 0,1 1 15,18 17 1,34 0-1,36 54 1,0 34 0,-35 54-1,-18-54 1,0-52-16,-18 70 16,0 106 15,18-159-16,18-71-15</inkml:trace>
  <inkml:trace contextRef="#ctx0" brushRef="#br0" timeOffset="24259.79">2187 13282 0,'-17'-18'0,"34"36"0,-52-53 0,17 17 16,18-17 0,18 17-1,35 18 1,-18 0-16,53 0 16,124 0-1,70-17 1,71-19-1,-71 1 1,-158 17-16,193-17 16,-176 18-1,-35 17 1,-71-18 0,-17 18 15,0 18-16,-1-18 1,19 17 0,-1 18-1,-17-17-15,-1 17 16,-17 71 0,-17 53-1,17 53 1,0-54-1,17 89 1,18-17 0,-17-36-1,17-53 1,-35-88 0,-17 0-1,-36-53 1,-35-36 15,-18 19-15,35 17-16,-105 0 15,-159 35 1,-36 53 0,54 0-1,229-52-15</inkml:trace>
  <inkml:trace contextRef="#ctx0" brushRef="#br0" timeOffset="27863.43">3210 12206 0,'0'-18'0,"0"1"0,-17-1 32,17 1-32,-18 17 15,-35 0 1,-35 35 0,0 18-1,35 53 1,35-1-1,18-34 1,18 0 0,35-1-1,0-35 17</inkml:trace>
  <inkml:trace contextRef="#ctx0" brushRef="#br0" timeOffset="28397.94">3492 12330 0,'0'0'16,"-17"0"-1,17 17 1,0 1-1,35 52 1,0-17 0,-35-35-1,36 35 1,-36-35-16,17 34 16,-17-16-1,0-54 16,0 0-31,0-34 16,-35-72 0,0-35-1,-18 18 1,35 88 0,18 18-16,18 17 15,52 1 1,36 34-1,-18 54 1,-70-1 0,-36 54 15,-34 17-15,-37-53-1,19-52 1,52-54-16</inkml:trace>
  <inkml:trace contextRef="#ctx0" brushRef="#br0" timeOffset="28732.09">3810 12188 0,'0'0'0,"18"0"16,-18-17-16,0 34 31,17-17-31,-17 18 16,18 17-16,35 54 31,17 16-15,-17-69-1,-35-19-15,35 1 16,0-36-1,0-70 1,-53-35 0,-18 70-1,0 35-15,-52 36 16,35 17-16</inkml:trace>
  <inkml:trace contextRef="#ctx0" brushRef="#br0" timeOffset="30016.99">5362 13864 0,'0'0'16,"0"-17"-16,0-1 15,18-35 1,17 0 0,0 18-1,1 17-15,17-17 16,0 17-16,35-17 16,106-18-1,-18 18 1,-88 17-16,89-35 15,123-17 1,-1-1 0,-16 36 15,-89 35-15,53 35-1,17 36 1,-17 52-1,-70-52 1,-89-18-16,53 17 16,88 54-1,-17-36 1,17 0 0,-123-35-1,-53-35-15,17-1 16,-34 36-1,34-35 17,1-1-17,-1 1 1,-52-18-16,35 0 16,-18 18-1,-17-18 1,-1 0-1,1 0 1,0 0 0,-1 0-1,-34 0 17,-1 0-1</inkml:trace>
  <inkml:trace contextRef="#ctx0" brushRef="#br0" timeOffset="30550.92">9790 13988 0,'17'-18'16,"-34"36"-16,34-54 0,1 19 0,-18-19 16,0 1-1,-18 35 32,18 18-31,0-1-1,18-17 1,-18 18 0,17 0-1,1 17 1,0 0 0,17 18-1,-35-35-15,53 17 16,18 18-1,-19 0 1,-16-35 0,-72 17-1,-34-17 1,-89 34 0,-17 19-1,88-18 1,52-35-1,-34 17-15,34 0 16</inkml:trace>
  <inkml:trace contextRef="#ctx0" brushRef="#br0" timeOffset="49859.1">11553 14288 0,'18'0'0,"0"0"31,-1 0-15</inkml:trace>
  <inkml:trace contextRef="#ctx0" brushRef="#br0" timeOffset="50361.84">11377 14870 0,'0'-36'16,"0"19"0</inkml:trace>
  <inkml:trace contextRef="#ctx0" brushRef="#br0" timeOffset="50590.96">11112 14799 0,'0'-18'0</inkml:trace>
  <inkml:trace contextRef="#ctx0" brushRef="#br0" timeOffset="50825.94">11589 14711 0,'17'-18'0,"-34"36"0,34-53 15,1 17-15,-18 0 0,18 1 32,-18 34-17</inkml:trace>
  <inkml:trace contextRef="#ctx0" brushRef="#br0" timeOffset="51063.61">11659 15152 0,'53'0'31,"-106"0"-31,124-18 15,-53 18 1</inkml:trace>
  <inkml:trace contextRef="#ctx0" brushRef="#br0" timeOffset="54128.73">11007 14482 0,'-18'0'16,"0"0"15,1 0 47,17-18-62,-18 0-16,0 1 16,18-1-16,-17 18 15,-18-35 1,-18-1 0,17 19-1,19-1-15</inkml:trace>
  <inkml:trace contextRef="#ctx0" brushRef="#br0" timeOffset="67380.95">11289 14587 0,'0'-17'16,"0"-1"15,-18 18-15,18-18 30,0 1-14,18 17 15,-18 17 15,0 1-31,0 0 1,-18-18-17,18 17-15</inkml:trace>
  <inkml:trace contextRef="#ctx0" brushRef="#br0" timeOffset="72879.52">11218 14570 0,'0'-18'15,"18"18"17,-18 18-17,0-1 17</inkml:trace>
  <inkml:trace contextRef="#ctx0" brushRef="#br0" timeOffset="73182.17">11148 15134 0,'0'0'0,"0"18"0,17-1 16,19-17-1,-1 0 1,-17 0 15,-1 0-15,1 0-1,0 36 1,-18-1 0</inkml:trace>
  <inkml:trace contextRef="#ctx0" brushRef="#br0" timeOffset="73349.92">11183 15469 0,'0'0'0,"0"-17"31</inkml:trace>
  <inkml:trace contextRef="#ctx0" brushRef="#br0" timeOffset="74832.25">10883 15363 0,'0'0'0,"-17"-17"16,34-1 15,1 1-15,-18-1 0,17 18-1,-17-18 1,0 1-1,18 17 48,0 0-32,-18 17 0,-18 1-15,18 0 0,-18-1-16,18 1 0,-17-1 15</inkml:trace>
  <inkml:trace contextRef="#ctx0" brushRef="#br0" timeOffset="98341.81">10707 14870 0,'17'17'0,"-34"-17"62,-1 18-46,36-18 31,-1 0-31,1 17-1,0-17-15,-1 0 16,19 0-16,34 0 15,54 0 1,52 0 0,36 0-1,17-17 1,-35 17 0,106 17-1,17 1 16,-17 0-31,-106-18 32,-105 0-32,69 0 15,54 0 1,-89-18 0,-87 18-1,-36-18 1,-18 18 31,0-17-32,1 17-15,-19 0 16</inkml:trace>
  <inkml:trace contextRef="#ctx0" brushRef="#br0" timeOffset="98842.55">13335 14129 0,'0'0'15,"0"-18"-15,0 0 0,0 1 16,0-18 0,0 17-1,18 18 48,-18 18-32,0-1-31,0 18 16,0 1-16,0-1 15,-18 159 1,-17-35-1,35-89-15,-18 71 16,0 1 0,18-72-1,18-52 1</inkml:trace>
  <inkml:trace contextRef="#ctx0" brushRef="#br0" timeOffset="101947.43">11254 14411 0,'0'-18'0,"17"1"31,-17-1-31,0 0 16,0 1-16,0-1 15,0 1 1,0-1 0,18 0-1,-36 18 32,1 18-16,-19 35-15,1 0 0,17 0-1,1 35 1,-1 0 0,36-35-1,-1-53-15,19 18 16,-19-18-16,19 0 15,17-71 1,-1-17 0,-52 17-1,0 36-15,0-18 16,-52 0 15,-1 36-15,0 17-1,17 35 1,1-18 0,53 19-1</inkml:trace>
  <inkml:trace contextRef="#ctx0" brushRef="#br0" timeOffset="102379.26">11448 14393 0,'0'-17'16,"0"34"-16,0-52 0,0 17 15,0 1 1,0-1 0,0 1-1,17 34 17,1 18-17,17 18 1,-17 0-1,-1-17-15,19-1 16,-1 35 0,0-52-1,-17 0 1,-36-36 15</inkml:trace>
  <inkml:trace contextRef="#ctx0" brushRef="#br0" timeOffset="102680.1">11606 14499 0,'0'0'0,"18"-35"16,0-36 0,-1 18-1,1 1 1,-18 87 15,-35 71-15,-1-36-1,19-35 1,-36 54-16,-18 16 31,18-34-15,36-36-1,-1-52 1,53-1 0</inkml:trace>
  <inkml:trace contextRef="#ctx0" brushRef="#br0" timeOffset="103231.21">11959 14199 0,'0'-17'31,"18"17"-31,-1-18 16,1 18 0,-18-18-16,18 1 15,-1-1 1,1 36 15,-18 17-15,0 36-1,-18 17 1,18 0 15,-17-53-31,17 53 16,0-52-16,-18 17 15,18-18-15,0 18 16,0-18 0,18-35-1,-18-18 1,17-34 0</inkml:trace>
  <inkml:trace contextRef="#ctx0" brushRef="#br0" timeOffset="103781.12">12277 14429 0,'17'-36'15,"-34"72"-15,52-89 0,-17 0 16,-18 35-1,0-17 1,0 17 0,-18 18-1,0 0 1,1 18 0,-19 0-1,36-1-15,-35 18 16,17 54-1,18 16 1,18-52 0,17-17 15,1-36-15,17-18-1,17-70 1,-35-18-1,-17 35 1,-36 19 0,-35 52-1,1 17 1,-1 36 0,35-18-1,0 18 1,18-35-16</inkml:trace>
  <inkml:trace contextRef="#ctx0" brushRef="#br0" timeOffset="104264.32">12771 14376 0,'0'-18'0,"0"36"0,0-54 0,0 19 16,-18-36 0,18 18-1,0 17 17,-18 36-17,18-1 1,-17 36-16,-1 18 15,0 35 1,1-18 0,34-18 15,1-52-15,0-18-1,-1-18-15,19-17 16,34-53-1,-17-18 1,-35 0 0,-36 89-1,0-1-15,-17 18 16,-35 53 0,17 0-1,53-36-15</inkml:trace>
  <inkml:trace contextRef="#ctx0" brushRef="#br0" timeOffset="104683.71">13141 14340 0,'0'-17'16,"0"34"-16,18-34 0,-18-1 0,0 1 15,17-1 1,-17 0 0,-17 18-1,-36 53 1,0 18 0,35-1-1,1-34-15,17 16 16,17 19-1,36-18 1,-18-53 15,-17 0-31,35-18 16,-35 1-16,-1-36 16,1-71-1,-36 1 1,-35 88-1,-17 35 1,-54 105 0</inkml:trace>
  <inkml:trace contextRef="#ctx0" brushRef="#br0" timeOffset="109608.31">14834 11465 0,'0'0'0,"0"-17"16,-17 17 93,-1 17-93,0 1-1,1 0-15,-1-1 16,-35 18 0,18 1-1,0-36-15,-1 17 16,-17 1-1,1-18 1,34 0 0,0 0-1,1 0 142</inkml:trace>
  <inkml:trace contextRef="#ctx0" brushRef="#br0" timeOffset="117863.1">28328 13917 0,'35'-35'16,"-70"70"-16,88-88 0,-35 36 15,-18-1-15,0 0 0,0-17 32,0 17-17,0 36 1,0 35 0,-53 70-1,-18 142 1,-17 105-1,53-105 1,17-142-16,0 124 16,1 71-1,17-89 17,17-158-32</inkml:trace>
  <inkml:trace contextRef="#ctx0" brushRef="#br0" timeOffset="118664.85">28187 13670 0,'0'-35'0,"0"70"0,0-105 0,0 34 16,0 1-16,0 17 16,18-52-1,52-1 1,124 18-1,159 36 1,-53-1 0,-124 18-16,159-18 15,-158 18-15,140-17 16,71-18 0,-158 17-1,-160 0 1,-17 18-1,-35 0 1,-1 36 15,1-36-15,-18 52 0,0 54-1,0 53 1,-35 70-1,-1 106 1,1-70 0,18 194-1,-1 35 1,53-1 0,0-210-1,-52 34 1,-71-158-1,-18-141 1,53-18-16,-106-36 16,71 1-1,-124-36 1,-158-52 0,-142 17-1,-35 36 1,212 52-1,-17 36 1</inkml:trace>
  <inkml:trace contextRef="#ctx0" brushRef="#br0" timeOffset="119534.93">27199 12665 0,'0'-36'0,"0"72"0,0-124 15,0 52-15,0 1 16,18-36-16,-18 36 15,-35 53 17,-1 17-17,19-17-15,-36 17 16,0 53 0,0 36-1,18-1 1,52-52-1,-17-54-15,53 36 16,88-70 0,36-54-1,-54-88 1,-105 18 0,-89-18-1,-70 89 1,0 105-1</inkml:trace>
  <inkml:trace contextRef="#ctx0" brushRef="#br0" timeOffset="119982.18">27446 12753 0,'18'-18'16,"-36"36"-16,53-53 0,-17 17 0,17 0 15,-17 1-15,52-19 16,1 19 0,-18 52-1,-35 36 1,-18-18-1,35 17 17,35-17-17,1-71 1,-36-52 0,-35-1-1,-53-17 1,-17 35-1,-1 71 1,18 35 0,0 53-1,0-18 1,36-35 0</inkml:trace>
  <inkml:trace contextRef="#ctx0" brushRef="#br0" timeOffset="120266.98">28081 12524 0,'18'-18'0,"-36"36"0,53-54 0,-17 19 15,-18-1-15,18-17 16,17-1-1,-17 36 1,-18 36 0,-36 70-1,-34 35 1,17 0 0,35-71-1,18 19 1</inkml:trace>
  <inkml:trace contextRef="#ctx0" brushRef="#br0" timeOffset="120683.49">28434 12629 0,'18'-17'0,"-36"34"15,53-52-15,-35 18 0,0-1 16,0 0-16,0 1 15,18-1 1,-18 0 0,-53 54-1,-18 17 1,54-18-16,-54 18 16,18 88 15,71-88-31,17-18 15,-17-17 1,35-18 0,-18-18-16,18-17 15,0-71 1,-71 0 0,1 36-1,-19 52-15,1 0 16,-53 54-1,35 34 1,53-35-16</inkml:trace>
  <inkml:trace contextRef="#ctx0" brushRef="#br0" timeOffset="121166.08">28822 12577 0,'18'-18'0,"-36"36"0,53-71 0,-17 35 16,-18 0-16,17 1 15,1-36 1,17 17 0,1 19-1,-36-1 1,-36 36-1,-17 17 1,36-17-16,-54 52 16,1 36-1,34 0 1,54-18 0,35-53-1,-35-17 1,52 0-16,18-36 15,-17-35 17,-53-70-17,-36 35 1,-88-1 0,-17 72-1,-18 70 1,88 0-1,53-18-15,17 18 16</inkml:trace>
  <inkml:trace contextRef="#ctx0" brushRef="#br0" timeOffset="121553.53">29228 12647 0,'17'-35'0,"-34"70"0,52-88 0,-17 36 15,-18-1-15,17-17 16,1 17-16,-18-17 16,0 17-1,-18 18 17,-17 35-17,35 1-15,-35 34 16,17 36-1,53 0 1,53-53 0,1-18-1,-36-70 1,-18-53 0,-88-54-1,-53 37 1,0 105 15,-17 70-31</inkml:trace>
  <inkml:trace contextRef="#ctx0" brushRef="#br0" timeOffset="123369.9">28716 13070 0,'18'0'0,"-36"0"0,53 0 16,-17 0-16,0-17 16,-18 34-1,-18 1 16,0 0-15,1-18-16,-1 0 16,0 17-1,1-17 1,-1 0 0</inkml:trace>
  <inkml:trace contextRef="#ctx0" brushRef="#br0" timeOffset="124053.4">27587 13406 0,'-17'0'0,"34"0"0,-52-18 15,17 18-15,36 0 63,0 0-32,-1 0-15,1-18-1,17 18-15,-17 0 16,17 0-16,36-17 15,17 17 1,-18 0 0,-34-18-1,-19 18 1,36 18 0,-35-1-1,-36-34 32,1 17-47,-1 0 0</inkml:trace>
  <inkml:trace contextRef="#ctx0" brushRef="#br0" timeOffset="124471.19">27746 13335 0,'0'-18'0,"18"1"16,-36 52-16,36-106 0,-18 54 0,0-18 15,-18 52 17,0 1-17,18-1 16,0 1-31,36 0 16,34-18 0,54 17-1,-36-17 1,-53 0-16,18 18 16,-35 0-1,-36 17 1,-70 18-1,-18 35 1,35-35 0,-17 53-1,18-53 1</inkml:trace>
  <inkml:trace contextRef="#ctx0" brushRef="#br0" timeOffset="201675.06">17709 14288 0,'18'0'0,"-36"0"0,36-18 0,0 18 16,-1-18-16,-17 1 16,0-1-1,0-17 1,36 52-1,-19 36 1,1 35 0,-18 124-1,-18 88 1,-35 53 0,18 35-1,17-124 1,18-140-16,0 105 15,18-17 1</inkml:trace>
  <inkml:trace contextRef="#ctx0" brushRef="#br0" timeOffset="202824.24">17533 13917 0,'-18'0'16,"36"0"15,0 0-31,35 0 16,35 0-1,-35 0-15,105-18 16,125 18 0,34 18-1,-35 17 1,-176-35-1,-53 18-15,-18-18 16,1 0 15,-1 18-15,18-18 0,-35 0-16,34 17 15,-16-17-15,17 18 16,0 0-1,-18-18 1,-35 17 0,18-17 15,-1 18-15,1-18-1,-18 17-15,17-17 16,19 53-1,-19 0 1,-17 36 0,0 16 15,0-52-31,-35 106 16,17 106-1,1 17 1,17-88-1,0-106-15,0 106 16,0-88-16,0 70 16,-18 54-1,-17-89 1,35-88 0,0-36-16,-18 1 15,18 0 1,-17-36-1,-36 0 17,-36-17-17,37 17-15,-107 1 16,-141-1 0,-35 36-1,123-1 1,106-17-16,-88 36 15,-17-19 1,87 1 0,89-36-1</inkml:trace>
  <inkml:trace contextRef="#ctx0" brushRef="#br0" timeOffset="203824.84">18591 14005 0,'-17'-17'16,"34"34"-16,-34-52 0,17 17 16,0 36 46,0 0-62,0-1 16,-18 36-1,18-18-15,-18 89 16,18 105 0,18 18-1,17 0 1,-17-88 0,17 105-1,-35 1 1,-35-18-1,17-106 1,-35 18 15,36-18-15,-1-53 0,36-35-1,-18-35 1,17-1-1,-17-34 1,0-1 0,-17 0-1</inkml:trace>
  <inkml:trace contextRef="#ctx0" brushRef="#br0" timeOffset="207044.3">17692 14534 0,'-18'0'31,"1"0"-31,-1 0 15,36 0 48,-1 0-63,1 0 31,-1-17-31,36 17 31,18 0-15,-36 17-16,71-17 16,70 18-1,36 0 1,0-18 0,-54 0-1,72-18 1,-54 18-1,-35-18 1,-52 18 0,-54 0-1,18 0 1,-18 18 15,18 0-15,-18-18-1,-17 0-15,-1 17 16,1-17 0,-18 18 46,18-18-46,-36 0-1,0 0 1</inkml:trace>
  <inkml:trace contextRef="#ctx0" brushRef="#br0" timeOffset="208061.76">17692 15222 0,'-18'0'62,"36"0"1,-1 0-48,1 0-15,53 0 16,-1 0 0,-17 0-16,53 0 15,53 0 1,17 0-1,18-17 1,-53 17 0,53-18-1,-53 0 1,-70 18 15,-18 0-15,-18 0-1,-17 18-15,17-18 16,0 0 0,1 0-1,-54 18 95,0-18-110</inkml:trace>
  <inkml:trace contextRef="#ctx0" brushRef="#br0" timeOffset="208969.04">17727 15716 0,'0'0'0,"-18"0"31,1 0-15,-1 0 0,1 0-1,17 18-15,-18-18 16,18 18 31,18-18-32,17 0 1,53 17 0,35-17-1,-17 18 1,-53-18-16,141 0 16,-35 0-1,88-35 1,-35 17-1,-107 0 1,-69 18-16,34-17 16,-34 17 15,-1-18-15,-18 18-1,19 0 1,-19 0-16,19 0 15,-1 0 1,-35-18 0,-53 1 15,18 17-31</inkml:trace>
  <inkml:trace contextRef="#ctx0" brushRef="#br0" timeOffset="-213858.85">17886 14164 0,'0'0'0,"-18"0"16,1 0-16,34 0 46,1-18-30,-1 1 0,-17-1-16,18 18 15,0-18 17,-18 36-1,0 0-16,0-1-15,0 1 16,0 0-16,0 35 16,0 17-1,-18 36 1,18-53 0,0 0-1,-18-36 1</inkml:trace>
  <inkml:trace contextRef="#ctx0" brushRef="#br0" timeOffset="-213641.72">17692 14499 0,'17'0'16,"1"-17"-1,0 17 1,-1 0-16,19 0 16,17-18-1,-36 18-15,18 0 16,18-35 0</inkml:trace>
  <inkml:trace contextRef="#ctx0" brushRef="#br0" timeOffset="-213391.81">17762 14164 0,'0'-18'0,"0"36"0,18-53 0,-18 17 15,18 18-15,-1-35 16,1 17 0,0 18-16,-1 0 15,18 18 1,-17-18 0</inkml:trace>
  <inkml:trace contextRef="#ctx0" brushRef="#br0" timeOffset="-213007.75">18009 14111 0,'0'-18'0,"18"1"31,0 17-31,-1 0 16,-17 17-1,0 19 1,-17-19-16,-1 36 16,-17 36-1,17-19 1,18-35 0,35-17-1,36-53 1,-18-18-1,-18-35 1,-35 35 0,0 35-1,-18 0-15,-17 18 32,18 18-32</inkml:trace>
  <inkml:trace contextRef="#ctx0" brushRef="#br0" timeOffset="-212623.67">18239 14164 0,'0'0'0,"17"0"16,-17 18-1,18-1-15,-18 1 16,0 0 0,18-1-16,-18 36 15,-18 0 17,18-35-17,18-18 1,-1-18-1,18-35 1,-17-35 0,0 53-1,-18 17-15,17-17 16,-34 35 15</inkml:trace>
  <inkml:trace contextRef="#ctx0" brushRef="#br0" timeOffset="-212190.47">18450 14164 0,'18'-18'16,"-36"36"-16,54-36 0,-36 1 15,17 17 1,18 17-1,-35 1 1,0 0-16,-17 17 16,-36 18-1,18 0 1,17-18 0,18-53 15,18-34-16,-1-1 1,1 17 0,-18 19-1,18 17 1,-18 17 0,17 19-1,-17 17 1,-17-1-1,17-34-15,-18 35 16,18-35-16</inkml:trace>
  <inkml:trace contextRef="#ctx0" brushRef="#br0" timeOffset="-212040.75">18433 14305 0,'-18'-17'16,"36"-1"0,-1 18-16,1-18 15</inkml:trace>
  <inkml:trace contextRef="#ctx0" brushRef="#br0" timeOffset="-211273.15">18856 13705 0,'0'0'16,"0"-17"-16,0-1 15,0 36 17,0-1-32,0 1 15,0 17-15,-18 71 16,18-18-1,0 18 1,18-35 15,-18-36-15,0-53 0,0-35-1,0-88 1,18-35-1,-1 52 1,1 72 0,17 16-1,18 36 1,0 53 0,-35 0-1,-1 35 1,-70-17-1,-35-1 17,18-34-17,34-19-15,-17 1 16</inkml:trace>
  <inkml:trace contextRef="#ctx0" brushRef="#br0" timeOffset="-210821.81">19138 13723 0,'0'0'0,"18"-18"0,17 1 15,-17-1-15,17 0 16,-17 18 0,-36 36-1,-17 34 1,-18 54-1,18-54 1,35 19 15,0-37-15,0-69 0,35-71-1,-18-1 1,1-52-1,0 35 1,-1 89 0,-17 34-1,0 1-15,18 35 16,-18 71 0,18-19-1,17 1 1,-17-71-1,-18-17 1</inkml:trace>
  <inkml:trace contextRef="#ctx0" brushRef="#br0" timeOffset="-210655.25">19032 14005 0,'0'0'0,"-35"18"15,17-18-15,1 0 16,70 0 0,53-18-1,-71 18-15</inkml:trace>
  <inkml:trace contextRef="#ctx0" brushRef="#br0" timeOffset="-209570.52">17992 14852 0,'0'-18'31,"0"1"1,17 17-32,-17-18 15,0 0 1,0 1-1,18 17 1,-18 17 15,0 1-31,0 53 16,0-19 0,0-16-16,0 17 15,18 0 1,-18-18 15</inkml:trace>
  <inkml:trace contextRef="#ctx0" brushRef="#br0" timeOffset="-209351.22">17868 15152 0,'-17'0'0,"34"0"0,-17 0 32,18-18-17,-1 18-15,1-17 16,0 17-16,17-18 16,18 18-1,0-35 1</inkml:trace>
  <inkml:trace contextRef="#ctx0" brushRef="#br0" timeOffset="-209135.45">18062 14728 0,'-17'0'0,"34"0"0,-34-17 16,34 17 15,1 0-31,0-18 16,34 18 0</inkml:trace>
  <inkml:trace contextRef="#ctx0" brushRef="#br0" timeOffset="-208753.07">18133 14817 0,'17'-18'15,"1"18"1,-18 18-1,-18 17 1,18-17-16,-35 34 16,35-34-16,-17 35 15,-1-35-15,18 17 16,18 0 0,-1-35-1,36-53 1,0-35 15,-35-18-15,-18 53-1,-18 36 1,-17 52 0,17-17-16</inkml:trace>
  <inkml:trace contextRef="#ctx0" brushRef="#br0" timeOffset="-208384.4">18309 14870 0,'18'-18'16,"-18"0"15,0 36-16,0 0 1,0-1 0,0 1-16,0 17 15,0 18 1,-18 0 0,18-35-1,18-18 1,17-36-1,18-52 1,-18 0 0,1 53-1,-36 17-15,-36 53 32</inkml:trace>
  <inkml:trace contextRef="#ctx0" brushRef="#br0" timeOffset="-207952.43">18521 14852 0,'17'-18'16,"-34"36"-16,34-53 0,1 35 15,0 0-15,-18 17 31,-18 19-15,0-19-16,-17 36 16,18-35-16,-1 17 15,-17 18 1,35-35 0,-18-36 15,18 0-16,35-52 1,1-36 0,-1 53-1,0 35 1,-35 54 0,0 17-1,0 17 1,0 1-1</inkml:trace>
  <inkml:trace contextRef="#ctx0" brushRef="#br0" timeOffset="-207768.83">18415 14975 0,'-18'0'0,"36"0"0,-18-17 32,18 17-32,-1 0 15,54-18 1,-36 0-16</inkml:trace>
  <inkml:trace contextRef="#ctx0" brushRef="#br0" timeOffset="-206999.83">19015 14834 0,'0'0'0,"0"-17"16,0-1-1,17 18 17,-17 18-32,0-1 15,0 36 1,0 18-1,0-18 1,0-18 0,18-35 15,-18-18-31,18-17 16,-1 17-1,1-35 1,-18 18-16,18 0 15,-36-18 1,-17 53 0,17 0-1,0 0-15,1 0 16,17 18 0</inkml:trace>
  <inkml:trace contextRef="#ctx0" brushRef="#br0" timeOffset="-206567.58">19191 14781 0,'0'-17'0,"0"34"0,0-52 15,-18 35 1,1 0 0,-18 0-1,17-18 1,18 1-1,35-1 1,-17 18 0,-1 0-16,19 0 15,-19 0-15,19 18 32,-36-1-32,0 36 15,-18 18 1,-53-1-1,36-34 1,-35-19 0</inkml:trace>
  <inkml:trace contextRef="#ctx0" brushRef="#br0" timeOffset="-206064.26">19332 14711 0,'18'-18'0,"-36"36"0,54-53 16,-19 17-16,-17 0 15,18 18 1,-18 18 0,-18 0-1,18-1-15,-35 36 16,35-18-16,-35 18 16,17 18-1,18-36 1,18-70-1,-1 0 1,1-71 0,17-18-1,-17 18 1,17 71 15,-35 70-15,18 71-1,-18 0 1,0-18 0</inkml:trace>
  <inkml:trace contextRef="#ctx0" brushRef="#br0" timeOffset="-205883.57">19297 14870 0,'0'0'16,"0"-18"15,18 0-31,-1 18 0,1 0 16,0-17-16</inkml:trace>
  <inkml:trace contextRef="#ctx0" brushRef="#br0" timeOffset="-203063.93">11553 14817 0,'0'0'16,"-17"0"-1,-1 0 1,1 0-1,-1 17 1,0-17-16,18 18 16,36-18 15,52-53-15,0 0-1,-17 35-15,70-70 16,123-35-1,18-18 17,-35 35-17,-53 35 1,-141 36 0,-35 35-1,-71 0 1,-53 35-1,53-35 1,36 18-16</inkml:trace>
  <inkml:trace contextRef="#ctx0" brushRef="#br0" timeOffset="-202462.63">11765 14270 0,'-17'0'0,"17"-18"16,0 1 15,0-1-31,17 18 31,1 0 0,-18 18-15,35-1-16,-17 1 16,35 17-1,88 36 1,35 35 0,-70-36-1,-36-52-15,36 52 16,53 1-1,0-18 1,-53-36 0,-71-17-1,-35-17 1,-18 17 0,-17-18-1,-18 18 1,35 0-1,1 0-15</inkml:trace>
  <inkml:trace contextRef="#ctx0" brushRef="#br0" timeOffset="-188230.83">11307 13353 0,'0'0'0,"17"-18"0,1 18 16,-1 0 0,-17-18-1,-17 18 32,-1 18-31,1 0-1,-1-1-15,0 1 16,-17 35 0,-18 70-1,18 1 1,35-18 0,0-71-1,35 18 1,36-53-1,-1-53 1,-17-18 0,-53 36-16,18-106 15,-54 35 1,-16 36 0,-1 70-1,17 35 1</inkml:trace>
  <inkml:trace contextRef="#ctx0" brushRef="#br0" timeOffset="-187863.06">11518 13723 0,'-17'0'0,"34"0"0,-34-18 0,-1 18 16,0-35-1,18 0 1,0 0 0,18 35-16,0-18 15,-1 18-15,18 18 16,54 34-1,17 19 17,-71-18-17,-18-35-15,-17 35 16,0-18 0,-35-18-1,0-34-15</inkml:trace>
  <inkml:trace contextRef="#ctx0" brushRef="#br0" timeOffset="-187678.55">11677 13758 0,'0'0'0,"0"-17"0,0-36 16,0 0-1,0 35 1,-18 53 15,-35 18-15,36-17-16,-36 34 15,-18 18 1,36-17 0</inkml:trace>
  <inkml:trace contextRef="#ctx0" brushRef="#br0" timeOffset="-187313.26">11906 13441 0,'0'-35'16,"0"70"-16,0-88 0,0 35 15,0-17-15,18 0 31,-18 17-15,18 18 0,-18 35-1,0 71 1,0-18 0,-18-35-16,0 53 15,-17 18 1,0-36-1,17-35 1</inkml:trace>
  <inkml:trace contextRef="#ctx0" brushRef="#br0" timeOffset="-186876.65">12136 13529 0,'0'-18'0,"0"36"0,0-71 0,17 35 15,-17 1-15,0-1 16,0-35 0,-17 53-1,-19 18 1,1 70-1,17 0 1,1 18 0,17 0-1,35-53 1,0-53 0,53-53-1,-17-71 1,-36-52 15,-35 17-15,-35 124-1,-36 53 1,-34 88 0,52-1-1</inkml:trace>
  <inkml:trace contextRef="#ctx0" brushRef="#br0" timeOffset="-186395.18">12647 13494 0,'0'-36'15,"0"72"-15,18-89 0,-18 35 0,0 1 16,0-1 0,0-17-1,-36 17 1,1 18 0,0 18-1,-18 52 1,-18 36-1,36 17 1,17-17 0,54-53-1,17-35 1,53-36 0,-1-70-1,-52-18 16,-35 53-31,-18-70 16,-53-1 0,-53 142-1,-17 88 1,105-53-16</inkml:trace>
  <inkml:trace contextRef="#ctx0" brushRef="#br0" timeOffset="-185992.91">13053 13547 0,'0'-18'15,"0"36"-15,0-54 0,0 19 16,0-1-16,0 0 15,0-34 1,-18 34 0,-17 18-1,-18 70 1,35-34-16,-17 70 16,0 35-1,52-35 1,19-54-1,34-52 1,1-35 0,-54-88-1,-34 34 1,-1 37-16,-52-1 16,-89 53-1</inkml:trace>
  <inkml:trace contextRef="#ctx0" brushRef="#br0" timeOffset="-173263.33">18168 13617 0,'-18'0'15,"18"-17"1,-17 17-16,17-18 0,-35 0 15,-1 1 17,19-19-17,-1 1 1,18 17 0,0 1-16,18-18 15,-1-1 1,36 1-1,18 0 1,-18-1 0,0 19-16,35-18 15,53-36 1,0 36 0,-35 17-1,-53 18 1,35 53-1,35 0 17,-34 17-17,-1-34 1,-53-36 0,-17 0-16,-1 17 15,1 19 1,-18 17-1,0-1 1,0 19 0,0-53-1,-35-36 1,17 0-16</inkml:trace>
  <inkml:trace contextRef="#ctx0" brushRef="#br0" timeOffset="-172679.58">18909 13317 0,'18'0'0,"-36"0"0,36-17 16,-1-1-16,-17 0 15,18 1 1,-1 34 15,1 1-15,17 17-1,-17-35 1,53 36 0,-54-36-1,18 35 1,1-17 0,-19-1-1,1 1-15,35-18 16,18-18-1,-19-52 1,1-36 0,-35 35-1,-18 36 1,0 53 15,-18 17-15,18-17-1,0-1-15,0 18 32</inkml:trace>
  <inkml:trace contextRef="#ctx0" brushRef="#br0" timeOffset="-162966.68">19121 14217 0,'-18'-35'31,"18"17"-15,-18 18 0,18-18-1,-17 18 1,-1 0-16,0 0 15,-35 36 1,1 17 0,16-18-1,19-17-15,-1 34 16,18 1 0,35-35 15,18-18-16,0-18 1,-35 1-16,35-1 16,0-52-1,-53 34 1,-18 19 0,-17-1-16,-1 18 15,1 0-15,-18 0 16,18 18-1</inkml:trace>
  <inkml:trace contextRef="#ctx0" brushRef="#br0" timeOffset="-162502.48">19244 14235 0,'0'0'0,"-18"0"16,18-18 15,18 18-15,-18 18-1,18-18 1,-18 17-1,35 1 1,0 0 0,-17-1-1,0 1-15,-18-1 16</inkml:trace>
  <inkml:trace contextRef="#ctx0" brushRef="#br0" timeOffset="-162301.74">19350 14252 0,'0'0'0,"18"-17"16,-1-1 0,-34 36-1,-19 17 16,1 0-15,0-17-16,-1 35 16,1-18-16</inkml:trace>
  <inkml:trace contextRef="#ctx0" brushRef="#br0" timeOffset="-159698.75">19667 14093 0,'0'18'62,"0"0"-46,0-1-1,0 1-15,18 0 0,-18-1 16,35 36 0,-17 18-1,-18-18 1,0-36-16,0 19 15,-18-1 1</inkml:trace>
  <inkml:trace contextRef="#ctx0" brushRef="#br0" timeOffset="-159198.99">20002 14288 0,'0'0'16,"0"-18"-16,-17 0 0,17 1 15,0-1 1,-18 36 46,1-18-62,17 17 0,-71 19 32,18 34-17,18-17 1,35-18-16,0 1 15,35-1 1,18-53 0,53-35-1,-53 0 1,-36 18-16,1-18 16,-36 0-1,-70 53 1,-18 18-1,71 0 1</inkml:trace>
  <inkml:trace contextRef="#ctx0" brushRef="#br0" timeOffset="-158831.98">20285 14393 0,'0'-17'16,"0"34"-16,0-52 0,0 17 0,-18 1 15,0-1 1,1 18 0,-1 35-1,1-17-15,-1 35 16,0-35-16,18 35 15,0 17 1,53-35 0,18-35-1,17-70 17,-53-36-17,-88 0 1,-123 53-1,88 53-15</inkml:trace>
  <inkml:trace contextRef="#ctx0" brushRef="#br0" timeOffset="-156963">19685 14058 0,'-18'-17'0,"36"34"0,-53-34 16,17 17 0,36 0 30,-1 0-14,1 0-17,0 0 1,17 0-16,71 0 16,0 0-1,-71 0 1,-18 0-1,-34 0-15</inkml:trace>
  <inkml:trace contextRef="#ctx0" brushRef="#br0" timeOffset="-156462.12">19597 14129 0,'0'-18'31,"17"0"-31,-17 1 16,18 17-16,-18-18 16,-18 53 15,-17 36-15,18-18-1,-1-35-15,18 35 16,0 17 15,-18-52-15,36-36 15,0 0-31,17 1 16,35-18-1,-17 35 1,-17 35-1,-19-18-15,18 36 16,-17-17-16,0 34 16,17 36-1,-70-53 1,-18-35 0,-88-18-1,17-18 1,107 0-1</inkml:trace>
  <inkml:trace contextRef="#ctx0" brushRef="#br0" timeOffset="-155895.3">20761 14411 0,'0'-18'0,"0"36"0,0-53 0,18 17 16,-18 0-16,0-17 16,0 18-1,-18-19 1,-17 36-1,-1 18 1,-16 17 0,34 0-16,-17 18 15,-18 18 1,53-18 0,17-18-1,19-35 1,34-35 15,-17-36-15,-71-17-1,-87 35 1,-19 53 0</inkml:trace>
  <inkml:trace contextRef="#ctx0" brushRef="#br0" timeOffset="-153842.47">21908 15275 0,'35'-17'15,"-70"34"-15,70-87 0,-35 34 0,0-16 16,-71-72-16,-35 71 31,71 35-31,17 36 16,1 106-1,70 87 1,0 107 0,0-54-1,-36-123-15,1 106 16,35 89 0,-18-142-1,18-124 1</inkml:trace>
  <inkml:trace contextRef="#ctx0" brushRef="#br0" timeOffset="-153174.9">22190 15222 0,'-18'-35'0,"36"70"15,-36-105-15,18 35 0,0-1 0,18-17 16,17-70 0,18 17-1,0 71 1,70-18-1,142 0 1,123 0 0,-106 35-1,71-17 17,-141 53-17,-124 17 1,-53 18-1,0-18 1,54 71 0,-1 17-1,-35 36 1,-53 0 0,-36 141-1,36 35 1,89-35-1,69-88 1,-69-142 0,-37 1-1,-140-71 17,-123 0-17,-1 17 1,-229 19-1,-35 16 1,70 19 0,230-36-16</inkml:trace>
  <inkml:trace contextRef="#ctx0" brushRef="#br0" timeOffset="-152541.72">22737 14429 0,'-18'-18'0,"36"36"16,-36-54-16,0 19 0,18-19 16,-35 1-1,-18-35 1,18 34-16,-36 36 31,-17 71-15,35 35-1,53-36 1,0-34-16,53 52 16,35 0-1,36-70 1,-54-54 0,-34 1-16,16-53 15,-34 35-15,-18-71 16,-35-34-1,-71 87 1,35 71 0,36 18-16</inkml:trace>
  <inkml:trace contextRef="#ctx0" brushRef="#br0" timeOffset="-152224.78">23072 14358 0,'17'-18'0,"-34"36"0,34-53 15,-17 17-15,18 1 16,0 17-1,-1 0-15,36 0 16,35 17 0,1 18-1,-54 18 17,-35-17-17</inkml:trace>
  <inkml:trace contextRef="#ctx0" brushRef="#br0" timeOffset="-152091.43">23372 14340 0,'-18'-17'0,"36"34"16,-54-52-16,19 18 15,-1 17-15,-17 0 16,-53 88 0,-1 53-1,36-35 1,53-53-16</inkml:trace>
  <inkml:trace contextRef="#ctx0" brushRef="#br0" timeOffset="-151790.28">23495 14146 0,'0'-17'0,"0"34"0,18-34 16,-18-1-16,0 0 16,17 18 15,19-17-16,87-18 1,-35-1 0,-35 1-1,-18 17-15</inkml:trace>
  <inkml:trace contextRef="#ctx0" brushRef="#br0" timeOffset="-151370.95">23566 14005 0,'0'0'0,"0"18"0,17 0 31,-17-1-15,0 1-16,0 17 16,18-17-16,-18 35 15,0 0 1,-18 0-1,1-53 1,-1 0 15,18-18-15,18-17 0,34 17-1,1 18 1,-17 0-16,52 18 15,35 52 1,-17 1 0,-106-1-1,-35-17 1,0-18-16,-54 1 16,-16-19-1</inkml:trace>
  <inkml:trace contextRef="#ctx0" brushRef="#br0" timeOffset="-150937.52">24183 14199 0,'18'-17'0,"-36"34"0,53-52 15,-35 17 1,0 1 0,-35 17-1,-53 35 1,17 18 0,36 0-1,17-35-15,18 52 16,53 1-1,53-18 1,35-53 15,-70-36-15,-36 1-16,-17-18 16,-89-70-1,-35 34 1,-17 72-1,52 52 1,54 18 0</inkml:trace>
  <inkml:trace contextRef="#ctx0" brushRef="#br0" timeOffset="-150505.25">24571 14111 0,'18'-18'0,"-36"36"0,36-53 16,-18 17-16,17 1 31,-34 34 0,-1-17-31,-17 35 16,-18 54 0,35-19-1,1-34-15,52 69 16,18-52 0,53-17-1,-18-72 1,-35-52-1,-53 18 1,-36-36 15,-17 35-15,-35 106 0,35 36-16</inkml:trace>
  <inkml:trace contextRef="#ctx0" brushRef="#br0" timeOffset="-149922.03">25171 14217 0,'17'-18'16,"-17"1"-16,0-1 0,18 0 16,-18-17-1,-18 35 1,-35 0 0,36 18-1,-36 35 1,18 0-1,35 17 17,0-17-17,17-18 1,18-17 0,36-71-1,17-17 1,-70-1-1,-18 36-15,-35-18 16,-1 35-16,-52 0 16,35 36-16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10:27:59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27058 7461 0,'0'-17'16,"0"34"-16,18-34 15,-18 34-15,-18-17 16,18 36-1,0 16 1,18-34-16,17 53 16,18 70-1,-53 53 17,-35 70-17,-18-52 1,35-89-16,-35 124 15,18 159 1,35 35 0,18-106-1,-1-176-15,-17 194 16,0 176 0,-35-18-1,0 19 1,35 16-1,0-193 1,-18 141 0,-53-35 15,-17-36-15,35-70-1,18-142 1,17 1-1</inkml:trace>
  <inkml:trace contextRef="#ctx0" brushRef="#br0" timeOffset="1282.2">26705 8079 0,'0'-18'0,"0"36"0,-17-54 0,17 1 16,0 17-16,0 1 16,-18-54-1,18 18 1,35 18-1,-17 17-15,35-17 16,141-18 0,141 18-1,-53 17 1,-105 1-16,158-1 16,229-35-1,-52 18 1,-124 0-1,-229-1 1,-18 1 0,-71 0 15,-35-1-15,1 36-1,17 36 1,-36-19-16,36 72 15,0 69 1,-35 54 0,-18-36-1,-53 195 1,0 105 0,18 88-1,52 71 1,89 36-1,-35-213 17,-36-246-32,36 211 15,-36 159 1,-53-70 0,-35-212-1,18-177-15,-53 89 16,35-124-16,-35 36 15,-18-19 1,71-69-16,-54 52 16,19 0-1,52-53-15,1 1 16,-19 17 0,-17-18-1,0-17 1,-52 17 15,-54 18-31,18 0 31,53-36-31,-159 19 16,105-19-16,-210 1 16,-301-1-1,-88-17 1,265 18-1,264-18-15,-140 18 16,210-18-16,37 0 0</inkml:trace>
  <inkml:trace contextRef="#ctx0" brushRef="#br0" timeOffset="2349.64">26864 11712 0,'-18'-17'16,"36"34"-16,-53-34 0,17 17 0,0 0 15,1 0 1,-18 0 0,35 17 15,17-17-31,1 18 15,-1 0 1,19-1 0,-1 1-1,71-1 1,123 1 0,89-18-1,-71 0 1,158 18-1,54-1 17,0-17-17,-89 0 1,-158 0 0,-124-17-16,53 17 15,35-18 1,-70 0-1,-35 1 1,-54 17-16,36 0 16,35 0-1,-17 17 1,-53-17 0,-54 0-1</inkml:trace>
  <inkml:trace contextRef="#ctx0" brushRef="#br0" timeOffset="4652.46">24024 9225 0,'18'-35'0,"-36"70"0,53-88 0,-17 0 15,35-53 1,-35 71 0,-36 88 15,0-18-31,-17 71 16,17 53-1,1 0 16,17-36-15,0-88-16</inkml:trace>
  <inkml:trace contextRef="#ctx0" brushRef="#br0" timeOffset="4968.95">24553 9190 0,'0'0'0,"89"-88"16,-37-1-1,-69 89 1,-71 53 0,-53 18-1,-18 35 1,71-53 0,35 0-1,35-18 16,124 0 1,-89-35-17,107 53 1,-53-18 0,-36 1-16,18-1 15</inkml:trace>
  <inkml:trace contextRef="#ctx0" brushRef="#br0" timeOffset="5286.09">24906 9172 0,'18'-17'16,"-36"34"-16,53-52 0,-17 35 0,0-18 15,-18 36 16,0 35 1,0 17-17,0-34-15,0 34 16,0 36 0,0-35-1,17-36 1,71-53-1,18-70 1,-53 70 0</inkml:trace>
  <inkml:trace contextRef="#ctx0" brushRef="#br0" timeOffset="5454.62">24853 9278 0,'-17'0'0,"34"0"0,-34-18 16,34 18 0,1-17-16,35-18 15,-18 17-15,36-17 16,34-18 0</inkml:trace>
  <inkml:trace contextRef="#ctx0" brushRef="#br0" timeOffset="5636.51">25065 8961 0,'35'-18'32,"-17"0"-32,17 18 15,18-35-15,35 17 31,-70 18-31</inkml:trace>
  <inkml:trace contextRef="#ctx0" brushRef="#br0" timeOffset="6237.27">25347 9172 0,'18'0'0,"-36"0"0,53 0 0,-35-17 16,0 34 15,0 1-31,0 52 16,-17 36 0,17-35 15,0-54-16,-18 1-15,0-71 32,1-53-17,-1 18 1,18 35-16,-17-35 16,17 35-16,17 0 15,-17 18-15,53 17 16,18 18-1,17 36 1,-53 16 0,-35 37-1,-53-1 17,-53 0-17,36-53 1,35-17-1,35 0 1,17-36 0,1 0-1,-1 18-15,36 0 16,18 18 0,17 17-1,-35 1 1</inkml:trace>
  <inkml:trace contextRef="#ctx0" brushRef="#br0" timeOffset="6822.19">25594 9084 0,'18'-18'0,"-36"36"0,36-53 0,-1 35 16,-17-18-16,18 0 15,0 36 1,-1 0 0,1-1-16,0 54 15,-1 35 1,-17 0 0,-17-36-1,-1-52 1,0-36-1,1-52 1,-1-71 0,0 17-1,1 1 1,17 70 15,35 70-15,36 54-1,-19-1 1,19 36 0,-36 0-1,1-53 1,16-53 0,-16-18-1,-1-87 1,-35-37-1,-18-16 1,-17 87 0,17 89-1,18-1 1</inkml:trace>
  <inkml:trace contextRef="#ctx0" brushRef="#br0" timeOffset="7137.81">26158 8943 0,'0'0'0,"18"-18"0,-18-17 16,18 0 0,-1 17-1,1 89 1,-18 34-1,0-16 1,0 17 0,18-18-1,35-35 17,-1-53-17,-16 0-15,34-36 16,1-17-1,-71 36-15</inkml:trace>
  <inkml:trace contextRef="#ctx0" brushRef="#br0" timeOffset="7305.38">26123 9190 0,'0'0'0,"-17"0"0,34-18 16,36 1-1,53-54 1,0 18 0,-71 35-1</inkml:trace>
  <inkml:trace contextRef="#ctx0" brushRef="#br0" timeOffset="7488.63">26264 8837 0,'53'-35'15,"-35"17"-15,35-35 16,17 18 0,-34 17-16,17-17 15,-36 17-15</inkml:trace>
  <inkml:trace contextRef="#ctx0" brushRef="#br0" timeOffset="7855.62">26476 8819 0,'35'-35'15,"-35"18"1,18-1-1,0 18-15,-1 53 32,-52 70-17,17-35 1,1-35-16,-1 36 16,18 16-1,35-52 1,18-35-1,35-53 1,-35-1 15,-35 19-31,35-18 16,-18-1 0,-17 19-1</inkml:trace>
  <inkml:trace contextRef="#ctx0" brushRef="#br0" timeOffset="12209.91">30286 6914 0,'0'-17'16,"18"-1"15,-1 18-31,1 0 16,35-17 0,53 52-1,-1 0 1,-34 18-1,-36-18-15,18 18 16,18 35 0,-36-17-1,0-18 1,-17-36 0</inkml:trace>
  <inkml:trace contextRef="#ctx0" brushRef="#br0" timeOffset="12510.63">30939 6879 0,'17'-17'16,"-34"34"-16,34-52 0,-17 17 0,18 18 15,-18-35-15,-18 35 31,18 18-31,-17 17 16,-54 53 0,-17 36-1,17-36 1,36-35-16,-18 17 16,18 18 15,17-52-16,18-19-15</inkml:trace>
  <inkml:trace contextRef="#ctx0" brushRef="#br0" timeOffset="13565.88">30833 11254 0,'0'0'15,"0"-18"-15,0 0 16,17 36 62,1-18-78,-18 18 16,18-1-16,-1 1 15,36 17-15,-35-17 16,35 35-1,35 35 1,-17 0 0,-36-35-1,0-18 1</inkml:trace>
  <inkml:trace contextRef="#ctx0" brushRef="#br0" timeOffset="14145.51">31485 11095 0,'0'-18'16,"0"36"-16,18-53 0,-18 17 15,0 0-15,0-35 16,0 18 0,0 0-1,-18 35 1,18 17-1,-17 36 1,-36 36 0,-18 52-1,1 17 17,17-69-17,18 69 1,-18-16-1,17-1 1,1 17 0,17-69-1,1-1 1,17-53 0,0-17-1,0-36 1,-18-17-1,1 35-15</inkml:trace>
  <inkml:trace contextRef="#ctx0" brushRef="#br0" timeOffset="14896.71">30956 11201 0,'0'0'16,"18"0"15,0 17 16,-1 1-31,1-18-1,-1 18-15,-17-1 16,18-17-16,35 53 16,-35 0-1,17 18 1,0 34 0,-17-34-1,-1-36-15,19 36 16,-1-36-1,-17-35 1</inkml:trace>
  <inkml:trace contextRef="#ctx0" brushRef="#br0" timeOffset="15363.89">31327 11148 0,'17'-18'16,"-34"36"-16,34-54 0,1 19 15,-18-18-15,0 17 0,18-17 16,-18-1-1,0 19 1,0 34 15,0 19-15,0-1 0,0-17-1,-18 52 1,-17 1-1,-1 17 1,-17 35 0,18 18-1,18-52 1,-1-36-16,-17 52 16,-1 54-1,19-106-15</inkml:trace>
  <inkml:trace contextRef="#ctx0" brushRef="#br0" timeOffset="47485.28">11730 9754 0,'35'-17'0,"-70"34"0,105-52 16,-52 35-16,0-18 0,-1 1 16,1-1-1,0 18 1,-18 53-1,-53 106 1,17 0 0,1-71-16,-35 141 15,-36 212 1,-18 88 0,1 71-1,-1-194 1,-34 246-1,-1 54 17,18-1-17,17-140 1,36-283 0,53-159-16,-36 72 15,-17-19 1</inkml:trace>
  <inkml:trace contextRef="#ctx0" brushRef="#br0" timeOffset="48584.23">11712 9454 0,'18'0'15,"-36"0"-15,54-17 0,-19 17 16,18-18-16,36 1 16,17-19-1,-35 19-15,88-1 16,141-17 0,142-1-1,-89 36 1,194-17-1,-106-1 1,-193 18 0,-124 0-1,-89 18 1,1 35 0,-18 53-1,-18 35 1,18-53-1,-35 123-15,-53 213 32,52-248-32,-16 177 15,16 247 1,54-142 0,17-228-16,18 228 15,0 265 1,-71-70-1,-87-124 1,-19-247 0,53-158-16,-52 70 15,-18-18 1,35-70 0,71-35-1,-36-1 16,1-52-15,-54 35 0,-70-35-1,53-1 1,71 1-16,-72-1 16,-122 36-1,-124 0 1,-230-17-1,89-1 1,-282-53 0,158-105-1,318-124 1</inkml:trace>
  <inkml:trace contextRef="#ctx0" brushRef="#br0" timeOffset="49267.97">11236 12294 0,'0'0'0,"-18"0"16,1 0-16,-19 18 16,36 0-1,36-1 1,140 1-1,159 17 17,0-17-17,-158-1-15,440 36 16,-229 0 0,-194-35-16,106 17 15,-53 0 1,-247-17-1,-88-36 1</inkml:trace>
  <inkml:trace contextRef="#ctx0" brushRef="#br0" timeOffset="50352.84">15593 9313 0,'-18'-17'15,"36"34"-15,-36-70 0,1 36 16,17-18-16,-18-1 0,18 19 16,-53-19-1,-18 72 1,-17 52 0,35 35-1,53-35 1,71 18-1,88-53 1,17-106 0,-53-70-1,-123 17 1,-35 71 0,-71-36-16,-52 36 15</inkml:trace>
  <inkml:trace contextRef="#ctx0" brushRef="#br0" timeOffset="51137.06">15452 12594 0,'17'0'15,"-34"0"-15,34-17 0,-17-1 16,0 0-16,0-52 15,0 52 1,-17 18 0,-36 0-1,-53 35 1,-18-17 15,72-18-31,-37 0 16,-17-18-1,89-52 1,70-36 0,53 18-1,-18 52 1,88 54 0,-52 70-1,-89 18 1,-53-35-16,-52 35 15,17-36-15,-71 18 16,-52 18 0,70-35-1,106-54 1,53-17 0,71 0 15,52-17-16,-106-1-15</inkml:trace>
  <inkml:trace contextRef="#ctx0" brushRef="#br0" timeOffset="51654.8">16175 12241 0,'17'-35'16,"-34"70"-16,34-105 0,-17 35 0,-17-36 15,-1 53-15,1-17 16,-19 53 0,-34 17-1,-89 177 17,106-107-17,0 54 1,71-35-1,-1-71 1,36 0 0,18-71-1,-1-35 1,-34-18 0,-19 36-16,19-53 15,-19 53-15,19-18 16,34 35-1,18 36 1,1 70 0,-72-17-1,-52 52 17,-71 0-17,35-52-15,1 0 31,88-71-15</inkml:trace>
  <inkml:trace contextRef="#ctx0" brushRef="#br0" timeOffset="52305.86">16757 12241 0,'0'-35'15,"0"70"-15,0-88 0,-18 36 0,-17-1 16,17 18-16,-17 18 16,35 88-1,18 70 17,-18-52-17,0 17 1,0-106-16,0 0 15,-18-17 1,18-89 0,0-52-1,0-1 1,0 71-16,0-70 16,18-36-1,17 53 1,0 71-1,71 17 1,18 36 0,-54 35-1,-52-18 1,-18 106 0,-71-35-1,-52 35 1,-1-35-1,54-71 1,70-17 0,17-18-1,54 0 1,-18 18 0,-18-18-16,36 70 15,-54-34 1,-17 52-1,-70-18 1,-18-52 0,17 0-1,-70-18-15</inkml:trace>
  <inkml:trace contextRef="#ctx0" brushRef="#br0" timeOffset="54723.53">15681 10301 0,'0'0'15,"0"-18"-15,-18 18 16,18-17-16,0-1 15,18 18 48,0 0-47,-1 0-1,1 0 1,0 0-1,-18-17-15,17 17 16,1 0 0,-1 0-16,1 0 31,-18 17 94,0 1-94,0-1 16,18-17-16,-18 18-31,0 0 16,-18-1 0,0 1-1</inkml:trace>
  <inkml:trace contextRef="#ctx0" brushRef="#br0" timeOffset="56275.23">15646 10160 0,'-18'-18'0,"18"36"62,-18 0-62,18-1 16,-17 19-16,17-1 16,-18 71-1,53 17 1,18-70-1,0-35-15,106-18 16,-53-18 0,53-88-1,-107-17 1,-69-1 0,-36 89-1,35 35 1,-35 18-1,18 70 1,35-71-16</inkml:trace>
  <inkml:trace contextRef="#ctx0" brushRef="#br0" timeOffset="56579.01">16439 10407 0,'0'0'0,"53"-18"0,36-35 15,-1-35 1,-88 35-1,-36-17 1,-34 70 0,-1 53-1,54 17 1,34-17 0,54 53-1,17-18 1,0 18 15,-70-53-15,-36 0-1,-88-36 1,1-17 0</inkml:trace>
  <inkml:trace contextRef="#ctx0" brushRef="#br0" timeOffset="57393.71">17004 10372 0,'-71'-18'32,"54"0"-32,-1 18 15,0 0-15,18 36 31,18-1-31,53 18 32,52-18-17,-17-52 1,-53-19 0,-36 19-16,-17-36 15,-70-18 1,-36 53-1,0 89 1,36 53 0,70-54-1,88 36 1,53-36 0,0-70-1,-35-52 16,-71-1-15,-17-88 0,17-18-1,18 71 1,0 52 0,18 36-1,-36 53 1,-70 35-1,-18 1 1,-71 52 0,71 0 15,53-71-31,53-17 16,35-35-1,53-71 1,1-53 15,-37 18-15,-69 53-1,-19 35 1,-34 53 0,-19 17-1,19 1 1,17-36-16,0 36 15,0-19 1</inkml:trace>
  <inkml:trace contextRef="#ctx0" brushRef="#br0" timeOffset="58444.21">11165 13741 0,'-35'0'15,"70"0"-15,-88 0 0,18 0 16,0 0 0,0 0-1,17 0 1,53-18-1,18 18 1,-35-18-16,52 18 16,-34-17-16,70 17 15,105 0 1,107 35 0,70 0 15,-88 1-16,-142-36-15,195 35 16,141 18 0,-71-18-1,-105 0 1,-177-35 0,-35-17-1,-89-1 1,-17 0-1,-17 18 32,-1 0-47,1 0 16</inkml:trace>
  <inkml:trace contextRef="#ctx0" brushRef="#br0" timeOffset="59612.78">14393 13388 0,'0'0'0,"0"-18"16,-17 1-1,17-1 1,17 0-1,1 18 1,53-17 0,70-1-1,-36 18 1,-52 0-16,18 0 16,-36 18-1</inkml:trace>
  <inkml:trace contextRef="#ctx0" brushRef="#br0" timeOffset="60047.05">14517 13406 0,'0'0'16,"-18"0"-16,1 0 0,-1 0 16,36 17 30,-18 1-30,17-1 0,-17 1-16,18 17 15,-18-17-15,0 0 16,0-1-16,17-34 62,1 17-46,17-18 0,18 18-16,35 0 15,-52 0 1,52 18 0,-53-18-16,18 35 15,-35 35 1,-36-17-1,-52 0 1,-36-35 0,53-18-1</inkml:trace>
  <inkml:trace contextRef="#ctx0" brushRef="#br0" timeOffset="60447.57">15205 13476 0,'0'-18'0,"0"36"0,-18-53 15,0 35-15,18-18 16,-35 1 0,0 34-1,0 18 1,-1 54-1,36-1 1,0-53 0,18 18-1,35-53 1,17-35 0,-17-18-1,-17-71 1,-19 36-1,-70 71 1,-17 52 0,52 18 15,1 0-31</inkml:trace>
  <inkml:trace contextRef="#ctx0" brushRef="#br0" timeOffset="60797.25">15416 13600 0,'36'-18'16,"-72"36"-16,107-71 16,-71 35-16,18-17 15,-18-1 1,-36 54 0,-17 53-1,0-1 1,36 18-1,17-35 1,53 0 0,17-35 15,1-53-15,-18-1-1,-36 1-15,-17-36 16,0 54-16,-17-54 15,-36 36 1,0 35 0</inkml:trace>
  <inkml:trace contextRef="#ctx0" brushRef="#br0" timeOffset="61447.8">15857 13564 0,'0'-17'0,"0"34"0,0-52 16,0 17-16,0 1 16,0 34-1,0 19 1,-17 17-1,17-18-15,-18 35 16,-17 36 0,35-53-1,35-53 1,0-53 0,1 0-1,-19-70 1,1 17-1,-18 71 1,-18 35 15,1 70-15,17-17 0,17 18-1,19-18 1,-1-53-1,18-18 1,17-35 0,-34-53-1,-1 0 1,-18 71 0,-17 18-16,0 34 15,-17 18 1,-1 54-1,1 34 1,-1-52 0,18-1 15,0-52-31</inkml:trace>
  <inkml:trace contextRef="#ctx0" brushRef="#br0" timeOffset="62064.44">16439 13635 0,'0'0'0,"0"-35"16,0-1-1,-17 54 1,-1 52 0,18 1-1,0 17 1,0-52-1,0-19 1,18-34 0,-1-36 15,-17-18-15,18 36-16,-18-53 15,0-36 1,0 54-1,18 34 1,-1 36 0,1 0-16,17 0 15,18 36 1,0 34 0,-35 1-1,-18-54-15,0 36 16,-53 35-1,0-17 17,18-36-17,35 1 1,17-19 0,36 1-1,-18-1 1,-17 36-1,-36-35 1,-17 0-16,-18 17 16,-70 0-1,-1-35 1</inkml:trace>
  <inkml:trace contextRef="#ctx0" brushRef="#br0" timeOffset="63417.16">11748 12665 0,'-18'0'15,"36"0"-15,-54 0 0,19 0 0,-1-18 16,36 0 31,-1 1-32,1 17-15,17-18 16,-17 18 15,-1 0-31,-17 35 16,0 54 0,-52 16-1,-19 19 1,53 17-1,36-35 1,53 0 0,70-71-1,-18-53 1,-70 1 0,-18-19-1,-35 19 1,-35 17 15,0 35-15,17-17-16,0 35 15,1 35 1,34-18 0,19-17-1,-19-17 1,1 16-1,-53-16 1,-1 17 0,-16-36-1,16 1 1,-34-18 0,17-18-1,0-17 1,18 17 15,-1 18-15,19 0-16</inkml:trace>
  <inkml:trace contextRef="#ctx0" brushRef="#br0" timeOffset="65021.02">10707 14817 0,'0'-18'16,"-18"18"0,1 0-1,-1 0 1,18 18-1,18-18 17,-1-18-17,1 18-15,-1-18 16,19 18-16,17-17 16,70-1-1,53 0 16,89 18-15,-53 18 0,-89-18-16,265 53 15,-88-18 1,-141-17-16,176 35 16,177 0-1,-160-36 1,72-17-1,-160-17 1</inkml:trace>
  <inkml:trace contextRef="#ctx0" brushRef="#br0" timeOffset="66220">11112 14023 0,'0'0'0,"0"18"78,0-1-78,-17 18 16,17-17-16,0 0 16,0 70-1,-18-35 1,18-18-16,-17 18 16,17-18-16</inkml:trace>
  <inkml:trace contextRef="#ctx0" brushRef="#br0" timeOffset="66522.05">11042 14146 0,'0'-17'16,"18"-36"15,-18 35-31,17 18 15,1-17-15,35-1 16,17 0 0,1 36-1,-36 17 1,-17 36 0,-36 35-1,-52-18 1,-1-35-1,53-18-15,-35 0 16</inkml:trace>
  <inkml:trace contextRef="#ctx0" brushRef="#br0" timeOffset="67522.13">11518 14252 0,'0'0'16,"0"-17"-16,-17-1 15,-1 0 1,18 36 15,18-18-31,-1 18 16,1 17-1,-1-17 1,1-18 0,17-18-1,1-17 1,-36-18 0,-36 35 15,19 18-31,-54 18 15,18-1 1,18 36 0,35-35-16,0 17 15,35 18 1,18-35 0,-18-18-16,36 0 15,-53 0-15,52-36 16,1-16-1,-36-54 1,-35 53 0,0 35-16,0-35 15,18 71 17,-1-18-17,-17 17-15,18 19 16,0-19-16,-1 36 15,36 0 1,-35-35 0,35 0-1,-36-54 1,36 1 0,-17-36-1,-19 18 1,-17 36-1,0 34-15,-17 1 16,-1 53 0,53-18-1,53-36 17,-52-17-17,34-17 1,-35-19-1,-35 19 1,0 34 15,0 19-15,0-19-16,0 19 16,0-1-1,0-18 1,0-52 15</inkml:trace>
  <inkml:trace contextRef="#ctx0" brushRef="#br0" timeOffset="67638.25">12365 14129 0,'0'0'16,"0"-18"-16,0 36 31,0 17-16,35 0-15</inkml:trace>
  <inkml:trace contextRef="#ctx0" brushRef="#br0" timeOffset="67906.81">12788 14182 0,'18'-18'16,"-36"36"-16,36-54 0,-1 36 0,1-17 15,-18 34 17,0 1-32,18 0 15,-18 17 1,0-17 15,-18-1-15,0-17-16,-34 0 15,16 0-15,-52 0 16,35 0-16</inkml:trace>
  <inkml:trace contextRef="#ctx0" brushRef="#br0" timeOffset="74245.2">3193 9419 0,'17'-17'16,"-34"34"-16,52-70 0,-17 36 15,-1-1-15,18-17 16,-17 35 0,0 53-1,-1 88 1,19 17-1,34 142 1,-17-17 0,-18-142-1,-35-88-15,18 17 16,0-35 15,-36-52-15,-53-89-1,1-35 1,-18-141 0,17-1-1,71 54 1,35 123 0,-17 53-16,17-17 15,18 17 1,0 35-1,0 54 1,-53 87 0,-18 18-1,-70 88 1,-35-35 15,35-70-15,70-89-16</inkml:trace>
  <inkml:trace contextRef="#ctx0" brushRef="#br0" timeOffset="74646">3581 9807 0,'17'-17'15,"-34"34"-15,52-52 0,-17 0 0,-18 17 16,17 0-16,19-35 16,16 36-1,37 70 1,16 88 15,-52-18-15,-17-70-16,-19 53 15,-34 0 1,-19-53 0,1-53-1,-35-88 1,34-106 0,36-53-1,18 123 1,17 71-16,36 18 15,-36 53 1</inkml:trace>
  <inkml:trace contextRef="#ctx0" brushRef="#br0" timeOffset="75046.33">4480 9648 0,'0'0'0,"0"-35"0,-17 0 16,-1 17-16,0-35 16,-17 18-1,17 17 1,-34 71 0,-1 88-1,17-17 1,36 88-1,36-54 1,69-69 0,19-107 15,-54-35-15,-34 0-16,17-53 15,-53-53-15,-36 71 31,19 53-31,-54 17 16,-17 54 0,53-1-16</inkml:trace>
  <inkml:trace contextRef="#ctx0" brushRef="#br0" timeOffset="75297.6">4904 9701 0,'0'0'0,"17"-53"16,-17 18-16,18-106 16,-36 71 15,1 52-15,-36 71-1,35 35 1,0-35-16,1 70 15,-1 71 1,53-35 0,-17-124-16</inkml:trace>
  <inkml:trace contextRef="#ctx0" brushRef="#br0" timeOffset="76398.03">5098 9454 0,'-18'-17'16,"0"-1"-16,54 53 0,-89-70 0,35 53 15,18 17 1,18-17 0,17 17-1,18 53 1,35-17-1,-35-18 1,-18-71 0,-17-17-1,-18 17-15,0-70 16,0-53 0,-35 53-1,-1 52 1,-17 72-1,1 105 1,16 35 0,36-52-1,18-72 1,35 19 0,35-36-1,36-70 1,-1-53-1,-52-18 1,-36 35-16,18-70 16,-53-70-1,-53 87 1,-53 89 0,35 70-1,36 1-15,18 34 16,17 36-1,88 0 1,53-18 15,18 18-15,-71-36 0,-35 36-1,-89-35 1,-34-36-1,-36-35 1,35-71 0,54-87-1,70 34 1,105-52 0,19 35-1,-54 35 1,-87 35-1,-54 54 1,0-1 0,-35 0-16,-17 36 31,17 35-15,53-18-1,0 1-15,18 16 16,-1-16-16,36 17 15,53 52 1,0 1 0,-36-35-1,1 17 1,-53 0 0,-54-17-1,1-36 1,17-35-16,-35 0 15,18-18 1</inkml:trace>
  <inkml:trace contextRef="#ctx0" brushRef="#br0" timeOffset="77365.36">6685 8996 0,'0'-18'0,"0"36"0,-17-53 15,17 17-15,17 36 32,-17-1-17,35 36 1,-17 0-16,17 35 16,54 89-1,-19-36 1,-35-88-1,-17-18 1,-36-53 0,-17-35-1,0 18-15,-18-71 16,-18-88 0,36 0-1,53 71 1,17 70-1,0 35 1,36-17-16,35 53 31,-18 87-15,-71 54 0,-69-35-1,-37 34 1,1-34-1,53-71 1,17-53 0,54-18-1,16 0 1,54 18 0,0 18-1</inkml:trace>
  <inkml:trace contextRef="#ctx0" brushRef="#br0" timeOffset="78500.32">7267 9278 0,'-17'-18'15,"34"36"-15,-52-36 0,17 1 0,1-1 16,17 36 15,53-1-15,35 19-1,-18-19 1,-34 1-16,69-36 16,-34-52-1,-53 17 1,-36-71 15,-53 36-15,19 71-1,16 17-15,-17 52 16,-17 72 0,52 17-1,71-35 1,0-53-1,0-36-15,35-17 16,53-52 0,-35-54-1,-53 0 1,-35 53-16,-18-35 16,-18-18-1,-35 106 1,0 70-1,35 36 17,36-53-17,35 18 1,18-36 0,-36-35-1,-17-18-15,17-34 16,-35-1-1,0-18 1,0 18 0,17 106 15,1-35-31,0 35 16,52 0-1,-17-36 1,-18-17-1,36-17-15,35-54 32,-18-88-17,-53-88 1,-35 88 0,0 89-16,-17-36 15,-19 88 1,1 142-1,17 88 1,36-54 0,35 36-1,-35-158-15,35 34 16,17-34 0,-35-54-1,-35-35 1,-70-35 15,-36 52-15,18 89-1,35 18 1,35 35 0,36 0-1,88-36 1,-71-52-16</inkml:trace>
  <inkml:trace contextRef="#ctx0" brushRef="#br0" timeOffset="81536.57">10372 12330 0,'17'-18'0,"-34"36"0,52-36 16,-35 36 0,-18-1-1,-17 54 1,17-18 0,1-18-16,-19 71 15,36-36 1,-17 19-1,-1-19 1,18-52 0</inkml:trace>
  <inkml:trace contextRef="#ctx0" brushRef="#br0" timeOffset="82238.14">10319 12418 0,'-18'-18'15,"36"36"-15,-36-54 0,0 36 16,18-17-16,0-1 16,18 1-1,53 17 1,-1 0-1,36 35 1,-18-18 0,53 1-1,0 0 1,-52-18 15,-54 17-15,-35 1-1,0 0 1,-18-1 0,18 1-1,0 0 1,0 17 0,0 0-1,-17 18 1,17 0-1,-18-35-15,0 17 16,1-17-16,-19 34 16,1-16-1,18-19 17,-1 1-17,0-36 1,-52 1-1,-18-1 1,17 18 0,-70 18-1,88-18 1,35 0-16,-17 17 16,17-17-1,1 0-15</inkml:trace>
  <inkml:trace contextRef="#ctx0" brushRef="#br0" timeOffset="84006.19">11342 12382 0,'0'-17'0,"0"34"16,0-17 15,0 36-15,0-19 0,0 1-16,0 0 15,0-1 16,0-34 32,-18 17-47,36 0 46,-1 0-62,1 0 16,0 0-16,-1 0 15,36 17 1,-35 1 0,0 17-1,-36 36 1,-17-18-1,35-36-15,-53 54 16,35-36 0,0 36 15,1-36-15,17 18-1,0-18 1,0 1-1,17-19-15,1 18 16,0 1 0,-18 17-1,0 0 1,-18-1 0,0 1-1,18 0 1,0-17-1,18 34 1,0-35 15,-1 1-15,-17-19 15,-17 1-15,-19 17-1,-16 0 1,34 1 0,0-19-16,1 1 31,17-36-15,0 1 15,0-1-16</inkml:trace>
  <inkml:trace contextRef="#ctx0" brushRef="#br0" timeOffset="-214328.9">2663 11889 0,'0'-18'16,"0"36"-16,-17-89 31,17 53-31,0 1 16,17 17-1,-17 35 1,36 106 0,-19 71-1,1-53 1,17 17-1,18-88 17,-35-88-32</inkml:trace>
  <inkml:trace contextRef="#ctx0" brushRef="#br0" timeOffset="-214028.22">3228 11800 0,'0'0'15,"53"-70"-15,-53 52 0,0 1 16,-53 34 0,-71 54-1,19-1 1,52-34-16,-53 52 16,53-35-1,-18 35 1,54-53-16,-19 18 15,36 0 1,53-18 0,0 1-1,53 52 1,18 0 0,-36-53-16</inkml:trace>
  <inkml:trace contextRef="#ctx0" brushRef="#br0" timeOffset="-213327.75">3422 12047 0,'0'-35'16,"0"70"-16,-18-70 0,1 17 15,-1 18-15,0 0 16,1 36-1,17 17 1,35 0 0,18-53-1,53-18 1,35-88 0,-88 18-1,-18-36 1,-88 89-1,-70 123 1,-1 89 0,71 17-1,71-106 1,70 0 0,71-88 15,0-53-16,-89 0 1,-17-88 0,-71-53-1,-70 35 1,35 89 0,18 52-16,17-35 15,54 36 1,105-1-1,18 18 1,-71 35 0,-53 124-1,-105 53 17,-1-18-32,36-88 15,35-71 1,0 0-1,88-35 1,53-88 0,-88 35-16</inkml:trace>
  <inkml:trace contextRef="#ctx0" brushRef="#br0" timeOffset="-212388.59">4427 11712 0,'-35'0'0,"-53"0"15,211 0-15,-281 0 16,140 0-16,36-17 16,70-1-1,53 18 1,-71 35 0,1 71-1,-71 18 16,-18-19-15,1-69 0,17-19-16,-18-70 31,18 18-31,0-71 16,0-70-1,53 17 1,0 124-1,35 35 1,0 106 0,-35 0-1,-35-54-15,0 90 16,-1-54 0,18-35 15,36-71-16,17-53 1,53-123 0,0-17-1,-88 34 1,-106 89 0,-70 88-1,52 53 1,-34 53-1,52 0 1,70 17 0,1-52-1,70 35 1,0-36 15,53-70-15,-52-35-1,-19-18-15,36-53 16,35-141 0,-53-70-1,-70 140 1,-36 107-16,-35-36 16,-35 35-1,35 107 1,18 69-1,35 1 1,18-35-16,17 52 16,71 89-1,-18-53 1,0-53 15,-17-53-15</inkml:trace>
  <inkml:trace contextRef="#ctx0" brushRef="#br0" timeOffset="-211974.4">6720 11271 0,'-17'-17'0,"34"34"0,-52-34 0,18 17 16,-1 0-16,-17 17 16,-36 1-1,53 0-15,1-18 16,70-36 0,88-52-1,-18 35 1,71-35-1,-158 53-15</inkml:trace>
  <inkml:trace contextRef="#ctx0" brushRef="#br0" timeOffset="-211608.93">6914 10866 0,'-17'-18'15,"34"36"-15,-52-71 0,18 35 16,-1 0-16,0-52 16,1 17-1,-1 18 1,18 17 0,-18 18-1,54 35 16,-19-17-31,19 0 16,52 17-16,88 53 16,-88-17-1,-52 52 17,-107 18-17,0-53-15,-34 36 31,87-89-31,0-17 0</inkml:trace>
  <inkml:trace contextRef="#ctx0" brushRef="#br0" timeOffset="-211074.46">7726 10689 0,'0'-35'16,"0"70"-16,0-88 0,0 36 0,0-1 15,0-17-15,-18 88 32,18 0-17,-17 52 1,-1 107-1,71-36 1,0-87 0,-18-89-1,-17 0-15,17-36 16,0-70 0,1-17-1,-1 0 1,-35 52-1,0-35 1,0 0 0,-35-17 15,17 52-15,-53-17-1,-17 53 1,-35 52-1,-18 54 1,52 17 0,19 18-16</inkml:trace>
  <inkml:trace contextRef="#ctx0" brushRef="#br0" timeOffset="-210624.05">8431 10583 0,'18'-35'0,"-36"70"0,36-105 16,0 52-16,-18-17 15,0 0 1,-36 17 0,-34 71-1,-1 88 1,18-18 0,53 54-1,0-124-15,36 35 16,52-18-1,53-87 1,-53-54 0,0-105-1,-105-36 17,-54 106-17,36 89-15,-53-1 16,17 53-16</inkml:trace>
  <inkml:trace contextRef="#ctx0" brushRef="#br0" timeOffset="-209189.94">8784 10689 0,'0'0'16,"18"-35"-16,-18 0 0,0-1 15,0 1-15,0 0 0,-18 0 16,18 70 0,35 53-1,1-35 17,-1-18-32,0 18 15,-17-35-15,0-1 16,-1 1-1,1-71 1,17-35 0,36-36-1,-54 72-15,19-19 16,-19 53 0,-17 71-1,0 18 1,18 35-1,35-53 1,-18-36 0,0-17-1,18-70 17,-17-54-17,16 18 1,-34 71-1,-18 53 1,0 35 0,18 0-1,17-18 1,18-35 0,53-35-1,0-36 1,-54-35-1,-69 18 1,-18 53 0,-71 52 15,18 54-15,35 35-1,70-18 1,19-35-1,69-18 1,1-35 0,-35-35-1,-54 0-15,36-36 16,-35 36-16,17-36 16,-17 1-1,-36 87 1,1 18-1,17 1 1,0 17-16,35 0 31,71-18-15,17-35 0,-52-53-1,17-53 1,-53-35-1,-35 35 1,-17 89 0,-19 52-1,19 71 1,52-1 0,36-52-1,17-35 1,-35-36-1,-18-52 1,-17-36 15,-1 53-15,-17 18-16,0 0 16,-17 35-1,17 35 1,0-18-1,17-17 1,18 0 0,-17 0-16,0-17 15,-1-18 1,-17 17 0,0 53 15,18 0-16,-18-17 1,0 17-16,-35 71 31,-1-71-31</inkml:trace>
  <inkml:trace contextRef="#ctx0" brushRef="#br0" timeOffset="-208469.95">4498 13635 0,'0'0'15,"0"-53"1,0 35 0,-35-70-1,-18 35 1,17 0-16,-52-17 15,-70-54 17,-1 18-17,71 36 1,52 35 0,107 35-1,-1 35 1,72 35-1,-54 72 1,-88-19 0,-71 53-1,-35-35 1,71-70 0,53-53-1,17-18-15,53-36 16,-17 1-1,70-35 1,88-89-16</inkml:trace>
  <inkml:trace contextRef="#ctx0" brushRef="#br0" timeOffset="-208072.13">4815 13106 0,'0'0'15,"-70"0"-15,-18 17 16,-1 19-1,54-1 1,70-17 0,36-18-1,-36 0-15,36-18 16,-18 0-16,35-17 16,53-36-1,-70-34 1,-54 34-1,-52-35 1,-53 89 15,-36 87-15,18 89 0,54 0-1,69-71 1,89-18-1,70-52 1,1-53 0,-71-36-1</inkml:trace>
  <inkml:trace contextRef="#ctx0" brushRef="#br0" timeOffset="-206886.72">5362 12912 0,'-17'-36'0,"34"72"0,-70-142 16,0 71-1,71 70 17,0-35-17,17 53 1,0-18 0,-17 0-16,17 36 15,-17-18 1,-18-36-1,17-52 1,1-53 0,0 0-1,-1-18 1,19 53 0,-1 71-1,0-1 1,-17 1-1,35 35 1,0 0 0,-18-36-1,-17 1 1,-18-36 0,35-35-1,18-88 1,-36 71-1,19-1 1,-1 124 15,-17-18-31,17 18 16,18 36 0,0-72-1,35-17 1,-18-35-1,19-53 17,-36-53-17,-36 52 1,-34 19 0,-36 105-1,-18 71 1,1 0-1,52-18 1,36-17 0,70-36-1,-18-35 1,-34 0-16,52-35 16,-18-54 15,-52-52-31,-71 0 31,18 88-15,-1 36-16,1 34 15,0 36 1,70 18 0,36-71-1,-1-36 1,-34 1-16,34 0 15,36 0 1,-35 87 0,-54 1-1,1 71 1,-1-1 0,19-70-1,-1-35 16,0-53-15,1-71 0,-19-53-1,-17-17 1,0 105 0,-17 89-1</inkml:trace>
  <inkml:trace contextRef="#ctx0" brushRef="#br0" timeOffset="-206519.13">7302 12312 0,'0'-18'16,"0"36"-16,18-53 0,-18 17 16,0 0-16,0 1 15,18 17 1,-18 35 15,35-17-15,18-1-1,0-52 1,17-36 0,-17-17-1,-70 0 1,-54 88-1,36 0-15,-36 53 16,-52 70 0,35 36-1,88-35 1,35-71 0,71 0-1</inkml:trace>
  <inkml:trace contextRef="#ctx0" brushRef="#br0" timeOffset="-205635.4">8537 11853 0,'-17'-17'0,"34"34"0,-52-52 16,35 17-16,-35-34 15,17-1 1,0 53 0,1 0-16,-36 35 15,-35 88 1,-18 36 0,53 0-1,71-71 16,34-88-15,1-35 0,53-89-1,0-34 1,-35 34 0,-36 71-1,-35 71 1,0 70-1,-18 35 1,18-17 0,35-53-1,18-35 1,36-89 0,16-52-1,-52-1 1,18-52 15,-36 52-15,-35 89-1,-35 53 1,17-1-16,-17 36 16,-18 36-1,35 16 1,36 1-1,35-53 1,35-18 0,71-70-1,0-88 1,-36-18 15,-105 35-31,-53 18 31,17 70-31,-35 36 16,-35 52 0,53 1-1,-1 35 1,36 17 0,18-35-1,0-17 1</inkml:trace>
  <inkml:trace contextRef="#ctx0" brushRef="#br0" timeOffset="-204551.59">9878 11412 0,'-18'-17'0,"18"-1"16,18 53-16,-54-70 0,36 17 0,-17 18 15,-1 0 1,1 18 62,-1 0-62,0-1-16,1 1 15,17 0-15,-53 70 16,35-18 0,18-34-1,18-1 1,52-35 15,-17-35-31,0 17 16,18-35-1,-36 18-15,0-36 16,-17 36-16,-36-18 16,-52 18-1,-36 88 1,35 17 0,54-52-16,-19 88 15,36-53 1,71 17-1,-1-52 1,-34-18-16,70 0 16,52-71-1,-17-87 1,-52-36 15,-89 35-15,-36 88-16,-17 89 31,18 70-15,18-35-1,34-18-15,18 71 16,1-35 0,-19 34-1,-17-34 1,-17-53-1,-1-18-15,0-71 32,36 36-17,17-71-15,107-106 32,-37 54-17,-52 87-15,18-52 16,-36 17-1,-158 159 1,34 17 0,19 36-1,-18 17 1,52 1 0,89-18-1,53 0 1,-18-36-1,-17 1 1,-124-36 0,-141 18-1</inkml:trace>
  <inkml:trace contextRef="#ctx0" brushRef="#br0" timeOffset="-203884.64">6068 13547 0,'17'-89'16,"-34"178"-16,70-248 0,-36 88 15,19 1-15,-19-1 0,36-87 16,-18 87 15,-52 124 0,-1 0-31,-17 53 16,0 123 0,35 0-1,35-105 1,-17-89 0,52-88-1,18-106 1,36-70-1,-54 88 1,1 17 0,-71 107-1,-71 52 1,-17 71 15,18-36-15,-1 54-1,53-54 1,36-34 0,17-19-1,-17 1-15,35 0 16,17 35 0,-17-1-1,0-52 1</inkml:trace>
  <inkml:trace contextRef="#ctx0" brushRef="#br0" timeOffset="-203213.57">6756 13335 0,'0'-18'0,"0"36"0,0-71 16,0 35-16,0 1 15,0-1 1,17 36 15,1-1-31,0 1 16,-1-18-16,36 0 15,-35 0-15,52-35 16,19-71 0,-54 35-1,-18 36-15,-17-18 16,-52 18-1,-37 70 1,36 53 0,18-52-16,0 105 31,35-53-15,70 18-1,36-71 1,-18-35-1,-35-18-15,36-17 16,16-71 0,-87 53-16,0-35 15,-54-35 1,1 52 0,35 36-16,-18 0 15,36-1 1,35 19-1,18 17 1,-36 17-16,0 19 16,-35 87-1,-88 36 17,17 17-17,54-70 1,52-71-1,53-70 1,36-53 0</inkml:trace>
  <inkml:trace contextRef="#ctx0" brushRef="#br0" timeOffset="-202382.46">7832 12965 0,'0'0'0,"0"-36"0,-18 1 15,-35-36 1,-17 54-1,70 52 1,70 18 0,1 0 15,-18 18-15,-36-19-1,-17-34-15,0 17 16,18-17-1,35-71 1,0-70 0,-36 34-1,19 1 1,-36 88 0,0 53-1,-18 18 1,18 17-1,18-53 1,17 0-16,53-17 16,36-53 15,-54 0-15,1-54-1,-36-34 1,-17 17-1,-36 53 1,0 35-16,-17 1 16,17 17-16,-17 17 15,-18 54 1,53 17 0,0 0-1,53 18 1,0-18-1,53-52 1,0-54 0,70-70-1,-35-71 17,-106-53-17,-70 18 1,-18 106-1,-17 88 1,17 106 0,35 35-1,36-35 1,35 17 0,-36-70-16,1 18 15,-18-36-15</inkml:trace>
  <inkml:trace contextRef="#ctx0" brushRef="#br0" timeOffset="-200694.16">7285 14340 0,'35'-35'16,"-70"70"-16,88-105 0,-18 35 0,-17-1 16,-1 19-16,36-1 15,-35 89 16,-18-36-15,0 53-16,-18 53 16,18-53 15,0-52-15,0-125 15,-35-34-16,0 0 1,-1 70-16,1-71 16,0 71-16,17-35 15,36 0 1,105 53 0,-17 17-1,53 0 1,-53 71-1,-89 35 1,-105 18 15,-18 0-15,36-53 0,35 0-1,52-53 1,54-35-1,-36 17-15,53-53 16,53-70 0,-17 0-1,-89 35 1,-35 71 0,-35 35-16,0 18 15,-54 35 1,36 52-1,18-16 1,35-54 0,-18 18-16,54 17 31,34-70-15,36-53-1,-35 1 1,-18-1-16,17-36 15,-17-52 1,-35 106 0,-36 70-1,0 1 1,36 34 0,53-35-1,34-52 1,-34-18-1,35-36 1,-36-17 15,-17 35-15,-35 53 0,-36 17-1,-35 36 1,-17 36-1,-18-36 1,-1-18 0,54-35-1,0-35 1,35-36 0,53-35-1,0 53 1,35 18-1,18 53 1,-18 87 15,-70-16-15,-1-36-16,-17 52 16,-17 36-1,-36-52 1,17-72-1,1-52 1,35-36 0,0 36-16,53-88 15,88-71 1,36 0 0,-72 105-1,19-16 1,-71-1-1,-53 18 17,-18 52-17,-35 54 1,-17 70 0,-36 89-1,35 17 1,54-89-1,17 1 1,70-35 0,1-89-1</inkml:trace>
  <inkml:trace contextRef="#ctx0" brushRef="#br0" timeOffset="-193838.56">3387 16281 0,'0'-18'15,"0"36"-15,-18-54 0,18 19 16,-18-1-16,18 0 15,18 54 1,-18 70 0,18-1-1,-1-52 1,19 71 0,16 70-1,19-53 1,-18-53-1,-35-35 1</inkml:trace>
  <inkml:trace contextRef="#ctx0" brushRef="#br0" timeOffset="-193404.57">3563 16581 0,'0'0'0,"-18"-36"0,-17-87 32,17 105-17,-17-35-15,-35-17 16,17 17 15,35 17-31,-35 1 16,0-53-1,0 0 1,18 35 0,70 35-1,71 54 1,35 16 0,71 72-1,-36 52 1,-87 36-1,-107 0 17,-70-36-17,17-88 1,-17 18 0,53-88-16</inkml:trace>
  <inkml:trace contextRef="#ctx0" brushRef="#br0" timeOffset="-193005.31">4057 16510 0,'18'-35'16,"-36"70"-16,53-88 0,-17 18 15,-18 17-15,0-17 0,-35-18 31,17 53-31,-35 35 16,35 36 15,18 52-15,0-35 0,18-52-16,35 70 15,-18-71 1,71-35-1,0-53 1,-53-35 0,-36 52-16,-34-52 15,-1 35-15,-52-17 16,-54 35 0,71 52-1,18 18-15</inkml:trace>
  <inkml:trace contextRef="#ctx0" brushRef="#br0" timeOffset="-191883.27">4480 16633 0,'0'0'0,"53"-52"16,-53-72-1,0 89-15,-17-53 16,-1 35-1,53 123 17,-17-34-32,17 34 15,18 36 1,-18-53 0,-17-18-1,17-70 1,0-36 15,-17-35-15,0 71-16,35-106 15,-36 70 1,19 71 0,-1 71-1,0 17 1,-17-35-1,17 0 1,18-71 0,18-34-1,-19-1 1,19-36 0,-36 36-1,-17 36 16,0 17-15,-1 0 0,36-35-1,53-36 1,-35 0 0,-54 19-1,-34 16 1,-19 19-1,-34 52 1,-1 53 0,54-17-1,-19 70 1,54-35 0,35-53-1,0-53 1,-36-18-1,54-17 1,-1-54 0,-34-34-1,-19 17 1,-17 53 0,-17 53-16,17 35 15,0 54 1,17 16-1,36-34 1,0-53 0,18-54-1,17-52 1,-35-35 0,-53-71-1,0 88 16,0 35-15,-18 142 0,1 88-1,17-54 1,17 19 0,18-71-1,1-88 1</inkml:trace>
  <inkml:trace contextRef="#ctx0" brushRef="#br0" timeOffset="-191754.33">6015 15540 0,'0'0'0,"-18"-35"0,-17-1 16,-18 19 0,18 52-1,35 0 1</inkml:trace>
  <inkml:trace contextRef="#ctx0" brushRef="#br0" timeOffset="-191353.95">6191 16016 0,'36'-141'31,"-19"106"-31,1-18 15,17 18 1,-17 52 0,-18 1-16,0 52 15,0-17-15,0 35 16,0-52 0,17 17-16,36-18 15,0-70 1,-18-36 15,1-52-15,-1-1-1,0 54 1,-35 87 0,18 1-16,-18 35 15,0-18-15,18 36 16,-1 17-1,1-71 1</inkml:trace>
  <inkml:trace contextRef="#ctx0" brushRef="#br0" timeOffset="-191135.1">7179 15628 0,'-53'0'0,"106"0"0,-159 0 16,71 0-16,0 0 0,17 0 15,18-18 1,88-17 0,-35 18-16,88-19 15,-35 1 1</inkml:trace>
  <inkml:trace contextRef="#ctx0" brushRef="#br0" timeOffset="-190852.42">7338 15169 0,'0'0'0,"-36"0"0,1 0 16,0 0-16,-36 18 16,36 17-1,70-17 1,71 0 15,71-18-15,-72 0-1,-52 0-15,0 17 16,-35 71 0,-71 54-1,0-37 1,18-52-16,0 53 15,-1-53 1</inkml:trace>
  <inkml:trace contextRef="#ctx0" brushRef="#br0" timeOffset="-190602.13">7973 15081 0,'0'0'0,"0"-35"0,17 0 0,-17-1 16,0 19-16,0 52 31,0-17-31,0 70 16,-17 18-1,17-36-15,0 36 16,0 0-1,0-71-15</inkml:trace>
  <inkml:trace contextRef="#ctx0" brushRef="#br0" timeOffset="-190316.33">8326 15205 0,'17'-53'0,"-34"106"0,69-194 15,-34 105-15,-18 1 16,-70 53 15,-19 70-15,-16 18-1,16 0 1,72-71 0,17 0-1,35-35 1,36 18-1,17 17 1,-35 0 0,-18-35-16,0 18 15</inkml:trace>
  <inkml:trace contextRef="#ctx0" brushRef="#br0" timeOffset="-188798.37">8661 15064 0,'0'-36'15,"-18"19"-15,36 70 0,-54-124 16,36 53-16,-17 18 16,-1 18-1,18 35 1,18 0-1,-18-35-15,17-1 16,36 1 0,18-53-1,-18-18 1,-36 17-16,-17-70 31,-17 54-15,-54 16-1,-35 124 1,36 36 0,35-53-1,17 52 1,71-52 0,53-54-1,-18-17 1,35-70-1,-34-71 1,-54-18 0,-53 35-1,1 71-15,-19-52 16,-17 16 15,36 72-15,17-1-1,17 18-15,54 18 16,-1 17 0,-52-17-16,17 70 15,-17 53 1,-53-35 0,17-53-16,-17 17 15,-18 18 1,53-35-1,35-17 1,53-54 0,-35-17-1,36-53 1,-37-71 15,-34 0-15,-18 53-1,0 36 1,-35 123 0,17 52-1,1-34 1,17-18-16,17 17 16,1 19-1,17-36 1,0-53-1,-17-18-15,0-17 16,-1-1-16,19-34 16,34-89-1,-35 18 1,-17 106 15,-36 88-15,1 52-1,-1 19 1,53-36 0,1-53-1,52 1 1,-18-36 0,-17-36-1,-17-34 1,-36-1-1,0 1 1,-18 34 0,-17 89-1,-1 35 1,1 18 15,35-17-15,53-54-1,18-53 1,-1-17 0,-35 0-16,18-54 15,36-122 1,-72-36 0,-52 53-1,-18 159 1,-71 158-1,19 106 1,52 18 0,53-53 15,0-106-31</inkml:trace>
  <inkml:trace contextRef="#ctx0" brushRef="#br0" timeOffset="-186381.96">6050 17163 0,'-18'17'16,"18"1"15,0 0-31,18-1 16,17-17-1,18-17 1,0-1-16,71-53 15,-71 36-15,88-88 16,18-71 0,-124 35-1,-88 88 17,18 54-32,-142 34 15,71 54 1,-17 88-1,52 52 1,71-87 0,0-71-16,53 35 15,88-35 1,36-89 0,-54-34-1,-70 35-15,53-71 16,-18-88-1,-88 35 1,-53 88 0,36 54-1,-72-18 1,54 17-16,18 18 31,87-18-15,159 89 31,-211-36-47,-18 0 0,0 71 15,-18 35 1,1-70 0,34-36-1,19-70 1,-1-53-1,-35 17 1,0 18-16,18-53 16,-1-35 15,1 71-15,35 87-1,-18 19 1,-17-1-16,17 35 15,18 19 1,0-19 0,17-34-1,-17-36 1,35-53 0,-70 35-16,53-53 15,17-52 1,-18-18-1,-70 53 1,0 52 0,-17-17-16,-36 36 31,0 17-15,35 35-1,-35 18 1,36-18-16,-19 18 15,-16 35 1,16 18 0,36-18-1,0-52 1,53-1 0,35-53-1,-35-17 1,35-53-1,-17-36 1,-18 19 0,-53 52 15,-18 53-15,-17 70-1,0 18 1,52 1-1,36-37 1,-17-34 0,52-53-1,18-36 1,-36-52 0,-35 17-1,1-88 1,-19 35-1,-17 89 1,-17 105 0,17-17-1,-18 70 1,0 70 0,1 1-1,17-35 1,0-71-1,17 0 1,36-53 0,18-53-1,-53 0 1,-1 35-16,-17-35 16,-17 18-16,-19 0 15,-34 35 1,17 53-1,18-18 1,35-18 0,0 1-1,52-36 1,37-34 0,-19-1-1,-35 17-15,18-34 16,-17 17-16,-1-35 15,18-71 1,-18 35 0,-17 89-1,-18 53 1,-18 88 0,0 17-1,18 18 1,18-70-1,0-36 1,17 0-16,53 1 16,36-72 15,17-52-15,-71 18-1,-52-72 1,-36 37-1,-35 105 1,-17 88 0,35 0-1,17-35-15,18 17 16,18 19 0,-1-54-1,1-17-15</inkml:trace>
  <inkml:trace contextRef="#ctx0" brushRef="#br0" timeOffset="-185612.82">7955 17498 0,'18'-18'15,"-36"36"-15,36-71 0,-1 18 16,-17-1-16,-17 1 16,-18 0-1,-1 35 1,-34 35 0,-19 53-1,37 18 1,16-53-1,36-35 1,0 17-16,36-35 31,69-35-15,37-71 0,-54 18-1,-18-36 1,-34 36-1,-54 70 1,0 54 0,1 52-1,34 18 1,54-36 0,17-52-1,-35-36 1,35-35-1</inkml:trace>
  <inkml:trace contextRef="#ctx0" brushRef="#br0" timeOffset="-185347.22">8784 17004 0,'0'0'16,"18"-35"-16,-18-36 15,-53 36 1,-35 35-1,52 35 1,19-17-16,-1 35 16,18-18-16,0 35 15,-18 36 1,1 0 0,70-35-1,0-54 1,105-52-1,-105 0 1</inkml:trace>
  <inkml:trace contextRef="#ctx0" brushRef="#br0" timeOffset="-184160.33">9260 16810 0,'18'-35'16,"-36"70"-16,36-141 15,-36 71-15,-17 17 16,-18 18-1,18 35 1,17 71 0,-17 0-1,0-18 1,17-52-16,0 16 16,18 19-1,53-36 1,71-52-1,-54-19 17,-34 19-32,34-54 15,-52 36-15,17-53 16,0-53 0,-35 88-1,0 17-15,-17 19 16,-36 52-1,0 18 1,0 18 0,53-19-1,0-16-15,0 17 16,18 35 0,35-53-1,35-35 1,0-35 15,-35 17-31,35-52 16,18-54-1,-53 18 1,-36 36 0,-17 34-16,18-52 15,-18 18 1,0 52-16,0-17 15,0 0 1,-18 52 0,1 1-1,-1 17 1,18 36 0,18-36-1,-18 0 1,0 18-16,17 35 15,1 1 17,0-19-17,-1-17 1,-17-35 0,-17 17-1,-36-17 1,18-18-1,17-18-15,0-17 16,36-54 0,88-52-1,70-17 1,-70 69 0,53-52 15,-159 106-31,-18-18 31,-52 53-15,-1 35-1,36-17-15,-36 35 16,-17 53 0,53-18-1,88-53 1,-18-17-16,35 17 15,89 0 1,-53-17 0,-88 17-1,-71 1 1,0-19-16,-53 19 16</inkml:trace>
  <inkml:trace contextRef="#ctx0" brushRef="#br0" timeOffset="-183143.98">11430 16581 0,'0'-18'0,"0"0"15,0 54-15,-18-89 0,1 35 0,17 0 16,-36-17-1,1-18 1,0 18 0,35 53 15,0-1-31,-18 54 16,1 105-1,-1 36 1,18-36-1,35-88 1,71-52 0,0-54-1,-36-53 1,-34 36-16,34-71 16,1-105-1,-36 34 16,-17 89-15,-36 106 15,1-1-31,-36 19 16,-36 17 0,19-18-1,52-18 1,36 19-1,17 17 1,36 35 0,-1-18-1,-34-34-15,52 17 16,53-18 0,-53-53-1</inkml:trace>
  <inkml:trace contextRef="#ctx0" brushRef="#br0" timeOffset="-182427.32">12118 16545 0,'0'0'16,"0"-17"-16,-35-1 16,35 0-16,-18 18 15,18 18 1,18 0-1,52 17 1,-17-35 0,35 18-1,-35-54 1,-35-17 15,-53-17-15,-18 17-1,0 0 1,17 71 0,1 52-1,18 1 1,17-36-16,0 36 16,52 34-1,54-52 1,35-53-1,-35-17 1,0-54 0,-88 36-1,-18-53-15,-18-53 16,-17 52 0,0 1-1,17 53 16,36 17-15,34 18 0,-16 0-1,-19 18-15,19 17 16,-54 36 0,-35 52-1,0-17 1,36-71-16,-19 53 15,19-52-15,34 17 16,54-36 0,35-17-1,-71-17 1</inkml:trace>
  <inkml:trace contextRef="#ctx0" brushRef="#br0" timeOffset="-181510.22">13000 16298 0,'0'0'0,"-35"0"0,-18 0 15,17 0-15,-17-17 16,18-19 0,70 1-1,36 0 1,53 35-1,-19 53 1,-87 0 0,-71 53-1,-17-1 17,17-34-32,70-36 31,1-52-16,0-36 1,-1-53 0,18-35-1,1 17 1,-1 89 0,0 17-1,-17 36-15,0 17 16,17 53-1,0-35 1,-35-35-16,35 35 16,36-18-1,35-17 1,0-36 15,-71 1-31,18-72 31,-53 54-31,0-36 16,-36-17 0,-16 53-1,16 53 1,-34 87 0,34 1-1,72 0 1,-1-53-1,71 0 1,17-53 0,1-53-1,-18-70 17,-89-71-17,-17 52 1,-53-69-1,18 123 1,0 105 0,-18 107-1,53-71-15,0 52 16,18 37 0,34-1-1,-34-53 1</inkml:trace>
  <inkml:trace contextRef="#ctx0" brushRef="#br0" timeOffset="-179673.53">12700 17374 0,'0'0'15,"0"-17"-15,18-1 0,-1 18 32,-17 18-32,18 17 15,-18 35 1,18-17 0,-18-17-1,0-1 1,17 18-1,1-35 1,-18-36 15,0-35-15,-35-71 0,17-34-1,18 34 1,18 71-16,-1-17 15,54-1 1,17 36 0,0 35 15,-17 35-15,-36 53-1,-70-17 1,-71 35-1,-18-18 1,71-53 0,18 1-1,70-54 1,71-35 0,53-35-1,-53 17 1,0-35-1,-89 36 1,-34 35 15,-36 17-31,-18 89 32,1-1-17,17 36 1,70-36-1,19-34 1,-19-19-16,36-17 16,53-35-1,-18-53 1,-17 17 0,-54 18-16,36-35 15,-17-18 1,-19 89-1,1 87 1,17-17 15,18-17-31,53-36 16,17-36 15,-17-17-15,-70 53-1,-19 0 1,-17 53 0,-35 18-1,0-18 1,-1-36-16,-17 36 16,-35-35-1,0-18 1,17-35-1,36-1 1,18-17 0,69-52 15,37 16-15,-19 72-1,-34 17-15,34 35 16,18 71-1,-70 35 1,-53 18 0,-18-71-1,17-53-15,-34 18 16,-18-18 0,17-35-1,53-17 1,18-19-16,0-16 15,106-72 1,53-17 0,70 18-1,-105 52 17,-54 53-32,36-52 15,0-36 1,-35 18-1,-54 35 1,1 35-16,-18-17 16,-35 35-1,-18 35 1,-35 53 0,-1 36-1,72-36 1,17 18-1,53-53 1,17-36 15,-17-17-31,-35-17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3:20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18186 9243 0,'-18'0'0,"36"0"0,-54 0 15,19-18-15,-1 18 0,1-17 16,-1-1 15,36 36 32,-1-18-48,1 17 1,-1-17-16,1 0 15,53 0 1,-36 0 0,0 0-16,0 0 15,54 0 1,-1 0 0,0 0-1,-17 0 1,-36 0-1,35 0 1,-17 0 0,18 0-1,-1 0 1,-34 0 0,-1 0-16,0 18 15,53-18 1,-35 0-1,18 0 1,-18-18 0,-18 18-1,18 0 1,18 0 0,-18 0-1,35 0 16,0 0-15,-18 0 0,1 0-1,-18-17 1,17 17 0,36 0-1,18 0 1,-54 0-1,-34 0-15,17 0 16,35 0 0,-18 17-1,1-17 1,-1 0 0,-34 0-1,34 0-15,54-17 31,-18 17-15,-18 0 0,-53 0-1,0 0 1,1-18 0,34 18-1,1 0 1,17 18-1,0-18 1,-17 17 0,-18-17-1,-18 0 17,18 0-17,-36 0-15,36 0 16,36 0-1,-19 0 1,-17 18 0,-18-1-1,18 1 1,-18-18 0,1 0-1,17 0 1,-18 0-16,0 0 15,36 0 1,-18 0 0,0 0-1,-1 0 1,1 0 0,0 0 15,0 0-16,-35 0-15,35 0 16,53 0 0,17 0-1,-70 0 1,-18-18-16,36 18 16,-1 0-1,-34 0 1,-19 0-1</inkml:trace>
  <inkml:trace contextRef="#ctx0" brushRef="#br0" timeOffset="1396.24">24165 9225 0,'18'0'78,"0"0"-62,-1 0-16,1 0 15,-1 0-15,19 18 16,52-18 0,-17 0-1,-36 0-15,35 0 16,-34 0-16,34 0 15,36 17 1,-53-17 0,-18 0-1,-17 0 1</inkml:trace>
  <inkml:trace contextRef="#ctx0" brushRef="#br0" timeOffset="51693.64">17410 7673 0,'0'0'16,"-18"0"-16,0-18 15,1 18 16,34 0 32,1 0-63,0 18 16,-1-18-1,1 0-15,35 0 16,17 18-1,-34-18 1,-19 0-16,19 0 16,-1 17-1,-18-17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5:23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17568 9278 0,'0'18'0,"0"-36"0,-17 36 15,17-1 1,17-17 31,1 0-47,35 0 15,53-17 1,0 17 0,-36 0 15,-52 0-31,17 0 15,-35 17 1</inkml:trace>
  <inkml:trace contextRef="#ctx0" brushRef="#br0" timeOffset="999.22">17586 10654 0,'0'-18'0,"0"1"15,18 34 32,-1-17-31,1 0-16,0 0 0,52-17 31,-17 17-31,106-36 16,-71 36-1,-53 0-15,1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30:01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17216 10354 0,'0'0'0,"0"18"15,-18-18 1,0 0 0,1 17-1,34 1 32,1-18-31,17 0-16,53-18 31,1 1-15,-54-1-16,53 0 15,36-35 1,-72 36 0,-69 17-1</inkml:trace>
  <inkml:trace contextRef="#ctx0" brushRef="#br0" timeOffset="400.24">17357 10160 0,'-36'0'0,"72"0"0,-89 0 15,35 0-15,0 0 0,1 0 16,-1 0 0,1 0-1,34 0-15,1 0 16,70 0-1,35 0 1,-17 18 0,-70-1-1,-1 19 1,-70 34 0,-36 1 15,18-36-16,35-17-15,-52 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6:51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11659 0,'-17'0'31,"-1"0"-31,0 0 15,-17 18 1,17-18-16,-17 0 16,18 0-1,-1 0 1,36 0 0,-1 0-1,18 0 1,18 0-1,53-18 1,35 18 0,-35 0-1,-53 0-15,35 0 16,-52 0-16,16 0 16,-16 0-1,-36-17 1,-18 17-1,0-18-15</inkml:trace>
  <inkml:trace contextRef="#ctx0" brushRef="#br0" timeOffset="402.3">17462 11501 0,'-17'-18'16,"34"36"-16,-52-36 0,18 18 31,34 0 0,1 0-15,52 18 0,1-1-1,-36 1-15,53-1 16,36 19 0,-71 17 15,-88-18-16,-54 18 1,36-18 0,-35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30:2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20144 10601 0,'0'0'0,"-18"0"0,0 0 15,1 0-15,-19 18 16,19-1 0,-1 1-1,36-18 17,17 0-17,-17 0-15,17 0 16,53-18 15,0 1-15,36-1-1,-18 0 1,-71 1 0,18 17-1,-53-18 1</inkml:trace>
  <inkml:trace contextRef="#ctx0" brushRef="#br0" timeOffset="1834.3">19244 12012 0,'-18'0'31,"1"0"-31,-1 0 16,18 18 31,18-18-31,35 0-1,-18 0 1,18 0-1,17-18 1,-34 18-16,52-18 16,-35 1-16,106-1 15,123-17 1,53 17 0,0 1-1,-141-1 16,124-17-15,-1-36 0,1 18-1,-107 18 1,-140 35 0,-18-18-1,-71 18 1,0 0-1,-17 0 1,18 0 0,-1 0-1</inkml:trace>
  <inkml:trace contextRef="#ctx0" brushRef="#br0" timeOffset="29766.05">18009 7638 0,'-17'0'0,"-19"0"32,19 0-32,-19 0 15,1 0 1,18 0 0,34 0 46,1 0-62,-1 0 16,1-18-1,17 18 1,18-18 0,18 18-1,17-17 1,-17-1-1,34 18 1,1 0 0,18 0-1,-54-18 1,-34 18-16,34 0 16,36 0-1,0-17 1,-18 17-1,-17 0 17,-19 0-32,19 0 31,0 0-15,-1-18-1,-17 18 1,18 0-1,-1 18 1,-17-18 0,-18 0-1,-17 0-15,17 17 16,18-17 0,0 18-1,35-18 1,-17 0-1,70 0 17,53 0-17,-18 0 1,-70 0 0,-53 0-16,53 0 15,0 0 1,0 0-1,-1 0 1,-52 0 0,-17 0-16,34 0 15,54-18 1,-1 18 0,-17 0-1,-53 0 1,0 0-1,-18 18 17,0-18-17,-17 0 17,-18-18-1,-18 18-16,-17 0 1</inkml:trace>
  <inkml:trace contextRef="#ctx0" brushRef="#br0" timeOffset="58034.66">17074 7232 0,'-17'0'0</inkml:trace>
  <inkml:trace contextRef="#ctx0" brushRef="#br0" timeOffset="58520.36">17039 7232 0,'-17'18'15,"-1"-18"1,0 0-1,1 0 1,-1 17 0,36-17 31,-1 0-32,54 0 1,-18 0-1,-18 0-15,36-17 16,34-19 0,1 1-1,0 17 1,-35 1 0,-54 17-16,36 0 15,-35 0-15,17 0 16,0 0-1,1 0 1,-19 0 31,1 0-31,-36 0 46</inkml:trace>
  <inkml:trace contextRef="#ctx0" brushRef="#br0" timeOffset="59132.99">17604 7020 0,'-18'18'15,"0"35"1,1-18-16,-19 0 16,19-17-16,-19 35 15,1 17 1,0-17-1</inkml:trace>
  <inkml:trace contextRef="#ctx0" brushRef="#br0" timeOffset="63140.68">17445 6879 0,'0'0'16,"-18"0"-16,1 0 78,17-17-78,-18 17 16,0 0-1,1 0-15,34 0 47,1 0-31,17 17-1,18 1 1,0-18 0,0 17-1,-35 1-15,35 17 16,-18-17-16,0 17 15,36 18 1,-18-18 0,-36-17-1,1-18-15,-36 0 47,1 0-31,-19-18-1,19 1-15</inkml:trace>
  <inkml:trace contextRef="#ctx0" brushRef="#br0" timeOffset="83891.9">16969 9031 0,'-18'-18'16,"36"36"-16,-54-36 16,19 18-1,-1 0-15,0 0 16,1 0 0,-1-17-1,1 17 1,-1 0-1,0 0-15,1 0 32,-1 0-17,36 0 17,-1 0-32,1 0 0,52 0 15,89-18 1,-18 18-1,-35-17 17,-18 17-17,-17 0 1,-54 0 0,1 0-1,-36 0 32</inkml:trace>
  <inkml:trace contextRef="#ctx0" brushRef="#br0" timeOffset="84510.75">16969 8784 0,'-18'0'15,"0"-17"17,1 17-32,34 0 47,1 0-32,0 0-15,17 0 16,0 0-1,18 0 1,88 0 0,0 0-1,0 0 1,-70 0 0,-36 0-16,1 0 15,-19 0 1,-17 17-1,-35 18 1,-53 1 0,-1 17-1,37 0 1,-1-18 0,35 0-1,-17 0 16,17 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7:15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10142 0,'-17'-17'0,"34"34"0,-52-34 0,0 17 16,17 0-16,0 0 15,-17 0-15,0 0 16,0 0 0,17 17-1,0-17 1,18 18 31,18-18-32,0 0-15,35 18 16,-18-18 0,88 0-1,-17 0 1,53 0-1,-89 0 1,1 0 0,-71 17-1,-35 1 1,-18 0 0,18-18-1,17 0-15,0 0 0</inkml:trace>
  <inkml:trace contextRef="#ctx0" brushRef="#br0" timeOffset="487.62">2893 9913 0,'-18'0'0,"36"0"0,-36-18 0,1 1 15,17-1 1,17 36 46,1-18-62,-1 17 16,1-17-16,0 18 0,52 0 16,54 35-1,-1 0 17,-52-18-17,-54-18 1,1 19-1,-53-1 1,-18 18 0,0-18-1,-53 36 1,-17-1 0,52-17-1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3T09:19:45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17163 7620 0,'-18'0'16,"36"0"-16,-54 0 0,19 0 15,-1 0 1,36 0 31,-1 0-32,1 0-15,35 18 16,-18-18-16,36 17 16,87-17-1,-16 0 1,-54 0-1,-53 0-15,0 0 16,-17 0 0</inkml:trace>
  <inkml:trace contextRef="#ctx0" brushRef="#br0" timeOffset="417.98">17462 7408 0,'0'0'0,"18"0"15,0 0 17,-1 0-17,1 0-15,35 18 16,35 17 15,0 1-15,-35-19-1,-35 1-15,0-1 16,-1 19 0,-34-19-1,-54 19 1,-52 17 0,17-36-1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Incorrectly allow the write.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check fails, BGI retries after enforcing a memory barrier.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9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BA14-C732-4ADD-91CB-89CF7C5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access to 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155E-2952-49DD-9A4D-23921488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T1: enable write-permission</a:t>
            </a:r>
          </a:p>
          <a:p>
            <a:r>
              <a:rPr lang="en-US" dirty="0"/>
              <a:t>T2: writing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EFDDA-0066-4C67-8E93-73856E662C25}"/>
                  </a:ext>
                </a:extLst>
              </p14:cNvPr>
              <p14:cNvContentPartPr/>
              <p14:nvPr/>
            </p14:nvContentPartPr>
            <p14:xfrm>
              <a:off x="2755800" y="1790640"/>
              <a:ext cx="9017280" cy="327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EFDDA-0066-4C67-8E93-73856E662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6440" y="1781280"/>
                <a:ext cx="903600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13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4C78-71D3-4312-8442-41A24DE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19B8-9A37-4D6C-8459-040D364C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domain is allowed to have write permission to a given memory location</a:t>
            </a:r>
          </a:p>
          <a:p>
            <a:pPr lvl="1"/>
            <a:r>
              <a:rPr lang="en-US" dirty="0"/>
              <a:t>Reduces the number of </a:t>
            </a:r>
            <a:r>
              <a:rPr lang="en-US" dirty="0" err="1"/>
              <a:t>drights</a:t>
            </a:r>
            <a:endParaRPr lang="en-US" dirty="0"/>
          </a:p>
          <a:p>
            <a:pPr lvl="2"/>
            <a:r>
              <a:rPr lang="en-US" dirty="0" err="1"/>
              <a:t>drights</a:t>
            </a:r>
            <a:r>
              <a:rPr lang="en-US" dirty="0"/>
              <a:t> encode domains and access rights for a memory byte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183972-71AB-4127-96B0-8DE48FB7DF52}"/>
                  </a:ext>
                </a:extLst>
              </p14:cNvPr>
              <p14:cNvContentPartPr/>
              <p14:nvPr/>
            </p14:nvContentPartPr>
            <p14:xfrm>
              <a:off x="4572000" y="3079800"/>
              <a:ext cx="6242400" cy="358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183972-71AB-4127-96B0-8DE48FB7D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640" y="3070440"/>
                <a:ext cx="62611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73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0015-5120-4DD1-8D8F-36D95F71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89FF-2EBB-4B98-9616-EDF0BD77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super-type to reduce the number of types</a:t>
            </a:r>
          </a:p>
          <a:p>
            <a:pPr lvl="1"/>
            <a:r>
              <a:rPr lang="en-US" dirty="0"/>
              <a:t>e.g., 17 sub-types of dispatcher object in Windows kernel</a:t>
            </a:r>
          </a:p>
          <a:p>
            <a:pPr lvl="1"/>
            <a:r>
              <a:rPr lang="en-US" dirty="0"/>
              <a:t>the subtype information is stored within the object itself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47 distinct access rights across 16 test drivers 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9B8A5-EB0A-4EBE-B287-AC24CE3681FD}"/>
                  </a:ext>
                </a:extLst>
              </p14:cNvPr>
              <p14:cNvContentPartPr/>
              <p14:nvPr/>
            </p14:nvContentPartPr>
            <p14:xfrm>
              <a:off x="1924200" y="507960"/>
              <a:ext cx="10236240" cy="574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9B8A5-EB0A-4EBE-B287-AC24CE3681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840" y="498600"/>
                <a:ext cx="1025496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06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3183-A057-453E-A000-C32777FD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F596-CCAE-41ED-9CC3-E0A5F9E5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common access right for the eight consecutive bytes whose starting address is also 8-byte aligned</a:t>
            </a:r>
          </a:p>
          <a:p>
            <a:pPr lvl="1"/>
            <a:r>
              <a:rPr lang="en-US" dirty="0"/>
              <a:t>In case of conflict, metadata for individual bytes managed using a splay tree</a:t>
            </a:r>
          </a:p>
          <a:p>
            <a:pPr lvl="1"/>
            <a:r>
              <a:rPr lang="en-US" dirty="0"/>
              <a:t>the splay tree maps the address of the metadata to an eight-byte array</a:t>
            </a:r>
          </a:p>
          <a:p>
            <a:pPr lvl="1"/>
            <a:r>
              <a:rPr lang="en-US" dirty="0"/>
              <a:t>The insertion, lookup, and deletion in the splay tree are the order of log(n)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D3144F-27BB-47B6-90A5-BC71F469346F}"/>
                  </a:ext>
                </a:extLst>
              </p14:cNvPr>
              <p14:cNvContentPartPr/>
              <p14:nvPr/>
            </p14:nvContentPartPr>
            <p14:xfrm>
              <a:off x="3511440" y="3936960"/>
              <a:ext cx="4032720" cy="19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D3144F-27BB-47B6-90A5-BC71F4693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080" y="3927600"/>
                <a:ext cx="405144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05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3B37-C07E-4591-AFFC-82BAAADF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F128-7ADB-4498-A59D-37320214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Figure-8 from the paper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6655E-5C3B-4453-8D28-C705C1B1C21D}"/>
                  </a:ext>
                </a:extLst>
              </p14:cNvPr>
              <p14:cNvContentPartPr/>
              <p14:nvPr/>
            </p14:nvContentPartPr>
            <p14:xfrm>
              <a:off x="1606680" y="584280"/>
              <a:ext cx="8960040" cy="589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6655E-5C3B-4453-8D28-C705C1B1C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574920"/>
                <a:ext cx="8978760" cy="59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8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054D-311E-4753-A02F-EFB951D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conflicts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9E24-FC46-44E6-8C74-11096D9B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825625"/>
            <a:ext cx="10515600" cy="4351338"/>
          </a:xfrm>
        </p:spPr>
        <p:txBody>
          <a:bodyPr/>
          <a:lstStyle/>
          <a:p>
            <a:r>
              <a:rPr lang="en-US" dirty="0"/>
              <a:t>Heap allocation starting address and size are aligned to 8-bytes</a:t>
            </a:r>
          </a:p>
          <a:p>
            <a:endParaRPr lang="en-US" dirty="0"/>
          </a:p>
          <a:p>
            <a:r>
              <a:rPr lang="en-US" dirty="0"/>
              <a:t>Stack allocations are aligned to 4-bytes and padded</a:t>
            </a:r>
          </a:p>
          <a:p>
            <a:pPr lvl="1"/>
            <a:r>
              <a:rPr lang="en-US" dirty="0"/>
              <a:t>Guard slots after stack allocation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26703E-B748-4D8A-A3C4-8B518EF00129}"/>
                  </a:ext>
                </a:extLst>
              </p14:cNvPr>
              <p14:cNvContentPartPr/>
              <p14:nvPr/>
            </p14:nvContentPartPr>
            <p14:xfrm>
              <a:off x="5683320" y="3257640"/>
              <a:ext cx="43848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26703E-B748-4D8A-A3C4-8B518EF00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3960" y="3248280"/>
                <a:ext cx="45720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27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CBFB-F51D-4350-973B-FF7591E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conflicts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DF4-E700-4F0F-BA2C-3222FFAC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drights</a:t>
            </a:r>
            <a:r>
              <a:rPr lang="en-US" dirty="0"/>
              <a:t> when the first half of the 8-byte slot has a different access privilege than the other half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0C585-18CC-454A-BBEF-CAD101124829}"/>
                  </a:ext>
                </a:extLst>
              </p14:cNvPr>
              <p14:cNvContentPartPr/>
              <p14:nvPr/>
            </p14:nvContentPartPr>
            <p14:xfrm>
              <a:off x="2533680" y="2743200"/>
              <a:ext cx="9169560" cy="236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0C585-18CC-454A-BBEF-CAD101124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4320" y="2733840"/>
                <a:ext cx="918828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94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740-955C-4B91-848E-0A9F0574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conflicts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936D-5A8A-43A6-8A8B-8B16C754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object is 8-byte aligned, the type access right is set for the first 8-bytes of the object rather than only for the first byte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FFA2B-4093-4C31-A198-BF499DA1040E}"/>
                  </a:ext>
                </a:extLst>
              </p14:cNvPr>
              <p14:cNvContentPartPr/>
              <p14:nvPr/>
            </p14:nvContentPartPr>
            <p14:xfrm>
              <a:off x="1670040" y="2781360"/>
              <a:ext cx="9931680" cy="28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FFA2B-4093-4C31-A198-BF499DA10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680" y="2772000"/>
                <a:ext cx="995040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8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4176-E86B-436B-852A-9976E1C8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FF57-13CE-4B4D-A08C-DEF5444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overhead</a:t>
            </a:r>
          </a:p>
          <a:p>
            <a:pPr lvl="1"/>
            <a:r>
              <a:rPr lang="en-US" dirty="0"/>
              <a:t>roughly 12.5%</a:t>
            </a:r>
          </a:p>
          <a:p>
            <a:r>
              <a:rPr lang="en-US" dirty="0"/>
              <a:t>CPU overhead</a:t>
            </a:r>
          </a:p>
          <a:p>
            <a:pPr lvl="1"/>
            <a:r>
              <a:rPr lang="en-US" dirty="0"/>
              <a:t>0-16%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69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59F70B-5FCC-4DC6-81B1-D78E442E4BE5}"/>
              </a:ext>
            </a:extLst>
          </p:cNvPr>
          <p:cNvSpPr txBox="1"/>
          <p:nvPr/>
        </p:nvSpPr>
        <p:spPr>
          <a:xfrm>
            <a:off x="406400" y="345440"/>
            <a:ext cx="11521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>
                <a:solidFill>
                  <a:srgbClr val="FF0000"/>
                </a:solidFill>
              </a:rPr>
              <a:t>ProcessRead</a:t>
            </a:r>
            <a:r>
              <a:rPr lang="en-US" dirty="0"/>
              <a:t>(PDEVICE_OBJECT d, IRP *</a:t>
            </a:r>
            <a:r>
              <a:rPr lang="en-US" dirty="0" err="1"/>
              <a:t>irp</a:t>
            </a:r>
            <a:r>
              <a:rPr lang="en-US" dirty="0"/>
              <a:t>) {                        // wrapper set </a:t>
            </a:r>
            <a:r>
              <a:rPr lang="en-US" dirty="0" err="1"/>
              <a:t>irp</a:t>
            </a:r>
            <a:r>
              <a:rPr lang="en-US" dirty="0"/>
              <a:t> type and write permission to </a:t>
            </a:r>
            <a:r>
              <a:rPr lang="en-US" dirty="0" err="1"/>
              <a:t>irp</a:t>
            </a:r>
            <a:r>
              <a:rPr lang="en-US" dirty="0"/>
              <a:t> </a:t>
            </a:r>
            <a:r>
              <a:rPr lang="en-US" dirty="0" err="1"/>
              <a:t>fileds</a:t>
            </a:r>
            <a:endParaRPr lang="en-US" dirty="0"/>
          </a:p>
          <a:p>
            <a:r>
              <a:rPr lang="en-US" dirty="0"/>
              <a:t>    KEVENT e;</a:t>
            </a:r>
          </a:p>
          <a:p>
            <a:r>
              <a:rPr lang="en-US" dirty="0"/>
              <a:t>    PIO_STACK_LOACTION </a:t>
            </a:r>
            <a:r>
              <a:rPr lang="en-US" dirty="0" err="1"/>
              <a:t>isp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keInitializeEvent</a:t>
            </a:r>
            <a:r>
              <a:rPr lang="en-US" dirty="0"/>
              <a:t>(&amp;e, </a:t>
            </a:r>
            <a:r>
              <a:rPr lang="en-US" dirty="0" err="1"/>
              <a:t>NotificationEvent</a:t>
            </a:r>
            <a:r>
              <a:rPr lang="en-US" dirty="0"/>
              <a:t>, FALSE);                      // wrapper type check e, function initialize 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SetParametersForDisk</a:t>
            </a:r>
            <a:r>
              <a:rPr lang="en-US" dirty="0"/>
              <a:t>(</a:t>
            </a:r>
            <a:r>
              <a:rPr lang="en-US" dirty="0" err="1"/>
              <a:t>irp</a:t>
            </a:r>
            <a:r>
              <a:rPr lang="en-US" dirty="0"/>
              <a:t>);                                                         // function modify </a:t>
            </a:r>
            <a:r>
              <a:rPr lang="en-US" dirty="0" err="1"/>
              <a:t>irp</a:t>
            </a:r>
            <a:r>
              <a:rPr lang="en-US" dirty="0"/>
              <a:t> fields, used by the disk driver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B050"/>
                </a:solidFill>
              </a:rPr>
              <a:t>IoSetCompletionRoutine</a:t>
            </a:r>
            <a:r>
              <a:rPr lang="en-US" dirty="0"/>
              <a:t>(</a:t>
            </a:r>
            <a:r>
              <a:rPr lang="en-US" dirty="0" err="1"/>
              <a:t>irp</a:t>
            </a:r>
            <a:r>
              <a:rPr lang="en-US" dirty="0"/>
              <a:t>, &amp;</a:t>
            </a:r>
            <a:r>
              <a:rPr lang="en-US" dirty="0" err="1">
                <a:solidFill>
                  <a:srgbClr val="FF0000"/>
                </a:solidFill>
              </a:rPr>
              <a:t>DiskReadDone</a:t>
            </a:r>
            <a:r>
              <a:rPr lang="en-US" dirty="0"/>
              <a:t>, &amp;e, TRUE, TRUE, TRUE);      // wrapper type check </a:t>
            </a:r>
            <a:r>
              <a:rPr lang="en-US" dirty="0" err="1"/>
              <a:t>irp</a:t>
            </a:r>
            <a:r>
              <a:rPr lang="en-US" dirty="0"/>
              <a:t> and e; </a:t>
            </a:r>
          </a:p>
          <a:p>
            <a:r>
              <a:rPr lang="en-US" dirty="0"/>
              <a:t>                                                                                                                                      // wrapper </a:t>
            </a:r>
            <a:r>
              <a:rPr lang="en-US" dirty="0" err="1"/>
              <a:t>icall</a:t>
            </a:r>
            <a:r>
              <a:rPr lang="en-US" dirty="0"/>
              <a:t> check </a:t>
            </a:r>
            <a:r>
              <a:rPr lang="en-US" dirty="0" err="1"/>
              <a:t>DiskReadDone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// function modifies </a:t>
            </a:r>
            <a:r>
              <a:rPr lang="en-US" dirty="0" err="1"/>
              <a:t>irp</a:t>
            </a:r>
            <a:r>
              <a:rPr lang="en-US" dirty="0"/>
              <a:t> </a:t>
            </a:r>
            <a:r>
              <a:rPr lang="en-US" dirty="0" err="1"/>
              <a:t>fileds</a:t>
            </a:r>
            <a:r>
              <a:rPr lang="en-US" dirty="0"/>
              <a:t>                                                                         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B050"/>
                </a:solidFill>
              </a:rPr>
              <a:t>IoCallDriver</a:t>
            </a:r>
            <a:r>
              <a:rPr lang="en-US" dirty="0"/>
              <a:t>(</a:t>
            </a:r>
            <a:r>
              <a:rPr lang="en-US" dirty="0" err="1"/>
              <a:t>diskDevice</a:t>
            </a:r>
            <a:r>
              <a:rPr lang="en-US" dirty="0"/>
              <a:t>, </a:t>
            </a:r>
            <a:r>
              <a:rPr lang="en-US" dirty="0" err="1"/>
              <a:t>irp</a:t>
            </a:r>
            <a:r>
              <a:rPr lang="en-US" dirty="0"/>
              <a:t>);                 // wrapper type check </a:t>
            </a:r>
            <a:r>
              <a:rPr lang="en-US" dirty="0" err="1"/>
              <a:t>irp</a:t>
            </a:r>
            <a:r>
              <a:rPr lang="en-US" dirty="0"/>
              <a:t>, revokes </a:t>
            </a:r>
            <a:r>
              <a:rPr lang="en-US" dirty="0" err="1"/>
              <a:t>irp</a:t>
            </a:r>
            <a:r>
              <a:rPr lang="en-US" dirty="0"/>
              <a:t> right and write access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B050"/>
                </a:solidFill>
              </a:rPr>
              <a:t>KeWaitForSingleObject</a:t>
            </a:r>
            <a:r>
              <a:rPr lang="en-US" dirty="0"/>
              <a:t>(&amp;e, Executive, </a:t>
            </a:r>
            <a:r>
              <a:rPr lang="en-US" dirty="0" err="1"/>
              <a:t>KernelMode</a:t>
            </a:r>
            <a:r>
              <a:rPr lang="en-US" dirty="0"/>
              <a:t>, FALSE, NULL);   // wrapper type check e</a:t>
            </a:r>
          </a:p>
          <a:p>
            <a:r>
              <a:rPr lang="en-US" dirty="0"/>
              <a:t>                                                                                                                           // function waits for signal</a:t>
            </a:r>
          </a:p>
          <a:p>
            <a:r>
              <a:rPr lang="en-US" dirty="0"/>
              <a:t>    </a:t>
            </a:r>
            <a:r>
              <a:rPr lang="en-US" dirty="0" err="1"/>
              <a:t>isp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IoGetCurrentIrpStackLocation</a:t>
            </a:r>
            <a:r>
              <a:rPr lang="en-US" dirty="0"/>
              <a:t>(</a:t>
            </a:r>
            <a:r>
              <a:rPr lang="en-US" dirty="0" err="1"/>
              <a:t>irp</a:t>
            </a:r>
            <a:r>
              <a:rPr lang="en-US" dirty="0"/>
              <a:t>);     // read </a:t>
            </a:r>
            <a:r>
              <a:rPr lang="en-US" dirty="0" err="1"/>
              <a:t>irp</a:t>
            </a:r>
            <a:r>
              <a:rPr lang="en-US" dirty="0"/>
              <a:t> field</a:t>
            </a:r>
          </a:p>
          <a:p>
            <a:r>
              <a:rPr lang="en-US" dirty="0"/>
              <a:t>    for (int j = 0; j &lt; </a:t>
            </a:r>
            <a:r>
              <a:rPr lang="en-US" dirty="0" err="1"/>
              <a:t>isp</a:t>
            </a:r>
            <a:r>
              <a:rPr lang="en-US" dirty="0"/>
              <a:t>-&gt;</a:t>
            </a:r>
            <a:r>
              <a:rPr lang="en-US" dirty="0" err="1"/>
              <a:t>Parameters.Read.Length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</a:t>
            </a:r>
            <a:r>
              <a:rPr lang="en-US" dirty="0" err="1"/>
              <a:t>irp</a:t>
            </a:r>
            <a:r>
              <a:rPr lang="en-US" dirty="0"/>
              <a:t>-&gt;</a:t>
            </a:r>
            <a:r>
              <a:rPr lang="en-US" dirty="0" err="1"/>
              <a:t>AssociatedIrp.SystemBuffer</a:t>
            </a:r>
            <a:r>
              <a:rPr lang="en-US" dirty="0"/>
              <a:t>[j] ^= key;           // modify </a:t>
            </a:r>
            <a:r>
              <a:rPr lang="en-US" dirty="0" err="1"/>
              <a:t>irp</a:t>
            </a:r>
            <a:r>
              <a:rPr lang="en-US" dirty="0"/>
              <a:t> filed, </a:t>
            </a:r>
            <a:r>
              <a:rPr lang="en-US" dirty="0">
                <a:solidFill>
                  <a:srgbClr val="FF0000"/>
                </a:solidFill>
              </a:rPr>
              <a:t>who enabled writes on </a:t>
            </a:r>
            <a:r>
              <a:rPr lang="en-US" dirty="0" err="1">
                <a:solidFill>
                  <a:srgbClr val="FF0000"/>
                </a:solidFill>
              </a:rPr>
              <a:t>irp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B050"/>
                </a:solidFill>
              </a:rPr>
              <a:t>IoCompleteRequest</a:t>
            </a:r>
            <a:r>
              <a:rPr lang="en-US" dirty="0"/>
              <a:t>(</a:t>
            </a:r>
            <a:r>
              <a:rPr lang="en-US" dirty="0" err="1"/>
              <a:t>irp</a:t>
            </a:r>
            <a:r>
              <a:rPr lang="en-US" dirty="0"/>
              <a:t>, IO_DISK_INCREMENT);      // wrapper type check </a:t>
            </a:r>
            <a:r>
              <a:rPr lang="en-US" dirty="0" err="1"/>
              <a:t>irp</a:t>
            </a:r>
            <a:r>
              <a:rPr lang="en-US" dirty="0"/>
              <a:t>, remove </a:t>
            </a:r>
            <a:r>
              <a:rPr lang="en-US" dirty="0" err="1"/>
              <a:t>irp</a:t>
            </a:r>
            <a:r>
              <a:rPr lang="en-US" dirty="0"/>
              <a:t> right</a:t>
            </a:r>
          </a:p>
          <a:p>
            <a:r>
              <a:rPr lang="en-US" dirty="0"/>
              <a:t>					      // function deletes </a:t>
            </a:r>
            <a:r>
              <a:rPr lang="en-US" dirty="0" err="1"/>
              <a:t>irp</a:t>
            </a:r>
            <a:r>
              <a:rPr lang="en-US" dirty="0"/>
              <a:t>; tell kernel disk is available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DiskReadDone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called by </a:t>
            </a:r>
            <a:r>
              <a:rPr lang="en-US" dirty="0" err="1"/>
              <a:t>diskDevice</a:t>
            </a:r>
            <a:r>
              <a:rPr lang="en-US" dirty="0"/>
              <a:t>, wrapper grants the </a:t>
            </a:r>
            <a:r>
              <a:rPr lang="en-US" dirty="0" err="1"/>
              <a:t>irp</a:t>
            </a:r>
            <a:r>
              <a:rPr lang="en-US" dirty="0"/>
              <a:t> right back, </a:t>
            </a:r>
            <a:r>
              <a:rPr lang="en-US" dirty="0" err="1"/>
              <a:t>DiskReadDone</a:t>
            </a:r>
            <a:r>
              <a:rPr lang="en-US" dirty="0"/>
              <a:t> signals the </a:t>
            </a:r>
            <a:r>
              <a:rPr lang="en-US" dirty="0" err="1">
                <a:solidFill>
                  <a:srgbClr val="00B050"/>
                </a:solidFill>
              </a:rPr>
              <a:t>KeWaitForSingleObject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37905-2BD4-48DF-94B9-3CD7C46B47B3}"/>
                  </a:ext>
                </a:extLst>
              </p14:cNvPr>
              <p14:cNvContentPartPr/>
              <p14:nvPr/>
            </p14:nvContentPartPr>
            <p14:xfrm>
              <a:off x="311040" y="692280"/>
              <a:ext cx="11443320" cy="417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37905-2BD4-48DF-94B9-3CD7C46B4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680" y="682920"/>
                <a:ext cx="11462040" cy="41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57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0C4A-3546-46AA-AD00-A4BF6768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DDC-B22C-48E7-8AD9-EF0F19A2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rights are used to implement dynamic type safety for kernel objects</a:t>
            </a:r>
          </a:p>
          <a:p>
            <a:r>
              <a:rPr lang="en-US" dirty="0"/>
              <a:t>The metadata corresponding to the first byte of a kernel object contains the type of the kernel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3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EDC5-B484-4D12-BD48-1FA01D61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 for splay tree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64AC-4B5A-4AE0-9CFB-7A1CF98D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after a node has been inserted into the splay tree, it can’t be modified until removed from the splay tree</a:t>
            </a:r>
          </a:p>
          <a:p>
            <a:endParaRPr lang="en-US" dirty="0"/>
          </a:p>
          <a:p>
            <a:r>
              <a:rPr lang="en-US" dirty="0"/>
              <a:t>How do we implement?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remove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7471C-B309-44AE-987A-488BA19F13EB}"/>
                  </a:ext>
                </a:extLst>
              </p14:cNvPr>
              <p14:cNvContentPartPr/>
              <p14:nvPr/>
            </p14:nvContentPartPr>
            <p14:xfrm>
              <a:off x="2908440" y="3733920"/>
              <a:ext cx="520920" cy="55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7471C-B309-44AE-987A-488BA19F1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9080" y="3724560"/>
                <a:ext cx="53964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4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5AB-6DE8-4B7F-9F5A-2E52E0E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AABD-FFB3-43FE-88BA-C40D9BD2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prevent an untrusted domain from initiating an unsafe DMA</a:t>
            </a:r>
          </a:p>
          <a:p>
            <a:pPr lvl="1"/>
            <a:r>
              <a:rPr lang="en-US" dirty="0"/>
              <a:t>IOMMU can be used for this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5F5C1-3928-4EEA-A497-0469A13BE7DE}"/>
                  </a:ext>
                </a:extLst>
              </p14:cNvPr>
              <p14:cNvContentPartPr/>
              <p14:nvPr/>
            </p14:nvContentPartPr>
            <p14:xfrm>
              <a:off x="1638360" y="2673360"/>
              <a:ext cx="9512640" cy="235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5F5C1-3928-4EEA-A497-0469A13BE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000" y="2664000"/>
                <a:ext cx="9531360" cy="23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1FF79D-62A0-44B3-9947-60CA0D1ECB8F}"/>
                  </a:ext>
                </a:extLst>
              </p14:cNvPr>
              <p14:cNvContentPartPr/>
              <p14:nvPr/>
            </p14:nvContentPartPr>
            <p14:xfrm>
              <a:off x="768240" y="3848040"/>
              <a:ext cx="10363680" cy="221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1FF79D-62A0-44B3-9947-60CA0D1ECB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3838680"/>
                <a:ext cx="10382400" cy="22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62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5AB-6DE8-4B7F-9F5A-2E52E0E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AABD-FFB3-43FE-88BA-C40D9BD2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instrument reads (domains can read secret data)</a:t>
            </a:r>
          </a:p>
          <a:p>
            <a:pPr lvl="1"/>
            <a:r>
              <a:rPr lang="en-US" dirty="0"/>
              <a:t>Can’t we use a page-protection mechanism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C0C83-A77D-4AF3-8148-A2159FE0201A}"/>
                  </a:ext>
                </a:extLst>
              </p14:cNvPr>
              <p14:cNvContentPartPr/>
              <p14:nvPr/>
            </p14:nvContentPartPr>
            <p14:xfrm>
              <a:off x="952560" y="2444760"/>
              <a:ext cx="10388880" cy="391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C0C83-A77D-4AF3-8148-A2159FE02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2435400"/>
                <a:ext cx="1040760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7C77A3-D238-4A0F-92FD-2EE53545B0D1}"/>
                  </a:ext>
                </a:extLst>
              </p14:cNvPr>
              <p14:cNvContentPartPr/>
              <p14:nvPr/>
            </p14:nvContentPartPr>
            <p14:xfrm>
              <a:off x="736560" y="2476440"/>
              <a:ext cx="11379600" cy="248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7C77A3-D238-4A0F-92FD-2EE53545B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2467080"/>
                <a:ext cx="11398320" cy="25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C6936-F981-467F-A943-BE53060AF35D}"/>
                  </a:ext>
                </a:extLst>
              </p14:cNvPr>
              <p14:cNvContentPartPr/>
              <p14:nvPr/>
            </p14:nvContentPartPr>
            <p14:xfrm>
              <a:off x="6985080" y="2266920"/>
              <a:ext cx="1886400" cy="150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C6936-F981-467F-A943-BE53060AF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5720" y="2257560"/>
                <a:ext cx="1905120" cy="15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1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uninitialized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5E374D-4206-4572-B5D7-047ED72D2803}"/>
                  </a:ext>
                </a:extLst>
              </p14:cNvPr>
              <p14:cNvContentPartPr/>
              <p14:nvPr/>
            </p14:nvContentPartPr>
            <p14:xfrm>
              <a:off x="6248520" y="2755800"/>
              <a:ext cx="2705400" cy="58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5E374D-4206-4572-B5D7-047ED72D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9160" y="2746440"/>
                <a:ext cx="272412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8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AADE0-29F7-40A4-9AE7-1E3923D7522A}"/>
                  </a:ext>
                </a:extLst>
              </p14:cNvPr>
              <p14:cNvContentPartPr/>
              <p14:nvPr/>
            </p14:nvContentPartPr>
            <p14:xfrm>
              <a:off x="6318360" y="3340080"/>
              <a:ext cx="197280" cy="49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AADE0-29F7-40A4-9AE7-1E3923D75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9000" y="3330720"/>
                <a:ext cx="21600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7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cleanup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F400C-851C-4AA8-8040-D48D0A907D4D}"/>
                  </a:ext>
                </a:extLst>
              </p14:cNvPr>
              <p14:cNvContentPartPr/>
              <p14:nvPr/>
            </p14:nvContentPartPr>
            <p14:xfrm>
              <a:off x="6178680" y="3657600"/>
              <a:ext cx="196920" cy="1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F400C-851C-4AA8-8040-D48D0A907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320" y="3648240"/>
                <a:ext cx="215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973A12-B230-4F94-8CDA-34E715B784F5}"/>
                  </a:ext>
                </a:extLst>
              </p14:cNvPr>
              <p14:cNvContentPartPr/>
              <p14:nvPr/>
            </p14:nvContentPartPr>
            <p14:xfrm>
              <a:off x="6121440" y="4133880"/>
              <a:ext cx="317880" cy="11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973A12-B230-4F94-8CDA-34E715B78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2080" y="4124520"/>
                <a:ext cx="3366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3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access to kernel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e.domainData</a:t>
            </a:r>
            <a:r>
              <a:rPr lang="en-US" dirty="0"/>
              <a:t>[0] = ‘a’;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e.kernelData</a:t>
            </a:r>
            <a:r>
              <a:rPr lang="en-US" dirty="0"/>
              <a:t>[0] = ‘a’;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BBF833-5A44-4DE9-BBD2-D530E26C3A9C}"/>
                  </a:ext>
                </a:extLst>
              </p14:cNvPr>
              <p14:cNvContentPartPr/>
              <p14:nvPr/>
            </p14:nvContentPartPr>
            <p14:xfrm>
              <a:off x="6032520" y="2470320"/>
              <a:ext cx="1956240" cy="18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BBF833-5A44-4DE9-BBD2-D530E26C3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3160" y="2460960"/>
                <a:ext cx="197496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D5FE0-88B5-4138-B437-7FC6D0B91812}"/>
                  </a:ext>
                </a:extLst>
              </p14:cNvPr>
              <p14:cNvContentPartPr/>
              <p14:nvPr/>
            </p14:nvContentPartPr>
            <p14:xfrm>
              <a:off x="907920" y="3549600"/>
              <a:ext cx="305280" cy="20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D5FE0-88B5-4138-B437-7FC6D0B91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560" y="3540240"/>
                <a:ext cx="32400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4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cleanup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e.domainData</a:t>
            </a:r>
            <a:r>
              <a:rPr lang="en-US" dirty="0"/>
              <a:t>[0] = ‘a’;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BC2085-2B51-4092-B572-3F9D60B47BDF}"/>
                  </a:ext>
                </a:extLst>
              </p14:cNvPr>
              <p14:cNvContentPartPr/>
              <p14:nvPr/>
            </p14:nvContentPartPr>
            <p14:xfrm>
              <a:off x="6153120" y="2666880"/>
              <a:ext cx="279720" cy="1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BC2085-2B51-4092-B572-3F9D60B47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3760" y="2657520"/>
                <a:ext cx="2984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1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BA14-C732-4ADD-91CB-89CF7C5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access to 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155E-2952-49DD-9A4D-23921488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T1: revoke write-permission</a:t>
            </a:r>
          </a:p>
          <a:p>
            <a:r>
              <a:rPr lang="en-US" dirty="0"/>
              <a:t>T2: writing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55FB47-5EC7-472D-A73D-983018EF2AB9}"/>
                  </a:ext>
                </a:extLst>
              </p14:cNvPr>
              <p14:cNvContentPartPr/>
              <p14:nvPr/>
            </p14:nvContentPartPr>
            <p14:xfrm>
              <a:off x="6508800" y="1708200"/>
              <a:ext cx="4254840" cy="196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55FB47-5EC7-472D-A73D-983018EF2A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9440" y="1698840"/>
                <a:ext cx="427356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0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958</Words>
  <Application>Microsoft Office PowerPoint</Application>
  <PresentationFormat>Widescreen</PresentationFormat>
  <Paragraphs>156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Today’s lecture</vt:lpstr>
      <vt:lpstr>Type checks</vt:lpstr>
      <vt:lpstr>Type checks</vt:lpstr>
      <vt:lpstr>Check uninitialized</vt:lpstr>
      <vt:lpstr>Reinitialization</vt:lpstr>
      <vt:lpstr>Double cleanup</vt:lpstr>
      <vt:lpstr>Unsafe access to kernel objects</vt:lpstr>
      <vt:lpstr>No cleanup</vt:lpstr>
      <vt:lpstr>Synchronized access to metadata</vt:lpstr>
      <vt:lpstr>Synchronized access to metadata</vt:lpstr>
      <vt:lpstr>Optimizations</vt:lpstr>
      <vt:lpstr>Optimizations</vt:lpstr>
      <vt:lpstr>Optimizations</vt:lpstr>
      <vt:lpstr>Splay tree</vt:lpstr>
      <vt:lpstr>Avoiding conflicts</vt:lpstr>
      <vt:lpstr>Avoiding conflicts</vt:lpstr>
      <vt:lpstr>Avoiding conflicts</vt:lpstr>
      <vt:lpstr>Overheads</vt:lpstr>
      <vt:lpstr>PowerPoint Presentation</vt:lpstr>
      <vt:lpstr>Type checks for splay tree implementation</vt:lpstr>
      <vt:lpstr>Limitations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1059</cp:revision>
  <cp:lastPrinted>2020-01-06T12:49:31Z</cp:lastPrinted>
  <dcterms:created xsi:type="dcterms:W3CDTF">2020-01-04T14:42:09Z</dcterms:created>
  <dcterms:modified xsi:type="dcterms:W3CDTF">2021-03-23T13:07:26Z</dcterms:modified>
</cp:coreProperties>
</file>