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931" r:id="rId2"/>
    <p:sldId id="1005" r:id="rId3"/>
    <p:sldId id="1006" r:id="rId4"/>
    <p:sldId id="1008" r:id="rId5"/>
    <p:sldId id="1010" r:id="rId6"/>
    <p:sldId id="1012" r:id="rId7"/>
    <p:sldId id="1013" r:id="rId8"/>
    <p:sldId id="1009" r:id="rId9"/>
    <p:sldId id="1014" r:id="rId10"/>
    <p:sldId id="1011" r:id="rId11"/>
    <p:sldId id="1015" r:id="rId12"/>
    <p:sldId id="1016" r:id="rId13"/>
    <p:sldId id="1017" r:id="rId14"/>
    <p:sldId id="1018" r:id="rId15"/>
    <p:sldId id="1019" r:id="rId16"/>
    <p:sldId id="1020" r:id="rId17"/>
    <p:sldId id="1021" r:id="rId18"/>
    <p:sldId id="1022" r:id="rId19"/>
    <p:sldId id="1023" r:id="rId20"/>
    <p:sldId id="1033" r:id="rId21"/>
    <p:sldId id="1024" r:id="rId22"/>
    <p:sldId id="1029" r:id="rId23"/>
    <p:sldId id="1030" r:id="rId24"/>
    <p:sldId id="1031" r:id="rId25"/>
    <p:sldId id="1043" r:id="rId26"/>
    <p:sldId id="1026" r:id="rId27"/>
    <p:sldId id="1025" r:id="rId28"/>
    <p:sldId id="1027" r:id="rId29"/>
    <p:sldId id="1028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1-03-26T09:38:34.68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13335 6244 0,'-18'0'16,"1"0"46,-1 0-15,36 0 0,-1 0-32,1 0 1,0 0 0,-1 0-1,1 0-15,17 18 16,36-1 0,-18-17-1,-36 0 1,36 0-1,-18 0-15,18 0 16,36 0 0,-1 0-1,0 0 1,-35 0 0,-35 0-16,34 0 15,19 0 1,17 0-1,-35 0 1,-35 0-16,17 0 16,-17 0-1,-18-17 126</inkml:trace>
  <inkml:trace contextRef="#ctx0" brushRef="#br0" timeOffset="12664.38">14041 9084 0,'0'0'0,"-18"0"16,0 0 15,1 0-15,17 18-1,-18-18 1,0 0-1,36 0 32,0 0-31,-18-18-16,17 18 16,19 0-1,16-18 1,37 18-1,-19 0 1,-34 0 0,52-17-1,53 17 1,0 0 0,-18 0-1,-70 0 1,18 0-1,-36 17 1,-17-17 0</inkml:trace>
  <inkml:trace contextRef="#ctx0" brushRef="#br0" timeOffset="29686.64">18344 10548 0,'-17'0'0,"-1"0"31,1 0-15,34 0 15,1 0-15,-1 0-1,19-18 1,52 18 0,0 0-1,-17 0 1,-54 0-1,54 18-15,17-18 32,-17 0-17,-1 0 1,-17 0 0,-35 0-16,17 0 15,18 0 1,0 0-1,0 0 1,-36 0 0,19 0-1,-19 18 1,1-18 0,0 0-1,17 0 16,0 17-15,0-17 0,1 0-1,-1 0 1,0 0 0,1 0-1,16 0 1,1 0-1,-17 0 1,34 0 0,1 18-1,17-18 1,-35 0 0,-36 0-16,36 0 15,0 0 16,18 18-15,-36-18 0,0 0-1,1 17 1,-19-17 0,19 0-1,-19 0 1,1 0-16,0 0 15,17 0 1,0 0 0,-53 0 46,-17 0-62,-35 0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1-03-26T10:06:31.80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6227 12541 0,'17'0'94,"1"0"-79,-1 0 1,1 0-1,0 0-15,-18 18 16,17-18-16,19 0 16,-1 18-1,-17-18-15,-1 0 16,-17 17 0,18-17-16,17 18 31,18-1-16,-18-17 1,-17 0-16,17 18 16,36 0-1,-1-1 1,-17-17 0,0 18-1,0-18 1,18 18-1,-1-18 1,-17 17 0,-18-17-16,18 0 15,35 18 1,-17-18 0,0 0 15,-1-18-16,18 18 1,36 0 0,-1 0-1,-52 0 1,-36 0-16,0 0 16,1 18-16,-1-18 15,0 18 1,36-18-1,-36 0 1,-17 17-16,35-17 16,35 18-1,0-18 1,18 0 15,17 0-15,-34 17-1,52-17 1,0 18 0,-53-18-1,53 18 1,-17-1 0,-1 1-1,0 0 1,-52-18-1,17 17 1,-17-17 0,-1 18-1,19-18 17,-37 0-32,1 0 31,-17 0-16,-19-18 1,19 18 15,-1 0-15,0 0 0,-17 0-16,-1 0 15,1 0-15,0 0 16,-1 0-1,-34 0 17,-1 0-32,0 0 15</inkml:trace>
  <inkml:trace contextRef="#ctx0" brushRef="#br0" timeOffset="14517.91">5133 10213 0,'35'0'15,"-70"0"-15,88 0 0,-18 0 16,-17 0-16,52 0 16,71 0-1,-17-18 1,-36 18 0,53 0-1,0 0 1,0 0-1,-70 0 1,17 0 0,-35 0-1,-35-17 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1-03-26T10:09:47.2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19914 7832 0,'-17'-18'31,"17"0"-15,17 18 15,1 0-15,0 0-1,17 0 1,-18 0-16,19 0 15,-1 0 1,0 0 0,36 0-1,-1 0 1,1 0 0,35 0 15,0 0-16,-18 0 1,-18 0 0,-17 0-1,36 0 1,-1 18 0,0 0-1,-35-1 1,-36-17-16,36 0 15,-17 0 1,17 18 0,-1-18-1,-34 0 1,0 18 0,17-18 15,0 0-16,-17 0 17,-18 17-17,-18-17 1,1 0-16</inkml:trace>
  <inkml:trace contextRef="#ctx0" brushRef="#br0" timeOffset="9390.7">25294 9331 0,'-17'0'0,"34"0"78,-17-18-78,18 18 16,-1 0-16,1 0 15,35-17 1,-18 17 0,53 0-1,18 0 1,-53 0 0,-17 0-16,34 0 15,18 0 1,18 0-1,0 0 1,0 0 0,-36 17-1,18-17 1,-17 18 15,35-18-15,-36 0-1,-34 0-15,17 18 16,17-18 0,-17 17-1,-18-17 1,-17 0-16,17 18 16,54-18-1,16 0 1,19 0-1,-54 0 1,36 0 0,-18 18-1,1-1 17,-19-17-17,-35 0-15,18 0 16,53 0-1,0 0 1,0 0 0,-36 0-1,1 18 1,-18-18 0,0 0-1,0 17 1,-18-17-16,53 0 15,-17 0 1,17 0 0,-35 0-1,-18 0 1,-17-17 15,-1 17-15,-34 0 78,-1 17-79</inkml:trace>
  <inkml:trace contextRef="#ctx0" brushRef="#br0" timeOffset="44401">11183 10689 0,'0'-17'15,"-18"17"17,1 0-32,-1 0 15,36 0 63,-1 0-78,1 0 16,0 0-16,35 0 16,-18 0-16,53 0 31,0 17-16,71-17 1,0 0 0,-53 18-1,35-18 1,-18 0 0,-52 17-1,-18 1 1,-18-18-16,18 0 15,35 18 1,0-18 0,18 17-1,-35 1 1,-18-18-16,35 18 16,53-1-1,0-17 16,-18-17-15,-34 17 0,-1-18-1,-18 18 1,19 0 0,-19 0-1,-35 0-15,36 0 16,52 18-1,-34-18 1,-19 17 0,-52-17-1,-36 0 32</inkml:trace>
  <inkml:trace contextRef="#ctx0" brushRef="#br0" timeOffset="47535.54">19491 10566 0,'-18'0'0,"36"0"0,-53-18 16,17 18-1,0 0-15,36 0 94,0-18-78,-1 18-16,1 0 15,0 0-15,17 0 16,35 0-1,72 0 1,34 0 0,-17 18-1,-36 0 1,-70-18-16,53 17 16,70 1-1,-17 0 1,-53-18-1,-71 0-15,53 0 16,-35 0-16,18 17 16,52-17-1,36 0 17,-35 18-17,87 0 1,-17 17-1,-70-18 1,-54 1 0,-52-18-16,17 18 15,53-18 1,36 17 0,35-17-1,-71 18 1,18-18-1,-18 0 1,-35 0 0,17 0 15,-34 0-15,69-18-1,37 18 1,16 18-1,-70-18 1,36 0 0,-18 0-1,-18-18 1,-18 18 0,-34 0-16,34 0 15,-34 0-15,52 18 16,53 17-1,-18-17 1,-52-18 0,-18 0-1,0-18 17,17 1-17,36 17 1,18 0-1,-36 17 1,0 1 0,-53 0-1,-35-1 1,-17-17 0,-19 18-1,1-18 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1-03-26T10:11:02.9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2681 6473 0,'0'0'0,"-18"0"31,1 0 0,17-17-15,17 17 47,1 0-63,0 0 15,-1 0-15,1 0 16,17 0-16,18 0 15,18 0 1,35 17 0,-1-17-1,-16 18 1,-54-18 0,35 0-16,-17 0 15,18 18 1,35-1-1,0 1 1,-53-18 0,-18 0-16,18 18 15,35-18 1,-18 0 0,36 0-1,-35 0 1,35 17-1,0-17 1,-36 0 0,-17-17-1,-18 17 1,36 0-16,52-18 16,36 18 15,-35 18-16,-54-18 1,-52 0-16,-1 0 16,19 0-1,-1 17 1,18-34 0,0 17-1,17 0 1,-17-18-1,-17 18 1,-19 0 0,1 0-1,17-18 1,-17 18 0,-1 0 30</inkml:trace>
  <inkml:trace contextRef="#ctx0" brushRef="#br0" timeOffset="2441.77">6738 6350 0,'35'0'0,"-70"0"0,88 0 16,53 18 0,-71-18-16,53 0 15,53 0 1,36 17 0,-54-34-1,-70 17-15,71-18 16,34 18-1,1-18 1,-18 36 0,-70 0-1,-1 17 17,-34-17-17,-19-18 1</inkml:trace>
  <inkml:trace contextRef="#ctx0" brushRef="#br0" timeOffset="7180.89">10107 6632 0,'18'0'16,"-1"-17"-1,1 17 1,0 0-1,-1 0 1</inkml:trace>
  <inkml:trace contextRef="#ctx0" brushRef="#br0" timeOffset="8081.67">10495 6632 0,'0'0'0,"53"0"15,-35 0 1,-1-17-16,19 17 16,17-18-1,-1 0 1,19 1-1,0 17 1,-19 0 0,-34 0-16,35 0 15,18 17 1,-1-17 15,-35 18-15,-17-18-16,17 0 15,1 0 1,17 0 0,-18 18-1,0-18-15,18 0 16,53 17 0,0 1-1,-36 0 1,-17-18-1,-35 17-15,35 1 16,70-1 0,18 1-1,-35 0 1,-53-1 0,35-17-1,18 18 1,-53-18-1,18 0 1,-36 0 0,-18 0-16,36 0 15,36 0 1,34 18 0,-35-18-1,-52 0 1,16 17-1,19-17 1,-18 0 0,0 0-1,-36 0-15,36-17 16,-17 17 0,-1 0 15,0-18-16,-17 18 17</inkml:trace>
  <inkml:trace contextRef="#ctx0" brushRef="#br0" timeOffset="10350.9">10142 6685 0,'36'0'0,"-72"0"0,107 0 15,35 18 1,-71-18-16,36 0 16,-1 0-1,-35 0-15,18-18 16,18 18-1,-18 0 1,17-17 0,-34 17 15,-19 0-31,19-18 16,52 18-1,-18-18 1,-17 18-1,0 0 1,-35 0-16,17 0 16,36 0-1,-18 0 1,-18 0 0,-18 18-16,36-18 15,18 0 1,17 18-1,0-18 1,1 17 0,16-17-1,1 18 17,0-1-17,17 1 1,-52 0-1,-36-1-15,36-17 16,17 18 0,-17 0-1,-36-18 1,0 17-16,0-17 16,71 18-1,-53-18 1,53 18-1,-35-18 1,-1 17 0,-17-17 15,0 18-15,-18-18-1,1 0 1,16 0-1,1 0 1,-35 0 0,0 0-1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1-03-26T10:12:59.6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25047 8502 0,'0'0'16,"-17"0"-16,-1 0 15,0 0 17,18 18-1,-17-18-15,-1 35-1,0-18-15,-35 54 16,-52 53-1,-36 52 1,-36-17 0,71-36-1,-70 36 1,52-18 0,36-18-1,53-52 1</inkml:trace>
  <inkml:trace contextRef="#ctx0" brushRef="#br0" timeOffset="2085.8">25576 9013 0,'18'-17'0,"-36"34"0,54-52 16,-19-18-1,-17 36 1,-17-1 0,-54-35-1,1 18 1,34 17 0,1 18-16,-18 18 15,-35 17 1,17 36-1,54-1 1,34-17 0,36 0-1,35 18 1,-17-18 0,-18-18-1,-53-18 1,0 19-1,0-19-15,-53 1 0,-106 0 32,-35-36-17,71 0 1,17-17 0,106 0-1,18 17-15</inkml:trace>
  <inkml:trace contextRef="#ctx0" brushRef="#br0" timeOffset="2569.71">25682 9084 0,'18'-18'0,"-36"36"0,36-53 16,0 35-16,-1-18 15,-17 0-15,18 1 16,17-1 0,-17 18-1,17 18 1,18 52 0,-18 19-1,0-36 1,-35-18-16,36 0 15,-1-17 1,18-36 0,0-88-1,-18 18 1,0-18 0,-35 71-1,-17 88 1,-19 17 15,1-17-31,-18 71 16,18-71-16,-18 70 15,-35 36 1,17-53 0,36-71-1</inkml:trace>
  <inkml:trace contextRef="#ctx0" brushRef="#br0" timeOffset="3104.01">26758 9172 0,'35'-17'0,"-70"34"0,106-34 16,-36-1-16,0 0 16,-17 1-16,0-1 15,-18 0 1,-53 18-1,0 0 1,17 0-16,-16 36 16,-19-1-1,36 18 1,17-18 0,18-17-1,53 35 16,0 17-15,17-17 0,-70-18-1,-17-35-15,-36 18 16,0 0-16,-35-18 16,-89 0-1,54-36 1,88 19-16</inkml:trace>
  <inkml:trace contextRef="#ctx0" brushRef="#br0" timeOffset="3454.55">27552 8784 0,'18'-17'16,"-36"34"-16,71-70 0,-36 18 15,19 17-15,17-35 16,17 18 0,-34 35-1,-19 0-15,-17 35 16,-70 89-1,-72 52 1,37-35 0,34-52-16,-52 69 15,-54 54 1,36-36 0,88-105-1</inkml:trace>
  <inkml:trace contextRef="#ctx0" brushRef="#br0" timeOffset="4271.29">28187 8943 0,'0'0'0,"35"-35"15,1 17-15,-1-17 0,53-1 16,-35 19 0,-18 34-1,-88 72 1,-53 52 0,18-35 15,53-53-31,-36 52 15,1 1 1,52-35 0,1-54-1,34-52 1,-17 17-16,18-52 16,-18-18-1,-18 35 1,18 18-1,0 17 1,53 0 0,18 18-1,35 36 1,-36-1 15,-35-18-31,36 36 16,-36 36-1,-88-19 1,-70-35 0,52-35-1,-17 0 1,70-35 0,71-35-1,71-19 1,-18 36-1,52 18 1,-52 18 0,-35 34-1,-36 18 1,-35 36 0,-35 0 15,-53 17-16,52-53 1,19-17-16,-19-1 16</inkml:trace>
  <inkml:trace contextRef="#ctx0" brushRef="#br0" timeOffset="4428.35">28981 9066 0,'0'-17'15,"0"34"-15,0-52 0,-18 17 16,0 18 0,36 0 31</inkml:trace>
  <inkml:trace contextRef="#ctx0" brushRef="#br0" timeOffset="4758.57">29298 8943 0,'35'0'15,"-70"0"-15,88-18 0,-35 18 0,52-35 16,-17 35-1,-17-18-15,-1 18 16,0 36 0,-53 52-1,-70 18 1,-35 52 15,35-69-15,-1 34-1,36-35 1,36-70 0</inkml:trace>
  <inkml:trace contextRef="#ctx0" brushRef="#br0" timeOffset="4991.76">29651 9049 0,'35'-53'0,"-70"106"0,106-124 15,-54 54-15,18-1 0,-17 0 16,17 18 0,-17 53-1,-18 53 17,-35-18-17,-36 53 1,-52 18-1,-18-35 1</inkml:trace>
  <inkml:trace contextRef="#ctx0" brushRef="#br0" timeOffset="7494.75">26070 5680 0,'0'-18'16,"0"36"-16,18-36 16,-18 36 30,0-1-14,-18-17-32,18 18 15,-17 0-15,-19 17 16,1 53 0,17 18-1,54 0 1,52-36-1,0-52 17,-35-18-32,53-18 15,53-52 1,-36-71 0,-70 35-1,-18-35 1,-70 35-1,17 88 1</inkml:trace>
  <inkml:trace contextRef="#ctx0" brushRef="#br0" timeOffset="7825.57">27111 5838 0,'35'-17'16,"-70"34"-16,88-52 0,-35 18 16,-18-1-16,17 0 15,-17 1 1,-17 17-1,-1 17 1,-35 71 0,-18 71-1,19 18 1,16-36 0,36-124-1</inkml:trace>
  <inkml:trace contextRef="#ctx0" brushRef="#br0" timeOffset="8109.63">27605 5768 0,'17'0'15,"-34"0"-15,52-18 0,-17 18 16,17-17-1,-17 17 1,-18 17 0,-18 19-1,0-19-15,-17 107 16,0-36 0,0 53-1,35-35 1</inkml:trace>
  <inkml:trace contextRef="#ctx0" brushRef="#br0" timeOffset="8509.61">27764 5803 0,'17'-17'15,"-17"-1"-15,0-17 32,0 17-32,18 18 0,-18-18 15,0 1-15,0-1 16,35 0 0,18 1-1,53 17 1,-18 0-1,-35 17 1,35 19 0,0 52-1,-88 53 1,0-53 0,-35-35-16,-18 35 15,-53 1 1,-35-54-1,-17-35 1</inkml:trace>
  <inkml:trace contextRef="#ctx0" brushRef="#br0" timeOffset="11880.61">25435 5856 0,'-17'0'47,"-1"0"-47,36 0 47,-1 0-32,54 0-15,35 0 31,-36 0-15,-34 18-16,-19-1 0</inkml:trace>
  <inkml:trace contextRef="#ctx0" brushRef="#br0" timeOffset="13498.32">24253 10389 0,'0'0'0,"0"-17"15,-17 17 16,-1 0-31,36 0 47,-1 0-15,1 0-17,17-18 1,71 18-1,0 0 1,-53 0-16,53-18 16,17 18-1,-52 0 1,-36 0 0,-53-17 15,1 17-16</inkml:trace>
  <inkml:trace contextRef="#ctx0" brushRef="#br0" timeOffset="29298.57">25347 6738 0,'0'0'0,"-18"0"0,18 18 16,-17-18-16,-1 0 15,18 17 17,18-17-17,-1 0 1,1 0-1,0 0-15,-1 0 16,1 0 0</inkml:trace>
  <inkml:trace contextRef="#ctx0" brushRef="#br0" timeOffset="72731.23">25982 6685 0,'0'-17'16,"18"17"-16,-18-36 16,0 19-1,0-1 1,17 0 15,19 18-15,-19 0-16,19 0 15,52 18 1,-18 35 0,-34 17-1,-36-17 1,-18 36-1,-17-1 1,-18 0 0,17-35-1,36-18 1,-17-35 0,17-18 15,17-52-16,19 17 1,-19 18-16,36-36 16,35 1-1,-17 34 1,-18 19 0,0 17-1,-35 0 1,-1 17-16,1-17 15</inkml:trace>
  <inkml:trace contextRef="#ctx0" brushRef="#br0" timeOffset="73330.89">26970 6897 0,'0'0'0,"0"-18"16,0-17-1,-18 17 17,1 18-32,-1 0 15,-35 0 1,-35 36 15,17-1-15,36 0-16,-18 0 15,0 36 1,36-18 0,52-18-1,18-17 1,70-18 0,18-53-1,-17-35 1,-71 35-1,-36 17-15,-17-16 16,-35-19 0,-35 53-1,17 18 1,35 18 0,-35 17-1,18 1-15</inkml:trace>
  <inkml:trace contextRef="#ctx0" brushRef="#br0" timeOffset="73832.37">27640 6914 0,'0'-17'0,"0"34"0,0-52 16,-18 18-16,1-1 15,-1 18 1,-35 0 0,0 0-1,-17 35 1,-18 0-1,35 1 1,0 17 0,18 0-1,17-18 1,36 0 0,-1-35-16,54 35 15,-18-35 1,52-35-1,-16-35 1,-54 17 0,-17-36-1,-54 37 1,-34 16 0,-1 36-1</inkml:trace>
  <inkml:trace contextRef="#ctx0" brushRef="#br0" timeOffset="74165.7">27905 6685 0,'0'0'0,"17"-17"0,36-1 31,-53 36 1,0-1-17,-35 36 1,17-35-16,-17 52 15,-18 36 1,0 0 0,53-71-1,-17-17-15,17-1 0</inkml:trace>
  <inkml:trace contextRef="#ctx0" brushRef="#br0" timeOffset="74382.98">27711 6897 0,'0'0'0,"-18"0"15,-17-18 1,-1 1 0,72-1 15,34 18-16,54-18 1,-71 18-16,53 0 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1-03-26T10:17:34.42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10407 9419 0,'18'0'93,"-1"0"-93,1 0 16,0 0 0,-1 0-16,1 0 15,35 0 1,0 0 0,0 0-1,-36 0-15,54 0 16,17 18-1,-18-18 1,19 17 0,-36-17-1,35 0 1,0 0 0,18 0-1,-36 18 1,36-18-1,-18 18 17,1-18-17,-1 0 1,-18 0 0,36 0-1,-35 0 1,-1 0-1,-34 0 1,-19 0-16,36 17 16,18-17-1,17 0 1,18 0 0,-53 0-1,-18 0-15,18 18 16,0-18-1,17 0 17,18 18-17,-35-1 1,36 1 0,-1 0-1,-18-18 1,1 17-1,-36 1 1,71-1 0,-18-17-1,18 18 1,-53-18 0,0 18-1,-36-18 1,-17 17 15,-17 1-15</inkml:trace>
  <inkml:trace contextRef="#ctx0" brushRef="#br0" timeOffset="44384.53">25506 3052 0,'0'-36'0,"0"72"0,0-89 15,0 0 1,-18 53 0,1 0-16,-19 35 15,-34 36 1,17-19 0,18-16-16,-18 34 15,35-17 1,-35 18-1,53-36-15,0 36 0,53-1 32,18-35-17,70-35 1,17-70 0,-52-36-1,-88-35 1,-53 53-1,-71 35 1,0 70 0,18 54-1</inkml:trace>
  <inkml:trace contextRef="#ctx0" brushRef="#br0" timeOffset="44866.64">25876 3298 0,'0'0'0,"36"-35"0,-19 18 15,18-19 1,-17 19 0,-18 34-1,-53 89 1,0 18-1,18-1 1,35-70 0,0-35-16,0-1 15,0-34 1,18-72 0,17-52-1,-17 35 1,17-17 15,18 52-31,17 54 31,1-1-15,-18 71 0,-36 0-1,-17-18-15,-35 36 16,-53 17-1,0-53 1,0 1-16</inkml:trace>
  <inkml:trace contextRef="#ctx0" brushRef="#br0" timeOffset="45333.75">26352 3281 0,'0'0'0,"36"-18"31,-36 1-31,0 34 47,-18-17-47,0 35 15,18 1 1,18-1 0,35-35-1,18-18 1,-36 1-16,18-19 16,17-52-1,-52 35 1,-89 36 15,-17 34-15,53 1-16,-53 53 15,0 52 1,70-17 0,53-36-1,0-52-15,36 17 16,17-35-16</inkml:trace>
  <inkml:trace contextRef="#ctx0" brushRef="#br0" timeOffset="45783.98">26793 3263 0,'0'-17'0,"0"34"0,0-52 0,0 0 16,0-18-1,0 0 1,18 35 15,53 18-15,52 35-1,1 54 1,-89-1 0,-35-53-16,-35 53 15,-54 18 1,1-71-1,18-35 1,34-17 0,1-71-1,70-36 1,54 1 0,-19 70-1,71 35 1,-17 71-1,-54 35 17,-52 36-17,-53-54 1,17-52-16</inkml:trace>
  <inkml:trace contextRef="#ctx0" brushRef="#br0" timeOffset="46134.86">28258 2999 0,'0'-18'0,"0"36"0,0-54 16,0 19-16,-18-19 0,18 19 31,-18 17-15,1 17-1,-19 19 1,-52 70 0,-53 52-1,53-34 1,53-71-16,-18 88 15,53 35 1,105-17 0,1-106-1</inkml:trace>
  <inkml:trace contextRef="#ctx0" brushRef="#br0" timeOffset="46485.1">29104 3052 0,'18'-18'16,"-36"36"-16,36-54 0,-18 19 16,17-1-1,-17 36 1,-17-1 0,-18 36-16,-54 88 15,1-35 1,-53 53 15,53-36-31</inkml:trace>
  <inkml:trace contextRef="#ctx0" brushRef="#br0" timeOffset="47001.64">29633 3228 0,'0'0'0,"18"-18"0,0 1 15,-1-19 1,1 1 0,-18 0-1,-35 35 1,-18 17 0,-35 36-1,-1 0 1,36-17-1,36-19-15,17 1 16,17 52 0,72 1-1,-19-1 1,-35-34 0,-52 17-1,-71-18 16,-36-17-15,71-18 0,0-36-1</inkml:trace>
  <inkml:trace contextRef="#ctx0" brushRef="#br0" timeOffset="47421.91">29739 3210 0,'0'0'0,"35"-17"0,-17 17 0,0-18 16,-1 18 15,-17 18-15,0 17 0,18 18 15,17 17-16,1-34 1,-19-19-16,36-17 16,35-35-1,0-53 1,-52 17 0,-1 1-1,-35 52 1,-18 71-1,-35 35 1,18 0 0,0 53-1,-18-17 1,-35-18 0</inkml:trace>
  <inkml:trace contextRef="#ctx0" brushRef="#br0" timeOffset="48086.5">30762 3193 0,'0'0'16,"0"-18"-16,0 0 15,-17 18 1,-1 0-1,-53 0 1,-34 36 0,34-19-1,53 1-15,-35 17 16,18-17 0,53 17 15,52 18-16,-17-18 1,35 18 0,-35-18-1,-53 1 1,-53-19 0,-52 1-1,16-18 1,37-18-1</inkml:trace>
  <inkml:trace contextRef="#ctx0" brushRef="#br0" timeOffset="48423.17">31080 3104 0,'17'-17'16,"-34"34"-16,52-52 0,-17 35 16,-1-17-16,19-19 15,-1 1 1,-18 35 0,-34 53 15,-36 35-16,0 18 1,18-53-16,-18 70 16,-35 54-1,17-19 1,18-34 15</inkml:trace>
  <inkml:trace contextRef="#ctx0" brushRef="#br0" timeOffset="49089.81">31574 3210 0,'17'-17'0,"-34"34"0,52-52 15,-17 17 1,-1 1-16,-34-1 15,-19 18 1,-70 18 0,18 17-1,35-17 1,-17-1 0,52 19-16,-17-19 15,17 54 1,71-18-1,0-18 1,53 35 0,-36 1-1,-70-36 1,-35 1 0,0-36-16,-53 17 15,-36-34 1,71-1-1</inkml:trace>
  <inkml:trace contextRef="#ctx0" brushRef="#br0" timeOffset="49321.61">31785 3122 0,'0'0'0,"36"-35"0,-1 17 0,-18 18 16,19-17-1,-19 17 1,-17 52 0,18 72-1,-18-1 1,0-70-16,-18 71 16,18-71-16,-35 35 15,17-18 1</inkml:trace>
  <inkml:trace contextRef="#ctx0" brushRef="#br0" timeOffset="49491.37">31715 3457 0,'0'0'0,"0"-17"16,0-19-1,17 36-15,1-35 16,35 17-1,70 18 1,54 0 0</inkml:trace>
  <inkml:trace contextRef="#ctx0" brushRef="#br0" timeOffset="50088.95">32456 3263 0,'0'0'15,"-18"0"-15,18-17 0,-18 17 0,1 0 16,-19 0 0,-52 35-1,35 18 17,-17 17-17,34 18 1,19-52-1,34-36 1,19-18 0,17-35-1,17 0 1,-35 36 0,-35 34-1,0 1 1,0 52-1,0 1 1,36-36 0,-19-17-1,19 0-15,34-36 32,1-70-17,-1-53 1,-52 35-1,-18 53-15,0-18 16,0 54 0,-35 52-1,-1 71 1,19 17 0,17-35-1,17 36 1,1-53-1</inkml:trace>
  <inkml:trace contextRef="#ctx0" brushRef="#br0" timeOffset="50240.95">32508 3510 0,'0'0'0,"-17"-35"15,17 17-15,-18-17 16,1 17-1,52 1 1,53-1 0</inkml:trace>
  <inkml:trace contextRef="#ctx0" brushRef="#br0" timeOffset="50438.94">32808 3069 0,'0'0'16,"-17"18"-16,-1 52 31,18 1-31,18 35 32,-1-53-32,-17 105 15,-70 54 1</inkml:trace>
  <inkml:trace contextRef="#ctx0" brushRef="#br0" timeOffset="51707.67">26494 1887 0,'0'0'0,"17"0"0,-17-17 15,18 17 1,0-18 0,-18 0-1,-18-17 1,-53 18-1,1-1 1,17 18-16,-35 18 16,-36 17-1,54 18 1,52 0 0,53-18-1,1 0-15,16 0 16,54 18-1,-35 0 17,-54-17-17,-17-19-15,-35 1 16,-35 17 0,-19-35-1,37 0 1,34-35-1</inkml:trace>
  <inkml:trace contextRef="#ctx0" brushRef="#br0" timeOffset="52257.73">26547 1887 0,'0'0'0,"35"0"0,0-17 15,0 17 1,-17-18-1,-18 71 32,-18-35-47,18-1 16,-17 71 0,17-17-1,0-36 1,35-35-1,36-17 1,34-72 0,-34 1-1,-53 71-15,17-36 16,-35 35 0,-53 71-1,-18 35 1,71-17-1,36-18 17,70-18-17,35-35 1,0-53 0,-71-18-1,-17-17 1,-53 18-1,-35 70 1,17 17 0,-17 36-1</inkml:trace>
  <inkml:trace contextRef="#ctx0" brushRef="#br0" timeOffset="52474.59">27534 1976 0,'0'0'0,"36"-18"15,16-35-15,1 0 32,-17 35-17,-19 18 1,-17 53 0,-35 53-1,0 18 1,-1-36-1,19-88-15</inkml:trace>
  <inkml:trace contextRef="#ctx0" brushRef="#br0" timeOffset="52628.41">27675 1570 0,'18'-53'0,"-36"106"0,36-141 16,-18 35-1,0 35-15,0 0 0,0 54 47,0-1-47</inkml:trace>
  <inkml:trace contextRef="#ctx0" brushRef="#br0" timeOffset="52857.95">28222 1623 0,'18'-18'16,"-36"36"-16,54-36 0,-36 36 31,0-1-31,0 36 16,0 106-1,0 0 1,-18-53-1,18-71 1,0 0-16</inkml:trace>
  <inkml:trace contextRef="#ctx0" brushRef="#br0" timeOffset="53641.93">27975 2081 0,'-35'-17'15,"70"34"-15,-88-52 0,18 0 16,35 0-1,71 17 1,52 0 0,1 18-1,52 0 1,-53 0 0,-52-35-1,-53 0 16,-1-1-15,-17 19 0,-17 17-1,-36 17 1,0 36 0,0 0-1,35 53 1,54-18-1,34-52 1,71-19 0,0-70-1,-35-88 1,-35-35 0,-71 52-1,0 36 1,-36 106 15,-17 105-15,18 18-1,18 0 1,17-52 0,17-19-1,1-52 1,-18-36-1,35-35 1,0-35 0,1 18-1,-1 52 1,-17 0-16,17 18 16,35 36-1,1 34 16,-53 1-15,-18-18 0,-53 17-1,0-35-15</inkml:trace>
  <inkml:trace contextRef="#ctx0" brushRef="#br0" timeOffset="54963.28">29651 1711 0,'0'0'0,"0"-18"16,0 1 31,18 17 0,-18 17 15,0 1-30,0 0 171,0-1-188,0 1-15,0 0 0,0-1 16,-18 71 0,0-17-1,18-36-15,-17 36 16,17 17-1,0-35 1,0-71 15,0-17-15,-18-36 0,0-17-1,18 53 16,0 17-31,18-17 16,17 17 0,36 1-1,35 52 1,-36 0 0,-34-17-16,16 35 15,-16 35 1,-36 0-1</inkml:trace>
  <inkml:trace contextRef="#ctx0" brushRef="#br0" timeOffset="56078.62">30251 2099 0,'0'0'0,"17"-35"0,72-53 31,-72 70-31,1 18 16,-18-18 0,-18 1-1,-52 34 1,-36 36 0,-18 18-1,36-1 1,70-34-1,18 16 1,71-52 0,52-17-1,-34-36 1,17-35 0,-54 17 15,-34 54-16,-36 52 1,18 18 0,0-18-1,53 0 1,36-17 0,-1-53-1,0-54 1,-53-16-1,1-36 1,-19 52 0,-70 125 15,18 87-15,17 36 15,54-18-16,-19-88 1,-17-18-16,0-17 16,0-36-1,-35-52 1,0-1 0,-18-35-1,17 53 1,36 18-1,71 17 1,35 18 0,0 0-1,52 0 1,-34-17 15,-71-19-15,-53 19-16,0-18 15,-35-1 1,-36 19 0,0 52-1,36-17 1,0 34 0,35 19-1,35 0 1,0-19-1,-17-34-15,0 17 16,-18-17 0,0 17-16,-18 1 15,-35-19 17,-17-17-17,34-17 1,-17-36-1</inkml:trace>
  <inkml:trace contextRef="#ctx0" brushRef="#br0" timeOffset="56481.38">31538 1817 0,'0'0'16,"0"-18"-16,18 18 0,-18-17 15,18-1 1,-1 0-1,-17 1 1,-35 17 0,0 0-1,-54 53 1,1 35 0,53-18-1,17-34-15,1 52 16,34 35-1,54-35 1</inkml:trace>
  <inkml:trace contextRef="#ctx0" brushRef="#br0" timeOffset="56878.84">31873 1852 0,'18'0'31,"0"0"-15,-1 0 0,1 18-1,0-1-15,-18 19 16,0 17-1,0-18-15,-36 53 16,-52 53 0,35-70-1</inkml:trace>
  <inkml:trace contextRef="#ctx0" brushRef="#br0" timeOffset="57129.71">32156 2275 0,'0'0'16,"17"0"-16,-17 18 15,0 0 1,-17-1-1,17 1 1,-18 17-16,-35 1 16,-17 34-1</inkml:trace>
  <inkml:trace contextRef="#ctx0" brushRef="#br0" timeOffset="57312.56">32032 2099 0,'0'0'0,"18"-18"0,0 1 31,-18-1-31</inkml:trace>
  <inkml:trace contextRef="#ctx0" brushRef="#br0" timeOffset="62268.93">26494 4339 0,'-18'-17'93,"18"-1"-61,-18 18-32,18-18 15,-17 1 1,-1-1 0,0 0-1,-17 1 16,17 17-15,18-18 0,-17 18-1,-1 0 17,1 0-1,-1 0-16,0 0-15,-17-18 16,-18 18 0,18 0-1,0 0 1,-1 18 0,-17 17-1,36-17 16,-1 0-31,-17 17 16,17 0 0,18 0-1,35 18 1,18-17 0,36 17-1,-1-1 1,-18 1-1,-34-17 1,-19-19-16,-17 19 16,0-19-16,-17 18 15,-54 1 1,-17-19 15,-36-17-15,36-35-1,-18-18 1,36 0 0,52 0-1,36 36-15</inkml:trace>
  <inkml:trace contextRef="#ctx0" brushRef="#br0" timeOffset="62953.14">26423 4480 0,'0'0'0,"18"-35"31,-18 53 16,-18-1-31,18 1-16,-18 0 15,1-1-15,-1 36 16,18-35-16,-18 35 15,18 0 1,53-1 0,-35-52-1,17 0-15,1 0 16,17-52 0,17-37 15,-17 1-16,-53 53 1,0 17-16,-18 54 31,1-19-31,-1 36 16,0 18 0,54-18-1,-19-36-15,36 18 16,35 1-1,1-54 1,-36-17 0,-36 17-16,19-35 15,-19 36 1,-17-54 0,-17 18-1,-36 36 1,35 34-16</inkml:trace>
  <inkml:trace contextRef="#ctx0" brushRef="#br0" timeOffset="63286.98">27182 4674 0,'0'0'16,"35"-53"-16,-18 36 0,19-19 0,-1 1 16,-17 35-1,-1-17 1,-17 87-1,-17 1 1,-36 70 0,17-53-1,19-53-15,-1 1 16,18-19-16</inkml:trace>
  <inkml:trace contextRef="#ctx0" brushRef="#br0" timeOffset="63452.7">27358 4410 0,'0'0'15,"35"-124"-15,-35 107 16,0-1 0,18 18-1,-18 18-15,17-1 16</inkml:trace>
  <inkml:trace contextRef="#ctx0" brushRef="#br0" timeOffset="63737.63">27728 4445 0,'36'0'15,"-72"0"-15,89-18 0,-53 1 16,36-1-16,-36 0 16,17 1-16,-17 34 31,-35 54-15,-18 70 15,-18-35-16,54-36-15,-19 36 16,19-70-16</inkml:trace>
  <inkml:trace contextRef="#ctx0" brushRef="#br0" timeOffset="63922.62">27393 4727 0,'0'0'0,"-17"-17"0,34-36 32,1 35-32,70 0 15,71 1 1,-18 17 15,-71 0-31</inkml:trace>
  <inkml:trace contextRef="#ctx0" brushRef="#br0" timeOffset="64638.15">28258 4410 0,'0'0'16,"17"0"-16,-17-18 16,-17 18 15,-1 18-16,0-18-15,-17 17 16,17 1-16,-35 17 16,-35 36-1,35 35 17,36-36-17,17-52-15,17 35 16,36 0-1,53-53 1,18-71 0,-54-35-1,18-52 1,-35-1 0,-18 71-1,-35 52 1,-17 54-1,-18 70 1,-1 18 0,1 35 15,35-53-15,0-52-16,0 16 15,-18-16 1,36-54 15,-18 0-31,18-34 16,-18 34-16,17-17 15,36-18 1,18 53 0,-1 0-1,-34 35 1,-19-17-16,1 17 15,-36 35 1,-17-17 0,0 0-1</inkml:trace>
  <inkml:trace contextRef="#ctx0" brushRef="#br0" timeOffset="65289.49">29192 4410 0,'18'-18'16,"-36"36"-16,54-54 0,-19 19 15,1 17-15,0-18 0,17-17 32,-18 35-17,-34 0 1,-54 70-1,-35 36 1,1 35 0,34-17-1,36-36 1,17-53-16,0 36 16,1-18-1,17-36 1,0-52-1,0 0-15,0-18 16,0-53 0,35 18 15,-17 70-15,52-17-1,19 35 1,52 35-1,-36 36 1,-52-18 0,-35 35-1,-36 0 1,1-53-16</inkml:trace>
  <inkml:trace contextRef="#ctx0" brushRef="#br0" timeOffset="65988.98">29616 4833 0,'0'0'0,"35"-35"0,18-18 15,-35 0 17,-1 0-17,-17 35 1,-35 1-1,-18 34 1,0 1 0,-17 17-1,-1 36 1,36-36 0,35 18-1,17-18 1,54-35-1,-18-35 1,-36 17 0,36-35-16,0-35 31,-17 53-15,-36 53-1,-36 17 1,19 35-1,17 1 1,17 0 0,54-36-1,-18-53 1,53-52 0,-1-71-1,-16-36 1,-37 36-1,-34 88 17,-36 53-17,-17 53 1,-35 53 0,34 0-1,-17 52 1,53-16-1,0-19 1,0-105-16</inkml:trace>
  <inkml:trace contextRef="#ctx0" brushRef="#br0" timeOffset="66506.93">29880 4727 0,'0'0'16,"-17"-17"-16,17-1 0,0 0 15,0 1 1,35 17-16,71-18 31,88 0-15,-53 18 0,-71 0-16,72-17 15,-37-36 1,-69-18-1,-54 18 1,18 36-16,-35-1 16,-18 18-1,0 18 1,-18 35 0,36-18-1,35-17-15,-18 34 16,18 19-1,53 0 1,-17-1 15,17-17-15,-18 0 0,-53-35-1,-35-18 1,0-18-1,18 0-15,-18-17 16,18-18 0,17 18-16</inkml:trace>
  <inkml:trace contextRef="#ctx0" brushRef="#br0" timeOffset="67125.67">30939 4568 0,'0'-17'16,"0"34"-16,17-34 0,-17-1 0,0 1 15,18-1 1,0 0-16,-18 1 15,0-1 1,0 0 0,-18 18 15,0 0 16,1 18-16,-1-18-15,36 0 124,-18 18-124,17-18 0,-17 17-1</inkml:trace>
  <inkml:trace contextRef="#ctx0" brushRef="#br0" timeOffset="67458.12">31027 4427 0,'-18'-17'32,"1"17"-17,-1 0 17,0 0-17,1 17 1,-1-17-16,18 18 0</inkml:trace>
  <inkml:trace contextRef="#ctx0" brushRef="#br0" timeOffset="67524.92">30886 4463 0,'-18'17'16,"0"19"0,-17-1-1,106-123-15,-142 193 16</inkml:trace>
  <inkml:trace contextRef="#ctx0" brushRef="#br0" timeOffset="67607.98">30798 4639 0,'0'18'0,"0"35"15,0-18 1,17-18-1,1 1 1</inkml:trace>
  <inkml:trace contextRef="#ctx0" brushRef="#br0" timeOffset="68794.27">31238 4357 0,'18'0'32,"-18"17"-17,18 1 1,-1 17-1,-17-17-15,18 17 16,0 1-16,-18 34 16,0 71-1,-53-35 1,-18-18 0</inkml:trace>
  <inkml:trace contextRef="#ctx0" brushRef="#br0" timeOffset="69045.73">31750 4992 0,'18'0'0,"-36"0"0,53 0 0,-17 0 16,-18 17 31,-18 19-47,-17-1 16,17-17-16</inkml:trace>
  <inkml:trace contextRef="#ctx0" brushRef="#br0" timeOffset="69225.93">31768 4762 0,'0'-17'0,"0"34"0,17-34 16</inkml:trace>
  <inkml:trace contextRef="#ctx0" brushRef="#br0" timeOffset="136367.29">28487 9031 0,'0'-18'15,"0"36"-15,35-71 0,-17 36 0,-18-1 16,17-53-1,-17 36 1,0 17 0,0 54 15,0-19-15,0 36-16,-17 71 31,-19-18-31,-16 105 31,-19 71-15,0 54-1,19-107 1,-19 88 0,-17 19-1,-18-37 1,35-69-1,54-107 1,-1-35 0</inkml:trace>
  <inkml:trace contextRef="#ctx0" brushRef="#br0" timeOffset="137869.04">32173 8731 0,'0'53'15,"0"-106"-15,-17 159 0,-19 18 16,1-1-1,18-52-15,-19 87 16,1 125 0,-18 69-1,-35-17 1,17-123 0,-70 106 15,18-36-16,52-18 1,53-122 0,18 52-1,0-18 1,0-35 0,0-70-1,-17-71 1,-36-36-1,-53-17 1,-17-17 0,-1 17-1,-123-18 1,-123 1 0,-54-18-1,1 17 16,176 36-15,124 17-16,-107 1 16,-87-1-1,35 18 1,35-18 0,123 18-1,71 0-15,-17 0 16,52-17-1,36 17 1,-1-18-16</inkml:trace>
  <inkml:trace contextRef="#ctx0" brushRef="#br0" timeOffset="139020.28">28469 8678 0,'0'0'0,"-17"-17"15,-19 17-15,36-18 16,-17 18-16,-1-18 16,36 18 46,17 0-46,-17-17-16,140-1 15,89 18 1,-53 18 0,-106-18-16,106 17 15,89 1 1,-1-18 0,53 18 15,-123-1-16,123 1 1,-53 17 0,-53-17-1,-35 0 1,-88-18 0,-35 17-16,35 1 15,35-1 1,-35 1-1,-53 0 1,-36-1-16,1-17 16,-1 0-1,1 0 32,0 0-31,-18-17-1,35 17 1,-17 0 0,-18 17-1,17 1 1</inkml:trace>
  <inkml:trace contextRef="#ctx0" brushRef="#br0" timeOffset="148635.47">30850 6579 0,'0'0'0,"0"-17"0,18-1 16,-18 0 0,18 1-16,-18-1 15,17 0 1,-17 1-1,-17 34 1,-36 19 0,-71 70-1,-70 17 17,53-35-17,71-35-15,-54 35 16,-35 36-1,106-36 1,36-53 0,52-52-1</inkml:trace>
  <inkml:trace contextRef="#ctx0" brushRef="#br0" timeOffset="149130.94">30956 6844 0,'36'-18'16,"-72"36"-16,72-71 0,-19 35 0,1 1 15,-18-19 1,0 19-16,0-1 16,-35 18-1,-54 0 1,-52 53 0,71-18-1,34-17-15,1 17 16,35 36-1,53 17 1,35-17 15,-52-19-15,-19-34-16,-17 0 16,-53 17-1,-70-35 1,17 0-1,0-35 1,71-1 0</inkml:trace>
  <inkml:trace contextRef="#ctx0" brushRef="#br0" timeOffset="149598.93">31044 6809 0,'18'0'16,"-36"0"-16,36-18 0,0 18 0,-18-18 15,17 18 1,1 0 0,-18 53-1,0 0 1,18 18-1,-1-18 1,36-18 0,0-35-1,-18 0-15,36-35 16,35-18 0,-36-18-1,-52 18 1,-53 71 15,-1 0-15,-17 34-1,-70 37 1,52-19 0,36-35-16,-18 36 15,-17 35 1,17-18-1,18-70-15</inkml:trace>
  <inkml:trace contextRef="#ctx0" brushRef="#br0" timeOffset="150165.76">31715 6967 0,'17'-17'0,"-34"34"0,52-52 16,-35 17-16,35-17 16,-35 18-16,18-19 15,-18 19 1,-18-1 0,1 18-1,-36 35 1,-18 1-1,-17 16 17,70-16-17,18-19-15,18 36 16,53 35 0,17-17-1,-18 0 1,-70-54-1,0 1 1,-53-18 0,-52 0-1,34-18 1,36 18-16</inkml:trace>
  <inkml:trace contextRef="#ctx0" brushRef="#br0" timeOffset="151333.6">29916 7479 0,'0'0'0,"0"-18"16,17 18-16,-17-17 16,18 17-1,-36 17 16,1 1-15,-1 0-16,-35 34 16,-53 54-1,-35 18 1,18-1 0,34-52-1,54-36 1,17-17-1</inkml:trace>
  <inkml:trace contextRef="#ctx0" brushRef="#br0" timeOffset="151701.07">30268 7691 0,'18'-18'16,"-36"36"-16,54-54 0,-19 1 15,-17 17-15,36-17 16,-54 53 15,0-1-31,-17 36 16,-89 53-1,-17 18 1,71-54 0,35-35-16,-18 18 15,35-35 1</inkml:trace>
  <inkml:trace contextRef="#ctx0" brushRef="#br0" timeOffset="152101.06">30603 7867 0,'0'0'0,"18"-18"0,17-17 31,-35 17-31,18 18 16,-36 0-1,-17 18 1,-53 35 0,0 18-1,35-1 1,70-17 15,36 0-15,-17-35-16,52-18 15,35-36 1,-34-70 0,-72 18-1,-52 35 1,-53 36-1,35 17-15</inkml:trace>
  <inkml:trace contextRef="#ctx0" brushRef="#br0" timeOffset="152535">31080 7920 0,'0'0'0,"53"-18"15,70-35 1,-70 36 0,-35-1-1,-18 36 1,-18 17 0,0-35-16,1 35 15,-1-35-15,-17 18 16,-36-36-1,18 1 1,53-1-16,-17-17 16,34-36-1,36 36 1,18 35 0,-18 53 15,-36 17-16,-34 71 1,-54-17 0,-35-36-1,53-53 1,18-17-16,-35-18 16</inkml:trace>
  <inkml:trace contextRef="#ctx0" brushRef="#br0" timeOffset="153603.31">31750 5750 0,'18'-17'16,"-1"-1"-16,1 18 16,17-35-1,-17 35 1,-1-18 0,-34 18 15,-1 18-16,-52 17 1,-36 36 0,18-19-1,52-16-15,-34 17 16,-18 17 0,35-17-1,35-18 1,36-52 15</inkml:trace>
  <inkml:trace contextRef="#ctx0" brushRef="#br0" timeOffset="155738.71">32262 5733 0,'0'-18'0,"0"36"0,17-36 0,-17 0 16,-17 36 15,-19 35-15,-70 35-1,-17 36 1,35-36-1,52-53-15,1 36 16,18-54 0,-19 1-16,36 0 31,18-54-15,35-34-1,17-36 1,-17 53-1,-17 18 1,-1 35 0,-35 17-1,18 54 1,-18-1 0,0 1-1,0-36 1,0-17-1,17-18 1,36-18 0,35-35 15,18-35-15,-18-18-1,-52 71 1,-54 53 15,0-1-15,1 19-1,-36 16 1,35-16-16,-17 17 16,0 35-1,35-53-15,0 0 16,35 1-1,71-54 1,17-70 0,1-89 15,-72 107-15,-69 35-1,-71 35 1,17 17-1,-35 54 1,89-54-16</inkml:trace>
  <inkml:trace contextRef="#ctx0" brushRef="#br0" timeOffset="156639.81">32773 5980 0,'0'0'0,"18"-36"0,-1 1 16,1 17 0,-36 36-1,-17 53 1,-18 52 15,0 18-15,36-35-1,-1-35 1,0-54 0,36-17-1,-18-17-15,53-54 16,17-52 0,19-19-1,-36 54 1,-36 71-1,-34 69 1,-1 19 0,0 0 15,1-1-15,-1-17-1,18-18 1,-18 1-1,36-54 17,17-35-17,36-35 1,-18 35 0,-53 35-16,0 71 31,0-35-31,-18 52 15,0 1 17,18-53-32,0 35 15,36-18 1,-1 0 0,-17-35-16,52-18 15,-17-34 1,-35 16-16,52-70 15,-52 71-15,53-106 16,-54 70 0,-34 71-1,-54 53 1,-17 36 0,17-19-1,71-52-15,-35 88 31,35-36-31,18 18 16,-1-52 15,-17-1-31</inkml:trace>
  <inkml:trace contextRef="#ctx0" brushRef="#br0" timeOffset="159009.04">30462 8978 0,'0'-17'16,"0"34"-16,-17-52 0,17 17 0,0-17 16,-18 17-16,18-35 15,-18 1 1,1 34 0,-18 18-1,-36 53 1,-70 35 15,0 35-15,35 1-1,53-36 1,18-53-16,-71 107 16,35-19-1,-87 71 1,-19 0-1,36-88 1,-53 17 0,0-34-1,0-54 1,71 0 0,70-35-16,-53 18 15,-18-1 16,-17-17-15,-53-17 0,35-19-1,71 19-15,-71-18 16,-17-18 0,123 35-1,36 0 1,52 18 15,-18 0-15,1 0-16</inkml:trace>
  <inkml:trace contextRef="#ctx0" brushRef="#br0" timeOffset="160193.94">28875 8978 0,'0'0'0,"0"-17"15,0-1-15,17 18 16,1-35 0,0 17-1,-18 0 17,-18 18-17,18 18 1,-70 17-1,-54 53 1,54-35 0,-36 36-1,35-19 1,54-52 0,17-1-16,0 1 15</inkml:trace>
  <inkml:trace contextRef="#ctx0" brushRef="#br0" timeOffset="161447.12">28945 9084 0,'0'0'0,"18"0"0,-18-18 15,18 1 1,-1 17 0,-34 0-1,-1 17 1,0 1 0,-35 17-16,-52 54 31,16-1-16,37-18 1,34-34 0,36-54 15,-1-17-15,18-1-1,1 1-15,17 0 16,17-18-1,-17 35 1,-53 54 0,0-1-1,-18 0-15,1 0 16,-1 36 15,18-36-15,35-17-1,-17-18-15,70 0 16,-17-35 0,35-54-1,-18 19 1,-53 17 0,-17 35-1,-36 18 1,-52 36-1,-1 16 1,18-16 0,0 17-1,36-18 1,34 0 15,19-35-15,-1-17-16,18-1 15,35-53 1,-35 1 0,-36-1-1,-87 71 17,-1 53-17,18 0 1</inkml:trace>
  <inkml:trace contextRef="#ctx0" brushRef="#br0" timeOffset="162262.44">29369 9225 0,'0'0'15,"17"-17"-15,19-19 16,-19 19-1,1 17 1,-18 17 0,0 19-1,-18 16 1,-17 1 0,0 0-1,17-17 1,36-36-1,17-36 1,36-17 0,-18 0-1,-36 18-15,18 0 16,1 17 15,-54 36-15,-17 35-1,0 0 1,17-36 0,18 19-1,35-19 1,18-34 0,0-1-1,0-35 1,-18 18-1,-35 17 1,-17 18 0,-1 18-1,18-1 1,0 1 0,35-18-1,36 0 1,-1-35-1,-17 0 1,-35-1 0,-36 1-1,-17 35 1,-36 18 0,-17 35-1,35 17 1,36 1-1,34-18 1,19 17 0,-19-52-1</inkml:trace>
  <inkml:trace contextRef="#ctx0" brushRef="#br0" timeOffset="166650.76">27869 10407 0,'-17'-18'32,"34"18"-17,1 0-15,35 18 16,35 17 0,-17-17-1,-36 0-15,53-1 16,71 18-1,35 36 17,53-18-17,-88 0 1,-89-36-16,89 19 16,70 34-1,-17 1 1,53-1-1,-71-17 1,-89-17-16,89 16 16,124 19-1,-36 0 1,-35-36 15,-106-17-31,53-1 16,0 18 15,-70-17-15,-71-18-16,53 18 15,-1-18 1,-16 0 0,-19-18-1,-35 0 1,-17 1-1,0-1 1,-36 1 0,-35 17-1,0-18 1</inkml:trace>
  <inkml:trace contextRef="#ctx0" brushRef="#br0" timeOffset="172490.83">30586 9560 0,'35'-17'31,"-17"17"-31,-18-18 16,35 0 0,-17 1-1,-1-1 1,-17 0-16,18 1 16,-36 17 15,-17 17-16,17 1-15,-35 17 32,-35 36-17,-35 17 1,-1 0 0,71-35-1,36-18-15,-19 1 16,19-19-1,-1 1 1,18-36 0</inkml:trace>
  <inkml:trace contextRef="#ctx0" brushRef="#br0" timeOffset="173141.48">30956 9578 0,'0'0'0,"0"-18"0,18 18 0,-18-17 16,18-1-1,-36 18 16,0 0-15,1 0 0,-36 0-1,17 18 1,-16 17 0,16 18-1,1 0 1,35-18-1,0 0-15,0 1 16,0 16 0,18 1-1,-36-17 1,0-19 0,-35 1-1,-17-18 1,17-18 15,18 1-15,35-1-1</inkml:trace>
  <inkml:trace contextRef="#ctx0" brushRef="#br0" timeOffset="173625.23">30974 9754 0,'18'-17'0,"-36"34"0,36-52 16,-1 35-16,1-35 15,-18 52 16,0 1-15,0 0-16,0 35 31,0 17-15,0-17 0,0-35-16,17-1 15,19 1 1,17-53-1,17-36 1,-35 18 0,-17 0-1,-36 53 1,-34 53 0,-37 53-1,19-35 1,-54 34 15,36-34-15,53-36-16</inkml:trace>
  <inkml:trace contextRef="#ctx0" brushRef="#br0" timeOffset="174108.84">31380 9737 0,'17'0'16,"-34"0"-16,52-18 0,18 0 16,-36 18-16,19-17 15,17 17 1,-71 0 31,0 0-32,-17 0 1,-18 35 0,35 0-1,1 1 1,17-19-16,0 18 15,0 36 1,0 0 0,0-18-1,-18-36 1,-17 1 0,-36-18-1,18-18 1,1-17 15,34 17-31</inkml:trace>
  <inkml:trace contextRef="#ctx0" brushRef="#br0" timeOffset="178630.07">29016 10936 0,'0'0'0,"18"0"15,-1 0-15,1-18 16,-18 1 0,-18 34 15,1 1-31,-19 17 15,-34 18 1,-18 0 0,17-18-1,36-17 1,-71 35 0,-18-18-1,36 1 1,53-19-1,53-17 17,35-35-17</inkml:trace>
  <inkml:trace contextRef="#ctx0" brushRef="#br0" timeOffset="179183.12">29386 11060 0,'18'-18'32,"0"0"-32,-18 1 31,-18 17-15,0 0-1,-17 17 1,-53 36-1,-18 18 1,36-1 0,17-52-16,0 35 15,-18 17 1,53-17 0,1-53-1</inkml:trace>
  <inkml:trace contextRef="#ctx0" brushRef="#br0" timeOffset="179716.94">29475 11201 0,'0'0'16,"17"0"-16,-17-18 0,18 18 16,-18-18-1,-18 18 16,1 0-15,-19 0-16,1 18 16,17 0-1,-35 17 1,1 18 0,34 0-1,36 0 1,17-36-1,0-17-15,36 0 16,17-35 0,-35-18-1,-53-17 1,-18 34 0,-52 36-1,-1 18 1,18 17-1</inkml:trace>
  <inkml:trace contextRef="#ctx0" brushRef="#br0" timeOffset="180232.63">29704 11324 0,'0'0'0,"18"0"0,17-17 16,18-19-1,-36 19 1,1 17 0,-18 17-1,0 1 1,-18 0 0,-17-1-1,-35-34 1,34-1-1,1-35 1,35 0 15,35 0-15,18 35 0,-18 18-1,-17 0-15,17 18 16,1 53-1,-1 17 1,-53-18 0,1-34-16,-19 17 15,-52 0 1,-35-18 0,-1-18-1,54-17 1,17-17-1,53-1 1</inkml:trace>
  <inkml:trace contextRef="#ctx0" brushRef="#br0" timeOffset="187056.27">30762 11606 0,'0'0'0,"-17"0"47,-1 0-32,18 18-15,-18-18 16,-17 0-16,-18 0 15,-53 35 1,36-17 0,52-18-16,-17 18 15,17 17 1,36-35 0</inkml:trace>
  <inkml:trace contextRef="#ctx0" brushRef="#br0" timeOffset="187256.81">30727 11695 0,'0'0'0,"18"0"0,-1 0 16,1 0-1,-18 17 1,18-17 0,-1 0-1</inkml:trace>
  <inkml:trace contextRef="#ctx0" brushRef="#br0" timeOffset="187621.44">31150 11800 0,'18'0'15,"-18"18"-15,18-18 32,-18 18 14,0-1-14,17-17 15,1 0-32,-1-17 1,1-1-1</inkml:trace>
  <inkml:trace contextRef="#ctx0" brushRef="#br0" timeOffset="190010.06">29545 10319 0,'18'-18'32,"-1"18"-17,-17 18 1,-17-1 15,17 1-31,-18-18 16,18 18-16,-17-1 15,17 1 1,-18-18 0,36 0-16</inkml:trace>
  <inkml:trace contextRef="#ctx0" brushRef="#br0" timeOffset="190192.53">29616 10336 0,'17'-17'16,"-34"34"-16,34-52 0,1 35 31,-18 18-15,0-1-1,18-17 1,-18 18 0,17 0-1</inkml:trace>
  <inkml:trace contextRef="#ctx0" brushRef="#br0" timeOffset="193572.46">28716 9860 0,'0'-18'16</inkml:trace>
  <inkml:trace contextRef="#ctx0" brushRef="#br0" timeOffset="193862.83">28698 9966 0,'0'0'16,"18"0"-16,0-18 15,-1 1 1,-17-1 0,18 18-1,-18-18 1,-18 18-1,1 18 1</inkml:trace>
  <inkml:trace contextRef="#ctx0" brushRef="#br0" timeOffset="204508.75">29316 8925 0,'0'0'0,"0"-35"32,0 17-32,-18 18 15,18-17 1,0-1 0,-17 36 30,17-1-30,0 1 0,0 0-16,35-1 15,18 19 1,0-36 0,0-36-1,-36 1 1,1-18-1,-18 0 1,-35 36 0,-1 17-1,1 17 1,17 36 0,1-18 15,34 1-31,1-19 15,0 1 1,35-18 0,0-35-1,-36-1 1,-17 1 0,0 17-16,-35 18 15,17 0 1,-17 18-1,17 17 1,18-17 0</inkml:trace>
  <inkml:trace contextRef="#ctx0" brushRef="#br0" timeOffset="205725.91">28540 9560 0,'0'0'0,"17"0"0,1 0 16,-18-17-16,35 17 15,1-18 1,-19 18 0,1-18 15,-36 18 0,18 18-15,-17 0-16,-19-1 15,-17 54 1,-35-1 0,35-17-1,36-35 1,17 0-16</inkml:trace>
  <inkml:trace contextRef="#ctx0" brushRef="#br0" timeOffset="206144.37">28769 9648 0,'0'0'0,"18"-17"0,35-1 32,-18 1-17,-35 34 17,-18-17-32,1 18 15,-1-1-15,-17 1 16,17 0-16,-17 17 15,-1 18 1,19 0 0,-1 0-1,1-36 17,-19 1-32,1-18 31,0 0-16,-18-18 1,53-17 0,70 0-1,-52 17-15</inkml:trace>
  <inkml:trace contextRef="#ctx0" brushRef="#br0" timeOffset="206545.14">28698 9790 0,'89'-18'16,"-19"0"-1,1 1 1,-36-19-1,-17 19 1,-301 123-16,583-212 16,-300 88-16,18 36 31,-18 17-15,0-17-1,-18 35 1,18-18-1,-17-18 1,34-17 0,19-35-1,-1-18 1,-17 36-16,-1-19 16,18 19-1,-52 17 1,-18 35-1,-36 36 1,-17-1 0,35-17-1,35-18 17</inkml:trace>
  <inkml:trace contextRef="#ctx0" brushRef="#br0" timeOffset="206928.09">29245 9701 0,'0'0'0,"0"-17"0,18-1 16,0 18-1,-1-18 1,-34 36 15,-19 0-15,19-1-1,-1-17-15,0 36 16,1-1 15,17 18-15,0-18-1,0 0 1,-18-35 15,-17-17-15,0-1 0,17 18-16</inkml:trace>
  <inkml:trace contextRef="#ctx0" brushRef="#br0" timeOffset="208463.81">31891 9260 0,'0'0'0,"-18"-17"16,1 17 0,17-18-16,-18 18 15,1-17 1,-19 17-1,19 0 1,17 17 15,17 18 1,19-35-17,-1 0 1,-18-17-1,1 17 1,-18-18 0,-18 1-1,1 17 1,17 17 0,-18-17-1,18 18 1,0-1-1,0 1 1,18-18 0,-1 0-1,1 0 1,17-18 0,-17 1-1,-36 17 16,-17 17-15,17-17 0,18 18-16,-17-18 15,17 18 1,53-18 0,0 0-1,-18-18 1,0-17-1</inkml:trace>
  <inkml:trace contextRef="#ctx0" brushRef="#br0" timeOffset="209748.08">30357 10407 0,'17'0'0,"-34"0"0,52 0 16,-18-18 0,19 1-1,-36-1 1,-18 18 0,-35 18-1,-53 17 1,-52 53-1,52-35 1,53-18 0,-35 18-16</inkml:trace>
  <inkml:trace contextRef="#ctx0" brushRef="#br0" timeOffset="210648.86">30462 10407 0,'0'0'0,"18"0"0,0-18 0,17 18 15,-17 0 1,-18-17-16,17 17 31,-34 35 0,-54 0-15,0 18 0,54-35-16,-54 35 15,36-36-15,-18 36 16,18-17-1,52-54 17,1 0-32,35-17 15,53-36 1,-36 36 0,-17 35-1,-53 18 1,0 35-1,-35 17 1,17-17 15,71-53 1,18-17-17,35-36 1,-18 17-1,-53 1-15,18 0 16,-35 17 0,-36 53 15,-17-17-15,35 0-16,-35-1 15,-1 36 1,1 0-1,35-18 17,35-17-17,-17-18-15,35 0 16,35-35 0,-17-36-1,-54 1 1,-17 52-1,-70 18 1,-36 35 0,35 36-1,54-53-15</inkml:trace>
  <inkml:trace contextRef="#ctx0" brushRef="#br0" timeOffset="211416.28">31097 10619 0,'0'0'0,"18"-36"0,0 36 15,-18-35 1,-18 35 0,-17 18-1,17 17 1,0 18-1,1 17 1,17-34 0,0-19-1,35-70 17,-35 36-17,35-18-15,1 17 16,-19 0 15,-17 36-15,-35 17-1,0 0 1,35 1 0,17-19-1,36-17 1,18-17-1,-36-1 1,-17 0-16,-1 1 16,1 17-1,-53 35 1,17 18 0,0-18-1,18 1 16,18-19-15,35 1 0,18-53-1,-36-1 1,-18 19-16,36-36 16,-35 0-1,-36 53 1,-17 0-1,-35 53 1,-19 17 0,36 18-1,36-17 1,17-36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1-03-26T10:24:11.96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2910 6350 0,'0'0'0,"0"-18"0,-17 18 0,-1 0 16,1 0 0,-1 0-16,-17 0 15,-18 0 1,0 0 0,35 0-1,36 0 32,-1 0-31,36 0-16,36 0 31,-1 0-15,-53 0-16,71 18 15,35-18 1,-35 18-1,-53-18 1,-36 0 0,-34 0 15,-1 0-15</inkml:trace>
  <inkml:trace contextRef="#ctx0" brushRef="#br0" timeOffset="2484.36">4657 6332 0</inkml:trace>
  <inkml:trace contextRef="#ctx0" brushRef="#br0" timeOffset="2820.52">4657 6332 0,'17'0'31,"1"0"-16,0 0-15,-1 0 16,36 0 0,35 0-1,-17-17 1,-36 17-16,71 0 16,53 0-1,0-18 1,-18 0-1,-71 18 1,1-17 0,-18 17-1,-18 0 1,-35 17 15,-18 1 0,1-18-15,-1 18 0</inkml:trace>
  <inkml:trace contextRef="#ctx0" brushRef="#br0" timeOffset="3602.01">8643 6685 0,'0'-17'16,"0"34"-16,-18-34 0,18-1 15,-17 18 1,34 0 46,1 0-46,17 0 0,1 18-16,-1-18 0,71 0 15,70 17 1,-17-17 0,-106 0-1,-36 0 1,1 0-1,-53 0 1,-71 0 0,0 0-1,53 0-15</inkml:trace>
  <inkml:trace contextRef="#ctx0" brushRef="#br0" timeOffset="4369.3">12012 6668 0,'-18'0'0,"36"0"16,-53 0 0,52 0 30,1 0-30,0 0 0,-1 0-16,19 0 0,34 17 15,71-17 1,0 0 0,-35 0 15,-70 0-16,-19 0-15,-52 0 32,17 0-32,-17 0 15,0 0 1,17 18-16</inkml:trace>
  <inkml:trace contextRef="#ctx0" brushRef="#br0" timeOffset="6071.27">2346 6720 0,'0'-17'0,"0"-1"94,18 18-79,-1 0-15,-17-17 0,53-1 16,0-17 0,-35 17-1,52-17 1,-52 17-16,35 0 16,0-17-1,-36 17 1,-17 1-1,-35 17 1,0 0 0</inkml:trace>
  <inkml:trace contextRef="#ctx0" brushRef="#br0" timeOffset="6555.45">2364 6315 0,'0'0'0,"17"0"0,1 0 16,52 0-1,-17 0 1,-35 0-16,35 0 15,17 0 1,-34 17 0,-36 1-1,0 0 17,0 17-17,0-17-15,0-1 16,0 18-1,0-17-15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1-03-26T10:29:12.2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20514 2328 0,'35'-17'0,"-70"34"0,88-70 0,-53 0 32,0 36-32,0-36 15,0 35-15,0 1 16,0-36 0,18 53-1,-1 0-15,19 0 16,16 35-1,19 53 1,-53-35 0,-18 71-1,-36-1 1,-34-35 0,35-52 15,-1-19-16,36-87 1,36-54 0,69-52-1,-34 88 1,-53 52-16,52-17 16,18 18-1,0 53 1,-52-1-16</inkml:trace>
  <inkml:trace contextRef="#ctx0" brushRef="#br0" timeOffset="1384.78">21184 2328 0,'0'0'0,"0"-17"16,-53-19 15,36 36-31,-19 0 16,1 0-1,0 18 1,35 0-1,18-1 1,17 1 0,53 0-1,-17-54 1,-19 19 0,37-36-1,17-18 1,-71 18-1,-88 36 1,-18 17 0,-35 53-1,1 35 1,34 0 0,36 0-1,35-17 1,53-18-1,53-18 1,105-88 0,-52 0-1,53-88 17,-71 35-17,-88 53 1,-53 36-1,-36 17 1,-52 70 0,18-17-1,-1 35 1,36-35 0,17-35-16,18 35 15,18-36 1,35-52-1,70-53 1,-35 0 0,18 17-1,-88 53 17,-36 71-17,-52 53 1,52-35-1,0 35 1,71-71 0,53-53-1,0-35 1,123-105 0,18-19-1,-88 54 1,-106 70-1,-35 35-15,-18-17 16,-36 53 0,-17 17 15,-17 53-15,35 0-1,-18 18 1,0 35-1,17-53 1,36-52 0,0-19-16,53-105 31,-35 53-31,0-36 16,-18-35-1,-53 71 1,35 35-16,-70 18 15,-36 52 1,19 36 0,69 18 15,36-71-15,53 35-1,35-71 1,36-34-1,-54-54-15</inkml:trace>
  <inkml:trace contextRef="#ctx0" brushRef="#br0" timeOffset="1902.62">24289 1940 0,'17'-35'16,"-34"70"-16,52-88 0,-17 36 0,-1-1 15,-17-17-15,18-18 16,-18 35 0,-35 36 15,-71 52-16,18-17 1,-36 53 0,-17 35-1,35 36 17,71-71-17,35-36-15,18 36 16,123 53-1,-35-142 1,-36-17-16</inkml:trace>
  <inkml:trace contextRef="#ctx0" brushRef="#br0" timeOffset="2437.73">24836 1870 0,'-18'-18'0,"36"36"0,-54-36 16,36 0-16,0 36 62,0 0-46,0-1-16,0 1 0,0 17 16,0 1-1,-17-19 1,34-17-1,36-35 1,35-36 15,-35 18-15,-35 36-16,17-1 16,0 1-1,-35 52 1,0 18-1,0 0 1,0-36-16,0 19 16,-17-1-1,-1-18 1</inkml:trace>
  <inkml:trace contextRef="#ctx0" brushRef="#br0" timeOffset="3854.18">25471 2134 0,'17'-17'31,"1"17"-15,-36 17 31,18 1-47,-17 17 16,-19 36-1,36-36-15,-35 53 16,17 71-1,1-36 1,17-52 0,17-124 15,1-88-15,0-71-1,17 89 1,-17 70-16,17-35 15,18 17 17,53 36-17,52 17 1,-52 36 0,-18 17-1,-88-17-15</inkml:trace>
  <inkml:trace contextRef="#ctx0" brushRef="#br0" timeOffset="4406.83">25100 2311 0,'35'-18'31,"-17"0"-31,17 18 0,1-17 15,34-1 1,89 0 0,0 1-1,-53 17 1,-36-18 0,-17 18-1,-35 0 1,-18 18 15,-18-1 16,0 1-31,-17 53-1,-18 17 1,53 0-1,18-53 1,-18-17 0,70-18-1,1-35 1,17-71 0,-35 0-1,-35 35 1,-54 71-1,-34 18 1,-18 35 0</inkml:trace>
  <inkml:trace contextRef="#ctx0" brushRef="#br0" timeOffset="4805.52">26264 2381 0,'18'0'0,"-36"0"0,54-17 15,-19-1-15,-17 0 0,18 18 16,-18-17-16,0-1 16,-18 18 15,-35 35-16,0 18 1,0 18 0,36 35-1,34-18 1,36-53 0,0-35-1,-35-35-15,35-36 31,-36 18-31,19-35 16,-19-18 0,-34 71-1,-19 35-15</inkml:trace>
  <inkml:trace contextRef="#ctx0" brushRef="#br0" timeOffset="5389.23">27005 2011 0,'18'-18'0,"-36"36"0,36-53 16,-1 35-1,-17-18-15,-17 36 47,-1 17-31,1 0-1,-1-17-15,0 17 16,1-17 0,34-18-1,19-18 1,-19 0-16,54-35 16,52-35-1,-17 18 16,-53 34-15,-35 36 0,-36 53-1,0 0 1,-17 0 0,17 0-1,1-35 1,-1-36-1</inkml:trace>
  <inkml:trace contextRef="#ctx0" brushRef="#br0" timeOffset="5823.03">27887 3069 0,'0'0'0,"35"-17"0,-17 17 16,35-18-16,-35 0 15,-1 1 1,1 17-1,-36 35 17,-17-17-17,17-1-15,-17 18 16,-18 1-16</inkml:trace>
  <inkml:trace contextRef="#ctx0" brushRef="#br0" timeOffset="6673.56">28892 2364 0,'18'-18'15,"-18"0"1,18 18-16,-1-17 15,19 17 1,17 17 0,-36-17-16,54 36 15,17 52 1,-35 35 0,-71 1 15,-17-54-16,-36-17 1,19-35 0,-1-18-1,35-35 1,18 17-16,18-53 16,52-52-1,36-18 1,17 35-1,-52 88 1,-18 36 0,-35 17-1</inkml:trace>
  <inkml:trace contextRef="#ctx0" brushRef="#br0" timeOffset="7925.95">29333 2487 0,'0'0'0,"18"0"0,-18-18 16,18 1-1,-18-1 1,-18 18 0,-17 18-1,0-1-15,-36 19 16,-17 52 0,53-35-1,35 0 1,35-53-1,53 0 1,18-36 0,-18-34-1,-53 35-15,18-36 16,-17 1 15,-72 34-15,-52 72-1,0 16 1,-18 54 0,53-18-1,53-17 1,18-71 0,-1 0-16,36-35 15,35-71 1,-17 0-1,-53 36 1,-54 70 0,1 17-16</inkml:trace>
  <inkml:trace contextRef="#ctx0" brushRef="#br0" timeOffset="8279.31">29475 3087 0,'17'-18'125</inkml:trace>
  <inkml:trace contextRef="#ctx0" brushRef="#br0" timeOffset="8482.95">29774 3140 0,'0'0'15,"18"0"48</inkml:trace>
  <inkml:trace contextRef="#ctx0" brushRef="#br0" timeOffset="9209.7">31044 2205 0,'0'-18'0,"0"1"31,0 34 16,0 1-32,18-1 1,-18 1 0,18 0-16,35 70 15,0 35 1,-53-17-1,0-35-15,-18 52 16,-53 36 0,-17-18 15,0-35-15</inkml:trace>
  <inkml:trace contextRef="#ctx0" brushRef="#br0" timeOffset="31351.54">20620 3634 0,'0'0'0,"0"-18"0,0 0 15,0 1 1,18-1 0,-1 18 15,1 0-15,-1 35-1,19 36 1,-19-1-1,-17-34-15,18 70 16,-36 35 0,-17-35-1,0-36 1,17-52 0,1-36-1,17-52 1,35-89-1,35-18 1,-17 89 0,-17 53-1,34-18 1,36 18 0,-18 88-1,-70-36-15</inkml:trace>
  <inkml:trace contextRef="#ctx0" brushRef="#br0" timeOffset="32722.32">21308 3845 0,'0'-17'0,"-18"17"15,36 17-15,-54-34 0,19 17 16,-1 0 0,-35 35 15,36 18-15,-1-18-1,18-17-15,0 35 16,35 0-1,53-36 1,54-52 0,-37-53-1,-69 17 1,-36-35 0,-88 36-1,-1 70 1,54 0-16,-36 53 15,-34 35 1,52 18 0,17-18 15,36-35-15,18 17-1,88-17 1,88-53-1,-35-35 1,-89 0-16,89-36 16,-106 18-16,53-35 15,-18 0 1,-106 35 0,-70 71-1,0 35 1,53-18-1,-54 35-15,1 36 16,53-53 15,35-18-15,35-17 0,53-53-1,36-71 1,-18 0-1,-71 71 1,-35 35 0,-70 70-1,-19 36 1,54-53 0,35 18-1,53-36 1,70-17-1,-17-36 1,-53 0 0,71-52-1,52-89 1,-35-35 0,-88 71-1,-35 87 1,-18 19-16,-18 52 31,0 0-31,-17 36 16,0 17-1,-53 71 1,-1 17 0,19-70-1,70-53 1,18-53-1,52-53 1,18-88 15,-52-18-15,-107 71 0,-17 70-1,-89 106 1,19 18-1,87 0 1,71-18 0,53-35-1,-18-35-15,71 35 16,53-18 0,-36-53-1</inkml:trace>
  <inkml:trace contextRef="#ctx0" brushRef="#br0" timeOffset="33252.82">23407 3916 0,'17'-18'0,"-34"36"0,52-53 16,-17 17-16,-1 0 16,1-17-1,17-18 1,1 0 0,-36 18-1,0 17 1,-36 71 15,-52 35-15,-53 71-1,0 0 1,70-53 0,36-53-16,0 35 15,70 18 1,53-53-1</inkml:trace>
  <inkml:trace contextRef="#ctx0" brushRef="#br0" timeOffset="33704.83">24042 4110 0,'0'-18'0,"0"36"0,17-36 0,1 18 15,17-17 1,-35 34 0,0 36-1,0-35-15,-35 52 16,-18 54 0,-17-18-1,34-53 1,36-36-1,0 18-15,18-87 47,35-72-31,-18 36 0,-17 35-16,17-53 15,-35 53-15,18-17 16,17-19-1,-17 54 1,17 18-16,18 17 16,70 17-1,-17 54 1,-88-36-16</inkml:trace>
  <inkml:trace contextRef="#ctx0" brushRef="#br0" timeOffset="34338.18">23777 4339 0,'0'0'15,"-17"18"-15,87-53 32,1 17-17,35-17 1,-36 35-16,71-36 15,106 1 1,-18-53 0,-70 0-1,-124 52 1,-17 19-16,-18-1 16,-18 36 15,18-1-16,-35 19 1,-18 70 0,-17-18-1,-18 35 1,17-17 0,53-35-1,18-36 1,18-35-1,35-71 1,0-35 0,-36 18-1,-52 35 1,18 53-16,-54 0 16,-52 53 15,17 0-16,70-18 1,19 18 0,34 0-1,54 0 1,35-18 0,-71-35-16</inkml:trace>
  <inkml:trace contextRef="#ctx0" brushRef="#br0" timeOffset="34688.54">24924 4710 0,'17'-18'16,"-34"36"-16,34-54 0,19 19 16,-1 17-1,-17-18 1,-1 36-1,-17 17 1,-17-35-16,-19 53 16,-52 0-1,0-18 1</inkml:trace>
  <inkml:trace contextRef="#ctx0" brushRef="#br0" timeOffset="35259.18">25947 4710 0,'-18'0'0,"36"0"62,-1 0-46</inkml:trace>
  <inkml:trace contextRef="#ctx0" brushRef="#br0" timeOffset="35472.41">26582 4762 0,'0'0'0,"17"0"31,1 0-15,0 0-16</inkml:trace>
  <inkml:trace contextRef="#ctx0" brushRef="#br0" timeOffset="35923.33">27358 4339 0,'0'0'0,"-18"-17"16,36 17 31,-18 17-32,18 1-15,17 17 16,-35 0-16,35 54 15,-70 69 1,-89 19 0,71-124-1</inkml:trace>
  <inkml:trace contextRef="#ctx0" brushRef="#br0" timeOffset="43256.5">23671 4762 0,'18'0'47,"0"0"-32,-1 0 1,36 18 0,-18-18-1,36 18 1,-36-18-16,54 35 15,16 0 1,1 1 0,-71-19-1,-17-17-15,17 18 16,-52-18 46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1-03-26T09:39:43.1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19262 6491 0,'-18'0'32,"0"0"-1,36 0 78,0 0-62,-36 0 109,0 0-109,1 0 16,-1 0-48,0 0 17,1 0-1,34 0 31,1 0-30,0 0-1,-1 0-31,1 0 15,0 0 1,-1 0 0,1-18-1,0 18 1,-1 0 62,1 0-31,0 0-16,-1 0-15,-17-17-16,18 17 15,-1 0 1,1 0-16,17 0 16,1 17-1,-19-17-15,36 18 16,-35-18-16,35 0 16,35 18 15,0-18-16,0 0 1,18 0 0,-18 0-1,-17 0 1,-53 0 0,-36 0 30,0 17-46,1-17 16,-1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1-03-26T09:40:16.92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9613 9225 0,'18'0'0,"-1"0"47,1 0 0,-18 18-16</inkml:trace>
  <inkml:trace contextRef="#ctx0" brushRef="#br0" timeOffset="20462.72">19526 9155 0,'18'17'31,"0"-17"-15,-1 0-1,18 0-15</inkml:trace>
  <inkml:trace contextRef="#ctx0" brushRef="#br0" timeOffset="21451.35">16845 9243 0,'-17'0'15,"17"17"32,17-17-31,1 0-16,-1 0 15</inkml:trace>
  <inkml:trace contextRef="#ctx0" brushRef="#br0" timeOffset="22464.72">14058 9190 0,'0'0'0,"-17"0"15,-1 0 1,36 0 15,-1 0-15,18 0-1,1 0-15</inkml:trace>
  <inkml:trace contextRef="#ctx0" brushRef="#br0" timeOffset="35562.71">16792 9243 0,'18'0'0,"35"0"31,-36 0-31,1 0 16,0 0-16,17 0 15,-17 0-15</inkml:trace>
  <inkml:trace contextRef="#ctx0" brushRef="#br0" timeOffset="42953.11">22772 8467 0,'0'-18'0,"0"36"16,17-36-16,1 18 0,-18-18 16,18 1-1,-18-1 17,0 0-32,0 1 15,-18-1 16,0 1-15,1 17-16,-54 0 16,18-18-1,-35 18 1,18 18 0,34 17-1,1 18 1,0-18-1,17 53 1,0-17 0,1-1 15,17-34-15,0 34-1,17-17 1,1 0-1,0-18 1,-1-17-16,1 0 16,0-18-16,-1 17 15,19 1 1,16-18 0,-16 0-1,-1 0 1,0-35-1,1 17 1,-36 0 0,0 1-1,0-1-15,-53-35 32,-18 0-17,-52-17 1,52 52-1,-17 0 1,53 18 0,17 36-1,0-19 1,18 1-16,0 0 16,18-18-1,-18 17 1</inkml:trace>
  <inkml:trace contextRef="#ctx0" brushRef="#br0" timeOffset="62407.92">13688 10707 0,'-18'17'0,"18"1"31,18-18-15,-1 0 15,1 18-15,0-18 0,35 0-1,0 17 1,-18-17-16,53 0 15,-53 0 1,1 0 0,-54 0 15,0 0-15</inkml:trace>
  <inkml:trace contextRef="#ctx0" brushRef="#br0" timeOffset="64061.6">22472 10231 0,'18'0'15,"-1"0"-15,-17-18 16,18 18 0,-36 18 77,1-1-93,-1-17 16,0 18-16,-35-1 16,0 1-1,-35 17 1,35-17-1,18 0-15,-18-1 16,36 1 0,-1-18-1,36 0 32,-1 0-31,36 0-1,-18 0-15,106 18 16,-35-18 0,35 0-1,-88 0 1,18-18 0,-71 0-1</inkml:trace>
  <inkml:trace contextRef="#ctx0" brushRef="#br0" timeOffset="64410.93">22595 10231 0,'18'-18'16,"-18"0"-16,35-17 16,-17 17-1,0 1 1,-36 87 31,18-52-47,-18 17 0,1 53 15,-19 36 1,19-1 0,17-34-1,0-37 17,0-34-32</inkml:trace>
  <inkml:trace contextRef="#ctx0" brushRef="#br0" timeOffset="69633.35">22578 11800 0,'0'-17'16,"0"-18"-1,0 17-15,0 0 16,0-17 0,0 17-1,-18-17 1,0 35-1,1 0 1,-1 0 0,-52 18-1,34-1 1,1 1-16,0 35 16,-18 0-1,18 35 1,35-35-1,0 53 1,35-36 0,18-34-1,-18-19 1,0-17-16,18-35 16,53-36-1,-35-52 16,-36-1-15,-53 72 0,1 34-16,-54-17 15,18 17-15</inkml:trace>
  <inkml:trace contextRef="#ctx0" brushRef="#br0" timeOffset="98698.19">8996 10231 0,'-18'0'15,"1"0"1,-1 0 0,0 0-16,1 0 15,17 17 17,17-17-32,36 18 15,35-1 1,1-17-1,-36 0-15,35 0 32,-35 0-32,17 0 15,1 0 1,-54 0 0,-17-17 15,-17 17-31,-1-18 0</inkml:trace>
  <inkml:trace contextRef="#ctx0" brushRef="#br0" timeOffset="151707.37">13723 14252 0,'0'-17'16,"0"-1"0,0 0-1,0 36 32,-18 0-31,18-1-16,-17 1 15,-1 52 1,0 36 0,1-35-1,-1-36-15,1 53 16,17-52-16,-18 52 16,0 0-1,1-18 1,17-52-1</inkml:trace>
  <inkml:trace contextRef="#ctx0" brushRef="#br0" timeOffset="152526.94">16916 14482 0,'0'0'15,"0"-18"-15,0 0 0,17 1 16,-17-19 0,0 19-1,0-1-15,18 18 16,-18 35 15,-18 54-15,1-1-1,-1-35 1,0 52 0,1-52-16,-1 36 15,-17 34 1,17-52 0</inkml:trace>
  <inkml:trace contextRef="#ctx0" brushRef="#br0" timeOffset="153708.96">20091 14570 0,'0'-18'16,"0"0"0,0 1-1,0-1 1,0 1 0,-18 17-1,0 0 1,-17 17-1,0 1-15,0-1 16,-18 19 0,-36 52-1,37 0 1,16-17 0,36 17-1,18-53 1,35 18-1,35-53 1,18-53 0,-18 0-1,36-70 1,-89-18 0,-88 17-1,-71 71 16,71 53-31</inkml:trace>
  <inkml:trace contextRef="#ctx0" brushRef="#br0" timeOffset="156667.46">13882 13159 0,'0'-18'0,"0"36"0,0-54 15,0 19 1,0-1-1,0 0 17,17 18-17,1 0 32,-18 36-31,0-19-16,-18 54 15,1-1 1,-18 72 0,17-19 15,0-35-15,18-53-1</inkml:trace>
  <inkml:trace contextRef="#ctx0" brushRef="#br0" timeOffset="157663.87">17004 13282 0,'0'-18'16,"0"36"-16,18-36 0,-18 1 0,17-1 16,1 1-1,-1 17 1,-17 17-1,-35 36 1,0 35 0,0 0-1,35-35 1,-18 36 0,0-1-16</inkml:trace>
  <inkml:trace contextRef="#ctx0" brushRef="#br0" timeOffset="158899.73">19861 13529 0,'18'0'16,"-36"0"-16,36-18 0,0 18 0,-1-17 31,-17-1-15,0 0-16,0 1 15,0-18 1,-17-1 0,17 19-1,-18 17 16,-17 0-15,17 17 0,0-17-1,-17 18 1,18 0 0,-19 17-1,1 18 1,0 0-1,35-18 1,0-17-16,0 17 16,17 18-1,36-18 1,53-35 0,-18-18-1,71-70 1,-18-35 15,-53-1-15,-123 1-1,-71 70 1,-88 35 0</inkml:trace>
  <inkml:trace contextRef="#ctx0" brushRef="#br0" timeOffset="161937.07">11342 13617 0,'-18'-17'16,"36"34"-16,-53-34 0,17 17 31,0 0-15,18-18 0,-17 0 15,17 1-16,17 17 1,1 0-16,17-18 16,71-17-1,35 17 1,18 18 15,17-18-15,-70 1-1,-71 17-15,36 0 16,-18-18 0,-18 18-1,-35-17 17,-18 17-17,1-18 1</inkml:trace>
  <inkml:trace contextRef="#ctx0" brushRef="#br0" timeOffset="162352.37">11800 13212 0,'0'-18'15,"0"36"-15,0-54 0,0 19 16,0-1-16,0 0 31,0 36-15,18-18 0,35 35-1,0-17 1,-18-18-16,71 35 15,53 0 1,-18 18 0,-35-35-1,-71 17 1,-53-17 0,-35 35 15,-70 17-16,17-34 1,53-19-16,0-17 0</inkml:trace>
  <inkml:trace contextRef="#ctx0" brushRef="#br0" timeOffset="164671.5">11236 14922 0,'0'0'15,"18"0"32,-18-17-31,17-1-16,-17 1 16,18-1-16,35 0 15,-18 1-15,36-19 16,87-34-1,19 17 1,-18 0 15,-71 18-15,-53 35-16,36-18 16,-1 18-1,1 18 1,-1-18-1,-52 17 1,-1-17 0,-52 0 15,35-17-31,-53 17 16,36 0-16</inkml:trace>
  <inkml:trace contextRef="#ctx0" brushRef="#br0" timeOffset="165157.97">11906 14376 0,'0'-18'0,"0"36"0,0-54 0,0 19 16,0-1-16,0 1 15,-17 17 17,34 0-1,1 17-16,0 1 1,52-1 0,36 36-1,0-17 1,-53-19 0,52 19-1,19 16 1,-53-16-1,-71-19 1,-53 1 0,-53 17-1,18 1 1,-54 34 0</inkml:trace>
  <inkml:trace contextRef="#ctx0" brushRef="#br0" timeOffset="-179376.25">25647 2875 0,'0'53'0,"0"-106"0,18 141 16,-1-70-16,-17 17 0,0 1 16,0-1-1,-17-18 1,-36 54 0,-18 0-1,36-19 1,-53 37-16,-36 87 15,36-35 17,53-53-17,35-70 1,35-53 0,71-106-1,35-53 1,0 17-1,-70 89 1,-36 53-16,-17-18 16,-1 35-1,1 53 1,-1 18 0,1-17-16,0 52 15,-1 88 1,1-17 15,-18-71-15,18-53-16,17 18 15</inkml:trace>
  <inkml:trace contextRef="#ctx0" brushRef="#br0" timeOffset="-179181.38">25647 3510 0,'-53'0'16,"106"0"-16,-159 0 0,71 0 15,17 0-15,1 0 0,-1 0 16,36 0-16,34-18 16,125 1-1,-107 17 1</inkml:trace>
  <inkml:trace contextRef="#ctx0" brushRef="#br0" timeOffset="-178579.62">24412 5980 0,'0'-18'0,"0"36"0,18-36 0,-18 0 16,35-17-1,0-18 1,-17 18 0,-18 17-1,18 1 1,-18 34 15,-18 1-15,-17 88-1,-18 35 1,-35 88 0,52 0-1,36-52 1,0-71 0,18-18-1</inkml:trace>
  <inkml:trace contextRef="#ctx0" brushRef="#br0" timeOffset="-177862.81">24395 5662 0,'0'-35'0,"0"70"0,0-105 16,17 52-16,-17-17 0,36-54 31,52 1-15,-18 53-1,-17 17-15,53-35 16,-35 36-16,105-36 16,124-53-1,53 0 1,-159 53-1,0 18 1,-106 35 0,-53 18-1,-17-1 1,-1 1-16,19 17 16,17 36-1,-1 35 16,-34 52-15,-18-17 0,0-70-16,-18 105 15,-34 124 1,-19 0 0,18-106-1,35-106-15,-17 53 16,18-88-16,-19 36 15,-34-1 1,-36-71 0,0-34-1,-141-54 1,-70 1 0,-89-1-1,36 53 16,193 18-15,18 18 0,106 0-1</inkml:trace>
  <inkml:trace contextRef="#ctx0" brushRef="#br0" timeOffset="-176177.22">24888 5891 0,'18'0'16,"-36"0"-16,36-17 0,-18-19 16,0 19-1,-18-36-15,18 35 16,0 36 31,-17 17-32,17 0-15,0 36 16,-18 88 0,18-36-1,-17-35 1,17-70 0,-18-18-1,0-123 1,1-54-1,17-34 1,17 105 0,36 18-1,18 35 1,52 17 15,-35 36-15,-35 18-16</inkml:trace>
  <inkml:trace contextRef="#ctx0" brushRef="#br0" timeOffset="-175292.59">24765 5786 0,'-18'0'15,"36"0"-15,-53 0 0,17 0 16,36 0-1,-1 0-15,19-18 16,69-17 0,54 17-1,-71 0 1,-35 18 0,18 0-1,-18 18 1,-53 0-16,0 17 15,-71 53 1,1 18 0,34-53-1,19 17 1,34 1 0,36-36-1,0-35 1,18-35-1,-18-53 1,-53-36 0,-36 18-1,1 54 17,-35 16-17,34 19 1,54 17 15,0 0-31,17 0 16,71-18-1,0 18 1,-36 0 0,-17 18-1,-53-1-15,18 1 16,-1 52-1,-34 19 1,17-19 0,-18-52-1,18 35-15,0 17 32,-18-17-17,36-35 1,17-18-1,54-71 1,16-35 0,-16-35-1,-89 71 1,-53-36 0,-53 88-1,-18 54 1,36 34-1</inkml:trace>
  <inkml:trace contextRef="#ctx0" brushRef="#br0" timeOffset="-171639.73">30621 2893 0,'0'0'0,"18"-18"0,-18 1 0,0-1 16,0 0-16,0-17 15,-18 0 17,-17 70-17,17 53 1,-35 18 0,36-35-16,-36 70 15,-35 88 1,17 0-1,53-123 1,18-18 0,18-123-1,-18-106 1,18-53 0,-18 17-1,0 89 1,0 0 15,0 35-15,0 36-1,17 17-15,1-18 16,52 18 0,72 0-1,16 18 1,-69 17-1,-19 0 1,-70 18 0,-106 0-1,0-18 1,-52 0 0,52 1-1,159-19 16,0-17-15,123 18 0,-35 0-1,-70-1-15,-1 36 16,1 18 0,-106-18-1,-107 35 1,-140-18-1,-53-52 1</inkml:trace>
  <inkml:trace contextRef="#ctx0" brushRef="#br0" timeOffset="-171071.55">28434 4445 0,'18'0'0,"-36"0"0,53-18 16,0 18-16,-17-17 0,17 17 15,-17 0-15,17-18 16,-70 36 15,17-18-15,-52 17-1,17 1-15,-71 17 16,-175 71 0,-37 53-1,-87 35 1,141-71-1,141-70-15,-159 18 16,-159 17 0,336-70-1,88-18 1,35-18-16,70 0 16,18-17-1</inkml:trace>
  <inkml:trace contextRef="#ctx0" brushRef="#br0" timeOffset="-170537.41">26582 4727 0,'17'-17'16,"-34"34"-16,52-52 0,-17 17 0,-1 1 16,-17-1-16,18-17 15,0 35 16,-1 0-15,-34 35 15,-1-17-31,-17 17 16,-53 88 0,-18 1-1,35-36 1,1 18-1,52-71 1,36-35 31,-18 18-47,52-1 16,-16 1-16,87 53 31,1-18-16,-54-18-15</inkml:trace>
  <inkml:trace contextRef="#ctx0" brushRef="#br0" timeOffset="-159455.15">25523 4269 0,'0'0'0,"0"-18"15,-17 0 1,17 1-16,0-1 0,0 0 15,0-34 1,0 34 0,17-17 15,-17 17-15,0 0 30,18 18-14,-18-17-17,18 17 1,-18-18-16,17 18 16,-17-18-16,0 1 15,18 17-15,-18-18 16,0 36 62,-18-1-78,18 1 16,-53 88-1,1-36 1,34-17-16,-35 88 15,35-52 1,1-36-16,-1 35 16,0 0-1,1-18 1,17-52 0,0 0-1,0-1 32,0 1-31,0 0-1,-18-18 1,18-18 15,0 0-31</inkml:trace>
  <inkml:trace contextRef="#ctx0" brushRef="#br0" timeOffset="-158941.36">25171 4604 0,'0'-18'15,"0"36"-15,0-54 0,0 19 16,0 34 31,0 1-32,0 0-15,17-1 16,-17 1-16,0 35 16,0-18-16,18 36 15,-18-36-15,0 18 16,18 35 0,-1-53-1,-17-17 1,36-71 15,-19 36-15,18-54-1,1 0 1,-19 54-16,36-71 16,-53 70-1</inkml:trace>
  <inkml:trace contextRef="#ctx0" brushRef="#br0" timeOffset="-137701.4">21026 3722 0,'-18'-18'16,"36"36"-16,-54-53 0,36 17 0,0 0 16,-17 18-16,17-17 15,0 52 16,0 0-15,0 0-16,0 36 16,-18-36-16,0 71 15,-35 53 17,1 0-17,34-54 1,0-69-1,18-1 1,18-70 15,-18 17-31,0-35 16,18-35 0,-1-53-1,18 0 1,1 35-1,-1 0 1,0 36 0,1-1-1,16 18 17,1 35-17,0 18 1,18 18-1,17 35 1,-53 53 0,-52-36-1,-54 54 1,-35-54 0,-35-34-1,35-36 1,53 0-1,36 0-15,-18-18 16,17-17 0,18 17-1,35 0 17,18 18-17,53 36-15,-18 17 31,-35 17-15,-35 1 0,-18 17-1,0-17 1,-18-36 0</inkml:trace>
  <inkml:trace contextRef="#ctx0" brushRef="#br0" timeOffset="-137151.29">21678 4022 0,'18'0'15,"-36"0"-15,53-18 0,-17 0 16,0 18 0,-18-17-16,17-1 15,1-17 1,-18 17 0,-35 36 15,-36 35-16,1 0 1,52-36-16,-35 54 16,18-53-1,0 34 1,17 19 0,36-36-1,34-17 1,19-18-1,35-53 1,-18-53 0,-53 0-1,-35 53 1,-17 36-16,-19-1 16,-52 18-1,0 53 1,17 18-1,54-36 1</inkml:trace>
  <inkml:trace contextRef="#ctx0" brushRef="#br0" timeOffset="-136681.97">22137 4057 0,'17'-18'0,"-34"36"0,34-53 15,-17 17-15,0 0 16,0-17 0,0 17-1,-17 18-15,-36 18 31,-18 35-15,-34 0 0,52 0-1,35-18 1,-17 18 0,17 18-1,71-18 1,18-36-1,17-34 1,-18-19 0,1-70-1,-36 18 1,-17 18 0,-71 70-1,-35 17 1</inkml:trace>
  <inkml:trace contextRef="#ctx0" brushRef="#br0" timeOffset="-136347.65">22648 3792 0,'18'-17'0,"-36"34"0,36-52 0,0 0 16,-18 17-16,0 1 16,0 34-1,-36 54 1,-17 52-1,0-17 1,36-53 0,-18 53-1,17 17 1,18-35 0</inkml:trace>
  <inkml:trace contextRef="#ctx0" brushRef="#br0" timeOffset="-136148.56">22278 4110 0,'-18'0'16,"18"-18"-16,18 36 0,-53-36 15,17 1-15,53 17 31,1 0-15,52 0-16</inkml:trace>
  <inkml:trace contextRef="#ctx0" brushRef="#br0" timeOffset="-95619.25">2858 7091 0,'-18'-18'0,"36"36"16,-54-36-16,36 1 0,-17 17 16,-19-18-1,36 0 1,-17 18 0,-1 0-1,-70 0 1,-18 18-1,18 17 1,70 0 0,1 18-1,17 0 1,52 18 0,1-18-1,-17-36 1,52 19-1,53 34-15,-35-17 32,-71 18-17,-53-18 1,-70 0 0,-71-1-1,1-34 1,52-18-1,53 0-15,0-18 16,18-52 0,70-18-1</inkml:trace>
  <inkml:trace contextRef="#ctx0" brushRef="#br0" timeOffset="-95321.31">3140 7144 0,'0'-36'16,"0"72"-16,0-107 0,0 18 15,0 0 1,17 53-1,1 53 1,-18 106 0,0 0-1,0-89-15,0 71 16,0 18 0,0-124-1</inkml:trace>
  <inkml:trace contextRef="#ctx0" brushRef="#br0" timeOffset="-95155.33">2893 7444 0,'-35'0'0,"70"0"0,-88-18 16,35 18-16,18-18 15,0 1-15,36-1 16,87-17-1,-17-1 1</inkml:trace>
  <inkml:trace contextRef="#ctx0" brushRef="#br0" timeOffset="-94821.13">3475 7179 0,'-18'-18'32,"18"36"-32,18 17 15,-18-17 1,53 105 0,0 1-1,-36-71 1,1-53-16,53 17 15,-19-52 1,-34 0-16,35-53 16,0-71-1,-35 53 1,-36 88 0,0 36-1</inkml:trace>
  <inkml:trace contextRef="#ctx0" brushRef="#br0" timeOffset="-94120.33">4339 7056 0,'18'-36'16,"-36"72"-16,36-89 0,-18 17 0,0 19 15,0-1 1,0-17-16,-18 35 16,1 35 15,-1 71-16,0-18 1,1-35-16,17 53 16,-18 70-1,18-70 1,0-53 0,18-71-1,-18-35 1,17-70-1,-34-1 1,-19 54 0,19 70-16,-36-18 15,35 18-15,-35 36 16,18 16 15,17 1-31,18 0 31,18-17-15,17-1 0,-17-35-1,0 0 1,-1-18 0,1 18-16,-1-17 15,1-19 1,0 36-1,-36 0 1,0 0 15</inkml:trace>
  <inkml:trace contextRef="#ctx0" brushRef="#br0" timeOffset="-92534.98">4463 7267 0,'-18'18'0,"36"-36"0,-54 53 16,1 1 0,35-19-16,-18 1 15,18 17 1,36-35-1,17-17 1,-18 17-16,53-53 16,0-35-1,-70 17 1,-71 18 15,-18 35-15,36 18-16,-35 36 15,-19 34 1,89 36 0,53 18-1,71-36 1,17-35 0,-71-53-1,-52-18-15,17-35 16,1-88-1,-36 53 1,0 53-16,-18-36 16,18 36-1,35-1 1,1 36 15,-1 0-31,35 0 16,19 36-1,-1 17 1,-88 52 0,-18 1-1,-35-53 1,-17 0 0,17-70-1,35-19 1,18 1-16,18-53 15,52-89 1,19 72 0,-1 69-1,-35 89 1,-36-35 0,19 70-1,-19 53 1,1-35-1,17-53 1,-17-53 0,52-71-1,36-70 1,0-35 0,-53 70-1,-18 18 1,-35 70-1,-53 36 1,18 70 0,35-17-1,53 87 17,-18-70-17,18 18 1,-18-70-1</inkml:trace>
  <inkml:trace contextRef="#ctx0" brushRef="#br0" timeOffset="-92383.33">5697 7161 0,'0'0'0,"-17"-17"0,-1-19 16,0 19-1,54-18 1,70-1-1,52 1 17,-52 35-32</inkml:trace>
  <inkml:trace contextRef="#ctx0" brushRef="#br0" timeOffset="-92167.63">6668 6773 0,'17'0'16,"-34"0"-16,52 0 0,-18-17 16,1-1-1,-18 0-15,18 18 16,-18 18 0,0 70-1,0 71 1,-36-18-1</inkml:trace>
  <inkml:trace contextRef="#ctx0" brushRef="#br0" timeOffset="-91416.76">2946 8361 0,'0'-35'0,"0"70"0,0-88 16,0 35-16,17 1 0,-17-19 16,0 1-1,0 17 1,-53 18-1,-35 36 1,18 17 0,34-36-1,1 54 1,17 17 0,89 18-1,53-18 1,-1-17-1,-70-18 1,-53 17 0,-88 1-1,0-18 1,35-36-16,-36 1 16,-16-36-1,69-52 1,54-19-1</inkml:trace>
  <inkml:trace contextRef="#ctx0" brushRef="#br0" timeOffset="-91198.91">3175 8308 0,'53'-18'16,"-106"36"-16,141-71 0,-70 35 15,-1 1 1,1 17-1,17 53 1,-17 70 0,0 1-1,-18 70 1,-18-36 0,0-105-1</inkml:trace>
  <inkml:trace contextRef="#ctx0" brushRef="#br0" timeOffset="-91032.9">3193 8749 0,'-18'-35'15,"36"70"-15,-54-106 0,19 36 16,-1-18 0,18 35-16,53-34 15,70-1 1,36 17-1,-88 36-15</inkml:trace>
  <inkml:trace contextRef="#ctx0" brushRef="#br0" timeOffset="-90716.25">3775 8396 0,'-18'0'16,"36"0"-16,-36-18 0,18 36 31,0 0-15,18 17-16,-18 0 15,35 36-15,-17-36 16,-1 36 0,19-1-1,-1-70 1,0-17-1,0-19-15,1-34 16,34-107 0,-52 54-1,-36 88 1,1 52 0</inkml:trace>
  <inkml:trace contextRef="#ctx0" brushRef="#br0" timeOffset="-89197.96">4216 8502 0,'0'-18'16,"0"36"-16,-18-53 0,18-1 16,0 19-16,-18-19 15,36 1 1,0 18-16,17-19 15,36 19 1,-1 34 0,1 54-1,-54-1 1,-17-17-16,-17 35 16,-36 18-1,35-70 1,36-89 15,-1 0-15,1-35-1,35-36 1,-18 71 0,-17 36-16,17 34 15,-17 1-15,17 35 16,-17-36-16,17 54 15,18 35 1,0-71 0,-36-17-16,36-18 15,53-53 1,18-88 0,-1-53-1,-70 53 1,-18 17-1,-35 106 1,-17 89 15,-1 17-15,0-35-16,1 53 16,17 53-1,0-54 1,0-52-1,17-123 17,-17 35-32,0-54 15,-35-34 1,0 88 0,0 35-16,-18 17 15,-53 54 1,35 35-1,71-1 1,53-34 15,18-36-15,52-35 0,1-70-1,-36-18 1,-53 35-16,71-106 15,-71 71 1,1 17 0,-36 54-1,-18 17 1,0 17 0,-17 54-1,17 17 1,18 0-1,0-53-15,18 36 16,35 17 15,0-53-15,0-52 0,-36-1-16,19-70 15,-1-53 1,-35 0-1,-18 35 1,1 71 0,70 35 15,-18 0-31,35 35 16,19 35-1,-37 19 1,-87 16 15,-18-34-31,0 17 31,36-70-15,17-36 0,0-52-1,35-36 1,18 18-1,17 35 1,-34 70 0,-19 1-16,1 35 15,-18 70 1,-35 1 0,35-107-1</inkml:trace>
  <inkml:trace contextRef="#ctx0" brushRef="#br0" timeOffset="-88713.75">6315 8043 0,'0'0'0,"0"-17"16,0-1-1,17 18 1,-17 18-1,18 70 1,-18 53 0,0-35-1,0-53-15,0 53 16,0-36 0</inkml:trace>
  <inkml:trace contextRef="#ctx0" brushRef="#br0" timeOffset="-88531.21">6244 8361 0,'0'0'0,"-17"0"0,17-18 16,-18 1 0,53-1-1,53-17 1,36-1-1,-71 19-15</inkml:trace>
  <inkml:trace contextRef="#ctx0" brushRef="#br0" timeOffset="-88062.97">7020 8043 0,'0'0'16,"18"0"-16,-18-17 0,18-1 16,-18 0-16,17 18 31,-17 36-15,-53 17-1,-17-18 1,17-17-16,-53-1 15,53-17 1,18-35 0,17-18-1,71-18 1,18 19 0,-18 52-1,35 52 1,-71 54 15,-70 18-15,-17-36-1,35-53-15,-18 18 16,35 0 0,71-35-1,18-36 1</inkml:trace>
  <inkml:trace contextRef="#ctx0" brushRef="#br0" timeOffset="-85148.14">7373 6914 0,'0'0'0,"-18"0"15,18-17 1,-17 17 15,17-18-15,-18 18 187,36 0-141</inkml:trace>
  <inkml:trace contextRef="#ctx0" brushRef="#br0" timeOffset="-84240.28">7391 6826 0,'-18'0'62,"36"0"32,-18-17-78,17 17-1,1 0-15,17 0 0,-17-18 16,88 0 0,-36 18-1,-34-17-15,16 17 16,1-18 0,-35 18-16,-18 18 46,18-1-30,-1 1 15,1 0-31</inkml:trace>
  <inkml:trace contextRef="#ctx0" brushRef="#br0" timeOffset="-82757.28">7796 8184 0,'0'18'16,"0"-36"-16,-17 36 15,-1-18 17,0 0-17,36 0 32,0 0-31,-1 0-16,1 0 15,35 0 1,-18 0-16,89 18 16,-54-18-1,-17 0-15,0 0 16,0 0 0,-71 17 15,-17-17 0,0 18-31,17-18 16</inkml:trace>
  <inkml:trace contextRef="#ctx0" brushRef="#br0" timeOffset="-71378.46">3669 10389 0,'0'0'0,"0"-17"0,18 17 16,-18-18 15,17 18-15,-17-18-1,0 1 1,0 34 15,0 19-15,0-1-1,0 0-15,0 36 16,0 52 0,0 54-1,0 34 17,0-34-17,0-71 1,0-71-16,0 35 15,0 1 1,-17-53 0,-1-18-16</inkml:trace>
  <inkml:trace contextRef="#ctx0" brushRef="#br0" timeOffset="-70042.86">3651 10283 0,'-17'0'0,"34"0"0,-17 0 47,18 0-32,0 0-15,-1 0 0,36 0 16,88 0-1,-35-17 1,-35 17-16,70-18 16,106 1-1,0 17 1,-53-18 15,-106 18-15,18 0-1,-18 0 1,0 0 0,-17 0-1,-36 0 1,-35 18-16,18-18 16,-18 17 62,0 1-78,0-1 15,0 1-15,-18 0 0,0 35 16,18-36 0,-17 54-1,-1-18-15,18 35 16,0-53-16,0 89 15,0-71-15,0 105 16,-18 72 0,1-72-1,-19 36 1,19-35 0,-1-71-1,18-35 1,0-35-1,-18-18 1,-34 0 0,-1-18-1,0 1 1,-88-1 15,-106-17-15,-106 0-1,88-1 1,142 36-16,-71-17 16,0-1-1,158 18 1,54 0 0,0 0-16,-1 18 15,19-18 1,-36 17-1</inkml:trace>
  <inkml:trace contextRef="#ctx0" brushRef="#br0" timeOffset="-67471.46">4269 9525 0,'17'0'16,"1"0"-16,17-18 31,-35 36-16,-17 0 1,17-1-16,-18 54 31,0-36-31,1 53 16,-1 36 0,0-1-1,18-35 1,-17-52-1,17-19 1,0-52 15,0 0-31,-18 0 0,18-1 16,-18-17-16,18-70 16,0-36-1,18 18 1,53 70-1,-18 19 1,-18 52 0,18-36-1,35 36 1,-53 0 0</inkml:trace>
  <inkml:trace contextRef="#ctx0" brushRef="#br0" timeOffset="-67207.93">3951 9860 0,'18'-18'0,"-36"36"0,53-53 16,-17 17-16,0 1 0,52-19 15,18 1 17,-52 17-32,52 18 15,18 0 1,-53 36 0,-18-36-16,-17 17 0</inkml:trace>
  <inkml:trace contextRef="#ctx0" brushRef="#br0" timeOffset="-66806.26">4568 9807 0,'0'0'0,"0"-17"16,0-1 15,0 36 0,0-1-15,-17 1-1,-18 35 1,35 0 0,-18-36-1,18 1 1,0 17 0,18-17-1,17-18 1,-18 0-1,1-18-15,0-17 16,-1-53 0,-17-18-1,-53 53 1,36 53 0,-1 0-16,-17 35 15,-18 1 1</inkml:trace>
  <inkml:trace contextRef="#ctx0" brushRef="#br0" timeOffset="-66188.52">4815 9772 0,'-17'0'0,"34"0"0,-34-18 0,17 1 15,0-1 32,0 36-15,0-1-32,0 1 15,-36 35 1,36-18-1,0-17-15,0 35 16,0-18 0,36 18-1,-1-18 1,18-35 0,-35-17-1,-1-36 1,1-71-1,-18 18 17,-18 36-17,18 52-15,-35-17 16,-18 52 0,35 1-16,-17 17 15,17 18-15</inkml:trace>
  <inkml:trace contextRef="#ctx0" brushRef="#br0" timeOffset="-65421.53">5115 9931 0,'18'0'0,"0"0"32,-18 17-17,0 1 1,0 0 15,17-18 0,-17-18-15,0 0 0,-17 18-1,-1-17 1,0 17-1</inkml:trace>
  <inkml:trace contextRef="#ctx0" brushRef="#br0" timeOffset="-64286.99">5345 9948 0,'17'0'0,"-34"0"0,52 18 16,-17-18-16,-1 0 15,36-18 1,-18-35 0,-35-35-1,0 35 1,-17 36-16,-1-36 15,0 17 1,1 36 0,-1 36-1,1 17 1,-19 35 0,19-18 15,17 19-16,17-54 1,1-35-16,17 18 16,36-1-1,17-52 1,-53-18 0,-17 0-1,-18-35 1,0 17-1,0 1 1,0 52 0,0 0-16,0 1 15,17 17 1,1 0 0,53 35 15,-18 0-31,17 36 31,-17-1-15,0-17-1,-35-35 1,-1 0-16,1-18 16,-18-18-1,0-35 1,-18-35-1,1 35 1,17 35 0,-18 18-1,-35 71 1,-18 35 0,36-53-1,-18 35 16,18-53-31</inkml:trace>
  <inkml:trace contextRef="#ctx0" brushRef="#br0" timeOffset="-63769.5">5980 9790 0,'17'0'0,"-34"0"0,52-18 15,-18 18 1,1-18-16,0 18 16,-1 0-1,1 0 1,0 18 15,17-18-15,18 18-1,0-36 1,-18 0 0,-17 18-16,-1-53 15,-17 18 1,-35-18-1,-35 53 1,-1 35 0,36 18-1,-1-17-15,1 34 16,0 36 15,52 0-15,36-36-1,0-34 1,-35-19-16</inkml:trace>
  <inkml:trace contextRef="#ctx0" brushRef="#br0" timeOffset="-57227.37">2011 7761 0,'0'0'0,"0"-18"0,-18 18 16,1-17-1,-1 34 32,-17-17-31,-89 53-1,-87 18 1,34 0 0,107-36-16,-160 106 15,142-18 1,0 71-1,70 0 1,18 18 0,0-18-1,0-70 1,35 52 0,54 18-1,34 0 16,-35-71-15,-35-70-16,53 53 16,53 53-1,17 0 1,-35-53 0,106 17-1,0-70 1,-17-53-1,-1-71 1,-106 36 0,1-18-1,-107 36 1</inkml:trace>
  <inkml:trace contextRef="#ctx0" brushRef="#br0" timeOffset="-56778.2">2858 10142 0,'0'0'0,"-18"-17"16,18-1-16,-18 0 15,18 1-15,-17-1 0,-1 1 16,18-1 0,18 36 15,-1-18-15,1 35-16,70 18 15,0 17 16,18 1-15,-53-18 0,-35-36-16,-1 19 15,-52 34 1,-88 18 0,-36 1-1,53-19 1,53-35-16,-18 18 15,36-17-15</inkml:trace>
  <inkml:trace contextRef="#ctx0" brushRef="#br0" timeOffset="-51790.68">3616 9754 0,'18'18'15,"-36"-36"-15,53 54 0,-17-19 0,0 1 16,-1-1-16,18 1 16,1 0-1,-19-18 1,-17-18 0,0-17-1,-17 17 1,17 1-1</inkml:trace>
  <inkml:trace contextRef="#ctx0" brushRef="#br0" timeOffset="-51072.76">3457 9631 0,'0'0'16,"18"-18"-16,-1 1 16,1 17-1,0 0-15,-1 0 16,1 17 0,0 1-16,52 35 15,-17 0 1,35 52-1,18-16 17,-35-54-17,-36-35 1,-17-18 0,-18 1-16,0-36 15,-36-35 1,-17-1-1,36 36 1,-18 18 0,17 35 15,18 18-15,-18-1-16,1 1 15</inkml:trace>
  <inkml:trace contextRef="#ctx0" brushRef="#br0" timeOffset="-50732.11">3669 9666 0,'18'0'0,"-18"-18"15,17 18 17</inkml:trace>
  <inkml:trace contextRef="#ctx0" brushRef="#br0" timeOffset="-50237.99">2963 9049 0,'-17'-18'16,"34"36"-16,-34-54 0,-1 19 0,18-1 16,0 1-1,18 17 16,-1 0-15,1 17-16,70 36 16,0 0-1,53 35 1,-52 0 0,34 54-1,1 34 1,-36 0-1,0-35 17,-35-70-17,-35-53-15</inkml:trace>
  <inkml:trace contextRef="#ctx0" brushRef="#br0" timeOffset="-48820.9">6244 10689 0,'0'0'16,"18"-17"-16,-18-1 0,0 0 15,-18 18 1,1-35-16,-1 35 16,-17-18 15,-36 18-16,-35 36 1,53-19 0,0 36-1,71 0 1,17 18 0,53-1-1,-52-17 1,17 18-1,-71-1 1,-70-35 0,17-35-1,36 0-15,-18 0 16,35-35 0,36 0-1</inkml:trace>
  <inkml:trace contextRef="#ctx0" brushRef="#br0" timeOffset="-48600.86">6421 10619 0,'17'-18'16,"-34"36"-16,52-54 16,-18 36 15,-17 18-31,18 17 15,0 36 1,-18-18-16,0 35 16,0 53-1,-36-53 1</inkml:trace>
  <inkml:trace contextRef="#ctx0" brushRef="#br0" timeOffset="-48150.36">6262 10830 0,'-18'-17'0,"36"34"0,-36-52 15,18 17-15,0 1 16,35-1 0,71-17-1,-18 35 1,-35 0-16,71-18 15,-71 18 1,-18-17 0,-53-1-1,-17 0 17,18 36-32,-1 17 31,0 18-16,18 35 1,18-17 0,0-36-16,17 18 15,0-18 1,18-52 0,0-72-1,-18 19 1,-17-36-1,-18 71 1</inkml:trace>
  <inkml:trace contextRef="#ctx0" brushRef="#br0" timeOffset="-46934.46">7126 10654 0,'0'-18'0,"0"36"16,0-71-16,0 35 0,0 1 16,0-1-16,0 0 15,0 54 1,-18 17 0,1-18-16,-1 35 15,18-17-15,-17 36 16,17 34-1,0-70 1,17-35 0,-17-36-1,0-70 1,0 17 15,-17 36-15,-1 35-16,-17 18 15,17-1-15,-17 18 16,17 54 0,36-36-1,70-1 1,-18-52 0,72-35-1,-37-71 1,-34-35-1,-53 35 1,-36 71 0,-17 18-1,-36 69 1,18 37 15,53-19-15,18 36-1,35-18 1,17-70 0,-17-18-1,-35-18-15,0-17 16,-1 0-16,1-54 16,-1-34-1,1 52 1,-18 107 15,0-19-31,0 36 16,0 0-1,53 0 1,0-18 0,0-52 15,-36-19-16,1 19-15,-18-18 16,-18-18 0,1 35-1,17 53 1,-18 18 0,18-35-16,18 35 15,17 0 1,18-18-1,18-53 1,-1-52 0,-35-1-1,-17 18 1,0-70 0,-36-36-1,-17 71 1,-18 123-1,18 18 1,17 0-16,-17 70 16,17 54-1,53-36 1,1-71 0,-19-34-16,19-19 15,-19-17 1</inkml:trace>
  <inkml:trace contextRef="#ctx0" brushRef="#br0" timeOffset="-46764.37">7920 10866 0,'-35'-18'15,"70"36"-15,-88-54 16,35 36 0,36 0 15,53 18-16,34-18 1,-34 18 0,-53-18-16</inkml:trace>
  <inkml:trace contextRef="#ctx0" brushRef="#br0" timeOffset="-12964.76">6773 7461 0,'-17'0'15,"34"0"-15,-52 0 0,17 0 16,1 0 15,-1 0 0,36 0-15,-1 0 0,54-17-1,17-1 1,-53 18-16,89-18 16,52 18-1,-17 0 16,-88 0-15,-36 0 0,-53 0 15,1 0-15,-19 0-1,1 0 1,35 18-16,-18-18 15,1 0 1,-1 18 0,0-18 15</inkml:trace>
  <inkml:trace contextRef="#ctx0" brushRef="#br0" timeOffset="-851.09">8026 8096 0,'-18'-17'16,"0"17"-1,1-18-15,17 36 94,17-1-94,-17 1 16,0 0-16,36 34 15,-19-16 1,1-19 0,0 1-1,-18 0-15,17-18 16,1 17-1,-18-34 32,18-1-31,-18-17 0,0 17-1,17 0-15,-17 1 16,0 34 31,-17-17-47,-1 36 15,18-19 1,-35 19-16</inkml:trace>
  <inkml:trace contextRef="#ctx0" brushRef="#br0" timeOffset="30903.34">1993 8590 0,'0'0'0,"0"18"16,35-1 0,-17 1-1,0-18 1,-18 18 31,-18-18-16,36 0 16,-1 0-31,1 0-1,-18-18-15,88 18 16,0-18-1,-17 1 1,-36 17 0,1 0-1,-19 0-15,-17 17 16,0 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1-03-26T09:50:05.6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3404 6279 0,'-17'0'0,"34"0"0,-52 0 15,35 18-15,18-18 16,-1 0-1,1 0 17,0 0-1,-1 0 0,18 18-15,-17-18-16,35 17 15,35 1 1,36-18 0,-1 0-1,-35 18 1,-35-18-16,36 0 16,-1 0-1,-53 0 1</inkml:trace>
  <inkml:trace contextRef="#ctx0" brushRef="#br0" timeOffset="8092.73">21855 1588 0,'0'-18'0,"0"36"0,17-54 16,-17 19-16,0 52 15,0-17 1,0-1 15,-17 1-15,-19 17 0,19 0-16,-36 36 15,-35 70 1,-36 71-1,18 52 1,36 1 0,34-106-1,36 35 1,18-106 0,0-71-1,-1-17-15</inkml:trace>
  <inkml:trace contextRef="#ctx0" brushRef="#br0" timeOffset="9045.48">21819 1464 0,'18'-18'15,"-36"36"-15,36-53 0,0 17 16,-18 0 0,17 18-1,-17-17-15,18 17 16,52-35 0,72 17-1,16 18 1,-70 0-16,142 0 15,123 35 1,-36 0 0,-123-17-1,-123-18 1,-54 0-16,19 0 16,16 0-1,1 0 1,-17 18 15,-19-1-31,1 36 31,-18 18-15,-71 70 0,1-35-1,17-36-15,-35 71 16,-71 71-1,53 35 1,18 18 0,53-107-1,17 54 1,18-53 0,0-71-1,0-53 1,-18-35 15,1-17-31,-36-19 16,-53-17-1,-53 1 1,0 16 0,-123-17-1,-70 18 1,34 17-1,124 18 1,123 0-16,-70 0 16,18-17-1,52-1 1</inkml:trace>
  <inkml:trace contextRef="#ctx0" brushRef="#br0" timeOffset="13933.19">22454 1746 0,'0'0'0,"-17"0"15,-1 0-15,0 0 0,-52-35 16,35 17 0,17 18-1,0-17-15,-17-1 32,0 18-17,-18 18 1,18-1-1,17 1-15,-35 17 16,18 18 0,-1-18-1,36 1 1,36-36 15,-36-18-31,53 0 16,35-34-1,-35-1 1,35 0 0,-35 17-1,-36 54 17,-17 17-17,0-17-15,0 35 16,-17 35-1,-1-17 1,18-18 0,-17-36-1,34-17 1</inkml:trace>
  <inkml:trace contextRef="#ctx0" brushRef="#br0" timeOffset="14116.22">22613 1817 0,'0'0'15,"0"17"32,18-17-31,-1 0-1</inkml:trace>
  <inkml:trace contextRef="#ctx0" brushRef="#br0" timeOffset="14450.25">23142 1870 0,'18'-18'0,"-36"36"0,54-54 16,-19 36-16,1-17 0,-18-18 31,0-1-15,-35 19-1,-36 17 1,-17 17-1,35 19 1,-35 34 0,35 1-1,53 17 1,35-35 0,36-18-1</inkml:trace>
  <inkml:trace contextRef="#ctx0" brushRef="#br0" timeOffset="15067.08">21960 2134 0,'18'-17'0,"0"-1"16,-54 53-16,89-88 0,-35 18 15,0 17 1,-36 18-1,-17 36 1,-18 34 0,0 36-1,18-35 17,35-36-32,-18 0 15,18 1 1,-18-54-1,18-35 1,18 18 0,-18 17-16,18-17 15,-1 17-15,1 18 16,0 18 0,34 35-1,-34-18 1,-18 18-1,-35 0 1,-53-18 0,35-35 15,17 0-31,1 0 16,17-18-16</inkml:trace>
  <inkml:trace contextRef="#ctx0" brushRef="#br0" timeOffset="15253.32">22190 2399 0,'0'0'0,"17"0"31,-17-18-15</inkml:trace>
  <inkml:trace contextRef="#ctx0" brushRef="#br0" timeOffset="15601.32">22613 2381 0,'18'0'16,"-36"0"-16,53-17 0,-17-1 0,0-17 15,-18 17 1,0-35 0,-36 35-1,-34 36 1,17 0-1,18-1-15,-36 19 16,0 52 15,19-18-15,52 19 0,88-19-1,-18-35 1,1-17-16</inkml:trace>
  <inkml:trace contextRef="#ctx0" brushRef="#br0" timeOffset="16567.14">21590 2893 0,'18'0'79</inkml:trace>
  <inkml:trace contextRef="#ctx0" brushRef="#br0" timeOffset="16769.18">21960 2999 0,'0'17'0,"0"-34"16,18 34-1,-18-34-15,0-1 16,18 18-1,-1 0 17,1 0-32,0 0 0</inkml:trace>
  <inkml:trace contextRef="#ctx0" brushRef="#br0" timeOffset="16957.27">22154 2981 0,'18'0'47,"0"0"-31,-1 0 0,1 0-16,17 0 15</inkml:trace>
  <inkml:trace contextRef="#ctx0" brushRef="#br0" timeOffset="17137.64">22278 3087 0,'0'0'0,"0"17"16,18-34 62</inkml:trace>
  <inkml:trace contextRef="#ctx0" brushRef="#br0" timeOffset="44182.87">7990 11518 0,'0'0'0,"-17"0"15,-1 0 1,1 0-1,34 0 110,1 0-109,-1 0-16,1 0 16,-18-17-16,18 17 15,-1 0-15,1 0 16,17 0 0,1 0 15,16 0-16,-34 17 1,0-17-16,17 0 16,-17 0-16,17 18 15,18-18 1,0 17 0,0-17-1,0 0 1,70 18-1,1-18 1,17 18 0,-36-18-1,-52 0 1,53 17 0,53 1-1,17 0 1,1-18-1,-54 17 1,54 1 0,70 0-1,-142-1 1,54 1 0,-71 0-1,53-1 1,1-17-1,16 18 1,-34-18 0,70 17-1,17 1 17,1 0-17,-35-1 1,-54 1-1,53-18 1,36 0 0,0 0-1,-54 0 1,-87 0-16,70 0 16,71 0-1,-1 0 1,-17 18-1,-70-18 1,52 0 0,-35 0 15,-17-18-15,-1 18-1,-17-18 1,53 18-1,17 0 1,-17 0 0,-53 0-1,17 18 1,1-18 0,-36 0-1,-35-18 1,-35 18-16,35 0 15,0-17 1,17 17 0,1-18 15,-36 18-15,0 0-16,0-18 15,1 18 1,-19 0-1,-34 0 1,-1 0 0,-17 0-1,-18 0 1</inkml:trace>
  <inkml:trace contextRef="#ctx0" brushRef="#br0" timeOffset="58649.07">21625 10460 0,'18'-18'0,"-36"36"0,54-53 16,-19 17-16,1-17 31,-1 35-31,-17-18 15,0 0 1,0 36 15,-17-18-15,-18 35 0,-1 1-1,1-19-15,-36 36 16,19-18-16,-54 36 15,-53 35 1,35-18 0,54 0-1,35-70 17,17 17-17,36-70 16,-1 35-31,-17-18 0,36-17 32,-36 17-32</inkml:trace>
  <inkml:trace contextRef="#ctx0" brushRef="#br0" timeOffset="65675.19">21678 10248 0,'0'0'0,"0"-17"0,-17 17 15,-1-18-15,0 0 16,1 1 0,34 17 15,-17 17-16,0 1 1,0 0 0,-17-1-16,-19 18 15,-34 18 17,-54 18-17,18-36 1,-52 53-1,-1 1 1,53 16 0,71-34-1,17-36-15,1 18 16,-1 0 0,0-53 15,18-18-16,-17 1-15,17-1 16,-18 1 0,18 34-1,18 18 1</inkml:trace>
  <inkml:trace contextRef="#ctx0" brushRef="#br0" timeOffset="66791.56">25100 9842 0,'0'0'16,"0"18"-16,0 0 0,-18-18 15,1 0 32,-1 17-31,-17 36-16,-71 71 31,-53 35-15,36-54-1,70-52-15,-53 36 16,-17 16 0,52-34-1</inkml:trace>
  <inkml:trace contextRef="#ctx0" brushRef="#br0" timeOffset="67776.73">25312 9948 0,'35'-17'15,"-70"34"-15,70-52 0,-17 35 0,-1-18 16,1 1 0,-18 34-1,-18 1-15,-17 35 16,17-18-16,-52 53 16,-36 54-1,18-19 1,53-35-1,17-52 1,0-19 0,36-52 15,35-36-15,0 1-1,17-1 1,-17 36-1,-17 35 1,16 53 0,-16-18-1,-36-17-15,17 35 16,-34 17 0,-1 1-1,-17-36 1,35-17-1,17-18 1,89-53 0,71-53 15,-54 18-15,18-18-1,-88 35 1,-35 54-1,-36 34 1,-17 19 0,-53 34-1,0 1 1,-1 17 0,54-35-1,17 0 1,71-18-1,71-35 1,52-53 15,-35-53-15,-105 18 0,-54 0-1,-106 70 1,36 18-1,35 18-15,-17 17 16,17 36 0,53-54-16</inkml:trace>
  <inkml:trace contextRef="#ctx0" brushRef="#br0" timeOffset="68776.87">26352 10248 0,'0'-17'16,"0"34"-16,0-70 0,-17 36 15,-1-19 1,36 54 15,-18 0-15,0 17-16,0 0 15,-18 71 1,-17-35 0,17-18-1,1-36 1,52-87 15,0-19-15,-17 54-16,17-35 15,36-19 1,-1 54 15,-17 53-15,0 35 0,-35-36-16,-1 36 15,-17 18 1,-17-1-1,-1-52 1,0-18 0,18-18-1,18-52 1,35-54 0,35 18-1,-53 36 1,-17 52-1,17 18-15,1 0 16,-1 71 15,-35-18-15,0-18-16,0 36 16,-53 17-1,18 0 1,35-35-1,17-35 1,72-36 0,52-53-1,17-17 1,-16 18 0,-72 34-1,-17-34 1,-53 17-1,-18 0 17,-17 18-17,-18 35 1,-17 53 0,-36 52-1,53-16 1,35-37-16,-17 37 15,70 34 1,-17-70 0,17-18-1</inkml:trace>
  <inkml:trace contextRef="#ctx0" brushRef="#br0" timeOffset="69378.28">24888 11342 0,'18'0'0,"-36"0"16,36-35 15,-36 35-15,1 35-1,-54 53 1,1-17 0,17-36-16,-35 53 15,-71 18 1,35-18 15,54-35-31</inkml:trace>
  <inkml:trace contextRef="#ctx0" brushRef="#br0" timeOffset="70262.35">25118 11395 0,'35'-18'0,"-70"36"0,88-71 0,-36 35 15,19 1-15,-1-19 16,-35 19-16,18 17 16,-1 0-16,-17 35 15,-70 53 16,-54 53-15,36-70 0,53-18-16,-18 17 15,-18 18 1,54-35 0,17-35-1,35-53 1,-18 17-16,54-52 15,70-36 1,-17 17 0,-71 72-1,-36 17-15,1 53 32,-18 0-32,0 35 15,0-18 1,17-52-1,1 35 1,0-53-16,17 18 16,71-18-1,35-71 1,-18 1 0,-87 17-16,52-18 15,-18-17 1,-105 53-1,-35 52 1,-19 36 0,37 0-1,-1 35 1,35 0 0,18-52-1,18-19-15,17 19 16,88-36-1,36-71 17,-18-52-17,-70 52 1,-54 36-16,-34-18 16,-124 53-1,-18 53 1,35 17-1,124-17 1,18-35-16</inkml:trace>
  <inkml:trace contextRef="#ctx0" brushRef="#br0" timeOffset="71162.78">26423 11677 0,'18'-18'16,"-36"36"-16,71-89 0,-35 18 31,-18 18-15,-18 70 15,18-17-31,-35 17 16,-1 36-1,1 0 1,0-36-1,17 0 1,18-17 0,53-71-1,-18 0 1,1 0-16,17-18 16,35 1-1,-35 35 1,-18 52 15,-35 1-31,18 52 16,-1-17-1,-17 18 1,0-18 0,-17-36-1,17-52 16,17 18-31,19-36 16,69-36 0,-52 36-1,18 36 1,-53 34 0,-18 36-1,0 0 16,0-35-31,0 35 16,0 17 0,17-17-1,36-17 1,18-54 0,70-17-1,53-71 1,-18-18-1,-88 54 1,-52 52-16,-36-17 16,-71 17-1,-70 71 1,0 18 0,70-18-1,36 35 16,53 0-15,52-17 0,18-36-1,-17-53 1</inkml:trace>
  <inkml:trace contextRef="#ctx0" brushRef="#br0" timeOffset="71496.57">28434 11218 0,'18'-35'0,"-36"70"0,53-105 16,0 52-16,89-52 31,-18 52-16,-71 53 1,-53 18 0,-123 88-1,-70 36 1,-19 17 0,54 17-1,70-87 1,18 52-1,70-105 1</inkml:trace>
  <inkml:trace contextRef="#ctx0" brushRef="#br0" timeOffset="71913.86">28681 11606 0,'17'-17'0,"-34"34"0,52-52 0,-17 35 15,17-18-15,0 1 16,36-1 0,-54 18-1,-34 0 1,-36 53-1,-35 35 1,35-17 0,35-36-16,1 18 15,34 0 1,71-18 0,18-35 15,-53-17-31,71-36 15,17-35 1,-53-1 0,-106 54-1,1 35-15</inkml:trace>
  <inkml:trace contextRef="#ctx0" brushRef="#br0" timeOffset="72297.1">29580 11659 0,'0'0'0,"18"-35"0,17-71 32,-35 89-32,-17-19 15,-19 36 16,-34 36-15,17 16 0,35-34-16,-17 17 15,17 54 1,36 16 0,35 19-1,0-54 1,-53-52-16,18 35 15,-89-35 1,-53-18 0,-34-53-1,122 35 1</inkml:trace>
  <inkml:trace contextRef="#ctx0" brushRef="#br0" timeOffset="73098.98">29916 11748 0,'0'-18'16,"0"0"-16,0 1 0,-18-19 16,18 19-1,-18 17 1,-17 17-1,17 19 1,1-1 0,17-17-1,17-1 1,19 1-16,87-1 31,53-52-15,-70 0-1,-70 17-15,34-35 16,-70-17 0,-70 52-1,-19 36 1,54-1-16,-53 19 16,-18 34-1,71 18 1,70 1-1,18-36 1,0-36-16,53 18 16,88-52-1,-53-71 1,-71-53 15,-70 35-15,0 53-16,0-18 15,-17 18 1,34 36 0,19 34-1,-1-17-15,36 36 16,34 34 0,-52 18-1,-123 1 1,-71-37-1,-106 1 1,53 18 0,141-36-1,70 0 1,36-35 0,53 36-1,141-1 1,-176-35-16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1-03-26T09:51:53.31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5997 10460 0,'18'-18'16,"-36"36"-16,53-53 0,-17 17 0,0 0 16,-1-17-1,1 35 1,0 0 15,-18 18-15,0-1-16,0 36 15,-18-17 1,0 52 0,-35 106-1,1 70 1,16 1 0,19-89-1,-1-88-15,0 89 16,1 70-1,-36-18 1,0-53 0,18-123-1,-1-35 1</inkml:trace>
  <inkml:trace contextRef="#ctx0" brushRef="#br0" timeOffset="935.37">6085 10195 0,'-17'0'15,"34"0"-15,-52 0 0,17 0 16,36 0 0,35 0-1,35 0 1,-35-17-16,106 17 15,-71 0-15,124 0 16,141-18 0,17 18-1,-35 0 1,-176-18 0,0 18-1,-89-17 16,-52 17-15,-18 17 0,17 36-1,-17 18 1,-35 52 0,0 18-1,-18 1 1,0 122-1,-17 89 1,17 0 0,35-18-1,-17-159 1,-71 53 0,-71-87-1,1-72 16,53-70-31,-71-35 32,-53-53-17,-71-18 1,89 53 0,105 35-16,-87-35 15,-36 36 1,159 17-1</inkml:trace>
  <inkml:trace contextRef="#ctx0" brushRef="#br0" timeOffset="1837.57">6826 9260 0,'-17'-35'0,"34"70"0,-52-87 0,17 34 15,1 0-15,-1-17 16,36 53 15,-1 17-15,-17-17-16,18 34 15,-36 37 1,-17 34 0,-18 1 15,18-54-16,35-17-15,0 0 16,18-18 0</inkml:trace>
  <inkml:trace contextRef="#ctx0" brushRef="#br0" timeOffset="2238.02">7038 9419 0,'0'0'16,"0"-17"15,0 34-15,0 1 0,-18-1-16,1 1 15,-19 35 16,19 35-15,17-35 0,0-18-16,17 54 15,19-54 1,-1-18 0,0-87-1,-35-36 1,0 0-1,-17 71 1,-1 0 0,-17 52-1</inkml:trace>
  <inkml:trace contextRef="#ctx0" brushRef="#br0" timeOffset="2987.72">7426 9472 0,'18'0'16,"-36"0"-16,53-18 0,-17 18 0,0 0 15,-1 18 1,1 0-1,-1 17 1,-52-17 0,0-1-1,-53-34 1,-1-1 0,37-35 15,34 0-16,18 18 1,70-18 0,1 35-1,17 54 1,0 52 0,-52 0-1,-19 88 1,-87 1-1,-18-54 1,17-87 0,36-19-16,-18-17 15,0-35 1,53-71 15,18 0-15,-18 53-16,88-123 15,0 105 1,35 1 0,19 70-1,-54 17 1,-53 1-16,0 17 16,-17 71-1,-89 18 1,1-54-1,52-35-15,-52 1 16,17-1 0,35-53-16</inkml:trace>
  <inkml:trace contextRef="#ctx0" brushRef="#br0" timeOffset="3590.35">7832 9666 0,'0'-18'0,"0"36"0,-18-53 0,18 17 16,0 1-16,0-1 16,35 0-1,18-17 1,18 35-1,-36 0 1,-17 0-16,-1 35 16,-17 53-1,-53 18 1,1-18 0,34-35-1,0-35 1,36-53-1,17-71 1,0 18 0,1 52-16,-1-34 15,18 35 1,-18 52 15,-17 89-15,-18-18-1,-35 36 1,-1-18 0</inkml:trace>
  <inkml:trace contextRef="#ctx0" brushRef="#br0" timeOffset="10914.66">5274 11430 0,'0'0'0,"-18"0"16,1 0 0,-19-18-1,19 18 1,-1 0-16,1 18 15,-19 17 1,19 18 0,17 0-1,0-35 1,35 17 15,35-53-15,1-17-1,-36-35 1,-17 17 0,-18 35-16,-35-17 15,-36 35 1,-35 53 0,53 17-1,36-35 1,34 18-1,36-17 1,35-36 0,-52-36-1,-36 19 1,17-19 0,-34 1-1,-19 18 1</inkml:trace>
  <inkml:trace contextRef="#ctx0" brushRef="#br0" timeOffset="30690.77">6914 11095 0,'18'0'47,"0"0"47,-18-18 15,17 18-109,1 0 16,0 0 0,-18-17-16,17 17 15,19 0 1,-19 0 0,18 17-1,1-17 1,17 18-1,-18-18 17,0 17-32,18-17 15,-18 0-15,18 0 16,-17 0-16,52 0 16,35 0-1,1 18 1,-54-18-1,54 0 1,-18 0 0,-1-18-1,-34 18 1,-53 0-16,35 0 16,-18 0-1,-53 0 32,1 0-31,-1 0-1,0 0 1,1 0 0,-1 0 30,18 18-46</inkml:trace>
  <inkml:trace contextRef="#ctx0" brushRef="#br0" timeOffset="31453.84">8273 10742 0,'0'0'0,"0"-18"16</inkml:trace>
  <inkml:trace contextRef="#ctx0" brushRef="#br0" timeOffset="31818.94">8308 10742 0,'0'0'0,"35"18"16,53-1 0,18 1-1,35 17 16,-52 1-15,-1-1 0,-35-18-1,-53 1 1,-18 0 0,0-1-1,1-17-15,-1 36 16,-35 17-1,-17-1 1,17 19 0,35-36-1,-35 1 1,18-1 0,0-35 15,-1 0-16,19 0-15</inkml:trace>
  <inkml:trace contextRef="#ctx0" brushRef="#br0" timeOffset="32453.07">8467 10936 0,'0'-18'15,"0"36"-15,0-53 0,17 17 16,-17 36 31,0-1-47,0 19 16,0 34-1,0 1 1,0-36-16,-17 18 15,17-35-15,0 35 16,0-18 0,0-17-1,0-36 1,0-17 0,0-36 15,17 0-16,-17 19 1,18 52 15,-18 17-31,0 1 16,18 17 0,-18 0-1,0-17-15,0 0 16,-18-1-1</inkml:trace>
  <inkml:trace contextRef="#ctx0" brushRef="#br0" timeOffset="33720.87">8661 10989 0,'0'-18'0,"-18"1"31,0 17-15,-17 0-1,17 0-15,1 0 16,-18 35 0,17 0-1,36-17 1,34-18 0,1 0-1,-35 0-15,35-18 16,0-17-1,-53 0 1,0 17 0,-18 18-16,-17 0 31,17 0-31,-35 18 16,0 35-1,36-18 1,17 0-1,17-17 1,36-18 0,0 0-1,-35-35 1,0-1 0,-36 19-1,-17 17 1,-18 17-1,17 19 1,19-36-16,-1 17 16</inkml:trace>
  <inkml:trace contextRef="#ctx0" brushRef="#br0" timeOffset="35406.75">10125 10672 0,'0'-18'0,"0"36"0,17-54 16,1 19-16,0-1 16,-1 18-1,-17 18 17,0-1-32,-17 54 15,-1 17 1,-53 124-1,-34 35 1,16 0 0,36-106-1,18 53 1,18-53 0,17-88-1</inkml:trace>
  <inkml:trace contextRef="#ctx0" brushRef="#br0" timeOffset="35869.54">10319 10389 0</inkml:trace>
  <inkml:trace contextRef="#ctx0" brushRef="#br0" timeOffset="35905.78">10319 10389 0</inkml:trace>
  <inkml:trace contextRef="#ctx0" brushRef="#br0" timeOffset="35989.83">10283 10389 0,'0'18'0,"0"-36"0,-17 36 15,17 0 1,-18-1 15</inkml:trace>
  <inkml:trace contextRef="#ctx0" brushRef="#br0" timeOffset="36879.39">10072 10389 0,'0'0'0,"17"0"31,1 0-15,0 0-16,17 0 15,0 0 1,53 0 0,71 18-1,71 0 1,-72-18 0,-70 0-16,106 17 15,89-17 1,-19 0-1,-34-17 1,-125 17 0,19-18-1,-71 18 1,-18 18 0,-35-1-1,0 1 1,0 17-1,-35 18 17,0 18-17,-18-18 1,35-1-16,-35 37 16,-35 87-1,17 36 1,18-1-1,36-87 1,-36 52 0,0-17-1,-18-18 1,18-53 0,36-52-16,-18 16 15,-36-16 1,-17-54 15,-18-17-15,18 17-1,35 1-15,-71-19 16,-87 1 0,-36 17-1,88 1 1,88-1-16,-70 0 15,-35 1 1,105-1 0,107 18 15,-1 0-31</inkml:trace>
  <inkml:trace contextRef="#ctx0" brushRef="#br0" timeOffset="37592.39">10266 10425 0,'0'-18'15,"17"0"1,-17 36 0,0 17-1,-17 1-15,-1 52 16,-52 106 15,-36 35-15,53-53-1,18-105-15,-18 70 16,0 71 0,0-53-1,35-54 1,18-69-1,0-19-15,-17-17 16,17-17 0</inkml:trace>
  <inkml:trace contextRef="#ctx0" brushRef="#br0" timeOffset="38709.49">10601 10425 0,'53'0'16,"-106"0"-16,176-18 0,-52 18 16,123 0-1,18 0 1,-89 18 0,-70-18-16,53 17 15,53 19 1,-36-19-1,-17-17 1,-71 0 0,-17 0-1,0 0 1,-36 18 31,0-18-32,-35 35 17,18 0-17,17-17-15,-17 17 16,18 1-16,-1 16 16,-17 54-1,17 35 1,0 0-1,18-17 1,-17 52 0,-36 1-1,-35-36 1,17 0 0,18-70-1,-17-1 16,52-35-15,-17-17 0,17-36-1,0 18-15,-17-17 16,-18-1 0,18-17-1,0 17 1,17 18-16,-53-35 15,-34 17 1,-37 1 0,1-1-1,36 18 1,-37-18 0,19 18-1,35 18 16,17-18-15,54 18-16</inkml:trace>
  <inkml:trace contextRef="#ctx0" brushRef="#br0" timeOffset="48386.99">6032 9402 0,'0'-18'15,"0"0"17,0 1-17,-17 17 32,-1 0-16,18 17-31,-35-17 16,-18 18 0,18-18-1,-1 18-15,1-18 16,35 17 0,-35-17-16,-18 35 31,18 1-16,17-1 1,18-17-16,-18 35 16,1 35-1,17-18 1,0 1 0,17-18-1,1-36-15,17 19 16,18-1-1,0-17 1,0-54 0,-18 1-1,18-71 1,-17-17 0,-36 17 15,0 53-16,-18 35-15,0-17 16,1 0 0,-1 17-1,0 1 1,1 17 0,-19 0-1,-34 17 1,-1 1-1,18 35 1,36-18 0,17-17-16,-18 17 15,-17 35 1,17 1 0,18-18 15,-17-35-31,17 17 15,17 0 1,1 18 0,0-35-1,-1-1-15,1 1 16,17 0 0,0-18-1,18 0 1,-35-18-1,0 18-15,17-35 16,18-54 0,0-34-1,0 17 1,-53 36 15,0-1-31,-18 18 31,0 18-15,1 17 0,-1 18-16,0 0 15,-35-17 1,-17 17 0,-1 17-1,18 1 1,1 17-1,16 36 1,19 17 0,17-18-1,0-34 1,17 34-16,-17 36 31,18-35-15,17-18-1,-17-18 1,35 0 0,17-17-1,1-18 1,-1-18 0,-52 1-16,35-36 15,0-71 1,-36-35-1,-34 1 1,-18 69 0,-36 37-1,18 16 1,0 54 15,0 17-15,18-17-16,-36 70 15,19-17 1,34 34 0,18-16-1,35-37 1,-17-34-16,-1 0 0</inkml:trace>
  <inkml:trace contextRef="#ctx0" brushRef="#br0" timeOffset="57597.48">10901 9701 0,'0'-17'0,"0"34"0,0-52 16,0 17 0,0 36 46,-18-18-62,18 18 0,-17 17 16,-19 53-1,1 18 1,35-53 0,0-18-16,18 36 31,17-1-15,0-34-1,53-19 1,-17-52-1,-18 17-15,17-35 16,19-88 0,-54 0-1,-17 71 1,-18 52-16,0 0 16,-18 18-16,0 18 15,1 53 1,-1-1-1,18-17 1,0-35-16</inkml:trace>
  <inkml:trace contextRef="#ctx0" brushRef="#br0" timeOffset="57913.95">11571 9878 0,'0'-18'16,"0"36"-16,18-54 0,-1 19 16,1-18-1,0 35 1,-18 17 0,-18 54-1,0-18 1,1-18-16,-19 36 15,1 34 1,0-16 0,17-37 15,18-87 0,18 18-31</inkml:trace>
  <inkml:trace contextRef="#ctx0" brushRef="#br0" timeOffset="58533.48">11906 9807 0,'0'-17'16,"0"34"-16,18-34 0,-18-1 16,18 0-1,-18 36 1,0 0-1,-18 52 1,0 1 0,1-36-1,-19 53 1,19-53-16,-19 36 16,1 17-1,18-53 1,34-17-1,36-53 1,-35 0-16,35-36 16,35-70-1,-71 35 1,-17 35 0,0 54-16,0-18 15,-35-1 1,18 19-1,-1-19 1,36 19 0,34-1 15,54 18-15,0 18-1,-53 17 1,-35-17-16,17 52 15,-17 36 1,-54 0 0,-70 0-1,18-53 1,-53 0 0,-18-36-1</inkml:trace>
  <inkml:trace contextRef="#ctx0" brushRef="#br0" timeOffset="60950.68">10707 11007 0,'0'-18'0,"0"36"0,17-36 16,-17 0-16,18 1 16,0 17-1,-18-18 1,-18 53 15,0-17-15,18 0-16,-17 35 15,-18 35 1,35 18 0,17-36 15,1-35-16,-1-17-15,19 0 16,17-36 0,0-52-1,-1-36 1,-34 53 0,0-18-1,-36 89 16,0-18-31</inkml:trace>
  <inkml:trace contextRef="#ctx0" brushRef="#br0" timeOffset="61451.83">11271 11024 0,'0'-17'0,"0"34"0,0-52 15,0 17 1,0 1-16,-17 17 16,-1 17-1,-17 1 1,17 0-16,-17 35 16,-18 17-1,35 1 16,18 17-15,0-35 0,18-36-16,-18 19 15,-18 17 1,-17-36 0,-18-17-1,18 0 1,17-17-16,0-1 15,36-17 1</inkml:trace>
  <inkml:trace contextRef="#ctx0" brushRef="#br0" timeOffset="62253.14">11324 11201 0,'0'0'16,"0"-18"-16,0 0 31,0 36-15,0 0 0,0-1-1,18 1-15,17 0 31,0-36-15,-17 18-16,17-35 16,18-1-1,-53-17 1,-53 53 0,-35 36 15,35-1-31,0 36 31,36-1-15,52 1-1,18-36 1,53-17 0,17-36-1,-35-70 1,-35-36-1,-53 36 1,-17 35-16,-1 0 16,0 0-1,36 71 17,0 0-17,17-1 1,53 54-1,-17-18 1,-54 35 0,-52-35-1,17-35-15,-35 34 16,-17 1 0,17-17-1,35-1 1,36-17-1,70-18 1,36 0 0,-1-18-1,-52-35 1</inkml:trace>
  <inkml:trace contextRef="#ctx0" brushRef="#br0" timeOffset="62989.8">12506 10901 0,'0'0'16,"0"-18"-16,0 36 31,0-1-15,-18 1-16,18 0 15,-17 17 1,-1 18 0,0-18-1</inkml:trace>
  <inkml:trace contextRef="#ctx0" brushRef="#br0" timeOffset="63987.8">12682 11130 0,'0'-18'16,"0"36"-16,0-53 15,0 17-15,0-35 16,0 36-1,0-1-15,0 53 32,-17 18-17,-1-18 1,18-17 0,0 70-1,0-35 1,0 35-1,35-35 1,1-17 0,-1-36-1,53-53 1,18-53 0,0 0-1,-53 35 1,-53 54-1,-36 17 1,1 35 0,0-17-1</inkml:trace>
  <inkml:trace contextRef="#ctx0" brushRef="#br0" timeOffset="64271">13353 11095 0,'17'-18'16,"19"-17"-16,-89 88 0,106-124 16,-36 18-1,-17 36 1,-53 70 0,0 0-1,36-18-15,-19 53 16,1 36-1,18-19 1,17-34 0,-18-36-1,0-35 1,1-17 0</inkml:trace>
  <inkml:trace contextRef="#ctx0" brushRef="#br0" timeOffset="64609.71">13670 11077 0,'0'-17'0,"0"-1"16,0 53-16,0-88 0,0 36 0,18 17 15,-36 35 17,0 35-17,1-34-15,-1 52 16,-35 35-1,36-34 1,-19-19 0,36-52-1</inkml:trace>
  <inkml:trace contextRef="#ctx0" brushRef="#br0" timeOffset="64958.24">13529 11130 0,'0'-18'0,"18"-17"32,-1 35-32,36-17 31,-18-1-16,1 18-15,34 18 16,-52-1-16,53 1 16,-1 52-1,-52 19 1,-54-19 0,-69 36-1,-1-35 1,18-36-1,35-35 1</inkml:trace>
  <inkml:trace contextRef="#ctx0" brushRef="#br0" timeOffset="78605.11">17692 9895 0,'0'-35'16,"0"17"-16,0 71 0,0-123 0,17 35 15,1 35 1,0 35-1,-1-35-15,-17 17 16,0 36 0,-17 18-1,17-18 1,-36 70-16,-16 107 31,-19 52-15,0-18-1,54-122 1,-1-107-16,18 35 16,0-52-1</inkml:trace>
  <inkml:trace contextRef="#ctx0" brushRef="#br0" timeOffset="79321.55">17903 9437 0,'-17'-18'0,"34"36"0,-34-53 0,-1 35 15,18-18-15,-17 18 16,17-18 0,35 18 15,0 0-31,53-17 16,159 17-1,141 0 1,53 0-1,-194 0 1,18 17 0,-142-17-1,-105 18 17,0-18-17,-18 18-15,0 17 16,0 88-1,-53 124 1,-88 106 0,35-106-1,-53 141 1,35-53 0,54-88-1,52-106 1,36-88-1,-18-35-15,18-18 16,-71-71 0,-177-70-1,-34 35 1,87 53 0,-175-53-1,-142 1 1,194 69-1,212 72-15</inkml:trace>
  <inkml:trace contextRef="#ctx0" brushRef="#br0" timeOffset="79973.56">18697 8978 0,'0'0'0,"0"-17"16,0-1-16,0 0 0,-106-35 15,18 0 1,18 36-16,-36-18 16,-35 17-1,70 18 17,54 18-17,17-1 1,0 1-16,35 17 15,18 36 1,35-1 0,-18 18-1,-34-35 1,-36-17 0,-53-19-1,-71-34 1,36 17-1,53-18-15,-18 0 16,71-52 0</inkml:trace>
  <inkml:trace contextRef="#ctx0" brushRef="#br0" timeOffset="81089.64">18891 8572 0,'0'0'0,"18"-17"0,-18-1 16,53-35-1,-36 18 1,1 53 0,-18 70-1,0 18 1,0-53-16,0 52 15,0 37 1,0-54 15,-35-53-15,17-35 0,1 0-16,17-35 15,0-53 1,52 17-1,-16 36 1,-1 17-16,0 18 16,18 53-1,0 18 1,-35-36 0,-1-18-16,1 19 15,35 17 1,53-36 15,-18-34-31,-17-1 16,-36 0-1,35-35 1,-17-17 0,-35-1-1,-53 71 1,-1 36-1,-34 34 1,35 1 0,35-1-1,52-17 1,1-35 0,36-36-1,34-35 1,18-105-1,-53 34 1,1-52 0,-54 35 15,-35 70-15,0 53-1,-18 54 1,-17 52-1,17 53 1,-35 35 0,36-35-1,-1-70 1,36 0 0,52-54-1,-17-70 1,-18 36-16,18-72 15,0-69 1,-35 17 15,-18 105-15,-53 125 15,35-54-31,-17 71 16,-35 52-1,52-105-15,-17 71 16,35-71-16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1-03-26T09:56:38.7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21643 1411 0,'0'-18'15,"0"1"1,0-1 0,0 1-16,0-19 31,18 19-15,-18-1-16,17 0 15,18 1 1,1 34-1,-1 19 1,0 34 0,-17 1-1,-18-36-15,0 53 16,0 36 0,0-54-1,-18-34 16,18-19-31,-17-34 32,17-72-17,0-52 1,35 35 0,-17 53-16,17-17 15,0 35-15,53-54 16,-52 89-1,34 0 1,-35 18-16</inkml:trace>
  <inkml:trace contextRef="#ctx0" brushRef="#br0" timeOffset="1068.02">23354 1376 0,'0'-18'16,"0"36"-16,0-53 0,18 17 15,-18 0 1,0 36 15,0 17-15,-18-17-1,18-1-15,-35 54 16,17-36-16,0 36 16,18-53-16,-17 34 15,17-16 1,17-54 15,1-35-15,53-35-1,-19 35 1,-34 18-16,0 17 16,17 18-1,-17 53 1,-18 35-1,17 18 17,19-53-17,-19-18-15,36 1 16,35-1 0,18-88-1,-53-18 1,35-70-1,-35-88 1,-35 105 0,-36 107-1,1 17-15,-1 0 16,-17 17 0,-18 36-1</inkml:trace>
  <inkml:trace contextRef="#ctx0" brushRef="#br0" timeOffset="2136.31">25118 1341 0,'-18'0'31,"18"17"1,-18-17-17,18 18-15,0-1 16,18 1-1,-18 0-15,35-1 32,-17-17-32,53 0 15,-18 0 1,35-53 0,-71 18-1,-17 0 1,-17 0-1,-36 35 1,-18 53 0,-17 17-1,17 36 1,54-35 0,34 34-1,54-34 16,35-36-15,-53-35 0,-18-17-16</inkml:trace>
  <inkml:trace contextRef="#ctx0" brushRef="#br0" timeOffset="4538.59">27570 917 0,'0'-17'16,"0"-1"-16,-18-17 31,0 17-31,1 18 0,-1-18 16</inkml:trace>
  <inkml:trace contextRef="#ctx0" brushRef="#br0" timeOffset="4588.33">27446 811 0,'-35'0'16,"-36"18"-16,-35 17 31,71-17-31</inkml:trace>
  <inkml:trace contextRef="#ctx0" brushRef="#br0" timeOffset="4806.17">27517 1270 0,'0'18'15,"0"-36"-15,0 53 0,-18-17 0,-17 17 16,-53-35 0,-1-17-1,19-36 1,35-36 0</inkml:trace>
  <inkml:trace contextRef="#ctx0" brushRef="#br0" timeOffset="5489.96">27587 1058 0,'-17'18'32,"-1"-18"14,18 18-46,18-18 16,-18 17 0,17 1-16,36 0 15,35-1 1,1-34 0,-72-1-1,54-17 1,-36-36-1,-35 18 1,-35 35 0,-18 18-1,35 0-15,-70 53 16,35 0 0,18 0-1,52 0 1,54 0-1,0-35 1,105-1 0,-17-105 15,-71-18-15,-35 18-1,-53 35 1,0 36-1,-18 34 1,-17 36 0,-18 18-1,35-1 1,1 1 0,17-18-1,0-18-15,0 18 16,17 17-1,1-70-15</inkml:trace>
  <inkml:trace contextRef="#ctx0" brushRef="#br0" timeOffset="5643.91">28187 1111 0,'-35'-17'15,"17"-1"1,0 18-1,36 0 1,53 0 0,-36 18-16,141-1 15</inkml:trace>
  <inkml:trace contextRef="#ctx0" brushRef="#br0" timeOffset="6191.36">27146 900 0,'0'-18'0,"0"36"0,18-36 16,0 0-16,17 1 16,0 17-1,-17 0 1,-1 0 0,-70 0 15,-17 53-16,35-1 1,17-34-16,18 17 16,18-17-16,35 35 15,-1-18 1,-16 1 0,-19-19-16</inkml:trace>
  <inkml:trace contextRef="#ctx0" brushRef="#br0" timeOffset="6290.12">27287 1182 0,'0'17'16,"0"1"-1,-17-18-15,34-35 0,-34 105 16,-19-52 0,-52-18-1,18-18 1</inkml:trace>
  <inkml:trace contextRef="#ctx0" brushRef="#br0" timeOffset="6822.76">28328 1164 0,'0'0'0,"0"-17"0,18 17 16,-18-18 15</inkml:trace>
  <inkml:trace contextRef="#ctx0" brushRef="#br0" timeOffset="7104.77">28610 1147 0,'0'0'0</inkml:trace>
  <inkml:trace contextRef="#ctx0" brushRef="#br0" timeOffset="7223.12">28540 1446 0,'0'18'15,"0"-36"-15</inkml:trace>
  <inkml:trace contextRef="#ctx0" brushRef="#br0" timeOffset="7381.29">28716 970 0,'0'0'0,"-18"0"16,18-18-16,0 36 47,0 0-47</inkml:trace>
  <inkml:trace contextRef="#ctx0" brushRef="#br0" timeOffset="7683.48">29281 952 0,'0'0'0</inkml:trace>
  <inkml:trace contextRef="#ctx0" brushRef="#br0" timeOffset="8027.08">29157 1376 0,'18'17'0,"-36"-34"0,36 52 0,-1-35 16,1 0-1,0-70 1,-18-36 0,-18 88-16,-53-35 15,19 53 1,-54 35 0,0 36-1,35 17 1,89 0 15,35-35-31,88 0 31,-18-53-31</inkml:trace>
  <inkml:trace contextRef="#ctx0" brushRef="#br0" timeOffset="8943.66">28522 1005 0,'0'-17'16,"0"34"15,0 1-15,-18 0 0,18-1-16,-17 1 0,17 0 0</inkml:trace>
  <inkml:trace contextRef="#ctx0" brushRef="#br0" timeOffset="9178.18">28399 1341 0,'-18'35'16,"36"-70"-16,-36 140 15,36-69 1,-18-19-16,17-17 16,1 0-16,17-35 15,89-71 1,17-35-1,-53 53 1,-88 70 0,-18 36-1,-35 17 1,0 0 0</inkml:trace>
  <inkml:trace contextRef="#ctx0" brushRef="#br0" timeOffset="9444.33">28910 1164 0,'18'-17'0,"-36"34"0,36-52 15,-18 53 16,-18-1-31,18 1 16,-18 17 0,-34 53-1,16 18 1,1-53 0,17-35-16,1-1 15</inkml:trace>
  <inkml:trace contextRef="#ctx0" brushRef="#br0" timeOffset="9628.4">28857 970 0,'0'0'15,"18"0"-15,-18-18 0,17 18 0,1 0 16,17 0-1,1 0 1,-1 18 0</inkml:trace>
  <inkml:trace contextRef="#ctx0" brushRef="#br0" timeOffset="37407.85">27605 7567 0,'0'0'0,"0"-35"31,0 17-15,0 1-1,0 34 1,-18 1-1,1-1 1,-19 36-16,-70 53 31,-52 35-15,52-52 0,-53 52-1,53-53 1,71-35-1,70-89 17,71-69-17,53-72 1,-36 18 0,-52 89-16,35-71 15,35-18 1,-53 71-1,-35 70 17,-18 89-17,-17 17 1,-53 88 0,-18 1-1,0-18 1,35-36-1,36-70 1,52-18 0,1-35-1,-36-17-15</inkml:trace>
  <inkml:trace contextRef="#ctx0" brushRef="#br0" timeOffset="37627.32">27111 7814 0,'-18'0'0,"36"0"16,-53 0-16,52 0 31,19 0-31,-19-18 16,71 1-1,89-1 1,-36 0 0,-71 18-16</inkml:trace>
  <inkml:trace contextRef="#ctx0" brushRef="#br0" timeOffset="38509.75">31485 7444 0,'0'-18'15,"0"36"-15,0-54 16,18 36-16,-18-17 15,0 34 17,0 19-17,-18-19-15,1 54 16,-1-1 0,0-17-16,1 35 15,-1 36 1,18-18 15,-17-71-15</inkml:trace>
  <inkml:trace contextRef="#ctx0" brushRef="#br0" timeOffset="39260.78">31450 7461 0,'0'0'0,"0"-17"15,0-1-15,0 0 16,0 1 0,18-19-1,-1 19-15,19-19 16,70-34 0,35 17-1,17 53 1,-69 0-1,-54 18-15,18 35 16,-53 35 0,-71 0-1,1-17 1,34-54-16,-34 36 16,35-35-1,-36-1-15,36 1 16,35 0 15,17-18-15,1-18-16,35 18 15,35 18 1,0 35 0,-17 35-1,-53-18 1,-54 36-1,-70-35 1,-35-18 0,35-53-1,-52-36 1,34 1 0,71-18-1,36 18 16,34 17-15,19 18 0,-19 18-16</inkml:trace>
  <inkml:trace contextRef="#ctx0" brushRef="#br0" timeOffset="43867.45">26864 8943 0,'0'-18'16,"18"1"15,-18-1-31,17 18 16,-17-18-1,18 18 1,0-17-1,-18 34 1,0 1 0,0 0-1,-18 35 1,0 35 0,1-35-1,17-18-15,-36 18 16,36-18-16,-17 36 15,17-1 1,0-17 15,17-35-15,1-18 0,0-18-16,-18-17 15,17-36 1,-17 1-1,-17 17 1,17 35-16,-18 1 16,18-1-16,18 18 47,-1 0-32,-17 18 1,18-18-1,-18 17 1</inkml:trace>
  <inkml:trace contextRef="#ctx0" brushRef="#br0" timeOffset="45116.52">27129 8978 0,'17'-17'15,"-17"-1"1,0 0-1,0 1 1,0-1-16,-35 0 16,-36 1-1,-17 52 1,18 18 0,-54 70-1,89-70 1,0 36-1,17-19 17,36-35-17,-1-35-15,1 18 16,35-36 0,17-35-1,-17 1 1,-17 16-16,34-34 15,-35 34-15,18-17 16,-17 36 0,-54 52-1,-17 36 1,-18 52 0,18-17-1,35-18 1,35-70 15,-18-18-31</inkml:trace>
  <inkml:trace contextRef="#ctx0" brushRef="#br0" timeOffset="45303.04">27587 9049 0,'18'0'16,"-36"0"-16,53 17 0,-17-17 78,-18 18-62</inkml:trace>
  <inkml:trace contextRef="#ctx0" brushRef="#br0" timeOffset="45735.92">28081 9049 0,'35'0'15,"-70"0"-15,88-18 0,-53 0 0,18-17 16,-18 0-1,0 17-15,0 1 16,-53-1 0,-53 71-1,35-18 1,36 0-16,-53 18 16,0 36-1,52-1 1,54-18-1,35-34 17,70-36-17,1-71 1,-36-52 0,-70 17-1,-36 53 1,-52 53-1,-36 53 1</inkml:trace>
  <inkml:trace contextRef="#ctx0" brushRef="#br0" timeOffset="46100.57">28310 9049 0,'0'-18'0,"0"36"0,18-54 16,-18 19-16,0-1 15,0 36 1,0-1 0,-18 19-1,18-1-15,-17 18 16,17 53-1,17-18 1,19-53 0,52-35-1,0-70 1,0-54 0,-35 1-1,-53 70 1,-35 53-1</inkml:trace>
  <inkml:trace contextRef="#ctx0" brushRef="#br0" timeOffset="46352.28">29122 8943 0,'17'-35'0,"-34"70"0,52-88 0,-17 18 16,-1 17-16,-17 0 16,-53 54-1,-17 105 1,35-35 0,35-53-16,0 70 15,70 53 16</inkml:trace>
  <inkml:trace contextRef="#ctx0" brushRef="#br0" timeOffset="46503.54">28787 9208 0,'0'0'15,"0"-18"-15,35 18 16,0 0-16,36-18 15,105 18 1,1 36 0</inkml:trace>
  <inkml:trace contextRef="#ctx0" brushRef="#br0" timeOffset="47135.27">27129 10019 0,'17'0'0,"-34"0"0,52-18 16,-17 1-16,-1-1 16,18 18-16,1-35 15,-1-1 1,-70 19 0,-1 17-16,-34 0 15,-89 35 1,36 36-1,87-18 1,19-18-16,-1 18 16,71 35-1,35-18 1,-17 1 0,-71-53-1,-53-1 16,-53 1-15,18-36 0,70 18-16</inkml:trace>
  <inkml:trace contextRef="#ctx0" brushRef="#br0" timeOffset="47769.78">27270 10195 0,'0'0'32,"35"-17"-32,-35-1 31,-18 18-15,18 18-16,-53 17 15,36 18 1,17-18 15,17-17-31,36-1 16,-17-17-16,52-17 15,-53-1-15,36-35 16,-18-35 0,-53 17-1,0 54-15,-53-1 16,-53 18-1,0 71 1,53 17 0,53-35-1,18-18-15,35 18 16,70 0 0,36-53 15,0-71-16,-71-34 1,18-72 0,-71 36-1,-53 70 1,-17 89 0,0 53-1,-1 35 1,19 17-1,17 0 1,17-52 0,19 0-1</inkml:trace>
  <inkml:trace contextRef="#ctx0" brushRef="#br0" timeOffset="47937.5">27746 10160 0,'0'0'0,"-18"0"0,-17-18 32,35 1-17,71 17 1,52 17 0,53 1-1</inkml:trace>
  <inkml:trace contextRef="#ctx0" brushRef="#br0" timeOffset="48286.56">28187 10107 0,'-18'-18'16,"36"-17"-1,-18 18-15,18-1 16,-1 18 15,-17 18-15,0-1-16,18 36 15,-18 35 1,0 18 0,0-35-1,35-54 1,0-17-16,18 0 15,-17-17-15,17-36 16,-1-53 0,-34 35-1,-36 54 1</inkml:trace>
  <inkml:trace contextRef="#ctx0" brushRef="#br0" timeOffset="48571.18">28593 10248 0,'35'-17'16,"-70"34"-16,88-52 0,-36 35 15,36-53 1,-18 18 0,-35 52-1,0 19 1,-35 52-1,17 35 1,1-52 0,17-53-16,0 17 15,0 0 1,-35-53 15,35 1-31</inkml:trace>
  <inkml:trace contextRef="#ctx0" brushRef="#br0" timeOffset="48908.94">28804 10001 0,'0'-17'15,"0"34"-15,18-34 0,-18-1 16,18 18 0,-18 18-1,0-1 1</inkml:trace>
  <inkml:trace contextRef="#ctx0" brushRef="#br0" timeOffset="49571.43">29281 10001 0,'0'-17'16,"0"34"-16,17-52 0,1 35 15,-18-18-15,17 18 16,1-17-16,-18 34 31,0 1-15,-18 35-16,-17 88 16,0 0 15,0-17-16,35-89 1,0 0 0,-18-70-1,18-36 1,-18 1 0,-35-1-1,-52 71 1,-19 35-1,54 18 1,34 0 0,54 18-1,52-1 1,36-17 15,-17-53-31</inkml:trace>
  <inkml:trace contextRef="#ctx0" brushRef="#br0" timeOffset="52474.61">31627 8714 0,'0'-18'31,"0"0"16,-18 18-31,18-17-1,0 34 32,-18-17-47,18 18 16,-17 0 0,17-1-16,0 1 15,0 0 1,17-18 15,19 0-15,-36-18-1,35 0 1,-18-35 0,1 18-1,-36 17 1,1 18-1,-1 18-15,-17 17 16,-18 18 0,35-17-1,36-19 1,35 1 0,53-36-1,0-35 1,-71 36-1</inkml:trace>
  <inkml:trace contextRef="#ctx0" brushRef="#br0" timeOffset="55928.49">28540 12435 0,'0'0'16,"0"18"78,0 0-79,-18-18 1,0 0-16,18 17 15,0 1 1,18-18 15,0 0-31,17-18 16,0-17 0,-17 0-1,-36-1 16,-17 36-15,17 0-16,-17 0 16,17 18-16,-17 0 15,18 17 1,17 0 0,52-17-1,1-18 1,-17 0-16,34-18 15,1-52 1,-36 17 0,-17 35-1,-71 1 1,17 34 0</inkml:trace>
  <inkml:trace contextRef="#ctx0" brushRef="#br0" timeOffset="56512.28">29439 12065 0,'18'-18'0,"-36"36"0,36-53 0,0 35 16,-1-36-1,-17 19-15,18-18 16,-18-1 0,0 19-1,18-1 1,-36 18-1,-17 18 1,-54 87 0,-52 54-1,0 18 1,53-72 0,0 1 15,52-35-16,19-54 1,34-17 0</inkml:trace>
  <inkml:trace contextRef="#ctx0" brushRef="#br0" timeOffset="57347.04">29810 12382 0,'0'0'15,"17"-17"-15,1-1 16,-18 1 0,18-1-1,-18 0 1,0 1-1,-18-1-15,0 18 16,-35 0 0,-35 18-1,18 17 1,34 0-16,-16 18 16,-1 18-1,35-1 1,18-34-1,18-19 1,-1-17-16,19 0 16,34-70-1,36-19 17,0-34-17,-53 52 1,-36 54-16,19-1 15,-19 18 1,-17 71 0,-17-18-1,-19 52 1,1 1 0,17-18-1,18-52 1,71-19-1</inkml:trace>
  <inkml:trace contextRef="#ctx0" brushRef="#br0" timeOffset="57646.51">30339 12382 0,'0'0'0,"18"0"0,-1 0 0,1 0 15,17 0 1,0 0 0,-35 18 30,-17-18-30</inkml:trace>
  <inkml:trace contextRef="#ctx0" brushRef="#br0" timeOffset="58197.39">31062 12136 0,'0'-18'16,"0"36"-16,0-54 0,0 19 15,0-1 1,0 0-16,0 1 16,-35-1 15,-18 36-16,-35 35 1,-18 35 0,53-18-1,18-17-15,-1 18 16,19 35 0,52-36-1,36-34 1,52-72-1,-52-17 1,34-70 0,-52-18-1,-53 35 17,-35 88-17,17 18-15</inkml:trace>
  <inkml:trace contextRef="#ctx0" brushRef="#br0" timeOffset="58600.62">31344 12065 0,'18'-18'16,"-36"36"-16,54-36 0,-19 1 0,1-1 16,-1 18-1,-17 18 1,-35 52 0,0 1-1,0 70 1,17 0-1,53-70 1,-17-36-16,35 0 16,53-35-1,17-70 1,-35-72 0,-70 37-1,-36-36 1,-52 105-1</inkml:trace>
  <inkml:trace contextRef="#ctx0" brushRef="#br0" timeOffset="58881.45">32120 11959 0,'0'-35'16,"0"70"-16,0-88 0,0 36 15,0-1-15,0 36 16,-17 35 0,-1 88-1,-17 70 1,35-87-1,0-71-15,-18 35 16,18-53-16</inkml:trace>
  <inkml:trace contextRef="#ctx0" brushRef="#br0" timeOffset="59032.36">31873 12365 0,'0'-35'16,"0"70"-16,0-88 0,18 18 15,35-18 1,71 35 0,-19 18-1,-34 0-15,-1 0 0</inkml:trace>
  <inkml:trace contextRef="#ctx0" brushRef="#br0" timeOffset="60032.83">32138 9031 0,'0'0'0,"-18"-18"15,18 1-15,-35-18 16,18-1-1,-1 19 1,0 17 0,18-18-16,-17 18 47,17 18-32,-18-1 1,-17 36-1,-54 53 1,-34 53 0,52-36-1,19-35-15,-19 71 16,36-53-16,-36 88 16,-52 71-1,-1-36 1,71-106-1,18-70 1,-53 88 0,53-52-1,-18 16 1,17-34 0,36-53-1,-17-1 1,17 1-1,-18 0 1,18-1 0,-18-17-16,1 0 15</inkml:trace>
  <inkml:trace contextRef="#ctx0" brushRef="#br0" timeOffset="60433.83">30815 10689 0,'18'0'0,"-36"0"0,71 0 16,-35-17-16,17-1 15,0-17 1,-17-1-1,-53 72 17,17-19-32,-35 54 15,-35 70 1,17 35 0,71-70-1,0-71-15,18 36 16,35-36-1,53-70 17,-18-18-32,18-88 31,-18 17-15,-70 89-16</inkml:trace>
  <inkml:trace contextRef="#ctx0" brushRef="#br0" timeOffset="72663.56">26370 9966 0,'-18'-18'31,"1"18"47,-1 0-46,36 0-1,-1 18-15,1-18-1,0 18 1,-1-1-1,1 1-15,0 17 16,35 36 0,17-1-1,-17 1 1,-35-36 0,-1-17-16,1-1 15,0 1 1,-1-18-1,-17-18 1,-17 18 0,-1-17-1,18-1 1</inkml:trace>
  <inkml:trace contextRef="#ctx0" brushRef="#br0" timeOffset="73342.14">26617 9807 0,'0'-17'0,"0"34"0,18-52 16,-18 17-1,-18 18 1,0 18-1,18 17 1,-17-17 0,17-1-1,-35 36 1,17-17 0,-53 34-1,-35 18 1,-17 18-1,70-53 1,-35 18 0,70-36-1,1-35 1,34-18 15</inkml:trace>
  <inkml:trace contextRef="#ctx0" brushRef="#br0" timeOffset="89900.29">26211 10619 0,'0'0'0,"-17"0"0,52 0 47,-17 0-47,-1 0 16,54 0-1,35 0 1,0 17-1,-54-17-15,90 18 16,122 17 0,54 0-1,-1-17 1,-140 0 0,-107-18-16,36 17 15,-53-17 1,-36 0-1,-17 18 17,-17-18-17,17 18-15</inkml:trace>
  <inkml:trace contextRef="#ctx0" brushRef="#br0" timeOffset="99227.56">32702 7391 0,'0'0'15,"18"0"1,-18 17-16,0 1 47,0 0-32,0-1-15,-18 19 16,18-19-16,0 36 16,36-18-1,34-17 1,-52-18-16,105-18 16,19-35-1,-72 1 1,-52 52-1</inkml:trace>
  <inkml:trace contextRef="#ctx0" brushRef="#br0" timeOffset="100146.82">28381 7250 0,'0'0'15,"18"-18"-15,-1 18 16,1 0-16,-18 18 47,-18-18-32,18 17 1,18 36 0,0-18-1,-1-17-15,1 17 16,-1-17-16,19 0 16,34-18-1,18-36 1,36-52-1,-36 35 1,-53 36-16,36 17 16,-53 35-1</inkml:trace>
  <inkml:trace contextRef="#ctx0" brushRef="#br0" timeOffset="122252.09">14129 12665 0,'17'0'15,"-34"0"-15,34-18 0,1 18 16,17-35 0,1 0-1,-19 17 1,-17 0 0,0 1-16,-17-1 15,-36-17 1,-53-1-1,18 36 1,17 0 0,53 18-16,-17 17 15,35 18 1,18 18 0,52-1-1,-17-17 1,0 35 15,-18-17-15,-35 0-1,-35-18 1,-18-36 0,-53-34-1,18-19 1,35-34-1,53 17 1,18 17-16,17 19 0</inkml:trace>
  <inkml:trace contextRef="#ctx0" brushRef="#br0" timeOffset="122602.89">14270 12718 0,'35'-18'0,"-70"36"0,88-54 16,-36 19-16,1-1 15,0 0 1,-18 36 0,0 17-1,0 36 1,0-18-1,17 0 1,36-18 0,18-35-1,-18-35 1,-18 17-16,18-52 16,0-19-1,-53 36 16,-18 36-31</inkml:trace>
  <inkml:trace contextRef="#ctx0" brushRef="#br0" timeOffset="123203.99">15152 12488 0,'0'-17'0,"0"34"0,17-52 15,1 17 1,-36 36 15,-17 35 0,18 18-15,-19-36-16,1 53 16,-18 35-1,18-17 1,17-53-1,18-35 1,35-71 15,-17-35-15,-18 35 0,0 35-16,-35 1 15,17-1 1,-35 18-1,-35 18-15,17 17 32,54 18-17,17-36 1,53 36 0,35-35-1,-53 0-15</inkml:trace>
  <inkml:trace contextRef="#ctx0" brushRef="#br0" timeOffset="125890.07">6068 9507 0,'-18'-17'31,"0"17"-15,1-18 0,-1 18-1,18 18 63,18-18-78,-1 0 32,1 0-32,0 17 15,-1-17-15,19 0 16,34 0-1,18 0 1,1 0 0,-36 0-1,-18 0 1,18 0-16,53 0 31,-18 0-15,-71 0-16,36 0 15,0 0 1,18 0 0,-1 0-1,1 18 1,-18-18 0,-36 0-16,54 0 15,35 0 1,-18 0-1,0 0 1,-35 0 0,53 0-1,-18 0 1,18 0 15,-71 0-15,1 0-16,-1 0 15,0 0 1,0 0 0,36 0-1,-18 0 1,0 0-16,17 0 16,54 0-1,-18 0 1,-36 0-1,-52 0-15,88 0 16,-36 0 0,54 0-1,-1 0 1,-35 0 15,-52 0-31,70 0 16,52 0-1,-17 0 1,-17 0 0,-71 0-1,53 0 1,-1 0 0,37 18-1,-19-1 1,-70-17-16,70 0 15,-70 18-15,36 0 16,34-1 0,-52-17-1,-36 0 17,-18 0-17,1-17 1,-18-1-1,-35 18 1,17 0-16,-17 0 16,-36 0-1</inkml:trace>
  <inkml:trace contextRef="#ctx0" brushRef="#br0" timeOffset="127892.2">11871 14940 0,'0'0'15,"18"-18"-15,-1 18 0,1-35 16,17 18 0,-17-1-1,-1 0-15,1 1 31,0-1-15,-36 36 0,0-18-1,-70 70 1,0 1 0,-88 35-1,35 17 1,52-70-1,36 18 1,36-36 0</inkml:trace>
  <inkml:trace contextRef="#ctx0" brushRef="#br0" timeOffset="128475.85">12012 14834 0,'18'0'0,"-36"0"0,53 0 16,-17-17-1,0 17 1,-18 0 0,0 17 15,-18 1-31,18 17 16,0 0-16,-18 18 15,18 53 1,18-35-1,17-1 1,1-70 0,34-35-1,54-53 1,-1-36 0,-70 54-1,-35 35-15,-18-1 16,-18 54-1</inkml:trace>
  <inkml:trace contextRef="#ctx0" brushRef="#br0" timeOffset="128892.19">13018 14940 0,'0'-18'0,"0"36"0,0-53 0,0 17 16,0 1-16,0-1 15,-36-17 1,19 17 0,-1 18-16,-17 18 15,-1 17 1,19 18 15,34 17-15,19-17-1,17 18 1,-18-1 0,-53-34-1,-35-19 1,36-17-16,-54 0 15,-35-17 1,36-19 0,52 19-16</inkml:trace>
  <inkml:trace contextRef="#ctx0" brushRef="#br0" timeOffset="129376.04">13282 14975 0,'0'-17'0,"0"34"0,0-52 16,0 17-16,0-17 15,0 18 1,0-1 0,18 18-1,35 35 1,17 0 0,-35 54-1,-70-1 16,-18-18-31,-35-17 32,35-35-17,18-53 1,35-18 0,70-53-1,54 0 1,-1 36-1,-52 70 1,-53 0-16</inkml:trace>
  <inkml:trace contextRef="#ctx0" brushRef="#br0" timeOffset="129710.19">14058 14887 0,'18'-35'16,"-36"70"-16,53-88 0,-17 36 0,0-19 16,-1 19-16,19-19 15,-19 1 1,-52 106 15,-71 87-15,-35 19-1,35-71 1,71-71-16,-36 53 16,1 0-1,52-88 1</inkml:trace>
  <inkml:trace contextRef="#ctx0" brushRef="#br0" timeOffset="130178.5">14393 14922 0,'36'-17'16,"-72"34"-16,107-69 0,-18 34 0,17-35 16,-17 18-1,-17-18 1,-72 53 15,-17 53-31,-17 17 16,17-17-1,-35 35 1,52-35-16,-16 36 16,-1 34-1,35-35 1,36-53 0,-18-17-16,35 0 15,35-36 1,19-70-1,-36-18 1,-53 36 0,0 52-16,-18 0 15,-70 18 1,52 36 0</inkml:trace>
  <inkml:trace contextRef="#ctx0" brushRef="#br0" timeOffset="130444.57">14887 15117 0,'18'-18'0,"-36"36"0,36-54 0,-1 19 15,-17-19 1,-17 72 15,17-1-31,-18 18 16,-17 17-1,0-17 1,-1-35 0</inkml:trace>
  <inkml:trace contextRef="#ctx0" brushRef="#br0" timeOffset="130594.09">15134 14834 0,'18'0'0,"-18"-17"0,0-1 31,17 18-15</inkml:trace>
  <inkml:trace contextRef="#ctx0" brushRef="#br0" timeOffset="131111.24">15169 15134 0,'0'0'0,"0"-17"16,0-1-16,18 0 16,17-17-1,1-18 1,-19 35 0,1 1-1,-18 52 1,0 36-1,-35 17 1,17-35 0,-17-18-1,-1-35 1,36-18 0,0-17-1,71-53 1,35-18-1,17 18 17,-52 88-17,-36 35 1,-17 53 0,-18 18-1,-18-35 1,1-36-1,-1-53-15</inkml:trace>
  <inkml:trace contextRef="#ctx0" brushRef="#br0" timeOffset="131478.62">16228 14746 0,'0'0'0,"-18"-18"0,18 1 15,0-18-15,35-1 16,-17 19-16,53-1 16,-1 0-1,-35 18 1,-35 36-1,-52 34 1,-54 71 0,-53 18-1,35-53 1,72-53-16,-37 17 31,-16 19-15,34-37-1,53-34-15</inkml:trace>
  <inkml:trace contextRef="#ctx0" brushRef="#br0" timeOffset="131914.74">16457 15064 0,'53'-36'16,"-18"1"-16,-123 106 0,229-160 0,-88 36 15,-53 36 1,18-18-16,-54-18 16,-52 53 15,0 35-16,35 0 1,0 18 0,53 18-1,36 17 1,-1-35 0,-18-36-16,19 36 15,-19-17 1,-52-19-1,-53 1 1,0-36 0,-1 1-1,54-19 1</inkml:trace>
  <inkml:trace contextRef="#ctx0" brushRef="#br0" timeOffset="132262.51">16739 15081 0,'0'-17'0,"0"34"0,18-34 16,-18-1-16,-18 0 16,18 1-1,-17 17 1,17 17-1,-18 1-15,18 35 16,-18 0 0,36 17-1,35-52 1,18-18 15,-1-35-15,18-36-1,-35-17 1,-53 35 0,0 35-16,-17 18 15</inkml:trace>
  <inkml:trace contextRef="#ctx0" brushRef="#br0" timeOffset="132747.07">17480 14940 0,'0'0'0,"18"-35"0,35-36 15,-36 54-15,1-19 16,-18 19 0,-35 52 15,-1 18-16,19-18-15,-54 71 16,36-35 0,17 34-1,18-52 1,36-35 0,-19-36-1,36-52 1,-53-18-1,-53 35 1,18 53-16,-53 0 16,-53 35-1,35 36 1,53-1 0,71-17 15,34-18-16,54-17 1,-53-18-16</inkml:trace>
  <inkml:trace contextRef="#ctx0" brushRef="#br0" timeOffset="133131.87">17956 15028 0,'0'0'0,"-17"0"0,-1 0 15,0-35 1,1 17 0,-1 18-1,1 18 1,-19 0 0,-34 35-1,17 0 16,18 17-15,70-17 0,35-35-1,36-18 1,0-71 0,-71-17-1,-52 17 1,-54 54-1,-70 52 1,-18 36 0</inkml:trace>
  <inkml:trace contextRef="#ctx0" brushRef="#br0" timeOffset="134001.73">21713 15134 0,'0'-17'15,"18"-1"-15,-18 0 0,18 1 16,-1-19 0,1 36-1,-71 53 17,18 18-17,-36 52 1,1-17-1,34-18 1,1-35 0</inkml:trace>
  <inkml:trace contextRef="#ctx0" brushRef="#br0" timeOffset="136268">11359 15681 0,'0'-18'16,"0"36"-16,18-36 0,-18 1 15,0-1 1,18 18 15,-1 0-31,72-18 16,52 18 15,-18 0-15,-70 18-16,88 0 15,-35-18 1,70 17-1,36-17 1,-36 0 0,-87 0-16,87 0 15,71 0 1,-53 0 0,-106 0-1,-53 0-15,18 0 16,36 0-1,-1 0 1,18 0 15,-36 18-15,18-18 0,-52 18-1,-1-18 1,0 0-1,-17-18 1,17 18 0,36 0-1,17 18 1,0-18 0,-17 0-1,34 17 1,-16-17 15,-1 18-31,-18 0 31,-17-1-15,0 1 0,-18-1-1,18-17 1,0 0-1,-88 0 17,17 0-32</inkml:trace>
  <inkml:trace contextRef="#ctx0" brushRef="#br0" timeOffset="145178.4">26793 14288 0,'0'-18'16,"18"18"-16,-18-35 15,18 17 1,-1 0 0,-17-17-1,0 53 1,0-1 0,-17 36-1,-1-17-15,0 52 16,1-35-16,-18 52 15,-1 37 1,36-37 0,0-52-1,36-106 17</inkml:trace>
  <inkml:trace contextRef="#ctx0" brushRef="#br0" timeOffset="145661.31">26917 14252 0,'0'0'0,"0"-35"0,-35-53 31,-1 17-15,19 54 0,17-19-1,35 19 1,71 17-1,53 53 1,-71-1 0,18 54-1,-142 18 1,-87-18 0,-1-89-1,72 1 1,-37-18-1,72 0-15,-36-18 16,35 1 0,53-1-1,18 18 1,-17 18-16,34 35 16,36 70-1,-53 0 1,-71-52-1,-17-53-15,-53-18 16,-124-53 0,-17-88-1,141 105-15</inkml:trace>
  <inkml:trace contextRef="#ctx0" brushRef="#br0" timeOffset="146278.6">25118 13794 0,'35'0'0,"-70"0"0,105-18 15,-34 0-15,-1 18 0,0-17 16,0 17 0,-52 17 15,-71 54-16,-1-1 1,36-17-16,-52 18 16,-1 35-1,35-36 1,54-70 0,34-17-1,19-1-15,34-53 16,106-87-1,1-36 1,-54 35 0,-87 106-1,-19 71 1,-34 87 0,-1 72 15,0-36-31,1 53 31,17-35-15,-18-89-1</inkml:trace>
  <inkml:trace contextRef="#ctx0" brushRef="#br0" timeOffset="146461.84">24941 13864 0,'0'0'0,"-17"-17"0,-36 17 16,70-18-1,54 18 1,-18 18-16,53-1 16,105 54-1,-17-1 1</inkml:trace>
  <inkml:trace contextRef="#ctx0" brushRef="#br0" timeOffset="147632.78">24289 14817 0,'0'0'16,"17"-18"-16,1 18 0,0-18 15,-1 18 16,-17 18-31,-17 17 16,-72 53 0,-69 71-1,-19 18 1,36-36 0,53-71-16,-124 107 15,-158 70 1,-18-18-1,35-17 1,124-107 0,123-52-16,-88 53 15,-124 18 1,-17-54 15,-35-52-15,88-36-1,-124-35 1,53-17 0,124-18-1,105 35 1,-123-36 0,-88 37-1,-53-1 1,71 35-1,158-17 1,-17-1 0,17-52-1,-18 0 1,36 35 15,71 18-31,-71-36 16,-36 1-1,107 52 1,87 18 15,1 0-15,0 0-16,-18 18 31,-18-18-31,0 17 16,18 1-1,36 0 1,34-18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1-03-26T09:59:53.05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16387 13159 0,'17'-18'16,"-34"36"-16,34-54 0,-17 36 31,18 18-16,-1 0 1,1-18-16,17 17 16,18 36-1,0 18 1,-35-1 0,-18-34-16,-18 34 15,-17 36 1,-18-36-1,18-34 1,-1-19 0,1-52-1,35-53 17,53-36-17,35-17 1,-17 71-1,-1 35 1,1 35 0,0 52-1</inkml:trace>
  <inkml:trace contextRef="#ctx0" brushRef="#br0" timeOffset="481.18">17216 13441 0,'0'-18'0,"0"36"0,17-36 16,1-35-1,-18 36-15,0-19 16,-35 1 0,-36 17-1,0 36 1,-17 17 0,18 36-1,52-1 1,18-34-1,18 17 1,35-36 15,0 1-15,-1-36 0,-34 1-16,0-36 15,-1-35 1,-52 35-1,0 35 1,17 36-16</inkml:trace>
  <inkml:trace contextRef="#ctx0" brushRef="#br0" timeOffset="865.51">17480 13441 0,'18'0'0,"-36"0"0,53-18 0,-35-17 16,0 0 15,-35 17-15,-18 18-1,0 53 1,0-18-1,36 0-15,-19 18 16,1 53 0,70-35-1,54-36 1,-19-53 0,-35 1-16,36-54 15,0-70 1,-89 18-1,-17 87 1,-1 36 0,19 0-16</inkml:trace>
  <inkml:trace contextRef="#ctx0" brushRef="#br0" timeOffset="1115.85">17956 13176 0,'36'-35'0,"-72"70"0,89-88 15,0 36 1,-53 34 0,-17 1-1,-19 53-15,-17 70 16,18 17-1,17-52 1,18-18 0</inkml:trace>
  <inkml:trace contextRef="#ctx0" brushRef="#br0" timeOffset="1284.08">17745 13547 0,'-18'-18'16,"36"36"-16,-36-54 0,0 19 0,54-1 31,-19 18-31,54 18 16,88 17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1-03-26T10:01:56.26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21890 15064 0,'0'-18'16,"0"0"-16,0 1 31,0-1-15,-18 18 15,1-18-15,-1 18 15,0 0 0,1 0 1,-1 0-17,0 0 1</inkml:trace>
  <inkml:trace contextRef="#ctx0" brushRef="#br0" timeOffset="2685.15">21996 15117 0,'0'0'16,"-18"0"15,0 0-15,1-18 0,-1 18-16,1 0 15,-19 0 1,1 0-1,17 18-15,-17-1 16,-53 18 0,17 1-1,1-1 1,34 0 15,19 1-15,-1 16-1,18 1 1,18-17 0,-18-19-16,35 19 15,0-36 1,54 17 0,16-52-1,-34 17 1,-36 18-16,71-53 15,-53 0 1,18-35 0,-19 0-1,-52 53 1,-35-36 0,-53 54 15,0-1-16,17 36 1,36-1-16,-18 19 16,-35 16-1,17 54 1,36-70-16</inkml:trace>
  <inkml:trace contextRef="#ctx0" brushRef="#br0" timeOffset="33821.15">19738 15610 0,'0'0'0,"0"-17"31,18-1 0,-18 1-15,0-1 0,0 0-1,17 18 1,-17-17 0,0 34 46,0 1-46,0 0-1,18-1-15,-18 1 0,0-1 16,0 36 15,0-35-15,0 0-1,0-1 1,0-34 31,0-1-31,17 18-1,-17-35 1,0 17-1,0 0 1,0 1 0,0-1-1,0-17 1,0 17 0,0 1-1,0-1 1,18 18-1,-18-18 1,0 36 62,0 0-47,0-1-15,0 1-16,-18 35 16,1 0-1,17 0 1,-18-36 0,18 36-16,0 0 31,0 0-16,0-18 1,0 1 0,0-19-1,0-34 95,0-1-110,0 0 15,18 1-15,-18-19 16,17-17-16,1-35 16,17 0 15,-17 35-16,-18 36-15,18-36 16,-1 17 0,-17 19-1,-17 17 17,17 17-17,-18 19 1,0 34-1,1-17 1,17-18-16,0 18 16,0-17-16,0 16 31,-36 19-15,36-53-16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1-03-26T10:03:22.8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22013 5556 0,'-17'-17'15,"-1"17"-15,18-18 16,-35 0-16,0 1 31,17 17-15,0 0-16,-17 0 15,-53 35 1,-18 36 0,35-1-1,54-17 1,-1 35 0,71-35-1,35-18 1,0-35-1,-52 0-15,70-35 16,-71 0-16,18-18 16,0-35-1,-71 0 1,-53 70 0,-52 18 15,-1 53-16,19 0 1,87 0 0,18-18-16,35 0 15,89 18 1,35-71 0,-18-52-1,-71-1 1,1 1-1,-54 17 1,1 53 0,-18 18-1,-18 17 1,1 35 0,17 1 15,17 17-16,19-53 1,-19-17-16,36-18 16,35-35-1,1-53 1,-37 17 0,-52 53-16,18-35 15,-18 36 1,-70 52-1,-1 36 1,53-1 0,18-52-16,36 35 15,69 0 1,54-36 15,-35-52-15,-71 0-16,52-53 15,1-36 1,-88 18 0,-89 71-1,1 53 1,35-1-16,-18 19 16</inkml:trace>
  <inkml:trace contextRef="#ctx0" brushRef="#br0" timeOffset="554.84">23319 5627 0,'0'0'0,"-18"-18"0,-17 18 0,-18-17 31,35-1-15,89 18 15,-18 0-15,35 35 0,-53 18-1,-17-35-15,-18 52 16,-18-34-16,-17 34 15,-36-17 1,18-18 0,18-35-1,35-17 1,0-36 15,35-35-15,36-1-1,17 54 1,-35 17 0,18 54-1,-19 17 1,-34 35 0,-36-35-1,18-36-15,-35 19 16,0-19-1</inkml:trace>
  <inkml:trace contextRef="#ctx0" brushRef="#br0" timeOffset="1368.41">23865 5680 0,'0'-18'16,"0"36"-16,0-54 15,-17 36 1,-1 0 0,0 0-1,1 18 1,17 0-16,0-1 16,17 36-1,19-17 1,34-36-1,-34-18 1,-19 18-16,1-35 16,0-36-1,-36 18 17,-35 53-17,0 0 1,-18 53-1,19 35 1,34 18 0,36-53-1,-1-18-15,18 18 16,1-35-16,17-18 16,70-35-1,1-89 1,-36 36-1,0-53 1,-35 53 0,-35 52-1,-1 36 32,-17 18-47,36 0 16,52 35-1,0 17 1,-53-17 0,-35 18-1,-88-1 1,-71-17 0,18 18-1,88-54 1,53 18-1,71 1 1,70-1 0,-18-17-1,18-18 1</inkml:trace>
  <inkml:trace contextRef="#ctx0" brushRef="#br0" timeOffset="1835.63">24871 6227 0,'17'-18'15,"19"18"-15,-89 18 0,123-36 0,-52 18 16,0-18-16,17 18 16,0-17-1,-17 17 1,-53 17-1,17 1-15,-53 0 16,36-18 0,0 17-16</inkml:trace>
  <inkml:trace contextRef="#ctx0" brushRef="#br0" timeOffset="2369.01">25823 5644 0,'0'-17'0,"0"34"0,0-52 16,0 18-16,-17-19 15,-19 1 1,36 0 0,0 17-1,18 18 1,17 0 0,71 18-1,0 52 1,-35 54-1,-71-36 1,-18-35-16,-35 17 16,-88 19-1,35-72 1,18-52 0,88-18-1,53-53 1,70-35-1,36 53 1,-53 53 0,-71 35-1,36 17-15,-36 1 16</inkml:trace>
  <inkml:trace contextRef="#ctx0" brushRef="#br0" timeOffset="3170">26705 5680 0,'0'-18'16,"0"36"-16,18-54 0,0 19 15,-18-1 1,0 1-1,-36 17 1,-52 0 0,-35 52-1,17 19 17,53 0-17,35-36-15,18 53 16,35-35-1,71 0 1,0-53 0,-35-35-1,-1-71 1,-34 0 0,-36 53-1,-53 35 1,17 54-1,19-19 1,-19 19-16,54 34 16,70-17 15,0-35-15,-35-18-16,53 0 15,53-53 1,-71-35-1,-35 17 1,-53 36 0,-18 35-16,-34 0 15,34 0-15,-53 17 16,-34 36 0,34 18-1,53-18 1,54 35-1,69-35 1,19-53 15,-54-35-15,-52-1-16,17-52 16,-35-53-1,-70 18 1,-1 87-16</inkml:trace>
  <inkml:trace contextRef="#ctx0" brushRef="#br0" timeOffset="3456.72">27640 5433 0,'0'-18'15,"0"36"-15,18-36 32,-18 36-32,0 35 15,17 17 1,-17-34-16,0 52 15,-17 88 1,-19 0 0</inkml:trace>
  <inkml:trace contextRef="#ctx0" brushRef="#br0" timeOffset="3670.84">27182 5944 0,'-18'0'16,"36"0"-16,-54-17 0,19-1 0,-1 18 15,0-18 1,71 1 0,35 17-1,-35 0-15,106 17 16,-53 1-16</inkml:trace>
  <inkml:trace contextRef="#ctx0" brushRef="#br0" timeOffset="121384.33">7814 8237 0,'0'0'0,"0"-17"0,18-1 0,-18 0 16,17-17-1,-17 18-15,18-19 16,0 1 0,-18 17 15,0 36-15,0 0-1,-18-1-15,0 89 16,-17-18-1,-18 89 1,0-1 0,36-35-1,17-70 17,0-36-32,-18 0 0</inkml:trace>
  <inkml:trace contextRef="#ctx0" brushRef="#br0" timeOffset="121684.7">7391 8484 0,'0'-17'0,"0"-19"31,0 19-15,17-1 15,19 18-31,52-18 31,18 18-15,-36 0-16,71 0 15,-70 18-15</inkml:trace>
  <inkml:trace contextRef="#ctx0" brushRef="#br0" timeOffset="122184.85">8079 8484 0,'-18'-17'0,"36"34"0,-36-52 0,0 17 15,-17-17 1,35 17 15,18 18-15,-1 0-16,19 0 15,52 36 1,-18 17 0,-17 35-1,-53-18 1,0 54 0,-35-18-1,17-53 1,1-36-1,17-70 17,35-35-17,0 0 1,-17 53 0,35-36-1,17-17 1,1 70-1,-36 36-15</inkml:trace>
  <inkml:trace contextRef="#ctx0" brushRef="#br0" timeOffset="124036.68">8678 8449 0,'0'0'0,"18"0"0,0-18 16,-1 18-16,-17-17 16,-17 17 15,-1 35-16,-17 0 1,17 1-16,0 34 31,-17 54-15,35-19 0,35-16-1,1-72 1,-19 1-16,36-18 15,53-53 1,-18-18 0,-17-34-1,-54 34 1,-17 0 0,0 36-1</inkml:trace>
  <inkml:trace contextRef="#ctx0" brushRef="#br0" timeOffset="124604.4">9419 8625 0,'18'-17'0,"-36"34"0,53-52 0,-35 17 16,18 1-16,0-54 15,-1 36 1,-17 17-16,0 1 15,18-19 1,-71 36 15,0 18-15,18 0-16,-36 17 16,-17 18-1,71 17 1,34 1-1,36-36 1,35 1 0,0 17-1,-17-18 1,-71 0 0,-35 0-1,-71 1 1,-18-1-1,36-35 1,35 0 15,36 0-31,17-18 0</inkml:trace>
  <inkml:trace contextRef="#ctx0" brushRef="#br0" timeOffset="124921.02">9913 8290 0,'18'-17'0,"-36"34"0,36-52 0,-1 17 15,1 1-15,0-1 16,-18 36 15,0 17-31,-36 71 16,1 88 15,0 0-15,35-18-1,-18-105 1,18-36-16</inkml:trace>
  <inkml:trace contextRef="#ctx0" brushRef="#br0" timeOffset="125121.14">9684 8749 0,'0'-18'0,"0"36"0,0-53 0,17 17 16,-17 0-16,53-17 15,35 0 1,54 17 15,-1 18-15,-106-18-16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C7EA9E-D675-4708-ADC8-3F6A671829A2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1BC1F8-B591-43DC-9BA9-3FFB1191E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000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2AB4E-4940-4C20-886A-3829791F2C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9D027B-CACB-4549-9144-9167107DBD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87590F-9388-4212-A878-5A296A127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BFF52-3707-4B05-ABFF-AA66FBE57B0C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973EE-B00B-49BD-8D69-E3C4B23EF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52BF65-B1B0-4717-A1F5-B76194C29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8B2EE-FC70-4041-B114-715C94EAD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220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1E70E-6651-454F-8AB5-F28BAEAC8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631B0D-8CA9-477C-A7CD-E8080C1EC9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4DCE74-D1BD-46D5-ACA2-6A753EF9D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BFF52-3707-4B05-ABFF-AA66FBE57B0C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A670F-3DBF-4608-BB7A-CA9D8D5EF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F6960B-DDB0-4260-AD8A-FAE4E6AC2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8B2EE-FC70-4041-B114-715C94EAD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078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4B4910-7CFC-488A-B53F-3BAB5D95CD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21C9B3-65A2-4D0B-9933-F07546EF9C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F440A-AB44-48D9-9A8A-E4E9B7735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BFF52-3707-4B05-ABFF-AA66FBE57B0C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1FC724-D5F2-4ADA-8CE1-690B8F642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7BC829-BB48-4327-B0DC-F553321C9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8B2EE-FC70-4041-B114-715C94EAD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373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26C58-44C6-494C-B50C-B69FBA8DD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0284F-9E82-4317-A0A3-A00DD0363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F80E59-FD7F-4C6A-A809-AE3A9046B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BFF52-3707-4B05-ABFF-AA66FBE57B0C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63D4DD-5671-4D3F-9902-07FA665C2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4840C-9400-4A46-A451-C297D092A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8B2EE-FC70-4041-B114-715C94EAD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424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78907-DE48-4944-948B-605B1D910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488FF4-8C9C-4E31-85EB-75A74D8059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E8BF5D-A843-46C2-A6B5-5A842EEBA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BFF52-3707-4B05-ABFF-AA66FBE57B0C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B97780-FE4A-4619-8716-A3D8F761D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796D0-113F-4A89-BFF8-C173E23C3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8B2EE-FC70-4041-B114-715C94EAD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43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AFF23-7374-4339-A7E3-B049A85CA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B1518-A334-4572-A969-6710C8B7B6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DCE09B-31F9-4274-9E2E-4F21B0E223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780068-83DE-419D-9776-A6B19E194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BFF52-3707-4B05-ABFF-AA66FBE57B0C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E3541-F5A3-4845-9EF0-B62BD27F6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BA19A0-9D2A-4860-8B7C-CBF4B003D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8B2EE-FC70-4041-B114-715C94EAD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787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824BE-9CE7-4154-B415-E2367B1A7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7896F-4CC6-467C-99AF-05EB7A9F9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6143C0-32E8-4B12-A261-591C3022D0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33E0C4-72FB-4AA7-A36F-DE8C6D408F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BEC96D-BEC5-46EB-8694-932F0DB17A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52768A-7852-4300-9DB6-51A2A9310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BFF52-3707-4B05-ABFF-AA66FBE57B0C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1C0C67-035D-488C-A6E5-8AFD83077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C4AF92-846C-45F7-8133-97C3CC3DF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8B2EE-FC70-4041-B114-715C94EAD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555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F7B9C-0AF8-4C28-AE8E-1D066398A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98DEBA-7A42-4F23-885B-6407CA444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BFF52-3707-4B05-ABFF-AA66FBE57B0C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E95B3E-86A6-40E7-8DE1-1C98787D2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208BD6-7FF6-4F9B-9624-EBD833295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8B2EE-FC70-4041-B114-715C94EAD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326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1F79C1-B5CA-4327-9AD8-E7B1DF6CE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BFF52-3707-4B05-ABFF-AA66FBE57B0C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EF1424-91B4-458F-B153-449691AE5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0448FF-C655-47EC-929D-7ED50980F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8B2EE-FC70-4041-B114-715C94EAD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799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2211E-791C-49A4-B285-2D5F3FFA2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6273A-3595-48FC-8101-E2FA0B98B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B6C16B-1335-4F5D-8814-FD254F074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199F33-B588-47AC-9ABA-C69E4E799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BFF52-3707-4B05-ABFF-AA66FBE57B0C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072659-BBC5-400E-AAEA-49118F606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793BA3-21C8-4D91-B568-1D31A6DB7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8B2EE-FC70-4041-B114-715C94EAD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559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24E77-36AD-4762-B1BA-692AEEB5C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B14FA7-1441-4219-9B13-143BBFAB40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72DF36-1F12-432E-8ECC-E45E2F0BCA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057B40-BCA3-449A-82EE-0B82B7EB6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BFF52-3707-4B05-ABFF-AA66FBE57B0C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AD86B2-4853-4713-AE1E-2EE6F0875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DBA53A-C4A7-4A99-ABC9-D9E421E0A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8B2EE-FC70-4041-B114-715C94EAD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725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B245D2-C2CF-485B-A55A-8E7A06B3F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847D0E-B043-435A-830D-80C6AB169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A551AC-5652-49DC-ADE3-CB61D199D1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BFF52-3707-4B05-ABFF-AA66FBE57B0C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947F6-CE4F-473B-98B1-31486F66A1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E94CD7-311F-4AEB-BEA3-A469034EE5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28B2EE-FC70-4041-B114-715C94EAD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4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7" Type="http://schemas.openxmlformats.org/officeDocument/2006/relationships/image" Target="../media/image8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.xml"/><Relationship Id="rId5" Type="http://schemas.openxmlformats.org/officeDocument/2006/relationships/image" Target="../media/image7.emf"/><Relationship Id="rId4" Type="http://schemas.openxmlformats.org/officeDocument/2006/relationships/customXml" Target="../ink/ink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5EAB9-8766-405B-8FA7-EE972A483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lecture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DDC88-883F-4F47-871C-BD08A4FB60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Fast byte-granularity software fault isolation</a:t>
            </a:r>
          </a:p>
          <a:p>
            <a:r>
              <a:rPr lang="en-US" dirty="0"/>
              <a:t>Confused deputy</a:t>
            </a:r>
          </a:p>
          <a:p>
            <a:r>
              <a:rPr lang="en-US" dirty="0" err="1"/>
              <a:t>KeyKOS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3629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D3262-1466-4FD3-9604-175AF5BF0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Directories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20A8C-7B52-43CE-9E82-0B64133F4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Directories are special files, which contain a list of files and directories</a:t>
            </a:r>
          </a:p>
          <a:p>
            <a:endParaRPr lang="en-US" dirty="0"/>
          </a:p>
          <a:p>
            <a:r>
              <a:rPr lang="en-US" dirty="0"/>
              <a:t>Execute permission on a directory means that a lookup can be done inside the directory</a:t>
            </a:r>
          </a:p>
          <a:p>
            <a:pPr lvl="1"/>
            <a:r>
              <a:rPr lang="en-US" dirty="0"/>
              <a:t>e.g., open(/home/user/trace.txt, “r”)</a:t>
            </a:r>
          </a:p>
          <a:p>
            <a:endParaRPr lang="en-US" dirty="0"/>
          </a:p>
          <a:p>
            <a:r>
              <a:rPr lang="en-US" dirty="0"/>
              <a:t>For listing the files in a directory (e.g., using ls command), the read permission is required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73D17C4-D062-4333-84DC-D724858BDC55}"/>
                  </a:ext>
                </a:extLst>
              </p14:cNvPr>
              <p14:cNvContentPartPr/>
              <p14:nvPr/>
            </p14:nvContentPartPr>
            <p14:xfrm>
              <a:off x="1212840" y="476280"/>
              <a:ext cx="9912600" cy="39247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73D17C4-D062-4333-84DC-D724858BDC5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03480" y="466920"/>
                <a:ext cx="9931320" cy="3943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86189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996F-56D2-43FC-9334-BF6FCB0A6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login program works?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29C3E-F046-47A8-ADD0-C201D081B0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login process runs with the superuser privilege</a:t>
            </a:r>
          </a:p>
          <a:p>
            <a:r>
              <a:rPr lang="en-US" dirty="0"/>
              <a:t>After verifying the user credentials, it sets the UID to the user’s UID</a:t>
            </a: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B648C72-B519-4F34-8E66-9DC57D63EB9B}"/>
                  </a:ext>
                </a:extLst>
              </p14:cNvPr>
              <p14:cNvContentPartPr/>
              <p14:nvPr/>
            </p14:nvContentPartPr>
            <p14:xfrm>
              <a:off x="1816200" y="3035160"/>
              <a:ext cx="5518440" cy="14990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B648C72-B519-4F34-8E66-9DC57D63EB9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06840" y="3025800"/>
                <a:ext cx="5537160" cy="1517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90182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08B4A-658A-44A3-90E5-DB42D7DD3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Elevating privilege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99AC2-4AF2-4415-B794-B5B2C7959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can a user perform a privilege operation that it is not allowed to do?</a:t>
            </a:r>
          </a:p>
          <a:p>
            <a:pPr lvl="1"/>
            <a:r>
              <a:rPr lang="en-US" dirty="0"/>
              <a:t>e.g., installing a package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53382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A2197-13A2-4DC2-93C6-42F0C4F26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setuid</a:t>
            </a:r>
            <a:r>
              <a:rPr lang="en-US" dirty="0"/>
              <a:t> binaries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D9327-26FA-4DDF-8102-5B95F48A7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setuid</a:t>
            </a:r>
            <a:r>
              <a:rPr lang="en-US" dirty="0"/>
              <a:t> binaries are special binaries that, when executed they run with the privilege of the owner</a:t>
            </a:r>
          </a:p>
          <a:p>
            <a:pPr lvl="1"/>
            <a:r>
              <a:rPr lang="en-US" dirty="0"/>
              <a:t>If superuser is the owner they run with the root privilege</a:t>
            </a:r>
          </a:p>
          <a:p>
            <a:pPr lvl="1"/>
            <a:r>
              <a:rPr lang="en-IN" dirty="0"/>
              <a:t>e.g., /</a:t>
            </a:r>
            <a:r>
              <a:rPr lang="en-IN" dirty="0" err="1"/>
              <a:t>usr</a:t>
            </a:r>
            <a:r>
              <a:rPr lang="en-IN" dirty="0"/>
              <a:t>/bin/</a:t>
            </a:r>
            <a:r>
              <a:rPr lang="en-IN" dirty="0" err="1"/>
              <a:t>sudo</a:t>
            </a:r>
            <a:endParaRPr lang="en-IN" dirty="0"/>
          </a:p>
          <a:p>
            <a:pPr lvl="1"/>
            <a:endParaRPr lang="en-IN" dirty="0"/>
          </a:p>
          <a:p>
            <a:r>
              <a:rPr lang="en-IN" dirty="0" err="1"/>
              <a:t>setuid</a:t>
            </a:r>
            <a:r>
              <a:rPr lang="en-IN" dirty="0"/>
              <a:t> is a special type of file permission in the Unix-like OSes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5A883F6-7632-4E45-A3C3-A3F17C2C2962}"/>
                  </a:ext>
                </a:extLst>
              </p14:cNvPr>
              <p14:cNvContentPartPr/>
              <p14:nvPr/>
            </p14:nvContentPartPr>
            <p14:xfrm>
              <a:off x="2158920" y="291960"/>
              <a:ext cx="9785880" cy="57600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5A883F6-7632-4E45-A3C3-A3F17C2C296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49560" y="282600"/>
                <a:ext cx="9804600" cy="577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6115B7F-C9AF-41AE-B91F-A9E91C8494E8}"/>
                  </a:ext>
                </a:extLst>
              </p14:cNvPr>
              <p14:cNvContentPartPr/>
              <p14:nvPr/>
            </p14:nvContentPartPr>
            <p14:xfrm>
              <a:off x="5899320" y="4718160"/>
              <a:ext cx="603360" cy="2224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6115B7F-C9AF-41AE-B91F-A9E91C8494E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889960" y="4708800"/>
                <a:ext cx="622080" cy="24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DD1D87C-56B7-4331-8AF1-A2B70107A233}"/>
                  </a:ext>
                </a:extLst>
              </p14:cNvPr>
              <p14:cNvContentPartPr/>
              <p14:nvPr/>
            </p14:nvContentPartPr>
            <p14:xfrm>
              <a:off x="7105680" y="5391000"/>
              <a:ext cx="870120" cy="3560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DD1D87C-56B7-4331-8AF1-A2B70107A23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096320" y="5381640"/>
                <a:ext cx="888840" cy="374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331199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2DD70-A1AF-4E60-995D-4FB82133E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setuid</a:t>
            </a:r>
            <a:r>
              <a:rPr lang="en-US" dirty="0"/>
              <a:t> binaries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123F4-22F8-441D-B642-072A1EFC46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Who can make a binary the </a:t>
            </a:r>
            <a:r>
              <a:rPr lang="en-US" dirty="0" err="1"/>
              <a:t>setuid</a:t>
            </a:r>
            <a:r>
              <a:rPr lang="en-US" dirty="0"/>
              <a:t> binary?</a:t>
            </a:r>
          </a:p>
          <a:p>
            <a:r>
              <a:rPr lang="en-US" dirty="0"/>
              <a:t>Why </a:t>
            </a:r>
            <a:r>
              <a:rPr lang="en-US" dirty="0" err="1"/>
              <a:t>setuid</a:t>
            </a:r>
            <a:r>
              <a:rPr lang="en-US" dirty="0"/>
              <a:t> binaries are safe?</a:t>
            </a: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87FB860-C1C2-4DDA-94FC-7EBBAC9DDC63}"/>
                  </a:ext>
                </a:extLst>
              </p14:cNvPr>
              <p14:cNvContentPartPr/>
              <p14:nvPr/>
            </p14:nvContentPartPr>
            <p14:xfrm>
              <a:off x="2660760" y="1949400"/>
              <a:ext cx="7302600" cy="13021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87FB860-C1C2-4DDA-94FC-7EBBAC9DDC6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51400" y="1940040"/>
                <a:ext cx="7321320" cy="1320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274393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2B456-7C96-4D8A-B276-100BBCB9C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setuid</a:t>
            </a:r>
            <a:r>
              <a:rPr lang="en-US" dirty="0"/>
              <a:t> binaries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52BEC-7B6C-41EE-B5E8-EDBCFEBD0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setuid</a:t>
            </a:r>
            <a:r>
              <a:rPr lang="en-US" dirty="0"/>
              <a:t> binaries are trusted</a:t>
            </a:r>
          </a:p>
          <a:p>
            <a:r>
              <a:rPr lang="en-US" dirty="0"/>
              <a:t>If there are any bugs in these binaries, the attacker can take control of the user data</a:t>
            </a:r>
          </a:p>
          <a:p>
            <a:r>
              <a:rPr lang="en-US" dirty="0"/>
              <a:t>GNU </a:t>
            </a:r>
            <a:r>
              <a:rPr lang="en-US" dirty="0" err="1"/>
              <a:t>libc</a:t>
            </a:r>
            <a:r>
              <a:rPr lang="en-US" dirty="0"/>
              <a:t> was at one point vulnerable due to lack of checks for the environment variables</a:t>
            </a:r>
          </a:p>
          <a:p>
            <a:pPr lvl="1"/>
            <a:r>
              <a:rPr lang="en-US" dirty="0"/>
              <a:t>e.g., LD_PRELOAD can be used to override the standard library functions</a:t>
            </a: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52375A9-CC6E-4F5C-833E-69C26B0B7C2B}"/>
                  </a:ext>
                </a:extLst>
              </p14:cNvPr>
              <p14:cNvContentPartPr/>
              <p14:nvPr/>
            </p14:nvContentPartPr>
            <p14:xfrm>
              <a:off x="1847880" y="3664080"/>
              <a:ext cx="1892520" cy="9972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52375A9-CC6E-4F5C-833E-69C26B0B7C2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38520" y="3654720"/>
                <a:ext cx="1911240" cy="1015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272193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B87F6-A288-4E9B-8219-3878C384E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Confused deputy problem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7C1CD-8E6F-43D4-8536-EC9BA54E13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Fortran compiler is installed in /sys folder</a:t>
            </a:r>
          </a:p>
          <a:p>
            <a:r>
              <a:rPr lang="en-US" dirty="0"/>
              <a:t>The user is not allowed to read/write the /sys folder</a:t>
            </a:r>
          </a:p>
          <a:p>
            <a:r>
              <a:rPr lang="en-US" dirty="0"/>
              <a:t>However, the compiler needs to log the statistics in the /sys/stat file</a:t>
            </a:r>
          </a:p>
          <a:p>
            <a:r>
              <a:rPr lang="en-US" dirty="0"/>
              <a:t>To enable writes on /sys/stat, they gave home file license to the Fortran compiler</a:t>
            </a:r>
          </a:p>
          <a:p>
            <a:pPr lvl="1"/>
            <a:r>
              <a:rPr lang="en-US" dirty="0"/>
              <a:t>Home file license is somewhat similar to </a:t>
            </a:r>
            <a:r>
              <a:rPr lang="en-US" dirty="0" err="1"/>
              <a:t>setuid</a:t>
            </a:r>
            <a:endParaRPr lang="en-US" dirty="0"/>
          </a:p>
          <a:p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77FAB51-5B5A-488E-A181-E59FFCE5D9C5}"/>
                  </a:ext>
                </a:extLst>
              </p14:cNvPr>
              <p14:cNvContentPartPr/>
              <p14:nvPr/>
            </p14:nvContentPartPr>
            <p14:xfrm>
              <a:off x="4006800" y="2806560"/>
              <a:ext cx="6343920" cy="11181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77FAB51-5B5A-488E-A181-E59FFCE5D9C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97440" y="2797200"/>
                <a:ext cx="6362640" cy="1136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952555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0042C-00DB-4C5B-B26E-86AAAAC6D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Confused deputy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F686A-379C-4DEF-B51E-A1FF8C399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/sys/fort </a:t>
            </a:r>
            <a:r>
              <a:rPr lang="en-US" dirty="0" err="1"/>
              <a:t>main.f</a:t>
            </a:r>
            <a:r>
              <a:rPr lang="en-US" dirty="0"/>
              <a:t>  -o /sys/bill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Now, the user can invoke the Fortran compiler to overwrite a sensitive /sys/bill file</a:t>
            </a: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3FDE209-FA91-47F5-A820-F903D716902D}"/>
                  </a:ext>
                </a:extLst>
              </p14:cNvPr>
              <p14:cNvContentPartPr/>
              <p14:nvPr/>
            </p14:nvContentPartPr>
            <p14:xfrm>
              <a:off x="952560" y="2279520"/>
              <a:ext cx="3886560" cy="2037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3FDE209-FA91-47F5-A820-F903D716902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3200" y="2270160"/>
                <a:ext cx="3905280" cy="222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227086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BCEB9-D1FA-4FB8-9900-7295985AF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confused deputy?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BABE1-CB5C-4E71-BD07-D457D6204F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compiler runs with multiple authorities</a:t>
            </a:r>
          </a:p>
          <a:p>
            <a:pPr lvl="1"/>
            <a:r>
              <a:rPr lang="en-US" dirty="0"/>
              <a:t>The first authority comes from the user</a:t>
            </a:r>
          </a:p>
          <a:p>
            <a:pPr lvl="1"/>
            <a:r>
              <a:rPr lang="en-US" dirty="0"/>
              <a:t>The second comes from the compiler</a:t>
            </a:r>
          </a:p>
          <a:p>
            <a:pPr lvl="1"/>
            <a:r>
              <a:rPr lang="en-US" dirty="0"/>
              <a:t>Not sure which authority to use when</a:t>
            </a:r>
          </a:p>
          <a:p>
            <a:pPr lvl="1"/>
            <a:r>
              <a:rPr lang="en-US" dirty="0"/>
              <a:t>Thus, the confused deputy</a:t>
            </a:r>
          </a:p>
          <a:p>
            <a:pPr lvl="1"/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D290414-6B76-4739-878F-7371960087D6}"/>
                  </a:ext>
                </a:extLst>
              </p14:cNvPr>
              <p14:cNvContentPartPr/>
              <p14:nvPr/>
            </p14:nvContentPartPr>
            <p14:xfrm>
              <a:off x="8616960" y="2000160"/>
              <a:ext cx="2127600" cy="17402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D290414-6B76-4739-878F-7371960087D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607600" y="1990800"/>
                <a:ext cx="2146320" cy="1758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040746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76BB3-FEA0-4609-A5A6-488AF8CFE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Confused deputy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CD6D2-427E-4B9E-B8F3-2A7CA59F44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Solutions: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9967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8E5AB-6DE8-4B7F-9F5A-2E52E0E21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1AABD-FFB3-43FE-88BA-C40D9BD25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 synchronization during metadata access</a:t>
            </a:r>
          </a:p>
          <a:p>
            <a:pPr lvl="1"/>
            <a:r>
              <a:rPr lang="en-US" dirty="0"/>
              <a:t>may miss some bugs</a:t>
            </a:r>
          </a:p>
          <a:p>
            <a:pPr lvl="1"/>
            <a:endParaRPr lang="en-US" dirty="0"/>
          </a:p>
          <a:p>
            <a:r>
              <a:rPr lang="en-US" dirty="0"/>
              <a:t>No concrete guarantees</a:t>
            </a:r>
          </a:p>
          <a:p>
            <a:pPr lvl="1"/>
            <a:r>
              <a:rPr lang="en-US" dirty="0"/>
              <a:t>may or may not find a particular kind of bug</a:t>
            </a:r>
          </a:p>
        </p:txBody>
      </p:sp>
    </p:spTree>
    <p:extLst>
      <p:ext uri="{BB962C8B-B14F-4D97-AF65-F5344CB8AC3E}">
        <p14:creationId xmlns:p14="http://schemas.microsoft.com/office/powerpoint/2010/main" val="29077236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76BB3-FEA0-4609-A5A6-488AF8CFE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Confused deputy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CD6D2-427E-4B9E-B8F3-2A7CA59F44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Solution:</a:t>
            </a:r>
          </a:p>
          <a:p>
            <a:pPr lvl="1"/>
            <a:r>
              <a:rPr lang="en-US" dirty="0"/>
              <a:t>Even though the compiler has multiple authorities, it can use only one authority at a given point</a:t>
            </a:r>
          </a:p>
          <a:p>
            <a:pPr lvl="1"/>
            <a:r>
              <a:rPr lang="en-US" dirty="0"/>
              <a:t>new system call “switch hats” to select one of the authorities</a:t>
            </a:r>
          </a:p>
          <a:p>
            <a:pPr lvl="1"/>
            <a:endParaRPr lang="en-US" dirty="0"/>
          </a:p>
          <a:p>
            <a:r>
              <a:rPr lang="en-US" dirty="0"/>
              <a:t>Problems:</a:t>
            </a:r>
          </a:p>
          <a:p>
            <a:pPr lvl="1"/>
            <a:r>
              <a:rPr lang="en-US" dirty="0"/>
              <a:t>Applications may need more than two authorities</a:t>
            </a:r>
          </a:p>
          <a:p>
            <a:pPr lvl="1"/>
            <a:r>
              <a:rPr lang="en-US" dirty="0"/>
              <a:t>Other authorities mechanism besides access to the files</a:t>
            </a:r>
          </a:p>
          <a:p>
            <a:pPr lvl="2"/>
            <a:r>
              <a:rPr lang="en-US" dirty="0"/>
              <a:t>Generalization may be hard</a:t>
            </a:r>
          </a:p>
          <a:p>
            <a:pPr lvl="1"/>
            <a:r>
              <a:rPr lang="en-US" dirty="0"/>
              <a:t>Even with applications with a single authority, we might not want to use all privileges at all program points</a:t>
            </a: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18D2B25-63E5-4E42-A22D-C2A70C12BE25}"/>
                  </a:ext>
                </a:extLst>
              </p14:cNvPr>
              <p14:cNvContentPartPr/>
              <p14:nvPr/>
            </p14:nvContentPartPr>
            <p14:xfrm>
              <a:off x="3746520" y="501480"/>
              <a:ext cx="8261640" cy="38487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18D2B25-63E5-4E42-A22D-C2A70C12BE2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37160" y="492120"/>
                <a:ext cx="8280360" cy="3867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235692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4DECE-8E18-4CB6-8401-748322CB3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Capabilities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DFE50-1C31-4D39-8F51-1053F1E1C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capability is an unforgeable token of authority</a:t>
            </a:r>
          </a:p>
          <a:p>
            <a:r>
              <a:rPr lang="en-US" dirty="0"/>
              <a:t>Capability refers to an object along with the access rights</a:t>
            </a:r>
          </a:p>
          <a:p>
            <a:r>
              <a:rPr lang="en-US" dirty="0"/>
              <a:t>If an application has a capability, no additional checks are required before granting permission to access the corresponding object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095972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CC8A0-74EE-443A-8129-A877246B4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Capabilities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54339-0AAE-4939-A260-41C980DDF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{“filename”, O_RDWR}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above pair contains a filename and an access right.</a:t>
            </a:r>
          </a:p>
          <a:p>
            <a:pPr marL="0" indent="0">
              <a:buNone/>
            </a:pPr>
            <a:r>
              <a:rPr lang="en-US" dirty="0"/>
              <a:t>Is this a capability?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87834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3731C-0AFC-45D4-8CD1-FE036AB55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Capabilities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B53EF-A749-497B-B929-A0A8A112E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fd</a:t>
            </a:r>
            <a:r>
              <a:rPr lang="en-US" dirty="0"/>
              <a:t> = open(“filename”, O_RDWR);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this call is successful, can we treat </a:t>
            </a:r>
            <a:r>
              <a:rPr lang="en-US" dirty="0" err="1"/>
              <a:t>fd</a:t>
            </a:r>
            <a:r>
              <a:rPr lang="en-US" dirty="0"/>
              <a:t> as a capability?</a:t>
            </a:r>
          </a:p>
          <a:p>
            <a:pPr marL="0" indent="0">
              <a:buNone/>
            </a:pP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48E2B8F-B32F-41BE-B5D4-99E631CC5788}"/>
                  </a:ext>
                </a:extLst>
              </p14:cNvPr>
              <p14:cNvContentPartPr/>
              <p14:nvPr/>
            </p14:nvContentPartPr>
            <p14:xfrm>
              <a:off x="844560" y="2254320"/>
              <a:ext cx="3689640" cy="1652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48E2B8F-B32F-41BE-B5D4-99E631CC578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5200" y="2244960"/>
                <a:ext cx="3708360" cy="183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373186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3731C-0AFC-45D4-8CD1-FE036AB55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Capabilities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B53EF-A749-497B-B929-A0A8A112E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fd</a:t>
            </a:r>
            <a:r>
              <a:rPr lang="en-US" dirty="0"/>
              <a:t> = open(“filename”, O_RDWR);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this call is successful, can we treat </a:t>
            </a:r>
            <a:r>
              <a:rPr lang="en-US" dirty="0" err="1"/>
              <a:t>fd</a:t>
            </a:r>
            <a:r>
              <a:rPr lang="en-US" dirty="0"/>
              <a:t> as a capability?</a:t>
            </a:r>
          </a:p>
          <a:p>
            <a:pPr marL="0" indent="0">
              <a:buNone/>
            </a:pPr>
            <a:r>
              <a:rPr lang="en-US" dirty="0"/>
              <a:t>Why applications can’t forge </a:t>
            </a:r>
            <a:r>
              <a:rPr lang="en-US" dirty="0" err="1"/>
              <a:t>fd</a:t>
            </a:r>
            <a:r>
              <a:rPr lang="en-US" dirty="0"/>
              <a:t>, it’s just an integer?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59621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4DECE-8E18-4CB6-8401-748322CB3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Capabilities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DFE50-1C31-4D39-8F51-1053F1E1C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capability is an unforgeable token of authority</a:t>
            </a:r>
          </a:p>
          <a:p>
            <a:r>
              <a:rPr lang="en-US" dirty="0"/>
              <a:t>Capability refers to an object along with the access rights</a:t>
            </a:r>
          </a:p>
          <a:p>
            <a:r>
              <a:rPr lang="en-US" dirty="0"/>
              <a:t>If an application has a capability, no additional checks are required before granting permission to access the corresponding object </a:t>
            </a:r>
          </a:p>
          <a:p>
            <a:r>
              <a:rPr lang="en-US" dirty="0"/>
              <a:t>File descriptors or objects in high-level languages are the examples of capabilities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20692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47461-3048-4F2F-B638-9F75D6D20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Capabilities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3AD2F-EF1A-4C56-A1AD-9097678BB5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Capabilities</a:t>
            </a:r>
          </a:p>
          <a:p>
            <a:pPr lvl="1"/>
            <a:r>
              <a:rPr lang="en-US" dirty="0"/>
              <a:t>Explicitly specify the privilege for every operation</a:t>
            </a:r>
          </a:p>
          <a:p>
            <a:pPr lvl="1"/>
            <a:r>
              <a:rPr lang="en-US" dirty="0"/>
              <a:t>e.g., read, write system calls in Linux</a:t>
            </a:r>
          </a:p>
          <a:p>
            <a:pPr lvl="1"/>
            <a:r>
              <a:rPr lang="en-US" dirty="0"/>
              <a:t>imagine if read and write system calls take a file name instead</a:t>
            </a:r>
          </a:p>
          <a:p>
            <a:pPr lvl="1"/>
            <a:r>
              <a:rPr lang="en-US" dirty="0"/>
              <a:t>In the absence of capabilities, the program will use its own privilege for every operation</a:t>
            </a:r>
          </a:p>
          <a:p>
            <a:pPr lvl="1"/>
            <a:r>
              <a:rPr lang="en-US" dirty="0"/>
              <a:t>Capabilities allow programmers to write relatively safer programs</a:t>
            </a:r>
          </a:p>
          <a:p>
            <a:pPr lvl="1"/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A1B1143-C8C2-4972-8731-8AA7885580FC}"/>
                  </a:ext>
                </a:extLst>
              </p14:cNvPr>
              <p14:cNvContentPartPr/>
              <p14:nvPr/>
            </p14:nvContentPartPr>
            <p14:xfrm>
              <a:off x="7385040" y="628560"/>
              <a:ext cx="3842280" cy="11498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A1B1143-C8C2-4972-8731-8AA7885580F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75680" y="619200"/>
                <a:ext cx="3861000" cy="1168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944533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338E0-4748-4BA6-8AC6-BDE51DFAC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Capabilities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3A54B-D5AC-4755-B808-1BD712F970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Instead of giving home file license to the Fortran compiler, if the compiler somehow gets the capability to write to the /sys/stat file, the problem would have solved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82174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2CE99-E68D-4E31-AA68-7AFEB2C51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Confused deputy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23B15-BFEC-4CC9-899C-B74A1D3FC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authors didn’t mention how they are using capabilities to solve the confused deputy problem</a:t>
            </a:r>
          </a:p>
          <a:p>
            <a:r>
              <a:rPr lang="en-US" dirty="0"/>
              <a:t>What are the potential solutions?</a:t>
            </a:r>
          </a:p>
        </p:txBody>
      </p:sp>
    </p:spTree>
    <p:extLst>
      <p:ext uri="{BB962C8B-B14F-4D97-AF65-F5344CB8AC3E}">
        <p14:creationId xmlns:p14="http://schemas.microsoft.com/office/powerpoint/2010/main" val="28009240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58201-BD28-404D-8D1B-A586DAE47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Confused deputy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34BAA-10FA-4965-BDB8-7FE41E20C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The compiler takes file descriptors as input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compiler runs with user privilege but requests another </a:t>
            </a:r>
            <a:r>
              <a:rPr lang="en-US" dirty="0" err="1"/>
              <a:t>setuid</a:t>
            </a:r>
            <a:r>
              <a:rPr lang="en-US" dirty="0"/>
              <a:t> process to provide the capability to the stats file. The other process returns a file descriptor to the stats file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8672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8E5AB-6DE8-4B7F-9F5A-2E52E0E21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1AABD-FFB3-43FE-88BA-C40D9BD25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Don’t allow inline assembly</a:t>
            </a:r>
          </a:p>
          <a:p>
            <a:r>
              <a:rPr lang="en-US" dirty="0"/>
              <a:t>Don’t allow indirect jumps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9912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8C41A-AC0D-468D-8155-7725DDB9C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bugs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605AB-6715-4204-B0F8-C842A2B072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3 cases where an event object is reinitialized </a:t>
            </a:r>
          </a:p>
          <a:p>
            <a:r>
              <a:rPr lang="en-US" dirty="0"/>
              <a:t>4 cases when they passed to the kernel without being initialized </a:t>
            </a:r>
          </a:p>
          <a:p>
            <a:r>
              <a:rPr lang="en-US" dirty="0"/>
              <a:t>5 incorrect uses of functions that manipulate linked lists </a:t>
            </a:r>
          </a:p>
          <a:p>
            <a:pPr lvl="1"/>
            <a:r>
              <a:rPr lang="en-US" dirty="0"/>
              <a:t>e.g., Reinitializing the list head, removing an entry from a list twice, and freeing an entry that is still in the list </a:t>
            </a:r>
          </a:p>
          <a:p>
            <a:r>
              <a:rPr lang="en-US" dirty="0"/>
              <a:t>4 use after free writes and 1 unallocated memory </a:t>
            </a:r>
          </a:p>
          <a:p>
            <a:r>
              <a:rPr lang="en-US" dirty="0"/>
              <a:t>1 passing a deleted object to the kernel</a:t>
            </a:r>
          </a:p>
          <a:p>
            <a:r>
              <a:rPr lang="en-US" dirty="0"/>
              <a:t>2 failed to uninitialized kernel objects </a:t>
            </a:r>
          </a:p>
          <a:p>
            <a:r>
              <a:rPr lang="en-US" dirty="0"/>
              <a:t>2 null pointers passing to the kernel</a:t>
            </a:r>
          </a:p>
          <a:p>
            <a:r>
              <a:rPr lang="en-US" dirty="0"/>
              <a:t>6 abstraction violation (extensions writing to the kernel object)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9869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F38CC-9ACD-4E50-A7CB-0AF5484D1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871FC-EB02-4DBE-AC9A-28789D5AE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not use a safe language instead?</a:t>
            </a:r>
          </a:p>
        </p:txBody>
      </p:sp>
    </p:spTree>
    <p:extLst>
      <p:ext uri="{BB962C8B-B14F-4D97-AF65-F5344CB8AC3E}">
        <p14:creationId xmlns:p14="http://schemas.microsoft.com/office/powerpoint/2010/main" val="2387745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120C6-A2B8-461F-AE2C-76EE10E09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 Linux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2C917-C6E5-4744-9C07-23694FEF5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user is identified using UID</a:t>
            </a:r>
          </a:p>
          <a:p>
            <a:r>
              <a:rPr lang="en-US" dirty="0"/>
              <a:t>A user can belong to several groups</a:t>
            </a:r>
          </a:p>
          <a:p>
            <a:r>
              <a:rPr lang="en-US" dirty="0"/>
              <a:t>A group is identified using GID</a:t>
            </a:r>
          </a:p>
          <a:p>
            <a:r>
              <a:rPr lang="en-US" dirty="0"/>
              <a:t>Superuser (root) is a special user with UID 0</a:t>
            </a: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9F546B1-699B-46A3-85E8-775443EF8887}"/>
                  </a:ext>
                </a:extLst>
              </p14:cNvPr>
              <p14:cNvContentPartPr/>
              <p14:nvPr/>
            </p14:nvContentPartPr>
            <p14:xfrm>
              <a:off x="4781520" y="2247840"/>
              <a:ext cx="2584800" cy="15814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9F546B1-699B-46A3-85E8-775443EF888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72160" y="2238480"/>
                <a:ext cx="2603520" cy="1600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96311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87637-6507-4CF4-B631-10B45FFE2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permissions in Linux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BEC3D-287C-44A8-BF46-610889AC1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file has an owner identified using UID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12B70DA-1161-4D07-B3C6-8F1A7606A9E7}"/>
                  </a:ext>
                </a:extLst>
              </p14:cNvPr>
              <p14:cNvContentPartPr/>
              <p14:nvPr/>
            </p14:nvContentPartPr>
            <p14:xfrm>
              <a:off x="6896160" y="2324160"/>
              <a:ext cx="375120" cy="255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12B70DA-1161-4D07-B3C6-8F1A7606A9E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86800" y="2314800"/>
                <a:ext cx="393840" cy="44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8915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68B4C-A586-4E71-9EF4-8B400D7A2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permissions in Linux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C373D-EF54-4429-A2C4-27AB16A3DC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2468944-79C6-44BD-B946-15E37336AC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8806939"/>
              </p:ext>
            </p:extLst>
          </p:nvPr>
        </p:nvGraphicFramePr>
        <p:xfrm>
          <a:off x="3454400" y="2418080"/>
          <a:ext cx="4175760" cy="218440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43940">
                  <a:extLst>
                    <a:ext uri="{9D8B030D-6E8A-4147-A177-3AD203B41FA5}">
                      <a16:colId xmlns:a16="http://schemas.microsoft.com/office/drawing/2014/main" val="1852431965"/>
                    </a:ext>
                  </a:extLst>
                </a:gridCol>
                <a:gridCol w="1043940">
                  <a:extLst>
                    <a:ext uri="{9D8B030D-6E8A-4147-A177-3AD203B41FA5}">
                      <a16:colId xmlns:a16="http://schemas.microsoft.com/office/drawing/2014/main" val="1113263870"/>
                    </a:ext>
                  </a:extLst>
                </a:gridCol>
                <a:gridCol w="1043940">
                  <a:extLst>
                    <a:ext uri="{9D8B030D-6E8A-4147-A177-3AD203B41FA5}">
                      <a16:colId xmlns:a16="http://schemas.microsoft.com/office/drawing/2014/main" val="2792049586"/>
                    </a:ext>
                  </a:extLst>
                </a:gridCol>
                <a:gridCol w="1043940">
                  <a:extLst>
                    <a:ext uri="{9D8B030D-6E8A-4147-A177-3AD203B41FA5}">
                      <a16:colId xmlns:a16="http://schemas.microsoft.com/office/drawing/2014/main" val="945133788"/>
                    </a:ext>
                  </a:extLst>
                </a:gridCol>
              </a:tblGrid>
              <a:tr h="546101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Read</a:t>
                      </a:r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Write</a:t>
                      </a:r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Execute</a:t>
                      </a:r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8825015"/>
                  </a:ext>
                </a:extLst>
              </a:tr>
              <a:tr h="54610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User</a:t>
                      </a:r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2961915"/>
                  </a:ext>
                </a:extLst>
              </a:tr>
              <a:tr h="54610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</a:t>
                      </a:r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1812751"/>
                  </a:ext>
                </a:extLst>
              </a:tr>
              <a:tr h="54610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Other</a:t>
                      </a:r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9394679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7957514-3B9E-4565-A5F3-F16469B2C012}"/>
                  </a:ext>
                </a:extLst>
              </p14:cNvPr>
              <p14:cNvContentPartPr/>
              <p14:nvPr/>
            </p14:nvContentPartPr>
            <p14:xfrm>
              <a:off x="330120" y="990720"/>
              <a:ext cx="10839960" cy="44326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7957514-3B9E-4565-A5F3-F16469B2C01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0760" y="981360"/>
                <a:ext cx="10858680" cy="4451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91862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9E66C-2407-4C1F-8624-994FD247B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permissions in Linux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631B8-8961-4446-AF6A-A9858E25F8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Only the owner (or root) can change the permission of a file</a:t>
            </a:r>
          </a:p>
          <a:p>
            <a:endParaRPr lang="en-US" dirty="0"/>
          </a:p>
          <a:p>
            <a:r>
              <a:rPr lang="en-US" dirty="0"/>
              <a:t>Only root can change the ownership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0640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6551</TotalTime>
  <Words>1026</Words>
  <Application>Microsoft Office PowerPoint</Application>
  <PresentationFormat>Widescreen</PresentationFormat>
  <Paragraphs>145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Office Theme</vt:lpstr>
      <vt:lpstr>Today’s lecture</vt:lpstr>
      <vt:lpstr>Limitations</vt:lpstr>
      <vt:lpstr>Limitations</vt:lpstr>
      <vt:lpstr>Real bugs</vt:lpstr>
      <vt:lpstr>Discussions</vt:lpstr>
      <vt:lpstr>User in Linux</vt:lpstr>
      <vt:lpstr>File permissions in Linux</vt:lpstr>
      <vt:lpstr>File permissions in Linux</vt:lpstr>
      <vt:lpstr>File permissions in Linux</vt:lpstr>
      <vt:lpstr>Directories</vt:lpstr>
      <vt:lpstr>How does login program works?</vt:lpstr>
      <vt:lpstr>Elevating privilege</vt:lpstr>
      <vt:lpstr>setuid binaries</vt:lpstr>
      <vt:lpstr>setuid binaries</vt:lpstr>
      <vt:lpstr>setuid binaries</vt:lpstr>
      <vt:lpstr>Confused deputy problem</vt:lpstr>
      <vt:lpstr>Confused deputy</vt:lpstr>
      <vt:lpstr>What is confused deputy?</vt:lpstr>
      <vt:lpstr>Confused deputy</vt:lpstr>
      <vt:lpstr>Confused deputy</vt:lpstr>
      <vt:lpstr>Capabilities</vt:lpstr>
      <vt:lpstr>Capabilities</vt:lpstr>
      <vt:lpstr>Capabilities</vt:lpstr>
      <vt:lpstr>Capabilities</vt:lpstr>
      <vt:lpstr>Capabilities</vt:lpstr>
      <vt:lpstr>Capabilities</vt:lpstr>
      <vt:lpstr>Capabilities</vt:lpstr>
      <vt:lpstr>Confused deputy</vt:lpstr>
      <vt:lpstr>Confused deputy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Piyus Kedia</dc:creator>
  <cp:lastModifiedBy>PIYUS KEDIA</cp:lastModifiedBy>
  <cp:revision>1130</cp:revision>
  <cp:lastPrinted>2020-01-06T12:49:31Z</cp:lastPrinted>
  <dcterms:created xsi:type="dcterms:W3CDTF">2020-01-04T14:42:09Z</dcterms:created>
  <dcterms:modified xsi:type="dcterms:W3CDTF">2021-03-26T14:23:35Z</dcterms:modified>
</cp:coreProperties>
</file>