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931" r:id="rId2"/>
    <p:sldId id="1063" r:id="rId3"/>
    <p:sldId id="1028" r:id="rId4"/>
    <p:sldId id="1032" r:id="rId5"/>
    <p:sldId id="1045" r:id="rId6"/>
    <p:sldId id="1046" r:id="rId7"/>
    <p:sldId id="1034" r:id="rId8"/>
    <p:sldId id="1037" r:id="rId9"/>
    <p:sldId id="1035" r:id="rId10"/>
    <p:sldId id="1038" r:id="rId11"/>
    <p:sldId id="1036" r:id="rId12"/>
    <p:sldId id="1039" r:id="rId13"/>
    <p:sldId id="1047" r:id="rId14"/>
    <p:sldId id="1048" r:id="rId15"/>
    <p:sldId id="1044" r:id="rId16"/>
    <p:sldId id="1040" r:id="rId17"/>
    <p:sldId id="1041" r:id="rId18"/>
    <p:sldId id="1042" r:id="rId19"/>
    <p:sldId id="1049" r:id="rId20"/>
    <p:sldId id="1050" r:id="rId21"/>
    <p:sldId id="1051" r:id="rId22"/>
    <p:sldId id="1074" r:id="rId23"/>
    <p:sldId id="105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09:09:53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7391 9807 0,'-53'194'31,"106"-388"-31,-124 441 16,71-194-16,-18 0 15,1 0-15,-18 35 16,17-53-16,0 54 15,1-54-15,-1 18 16,0 17 0,1-52-1,17 0 1</inkml:trace>
  <inkml:trace contextRef="#ctx0" brushRef="#br0" timeOffset="632.95">7920 9895 0,'-18'0'15,"36"0"-15,-53 0 0,17-17 16,0 17-16,-17 17 16,0 1-16,-18 17 15,-35 54 1,35-1-1,35-35 1,53-18 0,18-17-1,35-1 1,1-17 0,-36 18-1,0-1 1,-53 19-1,-53 17 17,17-18-17,19-35-15,-36 35 16,17-17 0</inkml:trace>
  <inkml:trace contextRef="#ctx0" brushRef="#br0" timeOffset="1116.18">8061 10037 0,'0'-18'16,"0"36"-16,0-54 16,18 19-1,-1 34 1,1 36 0,17-18-1,-35-17-15,35 35 16,18-18-1,0-35 1,-17-35 0,-1-18-1,-35-17 1,-18-1 0,1 36-1,-1 70 1,0 36 15,18 52-15,0 0-1,-17-17 1,17-35-16</inkml:trace>
  <inkml:trace contextRef="#ctx0" brushRef="#br0" timeOffset="1800.37">8784 9913 0,'0'-18'0,"0"36"0,-17-36 0,-1 1 15,0-1 1,-17 18-16,-36 35 15,18 1 17,36-1-32,-36 18 15,35-18-15,1 18 16,17 0 0,53-18-1,17-17 1,36-18-1,0 18 1,-53-1 0,-36 1-1,-34 17 1,-54 0 0,1-17-1,17 0 16,35-18-31</inkml:trace>
  <inkml:trace contextRef="#ctx0" brushRef="#br0" timeOffset="2200.73">9313 9631 0,'0'-18'16,"0"36"-16,0-71 0,0 35 15,0 1-15,0 34 32,0 19-17,-17 52 1,17-35-16,-18 70 16,0 89-1,-17-18 1,18-35-1,17-71 1,0-53-16,0 0 16</inkml:trace>
  <inkml:trace contextRef="#ctx0" brushRef="#br0" timeOffset="2701.45">9666 9931 0,'0'-18'0,"0"36"0,0-54 16,18 54-1,-18 17 1,0 71 0,0 35-1,0-53 1,17-35-16,-17 0 16,36 0-1,-19-35 16,-17-36-15,-17-17 0,-19-89-1,1-52 1,17 0 0,1 35-1,52 52 1,18-16-1,18 52 1,-54 35-16</inkml:trace>
  <inkml:trace contextRef="#ctx0" brushRef="#br0" timeOffset="2920.57">9454 10142 0,'0'0'0,"18"0"0,-18-17 16,18 17-16,-1-36 16,36 19-1,53-36 1,18 35-1</inkml:trace>
  <inkml:trace contextRef="#ctx0" brushRef="#br0" timeOffset="3285.33">9984 9984 0,'0'-18'31,"0"0"-16,0 36 17,-18 17-17,18 18 1,0-35-16,0 35 16,35 17-1,36-17 1,-18-53-1,-18 0-15,18 0 16,17-53 0,-87-17-1,-71-18 1,17 52 0,53 36-1,-52 0-15,52 0 16</inkml:trace>
  <inkml:trace contextRef="#ctx0" brushRef="#br0" timeOffset="3719.48">10266 10019 0,'0'0'15,"0"-18"-15,0 1 16,0-1-16,17-17 16,19 17-1,-19 18-15,36-18 16,-35 18 0,35 18-1,35 35 1,-35 53-1,-35-53 1,-18-18-16,0 18 16,0-18-1,-36-35 1,1-35 0,0 0-1,17-71 1,36 0-1,17 18 1,18 70 0</inkml:trace>
  <inkml:trace contextRef="#ctx0" brushRef="#br0" timeOffset="4053.32">10901 9631 0,'17'-35'0,"-34"70"0,34-88 15,-17 35-15,0-17 16,0 53 15,0-1-31,0 1 0,0 52 16,18 72-1,0-1 1,17 0 15,-17-53-15,-1 18-1,-17-71-15</inkml:trace>
  <inkml:trace contextRef="#ctx0" brushRef="#br0" timeOffset="4319.7">10813 10089 0,'0'-17'0,"0"34"0,0-52 16,0 18-1,17-1-15,1 0 16,0 18 0,17-17-1,35-19 1,19 19-1,-19-1 1,-52 18-16</inkml:trace>
  <inkml:trace contextRef="#ctx0" brushRef="#br0" timeOffset="11728.48">8467 11165 0,'-18'0'16,"18"-17"-16,-18 17 15,18-18-15,-35 0 31,0 18-15,-18 0 0,35 18-16,-17 0 15,0 35 1,-1 0 0,36 0-1,18-18 1,17 0-1,36 0 1,17 18 0,-17-35-1,-54 0-15,19-1 16,-19 18 0,-70 18 15,-17-17-16,17-19 1,18-17-16,-18 0 16,0 0-1,17-17-15</inkml:trace>
  <inkml:trace contextRef="#ctx0" brushRef="#br0" timeOffset="12495.39">8590 11377 0,'-18'0'16,"36"0"-16,-53 0 0,52 18 47,1-1-47,-18 1 15,18 0 1,-1-18-16,1 17 16,35-17-1,0-17 1,0-19-1,-53 19 1,0-1-16,-18 0 16,-35-17-1,0 35 17,18 0-17,17 18-15,-17 17 16,17 18-1,18 18 1,36-36 0,-1-18-1,0 1-15,18-18 16,35-18 0,18-52-1,-35-18 1,-36-18-1,-35 18 1,-18-53 0,-34 52-1,34 54 17,0 35-17,18 35 1,18 71-1,17 18 1,-17-36 0,17 53-1,18-53 1,-18-53 0</inkml:trace>
  <inkml:trace contextRef="#ctx0" brushRef="#br0" timeOffset="12696.6">8925 11377 0,'0'0'0,"18"-18"31,0 1-31,34-1 16,37 1 0</inkml:trace>
  <inkml:trace contextRef="#ctx0" brushRef="#br0" timeOffset="13145.81">9296 11271 0,'0'18'0,"0"17"16,17-17-16,-17 17 15,18 0 1,35 18 0,0-17-1,17-19 1,-34-34-1,-1-1-15,0-35 16,0-18 0,-35-17 15,-17 35-15,-1 53-1,1 0-15</inkml:trace>
  <inkml:trace contextRef="#ctx0" brushRef="#br0" timeOffset="13396.82">9772 11218 0,'0'-17'0,"0"34"0,-18-52 15,18 53 1,18 35 0,0-18-1,-1 0 1,1 18 0,-1 0-1,-17-35-15</inkml:trace>
  <inkml:trace contextRef="#ctx0" brushRef="#br0" timeOffset="14149.31">10372 10901 0,'0'-18'0,"0"36"0,0-53 15,0 17-15,17 18 16,-17 35-1,0-17-15,0 35 16,0 0 0,18 35-16,17 35 31,18-17-15,-18-53-1,-35-35-15,36-1 16,-19-17-1,-17-53 1,-35-17 0,-18 35-1,-35-36 1,0 71 0,17 35-1,18 1 1,53-19-16,-17 1 15,17 35 1,35 0 15,18-18-15,0-35 0,-36 0-16,54 0 15,17-18 1</inkml:trace>
  <inkml:trace contextRef="#ctx0" brushRef="#br0" timeOffset="14898.54">9666 11130 0,'0'-18'16,"-18"18"15,18 18 1,18-18-32,0 0 31,-1 0-16,-17-18 1,0 1 0,0-1-1,-17 1 1,17-1 0,-18 18-1,18 18-15</inkml:trace>
  <inkml:trace contextRef="#ctx0" brushRef="#br0" timeOffset="54991.44">14270 9825 0,'0'17'15,"-18"-17"1,1 0 15,-1 0-15,36 0 46,-1 0-46,1 0-16,0 0 16,-1 0-16,36 0 15,18 0 1,-18-17 0,-18 17-16,0 0 15,-17 0 1,-1 0-1,-34 0 17</inkml:trace>
  <inkml:trace contextRef="#ctx0" brushRef="#br0" timeOffset="55730.58">14922 9578 0,'0'-18'15,"-17"18"1,-1 0 0,1 18-1,-1-18 1,18 18-16,-18-1 0,1 1 31,-1 35-15,0 0-1,18 0 1,0-36-16,0 18 16,18 18-1,0-17 1,17-1-1,18-17 1,0-18 0,-36-18-16,19 0 15,34-17 1,-52-18 0,0 0 15,-36 0-16,-17-35 1,-18 18 0,17 52-1,-17 36 1</inkml:trace>
  <inkml:trace contextRef="#ctx0" brushRef="#br0" timeOffset="58767.6">15804 9454 0,'0'-17'0,"18"17"16,-18-18-1,0 36 95,-18-18-110,18 17 15,0 1 1,-17-18-16,17 18 0,-18 17 16,1 36 15,-1-1-15,0 1-1,1 17 1,-19 0-1,1 0 1,17-52 0,18-19-16,0 1 15,-17-18-15,17 17 16,17-17 15</inkml:trace>
  <inkml:trace contextRef="#ctx0" brushRef="#br0" timeOffset="61983.16">16210 9560 0,'0'0'0,"-18"-17"31,1 17-15,-1 0-16,-17 0 15,0 17 1,17-17-16,-17 36 16,-1-1-1,36 18 1,18 0 15,17-36-15,-17 1-16,35 17 15,-35-17-15,34-1 16,1 36 0,-17-17-1,-36-19 1,-18 1-1,-53 0 1,1-1 0,52-17-1,1-17-15</inkml:trace>
  <inkml:trace contextRef="#ctx0" brushRef="#br0" timeOffset="62450.44">16387 9631 0,'17'-18'0,"1"1"31,-18 34-16,0 1-15,35 35 16,0 0 0,-17-36-16,17 19 15,18-1 1,-18-53 0,1-35-1,-19-17 16,-17 52-31,0-52 16,0 17 0,-17 53-1,17 35 1,0-17-16,0 52 16,0-35-16,0 54 15,-18 52 1,0-53-1,18-35 1,-17-18-16</inkml:trace>
  <inkml:trace contextRef="#ctx0" brushRef="#br0" timeOffset="62918.81">17004 9560 0,'18'-17'0,"-36"34"0,53-52 0,-35 17 15,18 1 1,-18-1-16,-18 18 15,-17 0 1,-36 35 0,36 18-1,0-17 1,35-19-16,0 18 16,17 18-1,36 18 16,36-18-15,-19-36 0,1 19-1,-54-19 1,-70 1 0,-35 17-1,35-17 1,0-18-1</inkml:trace>
  <inkml:trace contextRef="#ctx0" brushRef="#br0" timeOffset="63301.49">17462 9278 0,'18'-18'16,"-36"36"-16,36-53 0,-18 17 15,0 1-15,-18 34 31,1 54-15,-18-1 0,-18 89-1,17 17 1,36-52 0,0-71-16,0 53 15,0-18 16,0-35-31</inkml:trace>
  <inkml:trace contextRef="#ctx0" brushRef="#br0" timeOffset="63651.6">17745 9366 0,'0'0'0,"0"-17"15,17-19 1,-34 36 15,17 36-15,-18-19-16,18 36 15,-35 88 1,35 18 0,17-18-1,1-106-15</inkml:trace>
  <inkml:trace contextRef="#ctx0" brushRef="#br0" timeOffset="64219.18">17674 9772 0,'0'0'0,"0"-18"15,0 1-15,0-1 16,35-17 0,18-1-1,18 1 1,35 53 0,-53 17-1,0 18 1,-36 35-1,-34 0 1,-54-35 0,18-35-1,-17 0 1,17-18 15,70-71-15,19 18-1,52-53 1,18 36 0,-18 34-1,-35 54 1,-18 0 0,0 52-1,-17 18 1,-18-52-16,0-1 15,-18 18 1,1-35 0,-1-18-1</inkml:trace>
  <inkml:trace contextRef="#ctx0" brushRef="#br0" timeOffset="64385.34">18115 9525 0,'0'0'0,"-17"-18"0,17 1 16,-18 17-1,18-18 1,18 18 0</inkml:trace>
  <inkml:trace contextRef="#ctx0" brushRef="#br0" timeOffset="64736.41">18344 9349 0,'0'-18'0,"0"36"0,0-54 16,0 19 0,0 87 15,0-34-15,0-1-16,36 106 15,-1-18 1,18 18-1,0-52 1,0-54 0,0-53-1,-36 1-15</inkml:trace>
  <inkml:trace contextRef="#ctx0" brushRef="#br0" timeOffset="65005.43">18891 9384 0,'0'-53'16,"0"106"-16,0-141 0,0 35 16,-17 0-1,-1 18 1,18 70 15,0-17-31,0 52 16,0 54-1,18 34 1,-18-52 0,17 18-1,36-19 17,0-52-32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10:25:42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20144 5045 0,'17'0'16,"1"17"0,0-17 15,-18 18 16,0 0-32,-18-1-15,18 1 0,-18 35 16,-17 17 0,17-34-16,-17 52 15,-18 71 1,18 17-1,-18 36 17,18 17-17,17-88 1,-17 71 0,-1-53-1,1-54 1,18-52-1,17-35-15,-18 0 16,53-54 15</inkml:trace>
  <inkml:trace contextRef="#ctx0" brushRef="#br0" timeOffset="1150.37">20514 5027 0,'0'0'0,"18"0"0,-1 0 16,36-18-1,18 18 1,-36-17-16,124-1 16,-53-17-1,88 17 1,-36-17 0,-52 17-1,-70 18 1,-19 0-1,1-17 17,-18 34-17,17-17 1,-17 36 0,0 17-1,-35 52 1,18-34-1,-1-18-15,0 35 16,-35 88 0,36 18-1,17 0 1,17 36 0,-17-19 15,-17-87-16,-1 17 1,0-53 0,1-52-1,17-19-15,-36 18 16,-16-17 0,-37 0-1,-34-18 1,17-18-1,-123 0 1,-71 1 0,18 17-1,70 17 1,124 1 15,53-18-31,-36 0 0,-17 18 16,35-18-1,0 0 17,71 0-1</inkml:trace>
  <inkml:trace contextRef="#ctx0" brushRef="#br0" timeOffset="2218.56">19897 8202 0,'0'-18'16,"17"18"-16,-34 18 0,52-53 15,-17 35-15,-1 0 16,1 0 0,-18 35 15,-18 0-16,1-17-15,-1 53 16,0 87 0,18 54-1,-17-71 1,-1-70-16,-17 70 16,-18 35-1,0-35 1,35-35-1</inkml:trace>
  <inkml:trace contextRef="#ctx0" brushRef="#br0" timeOffset="3238.17">20091 8167 0,'0'-18'15,"0"36"-15,0-53 0,17 35 0,-17-36 16,18 36 0,0-17-16,35-19 15,88 19 16,0-1-15,-53 18-16,71-18 16,105 18-1,-34-35 1,-54 18 0,-88 17-1,0-18 1,-35 18-1,-17 0 1,-1 0 0,-18 18 15,-17 17-15,0 0-1,0-17 1,-17 35-1,17-36-15,-18 71 16,-35 71 0,-17 70-1,-1 54 1,18-125 0,36-69-16,-19 69 15,1 54 1,17-71-1,1-70 1,17-36-16,0-17 16,-18-1-1,-17-17 1,-36-35 15,1 17-15,34 1-16,-69-1 15,-54 0 1,-70-17 0,-36 35-1,71-17 1,-88-1 0,52 0-1,89 1 1,88 17-1,36 0-15,-1 0 16,36 0 0</inkml:trace>
  <inkml:trace contextRef="#ctx0" brushRef="#br0" timeOffset="4171.02">19773 11553 0,'18'-17'0,"-36"34"0,53-69 16,-17 34-16,0 0 16,17-17-16,-17 35 15,-18 18 17,0 35-17,-53 70 1,0 36-1,18-18 1,17 88 0,18-17-1,0-53 1,0-89 0</inkml:trace>
  <inkml:trace contextRef="#ctx0" brushRef="#br0" timeOffset="5071.34">19967 11183 0,'18'0'0,"-18"-18"0,-18 36 0,53-36 15,-17 18-15,0-17 0,35-1 16,70-17-1,-17 0 1,106-18 0,17 17-1,53 1 17,-88 17-17,-106 18-15,89 0 16,-1-17-1,-105 17 1,-71 17 47,0 1-63,-18 17 15,-17 18 1,35-17-16,-53 52 15,35-35-15,-52 70 16,-1 71 0,36 36-1,35-1 17,0-70-17,-18 52 1,1-52-1,-1-36 1,0-70 0,1-17-1,-1-36 1,-53-18 0,-34 0-1,-1 1 1,-71-1-1,-52 18 1,-35 0 0,-1 18 15,106-18-15,89 17-16,-36-17 15,0 18 1</inkml:trace>
  <inkml:trace contextRef="#ctx0" brushRef="#br0" timeOffset="5892.15">19861 13952 0,'0'0'0,"0"-17"16,0-1-16,18 0 15,0 1-15,-1-1 16,1 18-1,-18 18 1,-18 17 0,18 18-1,-17-35 1,-1 52 0,0 54-1,18 34 1,0 36-1,0 0 1,18-105 0,-18-54-16,0 18 15,0-36 1</inkml:trace>
  <inkml:trace contextRef="#ctx0" brushRef="#br0" timeOffset="7157.87">19808 13705 0,'0'0'15,"18"0"1,17-17-1,36-1 1,-18 0 0,88 1-1,18-1 1,35-17 0,-53 17-1,-71 18-15,72-17 16,34-19-1,-17 36 1,-36-17 0,-17 17 15,-53 0-31,70 0 16,36-18-1,-18 0 1,-88 1-1,-35 17 1,-18-18 0,0 1-1,-18 34 32,18 1-31,-17-18-16,17 17 0,-18 19 31,0-19-31,1 36 0,-1 18 16,-17 52 15,35 36-15,17 0-1,19 0 1,-19-1-1,-17-52 1,0 35 0,18-35-1,0-53 1,-18-35 0,0-1-16,-18-17 15,-17 18 1,-54-18-1,-16 0 17,16-18-17,-69 18 1,-19-17 0,-17 17-1,53 17 1,-88 1-1,35 0 1,70 17 0,36-18-1,35-17 1,0 0 0</inkml:trace>
  <inkml:trace contextRef="#ctx0" brushRef="#br0" timeOffset="12879.82">17110 13088 0,'17'-18'15,"-34"18"1,-1 0 0,0 0-1,1 18 1,34-18 15,1 18-15,0-18-16,-1 17 15,54 19 1,17 17 0,18 35 15,0-35-15,53 52-1,17 1 1,18 18-1,-71-54 1,-52-17-16,52 18 16,-70-36-16,71 53 15,52 36 1,1-36 0,-89-53-1,18 1 1,-53-36-1,-53-18 1,-18-17 15,0 17-31</inkml:trace>
  <inkml:trace contextRef="#ctx0" brushRef="#br0" timeOffset="13814.77">17674 12859 0,'0'0'0,"0"-18"32,18 18-17,-18-18 1,35 1-1,0-1 1,1 1-16,17-1 16,-18 0-16,71-17 15,52-36 1,54-17 0,-36 35-1,-105 18-15,88-53 16,-71 53-16,35-36 15,54 0 1,-36-17 15,-53 53-15,-53 0-16,36-1 16,0-16-1,-19 16 1,1 19-1,-17-1 1,17 0 0,-1-17-1,-34 17 1,-53 18 0,-18 18-1,0-18 1</inkml:trace>
  <inkml:trace contextRef="#ctx0" brushRef="#br0" timeOffset="14882.27">17198 12224 0,'0'0'16,"0"-18"-16,18 18 0,-18-18 31,-18 18-31,-17 0 16,-36 18-1,36 0-15,-36-1 16,36 1-1,-36 17-15,-17 53 32,0 18-17,17 18 1,36-54 0,18-17-16,17 18 15,0 52 1,17-52-1,-17-36-15,18 36 16,-1-36-16,19 0 16,-19 1-16,19-19 15,34 18 1,36-35 0,-35 18-1,-36-18-15,53 0 16,36 0-1,-19-35 17,-16 0-17,-37-1 1,-34 19-16,35-19 16,35-52-1,-17-18 1,-54 18-1,1 35-15,-18-35 16,0-53 0,-53 35-1,0 18 1,18 17 0,-36 1-1,-17 34 1,0 19 15,17 34-15,36-17-16,-35 36 15,-1-19-15</inkml:trace>
  <inkml:trace contextRef="#ctx0" brushRef="#br0" timeOffset="16367.6">17074 7144 0,'-35'0'0,"70"0"0,-87-18 0,34 18 16,-53-18-1,36 18 1,17 0-16,-17 0 15,-18 36 1,-35 34 0,17 18-1,19-17 1,16 53 0,19-19-1,17 1 16,35 0-15,0-53 0,36 35-1,-1-17 1,19-54 0,-19-17-1,-35 0-15,18-17 16,35-36-1,1-53 1,-36-18 0,-53 19-1,-18-36 1,-53 35 0,-17 53-1,35 35 16,18 18-31,-18 0 16,0 35 0,36-35-16</inkml:trace>
  <inkml:trace contextRef="#ctx0" brushRef="#br0" timeOffset="17101.34">17251 7549 0,'0'-17'47,"17"17"-47,-17-18 15,18 1 1,53-36 0,52-53-1,-35 35 1,-35 36-16,88-53 15,-52 35 1,52-18 0,0 1-1,-18 17 1,-70 35-16,53-35 16,88 0-1,-35-17 1,-89 17 15,-34 35-31,34-35 16,18-35-1,18 0 1,18 0 0,-54 52-1,1 1 1,-36 18-1,-17-1 1,17 0 0,0 1-1,1-1 1,-19 0 0,1 1 15,-18-1-16,-18 18 1</inkml:trace>
  <inkml:trace contextRef="#ctx0" brushRef="#br0" timeOffset="18035.59">17163 7832 0,'0'0'16,"-18"0"46,0 0-62,1 0 16,-1 0-16,0 0 16,-17 0-1,18 0 1,-1 0-1,36 0 64,-18 17-79,17-17 15,1 18-15,17-18 0,106 53 31,-17-18-15,-36 0-16,71 18 16,105 53-1,-17-18 1,-35 18 0,-71-53-1,-71-18-15,72 18 16,87 35-1,-53-17 1,-70-36 0,-71-35-1,-70 0 1,-35-17 0</inkml:trace>
  <inkml:trace contextRef="#ctx0" brushRef="#br0" timeOffset="19437.54">12718 9260 0,'0'0'16,"-18"-52"15,0 52-31,1 0 0,-1 0 16,-35-18-1,-17 18 1,-19 35 0,36-17-1,-35 35 1,35 35 0,18 0-1,35 0 1,0-52-16,0 52 15,35 53 1,36-35 0,35-53-1,-18-53 1,53-53 15,0-71-15,-53-70-1,-70 88 1,-18 36-16,-18-18 16,-87-1-1,-19 54 1,-35 53 0,89 17-1,-1 0 1</inkml:trace>
  <inkml:trace contextRef="#ctx0" brushRef="#br0" timeOffset="20388.18">12682 9613 0,'0'0'0,"-17"0"16,17-17-16,0-1 15,17 0 1,1 1-16,35-19 16,35 19 15,18-36-16,35 18 1,-35-1 0,-53 1-16,70 0 15,71-36 1,-17 1 0,-1-1-1,-35 0 1,-53 19-1,-35 16-15,53-17 16,53-35 0,35 0 15,-35 17-15,-36 18-1,36-17 1,0-1-1,-1 1 1,-69 35 0,69-18-1,1-18 1,-35 18 0,-36 18-1,-35 0 1,0-1-1,-1 19 1,1-1 0,-17 0 15,34 1-15,-17-1-1,18 1 1,-54 17-1,1 0-15,-18-18 32,-18 18-17,1 0-15</inkml:trace>
  <inkml:trace contextRef="#ctx0" brushRef="#br0" timeOffset="21573.38">12894 9648 0,'0'0'0,"0"-17"0,-18 17 16,1-18-1,-1 18 1,0 18 0,18-1-16,-17 1 15,34 17 1,1-35-16,0 36 15,17-1 1,0-17-16,18 34 16,53 37-1,53 34 1,52 1 0,-69-19-1,-54-52-15,53 53 16,106 88-1,0 0 1,-71-53 15,-105-88-31,105 71 16,53 35 0,-17-54-1,-53-34 1,-36-18-1,-52-18 1,17 18 0,18 18-1,-53-18 1,-18-36-16,53 36 16,18 18-1,0-1 1,-36 1-1,1-36 17,-71 0-17,18-35-15,-18 36 16,0-1 0,35 35-1,0-17 1,36-35-16</inkml:trace>
  <inkml:trace contextRef="#ctx0" brushRef="#br0" timeOffset="4914.66">16686 7038 0,'0'0'0,"-35"18"16,17-1-16,-17 1 0,-18-1 16,-17 36-1,-1 18 1,36-1 0,17-34-1,-17 34 1,-36 54-1,1-18 1,35-36 0,-1-17-1,36 18 1,0-18 0,18 0-1,35-18 1,-18-18-1,36-17 1,-18 0 0,0 0-1,-1 0 1,-34 0 0,17 0-16,36-17 31,-1 17-16,-34 0 1,-19-18 0,1 18 15,0 0-15,-1 0-1,1 0-15,0 0 16,-1 0-1,19-17 1,-19 17 0,1 0 15,-53 0-15</inkml:trace>
  <inkml:trace contextRef="#ctx0" brushRef="#br0" timeOffset="5834.86">17074 7232 0,'18'-18'16,"-36"36"-16,36-53 15,0 17 1,-18 0-16,0 1 16,-36-1-1,-16 0 1,-1 1-1,-18-1 1,-17 36 0,17-1-1,36 1 1,17 0 0,-17 17-16,-35 18 31,17 53-16,-18 0 1,18-36 0,18-35-16,0 18 15,-18 18 1,17-1 0,19 19-1,-1-54 1,18 0-16,0 1 15,18 34 1,35 1 0,0-18-1,-36-36 1,71 18-16,18-17 31,18-36-15,-1-34-1,-52-19 1,35-52 0,17-54-1,-35 1 1,-70 70 0,-18 53-16,-35 0 15,-89 0 1,-35 53-1</inkml:trace>
  <inkml:trace contextRef="#ctx0" brushRef="#br0" timeOffset="7502">16898 12365 0,'0'0'0,"0"-18"0,0 1 15,0-1 16,0 0-15,-18 1 0,18-1-1,-17 18-15,-1-18 16,-35-17 0,0 35-1,-17 18 1,17-1-1,18 1 1,-36 35-16,-35 17 16,36 19 15,34-19-15,36-34-16,-17 34 15,-1 1 1,71-18-1,35-18 1,36-18 0,-36-17-1,53 0 1,-18 0 0,-34-17-1,34-18 1,-17 17-1,0-17 1,-53 17 0,-18 18-1,18-35-15,17-18 32,-17-53-17,-17 0 1,-54 18-1,-17 35 1,17 53-16,-35-18 16,-17 18-1</inkml:trace>
  <inkml:trace contextRef="#ctx0" brushRef="#br0" timeOffset="10236.34">12453 9049 0,'0'0'0,"-18"0"31,1 0-15,-1 0 0,0 0-16,1 0 15,-1 0 1,-35 17-1,18 1 1,0-18 0,17 18-16,-17-1 15,-36 19 1,1 17 0,17 35-1,18-18 1,17-34-1,-17 16-15,-1 54 32,1-35-17,0 17 1,0-35 0,35 17-1,35 1 1,35-18-1,-17-35 1,-17-1-16,16 19 16,54-1-1,18-35 1,-1-18 0,-35 1-1,18-54 16,-18-17-15,1-36 0,-36 36-1,-18 35-15,0-70 16,-35-18 0,-18 35-1,-17 53 1,0 35-1,0 18-15,-54 18 16,-16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09:12:19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13247 12947 0,'-18'0'15,"36"0"-15,-53 0 16,52 0 47,1 0-48,-1 0-15,1 0 0,35 0 16,-35-18-1,35 18 1,-1-17 0,-34 17-1,-36 0 32</inkml:trace>
  <inkml:trace contextRef="#ctx0" brushRef="#br0" timeOffset="983.05">13794 12629 0,'17'-17'0,"-34"17"46,-1 0-30,0 0 0,1 35-1,-1-17 1,18-1-16,-18 36 16,18-35-16,0 35 15,0 17 1,18 1-1,0-36 1,-1-17-16,19 17 16,17 0-1,-1-52 1,19-18 15,-36-1-15,-17 19-16,0-36 15,-18-18 1,-18-17 0,-53 35-1,18 18 1,-52 35 0,69 0-16</inkml:trace>
  <inkml:trace contextRef="#ctx0" brushRef="#br0" timeOffset="8402.84">15205 12577 0,'-18'0'15,"0"0"-15,1 0 32,17-18-17,0 36 79,17-1-78,-17 1-1,0 17 1,18-17-1,-18-1 1,0-34 172</inkml:trace>
  <inkml:trace contextRef="#ctx0" brushRef="#br0" timeOffset="16700.27">23548 11818 0,'-18'-18'16,"36"36"-16,-53-36 0,35 1 0,-18-1 16,18 1-16,-18-1 15,18 0 1,0 1-1,-17 52 1,-1 0 0,18-17-16,-35 35 15,-18 70 1,-18 36 15,1 0-15,35-71-1,-1 18 1,19-53 0,17-36-1,0-34 1</inkml:trace>
  <inkml:trace contextRef="#ctx0" brushRef="#br0" timeOffset="17370.66">23583 11800 0,'0'0'0,"18"-17"16,-1 17-16,19-18 15,-19 1-15,19-1 16,-19 18 0,1-18-16,0 1 15,-36 17 17,-17 0-17,-18 17 1,-18 36-1,18 0 1,18 0 0,17 18-1,36-1 1,35 1 0,0-36-1,-36-17-15,19-1 16,-19 18-1,-17 1 1,-53-19 0,18 1-1,-35-18 17,17 0-17,53-53 1</inkml:trace>
  <inkml:trace contextRef="#ctx0" brushRef="#br0" timeOffset="17818.45">23777 11871 0,'0'-18'0,"0"1"0,-17-19 31,17 54-15,17 0 0,18 35-1,18 17 1,-17-35 15,-19-17-31,36-18 16,-35 0-16,17-35 15,0-36 1,-35-17 0,-17 18-1,-1 70 1,1 17 0,-1 89-1,18 35 1,-18-35-1,18-53-15,0 53 16,0-1 0,0-52-1</inkml:trace>
  <inkml:trace contextRef="#ctx0" brushRef="#br0" timeOffset="18318.8">24377 11853 0,'0'-17'0,"0"34"0,0-52 0,0 0 16,18 17-16,17-35 15,-17 36 1,-18-1-16,17 18 31,-52 0-31,-18 35 16,-18 1-1,-17 34 1,18 1 0,70-18 15,53-18-16,17-18 1,-35-17-16,36 18 16,17 17-1,-17-17 1,-71 0 0,0-1-16,-18 1 15,0 0-15,-52-1 16,-36 1-1,18-18 1,53 0 0,35-18-1</inkml:trace>
  <inkml:trace contextRef="#ctx0" brushRef="#br0" timeOffset="18752.32">25065 11448 0,'0'0'0,"0"-18"15,17 18-15,-17-18 16,0 1-16,0-1 31,0 53-15,-35 36-1,-18 88 1,18-36 0,17-52-16,-17 70 15,0 70 1,35-69 0,17-54-1,1-53 1</inkml:trace>
  <inkml:trace contextRef="#ctx0" brushRef="#br0" timeOffset="19236.84">25312 11677 0,'17'-18'0,"-34"36"16,52-53-16,-17 17 0,-18-17 15,17-1 1,-34 19 0,-1-1-16,-17 18 15,17 0-15,-35 18 16,-17 35-1,17 17 1,53-17 0,0-35-1,17 35 1,1-36-16,35 19 16,35 17-1,-17 0 1,-36-1-1,-35-16 1,-71 17 0,-17-18-1,18-17 1,34-36 0,36-17-1</inkml:trace>
  <inkml:trace contextRef="#ctx0" brushRef="#br0" timeOffset="19520.41">25523 11465 0,'18'-17'15,"-18"-19"-15,-18 89 0,36-123 16,0 52-16,-18 0 15,17 36 1,1 53 0,-18 87-1,0-34 1,0 52 0,35-35-1,18-52 1,-35-72-1</inkml:trace>
  <inkml:trace contextRef="#ctx0" brushRef="#br0" timeOffset="19703.49">25435 11800 0,'-17'0'16,"34"0"-16,-52 0 0,35-17 0,18 17 15,-18-18 1,35 1-16,88-19 16,1 19-1,-54-1-15</inkml:trace>
  <inkml:trace contextRef="#ctx0" brushRef="#br0" timeOffset="20404.25">26000 11642 0,'0'0'15,"0"-18"-15,0 0 16,0 1-16,0-19 16,0 1-1,-18 18 1,-35 34-1,-35 71 1,35-17 0,-35 35-1,70-18 1,18-35 0,18-53-16,17 0 15,71-18 1,-35-52 15,-19-18-15,-34 52-1,-18 1 1,0 53 0,0 17-1,18 18 1,17-18-1,53 0 1,18-17 0,-18-71-1,-35 0 1,-18-70 0,-35-36-1,0 18 1,0 88-1,-17 35 1,-1 18 0,0 71-1,-17 35 1,35 35 0,71-35-1,-18-36 1,-18-52-16,18 35 15,-35-53-15</inkml:trace>
  <inkml:trace contextRef="#ctx0" brushRef="#br0" timeOffset="20571.55">26317 11659 0,'0'0'0,"-53"-17"15,0-1 1,36 0-1,52 1 17,71-1-17,0 0-15</inkml:trace>
  <inkml:trace contextRef="#ctx0" brushRef="#br0" timeOffset="204908.28">18768 13935 0,'0'0'0,"-18"17"15,0 1 1,1 0 0,-18 17 15,35-17-16,70-1 17,159-70-1,-87-70 0,-125 52-15,-52 18-1,-36 0 1,1 53 0,35 0-16,-54 18 15,-34 53 1,17 17 0,71 18 15,17-36-16,53 18 1,-17-52-16,35-1 16,53 0-1,17-52 1,-52-1 0,52-35-1,-17 0 1,-35-17-1,-36 34 1</inkml:trace>
  <inkml:trace contextRef="#ctx0" brushRef="#br0" timeOffset="205308.87">19473 13758 0,'18'0'15,"-18"-17"-15,-18 34 0,36-52 16,-18 17 0,-18 1-1,1 17 1,-1 0-16,0 0 15,-34 17 1,-19 19 0,0 34-1,18 18 1,36-17 0,17 17 15,70-17-16,1-18 1,-18-36 0,-18-17-16,0 0 0</inkml:trace>
  <inkml:trace contextRef="#ctx0" brushRef="#br0" timeOffset="205825.42">19650 13670 0,'17'0'0,"-34"0"0,34-18 15,1 18-15,0 18 31,-1 0-31,19-1 16,-19 1-16,36 17 16,53 18-1,-36 0 1,-17-18 0,-53-17-1,-35-36 16,17-34-15,18 34-16,-17-35 16,-1-18-1,1 36 17,-1 53-17,0 17 1,-35 53-1,0 18 1,-17 35 0,35-35-1,17-71-15</inkml:trace>
  <inkml:trace contextRef="#ctx0" brushRef="#br0" timeOffset="207143.8">19808 13899 0,'0'0'0,"18"0"16,17-17-16,1-1 31,-19 18-31,36-35 16,-35 35-16,17-35 15,0 17 1,-17-17 0,-53-1-1,-1 1 1,-16 17 0,-19-17-1,18 35 1,0 35-1,36-35-15,-19 36 16,-17 34 0,0 1 15,36-18-15,17-18-16,0 18 15,17 35 1,19-35-1,17-18 1,-36-17-16,36-18 16,53 0-1,17-35 1,-17-1 0,-35 1-1,-53 18 1,-18-1-1</inkml:trace>
  <inkml:trace contextRef="#ctx0" brushRef="#br0" timeOffset="207978.79">19826 13811 0,'0'0'15,"-18"0"-15,1 0 16,17 18 15,-18-18-15,18 18-16,0-1 15,18 18 1,35-17 0,-18 0-1,18-18 1,17-18 0,1-17-1,-18-36 1,-35 36-1,-18 0-15,-18-1 16,-17-17 0,-36 18 15,-17 35-15,17 35-1,1 18 1,-1 53-1,54-53 1,17-18 0,0 1-16,17-1 15,36 36 1,0-19 0,0-16-1,-18-19 1,-17-17-16,35 0 15,-18-17 1,0-1-16,36-35 31,-36 18-15,-17 0 0,-18 17-16</inkml:trace>
  <inkml:trace contextRef="#ctx0" brushRef="#br0" timeOffset="208711.6">19756 13935 0,'0'0'15,"17"0"-15,1 0 0,35 0 16,17-18-1,-17-17 1,-18 35 0,1-35-1,-1-18 1,-53 17 0,-17 1-1,17 35-15,-34-18 16,-37 18-1,19 36 1,-18 34 0,52-34-1,1 52 1,17-18 0,36 1-1,17-18 1,-17-36-16,35 19 15,35-36 1,0 0 15,0-53-15,-70 53-16</inkml:trace>
  <inkml:trace contextRef="#ctx0" brushRef="#br0" timeOffset="210496.21">20496 13688 0,'0'-18'0,"18"18"63,0 18-32,-1-18-31,1 17 16,0-17-16,-1 18 15,36 17-15,53 18 32,-18 0-17,-17 0 1,-54-35 0,-17-1-16</inkml:trace>
  <inkml:trace contextRef="#ctx0" brushRef="#br0" timeOffset="212101">20814 13582 0,'0'-18'16,"-18"18"0,18-17-16,-17 17 15,-1 0 1,0 0-16,-17 0 16,-35 17-1,-1 36 16,18 0-15,35 18 0,1-1-1,17 18 1,17-17 0,19-18-1,34 0 1,36-53-1,18-18 1,-1-17 0,-70 0-1,-35-1 1,-36 19 0</inkml:trace>
  <inkml:trace contextRef="#ctx0" brushRef="#br0" timeOffset="212666.01">20814 13705 0,'0'-17'0,"0"34"0,0-52 16,0 17-1,-18 1 1,-17-1 0,17 18-1,-35 0 1,18 0-1,-18 35 1,18 1 0,0 17-1,17 0 1,-17 17 0,35 18-1,0-17 1,35-18-1,-17-36-15,35 1 16,35 0 0,35-36-1,-17-17 1,-53 0 0,-35 17-1,17-35-15,-35 18 31,-18-1-15,1 19-16</inkml:trace>
  <inkml:trace contextRef="#ctx0" brushRef="#br0" timeOffset="213216.31">20814 13617 0,'0'-17'16,"0"-1"-1,0 0 1,-18 18 0,-17 0-1,-18 0 1,18 18 0,17-18-16,-17 18 15,-18 52 1,35-17-1,1 35 1,17-35 0,0-18-16,0 18 15,35 36 1,18-37 15,17-16-15,1-36-1,17-18 1,0-52 0,-17 17-1,-53 35 1,-18 0-16</inkml:trace>
  <inkml:trace contextRef="#ctx0" brushRef="#br0" timeOffset="214000.75">21114 13547 0,'0'0'0,"-18"-18"31,36 18-15,-18 18-1,0 17 1,0-17 0,0 17-16,0 18 15,0-36-15,0 36 16,35 36-1,0-1 1,36-18 0,-18-52-1,70-18 17,-52-35-17,17-54 1,-35-34-1,-53 35 1,-53-36 0,0 54-1,18 70 1,17 35 0,1 18-1,17-18 1</inkml:trace>
  <inkml:trace contextRef="#ctx0" brushRef="#br0" timeOffset="-214695.08">21837 13564 0,'0'-17'16,"0"34"47,0 1-48,0 0 1,0-1-16,18-17 15,-1 35 1,-17-17-16,18 0 16,0-1-16,17 1 15,18-36 1,17-17 0,-17-18-1,-53 0 1,-17 0-1,-1 36-15,-35-1 16,-35 0 0,35 54-1,18-19 1,-18 19 0,17 17-1,1 17 1,35 18-1,18-35 1,35 18 0,0-1-1,17-52 1,1 0 0,-36-36-1,0 0 1,-17-17-1,-36 17 1</inkml:trace>
  <inkml:trace contextRef="#ctx0" brushRef="#br0" timeOffset="-214011.07">23125 13176 0,'0'-35'31,"0"70"-31,-18-88 0,0 36 16,1 17-1,-1 0-15,-17 35 16,17-17 0,-17 35-1,-18 88 1,18 17-1,35-34 1,17-54-16,19 36 16,52 53-1,18-36 1,-1-52 0,-69-71-16</inkml:trace>
  <inkml:trace contextRef="#ctx0" brushRef="#br0" timeOffset="-211690.83">23477 13317 0,'0'-17'0,"-17"17"16,34 0 31,-17 17-32,36 19-15,-1-1 16,-35 0-16,35 0 15,18 36 17,-35-53-32</inkml:trace>
  <inkml:trace contextRef="#ctx0" brushRef="#br0" timeOffset="-211474.43">23601 13264 0,'0'-17'0,"-18"-1"16,36 53-16,-36-87 0,18 34 31,18 53-15,17 18 0,0 18-1,-17-54-15,17 36 16,-17-35-1</inkml:trace>
  <inkml:trace contextRef="#ctx0" brushRef="#br0" timeOffset="-210423.87">24324 13247 0,'0'0'0,"0"-18"15,0 1-15,-18 17 16,18-18 0,18 0-1,0 18 1,-1 0 0,-17 18 46,-17 0-46,17-1-16,0 1 15,0-1-15,-36 89 16,1-35 0,17-18-16,-17 53 15,18-54 1,-19 72-1,1 35 1,35-53 0,35-54-1,-35-34-15</inkml:trace>
  <inkml:trace contextRef="#ctx0" brushRef="#br0" timeOffset="-209989.85">24500 13458 0,'18'-17'15,"-36"34"-15,54-69 0,-36 34 0,17-17 31,-17 17-31,-17 18 32,-19 35-17,-34 18 1,35 18 0,35-18-1,17-18 1,1 0-16,35 0 15,0 18 1,0 0 0,-53-17-1,-18-19-15,-17 1 16,17-18-16,-52 18 16,-54-18 15,71 0-31</inkml:trace>
  <inkml:trace contextRef="#ctx0" brushRef="#br0" timeOffset="-209536.45">24536 13529 0,'17'-18'0,"-34"36"0,34-53 0,-17 17 16,0-17-1,18 17 1,17 36 0,1 17-1,34 18 1,18-18 0,-17-17 15,-18-36-16,0-17 1,-36-36 0,-17 1-1,-35-1 1,17 54 0,1 34-1,17 72 1,0 34-1,17-17 1,-17-71-16,0 53 16,-17 18-1,-54-35 1</inkml:trace>
  <inkml:trace contextRef="#ctx0" brushRef="#br0" timeOffset="-209071.8">25082 13441 0,'0'0'0,"18"-35"0,0 17 16,-1-35-1,1 18 1,0 17 0,-54 36-1,1 17 1,17 0 0,1 1 15,17-1-16,53 0 1,17-17 0,36 17-1,-88-35-15,35 18 16,-18 17 0,-53 0-1,-52 0 1,-18 1-1,-1-36 1,72 0-16</inkml:trace>
  <inkml:trace contextRef="#ctx0" brushRef="#br0" timeOffset="-208738.25">25629 13070 0,'0'-17'16,"0"34"-16,0-52 0,0 18 15,18-1-15,-18 36 31,0-1-31,0 36 16,0 0-16,0 35 16,0-35-16,0 71 15,-18 70 1,18-89 0,0-52-1,0 18 1,0-36-16</inkml:trace>
  <inkml:trace contextRef="#ctx0" brushRef="#br0" timeOffset="-208137.94">26017 13264 0,'18'-17'15,"17"-1"-15,-88 53 0,124-87 0,-36 34 16,36 18 0,-36 18-1,-17 17 17,-54 0-17,19-17-15,-54-1 16,-35 1-1,18-53 1,71-1 0,-1 19-16,18-36 15,18-18 1,17 36 0,53 53-1,-17 17 1,-36-17-16,18 70 15,-18 71 1,-35 35 0,-18-89-1,1-69-15,-19 34 16,-16-17 15,-1-70-15,17-36-1,36-18 1,36-35 0,17 36-1,35 34 1,-18 36 0,-52 0-16,0 0 0</inkml:trace>
  <inkml:trace contextRef="#ctx0" brushRef="#br0" timeOffset="-207736.43">26758 13123 0,'0'-17'0,"0"34"0,0-52 16,-17 35 15,-1 0-15,0 0 0,1 0-1,-54 18 1,36 17-1,17-17-15,-17 35 16,0 52 0,35 1-1,35-35 17,35-54-17,-34 1-15,52-18 16,53-35-16</inkml:trace>
  <inkml:trace contextRef="#ctx0" brushRef="#br0" timeOffset="-207417.34">27111 13070 0,'0'0'0,"0"-17"0,18 17 15,-18-18-15,0-17 16,0 0-1,-18 17 1,-17 18 0,-1 35-1,-16 1 17,34-19-32,0 36 15,-35 35 1,53 0-1,36-17 1,17-36 0,-18-35-16,35 18 15,36-53 1</inkml:trace>
  <inkml:trace contextRef="#ctx0" brushRef="#br0" timeOffset="-206733.46">27376 12682 0,'0'0'16,"0"-17"-16,0 34 47,0 19-32,0 17 1,17-18 0,1-18-1,-1 1 1,1-36 0,17-17-1,1-18 1,-36 36-16,17-19 15,-17 1 1,0 70 15,0 1-15,0-19 0,0 19-1,18 16 1,0 1-1</inkml:trace>
  <inkml:trace contextRef="#ctx0" brushRef="#br0" timeOffset="-206252.03">28187 13494 0,'0'0'0,"18"-18"15,-1 18-15,-17-18 16,18 18-16,0-17 16,-1 34-1,-34 54 1,-19 0 15,1-54-31</inkml:trace>
  <inkml:trace contextRef="#ctx0" brushRef="#br0" timeOffset="-202280.5">18574 11395 0,'-18'0'31,"0"0"-16,1 0 1,-1 17 0,18 1-16,-17-18 15,17 18-15,0-1 16,0 36 0,0 18-1,0-36 1,17 0-16,1 1 15,52 34 1,19-17 0,16-53-1,-52-18 1,-17 18-16,17-35 16,-1-53 15,-34 0-16,-71-18 1,0 53 0,-70 0-1,-1 53 1,54 35-16</inkml:trace>
  <inkml:trace contextRef="#ctx0" brushRef="#br0" timeOffset="-201660.72">19121 11518 0,'0'0'16,"0"-17"-16,0-1 16,0 36-1,0-1-15,0 1 16,17 52-1,-17 1 1,0-36-16,18 36 16,-1-36-16,1 0 15,0 1 1,-36-54 15,18-17-15,-35-18-1,0-71 1,-18 1 0,35 17-1,18 53 1,35 0 0,36 36-1,-1 17 1,-17 35-1,-35 0-15,0 18 16,-54 35 0,-17 0-1,-17-35 1</inkml:trace>
  <inkml:trace contextRef="#ctx0" brushRef="#br0" timeOffset="-201145.9">19385 11483 0,'0'-18'0,"0"36"0,0-53 16,18 35-16,-18-18 15,17 0-15,1 36 32,0 0-17,-18-1-15,17 19 16,1-19 0,35 1 15,17-53-16,-34-1 1,-19 1-16,1 0 16,-53-36-1,-18 36 1,-18 53 0,18 17-1,36-18-15,-19 54 16,1 17-1,35 0 1,35-52 0,-17-1-16,53-17 15,34-1 1,-16-34 0</inkml:trace>
  <inkml:trace contextRef="#ctx0" brushRef="#br0" timeOffset="-200646.3">19756 11359 0,'0'-17'0,"0"34"0,-18-34 16,18-1-16,0 1 16,18 17-1,17 0 1,0 0-1,0 0-15,36 17 16,-53 1-16,34 17 16,-34 53-1,-36-17 17,18-18-17,-17-36-15,17 19 16,-18-19-1,-17-34 1,17-54 0,18 18-1,0 0-15,18-17 16,35-18 0,17 70-1,1 18 1,-36 35-1,36 36 1,-54 17 0,-17 0-1,-17-53 1,-1 1 0,1-19-16</inkml:trace>
  <inkml:trace contextRef="#ctx0" brushRef="#br0" timeOffset="-200244.55">21220 10954 0,'0'-18'0,"0"36"0,17-71 16,-17 35-16,18 1 0,-18-1 16,0 0-1,-18 18 1,1 36-1,-1-19-15,-17 54 16,-18 70 0,0 18-1,70-18 1,1-53 0,88 0-1,35-53 1</inkml:trace>
  <inkml:trace contextRef="#ctx0" brushRef="#br0" timeOffset="-199775.46">21625 10848 0,'0'-18'0,"0"36"0,0-53 0,0 17 16,0 36 15,18-1-31,-18 1 16,18 35-1,-1 0 1,1-36-1,-1-17-15,1 0 16,35-53 0,0-35 15,-18 18-15,-35 34-1,18 19 1,-18 52-1,-18 0 1,18 1 0,0-19-16,0 19 15,36-19 1,-19 1 0</inkml:trace>
  <inkml:trace contextRef="#ctx0" brushRef="#br0" timeOffset="-199228.08">22260 10707 0,'0'0'16,"0"-18"-16,18 36 47,-18-1-32,0 1-15,0 53 16,0-18-16,0 35 16,18 70-1,17-52 1,-18-53-1</inkml:trace>
  <inkml:trace contextRef="#ctx0" brushRef="#br0" timeOffset="-198060.23">22066 11183 0,'0'-18'0,"0"36"16,0-53-16,0 17 0,18-17 16,35 0-1,-18 17-15,36-35 16,87-18 0,-52 19-1,-35 16 1,-54 54-1,19 17 1,-19 53 0,-17 1 15,0-54-15,-17 0-1,-1-17 1,0-36-1,36-35 1,0 0 0,17-70-1,18 35 1,0 52 0,-18 36-1,-35 18-15,35 17 16,1 53-1,-19 1 17,-17-36-32,0-71 47,0 0-47,0-35 15,36-35 1,-19 18-1,1 34-15,-1 1 16,1 35 0,17 71-1,-17 17 1,0-35 0,-1-36-16,1 19 15,35-54 1,-18-53-1,-17-17 1,-18 35 0,-18 36 15,18 52-15,0 88-1,0-34 1,0-54-16,18 35 15,-1 1 1,-17-53-16,18-18 16,0-18-1,-18-35 1,0 18-16,0-53 16,-36-89-1,1 19 1,35 87-1,-17 18 1,52 35 15,35 18-15,36 36 0,-71 17-1,1 35 1,-54 0-1,-52-17 1,17-36 0,35-18-16,0-17 0</inkml:trace>
  <inkml:trace contextRef="#ctx0" brushRef="#br0" timeOffset="-197809.78">23477 10601 0,'0'-18'15,"0"36"-15,18-53 0,-18 17 16,18 0 0,-1 36-1,-17 17 1,18 18-1,-18-35-15,18 52 16,-1-17-16,1 18 16,-1-36-16</inkml:trace>
  <inkml:trace contextRef="#ctx0" brushRef="#br0" timeOffset="-197304.81">23865 10354 0,'0'0'16,"0"-18"-16,0 1 16,18 17-1,0 0-15,17 35 16,-17-17-1,-1-18-15,1 35 32,0-35-32,-18 18 15,0-1 1,0 1 0,-18 17-1,18 0 1,0 36-1,0 17 1,0 0 0,-18-70-16</inkml:trace>
  <inkml:trace contextRef="#ctx0" brushRef="#br0" timeOffset="-196358.22">22049 11765 0,'0'-17'16,"17"34"15,-17 1-15,0 35 0,0-18-16,0 36 15,0 34 1,18-34-16</inkml:trace>
  <inkml:trace contextRef="#ctx0" brushRef="#br0" timeOffset="-196174.22">21908 12100 0,'0'-17'16,"0"-1"-16,0 53 0,0-88 15,17 0 1,18 1 0,36-1-1,-53 53-15</inkml:trace>
  <inkml:trace contextRef="#ctx0" brushRef="#br0" timeOffset="-192437.34">29104 12665 0,'0'-18'15,"0"36"-15,0-54 16,0 19-16,0-1 0,0 1 16,-17 17-16,-19-18 15,-17 18 1,-17 18 15,34 17-15,36 0-1,18-17-15,17 35 16,54 17 0,-1 1-1,-35-36 1,-36 0-16,1 1 16,-36 17-1,-35-1 1,1-34-1,16-18 1,19-18 0,17 1-1,35 17 17,18 17-17,-18 1 1,36 70-1,-1 0 1,-17 18 0,-53-53-1</inkml:trace>
  <inkml:trace contextRef="#ctx0" brushRef="#br0" timeOffset="-190585.31">29580 12718 0,'0'-18'16,"0"36"-16,0-54 0,0 19 16,-17-1-1,34 36 16,-17-1-31,18 1 0,0 17 16,-1 71 15,1 18-15,0-19 0,-1-52-1,1-35-15,0 0 16,-54-89 15,1 18-15,17 18-16,-52-106 15,35 35 1,-18 0 0,35 53-1,18 36 1,18 17-1,-1 17 1,1-17-16</inkml:trace>
  <inkml:trace contextRef="#ctx0" brushRef="#br0" timeOffset="-189917.8">29369 12894 0,'35'-35'16,"-17"17"-16,-1 0 15,107-34 1,-36 16 0,-53 19-16,53-36 15,-52 35-15,-1-17 16,0 0-1,-17 17 17,0 0-17,-18 36 1,0 0 0,17 34-1,18 37 1,-17-19-1,-18-35-15,35 18 16,1 18 0,17-36-1,-18-17 1,-18-53 0,-17-18-1,-35-18 1,-18-17-1,0 70 1,18 1 0,-35 17-1,-19 17 1,36 36 0,18 0-1,35 0 1,0-18-1,88 18 1,53-53 0,-52 0-1,-36 0-15</inkml:trace>
  <inkml:trace contextRef="#ctx0" brushRef="#br0" timeOffset="-189000.09">30286 12612 0,'0'-18'0,"0"1"16,18-1-16,-18-17 15,0 17 1,17 0 15,-17 36-15,0 35-1,18 35 1,17 18 0,0 0-1,1-36 1</inkml:trace>
  <inkml:trace contextRef="#ctx0" brushRef="#br0" timeOffset="-188699.5">30639 13035 0,'17'0'16,"1"-17"-16,-53 34 0,70-52 0,-17 35 15,-1-18 1,-34 89 31,17-54-47,-18 1 0,-17 35 15,-18 0 1,35-35-16</inkml:trace>
  <inkml:trace contextRef="#ctx0" brushRef="#br0" timeOffset="-188112.84">31080 12347 0,'-18'0'0,"36"0"0,-54-17 15,54 34 17,-18 1-17,18-1 1,-18 36-16,35 53 15,0-35 17,-17-18-32,0 17 15,-1 1 1,1-36 0,-18-17-1,-18-18 1,-35-53-1,-17-35 1,17-71 0,53-35-1,0 88 1,0-17 0,35 87-1,18 89 1</inkml:trace>
  <inkml:trace contextRef="#ctx0" brushRef="#br0" timeOffset="-187548.29">30903 12594 0,'0'0'0,"18"-17"16,-18-19-16,35 1 15,71-53 1,0 35 0,-71 18-16,71-1 15,-18-17 1,-35 18 0,-71 53 30,18 17-46,-17 36 32,34-1-17,-17-35-15,36 36 16,-19-36-16,36 18 16,18 35-1,-36-52 1,-17-54-1,-18-17 1,-53-53 0,-18-1-1,-17 36 1,18 53 0,34 0-1,1 36-15,-18 17 31,71 0-15,52-1 0,18-34-1,36 0 1</inkml:trace>
  <inkml:trace contextRef="#ctx0" brushRef="#br0" timeOffset="-187061.96">31785 12294 0,'0'0'16,"0"-17"-16,18 17 0,-18-18 0,18 0 16,-1 18-1,1 0 1,-36 0 15,18 18-31,-35 0 16,0-1-16,-18 1 15,-35 0 1,17-36 0,36 0-1,35 1-15,-18-36 16,53 0-1,18 0 1,35 35 0,-17 18-1,-36 71 1,-52 52 15,-36-52-15,0-1-1,53-17 1,35-35 0,36 0-1</inkml:trace>
  <inkml:trace contextRef="#ctx0" brushRef="#br0" timeOffset="-186830.92">32068 12612 0,'17'0'0,"-34"0"0,52 0 15,-18 0 17,-17 17-17,-17 1 1,17 0-16,-35 35 31,17-36-31</inkml:trace>
  <inkml:trace contextRef="#ctx0" brushRef="#br0" timeOffset="-186414.01">32367 12012 0,'18'-18'0,"-36"36"0,54-36 16,-19 54 0,-17-19-1,0 54-15,36 52 31,-1 1-15,-18-71 0,-17-36-16,18 19 15,0-19 1,-36-34 0,-35-54-1,18-17 1,17 35-16,-35-53 15,18-35 1,17 35 0,18 89-1,36 17 1</inkml:trace>
  <inkml:trace contextRef="#ctx0" brushRef="#br0" timeOffset="-186211.03">32297 12259 0,'0'0'0,"0"-18"0,0 1 16,17 17-16,-17-18 16,18 0-16,17-34 15,54-1 1,-1 0-1,0 17 1</inkml:trace>
  <inkml:trace contextRef="#ctx0" brushRef="#br0" timeOffset="-185829.55">32720 11924 0,'0'-18'16,"-18"1"0,1 34 30,17 19-30,0 69 0,35 36-1,18-70 1,-53-36-16,35 18 16,-17-35-1,-18-36 1,-35-35-1,-1 0 1,19 36-16,-19-19 16,-34 19-1,-1 34 1,54 19 15,-1-19-31,18 19 16,71 17-1,17-36 1,-53-17-16</inkml:trace>
  <inkml:trace contextRef="#ctx0" brushRef="#br0" timeOffset="-185311.85">32685 11871 0,'-18'-18'0,"36"36"0,-53-36 0,35 1 16,0-1-1,17 0-15,1 1 16,-1 17 0,19-18-1,17 18 1,0 0-1,-18 18 1,-17-18 0,-18 35-1,0 0 1,-18-17 0,0-18-1,18 18-15,-17-18 16,34 17 15,1-17-15,0 0-16,-1 18 0,54 0 15,35 17 1,-36 18 0,-70 17 15,-18-34-16,1-19-15,-18 18 16,-36-17 0,36-18-16</inkml:trace>
  <inkml:trace contextRef="#ctx0" brushRef="#br0" timeOffset="-184778.43">32914 11606 0,'18'0'0,"-36"0"0,36-17 15,-18-1-15,17 18 16,1-18-1,0 18 1,17 18 0,0 17-1,1 1 1,16 34 0,-16 18-1,-1-35 1,0-17-1,-17-19 1,0-17 0,-36 18 15,0 17-15,18 36 15,18 35-16,35-1 1,-18-52 0,-35-17-16,18-1 15,-1 18 1,-34-53 0</inkml:trace>
  <inkml:trace contextRef="#ctx0" brushRef="#br0" timeOffset="-147886.12">8961 12965 0,'0'-18'16,"0"36"-16,0-54 0,17-17 31,-17 18-15,18 17-16,-1 1 15,36-18 1,36 35 0,-19 17-1,-52 54 1,-89 52-1,-70 36 1,35 0 0,53-71-1,36-70-15,17 34 16,53 19 0,70-36 15,-17-17-16,-35-18-15,34 18 16,-69-1-16,52 18 16,-35 18-1,-89 36 1,1-19 0,18-52-16,-36 52 15,35 19 1,36-19-1,52 18 1,1-35 0,-36-35-16,53 52 15,36 36 1,-36-18 15,-88-35-15,0-17-16,-35-1 15,-89 35 1,-17-17 0,35 0-1,53-35 1,0-18 0,36 0-16</inkml:trace>
  <inkml:trace contextRef="#ctx0" brushRef="#br0" timeOffset="-146849.18">9172 11677 0,'0'0'15,"0"-18"-15,-17 18 16,-1-35 0,-17 17-1,-18 1 1,17 17-16,-34 0 16,-36 17-1,18 19 1,53 17-1,35-18 1,35 18 0,35 0 15,54-18-15,-18 0-1,-36 1 1,1-1-1,-71 18 1,-53 0 0,0-36-1,-53 36 1,18-35 0,35-36-1,0-17 1,36-18-1</inkml:trace>
  <inkml:trace contextRef="#ctx0" brushRef="#br0" timeOffset="-146153.08">9225 11836 0,'0'0'0,"0"-18"16,0 0-1,-17 18 1,17 18 0,17 17-1,18-17 1,1 0-16,-1-18 15,36 0 1,-19-36 0,-34 1-1,-18-18 17,-35 0-17,-36 36 1,36 17-1,0 17-15,-36 36 16,36-18 0,35 36-1,53 0 1,35-19 0,-17-34-1,52-18 1,0-88-1,-52-36 1,-36 19 0,-35-37 15,-17 37-15,-1 52-1,-17 70 1,17 54-1,18 35 1,53 0 0,35-1-1,-35-52 1,-35-35-16</inkml:trace>
  <inkml:trace contextRef="#ctx0" brushRef="#br0" timeOffset="-145969.42">9560 11730 0,'-17'-18'0,"34"36"16,-34-53-16,34 17 31,19 18-15,52-35-1,-18 35-15</inkml:trace>
  <inkml:trace contextRef="#ctx0" brushRef="#br0" timeOffset="-145401.15">9878 11501 0,'0'0'15,"-18"0"16,18 17-31,18 36 16,52 0 0,19 0 15,-1-18-15,18-17-1,-1-36 1,-69-17-1,-36 17-15,0-35 16,0 18-16,-18-18 16,-35 0-1,18 53 1,17 18 0,36 17-1,35-17 1,17-1-1,19-34 1,-37-18 15,-34 17-15,0 0 0,-1 36-1,-17 17 1,18 18-1,0-35-15,-18 17 16,17 0 0,1-17-1,-36-53 1,1 17-16</inkml:trace>
  <inkml:trace contextRef="#ctx0" brushRef="#br0" timeOffset="-145284.74">10336 11377 0,'-35'-35'0,"70"70"0,-140-141 15,87 89-15,-17-19 16,52 36 0,54 36 15,17-1-31</inkml:trace>
  <inkml:trace contextRef="#ctx0" brushRef="#br0" timeOffset="-144901.65">10760 11236 0,'0'-18'0,"0"36"0,0-53 0,0 17 15,-18 0 1,36 36 0,17 70-1,18 18 1,-18-35-1,36-1 1,-36-17 0,-35-88 31,-18 17-47,-35-17 15,-52-18 1,16 71-1,37 35 1,16 35 0,54-53-1,52 36 1,1-36 0</inkml:trace>
  <inkml:trace contextRef="#ctx0" brushRef="#br0" timeOffset="-143916.65">4710 13829 0,'0'-35'0,"0"70"0,0-106 15,0 36-15,0-18 16,-18-35 0,-35 53-1,18 35 1,-36 35 0,1 35-1,52 19 1,53-1-1,71 0 17,0-53-17,35 18 1,-53-17 0,-52-19-1,-36 1-15,0-1 16,-53 54-1,17 0 1,36-18 0,0-18-16,18 18 15,35 17 1,35 1 0,18 17-1,-18-35 1,-53-18-1,36 36 1,0 17 0,-54 35-1,-34 1 1,-1-36 0,0 53-1,1-53 1,17-35-1,0-35 1,17-18 0,1-35-1,-18-18 1</inkml:trace>
  <inkml:trace contextRef="#ctx0" brushRef="#br0" timeOffset="-142949.55">4145 12665 0,'0'0'16,"0"-18"-16,18 18 31,-36 0-31,1 0 15,-1 18 1,-35 17 0,18 0-16,-54 18 15,-16 18 1,34-36 0,1-17-1,52-18 1,0-36-1,1-52 1,52 0 0,18 53-1,-36 17-15,54 18 16,35 71 0,0 70-1,-36 35 1,-70-70 15,-17 17-15,-36-52-1,-18-53 1,1-54 0,34-17-1,19-70 1,87 0-1,71 34 1,53 1 0,-88 35-1,0-17 1,-106-19 0,-53 37-1,35 34 1,-34-35-16,-1 18 15,35 35 17,18 17-17,-18 54 1,18-18 0,18 53-1,17-18 1,1-35-1,-19-36-15,36 19 16,0-36 0</inkml:trace>
  <inkml:trace contextRef="#ctx0" brushRef="#br0" timeOffset="-142582.55">4780 12365 0,'0'0'0,"0"-18"0,0 1 0,-18 17 16,18-18-1,-17-17 1,-1 35 0,-17 0-1,17 17-15,-17 19 16,0-1-16,-18 35 15,0 54 1,35-1 0,54-34-1,34-37 1,54-34 0,34-36-1,-52-34 1,-71-1 15,-35 35-31,-17 18 0</inkml:trace>
  <inkml:trace contextRef="#ctx0" brushRef="#br0" timeOffset="-141677.45">6368 14252 0,'-18'-17'15,"0"17"1,18-18 0,-17 0-1,17 1 1,35-36 0,71-18-1,-18 1 1,-17 17-16,70-35 15,123-54 1,54-34 0,17-36-1,-141 71 1,-106 71-16,53-36 16,0 0-1,-70 35 16,-53 54-15,-1 17 0,-17-18 31,-17 1-16,-1 17-16,0 0 1,1 0 0,17-18-1</inkml:trace>
  <inkml:trace contextRef="#ctx0" brushRef="#br0" timeOffset="-141245.1">7955 12735 0,'-17'-17'16,"34"34"-16,-52-52 0,17 35 16,1-18-1,34 18 32,1 18-47,17-18 16,-17 0-16,52 18 15,89-36 1,-18 0 0,-35 18 15,-71 0-16,-35 18 1,0 17 0,-17 18-1,-36 35 1,17-17 0,-34 70-1,-1 0 1</inkml:trace>
  <inkml:trace contextRef="#ctx0" brushRef="#br0" timeOffset="-133077.22">9137 12453 0,'18'0'15,"-18"-18"32,17 18-47,1 0 32,-18-17-32,35 17 15,53-53 1,1 35-1,-37 1-15,125-54 16,-18 18 0,70-35-1,0 17 1,-35 18 15,-88 18-15,-71 18-16,54-1 15,16 0 1,-16 18 0,-54-17-1,-18 17-15,1 0 16,0 0-16,-18-18 31,-18 18 32</inkml:trace>
  <inkml:trace contextRef="#ctx0" brushRef="#br0" timeOffset="-129922.29">8608 15663 0</inkml:trace>
  <inkml:trace contextRef="#ctx0" brushRef="#br0" timeOffset="-127983.68">6244 16016 0,'18'0'16,"-1"0"0</inkml:trace>
  <inkml:trace contextRef="#ctx0" brushRef="#br0" timeOffset="-127416.7">7267 15875 0,'18'-18'31,"-1"18"1,1 0-17</inkml:trace>
  <inkml:trace contextRef="#ctx0" brushRef="#br0" timeOffset="-126080.38">5186 15875 0,'17'0'46,"-34"0"126,-1 0-156,1 0 0,-1 18-16,0-18 15,18 17 1,-17-17-1,34 0 95,1 0-79,0 0-15,-18-17-1,17 17 1,1 0 0,-1-18-1,1 18-15,0-18 16,70 1-1,-35-19 1,-18 19 0,-17 17-1,-1 0 17,-34 0-1,-1 0-16,18 17 1,-17-17-16</inkml:trace>
  <inkml:trace contextRef="#ctx0" brushRef="#br0" timeOffset="-124971.59">5080 16122 0,'-18'0'31</inkml:trace>
  <inkml:trace contextRef="#ctx0" brushRef="#br0" timeOffset="-120166.24">8537 14041 0,'-17'0'31,"17"17"-31,-18-17 0,0 0 16,1 0-1,-19 0 1,-17 18 0,36-18-16,-71 17 15,-53 36 1,-71-17-1,-70 17 1,-36 0 0,106-36-1,-17 18 1,123-17 0,71 0-1,35-1 48</inkml:trace>
  <inkml:trace contextRef="#ctx0" brushRef="#br0" timeOffset="-119720.83">7161 14093 0,'0'0'0,"-17"0"15,-1 0-15,18-17 16,0 34 31,-18-17-47,1 18 15,-18 0-15,-18 35 16,-53 17 0,18 1-1,52-36 1,36 0 0,36 1-1,52-19 1,53 19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09:23:55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8220 12136 0,'-18'-18'0,"0"18"16,54 18-16,-89-54 15,35 36-15,1-17 32,34 17-1,1 0-16,-1 0 1,54 0 0,-36 0-1,1 0-15,16-18 16,19 0 0,17 1-1,-17 17 1,-18-18 15,-36 18-31,36 0 16,18-18-1,35 1 1,-18-1 0,0 18-1,36-35 1,17 17-1,17 18 1,-34-17 0,-54 17-1,-34-18-15,17 18 16,17-18 0,1 18-1,-1 0 1,71-17 15,36-1-15,17 18-1,-71-18 1,-70 18-16,106 0 16,-71-17-1,53-1 1,0 1-1,-35-1 1,88 0 0,36-17-1,-1 17 1,-88 1 0,-71 17-16,54-18 15,70 0 1,0 1 15,35-1-15,-70 18-1,-88 0-15,87-18 16,36 1 0,0 17-1,-52-18 1,-72 18-16,54 0 15,105-17 1,0 17 0,-17-18-1,-71 18 1,-88 0-16,70-18 16,54 18-1,-1 0 1,53-17 15,-70 17-15,-71 0-16,89 0 15,87 17 1,-17-17 0,-70 18-1,-89-18-15,71 0 16,88 0-1,-1 0 1,1 0 0,-70 0-1,70-18 1,0 18 0,-36 0-1,19-17 16,-89 17-15,70 0 0,1 0-1,0 0 1,-71 0 0,123 17-1,1-17 1,17 0-1,-105 18 1,-107-18-16,71 0 16,-88 0-16,53 0 15,35 0 1,-17 0 0,-18 0-1,-71 0 1,71 18-1,17-18 1,-17 0 0,-35 0-1,-19 17-15</inkml:trace>
  <inkml:trace contextRef="#ctx0" brushRef="#br0" timeOffset="1484.98">9102 7197 0,'0'0'15,"0"-18"-15,0 0 0,0 1 31,0 34 16,17 54-31,1 35 0,0-53-16,17 88 15,18 88 1,17 36-1,-17 17 1,0-53 0,-35-123-16,17 141 15,53 123 1,-52-123 0,34 124-1,-52-89 16,-36-106-15,0-105 0,1-53-16</inkml:trace>
  <inkml:trace contextRef="#ctx0" brushRef="#br0" timeOffset="2819.4">8890 7108 0,'-18'-17'0,"36"34"0,-36-52 16,18 18-16,18-1 15,17 18 1,53-18 0,107 1 15,-37-1-16,-52 18-15,88-35 16,-70 35-16,123-36 16,158 1-1,54 0 1,-177 0 0,-123 35-16,123-36 15,-158 19-15,105-1 16,18-17-1,-124 0 1,-70 35 0,-18 0-1,-17 0 17,-18 17-1,18 1-31,-18-1 15,35 54 1,-17 52 0,-1 36-1,1-18 1,17 124 0,36 17-1,35 0 1,17 1-1,-35-89 1,36 105 0,-54-52-1,-52-17 17,-18-107-17,-35 18 1,-1-35-1,19-18 1,-19-52 0,19-1-1,17-18-15,-18 19 16,-17 17 0,0 0-1,-18-18 1,35-17-16,-70 17 15,-124 0 1,-70 18 0,-88-35-1,52-1 1,-211 19 15,-18-19-15,88 18-1,230-17 1,123 0-16,-35-1 16,-18 19-1,89-19 1,70 1 15,18-18-15</inkml:trace>
  <inkml:trace contextRef="#ctx0" brushRef="#br0" timeOffset="18005.36">9842 7373 0,'0'0'31,"-17"0"-31,17-18 31,0 1-15,0 34 31,0 1-47,0 35 15,0 18 1,0-36-16,0 53 15,0 35 1,17-34 0,-17-19 15,18-52-31,17-18 31,18-18-15,53-17-1,18 0 1,-71 17 0,-1-17-1,-34 35 1</inkml:trace>
  <inkml:trace contextRef="#ctx0" brushRef="#br0" timeOffset="18387.14">10442 7373 0,'-17'-18'0,"34"36"0,-52-53 16,35 52 46,0 1-62,0 70 16,0 36-1,0-36 1,0-53 0,0 36-16,0 17 15,0-53 1</inkml:trace>
  <inkml:trace contextRef="#ctx0" brushRef="#br0" timeOffset="19104">10636 7355 0,'18'0'15,"-36"0"-15,36-17 0,-18-1 16,18 0-16,-1 1 16,-17 34-1,0 36 1,0-17 0,0 52-1,0 35 1,0-34-1,0-19 1,0-52 0,-17-54 15,-1-52-15,18 18-1,-18 17-15,18-18 16,0 54-16,0-36 15,0 35 1,18 18 15,0 53-15,-1 0 0,36 35-1,0-17 1,0-18-1,-18-53 1,18-18 0,18-53-1,-18-70 1,-53-18 0,0 89-1,-53-1 1,0 89-1,17 53 1,19-36 0</inkml:trace>
  <inkml:trace contextRef="#ctx0" brushRef="#br0" timeOffset="19487.64">11271 7267 0,'0'-17'15,"0"34"-15,0-52 0,0 17 0,0-17 16,0 53 15,0 52-15,0 1-1,0-36-15,18 53 16,0 0 15,34-35-15,1-53 0,-17-35-1,-19 0-15,1-36 16,0 18-16,-18-35 15,0-35 1,-36 70 0,19 70-1</inkml:trace>
  <inkml:trace contextRef="#ctx0" brushRef="#br0" timeOffset="19821.29">11589 7285 0,'17'-35'16,"-34"70"-16,34-88 0,-17 35 16,0-17-16,18 17 15,0 1 1,-1 34-1,36 36 1,0 0 0,18 35-1,17-17 1,-35-36 0,-18-17-1,-35-36 1,-18 1-1</inkml:trace>
  <inkml:trace contextRef="#ctx0" brushRef="#br0" timeOffset="19990.37">11959 7232 0,'0'0'15,"0"-18"-15,0-35 0,-17 0 32,-1 53-1,18 18-31,-35 17 15,-36 89 1,-17 52 0,-18-17-1</inkml:trace>
  <inkml:trace contextRef="#ctx0" brushRef="#br0" timeOffset="23291.44">9966 9260 0,'0'0'0,"18"0"0,-18-17 31,0 34 16,0 1-47,0 0 15,0 17-15,0 18 16,0-18-16,0 71 16,17 35-1,1-70 1,-18-36 0,18 18-16,-1-36 15,-17 1-15</inkml:trace>
  <inkml:trace contextRef="#ctx0" brushRef="#br0" timeOffset="23875.69">9878 9208 0,'17'-18'0,"-34"36"0,52-54 16,-17 19-16,-1-1 16,1 18-16,53-35 15,-19 17-15,54-17 16,71-18 0,-19 0 15,-16 18-16,-90 35 1,-16 0 0,-36 35-1,17 18 1,-17 0 0,0-36-16,18 54 15,0 70 1,17 0-1,-17 0 1,-1-53 0,-17-35-16,18 0 15,-36 18 1,-35-36 15,-17-17-15,17-18-16,-141 0 15,70 0 1,-34 0 0,69 0-1,54 0 1</inkml:trace>
  <inkml:trace contextRef="#ctx0" brushRef="#br0" timeOffset="24393.25">11730 8925 0,'-18'0'0,"36"0"0,-36 18 32,18 0-32,-17 70 15,17 53 16,0-53-15,17-53-16,1 54 16,0-1-1,17-53 1</inkml:trace>
  <inkml:trace contextRef="#ctx0" brushRef="#br0" timeOffset="24893.58">11624 9084 0,'0'0'0,"-18"-35"16,1-1-16,17 19 0,-18-36 15,36 0 1,52 0 15,54 0-15,-18 18-1,-36 17-15,36-17 16,70 17 0,-52 1-1,-36 17 1,-53 0 0,1 17-1,-19 19 1,-17-1-1,18 53 1,-18 0 0,0 53-1,18 1 17,17-1-17,-18-88 1,-17 17-1,-17-35 1,-71-17 0,-89-18-1,18 18 1,1-1-16</inkml:trace>
  <inkml:trace contextRef="#ctx0" brushRef="#br0" timeOffset="27563.16">13582 11853 0,'-18'0'16,"36"0"-16,-36-17 0,18-1 15,18 36 17,-18 17-17,18 71 1,-18 0 0,17-36-16,-17 54 15,0-71-15,0 35 16,0 0-1,18-53 1,-18-52 0,-18-54-1,1-17 1,17-53 0,0 53-1,0 52 1,17 19-1,1 17-15,35 35 16,17 35 15,1 19-15,-36-36 0,-17 17-1,-18-17 1</inkml:trace>
  <inkml:trace contextRef="#ctx0" brushRef="#br0" timeOffset="28347.26">14093 12047 0,'0'-17'0,"0"34"0,0-52 16,0 17-1,0 1 1,0 34 0,-17 1-1,17 0 1,-35 52 0,35 36-1,0-35 1,0-54-16,35 36 15,-18-35-15,36-18 16,36-18 0,-19-52-1,-52-1 1,-36-52 0,-52 52-1,-19 71 1,19 35-1,17 54 1,71-1 0,70-71 15,71-34-15,-36-36-1,18-35 1,-70-18-1,-71 18 1,-36 35 0,-17 35-1,18 18-15,-18 18 16,-35 52 0,53-17-1,88 18 1,17-18-1,71 17 17,18-17-17,-35 0 1,-107-18 0,-52 1-1,-71-1 1,-35-35-1,70-18 1,71 1-16</inkml:trace>
  <inkml:trace contextRef="#ctx0" brushRef="#br0" timeOffset="28532.43">14922 11871 0,'0'0'0,"0"-18"0,0 36 47,0 17-31,0 53-1,0-52-15,0 87 16,36 54 0,17-19-1</inkml:trace>
  <inkml:trace contextRef="#ctx0" brushRef="#br0" timeOffset="28698.74">14799 12330 0,'0'0'0,"-35"-36"0,-1 1 16,-16-36 0,69 19-1,71 16 1,-35 19-1</inkml:trace>
  <inkml:trace contextRef="#ctx0" brushRef="#br0" timeOffset="36959.37">9631 10989 0,'0'0'0,"17"-18"32,1 18-1,-18-17-31,35-1 16,18 0-1,0 1 1,-35 17-1,52-18 1,-17 1-16,36-1 16,34 0-1,0-17 1,-52 35 0,-53-18-16,35 1 15,0-1 1,-36 18-1,-17 18 1</inkml:trace>
  <inkml:trace contextRef="#ctx0" brushRef="#br0" timeOffset="37491.04">9613 11024 0,'0'18'47,"0"0"-47,18-18 16,-18 35-16,0-18 0,17 89 15,1-17 17,-18-37-32,35 90 15,1-72 1,17 1 0,-1-54-1,-16-17 1,-1 0-16,18-35 15,53 0 1,0-1 0,-71 36-16</inkml:trace>
  <inkml:trace contextRef="#ctx0" brushRef="#br0" timeOffset="37891.18">10478 10848 0,'0'-18'0,"0"36"0,0-53 16,0-1-16,0 19 15,-18 17 1,18 35-16,0-17 15,0 52 1,0 89 0,18 0-1,34-18 1,-16-53 0</inkml:trace>
  <inkml:trace contextRef="#ctx0" brushRef="#br0" timeOffset="38609.47">9701 11271 0,'0'-17'0,"0"-1"15,0 53-15,18-88 0,-18 36 16,18-19 0,-1 36-1,-17 18 1,18 17-1,-18-17-15,18 35 16,17 35 0,0-17-1,-35-54 1,18-17-16,-18 18 31,0-36-31,-18-52 31,0-18-15,18 17 0,-17 0-1,17 54 1,17-1 0,19 53-1,-1 1 1,18 17-1,0-18 1,-18 0 0,-17-35-1,-1-17 1,-17-54 0,18-35 15,-36 0-16,18 71 1,-17 35 0,-1 35-16</inkml:trace>
  <inkml:trace contextRef="#ctx0" brushRef="#br0" timeOffset="38911.03">10213 11060 0,'0'-18'0,"0"36"0,0-54 16,0 19-16,0-1 0,18-35 16,-18 71 15,0-1-16,0 54 1,-18 70 0,0-35-1,1-53-15,17 53 16,-18-71-16,18 35 16,0-34-1</inkml:trace>
  <inkml:trace contextRef="#ctx0" brushRef="#br0" timeOffset="39426.68">10213 11218 0,'0'0'15,"0"-17"1,18 17-16,-1 35 31,1-17-15,-18-1-16,17 19 15,1-1 1,0 0 0,-18-17-1,0-36 1,17-17-1,1-18 1,-18-18 0,18 36-1,-18 70 17,17 18-17,1 0 16,0-35-15,-1-18-16,1 0 16,0-18-1,-18-35 1,-18 18 0,0 35-1,1 0-15,-1 0 0</inkml:trace>
  <inkml:trace contextRef="#ctx0" brushRef="#br0" timeOffset="40279.85">8819 11659 0,'-17'0'16,"34"0"-16,-52 0 0,18 0 15,-1 0 1,0 0-16,36-17 15,52-36 1,36 0 0,-35 35-16,123-70 31,-88 35-15,-18 0-16</inkml:trace>
  <inkml:trace contextRef="#ctx0" brushRef="#br0" timeOffset="40678.58">8802 11289 0,'0'-18'15,"0"36"-15,0-53 0,0 17 0,17-35 16,-17-18-1,0 54 1,18 17 0,0 17-1,70 19 1,-18-19 15,-17-17-31,53 18 16,-53-18-16,53 0 15,-18 18 1,-105 17 0,-36 36-1,0-19 1,-18 19 0,18 0-1,36-54-15</inkml:trace>
  <inkml:trace contextRef="#ctx0" brushRef="#br0" timeOffset="42162.85">7514 11412 0,'0'-17'15,"18"-1"1,-18 0-16,17 18 31,-17 18 16,0 0-47,18-1 16,-18 36-1,35 18 1,18-1 15,-35-52-31,17 17 16,-17-17 0,-18 0-1,-18-18 1,-35-36-1,0-34 1,0 17 0,1-35-1,34-18 1,53 35 0,0 36-1,-17 17-15,17-17 16,36 17-1,-1 36 1,-34 35 15,-36 0-15,-18-18-16,-17 36 16,-71 17-1,35-35 1,36-18-1,53-53 17,-1 18-32,36-17 15,36-1 1,-37 18 0,-34 0-16</inkml:trace>
  <inkml:trace contextRef="#ctx0" brushRef="#br0" timeOffset="43163.35">7902 11448 0,'-17'0'0,"17"-18"16,-18 18-16,0 0 15,18-18 1,53 18 15,-17 0-15,34 0-1,-52 0-15,35-17 16,-36 17-16,1-36 16,-36 1-1,-17 0 1,0 17-1,-1 36 17,19 0-32,-1-1 15,1 36 1,34 0 0,36 0-1,-18-35 1,54-18-1,-1-18 1,-35-35 0,-18 0-1,-35 18-15,-18-18 16,-17 18 0,-18 35-1,0 35 1,36 0-1,17 18 17,35-18-17,18-35 1,-18 0 0,-17 0-16,17-17 15,0-1 1,-17 0-1,-18 36 1,0 0-16,17-1 16,1 36-1,53-17 1,17-36 0,-18-36-1,-34 19-15,17-36 16,-18-71-1,-106-35 1,-35 18 15,36 53-15,52 71-16,-17-1 16,35 88-1,18 54 1,17-18-1,53 35 1,18-35 0,-35-36-1,-36-17 1,-18-53 0</inkml:trace>
  <inkml:trace contextRef="#ctx0" brushRef="#br0" timeOffset="56095.11">11889 10619 0,'17'-18'16,"1"0"-1,0 1 16,-18 34-15,0 1-16,0 53 16,0 17-1,0-35 1,0 70 0,17 53-1,18-17 1,1-71-1,-19-70 1</inkml:trace>
  <inkml:trace contextRef="#ctx0" brushRef="#br0" timeOffset="56862.25">11624 10619 0,'0'-18'16,"18"18"-16,-1-18 15,1 18 1,88-17 0,17-19-1,-17 1 1,-35 18-16,52-19 16,89-34-1,-18 17 1,0 0-1,-106 35 1,-17 1 0,-36-1 15,-35 36 0,0-1-15,0 18-1,18 18 1,-18-17 0,17-1-16,-17 36 15,0-36-15,18 71 16,-18 70 0,35 0-1,0-35 1,-17-88-1,17 0 1,-35-35 15,-17 0-15,-89-18 0,-18 0-1,-105 0 1,-18 35-1,35 0 1,107-17 0,16 17-1</inkml:trace>
  <inkml:trace contextRef="#ctx0" brushRef="#br0" timeOffset="57695.28">12153 10636 0,'0'-17'15,"0"34"110,18-17-109,-18 18 0,0 0 30</inkml:trace>
  <inkml:trace contextRef="#ctx0" brushRef="#br0" timeOffset="60600.48">12100 10654 0,'18'0'78,"-18"18"-78,0-1 15,0 1 1,0 17-16,18 18 16,-18-35-16,0 52 15,17-35-15,-17 36 16,0 0 0,18-36-1,-18-18 16,0-34-15,-18-36 0,1-35-1,-19-18 1,36 35 0,-17 54-16,17-19 15,-18 1 1,18 18-1,0-1 1,18 18 0,-1 18-1,19-1 1,-1 36 0,18 18 15,-36-54-16,19 19 1,-19-36 0,19-36-1,-36 1 1,0-36 0,-18 19-1,0 16 1,1 36-1,-1 18 17</inkml:trace>
  <inkml:trace contextRef="#ctx0" brushRef="#br0" timeOffset="64620.45">12312 10636 0,'-18'0'0,"36"0"0,-53 0 16,-1 18-16,-34-18 16,-18 18-1,52-1 1,19-17-16,-19 18 15,19 35 1,17-18 15,35 18-15,0-18 0,-17-35-16,35 18 15,35-18 1,18 0-1,-18 17 1,-53 1 0,-35 0-16,-17 17 15,-36 36 1,-18-36 0,36 0-16,-18-17 15,-35 17 1,17-35-1,36-18 1,35 1 15,0-1-31,0 0 0</inkml:trace>
  <inkml:trace contextRef="#ctx0" brushRef="#br0" timeOffset="65004.9">12524 10742 0,'0'-18'16,"0"36"-16,0-53 16,-18 35-16,0 0 15,-17 35 1,0 0-1,35 1-15,-36 17 16,36 52 15,18-52-15,35-17 0,18-36-1,-36-36 1,-17 19-16,-1-36 15,-34-35 1,-19-1 0,1 72-1,17-1-15</inkml:trace>
  <inkml:trace contextRef="#ctx0" brushRef="#br0" timeOffset="65388.45">12718 10689 0,'0'0'0,"0"-17"0,0-1 16,17 36 15,1 34-16,0-16-15,34 70 16,-16-36 0,-1 1-1,0-36 1,-35-53 0,-35 1-1,17-19-15,-17-34 16,-18-54-1,18-17 17,17 71-17,18 52 1,18 0-16</inkml:trace>
  <inkml:trace contextRef="#ctx0" brushRef="#br0" timeOffset="65571.69">12682 10777 0,'18'-17'0,"0"17"15,-54 17-15,89-52 0,35-18 16,-52 36-1</inkml:trace>
  <inkml:trace contextRef="#ctx0" brushRef="#br0" timeOffset="65788.81">13018 10478 0,'0'0'0,"0"17"31,0 18-15,35 1 0,0 34-1,-17-34-15,35 52 16,-18-53-16,35 36 16,-34-19-1</inkml:trace>
  <inkml:trace contextRef="#ctx0" brushRef="#br0" timeOffset="65972.85">13000 10724 0,'-18'0'0,"36"0"16,-36-17-16,36 17 15,52 0 1,19-18 0</inkml:trace>
  <inkml:trace contextRef="#ctx0" brushRef="#br0" timeOffset="67475.22">13300 10601 0,'0'-18'15,"0"36"-15,0-18 16,17 18 0,-17-1-1,53 36 1,-17-35-1,-19-1-15,18 1 16,1 0 0,-19-36-1,1-17 1,0-18 0,-1 35-16,-17-35 15,18 0 1,-18 36 15,0 52-15,0 36-1,18-36 1,17 18 0,35-18-1,-34-35 1,34-18-1,-34-34 1,-1-37 0,-35 36-1,0 36 1,0 34 0,0 36-1,17-17 1,36-19 15,-17-34-15,-19 17-16,19-36 15,-1 1 1,-18-18 0,-34 36-1,17-1-15,-18 18 16,-35 18-1,18 17 1,0 18 0,35-18-1,0 18 1,35-18 0,0-17-1,18-36 16,-35-17-15,-1 17-16,19 1 16,-19-19-1,1 36 1,-18 18 0,18 17-1,17-17 1,18 0-1,17-36 1,-52 0 0,0-35-1,-89-35 1,-17 0 0,35 35-1,0 0 1,71 35-1,52 18 17,1 18-17,52 17 1,-34 36 0,-54 0-1,-35-1 1,0-17-1,0 0 1,35-18 0,18-35-1,0-17 1,-18-1-16,18-35 16,0-18-1,-53-34 1,-18 16 15,1 72-15,-36 34-1,0 36 1,18 18 0,35-18-1,53 35 1,-36-70-16,36 17 15,35 18 1,-70-36-16</inkml:trace>
  <inkml:trace contextRef="#ctx0" brushRef="#br0" timeOffset="80354.67">17798 6862 0,'0'0'0,"0"-18"0,0-53 31,0 54-31,0-1 16,0 0 0,0 54 15,17 34-15,1 18-1,-18-35-15,18 106 16,-18 123-1,0 106 1,0 36 0,17-142-1,1-141-15,17 124 16,36 105 0,-18-52-1,0-36 16,-53-141-31,0-53 16</inkml:trace>
  <inkml:trace contextRef="#ctx0" brushRef="#br0" timeOffset="81274.7">17709 6579 0,'0'0'15,"0"-17"-15,18 17 0,-18-18 16,71-17-1,-1-1 1,1 19-16,88-36 16,176-35-1,106 0 1,-124 52 0,-158 1-16,141-18 15,88 0 1,-106 18 15,-106 0-15,-123 35-1,-35 0-15,17 0 16,1 35 0,-1 18-1,0-36-15,0 54 16,-35-36-16,36 53 15,-19 89 1,1 70 0,-18 106-1,18-89 1,34 195 0,19 35-1,17 0 1,-35-212-1,-35-141 1,17 71 0,-35-1-1,-53-105 1,-53-88 0,-17-54-1,52 19-15,-123-19 16,-141-16-1,-35 34 1,123 36 0,123-1-16,-87 18 15,-54 18 1,18 0 0</inkml:trace>
  <inkml:trace contextRef="#ctx0" brushRef="#br0" timeOffset="82624.72">18221 7020 0,'0'0'0,"0"-17"0,-18-1 15,18 0 1,-17 18-16,-1 36 31,0 69-15,18 54-1,-17-71 1,17-35-16,17 18 16,-17-36-16,18 0 15,0-17 1,-1-53 15,1-18-15,-18 0-16,35-35 15,1-71 1,-19 53 0,1 71-1,-1 70 1,-17 0-16,0 36 15,36 70 1,17-53 0,17-70-1,-35-18-15,54-18 16,16-88 0,-34-35-1,-53-17 16,-36 34-15,0 89 0,1 35-1,-1 18-15</inkml:trace>
  <inkml:trace contextRef="#ctx0" brushRef="#br0" timeOffset="82907.39">19138 7056 0,'18'0'0,"-36"0"0,53-18 0,-35 0 15,18 1-15,0 17 31,-18 17-15,-18 54-16,0 17 31,18-53-31,-17 53 16,17 1 0,17-89-16</inkml:trace>
  <inkml:trace contextRef="#ctx0" brushRef="#br0" timeOffset="83040.98">19015 6773 0,'-18'-88'31,"36"176"-31,-18-176 16,17 88-16,1 18 15</inkml:trace>
  <inkml:trace contextRef="#ctx0" brushRef="#br0" timeOffset="84742.96">19244 7056 0,'0'-18'15,"0"36"-15,18-36 0,-18 0 0,17 1 16,-17-1-16,18 0 15,-18 1 1,0 34 15,18 19-15,-18-19-16,0 19 16,17 16-1,1-34 16,17-36 1,0-34-17,-17 16 1,0 19 0,-18 34-1,17 19 1,1-1-1,17 0 1,-17-17 0,0-18-16,17-18 15,18-17 1,-18-18 0,0 0-1,-17-18 16,-18 54-31,0-54 16,18-17 0,-18 35-1,0 18 1,0 53 15,17 34-15,-17 37-1,18-1 1,-18-53-16,0 53 16,0-52-16,17 34 15,1-35 1,-18-52 15,0-19-15,18-16-1,-18-54 1,-36 35 0,-16 71-1,-1 18 1,-18 70 0,36-17-1,35-1 1,53-35-1,-36-17-15,72-18 16,34-18 0,-17-70-1,-53-18 1,-36 36 0,-17 35-1,0-1 1,-17 19-1,-19 34 1,1 19 0,18-19-16,-1 18 15,0 54 1,71-19 0,18-35-1,-1-35 1,-52-17-16,35-18 15,-35-54 1,-36 1 0,0 35-1,1 36 1,-1 34 0,18 1 15,35 0-16,1-1 1,16 1 0,1-1-1,-17 36 1,-36 18 0,0-18-1,0 17 1,17-34-1,19-19 1,-19-34 0,1-1-16,17-17 15,-17 17 1,-1-17-16,1 0 31,-18 17-15,0 53-1,0 18 1,0 18 0,53-18-1,-18-18 1,-17-35-16,35 0 16,0-53-1,-36-53 1,-34-17-1,-19 70 1,19 53-16,-36 0 16,18 17-16</inkml:trace>
  <inkml:trace contextRef="#ctx0" brushRef="#br0" timeOffset="85577.09">19544 10160 0,'-35'0'31,"35"18"-31,-18-1 0,18 36 16,-18 18 0,18-18-16,-17 35 15,17-35 1,0 53-16,0 52 31,17-17-15,19-70-1,-19-53-15</inkml:trace>
  <inkml:trace contextRef="#ctx0" brushRef="#br0" timeOffset="86377.99">19297 10301 0,'-18'0'0,"18"-18"16,-17 18-16,17-17 15,35-1 17,18 1-17,17-1 1,-17 18-16,53-35 15,106-1 1,52-34 0,1 17-1,-124 0 1,18 18 0,-53-1-1,-36 19 1,-52-1-1,17 18 1,-17-35 0,17 35 15,-35-18-15,18 18-1,-18 18-15,0-1 16,0 36-1,-18 18 1,0 35 0,1-18-1,-1 53 1,1 18 0,17 17-1,0-52 1,-18-71-16,18 52 15,0 1 1,-18-70 0,-35-54 15,-17 0-31,-71-35 31,-71 36-15,-53 17-1,89 17 1,105 1-16,-87 0 16,-1 17-1,124-17-15</inkml:trace>
  <inkml:trace contextRef="#ctx0" brushRef="#br0" timeOffset="120800.28">10971 8290 0,'-17'0'16,"-1"0"-1,18 18-15,-18-18 16,18 18 0,18-18 15,0 17-15,-1-17-1,19 18-15,17-1 16,-36-17-1,1 0 1,-1-35 0,-34 0-1,-36-18 1,18 35 0,17 18-16,0-17 15,18 52 1</inkml:trace>
  <inkml:trace contextRef="#ctx0" brushRef="#br0" timeOffset="123735.43">18821 8114 0,'0'-18'16,"0"1"-1,-18 17 1,0 0 15,18-18-15,-17 18-1,-1 0 1,0 0-16,18 18 16,-35-1-1,0 19 1,35-19-16,-35 1 15,35 35 1,35-36 0,0 19-1,18-36 1,0-18 15,0-17-15,-18-18-1,-35 0 1,-17 18 0,-36 17-1</inkml:trace>
  <inkml:trace contextRef="#ctx0" brushRef="#br0" timeOffset="142089.15">12030 10142 0,'-18'0'0,"0"-17"32,18-1-17,18 36 32,0-1-31,-1 1-1,1 0 1,0-1-16,17 36 16,-17-35-16,17 35 15,35 35 1,19 18-1,16 0 1,-16-36 0,16 54-1,1-54 1,-35 1 0,-18-54-1,-18 19 1,0-1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09:28:25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13406 11289 0,'0'0'16,"-18"0"-16,0 0 16,1 0-1,-1 0 1,-17 0 0,17 18-1,-35 17 1,18-18-16,-106 89 15,-53 35 1,35-35 0,0 35-1,89-52 1,-1-37 0,71-16-1</inkml:trace>
  <inkml:trace contextRef="#ctx0" brushRef="#br0" timeOffset="5323">16563 10583 0,'0'-70'31,"0"140"-31,0-158 16,0 71 0,18 17-1,-18 17-15,0 1 16,17 52-1,-17 71 1,18 53 0,-1-17-1,19 87 1,-1 54 15,18 17-15,-35-123-1,-1-106-15,1 52 16,0-17 0,-18-123-1</inkml:trace>
  <inkml:trace contextRef="#ctx0" brushRef="#br0" timeOffset="7523.25">16104 10530 0,'0'-17'0,"36"-1"32,-19 18-32,71-35 15,1 17 1,-54 18 0,71-17-1,-53 17-15,70-18 16,89 0-1,52 1 1,54-19 0,-124 19-1,123-19 1,1 1 0,35-18-1,17 18 1,-141 0-1,-105 17-15,105-17 16,124-18 0,-106 35-1,106-35 17,-36 0-17,-35 0 1,36 1-1,-89 34 1,124-35 0,0 0-1,17 0 1,-105 36 0,-142-1-16,124-17 15,124 17 1,17-17-1,17-1 1,-158 1 0,53 0-1,-71 0 17,-52-1-17,-71 36 1,-71-17-16,53 17 15,36-18 1,-19 18 0,-34 0-1,-53 0 1,-18 18 15,0-1-31,-18 19 16,-17 34-1,17-17 1,-17 71 0,35 52-1,0 53 17,17 1-17,-17-54 1,0 124-1,0 0 1,0-36 0,18-105-1,-18-88-15,35 34 16,1 54 0,-1-71-1,18-35 16,-53-35-31,-71-18 32,1-18-17,34 18 1,-69 0 0,34 0-16,-70 0 15,-88 18 1,-54 0-1,-52 34 1,53-34 0,-124 35-1,18 18 1,53-19 0,-35 19-1,105-18 1,-141 0-1,265-18 1,-123 0-16,-71 36 31,158-36-15,-105 18 0,-18-18-1,-35-17 1,0 0-1,141-18 1,-53 17 0,0-17-1,-18 18 1,107-18 0,-72 18-1,36-18 1,18 17-1,17-17 17,71 0-32,-53 18 31,17-18-15,19 18-1,16-18 1,54 0-16,-53 0 15,-18 0 1,53 0 0,35 0-1,1 0 17,-18 0-17,17 17 1,0-17-1,18 18 1,-17-18 15,-1 0-15,0 17 0,1-17-16,-1 0 15,0 0 1,18-17-16</inkml:trace>
  <inkml:trace contextRef="#ctx0" brushRef="#br0" timeOffset="10793.92">26741 10037 0,'0'0'0,"0"17"31,17 1-15,-17-1-16,0 1 16,18 35-1,-18 53 1,0 0 0,0-36-1,0-34-15,17 16 16,19 1-1,-36-35 1,0-36 0,-18-35-1,-35-52 1,18-37 0,-18 1 15,0 18-16,18 52-15,17-17 32,36 35-17,52 0 1,1 53 0,-36 0-16,53 18 15,36 52 1,-54 19-1,-87 17 1,-36-54 0,18-16-16,-54 17 15,-52 0 1,53-36 0,53-17 15,35-35 0,17 35-31,19-18 16,52 18-1,-18 0 1,-34 0-16,34 36 16,36 34-1,-35 1 1,-54-36-1,-17-17-15,0 17 16</inkml:trace>
  <inkml:trace contextRef="#ctx0" brushRef="#br0" timeOffset="11311.28">27376 9842 0,'0'0'16,"17"-17"-16,-17-1 15,0 1 1,18 34 0,-1 36-1,-17 18 1,0-36-16,-17 71 15,-18 17 1,17-52 0,0-36-1,1-88 17,17-70-17,0-36 16,0 53-15,0 71-16,17 0 16,1 35-1,35 70 1,0 71 0,0-35-1,17 35 1,1-35-1,-36-53 1,-17-53 0</inkml:trace>
  <inkml:trace contextRef="#ctx0" brushRef="#br0" timeOffset="11494">27305 10160 0,'-35'0'15,"70"0"-15,-88-18 0,35 18 16,1 0 0,87-35-1,71 0 1,53-18 0,-123 35-16</inkml:trace>
  <inkml:trace contextRef="#ctx0" brushRef="#br0" timeOffset="12144.96">27746 9772 0,'0'0'0,"-18"0"16,18-18 0,18 18-1,0 53 1,17 53 15,0-18-15,-17-35-16,17 35 15,-35-52-15,18 17 16,-18-1 0,-18-34-1,0-53 1,1-36-1,-1-105 1,-17-1 0,17 54-1,18 88 1,18 70 15,35 36-15,17 17-1,19 0 1,-54-53 0,18 1-1,-36-54 1,1-70 0,17-18-1,-35 35-15,18-35 16,0-17-1,-18 88 1,0 105 0,35 71-1,-17-17 1,52 70 15,1-35-15,-54-106-16</inkml:trace>
  <inkml:trace contextRef="#ctx0" brushRef="#br0" timeOffset="14731.71">16845 14834 0,'-17'-17'15,"34"34"-15,-52-34 16,17 17-16,36 0 16,0 0-1,34-18 1,90 0-1,122-35 1,-35 18 0,-87 0-1,157-18 1,248-70 0,88-1-1,53 1 1,-229 52-1,176-52 1,-53 17 0,-18 0-1,36-18 1,-159 54 0,264-54-1,1 1 1,-124 17-1,-282 36 1,18 17 0,-107 17 15,-87 36-15,-19 18-1,-52 0 1,-17-1-1,-54 1 17,0-18-17,18 18-15,0-1 16,0 1 0,18-1-1,0 36 1,-18 0-1,0 35 1,0 89 0,17 52 15,1-35-15,-18-88-16,35 106 15,0 140 1,-17-34-1,17-36 1,1-123 0,17 35-1,17-71 1,-35-52 0,-70-53-1,-71-18 1,-176-18-1,-141 0 1,-71 36 15,159 17-15,158-17-16,-175 35 16,-248 53-1,-53 17 1,-35-35-1,230-17 1,228-53-16,-175 17 16,-160 18-1,54-36 1,193 1 0,159-18-16,-123 18 15,-159 17 1,36 18-1,52 0 1,176-36 15,-34 19-15,34-19 0,19-17-1,-1 0 1,71 0-1,-1-35 1,37 0 0,34-53-1,18 35 1,-18-53 0,-17 18-1,-36-36 1,-17-35-1,53 18 1,0-106 0,17-17 15,18 52-15,0 89-1,0 70-15,0-53 16,0-18-1,-18 1 1,-34 35 0,34 52-1,18 54 1,0 0-16</inkml:trace>
  <inkml:trace contextRef="#ctx0" brushRef="#br0" timeOffset="15498.42">27411 14041 0,'17'-18'16,"-34"36"-16,52-54 0,-17 1 16,-1 17-1,1 18-15,0 71 31,-1 88-15,1 17 0,17-52-1,-17-54-15,17 18 16,0-17 0,-17-71-16</inkml:trace>
  <inkml:trace contextRef="#ctx0" brushRef="#br0" timeOffset="15849.42">27323 14041 0,'0'0'16,"-18"-18"-16,18 0 15,18 1 1,35-1-1,17 18 1,-35-18-16,71 18 16,-53 0-16,71 0 15,52 53 1,-70 35 0,-71 54-1,-53-37 1,-70 72-1,-35-71 17,-18-53-17,52-53 1,54 0-16</inkml:trace>
  <inkml:trace contextRef="#ctx0" brushRef="#br0" timeOffset="16149.34">28046 14164 0,'0'-18'15,"0"36"-15,17-53 0,-17 17 16,0 0-16,18 1 0,0 34 31,-18 1-15,0 35-1,0-18-15,17 54 16,-17 87 0,18-53-1,0-52 1,-18-53-16</inkml:trace>
  <inkml:trace contextRef="#ctx0" brushRef="#br0" timeOffset="16616.75">28769 14129 0,'0'-18'0,"0"36"0,0-71 15,0 35-15,0-17 16,0 0 0,18-1-1,-54 19 1,-52 34 0,0 1-1,-53 53 1,70-19-1,54 1 1,105-17 0,-18-1-1,107 0 1,17 18 0,-71 0-1,-105-18 1,-18-17-1,-35 17 1,-124 18 0,0-18-1,36-17 1,70-18 0,53-18-16,0 1 0</inkml:trace>
  <inkml:trace contextRef="#ctx0" brushRef="#br0" timeOffset="16868.2">29104 13917 0,'0'0'0,"18"-18"0,-18 1 16,17-1-16,-17 1 0,18-19 15,0 36 1,-1 53-1,1 0 1,-18 0 0,0 35-1,18 36 1,-1-36 0,19-53-1</inkml:trace>
  <inkml:trace contextRef="#ctx0" brushRef="#br0" timeOffset="17187.14">29510 13988 0,'35'-36'0,"-70"72"0,105-160 15,-70 107-15,18-19 16,-53 19 0,-18 52-1,-53 18 1,18 17 15,35-34-15,35-19-16,1 19 15,17-19-15,17 18 16,36 1 0,53-1-1,-35 0 1,-18-17-16,17 17 15,36 36 1,-71-18 0</inkml:trace>
  <inkml:trace contextRef="#ctx0" brushRef="#br0" timeOffset="46966.56">4039 8449 0,'-17'-18'15,"34"36"-15,-52-36 0,17 1 16,18-1-16,-17 18 16,17-18-16,-18 1 15,18 34 32,0 1-47,0 35 16,18 88-1,-18 53 17,17-53-17,-17-70-15,18 105 16,35 106 0,-18 18-1,18-35 1,-18-142-1,-17-70-15,0 18 16,17-36 0,-35-70-1</inkml:trace>
  <inkml:trace contextRef="#ctx0" brushRef="#br0" timeOffset="48872.1">3792 8361 0,'-17'-18'15,"17"1"1,17 17 15,1-18-15,17 18-1,-17-18-15,35 1 16,-36 17-16,54-18 16,70-17-1,18 17 1,-36 18-1,-52-18-15,70 18 16,88-35 0,18 18-1,0-19 1,-53 19 0,-106-1-1,124-17-15,106-1 31,-36 1-15,0 0 0,-106 17-1,124-17 1,18 0 0,-18-18-1,-124 17 1,-88 19-16,71-1 15,-71 1-15,71-1 16,106-35 0,34 0-1,-87 18 1,88-18 0,-18 0-1,-17 18 16,-36-18-15,-88 35 0,88-17-1,18-18 1,0 18 0,-88 17-1,-88 0-15,70 1 16,70-19-1,-52 19 1,-71-1 0,-70 1-1,0 17 1,-1-18 0,1 0 15,17 18-16,0-17 1,18-1 0,0 18-1,-17 0 1,-1 0 0,0 0-1,0-18 1,18 18-1,0-17 1,-35 17 0,0 0-1,17 0 1,-18 0 0,1 0-1,0 0 16,17-18-15,-17 18 0,-1 0-1,1 0-15,35 0 16,0 0 0,-18-18-1,0 18 1,-17 0-1,0 0 1,-1 0 0,1 0-1,0 0 1,-1 0 0,1 0-1</inkml:trace>
  <inkml:trace contextRef="#ctx0" brushRef="#br0" timeOffset="49636.23">12629 6879 0,'18'0'16,"0"0"0,17 0-16,18-17 15,53 17 1,-53 0 0,70-18-1,-52 18-15,52-18 16,36 1-1,-53-1 1,-71 18 0,-17 0-1,-36 0 17,0 18-17</inkml:trace>
  <inkml:trace contextRef="#ctx0" brushRef="#br0" timeOffset="50303.84">13406 6826 0,'0'-17'16,"0"34"31,0 1-16,17 0-31,-17-1 0,18 1 15,-18-1-15,35 72 16,-17-19 0,-1-35-16,1 71 15,0 35 1,17 18 15,-17 0-15,-18-71-1,0-35-15,0 53 16,0 53 0,0-18-1,0-35 1,17-71-16,-17 53 16,18 35-1,-1 1 1,-17-18-1,18-36 1,-18-34-16,0 34 16,0 36-1,0-35 17,0-18-17,0-36 1,18 36-1,-18-35 1,-18-18-16</inkml:trace>
  <inkml:trace contextRef="#ctx0" brushRef="#br0" timeOffset="52073.14">4022 10689 0,'17'-17'31,"1"-1"-31,0 18 0,17-18 16,18 1-1,0-1 1,-18 0 0,88 1-1,1-19 1,105-16-1,18-19 1,53 18 0,-53 0-1,-124 35-15,142-17 16,123-35 0,-35 17-1,-124 0 1,-105 35-16,105-35 15,124-17 1,-36-19 15,1 19-15,-89 17 0,141-35-1,19 35 1,-1-18-1,-18 18 1,-105 18 0,105-18-1,-35 0 1,-17 0 0,-19 18-1,-104 18 1,-107-1-16,88 18 15,89-18 17,-1 1-17,-70-1 1,-106 18-16,89-18 16,52 18-1,-88-17 1,-105 17-1,-36-18-15,-18 18 16,-53 0 0,18 18-1</inkml:trace>
  <inkml:trace contextRef="#ctx0" brushRef="#br0" timeOffset="53057.57">7567 10460 0,'0'0'0,"18"-18"15,-1 1 1,1 17 0,-18 17 30,0 1-46,0 35 16,0-18 0,18 36-1,-1 70 1,19 0 0,-1-35-1,-18-53 1,1-53-16,-18 17 15,0 1 1,-18-36-16</inkml:trace>
  <inkml:trace contextRef="#ctx0" brushRef="#br0" timeOffset="53758.27">7408 10495 0,'18'-17'15,"-18"-1"1,0 0 15,18 18-15,-1-17-1,19-1 1,-1 18-16,18-18 16,35 1-1,18 17 1,0 0-1,-18 35 1,-35 0 0,17 36-1,-34 17 1,-36 18 0,-36-36-1,-34 19 1,-18-1-1,-1-53 1,19-17 15,52-18-31,-52 0 16,52 0-16,-35 0 16,0-18-1</inkml:trace>
  <inkml:trace contextRef="#ctx0" brushRef="#br0" timeOffset="54475.32">8220 10372 0,'17'-18'0,"-17"0"32,18 18-17,-18 18 48,18 0-32,-18-1-31,17 1 0,-17 0 16,18 17-16,0 18 15,17 53 1,0-1 0,-17-34-1,-1-53 1,1 52-16,-18-52 15,18 17 1,-18 18 0,17-53-1,-34-35 1</inkml:trace>
  <inkml:trace contextRef="#ctx0" brushRef="#br0" timeOffset="55278.39">9102 10266 0,'0'0'0,"0"-18"16,0 1-1,-18 17 1,0-18-1,-17 18 1,-35 0 0,17 18-1,35-1-15,-35 18 16,35-35-16,-17 36 16,0-1-1,17 0 16,18 1-15,0-1 0,36 0-1,34-17 1,18 17 0,-35-35-1,35 18 1,-17-1-1,-36 1 1,1 17 0,-19-17-1,-17 17 1,-17-17 0,-36-18-1,-18 17 16,53-17-31,-52 0 16,-18 0 0,17-17-1,18 17 1,36 0 15,34 0-15,1 0-1</inkml:trace>
  <inkml:trace contextRef="#ctx0" brushRef="#br0" timeOffset="55645.16">9419 10178 0,'-17'0'0,"34"0"0,-34-18 15,17 36 16,17-1-31,-17 19 16,35 52 0,1 18-1,-19-18 1,1-53-16,17 18 16,-35-18-1,18 1-15,-36-19 16</inkml:trace>
  <inkml:trace contextRef="#ctx0" brushRef="#br0" timeOffset="56159.85">9825 10107 0,'17'-18'0,"-34"36"0,52-53 16,-17 17-1,-18 1 1,17 17 0,-34 35-1,-36 18 1,-53 35 0,-17-18-1,52-17 1,53-35-1,-17 0 1,17-1 0,18 1-1,53-18 1,18 18 0,-1-18-1,36 53 1,18-1-1,-18 1 1,-36-17 0,-35-19-16,1 19 15,-1-1 1,-53-35 15,-52 0-15,17 0-1,18 0-15</inkml:trace>
  <inkml:trace contextRef="#ctx0" brushRef="#br0" timeOffset="93818.64">13882 2628 0,'-18'-17'15,"36"34"-15,-53-52 16,17 17-16,0 1 0,1-1 16,-1 0-16,0 1 15,-35-1 16,0 36-15,1 52 0,16 1-1,19-36-15,-19 53 16,1 53 0,17-105-16,18 52 15,53 0 1,0-53-1,53-17 1,18-53 0,-19-71-1,-69 0 1,-36 53 0,0-70-16,-71-18 31,-52 88-16,-1 106 1,54-1 0,34 37-1</inkml:trace>
  <inkml:trace contextRef="#ctx0" brushRef="#br0" timeOffset="94387.84">14023 2734 0,'0'-35'15,"0"17"1,-18 0-16,1-34 16,17 34-1,0 0-15,0-17 31,17 35-31,19-18 16,52 54 0,0 69-1,-17 72 1,-36-54 0,-35 18-1,-35-70 1,-1-71-1,-17-18 1,18-35 0,0-70-1,17-53 1,53 34 15,1 72-15,-1 52-16,36-17 15,70 53 1,17 70 0,-69 35-1,-54-34 1,-53 52 0,-17-53-1,-36-53 1</inkml:trace>
  <inkml:trace contextRef="#ctx0" brushRef="#br0" timeOffset="94988.7">15452 2293 0,'0'-18'16,"0"36"-16,0-53 0,17 17 15,-17 0-15,18-17 16,-18 18-16,18-19 15,-1 19 1,-17 52 15,0-17-31,0 52 16,-17 107 0,-1 34 15,0 1-16,18-89 1,36 18 0,-19-70-1,36-18 1,18-53 0,-1-18-1,54-35 1,17 18-1,0 0 1,-53 17 0,-53 1-16,1 17 15,-19 0 1,-52 0 0</inkml:trace>
  <inkml:trace contextRef="#ctx0" brushRef="#br0" timeOffset="95303.75">16387 2840 0,'0'-35'0,"0"17"15,0 71-15,0-141 0,17 70 0,-17-35 16,18 35 0,-18 89 15,0 17-15,0-52-1,0 52 1,17 0-1,-17-35 1,0-36-16</inkml:trace>
  <inkml:trace contextRef="#ctx0" brushRef="#br0" timeOffset="95462.87">16228 2381 0,'0'0'0,"0"-17"16,0-1-16,17 18 47</inkml:trace>
  <inkml:trace contextRef="#ctx0" brushRef="#br0" timeOffset="96121.69">16739 2716 0,'0'0'0,"-17"-17"16,-1 17-16,0-18 15,1-17 1,-1 17 0,36 1-16,-1-1 15,1 0 1,17 18-16,54 0 31,-19 71-15,-35-1-1,-35-17-15,18 36 16,-18 34 0,-35-35-1,17-53 1,0-35 0,1-17-16,-1-1 15,-35-70 1,18-53-1,53-18 1,17 71 0,18 0-1,53 35 17,17 53-17,-52 35 1,-18-17-16,17 35 15,1 70 1,-54 18 0,-34-17-1,-1-71 1,0 0 0,-17-53-1</inkml:trace>
  <inkml:trace contextRef="#ctx0" brushRef="#br0" timeOffset="96621.04">17445 2628 0,'17'-35'15,"-34"70"-15,52-105 0,-35 52 0,18-17 16,-1-18 0,-17 35-16,18 1 15,-18-1-15,0 71 32,0 0-17,0 0-15,18 35 16,-1-35-16,1 35 15,53 35 1,-1-34 0,-35-54-1,1-35 1,-1 0 0,35-53-1,-34-88 1,-19-53-1,-34 53 1,17 88-16,-18 0 16,-35 18-1,0 88 1,18 17 0,17-35-16</inkml:trace>
  <inkml:trace contextRef="#ctx0" brushRef="#br0" timeOffset="97071.8">18221 2540 0,'0'-18'0,"0"36"0,0-53 15,0 17-15,0 0 16,0 1 0,18-1-1,-1 18 1,1 0 15,0 0-31,52 71 31,-17-1-31,35 36 16,-17-18 15,-36-52-31,18 17 16,0 17-1,-18-35 1,-53-52 0</inkml:trace>
  <inkml:trace contextRef="#ctx0" brushRef="#br0" timeOffset="97592.1">18574 2399 0,'0'0'0,"0"-18"0,17-17 0,1 0 16,0-1 15,-18 19-15,0 34 31,-18 1-47,18 0 15,-53 35 1,18 17 0,0-35-16,-36 89 15,36-18 1,-36 53-1,18-36 1,36-52 0,-1-54-1,0 36-15,-17-18 32,35-17-17,0-36 48,-18 1-32</inkml:trace>
  <inkml:trace contextRef="#ctx0" brushRef="#br0" timeOffset="165514.51">19685 4410 0,'-18'-36'16,"36"72"-16,-53-89 0,17 0 31,0 53-31,18-18 16,0 36-1,0 0 1,18 34 0,-18 37-1,18-1 1,-18-35 0,0-36-16,17 1 15,1-36 1</inkml:trace>
  <inkml:trace contextRef="#ctx0" brushRef="#br0" timeOffset="165698.91">19473 4110 0,'0'0'0,"0"-18"0,-17 18 16,17-17 0,17 17-1</inkml:trace>
  <inkml:trace contextRef="#ctx0" brushRef="#br0" timeOffset="166534.23">19844 4374 0,'-18'-17'0,"36"34"0,-54-52 16,36 18 0,18-1-16,0 0 15,35 1 1,17 34 0,18 36-1,-52 53 1,-19-35-1,-17 17 1,0-53 15,0-17-15,-17-54 0,-1-17-1,18-52 1,0 16-1,35 37 1,1 52 0,17 35-1,17 35 1,1-17 0,-18 0-1,-36-35-15,36-1 16,18-17-1,-1-35 17,-34-53-17,-36 0 1,0-53 0,-36 17-1,1 54 1,17 52-1,1 36 1,17 70 0,17 35-1,19 18 1,-1-52 0,0-1-1,18 0 1,-35-70-1</inkml:trace>
  <inkml:trace contextRef="#ctx0" brushRef="#br0" timeOffset="166732.31">20514 4392 0,'-18'-18'16,"36"36"-16,-53-36 0,17 18 0,36 0 47,-1-17-47,19 17 15,-19-18-15,54-17 16,-18 35-16</inkml:trace>
  <inkml:trace contextRef="#ctx0" brushRef="#br0" timeOffset="167699.53">21819 4198 0,'0'0'0,"0"-18"31,-17 1-31,-19-18 15,1 17 1,17 18 0,-17 0-1,-35 18 1,-19 34 0,19 37-1,52-19 1,1-35-16,-1 18 15,36 36 1,17-54 0,35-18-1,-17-34 1,-35-1-16,35-35 16,17-70-1,-17 17 1,-17 18 15,-19 105 0,-17 1-31,18 17 16,0 54 0,-1-19-1,-17-35-15,36 18 16,-19-17-1,18-19 1,1-52 0,-19 17-16</inkml:trace>
  <inkml:trace contextRef="#ctx0" brushRef="#br0" timeOffset="168050.14">22154 3863 0,'0'0'16,"0"-18"-16,0-17 0,18 17 31,0 1-15,-1 17 0,1 53-1,17 52 1,-17 54-1,0-18 1,-1-35 0,1-18-1,17-17 1,-17-53 0,35-18 15,0-36-31,-1-17 31,-52 36-31</inkml:trace>
  <inkml:trace contextRef="#ctx0" brushRef="#br0" timeOffset="168250.28">22102 3881 0,'0'-18'0,"0"36"0,17-36 0,1 0 15,-1 1-15,1 17 16,35-36-16,18 19 16,34-1-1</inkml:trace>
  <inkml:trace contextRef="#ctx0" brushRef="#br0" timeOffset="168568.06">22578 4022 0,'0'-18'0,"17"0"15,-17 1-15,18-1 16,-18 0 0,18 54 15,-18-19-31,17 54 16,19 17-1,17 0 16,-36-35-15,1-17 0</inkml:trace>
  <inkml:trace contextRef="#ctx0" brushRef="#br0" timeOffset="169468.52">22842 4039 0,'0'0'0,"18"-53"15,0 0 1,-1 36 31,-17 34-47,-17 19 16,17-1-1,0 0 1,0 54-1,17-37 1,36 19 0,18-36-1,35-17 1,-53-53 0,17-36-1,-52-52 1,-36 17-1,-17 53 1,0 35-16,-18 18 16,-53 35-1,35 18 1,54-17 0,17-19-1,52 1 1,19-36 15,-53 18-31,35-35 16,0-18-1,-18 35-15,0-34 16,18-1 0,18 17-1,-36 19 1,-18 17-16,19 0 15,17 53 1,-18 0 0,0 35-1,-17-18 1,-18-34-16,35 34 16,-17 1-1,17-36 16,-17-17-15,17-36 0,-17-53-1,-1-70 1,-34 0 0,-19 71-1,19 52-15,-36-17 16,-53 52-1,35 36 1,36 0 0,35-35-1,18-18-15,-1 0 16</inkml:trace>
  <inkml:trace contextRef="#ctx0" brushRef="#br0" timeOffset="169985.68">23812 3722 0,'-17'-35'0,"34"70"0,-52-88 0,18 35 15,-1 1-15,0-19 16,1 19 0,-1-1-1,53 0 16,-17 1-31,35-1 16,17-17 0,1 17-1,-36 1 1,-17 34 0,0 18 15,-18-17-31,17 35 15,-17-18-15,18 36 16,17 52 0,18 36-1,0-53 1,-18-53-16,36 35 16,35 36-1,-53-54 1,-53-52-1,-18-1-15,-35 1 16,-71-18 0,1-18-1,52 18 1,54-17 0</inkml:trace>
  <inkml:trace contextRef="#ctx0" brushRef="#br0" timeOffset="170272.42">24642 4322 0,'0'0'0,"17"-18"15,18 0 1,-17 18 0,-18 18-1,0 0 1,0 34 0,0 1-1,-35-17 16</inkml:trace>
  <inkml:trace contextRef="#ctx0" brushRef="#br0" timeOffset="170457.46">24518 4110 0,'18'-18'16,"-36"36"-16,53-36 47,-35 36-32,18-18-15</inkml:trace>
  <inkml:trace contextRef="#ctx0" brushRef="#br0" timeOffset="-178021.25">3387 13176 0,'0'-17'16,"17"17"46,-17 17-31,0 1-31,18 35 16,0 70 0,17-35-1,-18-35-15,19 53 16,-19-53-1,36 71 1,-17-89 0,-19 0-1,-17-17 1,-17-53-16</inkml:trace>
  <inkml:trace contextRef="#ctx0" brushRef="#br0" timeOffset="-177487.75">3387 13229 0,'0'0'0,"0"-17"0,0-54 31,17 53-31,1-17 15,17 17 17,-17 1-32,35 17 15,-18-18-15,18 18 16,35 35 0,-70 54-1,-36 52 1,-35-35-1,-70 17 1,-1-35 0,18-53-1,54-17 1,16-18 0,36-18-1,53 1 16,35-1-15,1 18 0,-37 18-16,54-1 15,18 36 1,-36 0 0,-70-17-1,-1-36-15</inkml:trace>
  <inkml:trace contextRef="#ctx0" brushRef="#br0" timeOffset="-176836.45">3986 13088 0,'-17'-18'0,"34"36"0,-34-53 16,17 17-16,0-17 15,-18 17 1,36 36 15,-18 0-31,17 34 16,-17 1-16,0 53 15,18 71 1,0-19 0,-18-87-1,17-36 1,1-17-1,0-1 1,-36-70 0,-17-70-1,17 0 1,-17-54 0,35 71-1,0 71 1,17 35-1,1 18-15,35-1 16,35 72 0,0 16-1,1 19 1,-37-71 0,-34-36-1,17 19-15,1-19 31,-36-34-31</inkml:trace>
  <inkml:trace contextRef="#ctx0" brushRef="#br0" timeOffset="-176619.41">3951 13564 0,'-18'0'16,"36"0"-16,-53 0 0,52-17 31,1 17-31,53-53 16,-1 0-1,-34 35-15,52-35 16,18 0 0,-71 36-1</inkml:trace>
  <inkml:trace contextRef="#ctx0" brushRef="#br0" timeOffset="-175886.23">4357 13053 0,'0'-18'15,"0"36"-15,0-53 0,0 17 16,0-17-1,0 52 17,35 36-17,18 71 1,35-1 0,-17-52-1,-54-36 1,36 0-1,-35-17-15,0-18 16,-18-18 0,-53-70-1,-53-53 1,53 35 0,-35 18-1,35 35 1,53 71-1,17-1 1,1 1-16,53 35 16,52 17-1,1 1 1,-19-36 15,-69-35-15,-36-17-16,17-19 15,-34-52 1,-1-53 0,0 53-1,1 52-15,17-16 16,0 16 0,35 54-1,18 35 1,0 0-1,17 35 1,1 18 0,0 35-1,-36-71 1,-18-34-16</inkml:trace>
  <inkml:trace contextRef="#ctx0" brushRef="#br0" timeOffset="-174917.65">3933 14605 0,'0'-18'0,"0"1"16,0-1 0,0 0-1,0-17 1,0 18-1,0 34 1,18 18 0,0 1-1,-1 52 1,36 35 0,0-17-1,0-18 1,0 1-1,-35-72-15,-18 1 16,17 0 0,-17-36-1</inkml:trace>
  <inkml:trace contextRef="#ctx0" brushRef="#br0" timeOffset="-174434.22">3916 14640 0,'-18'0'16,"36"0"-16,-36-17 0,1 17 0,-1 0 15,0 0 1,18-18-1,18 0 1,0 1 0,-18-1-16,35-17 15,53 0 1,18-1 15,35 54-15,-53 17-1,-35-17-15,18 52 16,17 54 0,-53 17-1,-35-35 1,0-71 0,-88 18-1,-18-18 1,-17-35-1,70 0 1,17-35 0</inkml:trace>
  <inkml:trace contextRef="#ctx0" brushRef="#br0" timeOffset="-171247.69">4657 14288 0,'17'0'110,"-17"17"-95,0 1-15,0-1 16,0 19-16,36 52 31,-19 0-15,-17-53-16,35 54 16,-17-54-16,35 53 15,0-17 1,0-36-1,-35-18 1,-1-17-16,-17-17 31,0-18-15,-17 17 0,-1 0-1</inkml:trace>
  <inkml:trace contextRef="#ctx0" brushRef="#br0" timeOffset="-170696.8">5327 14164 0,'18'-18'16,"-36"36"-16,36-53 0,-18 17 16,-18-17-1,0 35 1,1 0-16,-1 0 16,-53 35-1,-17 36 1,18 17 15,34-35-15,19-18-16,17 0 15,17 18 1,54-35 0,0-18-1,-36 0-15,53 0 16,53 0-1,-35 18 1,-71-1 0,-35 18-1,0-17-15,-53 35 16,-35 18 0,0-19-1,17-34 1,54-18 15,-1-18-31</inkml:trace>
  <inkml:trace contextRef="#ctx0" brushRef="#br0" timeOffset="-170391.8">5556 14041 0,'18'-18'16,"-36"36"-16,36-71 0,-18 35 0,0-17 15,18-1 1,-1 36 0,-17 18-1,18 35 1,35 53-1,0 17 17,-18-52-17,-17-36-15,-1 18 16,1-35-16,-18-1 16</inkml:trace>
  <inkml:trace contextRef="#ctx0" brushRef="#br0" timeOffset="-170013.08">5856 13935 0,'0'-18'15,"0"36"-15,18-36 0,-18 0 16,0 1-16,17-1 16,-17 36 15,-35 17 0,0 18-15,0-18-16,-54 53 15,54-35 1,17 18 0,18-36-1,36-17 1,-1-18-16,18 0 15,88 0 1,0 18 0,-17-18-1,-71 17 1,-36-17-16,1 0 16</inkml:trace>
  <inkml:trace contextRef="#ctx0" brushRef="#br0" timeOffset="-157639.31">2611 14411 0,'0'18'0,"-18"-18"15,36-18 142,-1 0-142,1 1 1,-1 17-1,-17-18-15,36 0 16,17-17 0,-18 18-1,0-1 1,1 18 0,-19-18-1,1 18 1,-1 0-1,-34 0 48,-1 0-47</inkml:trace>
  <inkml:trace contextRef="#ctx0" brushRef="#br0" timeOffset="-156997.68">2699 14182 0,'-18'0'31,"18"17"-15,-18-17-16,36 0 31,0 0-15,-1-17 0,1 17-16,17 0 15,36-18 1,17 0-1,0 18 17,-35-17-17,0 17 1,-35 0 0,-18 17-1,0 1 16,-18 17-15,-17 18 0,17 0-1,1-35-15,-1 35 16,-17 0 0,17-36-16</inkml:trace>
  <inkml:trace contextRef="#ctx0" brushRef="#br0" timeOffset="-72071.51">26811 2346 0,'0'0'15,"0"-18"1,18-17-1,-1 35-15,1-18 16,-18 71 0,18 18-1,-18-1 1,0-34-16,0 70 16,17 35-1,1-35 16,0-54-15,-18-34-16</inkml:trace>
  <inkml:trace contextRef="#ctx0" brushRef="#br0" timeOffset="-71119.55">27199 2346 0,'0'0'15,"18"0"-15,35-35 32,-36 52-17,-17 19-15,18 17 16,-18-18-1,18 35 1,-18 54 0,0-36-1,17-35 1,-17-88 15,0-71-15,-17-53-1,-1 53 1,18 71-16,-18-36 16,18 54-16,0-1 15,18 89 17,17 17-17,-17-53 1,17 53-1,18 36 1,0-54 0,0-52-1,-18-53 1,-35-1-16,35-52 16,1-70-1,-19 34 1,1 71-1,-18 88 17,18 36-17,-18 0 1,17-36-16,1 71 16,0-36-1,-1 1 16,-17-36-15,18-35 0,-18-53-1,35-53 1,-17-35 0,-1 88-1,1 53 1,-18 36-1,18 69 1,17 36 0,0-35-1,-17-53 1,17-17 0</inkml:trace>
  <inkml:trace contextRef="#ctx0" brushRef="#br0" timeOffset="-70986.48">27905 2275 0,'0'0'0,"-36"-35"16,36 53 15,0-1-15</inkml:trace>
  <inkml:trace contextRef="#ctx0" brushRef="#br0" timeOffset="-69533.54">28011 2646 0,'17'-18'0,"-34"36"0,34-71 0,1 35 16,-18-35 0,35-35-1,-35 53 1,18 35-16,-1-18 16,1 36-1,17 52 1,-17 36-1,0 0 1,-18-53 0,0-18-1,0-17 1,0-53 0,0-36-1,17-35 16,1-17-15,0 70 0,-1 53-1,1 18 1,17 52 0,0 36-1,18-18 1,-35-53-1,0-17-15,-1 0 16,1-36 0,-18-53-1,17-52 17,1 52-32,-18 1 31,0 52-16,-18 54 1,18-1 0,18 53-1,17 0 1,18-35 0,0-35-1,-35-18-15,17 0 16,0-71-1,-35-70 1,-17 18 0,-1 70-1,0 53-15,-17-18 16,0 36 0,17 35 15,18-36-16,18 1-15,17-18 16,36-35 0,-18-18-1,-18-18 1,-17 53 0,-18 1-16,0 34 31,17 54-16,-17 0 1,18-18-16,-1 35 16,19 35-1,-19-52 1,-17-54 15,-17-17-15,-1-17-16,-52-54 15,34 18 1,1 0 0,35 18-1,0 17 1,18 1-16,35-1 16,88 1-1,17-19 1,-52 1-1,-53 17-15,18 1 16,-54-36 0,-52 0-1,-53 53 1,0 53 15,35 0-15,0 35-1,71 18 1,52-18 0,1-53-1,17 18 1</inkml:trace>
  <inkml:trace contextRef="#ctx0" brushRef="#br0" timeOffset="-66899.31">30850 2081 0,'0'-17'16,"-35"-1"-1,18 18 1,17 18 0,0-1-16,0 19 31,0 52-15,17 35-1,1-34 1,-18-54-16,17 35 15,19-17 1,-36-35 0,-18-53-1,-17-18 1,17 17-16,1-34 16,-36-54-1,35 1 1,18 35-1,18 35 1,-1 35 0,36-17-1,53 17 1,0 54 0,-18 34-1,-88 1 1,-53 34-1,-70-16 1,-1-54 0,54-17-1,52-18-15,-17 0 16,17 0 0,18-18-1,35 0 1,1 18-16,17 0 15,-18 0 1,35 0-16,19 36 31,-19 17-15,-52-18-16</inkml:trace>
  <inkml:trace contextRef="#ctx0" brushRef="#br0" timeOffset="-66382.13">31397 2117 0,'0'-18'0,"0"36"0,0-54 15,0 19-15,0-19 16,0 19-1,0-1 1,0 36 15,-17 35-31,17-36 16,-18 54 0,0 35-1,18-36 1,0-34-1,18-36 1,-18-36 0,0-52-1,0-35 1,18 52 0,-1 18-1,1 71 1,17 52-1,36 54 17,-36-54-17,18 54 1,-18-71 0,-35-36-16</inkml:trace>
  <inkml:trace contextRef="#ctx0" brushRef="#br0" timeOffset="-66214.28">31380 2275 0,'0'0'0,"-36"-17"0,1-1 15,35 0 17,53 1-17,17-1 1,-17 1-16,36-19 15</inkml:trace>
  <inkml:trace contextRef="#ctx0" brushRef="#br0" timeOffset="-65497.67">31732 2064 0,'0'-36'31,"0"19"-31,0-1 16,0 36 15,18-18-31,-18 17 16,0 1-16,18 70 15,-1-17 1,1 35-1,-18-53 17,18-36-17,-36-87 17,-17-54-17,-1-17 1,19 71-1,17 34-15,-18 19 16,36 52 15,35 18-15,-18-18 0,-17-17-16,17 17 15,18-17 1,-18-18-1,0-36 17,-17-17-17,17-70 1,-17 35 0,-18 53-1,0 70 1,-18 18-1,18-18-15,0 53 16,18 53 0,17 0-1,0-70 1,-17 17 0,-18-70-16</inkml:trace>
  <inkml:trace contextRef="#ctx0" brushRef="#br0" timeOffset="-64780.29">30374 1923 0,'0'0'16,"0"-18"-16,18 18 15,-18 18 17,0-1-17,0 19 1,0 69 0,35 72-1,-17-36 1,-1-71-16,1 89 15,0-106-15,17 71 16,0 17 0,0-71-1,-35-52-15</inkml:trace>
  <inkml:trace contextRef="#ctx0" brushRef="#br0" timeOffset="-63862.5">30515 2046 0,'-17'-18'15,"34"36"-15,-34-53 0,-1 35 0,18-18 16,0 1-16,-18-1 15,1 0 1,17 1 0,17 17-1,72-36 1,69-17 0,125-17-1,-72-1 1,-87 54-1,105-36-15,71 0 32,-53 18-17,-88-1 1,-54 19 0,-69 17-1,-19 0-15,1-18 16,0 18-1,17 0 1,-18 0 0,1 0-16,0 0 15,35 18 1,-18-18 0,-17 17-1,-18 36 16,0-17-15,-18 52 0,-35 70-1,35-16 1,18-72-16,0 71 16,53 124-1,53-1 1,0-34-1,-53-124 1,-35-54-16,-1 1 16,-17 0-1,-70-53 1,-36-35 0,35 35-1,-123-35-15,-194 17 31,-70 18-15,69 35 0,213 1-1,106-19-15,-19 1 16,19 35 0,17-36-1,53 1 1</inkml:trace>
  <inkml:trace contextRef="#ctx0" brushRef="#br0" timeOffset="-62477.13">30215 864 0,'18'0'32,"-18"-17"-17,-18 17 17,1 0-17,-1 0 1,0 17-16,-34 1 15,-1 17 1,17 0-16,-34 18 16,35 36-1,35-1 1,88-18 15,53-52-15,-35-53-16</inkml:trace>
  <inkml:trace contextRef="#ctx0" brushRef="#br0" timeOffset="-62043.68">30374 723 0,'0'-35'16,"0"17"-16,0 71 0,0-123 15,0 52-15,18 36 47,-18-1-47,35 89 16,18 35-1,-35-17 1,-1-71 0,-17-36-1,0 19 1,-17-54 15,-1-35-15,18 35-16,-18-35 15,36 0 1,17 18 0,1 18-1,-1 34 1,-18 1-16,19 17 15,-19-17-15,1 35 16,0 0 0,-18-36-1</inkml:trace>
  <inkml:trace contextRef="#ctx0" brushRef="#br0" timeOffset="-61343.15">30762 882 0,'0'-18'16,"0"36"-16,18-53 0,-18 17 15,0 36 17,0-1-17,0 1 1,35 35-1,-17-36 1,-1 1-16,19 0 16,-1-18-1,-17-18 1,-18-35 15,-18 36-15,0-19-1,-35 36 1,-17 36 0,-1 52-1,54-35 1,17-36-16,17 36 16,72 18-1,52-54 1,-18-17-1,-70-17-15,35-18 16,-17-71 0,-89-18-1,-17 36 17,0 53-17,17 17 1,-35 36-1,0 35 1,35 0 0,1-18-16,17 18 15,17 35 1,89-35 0,18-35-1,-36-36 1,-53 0-16</inkml:trace>
  <inkml:trace contextRef="#ctx0" brushRef="#br0" timeOffset="-61126.36">31415 564 0,'0'0'0,"-35"-35"16,35 18 15,0 52-16,17 35 1,18 19 0,1 34-1,-1-35 1,0-35 0,-17-35-16</inkml:trace>
  <inkml:trace contextRef="#ctx0" brushRef="#br0" timeOffset="-60855.93">31768 864 0,'17'-35'0,"-34"70"0,52-105 0,-35-36 31,0 71-31,-35 17 32,-36 36-17,1 17 1,34-17-16,-34 17 15,17 18 1,17 0 0,54-18-1,0-17 1,88 34 0,17 1-1,1-17 1</inkml:trace>
  <inkml:trace contextRef="#ctx0" brushRef="#br0" timeOffset="-60341.92">31997 847 0,'0'-18'16,"0"36"-16,0-18 15,18 17 1,-1 19 0,-17-1-16,18 18 15,-18-36-15,18 54 16,17 0 0,-35-54-1,17 1 1,-17-36-1,-35-70 1,-53-36 0,0-17 15,35 71-31,18-1 31,70 54-15,35-1-1,54 36 1,-54 17 0,-17 53-1,-70 0 1,-54 0 0,18-35-1,18-35-15,-18 0 16,18-1-1</inkml:trace>
  <inkml:trace contextRef="#ctx0" brushRef="#br0" timeOffset="-59974.64">32103 847 0,'0'0'16,"17"-18"-16,19 0 15,-19 1 1,-17-1-1,0 0 1,0 1 0,-17 17-1,-1 17 1,0 36 0,18 18-1,18-1 1,17-34-1,-17-19-15,35 1 16,17-18 0,-17-35-1,-35-36 1,-53-17 15,-18 17-15,35 71-16</inkml:trace>
  <inkml:trace contextRef="#ctx0" brushRef="#br0" timeOffset="-59724.63">32597 847 0,'0'0'0,"0"-18"0,0 0 15,0 1-15,-18-1 0,-17-35 16,17 53-16,0-17 15,1 52 17,17-18-32,0 54 15,17-53 1,1 52 0,35 36-1,-35-106-15,17 53 16</inkml:trace>
  <inkml:trace contextRef="#ctx0" brushRef="#br0" timeOffset="-59582.79">32385 600 0,'-18'-18'15,"36"36"-15,-53-71 0,17 18 16,36 35-1,-18 17 1</inkml:trace>
  <inkml:trace contextRef="#ctx0" brushRef="#br0" timeOffset="-58655.75">32791 794 0,'0'-36'16,"-18"36"0,18-17-16,0-1 15,-18 18 1,18 18 15,18-18-31,0 17 16,-1 36-1,1 18 1,0-18 0,-1-36-1,1-17 17,-18-17-17,18-18 1,-1-1-1,1 1 1,-18 17-16,17 36 31,1 17-15,17 1 0,1-19-1,-1-17 1,-17 0-16,17-17 15,-18-36 1,-17-36 15,-52-16-15,16 34 0,19 36-1,-1 70 1,0-17-16,18 52 15,18 18 1,0-70-16,17 70 16,35 0-1,-17-17 1,-70-71 15,17-18-31,-18 18 16,-17-35-16,-18-35 15,0-36 1,35 18 15,36 35-15,17 53 0,71 35-1,-53 18 1,-35-36-16,17 36 15,-17-17-15,-1 17 16,-17-36-16,0 54 16,-17-54-1,-1-17 1</inkml:trace>
  <inkml:trace contextRef="#ctx0" brushRef="#br0" timeOffset="-57922.74">33143 564 0,'0'0'0,"-17"-17"31,34 17-15,-17 17 0,36 19-1,34 17 1,-52-36-16,35 36 15,-35-18 1,-1-35 0,-17-17 15,0-1-31,0 36 62,0-1-46,18 1-16,17 0 31,0-18-31,-17-18 32,0-17-17,-1-18 1,-17 18-1,0 52 17,-17 1-17,-19 35 1,19 0 0,-1-36-16,0 19 15,1-36 1,-18-18 15,-1-17-15,1-18-1,35 0 1,18 35 0,17 36-1,18 52 1,-18 54-1,-35-1 1,-18 19 0,-17-37-1</inkml:trace>
  <inkml:trace contextRef="#ctx0" brushRef="#br0" timeOffset="-53334.41">27217 4674 0,'17'-17'0,"-34"34"0,70-52 16,-36 17-16,19-17 15,-19 35-15,1-35 16,0 35 0,-18 17-1,-36 19 1,-17 17-1,-70 0 1,-18-18 0,53-35-1,-1-18 17,54-35-17,53-17 1,17 34-1,0 19-15,18-1 16,35 18 0,-17 71-1,-53 70 1,-54-35 0,1-36-16,-35 36 15,-36 18 1,53-72-1,35-34 1,18-71 0,35-53-1,71-17 17,0 70-17,-18 53 1,18 53-1,-88-35-15</inkml:trace>
  <inkml:trace contextRef="#ctx0" brushRef="#br0" timeOffset="-52496.8">27534 4657 0,'0'-18'15,"0"36"-15,0-71 0,0 35 0,0-17 16,0 52 15,0 1-31,0 35 16,0-18 0,0 53-1,18 36 1,0-53-1,-1-54 1,-17-34 0,0-72-1,-17-69 1,17 16 0,-18 54-1,36 124 16,17 34-15,-18 1 0,1-54-16,17 54 31,-17-54-15,0-17-16,17 0 15,18-17 1,0-71-1,-18 17 1,-17-35 0,-1 36-1,1 52 1,-18 71 0,18 0-1,17 53 1,0 17-1,0-52 1,-35-54 0,18-17-1,17-53 1,1-52 15,-19 69-31,1-17 16,0 1-1,-18 122 17,17-17-17,-17-35-15,0 35 16,0-36-16,18 18 16,0-35-1</inkml:trace>
  <inkml:trace contextRef="#ctx0" brushRef="#br0" timeOffset="-52373.72">28187 4463 0,'0'0'0,"-18"-36"0,1-17 15,17 36 1,17 34 15</inkml:trace>
  <inkml:trace contextRef="#ctx0" brushRef="#br0" timeOffset="-51632.52">28399 4604 0,'-18'-36'31,"18"19"-31,0-1 0,0-17 16,18 17-1,52 18 1,1 18 0,-36 35-1,-17-36 1,17 36 0,18 18-1,-36-53 1,1-1-1,-18-52 1,18-18 0,-1-35-1,1 17 1,17 54 0,-17 34-1,0 1 1,17 17-1,0 0 1,0-35 15,-17 0-31,17-17 16,1-18 0,-19-36-1,1 18 1,-18 18-1,0 88 17,35 17-17,0-17 1,1-35-16,17 17 16,17 0-1,-17-52 1,-18-36-1,-35-18 17,-17 18-32,-1-17 15,-17-36 1,17 71-16,1 17 16</inkml:trace>
  <inkml:trace contextRef="#ctx0" brushRef="#br0" timeOffset="-51097.86">29316 4216 0,'17'0'16,"-34"0"-16,52-18 16,-35 0-16,18 18 15,-1-17 1,-17 34 0,36 54-1,-1 0 1,36 17-1,-19 0 17,-16-35-17,-54-36 1,-17-17 0,17-17-16,-35-1 15,-17-17 1,34 0-1,36-18 1,53 35 0,53-35-1,35 0 1,-17 0 0,-71 18-1,-53 17 1,-71 1-1,-17 17 17,0 70-17,52 1 1,19 35 0,52 0-1,53-1 1,-52-69-16</inkml:trace>
  <inkml:trace contextRef="#ctx0" brushRef="#br0" timeOffset="-49930.29">30798 2699 0,'-18'0'204,"0"0"-189,1 0-15,-1 17 16,0-17-16,-17 0 15,17 0 1,1 18 0</inkml:trace>
  <inkml:trace contextRef="#ctx0" brushRef="#br0" timeOffset="-47878.34">30903 4251 0,'0'0'16,"0"-18"-16,0 1 15,0 34 64,0 1-79,0 0 15,0 17-15,0 0 0,0 71 16,0-35-1,18 52 1,17 71 0,36-18-1,-36-70 1,0-70 0</inkml:trace>
  <inkml:trace contextRef="#ctx0" brushRef="#br0" timeOffset="-47177.64">30850 4374 0,'0'0'0,"-17"-17"0,17-18 15,-18 17 1,18 0 15,18 18-15,17-35-1,18 17-15,70-17 16,213-71 0,87 18-1,-35-18 1,-123 53-1,-107 53 1,-122 0 0,-19 0-1,18 18 1,-17 0 0,35 34 15,-18 1-16,18 18 1,0 0 0,0-19-1,-35-16-15,17 17 16,36 17 0,-36 54-1,-18-19 1,-17-52-16,18 106 15,0 88 1,17-35 0,-17-71-1,-18-88 1,-36-36 0,-52 1-16,-159 0 31,-106-36-16,89 0 1,140 18-16,-123-35 16,53 18-16</inkml:trace>
  <inkml:trace contextRef="#ctx0" brushRef="#br0" timeOffset="-37130.76">31238 4586 0,'0'0'16,"18"0"-16,-18-18 15,18 18 1,-18-17-16,17 70 31,1 0-15,0-36 0,-18 71-1,17 36 1,1-1-1,0-70 1,-18-17 0,0-54-1,-18-35 1,-35-53 0,18 0-1,17 36 1,18 52-16,0-35 15,0 36 1,35-19-16,18-17 16,35 18 15,-17 35-15,17 18-1,-35 35 1,-53 35-1,-53-35 1,36-18-16,-72 18 16,-34 18-1,17-36 1,36-35 0,52-18-1,36-17 1,52-18-1,18 35 1,-17 18 0,-54 18-1,36 17 1,18 18 0,-36 18-1</inkml:trace>
  <inkml:trace contextRef="#ctx0" brushRef="#br0" timeOffset="-36148.22">31785 4516 0,'18'0'15,"-18"-18"16,0 0-31,18 18 47,-18 36-31,0-1 0,0-18-16,0 36 15,0-17-15,0 34 16,0 18-1,17-35 17,-17-17-17,0-72 17,0 19-32,-17-19 15,-1-52 1,-17 0-1,35 35 1,0 18 0,0 17-1,17 1 1,1 17 0,17 35-1,18 18 1,0 17-1,0-17 17,-35-35-32,17 17 31,-35-17-31</inkml:trace>
  <inkml:trace contextRef="#ctx0" brushRef="#br0" timeOffset="-35965.15">31821 4780 0,'0'0'0,"-18"0"0,18-18 16,18 18 0,17-17-1,0-1 1,-17 18-16,-1-17 15</inkml:trace>
  <inkml:trace contextRef="#ctx0" brushRef="#br0" timeOffset="-35314.5">32103 4568 0,'0'-17'0,"-18"-1"31,18 36 0,0-1-31,18-17 0,-18 18 16,17 0-16,1 52 16,17-17-1,1-18 1,-19-17-1,-34-36 17,-19-34-1,1-19-15,17 0-1,1 36 1,17 18-16,17 34 31,19 18-15,-1 1-1,-17-19-15,35 1 16,-1 0 0,1-18-1,-35-53 1,0 17-1,-18-34 1,0-1 15,0 54-15,0 34 0,17 19-1,-17-1-15,18 18 16,0 35-1,-1 18 1,1-89-16</inkml:trace>
  <inkml:trace contextRef="#ctx0" brushRef="#br0" timeOffset="-26480.36">31044 3069 0,'18'0'47</inkml:trace>
  <inkml:trace contextRef="#ctx0" brushRef="#br0" timeOffset="-24368.15">30445 2417 0,'17'0'15,"-17"-18"32,18 18-31,0 0-16,-1 0 15,1 0-15,0-18 0,17 18 16,0 0 0,0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09:39:13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6950 5186 0,'-18'0'15,"36"0"-15,-54 0 0,19 0 16,-1 0-1,-17 17 1,17-17 0,18 18-1,0 0 1,0 52 0,-17 54-1,17-18 1,0-53-16,0 88 15,0 123 1,17 18 0,1-35-1,0-105 1,-1 16 15,18-34-15,-35-71-1,18-36-15</inkml:trace>
  <inkml:trace contextRef="#ctx0" brushRef="#br0" timeOffset="2936.34">6738 5168 0,'-18'-17'15,"36"34"-15,-53-34 0,17 17 32,36 0 14,-1 0-30,54 17 0,0-17-1,-19 0-15,54 0 16,106-35 0,105 0-1,54-18 1,-142 35-1,-105 0-15,105 18 16,106-35 0,0 18 15,-70-1-15,-124 0-1,18 1 1,-36 17-1,18 0 1,-17-18 0,-54 18-16,54 0 15,105-18 1,-35 1 0,-35 17-1,-89-18 1,-52 18-16,0 0 15,-1 0 1,1 0 125,0 0 109,-1 0-235,1 0 1,-1-18-16,1 18 16,70 0-1,36 0 1,-18 0-1,-36 0-15,54 0 16,-54 0 0,54 0-16,17 18 31,-35 0-15,-53-18-1,-18 0 1,18 0-1,0 0 1,-18 0 0,0 0 15,-17 0-15,-1 0-1,1 0 1,-18 17 31,-18 1-32,18 0 1,0 35 0,-17-36-16,17 54 15,0 70 1,0 18-1,17-36 1,-17-70-16,36 70 16,34 71-1,-17 18 1,18 0 0,-36-18-1,0-88 1,-17 17-1,0-52 17,-1-54-32,-17 1 31,-17-18-15,17 18-1,-18-18 1,-17 0-1,-18 0 1,-71 0 0,-52 17-1,0 19 1,34-19 0,54 1-16,-88 17 15,-159 0 1,-36 18-1,1 0 1,141-18 0,-107 1 15,37-19-15,-19 19-1,106-19 1,-87 19-1,52-1 1,53 0 0,70-17-1,54-18 1,-19 0 0,-16 17-1,-19-17 1,54 0-1,34 0 1,-34 18-16,-1-18 16,1 0 15,52 0-15,0 0-1,1 0 1,-1 0 62,18-18-62,-18 18-16,1-17 31,-1 17-31,0 0 15,1 0 1,-1-18-16,1 18 16,-19 0 15,19-18-31,-1 18 16,0 0-16,1-17 15,-19-1 1,1 1-1,0-1 1,0 0 0,-1 1-1,1 17 1,17-18 0,1 18-1,-1-18 1,-17 18-1,17 0 17,18 18-1</inkml:trace>
  <inkml:trace contextRef="#ctx0" brushRef="#br0" timeOffset="4805.08">7144 12629 0,'0'-17'0,"0"-1"16,0 1-16,0-1 15,0 0 1,0 36 31,0 0-47,0 34 15,0-34-15,0 70 16,-36 106 0,36 71-1,0-53 1,0-107-16,36 89 15,17 89 1,0-72 0,-18-87-1,-18-71 1</inkml:trace>
  <inkml:trace contextRef="#ctx0" brushRef="#br0" timeOffset="6290.26">6932 12541 0,'-18'-17'0,"36"34"0,-53-34 16,35-1 0,70 18-1,19 0 1,-37-18-1,90 1 1,140-19 0,71-17-1,140-35 1,-122 35 0,-177 18-16,212-18 15,193-35 1,-69 35-1,-107 0 1,-194 18 0,71 0-1,-35-1 1,-54 19 0,-105-1-1,-35 18 16,-54-18-15,1 18 0,-18 18-1,0 0 1,0-1 0,0 36-1,0-17 1,0-1-1,0-18-15,18 36 16,-1 0 0,18 18-1,-35 35 1,0-18 0,-17 88-1,17 18 16,0 18-15,17-53 0,19 88-1,17-36 1,-36-17 0,19-35-1,-36-88 1,17 34-1,-17-34 1,0 0 0,0-54-1,0 1-15,0 0 32,0-1-1,-17-17-16,-1 0 1,0 18 0,-17-18-1,-71 0 1,-17 0 0,52 0-16,-88 0 15,54 0-15,-107 0 16,-194 0-1,-123 35 1,-71 18 0,230-18-1,-89 1 1,89 16 0,141-34-1,-142 17 16,-17 1-15,35-1 0,124-17-1,141-18 1,70 0-16,1 0 16,-1-18-1,18 0 63</inkml:trace>
  <inkml:trace contextRef="#ctx0" brushRef="#br0" timeOffset="8845.33">4833 5909 0,'18'0'16,"-36"0"-16,36-18 0,-18 1 15,-18-1 1,-17 18 15,17-18-31,-35 18 16,-70 0-1,-18 36 1,17 17 0,54 17-1,34-35-15,1 54 16,17 52 0,54-35-1,34-18 1,1-53-1,-18-35-15,53 0 16,17-18 0,-17-34 15,-71-19-15,-35 36-1,0-36 1</inkml:trace>
  <inkml:trace contextRef="#ctx0" brushRef="#br0" timeOffset="9462.04">5133 5856 0,'0'-18'31,"0"1"-15,0 34 31,0 1-47,0 35 15,0 35 1,0-53-16,0 71 16,0-53-1,18 53 1,-18 18 0,17-36-1,1-71 1,-18 1-16,0 0 15,0-36 32,0 0-31,-18 1 0,18-1-1</inkml:trace>
  <inkml:trace contextRef="#ctx0" brushRef="#br0" timeOffset="10831.37">5027 13406 0,'0'-18'63,"-18"18"-63,1 0 15,-1-18 1,-70 36-1,35 0 1,18-1-16,-18 36 16,35-18-16,-35 36 15,36 52 1,17-17 0,35-35-1,0-54-15,18 19 16,35-1-1,18-17 17,-18-36-17,-17 0 1,-53 1 0,-1-1-1</inkml:trace>
  <inkml:trace contextRef="#ctx0" brushRef="#br0" timeOffset="11780.05">5680 13370 0,'17'0'0,"-34"18"62,-1 0-46,0-18 0,1 17-16,-1 1 15,-35-1 1,18 1 0,17-18-16,-17 0 15,0-35 1,17-18-1,1-18 1,34 1 0,18 35-1,36-1 1,0 54 0,17 52-1,-53 54 16,-35-18-31,-35 52 32,-18-34-17,18-71 1,17-35 0,0-18-1,-17 0 1,17-18-1,36 18 17,17 18-17,53 17 1,-35-18 0,-35 1-16,35 17 15,17 1 1,-34-19 15,-19-17-15,-17-17-16</inkml:trace>
  <inkml:trace contextRef="#ctx0" brushRef="#br0" timeOffset="23942.73">20091 4957 0,'-53'17'16,"106"-34"-16,-159 87 0,53-35 0,-35 71 15,17 71 17,54-54-17,105-52 1,18-36-1,-36 0-15,54 18 16,-54-18-16,54 36 16,-54 35-1,-105 0 1,-53-54 0,-124 37-1,53-54 1,71-70-1,106-71 1,52 0 0,-34 53-1,69-35-15,54 0 32,-18 88-17,-53 35 1,1 71-1,-54 0 1,-53-1 0,1-69-1,-1-36-15,-17-18 16,17 0-16</inkml:trace>
  <inkml:trace contextRef="#ctx0" brushRef="#br0" timeOffset="24076.16">20479 5415 0,'17'-35'0,"-34"70"0,52-88 16,-17 53-1,-18 18 1,35 17 0</inkml:trace>
  <inkml:trace contextRef="#ctx0" brushRef="#br0" timeOffset="25077.65">20585 5838 0,'0'0'0,"0"-17"15,0-18 1,53-54-1,52 1 1,-34 35 0,-36 36-16,36-1 15,-18 71 17,-36 53-17,-52 35 1,17-53-1,1-53 1,34-88 15,19-52-15,17 16 0,-36 54-16,36-18 15,18 36 1,-1 52-1,-17 18 1,0-18 0,-35-17-1,52-18 1,54-36 0,-1-34-1,-52 35 1,-54-1-16,19 1 15,-19 35-15,1-18 16,-18 54 0,-18 17-1,-17-18 1,0-18-16,-18 36 16,-53-17-1,-17-19 1,17-34-1,53-36 1,17-18 0,72-17 15,52 17-15,35 71-1,-17 18 1,35 70-1,-35 71 1,-88 35 0,-36-53-1,-52 53 1,-36-70 0,18-71-1,52-53 1,19-18-16,-19-70 15,54-89 17,35 54-17,70-36 1,1 71 0,-18 17-16</inkml:trace>
  <inkml:trace contextRef="#ctx0" brushRef="#br0" timeOffset="25312.91">22154 5168 0,'0'0'0,"-17"-53"0,-1-17 15,18-1 1,0 36 0,0 53 15,18 17-31,17 106 15,18 71 1,-35-71 0,-18-71-1,0 54 1,-18-18-16</inkml:trace>
  <inkml:trace contextRef="#ctx0" brushRef="#br0" timeOffset="25761.84">22401 5433 0,'0'0'0,"-17"-35"31,17 52 0,0 1-31,0-1 16,35 1-1,-35 0-15,35-1 16,-17-17 0,17 0-1,36-35 1,-1-18 0,-34-35-1,-36 53 1,-53-1-1,-36 54 1,-16 70 0,34-17-1,53-36-15,-17 53 16,35 18 0,53-35-1,53-54 1,-36-17-1,-34-17 1,-1-1-16</inkml:trace>
  <inkml:trace contextRef="#ctx0" brushRef="#br0" timeOffset="27466.17">24042 5098 0,'17'0'0,"-17"-18"31,18 18-31,-18-18 16,0-35 0,0 1-1,0-1 1,-18 35 0,1 0-16,-36 18 15,-18 0 1,-17 53-1,18 35 17,34-17-17,36-36-15,0 18 16,53 35 0,53 1-1,18-36 1,-54-18-1,-17 18 1,-53-18 0,-71 0-1,1 1 1,-54-19 0,54-34-1,52-36 16,36 17-31,17-52 16,18-35 0,88-124-1,-17 0 1,-36 88 0,-53 106-1,-17 35-15,-1 1 16,-17 52-1,36 89 1,-19 70 0,1-18-1,0 36 1,17-36 0,18-70-1,-18-71 1,-53-88 15,-17 18-15,-18-36-1,-70-34 1,52 34 0,18 0-1,53 19 1,53-1-1,18 35 1,-18 0-16,88 18 16,-71 18-1,36 53 1,-53 17 0,-53-18-1,18-52-15,-18 35 16,17 0 15,1-36-15,35-34-1,-18-18 1,-35 17-16,18-53 16,-53-70-1,-36 0 1,0 88-1,36 36-15,-35-1 16,-19 36 0,72-1-1,52 1 1,18-1 0,88 19-1,18-1 1,-36 36-1,-52-19 17,-36-16-32,0 34 15,1 19 1,-36-37 0,-18-16-1,-17-19 1,17-17-16,-17-17 15,-36-54 1,36-52 0,35 34-1,18 37-15,17-19 16,35 18 0,19 71-1</inkml:trace>
  <inkml:trace contextRef="#ctx0" brushRef="#br0" timeOffset="27947.1">25418 5151 0,'0'0'16,"-18"-18"-16,18 0 0,-18 1 15,-17-1 1,17 0-1,18 36 1,0 0 0,0 35-1,18 17 1,17-17 0,1-35-1,-19-18-15,36 0 31,18-53-15,-36-18 0,-35 18-1,-18 36 1,1 17-16,-19 0 16,-34 70-1,17 18 1,18 1-1,35-19 1,17 1 0,36-1-1,0-34 1,-35-36 0</inkml:trace>
  <inkml:trace contextRef="#ctx0" brushRef="#br0" timeOffset="36773.81">18045 8008 0,'-18'-35'0,"36"70"0,-36-88 0,0 0 16,1 36-16,-19-36 15,19 17 1,17 19 0,-18 34-1,18 19 1,-35 70 0,0 70 15,-18 106-16,35-53 1,18-123-16,-18 159 16,18 123-1,18 0 1,0-18 0,-18-123-1,0-141-15,17 123 16,-17 36-1,-17-124 1,17-123 0</inkml:trace>
  <inkml:trace contextRef="#ctx0" brushRef="#br0" timeOffset="38110.28">17815 7920 0,'-17'-18'15,"-1"1"-15,18-1 16,-18-17 0,36 17-1,0 0-15,17 1 16,71-1 0,70 0-1,89 1 1,-36-1-1,194 1 1,36-36 0,-18 17-1,-35-17 1,-195 36 0,1-18 15,-106 35-16,-71 0 1,-17 0 0,-1 17-1,1 1 1,0 35 0,-18-18-1,0 0-15,0 36 16,0 52-1,0 18 1,-36 89 0,1-36-1,17-88 1,-17 123-16,-18 141 31,71 18-15,52-17-1,-17-124 1,18 70 0,-1-52-1,-34-36 1,-1-17 0,0-106-1,1-1 1,-36-34-1,0-53 1,-36-1 0,19-17-16,-1 18 15,-53 0 17,1-1-17,17 1 1,35-1-16,-52 1 15,-36 0 1,-35-18 0,-88 0-1,35-18 1,88 18-16,-141 0 16,-177 0-1,-69 18 1,-1 17-1,194-17 1,-18-1 0,142 19-1,70-19 1,71 1 15,17-18-15,18-18-16</inkml:trace>
  <inkml:trace contextRef="#ctx0" brushRef="#br0" timeOffset="41528.78">17815 9013 0,'-17'0'0,"34"0"0,-52 0 16,17 0-1,18 18 32,18-18 0,0-18-31,-1 18-1,1 0-15,17 0 16,71-17 0,35-1-1,-17 1 1,-36-1-1,-35 18-15,35-18 16,88 1 0,54 17-1,17 0 1,-89 0 0,-69-18-16,52 18 15,70-18 1,1 1 15,-18-1-15,-53 18-1,-70 0 1,-1 18 0,-17-18-1,18 17 1,-18-17-1,52 0 1,19 18 0,-18-18-1,-71 18 1,0-18 0,-52 0 30,-1 0-46,-35 0 32,35 0-32</inkml:trace>
  <inkml:trace contextRef="#ctx0" brushRef="#br0" timeOffset="43334.83">17727 10389 0,'18'0'47,"-1"0"-47,1 0 0,17 0 15,106 0 1,1-17 0,-72-1-16,142 18 15,140-35 16,19 17-15,-36 0 0,-123-17-1,105 18 1,-70-19 0,-53 19-1,-123 17 1,-36-18-16,0 18 15,-17 18 17,0-18-17,-1 17-15,1-17 16,0 0-16,-1 0 16,18 0-1,-17 18 16,0-18 1,-18 18-17,17-18 1,-34 17 15,-1-17-31</inkml:trace>
  <inkml:trace contextRef="#ctx0" brushRef="#br0" timeOffset="66723.02">6932 5768 0,'-18'0'16,"1"0"15,-1 0-31,36 0 109,-1 0-93,1 0-16,0 0 15,-1 0-15,1 0 16,0 0-16,-1 0 16,1 0-1,0 0 63,-1 0-62,1 0 0,-1 0-1,1 0 1,0 0 0,-1 0-16,1 0 15,35 0 1,0 0-1,-36 0-15,36 0 16,-17-18-16,17 18 16,35 0-1,0-17 1,-35 17 0,-35 0-1,17 0 1,18 0-1,-36 0 17,1 0-17,0 0 1,-18 17 15</inkml:trace>
  <inkml:trace contextRef="#ctx0" brushRef="#br0" timeOffset="67157.43">7973 5221 0,'0'0'0,"-18"0"31,1 0-15,17 18-1,-18-18-15,-17 53 16,17 17 0,0 1-1,18-36 1,-17 106-1,17-53 1,17 18 0,1-35-16</inkml:trace>
  <inkml:trace contextRef="#ctx0" brushRef="#br0" timeOffset="67924.73">6879 6403 0,'18'0'0,"-1"0"16,1 0-16,53 0 16,70-18 15,0 1-16,-71 17-15,89-36 16,53 1 0,-36 0-1,-140 35-15</inkml:trace>
  <inkml:trace contextRef="#ctx0" brushRef="#br0" timeOffset="68191.73">8079 5750 0,'-18'0'0,"36"0"0,-36-17 16,0 17-16,1 0 31,-1 70-15,0 18-1,18-35-15,-17 124 16,17-107-16</inkml:trace>
  <inkml:trace contextRef="#ctx0" brushRef="#br0" timeOffset="68942.48">7091 5309 0,'0'0'15,"-18"36"17,18-19-32,0 1 15,-17 70 1,-1 0-1,18-35 1,0-35-16,0-1 16,0 1-1,0-53 17,0 17-32,0-35 15,0 18-15,0-18 16,0-35-1,18 35 1,-1 35 0,1 1-1,35 17-15,-36 0 16,36 17 0,18 19-1,-54 34 1,-34-35-1,-1 1-15,-35-1 16,-17 0 0,-1-35-1,54-17 1,17-19 0</inkml:trace>
  <inkml:trace contextRef="#ctx0" brushRef="#br0" timeOffset="69145.56">7338 5274 0,'0'0'0,"17"0"31,-17 18 0,18-1-15,-18 1-16,18 17 15,-1 36 1,-17 35 0</inkml:trace>
  <inkml:trace contextRef="#ctx0" brushRef="#br0" timeOffset="70227.55">7056 6103 0,'0'-18'15,"0"36"-15,0-53 0,0 17 16,17 0-16,-17 1 0,18 17 31,-18 35-15,17 53 0,-17-17-1,18-36-15,-18 0 16,18 1-1,-36-54 17,18 0-17,-35-34-15,0-72 32,17 18-17,0 53 1,54 0-1,16 36 1,1-1 0,18 36-1,-18 17 1,-53 18 0,0-35-16,-35 17 15,-36 35 1,0-52-1,19 0 1,52-54 0,0 19-1,17-19-15,71-34 32,18 17-17,18 35 1,-71 18-1,17 18 1,-35 0 0,-35 17-1,-17-17 1,-1-1-16,-35 18 16,-53-17-1,18-18 1,35-18-1,36 1-15,17-18 16,35-18 0,71 17 15,-18 36-15,-35 18-1,-18 17-15,-17 18 16,-36 53-1,-52 18 1,-19-54 0,72-35-1,-1 1 1,71-54 0,53-17-1,-53 17 1</inkml:trace>
  <inkml:trace contextRef="#ctx0" brushRef="#br0" timeOffset="70844.2">6950 6685 0,'0'0'16,"0"-17"-1,0-1 1,-18 0 0,18 36 15,-18-18-16,18 18 1,-17 17 0,-1 0-1,18-17 1,0-1-16,0 1 31,53-18-15,0 0-1,-18 0-15,36 0 16,105 0 15,36-18-15,-18 1 0,-71-1-1,-105 18-15</inkml:trace>
  <inkml:trace contextRef="#ctx0" brushRef="#br0" timeOffset="71131.25">7938 6491 0,'0'0'0,"17"-35"0,18-89 31,-35 107-31,0-1 16,-35 53 15,18 18-15,-1-17-16,0 52 15,1 35 1,34 1-1,1-36 1</inkml:trace>
  <inkml:trace contextRef="#ctx0" brushRef="#br0" timeOffset="71761.98">7003 6650 0,'17'-18'16,"-34"36"-16,34-53 15,1 17 1,-18 0-1,18 1-15,-1 17 32,-17 17-17,18 19 1,-18-19-16,17 36 16,1-35-16,0 17 15,-1 0 1,-34-52 31,-1-1-32,-17-35 1,0-35 0,35 35-1,0 18-15,0-18 16,0 35-16,17 1 15,36-19 1,35 36 0,-17 18-1,-36 17 1,-53 36 0,-52-1-1,-18-34 1,17-1 15</inkml:trace>
  <inkml:trace contextRef="#ctx0" brushRef="#br0" timeOffset="72213.19">7267 6491 0,'0'0'15,"35"-35"17,-17 17-32,0 1 15,-1-1 1,54 0 0,-18 18-1,-35 0-15,17 18 16,-35 17 15,-18-17-31,1 35 16,-54 17-1,36-17 1,17-17 0,36-36 15,-1-18-16,1 18 1,0 0-16,-1 18 16,1-1-1,-36 18 1,-17 1 0,17-36-1</inkml:trace>
  <inkml:trace contextRef="#ctx0" brushRef="#br0" timeOffset="72763.47">7938 6756 0,'0'0'0,"0"-18"31,0 36 16,0-1-47,0 1 16,0 53-1,0-36-15,0 53 16,0 53-1,0 0 1,17-35 0,-17-71-1,0-17-15,-35 0 16,-36-18 0,-52 0-1,-18-18 1,53 18 15,52 0-31,1 18 0</inkml:trace>
  <inkml:trace contextRef="#ctx0" brushRef="#br0" timeOffset="73564.14">7461 7003 0,'18'0'15,"-36"0"-15,36-18 0,-18 36 47,0-1-31,0 1-16,0 35 16,0-36-1,18 54-15,-18 35 31,17-18-15,-17-70 0,-17-36-1,-1 18-15,0-35 16,-35-53 0,0-1-1,53 1 1,0 71-1,36-19 1,-1 1 0,36 35-1,-19 18 1,-34-18-16,17 35 16,-35 18-1,-35 0 16,-18-18-15,36-17-16,-19-1 16,19-17-1,17-35 1,17 17-16</inkml:trace>
  <inkml:trace contextRef="#ctx0" brushRef="#br0" timeOffset="73849.23">7620 6932 0,'0'0'16,"18"0"0,-1 18 31,1-1-47,-18 19 15,0-19 1,-35 19-1,-1 16 1,1 1 0,35-17-1,18-19 1,17-34 0,0 17-16,1-36 15,-1 1 1</inkml:trace>
  <inkml:trace contextRef="#ctx0" brushRef="#br0" timeOffset="73998.19">7620 7038 0,'0'0'0,"-18"0"15,36 0 17,-18 18-32,18 17 15,-1-18 1,1 36-1,-18-17-15</inkml:trace>
  <inkml:trace contextRef="#ctx0" brushRef="#br0" timeOffset="75833.59">19756 8132 0,'0'0'0,"0"-18"15,17 18-15,-17-18 16,18 18-1,-18-17 1,0 34 31,17-17-31,-17 18-16,0 17 31,0 0-16,0-17-15,0 17 16,-17 36 0,17-18-1,17-18 1,1-35 0</inkml:trace>
  <inkml:trace contextRef="#ctx0" brushRef="#br0" timeOffset="83211.53">19861 7832 0,'0'0'15,"0"-18"-15,18 18 16,0 0-1,-36 0 17,0 0-32,1 0 0,-19 0 15,-34 18 1,-18 17 15,35-17-15,35-1-16,-35 19 15,-17 34 1,17 18 0,18 18-1,17-35 1,36 52 0,-1-35-1,18-17 1,18-36-1,-17-17 1,69-1 0,19-17-1,17-35 17,-70 0-17,-36 17-15,0-35 16,0-53-1,-52-35 1,-1 18 0,-17 17-1,0 53 1,-18-17 0,-36 34-1</inkml:trace>
  <inkml:trace contextRef="#ctx0" brushRef="#br0" timeOffset="83825.9">19297 7708 0,'0'0'16,"0"-17"-16,0-19 31,18 19-15,-18 34 15,0 1-15,0 52-1,-18 54 1,18-1-1,0-70-15,-18 88 16,36 53 0,17 0-1,1-70 17,-1-71-32</inkml:trace>
  <inkml:trace contextRef="#ctx0" brushRef="#br0" timeOffset="84392.21">20055 7585 0,'0'-18'0,"0"36"0,18-36 15,-18 0-15,0 1 32,18 17-1,-18 17 31,-18-17-46,18 18-16,0 0 16,-18-1-1,18 1 1</inkml:trace>
  <inkml:trace contextRef="#ctx0" brushRef="#br0" timeOffset="107201.49">13300 4286 0,'0'0'0,"17"0"16,1-17-1,0 34 17,-18 1-32,17 0 15,-17-1-15,18 18 16,0 71-1,-1 18 1,-17-36 0,18-53-1,-1 53-15,19 1 32,-1-54-32</inkml:trace>
  <inkml:trace contextRef="#ctx0" brushRef="#br0" timeOffset="107435.73">13176 4710 0,'0'0'0,"-17"0"16,34-18-1,19 0 17,16-17-32,90 0 15,-54-1 1</inkml:trace>
  <inkml:trace contextRef="#ctx0" brushRef="#br0" timeOffset="167484.6">6456 6879 0,'0'0'0,"-18"0"16,18-17-16,-35 17 31,17 0-31,1 0 16,-1 17-1,-17 1 1,17-1 0,0-17-16,-34 18 31,-1 17-15,0 1-1,0 17 1,17 17-1,19-17 1,-1-35-16,1 35 16,-1 35-1,18 0 1,-18 0 0,18-35-1,0 35 1,0 0-1,18-17 1,-18-18 0,18 35-1,-18-17 17,17-1-17,36 18 1,-35-35-1,-1-35-15,36 35 16,0 53 0,0-18-1,-18-18 1,36 36 0,0-17-1,-1-1 1,1 0-1,-18-35 1,52 0 0,19 0-1,17-18 17,-53-17-17,-35-1-15,35-17 16,-17 18-16</inkml:trace>
  <inkml:trace contextRef="#ctx0" brushRef="#br0" timeOffset="168185">7108 8819 0,'-17'0'16,"34"0"46,-17 18-62,18-18 16,0 18-16,-1-18 15,1 17-15,35 1 16,35 17 0,18 18-1,-18 0 1,-53-18 0,1 1-1,-54-1 1,-35 18-1,-17 0 1,34-36-16,-52 19 16,-35 17 15,70-18-31</inkml:trace>
  <inkml:trace contextRef="#ctx0" brushRef="#br0" timeOffset="169086.18">7920 8908 0,'18'0'47,"-18"17"-31,0 1 15,0 0-15,17 17-1,-17 0 1,0-17-16,0 70 15,-17-17 1,-1 52 0,18 0-1,0-70 1,18 18 0</inkml:trace>
  <inkml:trace contextRef="#ctx0" brushRef="#br0" timeOffset="170003.68">7885 8749 0,'-18'0'0,"36"0"0,-36-18 0,18 1 16,18 17 15,-1 0-31,19 0 15,69-18 1,36 0 0,-17 1-1,-54-1 1,89-17 0,-71 17-16,89 0 15,87-34 1,-70 16-1,-52 19 1,-72-1 0,-35 18-1,-17 0 1,-18 18 15,0 17-15,0 18-1,0 0 1,0 0 0,-18-36-1,18 36 1,-17 35 0,-1 1-1,18-1 1,-18 0-1,18-53 1,0 36 0,0-18-1,0-18 1,0-17-16,0 17 16,-17 0-1,-1 1 1,-35 16-1,18-34 17,17-18-32,-35 18 15,1-1 1,-54-17 0,-53 18-1,18 0 1,53-18-16,-71 17 15,71-17-15</inkml:trace>
  <inkml:trace contextRef="#ctx0" brushRef="#br0" timeOffset="-206835.19">5027 12735 0,'-18'0'16,"1"0"15,-1 0-16,1 18 1,-19 0 0,36-1-1,0 1 17,36-18-17,16-18 1,19 18-1,0-17 1,-36 17 0,35-18-1,36 0 1,-35 18 0,-36 0-1,-53 0 32,1 0-31</inkml:trace>
  <inkml:trace contextRef="#ctx0" brushRef="#br0" timeOffset="-206314.94">5239 12418 0,'-18'0'16,"0"0"-16,54 0 0,-89 0 16,35 0-16,18 17 31,18-17-31,-1 18 16,1-18-1,17 18 1,-17-18-16,35 17 15,70 1 17,1-18-17,-36 0 1,-35 0 0,-35 18-1,-36-1 1,-35 1-1,18 0 1,17-1-16,-35 18 16,36-17-16,-19 0 15,-17 17 1</inkml:trace>
  <inkml:trace contextRef="#ctx0" brushRef="#br0" timeOffset="39252.54">26670 7602 0,'-35'53'31,"35"-35"-15,0 0-1,0-1-15,-18 18 31,0 18-15,1-17-16,-18 34 16,-36 89-1,18 53 1,-18 87 0,54-69-1,17-124-15,0 141 16,17 123-1,-17 53 1,36 1 0,-36-142-1,17 106 1,-34-53 0,-19-88 15,-16-123-16,34-72-15</inkml:trace>
  <inkml:trace contextRef="#ctx0" brushRef="#br0" timeOffset="40787.58">26441 7444 0,'0'0'16,"17"0"15,-17-18-31,18 18 16,17 0-16,1-18 15,-1 18-15,88-17 16,160-1-1,52 0 1,17 1 0,-140 17-1,-124 0 1,53 0 0,36-18-1,-54 18 1,-52-18-1,-54 18 1,1 0 0,-18 18 15,0 17-15,0-17-16,18 17 15,-1 1-15,-17 17 16,18 70-1,-18-35 1,0-35-16,0 88 16,-18 159 15,18-106-15,18 106-1,35 17 1,0-105-1,-18-106-15,18 123 16,18 89 0,-1-18-1,-35-36 1,1-105 0,-1 70-1,0-17 1,-35-36-1,0-87 1,0-54 0,-17 35-16,-1 19 15,18-19 17,0-17-17,0-35-15,18 35 16,-18-36-16,0 36 15,-18 18 1,0-1 0,18-34-1,0-19-15,-17-17 16,-36 0 0,-35-35-1,-124-18 1,36 35-1,52 1-15,-123-1 16,-176-17 0,52 35-1,177 17 17,106 1-32,-53 17 15,-18-17 1,18 17-1,18-35 1,52-17 0,53-1-16</inkml:trace>
  <inkml:trace contextRef="#ctx0" brushRef="#br0" timeOffset="42190.11">26176 8696 0,'0'0'0,"-18"0"0,36 0 63,0 0-48,-1 0-15,1 0 0,141-18 32,88 1-17,-36-1 1,-87 0-16,140 1 15,-122 17-15,104-36 16,72 19 0,-89-1-1,-105 1 1,-71 17-16,35-18 16,-53 18-16,36 0 15,-1-18 1,-34 18-1,-19 0 1,1 18 15,-1 0-15,-17-1-16</inkml:trace>
  <inkml:trace contextRef="#ctx0" brushRef="#br0" timeOffset="43008.96">26264 9878 0,'0'0'16,"18"0"-16,17-18 31,-17 18-31,-1-18 15,36 18 1,-17 0-16,70-17 16,105-1-1,89-17 1,-71 17 0,-105 1-16,105-1 15,142 0 1,-1 1-1,-158 17 1,-107-18 0,37 18-1,-90 0-15,19-18 16,-53 18 0,-54 0-1,19 18 1,-1 0-1,18-1 1</inkml:trace>
  <inkml:trace contextRef="#ctx0" brushRef="#br0" timeOffset="43741.6">26194 10954 0,'17'0'32,"1"0"-17,70 0 1,-17 0 0,-18 0-16,70 0 15,89 0 1,70-18 15,53-17-15,-106 17-1,-105 18-15,105-17 16,142-1 0,-1-17-1,-70-1 1,-141 19-1</inkml:trace>
  <inkml:trace contextRef="#ctx0" brushRef="#br0" timeOffset="44591.97">27358 7832 0,'0'0'0,"18"-18"16,-1 18-1,-17 18 16,0-1-15,0 1-16,0 35 16,0 53-1,-17 0 1,-1-36 0,18-52-16,0-1 15</inkml:trace>
  <inkml:trace contextRef="#ctx0" brushRef="#br0" timeOffset="45409.85">27658 9155 0,'17'-18'0,"-34"36"0,34-54 0,1 19 16,-36 34 15,-17 1 0,17 0-31,-34-1 16,-37 19 0,1-36-1,35 0 1,36-18-16,17 0 16,35-35-1,18 18 1,53 0-1,-53 35 1,-18 0-16,0 35 16,-53 36-1,-70 52 1,-18-52 0,71-36-16,-35 18 15,34 0 16,89-36-15,53-17 0,-53 0-16</inkml:trace>
  <inkml:trace contextRef="#ctx0" brushRef="#br0" timeOffset="46043.97">27199 10125 0,'0'0'0,"18"0"0,-1 0 16,19-18-16,17 18 15,35-18 1,-18 18 0,-34 0-1,-19 36 1,-17-1 0,-70 18 15,17-18-16,18-17 1,-1-18 0,36 17-1,53-17 1,-18 0 0,1 18-16,17 0 15,17 17 1,-52 18-1,-53 0 1,-36-18 0,-52 0-1</inkml:trace>
  <inkml:trace contextRef="#ctx0" brushRef="#br0" timeOffset="46528.34">27517 11218 0,'17'-17'0,"-34"34"0,52-52 15,-17 17-15,-18 1 0,17-1 16,1-17-16,-18 17 16,-71 71 30,18 18-30,18-54-16,-18 54 16,36-53-16,-19 34 15,19-16 1,52-36 0,18-36-1,53 1 1,-36 18-1,-35-1-15,1 0 16,-19 18-16</inkml:trace>
  <inkml:trace contextRef="#ctx0" brushRef="#br0" timeOffset="46694.35">27552 11183 0,'18'0'31,"-1"0"-31,-17 18 16,35 35-1,-35 52 1,0-34 0</inkml:trace>
  <inkml:trace contextRef="#ctx0" brushRef="#br0" timeOffset="47662.04">26582 12047 0,'0'-35'0,"0"70"0,0-88 16,-18 36-16,18-18 15,0-1 1,0 19 0,0 34-1,0 1 1,0 17-16,0 53 15,-17 106 1,17 71 0,17 17-1,1-105 1,-1-89 0,1 106-1,35 70 1,-35-34-1,-36-19 1,0-70 0,-35 89-1,36-36 1,52-88 0,0-71-1,36-35 1,-53 0-16,-1 0 15,18 35 1,-17-17 0,17-1-1,71 1 1,106-18 0,35 0 15,-53 18-16,-88-1-15,105-17 16,142 18 0,-229-36-16</inkml:trace>
  <inkml:trace contextRef="#ctx0" brushRef="#br0" timeOffset="48121.24">29404 11853 0,'-18'-35'15,"36"70"-15,-71-105 0</inkml:trace>
  <inkml:trace contextRef="#ctx0" brushRef="#br0" timeOffset="48412.18">29281 11695 0,'-36'-18'16,"-17"-35"-1,0 18 1,18 17 0,247 159-16,-247-158 0,-159-89 15,194 141 1,0-17-16,0 88 15,17 140 1,1 90 0,-18-89-1,0-124 1,0 124 0,0 123-1,17-17 1,19-53-1,-19-124 1,1 54 0,-18-124-16</inkml:trace>
  <inkml:trace contextRef="#ctx0" brushRef="#br0" timeOffset="49046.66">26335 13741 0,'0'0'0,"35"-18"0,18 0 16,-18 1-16,54-19 15,16 1 1,89 0-1,36 0 1,87-1 0,-70 19-1,159-1 1,35 18 0,-71-18-1,-140 1 1,-178 17-1,-69-18 1,-71 18 0,70 0-1</inkml:trace>
  <inkml:trace contextRef="#ctx0" brushRef="#br0" timeOffset="49447.16">27675 13864 0,'18'-17'0,"-36"34"0,36-52 0,0 17 16,-36 36 31,0 17-32,18-17-15,-35 70 16,17-17 0,1 34-1,-1-34 1,18-36 0</inkml:trace>
  <inkml:trace contextRef="#ctx0" brushRef="#br0" timeOffset="49866.43">27958 13829 0,'17'0'0,"1"-18"16,-53 36-16,70-53 0,-17 17 15,-18 0 1,0 36 0,-18 53-1,-17-1 1,-1 18 0,36 0-1,36-17 1,17-71-1,-18 0 1,35-18-16,36-35 16,-35-70 15,-89 0-15,-52 52-1,-89 0 1,-18 71-1</inkml:trace>
  <inkml:trace contextRef="#ctx0" brushRef="#br0" timeOffset="54803.39">27817 7920 0,'17'0'16,"-34"0"15,17 18-15,-18-1-16,0 1 15,18-1 1,0 1-16,-17 17 16,17 18-1,0-17 1,35-19 15,-17-17-31,52-17 16,89-36-1,35-18 1,-88 18 0,-53 36-16,17 17 15</inkml:trace>
  <inkml:trace contextRef="#ctx0" brushRef="#br0" timeOffset="55771.07">28169 10089 0,'0'-17'0,"0"34"31,0 1-15,-17 0-16,-1 17 15,18 0 1,-18-17-16,18 17 15,0-17 1,36-18 0,34-18 15,18-17-15,-35 35-16,53-18 15,18-17 1,-54 35-1,-52 35 1,-18-17-16</inkml:trace>
  <inkml:trace contextRef="#ctx0" brushRef="#br0" timeOffset="57005.78">28716 13899 0,'18'0'16,"-36"0"-16,36-17 0,-1 17 0,1-18 15,0 18 32,-18 18-31,-18-1 15,0 1-31,18 0 16,-17 17-1,-1 0 1,18 1 0,0-19-16,0 18 15,0-17 1,18 0-1,35-36 17,17-17-32,-17 17 15,35-17 1,89-36 0,-54 36-1,-52 35 1,-71 35 15</inkml:trace>
  <inkml:trace contextRef="#ctx0" brushRef="#br0" timeOffset="69869.5">26088 9313 0,'-18'0'15,"36"0"-15,-53 0 0,17 0 0,0 0 16,-17 18 0,0-18-1,0 0 1,17 0 0,18 18-1,35-18 16,18 0-15,-35-18-16,70 18 16,71-18-1,35 1 1,-18-1 0,-70 18-1,-71 0 1</inkml:trace>
  <inkml:trace contextRef="#ctx0" brushRef="#br0" timeOffset="72472.42">24483 9208 0,'17'0'16,"-34"0"-16,34-18 0,1 18 15,0-18 1,-1 18-16,-17-17 15,18 17 1,-18 35 0,-18 0-1,1-17 1,-36 17 0,-35-17-1,-18-1 1,0-17-1,53-17 1,18-19 0,17 19 15,36-18-15,17-1-1,-17 36-15,35-17 16,17 34-1,1 36 1,-54 53 0,-34-35-1,-1-19-15,-17 19 16,-53 0 0,17-19-1,18-52 1,35 0-1,36-35 1,35 18 15,53-1-15,-18 18 0,-53 0-16,71 0 15,-35 0-15</inkml:trace>
  <inkml:trace contextRef="#ctx0" brushRef="#br0" timeOffset="72772.89">24871 8943 0,'17'-18'0,"-34"36"0,52-53 16,-35 17-16,18 0 15,-18 1 1,17 17 0,-34 17-1,-19 54 1,-34 52-1,17-52 1,18-36-16</inkml:trace>
  <inkml:trace contextRef="#ctx0" brushRef="#br0" timeOffset="73857.14">25770 11430 0,'-17'0'16,"34"0"-16,-34-18 0,34 18 15,19-17 1,-1 17-16,71-18 16,123-17-1,18 17 1,-106 1 0,-70 17-16,-1 0 15,-34 0 1</inkml:trace>
  <inkml:trace contextRef="#ctx0" brushRef="#br0" timeOffset="74409.07">24853 11342 0,'18'-18'0,"-36"36"0,36-53 16,-18-1-16,0 19 16,0-19-1,0 54 17,-18 0-17,18 17-15,-53 18 16,-35 35-1,-35 0 1,-1-17 0,89-36-1,17-17-15,36-1 16,52-17 0,54 0-1,52-35 1,-70 17 15,0 1-15,-53-1-16</inkml:trace>
  <inkml:trace contextRef="#ctx0" brushRef="#br0" timeOffset="74624.68">25012 11430 0,'0'0'0,"0"-35"15,0-1 1,0 1 0,0 123 31,0-52-47,-18-1 0,-17 124 15,0-53 1,17-18-1</inkml:trace>
  <inkml:trace contextRef="#ctx0" brushRef="#br0" timeOffset="74926.73">25382 11007 0,'18'-36'0,"-36"72"0,71-107 16,-35 36-16,0 17 0,17-35 16,-18 36-16,1-1 15,0 18 1,-36 71 15,-35 17-15,36-35-16,-36 35 15,0 35 1</inkml:trace>
  <inkml:trace contextRef="#ctx0" brushRef="#br0" timeOffset="76526.86">18468 12718 0,'0'-18'0,"0"36"0,-18-36 15,36 0-15,-18 1 16,18 17-16,-1-18 15,18 18 1,-17 0 0,-18 18-1,0-1-15,0 54 16,-35 105 0,-36 124 15,36-35-16,17-142-15,-17 177 16,0 159 0,17 52-1,-17 18 1,17-17 0,1-212-1,-1 17 1,0-140-1,-17-124 1,0-71 0</inkml:trace>
  <inkml:trace contextRef="#ctx0" brushRef="#br0" timeOffset="77661.43">18274 12982 0,'0'-17'0,"0"34"0,18-34 16,17-1 15,18 18-15,-18-18-16,88 1 15,142-19 1,123-17 0,106-17-1,-124 35 1,-176 17-16,177-35 15,35 35 1,-230 18 0,-176 0-1,-35 18 1,-36 0 15,36-1-15,17 19-1,-35 34 1,36 1 0,-54 70-1,18 71 1,18 52 0,35-52-1,0 141 1,18 52-1,-18 36 1,-18 18 0,18-159-1,0 123 1,18-105 15,-18-72-15,-18-122-1,-53-18 1,18-53 0,1-36-1,-1 1 1,17-18 0,-52 0-1,-71-18 1,-70 18-1,17 0 1,107 18-16,-160-18 16,-247 18-1,-123 52 17,-105 18-17,316-17 1,-52-1-1,264-17 1,177-35 0,53-18-16</inkml:trace>
  <inkml:trace contextRef="#ctx0" brushRef="#br0" timeOffset="78595.98">18186 13776 0,'0'0'0,"17"0"31,1 18-16,35-18 1,88 0 0,0-18-1,-53 18-15,106-18 16,-88 18-16,123-17 16,142-19-1,70 19 1,0-1-1,-159 18 1,0 0 0,-141 0-1,-123 0 17,-18-18-17,-18 18-15,-17 0 0</inkml:trace>
  <inkml:trace contextRef="#ctx0" brushRef="#br0" timeOffset="79214.97">19685 13000 0,'18'-18'16,"-36"36"-16,53-36 0,-35 1 0,18-1 15,0 0 1,-18 36 15,0 0-31,-18 35 16,0 70-1,1-17 1,17-71-16,17 71 16,1 17-1</inkml:trace>
  <inkml:trace contextRef="#ctx0" brushRef="#br0" timeOffset="80248.39">18327 14393 0,'-18'18'15,"36"-36"-15,-53 54 0,17-36 0,0 17 16,1 1 0,-19 17-16,1 0 31,0-17-15,52 0-1,36-18 1,0 0-16,53 0 15,159-18 1,105 18 0,71 18-1,-71-1 1,195 19 0,-89-36-1,-229-18 1,-194 0-1</inkml:trace>
  <inkml:trace contextRef="#ctx0" brushRef="#br0" timeOffset="80915.92">19420 13847 0,'18'-18'0,"-36"36"16,54-36-16,-19 18 31,-17 18-15,0-1-1,-17 18 1,-19-17-1,1 0-15,-35-1 16,-54-17 0,18 0-1,36 0 1,70-17 0,0-1-16,17 0 15,72 1 1,52 17-1,-18 53 1,-88 0 15,-35-18-31,-35 35 16,-53 19 0,-18-19-1,71-52 1,52 0-1,1-18-15,35-18 16,88 0 0,-88 1-16</inkml:trace>
  <inkml:trace contextRef="#ctx0" brushRef="#br0" timeOffset="81181.97">19932 13829 0,'18'-18'15,"-36"36"-15,36-53 0,-1 17 16,1-35 0,-18 18-1,0 17-15,-18 53 31,-70 54-15,35-1 0,18-53-16,-18 53 15,18-52-15</inkml:trace>
  <inkml:trace contextRef="#ctx0" brushRef="#br0" timeOffset="82350.06">18027 15505 0,'-18'17'15,"36"-34"-15,-53 34 0,17 1 0,0-18 16,18 18-16,53-1 16,124-17-1,17-17 1,-71-1-1,177 0-15,247-35 32,70 18-17,-17 0 1,-283-1 0,-34 1-1,-248 18-15</inkml:trace>
  <inkml:trace contextRef="#ctx0" brushRef="#br0" timeOffset="82952.11">19085 14940 0,'0'-18'0,"0"36"0,18-53 16,0 35 0,34-18-1,1 1 1,0 17-16,36 0 16,69 17-1,-52 18 16,-124 1-15,-52 34 0,-1-52-1,1 35 1,35-35 0,35-1-1,35 1 1,71-1-1,17 36 1,-52 0 0,-54-17-1,-70-1 1,-70 0 0</inkml:trace>
  <inkml:trace contextRef="#ctx0" brushRef="#br0" timeOffset="83504">19473 15928 0,'18'-18'16,"0"1"-16,-54 52 0,89-88 15,-35 18-15,0-1 16,-18 19 0,-53 70 15,0 0-16,17-36-15,-34 54 16,-36-1 0,71-17-1,17-35 1,53-18 0,71 0-1,53-35 1,0-1 15</inkml:trace>
  <inkml:trace contextRef="#ctx0" brushRef="#br0" timeOffset="83718.42">19544 15875 0,'0'0'16,"0"-18"-16,0 1 15,18 17 1,-1 35 0,1 36-1,-1-36-15,-17 35 16,0 54 0,0-71-1</inkml:trace>
  <inkml:trace contextRef="#ctx0" brushRef="#br0" timeOffset="83934.97">20020 15540 0,'0'0'15,"18"-35"-15,-18-1 16,-18 36-16,18 36 31,0 17-15,0-1-16,0 37 15,0-36-15</inkml:trace>
  <inkml:trace contextRef="#ctx0" brushRef="#br0" timeOffset="85086.25">18327 17022 0,'0'0'15,"0"-18"-15,0 0 16,0 1 0,0 34-1,17-17 1,1 53-1,-18-18-15,18 54 16,-18 87 0,-18 53-1,0 18 1,1-17 0,17-107-1,0 36 1,0-53-1,0-1 1,0-69 0,0 17-1,35-53 17,53-18-32,18 0 31,-35 1-31,87 17 15,107-36 1,53 19 0,52-18-1,-106-18 1,72 0 0,-248 17-16</inkml:trace>
  <inkml:trace contextRef="#ctx0" brushRef="#br0" timeOffset="85488.28">20726 16845 0,'0'-53'0,"0"106"0,0-141 0,0 53 16,0-1-16,0 1 16,0 17-1,17 18 1,-17 36-1,18 87 1,-18 54 0,0 87-1,-18-87 17,18-72-32,-17 54 15,-1 70 1,18-176-16</inkml:trace>
  <inkml:trace contextRef="#ctx0" brushRef="#br0" timeOffset="85987.18">18186 17709 0,'17'0'31,"1"0"-31,0 0 0,-1 0 16,124-17-1,106-36 1,-35 18-1,-71 17-15,300-70 16,-106 52 0,194-16-1,-88 16 17,-158 1-17,-213 17 1,-105 1-1</inkml:trace>
  <inkml:trace contextRef="#ctx0" brushRef="#br0" timeOffset="86370.93">19385 17674 0,'0'0'0,"18"-17"46,-1 17-46,1 0 0,0 0 16,17 17-16,18 1 16,-18 52-1,-52 36 1,-36 35 0,17-52-1,19-54-15,-1 0 16,18-17-16</inkml:trace>
  <inkml:trace contextRef="#ctx0" brushRef="#br0" timeOffset="86707.96">19844 17674 0,'17'-17'0,"-34"34"0,34-52 16,-17 17-16,-17 18 15,-1 0 1,0 18 0,18 70-1,0-35 1,0-18-16,18 18 16,0-35-16,17 17 15,-17-35-15,35-18 16,17-34-1,-35-54 1,-35 35 0,-88-17 15,-88 70-15,-36 54-1</inkml:trace>
  <inkml:trace contextRef="#ctx0" brushRef="#br0" timeOffset="87157.43">19332 17216 0,'0'0'0,"18"-18"46,0 18-46,17 0 16,35-18 0</inkml:trace>
  <inkml:trace contextRef="#ctx0" brushRef="#br0" timeOffset="87342.39">19879 17180 0,'0'0'16,"0"-17"15,0-1-31,18 18 16,-1 0-1</inkml:trace>
  <inkml:trace contextRef="#ctx0" brushRef="#br0" timeOffset="-207459.1">8096 12453 0,'0'-35'15,"0"70"-15,0-88 16,0 35 0,-17 18-1,17 18 17,0 0-17,0 17-15,0 36 16,0-18-16,0 52 15,-18 89 1,0 71 0,1 70-1,-1-106 17,18-123-32,0 124 15,0 105 1,35-71-1,-17-87 1,-18-142 0,-18-53-16</inkml:trace>
  <inkml:trace contextRef="#ctx0" brushRef="#br0" timeOffset="-206840.75">7073 13123 0,'18'0'16,"-36"0"-16,71-17 0,-18 17 16,18-18-16,18 0 0,88 1 15,88-18 1,-106 35-1,-88 0-15,35 0 16,-53 0 0</inkml:trace>
  <inkml:trace contextRef="#ctx0" brushRef="#br0" timeOffset="-206408.37">7250 13688 0,'52'-18'0,"-104"36"0,140-36 0,-35 0 16,0 1-16,52-1 15,72-17 1,-54 17 0,-52 18-1</inkml:trace>
  <inkml:trace contextRef="#ctx0" brushRef="#br0" timeOffset="-194110.66">7285 14076 0,'-18'0'16,"1"0"-1,17 17-15,-18 1 16,0-18-16,18 18 16,-17-1 15,34 19-16,19-36 1,-1 0 0,53-18-1,0-17 1,36-18 0,17 18-1,-53 35 1,0-18-1,-52 18 1</inkml:trace>
  <inkml:trace contextRef="#ctx0" brushRef="#br0" timeOffset="-190207.36">3228 6703 0,'-18'0'16,"36"0"-16,-36-18 15,36 18-15,0 0 16,-1 0-1,1-17 1,17 17 0,53-36 15,53-17-15,-35 18-1,-53 17-15,53 1 16,0-19-1,-71 36 1,-53 0 0,1 0-16</inkml:trace>
  <inkml:trace contextRef="#ctx0" brushRef="#br0" timeOffset="-189822.92">3510 6403 0,'0'-18'15,"0"36"-15,0-53 16,-18 17 0,18 0-16,-17 1 31,17 34-16,35 1 1,18 0 0,-35-1-16,70 1 15,18 0 1,-18-1 0,-70 1-1,-18 17 1,-18-17-16,-17 35 15,-18 17 1,17 1 15,19-18-31</inkml:trace>
  <inkml:trace contextRef="#ctx0" brushRef="#br0" timeOffset="93707.55">16439 1235 0,'0'-18'0,"0"36"0,-17-54 0,-1 19 15,18-18 17,0 17-32,0 36 31,-17 52-15,-1 18-1,0-35-15,1 71 16,-1-54-16,-17 89 15,-1 70 1,1-35 0,35-53-1,0-88 1,35-53 0</inkml:trace>
  <inkml:trace contextRef="#ctx0" brushRef="#br0" timeOffset="94441.04">16351 1164 0,'0'-17'32,"18"17"-32,0 0 15,34-18 1,-16 18 0,122-35-1,89 17 1,53 0-1,-212 18-15,177 0 16,-159-17-16,229 17 16,-106-18-1,-140 18 1,-72 0 0,-34 18 30,-1-1-46,0 36 16,-17 18 0,17 17-1,1-35-15,-1 70 32,0-52-32,1 70 15,-1 88-15,1 1 31,52-19-15,-18-87 0,1-18-1,-18-71 1,-88-53 0,-18-17-1,35 17-15,-105-35 16,-194 1-1,-36 16 1,53 36 0,194 0-1,18 0 1</inkml:trace>
  <inkml:trace contextRef="#ctx0" brushRef="#br0" timeOffset="95507.43">15046 1041 0,'18'0'0,"-18"-18"15,0 0 1,0 36 15,0 0-31,-18 35 16,0 52-1,1-16 1,-1-36-16,0 52 16,18 37-1,0-72 17,0-52-17,0-54 1,0 19-16,18-107 15,0-140 1,-1 87 0,19 89-1,-19 35 1,19 18 0,-19 17-16,54 1 15,17 34 1,-18 54-1,-70 35 1,-35-18 0,-71 0 15,36-53-15,17-17-16,-18 0 15,-17-18 1,35-71-1,53 18-15</inkml:trace>
  <inkml:trace contextRef="#ctx0" brushRef="#br0" timeOffset="95744.22">15416 1005 0,'18'0'0,"-36"0"0,54-17 0,-36-1 0,17 0 16,1 1-16,-18-1 0,18 1 16,-1 17-1,1 70 17,-18 18-17,-18 36 1,-17 52-1</inkml:trace>
  <inkml:trace contextRef="#ctx0" brushRef="#br0" timeOffset="96509.9">15752 3440 0,'0'0'0,"0"-18"16,17 18-16,1 0 0,-1 0 15,-17 18 17,-17 34-17,-1 1 1,1 71 0,-1-36-16,-17 106 15,-1 177 1,36-248-1,0-35-15</inkml:trace>
  <inkml:trace contextRef="#ctx0" brushRef="#br0" timeOffset="97059.42">15787 3634 0,'17'-53'15,"-34"106"-15,34-142 0,-17 54 0,0 17 16,0-34-16,53-1 16,18 35 15,141-17-15,105 17-1,36 0 1,-124 1-1,-123-1-15,70 18 16,1-17 0,-89-1-1,-88 36 1,0 17 0,-18-18-16,1 54 15,-19 70 1,1 71-1,35 52 17,35-87-17,36 70 1,-18-53 0,-18-53-1,-70-106 1,-89-35-1,-123-70 1,-141-1 0,-70 0-1,123 36 1</inkml:trace>
  <inkml:trace contextRef="#ctx0" brushRef="#br0" timeOffset="97560.53">14482 3369 0,'0'-18'15,"-18"1"-15,36 52 0,-36-88 16,18 71 15,18 52-15,-18 1-1,0-18-15,-18 106 16,18-54 0,0 1-1,0-71 1</inkml:trace>
  <inkml:trace contextRef="#ctx0" brushRef="#br0" timeOffset="97860.86">14570 3316 0,'0'0'0,"17"-35"0,1-36 16,-18 1-1,18 17 17,17 18-17,18 17 1,17 18-1,-34 18-15,34-1 16,1 54 0,-107-1-1,-69 18 1,16-35 0,-52 0-1,106-35 1</inkml:trace>
  <inkml:trace contextRef="#ctx0" brushRef="#br0" timeOffset="98293.42">15081 3140 0,'0'0'0,"36"0"0,-1-18 16,-18 18-1,-17 18 17,-17-1-17,-18 36 1,-36 0 0,-17-18-1,17-17 1,36-18-16,0-18 15,17-17 17,53 18-17,53 17 1,-52 35 0,-36 53-1,-53 35 1,-18-17-1,54-53 1,52-35 0,71-36-1</inkml:trace>
  <inkml:trace contextRef="#ctx0" brushRef="#br0" timeOffset="99116.4">16828 1693 0,'0'-17'16,"0"-1"-16,0 53 0,17-88 15,-17 36-15,0-1 16,0 1-1,0 34 17,0 1-32,-17 52 15,-1 71 1,-17 1 0,35-54-1,0-53-15,0 36 31</inkml:trace>
  <inkml:trace contextRef="#ctx0" brushRef="#br0" timeOffset="99494.9">17268 1640 0,'0'0'16,"18"-17"-16,0-1 0,-18 1 15,17-1-15,-17 0 16,-35 71 15,-18 18-15,18-1 0,35-17-16,-18 18 15,18 17 1,53-35 15,71-71-15,-54-35-1,-35 18-15,18-53 16,-70-18 0,-107 35-1,-52 89 1,123 17-16</inkml:trace>
  <inkml:trace contextRef="#ctx0" brushRef="#br0" timeOffset="100530.33">16598 3898 0,'35'-17'0,"-70"34"0,88-70 0,-35 36 15,-1-1-15,-17-17 16,0-1-1,0 54 17,0 0-32,-17 17 15,-19 18 1,-34-18 0,-1-17-1,-17-36 16,18-17-15,34-18 0,54 0-1,0 18 1,52 0 0,18 52-1,-17 71 1,-53 36-1,-36-18 1,-53 17 0,-52-35-1,17-35 1,71-53 0,-18-17-1,53-36 16,17-18-15,19 54 0,-19 17-16,19 0 15,34 70 1,-17 36 0,18-36-1,-36-34 1,0-19-1,36-52 1,-36 17-16</inkml:trace>
  <inkml:trace contextRef="#ctx0" brushRef="#br0" timeOffset="100913.28">16916 3898 0,'0'-17'16,"0"34"-16,17-52 0,-17 17 15,18-17 1,0 17 15,-36 36-15,18 0 0,-18-1-16,1 36 15,-54 71 1,18-1-1,36-17 1,34-53 0,1-35-16,17 17 15,36-53 1,17-70 0,-35-35 15,-71-19-16,-17 72 1,-71 52 0,18 53-16</inkml:trace>
  <inkml:trace contextRef="#ctx0" brushRef="#br0" timeOffset="103616.37">28152 2134 0,'0'-53'0,"-18"-17"0,18 17 16,-18-106 0,18 106-1,0 36-15,0 52 32,0-17-32,0 70 15,-17 106 1,-19-36-1,19-52-15,-18 106 16,-36 123 0,36-35-1,17-124 1,18 54 15,18-54-15,-18-123-16</inkml:trace>
  <inkml:trace contextRef="#ctx0" brushRef="#br0" timeOffset="104467.53">28081 1535 0,'-18'0'0,"36"0"0,-36-18 15,36 18 1,0-18-1,-1 18 1,1-17-16,70-19 16,177 1-1,123 0 1,-106 17 0,-141 1-16,106 17 15,18-18 1,-159 18-1,-71 0 1,-18 18 15,1 17 1,17 18-17,1 17 1,-36-34-16,17 34 15,1 89 1,-71 53 0,-35 105-1,35-70 1,18-106-16,-18 159 16,-18 141-1,18-35 1,18-89-1,17-176 1,18-17 0,0-107 15,-17-17-15,-36-35-1,0 35-15,-106-53 16,-211-17-1,-107 17 1,1 53 0,229 0-1,0 53 1,124-18 0,105-35-16</inkml:trace>
  <inkml:trace contextRef="#ctx0" brushRef="#br0" timeOffset="105151.88">28169 2505 0,'-35'0'0,"70"0"16,-88 0-16,18-18 0,17 18 16,1-18-1,34 18 1,107 0-1,17-17 1,-53-1 0,142 1-1,175-1 1,1 0 0,-36 18-1,-193-17 1,-107 17-16,36 0 15,-71-36 1,-52 19 0</inkml:trace>
  <inkml:trace contextRef="#ctx0" brushRef="#br0" timeOffset="105601.6">28769 1782 0,'0'0'0,"18"0"16,-18-18 0,17 18-1,-17 18 1,0 17-1,0 18 1,0-36 0,0 54-1,-35 17 1,17 0 0,1-35-1,-1-35-15</inkml:trace>
  <inkml:trace contextRef="#ctx0" brushRef="#br0" timeOffset="105968.83">29157 1764 0,'18'0'0,"-1"-18"15,-52 36-15,88-36 0,-53 1 0,18 17 16,-18-18 0,-18 36-1,-17 52 1,-18 18 0,35-35-1,36 35 1,88-52-1,35-36 1,-35-36 0,-71 1-16,18-18 15,-53 18-15,-53-18 16,-106-17 0,18 70-1</inkml:trace>
  <inkml:trace contextRef="#ctx0" brushRef="#br0" timeOffset="106436.17">27517 3281 0,'17'0'16,"1"0"-16,0 0 15,17-18 1,88 1 0,71-19-1,18 19 1,-88 17-16,158-18 15,-124 0-15,160 18 16,52 0 0,-193 18-1,-160-18-15</inkml:trace>
  <inkml:trace contextRef="#ctx0" brushRef="#br0" timeOffset="107069.75">28416 2805 0,'18'0'0,"-36"0"0,36-18 16,0 18-16,-1-18 0,-17 1 16,18 17-1,-1 0 1,-34 0 15,-1 17-31,-17 1 0,-53 35 31,17-35-31,-35-1 32,36-17-17,70-35 1,35-18 0,18 0-1,53 18 1,17 17-1,-17 71 1,-88 0 0,-71 53-1,-71 0 1,19-53 0,69-36-1,19-17-15,-1 18 16,36-18 15,52-18-15,107 18-1,-36-17 1,-71 17-16</inkml:trace>
  <inkml:trace contextRef="#ctx0" brushRef="#br0" timeOffset="107424.54">28998 2681 0,'0'0'16,"18"-18"-16,35-17 16,-35 18-1,-18-1 1,-53 53-1,-18 18 17,53-18-32,-70 36 15,18 35 1,87 0 0,71-53-1,18-53 1,-53-18-16,35-35 15,-52 18-15,-19-71 16,-87-53 0,-177 53-1</inkml:trace>
  <inkml:trace contextRef="#ctx0" brushRef="#br0" timeOffset="120134.53">22878 2311 0,'-36'-18'0,"72"36"0,-89-71 15,35 35-15,0 0 0,1 1 16,-1-36 0,18 18-1,53-1 1,88-17 0,89-17-1,-19 35 1,-105-1-16,141 1 15,194-35 1,53 17 15,-53 17-15,-194 36 0,88 0-1,-18 18 1,-34 17-1,-54 1 1,-106-19 0,-70 1-16,18-1 15,-1 1 1,1 0 0,-18-1-1,17 1 1,-34-18-1,-1 18-15,18-1 32,17 19-17,1-19 1,35 18 0,-36-17-1,-52-18 1,-36 0-1,-35 0 1</inkml:trace>
  <inkml:trace contextRef="#ctx0" brushRef="#br0" timeOffset="120552.46">26917 1499 0,'-18'0'0,"36"0"0,-36-17 15,1-1 1,-1 18 0,36 18 15,-1-1-16,54 54 1,70 35 0,-53-36-1,-35-52-15,35 35 16,-17-18 0,-54-17-1,-34-18 1,-36 0-1,-106 17 17,-88 36-17,53-17-15</inkml:trace>
  <inkml:trace contextRef="#ctx0" brushRef="#br0" timeOffset="122320.61">16051 3881 0,'0'-18'32,"0"0"-1,-17 18-31,-1 0 15,18-17 1,0-1 15,18 18-15,-1-18 0,1 1-16,53-1 15,-19-17 1,37 17-1,-19 18 17,-17 0-17,-18 0 1,1 35 0,17 18-1,-18 18 1,-35-18-1,0-36-15,-18 19 16,-52 34 0,-36-17-1,0-17 1,35-19 0,1 1-1,17-18 16,35-18-15,18 1 0,18-1-1,35 18 1,17-18 0,1 54-1,-18-1 1,-35 35-1,-36 1 1,-35 17 0,-35-17-1,17-54 1,36 1-16,-36-18 16,-17 0-1,35-35 16,18 17-15,0-17 0,35 17-1,17 18 1,19 0-16</inkml:trace>
  <inkml:trace contextRef="#ctx0" brushRef="#br0" timeOffset="123187.54">16298 3757 0,'-17'-18'16,"-1"1"0,0 17 15,18-18-16,18 18 17,0-17-32,52-1 15,-17 18 1,-18 0-16,36 0 16,-53 0-1,17 18-15,-17 70 31,-36 35-15,-70 1 0,17-54-1,-35 1 1,0-18 0,18-53-1,35 0 1,53-18-16,-35 0 15,35-17 1,35 18 0,18-1-1,-17 18 1,52 35 0,0 18-1,0 0 16,-35 18-15,-35 17 0,-36-53-1,-35 36 1,-53-36 0,36-35-1,17 0-15,-18 0 16,-35-18-1,54-17 1,34-18 0,18 35-1,18 1-15</inkml:trace>
  <inkml:trace contextRef="#ctx0" brushRef="#br0" timeOffset="123855.39">16263 3828 0,'-18'0'0,"18"-18"16,-17 18-16,-1-18 31,36 1 0,-1 17-15,19 0 0,34 0-1,-34 17-15,16 19 16,19 52 0,-53 35-1,-71 18 1,0-88-1,35-17-15,-52-1 16,52-17-16,-53-1 16,-17-17-1,18-17 1,52-1 0,0 0 15,71 1-16,53 17 1,-18 35 0,-52-17-16,34 17 15,-35 35 1,-70-17 0,-88-17-1,-1-19 1</inkml:trace>
  <inkml:trace contextRef="#ctx0" brushRef="#br0" timeOffset="127326.17">28275 3104 0,'-17'-17'16,"34"34"-16,-52-34 0,35-1 16,-18 1-16,18-1 15,-17 0 16,17 1-15,0-1 0,17 0-1,-17 1-15,36-19 16,16-16 0,54 16-1,18 1 1,-71 17-1,35 18 1,-53 53 15,-35 35-15,-35-35 0,17-17-16,-35 17 15,-53-1 1,-17-16-1,35-36 1,53 0 0,-18-18-1,35 0 1,18 1 0,35-1 15,1 18-31,16 0 15,54 35 1,-35 1 15,-36 17-15,-35-36-16,-18 19 16,1-1-16,-36 0 15,-71 0 1,1-17-1,52-18 1,-17-35 0,35-1-1,53 1 1,18 18 0</inkml:trace>
  <inkml:trace contextRef="#ctx0" brushRef="#br0" timeOffset="128193.18">28063 2787 0,'0'0'15,"0"-18"-15,0-17 16,36 17 0,-19 1-1,1 17-15,35-18 16,-18 18-1,36 18-15,52 17 16,-35 36 15,-70-1-15,-36 1 0,-87 17-1,-1-35 1,18-18-1,35-35 1,35 0 0,18-18 15,18 18-31,-1 0 16,19 18-1,52 35 1,0 18-1,-17-1 1,-71-52 15,-18-1-31,-35 1 16,18-18-16</inkml:trace>
  <inkml:trace contextRef="#ctx0" brushRef="#br0" timeOffset="132314.47">17551 1570 0,'-18'0'16,"0"0"15,18-18-15,-17 18 0,34 0 15,1 0-16,17 0-15,1 0 16,69 0 0,-52 18-1,-35-18-15,0 0 16</inkml:trace>
  <inkml:trace contextRef="#ctx0" brushRef="#br0" timeOffset="132817.26">17180 1482 0,'18'-18'0,"-36"36"0,54-36 16,-19 0-16,1 18 15,-1 18 1,-34 35 0,-18 53-1,-18 35 1,0-35 0,35-71 15,18-17-31,0-1 15,0 1-15,18-36 32,-1 18-17,1-17 1,0-1-16,-1 18 16,36 18-1,35 17 1,-17 18-1,-53-36-15,34 54 16,-52-53-16,0 35 16,-52-1-1,-90-16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10:04:40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14711 8431 0,'0'-35'16,"0"70"-16,-18-70 0,-17 17 16,17 18-16,-52 0 15,17 0 1,-106 18-1,71 17 1,-53 36 0,53 35-1,52-18 1,19-35-16,-1 17 16,36 54-1,52-54 1,-35-52-16</inkml:trace>
  <inkml:trace contextRef="#ctx0" brushRef="#br0" timeOffset="917.87">15011 8661 0,'17'-18'0,"-34"36"0,34-54 15,-34 19 1,17-1-16,-36 0 16,-17 1-1,18 17-15,-18 17 16,-53 36 0,18 36-1,53-19 1,17-17-16,-17 0 15,53 18 1,35-54 0,35-52-1,-18-18 17,-34 18-32,17-36 0,-1-17 31,-34 70-16,-53 71 1,0 18 0,17 52-1,36-35 1,70-52 0,-18-54-1,-34-17-15,34-36 16,36-105-1,0-53 1,-53 17 0,-36 141-1,-17 18 1,-35 89 15,0 70-31,-18 70 31,35-70-15,18 35 0,36-53-1,34-70 1,1-54 0,-36 1-16,71-53 15,35-88 1,-35-1-1,-89 71 1,-17 71-16,0-35 16,-17-1-1,-1 36 1,0 70 15,1 36-15,-36 70-1,0 70 1,0-17 0,18-88-16</inkml:trace>
  <inkml:trace contextRef="#ctx0" brushRef="#br0" timeOffset="1585.39">14058 10231 0,'-17'17'16,"-1"-17"-16,-17-17 15,17-1-15,-17 0 16,-53-52 0,35-1-1,17 36-15,1-53 16,17-53 15,36 35-15,53 35-1,-1 54 1,18 34 0,-35 89-1,-70 53 1,-72 0 0,19-54-1,35-69-15,-18 17 16,17-1-1,36-16 1,53-36 15,-17 0-15,52-18 0,-35 0-16</inkml:trace>
  <inkml:trace contextRef="#ctx0" brushRef="#br0" timeOffset="2254.01">14323 9913 0,'-18'-18'0,"1"18"0,17-17 16,-18 17-1,0 17 16,18 1-31,0 17 16,0-17 0,18 17-16,52-17 15,54-53 17,-36-36-17,-53 36-15,36-36 16,-36-35-1,-88 53 1,-53 53 0,18 36-1,53-1-15,-53 36 16,17 34 0,54 1-1,34-18 1,36-35-1,88-17 1,18-72 0,35-69-1,-53-90 17,-53 37-17,-52-54 1,-36 106-1,-36 89 1,19 34 0,-1 107-1,18 34 1,0 19 0,18-89-1,-1-35-15,1 18 16,-18-19-1</inkml:trace>
  <inkml:trace contextRef="#ctx0" brushRef="#br0" timeOffset="2686.15">14817 9913 0,'-18'-18'0,"36"36"0,-36-71 15,18-35 1,53 17-1,0 18 1,53 1 0,17 16-1,-35 36 1,-52 36 0,-1 52-1,-17 18 1,-18-1-1,0-34 1,0-53-16,0 35 16,0-36-1,35 1 1,18-1 0,53-87-1,-36-1 1,-35 36-16,18-88 15,-35-36 1,-36 53 0,-52 88-1</inkml:trace>
  <inkml:trace contextRef="#ctx0" brushRef="#br0" timeOffset="3087.34">15610 9737 0,'-17'-18'15,"34"36"-15,-52-71 0,18 35 16,17-17-16,0-18 15,52 0 1,-16 0 0,-1 53-16,18-18 15,17 18 1,-52 71 0,-36 35-1,-17-18 1,18-53-16,-36 36 15,17-1 1,36-17 0,36-35 15,-19-18-31,54-18 16,-36 18-16</inkml:trace>
  <inkml:trace contextRef="#ctx0" brushRef="#br0" timeOffset="3504.1">16034 9560 0,'0'0'0,"-18"-53"15,18 0 1,35 36 0,18-1-1,35 18 1,-35 53-1,-35 18 1,-36 34 0,-35 19-1,-17-36 1,35-70 15,17-18-15,18-18-16,0-52 15,35-72 1,53-34 0,1 70-1,-36 106 1,-18 36 0,-17 87-1,-54 36 1,1-36-1</inkml:trace>
  <inkml:trace contextRef="#ctx0" brushRef="#br0" timeOffset="4121.85">14305 10672 0,'18'17'32,"-18"1"-32,0-1 15,17 72 1,-34 16-1,-1-34 1,18-36-16,0 36 16,0-18-1,18-36 1,-18-52 0,0-53-1,-18 53-15,18-89 16,-35-70-1,35 18 1,35 52 15,18 54-15,71-1 0,-36 54-1,18 34 1,-89 1-16</inkml:trace>
  <inkml:trace contextRef="#ctx0" brushRef="#br0" timeOffset="5038.68">14005 10777 0,'-17'0'0,"34"0"0,-52-17 0,17-1 16,1-17-1,52 0 1,53-1 0,53 1-1,18 35 17,-53 0-17,-18 35 1,-88 18-1,-35 18 1,0 35 0,35-54-1,0-34-15,0 35 16,17-53-16,18 35 16,36-17-1,17-36 1,-17-35 15,-36-17-15,-35-54-1,-106 36 1,-70 35 0,52 53-1,-17 36 1,88-19-1,106 1 17,-35-18-32,35-18 15,53 18 1,-1 0 0,1 0-1,-53 18 1,53-1-1,0 19 1,-36 34 15,-34-34-15,-19 52 0,-17-18-1,-17-17 1,-19-18-1,1-35 1,-53-35 0,-18-53-1,36-71 1,70 53 0,17 36-16,36-18 15,71 0 1,-1 70 15,-52 18-31</inkml:trace>
  <inkml:trace contextRef="#ctx0" brushRef="#br0" timeOffset="5306.71">15046 10425 0,'0'-18'0,"0"0"16,18 18-16,-18-53 15,17 18 1,1 35 0,0 35-1,-36 54 1,0 16-1,18-52 1,0 36 0,0-37-16,18 37 15,0-72-15</inkml:trace>
  <inkml:trace contextRef="#ctx0" brushRef="#br0" timeOffset="5656.75">15505 10530 0,'35'-52'0,"0"-1"16,-105 158-16,140-246 16,-70 124-16,-17 17 15,-1 0-15,-35 17 16,-53 36 0,-17 18-1,-1-18 16,89-36-15,17-17-16,18 18 16,36 0-1,34-1 1,1 1 0,17 17-1,-18 36 1,-17-18-1,-35-18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10:06:22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15028 13917 0,'-17'0'0,"17"18"16,0-1 0,0 1-1,17-18 1,1 0-16,17 0 15,-17 0-15,35 0 16,35-18 15,35 18-15,1 0 0,-36 0-1,36 18 1,17 0-1,-53-18 1,-18 0 0,-34-18-1,-1 0 1,0 18 0,-17 0-1,-36 0 48</inkml:trace>
  <inkml:trace contextRef="#ctx0" brushRef="#br0" timeOffset="684.84">16792 13952 0,'0'0'0,"18"0"31,0 0-15,34 0-1,37 18 1,-36-18-16,52 0 16,19 0-1,-54 18-15,54-18 16,52 17 0,-52-17-1,-71 0 1</inkml:trace>
  <inkml:trace contextRef="#ctx0" brushRef="#br0" timeOffset="1288.67">18397 13935 0,'0'0'0,"18"0"63,0 0-47,-1 0-16,19 0 15,-19 17-15,107-17 16,-1 0-1,-70 18-15,141-18 32,-70 0-17,-54 0-15,54 0 0,-1 0 32,-70 0-17</inkml:trace>
  <inkml:trace contextRef="#ctx0" brushRef="#br0" timeOffset="3796.61">15663 14711 0,'0'17'47,"0"1"-32,18-18 1,0 0-16,-1 0 15,1 0-15,35 0 16,17 18 0,1-18-1,17 0 1,-35 0 0,-35 0-16,35 0 15,35 0 16,18 0-15,-18-18 0,-18 18-1,19-18 1,-1 1 0,-35 17-1,-36 0-15,36-18 16,-35 18-1,17 0 1,0 0 0,1 0-1,-1 0 1,36 0 0,17 0-1,0 0 16,-35 0-15,-18 0-16,18 0 16,35 0-1,18 18 1,-18-18 0,-35 0-16,35 17 15,-52-17-15,52 0 16,18 18-1,0-18 1,-36 0 0,-35 0-16,18 0 15,35 18 1,-35-18 0,-17 0-1,-19 17 16,19-17-15,34 0 0,18 0-1,0 0 1,-35 0 0,-17 0-16,17 0 15,0 0 1,17 0-1,-35 0 1,-17-17-16,0 17 16,-1 0-1,1 0 1,0 0 15</inkml:trace>
  <inkml:trace contextRef="#ctx0" brushRef="#br0" timeOffset="10095.62">14023 15363 0,'35'0'16,"-70"0"-16,105 0 0,-17 0 0,53-17 15,18-1 17,17 1-17,-35 17 1,52 0 0,1 0-1,-53 0 1,-53 0-16,35 0 15,18 0 1,-53 0 0,17 0-1,-34 0 1,-19 0-16,19 0 16,-19 0-16,36 0 15,35 0 1,-17 17 15,-36-17-15,18 0-1,0 0 1,18 0 0,-19 0-1,-16 0-15,17 0 16,35 0-1,0 0 1,-17 0 0,-54 18-16,54-18 15,-1 17 1,19-17 0,-19 18-1,-17-18 1,18 18-1,17-1 17,0-17-17,0 18 1,-17-18 0,17 18-1,0-18 1,-17 17-1,-1-17 1,-35 0 0,36 0-1,-18 0 1,18 0 0,-36 0-1,-18 0 1,36 0-16,18 0 15,17 0 17,18 0-17,-53 0 1,-18 0-16,18 0 16,0 0-1,-18 0 1,-17 0-1,0 0-15,17 0 32,0 0-17,-17 0-15,17 0 16,-17 0-16,17 0 16,35 0-1,-17 0 1,36 0 15,-37 0-15,-34 0-16,35 0 15,35 0 1,0 0 0,1 0-1,-19 0 1,-35 0-16,36 0 15,0 0 1,-18 0 0,-18 0-1,-18 0 1,1 0 0,0 0 15,-1 0-16,1 0 17,-18-17-17,18 17 1,-1 0 0,1 0-16,17 0 15,36 0 1,17 0-1,0 0 1,-35 0 0,35 0-1,0 17 1,1-17 0,-19 0-1,-35 0 1,18 0-16,36 0 31,-54 0-15,0 0-1,-17 0 1,17 0 0,18 0-1,18 18 1,-1-18-1,-35 0 1,-17 0-16,17 0 16,36 18-1,17-18 1,-17 0 0,-36 0-1,0 0 1,-17 0 15,-1 0-31</inkml:trace>
  <inkml:trace contextRef="#ctx0" brushRef="#br0" timeOffset="14600.43">29669 8220 0,'0'0'16,"0"-18"-16,0 0 15,0 1 1,17 17-1,-17 17 32,0 1-47,0 0 16,0-1-16,0 54 16,0-36-1,18 0 1,35-17-1,0-36 1,-18 18-16,53-35 16,89-35 15,-19-1-15,-34 18-1,-89 36 1,-17 17-16,-18 17 15,0 18 1,-18-17-16</inkml:trace>
  <inkml:trace contextRef="#ctx0" brushRef="#br0" timeOffset="26981.86">23107 7514 0,'18'0'16,"-18"18"31,0-1-16,17-17-31,1 36 31,0-1-15,34 18-16,-16-18 31,-19-35-31,36 35 16,0-35-1,18-17 1,52-54 0,18-87-1,18-19 1,-18 54-1,-53 87 1,-17 36 0</inkml:trace>
  <inkml:trace contextRef="#ctx0" brushRef="#br0" timeOffset="33672.5">18503 7602 0,'0'18'78,"0"0"110,18-18-188,-18 17 15,17 1 1,-17 0 15,0-1-15,18-17-1,0-17 32,-18-1-31,17 18-1,-17-18-15,18 1 16,0 17 125,-18 17-110,17-17 0,1 0 16,0 0 0,-1 0 47,-17 18-63,18-18-15,-18 18-1,17-1 1,1 1-1,0-1 1,-1 1-16,19 0 31,17-1-15,17-17 0,-17-17-1,-18-1-15,18-17 16,-17 17-16,34-52 15,36-71 1,0 17 0,-36 18-1,-17 71 1,-35 35 0,0 0-1</inkml:trace>
  <inkml:trace contextRef="#ctx0" brushRef="#br0" timeOffset="52292.25">5997 7814 0,'0'-18'63,"0"1"-1,0-1 204,0 0-219,18 18-16,-18-17-15,17 17-16,1-18 15,0 18 1,-1 0-16,19-17 16,17-1-1,17-17 1,-17 17 0,18-17-1,17-1 1,18 1-1,0-18 1,-1 36 15,-52-1-15,18 0 0,-18 1-1,0-1 1,-36 18-1,1 0 1,-18-18 0,-35 18-1,17 0 1,0 0-16,-17 18 16,0-18-1</inkml:trace>
  <inkml:trace contextRef="#ctx0" brushRef="#br0" timeOffset="60017.39">6350 9296 0,'18'0'110,"-1"0"-95,1 0-15,17 0 0,36-18 16,52 0-1,-52 18 1,-36 0-16,0 0 16,-17 18 15</inkml:trace>
  <inkml:trace contextRef="#ctx0" brushRef="#br0" timeOffset="60851.21">6015 9984 0,'-18'0'0,"36"0"0,-53 17 0,17-17 16,0 18-1,18 0 1,18-18 15,0 0-31,34 0 16,-34-18-1,53 18 1,35 0 0,-18 0-1,-53 0 1,-17 0-1,-36 18 1</inkml:trace>
  <inkml:trace contextRef="#ctx0" brushRef="#br0" timeOffset="63622">13159 7920 0,'17'0'47,"1"0"-47,-18-18 16,35 18-16,18-35 15,-18 17-15,71-35 16,53 18 0,-71 17-1</inkml:trace>
  <inkml:trace contextRef="#ctx0" brushRef="#br0" timeOffset="65015.55">13406 9384 0,'17'0'63,"1"0"-48,-1 0 1,1 0 0,17 0-16,1 0 15,-19 0 1,36 0-1,-18 0 1,1 0 0,-54 0 15</inkml:trace>
  <inkml:trace contextRef="#ctx0" brushRef="#br0" timeOffset="65806.25">13300 10107 0,'0'-18'31,"17"18"16,1 0-32,0 0 1,-1 18-16,1-18 16,0 0-16,34 0 15,-16 0-15</inkml:trace>
  <inkml:trace contextRef="#ctx0" brushRef="#br0" timeOffset="115394.93">14887 16298 0,'0'0'0,"18"0"47,-1 0 0,1 0-47,0 0 15,-1 0-15,36 18 16,0-18-1,-17 0-15,52 18 16,-35-18 0,35 0-1,-18 0 1,19 0 0,34 0 15,-35 0-31,36 0 31,-1 0-15,-70 17-1,-35-17-15,35 18 16,-18-18 0,18 18-1,0-1 1,17 1-1,-34-18 1,-19 0-16,36 17 16,18 1-1,17 0 1,-53-18 0,36 17-1,-18-17 1,17 0-1,-17 0 17,53 0-17,0 0 1,0 0 0,-18 0-1,-18 0 1,36 0-1,0 18 1,18-18 0,-54 18-1,-35-18-15,36 0 16,35 17 0,17-17-1,36 0 1,-53 0 15,-36-17-31,36 17 16,18-18-1,-36 0 1,-18 18-16</inkml:trace>
  <inkml:trace contextRef="#ctx0" brushRef="#br0" timeOffset="115678.98">19385 16457 0,'18'0'16,"-36"0"-16,53 0 0,-17 0 15,0 0-15,-18 18 16,17-18-1,19 0 1,-1 0 0,18 0-1,-18 0 1,-17 0-16,-1 0 16,1 0-1</inkml:trace>
  <inkml:trace contextRef="#ctx0" brushRef="#br0" timeOffset="116579.14">19015 16387 0,'35'17'16,"-70"-34"-16,105 34 0,-34-17 16,-1 0-16,18 0 0,35 18 15,53-1 1,-17 1 0,-36 0-1,-18-18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10:15:21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9084 6791 0,'18'-18'16,"-18"1"46,-18-1-46,18 0 0,-18 1-1,18-1-15,-17 1 16,17-1 31,-18 18 31,0 0-16,1 0 32,17-18-78,-18 18-1,1 0 17,-1 0-1,0-17-31,1 17 16,-1 0-1,0 0 1,1 0-16,-1 17 15,-17 1 1,0 0 0,-1 34 15,19-16-15,-19 17-1,19 17 1,34 1-1,1-18 1,17-18 0,53-17-1,1-18 1,16-36 0,-34 19-1</inkml:trace>
  <inkml:trace contextRef="#ctx0" brushRef="#br0" timeOffset="2468.94">9578 6914 0,'18'-17'16,"-36"34"-16,53-34 0,-35-1 0,18 18 15,-18-17-15,0-1 16,0 0 0,-35-17-1,-1 0 1,-34 35 15,-1 0-15,18 35-1,-35 18 1,18 0 0,17 17-1,35-34 1,18-19-16,0 19 15,35-1 1,36-35 0,-18-18-1,-18 1-15,18-36 16,-18 35-16,0-35 16,-17 18-16,0 0 15,-18-1 1,-18 72 15,0-19-15,18 36-1,0 0 1,53-18 0,-17-17-1,34-36 1,1-52-1,-18-18 1,-36 35 0,1 35-16,-18-17 15,0 52 1,-18 54 0,1 52-1,-1 1 16,18-18-15,18-36 0,-1-17-1,1-71 1,0-17 0,-1-88-1,18-54 1,-17 36-1,-18 53 1,0 18 0,35-19-1,1 72 1,52 17 0,-35 17-1,0 72 1,-71 34 15,-52-17-15,17-71-1,-53 18 1,35-53 0,36-35-1,70-18 1,0 18-1,89-18 1,17 17 0,0 36-1,0-17 1,-70 17 0,17 0-1,-35-18 16,-35 0-15,-54 1 15,1 17-31,-18 0 16,-70 35 0,34 18-1,37-18 1,16 1-16,19-1 15,-19 18 1,36-18 0,36-35 15,-19 0-31,36-35 16,35-36-1,-52 18 16,-1 36-31,-17-19 0,-18 54 32,-18 53-17,-17 17 1,35-35 0,0-36-16,17 19 15,54-19 1,35-34-1,-18-36 1,-53 35-16,53-70 16,-52 35-16,34-53 15,36-53 1,-35 53 0,-54 54-1,1 34 1,-1-17-1,-17 17 1,0 36 0,-17 35-1,-18 17 1,17-35-16,-17 36 16,-18 35-1,0 17 1,35-52-1,1-36-15,17 36 16,17-1 0,18-17-1,18-35 1,-17-18 0,17-36-1,17-16 16,1-19-15,-54 18 0,-17-35-1,-35 53 1,-18 35 0,-17 35-1,34 0 1,19-17-16,17 17 15,17 18 1,54-35 0,-18-1-1,35-52 1,0-18 0,-35-35-1,-18 35 1,-17 35-1,0 1-15,-1-1 32,-17 0-17,0 54 1,-17 34 0,-1-17-1,-17 35 1,17 1-1,0-54 1,36-35 0,0-53-1,-18 18-15</inkml:trace>
  <inkml:trace contextRef="#ctx0" brushRef="#br0" timeOffset="3203.24">11536 6668 0,'17'-71'0,"19"36"16,-1-36-16,0 18 15,-17 88 32,-194 212-47,211-299 0,106-125 0,-123 195 16,-1-1-16,19 36 16,34 0-1,1-53 1,-1-53-1,-35-17 1,-35 52-16,18-52 16,-18-1-1,-18 53 1,1 54 0,17-19-1,-35 54 1,-1 70-1,1 18 1,17-36 0,18-52-1,0-54-15,36 1 16,-1-36 0,35-52-1,19-36 1,-54 35-1,18 19 1,-53 52 0,-35 52-1,-1 1 1,1 36 0,17-19-1,18-17 16,18-53-15,35-53 0,-18-17-1,18-89 1,-18 18 0,-17 88-1,-18 35-15,0 36 31,0 17-15,0 0 0,0-17-16,18 0 15</inkml:trace>
  <inkml:trace contextRef="#ctx0" brushRef="#br0" timeOffset="3453.02">12559 6509 0,'18'-36'15,"-36"72"-15,53-107 0,-17-17 16,-1 0 0,-17 70-1,0 106 1,-17 71 0,17-35-1,-18 52 1,1-53-1,-1-52 1,0-71 0,1-35-1</inkml:trace>
  <inkml:trace contextRef="#ctx0" brushRef="#br0" timeOffset="3620.2">12488 6791 0,'0'-53'0,"0"106"0,-17-141 15,17 70 1,0 1 15,17 17-15,36 0-1,-17 0-15,34 0 16,18 0 0,-52 0-16</inkml:trace>
  <inkml:trace contextRef="#ctx0" brushRef="#br0" timeOffset="3987.33">12806 6597 0,'-18'0'0,"36"0"0,-53-18 16,52 18 15,1 0-15,35 18-1,17 0 16,-17-1-15,-35-17-16,17-17 16,-17-1-1,-1 0 1,-34 1 0,-18 52-1,-1 0 1,19 1-16,-36 34 15,0 36 1,35 17 0,0-17-1,18-53 1,-17-35 0</inkml:trace>
  <inkml:trace contextRef="#ctx0" brushRef="#br0" timeOffset="31585.66">26917 7938 0,'0'-18'16,"0"36"-16,18-54 0,-18 19 15,17-1-15,19 0 0,-19 1 16,1-1-1,-1 0 1,1 18 15,-18 18-31,0 35 16,0-18-16,-18 36 16,-34 70-1,-1-18 1,17-17-1,36-35 1,0-54 0,0-70 15,0-17-15,0 35-16,-35-18 15,-36 0 1,-34 53 15,16 35-15,37 18-1,34-35-15,18 17 16,35 35 0,53-17-1,53-35 1,-35-36-1,53-52 1,-18-36 0,-70 35-1,-54 54 1,-52 87 15,35-34-15,-18 34-16,18 36 31,0-53-15,36-18-1,-19-52-15</inkml:trace>
  <inkml:trace contextRef="#ctx0" brushRef="#br0" timeOffset="32068.05">27393 7938 0,'0'-36'15,"0"72"-15,0-89 0,-17 0 16,17 35 0,0 36-1,35 17 1,18 53 0,-18 0-1,-17-52 1,-1-19 15,1-17-15,17-17-1,18 17 1,-18 17 0,1 1-16,17 35 15,0 53 1,-36 35-1,-52-35 1,0-71 0,17-18-16,-17 1 15,-18-53 1,53-71 0,17 0-1,19 53 1,17-35-1,-18 53-15,35-18 16,19 18 0,-54 35-16</inkml:trace>
  <inkml:trace contextRef="#ctx0" brushRef="#br0" timeOffset="33986.86">28152 8237 0,'-18'-17'0,"36"34"0,-54-52 16,19 17-16,-1-17 15,36 0 1,-1 35 0,1 0-16,0 35 15,17 0 1,-17 18 15,-1-35-15,1-18-16,0 0 15,52-35 1,1-36 0,-36 18-1,-53 18 1,1 17-16,-36 18 15,-53 36 1,18 52 0,35-35-1,53-18-15,0 18 16,35 35 0,71-53-1,0-52 16,0-36-15,-54 18-16,37-54 16,16-16-1,-52 34 1,-35 36 0,-18 17-1,0 36 1,-53 17-1,-17 18 1,34 0 0,1-18-16,17 0 15,18 36 1,71-53 0,52-18-1,-17-36 16,35-34-15,-52-1 0,-72 36-1,-17 0 1,-17 35 0,-1 0-1,-17 17 1,-18 36-1,0-18 1,53 1-16,-36 17 16,54 35-1,35-18 1,0-34 0,-18-36-1,36-18 1,-36 0-16,18-35 15,0-70 1,-53 0 0,-53 52-1,-18 53 1,-17 36 0,35 35-1,53-18 1,0-17-16,36 17 15,69 0 1,1-35 0,-35-35-1,-36-35 1,-17 17 0,-18 0 15,17 17-16,36 36 1,-17 18 0,-1 0-16,18 35 15,17 35 1,-52 18 0,-18-53-1,-35-1 1,-1-52-1,-16-35 1,16-53 0,36 0-1,18 35-15,0-35 16,52-36 0,18 89 15,-17 53-16,-36-1-15,36 36 16,34 35 0,-34-35-1,-53-53 1,-54-35 0,1 0-1,0-18 1,0 35-1,17 18 1,36 18 0,34 35-1,37 0 1,-19-18 0,18-17-1,-17-36 16,-18-35-15,0-18 0,-36 36-1,1 18 1,-18 34 0,-18 18-1,1 36 1,-1 0-1,18-36-15,0 71 16,-35 52 0,0-17-1,-1-35 1,19-70 0</inkml:trace>
  <inkml:trace contextRef="#ctx0" brushRef="#br0" timeOffset="36072.33">29157 7549 0,'0'18'15,"-18"35"1,1-35-16,-18 35 16,17-36-16,-35 54 15,35-36 1,-35 53 0,-35 53-1,35 0 1,18-35-1,17-53 1,18-18 0</inkml:trace>
  <inkml:trace contextRef="#ctx0" brushRef="#br0" timeOffset="36260.15">28751 7902 0,'18'-17'31,"0"17"-31,17-18 16,35 18 0,125-18-1,-54 18 1,-71 0-16</inkml:trace>
  <inkml:trace contextRef="#ctx0" brushRef="#br0" timeOffset="37440.57">26070 7638 0,'0'-18'0,"0"36"0,18-54 16,-18 19-16,0-1 0,18-17 16,-54 17-1,1 36 17,0-1-32,-18 36 15,-71 88 1,19 1-1,52-72 1,-18 18 0,53-35-1,18-70 1,18-19 0,53-87-1,-1-36 1,18 36-1,-17 52 17,-53 53-17,-1 18 1,1 53 0,-1 36-1,-17-19 1,0 54-1,0-54 1,36-52 0,34-53-1,1-18 1,52-106 0,-35-18-1,-52 54 1,-36 88-1,-18 52 1,-17 36-16,17-17 16</inkml:trace>
  <inkml:trace contextRef="#ctx0" brushRef="#br0" timeOffset="37774.61">26564 7743 0,'0'0'0,"18"-35"0,35-88 32,-53 105-17,-18 18 1,-52 35 0,17 18-1,17-17-15,-17 34 16,18 36-1,53-35 17,17-71-17,18-18 1,-35-17-16,17-36 16,-17 36-16,-18-53 15,-18 17 1,-53 53-16</inkml:trace>
  <inkml:trace contextRef="#ctx0" brushRef="#br0" timeOffset="38726.18">31203 7779 0,'18'-18'0,"-36"36"0,53-71 16,-17 35-16,0 1 15,-1-1 1,-17 36-16,-17 17 16,-36 88-1,-35 71 1,35-70-1,0-1 17,35-52-17,36-71 1,-1-53 0,72-53-1,34-35 1,-52 18-1,-36 87 1,-53 36 0,-35 36-1,-35 34 1,0-17 0,70-18-1,1-17 1,17 0-16,17-1 31,36 36-15,18 0-1,-1 35 1,-34-53 0</inkml:trace>
  <inkml:trace contextRef="#ctx0" brushRef="#br0" timeOffset="39526.1">31521 8132 0,'0'-18'0,"0"36"0,0-54 0,0 19 16,0-1-16,-18 18 16,0 18-1,18 17 1,18 18-1,35-18 1,-35-35 0,52 18-1,18-36 1,-35-52 0,-35-19-1,-36 36 1,18 36-16,-53-18 15,-35 52 1,0 36 0,17 18-1,54-18 1,34 17 0,54 1-1,17-54 16,-35-34-15,-18-1-16,18-35 16,18-70-1,-18 17 1,-36 71 0,-34 70 15,17 35-16,0-17 1,17-35-16,19 0 16,-19-1-16,36-17 15,18-17 1,-18-36 0,-18-36-1,-35 54 1,0 0 15,-53 70-15,-17 53-1,-19 36 1,54-36 0,0 71-1,35-36 1,17-70-1</inkml:trace>
  <inkml:trace contextRef="#ctx0" brushRef="#br0" timeOffset="40895.51">32350 7691 0,'0'-18'16,"0"36"-16,0-54 0,17 19 16,-17 34-1,0 19 1,0-19-16,18 36 16,-18 53-1,-35 0 1,17-36-1,0 1 1,18-36 0,53-52-1,0-19 1,-17 19-16,34-36 16,18-35-1,-35 17 16,-53 53-15,-70 54 0,-1-1-1,36-17-15,-36 34 16,-17 19 0,35-18-1,71 0 1,-1-36-1,1 1-15,35 17 16,0 1 0,-35-19-1,-1 1 1,1 0 15,17-18-31,36-36 31,17-52-15,-18 18 0,1-54-1,-36 18 1,-35 36 0,0 34-1,-35 54 1,0 17-1,-36 54 1,36-1 0,17-35-1,18-18-15,0 18 16,18 0 0,17-36-1,18-52 16,-18-18-15,1-70 0,-1 17-1,-35 53 1,-35 53 0,-18 53-1,0 17 1,70 1-1,36-53 1,18-18 0,52-53-1,-17-35 1,-35-1 0,-36 19-1,-35 52 1,0-17-1,-18 17-15,-35 18 16,-35 35 0,-35 36-1,88-18 1,17 35 0,53 0-1,36-17 1,-54-53-16,19-1 15,-19 1-15,19-1 16,-19 19 0,-17-19-1,-35 1 1,-18 0 0,-53-36 15,53 18-31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30T10:23:02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12506 10354 0,'-18'0'63,"18"-18"-47,18 1 30,0 17-30,-1 0-16,1 0 16,-18-18-16,35 18 15,0 0 1,-17 0-16,17 0 16,1 0-1,34 0 1,-17 0 15,18 0-15,-18-18-1,17 18 1,-17 0 0,35 0-1,-35 0 1,-35 0-16,52 0 15,36 0 1,0 0 0,35 0-1,-70 0 1,70 0 0,-18-17-1,1 17 1,-54-18-1,-34 18-15,34 0 16,1 18 0,-1-18 15,1 17-15,-18-17-1,70 0 1,1 18-1,17 0 1,-35-1 0,70 1-1,18 0 1,0 17 0,18-17-1,-71-1 1,-53-17-16,71 18 15,52 0 1,-17-1 15,-35-17-15,-53 18 0,-53-18-16,53 0 15,35 0 1,18 0-1,-71 17 1,71-17 0,-1 18-1,19 0 1,-18-1 0,-36-17-1,-70 18-15,70-18 16,71 18-1,-35-1 1,-71-17 15,-52 0-31,34 0 16,18 0 0,18 0-1,0 0 1,-35 0-1,-36 0-15,53 0 16,53 36 0,0-19-1,-53-17 1,-52 0-16,17 0 16,-18 0-1,-17-17 1,-1 17-1,-17-18 17,-17 18-1,-1 0-31</inkml:trace>
  <inkml:trace contextRef="#ctx0" brushRef="#br0" timeOffset="15582.72">11042 12753 0,'-18'0'16,"18"-18"-16,-17 18 16,17-17-1,17-1 1,1 18 0,-18-18-1,18 18-15,34 0 16,37 0-1,34-17 1,1 17 0,-19 17-1,-52-17-15,36 0 16,-36 0-16,52 18 16,54-18-1,-35 0 1,-54 18-16,71-18 15,89 17 1,-1 1 15,18 0-15,-88-1 0,-89-17-16,54 0 15,17 0 1,-53 0-1,-18 0 1,-34 0-16,34 0 16,-34 0-16,52-17 15,70-1 1,1 0 0,-35 18-1,17-17 1,-18 17-1,1-18 1,34 18 15,-52 18-15,35-18 0,-52 0-1,-72 0 1,-34-18 15,-1 18-31,0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Confused deputy</a:t>
            </a:r>
          </a:p>
          <a:p>
            <a:r>
              <a:rPr lang="en-US" dirty="0" err="1"/>
              <a:t>KeyKOS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3A8B-6E9D-4605-8E43-19FD8BB4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54E3-8DA3-4F3A-A217-D5AF0F08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50676E-EA2B-468E-8336-117D2F2AC63B}"/>
                  </a:ext>
                </a:extLst>
              </p14:cNvPr>
              <p14:cNvContentPartPr/>
              <p14:nvPr/>
            </p14:nvContentPartPr>
            <p14:xfrm>
              <a:off x="1155600" y="304920"/>
              <a:ext cx="9722160" cy="640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50676E-EA2B-468E-8336-117D2F2AC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240" y="295560"/>
                <a:ext cx="974088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1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918C-1C1D-43C1-97D2-909E732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9B41-BB32-4398-8520-B440860B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checkpointing is to take a snapshot of the system that can be loaded after a power failure</a:t>
            </a:r>
          </a:p>
          <a:p>
            <a:r>
              <a:rPr lang="en-US" dirty="0"/>
              <a:t>Two disk regions are allocated as checkpointing area</a:t>
            </a:r>
          </a:p>
          <a:p>
            <a:r>
              <a:rPr lang="en-US" dirty="0"/>
              <a:t>The checkpointing algorithm tracks the written pages since the last checkpoint</a:t>
            </a:r>
          </a:p>
          <a:p>
            <a:r>
              <a:rPr lang="en-US" dirty="0"/>
              <a:t>Temporarily writes the modified pages to checkpointing area</a:t>
            </a:r>
          </a:p>
          <a:p>
            <a:pPr lvl="1"/>
            <a:r>
              <a:rPr lang="en-US" dirty="0"/>
              <a:t>migrate the pages at the checkpointing area back to their home locations before the second checkpoint takes place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28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E463-AAAC-42C2-A2AC-0C4A0DA2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EF77-7CB8-4B1D-8C51-FADE19CC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never allocates memory</a:t>
            </a:r>
          </a:p>
          <a:p>
            <a:pPr lvl="1"/>
            <a:r>
              <a:rPr lang="en-US" dirty="0"/>
              <a:t>Kernel never runs out of space</a:t>
            </a:r>
          </a:p>
          <a:p>
            <a:r>
              <a:rPr lang="en-US" dirty="0"/>
              <a:t>No nanokernel storage that must be part of the checkpoint</a:t>
            </a:r>
          </a:p>
          <a:p>
            <a:r>
              <a:rPr lang="en-US" dirty="0"/>
              <a:t>Exceptions and interrupt handlers are in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Only three system calls: fork, call, and return</a:t>
            </a:r>
          </a:p>
          <a:p>
            <a:pPr lvl="1"/>
            <a:r>
              <a:rPr lang="en-US" dirty="0"/>
              <a:t>No buffering in kernel</a:t>
            </a:r>
          </a:p>
          <a:p>
            <a:r>
              <a:rPr lang="en-US" dirty="0"/>
              <a:t>No superuser</a:t>
            </a:r>
          </a:p>
        </p:txBody>
      </p:sp>
    </p:spTree>
    <p:extLst>
      <p:ext uri="{BB962C8B-B14F-4D97-AF65-F5344CB8AC3E}">
        <p14:creationId xmlns:p14="http://schemas.microsoft.com/office/powerpoint/2010/main" val="123479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EC2C-C8EA-4073-AF3E-F5F9958E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support multiple operating systems?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5695-2009-4D5D-8442-74C484E8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operating systems have distinct system call interfaces and exception handling mechanism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5EE0F9-45F6-4B3B-9353-7E9FB8B2CD05}"/>
                  </a:ext>
                </a:extLst>
              </p14:cNvPr>
              <p14:cNvContentPartPr/>
              <p14:nvPr/>
            </p14:nvContentPartPr>
            <p14:xfrm>
              <a:off x="4933800" y="2889360"/>
              <a:ext cx="965880" cy="113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5EE0F9-45F6-4B3B-9353-7E9FB8B2CD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440" y="2880000"/>
                <a:ext cx="984600" cy="11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49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EC2C-C8EA-4073-AF3E-F5F9958E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support multiple operating systems?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5695-2009-4D5D-8442-74C484E8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library OS</a:t>
            </a:r>
          </a:p>
          <a:p>
            <a:pPr lvl="1"/>
            <a:r>
              <a:rPr lang="en-US" dirty="0"/>
              <a:t>System calls and exception handlers in the user-space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53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5508-849F-497A-87AE-F0F01BF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KeyKOS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47F3-A39D-4750-A38E-D6816D0D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39916-D8E2-4F14-84FB-3B0EB75CAC4E}"/>
              </a:ext>
            </a:extLst>
          </p:cNvPr>
          <p:cNvCxnSpPr/>
          <p:nvPr/>
        </p:nvCxnSpPr>
        <p:spPr>
          <a:xfrm>
            <a:off x="1229360" y="4267200"/>
            <a:ext cx="961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6771D24-57BD-4DF0-9738-31C96092AFC0}"/>
              </a:ext>
            </a:extLst>
          </p:cNvPr>
          <p:cNvSpPr/>
          <p:nvPr/>
        </p:nvSpPr>
        <p:spPr>
          <a:xfrm>
            <a:off x="7335520" y="2580640"/>
            <a:ext cx="1635760" cy="136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  <a:p>
            <a:pPr algn="ctr"/>
            <a:r>
              <a:rPr lang="en-US" dirty="0"/>
              <a:t>(KDOM)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9A8070-D048-4111-8BA2-E9179FD39DA4}"/>
              </a:ext>
            </a:extLst>
          </p:cNvPr>
          <p:cNvSpPr/>
          <p:nvPr/>
        </p:nvSpPr>
        <p:spPr>
          <a:xfrm>
            <a:off x="9255760" y="2570480"/>
            <a:ext cx="1564640" cy="136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Drivers</a:t>
            </a:r>
          </a:p>
          <a:p>
            <a:pPr algn="ctr"/>
            <a:r>
              <a:rPr lang="en-US" dirty="0"/>
              <a:t>(KDOM)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0A006-E512-494E-8E67-D011D4603436}"/>
              </a:ext>
            </a:extLst>
          </p:cNvPr>
          <p:cNvSpPr/>
          <p:nvPr/>
        </p:nvSpPr>
        <p:spPr>
          <a:xfrm>
            <a:off x="995680" y="2519680"/>
            <a:ext cx="1513840" cy="136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EXP HND</a:t>
            </a:r>
          </a:p>
          <a:p>
            <a:pPr algn="ctr"/>
            <a:r>
              <a:rPr lang="en-US" dirty="0"/>
              <a:t>SYSCALL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7B97EF-A150-476D-85B9-98561F7F72A3}"/>
              </a:ext>
            </a:extLst>
          </p:cNvPr>
          <p:cNvSpPr/>
          <p:nvPr/>
        </p:nvSpPr>
        <p:spPr>
          <a:xfrm>
            <a:off x="3576320" y="2540000"/>
            <a:ext cx="1513840" cy="136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DOMn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EXP HAD</a:t>
            </a:r>
          </a:p>
          <a:p>
            <a:pPr algn="ctr"/>
            <a:r>
              <a:rPr lang="en-US" dirty="0"/>
              <a:t>SYSCALL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5BFA3-D568-475B-828F-414EFC9EF069}"/>
              </a:ext>
            </a:extLst>
          </p:cNvPr>
          <p:cNvSpPr/>
          <p:nvPr/>
        </p:nvSpPr>
        <p:spPr>
          <a:xfrm>
            <a:off x="4373880" y="4612640"/>
            <a:ext cx="3774440" cy="135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Fork, Call, Return</a:t>
            </a:r>
          </a:p>
          <a:p>
            <a:pPr algn="ctr"/>
            <a:r>
              <a:rPr lang="en-US" dirty="0"/>
              <a:t>Checkpointing</a:t>
            </a:r>
          </a:p>
          <a:p>
            <a:pPr algn="ctr"/>
            <a:r>
              <a:rPr lang="en-US" dirty="0"/>
              <a:t>Performance critical device-drivers</a:t>
            </a:r>
          </a:p>
          <a:p>
            <a:pPr algn="ctr"/>
            <a:r>
              <a:rPr lang="en-US" dirty="0"/>
              <a:t>page-fault handler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562E3-7ABD-4937-87C5-5400EAF1A861}"/>
              </a:ext>
            </a:extLst>
          </p:cNvPr>
          <p:cNvSpPr txBox="1"/>
          <p:nvPr/>
        </p:nvSpPr>
        <p:spPr>
          <a:xfrm>
            <a:off x="2804160" y="3190240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261D7C-E41D-4ADF-9E16-6DB3DAD8952B}"/>
              </a:ext>
            </a:extLst>
          </p:cNvPr>
          <p:cNvSpPr/>
          <p:nvPr/>
        </p:nvSpPr>
        <p:spPr>
          <a:xfrm>
            <a:off x="5557520" y="2560320"/>
            <a:ext cx="1635760" cy="136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(KDOM)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8AEDEF-4A65-4CEB-A383-2DE489BBEB98}"/>
                  </a:ext>
                </a:extLst>
              </p14:cNvPr>
              <p14:cNvContentPartPr/>
              <p14:nvPr/>
            </p14:nvContentPartPr>
            <p14:xfrm>
              <a:off x="2139840" y="2577960"/>
              <a:ext cx="8820720" cy="337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8AEDEF-4A65-4CEB-A383-2DE489BBEB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480" y="2568600"/>
                <a:ext cx="883944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87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161B-FB49-4C92-A413-BE86A0C5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E92D-9F95-4D7A-888B-D371D978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kernel provides access to low-level hardware using kernel objects</a:t>
            </a:r>
          </a:p>
          <a:p>
            <a:r>
              <a:rPr lang="en-US" dirty="0"/>
              <a:t>Six fundamental objects</a:t>
            </a:r>
          </a:p>
          <a:p>
            <a:pPr lvl="1"/>
            <a:r>
              <a:rPr lang="en-US" dirty="0"/>
              <a:t>Devices – low level-performance sensitive hardware drivers</a:t>
            </a:r>
          </a:p>
          <a:p>
            <a:pPr lvl="1"/>
            <a:r>
              <a:rPr lang="en-US" dirty="0"/>
              <a:t>Pages – A page is a 4-KB contiguous memory area that has one or more persistent locations on the storage system, allocated from space bank</a:t>
            </a:r>
          </a:p>
          <a:p>
            <a:pPr lvl="1"/>
            <a:r>
              <a:rPr lang="en-US" dirty="0"/>
              <a:t>Nodes – Nodes contain keys (capabilities)</a:t>
            </a:r>
          </a:p>
          <a:p>
            <a:pPr lvl="1"/>
            <a:r>
              <a:rPr lang="en-US" dirty="0"/>
              <a:t>Segments – A segment is a collection of pages or other segments</a:t>
            </a:r>
          </a:p>
          <a:p>
            <a:pPr lvl="1"/>
            <a:r>
              <a:rPr lang="en-US" dirty="0"/>
              <a:t>Meters – Meters controls the allocation of CPU resources</a:t>
            </a:r>
          </a:p>
          <a:p>
            <a:pPr lvl="1"/>
            <a:r>
              <a:rPr lang="en-US" dirty="0"/>
              <a:t>Domains – Domains are much like a process; hold keys to segments, meters and other domains</a:t>
            </a:r>
          </a:p>
          <a:p>
            <a:pPr lvl="1"/>
            <a:endParaRPr lang="en-US" dirty="0"/>
          </a:p>
          <a:p>
            <a:r>
              <a:rPr lang="en-US" dirty="0" err="1"/>
              <a:t>KeyOS</a:t>
            </a:r>
            <a:r>
              <a:rPr lang="en-US" dirty="0"/>
              <a:t> applications can build their own abstractions on top of these kernel abstractions, e.g., a file system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99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88F0-FF71-4F86-934C-12B9987C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based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776B-CA50-4D3B-A528-13D2098B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KeyKOS</a:t>
            </a:r>
            <a:r>
              <a:rPr lang="en-US" dirty="0"/>
              <a:t>, capabilities are keys</a:t>
            </a:r>
          </a:p>
          <a:p>
            <a:r>
              <a:rPr lang="en-US" dirty="0"/>
              <a:t>Every object in the system is referred to by one or more keys</a:t>
            </a:r>
          </a:p>
          <a:p>
            <a:r>
              <a:rPr lang="en-US" dirty="0" err="1"/>
              <a:t>KeyKOS</a:t>
            </a:r>
            <a:r>
              <a:rPr lang="en-US" dirty="0"/>
              <a:t> processes can access an object (e.g., pages, devices, etc.) or send messages to other processes if they have the corresponding keys</a:t>
            </a:r>
          </a:p>
          <a:p>
            <a:pPr lvl="1"/>
            <a:r>
              <a:rPr lang="en-US" dirty="0"/>
              <a:t>messages can also contain keys</a:t>
            </a:r>
          </a:p>
          <a:p>
            <a:endParaRPr lang="en-US" dirty="0"/>
          </a:p>
          <a:p>
            <a:r>
              <a:rPr lang="en-US" dirty="0"/>
              <a:t>No concept of a superuser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04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9960-69E4-4527-BFBE-3E743D8D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KeyKOS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5EB6-2022-40C8-AC32-1E27A59C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KeyKOS</a:t>
            </a:r>
            <a:r>
              <a:rPr lang="en-US" dirty="0"/>
              <a:t> decide if the user has the authority to perform an operation?</a:t>
            </a:r>
          </a:p>
          <a:p>
            <a:r>
              <a:rPr lang="en-US" dirty="0"/>
              <a:t>How does </a:t>
            </a:r>
            <a:r>
              <a:rPr lang="en-US" dirty="0" err="1"/>
              <a:t>KeyKOS</a:t>
            </a:r>
            <a:r>
              <a:rPr lang="en-US" dirty="0"/>
              <a:t> insert a file name into a directory?</a:t>
            </a:r>
          </a:p>
          <a:p>
            <a:r>
              <a:rPr lang="en-US" dirty="0"/>
              <a:t>How do applications </a:t>
            </a:r>
            <a:r>
              <a:rPr lang="en-US"/>
              <a:t>use the </a:t>
            </a:r>
            <a:r>
              <a:rPr lang="en-US" dirty="0"/>
              <a:t>disk?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F5A052-1DB8-498C-BB2C-B086107FD1B1}"/>
                  </a:ext>
                </a:extLst>
              </p14:cNvPr>
              <p14:cNvContentPartPr/>
              <p14:nvPr/>
            </p14:nvContentPartPr>
            <p14:xfrm>
              <a:off x="3117960" y="2247840"/>
              <a:ext cx="8839440" cy="88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F5A052-1DB8-498C-BB2C-B086107FD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8600" y="2238480"/>
                <a:ext cx="8858160" cy="9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81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5024-3F93-4A8C-8B85-24F2BE5F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38BA-668D-4366-A9E4-0C5DB323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page size is 4 KB</a:t>
            </a:r>
          </a:p>
          <a:p>
            <a:r>
              <a:rPr lang="en-US" dirty="0"/>
              <a:t>Every page has one or more persistent locations called home location</a:t>
            </a:r>
          </a:p>
          <a:p>
            <a:r>
              <a:rPr lang="en-US" dirty="0"/>
              <a:t>Multiple page keys can refer to the same page</a:t>
            </a:r>
            <a:endParaRPr lang="en-IN" dirty="0"/>
          </a:p>
          <a:p>
            <a:r>
              <a:rPr lang="en-IN" dirty="0"/>
              <a:t>Page key is needed to read/write to a page</a:t>
            </a:r>
          </a:p>
          <a:p>
            <a:r>
              <a:rPr lang="en-IN" dirty="0" err="1"/>
              <a:t>KeyKOS</a:t>
            </a:r>
            <a:r>
              <a:rPr lang="en-IN" dirty="0"/>
              <a:t> handles page fault if the page is not present in the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6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A683-A930-4E6D-9E9D-E91BF78F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 deputy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BC89-B43A-476B-A0E8-6D9B5F82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use the union of all authorities while allowing an operation</a:t>
            </a:r>
          </a:p>
          <a:p>
            <a:r>
              <a:rPr lang="en-US" dirty="0"/>
              <a:t>Capabilities explicitly specify which privilege to use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9DB37-D9A1-4E21-AFD5-8F54C4D3C2A1}"/>
                  </a:ext>
                </a:extLst>
              </p14:cNvPr>
              <p14:cNvContentPartPr/>
              <p14:nvPr/>
            </p14:nvContentPartPr>
            <p14:xfrm>
              <a:off x="2571840" y="3295800"/>
              <a:ext cx="4267440" cy="90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9DB37-D9A1-4E21-AFD5-8F54C4D3C2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480" y="3286440"/>
                <a:ext cx="4286160" cy="9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79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3D4E-38EA-49EB-AE42-D2B5AAF9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space allocation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0A83-37DA-4737-90F4-6465D832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bank contains the keys to all the pages and nodes</a:t>
            </a:r>
          </a:p>
          <a:p>
            <a:r>
              <a:rPr lang="en-US" dirty="0"/>
              <a:t>Space bank can create </a:t>
            </a:r>
            <a:r>
              <a:rPr lang="en-US" dirty="0" err="1"/>
              <a:t>subbanks</a:t>
            </a:r>
            <a:r>
              <a:rPr lang="en-US" dirty="0"/>
              <a:t> that contains keys to a set of pages and nodes</a:t>
            </a:r>
          </a:p>
          <a:p>
            <a:r>
              <a:rPr lang="en-US" dirty="0"/>
              <a:t>Applications that have keys to space bank can request it to share the key of a </a:t>
            </a:r>
            <a:r>
              <a:rPr lang="en-US" dirty="0" err="1"/>
              <a:t>subbank</a:t>
            </a:r>
            <a:endParaRPr lang="en-US" dirty="0"/>
          </a:p>
          <a:p>
            <a:r>
              <a:rPr lang="en-US" dirty="0"/>
              <a:t>After obtaining the key to </a:t>
            </a:r>
            <a:r>
              <a:rPr lang="en-US" dirty="0" err="1"/>
              <a:t>subbank</a:t>
            </a:r>
            <a:r>
              <a:rPr lang="en-US" dirty="0"/>
              <a:t> the application can access all the nodes and pages in the </a:t>
            </a:r>
            <a:r>
              <a:rPr lang="en-US" dirty="0" err="1"/>
              <a:t>subbank</a:t>
            </a:r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6AFFCF-EB38-4EB6-BAAA-A7E2ED464A4F}"/>
                  </a:ext>
                </a:extLst>
              </p14:cNvPr>
              <p14:cNvContentPartPr/>
              <p14:nvPr/>
            </p14:nvContentPartPr>
            <p14:xfrm>
              <a:off x="3962520" y="3689280"/>
              <a:ext cx="3225960" cy="9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6AFFCF-EB38-4EB6-BAAA-A7E2ED464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3160" y="3679920"/>
                <a:ext cx="3244680" cy="9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23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899E-978E-4EF6-AE37-8B3B1194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E5C3-BEC4-480F-A9B7-EE9F8222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a collection of keys</a:t>
            </a:r>
          </a:p>
          <a:p>
            <a:r>
              <a:rPr lang="en-US" dirty="0"/>
              <a:t>A node key is required to insert or remove keys from a node</a:t>
            </a:r>
          </a:p>
          <a:p>
            <a:r>
              <a:rPr lang="en-US" dirty="0"/>
              <a:t>Integrity of nodes are critical for the integrity of the system</a:t>
            </a:r>
          </a:p>
          <a:p>
            <a:r>
              <a:rPr lang="en-US" dirty="0"/>
              <a:t>Nodes are replicated in two (or more) locations on the backing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34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64B6-CA26-456F-96E8-909920F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5BC9-1ADB-47C9-9327-0C874150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4F9A06-53F0-4003-81ED-C4B0200E3FB3}"/>
                  </a:ext>
                </a:extLst>
              </p14:cNvPr>
              <p14:cNvContentPartPr/>
              <p14:nvPr/>
            </p14:nvContentPartPr>
            <p14:xfrm>
              <a:off x="4229280" y="1746360"/>
              <a:ext cx="3670560" cy="362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4F9A06-53F0-4003-81ED-C4B0200E3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9920" y="1737000"/>
                <a:ext cx="3689280" cy="36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93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A5F3-2292-41A9-A00B-4368BF69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8B13-4B9F-420F-86C0-704498C14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Segments is a collection of pages or other segments</a:t>
            </a:r>
          </a:p>
          <a:p>
            <a:r>
              <a:rPr lang="en-US" dirty="0"/>
              <a:t>Segments serves as address space for the </a:t>
            </a:r>
            <a:r>
              <a:rPr lang="en-US" dirty="0" err="1"/>
              <a:t>KeyKOS</a:t>
            </a:r>
            <a:r>
              <a:rPr lang="en-US" dirty="0"/>
              <a:t> applications</a:t>
            </a:r>
          </a:p>
          <a:p>
            <a:r>
              <a:rPr lang="en-US" dirty="0"/>
              <a:t>Segments can also be used to implement a file system</a:t>
            </a:r>
          </a:p>
          <a:p>
            <a:pPr lvl="1"/>
            <a:r>
              <a:rPr lang="en-US" dirty="0"/>
              <a:t>Can we use address space in Linux to implement a file system?</a:t>
            </a:r>
          </a:p>
          <a:p>
            <a:r>
              <a:rPr lang="en-US" dirty="0"/>
              <a:t>Segments are implemented using a tree of nodes</a:t>
            </a:r>
          </a:p>
          <a:p>
            <a:pPr lvl="1"/>
            <a:r>
              <a:rPr lang="en-US" dirty="0"/>
              <a:t>The leaves of the tree are the 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27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8201-BD28-404D-8D1B-A586DAE4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 deputy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4BAA-10FA-4965-BDB8-7FE41E20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compiler takes file descriptors as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compiler runs with user privilege but requests another </a:t>
            </a:r>
            <a:r>
              <a:rPr lang="en-US" dirty="0" err="1"/>
              <a:t>setuid</a:t>
            </a:r>
            <a:r>
              <a:rPr lang="en-US" dirty="0"/>
              <a:t> process to provide the capability to the stats file. The other process returns a file descriptor to the stats file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B4A61-2595-4345-8597-679FA0356977}"/>
                  </a:ext>
                </a:extLst>
              </p14:cNvPr>
              <p14:cNvContentPartPr/>
              <p14:nvPr/>
            </p14:nvContentPartPr>
            <p14:xfrm>
              <a:off x="1308240" y="3714840"/>
              <a:ext cx="10712520" cy="208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B4A61-2595-4345-8597-679FA0356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3705480"/>
                <a:ext cx="10731240" cy="21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67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3973-36A5-4FB6-90B3-870F9650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KeyKOS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7312-EB2C-4419-8761-9C32C1E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KeyKOS</a:t>
            </a:r>
            <a:r>
              <a:rPr lang="en-US" dirty="0"/>
              <a:t> is written to host multiple clients</a:t>
            </a:r>
          </a:p>
          <a:p>
            <a:pPr lvl="1"/>
            <a:r>
              <a:rPr lang="en-US" dirty="0"/>
              <a:t>Similar to the cloud computing</a:t>
            </a:r>
          </a:p>
          <a:p>
            <a:r>
              <a:rPr lang="en-US" dirty="0" err="1"/>
              <a:t>KeyKOS</a:t>
            </a:r>
            <a:r>
              <a:rPr lang="en-US" dirty="0"/>
              <a:t> can run multiple instances of several OSes on a single hardware system</a:t>
            </a:r>
          </a:p>
          <a:p>
            <a:r>
              <a:rPr lang="en-US" dirty="0"/>
              <a:t>24-hour availability</a:t>
            </a:r>
          </a:p>
          <a:p>
            <a:r>
              <a:rPr lang="en-US" dirty="0"/>
              <a:t>Reduced TCB (nanokernel)</a:t>
            </a:r>
          </a:p>
          <a:p>
            <a:pPr lvl="1"/>
            <a:r>
              <a:rPr lang="en-US" dirty="0"/>
              <a:t>Better security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780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FE2D-9841-41EE-BD8C-74E79310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with virtual machines?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2554-6722-4835-B266-FDBB0422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96AD10-D2F8-49CD-BBBF-C753748D454A}"/>
                  </a:ext>
                </a:extLst>
              </p14:cNvPr>
              <p14:cNvContentPartPr/>
              <p14:nvPr/>
            </p14:nvContentPartPr>
            <p14:xfrm>
              <a:off x="2692440" y="2152800"/>
              <a:ext cx="5213520" cy="236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96AD10-D2F8-49CD-BBBF-C753748D4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3080" y="2143440"/>
                <a:ext cx="5232240" cy="23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18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FE2D-9841-41EE-BD8C-74E79310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with virtual machines?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2554-6722-4835-B266-FDBB0422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strong isolation</a:t>
            </a:r>
          </a:p>
          <a:p>
            <a:pPr lvl="1"/>
            <a:r>
              <a:rPr lang="en-US" dirty="0"/>
              <a:t>Sharing between virtual machines is expensive</a:t>
            </a:r>
          </a:p>
          <a:p>
            <a:pPr lvl="1"/>
            <a:endParaRPr lang="en-US" dirty="0"/>
          </a:p>
          <a:p>
            <a:r>
              <a:rPr lang="en-US" dirty="0"/>
              <a:t>Data loss on power failures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53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9AE6-F8E6-4E68-B9AF-57C7B446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E08B-CDD5-43BB-9A8E-EE80E512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applications are resumed after a power failure as if nothing happened</a:t>
            </a:r>
          </a:p>
          <a:p>
            <a:pPr lvl="1"/>
            <a:r>
              <a:rPr lang="en-US" dirty="0"/>
              <a:t>no restart</a:t>
            </a:r>
          </a:p>
          <a:p>
            <a:pPr lvl="1"/>
            <a:r>
              <a:rPr lang="en-US" dirty="0"/>
              <a:t>the applications resume from where they were stopped due to the power failure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4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D1D9-FA1C-42C3-81F9-03A9DAC5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37E5-CEA4-4666-8120-0D66C3BB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2A6CE0-5C65-4735-81EE-74BF0547ADFB}"/>
                  </a:ext>
                </a:extLst>
              </p14:cNvPr>
              <p14:cNvContentPartPr/>
              <p14:nvPr/>
            </p14:nvContentPartPr>
            <p14:xfrm>
              <a:off x="933480" y="184320"/>
              <a:ext cx="11125440" cy="584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2A6CE0-5C65-4735-81EE-74BF0547AD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174960"/>
                <a:ext cx="11144160" cy="58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22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1C62-AC3E-4BB2-98A4-8728ADC7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Single-level 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2653-9EEC-4F80-8F2B-A1545BE2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live in persistent virtual memory</a:t>
            </a:r>
          </a:p>
          <a:p>
            <a:r>
              <a:rPr lang="en-US" dirty="0"/>
              <a:t>Only the nanokernel is aware of the distinction between the RAM and disk</a:t>
            </a:r>
          </a:p>
          <a:p>
            <a:pPr lvl="1"/>
            <a:r>
              <a:rPr lang="en-US" dirty="0"/>
              <a:t>RAM acts as a temporary cache for disk</a:t>
            </a:r>
          </a:p>
          <a:p>
            <a:r>
              <a:rPr lang="en-US" dirty="0"/>
              <a:t>Periodic system-wide checkpoints to guarantee the persistence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41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818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Today’s lecture</vt:lpstr>
      <vt:lpstr>Confused deputy</vt:lpstr>
      <vt:lpstr>Confused deputy</vt:lpstr>
      <vt:lpstr>KeyKOS</vt:lpstr>
      <vt:lpstr>What is the problem with virtual machines?</vt:lpstr>
      <vt:lpstr>What is the problem with virtual machines?</vt:lpstr>
      <vt:lpstr>Fault tolerance</vt:lpstr>
      <vt:lpstr>Fault tolerance</vt:lpstr>
      <vt:lpstr>Single-level store</vt:lpstr>
      <vt:lpstr>Checkpointing</vt:lpstr>
      <vt:lpstr>Checkpointing</vt:lpstr>
      <vt:lpstr>Stateless kernel</vt:lpstr>
      <vt:lpstr>How to support multiple operating systems?</vt:lpstr>
      <vt:lpstr>How to support multiple operating systems?</vt:lpstr>
      <vt:lpstr>KeyKOS</vt:lpstr>
      <vt:lpstr>Kernel abstraction</vt:lpstr>
      <vt:lpstr>Capabilities based system</vt:lpstr>
      <vt:lpstr>KeyKOS</vt:lpstr>
      <vt:lpstr>Pages</vt:lpstr>
      <vt:lpstr>Dynamic space allocation</vt:lpstr>
      <vt:lpstr>Nodes</vt:lpstr>
      <vt:lpstr>Segments</vt:lpstr>
      <vt:lpstr>Segments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1228</cp:revision>
  <cp:lastPrinted>2020-01-06T12:49:31Z</cp:lastPrinted>
  <dcterms:created xsi:type="dcterms:W3CDTF">2020-01-04T14:42:09Z</dcterms:created>
  <dcterms:modified xsi:type="dcterms:W3CDTF">2021-03-30T11:55:45Z</dcterms:modified>
</cp:coreProperties>
</file>