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31" r:id="rId2"/>
    <p:sldId id="1076" r:id="rId3"/>
    <p:sldId id="1083" r:id="rId4"/>
    <p:sldId id="1077" r:id="rId5"/>
    <p:sldId id="1052" r:id="rId6"/>
    <p:sldId id="1053" r:id="rId7"/>
    <p:sldId id="1054" r:id="rId8"/>
    <p:sldId id="1055" r:id="rId9"/>
    <p:sldId id="1078" r:id="rId10"/>
    <p:sldId id="1056" r:id="rId11"/>
    <p:sldId id="1057" r:id="rId12"/>
    <p:sldId id="1079" r:id="rId13"/>
    <p:sldId id="1058" r:id="rId14"/>
    <p:sldId id="1059" r:id="rId15"/>
    <p:sldId id="1060" r:id="rId16"/>
    <p:sldId id="1061" r:id="rId17"/>
    <p:sldId id="1075" r:id="rId18"/>
    <p:sldId id="1064" r:id="rId19"/>
    <p:sldId id="1065" r:id="rId20"/>
    <p:sldId id="1066" r:id="rId21"/>
    <p:sldId id="1069" r:id="rId22"/>
    <p:sldId id="1067" r:id="rId23"/>
    <p:sldId id="1068" r:id="rId24"/>
    <p:sldId id="1072" r:id="rId25"/>
    <p:sldId id="1070" r:id="rId26"/>
    <p:sldId id="10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10:16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7814 0,'0'-35'46,"0"17"-46,0 0 47,-35 18-47,-35 0 16,17 18 0,17-18-16,-16 35 31,34-35-31,-35 36 15,18 34 1,-1 1 0,36-18-1,18 17 1,35-17 0,53-18-1,35-17 1,-106-36-16</inkml:trace>
  <inkml:trace contextRef="#ctx0" brushRef="#br0" timeOffset="650.27">14340 7514 0,'0'-17'0,"0"34"0,0-52 0,0 17 16,18 1 0,0 17-1,-18 35 1,0 53 0,-18 53-1,0-17 16,18-71-31,0 52 16,18 19 0,53-36-1,34-53 1,-34-35 0,-53-17-16,52-1 15,-17-52 1,0-19-1,-35 1 1,-18 71 0,0-19-1,17 54 1,1 35 0,0 0 15,-18-36-31,17 36 15,-17 0 1,18-18-16</inkml:trace>
  <inkml:trace contextRef="#ctx0" brushRef="#br0" timeOffset="833.7">14781 7708 0,'0'-17'16,"0"34"-16,0-52 0,0 17 0,0 1 16,18 17 15,0 17-31</inkml:trace>
  <inkml:trace contextRef="#ctx0" brushRef="#br0" timeOffset="1384.81">15258 7902 0,'17'-17'16,"-34"34"-16,52-52 0,-35 17 15,0 1-15,0-1 0,0-17 16,-35-1 0,-36 54 15,18 17-31,-17 54 16,17 16 15,53-16-16,0-36 1,35-18 0,18-53-1,17-35 1,19-35 0,-54 18-1,18 17 1,-36 35-1,1 71 1,-18 17 0,0-34-16,0 17 15,18 52 1,17-52 15,-17-17-15,-1-36-1</inkml:trace>
  <inkml:trace contextRef="#ctx0" brushRef="#br0" timeOffset="3770.33">15187 7885 0,'-18'0'16,"18"17"-16,-17-17 15,17 18-15,-18 0 16,18-1-16,0 1 16,0 17-1,18 0 17,-18-17-17,17 0 1,1-18-16,0-18 15,52-17 1,-17-18 0,-35-18-1,-18 54 1,-53-1 0,0 36-1,0 35 1,35-18-1,1-18-15,17 19 16,17 17 0,19-36-1,-19-17 17,19-17-17,-1-36 1,-17-18-1,-36-17 1,-17 53 0,-1 17-1,1 53 1,17 18 0,18-17-1,18-1 1,17 0-1,18-17 1,-17-36 0,-36-17-1,0-18 17,0 18-32,-18-18 15,-17-18 1,17 53-1,0 36 1,1 53 0,-1 52-1,18-17 1,53-18 0,-18-35-1,-17-53-15,17 18 16,18-18-1,-53-71 1,0-17 0,-18 17-1,1 19 17,-18 34-17,17 53 1,18 18-1,-18-35-15,18 17 16,0-17-16,18 17 16,0-17-1,-1-18 1,1 0-16,-1-18 16,-17-53-1,-17-17 1,-18-18-1,17 53 1,-17 36 0,-1 70 15,1 35-15,35-35-1,0-18-15,0 0 16,35 1-1,1-19 1,-19-34 0,-17-19-1,0 19-15,0-36 16,-17-18 0,-1 18-1,0 53 1,18 18-1,18 53 1,0-1 0,-1 1 15,19-36-15,-36-17-16,35-1 15,0-34 1,-17-36-1,-36-53 1,0 35 0,-17-17-1,0 88 1,35 53 0,0 18-1,0-19 1,18 19-1,-1-53 1</inkml:trace>
  <inkml:trace contextRef="#ctx0" brushRef="#br0" timeOffset="4838.39">17709 7655 0,'0'-17'16,"0"34"-16,0-52 0,0 17 15,0 1 1,18-1 0,-18 0-1,-18 18 1,1 0-1,-18 36 1,-18 17 0,17 0 15,19-18-31,-19 35 16,19 36-1,34 0 1,36-18-1,0-52 1,53-19 0,-18-52-1,0-53 1,-52 0 0,-36 52-16,0-70 15,-53-17 1,-35 52-1,-1 71 17,1 53-17,53 0 1,17 35 0,36-35-16</inkml:trace>
  <inkml:trace contextRef="#ctx0" brushRef="#br0" timeOffset="5239.13">18009 7920 0,'0'-18'0,"0"36"0,0-53 15,0 17-15,0 0 0,0 1 16,0-1 0,0 0-1,0 1 1,18 17 0,17 35-1,1-17 1,16 52-1,1 1 1,-17 17 0,-19-35-1,19 0 1,-19-18 15,1-35-31</inkml:trace>
  <inkml:trace contextRef="#ctx0" brushRef="#br0" timeOffset="5457.52">18221 7955 0,'0'0'15,"-18"-53"1,1 18 0,-1 17-1,0 54 16,1-1-15,-1 0-16,1 18 16,-36 53-1,0-18 1,35-35 0</inkml:trace>
  <inkml:trace contextRef="#ctx0" brushRef="#br0" timeOffset="5955.98">18538 7638 0,'0'0'0,"0"-18"0,0-53 31,0 54-31,0-1 15,0 36 17,0 17-17,0-17 1,-17 88 0,-1-36-1,18 54 1,35-19-1,1-16 1,-19-54 0,1-35-16,-18 18 15,18-1 1,-18-34-16</inkml:trace>
  <inkml:trace contextRef="#ctx0" brushRef="#br0" timeOffset="6223.24">18450 7655 0,'0'0'0,"0"-17"0,-17-1 16,17-17 0,0-1-1,17 19 1,36-1-1,35-17 1,-17 17 0,-36 18-16,53-17 15,18 17 1,-35 0 0,-54 0-1</inkml:trace>
  <inkml:trace contextRef="#ctx0" brushRef="#br0" timeOffset="7207.51">18574 7885 0,'-18'17'15,"36"-17"63,-18 18-78,17-18 16,19 0-16,-19 0 16,36 0-1,0-18 1,-18 18-16,36-17 16,-18 17-1,-35 0 1,-1 0-1,-52 17 1,0-17 0,-1 18-1,19-18 1</inkml:trace>
  <inkml:trace contextRef="#ctx0" brushRef="#br0" timeOffset="8325.83">19226 7620 0,'0'-18'15,"0"36"-15,0-53 16,0 17-1,0 0-15,0 36 47,0 0-47,-35 52 16,17 54 0,1-36-1,17-53 1,0 36-1,-18 17 1,18-53 0,18-52 15,-18-19-15,17-52-1,19-35 1,-36 34-1,17 37-15,1-19 16,-18 36-16,18-1 16,-1 1-1,-17 18 1,18 34 0,0 1-1,-1 17 1,19 53-1,34 36 1,-17-1 0,-18-52-1,1-54-15,-1 36 16,-18-17-16</inkml:trace>
  <inkml:trace contextRef="#ctx0" brushRef="#br0" timeOffset="8542.74">19226 7990 0,'0'0'0,"0"-17"0,0-1 16,18 1-1,17-1 1,-17 18-16,53-18 16,34 1-1</inkml:trace>
  <inkml:trace contextRef="#ctx0" brushRef="#br0" timeOffset="16968.91">8890 10689 0,'0'0'0,"0"-17"16,0-1 0,18 18-1,-18 18 16,0-1-15,-36 54 0,1 70-1,17-53 1,18 18 0,18-71-1</inkml:trace>
  <inkml:trace contextRef="#ctx0" brushRef="#br0" timeOffset="17179.88">8837 10389 0,'-18'0'0,"36"0"0,-36-17 15,1 17-15</inkml:trace>
  <inkml:trace contextRef="#ctx0" brushRef="#br0" timeOffset="17971.28">9119 10689 0,'0'-17'0,"0"34"0,0-52 16,18 17-1,0 1 1,-1 17-16,19 0 16,-36 17-16,17 19 15,1 87 1,-18 53-1,-18-52 1,18-71 0,-17-53-1,17-18 17,17-70-17,18 0 1,18-53-1,18 52 1,-18 54 0,-18 106-1,-17-1 1,-18 54 0,17-1-1,36-70 1,35-35-1,1-54 1,16-69 0,-16-72-1,-19-34 17,-70 87-17,-17-17 1,-36 88-1,17 106 1,19 35 0,-1-35-16,18 71 15,0 87 1,18-17 0,17-53-1</inkml:trace>
  <inkml:trace contextRef="#ctx0" brushRef="#br0" timeOffset="18152.75">9807 10813 0,'-17'-18'15,"34"36"-15,-52-54 0,35 19 0,0-19 16,18 1-1,-1 18-15,71-19 16,-35 36-16,71-17 16</inkml:trace>
  <inkml:trace contextRef="#ctx0" brushRef="#br0" timeOffset="18720.28">11501 10636 0,'17'-17'0,"-34"34"0,34-52 15,-17 17-15,0 1 0,-53 17 32,-17 17-17,-1 36 1,54-35-16,-36 52 16,0 19-1,35-1 1,18-18-1,18-70 17,17-17-32,18-89 31,35 0-15,-17 0-1,-36 71 1,0 35-1,-17 53 1,-1 35 0,1 0-1,0-52-15,-18 34 16,35 18 0,-17-70-1</inkml:trace>
  <inkml:trace contextRef="#ctx0" brushRef="#br0" timeOffset="18971.32">12330 10689 0,'0'-17'0,"0"34"15,0-52-15,0 17 0,0 1 16,-18-1 0,36 0-1,34 18 1,19 0 0,-36 0-16,18 0 0</inkml:trace>
  <inkml:trace contextRef="#ctx0" brushRef="#br0" timeOffset="19137.23">12294 10901 0,'-17'0'0,"34"0"0,1-18 31,35 1-16,17-1 1</inkml:trace>
  <inkml:trace contextRef="#ctx0" brushRef="#br0" timeOffset="19821.18">13988 10442 0,'0'-17'0,"0"34"0,0-52 16,0 17-16,0-17 0,0 17 15,-18-17 1,-17 35 0,-36 18 15,36 17-15,0 0-16,-18 36 15,-18 52 1,36 1-1,52-1 1,54-17 0,-18-71-1,35-52 1,18-71 0,-53-18-1,-18-35 1,-70 0-1,-36 70 1,1 53 0,17 54 15,35-19-31</inkml:trace>
  <inkml:trace contextRef="#ctx0" brushRef="#br0" timeOffset="20255.66">14358 10672 0,'0'0'16,"0"-18"-16,-18 0 0,18-17 16,18 0-1,35 17 1,18 18-1,17 53 17,-18 53-17,-34-36 1,16 19 0,-16-37-1,-19-69 1,-17-36-1,-17-53 1,-1 0 0,-35 36-1,-17 52 1,34 53 0,-34 36-1,17 35 1,18-18-1</inkml:trace>
  <inkml:trace contextRef="#ctx0" brushRef="#br0" timeOffset="20722.08">15363 10442 0,'0'-17'15,"0"-1"-15,0 0 31,-17 36-15,-1 35 0,-17 53-1,0 35 1,35-35 0,0-71-16,17 35 15</inkml:trace>
  <inkml:trace contextRef="#ctx0" brushRef="#br0" timeOffset="20939">15275 10460 0,'-17'-35'15,"34"70"-15,-52-106 0,17 54 16,1-1-16,17 0 0,0-17 15,35 17 1,88 1 0,54 17-1,-124 0-15</inkml:trace>
  <inkml:trace contextRef="#ctx0" brushRef="#br0" timeOffset="21139.96">15275 10636 0,'-35'18'15,"70"-36"-15,-88 36 0,36-18 16,-1-18 0,89-17-1,-1 35 1,89-18-1,-88 18-15</inkml:trace>
  <inkml:trace contextRef="#ctx0" brushRef="#br0" timeOffset="21625.85">15963 10389 0,'18'-17'15,"-36"34"-15,36-52 0,-1 17 0,-17-17 16,18 17 0,-18-17-1,-18 53 1,-34 70 0,16-17-1,-52 70 1,35-18-1,18-17 1,35-71 0,0-17-16,35-89 31,0-34-15,1-19-1,-19 71-15,36-106 31,-17 89-15,-1 17 0,0 71-1,0 52 1,1 1 0,17 70-1,-18-18 1,0-17-1</inkml:trace>
  <inkml:trace contextRef="#ctx0" brushRef="#br0" timeOffset="21823.73">15893 10672 0,'-36'-18'16,"72"36"-16,-107-54 0,53 36 0,-17-53 15,53 36 17,-1-1-32,36 0 15,0 18-15,35-17 16,36-1-16</inkml:trace>
  <inkml:trace contextRef="#ctx0" brushRef="#br0" timeOffset="22324.02">16563 10248 0,'0'0'32,"0"-53"-32,-18 36 15,1 17 1,-1 17-16,0 36 31,1-18-31,-19 54 16,19 69-1,34 1 1,1-53 0,0-53-1,-18-35 1,17-71-1,1-71 1,-18 18 0,35-70-1,-17 0 1,0 70 0,-18 53-1,17 35 1,36 18 15,71 18-15,52 17-1,-53-17 1,-87-1-16</inkml:trace>
  <inkml:trace contextRef="#ctx0" brushRef="#br0" timeOffset="22524.28">16616 10407 0,'-35'0'15,"70"0"-15,-88 18 0,35-18 0,-17 0 16,53 0 15,-1-18-31,19 18 16,34-18-1,89 1 1,-36-1-16</inkml:trace>
  <inkml:trace contextRef="#ctx0" brushRef="#br0" timeOffset="23024.74">17286 10213 0,'0'0'0,"0"-18"0,0 1 16,0-1 0,0 0-16,18-17 15,-18 53 1,0-1-16,-18 19 16,-35 87-1,-17 18 16,17 0-15,17-52 0,36-54-1,18-18 1,35-69 0,0-54-1,-18 0 1,-17 53-16,17-53 15,18-35 1,-35 88 0,-1 53-1,1 35 1,17 71 15,18 18-31,-18-1 31,-17-52-15,0-18-16</inkml:trace>
  <inkml:trace contextRef="#ctx0" brushRef="#br0" timeOffset="23209.46">17216 10601 0,'-36'0'15,"72"0"-15,-107-18 0,36 18 16,17-17-16,0-1 0,18-17 16,36 35-16,17-35 15,123 17 1,-53 18 0</inkml:trace>
  <inkml:trace contextRef="#ctx0" brushRef="#br0" timeOffset="23692.62">18062 10213 0,'0'0'0,"-17"-71"31,17 54-15,0-1-16,0 36 31,0-1-31,0 36 16,-18 53-1,0 18 1,18-36 0,0-53-1,18 18 1,0 18-1,-1-89 1,-17-35 0,0 0-1,0 0-15,-17-35 16,-1-71 0,0 53-1,1 53 1,52 18-1,53 18 1,89-1 0,17 53-1,-142-35 1</inkml:trace>
  <inkml:trace contextRef="#ctx0" brushRef="#br0" timeOffset="23893.4">17992 10354 0,'-36'18'15,"72"-36"-15,-107 53 0,53-35 16,1 0-16,17-17 16,53-1-1,0 18-15,53-18 16,88 1-1,-71-1 1</inkml:trace>
  <inkml:trace contextRef="#ctx0" brushRef="#br0" timeOffset="24360.36">18803 10089 0,'0'-17'16,"0"34"-16,18-34 0,-18-1 0,0 1 31,0 34-15,0 18-1,-36 18 1,19-17-16,-36 52 16,-35 53-1,-1-35 1,54-36-1,53-70 1,-1-17 0,36-54-1,18-52 1,-1-54 15,-17 71-15,-35 71-16,0-18 15,17 36 1,-17 70 0,17 70-1,0-35 1,18 36 0,0-18-1,-35-89-15</inkml:trace>
  <inkml:trace contextRef="#ctx0" brushRef="#br0" timeOffset="24526.87">18556 10425 0,'-18'-18'0,"36"36"0,-53-36 15,35 0-15,17 1 0,89-19 31,71 1-15,-124 17-16</inkml:trace>
  <inkml:trace contextRef="#ctx0" brushRef="#br0" timeOffset="25311.02">19773 10160 0,'0'-18'0,"0"-35"31,0 71-15,0 0-1,0-1 1,-35 89 0,17 18-1,1 17 1,17-71 0,0 1-1,17-71 1,-17-18-1,0-17-15,0-36 16,-17 36-16,-1-53 16,-17-53-1,-1 35 17,36 53-17,0 35-15,0-17 16,89 0-1,87 17 1,36 1 0,-89 34-1,-70 1-15</inkml:trace>
  <inkml:trace contextRef="#ctx0" brushRef="#br0" timeOffset="25514.12">19685 10301 0,'18'0'32,"-1"0"-32,1 0 15,35-18 1,88 1-1,-18-1 1,-70 18-16</inkml:trace>
  <inkml:trace contextRef="#ctx0" brushRef="#br0" timeOffset="26012.35">20638 9948 0,'-18'-17'16,"36"34"-16,-54-34 0,19-1 0,-19 0 16,19 71 31,-1-17-47,0 34 15,-35 54 1,1-54-1,34-35-15,-17 18 16,-1-17 0,36-19-1,18-52 1,0 17 0,52-70-1,18-35 1,18-18-1,-18 17 1,-52 89 0,-1 35-1,-17 70 17,-18 72-17,17-54 1,1-35-16,0 35 15,17 0 1</inkml:trace>
  <inkml:trace contextRef="#ctx0" brushRef="#br0" timeOffset="26212.1">20479 10266 0,'-36'-18'0,"72"36"0,-107-36 0,54 1 16,-1 17-16,18-36 16,88 19-1,18 17 17,-35 0-32,70 17 0</inkml:trace>
  <inkml:trace contextRef="#ctx0" brushRef="#br0" timeOffset="26462">21255 10301 0,'17'0'31,"1"0"-15,0 18 0,-18 35-16,0 0 15,-18-18 1,-17 35 0,-18-17-16</inkml:trace>
  <inkml:trace contextRef="#ctx0" brushRef="#br0" timeOffset="26647.64">21396 10072 0,'0'-35'0,"0"70"0,-18-88 15,1 35-15,-19-17 16,19 53-1,17 17 1,0-17-16</inkml:trace>
  <inkml:trace contextRef="#ctx0" brushRef="#br0" timeOffset="29548.81">9084 13423 0,'0'0'16,"18"0"-16,-1 0 15,72-35 1,-19-18 0,-35 18-1,-17 17-15,-36-70 16,-17 35-1,-35-35 1,-36 17 0,53 36-1,35 17-15,-17-17 16,52 0 0,36-18-1,53 18 16,-35 35-15,35 17 0,-53 71-1,-71 36 1,-53 35 0,18-54-1,1 37 1,34-72-1,53-52 1,18-18 0,88-53-1</inkml:trace>
  <inkml:trace contextRef="#ctx0" brushRef="#br0" timeOffset="30249.87">9613 13035 0,'0'0'16,"18"0"-1,-1 0-15,1 18 16,0-1-16,-1-17 15,1 18-15,17 17 16,36-35 0,17-17-1,0-54 1,-35 18 0,-53-35-1,-88 17 16,-36 54-15,19 70 0,34 0-1,36 53 1,52 35 0,72-36-1,52-16 1,0-89-1,88-53 1,-35-53 0,-53-53-1,-88 36 1,-53 52-16,-35-35 16,-36-17 15,19 52-16,34 71 1,18 18 0,35 70-1,-35 53 1,-17 36 0,-19-54-1,19 53 1,17-140-16</inkml:trace>
  <inkml:trace contextRef="#ctx0" brushRef="#br0" timeOffset="30432.9">10089 13141 0,'-17'-18'0,"34"36"16,-52-71-16,53 18 15,52 0 1,124-36 0,36 36-1,-160 35-15</inkml:trace>
  <inkml:trace contextRef="#ctx0" brushRef="#br0" timeOffset="30766.71">10672 13000 0,'0'0'31,"17"0"-31,1 18 16,-1-1-16,19 18 15,-19 1 1,19 34-1,17 36 1,-36-35 0,18-54-1,-17-17-15,35-35 16,18-71 0,-36-70-1,-18-1 1,-17 107-1,-17 52-15</inkml:trace>
  <inkml:trace contextRef="#ctx0" brushRef="#br0" timeOffset="31167.12">11236 13141 0,'-18'-18'15,"36"36"-15,-53-71 0,17 35 16,0 1-16,18-18 0,0-1 16,0-34-1,18 17 1,0 35-16,17 0 15,36 1 1,17 17 0,-53 53-1,-35-36-15,0 72 16,-53 52 0,-17-18 15,52-17-16,36-71 1,34 1 0,1-36-16</inkml:trace>
  <inkml:trace contextRef="#ctx0" brushRef="#br0" timeOffset="31701.35">11536 12947 0,'-18'-18'0,"36"36"0,-36-53 15,1 17-15,17 0 16,17-35-16,36 18 31,18 0-15,-1 17-1,36 18 1,-35 53 0,-54 53-1,-52 0 1,17-53-16,-17 35 16,17 18-1,36-53 1,0-53-1,-1-36 1,1-69 0,17-36-1,18-18 1,0 88 15,-35 54-31,-1-1 16,1 53-1,0 53 1,-1 36 0,-17-36-1,18-53-15,0 36 16,-18-53-16</inkml:trace>
  <inkml:trace contextRef="#ctx0" brushRef="#br0" timeOffset="32268.06">13406 12841 0,'17'-18'16,"1"1"-16,-53 52 0,70-88 16,-35 36-16,17-19 15,-34 19 1,-36-1 0,0 18-1,0 35 1,18-17-16,-18 35 15,-53 53 1,53-36 0,0 18-1,71-52 1,52-36 0,19-36 15,-54 19-31,35-36 15,19-71 1,-36 36 0,-18 53-1,-35 88 17,-18 35-17,36 0 1,-1-17-1,-17-36-15,36 18 16</inkml:trace>
  <inkml:trace contextRef="#ctx0" brushRef="#br0" timeOffset="32485.49">14164 13247 0,'18'0'0,"-36"0"16,53 0-16,-35-18 15,0 36 1,0-1 0,-35 36-1,17-35-15</inkml:trace>
  <inkml:trace contextRef="#ctx0" brushRef="#br0" timeOffset="32668.86">14182 12894 0,'0'0'0,"0"-18"0,0 1 16,-18-19-1,0 19 1,36 17 0</inkml:trace>
  <inkml:trace contextRef="#ctx0" brushRef="#br0" timeOffset="36573.33">15346 11218 0,'17'0'31,"-17"-17"-31,18 17 16,-18-18-1,18 18 32,-1 0-31,1 0 15,0 0-31,-1 0 16,1 0-1,17 0 1,18-18 0,18 18-1,-18 0 1,-18-17-16,18 17 16,17 0-1,-17-18 1,18 18-1,35 0 17,-53 0-17,35-18 1,-18 18 0,-34-17-1,17 17 1,35-18-1,35 18 1,1 0 0,-18 0-1,-71 0 1,18 0 0,-18 0-1,36-17 1,-1 17-1,36-18 17,17 18-17,-17-18 1,-35 18 0,-54 0-16,54 0 15,35 0 1,-18-17-1,18-1 1,-36 18 0,19 0-1,-1 0 1,35-18 0,18 18-1,-35-17 1,53 17-1,0 0 1,-71 0 15,35 0-15,-17 0 0,18 0-1,-1 0 1,-52 0-1,35 0 1,-18-18 0,-35 18-1,-18 0 1,0 0-16,0 0 16,54 0-1,-1 0 1,-18 0-1,-17 0 1,53-18 15,-71 18-31,36 0 16,35-17 0,-36 17-1,-52 0-15,35 0 16,-18-18-1,1 18 1,-1 0 0,-18 0-1,19 18 1,-1-18 0,0 17-1,-52-17 48,-1 0-48,-35 0 1,18 18-16</inkml:trace>
  <inkml:trace contextRef="#ctx0" brushRef="#br0" timeOffset="45550.24">26123 9737 0,'0'0'15,"0"-18"-15,18 0 16,-18 1-1,-18-1 1,-17 18 0,0 18-1,-54 17 1,54 0-16,-35 18 16,-19 71 15,37-1-16,34-35 1,53-35 0,53-17-1,36-54 1,35-70 0,-89 17-1,-35 18-15,-17-53 16,-53-52-1,-89 52 1,-34 88 0,87 71-1</inkml:trace>
  <inkml:trace contextRef="#ctx0" brushRef="#br0" timeOffset="45883.71">26476 9966 0,'0'-18'0,"0"36"15,0-53-15,0 17 16,18 18 0,-1 0-1,36 35 1,0 36 0,0 17 15,-18-17-16,-17-54-15</inkml:trace>
  <inkml:trace contextRef="#ctx0" brushRef="#br0" timeOffset="46117.03">26688 10001 0,'0'-17'15,"0"34"-15,0-52 0,17 17 16,-17 1-16,0 34 31,-17 1-31,-19 17 16,19-17 0,-54 52-16,-70 54 31,53-71-31</inkml:trace>
  <inkml:trace contextRef="#ctx0" brushRef="#br0" timeOffset="47253.54">27446 10089 0,'0'0'0,"18"0"32,-18-17-32,17 17 15,-17-18 1,36 18-1</inkml:trace>
  <inkml:trace contextRef="#ctx0" brushRef="#br0" timeOffset="47451.48">27869 10107 0,'18'-18'0,"-36"36"0,36-53 15,0 17 1,17-35 0,-17 36-1,-1-1 1</inkml:trace>
  <inkml:trace contextRef="#ctx0" brushRef="#br0" timeOffset="49520.88">29457 9490 0,'0'0'0,"0"-18"15,-18 0 1,1 18-1,-1 18 1,0-18-16,1 18 0,-36 35 16,-35 52 15,-1 37-15,54-1-1,35-71 1,18-34-16,17 16 15,53-16 1,18-36 0,0-71-1,-53 1 1,-35 17-16,17-53 16,-53-35-1,1 53 1,-19 70-1,1 36 1</inkml:trace>
  <inkml:trace contextRef="#ctx0" brushRef="#br0" timeOffset="49807.65">29757 9895 0,'0'0'0,"0"-17"0,0-19 31,17 36-31,1 18 16,0 0-1,70 52 1,18-17 0,-18 0-1,-70-53 1</inkml:trace>
  <inkml:trace contextRef="#ctx0" brushRef="#br0" timeOffset="49988.13">30110 9860 0,'-36'-88'16,"72"176"-16,-89-176 15,35 88-15,0 18 16,1-1-16,-19 36 16,19-18-16,-36 54 15,53-54-15,-35 35 16</inkml:trace>
  <inkml:trace contextRef="#ctx0" brushRef="#br0" timeOffset="50522.02">30427 9507 0,'-18'0'0,"18"-17"0,0 34 47,0 1-31,0 17-16,0 18 15,18 18 1,-18-18-16,35 35 15,18 18 1</inkml:trace>
  <inkml:trace contextRef="#ctx0" brushRef="#br0" timeOffset="50722.25">30392 9737 0,'0'-36'0,"0"72"0,-18-107 0,18 53 16,18-17-16,-1-18 15,89 18 1,53 17 0,-53 18-1</inkml:trace>
  <inkml:trace contextRef="#ctx0" brushRef="#br0" timeOffset="50922.33">30480 9825 0,'0'0'15,"18"0"1,-1 0-1,1 0-15,0 0 0,17 0 16,106 17 0,-88-17-16</inkml:trace>
  <inkml:trace contextRef="#ctx0" brushRef="#br0" timeOffset="51357.18">31027 9596 0,'0'-18'16,"0"36"-16,0-54 0,0 19 15,-18-1-15,18 36 32,0 35-17,0-18-15,0 53 16,-17-35-16,-1 53 15,-17 0 1,17-53 0,0-53-1,36-18 1,17-88 0,1-70-1,16 17 1,-34 71-1,0 35 17,-1 88-17,19 71 1,17 70 0,-1-70-1,37 18 1</inkml:trace>
  <inkml:trace contextRef="#ctx0" brushRef="#br0" timeOffset="51524.12">30992 9860 0,'-18'0'15,"36"0"-15,-54-18 0,19 1 0,17-1 16,17 1-1,36-19 1,-35 36-16,70-17 0</inkml:trace>
  <inkml:trace contextRef="#ctx0" brushRef="#br0" timeOffset="52374.48">29104 10989 0,'18'-18'15,"-36"36"-15,53-53 0,-35 17 16,18 0-16,-18 1 15,-18-1 1,-34 36 0,-1 35-1,-36 70 1,1 18 0,71 18-1,34-88 1,18-36-1,18 0 1,89-52 0,-1-72-1,-71-69 1,-70 34 0,-35-17-1,-53 70 1,52 71-16</inkml:trace>
  <inkml:trace contextRef="#ctx0" brushRef="#br0" timeOffset="52640.78">29457 11183 0,'0'0'0,"18"-18"0,52-52 32,-52 70-17,17-18 1,36 53 0,-1 36-1,1 17 1,-36-35-1,-17-35-15,-18-1 0</inkml:trace>
  <inkml:trace contextRef="#ctx0" brushRef="#br0" timeOffset="52807.71">29757 11201 0,'-18'-18'15,"36"36"-15,-53-71 0,35 35 16,-18 0-16,0 36 31,1 17-15,-1-17-16,0 53 15,-17-1-15</inkml:trace>
  <inkml:trace contextRef="#ctx0" brushRef="#br0" timeOffset="53257.98">30251 10883 0,'0'-17'0,"0"34"0,0-70 0,0 36 15,0-1-15,0 0 16,-18 54-1,0 34 1,18-17-16,-17 53 16,17 35-1,0-35 1,0-71 0,17-35-1,1-53 1,0-70-1,-1-54 1,-17 19 0,-17 87-1,17 36 1,35 35 0,88 17-1,-17 1 1,-53 0-1</inkml:trace>
  <inkml:trace contextRef="#ctx0" brushRef="#br0" timeOffset="53441.78">30198 11112 0,'0'0'0,"-18"0"16,-17 0-16,17 0 15,36 0 1,70-17 0,53-1-1,-35 18 1</inkml:trace>
  <inkml:trace contextRef="#ctx0" brushRef="#br0" timeOffset="53858.81">30798 10866 0,'0'-36'0,"0"19"0,0-1 15,0-17 1,0-1 0,0 54-1,-36 70 1,19 0-1,-36 71 1,0-18 0,35-70-1,0-36 1,36-52 0,17-54-1,18-88 16,18-17-15,-36 88 0,18 17-1,-35 71 1,-1 88 0,1 0-1,0-35-15,-18 0 0</inkml:trace>
  <inkml:trace contextRef="#ctx0" brushRef="#br0" timeOffset="54026.14">30603 11236 0,'0'0'0,"-17"0"0,-1-18 0,18-17 15,35-18 16,18 35-15,-17 1-16,17 17 0</inkml:trace>
  <inkml:trace contextRef="#ctx0" brushRef="#br0" timeOffset="54693.02">31768 10742 0,'0'-18'0,"0"36"0,17-53 0,-17 17 16,0 1-16,0-1 15,0 0-15,-17 18 32,-1 0-17,-35 36 1,-35 52-1,-18 35 1,53-17 0,35-53-16,1 35 15,34 0 1,72-52 0,34-72-1,-17-34 1,-18-71-1,-53-18 1,-35 53 0,-35 88-1,18 18 1,-1 0-16</inkml:trace>
  <inkml:trace contextRef="#ctx0" brushRef="#br0" timeOffset="55093.45">31944 10989 0,'0'-18'0,"0"36"0,0-53 16,0 17-16,0 0 16,18 1-1,17 34 1,18 36-1,-18 18 1,0-53-16,1 52 16,-19-52-16,1 17 15,0-17 1,-1-54 15,1-52-15,-18 18-1,-18-1 1,-35 53 0,0 89-1,-17 17 1,35 0 0,17-17-1</inkml:trace>
  <inkml:trace contextRef="#ctx0" brushRef="#br0" timeOffset="55360.37">32297 10848 0,'35'-53'16,"-70"106"-16,70-141 0,-17 35 15,-18 35-15,17-17 16,-17 17-1,18 54 1,0 87 0,-18-17-1,0 70 1,-18-52 0,18-89-1</inkml:trace>
  <inkml:trace contextRef="#ctx0" brushRef="#br0" timeOffset="55515.01">32403 10760 0,'0'-53'0,"0"106"0,0-124 0,0 18 32,0 18-17,70 53 16,-17-1-15,-18-17-16</inkml:trace>
  <inkml:trace contextRef="#ctx0" brushRef="#br0" timeOffset="55694.35">32456 10866 0,'-18'17'0,"36"-34"0,-54 34 0,19-17 15,34 0 17,19-17-17,-19 17-15,1 0 16,17 0-16</inkml:trace>
  <inkml:trace contextRef="#ctx0" brushRef="#br0" timeOffset="56095.86">32773 10707 0,'0'0'0,"-18"0"15,18-18-15,-17 18 16,-1 18 0,-17 35-1,0 70 1,-1 1-1,36-19 1,0-69 0,18-19-1,0-70 17,-1-52-17,18-54 1,1 53-1,-19 18 1,-17 158 15,18 19-15,35 69 0,-18-17-1</inkml:trace>
  <inkml:trace contextRef="#ctx0" brushRef="#br0" timeOffset="56264.1">32473 11077 0,'-17'-17'16,"34"34"-16,-52-70 0,17 36 15,18-1-15,0-17 16,53 17-1,35 36 1</inkml:trace>
  <inkml:trace contextRef="#ctx0" brushRef="#br0" timeOffset="56662.18">31891 12277 0,'18'0'16,"-36"0"-16,71 0 0,-35-18 15,35 18-15,-18 35 16,0-35 0</inkml:trace>
  <inkml:trace contextRef="#ctx0" brushRef="#br0" timeOffset="56879.14">32544 12347 0,'0'-17'16,"0"-1"0,0-17-1,17 35-15,19 0 16,-1 0 0,18 17-1,-18 1 1,-35 0-16</inkml:trace>
  <inkml:trace contextRef="#ctx0" brushRef="#br0" timeOffset="57028.68">32614 12382 0,'0'-17'16,"0"34"-16,-17-34 0,-1-1 15,18 1-15,-18-1 16</inkml:trace>
  <inkml:trace contextRef="#ctx0" brushRef="#br0" timeOffset="63403.68">25400 14552 0,'0'0'0,"0"18"16,-18-1 0,18-34 15,-17-1-31,-1-17 15,0-18 1,1 18-16,-18-18 16,17 17-16,0-16 15,1-37 1,34-17 15,1-35-15,17 53-1,-17-71 1,-1 18 0,-17 0-1,0 71 1,0-71 0,18 17-1,0 18 1,-18 18-1,0 17 1,-18-17 0,-35 18-1,18-18 1,0 17 15,35-17-15,0-18-1,35 0 1,-17 0 0,-18 53-1,0-52 1,0 34 0,0 18-1,0 18 1,17 17-1,36-35 1,0 18 0,-18 0-1,1 17 1,16-17 15,72 17-15,70 0-1,-18 1 1,-87 17-16,87-18 16,89 1-1,-1 17 1,18 0 0,-70 0-1,-89 0-15,89 0 16,88 17-1,-35-17 1,-36 0 0,-88 0-1,-53 0 1,53 0 0,53-17-1,0-1 1,-88 0-1,-53 1-15,35 17 16,71-18 0,-18-17-1,18 17 1,-89 0 0,36-34-1,-35 16 1,-1 19-1,-34-1 1,-19 0-16,19 18 16,-19-17-1,1 17 17,-18-18-17,-18 18 1,-17 0-1,17 18 1,1-18 0,17 17 109,0 1-94,-18-18-31,18 18 16,-18-18-1,1 0 16,-1 0-15,0 0 0,1 0-16,-1 0 15,1 0 17,-1-18 30,18 36 32,0-1-79,18 1 1,-18 0 47,0-1-48,17 1 1,-17-1-1,0 1-15,0 0 16,18-18-16,-18 17 31,0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51:55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8590 6403 0,'0'-18'16,"0"36"-16,0-53 0,0-1 15,-18 19 1,-17-19 0,0 36 15,0 0-16,17 18-15,-17 17 16,-18 36 0,0 17-1,18 18 1,35-53 0,0-18-16,17 18 15,54 0 1,52-35-1,18-54 1,-70-17 0,-36 18-16,1-18 15,-36-70 1,-71-1 15,-35 54-15,18 87-1,-36 72 1,19 34 0,69-88-16</inkml:trace>
  <inkml:trace contextRef="#ctx0" brushRef="#br0" timeOffset="536.67">9031 6350 0,'0'0'0,"0"-18"16,-18 18-16,18 36 31,-17-1-31,-1 35 16,1 89-1,17 18 1,17-19 0,1-87-1,-1-18 1,1-36 0,-18-87-1,0-54 1,0 1-1,-18-71 1,18 53 0,36 53 15,-1 52-15,53 19-1,0 34 1,-35 36-1,-35 18 1,-18-36-16,-35 36 16,-71 35-1,-18-36 1,54-52 0</inkml:trace>
  <inkml:trace contextRef="#ctx0" brushRef="#br0" timeOffset="1017.79">9507 6350 0,'0'0'0,"-17"18"16,-1-18-1,0 35 1,-17 18 0,35 17-1,0-34 1,18-19-16,-1 19 16,36-36-1,18-36 1,17-52-1,-35 18 1,-53 34-16,0-52 16,-35 18-1,-53 52 17,-1 71-17,19 17 1,17 54-1,53 17 1,70-35 0,19-53-1,-54-36-15,18-17 0</inkml:trace>
  <inkml:trace contextRef="#ctx0" brushRef="#br0" timeOffset="1501.55">10054 6350 0,'-17'-18'0,"-1"18"15,53 18-15,-88-36 0,53 1 0,-17 17 16,34 0 15,1 0-15,52 0-1,-34 17 1,-19 1-16,19 17 16,-19 1-16,1 16 15,-36 37 1,-17-19 0,17-52-1,1-18-15,-19 0 16,1-18-1,-18-70 1,53-35 0,0 34-1,36 54 1,-1-35 0,88 17-1,18 88 1,-35 71-1,-53 0 1,-53 88 0,-17-124-16</inkml:trace>
  <inkml:trace contextRef="#ctx0" brushRef="#br0" timeOffset="2303.13">8167 8026 0,'0'-36'31,"17"19"-31,-17-1 15,18-70 1,-18 0 0,0 35-16,0-35 15,-18-36 1,1 36 0,17 53-1,17 35 1,19 0-1,34 35 1,18 36 15,-52 34-15,-36-34 0,-88 52-1,-18 1 1,35-36-1,36-53 1,17-17 0,36-18-1,52-18 1,36 1 0,-70-1-16</inkml:trace>
  <inkml:trace contextRef="#ctx0" brushRef="#br0" timeOffset="3488.62">8484 7849 0,'0'-17'0,"0"34"0,-17-34 0,17-1 15,-18 18-15,18 18 31,18-1-15,52 19 0,54-1-1,-36-17 1,-53-18-16,53 0 16,-17-71-1,-53-17 1,-71 0-1,0 52 1,35 19 0,-35 17-1,-35 53 1,17 35 0,1 18-1,52-53 1,89-1-1,88-34 1,70-71 0,-53-17-1,36-72 1,-89 19 0,-105 35-1,-106 88 1,17 35-1,-35 53 17,54 18-17,52-35 1,17-36 0,1-17-16,35-18 15,17-18 1,18-53-1,-35-17 1,-35 35 0,-18 36-16,0-1 15,0 53 1,0 53 0,18-35-1,-18-35-15,35 17 16,71-17-1,35-53 1,18-71 15,-1-71-15,-87 19 0,-1-54-1,-70 89 1,-52 123-1,16 70 1,-52 124 0,70 18-1,36-18 1,35-106 0,-35-53-16,52 1 15,-17-19 1,-35-87-1,-54-54 17,-34 18-17,-54 36 1,19 105 0,34 71-1,53-36 1,18-34-16,18 34 15,123 1 1,36-18 0</inkml:trace>
  <inkml:trace contextRef="#ctx0" brushRef="#br0" timeOffset="4187.92">8449 8696 0,'0'-35'0,"0"70"0,0-88 16,0 18-16,0-1 0,-18-16 16,1 34-1,-19 18 1,1 88 0,-18 71-1,36-36 1,-1 54-1,36-54 17,35-70-17,17-70 1,-35-19 0,18-52-1,-17 0 1,-36 53-1,0 52 1,0 1-16,0 17 16,0 53-1,35-17 1,18-18 0,17-36-1,19-34 1,-1-54 15,-35-52-15,-71-1-1,-17 71-15,-18-17 16,-53 17 0,35 123-1,54-34-15</inkml:trace>
  <inkml:trace contextRef="#ctx0" brushRef="#br0" timeOffset="4571.22">8837 9084 0,'0'-18'16,"0"36"-16,-18-53 0,18-1 15,0 19-15,0-1 0,53-52 16,36 34 15,-19 19-15,71 34-1,-35 54 1,-71 35 0,-70 17-1,-18-52 1,18-18-1,0-71 1,-1-52 0,36-19-1,18-52 1,35 35 0,17 89-1,1 17 1</inkml:trace>
  <inkml:trace contextRef="#ctx0" brushRef="#br0" timeOffset="4772.87">9507 8996 0,'0'0'0,"18"-18"0,-18 1 16,18-54-1,-1 18 1,1 53-1,0 53 1,-18 0 0,0 53-1,-18-18 1</inkml:trace>
  <inkml:trace contextRef="#ctx0" brushRef="#br0" timeOffset="4938.95">9507 8767 0,'0'0'0,"0"-36"0,0-17 15,0-17 1,0 52 0,18 71-1,-18-35-15</inkml:trace>
  <inkml:trace contextRef="#ctx0" brushRef="#br0" timeOffset="5489.15">9825 8537 0,'17'-35'15,"-34"70"-15,34-105 0,1 34 0,0 19 16,-18 34-16,35 72 31,-35 105-15,0-53-1,-35 53 1,17-88 0,18-71-1,-18-53 1,18 1-16,-35-36 15,18-53 1,17 18 0,17 52-1,36 19 1,88-19 0,71-16-1,17-19 16,-123 0-15,-71 54-16,-17-54 16,-53 18-1,-71 36 1,-18 87 0,54 1-1,-18 88 1,52-18-1,72-18 1,-36-88-16</inkml:trace>
  <inkml:trace contextRef="#ctx0" brushRef="#br0" timeOffset="6057.29">8361 10283 0,'0'-17'32,"17"17"-17,1 0 17,0 0-17,-1 0-15</inkml:trace>
  <inkml:trace contextRef="#ctx0" brushRef="#br0" timeOffset="6256.58">8890 10354 0,'18'0'0,"-36"0"0,53 0 0,-17-18 31,0 1-31,-1-1 15,18-17 1,1 17 0,-19 18-1</inkml:trace>
  <inkml:trace contextRef="#ctx0" brushRef="#br0" timeOffset="6404.46">9349 10354 0,'0'18'0,"0"-36"47,17 18-31</inkml:trace>
  <inkml:trace contextRef="#ctx0" brushRef="#br0" timeOffset="6841.38">8132 11695 0,'0'0'0,"-18"0"31,18 17 16,18-17-31,-1 0-1,1 0-15</inkml:trace>
  <inkml:trace contextRef="#ctx0" brushRef="#br0" timeOffset="7039.94">8608 11783 0,'35'0'0,"-70"0"0,105-18 15,-52 18-15,0-17 0,-1-1 16,19-17 0,-19 17-1</inkml:trace>
  <inkml:trace contextRef="#ctx0" brushRef="#br0" timeOffset="13397.64">11112 6509 0,'0'17'16,"18"-17"15,-18-17-31,18 17 16,-1 0-16,1-18 15,53-17 1,87-18 0,1-18-1,-18 18 1,-88 36 0,-35 17-16,-36 17 46,18 1-14,18-18-17</inkml:trace>
  <inkml:trace contextRef="#ctx0" brushRef="#br0" timeOffset="15216.51">16722 6032 0,'0'0'0,"0"18"31,-18 0-15,18-1-16,0 1 0,0 35 15,-18 53 1,18 0 0,0-36 15,0-52-31,0-1 15,0 1-15</inkml:trace>
  <inkml:trace contextRef="#ctx0" brushRef="#br0" timeOffset="15366.15">16651 5803 0,'0'0'0,"0"-17"32</inkml:trace>
  <inkml:trace contextRef="#ctx0" brushRef="#br0" timeOffset="16134.96">16933 5980 0,'0'0'0,"0"-18"0,0 0 15,18 18 16,35 18-15,35 17 0,-53 0-1,1 36 1,-54 0 0,-17-1 15,-1-52-16,36-1 1,0-34 0,0-1-1,36-35 1,-1 18 0,-17 17-16,17 1 15,0-1 1,18 71-1,-18 18 1,-17-1 0,0-35-16,-1 18 15,54-17 1,-1-36 15,36-89-15,-35 1-1,-1-88 1,-34-18 0,-19 70-1,-17 89 1,-17 70 0,-36 89-1,0 34 1,35 1-1,18-53 1,0-71-16,18 54 16,17-37-1</inkml:trace>
  <inkml:trace contextRef="#ctx0" brushRef="#br0" timeOffset="16317.68">17586 5927 0,'0'0'16,"-18"0"-16,18-18 0,18 18 31,17 0-31,1 0 16,52 0-1,-35 0-15,0-18 0</inkml:trace>
  <inkml:trace contextRef="#ctx0" brushRef="#br0" timeOffset="17053.16">18838 5750 0,'0'0'0,"0"-17"0,0-1 16,0 0-16,0-35 15,-17 18 1,-36 18 0,0 34-1,18-17-15,-89 53 16,71 0-1,18 0 1,70 0 0,18-36-1,88 19 17,-17-1-17,-36 0 1,-35 1-1,-53-1 1,-53 18 0,-35-18-1,-1-17 1,54-36 0,18-35-1,34-53 1,18-17-1,-17 17 1,0 35 15,-18 54-31,17-18 0,-17-1 32,0 54-1,0 0-31,0 34 15,0 54 1,0 53 0,-17 0-1,17-53 1,0 17 0,17-70-1</inkml:trace>
  <inkml:trace contextRef="#ctx0" brushRef="#br0" timeOffset="18186.23">19191 5697 0,'0'0'0,"18"-17"0,-18-1 15,17-35 1,1 0-1,-18 18 1,-18 35 0,1 18-1,-19-1 1,1 36 0,0-18-1,35-17-15,0 17 16,0-17-16,18 35 15,52 17 1,1 1 15,17 0-15,-53-19 0,0 19-1,-52-18 1,-36-18-1,0-35 1,18 0-16,-18-53 16,53 0-1,17-52 1,72-19 0,-19 36-1,1-18 1,-36 18-1,-53 35 1,-35 53 15,1 18-15,-1 35 0,17 17-1,54 1 1,17-36-1,1-17-15,34-1 16,54-17 0,-19-53-1,-52 0 1,-17 18-16,-1-18 16,0-35-1,-35 70 1,-18 54 15,18-1-15,0-17-1,-17 17 1,17 35 0,0 1-1,0-36 1,35 36-1,0-36 1,18-17 0,-17-18-1,-19-18 1,18 0 0,1-35-1,-1 1 1,-17-1-1,-18 35 1,17-17-16,-52-18 31,-36 18-15,-34 52 0,52 1-1,0-1-15</inkml:trace>
  <inkml:trace contextRef="#ctx0" brushRef="#br0" timeOffset="81923.47">14605 10742 0,'18'0'16,"-36"0"-16,36-18 0,-18 1 15,17 17 1,-17 17 15,0 1-15,0 0-1,-17 35 1,17-18-16,-18 35 16,0 54-1,1 35 1,17-18 0,0-71-1,0-34-15,17 17 16,19-18-1,-19-35 1,-17-18 0,0-35-1,-17 18-15,-19-36 16,-34-34 0,-18 34 15,17 53-16,36 18-15,-53 36 16,-36 34 0,36 18-1,70 1 1,18-36 0,18-36-16,0 18 15,87 1 1,54-36-1,-18-18 1,-70 0-16,52-34 16,36-54-1,-88 0 1,-36 0 0,-18 53-1,-34 106 32,-1-18-47,1 36 16,-19 70-1,19-53 1,34 18 0,1-88-16</inkml:trace>
  <inkml:trace contextRef="#ctx0" brushRef="#br0" timeOffset="82091.95">14905 10901 0,'0'-35'16,"0"70"-16,0-106 0,0 54 0,0-1 15,0 0 1,17 18-1,1 36 1</inkml:trace>
  <inkml:trace contextRef="#ctx0" brushRef="#br0" timeOffset="82525.06">15222 11183 0,'0'-18'0,"0"36"0,18-71 15,-18 35-15,0-17 0,0 0 16,0 17 0,0 54 15,0 52-16,18 18 1,17-36 0,35-17-1,36-35 1,-17-71 0,-37-18-1,-16-105 1,-36 35-1,-18 70 1,0 71 0,-34 71-1,16 35 1</inkml:trace>
  <inkml:trace contextRef="#ctx0" brushRef="#br0" timeOffset="83057.6">16122 10689 0,'18'-35'0,"-36"70"0,53-105 0,-35 52 15,18 0-15,-1-17 16,-17 17 0,-35 36-1,0 53 1,0 17 0,-1 106 15,36-141-31,18 88 15,17 18 1,18-36 0,0-88-1,18-17 1,-1-71 0,-17-70-1,-18-19 1,-35 72-1,-70 17 1,-54 106 0,1 53-1,70-18 1,18 0 15,70-35-31</inkml:trace>
  <inkml:trace contextRef="#ctx0" brushRef="#br0" timeOffset="83442.78">16475 11307 0,'53'-89'15,"-106"178"-15,159-301 16,-89 141 0,-17 36-16,0 17 15,0 36 1,0 17-1,18 53 1,17-17 0,-17-53-16,52 35 15,36-53 1,0-53 15,-53-53-15,-18-18-1,-35 71 1,-35 71 0,-36 88-1,-34 88 1,69-71 0,19 54-1,34-54 1</inkml:trace>
  <inkml:trace contextRef="#ctx0" brushRef="#br0" timeOffset="84008.9">17304 10848 0,'0'-18'16,"0"36"-16,17-71 0,1 35 16,-18 1-16,18-19 15,-18 1 1,35 18 0,35-36-1,89 17 1,-35 1-1,-71 35-15,17 0 16,-52 35 0,-89 54-1,-70 52 17,71-36-17,34-69-15,-17 52 16,18-18-1,53-34 1,17-19 0,-17-17-16,52 18 15,18 35 1,-52 18 0,-54-19-1,-17 1 1,-53 0-1,-1-17 1,36-19 0,53-34-1</inkml:trace>
  <inkml:trace contextRef="#ctx0" brushRef="#br0" timeOffset="85260.4">18009 10918 0,'0'-35'15,"0"70"-15,18-87 0,-18 34 0,18 0 16,-18-17-1,-18 35 1,0 0 0,1 0-16,-1 0 31,-17 18-15,35 17-1,0 18 1,35-36-1,18 19 1,53-19 0,0-52-1,-18 0 1,-53 0-16,18-36 16,-53 36-16,18-53 15,-54-18 1,-52 70-1,18 54 1,-54 88 0,18 35-1,71 18 17,35-71-17,18-53-15,52 36 16,71-18-1,36-89 1,52-87 0,-35-53-1,-123 17 1,-71-35 0,-71 53-1,36 105 1,17 36-16,0 0 15,1 18 1,70 17 0,35 36 15,-35-1-15,-35-34-16,-1 52 15,-70 71 1,-53 17-1,1-53 1,52-70 0,35-35-1,89-18 1,87-71 0,-17 19-1,-52 16-15,69-52 16,54-35-1,-71-18 1,-106 52 15,-52 54-15,-36 53 0,-35 70-1,0 35 1,52 18-1,36-52 1,71 16 0,17-52-1,53-53 1,-35-53 0,-53 18-16,53-88 15,-36-89 1,-123-17-1,-105 141 1,-107 141 15,36 70-31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10:01:0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20849 7479 0,'18'0'31,"-1"0"16,1 0 0,-18-18-31,18 18-1,-1-17 1,1 17-1,0 0 1,-1-18-16,19 18 16,-1 0-1,18-18 1,0 18 0,-18 18-1,18-18 1,0 0-1,17 0 1,1 18 0,-18-18-1,17 0 1,36 17 15,-18-17-15,-35 0-1,-35 0-15,70 0 16,-35 0 0,35 0-1,0 0 1,-17 0 0,17 18-1,18-18 1,-18 18-1,0-18 1,36 17 0,17 1-1,-18-1 1,19 1 15,-19 17-15,-52-35-1,52 18 1,1-18 0,-36 0-1,-53 0-15,36 18 16,-1-18 0,-17 17-1,18-17 1,-18 0-1,35 0 1,0 18 0,0-18-1,0 0 17,-52 0-17,-1 0 1,-17 0-1,-36 0 64,0 0-79,1 0 15,-1 0-15</inkml:trace>
  <inkml:trace contextRef="#ctx0" brushRef="#br0" timeOffset="10485.77">8961 8467 0,'-18'0'15,"0"0"48,36 0-16,0 0-16,-1 0-15,1 0-16,-1-18 15,1 18-15,17 0 16,36 0-1,-18 0 1,-18 0-16,18 0 16,35 0-1,-17 0 1,-1-18 0,19 18-1,-37-17 1,37 17-1,-1 0 1,0-18 15,-35 18-15,35 0 0,0 0-1,1 0 1,-37 0-1,-34 0-15,53 0 16,17 0 0,0 0-1,0 0 1,-35 0 0,35 0-1,-17 0 1,17 0-1,-35 0 1,-18 0 0,18 0-1,18-18 1,17 18 0,0 0-1,-17 0 1,70 0-1,0 0 1,-18 0 0,1 18-1,-54-18 1,1 0 0,0 0-1,-54-18 1,1 18-1,17 0 1,-17 0 15,35 0-15,-18 0 0,-17 18-1,17-18 1,-18 0-1,-17 18 1,18-18 0,0 0-1,-1 0 1,1 17 0,0-17-1,-1 0 16,-34 0 32,-1 0-47</inkml:trace>
  <inkml:trace contextRef="#ctx0" brushRef="#br0" timeOffset="11679.88">13617 8396 0,'18'0'47,"-1"0"-31,1 0-1,17 18 1,-17-18-16,35 0 16,35 0-1,18 0 1,35 0 0,-53 0-1,-52 0-15,52 0 16,71 0-1,-1 0 17,19 0-17,-72 0 1,54-18 0,-18 18-1,-17 0 1,-71-18-1,-18 18-15,0 0 16,18-17 0,-17 17-1,-1 0 1,0 0 0,-17 0-1,-36 0 32</inkml:trace>
  <inkml:trace contextRef="#ctx0" brushRef="#br0" timeOffset="22538.53">4639 11130 0,'0'18'16,"0"-36"-16,-18 36 0,1-18 15,34 0 17,1 0-32,35 0 15,35 0 1,-35-18-16,53 0 16,53 1 15,-36-18-16,1 17 1,-36 0 0,-53 18-16,53 0 15,89 0 1,-1-17 0,18-1-1,-18-17 1,-52 17-1,17-17 1,18 17 0,-36 1-1,-70 17 1,71-18-16,52 18 31,0-18-15,-52 1-1,-71 17 1,-36 0-16,19 0 16,-1 0-1,0 17 1,1-17 0,34 0-1,18 18 1,-17-18-1,-18 0 1,-71 0 47,1 0-48,17 18 1,-18-18-1,0 17-15</inkml:trace>
  <inkml:trace contextRef="#ctx0" brushRef="#br0" timeOffset="27264.69">9701 11165 0,'0'0'15</inkml:trace>
  <inkml:trace contextRef="#ctx0" brushRef="#br0" timeOffset="28265.97">9701 11165 0,'0'18'32,"18"-18"-1,0 0 31,-1 0-15,1 0-47,0 0 16,-1 18-16,1-18 16,-1 0-16,19 0 15,-19 0-15,36 0 16,36-18-1,-19 18 1,-17 0 0,-35 0-16,52 0 15,71 0 1,0 0 0,1 0-1,-54 18 16,0-18-15,-18 17 0,1 1-1,-18-18 1,-35 18-16,52-18 16,36 17-1,17-17 1,1 0-1,-54 0 1,-34 0-16,34 0 16,36 0-1,18-17 1,17 17 0,-35-18-1,35 18 16,-18 0-15,-52 0 0,-18 0-1,-36 0 1,36 18 0,0-18-1,18 17 1,-18-17-1,35 0 1,35 0 0,1 0-1,-36 0 1,-35 0-16,35 0 16,53 0-1,-17 18 16,-19-18-15,-34 0 0,17 0-1,-53 0 1,-52 0 15,-1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10:02:4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6950 7796 0,'-36'-17'16,"72"34"-16,-107-34 0,54 17 16,-19-18-16,19 18 15,-36 0-15,17 0 16,1 0 15,0 18-15,-53 35-1,-36 0 1,18 17 0,36-17-1,52-18-15,-35 18 16,18 18-1,17 17 1,1 0 0,-1-35-1,-17 35 1,35 0 0,0-17-1,35 17 1,0-35-1,36 18 17,-1-1-17,1-17 1,0-18 0,52 18-1,71 18 1,-106-36-1,0 1 1,-52-36-16,34 17 16,36-17-1,35-17 1,0-1 0,18-17-1,-53 17 1,0-17-1,-18-1 17,-17 1-17,-19-18 1,54-35 0,18-18-1,-36 0 1,-53 36-1,-17 34-15,-18-34 16,-35-36 0,-36-17-1,-52-1 1,34 54 0,-52-36-1,-88 18 1,-53 52 15,88 19-15,105 17-16,1 0 0</inkml:trace>
  <inkml:trace contextRef="#ctx0" brushRef="#br0" timeOffset="967.22">6368 8396 0,'0'0'15,"0"-18"-15,17 18 31,-17 18-15,18 0 0,-18 70-1,0-18 1,0-34-16,-18 52 16,1 0-1,-1-35 16</inkml:trace>
  <inkml:trace contextRef="#ctx0" brushRef="#br0" timeOffset="1167.72">6403 8220 0,'0'0'0,"18"-18"15,-18 0 1</inkml:trace>
  <inkml:trace contextRef="#ctx0" brushRef="#br0" timeOffset="1902.16">6403 8467 0,'0'0'0,"0"-18"16,18 0-1,-1 1 1,18 17-1,18-18 1,0 0 0,-17 36-1,-19 0-15,1 17 16,0 53 0,-18 18-1,-18 0 1,0-53-1,1-36-15,17 1 16,0 0 0,-18-36-1,0-35 1,18 0 0,0-53 15,18 1-16,17 34 1,1 18 0,-19 53-16,36-35 15,18 35 1,-18 17 0,-1 54-1,-52 0 1,0 17-1,-17 18 1,-1-36 0,1-52-1,-1-1-15</inkml:trace>
  <inkml:trace contextRef="#ctx0" brushRef="#br0" timeOffset="2404.19">7073 8590 0,'0'-18'16,"0"36"-16,18-71 0,-1 36 0,1 17 15,0-18-15,17-17 16,-17 17 0,-18 36-1,-36 17 1,-17 53 0,1 18 15,16-53-16,36 35 1,0-35 0,36-35-1,-1-18 1,-18-18-16,36-17 16,0-53-1,-35-54 1,-36 19-1,-35 70 1,-17 35 0,-1 36-1,36 35 1</inkml:trace>
  <inkml:trace contextRef="#ctx0" brushRef="#br0" timeOffset="3319.94">7479 8361 0,'0'-35'15,"0"70"-15,18-88 0,-1 35 0,-17 1 16,18-1-16,-1 0 16,-17 1-1,0 34 1,0 1 0,0 17-1,0 53 1,0 36-1,-17-1 1,-1-52 0,1 0-1,17-36 1,0-53 15,0 1-31,0-36 16,-18-53-1,-17 0 1,-18 53 0,17 53-1,-17 18 1,1 52 0,34 1-1,36-18 16,17 17-15,35 1 0,1-36-1,17-17 1,-17-18 0,35-53-1,-1-53 1,-34-35-1,-36 35 1,-35 71-16,0-18 16,-17 18-1,-19 35 17,-34 52-17,34-16 1,-16 52-1,34 0 1,18 0 0,35-17-1,0-18 1,18-18 0,0-35-1</inkml:trace>
  <inkml:trace contextRef="#ctx0" brushRef="#br0" timeOffset="10753.11">7938 7955 0,'0'-17'0,"17"17"15,1-18 16,-1 0-15,1 18-16,0 0 16,-1-17-16,1 17 15,17 0 1,-17-18 0,0 18-1,-1 0-15,1-18 16,17 1-1,0-1 1,1 0 0,-1 1-1,-17 17-15,17-18 16,18-17 0,0 17 15,-18-17-16,0 35 1,0-35 0,18-1-1,18 1 1,-18 0 0,-18 17-1,18-17 1,-18 17-1,18-17 1,-35 17 0,35-17-1,17 0 1,-17-1 15,-17 1-15,-19 18-16,19-19 15,16-17 1,19 18 0,0 17-1,-36-17 1,35 18 0,1-19-1,-18 1 1,17 17-1,-17-17 1,18 17 0,-1-17-1,19 0 1,-54 17 15,35-17-15,-17 17-1,0 1 1,18-1 0,-36 0-1,-17 18-15,17 0 16,0-17 0,1 17-1,-19-18 1,1 18-1,-36 0 32</inkml:trace>
  <inkml:trace contextRef="#ctx0" brushRef="#br0" timeOffset="11228.87">10636 6121 0,'-17'35'16,"34"-70"-16,-52 88 0,0-36 0,-1 54 15,36-54-15,-35 54 16</inkml:trace>
  <inkml:trace contextRef="#ctx0" brushRef="#br0" timeOffset="11328.31">10389 6526 0,'0'0'16,"-17"18"-16,-19 35 0,19 0 31,-1-35-31,18 34 16,-18 19-16</inkml:trace>
  <inkml:trace contextRef="#ctx0" brushRef="#br0" timeOffset="11361.61">10319 6879 0,'17'53'0</inkml:trace>
  <inkml:trace contextRef="#ctx0" brushRef="#br0" timeOffset="12312.72">10689 7197 0,'35'17'16,"-70"-34"-16,123 52 0,-52-17 0,34-1 15,-35 1-15,36-1 16,52-17 0,19-17-1,-1-18 17,-18-1-17,18-17 1,-17 0-1,-18-17 1,-53 35 0,35-36-1,-18 1 1,-17-19 0,-35 1-1,-18 35 1,-18-35-1,-52-18 1,-54-17 0,1 52-1,-54-35 17,36 53-17,35 36 1,53 17-1,-35 0 1,0 17 0,0 19-1,17-19 1,-35 19 0,36-19-1,-18-17 1,17 0-1,1 18 1,17 0 0,-18 17-1,18 18 17,0-18-17,18 0 1,17-17-16,1 17 15,-36 18 1,18 0 0,-18 18-1,35-18 1,0-36-16,1 36 16,17 0-1,0 18 1,35-19-1,-17-16-15,35 34 16,52 36 0,19 0 15,35-36-15,-1-34-1,-52-36-15</inkml:trace>
  <inkml:trace contextRef="#ctx0" brushRef="#br0" timeOffset="13032.02">10795 6685 0,'0'18'78,"-18"-1"-63,18 1-15,-17 0 0,17 17 16,-18-17-16,0 17 0,1 18 31,17 0-15,-18-18 0</inkml:trace>
  <inkml:trace contextRef="#ctx0" brushRef="#br0" timeOffset="13214.55">10707 6509 0,'0'-18'16,"0"36"-16,0-54 15,17 36-15</inkml:trace>
  <inkml:trace contextRef="#ctx0" brushRef="#br0" timeOffset="13865.32">10848 6668 0,'18'-18'16,"-18"0"-16,17 18 15,1 0-15,-1-17 16,1 17-1,17 35 1,-35 0 0,18-17-1,-18 35 1,-18 17 0,1 1-1,-1-54 1,18 1-1,0-36 17,0-17-17,18-18 1,-18 36-16,17-36 16,1 35-16,0-17 15,17 17 1,0 1-1,18 34 17,-18 1-17,-17-1-15,0 1 16,-1 35 0,-34 0-1,-19 0 1,19-18-1,-1 0 1</inkml:trace>
  <inkml:trace contextRef="#ctx0" brushRef="#br0" timeOffset="14282.01">11412 6703 0,'18'-18'0,"-36"36"0,36-53 15,-36 52 32,1-17-47,17 18 16,-53 17-1,0 18 1,35 0 0,1-35-16,-1 34 15,18-16 1,18-1 0,35-53-1,-18 1 1,-18-1-16,19-52 15,-1-19 17,-53 19-17,1 52 1,-1 18-16</inkml:trace>
  <inkml:trace contextRef="#ctx0" brushRef="#br0" timeOffset="15099.45">11818 6562 0,'18'-18'15,"-18"0"-15,-18 54 0,36-89 0,-1 35 16,1 18 15,-18 18-15,0-1-1,0 19-15,-18 17 16,1 52 0,-19-16-1,36-19 1,0-35-1,0-17-15,0-36 32,0-34-17,0 16 1,0 19-16,-17-36 16,-18 35-1,-18 18 1,0 35 15,17 1-15,36-19-16,-17 1 15,17 35 1,0 0 0,35-18-1,-17-35 1,17 0-16,18 0 15,35-53 1,0 0 0,-52 0-1,16-17 1,-34 34 0,0 19-1,-54 17 16,1 35-15,18-35 0,-19 35-1,-17 18 1,36 0 0,17-35-16,0 17 15,53 0 1,17-17-1,-35-18 1</inkml:trace>
  <inkml:trace contextRef="#ctx0" brushRef="#br0" timeOffset="17669.09">7920 8925 0,'-18'0'0,"36"0"0,-53 0 15,-18-17 1,70 17 15,1 17-31,17-17 16,-17 18-16,35 0 15,35-1 1,0 1 0,36 17-1,-19-17 1,107 17 0,53 18 15,35-18-16,-89-17 1,-105 0-16,106-1 16,70 1-1,-17 17 1,-18-17 0,-142-1-1,-16-17 1,-72 0-1,-70-17 1,18 17 0,17 0-16,-17 0 15,0-18 1</inkml:trace>
  <inkml:trace contextRef="#ctx0" brushRef="#br0" timeOffset="18571.2">11448 8767 0,'0'-18'15,"0"36"-15,-18-54 0,18 19 0,-18-1 16,1 0-16,-19-17 16,-34 0-1,-1 35 1,1 17-1,-54 36 1,18 36 0,18 34-1,35-35 1,0 53 15,1 36-15,34-19-1,36 36 1,17-88 0,71 53-1,52-53 1,107-53 0,-36-18-1,-105-35-15,158 18 16,141 17-1,-282-35-15,106 0 16,53-35 0,-141-18-1,-88 18 1,52-89-16,0-70 31,-105-35-15,-141 17-1,-36 71 1,-141-18 0,-17 36-1,34 35 1,89 52 0,-106 19-1,18 17 1</inkml:trace>
  <inkml:trace contextRef="#ctx0" brushRef="#br0" timeOffset="19037.41">11042 9366 0,'35'-17'16,"-70"34"-16,70-52 0,-17 17 0,-1 1 15,1-1-15,0 18 32,-1 0-17,-17 18 1,-17 17-1,-1 53 1,-17 0 0,35-35-1,17 35 1,1-70 0</inkml:trace>
  <inkml:trace contextRef="#ctx0" brushRef="#br0" timeOffset="19204.04">11218 9119 0,'0'-17'16,"0"34"-16,0-52 0,18 17 16,-18 1-1,53-1 1,-18 36-16</inkml:trace>
  <inkml:trace contextRef="#ctx0" brushRef="#br0" timeOffset="19788.72">11359 9419 0,'0'-17'15,"18"17"-15,-18-53 16,35 17 0,1 19-1,17-1 1,35 18 15,-53 18-15,0-1-16,-17 19 15,0 52 1,-36 0 0,-35 0-1,35-53 1,1-17-16,-1-18 16,-17-35-1,0-18 1,35-35-1,35 35 1,-18 18-16,19-18 16,52 17-1,-17 19 17,17 52-17,-53 0 1,18 36-1,-53-1 1,-53 19 0,0-54-1,0 18 1,53-36-16</inkml:trace>
  <inkml:trace contextRef="#ctx0" brushRef="#br0" timeOffset="20171.66">12065 9454 0,'18'-17'0,"-36"34"0,36-52 16,-1 35-16,1-17 16,-18-1-16,0 0 15,-53 36 16,0 17-15,35-17-16,-17 17 16,18-17-16,17 35 15,0 17 1,52 1 0,1-54-1,-35-17-15,35 0 16,17-70-1,-52-18 1,-36-18 0,1 71 15,-1 35-31,1 0 16,-19 35-16</inkml:trace>
  <inkml:trace contextRef="#ctx0" brushRef="#br0" timeOffset="20889.36">12629 9490 0,'0'0'0,"18"-18"0,0-17 0,-1 0 16,-17 17-16,18-35 15,-18 18 1,-18 70 15,18 0-31,-17 18 16,17 35 15,0 1-15,17-37-1,-17-69 16,0-36-15,-53-18 0,1 36-1,34 17-15,-53 18 16,-17 18 0,18 35-1,34 18 1,54 17-1,17-35 1,53 17 0,18-52 15,18-53-15,-54-18-1,18-53 1,-17 0-1,-53 53 1,-36 35 0,0 18-1,-52 36 1,17 17 0,18 35-1,35 0 16,35-17-31,35-1 16,36-35 0,-88-35-1</inkml:trace>
  <inkml:trace contextRef="#ctx0" brushRef="#br0" timeOffset="22124.41">7144 9260 0,'0'18'0,"35"0"16,-17-18-1,17 17 1,18 19-1,0-1 1,-18 0-16,36 36 16,87 52-1,19 36 1,34 17 0,36 36-1,-70-53 1,140 105-1,1 1 17,-18-18-17,-124-106 1,-88-70-16,36 17 16,52 18-1,-52-18 1,-72-53-1,-34-35-15,0 35 16,17-17 0,-17-18-1,17 18 1,35 17 0,-34-17-1,34 17 1,-34-35 15,-19 0-15,-17-18-16</inkml:trace>
  <inkml:trace contextRef="#ctx0" brushRef="#br0" timeOffset="22776.71">10777 11412 0,'18'-17'0,"-36"34"0,36-52 0,-18 17 16,0 1-16,0-1 0,0 1 15,0-1 1,-18 18 0,-17 0-1,-53 35 1,-18 18 0,36 0-1,-54 35 1,53 36-1,36 17 1,35-35 0,35 70-1,71 0 1,106-17 0,70-53-1,-53-53 1,107 0 15,-19-36-15,-35-69-1,1-54 1,-125 0 0,36-106-1,-158-35 1,-213 0-1,-17 106 1,88 88-16,-141-35 16,-88 53-1,71 52 1</inkml:trace>
  <inkml:trace contextRef="#ctx0" brushRef="#br0" timeOffset="23192.07">10813 11765 0,'17'0'0,"-34"0"0,70-17 0,-36 17 16,1-18-16,17 0 15,-35 1 16,0 34-15,-35 19 0,-18 34-1,0 36 1,18 0 0,17-53-1,0-36-15,18 1 16</inkml:trace>
  <inkml:trace contextRef="#ctx0" brushRef="#br0" timeOffset="23358.67">10866 11589 0,'0'-18'0,"0"36"0,17-36 0,-17 0 16,18 18-16,17 0 15,-17 18 1</inkml:trace>
  <inkml:trace contextRef="#ctx0" brushRef="#br0" timeOffset="23959.58">11130 11800 0,'0'-17'0,"0"34"16,0-52-16,-35 0 16,35 17-1,17 18 1,36 18 15,0 17-15,-35 0-1,-18 1-15,0 17 16,-53 35 0,0 0-1,18-53 1,17-35-1,18-17 1,-17-54 0,17-35-1,52 18 1,-16 35 0,34 18 15,-52 35-31,0 0 15,17 53 1,-17 17 0,-1 1-1,-17 17 1,-17 0 0,-19-35-1,36-35 1</inkml:trace>
  <inkml:trace contextRef="#ctx0" brushRef="#br0" timeOffset="24693.73">11677 11889 0,'0'0'0,"0"-18"0,0 0 0,18 18 15,-18-17-15,0-19 16,17 1 0,-34 35 15,-19 18-16,19-1-15,-54 36 16,18 0 0,18 35-1,17 18 1,54 0 0,-1-71 15,53-17-16,18-71 1,-36-35 0,-34 0-1,-19 52-15,-17-52 16,-17 18 0,-54 52-1,1 36 1</inkml:trace>
  <inkml:trace contextRef="#ctx0" brushRef="#br0" timeOffset="25477.38">12153 11765 0,'0'0'0,"18"-35"0,17 17 0,-17 1 16,-1 17 0,-17 17-1,-17 54 1,-54 52 0,36-17-1,17-71-15,-17 54 16,17-19-1,36-35 1,0-35 0,-1-35-1,1 0-15,-18-36 16,-35-35 0,-36 36 15,1 70-16,17 18 1,0 52 0,17 18-1,36 0 1,0-35 0,36 18-1,52-36 1,18-17-1,17-53 1,-35-1 0,1-70-1,-54-35 1,-35 53 15,-18 35-15,-17 53-1,-36 18 1,1 52 0,-1 36-1,54-35 1,-1 17 0,71-17-1,0-36 1,0-18-1,-36-17-15,19-17 16</inkml:trace>
  <inkml:trace contextRef="#ctx0" brushRef="#br0" timeOffset="29483.6">12188 6597 0,'-17'0'32,"-1"0"-1,1 0 0,34 0 0,1 0-15,52-18 0,36 1-1,-35 17 1,-36-18-16,36 18 15,52-18 1,71 1 0,71-19-1,-54 19 1,-122-1-16,105 1 16,35-1-1,-53-17 1,-52 17-1,-54 18 1,89-35-16,70-1 31,18 1-15,-17 18 0,-89-19-1,-71 19-15,71-1 16,53-35-1,0 18 1,-52-1 0,-90 19-1,1-1 1,-70 18 15,-1 0-31,0 0 16,1 0-1,-18 0-15,17 0 16</inkml:trace>
  <inkml:trace contextRef="#ctx0" brushRef="#br0" timeOffset="30266.22">16245 5662 0,'0'0'0,"0"-18"15,-17 1-15,-1-1 16,0 1 0,-17-1-1,-18 36 1,-17-1-1,52 1-15,-52 35 16,-19 35 0,36 35-1,53 18 1,0-52 0,53 87-1,18-17 1,35-53 15,17-53-15,-70-36-16,106 1 15,123 0 1,18-18 0,0-36-1,-124 1 1,71-71-1,-88-35 1,-71-18 0,-53 53-1,-17 53-15,-18-52 16,-88-36 0,-177 17-1,-123 1 1,106 70-1,-88 0 17,123 88-17,194-17-15</inkml:trace>
  <inkml:trace contextRef="#ctx0" brushRef="#br0" timeOffset="30569.05">16316 6138 0,'35'-17'0,"-70"34"0,88-52 0,-18 17 16,-35 1-1,18-1 1,-18 53 15,0-17-31,0 35 16,-18-18-16,18 53 16,-17 18-1,17-35 1</inkml:trace>
  <inkml:trace contextRef="#ctx0" brushRef="#br0" timeOffset="30733.28">16457 5891 0,'0'-35'15,"0"70"-15,0-88 0,0 36 16,18-1-1,-1 1 1,1 17-16</inkml:trace>
  <inkml:trace contextRef="#ctx0" brushRef="#br0" timeOffset="31553.12">16545 6209 0,'18'0'0,"-18"-18"0,18-52 31,-1 52-31,18-17 16,18-1 0,0 36-1,-17 71 1,-19 0-1,-17-36 1,0 53 0,-17 0-1,-1-52 1,18-19 0,0-34-1,0-1-15,0-35 16,35-53-1,1 18 1,-1 35 0,-18 53-1,1 53 1,0 18 0,-1 17-1,1-53 16,-18-17-31,18 17 16,17-35 0,18-18-1,35-88 1,-35 36 0,0-54-1,-18 54 1,-53 70-1,-17 35 1,18 36 0,-19 17-1,36 18 1,36-18 0,-19-70-1,1-1 16,17-70-15,-17-35 0,-1-18-1,-34 53 1,-36 18 0,0 35-1</inkml:trace>
  <inkml:trace contextRef="#ctx0" brushRef="#br0" timeOffset="32201.58">17533 6085 0,'0'0'0,"18"-35"0,17-88 31,-35 105-31,-18 18 31,18 18-15,-17 52 0,17-52-16,-18 70 15,18 18 1,0-18 0,0-35-1,18-71 16,-18-52-15,0-1 0,-18 18-1,-35 53 1,-17 18 0,-19 53-1,54-19 1,17-34-1,18 35 1,53 18 0,53-36-1,53-35 1,-71-35 0,-35 17-16,0-53 15,0-70 1,-53 35-1,-53 53 1,18 53 0,-1 18-16,1 35 15,-35 35 1,52 0 0,36-17 15,-18-36-31,35 18 0</inkml:trace>
  <inkml:trace contextRef="#ctx0" brushRef="#br0" timeOffset="36875.03">18027 5980 0,'18'0'140,"-1"0"-140,1 0 16,0 0-16,17 0 16,53 0-16,71 0 31,-1 35-15,-69-35-16,87 35 15,106 0 1,-52 18-1,-36-35 1,-106-18 0,18 18-1,-53-18 1,-18 0 0,-18-18-1,1 18 1,-36 0 31</inkml:trace>
  <inkml:trace contextRef="#ctx0" brushRef="#br0" timeOffset="37507.04">19985 5415 0,'0'-17'0,"-18"-19"32,18 19-17,0 34 32,0 1-47,-17 17 16,17-17-16,-18 52 15,0-34 1,-17 69 0,-18 54-1,18 53 1,17 17 0,1-88-1,17 36 1,17-71-1,1-36 1</inkml:trace>
  <inkml:trace contextRef="#ctx0" brushRef="#br0" timeOffset="39175.71">19897 5327 0,'17'0'46,"1"0"-46,35 0 16,70 0 0,54 18-1,-36-18 1,-71 0-16,72-18 16,52 0-1,35 1 16,18-1-15,-71 18 0,124 18-1,-71-18 1,-52-18 0,-107-17-1,-34 35-15,16-36 16,19 1-1,17 35 1,-17-17 0,-54 17-1,1 0-15,0 0 16,-18 17 62,0 1-47,17-1-31,-17 1 16,0 0-16,0 17 16,0 0-16,-17 18 15,-1 53 1,-17 0-1,35-18 1,0-35-16,-18 35 16,18 53-1,-18 18 1,1 35 0,17-70-1,0-72 1,0 54-1,17 53 1,1-53 0,0-18-1,-18-53 1,0 1 0,0-1-1,-18-35 1,-17-18-1,0 1 1,-54-19 0,-16 19-1,-19-19 1,18 19 0,-88-1-1,-88-35 16,-36 0-15,19 0 0,140 53-1,-17 18 1,34 35 0,-16 0-1,52-35 1,-71-1-1,-17-17 1,71 0 0,52 0-1,36 0 1,0 0 0,-36 0 15,-17-17-16,18 17 1,34 0-16,-17-18 16,36 18-1,34 0 17,19 0-17</inkml:trace>
  <inkml:trace contextRef="#ctx0" brushRef="#br0" timeOffset="69258.17">6720 7726 0,'-17'0'0,"17"-18"16,-18 18-1,18-17-15,-17 17 16,17 17 46,0 1-46,0-1 0,0 1-1,0 35 1,0 0 0,0-18-16,0 18 15,0 35 1,17-35-1,1-35 1</inkml:trace>
  <inkml:trace contextRef="#ctx0" brushRef="#br0" timeOffset="69693.25">6650 7779 0,'0'-18'0,"0"36"0,0-54 16,0 19 0,0-1-1,0 1 1,18 17-1,-1-18 1,1 18-16,17 0 16,18 35-1,0 0 1,-18 18 0,-17-35-1,-1 35-15,-17 18 31,-35-19-15,-35-16 0,17-19-1,-53 1 1,71-18 0,17 0-1</inkml:trace>
  <inkml:trace contextRef="#ctx0" brushRef="#br0" timeOffset="70145.97">7020 7814 0,'0'0'0,"0"-18"32,0 36-17,0 0 1,-17-1 0,-1 19-1,18-19-15,-18 19 16,1 16-1,34-16 1,36-1 0,-17-35-1,34 0 1,1-18 0,-54-35 15,-52-17-16,0 17 1,-36 18 0,36 17-1,17 71 1</inkml:trace>
  <inkml:trace contextRef="#ctx0" brushRef="#br0" timeOffset="71695.23">7320 7849 0,'0'0'0,"0"-17"0,0-1 15,18 18 1,-1 18 15,-17-1-15,0 36 0,18 18-1,-18-36 1,18-17-1,-18-1-15,0-34 32,-18-19-17,0 1 1,18 18-16,0-36 16,0 17 15,18 19-16,0 17 1,-1 17 0,-17 1-16,18 0 15,0 35 1,-1-18 0,-17 0-1,18-35 1,-18 18-16,0-36 31,0 0-15,0 1-16,0-18 15,0-1 1,18 36 0,-1 0 15,-17 18-16,0 0 1,18 17 0,-1 0-1,1-17 1,0-18 0,-1-18-16,1 0 15,-18-17 1,18 0-1,-18 17 1,0 36 62,17-18-62,1 0 15,-18-18-15,18 1-1,-18-1-15,17 0 16,-17-17 0,0 53 15,-17-1-16,17 1-15,-18 0 16,-17 35 0,35-1-1,0-16 17,17-36-1,1-18-16,17-35 1,-17 18 0,-1 0-1,-17 52 1,-17 1 0,-1 17-1,18 0 1,0-17-16,18 0 31,17-18-15,-17-18-1,-18 0-15,35-34 32,-35 16-32,18 1 31,-36 17-16,0 36 1,1 0-16,-1 17 16,0 18-1,18-18 1,0 0 0,18-35-1</inkml:trace>
  <inkml:trace contextRef="#ctx0" brushRef="#br0" timeOffset="71845.11">7726 7796 0,'0'-17'0,"0"34"0,-18-52 16,18 53 0,0-1 15,18 19-16</inkml:trace>
  <inkml:trace contextRef="#ctx0" brushRef="#br0" timeOffset="72265.03">7814 7938 0,'0'0'0,"18"0"16,-18-18-16,35 36 31,-35-1-31,0 1 31,0-1-31,0 19 16,0-1-1,0 0 1,18-35 0,-1 0-1,1-35 1,0 0 0,-18-1-1,-18 54 16,18 35-15,0 0 0,0 17-1</inkml:trace>
  <inkml:trace contextRef="#ctx0" brushRef="#br0" timeOffset="76867.22">10795 6174 0,'0'-18'16,"0"-17"-1,18 35-15,-18-36 16,0 19 15,17-1-15,-17 36 15,0 17-15,0-17-16,18 52 15,-18-52-15,0 52 16,0 19-1,0-36 1,0-18 0,0-18-1,0 1 1,18-18 0,-1-18-1,1 1 1,-18-1-1,17-35 1,19-35 0,-19 0-1,-17-18 1,0 35 0,-17 1-1,-36 52 1,18 1-1,17 34 1,0 1-16</inkml:trace>
  <inkml:trace contextRef="#ctx0" brushRef="#br0" timeOffset="77318.22">11236 6244 0,'0'-17'0,"0"34"0,0-52 0,0 17 15,0 1 1,0-1-1,-18 18 1,-17 35 0,0 36-1,-1-1 1,36-17 0,0-35-1,0 17-15,18-17 31,17-36-15,-17 1 0,0-1-16,-1-35 15,1-18 1,-36 1 0,-17 52-1,17 18-15</inkml:trace>
  <inkml:trace contextRef="#ctx0" brushRef="#br0" timeOffset="78288.48">11271 6262 0,'0'-35'15,"0"70"-15,0-88 0,0 35 0,0-17 16,0 17 0,0 1-1,0 52 17,0-17-32,0 17 15,0 53 1,0-17-1,0-36 1,0-17 0,0-36 15,18-35-15,0 0-1,-18 35 1,17-17-1,1 0 1,-1 35 0,-17 35-1,0-17 1,18-1-16,-18 1 16,18 0-1,-1-1 1,19-17-1,-1-17 1,0-19 0,-17 1-1,-18 0 1,0 53 15,-18-1-15,18 1-1,0-1 1,0 1 0,18 0-1,-1-18-15,1-18 16,17 0 0,-17-17-1,0 18 1,-18 34 46,0 1-62,0-1 16,17 1 0,1-18 15,0-18-16,-1 1 1,1 17-16,17-18 16,0 18-1,-17 0 1,-18 18 0</inkml:trace>
  <inkml:trace contextRef="#ctx0" brushRef="#br0" timeOffset="83207.57">11712 8661 0,'0'17'46,"0"1"1,0 0-15,0-1-32,0 1 0,0 17 15,0 36 1,18-18-1,-18 0 17,0-36-32,18 1 15,-18-1-15,17 1 32,1-18-17,-18-35 1,17 35-16</inkml:trace>
  <inkml:trace contextRef="#ctx0" brushRef="#br0" timeOffset="83674.98">11836 8767 0,'0'-18'16,"0"0"-1,0 1-15,17 17 16,1-18-1,0 0 1,35 18 0,-36 0-16,36 0 15,53 36 1,-53 34 0,-36 1-1,-34-18 1,17-36-1,-53 19-15,-18-1 32,-34-18-17,16-17 1,36 0 0,36 0-16</inkml:trace>
  <inkml:trace contextRef="#ctx0" brushRef="#br0" timeOffset="84141.78">12171 8961 0,'0'0'0,"17"-18"0,1 0 16,0 18-1,-1-17 1,-17 34 15,-17 1-15,-1 0-1,18-1-15,0 18 16,-18 18 0,54-17-1,-1-19 1,0-34 0,18-19-1,-18-34 16,-17-1-15,-53 1 0,-18 70-1,0 0-15</inkml:trace>
  <inkml:trace contextRef="#ctx0" brushRef="#br0" timeOffset="85027.08">12471 8943 0,'0'0'0,"0"-18"0,0 1 16,0-1 15,17 0-15,-17 36-1,0 35 1,18-18 0,-18-17-16,0 35 15,18 17 1,-1-34-1,-17-19 1,0-34 15,0-19-15,0-17 0,0 18-1,0 17 1,0-17-1,0 18 1,18-1 0,17 18-1,0 0 1,1 0 0,-19 18-1,-17-1 1,0 18-1,0 1 1,-17 17 0,-19-18-1,19 0 1,-1-17 0,18-36 15,0-17 0,0 0-15,18 17-16,17-53 15,-17 19 1,-1 34 0,1 0-1,0 54 1,-1-19-1,1 18 1,-18 18 0,-18 0-1,18-17 1</inkml:trace>
  <inkml:trace contextRef="#ctx0" brushRef="#br0" timeOffset="85710.96">12947 9031 0,'0'0'0,"0"-18"16,18-17-1,-36 18 16,0 17-31,1 0 16,-19 17 0,19-17-16,-1 18 15,-17 17 1,17 0 0,36-17 15,-1 0-16,19-18 1,-1-18 0,0-17-1,-17-1 1,0 36 0,-18-17-16,-18 52 31,0 0-16,1 1 1,17-19-16,17 19 16,54-1-1,-1-35 1,1-35 15,-36-1-15,-35 1-16,18 0 15,-18-18 1,-18 53 0,-17 35-1,17 0 1,18 18 0,18-17-1,17-19 1</inkml:trace>
  <inkml:trace contextRef="#ctx0" brushRef="#br0" timeOffset="85815.34">13106 8819 0,'0'0'0,"-18"0"0</inkml:trace>
  <inkml:trace contextRef="#ctx0" brushRef="#br0" timeOffset="86194.63">13282 9066 0,'18'0'0,"-18"-17"16,17 17-16,-17-18 15,0 36 1,0-1 0,0 36-1,36 0 1,17 0 0,-1-53 15,1-35-16,-35 0 1,0-1-16,-18-17 16,17 0-1,-34 36 1,17 87 0,0-17-1,35 71 1</inkml:trace>
  <inkml:trace contextRef="#ctx0" brushRef="#br0" timeOffset="86997.51">11148 11165 0,'17'-17'0,"-17"-1"16,18-17-1,-18 17-15,35 1 32,1 17-17,-19 17 1,-17 36 0,0 0-1,0-35-15,0 52 16,0 36 15,0-71-31,0 1 16</inkml:trace>
  <inkml:trace contextRef="#ctx0" brushRef="#br0" timeOffset="87329.58">11271 11042 0,'-17'-18'0,"34"36"0,-34-53 16,17 17-16,0 0 15,0 1 1,0-1-16,17 18 16,19-18-16,16 18 15,54 36 1,18 17-1,-71 35 1,-53-18 0,-53 36-1,-18-35 17,-17-36-17,35-35 1,0 0-16</inkml:trace>
  <inkml:trace contextRef="#ctx0" brushRef="#br0" timeOffset="87696.19">11800 11201 0,'0'0'15,"18"-18"-15,0 0 0,-18 1 16,0-1-1,0 0-15,-36 18 16,-16 36 0,-19 17 15,18 35-15,35-53-1,18 18 1,36-18-1,34-52 1,-17-1 0,-18-17-16,18-18 15,-35-35 1,-36 17 0,-52 53-1,17 54 1</inkml:trace>
  <inkml:trace contextRef="#ctx0" brushRef="#br0" timeOffset="88630.9">11853 11289 0,'36'-18'0,"-72"36"0,89-71 0,-35 35 16,0 1-16,-1-19 15,1 19 1,-53 87 15,-1 1-15,19-18 0,17-36-16,0 1 15,17 0 1,19-36-1,34-35 1,-17 18 0,-35 17-1,-1-17 1,1 17 0,-18 36-1,0 17 1,0 1-1,0-1 1,35 0 0,0-17-1,1-18 1,-19-18-16,19 0 16,17-52-1,-18 35 1,-35 17-1,0 36 1,-18-18 0,1 17-16,-1 19 31,18-1-15,0-18-1,18-17-15,17 0 16,0-17-1,0-18 1,-35-1 0,-17 36-1,-19 0 1,19 36 0,-1 16-1,36-34 1,17 0-1,0-18 1,36-18 0,-18-17 15,-35 0-15,-18 17-1,-18 53 1,-35 18-1,0 0 1,18-18 0,17-35-16</inkml:trace>
  <inkml:trace contextRef="#ctx0" brushRef="#br0" timeOffset="89620.25">17074 5080 0,'0'0'0,"18"-18"31,-18 1-15,-18 17-16,18-18 15,-35-17 1,35 17 15,-17 18-15,17 18-16,-18-1 16,-17 36-1,17-17 1,0-19 15,18-34-15</inkml:trace>
  <inkml:trace contextRef="#ctx0" brushRef="#br0" timeOffset="90149.43">16898 4957 0,'18'0'47,"-18"17"-31,0 1-1,0-1-15,0 1 16,0 17-16,0 18 15,0 71 1,0-1 0,0-35-1,0-35 1,0-35 0,0 0-1,0-36 16,0 0-15,17-17-16,36-18 31,0-53-15,0 18 0,-53 18-1,0 34-15,-35-17 16,-36-17-1,36 52 1,0 36 0,35 17-1,0-17-15</inkml:trace>
  <inkml:trace contextRef="#ctx0" brushRef="#br0" timeOffset="90550.02">17392 5309 0,'18'-17'0,"-36"34"0,36-52 0,-18 17 16,-18 1-1,0 17 1,1 0 0,-36 70-1,-18 19 1,36-1 0,17-71-16,18 36 15,0-35-15,18 0 16,52-54-1,1-17 17,-18-35-17,-53 35 1,0 36-16,-18-19 16,1 36-16</inkml:trace>
  <inkml:trace contextRef="#ctx0" brushRef="#br0" timeOffset="91650.66">17515 5292 0,'0'-18'15,"0"36"-15,0-54 0,0 19 16,0-1 0,0 36-1,18 17 1,-18 36 0,18-18-1,-18-36-15,0 36 16,0-35-16,0-1 15,17 1 1,1-36 0,0 1-1,-1-1-15,-17-35 16,18-17 0,-18 34-1,0 72 16,0-19-15,0 19 0,18 16-1,-1-16 1,18-19 0,-17-17-1,35-17 1,0-36-1,-18 0 1,-17 18 0,-18 52 31,0 1-32,0 0-15,0-1 16,17 18-1,36-17 1,0-36 15,-17 1-15,-19-1-16,1-17 16,-18-53-1,-35 35 1,-1 53-1,36 53 17,18 17-17,0-17 1,-1-35 0,1-1-16,0-52 31,-1 0 0,-17 0-15,0 17-16,0-17 15,-35 17 1,17 36 0,-35 35-1,53 0 1,0-18-1,53 18 1,0-36 0,-18-17-1,-35-35 1</inkml:trace>
  <inkml:trace contextRef="#ctx0" brushRef="#br0" timeOffset="95438.54">21096 4692 0,'0'0'0,"18"-18"16,-18 1-16,17-1 0,-17-17 16,-17-1 15,-19 19-15,19-1-16,-18 1 15,-36 17 1,-17 17-1,0 18 1,52 1 0,1 34-1,35-17 1,71 35 0,-18-35-1,-36-17-15,36 17 16,-18-1-1,-52-16 1,-54-54 0,1 0-1,-54-17 17,54-18-17,52 36-15</inkml:trace>
  <inkml:trace contextRef="#ctx0" brushRef="#br0" timeOffset="96305.72">21043 4762 0,'0'0'15,"-17"0"1,-1 0 15,18 18-31,-18 17 16,36 54-1,17-36 17,0-18-17,-17-35-15,17 0 16,18-53-1,-35-18 1,-36-17 0,1 35-1,-19 36-15,-17-1 16,-17 36 0,17 52-1,53 1 1,35-18-1,-17-18 1,52 18-16,54-18 16,-18-53 15,-18-34-15,-35-19-1,-18-17 1,-17 52-1,-18 54 1,0 35 0,0-18-1,0 36 1,-35-36 0,-1-52-1,1-19 1,-18-34-1,35-1 1,54 1 15,-1 34-15,-17 19-16,17-1 16,35 53-1,1 36 1,-18 52-1,-53-17 1,-71 53 0,-17-53-1,0-53 1,53-36 0</inkml:trace>
  <inkml:trace contextRef="#ctx0" brushRef="#br0" timeOffset="97874.77">21661 4762 0,'0'0'16,"0"-17"-16,17-36 16,-17 18-1,18 17 1,-1 18-16,1 0 15,53 35 1,-18 18 0,-18 35-1,-53-17 1,1-36-16,-19 18 16,-17 18-1,18-54 1,17-52-1,18 0 1,0-53 15,36-36-15,17 36 0,0 53-1,-36 35-15,36 0 16,35 35-1,-35 18 1,-35 35 0,-18-35-1,0-35-15,-18 17 16,-17-17 0,17-36-1,-17-35 1,17 0-1,36-35 1,17 0 15,36 35-15,-18 53 0,35 35-1,0 0 1,-53 36-1,-17-1 1,-18-34-16,0 17 16,-18 35-1,18-35 1,36-36 0,-1-34-1,-17-1-15,35-35 16,-1-70-1,1-1 17,-35 54-17,-18 52 1,-18 18 0,-52 35-1,17 53 1,35-35-1,18-17-15,0 34 16,36 18 0,16-52-1,1-36 1,-17-53 0,17-53-1,0-18 1,-18 36-1,-18 53 17,-17 35-1,0 18-31,0 17 16,0 35-1,0-17 1,0 0-1,18-35 1,0-53 15,-18 17-31,17-35 16,1-17 0,17 17-1,-17 70 16,-18 1-15,0 17 0,35 53-1,18-17 1,35-18 0,-17-53-1,-36 0-15,36-53 16,-1-53-1,-34-35 1,-36 53 0,-36 17-1,-17 89 1,-17 52 0,35 72-1,35-37 1,52 72 15,19-54-15,-53-105-16</inkml:trace>
  <inkml:trace contextRef="#ctx0" brushRef="#br0" timeOffset="98007.21">23142 4745 0,'0'0'0,"-17"-18"15,-1 1 1,36 34 0</inkml:trace>
  <inkml:trace contextRef="#ctx0" brushRef="#br0" timeOffset="129694.73">3016 12153 0,'-17'-17'0,"34"34"0,-34-52 0,17 0 31,0 17-16,0 36 32,0 17-31,-18 35 0,-17 19-1,35-36-15,-36 35 31,1 123-15,0 36 0,17 53-1,18-88 1,0 52 0,18-140-1,-18-89 1</inkml:trace>
  <inkml:trace contextRef="#ctx0" brushRef="#br0" timeOffset="130693.5">2946 11906 0,'17'0'16,"-17"-17"-16,18 17 16,35-18-1,88 0 1,0 18 15,-53 0-31,89 0 16,105 18-1,-17 0 1,-19-18 0,-87 0-1,-88 0-15,70 0 16,53 0-1,-71-18 1,-52 18 0,-36 0-1,-17-18 1,-18 36 31,0 0-32,0 17-15,0 18 16,-18 88 0,1 35-1,-19 36 1,1-53 0,0 70-1,17-141-15,18 106 16,0 71-1,0-106 1,0-107-16,0 54 16,-35-17-1,-36-19 1,-52-35 0,17-35 15,-88 18-16,-53-18 1,18-18 0,70 18-1,53-17 1,-70-1 0,-71-35-1,53 36 1</inkml:trace>
  <inkml:trace contextRef="#ctx0" brushRef="#br0" timeOffset="136449.43">3598 12330 0,'0'0'16,"-17"-18"-16,-1 0 16,0 1-1,1-1 1,-1 18-1,0 0 17,18 18-32,0-1 15,0 1 1,0 0 0,-17-18-1,17-18 48,0 0-32,-18 18 47,18 18-62,0-36 93,-17 18-31,17 18-62,-18-18-1,0 18 1,1-1 15,-1 1-31,0-1 16,-17 36 0,17 0-1,1-35-15,-1 35 16,-17 17-1,17 1 17,36 17-17,0-35 1,-1 53 0,1 35-1,17 0 1,-17-53-1,-1-35-15,19 18 16,52 35 0,0-53-1,0-18 1,-17-18 0,35-17-1,-1-17 1,19-18 15,-36 17-15,-53 0-16,36-35 15,17-17 1,0-54 0,-17-34-1,-36 34 1,-17 71-16,17-70 15,0-36 1,-88 36 0,-105 17-1,-1 53 1,-106 17 0,54 54-1,158 0 1</inkml:trace>
  <inkml:trace contextRef="#ctx0" brushRef="#br0" timeOffset="138411.29">3986 12171 0,'-17'0'16,"-36"0"15,35 0-31,1 0 16,34-18 15,1 1-15,-18-1-16,35-35 15,-17 35-15,17-35 16,36-35 0,-1 18-1,18-36 1,-35 18 0,71-36-1,-1-17 16,1 18-15,-71 17 0,-18 53-16,35-53 15,19-88 1,-1 18 0,18 17-1,-53 88 1,-36 36-16,36-18 15,0-35 1,0 0 0,0 35-1,53-35 1,0-18 15,-89 70-31,1 1 16,-1-18 15,-17 36-15,0-19-1,0 19 1,0-1 0,0 0-1,18 1-15,0-1 16,52-35-1,1 0 1,-1 18 0,-52 17-16,35-17 15,17 0 1,-34 17 0,-19 18 109,-17-17-125,18 17 15,0 0 1,-1 0-1,-34 0 32,-1 17-31,0-17-16,1 18 16</inkml:trace>
  <inkml:trace contextRef="#ctx0" brushRef="#br0" timeOffset="139319.47">5592 9331 0,'0'0'0,"-18"0"0,0 18 16,1-18 0,-1 0-1,0 0 1,-17 0-1,17 0 1,36 0 15,0 0-15,35-18 0,0 18-1,-18 0-15,53-18 16,-53 18-16,71 0 15,53-17 1,0-1 0,-106 18-1,-1 0 1,-16-18 15,-54 18 32,18 18-48,0 0 1,-18-1 0,18 1-16,0 0 15,-35 35 1,0 17-1,17 1 1,18-36-16,-17 18 16,-1 35-1,18-53 1,0-17 15,0-53 0,0-1-15,0-34 0,0 35-1,0 17-15,0 0 16,0 1 0,-18 17-1,-17-18 1</inkml:trace>
  <inkml:trace contextRef="#ctx0" brushRef="#br0" timeOffset="140373.51">5909 9472 0,'0'-18'16,"0"36"-16,-18-36 0,1 1 16,-1-1-1,-35-17 1,-17 17-1,17 1 1,35 17 0,0 0-1,36 0 17,0 0-1,-1 17-31,1 1 15,53 35 1,17 17 0,-35-34-1,-18-1-15,18 18 16,0 17 15,0-34-15,-53-19-1,17-17 1,-34-35 0,-36-36-1,-35-34 1,17 34 0,36 53-16,-71-34 15,71 52 1,-18 17-1,53 1 17,0-1-32,17-17 15,36 36 1,18-19 15,35 19-15,-53-19-1,-1-17 1,-52-17 15,-17-1-31,-54-35 16,18 35 0,0 1-1,36 17 1,17 17-1,17 19 1,1-36-16,17 17 16,36-17-1,17 0 17,-53 0-17,-17-17-15,0-1 16,-36-35-1,-35 36 1,0 17 0,18 17-1,17 18 1,36 1 0,52-19-1,19-17 1,-36-17-1,-36-19 1,-34 19 0</inkml:trace>
  <inkml:trace contextRef="#ctx0" brushRef="#br0" timeOffset="144309.06">2364 11412 0,'17'-17'15,"-34"17"16,-1 0-31,0 0 16,18-18 15,0 36-15,0-1 0,-17 36-1,17 0 1,-18-18-1,18 1 1,18 34 0,35-17-1,17-35 1,1-36 0,-36 1-16,18-19 15,0-34 1,-53-36-1,-35 18 1,17 52 0,-17 1-1,35 70 1,0 36 0,17-36-1</inkml:trace>
  <inkml:trace contextRef="#ctx0" brushRef="#br0" timeOffset="144960.56">2858 11430 0,'0'0'16,"17"-18"-16,-17 1 0,0-1 15,18 18 17,-18 18-32,17-1 15,-17 19 1,0-1-16,0 0 16,-17 0-16,-1 18 15,1 18 16,-1 0-15,18-36 0,-18-35-1,18-53 1,0-53 0,-17 18-1,17 35 1,0 0-1,17 71 1,19 17 0,16 35-1,-34-17 1,35 18 0,-18-36 15,18-17-16,-18-36 1,-17 1-16,0-19 16,-1-70-1,-34-17 1,-36 35 0,18 70-1,-1 53 1,36 54-1</inkml:trace>
  <inkml:trace contextRef="#ctx0" brushRef="#br0" timeOffset="145192.75">3298 11465 0,'18'-17'0,"-36"34"0,36-52 15,-18 17 1,18 18-16,-18 18 31,17 35-15,-17-35-16,18 34 16,-36 54-1,18-88-15</inkml:trace>
  <inkml:trace contextRef="#ctx0" brushRef="#br0" timeOffset="145593.12">3475 11483 0,'17'-18'15,"-34"36"-15,34-71 0,-17 18 16,18 35 15,0 0-15,-1 17-16,36 1 15,36 35 1,-1-18 0,-35 0-1,-36-35 1,-34-17-1,-1-36 1,-35-35 0,18 17-1,0 54 1,17 34-16,-17 18 16,-36 89-1,0 17 16,19-53-31</inkml:trace>
  <inkml:trace contextRef="#ctx0" brushRef="#br0" timeOffset="146227.13">2311 12118 0,'0'-18'0,"0"36"0,0-53 0,0 17 15,0 0 1,0 36 0,0 17-16,0 36 15,17 70 1,1-18-1,-18-52 1,0-36 0,0-17-1,-35-36 1,17-70 15,0-18-15,18 36-16,0-54 15,0-35 1,18 71 0,0 71-1,17 17 1,0 17 0,-17 54-1,-36 52 1,-17-17-1,0-71-15,-1 36 16</inkml:trace>
  <inkml:trace contextRef="#ctx0" brushRef="#br0" timeOffset="146628.49">2452 12083 0,'0'-18'15,"0"36"-15,0-54 0,17 19 16,-17-19 0,36 19-1,17 17 1,35 70 0,-35 1-1,-36-36-15,19 53 16,-54 36-1,-35-18 1,0-71 0,18-35-1,17-35 1,18-89 0,36-70 15,16 35-16,-16 89 1,-1 70 0,-17 18-16</inkml:trace>
  <inkml:trace contextRef="#ctx0" brushRef="#br0" timeOffset="146995.01">2946 12065 0,'0'0'0,"0"-18"0,-36-35 31,36 36-31,-35-1 16,18 53 0,-1 18 15,0-35-31,18 53 15,0 17 1,18 0 0,17-53-1,36-52 1,-18-19 0,-18-70-1,-53-17 1,-35 52-1,18 54 1,17 17-16,1 0 16</inkml:trace>
  <inkml:trace contextRef="#ctx0" brushRef="#br0" timeOffset="148212.84">3104 12030 0,'0'-36'15,"0"72"-15,18-89 0,0 18 16,-18 17 0,0 0-16,-18 18 31,-17 18-15,0 17-1,35 18 1,-18-18-16,18 36 15,18 35 1,17-36 0,35-52-1,-34-18 1,52-71 15,-35-70-15,-18 18-1,-53 52 1,-17 54 0,0 17-1,52-18 48,-34 18-16,17 18-47,-18-18 15,1 17 1,-1 1 0,0 17-16,18 18 31,0 0-16,0-18-15,18 18 16,17 0 0,18-18-1,18 1 1,-36-19 0,0 1-1,-52 17 1,-36-17-1,-18-1 1,36-17 0,0-35-1,35-35 17,52-19-17,1-16 1,-17 52-1,17 0 1,-36 18 0,-17-1-1,0 19 17,-17 17-17,-1-18 1,0 18-1,1 0-15,-1 0 16,0 35 0,18-17 15,36 17-15,-1 0-1,35 1 1,1-1-1,-18 0 1,-35 1 0,-36-1-1,-53 0 1,-17-17 0,18-1-1,17-17 1,35 0-16</inkml:trace>
  <inkml:trace contextRef="#ctx0" brushRef="#br0" timeOffset="156739.31">9790 6562 0,'0'0'15,"-36"0"17,36 17-32,0 1 15,-17 0 1,17-1 0,53 36-1,17 0 1,1-18-1,-36-35-15,36 18 16,70 0 0,-106-18-1,-17 0 1,-36 0 15,-17 0-15,-18 17-1,17 1 1,1 0 0,-18 17-16,-17 0 31,17 18-15,53-18-1,-18-17 1,18 0 15</inkml:trace>
  <inkml:trace contextRef="#ctx0" brushRef="#br0" timeOffset="157156.07">9860 6720 0,'0'-17'0,"0"34"0,18-34 15,-18-1 1,0 36 15,0-1-15,0 19-1,0 34 1,0-17 0,0-18-16,17 1 15,1 17 1,0-53 0,17-53-1,0 0 1,-17 18-16,17-54 15,0 1 1,-52 71 15,-71 87-15,35 1-16</inkml:trace>
  <inkml:trace contextRef="#ctx0" brushRef="#br0" timeOffset="159176.31">15328 5909 0,'0'-18'0,"0"-17"32,0 17-1,0 36 0,0 0-15,18-1-1,-18 1 1,17 0 0,19 17-1,-19-17 1,1-1-16,17 18 15,36 18 1,-1 0 0,-17-35-1,-35-18 1,0-18 0,-18-17-1,0 17 16,-18 1-15,0 34 0,-17 1-1,-18 35 1,-17 18 0,34-1-1,-34 36 1,-1-36-1,36 1 1,35-53 0,0-1-1,18-52 17,-18 0-17,0-1-15,-18-16 16,18 16-1,-18-17 1,-17-35 0,17 0-1,1 35 1,17 18 0,0-1-1,17 1 1,-17 18-1,18-1 1,0 36 15,-18-1-15,17 18 0,-17 1-16,0 34 15,18 36 1,-18-18 15,18-35-15,-1-53-1,1 0 1,-18-35 0,-18 0-1</inkml:trace>
  <inkml:trace contextRef="#ctx0" brushRef="#br0" timeOffset="160659.97">19350 5856 0,'0'0'0,"0"-18"16,18 1-1,-18-1 17,17 18-17,-17 18-15,18-1 16,-1 1 0,1 0-16,53 52 15,17 1 1,-35-18 15,-18-36-31,0 36 16,1 0-1,-1 0 1,-53-53 15,18-17-15,-17 17-16,-1-18 15,0 0 1,1 18 0,-1 0-1,-35 36 17,18 16-17,17-34 1,-35 17-1,0 18 1,36-35 0,17-36 15</inkml:trace>
  <inkml:trace contextRef="#ctx0" brushRef="#br0" timeOffset="161093.49">19544 6015 0,'-18'-18'16,"36"36"-16,-36-53 0,18 17 15,-17 0 1,17 36 15,0 0-15,-18 34 0,0 37-1,1-36 1,17-18-16,-18 18 15,18 0 1,18-53 0,17-18-1,-17-17 1,-1 0 0,1-1 15,-18 19-16,-18 34-15</inkml:trace>
  <inkml:trace contextRef="#ctx0" brushRef="#br0" timeOffset="170120.78">19950 7638 0,'0'-18'0,"0"36"0,0-54 15,0 19-15,0-1 16,35 18-1,-18 18 1,-17-1 0,0 1-1,0 0 1,0 17 0,-35 35-1,18 1 1,17-36-1,-18-17-15,18 35 16,-18 35 0</inkml:trace>
  <inkml:trace contextRef="#ctx0" brushRef="#br0" timeOffset="172141.07">4551 12188 0,'17'0'16,"-17"18"15,0 0 1,0-1-17,0 1-15,0 70 16,0-17-1,-17-36-15,17 36 16,-18-1 15,18-52-31</inkml:trace>
  <inkml:trace contextRef="#ctx0" brushRef="#br0" timeOffset="173327.42">4798 12100 0,'35'0'16,"-70"0"-16,88 0 0,-18 0 15,0 0-15,1 0 32,-19 18-1,1-36-15,-1 18-1,1-17 1,0 17-16,17-18 15,-17 18 17,-36 18-1,18-1 0,0 1-31,0 0 16,0 34-1,0 1 1,0-17 0,18 34-1,-18 54-15,0-18 32,0-54-17,0 1 1,0-17-1,-18-36 1,18-18 0,-18 18-1,1-18 17,-1 18-1,0 0-16,1 0 1,-1 0-16,1 0 31,-1 18-15,0-18 0,1 18-1,-1-18 1,-35 0-1,0 0 1,18 0 0,17-18-1,1 0 1,17 1 0,-18 17 15</inkml:trace>
  <inkml:trace contextRef="#ctx0" brushRef="#br0" timeOffset="173891.72">4621 12153 0,'0'-35'31,"18"35"-31,-18-18 16,0 36 15,0 0-15,0-1-16,0 1 0,0 35 16,18 53-1,-18 17 16,0-17-15,0-53 0,0-36-16,0 19 15,0-19-15</inkml:trace>
  <inkml:trace contextRef="#ctx0" brushRef="#br0" timeOffset="174875.5">4692 12100 0,'35'0'16,"-70"0"-16,88 0 0,-18 0 0,18-17 16,-35 17-16,17 0 15,-17 0 1,-1 0-16,1 0 47,0 0-32,-1 0 1,1 0 0,-1 17 62,-17 1-63,18-18-15,-18 18 16,18-18-16,-1 17 16,1 1-1,-18-1 1,0 19-1,-18 17 17,1-18-32,17 35 15,-18 36 1,18-17 0,0-19-1,0-35 1,0-17-1,-18 0 1,1-18 15,-1 0-15,1 0 0,-19 0-1,-17 0 16,18 0-31,17-18 16,-35 18 0,1 0-16</inkml:trace>
  <inkml:trace contextRef="#ctx0" brushRef="#br0" timeOffset="178859.71">4551 12294 0,'0'0'16,"17"0"0,-17-17 15,18 17-15</inkml:trace>
  <inkml:trace contextRef="#ctx0" brushRef="#br0" timeOffset="179246.96">4815 12171 0,'0'-18'16,"0"36"-16,-17-36 0,17 36 78,0-1-47,0 1-15,0 0 0,0-1-1,0 1 1,-18-18-16,18 18 15,-18-18 1</inkml:trace>
  <inkml:trace contextRef="#ctx0" brushRef="#br0" timeOffset="206677.29">6632 11359 0,'0'-17'16,"0"34"-16,0-52 16,-17 35-16,-1 0 15,0 0 17,18 35-32,0 1 15,0-19 1,-17 54-1,17 52 1,-18 19 0,0 16-1,18-70 1,0 1 0,0-72-16</inkml:trace>
  <inkml:trace contextRef="#ctx0" brushRef="#br0" timeOffset="207861.63">6544 11095 0,'-18'0'16,"18"17"15,18-17 1,0 0-17,17 0-15,18 0 16,106 0-1,52-17 1,-52 17 0,-71 0-16,89 0 15,70 0 1,-53 0 15,-53 0-15,-71 0-1,18 0 1,-35-18 0,-17 18-1,-54 0 17,0 18-1,1-1-16,-1 19 1,18-19-16,0 19 16,0 52-1,-18 0 17,18 53-17,0-35 1,-17 53-1,-1 17 1,18-35 0,0-53-1,0-52-15,-17 17 16,17-18 0,-36-35 15,19 0-31,-54-18 15,-35 18 1,0 0 0,-35 0-1,0 0 17,71 0-32,-124 18 15,-142 0 1,19 17-1,141-18 1,158-17-16</inkml:trace>
  <inkml:trace contextRef="#ctx0" brushRef="#br0" timeOffset="-211807.61">3052 11871 0,'70'-18'0,"-140"36"0,211-71 16,-88 35-16,-1-34 0,1 16 16,-17-52-1,-36 53-15,-36-36 16,-158-17 0,-35 88-1,17 88 1,142 0-1,70 71 1,123 35 0,71-35 15,71-53-15,-106-71-1,35-53 1,-88-87-1,-89-19 1,-70 36 0,-70 35-1,-54 71 1,-34 87 0,70 1-1,105-35-15,-34 52 16,70 89-1,141-53 1,88-53 0,-52-71 15,-107-35-31,54-18 16,-36-70-1,-123-18 1,-36 36-1,18 52-15,-35 0 16,-71 71 0,71 88-1,70 18 1,36-35 0,105 17-1,-87-106-15,87 18 16,89-35-1,-1-89 1,-87-35 0,-18-35 15,-141 35-15,-89 53-1,1 71 1,70 0-16,-36 52 15,54 89 1,70-18 0,124-18-1,-18-105 1,124-53 0,70-89-1,18-70 1,-36-35-1,-158 88 1,-71 17 0,-158 89 15,-89 88-15,71 0-1,70-18-15,0 18 16,89 18-1,88-54 1,88-34 0,-71-36-1,142-88 1,-19-36 0,-69-17-1,-142 88 1,-70 71-16,-54 0 15,-87 53 1,-18 70 15,70 0-15,54-35-16,17 35 16,35 18-1,106-71 1,53-53-1,-18-52 1,71-71 0,-53-18-1,-123 36 1,-142 105 0,-17 36-1,-35 70 1,52 35-1,89-17 1,17-71 0,88-17 15,89-71-15,17-70-1,-17-54 1,-106 54-1,-71-18 1,-158 70 0,-107 106-1,54 18 1,106 0-16,-54 35 16,53 36-1,124-18 1,124-71-1,-36-70 1,-53-1 0,53-52-1,0-70 1,-229-1 0,-106 88-1,71 54-15,-36 17 0</inkml:trace>
  <inkml:trace contextRef="#ctx0" brushRef="#br0" timeOffset="-210656">6015 9913 0,'0'-18'0,"0"36"16,17-71-16,-17 35 0,0 1 15,-35-1 1,18 18-16,-36 18 16,-53 35-1,0 70 1,71 1-1,70-71 1,88-36 0,36-105-1,18-71 1,-107-52 0,-176 87-1,-211 71 1,70 141-1</inkml:trace>
  <inkml:trace contextRef="#ctx0" brushRef="#br0" timeOffset="-209553.6">8872 15699 0,'0'-36'16,"0"72"-16,0-107 0,0 53 16,18 1-16,0 17 0,35-18 15,-36 18 1,1 35 15,-18 54-15,17 105-1,-52 70 1,0-17 0,35-123-1,0-19 1</inkml:trace>
  <inkml:trace contextRef="#ctx0" brushRef="#br0" timeOffset="-208767.53">8678 15311 0,'0'-18'0,"0"36"0,-17-36 15,17 0-15,0 1 16,0-54 0,17 1-1,54-19 1,35 36-1,-36 36-15,107-36 16,158 0 0,70 18-1,1 17 1,-141 18 0,-142 0-16,142 18 15,141-18 1,-36 0 15,-70 0-15,-194-18-1,-71 18 1,-53 35 0,-70 36-1,35 17 1,36-35-16,-36 88 15,0 177 1,53 70 0,17 35-1,19-141 1,-19-141-16,36 106 16,0 18-1,-53-142 16,-53-87-15,18-36-16,-106-18 16,-159-35-1,-176-35 1,-142 17 0,142 54-1,247-1-15,-212 18 16,-88 35-1,193 1 1</inkml:trace>
  <inkml:trace contextRef="#ctx0" brushRef="#br0" timeOffset="-207953.15">9895 13635 0,'0'17'16,"18"-17"0,-18 18-1,18-18-15,-1 18 31,-17-1-15,0 1-16,18 53 16,0 52-1,35-17 1,17-18 0,1-70-1,-36-18-15,53 0 16,36-53-1,-54-71 1,-70-17 0,-17 18-1,-1 87 1,0 19 0</inkml:trace>
  <inkml:trace contextRef="#ctx0" brushRef="#br0" timeOffset="-207686.68">10813 13847 0,'17'-18'0,"-34"36"0,34-54 0,1 19 15,-18-1 1,-35 71 15,35-35-31,-36 52 16,19 18-1,17-35 1,0-35 15</inkml:trace>
  <inkml:trace contextRef="#ctx0" brushRef="#br0" timeOffset="-207319.32">10742 13635 0,'0'-18'0,"18"18"46,-1 0-46,19 18 16,69 35 0,1 53-1,-53-36 1,-35-35 0,-1 18-16,19 0 31,-36-70-16,17-36 1,-17-71 0,0 36-1,-35-18 1,0 71 0,0 35-1</inkml:trace>
  <inkml:trace contextRef="#ctx0" brushRef="#br0" timeOffset="-207085.44">11377 13723 0,'0'-18'15,"0"1"-15,0 52 0,18-88 0,-18 71 47,0 35-31,0 53-1,-18-1 1,18-52 0</inkml:trace>
  <inkml:trace contextRef="#ctx0" brushRef="#br0" timeOffset="-206684.57">11518 13741 0,'0'-18'0,"0"36"0,-17-54 0,-1 19 31,36 17-31,-1 17 16,54 19-1,70 34 1,18 1 0,-54-18-1,-69-36 1,-19-17 0,-17-53-1,-17-35 1,-19 18-1,19 34 1,-1 36-16,-17 36 16,0 34-1,-36 36 17,-17 18-17,17-54-15</inkml:trace>
  <inkml:trace contextRef="#ctx0" brushRef="#br0" timeOffset="-205499.31">11077 14305 0,'18'-17'0,"-36"34"0,36-70 16,-18 36-16,0-1 15,0 36 1,-18-1 0,18 54-1,-17 17 1,17-35-16,0 35 16,0 0-1,-18-35 1,18-70-1,-35-54 1,17-17 0,0-71-1,18 18 17,36 70-17,-19 71 1,1 0-16,17 0 15,-17 53 1,-18 18 0,-53-1-1,18-34 1,17-19-16,0 1 16,1 0-1,34-71 1,1 17-1,0 19-15,17-36 16,35 18 0,36 35-1,-17 53 17,-37-1-17,1 54 1,-35-18-1,-71-35 1,18-53 0,-18-17-1,35-19 1,54-87 0,34 17-1,18 18 1,-35 88-1,0 18 1,-35-1 0</inkml:trace>
  <inkml:trace contextRef="#ctx0" brushRef="#br0" timeOffset="-204131.72">11906 14340 0,'0'0'0,"0"-17"0,0-18 15,-35-18 1,0 35 0,-1 0-1,-34 54 1,-1 69 0,36-34-1,35 35 1,88-53-1,36-71 1,-54-17 0,-34 17-1,-1-52 1,-35-54 0,-53 36-1,0 70 1,35 54-1,18 17 1,71-1 0,17-34-1,0-53 1,-52 0 0,16-18-1,-52 17 1,-35 72 15,18-19-15,-1 36-16,-17 35 31,52-17-15,19-36-1,16-35 1,54-17-1,18-36 1,-54-53 0,-34 35-1,-36 36-15,-18-18 16,-35 18 0,-18 35-1,36 35 1,18-17-1,-1 35 1,36 17 0,17-17 15,0-18-15,0-17-16,18 0 15,-35-18-15,53 0 16,-1-53-1,-35-18 1,-17 1 0,0-36-1,-18 35 1,-36 54 0,36 69-1,-17 1 1,-1 18-1,0-36 1,1 18 15,17-18-15,17 1 0,36-19-1,-17 1 1,-36 0 15,-18-18-31,0 17 16,1 1-1,-1-18 1,18-18 0,0-52-1,35-1 1,18 1-1,18 17 17,-36 17-17,-17 1 1,-71 35 0,-35 53-1,35-18 1,35 1-16,-17 34 15,-18 18 1,0-17-16</inkml:trace>
  <inkml:trace contextRef="#ctx0" brushRef="#br0" timeOffset="-199576.17">9437 15222 0,'0'0'15,"0"-17"-15,0-1 16,0 36 15,0-1-15,0 1-1,0 0 1,-18 17 0,1-17-16,-1 17 15,18-18-15,-18 36 16,-17 18 0,17 17-1,18 0 1,0-52-1,36 34 1,17 1 0,-18-18-1,0-36 1,-17-17 15,17-35-15,0-53-1,1-18 1,-36 35 0,0-17-1,-36 53 1,36 17 0,0 1 15,0-1-16,-17 0 1,-19-17 0,-17 17-1,18 18 1,0 18 0</inkml:trace>
  <inkml:trace contextRef="#ctx0" brushRef="#br0" timeOffset="-198993.64">9895 15540 0,'0'-18'0,"0"36"0,18-53 0,-18 17 15,0 36 17,0-1-17,-18 54 1,18-36-16,0 36 15,0 52 1,0-52 0,0-54-1,0-52 17,-17-71-17,-1-35 1,18 35-1,0 53-15,0-17 16,0-1 0,35 54-1,36 17 17,-18 17-17,-18 1-15,-17 17 16,-36 36-1,-70-1 1,17-17 0,36-18-16,17-17 0</inkml:trace>
  <inkml:trace contextRef="#ctx0" brushRef="#br0" timeOffset="-198557.25">10248 15487 0,'-17'-18'15,"34"36"-15,-52-36 0,17 1 16,1-1-16,-1 18 16,18 18 15,0 17-16,0-17-15,18 17 16,-1-17-16,1 17 16,17-35-1,18-35 1,0-18 0,-18 0-1,-52-18 1,-19 53-1,-34 36 1,17 35 0,35-35-16,-17 35 31,35 35-15,18-18-1,35-17 1</inkml:trace>
  <inkml:trace contextRef="#ctx0" brushRef="#br0" timeOffset="-198142.2">10478 15505 0,'0'0'0,"-18"-18"0,0-17 16,-17 17-1,35 0 1,18 36-1,-1 0 1,-17 52 0,-17 36-1,-19 0 17,1-53-17,35-88 16,35-54-15,1 19 0,-19 17-16,36 0 15,0-18 1,0 71 0,-18 53-1,-17 36 1,-18-19-1,-18 36 1</inkml:trace>
  <inkml:trace contextRef="#ctx0" brushRef="#br0" timeOffset="-197507.81">10372 16298 0,'0'0'15,"-18"0"17,18 18-17,-18 0-15,18 35 32,0 17-17,0-35-15,-17 89 16,-1-36-1,-17 18 1,17-88-16</inkml:trace>
  <inkml:trace contextRef="#ctx0" brushRef="#br0" timeOffset="-196507.23">10283 16334 0,'0'-18'16,"0"36"-16,-17-54 0,17 19 16,17-1-1,19 0 1,17 1-1,17 17 1,71-18 0,0 18-1,89 0 1,17 0 0,-53 0-1,-88 0 1,-1-18-1,-52 18 1,-35-17 15,-18 34 47,-18-17-78,1 18 16,17 0 0,-18-1-16,18 1 15,-18 53 1,1-18 0,17-18-16,0 18 15,-18 53 1,18 17-1,-18 53 1,18-70 15,0-53-31,0 35 16,-17 1 0,17-37-1,-18-34 1,18 0 15,-17-18-31,-1 0 16,-35-18-1,0 18 1,35-18-16,-52 18 16,-54-17-1,-34-1 1,-36 1-1,17 17 17,89-18-32,-124 0 15,-35-17 1,89 17 0,122 1-1,19 17 1,34 0 15</inkml:trace>
  <inkml:trace contextRef="#ctx0" brushRef="#br0" timeOffset="-195688.43">10354 16563 0,'0'-18'0,"0"36"0,0-53 15,0 17-15,0 36 47,18-18-31,-18 35-1,-36 35 1,1 36 0,0 0-1,35-35-15,-18 35 16,18 35 0,-17-88-1</inkml:trace>
  <inkml:trace contextRef="#ctx0" brushRef="#br0" timeOffset="-194304.9">10813 15928 0,'17'0'0,"-34"0"0,34-18 15,-17 1 1,18 17-1,-36 0 173,36 0-141,-18-18-32,0 0 1,18 18-16,-18-17 16,0-1-1,0 0-15,0 1 16,0-1 0,0 36 30,0-1-46,0 54 32,0-18-17,0-18-15,17 18 16,-17-18-16,0 1 16,18-1-1</inkml:trace>
  <inkml:trace contextRef="#ctx0" brushRef="#br0" timeOffset="-193904.63">11095 15928 0,'0'-18'16,"0"36"-16,17-53 0,-17 17 31,0 0-15,0 1-16,-17 17 31,-36 35-15,0-17-1,18-18-15,-1 17 16,1 1-1,35 0 1,18-1 0,17 1-1,0-1 1,18 36 0,-17-17-1,-1-19 16,-35 1-31</inkml:trace>
  <inkml:trace contextRef="#ctx0" brushRef="#br0" timeOffset="-192919.73">11271 15963 0,'0'-17'31,"0"-1"-31,0 0 16,0 1 0,0 34 30,0 1-30,0 0 0,18-1-1,0-17 1,-1 0-16,1 0 16,17-35-1,-17 0 1,-18-18-1,-18 35 1,0 18-16,1 0 16,-54 35-1,18 1 1,18 34 0,35-17-1,0 0 16,35 0-15,18-53 0,-17 0-1,-1-18-15,18-17 16,17-36 0,-34 19-1,-19-19 1,-17 53-1,0-17 1,0 17 15,18 18-15,-36-17 15,1 17 0,17 17-15,-18-17 0,0 18-1,-17 17 1,17 1 0,1-19-1,17 1-15,-18 17 16,18 0-1,-18 18 1,36 0 0,0-35-1,35 0 1,17-18 0,1-18 15,-54-17-31</inkml:trace>
  <inkml:trace contextRef="#ctx0" brushRef="#br0" timeOffset="-191902.06">11695 15840 0,'0'0'0,"0"-18"0,0 0 15,0 1 1,0 34-1,0 1 1,-18 53 0,0-1-1,18-35-15,0 36 16,18 0 15,0-19-15,-1-52 15,-17-17-31,0-1 16,0-52-1,0-19 1,-17-34 0,-1 70-1,18 18-15,0 0 16,18 17-1,17 36 1,-17 17 0,-1-18-16,18 36 15,-35 36 1,-35-37 15,-18 1-15,18-53-1,0 0-15</inkml:trace>
  <inkml:trace contextRef="#ctx0" brushRef="#br0" timeOffset="-191099.02">11977 15893 0,'-18'0'15,"-17"-18"1,17 18-16,1-18 16,-1 18-1,36 18 1,-1 0 0,1-18-1,0 17 1,17 1-1,0-36 1,18 1 0,-18-19-1,-35-17 1,-35 1 0,-18 52-1,-17 35 1,34 18-1,19 53 1,34-18 0,36-35-1,18-18 17,-18-35-17,0-35 1,-18-18-1,-35-35 1,-18 17 0,1-17-1,-1 35 1,18 35 0,53 18-1,0 0 1,17 36-1,-17 34 1,-70 1 0,-19-1-1,1-52 1,-18 35 0,-17 17-1,34-17 1,36-18-1,36-17 1,34 0 0,1-18-1,-36-36 1</inkml:trace>
  <inkml:trace contextRef="#ctx0" brushRef="#br0" timeOffset="-189575.39">10813 16633 0,'-18'0'16,"18"18"31,0 0 15,18-18-31,-18-18-15,17 18 218,-34 0-187,17-18 219,17 18-172,-17-17-94,0-1 46,18 18 17</inkml:trace>
  <inkml:trace contextRef="#ctx0" brushRef="#br0" timeOffset="-188097.54">6897 9384 0,'0'0'0,"0"-18"15,17 36 32,1-18-31,0 0-1,-1 0 1,19 0 0,-19 0-1,1 0 1,-18 18-1,18-18 1,-18 17-16,17-17 16,36 35-1,-18-35 1</inkml:trace>
  <inkml:trace contextRef="#ctx0" brushRef="#br0" timeOffset="-186277.22">6950 9507 0,'-53'0'31,"106"0"-31,-124 0 16,54 0-1,-1 0-15,-17 0 16,17 0 15</inkml:trace>
  <inkml:trace contextRef="#ctx0" brushRef="#br0" timeOffset="-175784.6">5045 8273 0,'-18'17'0,"36"-34"0,-54 34 16,19 1-16,-18 0 15,-1-1 17,36 1-17,18-18 1,0 0-16,17 0 15,88-18 1,36 18 0,-18 0-1,-53 0 1,-17 0 0,-36 18-1</inkml:trace>
  <inkml:trace contextRef="#ctx0" brushRef="#br0" timeOffset="-175400.5">5609 8132 0,'0'0'0,"-53"-36"31,36 36-15,17-17-16,-36 17 15,19 17 1,-1 1 0,53 17-1,-17-17-15,17 17 16,71 36-1,-18-18 1,-52 17 0,-54 1-1,0-36 1,-17 18 0,-36 35-1,1-17 1,35-36-1,17-17-15</inkml:trace>
  <inkml:trace contextRef="#ctx0" brushRef="#br0" timeOffset="-170913.25">11007 16457 0,'0'0'0,"-18"0"32,0 0-1,1 18-16,-1-18-15,0 17 16,1 1-16,-1 0 16,18-1-1,-17 1 1,34-18 46,-17-18-46,18 18 0,-18-17 15,-18 17-31,1 0 16,-1 0 15</inkml:trace>
  <inkml:trace contextRef="#ctx0" brushRef="#br0" timeOffset="-167943.35">10989 15117 0,'18'0'110,"-18"-18"-95,0 0 1,17 18-16,-17-17 0,0-1 15,0 0 17,-17 36-1,17 0-31,-18 17 31,18 0-15,-18-17-16,18 35 15,0 0 1,0 0 0,0-36-1,0 1 1</inkml:trace>
  <inkml:trace contextRef="#ctx0" brushRef="#br0" timeOffset="-167145.91">11112 14958 0,'0'0'0,"0"-18"0,-17 18 16,17-18-1,-18 18 1,36 0 46,-1 0-46,19 0 0,-19 0-16,19 0 0,70 0 15,-18 0 1,-53 18 0,53-18-1,-17 18 1,-36-18-1,-35 17 17,0 1-17,-18-18 1,18 53 0,-17-18-1,17-17-15,-18 35 16,0 70-1,1-17 1,-1-18 0,18-52 15,18-36-31,-18 17 16,-53-52 15,0 0-16,18 35-15,-53-36 16,-71 19 0,53 17-1,35 0 1,36 0 0,17 0 15</inkml:trace>
  <inkml:trace contextRef="#ctx0" brushRef="#br0" timeOffset="-166413.62">11377 15169 0,'-18'0'46,"36"0"1,0 0 16,-18 18-63</inkml:trace>
  <inkml:trace contextRef="#ctx0" brushRef="#br0" timeOffset="-129316.45">10001 11342 0,'18'0'15,"-36"-18"1,1 18-1,-36 0 1,17 0 0,19 0-1,17 18 1,17-18 0,1 0-1,35 17 1,-35 1-1,-1-18-15,1 53 16,0-18 15,17 53-15,18 18 0,-18-35-1,-17-18 1,-1-36-16,-17 1 15,-70 17 1,-71-35 0,17 0-1,71 0-15,-70 0 16,-1 0 0,71 0-1</inkml:trace>
  <inkml:trace contextRef="#ctx0" brushRef="#br0" timeOffset="-126596.49">6509 7726 0,'17'0'63,"1"-18"-47,0 18-1,-1-17-15,1 17 0,0-18 16,-1 18-1,1-18-15,17 1 16,18 17 0,0-18-1,18 0 1,-19 1 0,-34-1-16,35 0 15,-18 1 1,-17 17 15,17-18-15,-17 18-1,35-17 1,17 17 0,1 0-1,-18 0 1,-36 0-16,19 17 15,17 1 1,0-1 0,-1 19-1,1-1 1,18 0 0,17 1-1,-17-19 16,-18 1-15,-53-1-16,35 1 16,-17 17-1,17 1 1,0-1 0,0-17-1,1-1-15,-1 1 16,18 17-1,-18 0 1,-17 1 0,-18 17-1,-18 17 1</inkml:trace>
  <inkml:trace contextRef="#ctx0" brushRef="#br0" timeOffset="-124043.9">10777 5980 0,'0'-18'0,"0"36"0,0-54 15,-17 36 1,-1 0 0,0 0-1,1 0 1,-18 18-16,-18 35 31,-18 17-15,36-34-1,17-1-15,-35 18 16,36-35-16,-36 52 16,0 18-1,35 0 1,0-35-1,18-17-15,0-1 16,-17 36 0,-18-1-1,-18-17 1,17-18 0,19-17-1,17 17 16,0 0-15,17-17 0,-17 0 15,0-1-15,0 1-1,0 0 1,0-1-1,18-17 1,0 18 0,-1 0-1,-17-1-15,36-17 16,-19 35 0,18-17 15,-17-18-16,17 18 1,-17-18 0,35 0-1,0 17 1,17 19 0,-34-36-1,-1 17 1,-17 1-1,-1-18 1,1 0 0,-18 18-1,35-18 1,0 17 15,1 1-15,-1-1-1,0-17 1,1 18 0,16 0-1,-16-18 1,-1 17 0,18-17-1,17 0 1,1 0-1,-36 0 1,18 0 0,0 18-1,0-18 1,0-35 15,-18 17-31,36-17 31,-1 0-15,-17 17 0,-17 0-1,-1 1 1,18-19 0,-36 19-1,19-19 1,-19 1-1,36 0 1,-17 0 0,16-1-1,-16 19 1,-19-1-16,1 0 16,17-34-1,-17 16 16,-18-17-15,0 0 0,-18-17-1,-35-36 1,18 71 0,0-1-1,35 1 1,0 18-1,0-19 1,-71-34 0,-17-18-1,18 52 1,-107-52-16,-87-53 16,87 70 15,142 54-31</inkml:trace>
  <inkml:trace contextRef="#ctx0" brushRef="#br0" timeOffset="-121739.72">5327 8167 0,'0'0'0,"0"17"78,18-17-62,-1 18 0,1-18-1,0 18-15,-1-18 16,1 0 0,17 0-1,18 0 1,0 0-1,-35 0 1,-18 17 0,0 1-1,17 0 17,1-1-17,17 1 1,18 0-1,-18-18 1,-17 0 0,-36 0 31,1 17-32,-19 1 1,-17-1-1,36 1-15,-54 0 16,-35 17 0,54 0-1</inkml:trace>
  <inkml:trace contextRef="#ctx0" brushRef="#br0" timeOffset="-120240.2">10407 6526 0,'0'0'0,"-18"-17"0,18-1 15,0 0 1,18 18-16,-18-17 16,0-1-16</inkml:trace>
  <inkml:trace contextRef="#ctx0" brushRef="#br0" timeOffset="-119572.64">9825 5962 0,'0'0'16,"17"-18"0,1 1-16,0 17 31,-1 0-15,19 17-1,-19 1 1,1 0-1,0-18 1,17 17 0,0-17-1,-35 18-15,35-18 16,-17 17 0,0 1-1,-1-18 48,1 0-48,35 0 1,17 18 0,-52-1-16</inkml:trace>
  <inkml:trace contextRef="#ctx0" brushRef="#br0" timeOffset="-118411.21">8396 6650 0,'18'0'15,"-1"-18"16,1 18-15,0 0 15,-1 0-15,1 0 0,17 18-1,-17-18 1,-18 18-1,0-36 17,0 0-17,-18 18-15,1 0 47</inkml:trace>
  <inkml:trace contextRef="#ctx0" brushRef="#br0" timeOffset="-116903.02">8484 6615 0,'0'-18'16,"-17"18"-1,-1 0 17,0 18-17,1-1 1,-1 1 0,0 17-1,1-35-15,17 35 16,0-17-1,17 17 1,19 1 0,17-1-1,-36-17 1,36-1 0,-18-17 15,1 0-16,-19 0-15</inkml:trace>
  <inkml:trace contextRef="#ctx0" brushRef="#br0" timeOffset="-102036.39">11977 5644 0,'17'0'0,"-34"0"0,52-17 0,0 17 31,-17 0-31,-36 0 47,1 0-31,-1 0-1,0 0-15,1 17 16,-1-17-16,-52 18 15,34-18-15,-34 35 16,-1 1 0,54-1-1,70-17 1,-18-18 0,0 0-1,0-18 16,-17-17-15,-18 17 0,0 0-16,-35 1 31,17 17-15,0 0-1,1 35 1,17 0-1</inkml:trace>
  <inkml:trace contextRef="#ctx0" brushRef="#br0" timeOffset="-100862.24">16439 6138 0,'0'-17'0,"0"34"0,18-52 16,0 35-1,-18-18 1,17 18 0</inkml:trace>
  <inkml:trace contextRef="#ctx0" brushRef="#br0" timeOffset="-100141.22">14323 5715 0,'0'0'0</inkml:trace>
  <inkml:trace contextRef="#ctx0" brushRef="#br0" timeOffset="54894.49">16545 6932 0,'0'0'0,"18"0"47,-18 18-32,0-1 157,0-34-31,0 34-47,0 1-63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10:16:50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23989 7391 0,'0'17'16,"0"-34"-16,0 52 0,-35-17 15,35-1-15,-18 1 16,0 0 15,-17-1-31,17-17 31,-17 0-15,0 0 0,35-17-1,-18-1 1,18 0-16,0-17 15,35-18 1,1 18 0,17 17-1,-18 18 1,-35 18-16,35-1 16,-17 54-1,-18 17 1,-18 0-1,-17-17 17,-36-1-17,1-17 1,17-35 0,35 0-1,1-18 1,-1 17-1,18 1 1,35 0 0,1-18-1,52 35 1,35-17 0,18-18-1,-52 17 1,-54-17-1,18 0 1,-18-17 0,-53-1-1</inkml:trace>
  <inkml:trace contextRef="#ctx0" brushRef="#br0" timeOffset="22506.6">4921 8961 0,'0'-18'16,"18"18"31,0-18-16,-1 18-16,-17-17-15,18-1 16,17 0-16,-17 1 16,52-36-1,71-35 1,1-1 0,-1 36-1,-88 18 1,-53 18-1,-18 17 1,0-36 0,1 19-1</inkml:trace>
  <inkml:trace contextRef="#ctx0" brushRef="#br0" timeOffset="22923.67">5292 8255 0,'0'-18'0,"0"36"0,-18-36 16,0 18-1,18 18 1,-17-18-16,17 18 16,17-1-1,54-17 1,35 0 0,17 0-1,-52 0 1,17 0-1,-35 36 17,-71 34-17,-17 1 1,17-18-16,-52 52 16,-1 1-16</inkml:trace>
  <inkml:trace contextRef="#ctx0" brushRef="#br0" timeOffset="127888.43">5168 12277 0,'0'-53'15,"0"106"-15,0-124 0,0 53 16,0 1-16,0-1 16,0-17-1,-17 17 1,-19 18-1,-34 0 1,34 18-16,-34 0 16,-54 70-1,36 0 1,35 35 0,36-17-1,17-53-15,35 71 16,71 87-1,88-17 1,-18-53 0,106 36 15,18-54-15,35-87-1,36-54 1,-124-17-1,-106-1-15,123-52 16,107-106 0,-107-35-1,-175-18 1,-160 71 0,-176-89-1,-106 18 1,-52 53-1,140 106 17,-123 17-17,159 71-15</inkml:trace>
  <inkml:trace contextRef="#ctx0" brushRef="#br0" timeOffset="128606.55">5362 12100 0,'0'-17'0,"0"-1"16,-17 18-16,17 18 31,-18 70-16,0-18 1,1-17-16,-1 35 16,-17 1-1,17-36 1,18-36 0,0-52-1,18-18 1,-18-53-1,35-17 17,-17 17-17,17 53 1,0-18 0,53 36-1,1 35 1,16 53-1,-52 18 1,-17 70 0,-89 0-1,-53-53 1,-18-35 0,36-35-1,0-18 1,35 0 15,53-18-31</inkml:trace>
  <inkml:trace contextRef="#ctx0" brushRef="#br0" timeOffset="129006.81">5662 12330 0,'35'-18'0,"-70"36"0,88-54 16,-35 36-16,-1-17 0,19-1 15,-1 18 1,-18 35 0,-69 36-1,-19 35 1,36-36 15,17-34-31,18 16 16,71 1-1,70-53 1,17-70 0,-87-1-1,-18-52 1,-106-1-1,-53 54 1,-17 87 0,87 1-1</inkml:trace>
  <inkml:trace contextRef="#ctx0" brushRef="#br0" timeOffset="129690.39">6244 12382 0,'18'-17'15,"-36"34"-15,36-52 0,-18 18 16,0-1 0,-18 36-1,-17 34 1,-36 72-1,36-53 1,35-36-16,-18 35 16,18-17-1,18-53 1,0-53 0,17-17-1,0-54 1,1 36 15,-36 53-15,0 52-1,0 1-15,0 17 16,0 54 0,0-19-1,17-17 1,1-53-1,-1 0-15,1 0 16,35-70 0,0-36-1,-18 35 1,-17 36-16,-1 0 16,-17 35-1,-17 70 16,-1 36-15,1 0 0,17-53-1,17-18 1,-17-17 0,18-18-1,-1-18-15,-17 0 0</inkml:trace>
  <inkml:trace contextRef="#ctx0" brushRef="#br0" timeOffset="129874.36">6615 12488 0,'0'0'0,"0"-53"16,17 53-16,-17-17 15,18 17 1,0 53 0,-1 35 15,-52 18-16,0-36 1,-54 36 0,54-88-16</inkml:trace>
  <inkml:trace contextRef="#ctx0" brushRef="#br0" timeOffset="131176.54">8079 12577 0,'0'17'0,"0"-34"0,-18 34 15,36-17-15,17 18 16,53-1 0,71 1-1,0-18 16,-71 18-31,106-1 16,123 19 0,-87-1-1,-89-17 1,-106-18 0,-17 0-1</inkml:trace>
  <inkml:trace contextRef="#ctx0" brushRef="#br0" timeOffset="131609.2">8943 12435 0,'0'0'15,"-35"-17"-15,17 17 0,0-18 16,1 18-16,17-18 16,53 18-1,0 0 1,70 18 0,53 53-1,18-1 1,-52-17-1,34 18 1,-70-18 0,-89-18-1,-52 0 1,-88 36 15,-1-36-15,-87 36-1,52-1 1,88-35-16</inkml:trace>
  <inkml:trace contextRef="#ctx0" brushRef="#br0" timeOffset="132360.75">11112 11977 0,'0'-35'16,"0"70"-16,18-88 0,-18 35 0,18 18 15,-1-17 1,-34 34 15,-1-17-31,-35 53 16,-88 71-1,-53 87 1,71-34 0,-36 87-1,88 1 1,107 17 15,34-106-15,-35-87-16,89 52 15,-71-71-15,106 54 16,105-1 0,-176-87-16,124-1 15,0-18 1,-89-17-16,89-17 16,123-36-1,18-71 1,35-52-1,-124 17 1,89-105 0,-176-1-1,-248 1 1,-88 87 15,53 89-31,-141-88 16,-105-18-1,17 105 1,70 89-16</inkml:trace>
  <inkml:trace contextRef="#ctx0" brushRef="#br0" timeOffset="133495.19">10918 12488 0,'0'-17'15,"0"34"-15,18-34 0,-18-1 16,18 18-16,-1-18 0,1 18 16,0 0-1,-18 18 17,0 53-17,-18-18 1,-17 35-1,35 0 1,17-35 0,19-18-1,17-35 1,-1-35 0,19-53-1,0-36 1,-54 36-1,19 0 1,-36 70 0,-36 71 15,1 53-15,35-36-1,0 19 1,53-19-1,53-52 1,17-18 0,-17-35-1,18-36 1,-89-52 0,-35 52-1,0 36-15,-35-18 16,17 35-16,-35 18 15,-18 53 1,54-35 0</inkml:trace>
  <inkml:trace contextRef="#ctx0" brushRef="#br0" timeOffset="138503.12">11395 12700 0,'0'0'0,"17"-18"0,1 18 0,-18-17 15,18-1-15,-1 18 0,1-18 16,17-17 0,-35-18 15,-17 18-16,-1 17-15,-35-17 16,-35 17 0,0 54-1,-36 17 1,54 17 0,34-35-16,-17 18 15,18 53 1,53-35-1,105-18 1,-17-53 0,123-36-1,-17-34 1,-88-54 0,-107 19-1,-105-54 16,-106 71-15,18 105 0,52 71-1</inkml:trace>
  <inkml:trace contextRef="#ctx0" brushRef="#br0" timeOffset="138834.25">11201 12735 0,'-18'-17'15,"36"34"-15,-36-52 0,0 17 0,1-17 16,-1 17-16,18 1 16,18 17-1,35 0 16,0 35-15,-18 0-16,18 71 16,-18-35-1,-35 70 1,0-35 0,18-18-1,-1-53 1,1-17-16,35-18 15</inkml:trace>
  <inkml:trace contextRef="#ctx0" brushRef="#br0" timeOffset="139334.72">12083 12753 0,'0'-18'16,"0"36"-16,0-53 0,0 17 16,-18-17-1,18 17 1,0 36 15,0-1-15,0 19-16,0 17 15,-18 52 1,1-16 15,52-36-15,0-36-1,1-17-15,16 0 16,54-53 0,-35-70-1,-36 52 1,-17 36-16,-18-36 16,0 36-1,-36 53 1,19-1-16</inkml:trace>
  <inkml:trace contextRef="#ctx0" brushRef="#br0" timeOffset="140102.01">12488 12753 0,'0'0'0,"-17"0"32,-1 0-17,18 18 16,-18-1-15,1 18 0,17 1-1,17-1 1,54-17 0,0-18-1,-36 0-15,53-18 16,0-35-1,-35-17 1,-35-1 0,-36 36-1,-35-1 17,0 36-17,0 0 1,18 0-1,17 18-15,-17 0 16,-18 35 0,0 17-1,53 1 1,0-18 0,18-18-1,35 0 1,0-17-1,-18-18 1</inkml:trace>
  <inkml:trace contextRef="#ctx0" brushRef="#br0" timeOffset="140820.1">13159 12735 0,'-18'-17'0,"36"34"0,-54-34 15,19 17-15,-19 0 16,-16 0 0,34 0-16,-35 17 15,0 19 1</inkml:trace>
  <inkml:trace contextRef="#ctx0" brushRef="#br0" timeOffset="140854.53">12841 12806 0,'-18'35'16</inkml:trace>
  <inkml:trace contextRef="#ctx0" brushRef="#br0" timeOffset="141136.84">12859 12894 0,'17'0'0,"-34"0"0,105 18 16,-35-36 0,-35 0-1,52-17 1,-52 0-1,-1 0 1,1 17 0,-53 53-1,-1 18 1,1 18 0,-53 70-1,53-71 1,-18 19-1,17-37 1,19-16 0</inkml:trace>
  <inkml:trace contextRef="#ctx0" brushRef="#br0" timeOffset="141521.26">13247 12823 0,'0'0'0,"-18"0"16,18-17-16,0 52 31,-17-35-15,17 35-16,-18 1 15,0 34 1,1-17 0,34-35 15,19-18-15,-19 0-16,36-35 15,35-36 1,-35 18-1,-35 18 1,-18 52 15,-18 1-31</inkml:trace>
  <inkml:trace contextRef="#ctx0" brushRef="#br0" timeOffset="148811.37">12982 12771 0,'0'0'0,"0"-18"31,18 0-15,0 18-1,-18-17 1,17 17 0,1-18-1,-18 36 1,-18-1-1,-17 19 1,-18-1 0,18-18-1,17 1 1,-17 17 0,17-17-16,-17 17 15,-18 18 1,18 0-1,17-18 1,18 1 0,0-1-1,35-17 1,18-18 0,-18-18-1,1 0-15,17-17 16,53-35-1,-1-1 1,-34-17 0,-18 52-1,0 1 17,-18 0-17,0 17 1,-17 1-1,0 17 1,-18-18 0,-18 36 15,0-1-15,1-17-16,-1 18 15,-17 0 1,-18 34-1,0 1 1,0-17 0,0 34-1,-17 1 17,17-1-17,17-34 1,36-19-16,-17 1 15,-19 0 1,19-18 0,-19-36-1,19 19 1,-18-19 0,17 19-1,18-19 1,18 1-1,-1 18-15,18-19 16,1-17 0,-1 18 15,0 17-15,-17 18-1,0 0-15</inkml:trace>
  <inkml:trace contextRef="#ctx0" brushRef="#br0" timeOffset="149345.28">13018 12806 0,'17'0'16,"-17"-18"-16,18 1 15,-36 17 48,18 17-63,-17 1 0,-19-1 15,1 19 1,0 17 0,-36 35-1,36-18 1,0 1-1,35-36 1,-18-17-16,18 0 16,53-1-1,17-17 1,1-35 0,-36 17-16,89-70 15,-36 35 1,0-53-1,-35 36 1,-35 52 0,-1 0-1,-17 1 1,-17 17 46,17 17-62</inkml:trace>
  <inkml:trace contextRef="#ctx0" brushRef="#br0" timeOffset="150048.34">13406 12947 0,'-18'0'46,"18"18"-30,-18-18-16,1 17 16,-1-17-16,-17 36 15,17-1 1,18-18 0,35 1-1,36-18 1,-18-18-1,35-17 1,-17-35 15,-54 17-15,-17 17 0,-17 19-16,-19-1 15,-34 18 1,-18 0-1,17 35 1,18 1 0,35-19-16,-17 19 15,0 34 1,17 1 0,18-18-1,0-36-15,36 1 16,52-18-1,18-18 1,-1-17 15,-69 17-15,-19 1-16,-17-1 16,-17 18-1</inkml:trace>
  <inkml:trace contextRef="#ctx0" brushRef="#br0" timeOffset="150881.04">11289 13176 0,'0'-17'0,"0"-1"31,0 36-15,-18-18-16,18 53 31,-17-36-31,-19 54 16,-34 70-1,-1 0 1,18-53-1,36-53 1,17-17-16,-18-18 16</inkml:trace>
  <inkml:trace contextRef="#ctx0" brushRef="#br0" timeOffset="151247.97">11024 13388 0,'0'-18'0,"0"36"0,0-53 0,0 17 15,18 0-15,0 1 16,34-19 0,19 19-1,0 17 1,-18 53-1,17 35 1,-35 18 0,-17 17-1,-71-35 1,18-52 0,-36 17-1,1-36 1,-19-17 15,54-17-15,0-1-16</inkml:trace>
  <inkml:trace contextRef="#ctx0" brushRef="#br0" timeOffset="151681.29">11642 13600 0,'17'-18'0,"-34"36"0,52-54 16,-35 19-16,18-1 0,-18-17 16,17 17-1,-34 18 1,-19 35-1,-52 18 17,0 35-17,53 1 1,35-36 0,17-36-16,19 1 15,52 0 1,35-54-1,-17-52 1,-71 17 0,-35-34-1,-70 52 1,-18 53 0,70 0-1</inkml:trace>
  <inkml:trace contextRef="#ctx0" brushRef="#br0" timeOffset="152365.76">11889 13635 0,'17'0'16,"-34"0"-16,34-18 0,1 18 0,-18-17 15,18-1 1,-1 36 0,-34 52-1,-1-17 1,0-35-16,-17 35 16,35-36-16,-35 19 15,35-19 1,-18 1 15,53-53-15,-17-1-1,53-34 1,17-19 0,-35 37-1,-18 52 1,-17 0-16,-1 17 15,-17 54 1,-17 17 0,-19-17-1,19-54 1,-19 1 0,36-36-1,18-35 1,17 18 15,1 0-31,16-18 16,19 0-1,-18 35 1,-35 53 0,-18 18-1,-18 18 1,-35 0-1,18-19 1,35-34 0</inkml:trace>
  <inkml:trace contextRef="#ctx0" brushRef="#br0" timeOffset="153500.84">12488 13794 0,'36'-36'16,"-72"72"-16,107-107 0,-36 36 0,18-71 31,-53 71-15,-70 52-1,-19 71 1,19-35 0,-1 36-1,54-54 1,34-17-1,18-18 1,1 0-16,-1-36 16,53-34-1,-52-1 1,-19 53 0,-34 36-1,-19 35 16,1 0-15,35 0 0,18-18-1,-1-35-15,19 0 16,16 0 0,19-70-1,0-1 1,-19 18-1,-34 18 1,-53 52 0,-36 54-1,36-18 1,17-18-16,1 18 16,17-35-1,0-1-15,17 1 31,19-53-15,-1-18 0,35-53-1,-17 0 1,-53 18 0,0 70-1,-17 18-15,-1 0 16,-17 36-1,35 34 1,17 1 0,1-18-1,-18-36-15,18 1 32,-1-18-32,1-35 31,0-1-16,-1 1-15,19 0 16,-1-18 0,-17 53-1,-18 53 1,-36 0 0,1 35-1,35-35 1,18-35-1,-1-18 1,1-18-16,35-17 16,17-54-1,1 19 1,-53 17 0,-18 71 15,-36 34-16,-17 37 1,36-19 0,-1-34-16</inkml:trace>
  <inkml:trace contextRef="#ctx0" brushRef="#br0" timeOffset="157771.47">17568 12347 0,'0'-17'16,"0"34"-16,0-52 0,18 17 15,-36 36 32,1 0-47,-1-1 16,-53 18-1,36 1-15,-71 34 16,-35 71 0,0 1-1,71 34 1,17 36-1,17-54 1,19 89 0,17-17 15,70-19-15,1-87-1,123 70 1,70 0-1,54-35 1,-36-71 0,-123-88-1,35-36 1,18-69 0,17-54-1,-53 35 1,-87 36-16,87-53 15,36-141 1,-71-18 15,-71-17-15,-87 123 0,-72-53-1,-140 53 1,-106 17-1,70 107 1,-140-1 0,17 71-1,176 18 1</inkml:trace>
  <inkml:trace contextRef="#ctx0" brushRef="#br0" timeOffset="159572.91">13811 13035 0,'-17'0'16,"17"18"-1,17-18 1,1 17-16,35-17 16,53 0-1,52 18 1,-34-18-1,-36 18 1,88-1 0,142 54-1,35-1 1,17-17 0,-123-35-1,-141 0-15,106-1 16,17 1-1,-123-18 1,-71 0 0,-17 0-1</inkml:trace>
  <inkml:trace contextRef="#ctx0" brushRef="#br0" timeOffset="160007.24">16122 12947 0,'-18'0'0,"18"-18"0,0 36 47,18-18-32,0 18-15,-1-1 16,124 54 0,-17-1-1,-36-34-15,53 52 16,36 0 0,-89-35-1,-106-18 1,-52-35-1,-89 35 1,-53-17 0,53 0-1</inkml:trace>
  <inkml:trace contextRef="#ctx0" brushRef="#br0" timeOffset="168386.25">17674 12735 0,'0'0'16,"0"-17"-16,18 17 16,-18-18-1,0 36 17,-35 17-17,-1 35 1,19-34-16,-19 52 15,19-53-15,-1 53 16,18 18 0,18-53-1</inkml:trace>
  <inkml:trace contextRef="#ctx0" brushRef="#br0" timeOffset="168938.81">17657 12788 0,'-18'-17'15,"36"34"-15,-36-52 0,18 17 0,0 1 16,18-36 0,34 17-1,19 19 1,35-1-1,0 36 1,-53 35 0,-71 17-1,-17-17 1,-89 18 0,1-36-1,35-17 16,52-18-15,54-18 0,52-17-1,36-18 1,-18 18 0,18 17-1,-53 36 1,-53 34-1,-17 1 1,-1-35-16,0 53 16,1 17-1,-1-53 1,36-53 31</inkml:trace>
  <inkml:trace contextRef="#ctx0" brushRef="#br0" timeOffset="169087.2">18239 12612 0,'0'17'46</inkml:trace>
  <inkml:trace contextRef="#ctx0" brushRef="#br0" timeOffset="169602.11">18486 12894 0,'0'0'16,"0"-18"-16,0 1 16,-18 17-1,0 35 1,1 36 0,-19-1-1,19-35-15,-1 36 16,0-36-16,1 18 15,-1 0 1,18-35 0,18-71-1,-18 0 1,0-53 0,0-35 15,17 35-16,1 36 1,17 52 0,18 0-1,18 54 1,-18 16 0,-53-16-1,-53 34 1,-18 1-1,36-71-15</inkml:trace>
  <inkml:trace contextRef="#ctx0" brushRef="#br0" timeOffset="170002.62">18715 12894 0,'0'0'16,"0"-18"0,-18 18-1,18 18 1,0 17 0,0 18-1,53-17 1,-18-19-1,1-17-15,-1-17 16,0-1-16,1-17 16,-19-36-1,-52 18 1,-18 35 15,0 36-15,18 0-16,-1 35 15,-16 35 1,34 18 0,18-89-16</inkml:trace>
  <inkml:trace contextRef="#ctx0" brushRef="#br0" timeOffset="170653.31">17533 13688 0,'18'-18'15,"-36"36"-15,71-54 0,-35 1 0,17 0 16,53-53 0,-53 52-1,-35 54 1,-17 35-1,-54 53 1,18 17 0,36-70-1,-1-35 1,0 17-16,18-17 31,18-53-15,17-36-1,1 0 1,16-70 0,-16 53-1,-19 35 1,19 71 0,-1 17-1,18 71 1,-18 0-1,-88-18 1,0-53 0,-88 18-1,18-35 1</inkml:trace>
  <inkml:trace contextRef="#ctx0" brushRef="#br0" timeOffset="171436.5">17921 13652 0,'-18'18'0,"54"-36"0,-36 1 16,-18 34-16,36 1 31,-18 0-31,17 17 16,-17 0-1,36 18 1,-1-35 0,18-36-1,0 1 1,-36-1-16,19-35 31,-1-35-15,-53 0-1,-35 52 1,-35 54 0,35 35-1,-17 17 1,34 36 0,54-35-1,35-36 1,-35-35-16,52 0 15,54-17 1,-36-54 0,-18-35-1,-34 36 17,-1-1-17,-35 53 1,-18 71-1,1 0 1,17-18-16,-18 18 16,18 18-1,18-36 1,17 1 0,-17-36-1,-1-18-15,36-17 16,18-54-1,-1-16 1,-34 52 0,-19 17 15,-17 54-15,0 35-1,0-18-15</inkml:trace>
  <inkml:trace contextRef="#ctx0" brushRef="#br0" timeOffset="171670.7">18979 13617 0,'0'0'16,"0"-17"-16,18 17 15,-18-18-15,-18 18 16,1 35-1,-18 18 1,-18 18 0,35-1-1,0-34 17,18-19-32</inkml:trace>
  <inkml:trace contextRef="#ctx0" brushRef="#br0" timeOffset="171805.81">19050 13494 0,'0'-18'0,"0"36"0,0-71 0,0 35 16,-18 36 0,1 17-1</inkml:trace>
  <inkml:trace contextRef="#ctx0" brushRef="#br0" timeOffset="172304.16">19315 13600 0,'17'0'16,"-34"0"-16,52-18 0,-17 0 0,17-35 31,-35 36-16,-18 17 1,-35 17 0,-53 54-1,1-1 1,34 19 0,53-54-1,18 0-15,18-17 16,35 0-1,53-36 1,0-35 0,-36-18 15,-17-17-15,-71 18-1,-34 70 1,-54 53-1,53-1 1,-18 37 0,54-19-1,34 1 1,18-54 0,-17 1-16,17-18 15</inkml:trace>
  <inkml:trace contextRef="#ctx0" brushRef="#br0" timeOffset="173222.72">19773 13370 0,'0'18'0,"18"-18"16,-1 0-16,36 18 16,106-1-1,106 18 1,52 1 0,-87-36-1,140 17 1,0-17-1,-52 0 1,-124 0 15,-141 0-15,-53-17 0,-35 17-1,-18-18 1,35 18-1,0 0-15</inkml:trace>
  <inkml:trace contextRef="#ctx0" brushRef="#br0" timeOffset="173722.54">21749 13159 0,'0'0'0,"0"17"47,17-17-47,1 18 0,35 17 15,70 36 1,1 35 15,-54-18-15,-70-18 0,-35-52-16,-35 17 15,-89 36 1,18-36-1,70-17 1</inkml:trace>
  <inkml:trace contextRef="#ctx0" brushRef="#br0" timeOffset="174606.57">23389 12753 0,'0'0'0,"-17"-18"16,17 1 0,-18 17-16,0 0 15,-52 35 1,-71 18-1,35 17 1,53-34 0,-53 52-1,-17 71 1,34 35 0,36 0-1,36-71 1,17-52-16,0 52 15,88 54 1,53-1 0,71-17-1,-36-53 1,124 35 0,35-18-1,36-17 1,-19-53 15,-122-53-15,105-71-1,18-52 1,-36-71 0,-105 53-1,52-53 1,-70 0-1,-123-36 1,-177-52 0,-70 70-1,-212-123 1,-71 53 0,36 88-1,105 141 16,177 88-31,18 36 16</inkml:trace>
  <inkml:trace contextRef="#ctx0" brushRef="#br0" timeOffset="175292.13">23954 13053 0,'0'-18'16,"0"36"-16,17-71 0,-17 35 0,0 1 16,-35-1-1,0 18 1,-1 0 0,-17 0-16,-52 35 15,-1 18 16,35 53-15,54-35 0,17-19-16,17 37 15,54-1 1,35-53 0,17-70-1,-52-36 1,-18-87-1,-36-19 1,-70 54 0,0 87-1,36 36-15,-54 18 16,36-18-16</inkml:trace>
  <inkml:trace contextRef="#ctx0" brushRef="#br0" timeOffset="175557.73">23583 13141 0,'18'0'0,"-36"0"0,36-18 0,-1 18 16,1-17-16,35-1 31,-35 18-31,-1 18 15,1 52 1,-18 1 0,0 70-1,0-18 1,70-17 0,-34-53-1</inkml:trace>
  <inkml:trace contextRef="#ctx0" brushRef="#br0" timeOffset="175941.57">24112 13176 0,'0'-17'0,"0"34"0,0-52 15,0 53 48,0-1-63,0 1 16,0 0-16,18-1 15,-18 36-15,53 35 31,17-17-15,-17-36 0,36-35-1,-54-53 1,-17-17 0,-36-1-1,0 53 1</inkml:trace>
  <inkml:trace contextRef="#ctx0" brushRef="#br0" timeOffset="176608.73">24694 13300 0,'0'-18'0,"0"36"0,-17-54 16,-1 36 0,1-17-1,-1 17 1,-17 17 0,17-17-1,18 18 1,-18 0-1,36-1 1,17 1 0,53 0-1,-35-36 1,-35 18-16,35-35 16,-18-36-1,-17-17 1,-53 35-1,-18 18 1,17 35 0,-34 35-1,-1 18 1,18 53 15,36 17-15,52-52-1,53-1 1,-53-52-16</inkml:trace>
  <inkml:trace contextRef="#ctx0" brushRef="#br0" timeOffset="176959.23">25135 13229 0,'0'-17'15,"0"34"-15,0-52 0,0 17 16,0 1-16,0-1 16,0 36 15,0-1-31,0 19 16,-17 52-1,17-18 16,17-17-15,-17-35-16,36 17 16,34-17-1,1-54 1,-18-34 0,-53-18-1,0 52 1,0 19-1</inkml:trace>
  <inkml:trace contextRef="#ctx0" brushRef="#br0" timeOffset="177410.2">25665 13423 0,'0'0'0,"-18"-17"15,0-1-15,1 0 16,-1 1-16,-17-19 16,17 19-1,-17 34 1,35 19 0,35-1-1,0-17 1,54-1-1,-1-34 1,-53-19 0,-35-34-1,-35-18 1,-71 52 15,35 54-15,36 0-16,-35 17 15,-19 71 1,36-1 0,36 19-1,70-18 1,0-53 0</inkml:trace>
  <inkml:trace contextRef="#ctx0" brushRef="#br0" timeOffset="178011.06">23618 13970 0,'18'0'15,"-36"0"-15,54-18 0,-19 1 16,1 17 0,-18 17-1,-18 19 1,-17 17 0,0-18-16,0 35 15,-1 54 1,36-1-1,36-52 1,34-53 0,-52-18-1</inkml:trace>
  <inkml:trace contextRef="#ctx0" brushRef="#br0" timeOffset="178279.07">23671 14199 0,'-17'-35'16,"34"70"-16,-70-105 0,-17-1 15,-1 1 1,54 34 0,70 19-1,52 17 1,-16 35 0,16 18-1,-34 53 1,-124 17-1,-17-52 1,17-36-16,-36 0 16,-16 18-1,52-53 1</inkml:trace>
  <inkml:trace contextRef="#ctx0" brushRef="#br0" timeOffset="178661.83">23971 14199 0,'18'-17'0,"-36"34"0,54-52 0,-36 17 16,17 1-16,1-1 16,-1-17-1,-34 52 16,-1 1-15,-17 17-16,-18 54 16,35 16-1,18-16 17,53-54-17,35 0 1,18-88-1,-35-53 1,-71 18 0,-35-35-1,-54 87 1,36 36 0</inkml:trace>
  <inkml:trace contextRef="#ctx0" brushRef="#br0" timeOffset="180414.24">24324 14252 0,'0'0'0,"0"-17"0,18-1 16,-1-35-16,1 0 31,-18 71-16,-18-1 1,1 54 0,-19 35-1,19-36 1,-1-52-16,0 35 16,18 0-1,18-53 1,35-53-1,35-53 1,-35 36 0,53-36-1,-71 53 17,-35 70-17,0 19 1,0-1-16,-17 18 15,17-35-15,0 34 16,17-16 0,19-36-1,-19-18 1,1 0-16,35-17 16,35-35-1,0-1 1,-53 36-1,-17 17-15,-53 89 32,17-54-17,0 54 1,1 35 0,17-53-1,17-18-15,19-17 16,70-1-1,17-52 1,-35-71 0,-35 36-1,-35-19 1,-53 36 0,-54 71-1,36 35 1,36-35-16,-19 35 15,36 17 1,53-17 15,0-35-15,-17-36 0,17-53-1,-1 1 1,-16 17-1,-54 53 1,0 18 0,-34 52-1,16 1 1,72 17 0,16-53-1,-34-17-15,53-18 16,17-53-1,-35-53 1,-18 0 15,-17 53-15,-54 36 0,-34 34-1,-1 72 1,54-37-1,17-16-15,17 34 16,19-17 0,16-35-1,-34-89 1,0 1 0,-1-71-1,1-1 1,-18 54-1,0 71 1,-18 52 15,18-17-31,0 34 16,36 37 0,17-19-1,-18-52 1,-17-18-1,-1 0 1,1-35 0,-1 35 15,-34 35-15,-1 0-1,18 0 1,0 1-1,18-36 1,-1 0-16,36-36 31,0-34-15,-17 17 0,-19 35-16,18-17 15,-17 0 1,-18 70-1,-35 18 1,17 18 0,1 34-1,52 1 1,0-71 0</inkml:trace>
  <inkml:trace contextRef="#ctx0" brushRef="#br0" timeOffset="181716.98">26670 13547 0,'-18'0'16,"1"0"0,34 0 62,1 0-63,0 0-15,17 0 0,53 0 16,-35 0 0,159 17-1,-54 1 1,142 0 0,53-1-1,18 1 1,-125-1-1,72 1 1,-71-18 0,-71 0-1,-88 0 1,-52-18-16,34 18 16,-34 0-1,-19 0 1,-34-17-1</inkml:trace>
  <inkml:trace contextRef="#ctx0" brushRef="#br0" timeOffset="182199.01">28892 13088 0,'-17'-18'0,"34"36"0,-52-36 16,18 18-1,34 18 1,1-18 0,35 18-1,88 35 1,-35 0 0,70 17-1,-88 1 1,-88-18-1,-35-36 1,0 1-16,-36 35 16,-35 17-1,36 18 1,17 1 0,18-54-1,35-17-15,-18-1 16</inkml:trace>
  <inkml:trace contextRef="#ctx0" brushRef="#br0" timeOffset="182497.95">30268 12841 0,'-17'0'16</inkml:trace>
  <inkml:trace contextRef="#ctx0" brushRef="#br0" timeOffset="182916.34">30180 12876 0,'-88'71'32,"229"-177"-32,-194 141 0,-159 177 15,124-88 1,53-36-16,-36 70 15,1 107 1,35 0 0,105-18-1,18-71 1,142 36 0,87-71-1,1-71 1,-1-87 15,-105-54-15,123-105-1,-18-71 1,-87 17 0,-160 72-1,-70 70-15,-35-89 16,-124-105-1,-70 35 1,-53 53 0,88 123-1,-141 18 1,123 71 0</inkml:trace>
  <inkml:trace contextRef="#ctx0" brushRef="#br0" timeOffset="183299.46">30251 13635 0,'17'0'0,"-34"0"15,34-18-15,1 18 0,0-17 16,-1 17-16,1-18 16,0 18-1,-18 35 1,-36 36 15,1 35-15,0-36-1,35-35-15,-18 18 16,36 0 0,-1-53-16</inkml:trace>
  <inkml:trace contextRef="#ctx0" brushRef="#br0" timeOffset="183619.51">30268 13600 0,'0'0'15,"0"-18"-15,-17-53 16,34 54 0,19-1-1,34 36 1,1-1 15,-36 1-31,53 17 16,18 71-1,-71-18 1,-70 1 0,-71-37-1,18-16 1,-18-1-1,36-17 1,34-18 0</inkml:trace>
  <inkml:trace contextRef="#ctx0" brushRef="#br0" timeOffset="184034.33">30886 13723 0,'0'-18'0,"0"36"0,0-53 0,0 17 15,-18 0-15,18 1 16,-18 17 15,1 17-31,-1 19 16,-35 52-1,18 0 1,35-17 0,0-54-16,18 36 15,17-17 1,35-1 0,-17-53 15,-35 18-31,17-53 15,1-35 1,-54-18 0,-53 18-1,18 70 1,18 18-16</inkml:trace>
  <inkml:trace contextRef="#ctx0" brushRef="#br0" timeOffset="184734.61">31062 13847 0,'0'-18'0,"0"36"0,18-54 0,-18 19 15,0-19-15,0 19 31,0 34-15,0 54 0,-18-1-1,0 19 1,18-19 0,0-17-1,18-53 1,0-18-1,35-34 1,0-37 0,-18-16-1,-18 34 1,-17 18 0,0 71 30,0-1-46,18 1 0,-18 0 16,18-1-16,-1 19 16,19 16-1,17-34 1,-18-18 0,0-18-1,18-52 1,0-1-1,-35 36 1,-1 17 0,-52 54-1,0 34 1,-18 18 15,17 1-15,19-36-1,17-18-15,-18 0 16</inkml:trace>
  <inkml:trace contextRef="#ctx0" brushRef="#br0" timeOffset="185252.11">31750 13847 0,'0'0'0,"0"-18"0,0 0 32,18 18-17,-1 36 1,1-19 0,0 1-1,-1 17 1,-52-35 15,-36-35-15,36-18-1,17-18 1,18 18 0,36 0-1,-1 53 1,-17 18-16,-1 17 15,1-17-15,0 53 16,-18 34 0,-53-16-1,0-54 1,17-17 0,-16 17-1,-1 0 1,35 0-1,89-17 1,17 0 0,0-18-16</inkml:trace>
  <inkml:trace contextRef="#ctx0" brushRef="#br0" timeOffset="-102755.61">9172 11606 0,'18'0'47,"-18"-17"-32,18 17-15,-1 0 31,1 17 1,-1 1-17,19 53 1,17-1 0,-36-17-1,1-35-15,0 17 16,-18-17-1,0-36 1,0 0 0</inkml:trace>
  <inkml:trace contextRef="#ctx0" brushRef="#br0" timeOffset="-102621.68">9490 11677 0,'0'0'62,"-53"-35"-62,35 52 0,-17 1 16,-18 17 0,-18 1-16</inkml:trace>
  <inkml:trace contextRef="#ctx0" brushRef="#br0" timeOffset="-101287.71">8396 13088 0,'0'-18'31,"-18"18"-31,18 18 47,0 0-47,0 17 31,0-17-31,0 52 16,0 36 0,-17 17-1,17-17 1,0-53 0,0-35-16,0 17 15,-18 0 1,1-17-1,-1-36 1,18 1 0,-18-36-1,18-35 1,18-53 0,17 52 15,-17 36-31,17-52 15,18-1 1,0 35 0,-35 1-1,-1 34 1,1 1 0,-1 17-1,1 18 1,0 18-1</inkml:trace>
  <inkml:trace contextRef="#ctx0" brushRef="#br0" timeOffset="-100317.55">8061 13141 0,'0'-18'16,"0"36"-16,0-53 0,18 17 15,17-35 1,35 36 0,36 17-1,-18 0 1,-35 0-16,36 0 15,87 17 1,-17-17 0,-53 18-1,-71-18-15,0 0 16,-105 17 31,17-17-32,35 18-15,-35 0 16,35-1-16,-17 36 16,-18 53-1,36 0 1,-1-18 0,53-53-1,-17-17-15,17-18 16,36-18-1,17-70 1,-53 18 0,-35 34-16,0-52 15,-53 0 17,18 70-32,-36 1 15,-17 34 1,35 19-1,53-19 1,53 1 0,0-18-1,0 0 1,35 18 0,0 17-1,-17 35 1,-36 19-1,-35-1 1,-17-35 0,-19 17-1,19-35 1,17-17 15,0-36-31,0 1 16,17-71-1,36-53 1,0-1 0,0 72-1,-35 52-15,17-17 16,-17 53 0,-18 35-1</inkml:trace>
  <inkml:trace contextRef="#ctx0" brushRef="#br0" timeOffset="-99818.99">9454 13300 0,'36'-36'0,"-72"72"0,89-124 16,-35 70 0,-18-35-1,18 0 1,-1 53-1,-17 35 1,0 1 0,-35 69-1,17 19 1,18-36 0,0-70-1,18-1-15,0-17 16,35-53-1,17-17 1,-17-1 0,-35 54-1,-36 17 17,-17 53-17,-53 17 1,35-17-1,35-18-15,-35 18 16,18 35 0,35-52-1,35-19 1,-17-17 0,-1 0-16</inkml:trace>
  <inkml:trace contextRef="#ctx0" brushRef="#br0" timeOffset="165441.57">8378 12594 0,'0'0'16,"0"-53"-16,0 36 0,0-1 0,18-17 15,-18 17 1,18 0 0,-1 18 15,-17 18-16,18 0 1,0 35 0,-18-18-16,17 53 15,36 36 1,35-19 0,-17 1-1,-18-53 1,-35-35-16,17 17 15,18-17 1,0-36 0,-18-17-1,0-36 17,-17 1-17,70-71 1,0-36-1,0 18 1,-35 89 0,-53 52-16,0-17 15,-35 70 1,-53 89 0,17-18-1,36-36-15,-71 71 16,-35 71-1,0-36 1,35-35 0,53-52 15,36-72-15,17-34-1,35-36 1</inkml:trace>
  <inkml:trace contextRef="#ctx0" brushRef="#br0" timeOffset="170995.54">27817 13670 0,'0'18'0,"0"-36"0,17 53 16,18-35-1,1-17 1,-1-54 0,18 1-1,0-1 1,-36 36 0,-17 17-16,0-17 31,-70 70 0,-54 18-15,19 0-1,52-18-15,-53 18 16,-18 18 0,54-36-1,52-35 1,18-18-1,18 1-15,52-19 16,71-52 0,54 0-1,-37 0 1,-70 53 0,-35-1 15,-70 19-16,-71 70 1,17-18 0,36-17-16,-53 34 15,17 37 1,36-36 0,35-18-1,17-35 1,1 0-16,35-18 15,35-17 1,-53 17 0</inkml:trace>
  <inkml:trace contextRef="#ctx0" brushRef="#br0" timeOffset="171395.83">27622 13053 0,'0'17'0,"0"-34"0,0 70 16,18-36-16,0 107 15,-18-89-15,0 89 16,17 70 0,19-36 15,-1-69-16,-17-54-15,-1 0 16,-52-70 15,17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19:43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5644 0,'-17'0'110,"17"18"-17,17-18-77,-17 18 0,18-18 171,0 0-171</inkml:trace>
  <inkml:trace contextRef="#ctx0" brushRef="#br0" timeOffset="4097.35">12330 5486 0,'0'-18'47,"0"0"-16,0 36 31</inkml:trace>
  <inkml:trace contextRef="#ctx0" brushRef="#br0" timeOffset="4782.56">12382 5450 0,'0'0'0,"0"-17"31,-17 17-15,17-18-16,0 1 31,0 34 172,-18-17-156</inkml:trace>
  <inkml:trace contextRef="#ctx0" brushRef="#br0" timeOffset="5894.23">12330 5380 0,'0'-18'16,"0"1"46,-18 34 63,18 1-78,0-36 0,0 1 0,18 17-31,-18-18-1,0 0 17,0 1-32,-18 17 15,0-18 1,1 0-1,-1 18-15,0-17 16,1 17 0,-54 17-1,-17 36 1,17 0 0,-17 53-1,53-18 1,17 18-1,54-53 17,-19-35-32,54 35 15,70-1-15</inkml:trace>
  <inkml:trace contextRef="#ctx0" brushRef="#br0" timeOffset="6426.24">12629 4992 0,'0'-35'16,"0"70"-16,18-88 0,-18 35 15,18 1-15,-18-1 0,17 0 16,-17 36-1,-17 70 17,-36 53-17,0 53 1,18-17 0,35-71-1,17-18 1,-17-35-1,0-36 1,0-34 0,0-1-16,0-35 15,0-53 1,18 36 0,17 17-1,0 53 1,18 17-1,18 72 17,-18 16-17,-36-34 1,1 0 0,-18-54-16</inkml:trace>
  <inkml:trace contextRef="#ctx0" brushRef="#br0" timeOffset="7143.59">13000 5398 0,'0'-18'16,"0"0"-1,0 36 16,0 0-31,-18-1 32,18 1-32,0 17 15,0 18 1,53-18 0,53-35-1,-35-17 1,-36-1-16,18-17 15,-36-36 1,-52 1 0,-35 52-1,-1 18 1,-17 35 0,17 36-1,36 17 1,70 18 15,53-18-15,1-53-1,69-35 1,1-53 0,-71-17-1,0-54 1,-52 1-1,-36 52 1,-18 36 0,0 35-1,-17 35 1,-18 54 0,0 16-1,18-34 16,35-36-31,-18 36 16,54-1 0,52-34-1,-18-54-15</inkml:trace>
  <inkml:trace contextRef="#ctx0" brushRef="#br0" timeOffset="7394.29">14058 5062 0,'-17'-35'0,"34"70"0,-34-105 16,-1 52-16,18-17 0,-18 0 15,18 17 1,0 36 0,-17 52-1,17-35 1,-18 71-1,0 106 1,-17-36 0,35-52-1,0-107-15</inkml:trace>
  <inkml:trace contextRef="#ctx0" brushRef="#br0" timeOffset="7711.69">14288 5380 0,'35'-35'0,"-70"70"0,123-106 16,-71 54-16,1-1 16,-36 36-1,-70 35 1,18-18 0,17 0-1,-18 18-15,-17 0 31,53-35-15,35-1 0,17-17-16,19 18 15,52 0 1,35 34 0,-17 19-1,-53-36 1,-18-17-16,-17 17 15</inkml:trace>
  <inkml:trace contextRef="#ctx0" brushRef="#br0" timeOffset="8834.01">14711 5415 0,'-18'0'15</inkml:trace>
  <inkml:trace contextRef="#ctx0" brushRef="#br0" timeOffset="8929.44">14676 5415 0,'-18'0'63</inkml:trace>
  <inkml:trace contextRef="#ctx0" brushRef="#br0" timeOffset="12098.84">14676 5398 0,'17'-18'0,"1"0"31,-18 1-31,17 17 16,-17-18 0,18 0-1,-18 36 16,-18 0-15,18 17 0,0 0-1,0 0-15,0 18 16,18 36 0,-18 16-1,18-16 1,-18-19-1,0-17 1,0-35 0,-18-36 15,0-35-15,1-17-1,17 34-15,0-34 16,17-36-1,1 18 1,0 0 0,-1 35-1,19-18 1,34-17 0,1 17-1,-1 54 1,-34-1-16,52 18 15,0 53 1,-70 35 15,-54 18-15,-34-35 0,-54-1-1,1-35 1,52-17-1,36-18-15</inkml:trace>
  <inkml:trace contextRef="#ctx0" brushRef="#br0" timeOffset="12516.34">15416 5327 0,'-35'18'0,"106"-36"16,-107 18-16,89-18 0,-35 18 0,17-35 31,-52 35 1,-36 53-17,-18-18 1,53 1-16,-34 34 15,16-52-15,19 52 16,-1 1 0,71-18-1,53-36 1,-18-52 0,35-53-1,-87-36 1,-72-17-1,-34 88 1,35 36 0,-36-1-1,18 36-15</inkml:trace>
  <inkml:trace contextRef="#ctx0" brushRef="#br0" timeOffset="12749.47">15822 5433 0,'18'-18'0,"-36"36"0,36-53 15,-18 17-15,0-35 16,0 71 15,0-1-31,0 36 16,0 53-1,0 0 1,0-89 0</inkml:trace>
  <inkml:trace contextRef="#ctx0" brushRef="#br0" timeOffset="12901.91">15752 4957 0,'0'-36'0,"0"72"0,-18-107 16,18 53-16,0 1 0,18-19 15,34 54 1</inkml:trace>
  <inkml:trace contextRef="#ctx0" brushRef="#br0" timeOffset="13617.61">16034 5539 0,'-18'0'16,"36"0"-16,-54 0 0,19-18 0,17 0 15,0-35 1,0 36-16,17-18 15,19-18 1,-1 35 0,0 18-1,1 18 1,-36-1-16,35 36 16,0 18-1,-35 17 1,-18-35-1,18-36 1,0 1 0,53-36 15,0-17-15,-17 0-16,34-18 15,-35 18-15,36-18 16,0 18-1,-36 70 1,-18 35 0,1-17-1,17 18 1,54-36 0,-1-53-1,-18-17 1,-34 0-1,34-71-15,1-123 32,-89-1-17,-17 125 1,17 69-16,-17 19 16,0 34-16,-1 72 15,1 87 1,53 18-1,35-88 1,-18-53-16,18 35 16</inkml:trace>
  <inkml:trace contextRef="#ctx0" brushRef="#br0" timeOffset="13786.32">16880 5380 0,'-17'-18'15,"34"36"-15,-52-53 0,18 17 0,-1 0 16,18 1 0,35-19-1,71 1 1,53 35 0</inkml:trace>
  <inkml:trace contextRef="#ctx0" brushRef="#br0" timeOffset="15269.41">17762 5239 0,'-17'-18'0,"34"36"0,-34-54 15,17 19-15,35-36 16,36 18 15,-36 17-15,0 18-1,-70 0 1,-36 35 0,-35 18-1,36 0 1,-1 53-1,54-18 1,34-17 0,36-54-1,53-34 1,0-54 0,-18-35-1,-53 0 1,-35 71-1,-17 53 17,-36 52-17,18 36 1,35-35 0,17-36-16,54 18 15,52-18 1,18-35-1,-52-88 1,-54 0 0,-35-106-1,-35 17 1,-1 72 0,36 69-1,18 36 1,52 36 15,54 34-15,-1 18-1,-70-17 1,-35 52 0,-53 1-1,-18-36 1,0-35-1,53-18 1,17-17 0,72-36-1,69-17 1,-52-18 0,-35 18-16,35-71 15,35-35 16,-106 17-15,-70 36 0,-36 71-1,-70 52 1,35 53 0,53 35-1,36-52 1,17-36-16,17 36 15,54 17 1,52-53 0,1-52-1,-36-19 1,18-52 0,-53-18-1,-53 36 16,0 52-15,-18 18-16,-17 18 16,-18 35-1,35-18-15,-17 18 16,53 0 0,-1-18-1,54-17 1,17-18-1,-17-35 1,-1-1 0,-52 19-1,-18 34 1,-18 19 0,18 16-1,18 1 16,-18-35-31,17 35 16,1-35-16,0 17 16,-18 0-1</inkml:trace>
  <inkml:trace contextRef="#ctx0" brushRef="#br0" timeOffset="72682.86">19297 3775 0,'0'-18'0,"0"0"15,0 54-15,0-89 16,0 70 15,0 1-15,-35 70 0,17 18-1,0-35-15,-17 35 16,17 70-1,18-70 1,18-53 0,0-36-1,-18-34 1,0-54 0,-18-88-1,18 54 1,-18 52-16,18-36 15,0 1 1,36 53 15,52 0-15,0 17 0,-53 18-16,54 0 15,16 35 1,-87 36-1,-36-18 1,-17-36-16,-53 54 16,-71 0-1,36-19 1,52-34 0</inkml:trace>
  <inkml:trace contextRef="#ctx0" brushRef="#br0" timeOffset="73133.17">19791 4092 0,'0'0'0,"-18"-17"16,18-1-1,0 0-15,0 1 16,18-19 0,35 1-1,17 17 1,-34 18-16,52 18 16,18 35-1,-71 71 1,-53-1-1,-35-35 17,0-53-17,-17-35 1,17-52 0,35-37-1,36 1 1,70-53-1,36 35 1,-19 89 0,-87 34-16</inkml:trace>
  <inkml:trace contextRef="#ctx0" brushRef="#br0" timeOffset="73683.59">20514 4092 0,'-18'-17'0,"36"34"0,-53-34 0,17-1 16,18 0-16,0 1 31,-18 34-15,1 1-1,-36 53 1,0-19 15,35-16-31,1 17 16,17-36-16,0 19 16,35 16-1,71-34 1,17-53-1,-17-53 1,-53 17 0,-35-52-1,-36 52 1,-17 53 0,17 18-16,-35 36 15</inkml:trace>
  <inkml:trace contextRef="#ctx0" brushRef="#br0" timeOffset="74067.8">21202 4075 0,'0'0'0,"18"-36"15,-1 19-15,-17-1 0,18-17 16,-18 17-16,-18-17 16,-35 17-1,-35 36 1,0 52-1,35-17 17,0 53-17,18-18 1,35-17 0,35-36-1,0-17-15</inkml:trace>
  <inkml:trace contextRef="#ctx0" brushRef="#br0" timeOffset="74954.17">21537 3881 0,'-18'0'0,"36"0"0,-36 17 16,-34 1-1,-1 35 1,17-36-16,-17 36 16,0 18-1,36-18 1,70-18-1,0-35 1,0 0-16,35-18 16,18-52-1,-53-18 1,-36-18 0,-17 53-1,-35 0 1,0 53-1,-36 53 17,-17 35-17,17-17 1,18 35 0,71-1-1,35-52 1,35-17-1,-35-36-15,53-18 16,53-53 0,-1-70-1,-69-18 1,-54 71 0,-35-18-1,-35 89 1,-36 34-1,36 19 17,17-1-32,-17 18 15,35 17 1,35 19 0,36-19-1,-36-17 1,0 0-1,-17 0 1,-53-35 0,-36-18-1,18 0 1,0-36 0,18-34-1,35-1 1</inkml:trace>
  <inkml:trace contextRef="#ctx0" brushRef="#br0" timeOffset="75435.63">22437 3969 0,'17'-18'16,"-34"36"-16,52-54 0,-17 19 15,-1-18-15,1-18 16,-1 35-16,1-53 16,-18 54-16,0-36 15,-18 18 1,-17 35 0,0 35-1,0 0 1,-1 53 15,1 1-15,17 16-1,18-52 1,18-17-16,17 17 16,36-1-1,-1 1 1,-34-17-1,-19-19 1,1 19 0,-53-19-1,-53-17 1,17 18 0,18-18-16</inkml:trace>
  <inkml:trace contextRef="#ctx0" brushRef="#br0" timeOffset="78639.13">24095 3828 0,'0'-18'32,"0"0"-17,0 1 1,-18 17-16,0 0 15,18-18-15,-35 18 16,-53 0 0,-18 18-1,53 17 1,36-35 0,-1 35-1,18-17-15,0 35 16,70 0-1,36 17 1,-17-34 0,-54-19-16,35 19 15,1-1 1,-53 0 0,-107-17-1,19-1 1,-71-17-1,35 0 1,53-35 0,35 0-1</inkml:trace>
  <inkml:trace contextRef="#ctx0" brushRef="#br0" timeOffset="78924.03">24571 3440 0,'18'-18'16,"-36"36"-16,53-54 0,-35 19 15,18 17-15,-18 17 16,0 36-1,-18 18 1,18-18-16,0 53 16,-17-36-1,17 54-15,-36 70 32,19-18-17</inkml:trace>
  <inkml:trace contextRef="#ctx0" brushRef="#br0" timeOffset="79123.28">24289 4075 0,'0'-18'16,"0"36"-16,-18-54 0,18 19 15,0-1-15,18 0 16,35 1-1,17 17 1,89-18 0</inkml:trace>
  <inkml:trace contextRef="#ctx0" brushRef="#br0" timeOffset="79857">25118 3916 0,'17'0'0,"-34"0"0,34-18 0,-17 1 16,18-1-16,-18-17 16,18-1-1,-18 1 1,-18 17-1,-35 36 1,-53 53 0,18 34 15,35-52-15,36-17-16,-1 17 15,0-18 1,71-35-1,18-35 1,-18-1 0,35-52-1,-35 0 1,-36 70 0,-17 54-1,0-19-15,0 36 16,18 35-1,35-17 1,35-36 0,-35-35 15,-18-17-31,18-36 16,18-106-1,-1-70 1,-52 87-1,0 89-15,-1-35 16,1 35 0,-36 106-1,1 71 1,-19-1 0,36-35-16,-17 54 15,17 69 1,0-87-1,0-71 1</inkml:trace>
  <inkml:trace contextRef="#ctx0" brushRef="#br0" timeOffset="80040.72">25559 3863 0,'-18'-18'0,"36"36"16,-36-71-16,0 35 15,18 1-15,-17 17 16,34 0 0,19 0-1,-1 0-15,53 0 16,-35 0-16</inkml:trace>
  <inkml:trace contextRef="#ctx0" brushRef="#br0" timeOffset="80624.58">25894 3828 0,'0'0'0,"0"17"47,0 1-32,0 0 1,35-1 0,-17 1-16,17-1 15,36 19 1,-1-36 0,-17-36-1,-18-16 1,1-37-1,-36 1 1,-18 35 15,-35 36-15,-17 52 0,-36 35-1,0 36 1,35 18-1,36-36 1,53 0 0,35-35-1,52-18 1,19-35 0,-54 0-1,-17-17 1,-35-1-1,-18 0 1,-18 18 0</inkml:trace>
  <inkml:trace contextRef="#ctx0" brushRef="#br0" timeOffset="105819.05">19315 4392 0,'0'18'0,"-18"-36"0,0 18 15,18-18 1,-17 1 0,70 17-1,105 0 1,54 17 0,-89 1-16,195 17 15,-159-35 1,194 36-1,193-1 1,-228-17 0,70-18-1,-141 0 1,-177-18 0,-123 18-1,18-18-15</inkml:trace>
  <inkml:trace contextRef="#ctx0" brushRef="#br0" timeOffset="106437.06">20655 3087 0,'0'-18'0,"0"36"0,18-53 0,-1 17 16,-17 0-1,0-17 1,-17-18 0,-54 0-1,-70 0 1,0 53 0,70 0-16,-70 36 15,-35 34 1,88 54-1,70-19 1,18-69-16,35 52 16,89 35-1,52-52 1,36-54 0,-89-34-1</inkml:trace>
  <inkml:trace contextRef="#ctx0" brushRef="#br0" timeOffset="107022.74">20814 3104 0,'0'0'15,"18"-17"-15,17-18 31,-35 52-15,-18 18 0,-17 71-1,17-35 1,1-18-16,17 17 16,0 1 15,17-36-16,1-53 1,0-34 0,-1 16-16,1-52 15,-1-71 1,-17 18 0,0 35-1,18 54 1,17 16-1,54 36 1,34 36 0,-35 34-1,-53-17 1,-52 35 0,-89-17 15,-35-36-16,70-17 1,36-18-16,0 0 16,17-18-1,89-17 1</inkml:trace>
  <inkml:trace contextRef="#ctx0" brushRef="#br0" timeOffset="107370.56">21414 3052 0,'0'0'0,"17"-18"0,1 18 16,-18-18-16,18 18 15,-36-17 1,-17 70 0,-18 35 15,35-35-16,36 52 1,70-16 0,35-54-1,18-88 1,-52-18 0,-1-70-1,-18 18 1,-52 35-1,-53 88 1,-71 70 0</inkml:trace>
  <inkml:trace contextRef="#ctx0" brushRef="#br0" timeOffset="108119.69">18768 4092 0,'17'0'16,"19"0"-1,-1 0-15,0 0 0,89 0 16,176 0 0,-36 18-1,-105-18 1,176 18-16,194-1 31,0 1-15,-105-18-1,-213 0 1,-34-18 0,-107 18-1,-52 0 17,-18 18-17,-18-18 48</inkml:trace>
  <inkml:trace contextRef="#ctx0" brushRef="#br0" timeOffset="109207.27">15716 6526 0,'0'-17'0,"18"17"15,-36 0 17,1 0-17,-1 0-15,-17 35 16,-1-17-1,36-1 1,0 19 0,71-36-1,0-18 1,-54 0 0,54 1-1,-54-1-15,19 0 16,-36 1-1</inkml:trace>
  <inkml:trace contextRef="#ctx0" brushRef="#br0" timeOffset="109773.32">15787 7426 0,'0'-18'0,"0"36"0,17-53 0,-17 17 16,0 0-16,18 1 15,-36 17 32,18 17-47,-17 1 16,-1 17-1,18-17 17,0 0-17,53-36 1,-18 0-1,-17 1-15,17-19 16,1-17 0,-36 18-1,-18 35-15</inkml:trace>
  <inkml:trace contextRef="#ctx0" brushRef="#br0" timeOffset="110441.03">15875 8202 0,'0'-18'31,"-18"36"16,18 0-31,-17-18-16,17 17 0,0 1 15,0 0 1,17-18 15,1-18-31,0-17 16,-1-1-1,1 1 17,-36 18-17,1 17-15</inkml:trace>
  <inkml:trace contextRef="#ctx0" brushRef="#br0" timeOffset="111209.14">15857 9084 0,'0'0'16,"18"0"-16,-18 18 47,0-1-16,18-17-15,-1 0-1,1 0-15,0-17 16,-1 17-16,1-18 0,-1 0 15,1-17 1,-18 17 15,-35 1-15,0 17 0,17 0-1,-17 17 1,35 1-16</inkml:trace>
  <inkml:trace contextRef="#ctx0" brushRef="#br0" timeOffset="116247.21">12859 8872 0,'17'0'47,"1"18"-47,0-18 16,17 0-1,-17 18 1,35-18-16,88 17 16,141 1-1,35-18 1,-87 18 0,-160-18-1,-52 0-15,-1 0 16,-52 0 15,0 0-15</inkml:trace>
  <inkml:trace contextRef="#ctx0" brushRef="#br0" timeOffset="116631.33">13705 8572 0,'0'18'16,"53"17"-1,-35-17 1,17 0-16,1-1 0,69 19 16,107 34-1,17 1 17,-88-36-17,-123 0 1,-71 1-1,-123-1 1,-18 0 0,88 0-1</inkml:trace>
  <inkml:trace contextRef="#ctx0" brushRef="#br0" timeOffset="117915.71">10707 9754 0,'0'0'0,"0"-88"31,-18 53-15,18-18-16,0-123 16,0-1-1,18 71 1,-18 53-16,17 0 15,36-17 1,36 70 0,-1 18 15,-35 17-15,-18 35-1,-70 19 1,-71-1-1,18-53 1,35-17-16,-35-1 16,17 1-1,71-71 1,35 35-16</inkml:trace>
  <inkml:trace contextRef="#ctx0" brushRef="#br0" timeOffset="118299.05">11377 9102 0,'0'-18'16,"35"0"0,-35 36 30,-17-18-46,-19 53 16,-16 18 0,16 17-1,36-18 1,18-52-16,35 17 16,35 0-1,35-70 1,-34-35-1,-72-1 1,-17 36 0,-70-36-16,-71 1 31,-18 70-15,88 35-16</inkml:trace>
  <inkml:trace contextRef="#ctx0" brushRef="#br0" timeOffset="118850.54">11800 9349 0,'0'-18'0,"0"36"0,18-54 0,0 19 15,-18-1-15,17-17 16,-17 17-16,18 1 15,17 34 1,-17 36 15,17 35-15,-17 0 0,-1-52-1,1-19 1,0-52 15,-18 17-31,17-34 16,19-54-1,-1 53 1,-17 70 0,-1 36-1,1-17 1,17 34-1,0-35 1,18-35 15,-17-35-15,16-53 0,-52 0-1,-35 0 1,-18 70-1,18 18 1</inkml:trace>
  <inkml:trace contextRef="#ctx0" brushRef="#br0" timeOffset="119586.4">12700 9278 0,'0'0'0,"-18"-18"0,1 1 16,-1-1-1,0 18 1,18 18 0,0 17-1,18 0 1,-18-17-16,18 17 15,17-17 1,36-36 0,-19-35-1,-34-17 1,-53 17 0,-71 35-1,-17 36 1,70 35-1,17-18 1,36 36 0,36 17-1,87 0 1,36-53 0,0-52-1,-89-19 1,-35-52-1,-70-35 1,-35-1 0,34 71-1,19 18 1,105 17 0,53 54-1,-53-1 1,-53-17-1,18 35-15,-53 52 32,-70 1-17,-36-18 1,71-35 0,-1 0-1,54-18 1,70-35-1</inkml:trace>
  <inkml:trace contextRef="#ctx0" brushRef="#br0" timeOffset="120034.89">14005 9278 0,'18'0'0,"-36"0"0,36-18 15,0 18-15,-1-17 16,-17 34 0,-17 19-1,-1 34 1,18-34-16,-18 34 15,18-35-15,0 54 16,36-1 0,-19-35-1,-17-71 1,-17-35 0,-19-88-1,-34-53 1,34 0 15,19 88-15,17 71-16,17-18 15,72 18 1,-19 52-16</inkml:trace>
  <inkml:trace contextRef="#ctx0" brushRef="#br0" timeOffset="120235.1">13882 9402 0,'-18'0'0,"36"0"16,-36-18-1,89 18-15,17-18 16,-18 1-16,72 17 15,-72-18 1</inkml:trace>
  <inkml:trace contextRef="#ctx0" brushRef="#br0" timeOffset="120802.48">14446 9313 0,'0'0'0,"-35"0"0,-18-17 16,-17 17-1,-1 0 1,18 35 0,35 0-16,-17 18 15,17 35 1,18-17 0,71-18-1,-18-53 1,35-53 15,-35-53-15,-18 18-1,-17 53 1,-18 17-16,0 36 16,-18 35-1,18 17 1,36 18-1,17-35 1,35-18 0,18-52-1,-36-71 1,-35 17 0,-35 53-16,0-52 15,-17 35 16,-36 70-15,18 35 0,35 1-1,17 17 1,36-17 0</inkml:trace>
  <inkml:trace contextRef="#ctx0" brushRef="#br0" timeOffset="120952.83">14764 9172 0,'-18'-35'0,"36"70"0,-54-88 0,36 36 16,-17-1-16,-1-17 16,36 35-1,-1 17 1</inkml:trace>
  <inkml:trace contextRef="#ctx0" brushRef="#br0" timeOffset="121202.66">14958 9137 0,'0'-18'0,"0"36"0,0-53 16,0-1-1,0 54 1,0 0 0,0 17-16,0 36 15,0 105 1,-36 18 0,19 0-1,17-106 1</inkml:trace>
  <inkml:trace contextRef="#ctx0" brushRef="#br0" timeOffset="121536.96">15099 9490 0,'0'-36'0,"0"72"0,0-89 16,0 35-16,0-35 15,18 36 1,-1 17-16,1 0 16,-1 35-1,19 35 1,-19 36 0,19-35-1,17-1 16,17-87-15,-17-54 0,-18-35-1,-17 36 1,-18-1 0</inkml:trace>
  <inkml:trace contextRef="#ctx0" brushRef="#br0" timeOffset="122290.5">15734 9719 0,'0'-18'0,"0"36"0,18-71 0,-18 35 16,0-17-16,0 18 15,-18-36 1,0 35 0,1 18-16,-1 0 15,-17 0 1,17-18 0,36-35-1,17 18 1,-17 18-16,35-36 15,35 17 1,-18 72 0,-52 17-1,-18-18-15,-35 53 16,-54 71 0,1-18 15,53-53-16,53-53 1,70-17 0,88-36-1,18-88 1,18-52 0,-124 34-1,-53-17 1,-88 71-1,-52 87 1,34 36 0,36-35-16,-18 52 15,35 54 1,71-1 0,35-17 15,-17-53-16,35-18 1,-36-35 0,-52-17-1,-36-19 1,-17 36-16,17-17 0</inkml:trace>
  <inkml:trace contextRef="#ctx0" brushRef="#br0" timeOffset="127849.61">11165 5680 0,'-17'0'62,"-1"0"-62,0 0 16,1 0-16,-1 0 15,-17 17 1,-18 1 0,18-18-16,-36 18 15,-70 17 1,-35 0-1,-18 0 1,53 1 0,52-36-16,-52 35 15,-53-17 1,35-18 0,18 0-1,36-18 1,-19 0-1,-17 18 17,35 0-17,36 0 1,52 0 0,0 0 30,1 0-30,-1 0 15,0 0-15,18-17 0,-17 17-1</inkml:trace>
  <inkml:trace contextRef="#ctx0" brushRef="#br0" timeOffset="128277.06">9454 5609 0,'0'-35'32,"0"70"-32,0-88 15,-17 71 1,-18 0-1,17-1 1,-35 18 0,18-17-16,-53 35 15,-54 18 1,37-36 0,52 0-1,35-35 1,71 35 15,-18 1-15,0-19-16,18 36 15,-17-35-15,34 70 16</inkml:trace>
  <inkml:trace contextRef="#ctx0" brushRef="#br0" timeOffset="130963.51">18732 3545 0,'-35'-17'0,"70"34"0,-87-34 16,16-1-16,-34 18 15,-54 0 1,18 0-1,18 0 1,35 18-16,-52-1 16,-72 36-1,1 0 1,-1 18 0,71-18 15,54-36-31,-72 19 15,-70 17 1,-18-18 0,1-18-1,52 1 1,-88 0 0,-18 17-1,36-17 1,106 17-1,-71 0 1,0 1 0,-36-1-1,-17-35 1,89 0 0,-54 0-1,36 0 16,17 0-15,35 0 0,54 0-1,-36 0 1,18 0 0,0 17-1,17-17 1,-52 18-1,-1 0 1,-17-18 0,35 17-1,53 1-15,-35-18 16,-53 35 15,53-17-15,0 0-1,35-18 1,-36 35 0,-16-18-1,-19 1 1,-35 0 0,54-1-1,52-17-15,-53 18 16,-71 0-1,1 17 1,88-17 0,-18 17-1,35-18 1,36-17 15,17 18-15,1-18-1,-1 35 1,-35-17 0,18 0-1,0-18 1,17 17 0,-52-17-1,-1 18 1,-17 0-1,35-1 1,-18 1 0,36-18-1,0 17 1,17-17 31,1 0-32,-1 18 1,-17 0 0,17-1-1,0-17-15,1 18 16,-19 0 0,-17 17-1,36-35 1,-1 0-16,18 18 15</inkml:trace>
  <inkml:trace contextRef="#ctx0" brushRef="#br0" timeOffset="131631.59">10636 4692 0,'18'0'31,"0"0"0,-1 18-31,1-18 0,-1 17 16,19 1 0,-19-1-16,19 1 0</inkml:trace>
  <inkml:trace contextRef="#ctx0" brushRef="#br0" timeOffset="133366.5">10530 4727 0,'0'-17'0,"0"-19"15,0 19 1,0-1 0,0 0-1,-17 18 79,-1 0-78,1-17-1,-1 17 1,18-18-1,-18 18-15,18-18 16,0 1-16,0-1 31,-17 36 1,17-1-17,-18-17-15,0 36 16,-17-19-1,17 1-15,-35 17 16,18-17 0,-53 17-1,-18 18 1,36-35 0,87-1-1,36-17 1,88 0-1,-88 18-15,35 0 16,-35-1-16</inkml:trace>
  <inkml:trace contextRef="#ctx0" brushRef="#br0" timeOffset="142175.68">21202 8255 0,'18'-18'16,"-36"36"-16,36-53 0,-18-1 15,0 19-15,0-36 16,0 18 0,0 17-1,0 36 1,-36 52 0,19 89-1,-1-18 1,0-70-16,1 176 31,17-89-15,35 36-1,18-53 1,0-70 0,-53-53-16</inkml:trace>
  <inkml:trace contextRef="#ctx0" brushRef="#br0" timeOffset="143780.97">21220 8026 0,'0'-18'16,"17"18"-16,1 0 0,105 0 31,36 0-15,176-18-1,71-17 1,53 18 0,-160-1-1,-157 0-15,122 18 16,36-17-1,-88-1 1,-89 18 0,-88-18-1,1 18 1,-54 18 15,0 0-15,1-18 15,17 17-15,-18 1-1,0-18 1,18 18-16,-17 17 16,-1-18-16,18 36 15,-17 53 1,17 71-1,0-19 1,0-87-16,0 88 16,17 35-1,1-36 1,-1-34 0,-17-54-1,0-34 1,0 34-16,-35 18 31,18 1-15,-1-54-1,18-17-15,0 17 16,0 18 0,0-36-1,0 1 1,0 0-1,-18-1 1,-17 1 0,0 0-1,-18-18 1,-18-18 0,-88-17-1,-140-36 16,-142 18-15,141 36 0,159-1-16,-124 36 15,18 17 1,35 18 0,-17-36-1,17-17 1,107 0-16,-107-35 15,-35 17 1,177 1 0,105 34-1,0-17-15,0 18 16</inkml:trace>
  <inkml:trace contextRef="#ctx0" brushRef="#br0" timeOffset="144761.68">22049 8555 0,'17'-18'15,"-34"36"-15,34-53 0,1 35 16,-18 17 0,0 1-1,-35 52 1,17 36 0,0-18-1,18-52-15,0 52 16,36 18-1,-1-36 1,-17-34 0,-1-19-1</inkml:trace>
  <inkml:trace contextRef="#ctx0" brushRef="#br0" timeOffset="145146.19">22049 8714 0,'0'-18'0,"0"36"0,0-54 16,0 1 0,0 17-16,0 1 15,35-1 1,18 0-1,0 18 1,-18 18-16,36 0 16,34 70-1,-34 0 1,-71 18 15,-18-35-15,-35 17-1,-35-53 1,-18-17 0,18-18-1,71 0-15,-36 0 16</inkml:trace>
  <inkml:trace contextRef="#ctx0" brushRef="#br0" timeOffset="145579.19">22684 8696 0,'0'-18'0,"0"36"46,0 0-30,0-1-16,-18 36 16,0 53-1,1 17 1,17-52 0,0-36-1,0 36 1,17-71-16</inkml:trace>
  <inkml:trace contextRef="#ctx0" brushRef="#br0" timeOffset="146280.57">23195 8696 0,'18'-18'16,"-18"1"0,17-1-1,-17 0-15,-35 1 32,18-1-17,-1 18-15,-17 0 16,-36-18-1,-17 54 1,-18-1 0,18 36-1,70-36 1,18 35 15,53 1-15,53-18-1,-18-18 1,-53-35-16,36 35 16,-18-17-1,-35 0 1,-36 35 0,0-36-1,-17 19 1,-36-1-1,1-35 1,17-18 0,18 18-16,-1-17 15,19-1 1</inkml:trace>
  <inkml:trace contextRef="#ctx0" brushRef="#br0" timeOffset="146613.51">23548 8696 0,'0'-18'0,"0"36"0,18-36 16,-18 36 15,0 0-31,0 52 16,0-17 15,0-18-31,0 36 16,0-36-16,0 36 15,0-1 1,0-34-16</inkml:trace>
  <inkml:trace contextRef="#ctx0" brushRef="#br0" timeOffset="147031.53">23830 8784 0,'0'0'0,"0"-17"0,0 34 47,-18 1-47,1-18 15,-36 35 1,-53 18-1,36-18 1,34-17-16,-34 17 16,17 0-1,35-17 1,36-18 0,35 18-1,0-1 1,17 19-1,1-1 1,-18 0 0,-36-17-1,1-18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33:50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11289 0,'18'0'15,"17"-18"1,-17 18-16,-1 0 16,36 0-1,18-17 1,17 17-1,-17-18 1,-1 18 0,-35 0-16,36-18 15,52 18 1,1-17 0,-1 17-1,-52 0 1,35 0 15,-36 0-15,19 17-1,-19-17 1,-17 18 0,18-18-1,34 0 1,19 0-1,-71-18 1,17 18 0,-17 0-1,0 0 1,35-17 0,-17 17-1,52 0 1,-17 0 15,-35 0-15,-36 0-1,-17 0-15,17 0 16,36 0 0,34 0-1,1 17 1,-53-17-1,18 18 1,-36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35:40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5644 0,'0'-17'0,"0"34"0,0-69 16,0 34-16,0 0 0,0-17 31,0 53 16,0-1-47,-18 19 15,1 52 1,-1-18 15,18-17-31,-35 88 16,17-17-1,18 87 1,0 19 0,0 34-1,18-87 1,-1 105 0,19 0-1,-36 18 1,-18-106-1,18-88-15,-18 106 16,18 87 0,18-52 15,0-70-15,-18-71-1,0-71-15,-18 18 16,-17 0-1,17-53-15</inkml:trace>
  <inkml:trace contextRef="#ctx0" brushRef="#br0" timeOffset="942.82">7461 5450 0,'-17'0'0,"34"0"0,-70 0 16,36 0-16,34 0 31,19 0-15,-1-17-16,18 17 16,53-18-1,-1 1 1,72-1-1,-36 0 1,-53 18 0,106 0-16,177-17 15,34-1 17,-140 18-17,-124-18-15,141 1 16,159-1-1,35 0 1,36 18 0,-177-17-1,-176 17-15,158 0 16,54 0 0,-177 17-1,-124-17 1,-52 0-1</inkml:trace>
  <inkml:trace contextRef="#ctx0" brushRef="#br0" timeOffset="1517.81">12753 5327 0,'0'-18'0,"0"1"16,0-1-16,-18 0 16,18 1-1,0-1 1,0 53 0,0 36-1,-17 52 1,-19 71-1,19-35 1,-36 106 0,0 52-1,18 36 1,17-106 0,18-106-16,-18 124 15,18 158 1,36-17-1,-36-18 1,17-141 15,-17 70-15,0-17 0,-17-71-1,-1-52 1,0-107-1,-17-34 1,0-54 0</inkml:trace>
  <inkml:trace contextRef="#ctx0" brushRef="#br0" timeOffset="2451.77">7267 9984 0,'18'0'31,"-18"17"0,17-17-15,19 18-16,-1-18 15,53 0 1,159 18 0,71-18-1,87-18 1,-105 18-1,229 18 1,18-1 0,35 1-1,-211-1 1,-177 1-16,159 0 16,123-1-1,-71-17 1,-105 0-1,-70 0 17,-142 0-17,-18 0 1,-87 0 0,-36 0-16</inkml:trace>
  <inkml:trace contextRef="#ctx0" brushRef="#br0" timeOffset="3588.85">9119 5838 0,'18'-17'16,"-36"34"-16,36-52 0,-18 18 16,18 17-1,-18 17 16,0 36-15,0 18 0,0-18-16,0 35 15,-18 53 1,0-18 0,1-52-1</inkml:trace>
  <inkml:trace contextRef="#ctx0" brushRef="#br0" timeOffset="3954.35">9454 5944 0,'18'-17'0,"-36"34"0,36-52 15,0 17-15,-1 1 16,-17-1-1,0 0-15,-35 36 32,-53 35-17,-18 0 1,53-18 0,18-17-16,17-1 15,1 1 1,34 0 15,19 17-15,-1 0-1,-18 1-15,36 17 16,-35-18-16,17 35 16,-17-52-16</inkml:trace>
  <inkml:trace contextRef="#ctx0" brushRef="#br0" timeOffset="4420.96">9701 6121 0,'0'-18'15,"0"36"-15,0-54 0,0 19 0,0-1 16,0 0-1,-17 18 17,17 18-17,0 17 1,0-17 0,35-18-1,-17 0-15,35-18 16,-1-17-1,-52-18 1,-35 18 0,0 17-1,0 18-15,-18 0 16,-18 53 0,36 18 15,0 17-31,35-17 31,35 17-15,35-53-1,1-35-15</inkml:trace>
  <inkml:trace contextRef="#ctx0" brushRef="#br0" timeOffset="4807.5">9931 6032 0,'0'-17'0,"0"34"0,-18-34 16,18-1-16,-18 1 15,18-1 1,18 36 0,17-1-1,-17 1 1,35 17-16,35 18 31,0-35-15,-17-54-1,-54-17 1,-17-17 0,0 17-1,-17 35 1,-1 36-1,1 53 1,-1 70 0,-35 17-1,18 1 1</inkml:trace>
  <inkml:trace contextRef="#ctx0" brushRef="#br0" timeOffset="5372.06">10989 6191 0,'0'18'63,"18"-18"-17,-1 0-30,1 0-16,17 0 16,124 0-1,106-18 1,-1 18 0,-105 0-16,194 0 15,193 0 1,-34 18-1,-124 0 1,-229-18 0,-71 0-1,-123 0 1,-18-18 0,18 18 15,17 0-16</inkml:trace>
  <inkml:trace contextRef="#ctx0" brushRef="#br0" timeOffset="5857.8">14817 5980 0,'17'-18'0,"-34"36"16,52-54-16,-35 19 0,0-19 15,0 1 1,-18 17-1,-17 1 1,-36 34 0,19 1-1,16 0-15,-17 17 16,0 36 0,71 17-1,53 18 1,17-36-1,18 18 1,-36-17 0,-70-36-1,-106 0 1,18-17 0,-35-18 15,35 0-31</inkml:trace>
  <inkml:trace contextRef="#ctx0" brushRef="#br0" timeOffset="6789.84">15363 6262 0,'-35'-18'31,"18"18"-31,17-17 16,-18-1-16,0 18 47,18 18-32,18-18 1,0 0-1,17 0 1,71-18 0,-18-35-1,-53-35 1,-35 35 0,-70 0-1,-36 35 1,-18 71-1,54 0 1,52-35-16,-35 35 16,36 35-1,34 0 1,71-17 0,1-36 15,-37-17-31,72-18 15,70 0 1,-53-71 0,-53-17-1,-35 35 1,-35 18 0,-1 17-1,-17 36 16,0-1-31,0 1 16,-17 17 0,-36-17-1,-18-18 1,18-18 15,18-52-15,35-1-1,35-17 1,18 53 0,-17 17-1,52 53 1,0 36 0,-17 70-1,-36-35 1,-35-53-16,0 52 15,-53 54 1,0-53 0,35-88-1</inkml:trace>
  <inkml:trace contextRef="#ctx0" brushRef="#br0" timeOffset="7590.76">16228 6368 0,'-18'-36'0,"36"72"0,-36-89 0,0 35 15,36-52 1,17-1 0,-17 36-1,17-1 1,18 19-1,0 34 1,-18 19 0,-17-19-16,17 54 15,-17 35 17,-18 0-17,-35-54 1,17-34-1,-35 0 1,18-54 0,17-16-1,36-19 1,0 36-16,-1-53 16,54-18-1,17 53 1,0 53-1,-17 17 1,-36 1-16,18 35 16,0 35-1,-53 18 17,-35-35-17,17-36-15,-35 0 16,-18-17-1,36-36 1,17-52 0,18-1-1,0 18-15,36-53 16,34-17 0,19 52-1,-19 71 1,-17 35-1,18 71 1,-36 18 0,-35-1-1,-35-70 17,17-18-32,-35 1 15,53-19-15</inkml:trace>
  <inkml:trace contextRef="#ctx0" brushRef="#br0" timeOffset="8060.62">17268 6297 0,'0'0'0,"0"-18"0,0 1 0,-17 17 16,17-18-16,-18-17 15,18 0 1,-17 35-1,-1 17 17,18 1-17,0 17-15,0 18 32,53-18-17,35-35 1,-35-17-1,-18-1-15,18-17 16,0-71 0,-53 18-1,-53 17 1,0 71 0,-70 35-1,35 54 1,35 17-1,53-1 1,17-52 0,54 35-1,35-70 1</inkml:trace>
  <inkml:trace contextRef="#ctx0" brushRef="#br0" timeOffset="8810.49">17709 6279 0,'0'-35'16,"0"70"-16,0-158 16,-35 88-1,18-18 1,-1 17 0,36 1-1,34 18 1,1 17-1,53 35 1,-35 18 0,-36 53 15,-88 17-15,-17-52-1,-19-1 1,36-35-1,18-35 1,35-35 0,0-35-1,53-54 1,35 1 0,0 52-1,-35 53 1,-35 18-16,35 36 15,0 70 1,-35 17 15,-18-52-15,0 34 0,17-52-1,36-53 1,35-35-1,0-53 1,-35 35-16,36-70 16,16-107-1,-34 36 1,-53 106 0,-36 70-1,-70 71 1,0 71-1,52 34 1,54 19 15,17-71-15,18-18-16</inkml:trace>
  <inkml:trace contextRef="#ctx0" brushRef="#br0" timeOffset="8994.75">18397 6138 0,'-17'-17'15,"34"34"-15,-52-34 0,17-1 0,1 18 16,-1-18 0,36 18-1,88-17 1,-1 17-1,-52 0-15</inkml:trace>
  <inkml:trace contextRef="#ctx0" brushRef="#br0" timeOffset="10147.11">9490 6914 0,'-18'-17'0,"0"-18"47,18 17-31,0 36 15,0 17-15,0-18-1,-17 89 1,-18 18-1,17-18 1,0-71 0,18-18-16</inkml:trace>
  <inkml:trace contextRef="#ctx0" brushRef="#br0" timeOffset="10495.06">9560 7020 0,'0'0'0,"36"-17"0,16-19 15,1-17 1,-35 36 0,0 17 15,-54 17-15,-52 54-1,-18 17 1,1-17-1,52-36 1,35-17 0,89-36 31,-54 18-47,1 0 0,35 35 15,35 18 1,-53-18-1</inkml:trace>
  <inkml:trace contextRef="#ctx0" brushRef="#br0" timeOffset="11330.48">9913 7108 0,'-18'-17'16,"36"34"-16,-53-34 0,35-1 0,-18 1 16,0-1-1,36 18 17,-18 18-17,35-1 1,18-17-1,-35 0 1,35 0 0,35-35-1,-35 0 1,-35-1 0,-36 19-1,0-1-15,-35 18 16,-52 35-1,16 36 1,36 17 0,36-35-1,34 18 1,72-19 0,34-52-1,-35-17 1,-52-1-1,34-35 1,-35 18-16,1-36 16,-19-17-1,-17 18 1,18 70 15,-18 17-31,35 1 16,36 17-1,17-35 1,-17 0 0,-18-17-1,-36-19 1,-17-17 0,0 36-1,0-1 1,-35 71-1,17 35 17,1-17-17,17-18-15,-18 35 16,18-53-16,-18 71 16,1 0-1</inkml:trace>
  <inkml:trace contextRef="#ctx0" brushRef="#br0" timeOffset="11811.98">11571 7126 0,'-18'0'0,"36"0"0,-53 0 0,17 0 16,-35 0-1,36 0-15,-19 0 16,19 0-1,87 0 1,89 0 0,35 0-1,-88-18-15,141 18 16,211 0 0,19 18-1,-125-18 16,-193 18-15,-141-18 0,-71 0-1,-18 0 1,36 0-16</inkml:trace>
  <inkml:trace contextRef="#ctx0" brushRef="#br0" timeOffset="12663.29">14323 7108 0,'-35'-17'0,"70"34"0,-88-34 0,18-1 16,-1 1-16,1 17 16,17-18-16,-17 0 15,35 1 1,0-1 0,35-17-1,71-1 1,18 54-1,17 17 1,-71 36 0,-34 52-1,-54 1 1,-35-18 0,18-53-1,-18-36 16,35-34-15,-17-54 0,35 0-1,0 19-15,35-19 16,18-17 0,53 53-1,17 52 1,-34 18-1,-1 54 1,-53 34 0,-35-35-1,-35-35 1,17-35-16,-17 0 16,0-36-1,-1-53 16,36-35-15,18 18 0,35-18-1,17 54 1,36 52 0,-35 52-1,-36-34-15,18 53 16,-18 70-1,-52-35 1,-71-18 0,70-71-1</inkml:trace>
  <inkml:trace contextRef="#ctx0" brushRef="#br0" timeOffset="13364.27">15452 7355 0,'0'0'0,"-18"-17"0,0-1 16,-17-35-1,17 36 1,18-1 0,-17 18-16,-1 18 15,1-1 1,17 18-1,35 18 1,0-35 0,71-18-1,35-35 1,-53-18 0,-52 0-1,-36 18 1,-18-1-1,-70 1 1,-18 35 0,0 53-1,53 0 1,35 35 0,54 18-1,52-18 1,0-53-1,-35-17-15,71-18 16,87-53 0,-34-70-1,-54-36 1,-88 53 0,-35 0 15,-17 53-16,-19 53 1,-17 71 0,36-1-1,17 89 1,0 18 0,35-36-1,-17-71 1,-1-17-1</inkml:trace>
  <inkml:trace contextRef="#ctx0" brushRef="#br0" timeOffset="13547.4">16069 7479 0,'-18'-35'0,"36"70"0,-106-123 16,35 52 15,35 19-16,18-1-15,18 18 16,35 0 0,88 0-1,-18 0-15</inkml:trace>
  <inkml:trace contextRef="#ctx0" brushRef="#br0" timeOffset="14365.33">16581 7285 0,'0'0'0,"-18"0"0,0 0 16,1-18-16,17 1 15,-18-1 1,0 53 31,18-17-32,18 17 1,35 0 0,53-35-1,-18 0 1,-53-17-16,36-36 16,-18-18-1,-53-35 1,-18 54-1,-17 34 1,17 18-16,-35 0 16,-17 53-1,17 35 1,35 35 15,18-34-15,18-54-16,35 36 15,35-1 1,-18-70 0,-34 0-16,17-18 15,35-87 1,-53-37 0,-17-16-1,-18 34 1,-18 89-1,18-18 1,35 53 0,36 18-1,17-1 17,-53 19-32,36-1 15,-18 71 1,-88 0-1,-71 35 1,18-71 0,-36 36-1,71-53 1,53-18 0,35-17-1,1-18-15,52 0 16,18-18-1</inkml:trace>
  <inkml:trace contextRef="#ctx0" brushRef="#br0" timeOffset="19403.97">8431 8484 0,'18'-17'15,"-18"-1"1,0 0 0,0 1-16,0-1 15,-18 0 1,1 1-16,-19-1 15,-16 1 1,-37 17 0,19 17-1,35 18 1,35-17 0,0 0-16,17 17 15,18 36 1,54-1-1,-1 18 1,-53-17 0,0-1-1,-35-17 1,-70-17 0,17-36-1,18 0 1,-54-36-16,-16 1 31,34-18-15</inkml:trace>
  <inkml:trace contextRef="#ctx0" brushRef="#br0" timeOffset="19837.72">8590 8608 0,'0'-18'16,"0"36"-16,-18-54 0,18 19 15,-17 17 1,17 17 0,17 1-1,19 35 1,17-18 15,-36-17-31,36 17 16,-17-35-16,16 0 15,1-17 1,-35-36 0,-36-18-1,1 18 1,-19 18-1,19 53 1,17 87 0,-18 1-1,18-53-15,-35 53 16,0 35 0,17-88-1</inkml:trace>
  <inkml:trace contextRef="#ctx0" brushRef="#br0" timeOffset="20287.77">9172 8714 0,'18'-18'16,"-36"36"-16,54-54 0,-36 19 15,0-19-15,0 1 16,0 0 0,0 17-16,-36 18 31,-17 18-15,18-1-1,17 1-15,-17 17 31,0 18-15,70 0 0,18 0-1,0-18 1,35 1 0,-53-1-1,-70 18 1,-35-18-1,-1-17 1,-17-18 0,53-18-1</inkml:trace>
  <inkml:trace contextRef="#ctx0" brushRef="#br0" timeOffset="20538.38">9525 8449 0,'0'-18'0,"0"36"0,0-53 15,0 17-15,0-17 16,0 52 0,0 19-1,18 34 1,-18-17-16,17 53 15,-17 53 1,18-18 0,0-88-1</inkml:trace>
  <inkml:trace contextRef="#ctx0" brushRef="#br0" timeOffset="20721.93">9366 8731 0,'-17'-17'16,"34"34"-16,-52-34 0,35-1 0,18 0 15,35 1 1,17-1 0,-35 18-16,71 0 15,-71 0-15</inkml:trace>
  <inkml:trace contextRef="#ctx0" brushRef="#br0" timeOffset="21356.23">9807 8678 0,'-17'0'0,"34"0"0,-52 0 16,17 0-16,1-17 0,-1 17 31,18 17-15,0 1-1,0 0 1,0-1-16,0 1 16,18 17-1,17-17 1,35-36-1,-17-17 1,-35 17-16,17-17 16,-35-36 15,0 54-31,-35-1 0,0-17 16,17 35 15,-17 0-16,17 17 1,36-17 15,-18 18-15,17-18 0,1 18-1,-18-1 1,0 1 46,0 0-15,-18-18-47</inkml:trace>
  <inkml:trace contextRef="#ctx0" brushRef="#br0" timeOffset="21890.87">9842 8731 0,'0'-17'15,"0"-1"16,0 36 1,-17-18-32,17 17 0,-18 1 15,1 52 1,17 19 0,17-54 15,1-17-31,17 34 15,53-16 1,-70-36-16</inkml:trace>
  <inkml:trace contextRef="#ctx0" brushRef="#br0" timeOffset="22590.91">10160 8802 0,'0'0'0,"-18"-18"15,18 1-15,-35-19 16,35 1 0,18 17-1,17 18 1,0 18 15,-17-18-31,35 35 16,-18 18-1,-35 35 1,-35 1 0,17-54-1,-17 0 1,17-35 0,18-18-1,-35-17 1,35-35-1,18-19 1,35 1 0,17 53-1,-35 35 17,-17 0-32,17 35 15,18 53 1,-35 1-1,-18-36 1,-18-18 0,1-35-1,-19-18 1,1-35 0,35 0-1,0-35 1,53 18-1,18 34 1,-1 54 0,-35 35-1,-17-18 1,-18 36 0,-18 52-1,-17-70-15</inkml:trace>
  <inkml:trace contextRef="#ctx0" brushRef="#br0" timeOffset="22924.37">11218 8767 0,'0'-18'0,"0"36"0,-17-54 0,-1 19 15,18-1-15,-18-17 16,1 35-16,17-18 16,0 0-1,-18 18 17,-35 18-17,18 0 1,-18 52-1,18 18 1,17-17 0,36-18-1,-1-35-15,19 17 16</inkml:trace>
  <inkml:trace contextRef="#ctx0" brushRef="#br0" timeOffset="23808.54">11553 8767 0,'0'0'0,"0"-18"0,0 0 0,-17-17 15,17 17-15,-35 1 32,17 17-32,-17 35 15,-36 53 1,1 18-1,17-35 1,53-36 0,-18-35-1,53-18 1,36-35 0,-1-35-1,-34 53 1,-1 0-1,-35 70 1,-18 18 0,18 0 15,0-36-31,18 19 16,35-36-1,35-18 1,18-35-1,-53-35 1,-36 53-16,19-89 16,-1-35-1,-17 53 1,-36 71 0,0 35-16,-17 35 15,-18 71 1,0 35-1,53 1 1,18-54 0,0-53-1,-1 18-15,54 0 32,-1-53-17,1-35 1,-36-1-16,36-52 15,-1-88 1,-35-18 0,-17 53-1,-36 105 1,1 54 0,-36 35-1,18 70 1,17-35-1,18-35-15,0 53 16,18 35 0,17-35 15,-17-53-31</inkml:trace>
  <inkml:trace contextRef="#ctx0" brushRef="#br0" timeOffset="24142.03">12347 8784 0,'0'0'0,"18"-35"16,-18 17-16,0-35 15,0 0 1,0 18 0,-18 35-1,18 18 1,0-1-16,-17 19 15,-1 34 1,0 1 0,18-36-1,-17 36 1,17-1 15,17-35-15,-17 1-1,-17-36-15,-19 17 16,-69 1 0</inkml:trace>
  <inkml:trace contextRef="#ctx0" brushRef="#br0" timeOffset="24976.24">9066 9525 0,'-17'0'16,"17"-18"-16,-18 18 16,18-17-1,-18 17 1,1 17 0,-1 1-1,1 17 1,34 1-1,1-36 1,35 0-16,35-18 31,18-17-15,-53-36 0,-36 36-1,-70-36 1,-52 54-1,-19 52 1,54 0 0,-19 53-1,72 18 1,52 0 0,53 0-1,-53-89 1</inkml:trace>
  <inkml:trace contextRef="#ctx0" brushRef="#br0" timeOffset="25228.14">9349 9525 0,'0'-18'0,"0"36"0,0-71 15,-18 35-15,18 1 16,0-1-1,0 36 1,53 17 0,0 36-1,35-1 1,-35-17 0,-35-18-16,17 1 15,-18-36 1</inkml:trace>
  <inkml:trace contextRef="#ctx0" brushRef="#br0" timeOffset="25413.49">9648 9507 0,'0'-17'16,"0"34"-16,0-87 16,-35 52-1,35 36 1,-17-18-16,-19 35 15,-17 71 1,-17 17 0,35-17-1</inkml:trace>
  <inkml:trace contextRef="#ctx0" brushRef="#br0" timeOffset="25744.43">9966 9507 0,'18'-17'0,"-36"34"0,53-52 16,-35 17-1,-17-17 1,-36 18-1,17-1 1,1 18 0,17 0-16,-17 35 15,-35 18 1,-1 53 0,53 0-1,54 0 1,17-54-1</inkml:trace>
  <inkml:trace contextRef="#ctx0" brushRef="#br0" timeOffset="26227.88">10231 9490 0,'0'0'0,"-18"-18"0,0 18 16,18-18-16,-17 18 16,-1 36 15,0-1-15,18 0-16,0 1 15,0-19 1,0 18-16,71-35 15,17-17 17,-35-1-17,-35-17-15,17 0 16,-35-18 0,-53 0-1,-53 35 1,36 36-1,34-1-15,-34 19 16,-1 52 0,36 35-1,35 1 1,35-71 0,53 17-1,-52-52 1</inkml:trace>
  <inkml:trace contextRef="#ctx0" brushRef="#br0" timeOffset="27045.98">10566 9543 0,'0'-18'0,"0"36"0,0-54 15,-18 36-15,18-17 16,18 17-1,-1 0 1,1 0 0,0 0-1,-18 17 1,0 1 0,0 0-1,0-1 1,0 1-1,0 17 17,0 18-17,-18 18 1,0-18 0,1-18-16,17 35 15,0 36 1,0-18-1,0-17 1,17-53 0,-17-54 15,-17-69-15,17 34-1,-18 18-15,18-35 16,-18-18 15,18 53-15,36 0-1,-36 18 1,17 17-16,1-17 16,0-18-1,-1 18 1,1 0-1,0-1 1,17 19 0,18 17-1,0 17 1,-18 19 0,-17-1-16,-1 18 15,-52 35 16,-36 18-15,18-71 0,18-17-16,0 17 15,0-35-15</inkml:trace>
  <inkml:trace contextRef="#ctx0" brushRef="#br0" timeOffset="27598.83">11024 9331 0,'0'-18'0,"0"36"0,0-53 0,0 17 16,0 0-1,0 1-15,18 34 16,0 19 15,-18-19-31,17 54 16,-17 70-1,-17 18 1,-1-36 0,18-52-1,0-89 16,-18-35-15,1-17 0,-1 34-16,0-52 15,18-18 1,36 53 0,34 36-1,-17 34 16,71 36-15,-36 53 0,-53 0-1,-53 0 1,-34-53 0,-19 0-1,18-53 1</inkml:trace>
  <inkml:trace contextRef="#ctx0" brushRef="#br0" timeOffset="27762.93">11342 9454 0,'0'-17'16,"0"34"-16,0-52 0,0 18 15,0-1 1,17 18-16,19 18 31,-1-1-31</inkml:trace>
  <inkml:trace contextRef="#ctx0" brushRef="#br0" timeOffset="28130.05">11589 9613 0,'0'-17'16,"0"34"-16,17-52 0,-17 17 16,18 1-16,-18-1 15,-18 0 1,1 18-16,-1 18 16,-52 53 15,-1 52-16,53-52 1,18-36-16,0 18 16,89 0-1,34-71 1,-35-35 0,-70-53-1,-36 36 1,-35-1-1,18 71-15</inkml:trace>
  <inkml:trace contextRef="#ctx0" brushRef="#br0" timeOffset="28964.64">11712 9666 0,'18'-18'16,"-36"36"-16,36-53 0,0 17 15,-1-17 1,1 0 0,17 17-1,-17 18 1,17 35 0,-35-17-16,18 52 15,-18 36 1,0-18-1,-18-35 1,18-35 0,0-36-1,18-52 1,-1-54 15,36 19-15,-35 52-1,-1 35 1,1 71 0,-36 35-1,18 0 1,0-52-16,0 34 16,18 1-1,35-36 1,18-35-1,-19-35 1,37-89 0,-19-52-1,-52-1 1,-36 89 0,1 53-1,-19 17 1,-34 36-1,17 53 1,53 17 0,17-18-1,36 36 1,-35-71-16,17 18 16,36 35-1,-54-52 1,1-19-16,-18 1 15,-53 17 1,-35-17 0,0-18-1,35-18 1,0-35 15,35 18-31</inkml:trace>
  <inkml:trace contextRef="#ctx0" brushRef="#br0" timeOffset="29133.65">12594 9825 0,'0'0'0,"0"17"15,-53-34 16,36 17-31,-1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36:45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7761 5715 0,'0'-18'16,"0"36"-16,18-71 0,-18 18 15,-18 0 1,18 17-1,-18 18 1,18 53 0,0 0-1,0 0-15,-17 88 16,17 141 0,-18 71-1,1-89 1,17-140-16,17 123 15,1 70 1,17-105 0,0-124-1,-17-88 1</inkml:trace>
  <inkml:trace contextRef="#ctx0" brushRef="#br0" timeOffset="854.55">7761 5486 0,'-35'0'0,"70"0"0,-88-18 0,36 18 16,-1 0-16,18-18 16,70 18-1,36 0 1,-53 0-1,88 0 1,177-35 0,70 0-1,53 0 1,-35-1 0,-212 19-1,-124-1-15,36 18 16,-18 0-1,-70 35 1,-1 1 0,-17-19-16,36 36 15,-36 71 1,0 52 0,-36 106 15,19-52-16,-1 158 1,53 17 0,54 1-1,-36-159 1,-36-124-16,1 71 16,-36 0-1,-17-70 1,-18-89-1,-18-52 1,-87-72 0,-107-16-1,-141 16 1,89 54 0,158 17-1,-141 1 1,-17-1-1,140 18 1,125 0 0</inkml:trace>
  <inkml:trace contextRef="#ctx0" brushRef="#br0" timeOffset="1250.93">8502 6385 0,'0'0'0,"0"-17"15,0-1 1,0 36 15,0-1-31,0 19 16,0 69-1,0 1 1,0-53 0,0-18-16,0 1 15,-18-1 1</inkml:trace>
  <inkml:trace contextRef="#ctx0" brushRef="#br0" timeOffset="1551.92">8484 6509 0,'0'-36'0,"0"72"0,0-89 16,-17-18-1,17 36 1,17 17-16,19-17 16,52 17-1,53 36 1,0 53-1,-35 34 1,-71-16 0,-88 52-1,-53-53 1,-35-35 15,35-35-15,18-18-16</inkml:trace>
  <inkml:trace contextRef="#ctx0" brushRef="#br0" timeOffset="1802.25">9208 6332 0,'17'-17'16,"-34"34"-16,52-52 0,-18 35 0,-17-18 15,18 18-15,0-17 16,17 34 0,-17 72-1,-18 52 1,-18-35 0,18 35 15,0-106-31</inkml:trace>
  <inkml:trace contextRef="#ctx0" brushRef="#br0" timeOffset="2903.69">12682 8714 0,'0'-18'0,"0"36"0,0-54 16,-17 36 0,-1 0-16,-17-17 15,-71 52 17,-18 18-17,1 35 1,70-17-1,18-36-15,17 53 16,18 53 0,71-35-1,70-18 1,-53-52 0,-17-36-16,-18 0 15</inkml:trace>
  <inkml:trace contextRef="#ctx0" brushRef="#br0" timeOffset="3820.65">13088 9013 0,'18'-35'0,"-36"70"0,53-105 15,-35 17-15,0 0 32,-53 35-17,36 36 1,-54 35-1,1 35 1,17 0 0,35-35-1,71 0 1,18-70 0,17-19-1,-18-52 1,-34 35-1,-19 0 1,-34 71 0,-1 70-1,0 0 17,36-35-17,35-17 1,35-36-1,53-53 1,-53 0 0,-52 0-16,34-71 15,1-70 1,-54 18 0,-52 105-1,17 54-15,-17 17 16,0 70-1,0 54 1,35 17 0,0-35 15,0-71-31,17 53 16,19 0-1,52-52 1,18-72-1,-36-17 1,54-105 0,-36-54-1,-71 18 1,-17 106 0,-17 70-16,-18 18 15,-18 53 1,-18 53-1,36 53 1,17-71 0,18-35-1,18 35 1,17 18 0,36-36-1,-54-34 1,1-36-16</inkml:trace>
  <inkml:trace contextRef="#ctx0" brushRef="#br0" timeOffset="5322.07">18433 5750 0,'0'0'0,"0"-17"15,0-19 1,0 19-1,-36 17 1,19 0 0,-1 0-1,18 17 1,0 19 0,0 69-1,0 19 1,0-36-16,0 89 15,0 158 17,0 17-17,-18 36 1,-17-35 0,18-159-1,-1-17 1,18-107-1,18-52 1</inkml:trace>
  <inkml:trace contextRef="#ctx0" brushRef="#br0" timeOffset="6340.62">18468 5803 0,'-18'-17'0,"36"34"0,-53-52 0,35 0 16,-18 35-16,18-36 16,-18 19-1,54 17 1,69-18 0,19 0-1,141 1 1,70-18-1,35-1 17,-105 19-17,-124-1-15,123 0 16,72-35 0,-125 36-1,-123-18 1,-70 35-1,-18 17 17,0 1-17,0 17 1,-18-17-16,1 52 16,-1 54-1,-35 70 1,36 70-1,-1-52 17,18 141-17,18 52 1,34 1 0,1-159-1,-17-141-15,17 88 16,17 35-1,-52-141-15,-1 36 16,1 52 0,-18-87-1,-53-1 1,-53-53 0,-70-53-1,0 1 1,70-1-1,-159-35-15,-176 0 32,-35 36-17,17-1 1,177 18 0,-88 18-1,87-18 1,89-36-1,159 1 1,35 17-16,18 1 0</inkml:trace>
  <inkml:trace contextRef="#ctx0" brushRef="#br0" timeOffset="6874.09">19332 6791 0,'-17'0'16,"-1"0"-1,18 18 1,0 35 0,18 17-1,-18-17-15,0 53 16,0 88-1,0-35 1,0-71 0,0-71-1</inkml:trace>
  <inkml:trace contextRef="#ctx0" brushRef="#br0" timeOffset="7190.92">19173 6967 0,'0'0'16,"0"-17"-16,0-1 15,18-17 1,17 17 0,71 1-1,18-1 1,-1 36-1,-35 52 1,-70 1 0,-53 70-1,-71 17 1,-18-34 0,54-71-1,35-35 1,-1-18-16,-17-36 15</inkml:trace>
  <inkml:trace contextRef="#ctx0" brushRef="#br0" timeOffset="7758.32">19897 6826 0,'17'-17'0,"-34"34"0,52-52 15,-17 17-15,-1 1 32,1 17-17,-1 17 1,-17 1-1,-35-18 1,-18 35 0,36-35-16,-54 18 15,53-18-15,-34 0 16,16-18 0,36 1-16,0-19 15,53-34 1,0 35-1,53-1 1,0 54 0,-36 52-1,-87 19 1,-1-36-16,-70 35 16,-36 35-1,36-35 16,71-52-15,52-19 0,35-34-1,89-1 1,-71 18-16</inkml:trace>
  <inkml:trace contextRef="#ctx0" brushRef="#br0" timeOffset="9110.12">9648 8343 0,'-17'0'15,"34"0"-15,-52-17 16,35 34 15,18-17-31,-1 35 16,-17-17 0,36 35-1,-1-18-15,18 18 16,-18-18-16,53 18 15,89 36 1,70-36 0,-88-18-1,-89-18-15,71 1 16,18 0 0,-71-1-1,-17-17 1,34 0-1,-34 0 1,-18-17 0,-53-1-1</inkml:trace>
  <inkml:trace contextRef="#ctx0" brushRef="#br0" timeOffset="9476.92">11077 8520 0,'-17'0'0,"34"0"0,-34-18 0,-1 18 15,18-18-15,-18 18 16,18-17-1,0 34 1,36 19 0,-19-19-16,54 18 15,52 54 1,54 17 15,-19-1-15,-105-52-1,-70 18 1,-89-36 0,18 0-16</inkml:trace>
  <inkml:trace contextRef="#ctx0" brushRef="#br0" timeOffset="10402.42">14288 8767 0,'0'0'0,"-18"0"0,18-18 31,18 18 0,17 0-31,18 0 16,88 0 0,-35 0-1,-36 0-15,54-18 16,70 1-1,35-19 1,36 1 0,-107 0-1,-69 17 1,87-35-16,88 0 31,1-17-15,-36 17-1,-105 18 1,17-18 0,-18 0-1,-17-18 1,-53 54 0,-35-1-16,17 0 15,0 1 1,-17-1-1,-18 0 1,-18 36 47,1-18-48</inkml:trace>
  <inkml:trace contextRef="#ctx0" brushRef="#br0" timeOffset="10845.98">16828 7938 0,'-18'0'0,"36"0"0,-36-18 16,36 36 31,-1-18-31,1 17-16,-1-17 15,19 18 1,70 17-1,52 0 1,-52-35 0,-71 18-16,54-18 15,-19 18 1,-70-1 0,-18 19-1,-34 16 1,16-16-16,-34 17 15,-71 70 1,35-52 0</inkml:trace>
  <inkml:trace contextRef="#ctx0" brushRef="#br0" timeOffset="15654.05">14111 9966 0,'0'18'16,"-18"-18"47,1-18-48,-1 18 1,1-18-16,-1 18 15,0-35-15,1 17 16,-19-17 0,1-35-1,17-19 1,18 54 0,0 0-16,0 0 15,36-18 1,17 35-1,17 18 1,-35 0 0,-17 18-16,17 35 15,-35 52 1,-70 36 0,-1-17 15,36-53-16,0-19 1,35-16 0,17-19 15,1-17-31,17 0 16,36 0-16</inkml:trace>
  <inkml:trace contextRef="#ctx0" brushRef="#br0" timeOffset="16551.58">14340 9790 0,'0'-18'0,"0"36"0,-17-36 15,-1 18 1,1 18 0,-1-18-16,-17 17 15,-1 18 1,36 1 0,53-1-1,0-17 1,-18-18-16,36 0 15,35-18 1,-36-17 0,-34-18-1,-36 18 1,-18 17 0,-17-17-16,-18-18 31,-18 53-16,1 17 1,34 36 0,1 18-1,18 35 1,17-18 0,35-53-1,-18-17-15,36 17 16,71-53-1,35-34 1,-18-37 0,-88 1-1,-36-53 1,-17 35 0,-35 53 15,-18 36-16,35 34 1,-35 19 0,18 16-1,18 1 1,17 0 0,52 18-1,19-18 1,35 17-1,-53-17 1,-36-35-16,1 17 16,-53 18-1,-36-18 1,1-35 15,17 0-15,0-53-16</inkml:trace>
  <inkml:trace contextRef="#ctx0" brushRef="#br0" timeOffset="16953.5">14940 9719 0,'0'-18'0,"18"1"0,17-19 31,-17 54-15,-18 17 0,0 36-1,17 17 16,1-17-15,0-54-16,-1 19 16,36 17-1,18-53 1,-18-53 0,-18-18-1,-35-35 1,-18 53-1,-17 18 1</inkml:trace>
  <inkml:trace contextRef="#ctx0" brushRef="#br0" timeOffset="17769.72">15346 9807 0,'0'-17'0,"0"34"0,0-52 0,0 17 16,0 1-16,0-19 15,0 19 1,0-1-1,35 36 1,-17 35 0,17 52-1,-17 1 1,-18-17 15,0-54-15,0-18-1,-36-34 1,19-36 0,-1-53-1,18 18 1,0 35-16,0-18 16,35-17-1,1 71 1,17 34-1,0 18 1,17 54 0,-17-1-1,-53 0 1,-35-35 15,17-35-31,-17 17 16,-18-17-1,18-36 1,17-35 0,18-18-1,0-52 1,35 35 0,18 52-1,-18 54 1,-17 0-16,35 35 15,0 35 1,-18 35 0,-35-34-1,0-37 1,-35-16 0</inkml:trace>
  <inkml:trace contextRef="#ctx0" brushRef="#br0" timeOffset="18369.9">15910 9772 0,'-17'0'15,"34"0"-15,-52-18 16,35 36 0,-18 0-1,1 17 1,-1 18 15,18-36-15,18 1-16,-1 0 15,1-1-15,35-17 16,35-17 0,-17-36-1,-18-18 1,-53 1 0,0 52-16,-18-35 15,-17-17 1,-36 52-1,1 36 1,17-1 0,-18 54-1,36 17 17,17 18-17,53-36 1,18 19-1,36-37 1,16-34 0,-34-18-1,-53-18-15,17 18 0</inkml:trace>
  <inkml:trace contextRef="#ctx0" brushRef="#br0" timeOffset="18987.41">14393 10619 0,'0'-18'0,"0"36"0,0-54 16,0 19-16,0-1 16,18 18-1,-18 18 1,0 17 0,0 0-16,-18 36 15,1 52 1,17 1-1,17-54 1,1-52 0,0-18-1,-1 0-15</inkml:trace>
  <inkml:trace contextRef="#ctx0" brushRef="#br0" timeOffset="19322.14">14746 10654 0,'0'0'0,"18"-53"15,-1-18 1,-17 54 0,-17 17-1,-19 17 1,19 1-16,-54 17 16,-35 36-1,18 17 1,35-35-1,36-35 1,52-1 15,36-17-15,17 0 0,-18 36-1,-34-19-15,-1 18 16,18 36-1,-36-53-15</inkml:trace>
  <inkml:trace contextRef="#ctx0" brushRef="#br0" timeOffset="20171.82">14870 10742 0,'-18'0'0,"36"0"0,-54-18 15,19 1-15,-1-1 16,18 36 31,18-1-31,-1 1-1,1 0 1,35-18-1,-18-18 1,-17 0-16,17 1 16,18-36-1,-53 0 1,-53 35 0,0 18-1,18 0-15,-36 18 16,18 17-1,18 18 1,53 18 0,17-18 15,53 17-15,0-35-1,1-35 1,-36-35-1,-36 0-15,18-36 16,-35-34 0,-17-1-1,-1 53 1,1 53 15,17 17-31,17 19 16,18 17-1,18-36 1,-17-17 0,34 0-1,18-17 1,-52-36 0,-36-18-1,-18 18 1,0 53-16,1-17 15,-19 52 1,1 53 0,35-17-1,0-18-15,0 35 16,18 53 0,-18-18-1,-18-87 1</inkml:trace>
  <inkml:trace contextRef="#ctx0" brushRef="#br0" timeOffset="21653.01">19614 7673 0</inkml:trace>
  <inkml:trace contextRef="#ctx0" brushRef="#br0" timeOffset="21687.6">19614 7673 0</inkml:trace>
  <inkml:trace contextRef="#ctx0" brushRef="#br0" timeOffset="21773.1">19614 7673 0,'0'18'47,"18"-18"-31</inkml:trace>
  <inkml:trace contextRef="#ctx0" brushRef="#br0" timeOffset="30365.29">18221 8855 0,'0'0'0,"0"-18"16,18 18-16,-18-18 16,0 1-16,17 17 15,-17-18-15,18 18 16,0-17 0,-18-1-1,0 36 32,-18-18-31,18 17-1,-18-17 1,1 18 0,17-1-16,-36 1 15,-17 35 1,-17 18-1,-18-1 1,17-17 0,-35 18-1,0-18 1,-17 17 0,52-17-1,18-35 1,-35 17-16,-35 0 31,-1 0-15,36 1-1,35-36 1,0 17 0,18 1-1,0 0 1,0-1-1,17 1-15,-17 0 16,-18-1 0,17-17-1,19 0 63</inkml:trace>
  <inkml:trace contextRef="#ctx0" brushRef="#br0" timeOffset="30935.77">16951 9278 0,'0'-18'16,"0"1"0,0-1-1,18 18 1,-36 0 15,18 18-15,-35 17-1,-1 0 1,19 1-16,-54 34 16,36-17-1,-36 0 1,54 0 0,-19-18 15,36 0-16,-17-17 1,17 0 15,17-18-31,1 17 16,0-17-16,17 36 16,36-1-1,-1 0 1,-17-17-1</inkml:trace>
  <inkml:trace contextRef="#ctx0" brushRef="#br0" timeOffset="32318.81">17268 10495 0,'-17'0'0,"34"0"0,-52 0 0,18 0 16,-1-17-16,18-1 16,-18-35-1,1-18 1,-1 18 15,-35-52-15,35 16-1,1 37 1,34 16 0,36 19-1,18 17 1,-18 35 0,-18 35-1,-53 1 1,-17-18-1,-18 17 1,0 1 0,36-53-1,-1-1-15,18 1 16,18-18 15,17 0-15,71 0-1,0-18-15</inkml:trace>
  <inkml:trace contextRef="#ctx0" brushRef="#br0" timeOffset="32821.15">17498 10160 0,'-18'0'0,"36"0"0,-54 0 16,36-18-16,0 36 31,0 0-15,18-18 0,-18 17-16,18-17 31,-18 18-31,35-18 15,36 0 1,34 0 0,-16-18-1,-54-17 1,-17 17-16,-18-17 16,-36-18-1,-34 36 1,-36 17-1,53 35 1,-35 35 0,35 19-1,35-1 17,36-35-17,-1-36-15,54 19 16,53-19-1,34-34 1</inkml:trace>
  <inkml:trace contextRef="#ctx0" brushRef="#br0" timeOffset="33103.28">17939 9913 0,'0'0'16,"0"-35"-16,-18 17 0,18 0 15,0 1-15,35-1 32,1 36-17,-19 17 1,1-17 0,-18 35-1,0 70 1,-35 18-1,17-17 1,18-71 0,0-18-16</inkml:trace>
  <inkml:trace contextRef="#ctx0" brushRef="#br0" timeOffset="33288.64">17903 10178 0,'-17'-18'16,"34"36"-16,-52-36 0,18 0 0,-1 18 16,36-17-1,-1 17 1,54 0 0,52-18-1,18 0 1</inkml:trace>
  <inkml:trace contextRef="#ctx0" brushRef="#br0" timeOffset="33854.25">18168 10019 0,'0'0'0,"0"-18"0,0 1 16,0-1 0,0 0-1,18 18 1,-18 18 0,0 35-1,0 17 1,17 1-1,36 0 1,0-1 0,35-35 15,-17-35-15,-18-35-1,-18-71 1,-35 0-1,-53 18 1,18 53 0,17 35-16,-35 18 15</inkml:trace>
  <inkml:trace contextRef="#ctx0" brushRef="#br0" timeOffset="34304.05">18732 10301 0,'0'-18'0,"0"36"0,-17-53 16,-1 17-16,1 1 15,-36-36 1,17 17-1,19 19-15,-19-36 16,36-35 0,53-18-1,53 35 1,0 54 0,-18 34-1,-17 54 1,-54 17-1,-87 35 1,17-70 0,35-17-1,-17 17 1,17-1 0,36-16-1,53-19 1,-36-17-16</inkml:trace>
  <inkml:trace contextRef="#ctx0" brushRef="#br0" timeOffset="34988.15">18944 9966 0,'0'0'0,"0"-18"16,18 1-16,-18-1 15,0 0 17,0 1-17,17-1 1,19-17-1,34 17 1,-17 18 0,-35 0-16,17 35 15,0 36 1,-17 35 0,-36 17-1,-17-34 1,17-54-1,1 0 1,-1-70 15,18 17-15,-17-35 0,17-70-1,0-18 1,17 17-1,36 54 1,-18 52 0,36 36-1,17 52 1,-35 54 0,-53-18-1,-18-54-15,1 72 16,-36 17-1,0-35 1,0-53 15,35-53-31</inkml:trace>
  <inkml:trace contextRef="#ctx0" brushRef="#br0" timeOffset="39962.43">13317 10495 0,'-35'0'31,"17"0"-15,1 0-16,-1 18 31,1-1-15,-54 1-1,0 0 1,-34-1 0,34-17-1,18 0-15,-35 0 16,-36-35-1,1 0 1,-36-18 0,36 18-1,-89-1 1,-17-17 0,-18 0 15,0-17-16,18-36 1,87 36 0,-16-36-1,70 0 1,35 35 0,17-17-1,-17 0 1,-17 0-1,-36-18 1,18 53 0,-71-53-1,0 18 1,53 17 0,54 54 15,34-1-31,-17 0 15,-1 1 1,1-18 0,0 17-1,17-17 1,1-1 0,-19 1-1,1-18 1,17 18-1,18 17-15,-35-17 16,0-18 0,0 0-1,-1 0 1,19 36 0,-1-19 15,-17 1-16,17 0 1,-17-1 0,17 36-16,-17-35 15,0 18 1,-1-1 0,19 18-1,-1-18 1,-17 1-1,-1 17 1,19-18 0,-1 18-1,36 18 32,-1-1-16,-17 1-15,18 0 0,0 17-1,-18 35 1,17 19 0,-17-54-16,0 53 15,-17 0 1,17-52-16,0-1 15,0 0 1,0-17 0,0-36-1,0-17 1,0-53 15,0-36-15,-18 36-1,0 0 1,18 35 0,0 35-1,0 1 1,18 17 0,35 0-1,0-18 1,0 18-1,-18 18 1,18-1 0,18 18-1,-1-35 1,1 18 15,-18-36-15,0 18-1,-36-17 1,-34 17 31,-1 0-31,0 0-1,1 0 16,-1 0-31,0 0 16,-35 17 0,1 1-1,16 0-15,-17 17 16,-52 0 15,52-17-15,17-18-1,19 0 1,17 18 15,-18-18-15,18 17 0,0 1 62,18-18-63,-18 17-15,0 1 32,0 0-17,17-18 48</inkml:trace>
  <inkml:trace contextRef="#ctx0" brushRef="#br0" timeOffset="89718.23">17657 11218 0,'17'0'0,"-34"-17"47,-1-1-32,0 18-15,-17-18 16,0-17 0,17 35-16,-35-18 15,-17 18 1,-36 0 15,-18 36-15,54-1-1,-18 53 1,52 0 0,54 1-1,17-36 1,-17-18-16,35 0 15,53 0 1,17-35 0</inkml:trace>
  <inkml:trace contextRef="#ctx0" brushRef="#br0" timeOffset="90749.4">17868 11412 0,'18'-17'15,"-36"34"-15,53-52 0,-17 35 16,0-18 0,-1-17-1,-17 18 1,0-1 0,-35 18-1,17 0-15,-52 35 16,-36 36-1,36 17 1,34-35 0,36-36-1,53 1 1,18-36 0,17-52-1,-35 17 1,-18 18-1,-17-1 1,-1 19 0,-52 52-1,0 36 1,0-36 0,35 35-1,70-17 1,18-53-1,1 0 1,-37-17-16,19-36 16,35-88-1,-36-53 1,-52 17 0,-18 107-1,-18 34 1,-35 72 15,1 70-15,16-1-1,19-52-15,-19 36 16,19 52 0,34-36-1,36-34 1,-17-71-1,-19 0-15,54-18 16,35-70 0,-71 53-16,53-71 15,-17-53 1,-36 71 0,-18 18-1,-17 34 1,0 54 31,-17 0-32,-1 17-15,-17 18 16,-18 70 0,0 1-1,35-36 1,36 18-1,35-36 1,18-17 0,-36-53-1,-18 0-15,1-17 16</inkml:trace>
  <inkml:trace contextRef="#ctx0" brushRef="#br0" timeOffset="-199293.33">20567 9066 0,'0'-17'15,"0"34"63,0 1-62,0 0 0,-35 70-1,17 18 1,18-36 0,0-34-16,18 16 15,17 19 1,-17-53-1</inkml:trace>
  <inkml:trace contextRef="#ctx0" brushRef="#br0" timeOffset="-198942.76">20302 9384 0,'18'-18'15,"-36"36"-15,54-53 0,-36 17 16,17 18-16,-17 18 31,18-1-31,-18 36 16,0 0-1,0-35-15,0 35 16,18 0 0,70-18 15,35-53-15,-52-17-1,-1-71 1,-52 36-1</inkml:trace>
  <inkml:trace contextRef="#ctx0" brushRef="#br0" timeOffset="-196757.35">8237 8819 0,'-17'0'0,"34"0"0,-52-17 16,17 17-16,1-18 31,17 1-15,0-1 46,-18 18-46,36 18 31,-18-1-31,0 1-16,17-1 15,1 19-15,17 105 16,-17 18-1,0-18 17,-36-53-17,0-53-15,18 0 0</inkml:trace>
  <inkml:trace contextRef="#ctx0" brushRef="#br0" timeOffset="-196373.93">7885 9631 0,'53'-18'0,"-106"36"0,141-36 15,-35 1-15,35-19 16,-18 1 0,-52 35-16,17-53 15,-35 35-15,-17-17 16</inkml:trace>
  <inkml:trace contextRef="#ctx0" brushRef="#br0" timeOffset="-195087.56">8996 10830 0,'-18'18'16,"36"-36"-16,-36 54 0,18-19 16,-17-34 15,-1-1-31,-17-53 16,17 54-16,-53-71 15,-34-36 1,16-17 15,54 17-15,106 54-1,-1 35 1,54 52 0,-36 71-1,-88 54 1,-35-19-1,-54 53 1,54-34 0,53-54-1,17-53 1,53 0 0,36-52-1</inkml:trace>
  <inkml:trace contextRef="#ctx0" brushRef="#br0" timeOffset="-194470.37">9119 10636 0,'0'0'16,"0"18"15,0 0-31,0-1 16,0 18 0,0 1-1,0-19 1,0 1-1,36-18 1,17 18 0,35-36-1,0-35 1,-35 35 0,17-34-1,-17 16 1,-53-17-1,-17 18 1,-1 17-16,-53 1 16,19-1-1,-37 53 1,19 18 0,17 0 15,53-35-16,0 17-15,18 0 16,-1 54 0,18 34-1,1-52 1,17 17 0,35-71-1</inkml:trace>
  <inkml:trace contextRef="#ctx0" brushRef="#br0" timeOffset="-194187.73">9613 10319 0,'0'-18'16,"0"36"-16,-17-54 0,17 19 15,17 34 17,1 19-17,17 87 1,0 54 0,1-54-1,-19-52-15,1 34 16,0-52-16</inkml:trace>
  <inkml:trace contextRef="#ctx0" brushRef="#br0" timeOffset="-194020.6">9560 10760 0,'0'-18'0,"0"36"0,-17-54 16,17 19-16,0-1 15,35 1 1,0-1-16,18-17 16,71 17-1</inkml:trace>
  <inkml:trace contextRef="#ctx0" brushRef="#br0" timeOffset="-193685.01">9895 10601 0,'0'0'0,"0"18"32,18-1-32,0 1 0,-1 17 15,1-17-15,0 17 16,17 36-1,0 17 1,18-53 0,0-53-1,0-17 1,-18 18-16,0-54 16,1-52-1,-54 17 1,-52 88-1</inkml:trace>
  <inkml:trace contextRef="#ctx0" brushRef="#br0" timeOffset="-193203.75">10248 10689 0,'-35'-17'16,"70"34"-16,-88-52 0,36 17 15,17-35 1,0 36-16,53-1 16,35 0-1,0 18 1,-35 36-1,-53 70 1,-53 35 0,-18 35-1,36-88 1,35-53 0,0 18-1,71-53 1,35-35-1,35-53 1,-71 35 0,1 18-1,-71 52 1,-18 54 0,-17-18-1,35-18-15,0 18 16</inkml:trace>
  <inkml:trace contextRef="#ctx0" brushRef="#br0" timeOffset="-192234.88">20832 9225 0,'0'-17'0,"0"34"0,-18-52 16,18 17-16,0 1 16,-18 17-1,18 17 1,0 1-16</inkml:trace>
  <inkml:trace contextRef="#ctx0" brushRef="#br0" timeOffset="-192035.62">20779 10054 0,'0'18'16,"0"-36"-16,0 53 0,0-17 0,0 0 31,0-1-16,17-17 1,1 18-16,0 0 16</inkml:trace>
  <inkml:trace contextRef="#ctx0" brushRef="#br0" timeOffset="-191802.63">20779 10777 0,'17'18'0,"-34"-36"0,34 54 16,-34-36-1,17-18 17,0 36 14</inkml:trace>
  <inkml:trace contextRef="#ctx0" brushRef="#br0" timeOffset="-191651.65">20638 10954 0,'0'0'0,"0"-18"16,0 0 0</inkml:trace>
  <inkml:trace contextRef="#ctx0" brushRef="#br0" timeOffset="-189415.43">9084 11800 0,'0'-17'0,"0"34"0,-18-52 16,-17 18-1,0 17-15,-36 0 16,-70-18-1,-18 18 1,54 35 0,-19 36-1,89 52 1,70 18 0,71-17-1,0-54 1,70-34-1,-52-36 1</inkml:trace>
  <inkml:trace contextRef="#ctx0" brushRef="#br0" timeOffset="-188481.93">9349 11871 0,'0'-18'0,"0"36"0,-18-53 16,0 17-16,1 18 16,-19 0-1,19 35 1,-1-17-16,-17 53 16,35-36-16,-18 35 15,1 54 1,17-71-1,35-71 17,0-35-17,18-70 1,-18-1 0,-17 71-1,-18 89 16,-18-1-31,18 35 16,0 36 0,36-35-1,17-71 1,52-18 0,1-70-1,0-53 1,-71 35-1,-35 36 1,0-36 0,-35-18-1,-36 71 1,19 53 0,52 53-1,17 35 1,36 36-1,0-1 1,0-34 0,-18-54-16,18 0 15,71-17 1,17-71 0,-18-88-1,-70 53 1,-53-71-1,-70 53 17,-36 53-17,53 53 1,35 18-16,-17-1 16,35 89-1,18 18 1,17-36-1,-18-35-15,19 35 16,34 53 0,18-35-1,-17-71 1,-53-35-16</inkml:trace>
  <inkml:trace contextRef="#ctx0" brushRef="#br0" timeOffset="-60540.32">13705 9490 0,'0'0'16,"-17"-18"-16,-19 18 31,19 18-31,17-1 15,-18 36 1,18 0 0,0 88-1,18 53 1,-1 36 0,-17-72-1,18 72 1,17-19-1,-17-105 1</inkml:trace>
  <inkml:trace contextRef="#ctx0" brushRef="#br0" timeOffset="-55667.72">16351 9490 0,'18'53'0,"-36"-106"0,54 141 0,-36-35 16,17 35-1,1-17-15,-1 34 16,19 89 0,-19-88-1,19 53 1,17-35 0,-18-19-1,-35-52 1,17-35-16,-17 17 15,0 18 1,-35-18 0,-18 1 15,0-19-15,36 1-16,-54 17 15,-35 0 1,-35 1-1,18-19 1,70 1-16,-106 0 16,-123-1-1,-71 1 1,-70 0 0,123-18-1,-35 17 1,176-17-1,141 18 1</inkml:trace>
  <inkml:trace contextRef="#ctx0" brushRef="#br0" timeOffset="-54747.67">15205 9278 0,'123'-18'15,"-246"36"-15,370-36 0,-18 1 16,-123 17-16</inkml:trace>
  <inkml:trace contextRef="#ctx0" brushRef="#br0" timeOffset="-54711.52">16069 9225 0,'141'-17'15,"-370"34"-15,317-17 0,124-17 0</inkml:trace>
  <inkml:trace contextRef="#ctx0" brushRef="#br0" timeOffset="-54664.74">16422 9190 0,'53'0'15,"-106"0"-15,123 0 16</inkml:trace>
  <inkml:trace contextRef="#ctx0" brushRef="#br0" timeOffset="-38383.13">24412 12065 0,'-17'0'0,"-1"-18"0,89 54 31,-54-19-16,1 1-15,-1 17 0,1 18 16,0-18 0,-18 54-1,-18 69 1,18 1 0,18-53-1,-1-53 1,1-18-1,-18-53 1,0-52 0,-18-36-1,1 53-15,-1-88 16,-17-106 0,17 18-1,18 70 1,18 71-1,17 0 1,36 52 15,-54 36-31</inkml:trace>
  <inkml:trace contextRef="#ctx0" brushRef="#br0" timeOffset="-37565.23">24148 12241 0,'0'0'16,"0"-17"-16,105-89 31,-52 71-31,0-1 0,71-34 16,70-1-1,-53 54 1,-88 34 15,-53 19-15,0-1-16,-53 53 16,-18 53-1,18-17 1,71-19-1,0-69 1,52-1 0,1-53-1,-1-35 1,-34 0 0,-36-70-1,-53 17 1,-35 18-1,17 70 17,36 18-17,17 0 1,18-17 0,53-19-1,0 19 1,-18-1-16,36 18 15,70 0 1,-35 88 0,-36 36-1,-52-54 1,-36 54 0,1-54-1,-19-52 1,19-18-1,-1 0 1,0-53 0,1-88-1,52-53 1,36 35 0,-18 106-1,35 18 1,-53 53-16</inkml:trace>
  <inkml:trace contextRef="#ctx0" brushRef="#br0" timeOffset="-37079.11">25629 11677 0,'0'-35'15,"0"70"-15,0-106 0,0-17 16,18 71-1,0 69 17,17 54-17,0 35 1,0-35 0,54-18-1,-19-70 1,18-88-1,-35-19 1,-35 54-16,17-35 16,0-1-1,-17 53 1,-36 54 0,-34-1-1,34-17 1,-53 34-16,-52 19 15,35 0 17,70-36-17,18-18-15,53 36 16,70 0 0,54-35-1,-1-18 1</inkml:trace>
  <inkml:trace contextRef="#ctx0" brushRef="#br0" timeOffset="-35580.12">10777 13476 0,'0'-18'15,"0"1"1,18 17 15,-18 17-31,0 19 16,0 17 0,0-18-1,18 53-15,-1 71 16,19 35 15,-1 0-15,0-35-1,0 52 1,-35-17 0,0-53-1,0-123-15</inkml:trace>
  <inkml:trace contextRef="#ctx0" brushRef="#br0" timeOffset="-34262.12">10654 13035 0,'18'0'31,"-1"0"-31,1 0 15,35-17 1,-18 17-16,88-18 31,-17 0-31,124 18 16,34-17 0,-70 17 15,106-18-16,-35 0 1,-18-17 0,17 0-1,-123-1 1,53 1 0,-88 18-1,-71 17 1,-17 0-1,-18 17 32,0 18-31,0 1 0,0 34-1,18 54 16,17 35-15,-17-36 0,-1-70-16,1 88 15,0 53 1,-18 0 0,17 0-1,1-53 1,17 53-1,36 0 1,-18-53 0,-1-35-1,-52-53 1,0 0 0,-35-18 15,-35-17-16,-1 0 1,18-18-16,-70 17 16,-142 1-1,-70 0 1,-88 17 0,140 0-1,-105 0 1,89 18-1,87-17 1,141-36 0,36 0-16,0 0 15</inkml:trace>
  <inkml:trace contextRef="#ctx0" brushRef="#br0" timeOffset="-33776.01">11642 13935 0,'0'-18'31,"0"36"-15,0-1-16,0 1 0,0 0 16,35 70-1,-17-18 1,-1-34-16,19 52 15,16 18 1,-16-53 0</inkml:trace>
  <inkml:trace contextRef="#ctx0" brushRef="#br0" timeOffset="-33477.08">11695 13935 0,'-18'-18'0,"18"0"16,18 54-16,-36-89 0,18 18 15,0 17-15,35-17 16,36-1 0,17 36-1,35 36 1,19 52-1,-37 35 1,-87 18 0,-53-70-1,-89 17 1,18-35 0</inkml:trace>
  <inkml:trace contextRef="#ctx0" brushRef="#br0" timeOffset="-32542.7">19015 12841 0,'0'-18'0,"0"36"0,0-53 0,0 17 15,0-17 1,17 0-1,1 35 1,0 53 0,-18 70-1,0 106 1,0-35 0,0-105-16,17 105 15,54 17 1,-1-52-1,-34-106 1</inkml:trace>
  <inkml:trace contextRef="#ctx0" brushRef="#br0" timeOffset="-31725.49">18979 12594 0,'0'-17'0,"0"34"0,-17-52 0,-1 17 16,1-17-1,34 17 1,1 1-16,52-19 16,107-52-1,52 0 17,36 0-17,-89 53 1,89-1-1,-36 19 1,-53 34 0,-87-17-1,-54 18-15,35-18 16,-17 18 0,18-1-1,-36 18 1,-17-17-1,-18 53 1,0 70 0,-18 35 15,0-35-15,18-53-16,0 89 15,18 123 1,53 35-1,34-18 1,-16-105 0,16 35-1,-69-53 1,-124-106 0,-36-70-1,54-18-15,-72-18 16,-157-35-1,-54 0 1,0 18 15,159 35-15,0 18 0,106-18-16</inkml:trace>
  <inkml:trace contextRef="#ctx0" brushRef="#br0" timeOffset="-31225.03">19562 13247 0,'0'-18'16,"0"36"-16,17-53 0,-17 17 15,0 0-15,-17 36 16,17 17-1,0-17-15,0 52 16,0 54 0,17 17 15,18-35-15,-17-71-16</inkml:trace>
  <inkml:trace contextRef="#ctx0" brushRef="#br0" timeOffset="-30908.52">19509 13282 0,'0'-35'16,"0"70"-16,-18-88 0,18 18 0,0 17 15,18-17-15,17-18 16,35 0-1,19 36 1,-1 34 15,-35 54-15,-36-36-16,1 71 16,-53 53-1,-36-18 1,-35-53-1,53-53 1,36-17-16,-18-18 16</inkml:trace>
  <inkml:trace contextRef="#ctx0" brushRef="#br0" timeOffset="-30440.01">20214 13106 0,'18'-18'0,"-36"36"0,53-36 15,-17 0-15,0 1 0,35-1 32,-18 1-17,-35 34 1,-35 1-1,-71-1 1,-35 1 0,88-18-1,35-18-15,0-17 16,71 18 0,71-19-1,35 19 1,-36 70-1,-88-1 1,-70 90 15,-71-1-15,36-36 0,105-52-1,36-35 1,105-36-1</inkml:trace>
  <inkml:trace contextRef="#ctx0" brushRef="#br0" timeOffset="-29438.61">15346 15628 0,'0'0'0,"-18"0"15,1 0 1,17 35-16,0 1 15,0-1 1,17 18 0,18 70-1,1 36 1,-1 0 0,0-71-1,1 35 1,-1-70-1</inkml:trace>
  <inkml:trace contextRef="#ctx0" brushRef="#br0" timeOffset="-28672.31">15293 15522 0,'-18'-35'0,"36"70"0,-53-88 15,35 36-15,-18-1 16,0 0-1,18 1-15,36 17 16,34-18 0,107-17-1,122-18 1,37-18 0,-125 18-1,71-17 1,-87 35 15,-107 17-15,-53 18-1,36 0 1,-1 18 0,1-1-1,-36 19 1,-35-1-1,0 53 1,0 35 0,18 54-1,-1-54 1,1-52-16,17 52 16,53 71-1,0-70 16,18-18-15,-88-71 0,0 0-1,-89-17 1,-70-18 0,-18 18-1,53-1-15,-123 18 16,-159 18-1,141 0 1</inkml:trace>
  <inkml:trace contextRef="#ctx0" brushRef="#br0" timeOffset="-27469.87">12718 15011 0,'0'17'16,"0"-34"-16,17 34 0,-17 1 0,18 0 15,17 35 1,18-18 0,-35-18-16,52 36 15,107 0 1,70 0-1,35-35 1,-88 17 0,-106-35-16,106 35 15,35 1 1,-17-19 0,-18-17 15,-70 0-16,34-17 1,-69-1 0,-54 0-1,-35 1 1,-35-1 15</inkml:trace>
  <inkml:trace contextRef="#ctx0" brushRef="#br0" timeOffset="-27050.82">14975 15452 0,'18'0'0,"-36"0"0,71-18 15,-35 18-15,17-18 0,36 18 16,-36-17 0,53-1-16,89-17 31,34 0-16,19-18 1</inkml:trace>
  <inkml:trace contextRef="#ctx0" brushRef="#br0" timeOffset="-26219.65">19156 14182 0,'-18'0'31,"1"0"-15,-1 17-16,-17 1 16,-36 17-1,18 18 1,18-35 0,-36 52-16,-123 54 31,-88 52-16,-106 1 1,71-72 0,140-34-16,-158 35 15,-177 35 1,89-35 0,282-71-16</inkml:trace>
  <inkml:trace contextRef="#ctx0" brushRef="#br0" timeOffset="-25602.25">18556 14093 0,'0'0'16,"0"-17"-1,35 17 1,54 0 0,34 0-1,-35 0 1,-52 0-16,52 0 16,-35 0-16,0 0 15,-18 35 1,-88 36-1,0-1 1,-18 54 0,19-1 15,-1-17-15,0-71-16</inkml:trace>
  <inkml:trace contextRef="#ctx0" brushRef="#br0" timeOffset="-24934.45">15752 14235 0,'-18'17'31,"18"1"-31,0 17 0,0 36 15,0 105 1,18-52 0,-1-54-16,1 36 15,-1 0 17,1-53-17,-18-89 16,-18 19-31,-17-71 16,-35-89 0,-19-17-1,54 35 1,53 89 0,35 17-1,53 53 1,-54 18-1</inkml:trace>
  <inkml:trace contextRef="#ctx0" brushRef="#br0" timeOffset="-24150.67">15399 14746 0,'17'0'15,"-17"-18"-15,53-17 16,106-53 0,-18 17-1,-70 36-15,70-18 16,-18 18 0,-105 70-1,-53 71 1,-1-18-1,36-35-15,-17 18 16,34 35 0,36-71 15,0-35-15,0-18-1,-35 1-15,-1-36 16,-34-53-1,-54-18 1,-52 54 0,52 52-1,1 18 1,87 0 15,1 0-31,35 0 16,-18-17-1,36-1-15,34 0 16,19 54 15,-18 16-15,-71 1 0,0 36-1,-35-1 1,-17-18-1,-19-52 1,19 0 0,-18-36-1,-1-70 1,36-53 0,18 17-1,35-17 1,-18 71-1,18 70 1,-18 17 0</inkml:trace>
  <inkml:trace contextRef="#ctx0" brushRef="#br0" timeOffset="-23583.43">16757 14288 0,'-18'-36'0,"36"72"0,-53-89 0,17 17 16,0 19-16,-17-36 16,0 35-1,35 53 1,17-17-16,19 53 16,34 52-1,36 18 1,-35-35-1,-36-71 1,0-17 15,1-89-15,-36-34 0,0 34-1,0 36-15,-36-1 16,1 36-1,-18 71 1,0 17 0,36-17-1,17-54-15,0 36 16,52 0 0,37-18-1,-19-17 1,-35-18-16,18 0 15,0 0 1,-35 0 15,-36 0-15,1 0 0,-1 0-1,-17 0-15</inkml:trace>
  <inkml:trace contextRef="#ctx0" brushRef="#br0" timeOffset="-21061.99">12594 13635 0,'-17'-18'0,"-1"18"15,0-17-15,18-1 0,-53 0 16,36 18 15,-1 0-15,18 53-1,0 35 1,18 54 0,-1-37-1,72 54 1,16-18-1</inkml:trace>
  <inkml:trace contextRef="#ctx0" brushRef="#br0" timeOffset="1461.05">12524 15399 0,'0'0'0,"0"-18"15,-18 18 1,18-18 0,-18 18-1,18-17 1,0-1 15,0 36 16,0-1-47,18 1 16,17 70-1,1 36 1,-19-36 0,1-17-16,-1 34 15,1-69 1,0 52-1,-1 18 1,1-89-16</inkml:trace>
  <inkml:trace contextRef="#ctx0" brushRef="#br0" timeOffset="1995.42">12365 16034 0,'0'-18'16,"0"0"-1,17 18 32,-17 18-47,36 0 16,-1 35-1,18 35 1,-35-18 0,-1-34-16,19 17 15,-19-18-15,1 0 16,35-35 0,0-53-1,-18-53 16,-35 36-15,-35-18 0,-1 35-1</inkml:trace>
  <inkml:trace contextRef="#ctx0" brushRef="#br0" timeOffset="3145.6">12559 16122 0,'0'0'0,"0"-18"16,18 1-16,-1-1 15,18 0 1,1 1 0,-1-19-1,0 36 1</inkml:trace>
  <inkml:trace contextRef="#ctx0" brushRef="#br0" timeOffset="16811.28">25294 14093 0,'-17'-17'15,"34"34"-15,-34-69 0,-1 34 0,18-17 16,-18 17-16,18-35 15,-17 18 1,17 70 0,-18 53-1,18 0 1,-35 36 0,17-1-1,18-70 16,0-35-15,0-36 0,0-17-16,0-18 15,-35-106 1,17 36 0,0 52-1,18 54-15,0-19 16,36 72 15,-1-1-15,0 0-16,36 18 15,17 18 1,0-1 0,-17-34-1,-18-36 16,-18-36-15,0-52 0,-70-35-1,-36-1 1,36 54 0,-18 34-1,18 54 1,35 0-16</inkml:trace>
  <inkml:trace contextRef="#ctx0" brushRef="#br0" timeOffset="17194.6">26070 13811 0,'-17'-17'16,"17"-1"-16,0 0 0,-18 1 16,0-1-1,18 0-15,-17 54 32,17-19-32,-18 36 15,18 53 1,18-53-1,-1-18-15,36 18 16,18-18 0,17-52-1,-35-71 1,-53 17 0,-71-52-1,-17 52 16,18 71-31</inkml:trace>
  <inkml:trace contextRef="#ctx0" brushRef="#br0" timeOffset="17745.34">26405 13652 0,'-17'-17'0,"34"34"0,-52-34 16,35-1-16,0-17 15,18 35 1,17 0-1,0 0 1,-17 0-16,17 53 16,18 35-1,-18 18 1,-17-53 0,-18-18-1,18-35 1,-18-18-1,-18-70 1,18 0 0,0 53-16,0-53 15,18 17 1,-1 71 0,1 71 15,17-1-16,1 54 1,-1-36 0,-18-18-1,1-52-15</inkml:trace>
  <inkml:trace contextRef="#ctx0" brushRef="#br0" timeOffset="17995.29">27199 13758 0,'-35'0'15,"70"0"-15,-88 0 0,36 0 16,17-17-1,70-1 1,-17 0 0,-18 1-16,18-1 15,-17 18-15,16-35 16</inkml:trace>
  <inkml:trace contextRef="#ctx0" brushRef="#br0" timeOffset="18446.99">27817 13018 0,'0'-18'0,"0"36"0,0-71 0,0 35 16,0-35-1,17 18 1,1 17 0,-1 53-1,1 71 1,-18 18 0,18-71-16,-1 88 15,36 17 1,18-69-1,-1-72 1,-17-70 0,-35-17-1,-18-54 1,-71 54 0,-34 87 15,16 54-16,72-36-15</inkml:trace>
  <inkml:trace contextRef="#ctx0" brushRef="#br0" timeOffset="18781.62">28328 12788 0,'-18'-17'0,"36"34"0,-53-52 16,17 17-16,18 1 0,-17-1 16,17-17-1,17-1 1,1 19-1,35 34 1,0 72 0,-36-1-1,1-18-15,-18 54 16,0 70 0,0-53-1</inkml:trace>
  <inkml:trace contextRef="#ctx0" brushRef="#br0" timeOffset="19214.07">28875 12982 0,'0'-17'0,"0"34"0,0-70 0,0 36 16,0-19 0,0 19-1,-18 34 1,-17 19 0,0 17-1,17-18-15,0 18 16,1-18-16,34 36 15,36-18 1,71-36 0,-18-70-1,-71-17 1,-53-54 15,-70 18-15,-35 71-1,34 70 1,19 36-16</inkml:trace>
  <inkml:trace contextRef="#ctx0" brushRef="#br0" timeOffset="20015.07">29457 12876 0,'0'-53'0,"0"106"0,-18-141 16,18 53-16,-17 17 15,-36-35-15,-18 18 32,18 35-17,-17 71 1,52-18-1,0 52 1,54 1 0,52-35-1,0-54 1,-53-17-16,54-17 16,16-71-1,-69-89 1,-19-52-1,-17 70 1,0 89-16,0-54 16,-17 36-1,-1 123 17,0 18-17,18 0-15,-17 35 16,17 89-1,35-36 1,53-53 0,0-53-1,36-70 1,-36-71 0,-53-35-1,-35 17 1,0 72-1,-35 52 1,-35 52 0,-54 54-1,71-17 17,0-1-17,71-35 1,52-18-1,19-17 1,-19-18 0,36 0-1,-53 0 1,-18 0 0</inkml:trace>
  <inkml:trace contextRef="#ctx0" brushRef="#br0" timeOffset="20232.24">30462 12382 0,'0'-35'0,"0"70"0,0-87 16,-17 52 0,17 17-1,0 89 1,0-18-1,0-52-15,35 69 16,18-16 0,-18-54-16</inkml:trace>
  <inkml:trace contextRef="#ctx0" brushRef="#br0" timeOffset="20370.72">30251 11924 0,'-18'-35'16,"36"70"-16,-71-88 0,53 35 15,35 18 1</inkml:trace>
  <inkml:trace contextRef="#ctx0" brushRef="#br0" timeOffset="20882.75">30798 12418 0,'-36'0'16,"72"0"-16,-89-18 0,35 18 16,-17-18-16,17-34 15,36 34 1,-18 0-16,53 18 15,17-17 1,-17 17 0,-35 0 15,-18 53-15,17-18-1,1 18 1,17-36-1,-17-17 1,0-35 0,-18 0-16,17 0 15,18-36 1,-35 36 0,18 35-1,0 35 1,35 18-1,35 0 1,35-53 15,-17-35-15,-71 17-16</inkml:trace>
  <inkml:trace contextRef="#ctx0" brushRef="#br0" timeOffset="21316.2">31697 12047 0,'0'0'16,"0"-35"-16,18-35 15,-18 34 1,0 54 15,0 35-15,-36 0 0,19-36-16,-36 19 15,-71-1 1,1-53-1,52-35 1,71-17 0,36-36 15,34 35-15,54 54-1,-1 105 1,-52 35-1,-1 107 1,-52 17 0,-18-36-1,-18-87 1,1-71-16,17 35 16,0-17-1,17-71 1,-17-36-1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46:05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8114 0,'-53'-35'16,"106"70"-16,-141-88 0,35 53 15,-53 0 1,-17 35 0,17 36-1,35 35 1,54-36 0,17-17-16,35 18 15,71 52 1,53-52-1,-18-54 1</inkml:trace>
  <inkml:trace contextRef="#ctx0" brushRef="#br0" timeOffset="452.58">6597 7920 0,'0'-35'0,"0"70"0,0-88 15,-18 35-15,1 18 16,-19 18 0,1 17-1,17-17-15,1 70 16,17 53 0,0 18-1,0-18 1,0-70-1,0-36 1,0-70 15,-18-18-15,18 17-16,0-17 16,35 1 15,36 34-16,-18 53 1,-18 18 0,1 35-1,-1 18 1,0-35 0,-17-54-1</inkml:trace>
  <inkml:trace contextRef="#ctx0" brushRef="#br0" timeOffset="1751.33">6967 8255 0,'0'-18'16,"0"36"-16,0-53 0,-17 35 16,-1 0-16,-17 0 15,0 35 16,17-35-31,18 35 16,18 36 0,52-18-1,1 0 1,-36-53 0,-17-18-16,17-17 15,-18-53 1,-17-1-1,-35 1 1,-18 71 0,0 34-1,0 36 1,1 35 0,34-17 15,18-18-31,18 35 15,34 35 1,37-52 0,52-53-1,-35-71 1,70-71 0,-17-35-1,-36 1 1,-52 52-1,-71 71 1,-36-1 0,-16 19-1,-19 52 1,36 0 0,-1 1-1,1 34 1,18 36-1,34 17 1,54-34 0,-1-54-1,-34-18-15,52-17 16,35-52 0,1-37-1,-71 1 1,0-71-1,-36 1 1,-17 34 0,0 54-1,0 52 1,0 0 0,0 54 15,0 52-16,0 0 1,0-35-16,18 35 16,-1 53-1,19-35 1,17-71 0,0-52-1,-36-1-15,54-35 16,-1-106-1,1 1 1,-18 70 0,-36 70-16,1-17 15,-36 52 17,-52 54-17,-54 17 1,19-17-1,-1-1 1,53-35 0,53-17-1,35 0 1,18-18 0,35 53-1,18 17 1,0 18-1,-53-52 1</inkml:trace>
  <inkml:trace contextRef="#ctx0" brushRef="#br0" timeOffset="2769.93">8749 8202 0,'-18'-18'0,"36"36"0,-53-53 16,35 17-16,0 1 0,35-1 31,-17 18-31,17 0 16,18 35 0,-53 36-1,0 52 1,-18-35-1,36 53 1,-1-17 0,1-71-1,0-53 17,-18-35-17,-18-89 1,-35-52-1,0-18 1,36 88 0,17-18-1,17 19 1,54 52 0,-1 17-1,-52 36-15,52 0 16,-34 0-16,17 36 15,-18 52 1,-70 18 0,-18-36-1,17-34 1,-52 34-16,0-17 31,35-35-15,71-54-1,35 1 1,53-35 0,17-1-1,-35 36 1,-52 17 0,-19 18-16,18-35 15,-17 35-15,0-18 16,-1 1-1,-34 17 17,17 17-17,-18 18-15,-17 54 32,35-1-17,17-18 1,1-52-16,17 35 15,36 0 1,-1-36 0,19-87-1,-54-36 1,-35 18 0,-53-36-1,-53 54 1,36 88-1,34-18-15,-17 52 16,1 54 0</inkml:trace>
  <inkml:trace contextRef="#ctx0" brushRef="#br0" timeOffset="3053.47">9472 8114 0,'0'-18'0,"0"36"0,18-53 16,-1 17-16,-17 0 16,18 1-16,0-19 15,17 36 1,0 0 0,-35 36-1,0-19-15,18 36 16,-18-35-16,0 52 15,17 19 1,1-36 0,-18-36 15</inkml:trace>
  <inkml:trace contextRef="#ctx0" brushRef="#br0" timeOffset="3220.19">9472 7849 0,'0'0'0,"0"-35"0,0 17 16,-18-17-1,18 17 1,18 36 15,0-18-31,-18 18 16</inkml:trace>
  <inkml:trace contextRef="#ctx0" brushRef="#br0" timeOffset="4354.79">9878 8114 0,'0'0'0,"-18"0"15,0 0-15,1 0 16,-18-18 0,17-17-1,0 17 1,18 1 0,0-36-1,36 18 1,16 17-1,1 0 1,36 36 0,-19 52 15,-35 36-15,-35 18-1,-17-54 1,-1-17-1,1-53 1,-19-17 0,36-72-1,0 19 1,36-54 0,-1 19-1,18 87 1,-18 18-1,36 70 1,-19 19 0,1 16 15,-35-52-15,0-35-16,17 0 15,71-36 1,0-70-1,-18-53 1,-53 17 0,-35-70-1,-35 71 1,17 105 0,-17 71-1,17 18 1,-17 70-1,35 17 1,18 1 0,-1-71 15,1-52-31,0-1 16,-1 0-1,-34-52 1,-36-36-1,0 17 1,-18-52 0,36 18-1,35-1 1,18 18 0,-1 36-16,36-1 15,53 0 1,17 18-1,1 53 1,-54 0 15,-52-18-31,0 36 16,-18 17 0,-71-17-1,18-36 1,-35-35-1</inkml:trace>
  <inkml:trace contextRef="#ctx0" brushRef="#br0" timeOffset="4521.8">10866 7849 0,'0'-53'16,"0"106"-16,17-141 0,-17 35 16,-17 18-1,17 17 1,0 36-1,0 0-15,17 17 16,1 18 0</inkml:trace>
  <inkml:trace contextRef="#ctx0" brushRef="#br0" timeOffset="5607.25">11095 8132 0,'-18'-18'0,"36"36"0,-89-54 15,71 19-15,-17-19 16,-1 1 0,53 0-1,1 0 1,-19 35-16,36-18 15,18 18 1,-18 53 15,0 35-15,-53-35 0,17 17-1,-34-34 1,-1-36-1,18-18 1,-18-17 0,36-53-1,0-1 1,17 37 0,0 52-1,0 35 1,1 18-1,34 17 1,36-34 15,0-19-15,53-52 0,-1-36-1,-34-34 1,-71 34-1,-36 36 1,-17 52 0,-17 54-1,-19 17 1,19-53 0,-18 18-1,-1-35 1,-52-36-1,35 1 1,18-1 0,-18-35-1,18-17 1,17-19 0,53 19-1,1 34 1,-19 36-16,19 0 15,52 36 1,0 52 0,-35 0-1,17 89 1,19 34 0,-1 36-1,-18-18 1,-52-105-1,-18-71 1,-18 35 0,-70-35-1,-18-71 1,18-70 0,53 0-1,35-36 1,35 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46:2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12577 8026 0,'17'0'31,"1"0"-31,-1-18 16,36 18-1,0 0 1,-17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46:47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15575 6050 0,'0'0'0,"-17"0"31,17 18-31,-18-18 16,0 0-1,1 17 1,-1-17-1,0 0 1,1 18 0,34-18 77,1-18-77,17 18 0,18-17-1,106-1 1,53-35 0,-71 36-1,-71-1-15,36 0 16,35 1-1,-70-1 1,-54 18 0,1 0-1,-36 0 95,18 18 30,-17-18-124</inkml:trace>
  <inkml:trace contextRef="#ctx0" brushRef="#br0" timeOffset="2365.31">7232 7302 0,'0'-17'32,"18"17"-17,-1-18 1,1 18-1,-18-17 1,35-1 0,-35 0-1,18 18-15,-1-17 0</inkml:trace>
  <inkml:trace contextRef="#ctx0" brushRef="#br0" timeOffset="2765.89">7373 7179 0,'35'-18'15,"-70"36"-15,106-53 16,-18-1-1,35 19 1,0-18 0,18-1-1,0 19 1,-53-1 0,-1 0-1,-16 18 1,-36-17 15,-18 34 16,-17 1-31,0 0-1,17-18-15,-35 35 16,-35 0-1,52-17 1,19-18 0,34 0 31</inkml:trace>
  <inkml:trace contextRef="#ctx0" brushRef="#br0" timeOffset="8096.11">6703 8714 0,'-18'17'15,"1"-17"-15,-1 0 16,0 0-1,1 18 1,-1-18 0,36-18 31,-1 1-32,36-19 1,53-17-1,-35 36 1,-36-1 0,18 0-16,17 1 31,-52-1-15,-18 36 46,-18-18-46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2T09:47:33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26000 6068 0,'0'0'0,"-18"-18"16,0 18-1,1-18 1,17 1 0,17 17 31,1 0-32,17 0 1,-17 0-16,17 17 15,53-17 1,54 0 15,16-17-15,-52-1 0,18 18-1,-36 0 1,-53 0-1,0 0 1,-17 18-16,0-18 16,35 0-1,0 17 1,-1-17 0,-16 0-1,-19 0-15,19 18 16,-19-18-1,19 0 1,-19 18 15,18-18-15,1 0 0,-1 0-1,-17 17 1,-1-17-1,-17 18-15</inkml:trace>
  <inkml:trace contextRef="#ctx0" brushRef="#br0" timeOffset="165865.94">28222 12488 0,'0'-17'0,"0"-1"31,0 0-15,0 1-16,0-1 15,0 0 17,0 36-17,0 0 1,0 17-1,0 36 1,0 34 0,-17 37-1,-1-72 1,18-17-16,-18 18 16,18-1-1,0-35 1</inkml:trace>
  <inkml:trace contextRef="#ctx0" brushRef="#br0" timeOffset="166116.18">27993 12735 0,'18'0'15,"-36"0"-15,36-17 0,-1 17 16,1 0-16,35 0 16,35 0-1,-17-18 1,-36 18-16</inkml:trace>
  <inkml:trace contextRef="#ctx0" brushRef="#br0" timeOffset="166383.47">28434 12665 0,'0'-18'0,"18"18"0,-18-18 16,35 18-1,-18 36 1,-17 52 0,-52 18-1,16-36 1,1 19-1,17-54 1</inkml:trace>
  <inkml:trace contextRef="#ctx0" brushRef="#br0" timeOffset="166570.18">28628 12541 0,'-18'-17'0,"36"34"0,-53-52 16,35 17-1,17 18 1,19 18 0</inkml:trace>
  <inkml:trace contextRef="#ctx0" brushRef="#br0" timeOffset="167267.76">28716 12735 0,'18'0'46,"-18"18"-46,0 0 32,0-1-32,0 1 0,-18-1 15,18 1-15,-18 17 16,-17 36 0,35-36-1,18-17 1,-1-36-1,1 1-15,0-36 16,52-18 15,-17 1-15,0 34 0,-35 36-1,-1 18-15,-17 17 16,18 36-1,-71 35 1,35-53 0,1-36-16,-1 18 15,1-35 1,34-17 0,18-54-1,18-17 1,36-35-1,-19 34 1,-35 54 15,-17 53-15,-18-1-16,0 36 16,0 35-1,0 18 1,-18-35-1,-17-18 1,35-36-16,-17-17 0</inkml:trace>
  <inkml:trace contextRef="#ctx0" brushRef="#br0" timeOffset="167753.81">29386 12771 0,'0'0'16,"0"-18"-16,18 18 31,-18 18-15,-18 34-1,-17-16 1,35-19-16,0 19 15,0-19 1,71-17 0,17-35-1,-35-18 1,-18 35-16,0-52 16,-17-1-1,-36 36 1,-35 17-1,1 36 1,-19 53 15,0 34-15,18 1 0,53 18-1,18-71 1,70 0-1,1-71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Homework-3</a:t>
            </a:r>
          </a:p>
          <a:p>
            <a:r>
              <a:rPr lang="en-US" dirty="0" err="1"/>
              <a:t>KeyKOS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DCC-0A74-4A8D-8AB5-7320150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687C-D6E3-470D-A121-244330D5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system calls implemented in </a:t>
            </a:r>
            <a:r>
              <a:rPr lang="en-US" dirty="0" err="1"/>
              <a:t>KeyKOS</a:t>
            </a:r>
            <a:r>
              <a:rPr lang="en-US" dirty="0"/>
              <a:t> are those which are related to message passing</a:t>
            </a:r>
          </a:p>
          <a:p>
            <a:endParaRPr lang="en-US" dirty="0"/>
          </a:p>
          <a:p>
            <a:r>
              <a:rPr lang="en-US" dirty="0"/>
              <a:t>call -&gt; create a resume key; wait for the receiving process to perform a call/return on the resume key</a:t>
            </a:r>
          </a:p>
          <a:p>
            <a:r>
              <a:rPr lang="en-US" dirty="0"/>
              <a:t>return -&gt; return to the caller</a:t>
            </a:r>
          </a:p>
          <a:p>
            <a:r>
              <a:rPr lang="en-US" dirty="0"/>
              <a:t>fork -&gt; send a message without waiting for a response</a:t>
            </a:r>
          </a:p>
        </p:txBody>
      </p:sp>
    </p:spTree>
    <p:extLst>
      <p:ext uri="{BB962C8B-B14F-4D97-AF65-F5344CB8AC3E}">
        <p14:creationId xmlns:p14="http://schemas.microsoft.com/office/powerpoint/2010/main" val="213210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0FED-3CCA-4C5E-AC41-81762234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resume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5D85-52D1-4262-8CC5-E1F4DF92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7EC030-53B7-4A39-817B-21EE4D381E54}"/>
                  </a:ext>
                </a:extLst>
              </p14:cNvPr>
              <p14:cNvContentPartPr/>
              <p14:nvPr/>
            </p14:nvContentPartPr>
            <p14:xfrm>
              <a:off x="2762280" y="1898640"/>
              <a:ext cx="8687160" cy="405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7EC030-53B7-4A39-817B-21EE4D381E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2920" y="1889280"/>
                <a:ext cx="8705880" cy="40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59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9FA-ACBB-4341-A784-900C83E8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B0E7-88C1-4DEB-BAE5-1B8CE56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can pass keys through the messages</a:t>
            </a:r>
          </a:p>
          <a:p>
            <a:r>
              <a:rPr lang="en-US" dirty="0"/>
              <a:t>Keys can also refer to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50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7A06-D7B7-4130-8A7B-4C684796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in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B6E7-4D61-48BE-A93B-0F53F744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r>
              <a:rPr lang="en-US" dirty="0"/>
              <a:t> doesn’t buffer messages in the kernel</a:t>
            </a:r>
          </a:p>
          <a:p>
            <a:pPr lvl="1"/>
            <a:r>
              <a:rPr lang="en-US" dirty="0"/>
              <a:t>Advantages?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B9807-132D-4C16-A3AF-AC77F92AE220}"/>
                  </a:ext>
                </a:extLst>
              </p14:cNvPr>
              <p14:cNvContentPartPr/>
              <p14:nvPr/>
            </p14:nvContentPartPr>
            <p14:xfrm>
              <a:off x="1974960" y="2724120"/>
              <a:ext cx="2527560" cy="56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B9807-132D-4C16-A3AF-AC77F92AE2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600" y="2714760"/>
                <a:ext cx="254628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08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7A06-D7B7-4130-8A7B-4C684796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in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B6E7-4D61-48BE-A93B-0F53F744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r>
              <a:rPr lang="en-US" dirty="0"/>
              <a:t> doesn’t buffer messages in the kernel</a:t>
            </a:r>
          </a:p>
          <a:p>
            <a:pPr lvl="1"/>
            <a:r>
              <a:rPr lang="en-US" dirty="0"/>
              <a:t>Advantages?</a:t>
            </a:r>
          </a:p>
          <a:p>
            <a:pPr lvl="2"/>
            <a:r>
              <a:rPr lang="en-US" dirty="0"/>
              <a:t>No dynamic allocation</a:t>
            </a:r>
          </a:p>
          <a:p>
            <a:pPr lvl="2"/>
            <a:r>
              <a:rPr lang="en-US" dirty="0"/>
              <a:t>simplify checkpointing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639BB-E3EA-4A9B-96E9-9A965A4CB720}"/>
                  </a:ext>
                </a:extLst>
              </p14:cNvPr>
              <p14:cNvContentPartPr/>
              <p14:nvPr/>
            </p14:nvContentPartPr>
            <p14:xfrm>
              <a:off x="4527720" y="2882880"/>
              <a:ext cx="7020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639BB-E3EA-4A9B-96E9-9A965A4CB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360" y="2873520"/>
                <a:ext cx="8892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96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C6FD-579A-4411-9BC1-778B6526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2D7E-97F5-4DCE-8046-0573B473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using segment</a:t>
            </a:r>
          </a:p>
          <a:p>
            <a:r>
              <a:rPr lang="en-US" dirty="0"/>
              <a:t>domains</a:t>
            </a:r>
          </a:p>
          <a:p>
            <a:r>
              <a:rPr lang="en-US" dirty="0"/>
              <a:t>meters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9B601D-D43E-4072-B16B-8A099AA44E24}"/>
                  </a:ext>
                </a:extLst>
              </p14:cNvPr>
              <p14:cNvContentPartPr/>
              <p14:nvPr/>
            </p14:nvContentPartPr>
            <p14:xfrm>
              <a:off x="2374920" y="2127240"/>
              <a:ext cx="3569040" cy="102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9B601D-D43E-4072-B16B-8A099AA44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2117880"/>
                <a:ext cx="358776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46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433C-6292-4E24-A18B-F728D9BD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4E4E-C86E-4188-8559-10C79223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Segment, domain, and meter hold keys to the corresponding keeper</a:t>
            </a:r>
          </a:p>
          <a:p>
            <a:endParaRPr lang="en-US" dirty="0"/>
          </a:p>
          <a:p>
            <a:r>
              <a:rPr lang="en-US" dirty="0"/>
              <a:t>Segment keeper is invoked when the application tries to access a segment without adequate permissions</a:t>
            </a:r>
          </a:p>
          <a:p>
            <a:pPr lvl="1"/>
            <a:r>
              <a:rPr lang="en-US" dirty="0"/>
              <a:t>e.g., performing store operation on a read-only segment</a:t>
            </a:r>
          </a:p>
          <a:p>
            <a:pPr lvl="1"/>
            <a:r>
              <a:rPr lang="en-US" dirty="0"/>
              <a:t>page faults are handled by the </a:t>
            </a:r>
            <a:r>
              <a:rPr lang="en-US" dirty="0" err="1"/>
              <a:t>KeyKOS</a:t>
            </a:r>
            <a:r>
              <a:rPr lang="en-US" dirty="0"/>
              <a:t> and hidden from the user</a:t>
            </a:r>
          </a:p>
          <a:p>
            <a:pPr lvl="1"/>
            <a:endParaRPr lang="en-US" dirty="0"/>
          </a:p>
          <a:p>
            <a:r>
              <a:rPr lang="en-US" dirty="0"/>
              <a:t>Meter keeper when the meter associated with a domain runs out</a:t>
            </a:r>
          </a:p>
          <a:p>
            <a:endParaRPr lang="en-IN" dirty="0"/>
          </a:p>
          <a:p>
            <a:r>
              <a:rPr lang="en-IN" dirty="0"/>
              <a:t>Domain keeper is invoked on an exception or a system call</a:t>
            </a:r>
          </a:p>
          <a:p>
            <a:pPr lvl="1"/>
            <a:r>
              <a:rPr lang="en-IN" dirty="0"/>
              <a:t>The domain keeper implements the corresponding handler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CCF0A8-A758-4F6A-8E95-BE7E6AA7C2F2}"/>
                  </a:ext>
                </a:extLst>
              </p14:cNvPr>
              <p14:cNvContentPartPr/>
              <p14:nvPr/>
            </p14:nvContentPartPr>
            <p14:xfrm>
              <a:off x="9340920" y="2158920"/>
              <a:ext cx="1333800" cy="257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CCF0A8-A758-4F6A-8E95-BE7E6AA7C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1560" y="2149560"/>
                <a:ext cx="1352520" cy="2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24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AC98-E66B-49C6-BFD1-0A9EB8AD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keeper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60ED-084D-44A2-9B70-D3F74CDF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0B0FEC-B864-4642-B53D-2B0FD0624376}"/>
                  </a:ext>
                </a:extLst>
              </p14:cNvPr>
              <p14:cNvContentPartPr/>
              <p14:nvPr/>
            </p14:nvContentPartPr>
            <p14:xfrm>
              <a:off x="2914560" y="1981080"/>
              <a:ext cx="4324680" cy="22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0B0FEC-B864-4642-B53D-2B0FD06243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200" y="1971720"/>
                <a:ext cx="4343400" cy="22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3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4E5B-23F3-4B23-AE17-042D1CDD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2590-BF47-40E8-80EE-EFB31047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application, losing the last few minutes of work after a power failure is acceptable</a:t>
            </a:r>
          </a:p>
          <a:p>
            <a:r>
              <a:rPr lang="en-US" dirty="0"/>
              <a:t>However, the transaction workloads require the ability to commit individual pages on demand</a:t>
            </a:r>
          </a:p>
          <a:p>
            <a:r>
              <a:rPr lang="en-US" dirty="0" err="1"/>
              <a:t>KeyKOS</a:t>
            </a:r>
            <a:r>
              <a:rPr lang="en-US" dirty="0"/>
              <a:t> allows a domain to commit a page before the next checkpointing using a journaling mechanism</a:t>
            </a:r>
          </a:p>
          <a:p>
            <a:r>
              <a:rPr lang="en-US" dirty="0"/>
              <a:t>After restart, the system is restored to the previous checkpoint, and all the journaled pages are also restored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40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C860-6A2C-4CA1-9BF4-9DBD4DEB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A62A-9F16-47C3-BCD8-835FBAFB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A358-2471-4624-82CC-41646475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6DC1-3845-48DA-B129-15858ED8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instruction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53B1A-96A5-4F25-9271-2CFD8EB77606}"/>
                  </a:ext>
                </a:extLst>
              </p14:cNvPr>
              <p14:cNvContentPartPr/>
              <p14:nvPr/>
            </p14:nvContentPartPr>
            <p14:xfrm>
              <a:off x="3168720" y="2679840"/>
              <a:ext cx="8661600" cy="257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53B1A-96A5-4F25-9271-2CFD8EB77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360" y="2670480"/>
                <a:ext cx="8680320" cy="25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56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9C5-BBC0-4A35-BE62-B2E11BAA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KeyNIX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F692-9534-491C-8E36-DDE582AD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kernel per process</a:t>
            </a:r>
          </a:p>
          <a:p>
            <a:pPr lvl="1"/>
            <a:r>
              <a:rPr lang="en-US" dirty="0"/>
              <a:t>Every Unix process has a dedicated copy of the UNIX keeper</a:t>
            </a:r>
          </a:p>
          <a:p>
            <a:pPr lvl="1"/>
            <a:r>
              <a:rPr lang="en-US" dirty="0"/>
              <a:t>On fork, the Unix keeper is replicated</a:t>
            </a:r>
          </a:p>
          <a:p>
            <a:r>
              <a:rPr lang="en-US" dirty="0"/>
              <a:t>All Unix keepers share</a:t>
            </a:r>
          </a:p>
          <a:p>
            <a:pPr lvl="1"/>
            <a:r>
              <a:rPr lang="en-US" dirty="0"/>
              <a:t>Process table</a:t>
            </a:r>
            <a:r>
              <a:rPr lang="en-IN" dirty="0"/>
              <a:t>, Open file tables,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D811B-4E80-4E28-80C5-7216F09C8FC2}"/>
                  </a:ext>
                </a:extLst>
              </p14:cNvPr>
              <p14:cNvContentPartPr/>
              <p14:nvPr/>
            </p14:nvContentPartPr>
            <p14:xfrm>
              <a:off x="1657440" y="2666880"/>
              <a:ext cx="7144200" cy="139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D811B-4E80-4E28-80C5-7216F09C8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8080" y="2657520"/>
                <a:ext cx="716292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70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D6BE-28F8-4F9D-8AC2-D42066CE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KeyNIX</a:t>
            </a:r>
            <a:r>
              <a:rPr lang="en-US" dirty="0"/>
              <a:t>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48F8-99C3-4539-91D4-F965E533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9C2FD3-985F-4510-A7C6-B17BBCCA82E2}"/>
                  </a:ext>
                </a:extLst>
              </p14:cNvPr>
              <p14:cNvContentPartPr/>
              <p14:nvPr/>
            </p14:nvContentPartPr>
            <p14:xfrm>
              <a:off x="819000" y="1612800"/>
              <a:ext cx="7595280" cy="465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9C2FD3-985F-4510-A7C6-B17BBCCA82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1603440"/>
                <a:ext cx="761400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0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3339-0341-45FC-93C4-D5CB7EE2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KeyNIX</a:t>
            </a:r>
            <a:r>
              <a:rPr lang="en-US" dirty="0"/>
              <a:t>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8CC9-5490-40F1-9BA8-4960ADE2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Unix, each file and directory is represented using an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A directory </a:t>
            </a:r>
            <a:r>
              <a:rPr lang="en-US" dirty="0" err="1"/>
              <a:t>inode</a:t>
            </a:r>
            <a:r>
              <a:rPr lang="en-US" dirty="0"/>
              <a:t> contains the references to other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A file </a:t>
            </a:r>
            <a:r>
              <a:rPr lang="en-US" dirty="0" err="1"/>
              <a:t>inode</a:t>
            </a:r>
            <a:r>
              <a:rPr lang="en-US" dirty="0"/>
              <a:t> contains a list of disk blocks corresponding to file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KeyNIX</a:t>
            </a:r>
            <a:r>
              <a:rPr lang="en-US" dirty="0"/>
              <a:t> file system, each </a:t>
            </a:r>
            <a:r>
              <a:rPr lang="en-US" dirty="0" err="1"/>
              <a:t>inode</a:t>
            </a:r>
            <a:r>
              <a:rPr lang="en-US" dirty="0"/>
              <a:t> is handled using a separate domain</a:t>
            </a:r>
          </a:p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domain corresponding to a file contains a key to the segment that contains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41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5E49-1839-4479-B982-6F62B2B4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KeyNIX</a:t>
            </a:r>
            <a:r>
              <a:rPr lang="en-US" dirty="0"/>
              <a:t>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527-0E21-438E-BCB3-5F6F8296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Keeper holds a key to the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File open</a:t>
            </a:r>
          </a:p>
          <a:p>
            <a:pPr lvl="1"/>
            <a:r>
              <a:rPr lang="en-US" dirty="0"/>
              <a:t>Keeper sends a message to root </a:t>
            </a:r>
            <a:r>
              <a:rPr lang="en-US" dirty="0" err="1"/>
              <a:t>inode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The root domain call other domains that may call other domains until the segment corresponding to the file is located</a:t>
            </a:r>
          </a:p>
          <a:p>
            <a:pPr lvl="1"/>
            <a:r>
              <a:rPr lang="en-US" dirty="0"/>
              <a:t>Keeper maps the segment into keeper address space and adds an entry to the open file table </a:t>
            </a:r>
          </a:p>
          <a:p>
            <a:pPr lvl="1"/>
            <a:r>
              <a:rPr lang="en-US" dirty="0"/>
              <a:t>The open file table is shared by all Unix keepers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19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F31E-F7EE-44D5-86C4-EEAD0140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B595-4D5E-4D92-B42D-1EE9D1E4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65F5E1-5B11-406C-91F6-AE0D5AB2C9C8}"/>
              </a:ext>
            </a:extLst>
          </p:cNvPr>
          <p:cNvSpPr/>
          <p:nvPr/>
        </p:nvSpPr>
        <p:spPr>
          <a:xfrm>
            <a:off x="2174240" y="2387600"/>
            <a:ext cx="122936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73097-D605-4CF4-8560-9ABF6B761A8D}"/>
              </a:ext>
            </a:extLst>
          </p:cNvPr>
          <p:cNvSpPr/>
          <p:nvPr/>
        </p:nvSpPr>
        <p:spPr>
          <a:xfrm>
            <a:off x="7721600" y="2377440"/>
            <a:ext cx="122936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EE775-0825-4D8A-82C5-9F2C647EDA14}"/>
              </a:ext>
            </a:extLst>
          </p:cNvPr>
          <p:cNvSpPr/>
          <p:nvPr/>
        </p:nvSpPr>
        <p:spPr>
          <a:xfrm>
            <a:off x="5019040" y="2275840"/>
            <a:ext cx="1483360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Device</a:t>
            </a:r>
          </a:p>
          <a:p>
            <a:pPr algn="ctr"/>
            <a:r>
              <a:rPr lang="en-US" dirty="0"/>
              <a:t>Domain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2272B-96DD-45BF-8E44-32DAFA7916E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403600" y="2743200"/>
            <a:ext cx="161544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8F9AFD-0E74-4A6B-BED7-2EE6F38DA936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6502400" y="2733040"/>
            <a:ext cx="12192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BE1C61-1C26-435C-AEB8-D1406CCD2A92}"/>
                  </a:ext>
                </a:extLst>
              </p14:cNvPr>
              <p14:cNvContentPartPr/>
              <p14:nvPr/>
            </p14:nvContentPartPr>
            <p14:xfrm>
              <a:off x="1676520" y="2635200"/>
              <a:ext cx="9906120" cy="2730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BE1C61-1C26-435C-AEB8-D1406CCD2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2625840"/>
                <a:ext cx="9924840" cy="27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68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8BF0-3880-45BA-ACD5-483B0D75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9891-A71E-48C3-9E5D-F6AE6C6D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signal can be sent asynchronously to a Unix Keeper</a:t>
            </a:r>
          </a:p>
          <a:p>
            <a:r>
              <a:rPr lang="en-US" dirty="0"/>
              <a:t>If the Unix Keeper is blocked due to synchronous message passing, the signal can’t be delivered to the keeper</a:t>
            </a:r>
          </a:p>
          <a:p>
            <a:r>
              <a:rPr lang="en-US" dirty="0"/>
              <a:t>To ensure that the keeper is always ready to receive signal, the synchronous message passing is emulated using a queuing domain and a series of fork messages</a:t>
            </a:r>
          </a:p>
          <a:p>
            <a:endParaRPr lang="en-US" dirty="0"/>
          </a:p>
          <a:p>
            <a:r>
              <a:rPr lang="en-US" dirty="0"/>
              <a:t>As a consequence, the synchronous message passing is slow in </a:t>
            </a:r>
            <a:r>
              <a:rPr lang="en-US" dirty="0" err="1"/>
              <a:t>KeyKOS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2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712-7ECE-45B0-900F-EB1EAB9B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2283-15EC-46EE-A9D8-EB0FE9A8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for which </a:t>
            </a:r>
            <a:r>
              <a:rPr lang="en-US" dirty="0" err="1"/>
              <a:t>KeyNIX</a:t>
            </a:r>
            <a:r>
              <a:rPr lang="en-US" dirty="0"/>
              <a:t> is slow</a:t>
            </a:r>
          </a:p>
          <a:p>
            <a:pPr lvl="1"/>
            <a:r>
              <a:rPr lang="en-US" dirty="0" err="1"/>
              <a:t>getpid</a:t>
            </a:r>
            <a:r>
              <a:rPr lang="en-US" dirty="0"/>
              <a:t>  -- cached in the library</a:t>
            </a:r>
          </a:p>
          <a:p>
            <a:pPr lvl="1"/>
            <a:r>
              <a:rPr lang="en-US" dirty="0"/>
              <a:t>open/close  -- </a:t>
            </a:r>
            <a:r>
              <a:rPr lang="en-US" dirty="0" err="1"/>
              <a:t>namei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Pipe – queuing domain</a:t>
            </a:r>
          </a:p>
          <a:p>
            <a:pPr lvl="1"/>
            <a:endParaRPr lang="en-US" dirty="0"/>
          </a:p>
          <a:p>
            <a:r>
              <a:rPr lang="en-US" dirty="0"/>
              <a:t>Operations for which </a:t>
            </a:r>
            <a:r>
              <a:rPr lang="en-US" dirty="0" err="1"/>
              <a:t>KeyNIX</a:t>
            </a:r>
            <a:r>
              <a:rPr lang="en-US" dirty="0"/>
              <a:t> is better</a:t>
            </a:r>
          </a:p>
          <a:p>
            <a:pPr lvl="1"/>
            <a:r>
              <a:rPr lang="en-US" dirty="0"/>
              <a:t>Disk access  -- optimized in </a:t>
            </a:r>
            <a:r>
              <a:rPr lang="en-US" dirty="0" err="1"/>
              <a:t>KeyNIX</a:t>
            </a:r>
            <a:endParaRPr lang="en-US" dirty="0"/>
          </a:p>
          <a:p>
            <a:pPr lvl="1"/>
            <a:r>
              <a:rPr lang="en-US" dirty="0"/>
              <a:t>fork/exit</a:t>
            </a:r>
          </a:p>
          <a:p>
            <a:pPr lvl="1"/>
            <a:r>
              <a:rPr lang="en-US" dirty="0"/>
              <a:t>exec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3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EA4-B616-4E32-BEA6-0AC92E61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3AA8-9FD5-473D-B9E3-054FBF0A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writes </a:t>
            </a:r>
            <a:r>
              <a:rPr lang="en-US"/>
              <a:t>to page-tables?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13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45E8-6AB8-4C83-8AC9-1F79A763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ADFF-3102-47AE-84EE-1D12005F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C50BD-42D0-4E99-9B8B-351EFB126689}"/>
                  </a:ext>
                </a:extLst>
              </p14:cNvPr>
              <p14:cNvContentPartPr/>
              <p14:nvPr/>
            </p14:nvContentPartPr>
            <p14:xfrm>
              <a:off x="2502000" y="1015920"/>
              <a:ext cx="6947280" cy="257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C50BD-42D0-4E99-9B8B-351EFB126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2640" y="1006560"/>
                <a:ext cx="696600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31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5F3-2292-41A9-A00B-4368BF69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8B13-4B9F-420F-86C0-704498C1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is a collection of pages or other segments</a:t>
            </a:r>
          </a:p>
          <a:p>
            <a:r>
              <a:rPr lang="en-US" dirty="0"/>
              <a:t>Segments serves as address space for the </a:t>
            </a:r>
            <a:r>
              <a:rPr lang="en-US" dirty="0" err="1"/>
              <a:t>KeyKOS</a:t>
            </a:r>
            <a:r>
              <a:rPr lang="en-US" dirty="0"/>
              <a:t> applications</a:t>
            </a:r>
          </a:p>
          <a:p>
            <a:r>
              <a:rPr lang="en-US" dirty="0"/>
              <a:t>Segments can also be used to implement a file system</a:t>
            </a:r>
          </a:p>
          <a:p>
            <a:pPr lvl="1"/>
            <a:r>
              <a:rPr lang="en-US" dirty="0"/>
              <a:t>Can we use address space in Linux to implement a file system?</a:t>
            </a:r>
          </a:p>
          <a:p>
            <a:r>
              <a:rPr lang="en-US" dirty="0"/>
              <a:t>Segments are implemented using a tree of nodes</a:t>
            </a:r>
          </a:p>
          <a:p>
            <a:pPr lvl="1"/>
            <a:r>
              <a:rPr lang="en-US" dirty="0"/>
              <a:t>The leaves of the tree are the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27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8E9-E230-430F-A1FA-BE4F8E8E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5845-BEE5-4F75-A041-C5A69533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KeyKOS</a:t>
            </a:r>
            <a:r>
              <a:rPr lang="en-US" dirty="0"/>
              <a:t> recreates page tables after a power failure?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4334-4647-412A-99B8-E390985C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8CF8-31D6-4776-9E60-42166039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meter key gives the application the right to execute for the unit of time held by the meter</a:t>
            </a:r>
          </a:p>
          <a:p>
            <a:pPr lvl="1"/>
            <a:r>
              <a:rPr lang="en-US" dirty="0"/>
              <a:t>a meter can be divided into submeters</a:t>
            </a:r>
          </a:p>
          <a:p>
            <a:r>
              <a:rPr lang="en-US" dirty="0"/>
              <a:t>The scheduler is called when the time in the meter key expires</a:t>
            </a:r>
          </a:p>
          <a:p>
            <a:r>
              <a:rPr lang="en-US" dirty="0"/>
              <a:t>A meter service key can be used to allocate additional time slots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646EC-EF82-4253-A45D-C919F040B7CE}"/>
                  </a:ext>
                </a:extLst>
              </p14:cNvPr>
              <p14:cNvContentPartPr/>
              <p14:nvPr/>
            </p14:nvContentPartPr>
            <p14:xfrm>
              <a:off x="1492200" y="4032360"/>
              <a:ext cx="104184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646EC-EF82-4253-A45D-C919F040B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4023000"/>
                <a:ext cx="106056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5D0D-8925-404B-A53A-2CD9D47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D4C3-CC1F-4514-8F26-4BAA03BA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are much like a thread in the library OS</a:t>
            </a:r>
          </a:p>
          <a:p>
            <a:r>
              <a:rPr lang="en-US" dirty="0"/>
              <a:t>The interface available to domains is roughly the underlying hardware, except the privileged state</a:t>
            </a:r>
          </a:p>
          <a:p>
            <a:pPr lvl="1"/>
            <a:r>
              <a:rPr lang="en-US" dirty="0"/>
              <a:t>systems calls and exceptions are handled in the domain</a:t>
            </a:r>
          </a:p>
          <a:p>
            <a:pPr lvl="1"/>
            <a:endParaRPr lang="en-US" dirty="0"/>
          </a:p>
          <a:p>
            <a:r>
              <a:rPr lang="en-US" dirty="0"/>
              <a:t>Domains contain a key to the segment that acts as the address space of the domain</a:t>
            </a:r>
          </a:p>
          <a:p>
            <a:r>
              <a:rPr lang="en-US" dirty="0"/>
              <a:t>Multithreading can be implemented using sharing the same address space in multiple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4E6D-64A2-4F2A-A5E0-032130B6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D19C-A5A1-4F43-A762-99FEEA76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0DE40-E357-4077-924F-F211F9C67326}"/>
                  </a:ext>
                </a:extLst>
              </p14:cNvPr>
              <p14:cNvContentPartPr/>
              <p14:nvPr/>
            </p14:nvContentPartPr>
            <p14:xfrm>
              <a:off x="2616120" y="1879560"/>
              <a:ext cx="4109040" cy="178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0DE40-E357-4077-924F-F211F9C67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6760" y="1870200"/>
                <a:ext cx="4127760" cy="18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7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760</Words>
  <Application>Microsoft Office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Today’s lecture</vt:lpstr>
      <vt:lpstr>Homework-3</vt:lpstr>
      <vt:lpstr>Lab-2</vt:lpstr>
      <vt:lpstr>Checkpointing in Linux</vt:lpstr>
      <vt:lpstr>Segments</vt:lpstr>
      <vt:lpstr>Page tables</vt:lpstr>
      <vt:lpstr>Meter</vt:lpstr>
      <vt:lpstr>Domain</vt:lpstr>
      <vt:lpstr>Domain</vt:lpstr>
      <vt:lpstr>Message passing</vt:lpstr>
      <vt:lpstr>Calling a resume key</vt:lpstr>
      <vt:lpstr>Message passing</vt:lpstr>
      <vt:lpstr>Buffering in kernel</vt:lpstr>
      <vt:lpstr>Buffering in kernel</vt:lpstr>
      <vt:lpstr>KeyKOS application</vt:lpstr>
      <vt:lpstr>Exception handling</vt:lpstr>
      <vt:lpstr>Domain keeper</vt:lpstr>
      <vt:lpstr>Journaling</vt:lpstr>
      <vt:lpstr>Journaling</vt:lpstr>
      <vt:lpstr>KeyNIX</vt:lpstr>
      <vt:lpstr>KeyNIX file system</vt:lpstr>
      <vt:lpstr>KeyNIX file system</vt:lpstr>
      <vt:lpstr>KeyNIX file system</vt:lpstr>
      <vt:lpstr>Handling signals</vt:lpstr>
      <vt:lpstr>Handling signals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1278</cp:revision>
  <cp:lastPrinted>2020-01-06T12:49:31Z</cp:lastPrinted>
  <dcterms:created xsi:type="dcterms:W3CDTF">2020-01-04T14:42:09Z</dcterms:created>
  <dcterms:modified xsi:type="dcterms:W3CDTF">2021-04-02T12:45:05Z</dcterms:modified>
</cp:coreProperties>
</file>