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ink/ink4.xml" ContentType="application/inkml+xml"/>
  <Override PartName="/ppt/notesSlides/notesSlide13.xml" ContentType="application/vnd.openxmlformats-officedocument.presentationml.notesSlide+xml"/>
  <Override PartName="/ppt/ink/ink5.xml" ContentType="application/inkml+xml"/>
  <Override PartName="/ppt/notesSlides/notesSlide14.xml" ContentType="application/vnd.openxmlformats-officedocument.presentationml.notesSlide+xml"/>
  <Override PartName="/ppt/ink/ink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ink/ink9.xml" ContentType="application/inkml+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2.xml" ContentType="application/inkml+xml"/>
  <Override PartName="/ppt/notesSlides/notesSlide26.xml" ContentType="application/vnd.openxmlformats-officedocument.presentationml.notesSlide+xml"/>
  <Override PartName="/ppt/ink/ink13.xml" ContentType="application/inkml+xml"/>
  <Override PartName="/ppt/notesSlides/notesSlide27.xml" ContentType="application/vnd.openxmlformats-officedocument.presentationml.notesSlide+xml"/>
  <Override PartName="/ppt/ink/ink14.xml" ContentType="application/inkml+xml"/>
  <Override PartName="/ppt/notesSlides/notesSlide28.xml" ContentType="application/vnd.openxmlformats-officedocument.presentationml.notesSlide+xml"/>
  <Override PartName="/ppt/ink/ink15.xml" ContentType="application/inkml+xml"/>
  <Override PartName="/ppt/notesSlides/notesSlide29.xml" ContentType="application/vnd.openxmlformats-officedocument.presentationml.notesSlide+xml"/>
  <Override PartName="/ppt/ink/ink16.xml" ContentType="application/inkml+xml"/>
  <Override PartName="/ppt/notesSlides/notesSlide30.xml" ContentType="application/vnd.openxmlformats-officedocument.presentationml.notesSlide+xml"/>
  <Override PartName="/ppt/ink/ink17.xml" ContentType="application/inkml+xml"/>
  <Override PartName="/ppt/notesSlides/notesSlide31.xml" ContentType="application/vnd.openxmlformats-officedocument.presentationml.notesSlide+xml"/>
  <Override PartName="/ppt/ink/ink18.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9.xml" ContentType="application/inkml+xml"/>
  <Override PartName="/ppt/notesSlides/notesSlide34.xml" ContentType="application/vnd.openxmlformats-officedocument.presentationml.notesSlide+xml"/>
  <Override PartName="/ppt/ink/ink20.xml" ContentType="application/inkml+xml"/>
  <Override PartName="/ppt/notesSlides/notesSlide35.xml" ContentType="application/vnd.openxmlformats-officedocument.presentationml.notesSlide+xml"/>
  <Override PartName="/ppt/ink/ink21.xml" ContentType="application/inkml+xml"/>
  <Override PartName="/ppt/notesSlides/notesSlide36.xml" ContentType="application/vnd.openxmlformats-officedocument.presentationml.notesSlide+xml"/>
  <Override PartName="/ppt/ink/ink22.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23.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24.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25.xml" ContentType="application/inkml+xml"/>
  <Override PartName="/ppt/notesSlides/notesSlide54.xml" ContentType="application/vnd.openxmlformats-officedocument.presentationml.notesSlide+xml"/>
  <Override PartName="/ppt/ink/ink26.xml" ContentType="application/inkml+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574" r:id="rId3"/>
    <p:sldId id="274" r:id="rId4"/>
    <p:sldId id="275" r:id="rId5"/>
    <p:sldId id="276" r:id="rId6"/>
    <p:sldId id="277" r:id="rId7"/>
    <p:sldId id="282" r:id="rId8"/>
    <p:sldId id="283" r:id="rId9"/>
    <p:sldId id="284" r:id="rId10"/>
    <p:sldId id="285" r:id="rId11"/>
    <p:sldId id="286" r:id="rId12"/>
    <p:sldId id="287" r:id="rId13"/>
    <p:sldId id="292" r:id="rId14"/>
    <p:sldId id="325" r:id="rId15"/>
    <p:sldId id="288" r:id="rId16"/>
    <p:sldId id="289" r:id="rId17"/>
    <p:sldId id="573" r:id="rId18"/>
    <p:sldId id="290" r:id="rId19"/>
    <p:sldId id="291" r:id="rId20"/>
    <p:sldId id="293" r:id="rId21"/>
    <p:sldId id="298" r:id="rId22"/>
    <p:sldId id="297" r:id="rId23"/>
    <p:sldId id="299" r:id="rId24"/>
    <p:sldId id="300" r:id="rId25"/>
    <p:sldId id="301" r:id="rId26"/>
    <p:sldId id="302" r:id="rId27"/>
    <p:sldId id="329" r:id="rId28"/>
    <p:sldId id="330" r:id="rId29"/>
    <p:sldId id="328" r:id="rId30"/>
    <p:sldId id="332" r:id="rId31"/>
    <p:sldId id="327" r:id="rId32"/>
    <p:sldId id="304" r:id="rId33"/>
    <p:sldId id="294" r:id="rId34"/>
    <p:sldId id="296" r:id="rId35"/>
    <p:sldId id="313" r:id="rId36"/>
    <p:sldId id="334" r:id="rId37"/>
    <p:sldId id="335" r:id="rId38"/>
    <p:sldId id="318" r:id="rId39"/>
    <p:sldId id="319" r:id="rId40"/>
    <p:sldId id="320" r:id="rId41"/>
    <p:sldId id="426" r:id="rId42"/>
    <p:sldId id="427" r:id="rId43"/>
    <p:sldId id="437" r:id="rId44"/>
    <p:sldId id="439" r:id="rId45"/>
    <p:sldId id="438" r:id="rId46"/>
    <p:sldId id="441" r:id="rId47"/>
    <p:sldId id="442" r:id="rId48"/>
    <p:sldId id="443" r:id="rId49"/>
    <p:sldId id="444" r:id="rId50"/>
    <p:sldId id="445" r:id="rId51"/>
    <p:sldId id="446" r:id="rId52"/>
    <p:sldId id="447" r:id="rId53"/>
    <p:sldId id="448" r:id="rId54"/>
    <p:sldId id="450" r:id="rId55"/>
    <p:sldId id="451" r:id="rId56"/>
    <p:sldId id="452" r:id="rId57"/>
    <p:sldId id="45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09:39.261"/>
    </inkml:context>
    <inkml:brush xml:id="br0">
      <inkml:brushProperty name="width" value="0.05292" units="cm"/>
      <inkml:brushProperty name="height" value="0.05292" units="cm"/>
      <inkml:brushProperty name="color" value="#FF0000"/>
    </inkml:brush>
  </inkml:definitions>
  <inkml:trace contextRef="#ctx0" brushRef="#br0">6738 6121 0,'-18'0'78,"36"0"47,0 0-109,-1 0-1,1 0-15,0 0 16,-1-18 0,19 18-1,34-18 1,1 18 0,-1-17-1,-17 17 1,-18-18-16,36 18 15,35-18 1,0 1 0,-18-1-1,-18 1 1,1-1 0,17 0-1,-35 18 1,-18 0 15,-17 0-15,0 0-1,-1 0 1,19 0 0,-19 0-1,1 0-15,35-17 16,53-1-1,-18-17 1,-18 35 0,-34 0-1,-19 0 1,1 0 15,-1 0-15,1 0-1,17 0 1,-17 0 15,0 0-15,-1 0 0,1-18-1,-36 18 16</inkml:trace>
  <inkml:trace contextRef="#ctx0" brushRef="#br0" timeOffset="800.09">8114 5715 0,'18'0'94,"-1"0"-79,1 0-15,-1 0 16,36 0-1,18 0 1,-1 18 0,-34-18-16,52 0 15,71 17 1,-36-17 0,-52 18-1,-89 0 16,-35 17 1,0 0-17,18-17 1,17-18-16,-52 35 16,17-17-1,0-1 1,18 1-1,17-18 1,18 18 0,-18-18-16</inkml:trace>
  <inkml:trace contextRef="#ctx0" brushRef="#br0" timeOffset="2819.67">9666 5680 0,'0'0'16,"0"-18"-16,18 18 15,-18-18 1,0 1 0,-18-1-1,0 18 16,-17-17-15,0 17 0,-18 17-1,0 1 1,35-1-16,1 1 16,-1 0-16,-17 17 15,17-17-15,1 17 16,-1 18-1,18-18 1,0 0 0,35-17-1,-17 0 1,35-54 0,-18 1-1,18-35 16,-18 17-15,18-18 0,-35 36-1,-18 17 1,17 18 0,-17 18-1,0 35 1,0 0-1,0 17 1,18-17 0,17-18-1,1-35 1,-19 0-16,19-17 16,16-19 15,1-34-16,-35-1 1,0 18 0,-1 18-16,-17-35 15,18-54 1,0 36 0,-18 17-1,17 54-15,-17-19 16,18 1-1,-18 18 1,0 34 0,-18 1-1,18 17-15,-17 18 16,-1 53 0,18 0 15,0 0-16,18-36 1,17 1 0,18 17-1,0-35 1,-18-18 0,-17-35-1,17-35 1,-17-36-1,17-35 1,-18 18 0,1 53-16,0-53 15,-1-18 1,1 18 15,0 17-15,-18 36-1,0 17 1,0 36 15,0-1-31,-18 19 16,18 34 0,-18 36-1,1-18 1,17 18-1,0-53 1,35 53 0,-17-36-1,17 1 1,-17-71 0</inkml:trace>
  <inkml:trace contextRef="#ctx0" brushRef="#br0" timeOffset="3470.91">10689 5574 0,'0'0'0,"0"-18"0,18 18 31,-18-17-16,-18 17 17,1 0-17,-19 17 1,19 1 0,-1 0-16,-17 34 15,35 1 1,0 0-1,17 18 1,1-54 0,0-17-16,17 18 15,18-53 1,17-18 15,-17-53-15,-35 53-1,0-35 1,-54 35 0,-17 18-1,0 35 1,36 0-16,-18 17 16,-36 1-1,53 0-15</inkml:trace>
  <inkml:trace contextRef="#ctx0" brushRef="#br0" timeOffset="4054.11">11254 5450 0,'17'0'0,"-34"0"0,34-17 16,1-1 0,-18 1-1,0-1 17,-18 18-17,1 0 1,-19 18-1,1-1 1,17 1-16,-17-1 16,-18 36-1,36 18 1,-1-18 0,18 0-1,0-36-15,35 19 16,18 34-1,-35-70 1,17 18-16,53-1 16,-17-34-1,-36-1 1</inkml:trace>
  <inkml:trace contextRef="#ctx0" brushRef="#br0" timeOffset="4610.26">12012 5045 0,'0'-18'0,"18"0"16,-18 1-1,-18-1 1,0 53 0,-17 1-1,-18 52 1,0 35-1,36-34 1,-1 16 0,36 1-1,35 0 17,17-53-17,-35-18-15,54 1 16,-1-1-16</inkml:trace>
  <inkml:trace contextRef="#ctx0" brushRef="#br0" timeOffset="4942.02">12435 5203 0,'0'-17'0,"0"34"0,0-52 16,18 35-1,-18 18 1,18-1-1,-18 1 1,0 70 0,17 18-1,1-35 1,-18-18 0,0-36-16</inkml:trace>
  <inkml:trace contextRef="#ctx0" brushRef="#br0" timeOffset="5556.13">12894 5115 0,'35'-17'15,"-70"34"-15,106-70 0,-36 36 0,-17-1 16,34-17 0,-34 35-1,-53 35 1,17 0 0,-35 1-1,-17-1 1,-19-17-1,19-18 1,52-18 0,-17-35 15,35 18-15,0-18-1,18 35 1,35 1-1,35 34 1,-18 54 0,-52 35-1,-53-36 1,-36 36 0,1-18-1,52-35 1,18-35-1,18-1 1,34-17 0,19-17 15,-36 17-31</inkml:trace>
  <inkml:trace contextRef="#ctx0" brushRef="#br0" timeOffset="5923.82">13300 4745 0,'0'0'0,"17"0"16,1 0 15,0 0-15,35 35-1,17 36 1,-17-1-1,-35-17-15,-1 53 16,1-53-16,-18 53 16,-71 35-1,-17-53 1</inkml:trace>
  <inkml:trace contextRef="#ctx0" brushRef="#br0" timeOffset="7382.61">3986 8255 0,'18'0'31,"0"0"-15,17 0-1,0 0-15,36 0 16,140 0 0,107 0-1,105-18 1,-88 18-1,159 0 17,-106 0-17,-176 18 1,-159 0 0,-71-18 15,1 17-16</inkml:trace>
  <inkml:trace contextRef="#ctx0" brushRef="#br0" timeOffset="7875.65">6209 8132 0,'-18'0'0,"36"0"0,-71-18 16,18 18-1,17-18 1,36 18 0,52 0-1,1 18 1,-36-18-16,53 18 16,53 17-1,-52 0 1,-54 0 15,-35 1-15,-18-19-1,-35 19 1,-17 16 0,-18 1-1,35-17 1,-18 17-1</inkml:trace>
  <inkml:trace contextRef="#ctx0" brushRef="#br0" timeOffset="8876.94">7990 7920 0,'0'-18'0,"0"36"0,0-53 16,0-1-16,0 19 16,0-1-1,0 0-15,18 54 31,0 34 1,-1-17-17,-17-18-15,0 54 16,0 16 0,18-16-1,0-36 1,-18-36-1,17-34 17,-17-36-17,-17 17 1,-1 19-16,-17-36 16,-53 18-1,-1 35 16,19 17-15,17 18-16,35 18 31,1 18-15,69-1 0,19-17-1,0-17 1,-18-36-16,17 0 15,1-18 1</inkml:trace>
  <inkml:trace contextRef="#ctx0" brushRef="#br0" timeOffset="9412.64">8484 8132 0,'18'-53'15,"-36"53"1,1 0 0,-1 17-1,18 1 1,-18 17-1,1 0 1,17-17-16,17 17 16,19-17-1,34-36 1,18-17 0,-52-35 15,-36 34-16,-53-34 1,-18 34 0,-17 36-1,35 18 1,-17 35 0,-1 18-1,53 17 1,18-18-1,0-52-15,36 35 16,52 0 0,18-36-1</inkml:trace>
  <inkml:trace contextRef="#ctx0" brushRef="#br0" timeOffset="10497.97">9084 8114 0,'0'0'0,"18"-35"16,-1 17-16,-17-17 15,0-18 1,0 0 0,-35 35-1,0 36 1,-36 17-1,1 36 1,34-36-16,1 18 16,17 17-1,1-34 1,34 17 0,19-18 15,-1-35-16,0-35 1,-17 17-16,17-17 16,18-53-1,-35 52 1,-18 19 0,0 52-1,0 18 1,0 17-1,35-17 1,36-35 0,-18-18-1,52-71 1,1-34 0,-35-54 15,-54 53-16,-34-53 1,-19 53 0,19 53-1,-1 53 1,1 71 0,17 0-1,-18 52 1,18 18-1,0-53 1,0-52-16,18 34 16,17 18-1,35-52 1,-34-36 15,-19 0-31,19-36 16,34-52-1,-17-53 1,-18-35 0,-17-1-1,-18 107 1,0-1 0,-18 36-1,18 70 1,0 18-1,-17 53 1,17 0 0,17 17-1,-17-52 1,18 17 0,17 18 15,0-53-16,1-18 1</inkml:trace>
  <inkml:trace contextRef="#ctx0" brushRef="#br0" timeOffset="10945.64">10231 8043 0,'0'-17'0,"17"-19"16,1 1 0,-18 0-1,-18 17 17,1 1-17,-1 17-15,-17 35 16,-36 18-1,18 0 1,18 17 0,17 1-1,54-18 1,-1-53 0,71 0-1,-1-53 1,-34-18-1,-53 1 1,-36 17 0,0 35-16,-17 1 15,-35 17 1,34 0 0</inkml:trace>
  <inkml:trace contextRef="#ctx0" brushRef="#br0" timeOffset="11297.06">10795 7990 0,'0'-17'16,"0"34"-16,18-52 0,-18 0 15,0-18 1,0 18-1,-18 35-15,18-18 16,-18 0 0,1 1-1,-19 52 1,1 18 15,0 18-15,35 17-1,0-18 1,35-17 0,-17-35-16,35 17 15,-36-35-15</inkml:trace>
  <inkml:trace contextRef="#ctx0" brushRef="#br0" timeOffset="11680.47">11448 7567 0,'0'-18'0,"0"36"0,0-53 15,17 17-15,-17-17 16,0 17-16,-17-17 16,-1 35-16,0 18 31,1 17-15,-1-17-16,0 52 15,-17 36 1,35 17-1,53 1 1,-18-54 0,1-52-16,17 53 15,35-1 1</inkml:trace>
  <inkml:trace contextRef="#ctx0" brushRef="#br0" timeOffset="11962.7">12100 7655 0,'18'-17'0,"-36"34"16,54-87-16,-19 52 15,1 0-15,-1 18 16,-17 36 0,0 34-1,-17 36 1,17-35 15,0-54-31,0 54 0</inkml:trace>
  <inkml:trace contextRef="#ctx0" brushRef="#br0" timeOffset="12598.13">12577 7585 0,'17'-36'0,"-34"72"16,52-89-16,0 35 0,0-52 31,1 52-31,-36 0 32,17 36-17,-17 17 1,-35 18-1,-18 0 1,18 0 0,-53 0-1,17-35 1,18-18 0,35-36-1,18-17 1,36-35-1,17 35 1,35 36 0,-35 17 15,-36 17-31,19 36 16,-36 53-1,-53 17 1,0-34-1,18-54-15,-18 18 16,35-35-16,0 17 16,18-18-1,18-17 1,53-35 0,-18 0-1,-18 17-15</inkml:trace>
  <inkml:trace contextRef="#ctx0" brushRef="#br0" timeOffset="12863.81">12876 7267 0,'18'-35'15,"-36"70"-15,54-88 0,-19 18 16,1 17-16,0 18 16,-1 36-1,19 34 1,16 71 0,-69 36-1,-89-1 1,53-123-1</inkml:trace>
  <inkml:trace contextRef="#ctx0" brushRef="#br0" timeOffset="14132.48">7320 11624 0,'0'0'16,"-18"0"-16,1 0 0,-1 0 31,36 0-15,17-18-1,18 18 1,-35-17-1,52 17-15,-17 0 16,53-18-16,106-17 31,52 0-15,-52-1 0,141-17-1,17 0 1,-88 1-1,-123 16 1,-124 19 0,1-1-1,-54 18 48,0 0-32</inkml:trace>
  <inkml:trace contextRef="#ctx0" brushRef="#br0" timeOffset="14632.78">9172 10989 0,'-17'0'16,"34"0"-16,-52-18 0,17 18 15,36 0 17,0 18-17,-1-18 1,89 18 0,35-1-1,-17-17 1,-71 0-16,70 18 15,-52-18-15,17 18 16,-35 17 0,-89 18-1,-34-18 1,-54 71 0,1-18-1,17 0 1,53-35 15,36-35-31</inkml:trace>
  <inkml:trace contextRef="#ctx0" brushRef="#br0" timeOffset="16821.14">10619 10654 0,'0'0'0,"-18"-35"16,18 17 0,0 0-1,18 1 1,-1 17 15,1 17-15,17 36-1,-17 53 1,17-18 0,-35-35-16,35 53 15,1 35 1,-1-53-1,0-52 1,-17-19 0,-18-34-1,-18-19 1,1-34 0,17 17-1,-36 0 1,19 0-1,-19 18 17,19 35-17,17-18 1,0 36 15,17-18-15,-17 17-1,0 1 1,0 0 0,0-1-1,-17 19 1</inkml:trace>
  <inkml:trace contextRef="#ctx0" brushRef="#br0" timeOffset="17876.74">10707 10795 0,'0'-18'0,"0"36"0,17-36 16,-17 1-16,0-19 31,0 19-15,-17-1 0,-1 1-1,1-1-15,-1 18 16,-35-18-1,0 36 1,0 17 0,18 0-1,-18 36 1,-18 17 15,18 18-15,71 17-1,0-70 1,52 18 0,1-36-1,-18-35 1,-18 0 0,-17-17-16,-1-19 15,19-34 1,-1-54-1,-17-17 1,-18 53 0,0 0-1,0 70 1,0 1-16,0-19 31,0 54 0,17-18-15,-17 18-16,18-1 16,-1 18-1,-17 1 1,36 34 0,-19 1-1,19-1 1,-19-34-1,1-19-15,0 54 16,-1-54 0,1 36-1,17-35 1,-17-18 0,-1 18 15</inkml:trace>
  <inkml:trace contextRef="#ctx0" brushRef="#br0" timeOffset="18503.95">11007 10442 0,'0'0'0,"0"-17"15,0-19 1,17 1 0,1 17-1,-18 1 1,18 34 15,-1 36-15,1 0-1,-1 53 1,-17 18 0,18-1-1,0-35 1,-18-53-16,17 18 16,19 0-1,-1-35 1,0-36-1,-17 1 1</inkml:trace>
  <inkml:trace contextRef="#ctx0" brushRef="#br0" timeOffset="18938">11165 10442 0,'0'-17'0,"0"-19"15,0 89-15,0-123 0,0 34 16,0-17 0,18 36-1,17-18 1,-17 35-1,0 0 1,-1 35 0,1 35 15,-18-17-15,0 0-16,18 18 15,-18 70 1,17-18-1,36 1 1,18-36 0,-36-53-1,18 1 1,-36-36-16</inkml:trace>
  <inkml:trace contextRef="#ctx0" brushRef="#br0" timeOffset="19521.54">11748 10566 0,'0'0'16,"-18"0"-16,18-18 15,-18 18 1,1 0-1,-19 18 1,1 17 0,0 18-1,-1 17 1,36 36 15,0-53-15,53 0-1,36-53 1,-1-35 0,0-36-1,-35-17 1,-53 35 0,-35-35-1,-54 53 1,1 17-1,18 36 1,34 17 0</inkml:trace>
  <inkml:trace contextRef="#ctx0" brushRef="#br0" timeOffset="20055.59">12118 10478 0,'0'-18'0,"0"36"0,18-54 16,-18 19-1,17-1 1,1 0 0,-1-17-1,-17 17 1,0 1-1,-17 17 1,-18 17 0,-36 36-1,0 0 1,19 35 0,34-17-1,0 17 1,71 18-1,35-35 1,36-36 15,-18-35-15,-36 0-16</inkml:trace>
  <inkml:trace contextRef="#ctx0" brushRef="#br0" timeOffset="20489.48">12594 10178 0,'0'-18'16,"0"36"-16,-17-71 15,17 35 1,17 18-1,-17 35 1,18 18 0,-18-35-16,17 105 15,1-52 1,17 70 0,1-35-1,17-18 1,-18-35-1</inkml:trace>
  <inkml:trace contextRef="#ctx0" brushRef="#br0" timeOffset="21078.19">13317 10301 0,'18'-18'15,"17"1"-15,18-1 16,-159 71-16,230-123 0,-107 70 16,-34 17 15,-1 1-31,-35 17 15,-35 0 17,-18 1-17,36-36 1,52 0-16,-35 0 16,0-53-1,36 0 1,52 0-1,0 18 1,0 35-16,18 0 16,53 0-1,-53 53 1,-53-1 0,-70 37-1,-54 17 1,54-18-1,34-53 17,72-17-32,69-36 31,36 0-15,-35 1-1</inkml:trace>
  <inkml:trace contextRef="#ctx0" brushRef="#br0" timeOffset="21541.31">13423 10037 0,'0'0'15,"-17"-18"1,-1 0-1,36 1 1,-1-1 0,18-17-1,18 17 1,18 36 0,17 35-1,-35 17 1,-18-35-16,-17 54 15,-36 69 17,-35-16-17,-17-72-15</inkml:trace>
  <inkml:trace contextRef="#ctx0" brushRef="#br0" timeOffset="22576.23">12330 10301 0,'0'-18'16,"0"36"-16,17-53 15,-17 0 1,0 17 0,0 0-16,18 18 15,-18-17-15,0 34 78,-18 1-78,18 0 16,-17-1-16,-1 71 16,0-35-1,1-17-15,-1 34 16,18 36 15,18 0-15,35 17-1,35-17 1,-18-71 0,36 36-1</inkml:trace>
  <inkml:trace contextRef="#ctx0" brushRef="#br0" timeOffset="24417.72">4216 15064 0,'0'-18'16,"0"0"15,17 18 16,1 0-31,0 0-16,52 0 15,-35 0 1,89 0-1,105-17 1,53 17 0,36-18-1,-89 18 1,71 0 0,-88 18-1,-124-1 1,-53-17-1,-35-17 48</inkml:trace>
  <inkml:trace contextRef="#ctx0" brushRef="#br0" timeOffset="24879.34">6050 14605 0,'-35'-18'0,"0"18"16,105 18-16,-158-53 15,70 35-15,1 0 16,34 35 15,36 0-15,-18-17-1,89 0 1,-71-1-16,106 18 16,35 18-1,-106 18 1,-88 17 0,-53-35-1,35-18-15,-35 1 16,0-1-1,1-17 1</inkml:trace>
  <inkml:trace contextRef="#ctx0" brushRef="#br0" timeOffset="25564.52">7832 14217 0,'17'-35'16,"-34"70"-16,52-88 0,-35 35 0,18 1 16,-18 70 15,0 0-15,0-18-1,0 53 1,0-35-16,0 53 15,0-53-15,17 35 16,19 18 0,-19-71-1,36 0 1,-35-35 0,-18-17-1,-18-54 1,-17 18-1,-36-17 1,-17 17 0,-18 70-1,36 19 1,34-19 0,-34 36-1,-1 35 1,54-17-1,70-18 1,-1-36 0,72-17-1,17-17 1,-17-1 0</inkml:trace>
  <inkml:trace contextRef="#ctx0" brushRef="#br0" timeOffset="26162.81">8414 14587 0,'0'-17'0,"0"34"0,-18-34 15,0-1-15,-17 18 16,0 18 0,17 17-1,18 18 1,0-18 0,18 18-1,35-18 1,17-17-1,-52-36 1,35-17-16,-18 0 16,-17 17-16,-1-35 15,-17-35 1,-17 0 15,-18 35-15,17 35-16,-17 1 15,-36 34 1,-17 36 0,35 18-1,18-1 1,17 19 0,0-54-16,18 35 15,36 1 1,-1-36-1,53-17 1,18-1 0,-18-34-1</inkml:trace>
  <inkml:trace contextRef="#ctx0" brushRef="#br0" timeOffset="27297.01">9296 14534 0,'0'-52'16,"0"104"-16,0-122 15,-18 17-15,-17 18 16,0-1-1,-1 19 1,-34 52 0,-19 53-1,37-35 1,-1 71 15,17-36-15,36-18-1,36-52 1,-1-36 0,-17 18-16,34-35 15,37-53 1,-54 35 0,-17-35-1,-18 70 1,-36 71-1,1 35 1,35-17 0,0-36-1,0 18-15,35 0 16,54-71 15,-1-35-15,-35-17-1,-18 35-15,18-54 16,-18-87 0,-17-36-1,-54 54 1,19 87 0,-18 18-1,-1 71 1,19 35-1,-1 17 1,0 71 0,18 36 15,18-1-15,35-35-1,0-88 1,35-18-1,18-70 1,-18-35 0,-53-1-1,-17-88 1,-36-52 0,1 34-1,-19 54 1,36 70-1,-17 53 1,17 35 0,-18 36-1,18-36 1,0 71-16,-18 53 31,1-1-15,17 1-1,17-36 1,19-87 0,52-19-1,-35-17-15</inkml:trace>
  <inkml:trace contextRef="#ctx0" brushRef="#br0" timeOffset="27780.43">10107 14482 0,'18'-36'0,"-36"72"0,36-107 0,-1 36 16,-17-18-1,18-18 1,-53 54-1,-1 17 1,19 0-16,-36 35 16,-18 53-1,36 18 1,17-36 0,1-34-16,34 17 15,36-36 1,53-34-1,-35-19 1,17-34 0,-35-54-1,-53 19 17,-53 34-17,0 53 1,-18 36-1,1 53 1,52 34 0,18-69-16</inkml:trace>
  <inkml:trace contextRef="#ctx0" brushRef="#br0" timeOffset="28132.93">10795 14411 0,'0'-18'16,"0"36"-16,0-89 0,0 54 15,0-36 1,-18 0 0,1 18-1,17 17 1,-53 18-1,-18 53 1,1 18 0,34 17-1,19 35 1,34-17 0,72-35-1,-19-54 1,-35-17-16,54 0 15,16-35 1</inkml:trace>
  <inkml:trace contextRef="#ctx0" brushRef="#br0" timeOffset="28632.02">11307 13952 0,'0'-17'16,"0"34"-16,0-52 0,-18 17 16,18-17-1,-18 18 1,18 34 15,0 1-31,0 35 16,0 35-1,0 0 1,0-35-16,36 88 16,-19-53-1,54 36 1,-18-54-1,-36-52 1</inkml:trace>
  <inkml:trace contextRef="#ctx0" brushRef="#br0" timeOffset="29499.12">11959 14058 0,'18'-17'0,"-36"34"0,53-52 15,-35 17 1,18 18 0,-18-17-16,0 34 31,-53 36-15,18-35-1,17-1-15,-17 19 16,-18-1-1,-17-35 17,-1 0-17,36-18 1,-1-35 0,36 1-1,36-19 1,-1 36-1,0 35-15,18-18 16,53 36 0,-35 35-1,-54 52 1,-52-34 0,-36 53-1,18-19 1,18-52 15,18-35-15,34-18 15,18 0-15,18 18-1,-17-18-15,34 0 16,-35 0-16,18 0 15,-17-18-15</inkml:trace>
  <inkml:trace contextRef="#ctx0" brushRef="#br0" timeOffset="30054.76">12206 13758 0,'0'0'0,"-18"-17"16,18-1-16,0 0 15,0 1 1,0-1 15,18 18-15,0 0-16,-1 18 16,54 35-1,-1 35 1,1 35-1,-71-17 1,-18 53 0,-52 17-1,-18-35 1</inkml:trace>
  <inkml:trace contextRef="#ctx0" brushRef="#br0" timeOffset="33543.33">11412 14146 0,'18'0'62,"-18"-17"-46,0-1 15,0 0 16,0 1 0,0-1-31,0 1 30,18 17-30,-18-18 0,0 0 15,17 36 78,-17 0-93,18-18 0,-18 17-1,0 1 1,-18-18-1,18 35 1,-17 0 0,17-17-1,0 0-15,0-1 16,-18 19 0,18-19-1,0 19 16,0-19-15,0 36 0,18-18-1,-18 1 1,0-19 0,0 1-1,-18 17 1,18-17-1,0-1 1,0 1 0,18-18-1,-18 18 17,0-36 30,0 0-31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25:21.449"/>
    </inkml:context>
    <inkml:brush xml:id="br0">
      <inkml:brushProperty name="width" value="0.05292" units="cm"/>
      <inkml:brushProperty name="height" value="0.05292" units="cm"/>
      <inkml:brushProperty name="color" value="#FF0000"/>
    </inkml:brush>
  </inkml:definitions>
  <inkml:trace contextRef="#ctx0" brushRef="#br0">11024 9155 0,'-17'0'0,"-1"0"15,0 0 1,18 17 46,18-17-46,0 0 0,35 0-1,17-17 1,1-1 0,-36 18-1,53-18 1,71-17-1,-18 17 1,-35 1 0,-53 17-1,35 0 1,0 0 0,18 0-1,-18-18 1,-17 18-1,-1-18 1,-17 18 0,-35 0 15,-36 0 0,1 0 0,-1 0-15,0 0 0,1 0-16,-1 0 15,0 18 1,1-18-16</inkml:trace>
  <inkml:trace contextRef="#ctx0" brushRef="#br0" timeOffset="2287.73">21255 9260 0,'-18'-17'16,"1"17"-1,-1-18 1,0 18-1,1 0-15,17-17 32,17 17 15,1 0-32,17 0 1,18 0-1,0 0 1,-18 0-16,36 0 16,35 0-1,0 0 17,-36-18-17,-35 18 1,1-18-1,-19 18 1,1 0 0,0 0-1,-36 0 32,0 0-31</inkml:trace>
  <inkml:trace contextRef="#ctx0" brushRef="#br0" timeOffset="18399.08">11148 10266 0,'0'0'0,"-18"0"15,0 0 1,1 17 0,-1-17 30,1 0 1,34 0 78,1 0-109,-1 0 0,1 0-1,35 0 1,35 0-1,-35 0 1,-18 0-16,18 0 16,36-17-1,-19 17 1,-17 0 0,-35 0-1,-1 0 1,1 17-1,-36-17 79</inkml:trace>
  <inkml:trace contextRef="#ctx0" brushRef="#br0" timeOffset="19148.91">12594 10248 0,'18'0'16,"-1"0"62,1 0-78,0 0 15,35 0 1,52 0 0,1-17-1,-53 17-15,71-18 16,17 18-1,-53-18 17,-70 18-17,-36 0 17,0 0-17</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27:52.814"/>
    </inkml:context>
    <inkml:brush xml:id="br0">
      <inkml:brushProperty name="width" value="0.05292" units="cm"/>
      <inkml:brushProperty name="height" value="0.05292" units="cm"/>
      <inkml:brushProperty name="color" value="#FF0000"/>
    </inkml:brush>
  </inkml:definitions>
  <inkml:trace contextRef="#ctx0" brushRef="#br0">1852 14182 0,'0'0'16,"-18"-18"-16,18 0 31,18 18 31,0 0-46,-1-17 0,19-1-1,69-17 1,37 0-1,-54-1 1,-53 19-16,36-1 16,-54 0-1</inkml:trace>
  <inkml:trace contextRef="#ctx0" brushRef="#br0" timeOffset="2304.37">1640 14623 0,'0'17'31,"18"-17"16,0 0-32,-1 0 1,1-17 0,0 17-16,35-36 15,70 1 1,-17-18 0,-36 36-1,-34-1 1,-19 18-16,1 0 31,0 0-15,-1 0-1,1 0 17,-1-18-17,-17 1 16</inkml:trace>
  <inkml:trace contextRef="#ctx0" brushRef="#br0" timeOffset="4404.41">3263 14975 0,'0'0'0,"18"0"16,-18 18-16,0 0 47,17-18-16,1-18 0,0 18-15,-1 0 0,1 0 15,-18 18-15,-18-18-1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29:11.650"/>
    </inkml:context>
    <inkml:brush xml:id="br0">
      <inkml:brushProperty name="width" value="0.05292" units="cm"/>
      <inkml:brushProperty name="height" value="0.05292" units="cm"/>
      <inkml:brushProperty name="color" value="#FF0000"/>
    </inkml:brush>
  </inkml:definitions>
  <inkml:trace contextRef="#ctx0" brushRef="#br0">15699 2240 0,'17'0'15,"-34"0"-15,34-18 0,-17 1 16,18 17-16,0 0 16,17-18-1,-18 18 1,-17 18 15,0-1-15,0 1-16,-17 0 15,17 35 1,-18-18 0,18 0-16,0 1 15,-17 69 1,17 1 0,0 18-1,-18-54 1,18 36 15,18 0-15,-1-18-1,-17-17 1,18-36-16,-18 18 16,17 53-1,1-1 1,-18-16-1,18-1 1,-18-35 0,35 53-1,-17-1 1,-1-34 0,-17-36-16,18 36 15,-18 17 1,35 0-1,-17-17 17,-1-36-17,1 36 1,0 17 0,-1 0-1,-17 0 1,18-35-1,-18-18-15,0 36 16,18 35 0,-18 0-1,0-36 1,-18-52-16,18 52 16,0 1-1,0-36 16,0-52 1</inkml:trace>
  <inkml:trace contextRef="#ctx0" brushRef="#br0" timeOffset="2215.04">15628 2117 0,'35'0'15,"-70"0"-15,123 0 0,-17 0 0,-18-18 16,158 0 0,19 1-1,-89-1 1,53-17-1,-71 17 1,-52 18 0,-18 0-1,-18 0 1,53 0 0,0 0 15,1 0-16,-54 0 1,0 0 0,-35 18 109,0-1-110,-17 1 1,-1 17-16,0 36 16,18-18-1,0-18 1,-17 18-1,17 53 1,0 35 0,35 35-1,0-17 1,0-53 0,-17-53-16,0 35 15,35 18 1,-36-36-1,1 1 1,17 17 0,0 0-1,-17 1 1,17-19 0,-35-35-1,18 36 1,17 17-1,-17 0 1,17-17 0,-17-18-1,-18-18-15,18 18 16,17 35 0,0-35-1,-35 0 1,18-35-16,-1 17 15,1 36 1,0-19 0,-1 19-1,1-36 1,0 36 0,-1-1 15,1 1-16,-1-18 1,-17-18 0,0-17-16,0-1 15,0 1 1,18 0 0,-18-1 15,0 1-31,0 0 15,0-1 1,0 1 0,-18-18-1,-17 18 17,18-18-32,-19 17 15,-34 1 1,-1-1-1,-70 1 1,-106-18 0,-35 0-1,17 18 1,107-18 0,87 0-16,-35 0 15,-53 0 1,1 0-1,34 0 1,54 17-16,-89-17 31,106 0-31,0 0 16,71 0 31,-1 0-47</inkml:trace>
  <inkml:trace contextRef="#ctx0" brushRef="#br0" timeOffset="4885.16">15998 4322 0,'0'0'15,"18"0"-15,-18-18 32,-18 18 15,1 0-32,-1 0 1,1 0-1,-1 0 1,36 0 0,-1 0 15,1 0-31,17 0 16,-17 0-16,35-18 15,52 18 1,-16-17-1,-19 17 1,18-18 0,1 0 15,34 1-15,-35-1-1,-17 0 1,-1 1-1,1 17 1,0-18 0,17 1-1,-35 17 1,17-18 0,1 18-1,-18-18 1,-18 18-1,0 0-15,36 0 32,-36 0-32,0 0 31,18 0-15,-17 0-1,-1-17 1,0 17-1,-17 0 1,-1 0 15,1 0-15,0 0 15,-36 0 0,0 0-15,1 0 0</inkml:trace>
  <inkml:trace contextRef="#ctx0" brushRef="#br0" timeOffset="9610.09">14023 5539 0,'-35'0'47,"17"0"-31,36 0 31,-1 0-1,1 0-30,0 0 0,-1 0-16,1 0 15,35-18 1,0 18 0,-18-18-1,36 18 1,-1-17 15,1 17-15,-18 0-1,-36-18-15,18 18 16,18 0 0,0 0-1,-17 0 1,-1-18-1,0 18 1,-17 0-16,17 0 16,0 0-1,-17-17 1,0 17 15,-1 0 0,1 0 1,-1 0-1,1 0-15,0 0-1,-1 0-15,1 0 16,0 0-1,17 0 1,-17 0 0,-1 0-1,-17-18 32,-17 18-31,-1 0-1,0 0 1</inkml:trace>
  <inkml:trace contextRef="#ctx0" brushRef="#br0" timeOffset="10126.54">14693 5256 0,'-17'0'16,"-1"-17"-16,-17 17 31,35-18-16,17 36 32,19-18-31,-19 17-16,54-17 16,70 18-1,35 17 1,-17-17-1,-88 0 1,-1-18 0,-70 17-1,-53 19 17,-17-1-17,-19 18 1,19-36-1,-18 19 1,-1-1 0</inkml:trace>
  <inkml:trace contextRef="#ctx0" brushRef="#br0" timeOffset="11441.34">13106 5997 0,'0'0'15,"17"18"-15,1-1 16,-18 1-16,35 0 16,36-18-1,17-18 17,0-17-17,-35 0 1,-18 17-16,-17 0 15,-18-35 1,-35-17 0,-18 35-1,0 17 1,35 18-16,-35 0 16,0 53-1,1 0 1,16 0-1,36-36-15,0 36 16,18 18 0,52-18 15,19-36-15,-19-34-1,-35-1-15,36-17 16,35-36-1,-53-17 1,-18 17 0,-35 54-16,18-36 15,-18 18-15,-18-1 16,18 19-16,-18-1 16,1 0-1,-19 18 1,1 18-1,0 35 1,17 0 0,54 0 15,-1-18-15,53 18-1,-17-18 1,-18-17-1,-36 0 1,-17-1-16,0 1 16,-35-1-1,-18 1 1,18-18 0,17 0-16,0-18 15</inkml:trace>
  <inkml:trace contextRef="#ctx0" brushRef="#br0" timeOffset="11992.87">13899 5874 0,'0'0'16,"0"-18"-16,0 0 15,0 1 1,18 17-16,-18-18 15,18 36 1,-1 52 0,19 19-1,-1-19 1,-17-35-16,-1 36 16,1 0-1,-1-54 1,-17-34-1,0-36 17,-35-18-32,-18-70 15,-35 17 17,35 54-17,18 52 1,35 1-1,35-1 1,36 18 0,-18 0-1,17 35 1,-17 36 0,-53-18-1,-35 17 1,-18-52-1,-35 17 1</inkml:trace>
  <inkml:trace contextRef="#ctx0" brushRef="#br0" timeOffset="19833.95">16492 4674 0,'0'-17'0,"0"-1"16,0 0 0,0 1-1,0 34 48,0 1-48,0 0-15,0-1 16,18 1 0,0 35-1,-1 17 1,1-17-1,0 18 1,-1-18 0,1-36-1,-18-34 32,0-1-31,-18 1-16,1-19 15,17 19-15,-18-36 16,-17-18 15,-1-17-15,19 0 0,17 52-1,0 1-15,-18 0 16,18 0-1,0-1 1,35 19 0,-17 17-1,17 0 1,18 0 0,-18 17-1,-35 1 1</inkml:trace>
  <inkml:trace contextRef="#ctx0" brushRef="#br0" timeOffset="20102.04">16281 4745 0,'17'0'47,"-17"-18"-47,18 18 0,0 0 16,-1-17-16,19 17 15,52-18 1,-71 18-16</inkml:trace>
  <inkml:trace contextRef="#ctx0" brushRef="#br0" timeOffset="43599.03">16933 4551 0,'0'-18'0,"-35"1"47,17 17-32,1 0 1,-1 0 0,1-18-1,-1 18-15,0 0 32,18 18-17,0-1 16,-17-17-31,17 18 16,0-1 0,0 19-1,0-19 1,0 19 0,17-19-1,1 19 16,0-19-15,-1 1 0,18-1-1,1 1 1,-19-18 0,1 0-1,-18-18 1,18 18-16,-18-17 31,17-1-15,-17-17-1,0 17 1,-17-17 0,-1 0 15,18 17-16,-18 18-15,18-18 16,-17 1 0,-1-1-1,-17 18 1,17 0 0,1 18 15,17-1-16</inkml:trace>
  <inkml:trace contextRef="#ctx0" brushRef="#br0" timeOffset="44766.96">17198 4516 0,'0'-18'31,"-18"18"-31,1 0 16,-1 0 15,0 0-15,1 0-1,-1 0 1,18 18 15,-18-18-15,18 17 15,-17 1-15,17-1 15,0 1 0,0 0 0,0-1 1,0 1-17,0 0 1,0-1-1,17-17 1,1 18 0,0 17-1,17-35 1,-35 18-16,18-18 16,17 17-1,-17-17-15,-1 0 16,18 0-1,-17-17 1,0-1 0,-18-17-1,0 0 17,-36-18-17,19 17 1,-18 19-1,-1-1 1,1 18 0,17 18-16</inkml:trace>
  <inkml:trace contextRef="#ctx0" brushRef="#br0" timeOffset="48305.81">15681 3457 0,'18'-17'16,"-18"-1"15,17 18 94,1 0-125,0 0 16,-1 0-16,89-18 31,17 1-31,-52 17 31,-36 0-31,36-18 16,17 0 0,0 1-1,18-1 1,-35 0-1,-36 18-15,35-17 16,19-1 0,-1 18-1,-35-17 1,-36 17-16,36-18 16,36 18-1,-1-18 16,18 1-15,-18-1 0,0 0-1,-35 18 1,35-17 0,-17 17-1,-36 0-15,53-18 16,18 18-1,-36 0 1,-34 0 0,-19 0-1,-52 18 17</inkml:trace>
  <inkml:trace contextRef="#ctx0" brushRef="#br0" timeOffset="53492.39">16633 3598 0,'0'0'0,"-17"0"16,-1-17 0,-35 17-1,18 0 1,53 0 78,-18 17-79,17-17-15,19 18 32,-36 0-32,35-1 15,-18 1 1,1-18-16,17 35 15,18 0 1,-17-17 0,-1 0-1,-17-18 1,17 17 0,-18-17 15</inkml:trace>
  <inkml:trace contextRef="#ctx0" brushRef="#br0" timeOffset="53926.1">16792 3581 0,'0'-18'0,"0"36"0,0-54 15,0 19 1,0-1 15,-17 18 0,17 18-15,0-1-16,-18-17 16,0 18-1,1 0 1,-19 52 0,19 18-1,-19-17 1,19 0-1,-1-54 1,1 1 0,-1-1-1,0-17 1</inkml:trace>
  <inkml:trace contextRef="#ctx0" brushRef="#br0" timeOffset="59930.01">16387 2469 0,'-18'18'32,"18"-36"15,18 18 78,-18 18-94,17-18-31,-17 18 15,35-1-15,1 36 32,34 18-17,-17-18 1,0-18 0,-35-35-1,-1 18-15,1-18 16,-36 0 62,18-18-62</inkml:trace>
  <inkml:trace contextRef="#ctx0" brushRef="#br0" timeOffset="60645">16722 2434 0,'0'0'0,"0"-17"15,0-1 1,0 0 15,0 1-15,-18 17 15,18-18-15,-18 18-1,1 18 32,17-1-31,-18 1-1,18 0-15,-18 17 16,18-18-16,-17 36 16,17 53-1,-18 0 1,18 0 15,0-36-15,0 19-1,0-36 1,0-18 0,-17-18-1,17 19 1,-18-36-1,-17 0 1,-1 0 0,36-18-16,-17 0 15</inkml:trace>
  <inkml:trace contextRef="#ctx0" brushRef="#br0" timeOffset="61843.03">16510 1676 0</inkml:trace>
  <inkml:trace contextRef="#ctx0" brushRef="#br0" timeOffset="62145.89">16369 1235 0,'0'-18'0,"0"0"78</inkml:trace>
  <inkml:trace contextRef="#ctx0" brushRef="#br0" timeOffset="62374.77">16422 1129 0,'0'-18'0,"0"1"16,17 17-1,-17-18 1,-17 18 15,17 18-15</inkml:trace>
  <inkml:trace contextRef="#ctx0" brushRef="#br0" timeOffset="80890.48">19156 4745 0,'0'-18'0,"0"36"0,-18-53 15,18 17-15,-17 0 16,17 1 15,-18 17-15,36 0-1,-18 17 17,17-17-17,-17 18 1,0 0-16,18 34 16,-1 37-1,1 34 1,17-17-1,-35-53 1,18-35-16,-18 17 16,18-18 15,17-17-15,-17 0-1,17 0 1,53-35-1,0 18 1,-35-19 0,-35 19-16</inkml:trace>
  <inkml:trace contextRef="#ctx0" brushRef="#br0" timeOffset="81157.81">19173 4992 0,'18'0'15,"17"-18"32,-17 18-47,0 0 0,-1-17 16,72-1-1,-72 0-15</inkml:trace>
  <inkml:trace contextRef="#ctx0" brushRef="#br0" timeOffset="81424.38">19121 4586 0,'0'0'15,"0"-18"16,17 18-15,1 0 0,35-17-1,53-1 1,-36 18 0</inkml:trace>
  <inkml:trace contextRef="#ctx0" brushRef="#br0" timeOffset="81858.98">19597 4568 0,'17'-17'15,"-17"-1"1,18 18 0,0 0 46,-18 18-46,0-1-1,17 19-15,1 17 16,0 0 0,-1 17-1,1-35-15,0 71 16,-1-53-1,1-35-15</inkml:trace>
  <inkml:trace contextRef="#ctx0" brushRef="#br0" timeOffset="82628.66">19861 4410 0,'0'0'15,"18"0"1,0 0 0,-1 17 15,-17 1-15,18 0-16,0 35 15,17 52 1,0 1-1,-17-35 1,-1-54-16,1 36 16,-18-17-1,-18-72 32,1-17-31,-19-35-1,-16-18 1,-19 18 0,18 18-1,18 34 1,35 19-16,-18-1 16,1-17-1,34 17 1,18 1-1,18 17 1,-35 0 0,35 17-16,35 36 31,-35 0-15,-18 0-1,-35-18 1,-53 0-1,-35 1 1,18-36 0</inkml:trace>
  <inkml:trace contextRef="#ctx0" brushRef="#br0" timeOffset="83077.25">20355 4463 0,'18'0'31,"0"0"32,-1 0-48,1 0-15,70 0 32,18-18-17,-53 18-15</inkml:trace>
  <inkml:trace contextRef="#ctx0" brushRef="#br0" timeOffset="83279.45">20426 4586 0,'17'0'31,"1"0"-31,17 0 16,-17-18 0,35 18-1,35-17-15</inkml:trace>
  <inkml:trace contextRef="#ctx0" brushRef="#br0" timeOffset="84043.99">20902 4233 0,'0'0'16,"0"-17"0,18 17-16,-18-18 31,17 18-16,-17 35 1,18 1 0,-18-19-16,18 36 15,17 35 1,-17 18 0,17-35-1,-18-36 1,-17-17-1,18-18 1,-18-18 15,0-17-15,0 17-16,-18-35 16,-17-53-1,-18 1 1,-17-1-1,52 35 1,-35 1 0,36 17-1,-1 0 1,18 35 0,0 0-16,18 1 15,17-1 1,18 1-1,17 17 17,-34 17-17,-19-17-15,18 35 16,-17-17-16</inkml:trace>
  <inkml:trace contextRef="#ctx0" brushRef="#br0" timeOffset="84278">20849 4269 0,'0'0'16,"18"0"15,-1 0-16,1-18-15,35 0 16,-35 18 0,35 0-1,-1-17-15</inkml:trace>
  <inkml:trace contextRef="#ctx0" brushRef="#br0" timeOffset="85046.11">21290 4180 0,'18'-17'31,"-18"-1"-15,0 1 15,0-1 1,-18 18-1,18 18-16,-18-1 1,18 1 0,-17 17-1,-1 0-15,18 1 16,0 52 0,18-71-1,17 19 1,0-19-1,1-34 1,34-1 0,1-35-1,-36-17 1,-17 17 0,-36 0-1,-17 18 1,-18 17 15,0 0-15,35 18-1,1 18-15,-1-18 16,18 18-16</inkml:trace>
  <inkml:trace contextRef="#ctx0" brushRef="#br0" timeOffset="86196.97">21837 4004 0,'0'-18'16,"0"36"-16,0-53 31,-18 35-31,18-18 16,-17 0-1,-1 1 17,0 17-17,1 0 17,-1 0-1,18 17-31,-18 1 15,1 0 17,17-1-32,-18 19 15,1-36-15,17 35 16,-18 36 0,18-19-1,18 1 1,17-17-1,0-1 1,0-17 0,1-1-1,-19-17 1,1-17 15,0 17-15,-18-18-1,17-17 1,-17 17 0,0-35-1,0 18 1,-17 0 0,17 17-1,-18 0 1,18 1-1,-18 17 1,1-18 0,-1 18-1,0-18 1,1 18 0,-1 0-1</inkml:trace>
  <inkml:trace contextRef="#ctx0" brushRef="#br0" timeOffset="87625.01">22172 4498 0,'18'0'31,"-1"0"16,-17-18 15,18 18-46</inkml:trace>
  <inkml:trace contextRef="#ctx0" brushRef="#br0" timeOffset="106138.71">14393 8132 0,'0'-18'0,"0"36"0,36-71 31,17 17-15,-36 36-16,1-17 16,-1-1-1,1 18 48,-18 18-48,0-1 1,18 1 0,-18 0-1,0-1-15,35 54 16,0-1 0,-17 19-1,0-1 1,-18-53-1,17 53 1,-17 53 0,18 0-1,-18-52 1,0-36-16,0 35 16,0 53-1,17-18 1,19 1-1,-19-1 1,1-35 0,0 71-1,-18-18 1,17-17 0,-17-54 15,18-17-16,-18-35 1,0-36 0</inkml:trace>
  <inkml:trace contextRef="#ctx0" brushRef="#br0" timeOffset="108191.02">14534 7832 0,'0'0'0,"0"-18"0,0 0 31,36 18-16,-1 0 1,0 0-16,71 0 16,70 0-1,54-17 1,52 17 15,-70-18-15,-124 0-16,106 18 15,18-35 1,-54 18 0,-34-1-1,-89 0 1,0 18 0,-52 0 140,17 18-141,-18 0 17,18 17-17,-18 35 1,1 19 0,-1-36-1,18-18-15,0 71 16,0-18-1,0 18 1,18 52 0,17 1-1,-17-35 17,-1-71-32,19 70 0,17 18 31,-18-17-16,0-19 1,0-34 0,1 35-1,-19 17 1,1 1 0,0-36-1,-18-35-15,17 17 16,1 36-1,0-18 1,-1-35 0,1 18-1,-1-1 1,1-34 15,-18 17-15,18-36-1,-18 19 1,0-19 0,0 1-1,17-18 17,-34 0-1,17-18-16,-18 18-15,-17 0 16,0 0-16,-18 0 16,-89 0-1,-34 18 17,17-18-17,-105 35 1,-18-17-1,52 17 1,89-17 0,18-1-1,34 1 1,1 0 0,-18-18-1,18 0 1,53 0-1,-18 17 1,35-17 0,1 0 15,-19 0 0,1 0-15,0 0-1,53 0 17,-1 0-17,1 0 1,-1 0 0,1 0-1</inkml:trace>
  <inkml:trace contextRef="#ctx0" brushRef="#br0" timeOffset="108609.6">14975 10231 0,'0'-18'0,"0"0"16,0 1 0,-17-1-1,17 0 1,-18 36 31,18 0-47,0 17 15,0 53 1,0-17 0,0-36-1,18 71 1,-1-53-1,-17 17 1</inkml:trace>
  <inkml:trace contextRef="#ctx0" brushRef="#br0" timeOffset="113416.24">14887 9560 0,'-17'0'32,"17"18"-1,-18-18-31,0 0 16,1 18-1,-1-18 1,0 17-16,1-17 15,-19 18 1,54-18 47,0 0-63,17 0 15,53-18 1,-17 18-1,-36 0 1,53-17 0,53-1-1,0 0 1,1-17 0,16 17-1,-52 1 1,-35 17-16,35-18 15,52-17 1,-17 17 0,-70 1-1,-36 17-15,36-18 16,35 18 0,-1-18-1,-52 18 1,-17-17-1,17 17 1,-18 0-16,18-18 16,-18 18-1,-17-18 1,-36 18 31,0 0-32,1 18 1,17 0 0,-18-18-16,1 17 31</inkml:trace>
  <inkml:trace contextRef="#ctx0" brushRef="#br0" timeOffset="120939.74">15346 8802 0,'-18'-18'0,"36"36"0,-53-36 0,17 18 31,0 0-31,18-17 31,18 17 32,-18 17-63,18 1 15,-1-18-15,18 17 16,36 1 0,35 0-1,-36-18 1,-34 0-1,17 0 1,0-18 0,-36-17-1,-34-18 1,-1 18 0,-17-1-1,-1 19 1,19 17-1,17 17 1,0 1 0,0 17-1,17 36 1,-17 35 0,0-36-1,0 18 16,0-52-31,-17-1 16,17 18 0,-18-18-1,-17 0 1,0-35 0,-36 0-1</inkml:trace>
  <inkml:trace contextRef="#ctx0" brushRef="#br0" timeOffset="121989.12">14534 8484 0,'0'0'16,"-17"18"-16,17 0 47,17-18-32,1 0 1,17 17 0,71-17-1,0 0 1,-53 0-16,53-17 16,-53 17-16,70-36 15,71 1 1,18-18-1,35 0 1,-88 36 0,52-19-1,-34 1 1,-19 17 0,-87 1 15,-36 17-31,36-18 15,-18 18 1,-18 0 0,-17 0-1,-1 0 1,1 0 31,-18 18-16</inkml:trace>
  <inkml:trace contextRef="#ctx0" brushRef="#br0" timeOffset="122791.95">15469 9913 0,'0'-18'0,"-17"18"16,17-17-16,0-1 31,17 36 16,1-1-31,-18 1-16,53 17 15,-18 1 1,0-19-16,36 36 16,35 0-1,-18 0 1,-35-18-1,-35-35 1,-1 18 0,-17-36-1,-35-17 1</inkml:trace>
  <inkml:trace contextRef="#ctx0" brushRef="#br0" timeOffset="123207.13">15769 9895 0,'0'-17'0,"0"34"0,18-70 15,-18 18 1,17 18-16,-17-1 15,0 0 1,0 36 15,0 0-15,-17 17 0,-1-18-16,-35 36 15,-17 53 1,-1-18-1,36 1 1,17-54 0,1 0-1,17-17 1,-18-18 15,0-18-15</inkml:trace>
  <inkml:trace contextRef="#ctx0" brushRef="#br0" timeOffset="130467.9">15011 10619 0,'0'-18'16,"17"18"-1,-17 18 95,18-18-16,-18 17-79,18-17-15,-18 18 16,17 17-1,1-17 1,0 17 0,-18 18-1,17 18 17,1-36-17,-18 0-15,17 18 16,1 18-1,17-1 1,-17 1 0,0-36-1,-18-17-15,17 35 16,1-1 0,0 1-1,-1-17 1,-17-1-1,0-17 1,18-1 0,-18 1-1,0 17 17,17-35-32,-17 18 15,0 17 1,18-17-1,0-36 95,-1 18-95,1 0-15,53-18 16,17 1 0,-35-1-1,105 0 1,-34 1 0,52-18-1,-17 17 1,0 18-1,-53 0 1,17 0 0,-17-18-1,-18 18 1,-53-17 0,-17 17-1,0-18 1,-1 18 31,1 0-32,0 0 1,-1 0 0,1 0-1,0 0-15,-1 0 16,1 0-16</inkml:trace>
  <inkml:trace contextRef="#ctx0" brushRef="#br0" timeOffset="130984.93">16792 10460 0,'-17'0'16,"34"0"-16,-34-18 0,17 1 15,17 17 17,1 0-17,0 17 1,17 1-1,0 52 1,18 36 15,-18 18-15,-17-54-16,52 142 16,-17-71-1,18 0 1,-36-70-1,-35-36 1</inkml:trace>
  <inkml:trace contextRef="#ctx0" brushRef="#br0" timeOffset="131886.29">15699 11289 0,'0'0'16,"0"18"-1,-18-18 1,0 0 0,1 17-1,-19-17 1,19 0-16,-18 0 16,-36-35-1,0 0 1,18-1-1,18-34 17,35-18-17,35 17 1,18 36 0,0 35-1,0 35 1,-35 53-1,-18 0 1,-18-17 0,1 17-1,-1-17 1,18-36 0,0-17-1,35-18 1,18-18-1,71-17 17,-89 35-32</inkml:trace>
  <inkml:trace contextRef="#ctx0" brushRef="#br0" timeOffset="132386.54">15716 11148 0,'-17'0'0,"34"0"0,-34-18 15,34 36 32,1-1-47,0 1 16,52-18-1,1-18 17,-18-17-17,-36 17-15,-17-17 16,0 0-16,-17-18 16,-36-18-1,0 36 1,-18 18-1,1 87 1,17 18 0,35 18-1,53-18 1,18 1 0,18-37-1,17-34 16,0-36-15,-17-34 0,-36 34-16</inkml:trace>
  <inkml:trace contextRef="#ctx0" brushRef="#br0" timeOffset="132636.44">16034 10724 0,'-18'-17'15,"36"34"-15,-36-52 0,0 18 16,1-1 0,17 36-1,17 52 1,1-35-16,0 54 31,-1-54-31,19 88 16,-1-35-16,0 36 15,-17-71 17,-1-35-32</inkml:trace>
  <inkml:trace contextRef="#ctx0" brushRef="#br0" timeOffset="132836.67">15981 11060 0,'0'0'16,"-18"-18"-16,18 0 16,18 18-16,-1-17 15,54-19 1,0-17 0,-19 36-1,-34 17 1</inkml:trace>
  <inkml:trace contextRef="#ctx0" brushRef="#br0" timeOffset="133173.94">16175 10918 0,'0'0'0,"0"-17"15,17 17 1,1 35-1,0-17-15,17 35 16,0 17 0,18 18-1,0-35 1,-35-35 0,17-36-1,-35-52 1,-18-54 15,-17-17-15,18 88-1,-1 53 1,18 36 0</inkml:trace>
  <inkml:trace contextRef="#ctx0" brushRef="#br0" timeOffset="133576.34">16439 10989 0,'0'-35'0,"0"70"0,-17-106 16,17-17-1,0 35 1,0 36-1,0-19 1,53 1 0,-36 35-1,1 71 1,0-18 0,-18-18-16,0 53 15,0 18 1,0-18-1,0-53 1,0-17 0,35 0-1,18-54 1,0 1 0,-36-53 15</inkml:trace>
  <inkml:trace contextRef="#ctx0" brushRef="#br0" timeOffset="134038.54">16633 10795 0,'0'-18'0,"0"36"16,-17-53 0,17 17-16,17 36 31,19-1-16,-36 1-15,17 17 16,19 53 0,-36 1-1,17-36 1,-17-18 0,0-70 15,0-36-16,0 0 17,0 36-32,-17-35 15,17 17 1,0 70 0,35 19-1,-17-1 1,-1-17-16,1 34 15,0-34-15,-1 35 16,18 18 0,-35-19-1,18-16 1</inkml:trace>
  <inkml:trace contextRef="#ctx0" brushRef="#br0" timeOffset="148378.04">13741 10848 0,'0'0'16,"-18"0"-16,-17 0 15,-1 0 1,19 18 0,-1-18-1,1 17 17,-1-17-17,0 18 1,1-1-1,-19 1 1,19-18 0,-1 18-1,0-18 1,1 0 15,34 0 32,-17-18-48,18 18 1,0 0 0,17 0-1,0 0 1,-17-18-16,52 18 15,-34 0-15,17-17 16,70-1 0,-17-17-1,-18 17 1,-53 1 0,18-1-1,0 0 1,0 1-1,-35 17 1,0 0 0,-18 17 31,-18-17 15,0 0-46</inkml:trace>
  <inkml:trace contextRef="#ctx0" brushRef="#br0" timeOffset="148979.51">14111 10689 0,'0'-17'0,"0"34"0,0-52 15,-18 35 1,18-18-1,0 1 1,-17 17 0,17-18-1,17 18 63,1 0-62,0 0-16,-1 0 16,36 18-1,18-18-15,-18 17 16,35-17 0,18 18-1,-53 0 1,-36-18-1,-17 17 17,-17-17-17,-1 0-15,-35 18 16,-53 35 0,18-18-1,-35 18 1,17 0-1</inkml:trace>
  <inkml:trace contextRef="#ctx0" brushRef="#br0" timeOffset="150511.53">12047 11271 0,'-17'0'16,"-1"0"-16,18-17 15,-18 17 1,18 17 15,0 1-15,0 0-1,18-18-15,0 17 16,17 1 0,36-1-1,-1-34 1,-35-1-1,18-35 1,-35 18 0,-36-18-1,-35 18 1,18 35 0,17 0-16,-17 17 15,-35 19 1,17 17 15,17 0-15,19 17-1,34-17 1,19 0 0,34-35-1,-17-18 1,35-36-1,1-17 1,-1-35 0,-35-35-1,-18 34 1,-35-16 0,0 34-1,-35 53 1,-1 36 15,1 17-15,-18 18-1,36 0 1,17-18 0,0-17-16,17 0 15,36 35 1,0-36-1,35 19 1,-52-19 0,-19 1-16,18-18 15,-17 35 1,-36-35 0,-17 18-1,0-1 1,-18-17 15,0 0-15</inkml:trace>
  <inkml:trace contextRef="#ctx0" brushRef="#br0" timeOffset="151379.24">12753 11060 0,'0'0'0,"0"-36"16,18 19-16,-18-1 15,17 18 32,-17 18-31,18 17-1,-1-17-15,1 17 16,17 35 0,18-17-1,-17-17 1,-1-1-1,0 0 1,-17-35 0,-18-17 15,0-1-15,-18 0-1,-17-17 1,0 0-1,17-1 1,-17 1 0,-36-53-1,36 35 1,17 18 0,18-1-1,0 1 1,18-18-1,-1 18 1,1 17 0,17 18-1,1 0 1,17 18 0,0 17 15,-18 18-16,-18-35 1,-17 35 0,-17 0-1,-18-18 1,-1 0 0,-17-17-1,0-18 1,0 0-1,36 0 1,-1 0-16</inkml:trace>
  <inkml:trace contextRef="#ctx0" brushRef="#br0" timeOffset="166612.68">14146 10619 0,'0'-18'16,"-17"18"-1,-1 0 1,18-18 15,0 1 16,-18 17-31,36 0 62,0 17-63,-1-17 1,36 36 0,-17-19-1,34 19 1,1-19-1,-36-17 1,-17 0-16,-1 0 16,1 0-16,0 0 15,-36 18 63,36-18 16,-36 0 16,0 0-95,18 17 1,-35-17-16,0 36 15,-1-19 17,19 1-32,-1 0 15,-17 17 1,0 0 0,17-17-1,18-1 1,-18-17 78,18 18-94,-17-18 15,-1 18 1,0-1-1,18 1 17,-17-18-32,17-18 47,17 18-32,-17-17-15,18-19 31,0 19-15,-1-18 0,1 35-16,0-36 15,-1 1 1,1 0 0,0-1-1,-1 19 16,-17-1-15,0 1 0,-17 17-1,17 17 17,0 1-17,17-1 1,1 1-1</inkml:trace>
  <inkml:trace contextRef="#ctx0" brushRef="#br0" timeOffset="167529.51">14129 10566 0,'-18'-18'31,"0"18"0,36 0 32,-18 18-63,18-1 15,-18 1 1,17 0-16,1 17 16,17 18-1,1 17 1,-1-34 15,-17-19-15,-18 1-16,17-18 15,1 0 1,-18-18 15,-18 18-15,18-17-16,0-1 15,-17 0 1,-1-17 0,18 17-1,-18 18 17,18 18-1,0 0-16,0-1 17,18-17-17,-18-17 1,0-1 0,-18 18-1,18-18 1,-17 1-1,17 34 48,0 1-16,17-18-16,1 0-15</inkml:trace>
  <inkml:trace contextRef="#ctx0" brushRef="#br0" timeOffset="184315.89">15311 10072 0,'0'-18'16,"-18"18"-1,0 0 16,36 0 16,0 18 0,-1-1-31,1-17-16,17 36 15,53-19 1,-17 1 0,-18-18-16,53 0 15,35 0 17,-18 0-17,-52 18 1,-36-18-1,-17 0 1,-18 17 15,-18-17-31,0 0 16,1-17 0,-19 17-1</inkml:trace>
  <inkml:trace contextRef="#ctx0" brushRef="#br0" timeOffset="184654.02">15963 9913 0,'0'-18'15,"-17"1"1,-1 34 31,0 1-31,18 0-16,-53 17 15,36 0-15,-54 18 16,-52 53-1,17-35 1,18-19 15,35-16-31</inkml:trace>
  <inkml:trace contextRef="#ctx0" brushRef="#br0" timeOffset="185800.72">15505 8978 0,'-18'-17'15,"18"-1"17,18 18 30,-18 18-62,17-18 16,19 17-16,16 1 15,-16-18 1,52 35 0,53 18-1,-35-18 1,-18-17-1,-70 0 1,-1-18 0,-34-18-1,-19-17 1,19 17 0</inkml:trace>
  <inkml:trace contextRef="#ctx0" brushRef="#br0" timeOffset="186267.86">15928 8837 0,'18'-18'0,"-36"36"0,36-53 31,-1 35 0,-34 0 0,-1 0-31,0 17 16,-17 1 0,0 0-1,-53 35 1,17 0 0,-17 17-1,53-35-15,-18 1 16,35-1-1,0 0 1,18-17 0</inkml:trace>
  <inkml:trace contextRef="#ctx0" brushRef="#br0" timeOffset="-135898.08">2469 10583 0,'0'18'31,"-17"-18"1,-1 0 46,36 0 94,-18-18-141,17 18-15,1 0 15,-18-17-31,18 17 15,-1 0 1,-17-18 15,18 18 63,0 0-47,-1 0-16,1 0-31,0 0 16,17 0-1,-18 0 1,1 0 0,0 0-1,17 18 1,0-18 0,18 0-1,-17 0 1,34 0-1,1-18 1,-18 18 0,-18 0-1,0 0 1,0 0 0,-17 0-1,0 0 1,-1 0 31,-34 0 0,-1 0-16,0 0-16</inkml:trace>
  <inkml:trace contextRef="#ctx0" brushRef="#br0" timeOffset="-135202.62">2822 10425 0,'-17'0'0,"-1"0"46,36 0 33,-1 0-64,1 0 1,0 17-16,52-17 15,1 18 17,-18-18-32,-18 0 15,0 18 1,36-18 0,-36 0-1,-17 0 1,-1 0-1,-34 17 48,-1 1-47,0-1 15,1 1-31,-19 17 15,19-17 1,-1 0 0,0-1-1,-17 19 1,18-19-16</inkml:trace>
  <inkml:trace contextRef="#ctx0" brushRef="#br0" timeOffset="47377.32">15434 12612 0,'0'-18'16,"0"36"-16,-18-53 15,1 35-15,-54-18 31,54 0-31,-1 18 32,18-17-17,0 34 1,0 1 0,0 0-16,18 17 15,17 35 1,0 19-1,0 16 1,-17-69 0,17 34-1,1-34 1,17-36 0,-1 0 15,-16 0-31,34-18 15,18-17 1,-35-1 0</inkml:trace>
  <inkml:trace contextRef="#ctx0" brushRef="#br0" timeOffset="47608.73">15469 12806 0,'0'0'0,"-17"0"0,-1 0 16,36 0 31,-1 0-32,19-18 1,-1 1-16,18-19 15</inkml:trace>
  <inkml:trace contextRef="#ctx0" brushRef="#br0" timeOffset="47809.48">15205 12594 0,'-18'0'16,"36"-35"0,-1 17-1,19 1-15,17-1 16,52 0 0</inkml:trace>
  <inkml:trace contextRef="#ctx0" brushRef="#br0" timeOffset="48677.8">15928 12453 0,'0'-18'0,"18"18"16,-18-17-1,0 34 17,0 1-17,0 0 1,17-1-16,-17 19 15,0-1-15,0 35 16,18 36 0,-1-35-1,-17-54-15,18 19 16,17-1 0,-35-70 15,0 17-31,-17-17 15,-19-89 1,1 19 0,0 16-1,35 72 17,35 34-17,-17 19 1,17-1-1,53 53 1,-17-17 0,-54-54-16,54 19 15,17 16 1,-52-34 0</inkml:trace>
  <inkml:trace contextRef="#ctx0" brushRef="#br0" timeOffset="48893.04">15910 12788 0,'0'0'16,"-17"0"-16,34 0 31,19-17-15,16-1-1,-16 18-15,34-18 16,18 1 0,-70 17-16</inkml:trace>
  <inkml:trace contextRef="#ctx0" brushRef="#br0" timeOffset="49210.23">16210 12471 0,'0'-18'0,"0"36"0,18-54 31,-1 36 0,1 0-15,35 18 0,0 0-1,-35-1-15,105 36 16,-17 0 0,-53-35-1,-18-1 1</inkml:trace>
  <inkml:trace contextRef="#ctx0" brushRef="#br0" timeOffset="49428.85">16492 12471 0,'-17'-36'16,"34"72"-16,-34-89 0,-1 17 15,18 19 16,18 34-15,-1 1 0,-17 17-16,18 54 15,-18-36 1,-18 52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38:42.164"/>
    </inkml:context>
    <inkml:brush xml:id="br0">
      <inkml:brushProperty name="width" value="0.05292" units="cm"/>
      <inkml:brushProperty name="height" value="0.05292" units="cm"/>
      <inkml:brushProperty name="color" value="#FF0000"/>
    </inkml:brush>
  </inkml:definitions>
  <inkml:trace contextRef="#ctx0" brushRef="#br0">5133 6297 0,'0'0'0,"-18"0"31,36 0 78,0 0-93,-1 0-1,1 0-15,-1 0 16,1 0-16,35 0 16,0-18-1,18 1 1,-1 17 0,-52 0-1,35 0 16,-18-18-15,35 18 0,19-17-1,-36 17 1,17-18 0,1 18-1,-18-18 1,-18 18-1,-18 0 1,36 0 0,0-17-1,18 17 1,35-18 0,17 0-1,-52 1 1,-18 17 15,-36 0-15,1 0-1,-18 17 95</inkml:trace>
  <inkml:trace contextRef="#ctx0" brushRef="#br0" timeOffset="1442.16">20655 5186 0,'0'0'0,"-17"-35"16,17 17-1,-18 18 1,18 35 31,0-17-47,0-1 16,0 54-16,0 70 31,0 0-16,18-53 1,-18-35-16,17 36 16,18 34-1,1-17 1,17-36 0,-18-52-1,-35-36-15</inkml:trace>
  <inkml:trace contextRef="#ctx0" brushRef="#br0" timeOffset="3296.53">20320 4939 0,'0'0'0,"-18"0"15,54 0 17,-19 0-32,19 0 15,69 0 1,-34 0-16,105-35 15,230-1 1,106 1 0,34 0-1,-193 17 1,141-17 0,-71 0-1,-123-1 1,-159 19-1,-70-1-15,52 0 16,89 1 0,88-1-1,17 0 1,-105 18 0,88 0 15,-53 0-16,-88 0 1,-71-17 0,-53 17-1,18 0 1,35 0 0,0-18-1,1 18 1,16 0-1,-34-17 1,-36 17 0,-17 0-1,-18 17 95,0 1-95,0-1-15,-18 1 16,18 35 0,-17 35-1,-1 53 1,18 53-1,0-70 1,0-71-16,0 70 16,0-87-16,0 87 31,0-52-15,18-1-1,-18-35 1,0 1-1,0-19 17,-18-17-1,-17 0-15,-89 0-1,-123 18 1,-123-18-1,52 18 1,142-18-16,-194 17 16,-248-17-1,36 18 17,229-1-17,-52 19 1,122-19-1,89 19 1,18-19 0,35 1-1,-106 35 1,-88-18 0,0 18-1,70-18 1,142-17-1,17 0 1,18 17 0,-18-17-1,35-1 17,36-17-32,-18 18 15,0-1 1,18-17-1,17 18 1,1-18 15,-1 0-15,0 0 0,1 0-1,-1 0-15,0 0 16,-17 0-1,17 0 1,36 0 31,0 0-47,-1 0 16</inkml:trace>
  <inkml:trace contextRef="#ctx0" brushRef="#br0" timeOffset="5648.61">26264 3404 0,'18'0'0,"-36"0"16,36-17-16,-36-1 16,18 0-1,0-17 1,0 53 31,0 35-16,0 0-15,0-18-16,0 53 15,18 71 1,0 0-1,17-18 1,0-53 0,-17-35-1,-1-53-15,1 17 16</inkml:trace>
  <inkml:trace contextRef="#ctx0" brushRef="#br0" timeOffset="6048.21">26141 3898 0,'0'-17'31,"17"34"-16,-17 1 1,0-1-16,18 19 16,0 34-1,17 1 1,-17-18 0,-1-36-16,1 19 15,35-19 1,35-52-1,-17-35 17,17-19-17,-53 36 1,-35 18-16,18 17 16,-18 1-16</inkml:trace>
  <inkml:trace contextRef="#ctx0" brushRef="#br0" timeOffset="6697.88">27040 2699 0,'0'-18'0,"0"0"16,-17 18-1,17-35 1,-18 35-1,18 35 1,-17 18 0,-1-17-16,-17 52 15,35-35-15,-18 53 16,0-1 0,18-52-1,0-17 1</inkml:trace>
  <inkml:trace contextRef="#ctx0" brushRef="#br0" timeOffset="6884.57">26599 2981 0,'-17'-18'0,"17"1"15,0-1 1,17 18-1,-17-18 1,18 18-16,17 18 31</inkml:trace>
  <inkml:trace contextRef="#ctx0" brushRef="#br0" timeOffset="7085.92">27534 2875 0,'18'-17'0,"-36"34"0,54-34 16,-36-1-1</inkml:trace>
  <inkml:trace contextRef="#ctx0" brushRef="#br0" timeOffset="8033.42">27905 2769 0,'-18'0'0,"36"0"0,-54 0 16,19-17 0,-1 17-1,1 0 1,-1 35-1,0-17 1,18-1-16,-17 19 16,17-19-16,0 1 15,17 35 1,19-53 0,34 0-1,-35-18 1,1 0-1,-1-34 1,0-19 0,-35-17-1,-17 52 1,17 19-16,-18-18 16,-17 35-1,-18 52 1,-18 19-1,36-18 1,17-18-16,1 36 16,34 17-1,19-17 1,52-36 0,0-35-1,53-53 1,-17-18 15,-19-87-15,-69 52-1,-19-53 1,-52 71 0,-18 53-1,-17 70 1,17 18-1,17 35 1,36-18 0,53 19-1,0-54 1,0-17-16,35 17 16,18 18-1,-35-36 16,-89 19-15,-17-19 0,-53 1-1,-1-18 1,36 0-16</inkml:trace>
  <inkml:trace contextRef="#ctx0" brushRef="#br0" timeOffset="8504.12">28681 2558 0,'0'0'0,"17"-18"0,1-17 15,-18 17 1,18 36 0,-1 52 15,-17 18-16,36 71 1,17 0 0,-18-71-1,-18-35 1,-34-88 15,17 0-31,-35-54 16,-18-105-1,-18-35 1,36 123 0,17 18-1,53 53 1,54 35 0,-19 35-1,36 36 16,-88 34-15,-107 54 0,-87-35-1</inkml:trace>
  <inkml:trace contextRef="#ctx0" brushRef="#br0" timeOffset="9350.94">24783 4621 0,'0'0'16,"0"-17"-1,0-1 1,0 0-16,0 1 16,0-1-1,0 1 17,0 34-32,0 36 31,0 35-16,17 71 1,1 53 0,17-1-1,-17-87 1,17 35 0,0-54-1,1-34 1,-19-71-1,-17-18-15</inkml:trace>
  <inkml:trace contextRef="#ctx0" brushRef="#br0" timeOffset="10189.52">24571 3457 0,'0'0'0,"0"-17"16,0-1-1,0 0 1,0 36 15,0 17-15,18 71-1,-18 0 1,0-36-16,17 54 16,-17 35-1,36-53 17,-19-54-17,1-34 1</inkml:trace>
  <inkml:trace contextRef="#ctx0" brushRef="#br0" timeOffset="10569.78">24359 4039 0,'0'0'16,"18"-17"-16,0-1 15,-1 0 1,19 36 0,-1 35-1,0 35 17,-17-35-17,17 0 1,0 0-1,18-35 1,0-36 0,-18 0-16,18-17 15,0-53 1,0-18 0,-53 35-1,0 54 1</inkml:trace>
  <inkml:trace contextRef="#ctx0" brushRef="#br0" timeOffset="11437.08">23636 2893 0,'0'0'0,"0"-18"16,0-35 0,-18 18-1,18 17 1,0 159 31,-17-105-47,17 70 15,0-71 1,0 53 0,0-53-16,17 18 15,-17-18-15</inkml:trace>
  <inkml:trace contextRef="#ctx0" brushRef="#br0" timeOffset="11610.09">23336 3193 0,'-17'-18'0,"34"36"0,-52-36 0,35 0 16,0 1-1,0-1 16,18 18-31,-1 0 32</inkml:trace>
  <inkml:trace contextRef="#ctx0" brushRef="#br0" timeOffset="11809.61">23795 3034 0,'17'0'0,"-34"0"0,52-18 16,-17 18-1,-18-17 1,-18 17 15</inkml:trace>
  <inkml:trace contextRef="#ctx0" brushRef="#br0" timeOffset="12757.1">24306 2840 0,'-17'0'0,"34"0"0,-52-18 16,17 1 0,1 17-1,17 17 1,-18 1 0,18 17-1,-17 0 1,17-17-16,17 0 15,18 17 1,18-35 0,18-18 15,-18-35-15,-18 18-1,-35-71 1,-35 18-1,-18 35 1,18 53 0,-36 35-1,1 36 1,34 35 0,19-18-1,52-35 1,18 0-1,35-35 1,0-18 15,-35-36-15,-18 19-16,18-36 16,18-53-1,-36-18 1,-17 1-1,-18 52 1,-18 18 0,1 18-1,-1 35 1,0 0 0,1 0-16,-1 35 15,0 18 1,18 18-1,36 17 1,17-53 15,-36 1-31,71 17 16,-35-18 0,-17-17-16,-19-1 15,1 18 1,-18-17-1,-71 0 1,1-18 0,-18 0-1</inkml:trace>
  <inkml:trace contextRef="#ctx0" brushRef="#br0" timeOffset="13305.38">24888 2522 0,'0'-17'0,"18"17"15,-36 17-15,54-52 0,-36 17 16,17 18 0,-17 36-1,18-19-15,-18 36 16,53 53-1,-18 53 1,18-36 0,-18-52-1,-17-53-15,0-1 16,-18 1 0,0-53-1,-18-18 1,18 17-16,-35-69 15,-53-90 17,-18 19-17,18 70 1,52 71 0,36 17-16,18 1 15,52-19 1,54 54-1,-54 0 1,19 70 0,-72 18-1,-87 35 1,-1-71 0,18-34-16</inkml:trace>
  <inkml:trace contextRef="#ctx0" brushRef="#br0" timeOffset="17443.57">25382 4992 0,'0'-18'31,"0"1"-15,0-1 15,0 36-15,0-1-1,0 1 1,0 17-1,-17 71 1,17 17 0,-18-70-1,18-17-15,0-1 16,0 18 0</inkml:trace>
  <inkml:trace contextRef="#ctx0" brushRef="#br0" timeOffset="17642.9">25206 5221 0,'0'0'0,"0"-18"0,-18 18 31,36 0 0,0 0 16</inkml:trace>
  <inkml:trace contextRef="#ctx0" brushRef="#br0" timeOffset="17847.32">25523 5239 0,'0'0'16,"18"-18"0,-18 0-1,0 1 1,-18 17 15</inkml:trace>
  <inkml:trace contextRef="#ctx0" brushRef="#br0" timeOffset="18944.79">25700 5133 0,'0'-18'0,"0"36"0,18-36 16,-18 36 30,0 0-30,0-1 0,17 18-1,1-17 1,-1-18-16,19 18 16,34-36-1,1-17 1,-36-36-1,0 18 1,-35-35 0,0 18-1,-53 17 17,1 53-17,16 17 1,-34 54-1,34 17 1,1 36 0,35-54-1,35 1 1,18-1 0,18-52-1,17 0 1,-35-36-1,-18 0-15,1-17 16,34-53 0,-35 0 15,-35 35-15,0 35-16,18-17 15,-18-1 1,0 1-1,-18 35 1,1 18 0,-1-18-16,0 35 15,-17 36 1,0 17 0,17-18-1,18-34 1,0-1-1,36-17 1,-1-54 0,0 19-1,-35-19 1,35-17 0,1-17-1,-36 35 1,17 35-1,-17 35 1,0-17-16,0 17 16,0-18-16,0 19 15,0 17 1,18-18 0,0-17-1,-1-18-15</inkml:trace>
  <inkml:trace contextRef="#ctx0" brushRef="#br0" timeOffset="19365.87">26370 5133 0,'0'0'0,"-18"-18"0,-17-17 32,18 17-17,-1 18 1,36 36 15,34-1-15,-16 0-1,-19-17-15,19 17 16,17-17 0,-36-18-1,-17-18 1,-17-35-1,17 0 1,0-17 0,-18-1 15,18 54-15,-18 34 15,1 54-16,-36 52 1,17-35 0,1-35-16</inkml:trace>
  <inkml:trace contextRef="#ctx0" brushRef="#br0" timeOffset="21566.89">25912 5521 0,'17'0'32</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39:33.143"/>
    </inkml:context>
    <inkml:brush xml:id="br0">
      <inkml:brushProperty name="width" value="0.05292" units="cm"/>
      <inkml:brushProperty name="height" value="0.05292" units="cm"/>
      <inkml:brushProperty name="color" value="#FF0000"/>
    </inkml:brush>
  </inkml:definitions>
  <inkml:trace contextRef="#ctx0" brushRef="#br0">21378 4410 0,'0'0'15,"-17"-18"-15,34 18 16,1-18-1,35 1 1,-18 17 0,-17 0-1,-18 17 17,0 36-17,-18 53 1,18 71-1,0-36 1,18-71-16,-1 107 16,54 70-1,0-53 1,17-18 0,-35-88-1,0 0 1,-18-35-1</inkml:trace>
  <inkml:trace contextRef="#ctx0" brushRef="#br0" timeOffset="489.94">21713 4392 0,'124'0'16,"-248"0"-16,389-18 0,53-17 15,-124 18-15,211-19 16,230-17 0,36-17-1,-89-1 1,-71 1 15</inkml:trace>
  <inkml:trace contextRef="#ctx0" brushRef="#br0" timeOffset="1551.48">26917 3775 0,'0'0'15,"18"0"-15,-1 0 16,1-18 0,52 0-1,-17 1 1,18-1 0,-18 18-1,-36-17 1,-17 34 31,-17 1-32,17-1 1,-18 1-16,1 35 16,-1 18-1,18 17 1,0 35-1,0-17 1,18 88 0,-1 18-1,18 17 1,-35-88 0,18-88-16,-18 71 15,0 17 1,-18-18-1,-17 1 17,35-71-17,0 17 1,0-35 0,0-17-1,-35-18 1,-71 0-1,-35 18 1,-229-1 0,-142 1-1,106 17 1,-246 0 0,17 18-1,-18 0 1,36 35-1,246-35 1,-52 18 15,194-36-15,123-17 0,88-18-1,-17 0 1,17 0-1,-17 0 1,0 0 0,-36 0-1,18 0 1,18 0 0,0 0-1,-1 0 16,19 0-15,-1 0 0,-17 0-1,35-18 1</inkml:trace>
  <inkml:trace contextRef="#ctx0" brushRef="#br0" timeOffset="2302.96">20955 3210 0,'0'-17'16,"-18"-19"0,18 19-1,0 34 1,0 1 0,0 88-1,18 0 1,0-36-16,-1 54 31,19 70-31,-1-53 31,0-88-15,-35-36-16</inkml:trace>
  <inkml:trace contextRef="#ctx0" brushRef="#br0" timeOffset="2637">20779 3704 0,'0'0'0,"-18"-17"15,18-19 1,35 89 31,18 18-47,35 35 15,1-1 17,-54-69-17,-18-36-15,19 17 16,-19-34-16,1-1 16,35-105-1,-35 87-15,17-70 16,-35 71-16,17-35 15,-17 34 1,-17 54 0</inkml:trace>
  <inkml:trace contextRef="#ctx0" brushRef="#br0" timeOffset="3237.48">20673 2258 0,'0'-18'16,"0"36"-16,17-54 15,-17 19 1,18-1 0,-18 36-1,0 35 1,-18 106 0,18-36-1,0-70 1,18 106-1,0-106-15</inkml:trace>
  <inkml:trace contextRef="#ctx0" brushRef="#br0" timeOffset="3422.61">20461 2417 0,'0'-18'0,"0"36"0,-18-54 15,18 19 1,18 17 15,0 0-31,35 35 16</inkml:trace>
  <inkml:trace contextRef="#ctx0" brushRef="#br0" timeOffset="3619.87">21184 2328 0,'0'-17'15,"0"34"-15,0-52 0,-17 35 16</inkml:trace>
  <inkml:trace contextRef="#ctx0" brushRef="#br0" timeOffset="4454.96">21431 2381 0,'0'18'32,"0"0"-17,18 17 1,0-18-16,-1 19 15,36-1 1,53-35 0,-18-18-1,36-35 1,-54-35 0,-52 0-1,-53 53 16,-71-18-15,-18 70 0,18 36-1,53 53 1,36 35 0,52-70-1,89 17 1,52-70-1,18-89 1,-71-17 0,-17-53-1,-88 0 1,-71 17 15,0 89-31,35 17 16,-34 1-1,34 17-15,-17 35 16,-1 36 0,54 17-1,35 0 1,0-35 0,35 17-1,-35-17 1,-53-17-1,0-19-15,-18 19 16,-52-19 0,-18-34-1,70-36 1,18-18 15,18 36-31</inkml:trace>
  <inkml:trace contextRef="#ctx0" brushRef="#br0" timeOffset="4888.46">22313 2240 0,'71'-35'32,"-142"70"-32,159-88 0,-70 53 15,0 0 1,17 53 0,0 35-1,0 18 1,-35-71-16,36 54 15,-19 16 1,-17-87 0,0-71 15,-17-17-31,-1 34 16,-35-69-1,-17-54 1,-1 53-1,71 53 1,35 35 0,54 18-1,34 0 1,-17 36 0,-53-1-1,-106 53 1,-88 36-1,-36-1 1,124-88 0</inkml:trace>
  <inkml:trace contextRef="#ctx0" brushRef="#br0" timeOffset="5908.2">23636 4163 0,'0'-18'15,"18"36"63,-18-1-78,0 1 16,17 70 0,1-17-1,0-36-15,-1 71 16,19 88-1,34 18 1,1 35 0,-1-36-1,-17-105 1,0 0 15,-18-36-15,1-17-1,-19-17 1,1-19 0,-18 1-1,18 0 1,-18-1 0,0 1-16,17 17 31,-17-17 0,18-18-31,-18-18 31</inkml:trace>
  <inkml:trace contextRef="#ctx0" brushRef="#br0" timeOffset="6626.96">22454 5415 0,'0'-17'0,"0"34"0,0-52 15,18 35 1,-18-18-16,0-17 31,18 35-15,-1 18-1,1-1 1,70 54 0,18 17-1,0-17 1,0-19 0,-54-34-1,1 0 1,-35-18-1,-36-18 1</inkml:trace>
  <inkml:trace contextRef="#ctx0" brushRef="#br0" timeOffset="7123.02">22825 5292 0,'0'-18'15,"-18"-17"1,18 17 0,-18 0-1,18 36 48,-17 0-48,17-1-15,-18 19 0,-17 52 32,0-18-17,17-34-15,-17 52 16,-1 0-1,19-17 1,-1-18 0,18-36-1,0 1 1,0-36 15,0 1 0</inkml:trace>
  <inkml:trace contextRef="#ctx0" brushRef="#br0" timeOffset="19537.79">22419 7338 0,'0'0'0,"-18"-18"0,1 0 15,17-17 1,-18 35 0,0 0-1,1 35 17,-1 18-32,18-17 15,0 52 1,-17 53-16,17 0 31,0-88-15,-18-18-16,18 1 15,0-19-15</inkml:trace>
  <inkml:trace contextRef="#ctx0" brushRef="#br0" timeOffset="19754.5">21925 7743 0,'0'-17'15,"18"17"-15,17-18 16,-17 1 0,17-1-1,-17 18 16</inkml:trace>
  <inkml:trace contextRef="#ctx0" brushRef="#br0" timeOffset="19934.41">22419 7638 0,'18'-18'0,"-36"36"0,53-36 16,-17-17 0,-18 17-1,-18 36 17</inkml:trace>
  <inkml:trace contextRef="#ctx0" brushRef="#br0" timeOffset="20472.4">22789 7408 0,'0'-17'0,"0"34"0,18-52 15,0 35 1,-1 18-16,1-1 16,0 36-1,17 18 17,-17-36-17,17-17 1,18-36-1,-18 0-15,18-17 16,-18-53 0,-17 17-1,-53-17 1,-36 35 0,-17 53-1,-18 53 1,35 18-1,36-36-15,0 53 16,17 36 0,71-1-1,106-52 17,-36-71-17,89 0 1,-159-18-16</inkml:trace>
  <inkml:trace contextRef="#ctx0" brushRef="#br0" timeOffset="22328.44">23865 7355 0,'0'0'0,"-17"-17"0,-1 17 16,0-18 0,-17 18-16,0-18 15,-71 1 1,36 17-1,52 0-15,-53 0 16,1 53 0,-1 17-1,18 36 1,36-53 0,34 35-1,19-17 1,17-36-1,-18-35 1,0-18-16,0-17 16,18-35 15,-17-54-15,-1 36-1,-35 53 1,17 35-1,19 53 1,-1 35 0,0-35-1,-17-36-15,35 36 16,17-17 0,-17-36-1</inkml:trace>
  <inkml:trace contextRef="#ctx0" brushRef="#br0" timeOffset="22561.67">23936 7355 0,'-18'-17'0,"36"34"0,-36-52 16,1 35-16,17-18 15,0 1 1,53 17-1,35 17 1,0 19 0,-53-19-16,53 36 15,-17 0 1,-53-17 0</inkml:trace>
  <inkml:trace contextRef="#ctx0" brushRef="#br0" timeOffset="22758.43">24236 7338 0,'0'-36'0,"0"72"0,-18-142 16,1 88-1,-1-17-15,18 0 32,0 52-17,0 72 1,-18 52-1,-35 0 1,36-106-16</inkml:trace>
  <inkml:trace contextRef="#ctx0" brushRef="#br0" timeOffset="23893.29">24730 7038 0,'-18'0'0,"36"0"0,-71 0 15,0 18 1,35 17 0,36-18-1,0-17 1,34 0-16,72-17 15,-36-1 17,-35 1-32,18-1 0</inkml:trace>
  <inkml:trace contextRef="#ctx0" brushRef="#br0" timeOffset="24093.36">24818 7302 0,'18'18'16,"-36"-36"-16,53 36 0,-17-18 15,17 0 1,53-18 0,0 1-1,-52 17 1</inkml:trace>
  <inkml:trace contextRef="#ctx0" brushRef="#br0" timeOffset="24429.42">25400 6862 0,'0'-18'0,"0"36"0,-18-54 16,18 19-1,18 17 17,17 0-17,-17 17-15,52 1 16,89 35-1,35 0 17,-53 35-17,-70-53 1,-53-17-16,-18-1 0</inkml:trace>
  <inkml:trace contextRef="#ctx0" brushRef="#br0" timeOffset="24614.8">25894 6914 0,'-18'-35'0,"36"70"0,-53-87 0,-1 16 16,1 1-1,0 35 1,17 35 0,1-17-16,-19 52 15,-52 89 1,0 0-1</inkml:trace>
  <inkml:trace contextRef="#ctx0" brushRef="#br0" timeOffset="26813.48">23424 2999 0,'-17'0'32,"17"-18"-32,-18 0 15,1 18-15,-1-17 16,0-1-16,1 0 16,-1 1-1,0-1 16,36 36 1,-18-1-17,35 54 1,1 0 0,-19-19-16,54 72 15,-36-36 1,36 53-1,-19-35 1,-16-18 0,-19-52-1,19-19 1</inkml:trace>
  <inkml:trace contextRef="#ctx0" brushRef="#br0" timeOffset="27199.72">23301 3545 0,'0'0'0,"18"-17"16,-18-1-16,17-17 15,19 17 1,-36 36 15,17 17-15,-17 36-1,18-1 1,-1-52-16,1 35 16,35-18-1,18-17 16,-1-71-15,-17-53 0,-18 0-1,-17 36 1,-18 17 0,-18 35-1</inkml:trace>
  <inkml:trace contextRef="#ctx0" brushRef="#br0" timeOffset="28448.52">23530 2275 0,'0'-17'16,"18"17"15,-18 17 16,0 1-31,18 0-16,-18-1 15,17 19 1,1 17-1,-1-36 1,19 18-16,17-17 16,-18-18-1,18 0-15,53-35 16,-53-18 0,-53 18 15,0 17-31,-18-17 15,-53-18 1,1 17 0,-1 36-1,36 0 1,-18 36 0,18 34-1,35 19 1,0 34-1,35-52 1,36-1 0,34-52-1,37-54 1,-37-16 15,37-72-15,-37-35-1,-52 36 1,-35 17 0,-18 53-1,-18 18 1,-17 17 0,-36 36-1,1 35 1,17 0-1,0 17 1,53-35 0,71 18-1,17-35 1,71 17 15,-36 1-15,-70-36-1,-35 17 1,-36-17 0,-35 18-1,-53 0 1,-17-18 0,70-18-1</inkml:trace>
  <inkml:trace contextRef="#ctx0" brushRef="#br0" timeOffset="28981.86">24448 2152 0,'0'-18'0,"0"36"0,17-36 31,1 1-31,-1 34 31,1-17-31,0 18 16,35 52 0,0 36-1,-1 0 1,-16-18 0,17-17-1,-36-36 1,-17-52-1,-17-72 1,-36 19 0,-35-89 15,-18 18-15,35 53-1,36 52 1,53 1-1,70 18 1,35-1 0,-52 36-1,-36-18-15,0 35 16,-52 35 0,-72 36-1,-52 18 1</inkml:trace>
  <inkml:trace contextRef="#ctx0" brushRef="#br0" timeOffset="29533.05">23389 2381 0,'18'-17'16,"-36"34"-16,71-70 15,-35 36-15,17-19 16,-17 36-16,-1-17 16,-17 34 15,0 1-31,0 0 16,0 35-16,0 35 15,0 35 1,18 1-1,17-36 1,-35-53 0,0-17-1</inkml:trace>
  <inkml:trace contextRef="#ctx0" brushRef="#br0" timeOffset="29716.16">23354 2699 0,'-18'-18'15,"36"36"-15,-36-54 16,18 19 0,18 17 15,-18 17 0</inkml:trace>
  <inkml:trace contextRef="#ctx0" brushRef="#br0" timeOffset="29932.47">23601 2699 0,'17'0'0,"1"-18"15,0 18 1,-1-18-1,-17 1 1,-17 17 31</inkml:trace>
  <inkml:trace contextRef="#ctx0" brushRef="#br0" timeOffset="31584.9">25065 2152 0,'17'0'78,"1"0"-63,0 0-15,-1-18 16,36 1 0,18-1-1,-36 0 1,-17 18-16,-18-17 15,-35-1 1,-54-17 0,19 0-1,34 35 1,19-36 0,-1 19-1,36 17 16,-1 17-15,19 36 15,17 35-15,-18-17 0,-35-36-16,35 18 15,1 18 1</inkml:trace>
  <inkml:trace contextRef="#ctx0" brushRef="#br0" timeOffset="32018.42">25453 1817 0,'0'-18'0,"0"36"0,0-53 16,18 35-16,-1-18 31,1 18-15,-1 0-16,1 35 31,-18 18-15,0 18-1,-18-18 1,18-36-16,0 18 16,0-17-16,0 0 15,18-1 1,0-17 0,17-17-1,53-19 1,18 1 15,-35 0-15,-54 17-16</inkml:trace>
  <inkml:trace contextRef="#ctx0" brushRef="#br0" timeOffset="32269.04">25418 1870 0,'0'-18'16,"0"36"-16,17-71 15,1 35 1,-18 1-16,18 17 16,-18 17-16,35 1 15,18 70 1,17 35 15,-34-17-31,34 53 16</inkml:trace>
  <inkml:trace contextRef="#ctx0" brushRef="#br0" timeOffset="32920.36">23036 2611 0,'0'-18'0,"18"18"31,-18-18-15,18 18-1,-18-17 1,17-19 0,36 19-1,-17-1 1</inkml:trace>
  <inkml:trace contextRef="#ctx0" brushRef="#br0" timeOffset="33103.44">22983 2699 0,'-17'17'0,"34"-34"15,-34 52-15,34-35 32,1 0-17,0-18-15,17 1 16,0 17-16,-17 0 0</inkml:trace>
  <inkml:trace contextRef="#ctx0" brushRef="#br0" timeOffset="49086.47">5433 6244 0,'-18'0'0,"36"0"0,-71 0 0,35 0 16,-35 0-1,0 18 1,36-18-16,-19 0 16,19 0-1,34 0 48,1 0-16,0 0-47,-1 0 15,36-18 1,53 18-1,18-35 1,-36 35 0,-35-18-16,35 18 15,18-17 1,-53 17 0,-36 0-1,-34 0 48,-1 0-16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40:53.944"/>
    </inkml:context>
    <inkml:brush xml:id="br0">
      <inkml:brushProperty name="width" value="0.05292" units="cm"/>
      <inkml:brushProperty name="height" value="0.05292" units="cm"/>
      <inkml:brushProperty name="color" value="#FF0000"/>
    </inkml:brush>
  </inkml:definitions>
  <inkml:trace contextRef="#ctx0" brushRef="#br0">25047 4463 0,'0'0'15,"0"-18"-15,-17 0 16,-1 1-1,18-1 1,0 0 15,-18 18-15,1-17 0,-19-1-1,-34 1 1,17 17-1,18 0-15,-36 0 16,36 17-16,-36 1 16,-17 35-1,18 35 1,34-35 0,19 35-1,34 0 1,89 0-1,18-52 17,-19-19-17,36-52 1,-70 0-16</inkml:trace>
  <inkml:trace contextRef="#ctx0" brushRef="#br0" timeOffset="1235.11">25453 4516 0,'18'0'15,"-36"0"-15,36-18 0,-18-35 32,0 18-17,-18 17 1,-17-17 0,-1 17-1,19 18 1,-1 18-16,-35-1 15,0 36 1,0 18 0,18-18-1,35 17 1,18-17 0,35-17-1,-18-36 1,0 0-1,0-36-15,36-34 32,-36-18-17,-17 17 1,-18 53 0,0 36-1,-35 35 1,17 0-1,36 17 1,17-34 0,53-1-1,18-35 1,-18-53 0,-17-35-1,-18-53 1,-53-18 15,-18 36-15,0 52-1,1 53 1,17 1-16,-18 17 16,18 35-1,0 53 1,0-17-1,0-36-15,0 53 16,18 18 0,35-18-1,-18-35 1,-17-53-16,17 18 16,35-18-1,19-53 1,-19-53 15,-17-53-15,-35 1-1,-36 69 1,-35-17 0,18 36-1,17 70 1,1 35-1,-1 71 1,18 53 0,18-53-1,-1-71-15,36 71 16,18 17 0,-1-35 15,1-17-31,-54-53 31,1-1-31,-18-34 31,0-1-31</inkml:trace>
  <inkml:trace contextRef="#ctx0" brushRef="#br0" timeOffset="3470.51">27517 3969 0,'0'0'0,"0"17"63,17 1-48,-17 0 1,0 17-1,18 18 1,-18-35-16,18 52 16,-18-35-16,17 36 15,18 17 1,1-17 0,-19-36 15,1-35-31,-18 18 15,18-1 1,-18-34 15,-18 17-15,18-18-16,-18 0 16,-17-35-1,-18-52 1,-17-19-1,17 36 1,-35-36 0,52 19-1,36 34 1,53 0 15,0 36-15,18 0-1,-1 17 1,-35 36 0,-17 17-1</inkml:trace>
  <inkml:trace contextRef="#ctx0" brushRef="#br0" timeOffset="3740.1">27234 4233 0,'-17'0'16,"34"0"-16,-52 0 16,35 18-16,18-18 46,17-18-30,-17 18-16,70-35 16,88 0-1,1 0 1</inkml:trace>
  <inkml:trace contextRef="#ctx0" brushRef="#br0" timeOffset="4304.09">28081 4092 0,'18'0'16,"-36"0"-16,36-35 15,-18 17 1,-36-17 0,-16 17-1,-19 18 1,36 0 0,-18 53-1,-18 0 1,18 35-1,53-17 1,0-18 0,71 17-1,17-52 1,18-18 15,-53-35-15,0-71-1,-36 0 1,-52 0 0,0 89-1,17-1-15,-17 18 16,-36 53 0,18 0-1,36 0 1,17-18-1</inkml:trace>
  <inkml:trace contextRef="#ctx0" brushRef="#br0" timeOffset="4806.46">28399 3986 0,'0'-17'16,"0"34"-16,17-52 16,-17 17-16,18 1 15,-18-18 1,0 17 0,-18 18-1,1 0 16,-1 0-31,0 35 16,-17 18 0,17 18-1,1-36 1,17 18-16,35 35 31,18-35-15,18-35-1,-19-18 1,-34 0-16,35-36 16,-35-52-1,-18-18 1,-71 18 0,18 53-1,-70 35 1,-1 53-1</inkml:trace>
  <inkml:trace contextRef="#ctx0" brushRef="#br0" timeOffset="7825.33">22542 5680 0,'0'-18'32,"-17"0"-17,-1 1 1,18-1-16,0 1 16,0-1-1,18 18 1,-1 0-1,1 35 1,-18-17-16,18 17 16,-1 53-1,19 18 1,-1-35 0,0-1-1,18-17 16,0-53-15,-35 18-16</inkml:trace>
  <inkml:trace contextRef="#ctx0" brushRef="#br0" timeOffset="8709.2">22983 5803 0,'0'0'15,"0"-17"-15,0-36 16,0 35-16,-17-17 15,17 17-15,-18 0 16,1 1 0,-19 34-1,19 19 1,-1 17 0,-17 17-1,35 1 1,17-18 15,19-36-15,-19-17-1,36-17 1,-18-36 0,-17-35-1,0 52 1,-18 1-1,0 88 17,0 0-17,0-36-15,17 19 16,19-1 0,34-35-1,1-18 1,-36-35-1,-17 36 1,17-71 0,-35-71-1,-35 18 1,-1 35 0,19 71-1,-1 52 1,18 1-16,0 17 15,18 53 1,-1-17 0,1-36-16,17 36 15,18 35 1,0-18 0,0-53-1,-18-17 1,1-36 15,-1-35-15,-35-17-1,-53-19 1,18 54 0,-36 18-1,1 34 1,17 36-1,35-18 1,18-17-16</inkml:trace>
  <inkml:trace contextRef="#ctx0" brushRef="#br0" timeOffset="9443.32">23566 5609 0,'0'0'0,"0"-17"16,0-19-1,0 54 32,0 0-31,17-1-1,-17 1-15,18-1 16,-1 1 0,1-18-1,0-35 1,-18 17 0,-36-35-1,1 36 16,18 34-15,-1 1 0,0 0-16,18 17 15,0 18 1,36 0 0,16-36-1,-34 1-15,17-18 16,36-35-1,-36-18 1,-35-53 0,-35-35-1,-18 35 1,35 71-16,1-18 16,-19 35-1,36 36 16,0 17-15,0 36 0,18 17-1,17 18 1,18-53 0,-35-18-16,35 18 15,17 0 1,1-36-1,-53-17 1</inkml:trace>
  <inkml:trace contextRef="#ctx0" brushRef="#br0" timeOffset="9752.5">24112 5345 0,'0'0'0,"18"0"16,-18-18-1,0 36 1,0-1 62,18 1-62</inkml:trace>
  <inkml:trace contextRef="#ctx0" brushRef="#br0" timeOffset="9955.44">24236 5662 0,'0'18'0,"0"-36"0,-18 36 0,18-36 32,18 18-17,-18-18-15,0 1 16</inkml:trace>
  <inkml:trace contextRef="#ctx0" brushRef="#br0" timeOffset="12063.28">25329 5521 0,'0'-18'16,"0"36"-16,0-53 0,0 17 16,0-17 15,-35 17-16,-18 1 1,0 17 0,18 17-16,-18 1 15,-17 17 1,17 36 0,35-18-1,53 17 1,18-52-1,18-18 1,17-18 0,-35-17-1,-18-53 1,-35-1 0,-17 37 15,-1 52-16,18 17 1,0 36 0,35 18-1,36-18 1,-1-36 0,-34-17-16,52 0 15,18-35 1,-18-71-1,-71-53 1,-17 36 0,-35-54-1,18 89 1,-1 88 15,18 36-15,0-1-16,35 71 15,-17-18 1,17 35 0,18-17-1,-35-71 1,17 1 0,0-36-1,-35-53 1,-17 0-1,-1 18-15,-17-18 16,-36 17 0,1 36-1,-1 36 1,53 17 15,18-36-31,18 71 16,17-52-1,71 17 1,-18-53 0,-35 0-16,35-18 15,36-53 1,-36-70 0,-35-35-1,-53 70 1,-35-17-1,17 87 1,0 36 0,18 71 15,0-1-15,18-17-16,0 36 15,35 34 1,-1-52-1,-16-36 1,-36-17-16,17-18 16,-17-18-1,-17-35 1,-19-18 0,-16 36-1,-19 0 1,18 52-1,0 19 1,53 34 15,0-34-31,53 34 16,18-35 15,34-35-15,-34-17-1,-36-1-15</inkml:trace>
  <inkml:trace contextRef="#ctx0" brushRef="#br0" timeOffset="12531.04">27040 5080 0,'18'-18'0,"-36"36"0,36-53 0,-18 17 16,18 0-16,-18-34 15,0-1 1,0 35 15,-36 0-15,1 18-1,-18 36 1,0 17 0,18 17-1,35-35 1,18 18 0,52 0-1,18-35 1,-35-1-16,36-17 15,16 18 1,-52-18 0,-70 18-1,-1 17 17,0-35-32,-17 35 15,-53-17-15</inkml:trace>
  <inkml:trace contextRef="#ctx0" brushRef="#br0" timeOffset="12814.6">27040 4957 0,'0'-36'16,"0"72"-16,0-89 0,-17 0 15,-1 35-15,1-17 16,17 17-1,0 36 1,17 52 0,1 36-1,35 53 17,17-18-17,18-35 1,-17-36-1,-36-52 1</inkml:trace>
  <inkml:trace contextRef="#ctx0" brushRef="#br0" timeOffset="13164.83">27570 5027 0,'0'-18'15,"0"36"-15,0-71 0,0 36 0,0-54 32,-18 53-17,0 1 1,18 34-1,0 19 1,0 34 0,36 18-1,-1-17 1,-18-36-16,19 36 16,17-1-1,-36-34 1</inkml:trace>
  <inkml:trace contextRef="#ctx0" brushRef="#br0" timeOffset="13449.87">28063 5256 0,'0'0'0,"0"18"31,0 0-15,18-18-16,-18 35 15,0 0 1,0 1-1,-35-1 1</inkml:trace>
  <inkml:trace contextRef="#ctx0" brushRef="#br0" timeOffset="14420.15">28522 4745 0,'0'0'16,"18"0"78</inkml:trace>
  <inkml:trace contextRef="#ctx0" brushRef="#br0" timeOffset="15255.38">28593 4762 0,'0'-17'16,"17"17"0,-17-18 15,18 18-16,-18-17 1,0 34 47,0 1-63,0-1 15,0 19 1,0 34-1,0-34-15,18 34 16,17 54 0,18-54-1,-36-35 1,-17-17-16</inkml:trace>
  <inkml:trace contextRef="#ctx0" brushRef="#br0" timeOffset="15463.12">28399 5062 0,'-18'-17'0,"36"34"0,-36-70 15,0 36-15,18-1 16,0 1 0,0 34 46</inkml:trace>
  <inkml:trace contextRef="#ctx0" brushRef="#br0" timeOffset="15675.27">28822 4921 0,'0'0'0,"18"-35"31,-1 35 0,-34 0-15,-1 0-1</inkml:trace>
  <inkml:trace contextRef="#ctx0" brushRef="#br0" timeOffset="16606.39">29228 4727 0,'0'0'0,"0"-17"0,17 17 16,-17 17 31,0 1-32,0-1 1,18-17-1,-18 18-15,35 0 16,0-18 0,18 0-1,-35-36 1,-18 19 0,0-54-1,-53 18 1,0 18-1,0 35 1,18 0-16,0 35 31,-1-17-31,1 17 16,0 53 0,35 18-1,35-53 1,-17-17-16,52-1 15,71-35 1,1-35 0,-72-18-1,-52 17-15,35-34 16,-18-54 0,-35 36-1,-18 53 1,1 17-1,-1 36 1,-17 17 0,0 36 15,35-36-15,0-17-16,0 17 15,52 0 1,1-35-1,18-35 1,-36 0 0,18-18-1,-35 0 1,-1 53 0,1 53-1,17 0 16,-17-18-31,17 0 16,0 0 15,-17-35-31</inkml:trace>
  <inkml:trace contextRef="#ctx0" brushRef="#br0" timeOffset="16924.14">30057 4604 0,'-18'-53'15,"36"106"-15,-54-141 16,54 105 0,17 1-1,36 17 1,-18 0 0,-18-35-16,0 18 15,-17 0 1,-53-54-1,-18-34 17,17 52-17,-16 1 1,-1 52 0,-36 53-1,1 53 1,53-88-16</inkml:trace>
  <inkml:trace contextRef="#ctx0" brushRef="#br0" timeOffset="17757.49">25682 6491 0,'0'-18'15,"0"1"79,18 17-78,0 0-16</inkml:trace>
  <inkml:trace contextRef="#ctx0" brushRef="#br0" timeOffset="17974.29">26194 6332 0,'0'0'0,"53"-35"16,-18 17-1,18-17 1,-18 18-1</inkml:trace>
  <inkml:trace contextRef="#ctx0" brushRef="#br0" timeOffset="18172.39">26670 6174 0,'18'0'16,"-36"0"-16,53-18 0,-35 0 16,18 1-1,0-1 1,-1 18 0,18 18 15,-17-18-31</inkml:trace>
  <inkml:trace contextRef="#ctx0" brushRef="#br0" timeOffset="18350.36">26935 6209 0,'0'0'16,"17"0"15,-34 0 16,-1 0-32</inkml:trace>
  <inkml:trace contextRef="#ctx0" brushRef="#br0" timeOffset="31976.73">26176 8026 0,'0'-36'16,"0"72"-16,0-89 16,0 18-16,0-1 15,-18-34 1,18 52-1,-17 36 17,17-1-17,-18 19 1,18 52 0,0-18-1,0-17-15,0 71 16,0 105-1,18 36 17,17 17-17,-17-18 1,-1-52 0,19 123-1,-1-17 1,0-124-1,-17-124 1,-1-34 0,-17-72-1</inkml:trace>
  <inkml:trace contextRef="#ctx0" brushRef="#br0" timeOffset="33158.06">26123 7779 0,'0'0'0,"0"-18"15,18 0 17,-1 18-32,1 0 15,53 18 1,87 0-1,89-36 1,159-17 0,-71-18-1,177-18 1,-71 18 0,-106 1-1,-176 16 1,-89 19-16,1-1 15,17 0 1,-53 1 15,-17 17-15,-18 53 15,0-36-31,0 54 16,0 52-1,-18-17 1,18-53-16,0 71 16,18 105-1,-1 71 1,36 52 0,0-122-1,-17-107-15,16 89 16,1 52-1,0-52 17,-17-124-17,-36-52-15,17 17 16,-17-1 0,-17-34-1,-36 0 1,17-18-1,19 17-15,-19 1 16,-69 0 0,-72-1-1,-105 19 1,53-19 0,-177 36-1,-106 18 1,-34 17-1,211-35 17,176-36-32,-71 19 15,36-36 1,142 0 0,69-18-1,1 18-15</inkml:trace>
  <inkml:trace contextRef="#ctx0" brushRef="#br0" timeOffset="33859.18">25947 9119 0,'-18'0'0,"36"0"0,-89 0 16,54 0-1,-1 18 1,36 0 15,-1-18-31,36 0 16,-18 0-16,89-18 16,123-17-1,123-18 1,107-18-1,-107 36 1,247-36 0,-52 18-1,-89 18 1,-194 0 0,-194 35-1,-70-18 1,-71 18-1,18 0 1,-53 18 0,17-18-1,36 0-15</inkml:trace>
  <inkml:trace contextRef="#ctx0" brushRef="#br0" timeOffset="35495.25">26829 8537 0,'0'0'16,"17"0"-16,1 0 0,0 0 16,17 35-1,-17 1 1,-18-19-1,0 36 1,-36 18 0,1-18-1,0-36 1,-18-17 0,18-35-1,-1-35 1,19-36-1,34-53 1,1 71 0,0 53-16,-1-36 15,-17 53 1,0-35-16,-35-17 31,-18 35-15,18 17-1,-18 18 1,18 35 0,35 36-1,35-18 1,0-18-16,36 36 16,52 52-1,1 18 1,-19-35-1,-69-53 1,-19-18-16,-17 0 16,-70 18-1,35-53 1</inkml:trace>
  <inkml:trace contextRef="#ctx0" brushRef="#br0" timeOffset="36846.67">24448 7973 0,'0'0'16,"-18"0"-16,0 17 16,1-17-1,-1 18 1,36-18 15,17 0-15,18-18-16,35 18 15,-17-17-15,87-1 16,54 1 15,-53-19-15,-71 36-1,-106 0 17,-17 0-17</inkml:trace>
  <inkml:trace contextRef="#ctx0" brushRef="#br0" timeOffset="37280.1">24924 7743 0,'0'-17'16,"0"34"-16,-18-52 0,0 18 16,-17-1-1,18 18 1,-1 0-1,0 0 1,36 18 0,52 17-1,72 0 1,-19-17 0,36-1-1,-53 1 1,-71 17-1,-35-17 1,-18-18-16,-17 35 16,-88 1-1,-19 16 17,72-16-17,35-19-15</inkml:trace>
  <inkml:trace contextRef="#ctx0" brushRef="#br0" timeOffset="37981.05">23618 7391 0,'0'-18'16,"0"36"-16,0-54 0,0 19 15,-17 17 1,-1 0-16,18 35 31,18 53-15,-1 53-1,1-52 1,-18-37-16,18 1 16,-1 0-1</inkml:trace>
  <inkml:trace contextRef="#ctx0" brushRef="#br0" timeOffset="38168.28">23283 7708 0,'-17'-17'16,"34"34"-16,-52-34 0,35-1 15,0 0-15,18 18 0,-1-17 32,1 17-32,17 0 31,-17 0-31</inkml:trace>
  <inkml:trace contextRef="#ctx0" brushRef="#br0" timeOffset="38364.18">23777 7585 0,'0'0'0,"18"0"15,-18-36 32</inkml:trace>
  <inkml:trace contextRef="#ctx0" brushRef="#br0" timeOffset="39132.41">24095 7426 0,'0'-35'16,"0"70"-16,0-88 0,17 35 0,-34-17 31,-1 35-31,0 18 15,-17-1 1,35 1-16,-35 17 16,35 54-1,53-37 1,0-16 0,53-36-1,-18-18 1,-35-35-1,-71-35 1,-70 0 15,35 52-15,-53 36 0,36 53-1,52 18 1,18-53-16,18 52 15,-1-35-15,36 1 16,88-1 0,36-53-1,-19-52 1,-69-1 0,-19-70-1,-88 0 1,-52 53-1,-36 70 17,53 36-17,0 35 1,71 35 0,17-35-1,0-36-15,36 36 16,35 0-1,-53 18 1,-53-36 0,-18-17-1,-35-1 1,0-34 0</inkml:trace>
  <inkml:trace contextRef="#ctx0" brushRef="#br0" timeOffset="39587.51">24765 7197 0,'18'0'15,"-36"0"-15,53 0 0,-35-18 16,18 18 0,0 18-1,17 35 1,18 52-1,17 19 1,-34-36 0,-1-17-1,-18-54 1,-17-52 0,-35-18-1,18 0-15,-36-53 16,-71-70-1,36 35 1,53 88 15,52 53-15,54-18 0,35 54-1,-18-1 1,-53 35-1,-35-34-15,-35 69 16,17-52-16,-70 53 16</inkml:trace>
  <inkml:trace contextRef="#ctx0" brushRef="#br0" timeOffset="40436.01">24536 9507 0,'0'0'0,"-18"0"15,36 0 17,17 0-17,-17 0-15,123-35 16,0 17 0,-71 1-16,89-1 15,-106 1-15,71-1 16,-36 0-1</inkml:trace>
  <inkml:trace contextRef="#ctx0" brushRef="#br0" timeOffset="40766.71">24994 9208 0,'-17'-18'16,"34"36"-16,-52-36 0,17 0 0,1 1 15,-1-1 1,71 18 15,0 35-15,-18-35-16,36 36 16,35-1-1,-36 18 1,-35 0-1,-52-18 1,-54 35 15,-52 1-15,-18 17 0,88-53-16</inkml:trace>
  <inkml:trace contextRef="#ctx0" brushRef="#br0" timeOffset="41203.86">23477 10301 0,'0'0'0,"18"-35"15,17 17-15,-17-17 0,0 17 16,-1 1-16,18-19 16,-17 1-1,0 53 1,-36 35 0,18 17-1,-18-35-15,18 36 16,0 35-1,18-36 17</inkml:trace>
  <inkml:trace contextRef="#ctx0" brushRef="#br0" timeOffset="41401.56">23301 10231 0,'0'-18'15,"0"36"-15,0-71 16,18 35-16,17 18 16,18 0-1,-18 18 1,-17-1 0,-18 1-16</inkml:trace>
  <inkml:trace contextRef="#ctx0" brushRef="#br0" timeOffset="41584.14">23830 10160 0,'18'-18'16,"-36"36"-16,71-53 15,-35 35-15,-18-18 16,0 0-1,-18 36 1</inkml:trace>
  <inkml:trace contextRef="#ctx0" brushRef="#br0" timeOffset="42354.63">24201 10054 0,'0'0'0,"-18"-17"16,0-1-1,1 0 1,17 36 0,0 0-1,0 34 1,0 1-1,70-35 1,-17-18 0,-18 0-16,36-35 15,-18-36 1,-71 1 0,-70 17-1,17 53 1,-52 53 15,35 35-15,88 18-1,70-36 1,36-35 0,53-17-1,-18-71 1,-17-35-1,-89 0 1,-35-71 0,-35 18-1,-18 70 1,0 54 0,35 34-16,-35 19 15,18 34 1,53 18 15,52 1-15,18-54-1,53 18 1,-17-18 0,-89 0-1,-53 1 1,-34-1-1,-72-17 1,36-1 0,53-52-1</inkml:trace>
  <inkml:trace contextRef="#ctx0" brushRef="#br0" timeOffset="42802.58">24783 9895 0,'70'-88'31,"-140"176"-31,158-211 16,-71 123-16,1 0 16,17 53-1,18 53 1,-17 35 0,-1-71-1,-18 36 1,1-53-1,-18-35 1,0-71 0,-35-18-1,-18-87 1,-35-37 0,52 37 15,36 70-16,36 88 1,-19 0-16,54 17 16,17 36-1,-17 35 1,-54-35 0,-87 35-1,-36-17 1,53-53-16</inkml:trace>
  <inkml:trace contextRef="#ctx0" brushRef="#br0" timeOffset="46322.66">27252 8079 0,'-18'-18'0,"36"36"15,-53-54-15,-18 19 16,-18-1 0,36 18 15,17-18-15,1 1-1,52 17 1,18 0-1,-18 17 1,36 36 0,-36 36-1,0 34 1,1-35 0,17 36-1,17-36 1,1-35-1,-18-36 1</inkml:trace>
  <inkml:trace contextRef="#ctx0" brushRef="#br0" timeOffset="47223.65">27869 8273 0,'0'0'0,"0"-18"0,0 0 16,-17-17 0,-18 17-1,17 1 1,-17 17 0,-18 17-1,-36 19 1,54 17-1,18-36-15,-19 36 16,36 18 15,18-1-15,0-52-16,17 17 16,0-35-1,36-17 1,-36-36-1,0-36 1,-35 19 0,0-1-1,0 107 17,0 17-17,0-18-15,0 18 16,71 17 15,-18-70-15,-36 0-16,36-35 15,0 0 1,-35-1-16,-1-52 16,-17-53-1,-17-18 1,-18 54-1,17 69 1,0 54 0,18 53-1,0 52 1,18-35 0,-18-35-16,18 35 15,-1-35-15,18 35 16,18 1 15,36-54-15,-36-53-16,17-35 31,-35-35-15,-70-18-1,-18 71 1,36 17-16,-54 1 15,0 52 1,1 0 0,52 1-1</inkml:trace>
  <inkml:trace contextRef="#ctx0" brushRef="#br0" timeOffset="48025.44">28310 8149 0,'0'-17'15,"0"34"-15,0-52 16,18 17-16,-18 1 16,0-1-1,0 36 16,0-1-31,18 1 16,-18 17 0,17-17-1,19 17 1,17-35 0,-18-35-1,-35 0 1,-18-1-1,-17 1 17,-18 17-17,18 36 1,17 17 0,0 36-1,36-1 1,53-17-1,-1-17 1,1-36 0,52-18-1,-35-70 1,-52-36 0,-36 18-1,-18 54-15,-17-37 16,-18-17-1,0 71 17,35 35-17,18 35 1,0 36 0,18 35-1,0 17 1,-1-34-1,1-37-15,17 19 16,18 17 0,18-35-1,-36-35 1,-18-18 0,-34-18-1</inkml:trace>
  <inkml:trace contextRef="#ctx0" brushRef="#br0" timeOffset="50345.17">29810 9049 0,'0'-18'0,"0"36"0,-18-36 16,0 0-16,-17 18 15,0 0 1,17 0-1,36 0 17,70-17-17,18 17 1,-36-18-16,89 18 16,71-17-1,-107-1 16,-88 18-15,-88-18 0,0 18-16</inkml:trace>
  <inkml:trace contextRef="#ctx0" brushRef="#br0" timeOffset="50694.65">30198 8819 0,'0'0'0,"0"-17"15,-18-18 1,0 17 0,36 18 31,17 0-32,18 35-15,88 0 31,-52-17-15,-54-18-16,18 18 16,-18 17-1,-70-17 1,-53 17 0,17 0-1,-17 0 1,35-17-1</inkml:trace>
  <inkml:trace contextRef="#ctx0" brushRef="#br0" timeOffset="51128.01">30709 8449 0,'0'-18'0,"0"36"0,0-53 15,0-1 1,0 19-16,18-1 16,-18 1-1,0 34 16,18 18-15,17 89 0,-17-54-1,17 54 1,-18-36 0,1-53-16,17 18 15,18 18 16,18-36-15,-1-52 0,1-1-1,-53 0-15,34-35 16,-34 0-16</inkml:trace>
  <inkml:trace contextRef="#ctx0" brushRef="#br0" timeOffset="51311.87">30886 8731 0,'0'0'0,"-18"0"0,0 18 15,18-36 1,53-17 0,36 0 15,52-18-16,-88 0-15</inkml:trace>
  <inkml:trace contextRef="#ctx0" brushRef="#br0" timeOffset="51511.78">30903 8343 0,'-17'0'0,"34"0"0,-52 0 16,17-17-16,18-1 15,0 0 1,18 18 0,0 0-16,17-17 15,0 17-15,36-18 16,-18 0 0</inkml:trace>
  <inkml:trace contextRef="#ctx0" brushRef="#br0" timeOffset="52129.16">31362 8255 0,'18'0'15,"-36"0"-15,36-18 16,-18 36 31,0 0-47,17 35 15,18 70 1,18 36 0,0-71-1,-35-53 1,53 53-1,-36-52 1,-18-19 0,-34-34-1,-1-1-15,1-35 16,-54-88 0,-17-18-1,35 18 1,18 71-1,-1-1 1,36 36 0,36 17-1,34 1 17,18 34-17,-17 1 1,-36-1-16,0 19 15,-17 17 1,-88 17 0,-19-35-1,-17 18 1,54-35-16</inkml:trace>
  <inkml:trace contextRef="#ctx0" brushRef="#br0" timeOffset="53080.83">31238 8361 0,'-17'0'0,"34"0"0,-52-18 15,18 18 1,-1-17 0,0 17-1,36 0 17,0 0-17,-18-18 1,17 36 15,1-1-15,-18 1-16,53 70 15,-18-17 1,-17-36 0,35 35-1,-1 36 1,1-35-1,-17-36 1,-36-17-16</inkml:trace>
  <inkml:trace contextRef="#ctx0" brushRef="#br0" timeOffset="53433.56">31821 8326 0,'-18'0'0,"36"0"0,-71 0 15,35 0 1,36 0 15,-1 0-31,71 0 16,18 0-1</inkml:trace>
  <inkml:trace contextRef="#ctx0" brushRef="#br0" timeOffset="53597.24">31873 8590 0,'0'18'0,"0"-36"0,-17 36 15,34-18 1,1-18 0,35 0-1</inkml:trace>
  <inkml:trace contextRef="#ctx0" brushRef="#br0" timeOffset="61323.28">32385 8043 0,'-18'-17'15,"36"34"-15,-53-52 0,17 0 0,-17 0 16,-18-1-1,18 19 1,17 17 15,18-18-15,-18 18 0,18 35 15,0 1-16,0 52 1,0-53-16,0 36 16,36 34-1,17-16 1,-18-37 0,0-16-1,-17-19 1,-18-34-1,0-19 1,0-69 0,0-1 15,0-35-15,0 17-1,-18 71 1,18 36-16,0-36 15,0 17 1,18 19 0,-1 17-1,1 0 1,35 0 0,-18 0-1,18 17 1,-18 1-1,-35 17 1</inkml:trace>
  <inkml:trace contextRef="#ctx0" brushRef="#br0" timeOffset="61623.21">32085 8096 0,'-17'0'0,"34"0"0,-52-17 31,53 17-15,-1 0-1,-17-18-15,53 18 16,53 0-1,17-18 17,1 18-32,-71 0 31,-18 0-31</inkml:trace>
  <inkml:trace contextRef="#ctx0" brushRef="#br0" timeOffset="62223.84">32720 7973 0,'18'-35'31,"-18"17"-15,0 0-1,0 1 1,-18 17-1,0 17 1,1 1 0,-1 17-1,1-17-15,-19 52 16,1-17 0,35 18-1,35-1 1,1-52-1,-19 0-15,36-18 16,0 0 0,0-71 15,-35-17-15,-18 35-1,-18-18 1,-53 36-1,1 53 1,17-1 0,35 1-1</inkml:trace>
  <inkml:trace contextRef="#ctx0" brushRef="#br0" timeOffset="62758.21">33073 7902 0,'18'-17'15,"-36"34"-15,36-52 16,-18 17 0,0 1-16,-18 17 47,0 17-32,1-17-15,-36 53 16,0 0-1,35 35 1,1-35 0,17-35-1,17 35 1,18 0 0,36-36-1,-18-34 1,-18-19-1,0-52 1,-70-18 0,-71 1-1,-70 87 1,52 18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42:18.336"/>
    </inkml:context>
    <inkml:brush xml:id="br0">
      <inkml:brushProperty name="width" value="0.05292" units="cm"/>
      <inkml:brushProperty name="height" value="0.05292" units="cm"/>
      <inkml:brushProperty name="color" value="#FF0000"/>
    </inkml:brush>
  </inkml:definitions>
  <inkml:trace contextRef="#ctx0" brushRef="#br0">21237 4886 0,'0'0'0,"-17"0"0,-1-18 15,36-17 1,34 35 0,-16-18-1,-19 18 1,1 0-1,0 0 1,-18 18 0,0 0-1,17 70 17,1 35-17,0 71 1,-1 0-1,-17-52 1,18 104 0,0 37-1,17 34 1,0-105 0,0 123-1,18 18 1,-17-53-1,-1-71 17,-35-141-32,-18-17 31,1-71-15,-1 0-16</inkml:trace>
  <inkml:trace contextRef="#ctx0" brushRef="#br0" timeOffset="1317.9">20920 4833 0,'-18'-18'16,"36"36"-16,-54-36 0,54 18 31,0 0-15,17 0-1,0 0-15,36 0 16,35-17 0,194-36-1,123-18 1,53 18-1,-158 18 1,52 0 0,-158 17-1,-142 1 1,-34 17 0,-19 0-1,1 0 1,-1 0-1,-17 17 32,-17-17-31,17 35 0,0 54-1,-18-1 1,18-53-16,-17 142 15,17-36 1,-18 88 0,36 36-1,34 34 1,19 1 0,-18-123-1,0 70 1,0-36-1,-36-70 1,1-70 0,0 70-1,-1 71 1,1-36 0,-18-88-1,0 18 1,0-53-1,0 0 1,0-35 0,-18-1-1,1 1 1,-1-18 0,-17 0-1,-53 0 1,-36 0-1,-176 0 17,-158 53-17,-54 0 1,195 0 0,175-36-16,-104 19 15,-1 16 1,88-34-1,159-36 1,0 1-16</inkml:trace>
  <inkml:trace contextRef="#ctx0" brushRef="#br0" timeOffset="3204.59">21484 6121 0,'-17'0'0,"-1"17"16,0-17-1,36 0 48,0 0-32,-1 0-31,1-17 0,70-1 16,18-17 15,-36 17-31,72-17 16,-54 17-16,70 1 15,125-19 1,17-17 0,-89 18-1,-105 17-15,88-17 16,71-18-1,-89 18 1,-105 17 0,-1 1-1,-52 17 1,-36 0 15,0 0-15,1 17-1,-1-17 1,1 18 0</inkml:trace>
  <inkml:trace contextRef="#ctx0" brushRef="#br0" timeOffset="4271.75">19861 6403 0,'-17'0'0,"34"0"0,-70 0 15,18 0 1,18 0 0,-1 0-1,36 0 16,-1 0-15,107-35 0,-54 17-16,89-17 15,35 17 1,35-17 0,-123 17-1,-88 18 1</inkml:trace>
  <inkml:trace contextRef="#ctx0" brushRef="#br0" timeOffset="4588.92">20232 6015 0,'0'0'0,"-18"-18"0,1-35 16,-1 36-1,36 17 16,-1 0-15,1 0 0,105 35-1,54 0 1,-1 36 0,-88-36-1,-52 18 1,-89 18-1,-106 34 1,0-16 0,106-72-1</inkml:trace>
  <inkml:trace contextRef="#ctx0" brushRef="#br0" timeOffset="5106.3">18115 6632 0,'0'0'0,"0"-35"15,-17 0 1,17 17 0,0 89 15,0-36-16,17 35-15,-17 89 16,18-53 0,-18 17-1,0-87 1</inkml:trace>
  <inkml:trace contextRef="#ctx0" brushRef="#br0" timeOffset="5288.9">17833 6914 0,'0'0'0,"-18"-52"16,18 16-1,0 19-15,0-1 16,-17 18 0,34 0 30</inkml:trace>
  <inkml:trace contextRef="#ctx0" brushRef="#br0" timeOffset="5474.64">18362 6773 0,'35'-17'0,"-70"34"0,106-52 15,-18-18 1,-36 36 0,-34 17-1,-1 0 1</inkml:trace>
  <inkml:trace contextRef="#ctx0" brushRef="#br0" timeOffset="6206.95">18785 6632 0,'0'0'16,"0"-35"-16,0 17 31,18 18-15,-18 36-1,18-1 1,52 18 0,-17-36-1,53-17 1,-35-35 0,-54 18-16,18-36 15,-52-36 1,-71 19-1,-36 70 1,36 17 0,17 72-1,54-1 17,70 0-17,70-35 1,-35-53-1,-35 0-15,35 0 16,18-53 0,-53-53-1,-53 18 1,-53-35 0,-17 52-1,17 89 1,35 17-1,18 53 1,35-17 15,1-36-31,52 36 16,-35-36 0,0 0-1,-36-17-15,1 17 16,-36 0-1,-17-17 1,0-36 0</inkml:trace>
  <inkml:trace contextRef="#ctx0" brushRef="#br0" timeOffset="6624.27">19473 6579 0,'36'-17'15,"-72"34"-15,107-52 16,-53 35-16,-1 18 31,18 35-15,-17 0-1,0-18 1,17 18 0,36 17-1,-19-17 1,-34-35-1,-53-53 1,0-36 0,-54-88-1,1 0 1,35 71 0,53 53-1,18 35-15,17 0 16,53 18-1,1 35 1,-54 52 0,-35-34 15,-88 17-15,17-35-16</inkml:trace>
  <inkml:trace contextRef="#ctx0" brushRef="#br0" timeOffset="7581.76">22084 5256 0,'0'0'0,"0"-17"15,18-1 1,-18 0 0,17-17-1,-17 18 1,18 17-1,-1 17 1,36 18 0,36 18-1,16 18 1,-34-18 0,-36-18-16,18 18 15,18 0 1,-54-35 15,-34-36-15,-1 18-16</inkml:trace>
  <inkml:trace contextRef="#ctx0" brushRef="#br0" timeOffset="7963.96">22437 5115 0,'0'-17'0,"0"34"0,0-70 16,0 18-1,0 17-15,0 1 16,0-1-16,0 36 47,-18 17-47,0 18 15,1-18 1,-1 36-16,-35 52 31,0 1-15,36-36 0,-1-53-1,18-17 1,0-36 15,0-17-15,0 17-1,0 1-15</inkml:trace>
  <inkml:trace contextRef="#ctx0" brushRef="#br0" timeOffset="13370.5">27728 4727 0,'-17'0'0,"34"0"0,-70-17 0,36-1 16,-54-17 0,18 35-1,36 17 1,-1 1-16,0 35 15,18 88 1,-17 35 0,-1-35-1,18-70 1,-18-36-16</inkml:trace>
  <inkml:trace contextRef="#ctx0" brushRef="#br0" timeOffset="13554.07">27234 5080 0,'0'0'0,"-17"-53"15,-1 18 1,18 17 0,18 18 30,-18 18-46,17-1 16</inkml:trace>
  <inkml:trace contextRef="#ctx0" brushRef="#br0" timeOffset="13737.26">27728 5062 0,'18'0'15,"-36"0"-15,54-17 16,-36-1-16,0 0 16,-18 18 15,0 0-15</inkml:trace>
  <inkml:trace contextRef="#ctx0" brushRef="#br0" timeOffset="14521.11">28116 4939 0,'-17'-18'15,"34"36"-15,-52-71 0,35 35 16,-18 1-1,1 17 1,17 17 0,-18 36-1,18 0 1,0 18 0,35-36-1,1-35 1,34-35-1,-34-36 1,-1-17 0,-35 0-1,-35 35 17,-1 53-32,-17 70 31,0 36-16,36 18 1,34-71 0,19-18-16,17-17 15,70-18 1,36-71 0,-36-52-1,-87 17 1,-36 53-16,-18-53 15,-17 35 1,-36 54 0,18 34-1,36 1 1,-19 35-16,36 17 31,36 19-31,52 17 31,-18-36-15,-34-52-16,17 35 16,-18-18-1,-53 0 1,-52-35 0,-1 0-1,36 0-15</inkml:trace>
  <inkml:trace contextRef="#ctx0" brushRef="#br0" timeOffset="15005.6">28804 4657 0,'0'0'0,"18"0"0,0-36 16,-1 54 15,-17 0-16,0 17 1,0 0-16,18 71 16,17 88-1,0-53 1,18-17 0,-35-71-1,-18-106 16,0 17-31,-18-87 16,-17-124 0,0 18-1,-1 70 17,19 106-17,70 53 16,35 53-15,-35 0 0,-35-18-16,-18 36 15,-18-36-15,-17 35 16,-71 36 0,70-88-16</inkml:trace>
  <inkml:trace contextRef="#ctx0" brushRef="#br0" timeOffset="15223.03">29457 4692 0,'0'0'16,"-18"0"-16,36 0 62,-18-18-46,18 18-16,17 0 15,18-17-15</inkml:trace>
  <inkml:trace contextRef="#ctx0" brushRef="#br0" timeOffset="15389.13">29510 4780 0,'-18'0'16,"36"0"-16,-53 18 0,17-18 15,36 0 1,-1 0 0,19 0-1,16-18-15</inkml:trace>
  <inkml:trace contextRef="#ctx0" brushRef="#br0" timeOffset="15639.54">30445 4198 0,'0'0'0,"0"-18"16,17 18-1,-17 18 1,18 35 0,-18 53-1,18 35 17,-18-35-17,0-71-15</inkml:trace>
  <inkml:trace contextRef="#ctx0" brushRef="#br0" timeOffset="15822.59">30321 4445 0,'-17'-18'0,"34"36"0,-34-53 16,-1 17-16,18 0 15,0 36 32,18-18-31,-18 18-16</inkml:trace>
  <inkml:trace contextRef="#ctx0" brushRef="#br0" timeOffset="16021.8">30709 4445 0,'0'-18'16,"0"36"-16,18-36 15,-18 1-15,18 17 16</inkml:trace>
  <inkml:trace contextRef="#ctx0" brushRef="#br0" timeOffset="16824.5">31256 4339 0,'0'0'15,"-18"-17"1,1 17 0,-18 0-1,-18 17 1,17 18 0,19 1-1,17-1 1,53-17-1,35-1 1,0-52 15,-53 17-31,18-17 16,-35-71 0,-53 18-1,-36 35 1,-17 53-1,53 0-15,-18 53 16,-18 53 0,53-18-1,54 0 1,17-35 0,105-35-1,19-36 1,-18-52 15,-107-36-31,-52 53 16,0-53-1,-52-53 1,-37 124 0,19 35-1,34 35-15,-34 18 16,52-17-16,-35 34 15,53 18 1,89 0 0,-1-35-1,71 18 1,-36-18 0,-88-36-1,-70 1 1,-36-18-1,-52 0 1,70-18 0</inkml:trace>
  <inkml:trace contextRef="#ctx0" brushRef="#br0" timeOffset="17408">31891 4092 0,'-18'-17'16,"36"34"-16,-53-34 0,17 17 15,1 0 1,17 17 15,0 1-31,17 0 0,-17 17 16,18 88-1,35 18 1,17 18 15,-17-71-15,0-17 0,-18-36-1,-17-70 1,-36-53-1,-17-1 1,-18-87 0,-17 0-1,17 52 1,35 71 0,18 0-1,18 36 1,35 17-1,-18 17 1,0 1 0,1 17-1,-19 54 1,-17-1 0,-70 0-1,-1-53 1,18 0-16</inkml:trace>
  <inkml:trace contextRef="#ctx0" brushRef="#br0" timeOffset="17641.02">32297 4233 0,'0'0'0,"-35"0"16,-1 0-1,19 18 1,34-18 31,1-18-47,17 18 16,0-17-16,54-1 15,16-52 1</inkml:trace>
  <inkml:trace contextRef="#ctx0" brushRef="#br0" timeOffset="17858.32">32438 3828 0,'-18'0'16,"36"0"-16,-53 0 0,-1 17 16,1 1-1,35 0-15,0 70 31,18 35-15,-1-35 0,36 54-1,-17-72 1,-19-52-16,1 17 0</inkml:trace>
  <inkml:trace contextRef="#ctx0" brushRef="#br0" timeOffset="18225.71">32579 3828 0,'0'-18'0,"0"36"0,0-71 16,18 35-16,-18 0 16,17 1-16,1 17 15,0 0 1,-1 70 15,1 36-15,-1-18-1,-17-35-15,-17 18 16,-1-1 0,18-34-1,35-54 1,18 0-1,36-34 1,-1-1 0,-35 17-1,-53 19-15</inkml:trace>
  <inkml:trace contextRef="#ctx0" brushRef="#br0" timeOffset="18459.06">32702 3810 0,'-17'-35'0,"34"70"0,-52-88 16,18 18-16,-1 17 15,0-35 1,18 36 0,0 34-1,0 1-15,18 52 16,0-34-16,-1 87 15,36 89 1,18-18 0,-36-88-1</inkml:trace>
  <inkml:trace contextRef="#ctx0" brushRef="#br0" timeOffset="19326.62">28116 6138 0,'-35'-17'0,"70"34"0,-88-52 15,36 17-15,-1 1 16,-17-19 0,35 19-16,0-18 15,0-1 1,0 19 0,0-1-1,18 53 16,-18 1-31,35 34 16,0 71 0,-17-35-1,-1-53-15,19 70 32,-19-70-32,54-17 15,35-36 1,0-36 15,-71 1-31,53-18 16,-53 0-16</inkml:trace>
  <inkml:trace contextRef="#ctx0" brushRef="#br0" timeOffset="19527.12">28134 6315 0,'0'0'16,"0"-18"0,18 18-1,-18-18-15,17 18 16,1-17-16,70-36 16,18 0-1,-35 0 1</inkml:trace>
  <inkml:trace contextRef="#ctx0" brushRef="#br0" timeOffset="19726.93">28152 5909 0,'-53'0'16,"106"0"-16,-142 0 0,37 0 15,16 0 1,54 0-1,17-18 1,-17 18-16,52-17 16,89-19-1,-106 36-15</inkml:trace>
  <inkml:trace contextRef="#ctx0" brushRef="#br0" timeOffset="20060.55">28681 5803 0,'17'0'0,"-34"0"0,52-17 16,-17-1 0,-1 0-16,-17 1 31,-17 17-16,17 17 17,17 19-17,19 34 1,-1 36 0,18 35-1,-18-17 1,-17-54 15,-1-52-31,-17-1 0</inkml:trace>
  <inkml:trace contextRef="#ctx0" brushRef="#br0" timeOffset="20628.93">29104 5856 0,'-17'-18'0,"34"36"0,-34-53 15,-1 17-15,36 1 32,-18 34-17,17 1 1,18 52-1,1 1 1,-1 52 0,0-17-1,-17-53 1,0-53 0,-36-70 15,-35-54-16,0 18 1,18 53-16,-18-52 16,-18-1 15,71 70-31,36 19 16,17 17-1,52 0 16,-16 35-15,-54 36 0,-35-18-1,-18-36-15,-35 36 16,-53 18 0,71-71-16</inkml:trace>
  <inkml:trace contextRef="#ctx0" brushRef="#br0" timeOffset="20895.38">30092 5803 0,'-35'0'0,"70"0"0,-88-17 16,35 17-16,1-18 15,34 18 32,1 0-47,0-18 16,52 1 0,1-1-1,-36 18-15,18-18 0</inkml:trace>
  <inkml:trace contextRef="#ctx0" brushRef="#br0" timeOffset="21062.24">30110 5891 0,'0'18'16,"-18"0"-16,36-54 15,-1 72 1,36-36-1,0-18 1,71-17-16</inkml:trace>
  <inkml:trace contextRef="#ctx0" brushRef="#br0" timeOffset="21415.85">30939 5468 0,'0'0'0,"-18"0"0,0-18 16,1 18-1,17-17 1,0-1 15,17 18-15,19 0-1,-1 35 1,0-17-16,36 35 16,70 53-1,-53-18 1,-53-35-1</inkml:trace>
  <inkml:trace contextRef="#ctx0" brushRef="#br0" timeOffset="21615.36">31203 5539 0,'0'0'0,"0"-36"0,-35-17 15,17 36 16,1 34-15,-19 19 0,1 34-1,17-34-15,-17 34 16,18-35-16,-1 36 16</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43:01.379"/>
    </inkml:context>
    <inkml:brush xml:id="br0">
      <inkml:brushProperty name="width" value="0.05292" units="cm"/>
      <inkml:brushProperty name="height" value="0.05292" units="cm"/>
      <inkml:brushProperty name="color" value="#FF0000"/>
    </inkml:brush>
  </inkml:definitions>
  <inkml:trace contextRef="#ctx0" brushRef="#br0">13000 1799 0,'18'0'0,"-36"0"0,53 0 15,0 0 1,-35-17 47,0-1-48,0 0 16,-17 18-15,17-17 15,0 34 110,0 1-110,0 0 0,0-1-15,0 1 0,0-1-1,0 19 1,0 17 0,0-18-1,0 0 1,0-17-16,0-1 15,0 19 1,17-19 0,-17 19-1,18-1 1,-18-17 0,0 34 15,0 1-16,18 0 1,-18 18 0,0-36-1,0 0-15,17 18 16,-17 53 0,18 0-1,-18-53 1,0 35-1,0-35 1,18 0 0,-18 0-1,17 17 1,1 1 0,0-18 15,-1-18-16,-17 0 1,0-17-16,0 0 16,0 52-1,-17 36 1,17-35 0,-18 35-1,18-1 1,18 19-1,-1-1 1,-17-52 0,-35 70-1,0-18 17,35 1-17,17-36 1,1 18-1,0 0 1,-1 0 0,-17-18-1,-17-35 1,17 0 0,0-36-1,0-34 16</inkml:trace>
  <inkml:trace contextRef="#ctx0" brushRef="#br0" timeOffset="2398.73">12806 1817 0,'0'0'16,"17"0"-1,1 0 32,0 0-31,88-18-1,-1 18 1,-52-17-16,71-1 16,105 0 15,0-17-15,-17 17-1,-106 1 1,-71 17-16,36 0 15,-18-18 1,-18 18 0,0-18-1,-17 18 1,0 0 0,-1 0-1,1-17 1,-1 17-1,1 0 48,0 0-47,-1 0-1,19 0 1,34 0-1,-17 0 1,-35 0-16,-1-18 16,36 18-1,18-35 1,52 0 0,-35 17-1,-52 0-15,34 18 16,1-17-1,-36-1 1,-17 18 15,-18 18 110,0-1-125,0 1-1,0 17-15,-18 36 16,1 52-1,17-17 1,-18-53-16,18 53 31,-18-53-31,18 53 0,0 70 32,36 18-17,-36-71 1,0-52-16,17 53 15,-17 17 1,35 0 0,-17-35-1,-18-1 1,18-34 0,-1 35-1,19 17 1,-19 18-1,19-52 1,-19 34 15,18 1-15,-17-1 0,0-52-1,-1 34 1,1-34-1,0-18 1,-1 0 0,-17 0-1,18 17 1,0 18 0,-18 1-1,0-19 1,17 1-1,-17-36 1,0 0 15,0-17-15,0 0 0,0-1-16,0 18 31,-17-17-16,17 0-15,-18-1 32,0-17-32,1 18 15,-54-18 1,-35 18 0,18-18-1,-88 0 1,-36-18-1,-70 0 1,-71 18 15,0 0-15,177 0 0,-18 18-1,123 0 1,54-18-1,-1 17 17</inkml:trace>
  <inkml:trace contextRef="#ctx0" brushRef="#br0" timeOffset="4049.01">13159 2769 0,'-18'0'16,"0"0"15,1 0-31,-1 0 32,0 18-32,1-18 15,17 18 1,-18-18-1,36 0 17,-1 0-32,19-18 15,-1 18-15,53-18 16,106-17 0,35 0-1,71-18 1,53-18 15,-124 36-15,71 0-1,-70 17 1,-107 0 0,-88 1-1,-17 17 48,0 0-32,-18-18-31,17 18 31,1 0-15,0 0-1,-18 18 32,-18-18-47</inkml:trace>
  <inkml:trace contextRef="#ctx0" brushRef="#br0" timeOffset="5037.26">13494 2469 0,'17'0'0,"-34"0"0,34-17 47,-52 17-32,-18-18 1,36 18-1,-36-17 1,-36-19 0,37 1-1,16 0 1,36-1 0,36 19-1,16-1 1,19 0-1,-18 36 1,-18 17 0,-35-17-16,0 35 15,-35 53 1,0 0 0,17-53-1,0-18 1,54-35 15,34-18-15,36-52-1</inkml:trace>
  <inkml:trace contextRef="#ctx0" brushRef="#br0" timeOffset="5535.81">13635 2328 0,'-18'0'16,"36"0"-16,-36-17 0,1 17 0,17-18 31,0 36 0,17-1-15,18-17 15,1 18-15,-19-18-16,19-18 15,17-17 1,-18-18 0,-35-17-1,-18 34 1,-17 19-1,-36 34 1,18 54 0,1 17-1,34-35 1,18-35-16,18 35 16,34-1-1,54-34 16,0-53-15,-53 0 0,-18-1-16,-17-17 0</inkml:trace>
  <inkml:trace contextRef="#ctx0" brushRef="#br0" timeOffset="5767.7">13935 2028 0,'-18'-70'16,"36"140"-16,-36-158 0,0 71 15,18 34 17,0 1-32,0 17 15,0 53 1,36 36 0,-19-1-1,1-34 16,0-72-31,-1 36 16,1-18-16</inkml:trace>
  <inkml:trace contextRef="#ctx0" brushRef="#br0" timeOffset="5951.63">13864 2311 0,'0'-18'0,"0"36"0,-35-36 15,35 0-15,18 1 32,34 17-17,37-36 1,-54 19 0</inkml:trace>
  <inkml:trace contextRef="#ctx0" brushRef="#br0" timeOffset="7537.22">14146 2152 0,'0'-18'31,"0"1"0,-17 34 16,-1 1-31,18 0-16,-18 17 15,18 0 1,-17-17-16,17 17 16,0 18-1,17-35 16,19-18-15,-1-36 0,0 1-1,-17 17-15,0-35 16,-1 18 0,-17 18-1,0 52 1,0 0-1,18 18 1,17-35 0,0-18-1,1 0-15,-1-18 16,18-53 15,-53-34-15,0-1-1,-18 35 1,18 54-16,-17-1 16,17 36-1,0 52 1,0-17 0,0-18-16,17 18 15,1 35 1,17-35-1,-17-35 1,-1-36 15,-34-17-31,-18-18 16,-18 0 15,17 36-15,1 34-1,17 36 1,18 0 0,53-18-1,0-17 1,53-18 0,-18-53-1,-35-17 1,-53-54-1,0 54 1,-17 34-16,-1-17 16,0 36-1,1 70 1,17 0 0,0-36-1,0 54 1,17 17-1,19-18 1,-1-17 0,-18-35-1,19 0 1,-36-71 0,-36-18-1,-16 1 1,16 52-1,-17 36 1,18 35 0,17 17-1,36-52 1,35 17 15,18-17-15,-19-36-1,-34-35 1,0 18 0,-36-71-1,18 71 1,0 17 0,18 18-1,-1 0-15,19 18 16,34 35-1,-17 0 1,0 17 0,-53-52-1,0-1 1,-53-17 0,0-35 15,36 17-31,-36-34 15,35 34-15,-17-53 16,35 36 0,0 17-16</inkml:trace>
  <inkml:trace contextRef="#ctx0" brushRef="#br0" timeOffset="10673.83">11924 2822 0,'0'0'16,"-18"0"-1,1 0 1,-19 0 0,19 18-1,-1-18 17,36 0-17,-1 0 16,1 0-15,88 0 0,70 0-1,-35-18 1,-70 1-16,52-1 16,1-17-1,-71 17 1,-71 18 31,0 18-32,18-1-15</inkml:trace>
  <inkml:trace contextRef="#ctx0" brushRef="#br0" timeOffset="11029.99">12365 2699 0,'-18'-18'0,"36"36"0,-53-71 16,-1 18 0,36 17-1,18 18 32,17 18-47,71 34 16,-18-16 15,-52-19-31,52 1 16,-53 0-16,0 17 15,-35 0 1,-70 18-1,-18-18 1,52-17-16,-123 53 16</inkml:trace>
  <inkml:trace contextRef="#ctx0" brushRef="#br0" timeOffset="11791.3">10619 2769 0,'0'0'15,"0"-35"-15,0 0 32,-18 17-17,18 0 1,0 71 0,-18 18-1,18 70 1,0 18-1,0-36 1,0-87 0,0-1-16</inkml:trace>
  <inkml:trace contextRef="#ctx0" brushRef="#br0" timeOffset="11975.78">10389 3069 0,'-17'-17'0,"34"34"0,-52-52 0,17 17 16,1 18 0,17-17-1,-18 17 1,36 17 15</inkml:trace>
  <inkml:trace contextRef="#ctx0" brushRef="#br0" timeOffset="12166.79">10689 2981 0,'18'0'0,"-1"0"16,1 0-1,-18-18 1</inkml:trace>
  <inkml:trace contextRef="#ctx0" brushRef="#br0" timeOffset="12961.52">10883 2910 0,'0'0'16,"18"-17"-16,-18-1 16,0 36 30,17-1-30,-17 1 0,18 0-1,17 17 1,1-35 0,-19-18-1,1 1-15,0-19 16,-1-34-1,-34 17 1,-19 18 0,19 35-1,-19 17 1,19 36 0,-1 35-1,0-35 16,18-35-31,18 35 16,53-18 0,17-52-1,0-36 1,-17-36 0,-54 19-1,-34-71 1,-36 35-1,17 71 1,19 35-16,-1 17 16,-17 54-1,35 17 1,35-17 0,0-18-1,-17-36 1,35 36-1,18 0 1,-36-18 0,-35-17-1,-18 0 1,-17-18 0,0-18-1</inkml:trace>
  <inkml:trace contextRef="#ctx0" brushRef="#br0" timeOffset="13460.39">11324 2663 0,'18'0'0,"-36"0"0,36-17 16,-1 17 0,1 17-1,17 19 1,18 70 15,-17-36-15,-1-35-16,0 36 15,0 0 1,-17-36 0,-18-53-1,-18-17 1,-52-89-1,-36-34 1,18-1 0,35 71-1,53 52 1,18 19-16,17-18 16,53 17-1,35 0 16,-52 54-15,-53-19-16,-1 36 16,-17-18-16,-35 36 15,-53 52 1,-18-17 0,71-88-16</inkml:trace>
  <inkml:trace contextRef="#ctx0" brushRef="#br0" timeOffset="17080.9">18433 2346 0,'0'0'16,"0"-18"0,17 18-1,1-17-15,0 17 32,-1 0-17,-17 17 32,0 19-31,0-19-16,0 54 15,0-1 1,0 54 0,35-1-1,-17 18 1,17-70-1,1 0 1,-19-36 0,-17-53 15,0-17 0,-17 0-31,-19-36 16,-17-70-1,-17-18 1,17 71 0,35 53-16,1-36 15,-1-17 1,18 17 0,18 18-1,17 18 1,36 0-1,-1 35 1,18 0 15,-52 18-15,-19-18-16,36 52 16,-53-34-16</inkml:trace>
  <inkml:trace contextRef="#ctx0" brushRef="#br0" timeOffset="17331.38">18344 2628 0,'-17'0'16,"34"0"-16,-52 0 15,35-17 16,35 17-15,18-18 0,-17 18-1,69-18 1,72 1 0,-89 17-16</inkml:trace>
  <inkml:trace contextRef="#ctx0" brushRef="#br0" timeOffset="17831.18">19068 2558 0,'17'-18'0,"-34"36"0,34-54 0,1 1 15,-18 0 1,0 17 15,-18 1-15,-17 17 0,-18 17-1,0 18 1,0 54-1,36-19 1,17 18 0,35 1-1,18-36 1,0-36 0,17-34-1,-17-36 1,-35-18-1,-36-52 1,-17 34 15,-36 36-15,18 71 0,-35 35-16</inkml:trace>
  <inkml:trace contextRef="#ctx0" brushRef="#br0" timeOffset="18333.34">19456 2540 0,'17'-18'0,"-34"36"0,34-53 16,-17-1-16,0 19 16,-17-1-1,-1-17 1,0 17 0,1 18-1,-18 0 1,-18 36-1,17 34 1,36 1 0,0 34-1,36 1 1,-1-70 0,35 17-1,19-53 1,-19-53-1,-52-53 17,-36 18-17,-17-36 1,0 89-16,-18 0 16,0 35-16</inkml:trace>
  <inkml:trace contextRef="#ctx0" brushRef="#br0" timeOffset="18849.08">20126 2364 0,'0'-18'0,"-35"0"31,17 18-15,0 0 0,1 0-1,-19 36 1,-16 17 0,34-1-1,0-34-15,18 17 16,18-17 15,0-18-31,17-18 16,18-17-1,-18 0 1,-35 17-16,0 1 16,0-1-1,-35 18-15</inkml:trace>
  <inkml:trace contextRef="#ctx0" brushRef="#br0" timeOffset="19218.73">20108 2963 0,'18'0'0,"-36"0"0,36-17 0,0-1 16,-18 0 15,-18 18-15,0 0 0,18 18-1,0 0 1,18-18-1,-18 17-15,35 1 16,-17 0 0,0-18-1,-18-18 1,-18 18-16,0-18 16,-52 18-1</inkml:trace>
  <inkml:trace contextRef="#ctx0" brushRef="#br0" timeOffset="23637.69">2505 9172 0,'0'0'0,"-18"0"15,0-17 1,1 34 15,-1-17-15,18 18-1,-17-18 1,-19 0 0,19 0-1,17 18 32,17-18-31,1 0-1,17 0-15,18 17 16,-18-17 0,54 0-1,69 0 1,1-17-1,-18 17 1,-53-18 0,-70 18-1,0 0 1,-36 0 0,0 0-1,1 0 1,-19 0-1</inkml:trace>
  <inkml:trace contextRef="#ctx0" brushRef="#br0" timeOffset="24071.15">2840 9066 0,'-18'-17'0,"36"34"0,-53-34 16,17 17-1,0 0 1,1 0 0,17 17 15,17-17 0,1 18-15,0 0-1,17-1-15,71 19 32,17-1-17,-35-17 1,-52-1-1,-19 18 1,-70 1 0,-52 17-1,16-18 1,1 0-16</inkml:trace>
  <inkml:trace contextRef="#ctx0" brushRef="#br0" timeOffset="26523.17">19191 3969 0,'0'0'15,"0"-18"1,-18 18-16,-17-18 16,0-17-1,0 0 17,-18 0-17,-18 17 1,-52 36-1,52-1 1,36 1-16,-36 17 16,1 36-1,70-18 1,0 0 0,88 0-1,53-1 1,35-16-1,-52-19 17,-89 19-32,-17-19 31,-89 36-15,18-35-1,-17-1 1,52-17-16,-17 0 15,17 0-15,1 0 16,-1-17-16</inkml:trace>
  <inkml:trace contextRef="#ctx0" brushRef="#br0" timeOffset="26909.97">19244 4145 0,'0'-17'16,"0"34"-16,18-52 0,-18-18 16,17 35-1,-17 1 1,0-1 0,0 36-1,18 17 1,0 36-1,35-1 1,-18-17 0,0-35-1,0-18-15,1 0 16,17-53 0,-18-35-1,-35-18 1,0 53-16,0-35 31,0 52-31,-18 1 16,1 53-16</inkml:trace>
  <inkml:trace contextRef="#ctx0" brushRef="#br0" timeOffset="27374.41">19720 3810 0,'0'-35'15,"0"70"-15,0-106 0,18 36 0,-18-18 16,0 36 0,0 34 15,0 1-31,0 88 15,18 35 1,-18-53 0,17-35-1,18 35 1,36 18 0,0-35-1,-1-19 1,-35-52-1,-17-17-15,0-1 16,-1-70 0,-70 17-1,0 19 1,36 52-16,-54 0 16,-17 17-1,35 36 1,36-53-1</inkml:trace>
  <inkml:trace contextRef="#ctx0" brushRef="#br0" timeOffset="27924.67">20796 3775 0,'18'-18'15,"-36"36"-15,36-54 0,0 19 0,17-54 16,-18 36-1,1-18 17,-18 35-17,-53 1 1,0 34 0,0 36-1,0 36 1,36 16-1,52-16 1,18-37 0,35 1-1,0 0 1,-17-17 0,-53-19-1,-36-17 1,-53 18 15,54 0-31,-54-18 16,1 0-1,52-18-15</inkml:trace>
  <inkml:trace contextRef="#ctx0" brushRef="#br0" timeOffset="28210.71">20796 3704 0,'0'-35'0,"0"70"0,0-88 0,-17 18 16,-19-18 0,19 35-1,-1 1 1,18 34 0,18 1-1,-1 0 1,1 52-16,53 71 31,-19 36-15,-16-54-1,-19-70-15,1 35 16,17-17 0,1-36-1</inkml:trace>
  <inkml:trace contextRef="#ctx0" brushRef="#br0" timeOffset="28828.26">21184 3598 0,'0'-17'16,"0"34"-16,18-87 16,0 52-16,-18-17 15,0 0 1,-36 35 0,1 0-1,0 17 1,-18 36-1,53 0 1,17 18 0,72 17-1,-1-18 1,71 19 0,-54-19-1,-69-17 1,-36-35-1,-18-1 1,-70 1 0,-18 0-1,18-71 1,53 0 0,35 35-16,0-70 15,35-53 1,18 17-1,-36 71 1,-17 0 0,-53 36-1,-17-1 1,-1 53 0</inkml:trace>
  <inkml:trace contextRef="#ctx0" brushRef="#br0" timeOffset="29127.75">21837 4022 0,'18'-18'0,"-36"36"0,53-54 15,-17 19-15,0-1 16,-1 0 0,18 36-1,-17 35 1,-18 0 0,-18 53-1,-17-18 16,-35-35-15</inkml:trace>
  <inkml:trace contextRef="#ctx0" brushRef="#br0" timeOffset="29578.8">22437 3422 0,'0'-18'0,"0"36"0,-18-53 15,18-1 1,18 19 0,-18-1-16,0 36 31,0 35-16,17 0 1,-17-18-16,18 106 16,-18-35-1,18-71-15,-18 53 16,17-17 0</inkml:trace>
  <inkml:trace contextRef="#ctx0" brushRef="#br0" timeOffset="29793.85">22278 3598 0,'-18'-17'0,"36"34"0,-71-34 16,71 17 30,-18 17-30,17-17 0,1 18-1</inkml:trace>
  <inkml:trace contextRef="#ctx0" brushRef="#br0" timeOffset="30010.95">22631 3634 0,'0'-18'16,"0"36"-16,0-54 0,17 36 31,-17-17-15,0 34-1,0 1 1</inkml:trace>
  <inkml:trace contextRef="#ctx0" brushRef="#br0" timeOffset="30844.09">22966 3510 0,'-18'0'15,"18"-18"-15,-17 18 0,17-17 16,-18 34 15,18 1-31,-18 0 16,18 35-1,0-18 1,18-17 0,0-1-16,17-17 15,53-35 1,-17-18 0,-54-18 15,-34-17-16,-1 53 1,0 17-16,-35 18 16,-17 18-1,-18 53 1,52-1 0,36 18-1,53 18 1,53-35-1,-18-36 1,36-53 0,-89 1-16,36-36 15,-1-88 1,-35-18 15,-35 71-15,0 35-16,-35 0 15,-53 35 1,17 54 0,19 16-1,16 19 1,54 17 0,52 0-1,54 1 1,-54-54-1,19 35 1,-72-34 15,-52-19-31,-71 1 16,36-18 0,-1 0-1</inkml:trace>
  <inkml:trace contextRef="#ctx0" brushRef="#br0" timeOffset="31412.25">23530 3528 0,'0'-18'0,"0"36"0,18-54 15,0 36-15,-18-17 16,35 17-1,-18 35 1,1 53 0,0 1-1,-18 52 1,17 0 15,19-35-15,-1-71-1,-35-53 1,0-35 0,-35-105-1,-18-54 1,0 71 0,35 70-16,-17-17 15,0 0 1,35 53-1,17 17 1,19 0 0,34 1-1,1 34 1,-1 19 15,-35 16-15,-35-34-16,0 53 15,-17-36-15,-18 35 16,-71 36 0,0-53-16</inkml:trace>
  <inkml:trace contextRef="#ctx0" brushRef="#br0" timeOffset="36551.87">12965 4286 0,'0'0'0,"0"-17"16,17 17 0,1 0-1,-36 0 1,36 0 62,0 0-62,17 0-1,-18 0-15,36 0 16,88-18-1,36-17 1,-54-1 0,-52 36-16,88-35 15,-89 18-15,107-1 16,87-17 0,-87 17-1,-107 0-15,54 18 16,34-17 15,-17-1-15,-17 18-1,-36-18 1,71 18 0,-36-17-1,1-1 1,-36 0-1,-35 18 1,-18 0 0,-17 0 46,-1 0-46,1 0-1,-36 0 17,1 0-17,-36 0-15</inkml:trace>
  <inkml:trace contextRef="#ctx0" brushRef="#br0" timeOffset="37518.14">11518 4851 0,'0'0'0,"-17"-18"0,-19 0 15,19 18 1,-19 0-1,-17 0 1,1 0 0,34 0-1,0 0 1,36 0 15,17 0-15,18 0-1,0-17-15,159-19 16,-18 1 0,70-35 15,-34 17-31,-142 35 16,-35 18-1,-71 0 32,0 0-47,1 0 0</inkml:trace>
  <inkml:trace contextRef="#ctx0" brushRef="#br0" timeOffset="37885.08">12171 4463 0,'-18'-18'16,"36"36"-16,-53-54 15,17 19-15,18-1 16,-18 18 0,1 0-1,17 18 1,17 17 0,19 0-1,-19-17 1,1 0-1,17 17 1,-17-35-16,35 35 16,17 0-1,-17 18 1,-35-17 0,-18-19-1,-36 36 1,-34 0-1,-1-18 1</inkml:trace>
  <inkml:trace contextRef="#ctx0" brushRef="#br0" timeOffset="38519">10918 5398 0,'0'-18'15,"0"36"-15,18-71 0,-18 35 0,18-17 16,-18-1 0,17 19-1,-17 34 17,0 36-17,0 36 1,0 52-1,18-36 1,-18-52-16</inkml:trace>
  <inkml:trace contextRef="#ctx0" brushRef="#br0" timeOffset="38719.83">10689 5539 0,'-17'-18'0,"34"36"0,-52-54 16,35 19-16,0-1 31,18 18-15,-1 18 0,1-18-1</inkml:trace>
  <inkml:trace contextRef="#ctx0" brushRef="#br0" timeOffset="38919.65">11077 5415 0,'0'0'16,"18"-17"-16,-1-1 0,19 0 15,-36 1 1,17 17-16</inkml:trace>
  <inkml:trace contextRef="#ctx0" brushRef="#br0" timeOffset="39821.15">11465 5256 0,'0'-17'0,"0"34"0,0-52 16,0 17 0,0 36-1,0 0 1,-17 17-1,17-17-15,0 17 16,53 0 0,-1-17-1,-16-36 1,-1 18 0,-17-35-16,17-18 31,-70 0-16,-18 35 1,-18 36 0,36 17-1,-18 36 1,53 17 0,18-35-1,-18-35-15,53-1 16,52 1-1,19-71 1,-18-17 0,-71-19 15,-35-34-31,-35-18 31,-1 88-15,1 53-1,0 17 1,0 36 0,-1 0-1,19 0 1,-1 0 0,36-18-1,17 1 1,0-19-1,1 19 1,-1-36 0,35 17 15,-52 1-31,17-18 16,36 18-1,-18-1 1,-36 18-1,1 1 1,-36-1 0,-17 0-1,-18-35 1,0 0-16</inkml:trace>
  <inkml:trace contextRef="#ctx0" brushRef="#br0" timeOffset="40304.51">11942 5133 0,'17'0'0,"-34"0"0,52-18 16,-18 18-1,-17-17-15,36 17 16,-1 35-1,36 18 1,-36 53 0,0-36-1,-17 1 1,-1-18 0,-17-71-1,0-35 1,-35-17-1,-18-72 1,-35-16 0,17 34 15,71 71-15,36 18-1,17 35 1,17 35-1,-35 1 1,-35-1-16,-35 35 16,-35 1-1,34-36-15</inkml:trace>
  <inkml:trace contextRef="#ctx0" brushRef="#br0" timeOffset="41254.86">13229 3634 0,'0'0'16,"-17"0"-16,-19 0 15,19 0 1,105-18 31,-71 18-47,19-18 15,52 1 1,53-19 0,0 1-1,124-35 1,88-36-1,-1 0 1,-175 53 0,-89 35-16,18-17 15,0 0 1,-36 17 0,-17 1-1,-18 17 1,1 0-1,-19 0 17,1 0 30,-36 0-31</inkml:trace>
  <inkml:trace contextRef="#ctx0" brushRef="#br0" timeOffset="41973.98">13811 3069 0,'0'0'0,"18"0"125,0 0-109,-1 18-1,18-18-15,-17 0 0,88 35 16,-36-17-1,19 17 1,-1-17 15,-35-18-15,-88 0 15,-1-18-31</inkml:trace>
  <inkml:trace contextRef="#ctx0" brushRef="#br0" timeOffset="42373.28">14058 3034 0,'0'-18'0,"0"36"0,0-53 15,0 17 1,0 0-16,18 18 31,-18 18 0,-18 0-15,1-1 0,-1 54-1,-17-36 1,17 0-16,0 1 15,1-1-15,-1 0 16,0 18 0,18-35-1,-17-18 1,17-18 31</inkml:trace>
  <inkml:trace contextRef="#ctx0" brushRef="#br0" timeOffset="44277.51">14041 3510 0,'0'0'0,"0"-18"47,17 36 47,1-18-79,-18 18-15,17-18 16,19 35 0,34-17-1,1 17 1,-18-17 0,-36-1-1,1-17 1,-18-17-1,0-1 17,0 0-17,0 1-15,0-1 16,0 0 0,0 1-1,-18-1 1,1 18 15,-1 0-15,1 18 15,17-1-31,-18 1 16,0 53-1,18-1 1,0-17-1,0-35 1,0 52 0,18 36-1,0-35 1,-18-36 0,-18-35 15,0-18-16,-35 1 1,36 17-16,-1 0 16</inkml:trace>
  <inkml:trace contextRef="#ctx0" brushRef="#br0" timeOffset="54766.08">18538 5345 0,'0'-18'0,"36"18"0,-19-35 31,36-18-15,-35 17 0,0 1-1,-1 35 1,18 0-1,18 53 1,36 18 0,-1 17-1,-18 18 1,-52-36 0,17 18-1,-17-52 1,-18-19-1,-18-17 1,-17-35 15,0-53-15,-1 0 0,19 17-1,34-17 1,19 17-1,17 36 1,17 17 0,1 54-1,-18-1 1,-18 53 0,0 0-1,-17-52 1,-18-1-16,0-17 15,0 17 1,-18-53 15,-17-17-15,17-18 0,-17-53-1,35 0 1,0 36-1,18 35 1,17 35 0,18 17-1,17 18 1,-17 36 0,-17-18-1,-1 35 1,-35-35-1,0 0 1</inkml:trace>
  <inkml:trace contextRef="#ctx0" brushRef="#br0" timeOffset="55215.63">19667 5239 0,'0'-18'16,"0"36"-16,0-54 0,-17 1 15,17 18 1,0 34 15,0 1-31,0 35 16,17 17-1,-17-34-15,18 34 16,-18-52 0,35 70-1,1-53 1,52-35 0,18-35-1,-54 0 1,-16-53-1,-89-18 1,-53 17 0,-17 37-1,52 52 1,53 17-16,-35 18 16,36 1-16</inkml:trace>
  <inkml:trace contextRef="#ctx0" brushRef="#br0" timeOffset="55699.13">20091 5186 0,'17'-18'0,"-34"36"0,34-53 0,-17 17 15,0-35 1,0 35 0,18 36 15,-18 0-31,18 17 16,35 53-1,-1 18 16,1-35-15,0-1 0,-17-17-1,-19-53 1,1-18 0,-1-70-1,-17-53 1,0-18-1,-17 71 1,17 35 0,-18 71-1,1 17 1,17-17-16</inkml:trace>
  <inkml:trace contextRef="#ctx0" brushRef="#br0" timeOffset="56266.87">21361 4780 0,'17'-18'15,"-34"36"-15,34-53 0,-17 0 16,0 17-1,0 0 1,0 1 0,-53 17-1,-17 17 1,-1 54 0,36-1-1,17 1 1,54-36-1,17 18 1,70 0 0,-52-35-1,17-1 1,-71 19 0,-34-1-1,-18-17 1,-1-1-1,-34 1 1,-36-1-16</inkml:trace>
  <inkml:trace contextRef="#ctx0" brushRef="#br0" timeOffset="56533.59">21237 4798 0,'0'-36'0,"0"72"0,0-89 15,0 35-15,0-17 16,-17 17-16,17 1 16,35 70 15,18 70-15,0-17-1,-36-36-15,36 36 16,18 71 15,-18-71-15,-36-71-16</inkml:trace>
  <inkml:trace contextRef="#ctx0" brushRef="#br0" timeOffset="56850.18">21608 4780 0,'0'-18'15,"0"36"-15,0-53 0,17-18 16,-17 18 0,18 17-1,-18 0 16,18 71-15,-1 18 0,18 17-1,1 53 1,17 0 0,-18-53-1,-17-70-15</inkml:trace>
  <inkml:trace contextRef="#ctx0" brushRef="#br0" timeOffset="57267.63">21978 4727 0,'0'-17'16,"0"34"-16,0-52 0,0 17 15,0-17 1,-18 53 15,18-1-15,-17 36 0,-1-18-16,1 54 15,17 34 1,17 1-1,36-71 1,18-53 0,-36-18-1,0-70 1,-35-53 0,-70-1-1,34 90 1,-52 34 15,53 36-31</inkml:trace>
  <inkml:trace contextRef="#ctx0" brushRef="#br0" timeOffset="57570.36">22419 5098 0,'0'0'16,"18"-18"-16,-1 18 0,19-18 15,-36 1 1,17 34 15,-17 36-15,-17 0-1,-1 53 1,-35 0 0</inkml:trace>
  <inkml:trace contextRef="#ctx0" brushRef="#br0" timeOffset="58768.82">23495 4427 0,'0'0'15,"18"0"-15,-1-17 16,-17-1-1,0 36 17,18-1-17,-18 1-15,18 17 16,-1 71 0,1 0 15,-1-18-16,1-35 1,-18 0-16</inkml:trace>
  <inkml:trace contextRef="#ctx0" brushRef="#br0" timeOffset="58985.42">23372 4710 0,'-18'-18'0,"36"36"0,-36-54 16,0 36-16,18-17 16,0-1-1,18 18 1,0 0 0,-1 0 15,-17 18-31</inkml:trace>
  <inkml:trace contextRef="#ctx0" brushRef="#br0" timeOffset="59202.48">23883 4639 0,'0'-18'0,"0"36"0,0-53 31,0 17-15,0 36 31</inkml:trace>
  <inkml:trace contextRef="#ctx0" brushRef="#br0" timeOffset="60024.31">24165 4516 0,'0'0'16,"-17"-18"-16,-1 0 15,18 1 1,0 34 31,-18 1-47,18 0 0,0 17 31,0-18-31,18 19 16,17-36-1,36 0 1,-1-18-1,-34-35 1,-19 18 0,-17 17-16,-17 1 15,-36-1 1,17 18 0,1 18-1,18-1-15,-19 19 16,19 34-1,17 1 1,35-1 0,18-35-1,70-35 1,18-52 15,-17-37-15,-71 1-1,-53 53-15,0-71 16,-35-35 0,-18 70-1,-18 54 1,36 52 0,17-17-16,-17 52 15,35-17 1,35 18-1,18-18 1,-18-18-16,18 0 16,53 18-1,-53-18 1,-18-17 15,-70 0 0,0-1-31,-1-17 16,-52 18 0</inkml:trace>
  <inkml:trace contextRef="#ctx0" brushRef="#br0" timeOffset="60553.73">24818 4427 0,'0'0'15,"18"-17"-15,-18-1 0,0 0 16,0 1 0,0 34-1,0 19 1,0-19 0,0 36-1,35 53 1,0 0-1,0-18 1,-17-70 0,-18-54 15,0-69-15,-35 16-1,17 37-15,-17-37 16,-36-34-1,36 70 1,17 18 0,36 17-1,0 18 1,52 0 15,-17 18-15,-18 35-1,-17 0 1,-18 35 0,-53-18-1,35-34-15</inkml:trace>
  <inkml:trace contextRef="#ctx0" brushRef="#br0" timeOffset="60837.47">25082 4004 0,'18'-35'16,"-36"70"-16,54-106 0,-36 54 31,0-1-15,17 53-1,19 18 1,17 71 0,-18-36-1,-17-35-15,-18 70 16,-71 36 0,36-106-16</inkml:trace>
  <inkml:trace contextRef="#ctx0" brushRef="#br0" timeOffset="61622.62">23230 4463 0,'0'0'0,"-17"0"15,17-18 1,-18 18-1,18-18 17,0 36 15,-17 0-32,17-1-15,-18 1 16,0 0-16,-17 87 15,35-34 1,0-18-16,18 53 16,70 35-1,35-18 1,-17-52 0,-53-54-16,53 19 15,17-36 1,-105 0-16</inkml:trace>
  <inkml:trace contextRef="#ctx0" brushRef="#br0" timeOffset="62373.63">22719 4657 0,'18'-18'0,"-36"36"0,53-36 0,-35 0 15,0 1 1,0-1 0,0 36 31,0-1-47,0 1 15,0 0-15,0 35 16,-17 52 15,17-34-15,-18 17-1,18-35 1,0-35 0,0-1-1,18-17 1,17 0-1,-18-17 1,72-19 0,16-16-1,1-1 1,-53 35 0,-35 0-16,-18 1 15,-18 17 1,1 0-16</inkml:trace>
  <inkml:trace contextRef="#ctx0" brushRef="#br0" timeOffset="63173.8">22913 4692 0,'0'0'0,"0"-35"16,0 17 0,0-17-1,0 17 1,0 0 31,0 36-16,0 0-15,0-1 15,0 1 0,-18-18-15,18-18-1,-17 1 1,-1-1 0,0 18-16,-17-35 15,17 17 1,1 1 0,-1-1-1,36 18 16,-1 0 1,1 0-17,-18 18 1,18-18 0,-1 17-1,1 18 1,0 18-1,17-17 1,-17-1-16,17 35 16,18 36-1,0 18 1,0-1 0,-18-52-1,-17-36-15,17 18 16,0 0-1,0-35 17,-17-36-17,-18-35-15</inkml:trace>
  <inkml:trace contextRef="#ctx0" brushRef="#br0" timeOffset="81549.59">18803 6491 0,'-18'0'16,"36"0"-16,-53 0 0,35-18 16,35 1 15,-17-1-16,-18 1-15,17-1 16,19 0 0,-1 1-1,35 34 1,1 54 0,-18 35-1,-35-18 1,-18 35-1,-18-52 17,18-18-17,-18-53 1,1-53 15,17-18-15,-18 18-1,18 36-15,0-36 16,35 18 0,1-1-1,34 36 1,-35 18 0,1 0-16,-1-1 15,18 54 1,-35-1 15,-1 1-15,-17-53-1,0-1 1,0-52 0,-17-18-1,17-35 1,0 53-16,0-71 15,0-18 1,17 71 0,18 36-1,1 34 1,17 36 0,0 18-1,-1 17 1,-16-17 15,-36-19-15,0-16-1</inkml:trace>
  <inkml:trace contextRef="#ctx0" brushRef="#br0" timeOffset="81966.28">19791 6597 0,'-18'-35'15,"1"-18"17,17 35-32,0 0 0,0 1 15,0 52 16,0 18-15,0 18 15,0-1-15,0-52-16,17 17 16,1-17-16,17 17 15,36-35 1,-18-35-1,-36-36 1,-34 1 0,-36-36-1,-18 53 1,36 35 0,17 36-16,-17-1 15</inkml:trace>
  <inkml:trace contextRef="#ctx0" brushRef="#br0" timeOffset="82417.13">20038 6491 0,'0'-18'16,"0"36"-16,17-53 0,-17 0 15,18-36 1,-18 36-1,18 17 1,17 18 0,0 35-1,18 36 1,-18-1 0,1-34-16,-1 34 15,36 19 1,-19-37 15,-16-52-15,-1-17-1,-35-1-15,18-35 16,-18-53 0,-36-52-1,19 87 1,-1 18-1,-17 71 1,0 52 0,35-34-16</inkml:trace>
  <inkml:trace contextRef="#ctx0" brushRef="#br0" timeOffset="83017.08">21502 6191 0,'17'0'16,"-34"0"-16,34-17 0,-17-1 0,18-17 15,-18 17 1,0-17-16,-35-18 31,-18 35-15,-35 36-1,17 35 1,18-18 0,18 36-1,35-1 1,53-17-1,17 0 1,19-18 0,34-17-1,-35 17 1,-35-35 0,-53 18-1,-35-1 1,-36 1 15,1 0-31</inkml:trace>
  <inkml:trace contextRef="#ctx0" brushRef="#br0" timeOffset="83285.78">21396 6138 0,'0'-35'15,"0"70"-15,0-88 0,-18 0 16,18 36-16,-17-18 16,17 17-1,0 36 1,35 52 0,0 54-1,36 34 16,-18 1-15,-36-88 0,1-1-16</inkml:trace>
  <inkml:trace contextRef="#ctx0" brushRef="#br0" timeOffset="84102.33">21766 6121 0,'18'-36'16,"-36"72"-16,54-125 0,-1 54 15,0 0 1,-35 17-1,18 18 1,0 0 47,-18 18-63,0 0 46,-18-18 33,18 17-64,-18-17 1,1 18-16,-19-18 31,1 0-15,17-18-1,18 1-15,0-1 16,-17-17 0,52-1-1,0 19 1,18 17-1,0 53 1,0 35 0,-53 53-1,-53 0 17,18-53-32,17-70 15,1 35 1,-1-53-16,36-35 47,-1 35-47,19-36 15,34 19 1,18 34 0,-35 1-1,-18-18 1</inkml:trace>
  <inkml:trace contextRef="#ctx0" brushRef="#br0" timeOffset="84519.4">22260 5980 0,'0'-18'0,"0"36"0,-17-71 0,-1 17 31,18 19-31,-18-1 16,1 0 0,17 36-1,-18 35 1,18 18 0,0 52-1,35 18 1,18-70-1,35-54 1,-35-34 0,0-54-1,-53-52 1,-53-18 15,18 70-15,0 53-16,-18 1 15,-18 52 1,54 0-16</inkml:trace>
  <inkml:trace contextRef="#ctx0" brushRef="#br0" timeOffset="84835.75">22913 6315 0,'-18'-18'16,"36"36"-16,-36-54 0,18 19 16,0-1 15,0 53 0,18-35-31,-18 36 16,0 52-1,-35-35 1,-36 17 0,36-52-16</inkml:trace>
  <inkml:trace contextRef="#ctx0" brushRef="#br0" timeOffset="85537.48">23548 5733 0,'-18'-18'0,"18"0"16,-17 18-1,17-17 1,0-1 0,-18 0 15,0 36 16,18 0-47,-17-1 15,-1 19 1,-17 69 0,35 19-1,17-36 1,1-53-16,35 54 15,70-1 1,1-35 0,-71-53-1</inkml:trace>
  <inkml:trace contextRef="#ctx0" brushRef="#br0" timeOffset="85870.01">23830 5733 0,'0'-18'0,"0"36"0,18-36 16,-18 0-16,0 1 15,17-1-15,-17 0 16,0 36 15,-17 0-15,17 35-1,0 52 1,0 1 0,17-35-1,-17-36-15,18 18 16,0-18-1</inkml:trace>
  <inkml:trace contextRef="#ctx0" brushRef="#br0" timeOffset="86072.88">23689 5944 0,'0'0'15,"-18"-17"1,18-1-1,18 18 32,-18 18-31,18-18-16</inkml:trace>
  <inkml:trace contextRef="#ctx0" brushRef="#br0" timeOffset="86304.18">23971 5803 0,'0'-17'46,"0"34"-14,0 1-17</inkml:trace>
  <inkml:trace contextRef="#ctx0" brushRef="#br0" timeOffset="87191.49">24289 5697 0,'0'0'0,"-18"-17"16,0 17-1,1-18 1,-1 18 0,1 0-1,-1 35 1,0-17 0,1 17-1,17-17 1,35 17-1,35-17 1,36-18 15,-35-18-15,-53-17-16,-18-36 31,-18 18-15,-17 18-1,-1 35 1,19 0-16,-36 18 16,0 52-1,0 1 1,71 17 0,34-17-1,19-54 1,70 1-1,0-71 1,-35-35 15,-53 0-15,-35-53 0,-36 17-1,-35 89 1,0 35-1,36 0-15,-36 35 16,-18 36 0,71-18-1,35 17 1,18-17 0,35 35-1,1-35 1,-54-18-1,-35-17 17,-35-18-32,-54 0 15,1-18 17</inkml:trace>
  <inkml:trace contextRef="#ctx0" brushRef="#br0" timeOffset="87873.5">24888 5592 0,'18'-36'16,"-36"72"-16,54-72 0,-19 19 15,1-1-15,-18 0 0,18 18 16,-18 18 15,0 0-15,17 35 0,1-1-1,-18-34-15,18 35 16,17 35-1,-18-17 1,1-36 0,0-17-16,-18-1 15,17-17 1,-17-35 0,-17 17-1,-1 1-15,0-36 16,-34-35-1,-19-18 1,0 0 15,36 0-15,18 71 0,-1 17-16,18-17 15,35 35 16,-17 0-31,35 0 16,35 18 0,0 35-1,-35 17 1,-53-17 0,-18-35-16,-17 35 15,-35-1 1,34-34-1</inkml:trace>
  <inkml:trace contextRef="#ctx0" brushRef="#br0" timeOffset="88256.75">25277 5256 0,'-18'0'16,"36"0"-16,-54-17 15,36-1-15,-17 18 16,17-35 0,0 17-1,17 1 1,1-1-1,0 0 1,17 18 0,18 18-1,53 70 1,-1 53 0,-52-35-1,-53 35 1,-88-17-1,0-71-15</inkml:trace>
  <inkml:trace contextRef="#ctx0" brushRef="#br0" timeOffset="96515.87">19597 7743 0,'0'-17'15,"0"34"-15,0-69 16,-18 16 0,-17 19-1,35-1-15,-35 18 16,-1-35 0,-17 17-1,-17 18 1,17 0-1,-18 35 1,18 36 15,53-18-15,18-18 0,35 0-1,53 1 1,0-1-1,-18 18 1,-53-18 0,-35-17-16,0-1 15,-35 36 1,-36-17 0,-17-36-1,53 0 1,0-36-1,35 19 1</inkml:trace>
  <inkml:trace contextRef="#ctx0" brushRef="#br0" timeOffset="96949.19">19756 7761 0,'17'-18'0,"-34"36"0,34-53 15,-17 17-15,0-17 16,0 17 0,18 36 15,-1 0-16,-17 17 1,36 35 0,17 19-1,0-54 1,35 0 0,0-35-1,-35-17 1,-18-54-1,-35-35 1,-35 0 0,0 53-1,17 53 1,0 0 0</inkml:trace>
  <inkml:trace contextRef="#ctx0" brushRef="#br0" timeOffset="97432.32">20461 7391 0,'0'-18'0,"0"36"0,0-71 16,0 35-16,0-17 15,0 17 1,0 1 0,0 34-16,0 1 15,18 70 1,-1 36 0,1-1 15,0-35-31,-1-53 15,1 36 1,35 0 0,0-54-1,-18-17 1,-17-17 0,-1-36-1,-52-18 1,-18 36-1,-17 17 1,17 36 0,35-18-16,-35 35 15,18-17 1</inkml:trace>
  <inkml:trace contextRef="#ctx0" brushRef="#br0" timeOffset="98016.19">21484 7532 0,'0'-18'0,"0"36"0,35-71 16,-17 35-16,0 1 16,17-36-1,-17 0 1,-1 0 15,-34 18-15,-1 35-16,0-18 15,-35 18 1,-17 70 0,17 19-1,53 17 1,0-54-1,71 1 1,17 0 0,-18-35-1,18 0 1,-52-1 0,-54 1-1,-17-18 1,-18 0 15,18 0-31</inkml:trace>
  <inkml:trace contextRef="#ctx0" brushRef="#br0" timeOffset="98283.51">21502 7391 0,'0'-18'15,"0"36"-15,0-71 0,17 0 16,-17 35-16,0 1 16,0-1-16,0 0 0,18 1 15,0 34 1,35 54 0,-18 17-1,-17-17 1,34 34-1,-34-34-15,17 35 16,1 17 0,-19-87-16</inkml:trace>
  <inkml:trace contextRef="#ctx0" brushRef="#br0" timeOffset="98888.54">21872 7338 0,'0'-36'0,"0"72"0,18-124 16,-18 70 0,18-53-1,-18 54 1,0-1-16,-18 18 15,18 18 1,-18 17 0,1 18-1,34 17 1,19 19 0,52-19-1,18 1 1,-36-18-1,1 0 1,-36-18 0,-70 0-1,-18-17 1,-18-1 0,18-17-1,36-52 16,34-1-15,-17 17-16,36-34 16,-1-89-1,-18 36 1,-52 34 0,-18 72-1,-35-1 1,-18 71-1,36 18 1</inkml:trace>
  <inkml:trace contextRef="#ctx0" brushRef="#br0" timeOffset="99235.06">22913 7620 0,'0'-18'0,"0"36"0,18-53 16,-1 17-16,1-17 15,-1 35 1,1 0 0,0 35-1,-18 36 1,-36 17 0,1-35-1,-18 0 1</inkml:trace>
  <inkml:trace contextRef="#ctx0" brushRef="#br0" timeOffset="99802.57">23442 7073 0,'0'0'16,"0"-17"-16,18-1 16,-1 0-1,1 18 1,-18 18 15,18 52-15,-1 54-1,1-18 1,-18-53-16,18 35 16,-1 18-1,-17-89-15</inkml:trace>
  <inkml:trace contextRef="#ctx0" brushRef="#br0" timeOffset="100002.53">23283 7355 0,'0'0'0,"-17"-17"0,17-1 15,17 0 1,1 1 0,0 17-1,-18 17 16,17 1-31</inkml:trace>
  <inkml:trace contextRef="#ctx0" brushRef="#br0" timeOffset="100218.56">23654 7355 0,'17'-17'0,"-34"34"0,34-70 16,1 53-16,-18-17 15,0-1 1,0 36 15</inkml:trace>
  <inkml:trace contextRef="#ctx0" brushRef="#br0" timeOffset="101088.53">23971 7144 0,'0'0'16,"0"-18"-16,-17 18 47,-1 0-32,18 18-15,0-1 31,0 1-15,0 0-16,18 17 16,-1 0-1,54-17 1,-1-36 0,-17-17-1,0-53 1,-70 0-1,-36-1 1,17 72 0,-34 34-1,17 54 1,18 17 15,17 18-15,36-53-1,70 53 1,0-106 0,71-36-1,-18-69 1,-88 16 0,-18-69-1,-35 34 1,-53 54-1,18 70 1,0 0-16,-1 17 16,-34 54-1,52-18 17,53 17-17,18-17 1,88 18-1,-35-1 1,-35-17 0,-71-35-1,-35-1 1,-54 19 0,-16-36-1</inkml:trace>
  <inkml:trace contextRef="#ctx0" brushRef="#br0" timeOffset="101604.43">24677 7091 0,'17'0'0,"-34"0"0,52-18 16,-17-17-1,-1 35-15,-17-18 16,18 36-1,17 52 1,-17 1 0,0-18-16,17 53 15,18 35 1,-18-71 0,-17-52-1,-18-36 1,-36-87-1,-17-89 1,-52 0 0,16 70 15,54 71-31,35 18 31,53 17-15,0 1-1,35 17 1,0 35 0,-35 18-1,-88 17 1,-88 36 0,17-35-1,0-1 1</inkml:trace>
  <inkml:trace contextRef="#ctx0" brushRef="#br0" timeOffset="103421.38">13317 5239 0,'0'0'16,"0"-18"-16,0 0 31,18 18 0,0 0-15,-18 18 31,0 0-32,0-1-15,0 36 16,35 36 0,-17 34-1,17 0 1,0 1-1,-17-54 1,35 36 15,-18-18-15,-17-35 0,-18-17-16,0 17 15,0 35 1,-18 0-1,18-17 1,0-36 0,0-18-1,0 1 1,18-18 0,-1 0 30,-17-18-46,35 1 16,18-18 0,0 17-1,-35 0 1,35 1 0,53-19-1,52 19 1,125-36-1,-54 35 1,141-17 0,-105 17-1,-142 1 1,-105 17 0,-18-18-16,-18 18 15,-17-18 1,-18 18-1,18 0 17</inkml:trace>
  <inkml:trace contextRef="#ctx0" brushRef="#br0" timeOffset="104123.93">15311 5380 0,'0'-18'16,"0"1"-16,0-1 15,17 18 1,-17-35-1,18 17 1,-1 0 0,-17 1-16,0-1 31,0 36 16,0-1-32,18 1-15,0 53 16,17 34 15,-17-16-15,-1-54-16,1 71 16,17 35-1,1-18 1,-19-35-1,1-70 1,-18 0-16,0-1 31,-53-17-15,-18 18 0,36-18-16,-71 18 15,71-1-15,-53 1 16,35 0-1</inkml:trace>
  <inkml:trace contextRef="#ctx0" brushRef="#br0" timeOffset="104910.65">11571 7250 0,'0'0'0,"18"0"15,-1 0 1,1 0-16,0-18 16,-1 18-16,-17-18 15,0 1 1,0-1-1,18 18 1,53-18 0,52 18-1,106-53 1,18-17 0,0-1-1,-123 36 1,17 0-1,-124 17 17,-52 18-17</inkml:trace>
  <inkml:trace contextRef="#ctx0" brushRef="#br0" timeOffset="105278.01">12506 6738 0,'0'-18'15,"0"36"-15,-18-53 0,1 35 0,-1-35 16,-17 35 0,17-18-16,0 18 15,1 35 1,52 18-1,53 0 17,18-35-17,-35-1-15,52 1 16,1 0 0,-71-1-1,-89 18 1,-34 1-1,-89 34 1,-17 18 0</inkml:trace>
  <inkml:trace contextRef="#ctx0" brushRef="#br0" timeOffset="105675.29">11748 7761 0,'0'-18'16,"0"36"-16,17-53 0,1 0 16,-18 17-16,0-17 15,0-1 1,0 89 15,-18 18-15,18-36-1,-17 71 1,17 17 0,-18-52-1,18-53-15</inkml:trace>
  <inkml:trace contextRef="#ctx0" brushRef="#br0" timeOffset="105863.55">11465 7796 0,'0'-35'0,"0"70"0,0-88 16,0 36-16,0-1 15,0 1 1,18 34 31,0-17-32</inkml:trace>
  <inkml:trace contextRef="#ctx0" brushRef="#br0" timeOffset="106058.67">11994 7691 0,'18'-18'0,"-36"36"0,54-54 0,-36 19 15,17-1-15,-17-17 16,0-1 0,-17 36 15</inkml:trace>
  <inkml:trace contextRef="#ctx0" brushRef="#br0" timeOffset="106813.66">12259 7479 0,'18'-18'16,"-36"36"-16,36-71 0,-18 35 0,0-17 15,-18 17 1,0 36-1,-17 17 1,17 36 0,18-36-1,0 0-15,18 1 16,53-19 0,17-34-1,-18-54 16,-34 18-15,-36 36-16,0-36 16,-53 0-1,-18 70 1,-17 36 0,53 18-1,-1 35 1,54-18-1,35-53 1,0-17 0,53-36-1,0-52 1,-36-36 0,-52-18 15,-36 1-16,-17 88 1,-36 35 0,18 70-1,53-17 1,18 35 0,70-17-1,-17-18 1,-1 17-1,-52-34 1,-18 16 0,-53-34-1,18-18 1</inkml:trace>
  <inkml:trace contextRef="#ctx0" brushRef="#br0" timeOffset="107309.99">12700 7391 0,'18'0'16,"-36"0"-16,53 0 0,-17 0 16,35 0-1,-18 35 1,-17-17-16,35 35 15,0 35 1,0 0 0,-18-35-1,-35-18 1,0-88 15,-35 0 0,17 0-31,-35-52 16,18 52-16,-36-71 16,-35-17-1,71 70 1,35 36 0,53 35-1,53 0 1,0 18-1,-89-1-15,1 54 16,-71 70 0,-18-53-1,-17 1 1</inkml:trace>
  <inkml:trace contextRef="#ctx0" brushRef="#br0" timeOffset="125280.68">14270 5644 0,'0'0'0,"0"-17"31,18 17 47,-1 0 0,-17 17 1,18-17-79,-1 0 31,1 0-16,-18 18-15,53 0 16,0 17 0,0-17-1,-36-1 1,19 19 0,17-1-1,-18 0 1,0-17-1,-17-1 1,-1-17-16,-17 18 16,18-18-1,0 0 1,-36 0 15,0-18-15,1 1-1,-18-19 1,17 36 0</inkml:trace>
  <inkml:trace contextRef="#ctx0" brushRef="#br0" timeOffset="126082.9">14623 5644 0,'0'0'0,"17"0"0,-17-17 16,18 17-1,-18-18 1,18 18 0,-1 0 31,-17-17 15,0-1-31,-17 18 32,-1 18-16,0-18-47,18 17 15,-35 1 1,0 17-16,17-17 16,-17 17-1,-18 36 1,0-1-1,0 1 1,35-36 0,1 18-1,-1-36 1,1 1 0,17 0-1,-18-18 1,18-18 93</inkml:trace>
  <inkml:trace contextRef="#ctx0" brushRef="#br0" timeOffset="131286.63">14182 4621 0,'0'0'0,"0"-35"31,17 35-15,-17-18-1,18 18 1,0 0 0,-18-17-1,0-1 1,17 18-1,1 0 17,0 0-32,-1 18 15,18-18 1,1 17 0,34 19-1,1-1 1,-18-17-1,17-1 1,-17 1 0,-35 0-1,-1-18 1,-34-36 15,-18 1-15,17 0-1,18-1 1,-18 36-16,18-17 16,0-1 31,0 1-16,0-1 0,0 36 94,0-1-109,0 1-1,0-1-15,-17 19 16,17-1 0,-18 0-1,18 36 1,-18-1-1,18 19 1,-17-36 0,-1-1-1,18-34 1,0 0 0,-18-18-1,18-18 126,18 0-126,-18 1 1,0-18-16,0-1 16,0 1-16</inkml:trace>
  <inkml:trace contextRef="#ctx0" brushRef="#br0" timeOffset="156851.44">19597 9031 0,'-35'-18'31,"17"18"-31,-17-17 16,-1-1 0,36 1 15,0-1-16,0 0 1,0 1 0,36 17-1,-19 17 1,1 1-16,17 17 16,0 71-1,-17 18 1,0-19-1,-18-52 1,17-35 0,-17 0-16,-17-54 31,-1 19-15,0-36-16,1-35 31,17 17-31,35 0 31,0 36-15,18 17-1,-17 36 1,16 53 0,1-1-1,-17 18 1,-36-52-1,0-19 1,-18-17 0,0-17-1,-17-71 1,35 17 0,18-53-1,35 54 1,17 35 15,-17 35-15,53 53-1,-53 35 1,-18 18 0,-35-18-1,-17-35 1</inkml:trace>
  <inkml:trace contextRef="#ctx0" brushRef="#br0" timeOffset="157250.31">20479 9031 0,'0'-35'15,"0"70"-15,0-88 0,0 36 0,0-36 16,-18 35 15,0 18-15,-17 53-1,0 35 1,17 0 0,36 18-1,17-71 1,-17-17-16,35 0 15,35-1 1,-53-52 0,-17-35-1,-36-54 1,-52 36 0,-1 53-1,53 35 1,-34 0-16,34 17 15</inkml:trace>
  <inkml:trace contextRef="#ctx0" brushRef="#br0" timeOffset="157651.37">20673 8978 0,'0'-17'0,"0"34"0,17-87 15,1 52-15,-18-17 16,0 17-16,18 18 16,-18 53-1,35 35 1,18 18 0,-18-53-1,36 18 16,-1-54-15,-17-34 0,-35-36-1,-18-53 1,0-18 0,-35 36-1,17 88 1,0 35-1,1 18 1,-1-35-16</inkml:trace>
  <inkml:trace contextRef="#ctx0" brushRef="#br0" timeOffset="158252.91">22102 8608 0,'0'-18'15,"-18"0"-15,18-17 31,-18 18-31,1-1 16,-36 0 0,0 18-1,-18 53 1,18 0 0,18 35-1,35 1 1,71-19-1,17-35 1,-35-17-16,53 0 16,-1 17-1,-52 0 1,-88 0 0,-18-17-1,18 0 1,-36-1-1,-35 1-15</inkml:trace>
  <inkml:trace contextRef="#ctx0" brushRef="#br0" timeOffset="158519.54">21978 8678 0,'0'0'0,"0"-88"16,0 35-1,0 18-15,-18 0 16,18 17 0,18 53-1,17 71 1,1 18 0,17 70-1,-1-36 16,-16-69-15,-19-54-16</inkml:trace>
  <inkml:trace contextRef="#ctx0" brushRef="#br0" timeOffset="158786.26">22366 8502 0,'0'-18'0,"0"36"0,0-71 0,0 35 15,0 1-15,0-1 16,18 53 0,35 106 15,-36-35-16,1 0 1,0-53-16,-1 35 16,18 0-1</inkml:trace>
  <inkml:trace contextRef="#ctx0" brushRef="#br0" timeOffset="159171.65">22719 8590 0,'-18'-35'0,"36"70"15,-53-123-15,35 70 16,-18-17-16,18 53 31,0 17-15,0 18-1,0 88 1,18 0 0,35-53-1,17-70 1,36-18 0,-18-106-1,-70-35 1,-71 0-1,-18 88 1,36 35-16,-53 36 16,-18 52-1</inkml:trace>
  <inkml:trace contextRef="#ctx0" brushRef="#br0" timeOffset="159452.87">23319 8890 0,'17'0'15,"-34"0"-15,52-18 0,0 1 16,0 17-1,-17 0-15,0 17 16,17 54 0,-35-36-1,0 0-15,-18 18 16,-52 0 0</inkml:trace>
  <inkml:trace contextRef="#ctx0" brushRef="#br0" timeOffset="161287.99">24183 8308 0,'0'0'0,"18"0"32,-18-18-17,0 1 1,0-1 15,0 36 32,0-1-32,17-17-16,1 0 32,-18-17 78,0-1-62,0 0-48,17 18 1,-17-17 0,0-1-1,0 0 1,0 1 0,-17-1-1,17 1 1,-18 17-1,1 17 1,-1 54 0,0-1-1,1-34 1,17 69 0,17 36-1,54 18 1,35-53-1,17-53 1,-70-53 0,-18 0-16</inkml:trace>
  <inkml:trace contextRef="#ctx0" brushRef="#br0" timeOffset="161589.06">24659 8273 0,'18'-18'0,"-36"36"0,36-54 0,-18 19 16,17-1 0,-17 0-16,0 1 15,0 52 16,-17-17-31,17 35 16,-35 70 0,35 18-1,-18 0 1,36-88 0,-18-35-16</inkml:trace>
  <inkml:trace contextRef="#ctx0" brushRef="#br0" timeOffset="161773.71">24359 8361 0,'0'0'16,"-17"0"-16,-19-18 16,36 1-1,36 52 16,-1 0-15,-17 0 0</inkml:trace>
  <inkml:trace contextRef="#ctx0" brushRef="#br0" timeOffset="162005.62">24730 8414 0,'17'-18'0,"-34"36"0,87-71 31,-52 35-15,0 1-16,-18 34 31,-18 1-16,0 17-15</inkml:trace>
  <inkml:trace contextRef="#ctx0" brushRef="#br0" timeOffset="163023.97">25277 8290 0,'0'0'0,"0"-17"0,-18 17 15,18-18 1,-18 18 0,1 0-1,-19 35 1,1 1-1,17-1 1,18 0 0,18 18-1,0-18 1,35-35 0,35-17-1,-18-36 1,-17-18-1,-17-17 1,-19-18 0,-52 36-1,0 34 1,17 36-16,-17 18 16,-36 35-1,1 35 1,52 18-1,18-36 17,0-34-32,35 17 15,36 17 1,52-70 0,-35-17-1,-52-19-15,70-17 16,-1-88-1,-52 0 1,-70 18 0,-19 70-1,-16 18 1,-19 35 0,0 52-1,54 19 1,34-36-1,36 53 17,36-17-17,-1-18 1,-53-18 0,-17-17-16,-18 17 15,-36 18 1,-34-18-1,17-17 1,35-18-16</inkml:trace>
  <inkml:trace contextRef="#ctx0" brushRef="#br0" timeOffset="163607.93">26123 8114 0,'0'0'0,"18"-35"16,-18-1 15,0 89 1,17 18-17,-17-1 1,0-17-16,36 71 15,-1-54 1,0-17 0,1-53-1,-19-35 1,1-18 0,-18 18-16,-35-36 15,-36-70 1,-17 35 15,35 53-15,18 18-16,-1 0 15,36-18 1,36 0 0,34 18-1,-17 35 1,18 0-1,-1 53 1,-35 17 0,-52 18-1,-36-35 1,-35 0 0,-18-18-1,88-35 1</inkml:trace>
  <inkml:trace contextRef="#ctx0" brushRef="#br0" timeOffset="163908.79">26441 7779 0,'0'0'16,"0"-18"-16,0-17 0,0 0 15,35-18 1,-35 35 0,18 0-1,17 36 1,18 35 0,17 53-1,-17 0 1,-35 52-1,-89 1 17,-34-71-32</inkml:trace>
  <inkml:trace contextRef="#ctx0" brushRef="#br0" timeOffset="172963.51">19720 10425 0,'0'-18'0,"0"36"0,-17-36 0,-1 0 16,-17 1-1,35-1-15,-18 18 16,18-18-16,0-17 31,0 17-15,18 1 0,-1 17-1,19-18 1,34 18-1,18 53 1,-35 35 0,-17 36-1,-19-36 1,-17-35 0,0-18-1,-17-52 16,-1 17-31,0-36 16,-35-34 0,0-18-1,36-1 17,-1 54-17,53 0 1,18 17-1,18 18 1,-18 35 0,53 54-1,-71-19 1,0 1 0,-35-18-1,0-36 1,-35-17-1,0-35 1,-1-53 0,19 17-1,-1 36 1,18-36 0,35 18-1,36 36 1,17 34-1,-35 1 1,-18 17-16,1 1 16,17 34-1,-53 1 1,17-36 0,-17 0-1</inkml:trace>
  <inkml:trace contextRef="#ctx0" brushRef="#br0" timeOffset="173396.81">20620 10301 0,'0'-18'0,"0"36"0,0-53 0,-18 0 31,1 17-15,-1 0-16,0 36 31,1-18-31,17 35 16,-18-17-16,18 35 16,0 35-1,18 0 1,17-35-1,0-35-15,18-1 16,35-34 15,-35-36-15,-35-53 0,-71 35-1,-35-17 1,0 71-1,17 52 1,53 0 0</inkml:trace>
  <inkml:trace contextRef="#ctx0" brushRef="#br0" timeOffset="173831.09">20884 10213 0,'0'-18'16,"0"36"-16,0-53 0,0 17 15,18-35 1,-18 35 0,0 1-1,18 52 1,35 36-1,0 34 1,-1-52 0,19 18-1,-36-53 1,1-18 0,-36-71-1,0 0 1,-36-52-1,19 35 1,-1 70 15,18 36-15,0 35 0,0-18-16</inkml:trace>
  <inkml:trace contextRef="#ctx0" brushRef="#br0" timeOffset="182092.42">22348 9913 0,'-17'0'16,"34"0"-16,-52-18 16,18 18-16,-36-35 15,17 17 1,1-17 0,0 18-1,-18 17 1,0 17-1,35 1-15,-35 35 16,18 17 15,70 1-15,36-1 0,0-34-1,52-1 1,-17 18-1,-53-18 1,-36 0 0,-52 1-1,17-19-15,-52 1 16,-18 0 0,17-18-1</inkml:trace>
  <inkml:trace contextRef="#ctx0" brushRef="#br0" timeOffset="182374.43">22102 9931 0,'0'-18'0,"0"-17"15,0 88-15,-18-124 0,18 36 16,0-18-1,0 71 17,18 17-32,-1 53 15,36 88 1,18 1 0,-18-71-1,35 0 1,-53-71-1</inkml:trace>
  <inkml:trace contextRef="#ctx0" brushRef="#br0" timeOffset="183024.89">22789 9825 0,'18'-35'0,"-36"70"0,54-88 15,-19 35-15,1-17 16,0 35 15,-18 18-15,17 17-1,-34 18 1,-19 35 0,-52-35-1,18-35 1,-1-36-1,18-35 1,35-35 0,36 17-1,35 18 1,18 53 0,34 71-1,-16 52 1,-89-34-1,-18 52 17,-53-35-17,36-54 1,35-34 0,18-18-1,52-35 1,36 0-1,0 17 1,-53 0 0</inkml:trace>
  <inkml:trace contextRef="#ctx0" brushRef="#br0" timeOffset="183425.05">23160 9790 0,'0'0'15,"0"-18"-15,-18-35 16,1 0 0,-1 71-1,0 35 1,18 70-1,0-35 1,18-52-16,0 52 16,35-18-1,35-34 1,-35-54 0,17-70-1,-52-36 1,-89 18 15,-35 71-15,36 70-1,-18 18-15</inkml:trace>
  <inkml:trace contextRef="#ctx0" brushRef="#br0" timeOffset="183708.7">23654 10231 0,'35'-18'0,"-70"36"0,88-54 0,-18-17 16,0 53 15,-17 0-31,-18 18 16,17 35-1,-34 17 1,-36 1 0,35-53-16</inkml:trace>
  <inkml:trace contextRef="#ctx0" brushRef="#br0" timeOffset="184427.63">24659 9507 0,'0'-17'0,"0"34"0,0-70 31,0 18-15,0 18-16,0-19 15,0 19 1,-35 70 15,0-1-15,35-16-16,-36 52 16,19 88-1,70-17 16,35-18-15,0-70 0,-35-54-16,35 19 15,53-36 1</inkml:trace>
  <inkml:trace contextRef="#ctx0" brushRef="#br0" timeOffset="184744.92">25047 9543 0,'0'-18'0,"0"36"0,0-54 0,18 1 16,-1 17-1,-17 36 17,0 35-17,0-18-15,-17 53 16,17 1 0,0-36-16,17 35 15,1 18 1,17-53-1</inkml:trace>
  <inkml:trace contextRef="#ctx0" brushRef="#br0" timeOffset="184958.8">24836 9878 0,'-18'0'0,"18"-18"0,0 0 31,18 1-15,-18-1-1,17 18 1</inkml:trace>
  <inkml:trace contextRef="#ctx0" brushRef="#br0" timeOffset="185195.07">25206 9737 0,'0'-18'16,"0"36"-16,18-54 0,-1 19 15,1-1 1,-18 0 0,-18 18-1,1 0 1,-19 18 0</inkml:trace>
  <inkml:trace contextRef="#ctx0" brushRef="#br0" timeOffset="186214.63">22966 9754 0,'0'-17'0,"0"34"0,0-70 16,0 36-1,17-1-15,-17-17 31,0 17-15,18 18 0,-36 0 15,1 18-15,-36 52-1,18 1 1,17-36-16,-35 53 15,18 18 1,17-18 0,1-52-1,17-54 32,17 0-47,1-34 31,-1 34-15,-17 0-16,-17 18 63,17-17-63</inkml:trace>
  <inkml:trace contextRef="#ctx0" brushRef="#br0" timeOffset="188179.69">24201 9543 0,'0'0'0,"0"-18"0,0 0 31,17-17-15,1 35-1,-18-18-15,17 18 16,-34 18 15,-1 35-15,1 18 0,-1-36-16,0 71 15,1-36 1,17 36-1,0-53 1,0-35 0,17-18-1,36 0 17,35-53-17,1 17 1,-36 19-16,17-36 15,1 18 1,-36-1 0,-70 36-1</inkml:trace>
  <inkml:trace contextRef="#ctx0" brushRef="#br0" timeOffset="188581.26">24218 9648 0,'0'-35'16,"0"70"-16,0-87 0,-17 34 16,17-35-1,0 0 1,-18 18-1,18 17 1,-18 18 0,18 35-1,0-17-15,18 35 16,17 35 0,0 53-1,18-35 1,-35-53-16,53 35 15,17 36 1,-18-54 15,-34-34-15,-36-54 0</inkml:trace>
  <inkml:trace contextRef="#ctx0" brushRef="#br0" timeOffset="190181.84">25788 9331 0,'-18'-18'31,"1"18"-15,-1 0 15,1 0-31,-1 0 16,0 0 15,18 18-31,0 0 16,0-1-1,0 19 1,36 16 0,16-16-1,37-19 1,-36-17-1,-18 0-15,0-17 16,18-19 0,-53 19-16,-18-36 15,-17 0 1,-18 18 0,-17 35-1,-1 17 1,1 36-1,34 35 17,19-35-17,34 18 1,36-1 0,53-52-1,35-36 1,-53-17-1,36-71 1,-54-17 0,-52-18-1,-18 53 1,-18 70-16,1-17 16,-19 17-1,-17 71 1,36 0-1,17 17 1,17-17 15,54 18-15,17-18 0,-35-18-1,-18 0 1,-35 1-1,-70-1 1,17-17 0,18-1-16,-18 1 15,0-18 1</inkml:trace>
  <inkml:trace contextRef="#ctx0" brushRef="#br0" timeOffset="190782.81">26494 9349 0,'0'0'15,"17"-18"1,-17 0-16,0 1 16,18-1-1,0 36 1,17 35-1,0 17 1,-35-52-16,35 52 16,-17 36-1,17-35 1,-17-36 0,-18-70 15,-18-1-16,1-16 1,-36-54 0,0 35-1,35 18-15,-17-17 16,-18-18 0,35 17-1,1 18 1,34 18-1,36-1 1,0 36 0,18 18-1,-54 17 1,1-17-16,0 70 16,-36-17-1,0-36 1,-17 36-1,-18-18 1,0-18 0,18-35-16</inkml:trace>
  <inkml:trace contextRef="#ctx0" brushRef="#br0" timeOffset="191300.09">26652 8925 0,'0'0'0,"-17"-17"0,17-1 16,-18-17 0,18 17-16,-18-17 15,18-18 1,18 0-1,0 18 1,17 35 0,18 17-1,17 54 1,36 52 0,-35-17-1,-36-71 1,36 71-16,-36 53 31,-70-18-15,-71-17-1,18-71-15</inkml:trace>
  <inkml:trace contextRef="#ctx0" brushRef="#br0" timeOffset="207880.09">20426 11748 0,'0'0'0,"0"-18"15,17 18 1,1 0 0,-18-18 15,-18 18 0,1 0-15,-18-17-1,-18 34 1,0 1 0,17-18-16,-16 18 15,-37 34 1,19 1-1,34 36 1,54-1 15,17-35-15,71 17 0,18-17-1,-18-53 1,-71 0-16,53 0 15,-17-18-15</inkml:trace>
  <inkml:trace contextRef="#ctx0" brushRef="#br0" timeOffset="209265.9">21131 11730 0,'0'-18'0,"0"36"16,0-53-16,0 17 0,-17-17 16,-1 17-1,-17-17 1,-53 35 0,-1 53-1,19 17 16,52 1-31,1-54 16,17 54-16,0 17 31,53-17-15,-18-36 0,35-35-1,1-53 1,-36-35-1,-52 0 1,-1 0 0,-17 52-1,17 19 1,18 34 0,18 36-1,-1-35-15,1 35 16,35 17-1,0-17 1,17-18 15,-34-35-15,34-35 0,-17-35-1,-53-19 1,-35 1-1,-53-18 1,70 71-16,-35-35 16,0-19-1,35 36 1,1 18 0,17 18-1,17 52 1,1 18-1,17 17 1,1 36 15,17 18-15,17-19 0,1-34-1,-1-18 1,1-53-1,-36 0 1,36-53 0,-36 0-1,-17 18 1,-36-71 0,-53 18-1,-17-18 1,18 35-1,-1-34 1,18 34 15,35 18-15,18 71 15,18 35-15,0-36-16,-1 36 15,36 53 1,0-35 0,0 34-1,18 1 1,17-18 0,0-35-1,-35-17 1,0-19-1,-35-17 1</inkml:trace>
  <inkml:trace contextRef="#ctx0" brushRef="#br0" timeOffset="210317.72">22260 11254 0,'0'0'16,"0"-18"-16,0-17 15,0 17 1,0 0-16,0 1 16,0-1-1,0 0 16,-17 18 1,17-17-17,0 34 32,0 1-31,17 35-1,19 35 1,-1-17 0,-18-36-16,36 36 15,18 17 1,-18 0 0,0-53-1,-36-17 1,-17 0-1,18-18 1,-36-18 0,-17-17-1,-18-18 1,18 35 0,17 0-16,1-17 15,-19 0 1,36 0-1,0 17 1,18 18-16,17-18 16,36 1-1,52 17 1,1 35 0,-54 0-1,-17 18 1,-53 18 15,-88-18-15,-35 17-1,17-34 1,53-36 0</inkml:trace>
  <inkml:trace contextRef="#ctx0" brushRef="#br0" timeOffset="211333.93">23089 11377 0,'18'-18'15,"-36"36"-15,54-53 0,-19 17 16,1-17 0,0 17-16,-1-17 15,-17-18 1,-35 18 0,-18-1-1,18 36 1,-36 18-1,18 35 1,36 35 0,34-17-1,-17-36-15,35 18 16,18 18 0,18-36 15,-53-18-31,17-17 15,-17-17 1,-1-1-16,1-17 16,-18-53-1,-35-36 1,17 71 0,0 18-1,36 53 1,0 52-1,34 18 1,1 1 0,-17-54-1,34-17 1,18-54 0,-52 1-1,-19 0 1,-17-36-16,-17-88 31,-54 18-15,-35 71-1,71 52 1,17 18-16,-17 18 16,53-1-1,70 1 1,18 0-1,-18-1 1,18 36 0,-53 35-1,-71 18 1,0-53 0,1-35-1,-1 35-15,0 0 31,36-18-15,53-35 0,-18-18-1,17-17 1,-70 0 0</inkml:trace>
  <inkml:trace contextRef="#ctx0" brushRef="#br0" timeOffset="-191213.66">20990 13088 0,'-17'-18'0,"34"36"0,-52-36 15,17 1-15,-17-18 16,-35-1 0,-1 36-1,-17 18 1,-18 17-1,18 53 1,35-17 15,0 52-15,71 1 0,17-36-1,18-53 1,-36-17-16,54-18 15,17-53 1,0-35 0,-70 0-1,0 52-15,-18-34 16,0 35-16,-18-1 16,0 36-1,36 36 1,0 16-1,-18-34-15,35 35 16,18 18 15,17-36-15,1-18 0,-18-17-1,-36-17-15,36-36 16,0-71-1,-35-52 1,-18 70 0,0 53-16,-18-35 15,1 18 1,-1 34 0,18 54-1,18 0 1,-18-1-16,35 36 15,35 71 1,1 17 15,-36-53-15,-17-53-16,17 18 16,1 0-1,-19-71 1,-34-35-1,-19-35 1,-52-18 0,17 89-1,-17 17 1,53 35 0,35-17-16,-18 35 15,18 35 1,71-18-1,17-34 1,0-19 15,-52-34-31,34-19 0,36-52 32,-71-53-17,-35-35 1,-17 87-1,-19 1 1,19 71 0,17-1-1,0 53 1,17-35-16,1 36 16,35 52-1,17 18 1,1-1-1,-36-52 1,18 0 15,-35-53-15,0-35 0,-36-18-1,-17 0 1,-54 0-1,1 18 1,-18 70 0,71 1-1,17-19-15,1 18 16,34 18 0,54 0-1,17-17 1,-17-36-1,70-36 17,-106 19-32</inkml:trace>
  <inkml:trace contextRef="#ctx0" brushRef="#br0" timeOffset="-190679.77">22878 12753 0,'17'-18'0,"-34"36"0,70-89 16,-53 54 0,17-1-1,-17 0 1,-17 1 0,-54-1-1,-35 36 1,36-1-1,-19 54 1,72-53-16,17 35 16,17-1-1,89-16 1,53-19 0,-36 1-1,1 0 1,-53-1-1,-54 1 1,-52 0 15,-36 17-15,-35 0 0</inkml:trace>
  <inkml:trace contextRef="#ctx0" brushRef="#br0" timeOffset="-190379.73">22789 12735 0,'0'0'0,"0"-17"0,0-19 16,0-34 0,0-1-1,0 54 1,0-1-16,53 53 31,18 71-15,17 53 15,-35-71-15,-18-35-16,54 53 15,-37-36 1,19-52-1</inkml:trace>
  <inkml:trace contextRef="#ctx0" brushRef="#br0" timeOffset="-189747.62">23460 12541 0,'17'-35'0,"-34"70"0,34-105 15,-34-1 1,-19 1 0,1 52-1,-35 18 1,17 18-1,17 17 1,19 0-16,-1 0 16,36 54-1,52-19 1,1-17 0,70 0-1,18 0 1,-36 0 15,-52-18-15,-71-17-1,-18-18-15,-17 17 16,-71-17 0,-17 0-1,52-35 1,53 17-16,-17-52 15,35-54 1,35 19 0,18 16-1,-53 54 1,-35 17 0,17 18-16,-35 18 15,-52 53 1,52-18-1</inkml:trace>
  <inkml:trace contextRef="#ctx0" brushRef="#br0" timeOffset="-189461.62">24359 12753 0,'18'-18'0,"-36"36"16,54-53-16,-36 17 0,35 0 16,-35 54 15,0-19-16,-18 36 1,-35 35 0,-17 1-16</inkml:trace>
  <inkml:trace contextRef="#ctx0" brushRef="#br0" timeOffset="-189063.63">24836 12030 0,'0'-18'0,"0"-52"32,0 158-32,0-194 15,0 124 17,0 34-17,0-34-15,17 70 16,-17 18-1,18-71-15,-1 71 16,-17-53-16,18 35 16,0 1-1,-18-72-15</inkml:trace>
  <inkml:trace contextRef="#ctx0" brushRef="#br0" timeOffset="-188863.38">24571 12435 0,'0'-17'0,"0"34"0,-18-52 0,36 0 31,0 17-15,-1 1-16,1-1 31,0 18-16,-1 0-15</inkml:trace>
  <inkml:trace contextRef="#ctx0" brushRef="#br0" timeOffset="-188676.96">25082 12241 0,'0'-17'0,"0"34"0,18-70 31,-18 36-15,-18 17 0</inkml:trace>
  <inkml:trace contextRef="#ctx0" brushRef="#br0" timeOffset="-187895.65">25153 12188 0,'0'-35'15,"0"70"-15,-18-87 0,18 34 16,0-17-1,0 17 1,18 36 0,0 17-1,-1 18 1,1-36 0,35 19-1,0-54 1,0-35-1,-36 0 1,-34-35 0,-19 18-1,-34 70 1,17 70 0,18 1-1,35 17 16,17 0-15,54-35 0,-18-35-1,53-18 1,17-71 0,-35-70-1,-52-35 1,-54 17-1,-17 106 1,-36 53 0,-17 70-1,53 1 1,17 35 0,53-18-1,71 0 16,18 0-15,-36-52 0,18-1-1,-106-17 1,-53 17 0,-53-18-1,18-17 1</inkml:trace>
  <inkml:trace contextRef="#ctx0" brushRef="#br0" timeOffset="-187393.89">26053 11906 0,'0'-17'0,"0"34"15,0-17 16,0 18-15,0 0-16,0 17 16,35 71-1,18 17 1,-18-52 0,-17-36-16,17 0 15,-17-35 1,-18-35-1,-53-36 1,35 18-16,-70-70 16,53 52-16,-71-52 15,-35 0 1,53 34 0,88 72 15,70-1-16,18 36 1,53 17 0,-52 36-1,-72-19 1,-70 54 0,-88 18-1,71-89-15</inkml:trace>
  <inkml:trace contextRef="#ctx0" brushRef="#br0" timeOffset="-181565.72">20920 14605 0,'-36'18'31,"1"-18"-31,-35 0 16,17-18-1,35 18-15,-17 0 16,17-18-16,-17 18 16,17 0-1,-35 36-15,36-36 16,-36 35 0,0 18-16,0 35 15,0 0 1,53-17 15,53-1-15,-18-52-1,36-18 1,17-35 0,-17-54-1,-54 19 1,1 35-16,-18-18 15,0 0 1,0 88 15,0-17-31,0 35 16,17-36 0,1 19-16,17 16 31,18-34-16,-17-18 1,34-35 0,36-36-1,-53-70 1,-18-18 0,-35 1-1,-35 105 1,17 0-1,1 35 1,17 36 0,0 17-1,35 53 1,18 36 15,-18-1-15,0-70-1,-35-18-15,18-17 16,0 0 0,-18-36-1,-18-35 1,0 0 0,-35 0-1,-17 18 1,-1 53-1,18 52 1,36 1 0,34-1-1,36 1 1,18-53 15,17-18-15,-53 0-16,53-36 15,-52 19-15,52-19 16,-53 1-16,36-106 16,-36 18-1,0 17 1,-35 53-16,0-35 16,0 17-1,-17 53 1,17 36 15,17 35-15,1-35-1,17 52-15,18 36 32,-18 17-17,1-52 1,-1-18-1,-17-35 1,-18-36 0,0-17-1,-18-54 1,-35 37 0,-17 16-1,17 36 1,0 36-1,17 34 1,36-17 0,18-18-1,17 1 1,18-1 15,0-18-15,18-17-1,-18-35 1,0 0 0,-36 0-1,-34 17 1</inkml:trace>
  <inkml:trace contextRef="#ctx0" brushRef="#br0" timeOffset="-179280.78">22613 14129 0,'18'0'16,"-1"0"15,-17-18-16,18 0 1,-18 1 0,0-1-1,-18 1-15,-17-1 16,-36 18 0,-34 53-1,16 17 1,37 19-1,52-54 1,52-17 15,37-18-15,16 0 0,1 0-1,-35 0 1,-18 35-1,-18 35 1,-53 1 0,-17-36-1,-53 18 1,-18-35 0,0-1-1</inkml:trace>
  <inkml:trace contextRef="#ctx0" brushRef="#br0" timeOffset="-178948.78">22507 14023 0,'0'0'0,"-17"-18"16,-1 1-1,18-1-15,0 0 16,0 1 0,18 17-1,17 35 1,35 88 0,-17-34-1,-35-36-15,35 70 16,-35-70-1,34 35-15,1 18 32,0-53-17</inkml:trace>
  <inkml:trace contextRef="#ctx0" brushRef="#br0" timeOffset="-178247.76">23178 13935 0,'0'-18'0,"0"36"0,-18-54 15,0 19 1,1 17 0,-1 0-1,0 0-15,-17 0 16,-18 35-1,18 18 1,17 0 0,53-18-1,-17-17-15,35 17 16,71 0 0,52 1-1,-35-1 1,-70-17-1,-54 17 1,-70 0 15,-17-17-15,17-1 0,18-17-16,-1-17 15,1-36 1,35-35-1,0-18 1,0 53 0,-35 0-1,-36 18 1,-17 35 0,35 17-1,35-17-15,-17 18 16,35 17-1</inkml:trace>
  <inkml:trace contextRef="#ctx0" brushRef="#br0" timeOffset="-177977.77">24059 14288 0,'0'-18'0,"0"36"0,0-71 15,0 35-15,18 0 16,0 18 0,-18 18-1,-36 53 16,-16 34-15,-19-16-16</inkml:trace>
  <inkml:trace contextRef="#ctx0" brushRef="#br0" timeOffset="-177563.89">24589 13758 0,'0'-35'15,"0"70"-15,0-88 0,0 36 16,0-19-1,0 1 1,17 18-16,-17-1 31,0 36-15,18 34 0,-18 1-1,18 71 1,-18-1-1,17 1 1,1-36 0,-18-53-1,0-17 1</inkml:trace>
  <inkml:trace contextRef="#ctx0" brushRef="#br0" timeOffset="-177330.64">24359 14005 0,'0'0'0,"-17"0"0,-1 0 16,18-17 0,18 17-1,-18-18 1,17 18-1,1 0 32</inkml:trace>
  <inkml:trace contextRef="#ctx0" brushRef="#br0" timeOffset="-177089.37">25100 13847 0,'-18'0'0,"18"-18"62,-17 18-30,17-18-32</inkml:trace>
  <inkml:trace contextRef="#ctx0" brushRef="#br0" timeOffset="-176162.43">25347 13600 0,'-18'0'0,"36"0"0,-36-18 16,1 18-16,-1 0 15,1 0 1,-1 18 0,18-1-1,-18 18 1,18 1 0,18 17-1,35-36 16,17-17-15,-17-17 0,0-36-1,-18-35 1,-35 35 0,0 17-16,-17-17 15,-36 1 1,18 34-1,-18 71 1,17-18 0,19 0-16,-1 18 15,18 18 1,18 17 0,35-17 15,17-36-16,18-35 1,54-53 0,-1-53-1,-53-53 1,-70 36 0,-36-36-1,-17 89 1,-36 70-1,18 53 1,-17 88 0,70-71-1,53 18 1,52 1 0,-34-54-1,17 18 16,-70 0-15,-36-18 0,-52-17-1,17-18 1,-18 0 0,53-18-16</inkml:trace>
  <inkml:trace contextRef="#ctx0" brushRef="#br0" timeOffset="-175662.29">26053 13353 0,'0'0'0,"17"-18"15,-17 0 1,18 36 0,-18 35-1,18 35 16,17 36-15,-18-36 0,1-53-16,0 36 15,17-18 1,-17-36 0,-1-52-1,-17 17-15,-17-123 16,-19 18-1,-34-107 1,-36 54 0,71 105-1,-1 36 1,54 18 0,53 17 15,-1 0-16,-52 0-15,35 0 16,-36 70 0,-52 36-1,-88 53 1,17-54 0,53-34-16</inkml:trace>
  <inkml:trace contextRef="#ctx0" brushRef="#br0" timeOffset="-174326.7">21661 15946 0,'0'0'0,"0"17"15,17-17-15,-17 18 16,18 17-1,-1 0 1,1-17 0,0 0-1,-1-1 1,1-17 15,0 0-15,-18-17-16,-18-36 31,-35-18-15,-17-70-1,17 53 1,-36-53 0,19 53-1,52 52 1,36 54 15,17-18-15,71 35-1,0 1 1,-71-19 0,53 18-1,-52-17-15,-1 35 16,-17 53-1,-36 0 1,-17-36 0,-1 18-1,19-35 1,17-35 0,53-36-1,52-17 1,-16 17-1,-1-17 1,-18 0 0</inkml:trace>
  <inkml:trace contextRef="#ctx0" brushRef="#br0" timeOffset="-173207.34">22278 15734 0,'0'-18'16,"0"36"-16,0-71 0,-18 35 0,18-17 16,-17 17-1,-1 18 16,0 18-15,18 0-16,0 17 16,0 18-1,18 0 1,53-18 0,-19-35-1,37-18 16,16-52-15,-69-18 0,-36 0-1,-53 35 1,-35 17 0,-18 89-1,18 53 1,52 35-1,36-70 1,53 17 0,35-35 15,54-53-15,34-53-1,-70 0 1,35-70-1,-71-36 1,-87-35 0,-1 88-1,-52-18 1,-1 72 0,18 16-1,18 19 1,17-1-1,18 0 32,0 1-15,-17-1-1,17 0-16,0 1 1,-18 17 0,18 17 31,18 1-47,-18 0 15,17-1-15,1 19 16,0-1-16,34 18 15,-34-18 1,53 53-16,34 36 16,1-1 15,-53-35-31,35 18 31,-35-35-15,-17-36-1,-19-35 1,1-53 0,-71-17-1</inkml:trace>
  <inkml:trace contextRef="#ctx0" brushRef="#br0" timeOffset="-172809.18">22772 15416 0,'-18'-17'0,"36"34"0,-53-52 16,17 0 0,0 0-1,36 35 16,17 17-15,0-17 0,1 0-16,34-17 15,36-19 1,-53 19-16,71-19 16,17 1-1,-71 17 1,-87 18-1,-19 36 1,-34-1 0,-1 18 15,54-53-31</inkml:trace>
  <inkml:trace contextRef="#ctx0" brushRef="#br0" timeOffset="-163651.52">29016 1411 0,'0'-18'0,"-18"18"16,1-17 0,17-1-1,-18 1-15,0-1 32,18 36 14,0-1-30,0 36 0,0-18-16,0 36 15,0 70 1,18 0 0,0-17-1,-1-54 1,19 18-1,-19-35 1,1-35 0,-53-53 15,-1-18-15,1 0-1,35 35 1,-18-35-1,18 0 1,18 18 0,35 0-1,18 17 1,-19 18 0,37 53-1,-19 18 1,-35 17-1,-52-18 1,-36-34 0,-71-1-1,19-35 1,52-18 15,53 1-31</inkml:trace>
  <inkml:trace contextRef="#ctx0" brushRef="#br0" timeOffset="-162750.79">29616 1817 0,'17'-18'16,"-34"36"-16,34-53 0,1 17 0,-18-17 16,-18-1-1,1 1 17,-19 35-17,19 0 1,-36 35-1,0 18 1,18 35 0,35-35-1,17 36 1,19-37 0,34-34-1,-35-18 1,36-70-1,-36-1 1,-17-35 0,0 53-1,-18 36 1,-18 52 0,18 0-1,0 18 1,18 35-1,17-35 1,35-18 0,-52-17-16,17-18 15,18-18 1,-53-52 0,-17-54-1,-19 19 1,1-1-1,17 53 1,18 35 0,18 18-16,17 0 15,71 36 1,0 34 15,-53 18-15,-53-35-1,-18-18-15,-35 18 16,-17 36 0,17-54-1,53 0 1,17-35 0,72 0-1,16 0 1,-34-18-1</inkml:trace>
  <inkml:trace contextRef="#ctx0" brushRef="#br0" timeOffset="-156110.89">13970 6368 0,'0'0'0,"18"0"16,-36 0-1,0 0 1,1 0 0,-1 0-1,0 0 1</inkml:trace>
  <inkml:trace contextRef="#ctx0" brushRef="#br0" timeOffset="-154658.78">13670 6509 0,'0'-18'0,"0"36"0,0-54 31,0 19-31,0-1 31,-18 18-15,18-17-1,-17 17 17,17 17 30,0 1-46,0-1-16,0 1 15,17 35 1,-17 0 0,0 0-1,0-18-15,0 18 16,18 18 0,0-1-1,-1-17 1,1-18-1,-18 1 1,0-1 15,0 18-15,0-18 0,0 0-1,0 18 1,18-17-1,-18-19 1,17-17 0,-17 18 15,18-18-15,-18 17-1,0 1 1,0 0 15,18-18-15,-1 0 31,1 0-32,0 0 1,17 0-1,0 0-15,18 0 16,88-36 0,18 19-1,70-1 1,18 1 0,-88-1-1,105 0 1,-52-17-1,-35 35 1,-89-18 0,35 18-1,71-17 17,18 17-17,-71-18 1,-88 18-1,-35 0 1,-36 0 15,0 0-15,1 0 15</inkml:trace>
  <inkml:trace contextRef="#ctx0" brushRef="#br0" timeOffset="-153824.89">15928 6421 0,'0'-18'16,"0"36"-16,0-54 0,-18-17 31,1 36-31,-1-1 16,18-17-1,-18 35 1,18-18-1,0 1 17,-17-1-17,-1 18 1,0-18 0,1 18 15,-1 0 0,1-17-15,-1-1-16,0 18 15,1-18 1,17 1 31,0 34-16,0 1-15,0 35-1,17 17 1,-17-17-16,18 36 16,52 122-1,-34-123 1,17 54-1,0-54 1,-1 18 0,-16-54-1</inkml:trace>
  <inkml:trace contextRef="#ctx0" brushRef="#br0" timeOffset="-152720.33">13970 6985 0,'0'0'16,"0"18"-16,0-1 0,0 1 47,0 0-31,0-36-1,-18 0 1,1 1-1,-36-1 1,-18-35 0,54 18-1,-1 35-15,18-53 16,18 18 0,35 17-1,-1 18 1,1 18-1,-17-1 1,-1 19 0,-17 34-1,-36 1 1,-35 17 0,35-35-1,-17 0 1,53-18-1,35-35 1,17-35 0</inkml:trace>
  <inkml:trace contextRef="#ctx0" brushRef="#br0" timeOffset="-152172.97">14199 6914 0,'0'0'16,"0"-17"-16,-17 17 0,17-18 31,0 36 0,17-1-15,1 19-1,-18-19 1,18 1-16,-1 0 16,36-1-1,18-34 1,-18-19 0,-18 1-1,-35 0 1,-35-18-1,-36 35 17,18 18-17,18 0-15,-36 0 16,18 36 0,18 34-1,35 18 1,18-35-1,-1-35-15,19 17 16,52 0 0,0-35-1,-35-17 1,-35-1-16</inkml:trace>
  <inkml:trace contextRef="#ctx0" brushRef="#br0" timeOffset="-151885.59">14464 6685 0,'0'-17'16,"0"34"-16,0-52 0,0 17 16,0 1-1,18-1-15,17 0 16,-18 1-1,1 34 1,17 54 0,1 35-1,-36-18 1,35 35 0,0-34-1,-17-37 1</inkml:trace>
  <inkml:trace contextRef="#ctx0" brushRef="#br0" timeOffset="-151686.16">14517 6897 0,'-18'-18'15,"36"36"-15,-53-53 16,35 17-1,17 18 1,1 0-16,35 0 16,35 0-1,0-18 1</inkml:trace>
  <inkml:trace contextRef="#ctx0" brushRef="#br0" timeOffset="-150054.03">14870 6703 0,'0'0'0,"0"-18"0,-18 18 16,18 18 46,-18-1-46,1 1-1,17 0-15,-36 35 16,1 35 0,17-35-1,36-18 1,17-35 0,-17 0-16,35-18 31,0-17-16,0-53 1,-18 17 0,-35 36-1,18 53 1,-18 17 0,0 36-1,0-19 1,35-16-1,0-19 1,1-34 0,-1-36-1,-18-35 1,-17 52-16,0-69 16,0-37-1,0 54 1,-17 106 15,17 35-15,-18 53-1,18 17 1,35-17 0,-17-53-1,17 0 1,-17-53-1,-18-18 1,-18-52 0,1-1-1,-1 18 1,-17 53 0,-18 18-1,18 35 16,-1 17-15,54 1 0,53-36-1,-1-35 1,1-18 0,-1-70-1,-52-71 1,-18 71-1,0 0 1,0 70-16,0-17 16,0 53-1,-18 35 1,1 53 0,17-36-1,17 36 1,1-36 15,-1-34-15,1-36-1,-18-18 1,0-35 0,0-17-1,-53-1 1,18 53-1,17 18-15,-17 0 16,-18 53 0,18 18-1,52-18 1,19-18 0,34 0-1,18-52 16,-35-36-15,-53 18 0,18-1-16,-18-34 15,-18 17 1,18 35 0,18 18 15,-18 18-31,18-1 15,35 36 1,-18 0 0,-17 0-1,-18-35-15,0 17 16,0-17 0,-18-1-1,0-52 16,18 0-15,0 0-16,18-54 16,0 19-1,-1 52 1</inkml:trace>
  <inkml:trace contextRef="#ctx0" brushRef="#br0" timeOffset="-149202.53">16387 7250 0,'0'0'16,"-18"0"-16,18 17 16,18-17 15,-1 0 0,1 0-15,17 0-1,-17 0 1,17-17-16,71-1 16,70-17-1,54-18 1,-125 35 0,-52 0-1,-35 18-15,17-17 16,-52 17 15,17 17-15,-18-17-1</inkml:trace>
  <inkml:trace contextRef="#ctx0" brushRef="#br0" timeOffset="-148602.15">16616 7056 0,'0'0'0,"17"0"15,1-36 1,0 19 15,-1-1-15,1 18-1,-18 18 1,-35-1 0,-1 36-1,19-35-15,-54 52 16,-17 54 0,18-54-1,34-17 1,19-53-1,17 18 1,17-18 15,1 0-15,0 0 0,-1 18-1,1-18-15,35 17 16,35 1-1,18 35 1,-53-18-16</inkml:trace>
  <inkml:trace contextRef="#ctx0" brushRef="#br0" timeOffset="-146950.62">17410 7549 0,'0'0'15,"17"0"1,1-17-1,-18-1 1,0 1 0,0 34 15,0 1-31,-18 35 16,1-36-16,-1 72 15,18-54-15,-18 53 16,1 18-1,34-36 1,1-34 15</inkml:trace>
  <inkml:trace contextRef="#ctx0" brushRef="#br0" timeOffset="-146734.93">17127 7814 0,'0'0'0,"-17"0"15,17-18 1,17 1-16,1 17 31,-18-18-15</inkml:trace>
  <inkml:trace contextRef="#ctx0" brushRef="#br0" timeOffset="-146512.68">17639 7726 0,'0'-18'15,"0"36"-15,0-53 0,0 17 16,0 0 0</inkml:trace>
  <inkml:trace contextRef="#ctx0" brushRef="#br0" timeOffset="-145698.58">17762 7549 0,'18'0'0,"-36"0"0,36-17 0,0 17 47,-18 17-47,0 1 16,0 17-16,17 1 15,-17 34 1,36-35-1,-19-52 1,1-1 0,-1-52 15,-17 52-31,0-53 16,0-34-1,-17 52 1,-18 35-1,-18 53 1,0 36 0,17 35-1,54-18 1,17-35 0,18-18-1,18-17 1,-1-71-1,-17-35 17,-35-1-17,0-87 1,-36 35 0,-17 88-1,17 35-15,-17 18 16,-18 71-1,0 17 1,53 18 0,18-53-1,34 17 1,19-17 0,-18 0-1,-18-35 1,-35 0-1,-35-1 1,0 1 15,17-18-31</inkml:trace>
  <inkml:trace contextRef="#ctx0" brushRef="#br0" timeOffset="-145148.87">18168 7391 0,'18'-18'15,"-36"36"-15,36-54 0,-1 19 16,-17 34 0,0 1-1,0 17-15,0 36 16,0 52-1,36 18 17,-19-52-17,1-72 1,0 1 0,-1-53-1,-34-36 1,-1 1-1,0 17-15,-17-71 16,-53-88 0,53 142-1,-1-1 1,36 54 0,0-1-16,36 18 15,16-18 1,37 36-1,-36 17 1,-36-17 0,1 35-1,-18-18-15,-18 36 16,-52 52 0,-1-35-1,36-70-15</inkml:trace>
  <inkml:trace contextRef="#ctx0" brushRef="#br0" timeOffset="-139613.6">17709 8202 0,'0'0'16,"-17"0"-16,-1 0 16,1 18 15,-1-18-16,0 0-15,36 0 32,0 0-17,17-18 1,0 18-16,18-35 16,53 17-1,35-35 1,-18 36-1,-52-1 1,-36 0 0,-52 18 93</inkml:trace>
  <inkml:trace contextRef="#ctx0" brushRef="#br0" timeOffset="-116939.64">30780 1429 0,'-53'0'15,"35"0"1,1 0-16</inkml:trace>
  <inkml:trace contextRef="#ctx0" brushRef="#br0" timeOffset="-116518.89">30692 1905 0,'0'0'0,"17"0"16,-17-18-16,18 18 31,-18-17 47</inkml:trace>
  <inkml:trace contextRef="#ctx0" brushRef="#br0" timeOffset="-114954.77">28504 3422 0,'0'0'0,"-35"0"15,18-18 1,-1 1-1,18-1 1,18 0 0,-1 1-1,1 17 1,-1 0 0,1 0-16,17 35 15,18 36 1,0 52-1,-18 1 1,-35-54 0,18-17-1,-18-35 1,-18-18 0,1-36-1,-1 1-15,1-18 16,-19-88-1,36 35 1,18 18 15,0 53-15,34 17 0,19 18-1,0 35 1,-1 18-1,-35 0 1,1 35 0,-36 1-1,0-19 1,-18-52 0,0-71 15,1-35-16,17 52 1,0-52 0,17 18-1,-17 52-15,36-17 16,-1 35 0,0 17-1,1 1-15,-1 17 16,18 36-1,0-1 1,-36 19 0,1-36-1</inkml:trace>
  <inkml:trace contextRef="#ctx0" brushRef="#br0" timeOffset="-114539.77">29492 3334 0,'0'-18'15,"0"36"-15,0-54 0,0 19 16,-17-1 0,-1 18-1,0 0 1,-17 53-1,17 35 1,18-35 0,0-35-16,0 35 15,36 0 1,-19-18 0,36-35-1,-17-35 1,-1-18-1,-35-53 17,-53 18-17,0 35 1,35 53-16,-17 0 16,17 0-16,1 0 0</inkml:trace>
  <inkml:trace contextRef="#ctx0" brushRef="#br0" timeOffset="-114118.75">29563 3351 0,'0'-17'16,"0"34"-16,17-52 0,-17 17 0,0-34 16,0 34-1,18-17 1,0 35-1,-1 35 17,19 18-17,17 35 1,35 0 0,-18 0-1,-17-52 1,-18-36-1,-35-36 1,-17-52 0,-1-53-1,-17 71 1,17 34-16,1 1 16,17 70 15,0 1-16,0-19-15</inkml:trace>
  <inkml:trace contextRef="#ctx0" brushRef="#br0" timeOffset="-112535.2">30656 2981 0,'0'-18'94,"0"1"-47,0 34-16,-17 1-15,17 0-1,-18-1-15,0 19 16,-17 52-1,18-35 1,-19 35 0,19-53-1,-1-17 1,36-18 15,-1 0-15,36-18-1,53-17 17,-35 17-17,-36 18-15,53-35 16,-53 17 0,-17 18-1</inkml:trace>
  <inkml:trace contextRef="#ctx0" brushRef="#br0" timeOffset="-112236.68">30639 3016 0,'0'-17'15,"0"34"-15,0-70 0,0 18 16,0 17 15,17 18-15,-17 18-16,0 17 15,0 54 1,18 34 0,17-52-1,-17-19-15,17 19 16,36 35-1,-36-53 1</inkml:trace>
  <inkml:trace contextRef="#ctx0" brushRef="#br0" timeOffset="-111804.02">31044 2822 0,'0'-17'0,"0"34"0,0-52 0,0 17 16,-17-17-1,-1 17 1,18 1 0,-17 17-1,17 17 1,-18 19 0,18-19-16,-18 54 15,18-18 1,0 35-1,36 53 1,34-17 0,18-36-1,-17-53 1,-18 0-16</inkml:trace>
  <inkml:trace contextRef="#ctx0" brushRef="#br0" timeOffset="-111533.73">31274 2875 0,'0'-17'16,"0"34"-16,0-52 0,0 17 15,0 1-15,0 34 47,0 19-31,0-19-16,0 36 15,0 53 1,0 0 0,35-18-1</inkml:trace>
  <inkml:trace contextRef="#ctx0" brushRef="#br0" timeOffset="-111336.79">31133 3087 0,'0'-18'0,"0"36"16,0-53-16,17 35 78,-17 17-78</inkml:trace>
  <inkml:trace contextRef="#ctx0" brushRef="#br0" timeOffset="-111113.08">31609 3034 0,'-18'0'0,"36"0"0,-36-18 16,1 18-16,-1 0 31,0 0-15,18-17 15</inkml:trace>
  <inkml:trace contextRef="#ctx0" brushRef="#br0" timeOffset="-110152.27">31768 2893 0,'17'-35'15,"-34"70"-15,34-88 16,-34 35-1,-1 1 1,18 34 31,0 1-47,0 0 16,0 17-1,0 0 1,18-17-16,-18-1 15,35-17 1,0-17 0,-17-36-1,-18-18 1,-18 1 15,-17-1-15,0 53-1,-18 36 1,17 35 0,19-18-16,-18 36 15,35 17 1,35 0 0,53-35-1,-17-35 1,34-18-1,-34-71 1,-53-52 0,-1 35-1,-34-71 1,-19 71 0,19 52 15,-19 54-16,1 0 1,17 35 0,18-1-1,0 19 1,36-36 0,17 36-1,35-1 1,-35 1-1,-18-18 1,-35-35 0,-35 34-1,0-16 1,-18-1 0,35-35-1</inkml:trace>
  <inkml:trace contextRef="#ctx0" brushRef="#br0" timeOffset="-109601.61">32191 2787 0,'0'-18'0,"0"36"0,18-53 15,-18 17 1,0 36-1,-18-18-15,18 53 16,0 35 0,18 35-1,17-17 17,-17-53-17,-1-18 1,-17-70 15,-35-53-15,0-18-1,-36-35 1,18 0 0,0 70-1,53 36 1,-17 17-16,17-17 15,35 17 1,0 1 0,36 34-1,-18 19 1,0 52 15,-53-35-15,-36 35-1,1-35 1,0-35-16,-18 17 16</inkml:trace>
  <inkml:trace contextRef="#ctx0" brushRef="#br0" timeOffset="-109266.88">32209 2328 0,'-18'0'16,"36"0"-16,-36-17 0,0-1 31,18 36-15,18-1-1,17 54 1,1 35 0,16 35-1,-16-18 1,-36-87-16,17 69 16,-34 19-1,17-106-15</inkml:trace>
  <inkml:trace contextRef="#ctx0" brushRef="#br0" timeOffset="-108733.7">32473 2981 0,'0'0'0,"0"18"63,0-1-47,0 1-16,0 0 15,0-1-15,0 36 16,0-35-16,0 17 15,0 18 1</inkml:trace>
  <inkml:trace contextRef="#ctx0" brushRef="#br0" timeOffset="-108213.66">32808 2258 0,'18'0'31,"-18"17"-15,-18 1-1,18 17-15,0 18 16,0 71 0,18 17-1,0-18 1,-1-52-1,1-53 1,0 17-16</inkml:trace>
  <inkml:trace contextRef="#ctx0" brushRef="#br0" timeOffset="-107999.53">32544 2628 0,'0'-17'31,"17"17"-15,1-18 0,0 18-1,-1 18-15,-17-1 31</inkml:trace>
  <inkml:trace contextRef="#ctx0" brushRef="#br0" timeOffset="-107772.46">32897 2681 0,'-18'0'15,"18"-18"17,18 18-32</inkml:trace>
  <inkml:trace contextRef="#ctx0" brushRef="#br0" timeOffset="-106996.5">33073 2452 0,'0'0'0,"-18"0"16,18 17-1,0 1 16,0 0-15,0-1 0,0 1-16,0 0 31,18-18-31,0 17 16,-1-34-1,18-19 1,-35 1-1,0-18 1,0-17 15,0 34-15,0 19 0,-17 17-16,17 17 15,-35 19 1,-1 17-1,1 35 1,35-18 0,18 18-1,17-17 1,0-18 0,0-35-1,-17-36 1,0 0-1</inkml:trace>
  <inkml:trace contextRef="#ctx0" brushRef="#br0" timeOffset="-106481.63">33285 2487 0,'0'-35'16,"0"0"-1,-18 17 1,0 0-16,54 177 15,-36-212-15,-53-70 0,35 123 32,18 17-17,0 1 1,0 17 0,0 0-16,-18 18 15,1 18 1,17 17 15,0-70-31,17 17 16,1 0-1,0-35 1,-1-17 0,1-54-1,-18 1 1,18-19-1,-18 36 1,17 89 15,-17-19-31,0 36 16,18 18 0,-18-1-1,35-34 1,-17-19-1</inkml:trace>
  <inkml:trace contextRef="#ctx0" brushRef="#br0" timeOffset="-106164.13">33355 2346 0,'0'-18'31,"-17"18"-15,34 0 15,-17 18-31,18 0 16,17-18-1,-17 17-15,17 19 16,18 16-1,0 1 1,-18 0 15,-17-35-15,-18 0-16,0-1 16,-18-17-1</inkml:trace>
  <inkml:trace contextRef="#ctx0" brushRef="#br0" timeOffset="-105713.7">33496 2258 0,'-17'0'0,"34"0"0,-34-18 16,-1 18-16,18-18 15,0 36 32,0 0-15,0-1-32,0 1 15,0 17 1,0-17-16,0 53 15,-18 34 1,18 36 0,0-35-1,0-70 1,0-1 0,0-17-1,0-36 1,18 0 15,-18-17-15,18 35-16,-18-35 0</inkml:trace>
  <inkml:trace contextRef="#ctx0" brushRef="#br0" timeOffset="-97220.2">28222 4516 0,'0'0'0,"-17"0"31,17-18 16,0 0-32,0 36 64,0 0-79,0-1 15,17 18 1,-17-17-16,0 35 15,18 35 1,-18 18 0,0 0-1,18-71 1,-18 18 0,0-71 15,0 1 0,-18-1-31,0-52 16,18 17-1,0-36 1,18 19 0,0 35-1,-1-1 1,1 1-1,17 17 1,0 18 0,1 0-1,17 0 1,-1 36 0,1 17 15,-35 17-16,-18 1 1,18-1 0,-18-17-1,0-35 1,-18-36 15,0-35-15,1-35-1,-1 35 1,18 36-16,0-36 16,18-18-1,-1 36 1,1 0 0,17 17 15,-17 18-16,17 0 1,18 35 0,-35 0-1,-1-17-15,1 17 16,0 36 0,-1-1-1,-17-17 1,0-35-1,0 0 1,0-1 0</inkml:trace>
  <inkml:trace contextRef="#ctx0" brushRef="#br0" timeOffset="-96703.59">28963 4568 0,'0'-17'16,"0"34"-16,18-34 0,-1-1 16,-17 1-1,0-1 1,0 36 15,-17 17-15,-1 18-1,0 17 1,18 36 0,0-18-1,18-35 1,0-35-1,17 0 1,18-18 0,0-36-1,0-52 1,-36-35 0,-17 34-1,-35 1 1,-35 35-1,-36 53 1,53 18 0,17 0-1</inkml:trace>
  <inkml:trace contextRef="#ctx0" brushRef="#br0" timeOffset="-95384.33">29333 4498 0,'0'0'15,"0"-18"1,0 36 31,0 0-31,0-1-16,0 1 15,18 35 1,17 17-1,1 1 1,-1-18 0,-17-18-1,-1-35 1,1-53 15,-18 0-15,18 36-16,-1-54 15,1-35 1,-18 53 0,17 18-1,-17 53 32,0-1-47,18-17 16</inkml:trace>
  <inkml:trace contextRef="#ctx0" brushRef="#br0" timeOffset="-94034.05">30110 4339 0,'0'-17'31,"-18"17"-15,18-18-1,-18 0 1,-17 18 0,0-17-1,-1 17 1,19 0-16,-18 17 15,-1 19 1,19-1 0,52 0-1,0-17 17,36-1-17,35 1 1,-1 17-1,-52-17 1,0 17 0,-35 0-1,-18-17-15,-18 17 16,-52 18 0,-1-17-1,18-36 1,0 0-1,36-53 1,17 17 0,0 19-16,17-36 15,36-18 17,-18 18-17,-35 0 1,-17 1-1,-18 16 1,-36 1 0,18 17-1,18 18 1,0 36 0,35-19-1</inkml:trace>
  <inkml:trace contextRef="#ctx0" brushRef="#br0" timeOffset="-93450.45">30515 4216 0,'0'-18'16,"0"36"-16,0-54 16,0 19-1,0-1 1,-17 18 0,17-17-1,-18 17 32,18 17-31,-18 1-16,1-1 15,-19 54 1,19 35 0,17 0-1,17-36 1,36 18-1,36-17 1,-19-18 0,-35-36-1</inkml:trace>
  <inkml:trace contextRef="#ctx0" brushRef="#br0" timeOffset="-93083.15">30674 4251 0,'18'-18'0,"-36"36"0,53-53 15,-35 17 1,18 18-16,-18 18 63,0 35-48,0 17 1,0-52-16,0 52 15,18 36 1,-18-35 0,0-54-16</inkml:trace>
  <inkml:trace contextRef="#ctx0" brushRef="#br0" timeOffset="-92876.85">30533 4463 0,'0'0'0,"-18"-18"0,36 0 47,0 18-31,17 0-1,-18 0 1,1 0-1</inkml:trace>
  <inkml:trace contextRef="#ctx0" brushRef="#br0" timeOffset="-92647.61">30850 4410 0,'-17'0'15,"17"-18"1,17 18 15</inkml:trace>
  <inkml:trace contextRef="#ctx0" brushRef="#br0" timeOffset="-91731.25">31027 4304 0,'0'18'47,"0"-1"-31,0 1-1,-18 17 1,18 0 0,18-17-1,-1-18 1,1 0-16,0-18 16,-1 18-16,1-35 15,0-35 1,-36 17-1,0 17 17,-17 36-17,17 18 1,-17 17 0,18 36-1,17-18 1,17 0-1,36 0 1,18-36 0,-1-34-1,18-19 1,-70 1-16,17-18 16,-17-70-1,-18 17 1,0 53-1,-35 18 1,-1 35 15,-17 35-15,1 0 0,34-17-16,0 35 15,18 0 1,71-18-1,17 18 1,18-36 0,-53 1-1,0 0 1,-36 17 0,-17-17-1,-17 17 1,-19-17-1,19-18 1</inkml:trace>
  <inkml:trace contextRef="#ctx0" brushRef="#br0" timeOffset="-91177.92">31609 4198 0,'0'0'16,"0"-18"-16,18 18 16,-18-17-1,0 34 1,0 1-16,17 17 16,-17 54-1,18-1 1,17-35-1,-17 0 17,-1-36-17,-17-70 17,-17-17-17,-19-1 1,1 36-16,-18-36 15,-17-34 1,17 34 0,35 36-1,36 35 1,-18-18-16,35 18 16,36 0-1,17 0 1,-35 53-1,-36-18 17,-17 1-32,-17 16 15,-36 37 1,-18-36 0</inkml:trace>
  <inkml:trace contextRef="#ctx0" brushRef="#br0" timeOffset="-90714.05">31679 3845 0,'0'0'0,"0"-17"15,0-1 1,0 0-1,18 18 1,0 0 0,17 18-1,18 35 1,35 17 0,-17 1-1,-1 35 1,-52 17 15,-53-34-15,-1-37-16</inkml:trace>
  <inkml:trace contextRef="#ctx0" brushRef="#br0" timeOffset="-90259.65">32385 4322 0,'0'0'0,"0"-18"15,0 0 1,0 54 15,-18-1-15,1 35 0,-36 36-1,35-53 1,1-35-16</inkml:trace>
  <inkml:trace contextRef="#ctx0" brushRef="#br0" timeOffset="-89512.24">32650 3775 0,'0'17'62,"0"1"-46,0 0-16,17-1 0,-17 36 16,18 53-1,-18-35 1,17 52 0,1-35-1,0-70 1</inkml:trace>
  <inkml:trace contextRef="#ctx0" brushRef="#br0" timeOffset="-89278.54">32456 3986 0,'-18'0'15,"36"0"-15,-36 18 16,36-18 15,-1 0-15,1 18 0,-1-18-1</inkml:trace>
  <inkml:trace contextRef="#ctx0" brushRef="#br0" timeOffset="-89045.55">32738 3951 0,'0'0'16,"17"-18"-16,1 18 15,0 0 1</inkml:trace>
  <inkml:trace contextRef="#ctx0" brushRef="#br0" timeOffset="-88194.43">32932 3863 0,'0'18'31,"0"-1"-15,0 1 0,17-18 15,1-18-16,-18 1 1,18-1 0,-1-35-1,-17 0 1,0 35-16,0-17 16,0 0-1,-17 17 1,-1 36-1,0 17 1,-17 18 0,35-35-16,-35 35 15,17 35 1,1 18 0,34-53 15,1-36-31,35 19 15,35-1 1,18-35 0,-53-35-1,-53 17-15</inkml:trace>
  <inkml:trace contextRef="#ctx0" brushRef="#br0" timeOffset="-87660.77">33232 3704 0,'0'0'0,"0"-17"0,0-1 32,0 0-17,-18 18 1,18-17-1,-18 17 1,1 0 0,17 17-1,0 1-15,-18 17 16,0 36 15,18-1-15,0 18-1,36-35 1,-1-17 0,18-19-1,0 1 1,0-36 0,-53-17-1</inkml:trace>
  <inkml:trace contextRef="#ctx0" brushRef="#br0" timeOffset="-87210.2">33355 3563 0,'0'0'0,"18"0"78,-18 18-62,17-1-1,-17 1-15,36 17 0,-1 36 32,0-36-17,-17 0-15,17 1 16,0-1-1,-17 0 1,-36-52 15</inkml:trace>
  <inkml:trace contextRef="#ctx0" brushRef="#br0" timeOffset="-86659.51">33479 3492 0,'0'0'0,"0"-17"16,0-1 15,-18 36 16,18-1-32,0 1 1,-18 0-16,1 17 16,17 0-1,-18 1-15,18 52 16,-18-35-1,18 17 1,0-17 0,0-35-1,0-1 17</inkml:trace>
  <inkml:trace contextRef="#ctx0" brushRef="#br0" timeOffset="-76391.14">28381 5803 0,'18'0'16,"-36"0"-16,36-17 15,-1 17 1,-34-18-16,-1 18 16,-17 0-1,17 0 1,0 0-1,-17 0 1,0 18 0,0 17-1,17 0 1,18 36 0,18 34 15,17-34-16,35-18 1,1-35 0,17-36-1,-17-35 1,-18-35 0,-36 0-1,-17-18 1,0 35-1,-17 54 1,17 34 15,17 36-15,1 35 0,35 18 15,-18-53-16,-17-18-15,17 1 16,0-19 0,1-52-1,-19-18 1,18-88 0,-35 0-1,0 17 1,-17 54-1,17 52 1,-18 1 0,18 34 15,18 19-15,-18-1-1,17 18 1,19 53-1,-1 17 1,0-35 0,-17-53-1,0-17 1,-18-53 15,-18 0-15,0-1-16,-52-34 15,17 34 1,35 19-16,-17-1 16,17 18-1,1 35 1,34 18 0,19 18 15,34-18-16,1 0 1,-18-53 0,-18 0-16,0 0 15,36-53 1,-18-35 0,-36-18-1,-17-18 1,0 54-1,0-1 1,0 36 0,0 17 15,0 36 0,0 0-15,18 17-1,-18-17-15,18 34 16,17 37 0,0 16-1,0-16 1,-17-36 0,17-18-1,-35-18 1,0-52-1,-17 0 1,17 17-16,-36-35 16,-34-35-1,17 35 17,-18 36-17,36 34 1,35 1-16,-35 17 15,35 0 1,35 18 0,36 18-1,-18-36 1,35-17 0,18-18-1,-89 0-15</inkml:trace>
  <inkml:trace contextRef="#ctx0" brushRef="#br0" timeOffset="-75892.19">30092 5450 0,'0'-17'0,"18"-1"31,-1 18-15,-17 18-1,0-1 1,0 72 0,18 16-1,-1 19 1,1-71 0,0-36-16,-18 36 15,0-35 1</inkml:trace>
  <inkml:trace contextRef="#ctx0" brushRef="#br0" timeOffset="-75658.69">29951 5627 0,'0'0'0,"17"-18"16,1 18-1,0 0 1,-36 0 47</inkml:trace>
  <inkml:trace contextRef="#ctx0" brushRef="#br0" timeOffset="-75391.61">30392 5627 0,'17'0'0,"-34"0"0,34-18 16,1 18 0,-18-17-1,-18 17 17,18 17-17</inkml:trace>
  <inkml:trace contextRef="#ctx0" brushRef="#br0" timeOffset="-74806.24">30551 5574 0,'0'0'15,"0"-18"-15,17 18 47,-17 18-31,0 0-16,18-1 15,-1 1 1,19-1 0,-1-17-1,-17-17 1,-1-36 15,-17-18-15,-17 36-1,17 17-15,-18-17 16,0 18 0,1 17-1,-1 17 1,-17 18 0,0 36-1,35 0 1,17-1-1,36-17 1,0-18 15,53-17-15,-88 0-16</inkml:trace>
  <inkml:trace contextRef="#ctx0" brushRef="#br0" timeOffset="-74440.48">30956 5362 0,'0'0'0,"18"-17"15,-18-1-15,0 0 16,-18 1-1,1-1 1,-1 18 0,-17 0 15,17 35-15,18-17-16,-18 17 15,1 53 1,17 1-1,53-19 1,-18-17 0,53-18-1,36-35 1</inkml:trace>
  <inkml:trace contextRef="#ctx0" brushRef="#br0" timeOffset="-74120.97">31044 5380 0,'0'-18'15,"0"36"-15,0-53 16,18 35-1,0 0 1,-1 0-16,19 17 16,17 1-1,52 70 1,-52-53 0,0 18-1,-18-53-15,1 36 16,-19-19-1</inkml:trace>
  <inkml:trace contextRef="#ctx0" brushRef="#br0" timeOffset="-73872.8">31380 5274 0,'0'0'0,"-18"-18"0,0-17 31,1 35-31,-1 18 32,18 35-17,0-36-15,-18 89 16,18-35 0,-17 52-1,-1-35 1,0-70-1</inkml:trace>
  <inkml:trace contextRef="#ctx0" brushRef="#br0" timeOffset="-73406.22">31785 5644 0,'18'-17'0,"-36"34"16,54-34-16,-19 17 15,1 0 1,-18 17 0,-18 19-1,-35 52 1,18-35 0,17-18-16,-17 18 15</inkml:trace>
  <inkml:trace contextRef="#ctx0" brushRef="#br0" timeOffset="-72855.09">32120 5062 0,'0'0'0,"0"-17"15,18 17 1,0 0-1,-1 0 1,-17 17 0,0 19-1,0-1-15,0 35 16,18 72 0,0-1-1,17-53 1,-35-53 15,0-17-31</inkml:trace>
  <inkml:trace contextRef="#ctx0" brushRef="#br0" timeOffset="-72605.13">31909 5239 0,'17'0'31,"1"0"-31,0 17 16,-1-17 0,1 0-1,0 18 1,-1 0-1</inkml:trace>
  <inkml:trace contextRef="#ctx0" brushRef="#br0" timeOffset="-72311.66">32314 5327 0,'18'0'0,"-36"0"0,54 0 15,-19-18-15,1 18 16,0 0-1,-36 0 17,18 18-17</inkml:trace>
  <inkml:trace contextRef="#ctx0" brushRef="#br0" timeOffset="-71570.76">32544 5133 0,'17'-18'0,"-34"36"0,34-53 16,1 35-1,-18 17 17,-35 1-17,35 0-15,-18-1 16,0 54 0,18-36 15,36-17-16,-1-18 1,18-18 0,0-17-1,-18-18 1,-35 18 0,0-18-1,-35 17 1,0 19-1,-1 17 1,19 17 0,-19 36-1,1 18 17,17-54-32,18 36 0,0 18 15,18-53 1,17 35-1,-17-36-15,53 18 16,34 1 0,19-36-1,-89-18-15</inkml:trace>
  <inkml:trace contextRef="#ctx0" brushRef="#br0" timeOffset="-71052.99">33073 5203 0,'0'0'0,"0"-17"0,0-36 16,0 35-16,-18 1 15,-17-1 1,35 0 0,-18 18-1,1 0-15,-1 0 31,0 18-15,1 0 0,-1 35-1,1 17 1,-1 1 0,36-18-1,-1-18 1,1-35-1,-1-18 1,1-17 0,0-18-1,-1-18 1,1 36 0,-18 53 15,18 35-16,-1 0 1,-17-36-16,18 19 16,35 17-1,-18-18 1,-17-35-16</inkml:trace>
  <inkml:trace contextRef="#ctx0" brushRef="#br0" timeOffset="-70785.73">33126 4992 0,'0'-18'0,"0"36"0,0-53 16,0 52 15,17-17-15,-17 18-16,36 35 31,-19-36-31,19 19 16,17 34-1,-36-35 1,1 1 0,0-19-1</inkml:trace>
  <inkml:trace contextRef="#ctx0" brushRef="#br0" timeOffset="-70485.49">33214 4904 0,'18'-18'16,"-36"36"-16,36-54 0,-18 19 15,17-19 1,-17 19-1,0 34 17,0 1-32,-17 17 15,17 1-15,-18 34 16,-17 36 0,17 17-1,0-52 1,18-36-16,0 1 15,0-19-15</inkml:trace>
  <inkml:trace contextRef="#ctx0" brushRef="#br0" timeOffset="-50109.8">28945 7126 0,'0'18'62,"-17"-18"-30,17-18 14,0 0-46,0 1 16,0-1 0,-18 1-16,0-36 15,1-36 1,-18 19 0,17 17-1,18 35-15,0 1 16,18-1-1,34 18 1,54 35 0,-35-17-1,-36 0 1,18 35-16,-18 17 31,-35-52-31,-35 52 16,0-17-1,0-18-15,-18 18 16,-18 36 0,53-54-1,36-18 1,17-17 0,1-17-16,34-1 15,89-17 1,-18-18-1,-70 18 1</inkml:trace>
  <inkml:trace contextRef="#ctx0" brushRef="#br0" timeOffset="-49058.13">29528 6897 0,'0'-18'16,"0"36"-16,-18-53 15,0 17 1,1 18-16,-19 0 16,-17 18-1,18 17 1,17 0-1,18-17 1,36-1 0,34 1 15,19-18-15,-19-18-1,1-17 1,-54-18-1,-17-17 1,-17 34 0,-1 19-16,-17-19 15,-18 36 1,-18 36 0,18 34-1,53-17 1,36 35-1,34-17 1,54-18 0,34-36 15,-52-34-15,35-54-1,-70-52 1,-71-36-1,-35 71 1,-36-36 0,0 54-1,36 17 1,18 35 0,17 1-1,0-1 1,-18 18 15,18 18 16,0-1-31,0 1-1,18 17 1,-1 0-1,18 54 1,18-1 0,18 18-1,-18-36 1,17 18 0,1 1-1,-18-36 1,-35-36-1,-18 1-15,0-36 32,-36 1-17,19-1 1</inkml:trace>
  <inkml:trace contextRef="#ctx0" brushRef="#br0" timeOffset="-46889.33">29951 6685 0,'0'0'0,"0"18"47,17-18-16,1-18-15,0 18-1,-1 0 1,1-17-16,17-1 16,1 0-16,16 1 15,72-19 1,-1 1-1,1 17 1,-89 1 0,-17 17-16,-1 0 15,-34 0 1,-1 17 0,-17 1-1,17-18-15,1 0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49:46.936"/>
    </inkml:context>
    <inkml:brush xml:id="br0">
      <inkml:brushProperty name="width" value="0.05292" units="cm"/>
      <inkml:brushProperty name="height" value="0.05292" units="cm"/>
      <inkml:brushProperty name="color" value="#FF0000"/>
    </inkml:brush>
  </inkml:definitions>
  <inkml:trace contextRef="#ctx0" brushRef="#br0">14041 1711 0,'0'0'0,"-18"0"16,0 0-1,1 18 1,-1-18 0,0 0-1,18-18 1,-17 18-1,17-35 1,0 17 0,-18 18 15,18 18 16,0-1-32,0 1 1,18 17-16,-1 18 31,-17 18-15,18-18 0,-18-18-16,0 35 15,0 54 1,0 35-1,0 17 1,0-35 0,35 89-1,1 16 1,-19 1 0,1 0-1,-1-70 1,-17 52 15,0 0-15,0 1-1,0-72 1,0 89 0,0 0-1,0-106 1,0-88-16,0 53 15,0-18 1,0-52 0,0-19-1,0-34-15</inkml:trace>
  <inkml:trace contextRef="#ctx0" brushRef="#br0" timeOffset="9212.85">14111 1623 0,'0'0'0,"-35"17"31,17-17-15,1 0-1,17 18 1,17-18 31,1 0-16,-18-18-31,17 18 16,1 0-16,35 0 15,-18 0-15,54 0 16,105-17 0,35 17 15,-88 0-16,-71 0-15,54 0 16,35 0 0,-18-18-1,18 18 1,-36 0 0,53 0-1,-34 0 1,-72-17-1,-52 17 1,-1 0-16,1 0 16,0 0-1,-1 0 1,-34 0 15,-1 0 0,0 0 1,18 17 61,0 1-77,0-1-16,-17 36 16,-1 36-1,18-1 1,0-53 0,18 88-1,-1-17 1,19 35-1,-19 1 1,1-54 0,0-35-16,-1 52 15,1 54 1,-1-18 0,1-17-1,-18-36 1,18 35-1,17 1 1,0-18 0,18 0-1,-35-36 1,0 36 15,-1 17-15,-17-17-1,0-35 1,35 52 0,1-17-1,-1 0 1,-17-35 0,-1 17-1,-17 0 1,18 18-1,-18-18 1,18-17 0,-18-19-1,0-34 1,0 17-16,0 1 16,0-19 15,0 1-16,-18 0 1,0-1 0,1 1-1,-1-1 1,0-17-16,-70 0 16,0 0-1,-106 0 1,-53 36-1,18-19 1,-177 36 0,-70 0-1,35-17 1,176-19 15,177-17-15,70 0-1,71 0 1,-17 0-16</inkml:trace>
  <inkml:trace contextRef="#ctx0" brushRef="#br0" timeOffset="12955.2">14005 2522 0,'18'0'15,"0"0"-15,17 0 16,71 0 0,52-35-1,54-18 1,-53 18 0,123 0-1,88-18 1,71 17-1,-123 1 17,88 17-17,-177 1 1,-123-1 0,-141 18 15,-36 0-16,0 0 1</inkml:trace>
  <inkml:trace contextRef="#ctx0" brushRef="#br0" timeOffset="14050.87">14076 2134 0,'0'-17'15,"-18"17"-15,18-18 47,0 0-31,18 1 0,-18-1-1,17 18-15,19 0 16,-1 18-1,0-18 1,36 35 0,-1 53-1,-34 0 1,-19-35 0,-17-17-1,-53-54 16,36-17-15,17 17-16,0-53 16,17-17-1,36 18 1,0 34 0,-17 36-1,-1 0 1</inkml:trace>
  <inkml:trace contextRef="#ctx0" brushRef="#br0" timeOffset="14769.56">14587 2064 0,'0'0'0,"-17"0"32,-1 17-17,0 1 1,1 0-1,17-1 17,0 1-17,17 17 1,19-17 0,17-18-1,17 0 1,-17-18-1,-35 1-15,17-19 16,0 1 0,-35-18-1,0 18 1,0 17-16,-17 1 16,-1-1 15,0 18-16,1 18 17,-19 17-17,36-18-15,-17 19 16,-1 34 0,1-17-1,17-35-15,0 17 16,35 36-1,0-54 1,53 1 0,-35-18-1,-18 0-15,18-18 16,-17-17 0</inkml:trace>
  <inkml:trace contextRef="#ctx0" brushRef="#br0" timeOffset="15169.6">14993 1887 0,'18'-17'0,"-36"34"0,36-70 32,-18 36-32,0-1 15,0 1 1,0 34 15,17-17-15,-17 35-1,18-17-15,-18 53 16,35 17 0,-17 18-1,17-36 1,-17 1 0,-1-18-1,1-53-15</inkml:trace>
  <inkml:trace contextRef="#ctx0" brushRef="#br0" timeOffset="15807.67">14940 2081 0,'35'0'31,"-17"0"-15,0 0-1,17 0 1,53-35 0,0 0-1,-17 17 1</inkml:trace>
  <inkml:trace contextRef="#ctx0" brushRef="#br0" timeOffset="17476.79">15522 2046 0,'0'0'0,"-17"-18"16,-1 1 0,0-1-1,1 18-15,-19 0 16,1 0-1,-18 18 1,18-1 0,17 19-1,18-1 1,0 18 0,18-18-1,0-17 1,17-18-1,18-35 1,-18-18 15,-17 0-15,-18 17 0,0 1-1,0 53 1,0 35-1,17 0 1,1-36 0,0 1-16,-1 0 15,36-36 1,0-17 0,-35-18-1,-18 17-15,0-34 16,-36-36 15,19 36-15,-1 70-1,18 17 1,0 36 0,18 18-1,-1-1 1,19-17-1,-1 0 1,0-35 0,-35-54 15,0 19-31,-17-36 16,-1 35-1,-17-35-15,-1 36 16,1 34 15,18 36-15,17-18-1,35 18 1,35-17 0,36-19-1,-53-17 1,-18-17-16,1-1 15,-19-70 1,-52-18 0,17 35-1,1 36-15,-1-18 16,0 53 0,1 18-1,17 52 16,17-34-15,1 52 0,0-18-1,17 1 1,-17-53 0,-1 17-1,-17-53 1,-17-35-1,-19-17 1,1 17 0,17 35-16,-17 18 15,0 0 1,0 53 0,35-18 15,17-17-31,54 0 31,-1-18-15,-17-18-1,-35 0 1,0 1-16,-1-1 16,1 1-1,-1 17 1,1 17-1,17 36 1,-35-18 0,18-17-1,-18 0 1,0-54 15,0 19-15,0-36-1,0-35 1,-18 70 0,1 18-16</inkml:trace>
  <inkml:trace contextRef="#ctx0" brushRef="#br0" timeOffset="19128.68">12682 2893 0,'0'0'0,"18"0"63,0 0-48,105-35 1,36-1-1,-71 19-15,88-1 16,36-17 0,-124-1-1</inkml:trace>
  <inkml:trace contextRef="#ctx0" brushRef="#br0" timeOffset="19433.14">13123 2558 0,'0'-18'0,"0"36"0,-17-54 15,-1 19 1,18-1-16,0 0 31,18 18-15,-18 18-16,53 0 15,88 35 1,17 0 0,-52-18-1,-70 0 1,-72 36 15,1-36-31,-53 18 16,-71 35-1</inkml:trace>
  <inkml:trace contextRef="#ctx0" brushRef="#br0" timeOffset="20830.45">11465 2893 0,'-35'-18'0,"70"36"0,-105-36 15,17-17 1,35 17-16,-17 1 16,17-1-1,36 18 1,17 18 0,71-1-1,17 1 1,1-18-1,-36 0 1,-53-35 0,1-18-1,-54-18 1,-35 36 0,-53 0 15,53 35-31,-35 17 15,-18 71 1,53 18 0,53-18-1,36-35 1,34-17 0,54-54-1,35-35 1,-1-53-1,-87 18 1,-54-71 0,-34 36 15,-36 88-15,0-1-1,0 89 1,35 18-1,54-1 1,-1-17 0,0-35-16,36 35 15,-36-36-15,36 19 16,-1 34 0,-52-34-1,-18-19 1,-35 1-1,-18-18 1,17-53 0,19-71 15,70 36-31,17-35 31,18 35-15,-70 70-1,0 0-15,-18 36 32,0 0-17,17 87 1,1-34 0,0-36-16,17 36 15,35 35 1,-34-53-1,-36-36 1,-53-105 15,-18-53-15,-17-18 15,70 106-31,-17-17 16,17 17-1,36 17 1,35 19 0,18 34-1,-19 19 1,1 34 0,-70 18-1,-54 18 1,-70 0-1,88-71 1</inkml:trace>
  <inkml:trace contextRef="#ctx0" brushRef="#br0" timeOffset="22333.12">21590 1640 0,'0'0'0,"0"-17"16,53-18-1,-18 17 1,-17 18 0,-18 18-1,17 52 1,-17 71-1,18-35 1,-18-53 0,18 53-1,17 0 1,0-54 0,-17-34-1,-18-36 1,0 1-16,0-54 15,-53-105 1,-35-36 0,17 1-1,54 105 1,17 0 0,88 53-1,53 53 1,0 71-1,-106-36 1</inkml:trace>
  <inkml:trace contextRef="#ctx0" brushRef="#br0" timeOffset="22536.07">21431 1976 0,'0'-18'0,"18"-17"16,17-18 0,53 0-1,36 18 1,35 35 0,-36 35-1</inkml:trace>
  <inkml:trace contextRef="#ctx0" brushRef="#br0" timeOffset="22883.1">22260 1817 0,'0'0'0,"0"-18"0,0-35 32,-17 18-17,-1 17 1,-17 54-1,17-1 1,0 0-16,18 18 16,0 35-1,18-70-15,17 17 16,54-17 0,-19-18-1,1-53 1,-36-35-1,-53-18 17,-52 18-17,17 70 1,-35 71-16</inkml:trace>
  <inkml:trace contextRef="#ctx0" brushRef="#br0" timeOffset="23269.02">22578 1817 0,'0'0'16,"17"-35"-16,1-1 0,0-17 16,-18-35-1,-18 53 1,-17 17-1,-1 54 1,1 52 15,0 18-15,53 17 0,34-52-1,19-36 1,53-35-1,-36-53 1,-71-53 0,-70 18-1,-52-36 1,-19 89 0</inkml:trace>
  <inkml:trace contextRef="#ctx0" brushRef="#br0" timeOffset="23550.17">22948 1623 0,'18'-35'15,"-1"17"-15,19-35 16,-19 35 0,-17 1-1,0 34 1,0 19 0,0 34-1</inkml:trace>
  <inkml:trace contextRef="#ctx0" brushRef="#br0" timeOffset="23734.39">23072 2064 0,'17'0'0,"-34"0"0,70-18 15,-36 18-15,1-35 16,0 17-1,-18 1 1,-18 17 0,0 17-16</inkml:trace>
  <inkml:trace contextRef="#ctx0" brushRef="#br0" timeOffset="28037.68">21837 2840 0</inkml:trace>
  <inkml:trace contextRef="#ctx0" brushRef="#br0" timeOffset="29075.37">21837 2822 0,'-18'0'15,"1"0"17,17-17-17,0-1 1,0 0 0,0 1-1,0-1 16,17 18 1,-17-18-32,18 1 15,-18-1 17,18 18-17,-1-18 1,1 36-1,0 0 1,-1-1-16,1 19 16,17 34-1,-17 18 1,17 1 0,-35-36-1,0-36-15,18 18 16,-18-17-1,0 0 1,-18-18 0,0-18-1,1-17 17,-19-36-17,36-17 1,18 0-1,0 35 1,17-18 0,0 36-1,18 35 1,-18 18 0,18 35-1,0 17 1,-35 18-1,0-17 1,-18-36 0,0 1 15,0-19-15,-18-17-1,-17-35 1,17-18-1,0-35 1,18 0 0,0 17-1,36 36 1,-36 17-16,35-17 16,18 17-1,0 18 1,17 18 15,-34 17-31,16 18 31,-34 18-15,-18 17 0,0-35-1,0-18-15,0 0 16,0 1-1,0-19 1</inkml:trace>
  <inkml:trace contextRef="#ctx0" brushRef="#br0" timeOffset="29825.26">22913 2681 0,'0'-18'32,"-18"18"-17,18-17-15,-17 17 32,-1 0-17,0 0 1,-17 17-1,-18 36 1,0 18 0,18 17-1,35-17 1,0-54-16,35 36 16,36 0-1,17-35 1,35-18-1,-70-35 1,18-18 15,-53-53-15,-71 0 0,-53 18-1,35 88 1,-52 17-1,52 36-15</inkml:trace>
  <inkml:trace contextRef="#ctx0" brushRef="#br0" timeOffset="30391.01">23178 2663 0,'0'0'0,"0"-17"0,35-18 31,-18 35-15,1-18-16,0 18 16,-1 0-1,1 35 1,0 53 0,17-17-1,-35-18-15,35 17 16,0 1 15,18-18-15,-35-53-1,0-71 17,-1 54-32,-17-71 15,18-54 1,-18 72-1,0 52-15,0 1 16,0-1 0,0 53-1,0 0 1,0-17 0</inkml:trace>
  <inkml:trace contextRef="#ctx0" brushRef="#br0" timeOffset="32344.42">21943 3087 0,'0'17'78,"17"-17"-62,19 0 0,-1 0-16,141 0 15,18-17 1,-70 17 15,-89-18-15,-35 1-16,-18-1 15,-70-35 1,-53 18 0,18 35-1,70 0-15,-35 17 16,52-17-16,1 36 15,35 34 1,88-17 0,18-18-1,-35-35-15,87 0 16,54-35 0,-53-35 15,-124-19-16,-88 1 1,0 53-16,-35-36 16,-88 18-1,17 89 1,71 17 0,17 17-1,71 18 1,71-35-1,70-35 1,0-36 0,71-35-1,-54-35 1,-122-18 15,-142 0-31,-18 54 16,-52 52 15,70 52-15,71 37-1,52-36 1,125 0 0,105-36-1,88-52 1,-141-18-1,-106 18-15,106-71 16,-159 35 0,-70 1-1,-106 52 1,0 71 0,70-35-1,-52 52-15,17 36 16,123-18 15,54-35-15,-18-53-16,70 18 15,54-36 1,-54-35 0,-105-53-1,-53 1 1,-36 69-1,-52 36 1,70 18-16</inkml:trace>
  <inkml:trace contextRef="#ctx0" brushRef="#br0" timeOffset="33361.21">22507 3810 0,'18'-18'0,"-36"36"0,36-53 0,-1-1 16,-17 1-1,-17 0 1,-18 0 0,-36 35-1,0 35 17,19 0-17,34-17-15,-17 35 16,17 17-1,53-17 1,18-18 0,71 1-1,-1-1 1,-35-17 0,-52 35-1,-54-36 1,-53 36-1,-34-35 1,34-1 0,53-34-1</inkml:trace>
  <inkml:trace contextRef="#ctx0" brushRef="#br0" timeOffset="33745.81">22807 3863 0,'18'-18'0,"-36"36"0,53-71 0,-17 18 15,17-36 1,-17 36 0,0 17-1,-18 36 1,17 52-1,1 1 1,-18-36-16,35 36 16,-17-36-16,17 18 15,53 0 1,-17-53 15,-18-53-15,-36 35-16,1-70 15,0-53 1,-36 35 0,-17 71-1,17 35-15</inkml:trace>
  <inkml:trace contextRef="#ctx0" brushRef="#br0" timeOffset="34195.49">23442 3510 0,'0'-35'16,"0"70"-16,18-141 0,-18 53 31,17 18-31,1 70 47,-18 1-47,0 17 16,18 35-1,-1 71 1,36-18 0,18-53-1,-18-53 1,0 0-1,-1-35 1,1-35 0,-53 0-1,0 0 1,-17-18-16,-36 0 31,18 35-31,-18 18 16,35 0-16,-53 18 15,19 35-15</inkml:trace>
  <inkml:trace contextRef="#ctx0" brushRef="#br0" timeOffset="34729.49">25012 3263 0,'18'-17'0,"-36"34"0,36-52 16,-1 17-16,-17 1 15,0-36 1,-53 17 0,-17 19-1,17 34 1,18 1-16,-36 35 16,0 18-1,71-1 1,71 1-1,17-54 1,-35 1-16,53 0 16,53-1-1,-89 1 1,-87-1 15,-36 1-15,-53 35-1,-18-35 1,36-18 0,71-18-16</inkml:trace>
  <inkml:trace contextRef="#ctx0" brushRef="#br0" timeOffset="34963.65">24888 3281 0,'0'0'0,"18"-124"16,-18 36-1,-18 35 1,18 89 15,18 16-15,-18-16 0,18 87-1,35 54 1,0 17-1,-1-71 1,-34-105-16</inkml:trace>
  <inkml:trace contextRef="#ctx0" brushRef="#br0" timeOffset="35530.8">25365 3140 0,'17'-36'0,"-34"72"0,34-89 0,1 0 15,0 35 1,-18-17-16,0 0 31,-18 17-15,-35 53-1,35 1 1,18-19-16,0 19 16,36 34-1,70 18 1,-18-35 0,-35-35-16,35 35 15,18 17 1,-89 1-1,-17-36 1,-17-17-16,-19-1 16,-52 1-1,18-36 17,52-35-17,36-17 1,-1 17-16,19-35 15,34-53 1,-87 35 0,-107 35-1,18 54 1,-53 52 0,71 36-1</inkml:trace>
  <inkml:trace contextRef="#ctx0" brushRef="#br0" timeOffset="35816.15">26388 3492 0,'0'-17'15,"0"34"-15,0-52 0,0 18 16,0-1-16,17-17 16,1 35-1,-18 17 1,-18 36 0,-17 18-1,17-36-15,-17 36 16,0-36-16</inkml:trace>
  <inkml:trace contextRef="#ctx0" brushRef="#br0" timeOffset="36130.94">26829 3016 0,'0'-17'0,"0"34"0,17-87 15,19 17 1,-36 35 0,17 1-1,-17 52 1,0 35-1,0 54 1,0-36 0,0 53 15,0-88-31</inkml:trace>
  <inkml:trace contextRef="#ctx0" brushRef="#br0" timeOffset="36330.94">26635 3175 0,'0'-35'0,"0"70"16,17-88-16,1 53 16,0 0 15,-1 0-16,-17 18 1,18-18-16</inkml:trace>
  <inkml:trace contextRef="#ctx0" brushRef="#br0" timeOffset="36534.28">27076 3157 0,'0'-17'16,"0"34"-16,17-34 0,1-1 15,0 18-15,-18-18 16,17 18 0,-34 0-1</inkml:trace>
  <inkml:trace contextRef="#ctx0" brushRef="#br0" timeOffset="37315.57">27411 3016 0,'0'-17'16,"0"34"-16,17-52 0,-17 17 0,0 1 15,18-1 1,-36 36 15,1-1-31,-1 19 16,1 17 0,52-18-1,0-18 1,71 1-1,-18-53 1,-53-18 15,-35 0-15,-53 0 0,-35 35-1,-35 54 1,70-1-1,-18 36 1,89 17 0,70 0-1,36-53 1,-19-17 0,-52-18-16,53-35 15,18-36 1,-36-70-1,-70 17 1,-18 72 0,-18-54-16,-35 35 31,-35 71-15,0 71-1,70-18 1,36 17-1,52 18 1,54-17 0,-36-36-1,-53 0-15,18 1 16,-35-36-16,-18 35 16,-18-17-1,-17-1-15,-53 19 16,-1-36-1</inkml:trace>
  <inkml:trace contextRef="#ctx0" brushRef="#br0" timeOffset="37835.6">28258 2875 0,'35'-17'0,"-70"34"0,87-52 15,-34 17 1,0 1 0,-18 34-1,0 1-15,17 35 16,1 53 0,17 17-1,-17-52 1,17-1-1,-17-52 17,-18-36-17,0-17 1,0 0-16,-35-54 16,-36-105-1,0-17 1,1 52-1,52 88 1,18 54 0,36 17-1,52 35 1,-18 18 0,-52-18-16,35 36 15,-53-36-15,-18 53 16,-70 36-1,-71-36 1</inkml:trace>
  <inkml:trace contextRef="#ctx0" brushRef="#br0" timeOffset="40478.08">14041 3933 0,'0'-17'16,"-18"17"-16,0-18 16,1 18-1,17-17 1,17 34 31,1-17 15,0 0-46,-1-17-16,54 17 16,-36-18-16,141-17 15,-17-1 16,88-34-15,18-1 0,-107 36-1,-87 17-15,52 1 16,1-1 0,-18 18-1,17-18 1,36-17-1,-36 17 1,71-17 0,-52 35-1,-54-17 1,-53 17 0,-17 0-1,-1 0 16,19 0-15,-1 0 0,-17 0-16,-1 0 15,1 0 1,-1 0 0,1 17-1,-36-17 48,1 0-48</inkml:trace>
  <inkml:trace contextRef="#ctx0" brushRef="#br0" timeOffset="41258.57">12471 4533 0,'-18'0'0,"36"0"16,-54 0-16,36 18 0,-17-18 31,34 0 32,1 0-48,0-18 1,17 18-16,36-17 15,87-19 1,1 1 0,-71 17-1,-70 18 1</inkml:trace>
  <inkml:trace contextRef="#ctx0" brushRef="#br0" timeOffset="41604.51">12718 4357 0,'-18'-18'0,"36"36"0,-54-53 15,36 17 1,-17 0 0,-1 18-16,0-17 15,36 17 16,17 17-15,18-17 0,0 0-16,53 18 15,70-18 1,-52 18 15,-106 34-15,-54 1-1,-17-17 1,-52 34 0,52-52-16</inkml:trace>
  <inkml:trace contextRef="#ctx0" brushRef="#br0" timeOffset="42988.98">11007 5151 0,'0'-18'47,"17"18"0,1 18-32,0-18-15,34 17 16,-16-17-16,87 0 15,-52-17 1,52-19 0,-70 1-1,-53-36 17,-35 1-17,-53-1 1,52 54-16,-34-1 15,-1 71 1,18 18 0,36 34-1,17-34 1,70-18 0,36-36-1,-18-34 1,89-18-1,-36-18 1,-35-53 0,-71 35-1,-35 36-15,0-36 32,-18 36-32,-35-18 15,-17-17 1,-1 70-1,36 17 1,-18 36 0,53 0-1,53 0 1,53 0 0,0-35-1,70-1 1,-35 1-1,-88 0 1,-35 17 15,-54 0-31,-34 18 32,-18 0-17,52-53 1,36-18-1,53-70 1,36-35 0,-1 17-1,-53 53 1,-17 53 0,-1 17 15,1 19-16,-18-1 1,35 18-16,36 35 16,-1-17-1,-34-36 17,-54-53-1,0 1-31,-35-36 15,-70-71 1,-1 18 0,54 36-1,70 35 1,53 35 0,17 0-1,-17 35 1,-35-17-16,0 34 15,-18 19 1,-71 17 15,-17-35-31</inkml:trace>
  <inkml:trace contextRef="#ctx0" brushRef="#br0" timeOffset="44527.88">14058 3387 0,'18'0'31,"-36"0"16,1 0-32,34 0 32,1 0-31,-1-18 0,54 0-1,35 1 1,0-1-1,-53 0-15,70 1 16,106-36 0,-35-18-1,-35 36 1,-71 0 0,18 17-1,0-17 1,53 17-1,0-17 1,-54 17 0,-69 1-1,34-1 1,1 0 0,-18 1-1,0-1 1,-1 18-1,-34-17-15,35 17 16,0-18 0,-35 18-1,-1 0 1,1 0 31,0-18-32,-36 18 48,0 0-47,1 0-1</inkml:trace>
  <inkml:trace contextRef="#ctx0" brushRef="#br0" timeOffset="45224.28">14852 2858 0,'0'-18'15,"0"36"1,-18-36-16,18 0 31,18 18-15,-18-17 0,18-1-1,-18 0 1,17 18-1,1 0 1,35 0 0,35 36-1,-53-19 1,1-17-16,16 18 16,19 0-1,-18-18 1,-35 17-1,-36-17 17</inkml:trace>
  <inkml:trace contextRef="#ctx0" brushRef="#br0" timeOffset="45525.62">15117 2734 0,'0'-18'15,"0"36"-15,0-53 16,17 17-16,-17 0 16,0 1-1,18-1-15,-18 1 16,0 34 46,-18 1-62,18-1 16,-17 36-16,-19 53 31,-17 0-15,36-53 0,17-18-16,-18 1 0</inkml:trace>
  <inkml:trace contextRef="#ctx0" brushRef="#br0" timeOffset="46525.39">15205 3122 0,'17'0'47,"1"0"-16,0 0-16,-1 18 1,19-18 0,-1 17-1,0 1-15,36 0 16,-18-1 0,0 1-1,-18-18 16,-35-18-15,0 1 0,-18-1-16,1 0 15,-1-17 1,0 0 0,1 17 15,17 36 31,0-1-46,17 1-16,-17 17 16,18 18-1,-18-35-15,0 35 16,35 17-1,-17 1 17,-1-18-17,-17-36 1,-17-17 0,-1 0-16</inkml:trace>
  <inkml:trace contextRef="#ctx0" brushRef="#br0" timeOffset="53167.2">22648 5151 0,'18'0'31,"-18"-18"-15,-18 0 15,1 18-31,-1-17 16,0-1-1,18 0 1,0 1 0,0-1-16,0 0 15,18-17 1,17 35-1,1 0 17,-1 35-17,-17-17-15,34 35 16,-34-35-16,17 52 16,-17-35-16,17 18 15,1 36 1,-19-54-1,-17 0 1,0-52 15,-17-1-31,-1-17 16,0 17-16,1-53 16,-19-52-1,36-1 1,18 36-1,35 53 17,-18 17-17,0 18-15,18 18 16,18 35 0,-36 0-1,18 53 1,-35-18-1,-1-53 1,-34-17 0,-1-36-1,18 0-15,-35-17 16,0-53 0,17-35-1,18 52 1,0 53-1,18-17 1,-1 17-16,19 18 16,52 53-1,-18 53 1,-17-18 0,-35 18-1,-1-35-15</inkml:trace>
  <inkml:trace contextRef="#ctx0" brushRef="#br0" timeOffset="53550.64">23583 4851 0,'0'-18'0,"0"36"16,18-71-16,-18 35 15,0 0-15,0 36 32,0 0-17,0 52 1,-18 54 0,36 17-1,17-53 1,-17-53-1,17-35-15,0-17 16,-17 17-16,17-53 16,-35 18-16,0-36 15,-35-70 1,-36 88 0,-34 0-1,69 53-15</inkml:trace>
  <inkml:trace contextRef="#ctx0" brushRef="#br0" timeOffset="53984.49">23707 4851 0,'17'-36'0,"-34"72"0,34-107 16,1 53-16,17-34 16,0 34-1,-17 18 1,35 70 0,0 36-1,-18 18 1,1-36-1,16 0 17,1-35-17,-17-71 1,-1-52 0,-35-18-1,18-53 1,-54 17-1,1 89 1,0 52 0,17-17-16</inkml:trace>
  <inkml:trace contextRef="#ctx0" brushRef="#br0" timeOffset="54484.58">25012 4480 0,'0'-17'16,"0"34"-16,18-52 0,-18 17 15,0 1 1,-36 17-16,-17 0 16,36 0-16,-36 17 15,18 1 1,-1 17-1,19 1 1,17-19-16,0 18 16,17 18-1,71-17 1,36-1 0,-18-17-1,-36-1 1,-52-17-16,-18 35 15,-18 1 1,-35 17 0,0-36-1</inkml:trace>
  <inkml:trace contextRef="#ctx0" brushRef="#br0" timeOffset="54751.27">24871 4427 0,'0'-17'16,"0"34"-16,-18-34 0,18-1 15,0 0 1,18 18 0,-1 0-1,-17 18-15,36 35 16,17 70-1,0 54 1,-1 17 0,-16-106-1,-1-17 1</inkml:trace>
  <inkml:trace contextRef="#ctx0" brushRef="#br0" timeOffset="55068.98">25400 4427 0,'0'-17'0,"0"34"0,0-52 15,0-18 1,0 18-1,0 53 17,0-1-17,18 54 1,-1 17 0,1-53-16,17 53 15,-17-35 1,17 18-1,0-18-15</inkml:trace>
  <inkml:trace contextRef="#ctx0" brushRef="#br0" timeOffset="55502.03">25823 4339 0,'18'-17'0,"-36"34"0,54-87 16,-19 34-1,-17 19 1,-17 34 0,-19 19-1,-17 52 1,36-18 15,17-34-31,0 87 16,35-52-1,53-1 1,18-70 0,-35-35-1,-36 17-15,0-35 16,-52-70-1,-72 17 1,-34 53 0,17 71-1,36 17 1</inkml:trace>
  <inkml:trace contextRef="#ctx0" brushRef="#br0" timeOffset="55957.16">26494 4604 0,'0'-18'0,"0"36"0,17-36 0,1 0 31,0 18-15,-18 18-1,0 35 1,0 0-1,-18-18-15,-17 53 16</inkml:trace>
  <inkml:trace contextRef="#ctx0" brushRef="#br0" timeOffset="56572.21">27323 4039 0,'17'-17'0,"-34"34"0,34-52 16,1 17 0,-18 1-16,0 34 31,0 1-31,-35 35 16,17 18-1,18-36-15,-35 35 16,-1 19-1,19-37 1,17-34 0,35-18-1,36-18 1,52-17 15,1 0-15,-72 17-1,-16 18-15,-19-17 0</inkml:trace>
  <inkml:trace contextRef="#ctx0" brushRef="#br0" timeOffset="56837.53">27323 4039 0,'0'-17'0,"0"34"0,0-52 15,0 17-15,35-35 16,0 53 15,-35 18-15,35 35-16,1 71 31,-19-36-15,19 106-1,-19-106 1,-17-53-16</inkml:trace>
  <inkml:trace contextRef="#ctx0" brushRef="#br0" timeOffset="57254.8">28116 3757 0,'0'-18'0,"0"36"0,0-53 15,-17-18 1,-1 18 0,0 35-16,1-18 15,-36 18 1,18 71 0,-18 70-1,35-18 1,18 71-1,53-53 1,53-35 0,-18-53-1,-53-53 1</inkml:trace>
  <inkml:trace contextRef="#ctx0" brushRef="#br0" timeOffset="57505.36">28646 3775 0,'-18'-18'16,"36"36"-16,-36-54 0,-17 1 16,17 18-1,36 52 1,-1 71-1,-17-53 1,0 70-16,-17 1 16,-1 17-1,18-53 1</inkml:trace>
  <inkml:trace contextRef="#ctx0" brushRef="#br0" timeOffset="57688.6">28452 4075 0,'-36'-18'0,"72"36"0,-72-54 15,19 19-15,-1-1 16,18 0 0,18 54 15,-1-19-16</inkml:trace>
  <inkml:trace contextRef="#ctx0" brushRef="#br0" timeOffset="57888.74">28716 3986 0,'0'-17'0,"0"-1"16,35 0 0,-17 18-1,0 18 1</inkml:trace>
  <inkml:trace contextRef="#ctx0" brushRef="#br0" timeOffset="58689.15">29139 3845 0,'0'-35'15,"-17"35"32,-1 18-31,-17 17-1,0 0 1,17-17 0,18-1-16,0 1 15,35 35 1,18-35-1,35-18 1,-17-18 0,-36-35 15,-17 35-31,-18-52 16,-18-36-1,-52 53 1,17 53-1,-35 53 1,17 53 0,71-18-1,35-17 1,-17-54-16,35 19 16,53-1-1,17-53 1,-17-70-1,-35 17 1,-54 19-16,18-54 16,-35-35-1,-52 70 17,-37 71-17,36 18 1,0 52-1,71 18 1,53 1 0,-1-36-1,36 35 1,-88-53-16,17 0 16,-53 18-1,-17-35 1,0-18-1</inkml:trace>
  <inkml:trace contextRef="#ctx0" brushRef="#br0" timeOffset="59174.81">29880 3598 0,'18'-17'0,"-36"34"0,36-52 15,-18 53 1,0-1 0,18 54-1,17 70 1,0 0 0,0-53-1,-17-52-15,17 17 16,-35-36-1,0-52 1,-53-36 15,18-35-15,-53-88 0,0 18-1,35 70 1,53 53-1,35 53 1,53 0 0,18 18-1,-18 35 1,-70 35 0,-71-17-1,-53 34 1</inkml:trace>
  <inkml:trace contextRef="#ctx0" brushRef="#br0" timeOffset="59406.58">29968 3334 0,'36'-18'16,"-72"36"-16,107-89 15,-53 54-15,17-1 16,18 53 0,0 53-1,-53 1 1,0-19-16,-36 54 16,-16 17-1</inkml:trace>
  <inkml:trace contextRef="#ctx0" brushRef="#br0" timeOffset="60624.64">23283 6174 0,'-17'0'15,"34"0"-15,-34-18 16,17 0-1,0 1 1,0-1 0,17 0-16,1 18 15,53 0 1,-19 53 0,1 71-1,-35 17 1,0-35-1,-18-71 1,17-35 15,-52-18-15,0-70 0,-1-35-1,36 35 1,0 52-16,0-34 15,53 34 1,18 72 0,17 34-1,-35 1 1,-18 17 0,-17-35-1,-18-35 1,-18-18-1,1-53 1,17-71 15,-18-35-15,36 36 0,17 105-1,-17 18-15,17 0 16,35 88-1,-17 54 1,-35-37 0,0 19-1,-18-106-15</inkml:trace>
  <inkml:trace contextRef="#ctx0" brushRef="#br0" timeOffset="60945">24112 6209 0,'36'-177'31,"-72"354"-31,89-424 0,-53 176 16,-35 1-1,0 70 1,17 17-16,-17 36 16,-18 71-1,53 17 1,18-18-1,17-70 1,18-35 0,17-71-1,-34-53 1,-54 36 0,0 17-16,-35-35 31,0 70-16,36 18-15,-1 0 0</inkml:trace>
  <inkml:trace contextRef="#ctx0" brushRef="#br0" timeOffset="61262.15">24112 6050 0,'0'0'32,"71"-53"-32,-36 18 15,-17 17-15,17 1 16,-17-1-16,-1 18 15,36 18 1,0 70 0,18 35-1,-36-34 1,-17-54-16,17 18 16,0-53-1,1-71 1,-36-70 15,-18 35-15,-17 0-1,17 71 1,0 53 0</inkml:trace>
  <inkml:trace contextRef="#ctx0" brushRef="#br0" timeOffset="61675.7">25382 5609 0,'0'-35'0,"0"70"0,0-105 15,0 34 1,0-34 0,-35 70-1,-35 35 1,17 18 0,35-18-16,-17 36 15,35-36-15,35 36 16,36-1-1,70-17 1,-36-35 0,37-18-1,-54 0 1,-159 17 15,18 1-15,-35 0-16</inkml:trace>
  <inkml:trace contextRef="#ctx0" brushRef="#br0" timeOffset="61909.18">25329 5680 0,'0'0'0,"0"-53"0,0 18 16,0-71-1,-35 53 1,18 123 15,17-34-31,35 52 16,18 88-1,0-70 1,-18-53-16,35 35 16,-17-35-1</inkml:trace>
  <inkml:trace contextRef="#ctx0" brushRef="#br0" timeOffset="62460.9">25841 5574 0,'0'-35'16,"0"70"-16,18-88 0,-1 18 0,1 17 15,17-17 1,18 17 0,-18 36-1,-17 35 1,-36 17 0,-52 1-1,-36-54 16,18-34-15,35 17-16,0-53 16,18-18-1,70-17 1,36 53 0,52 17-1,18 54 1,-70 52-1,-71 35 1,-36-17 0,-17 17-1,18-52 1,53-53 0,52-18 15,1-18-16,35-35 1,-71 35-16</inkml:trace>
  <inkml:trace contextRef="#ctx0" brushRef="#br0" timeOffset="62827.54">26388 5398 0,'0'0'15,"0"-18"-15,0 0 0,-18 1 16,18-1-16,-18-35 16,18 35-1,0 36 1,-17 53 0,-18-1-1,17 89 1,18-36 15,70-52-15,1-71-1,35-35 1,-36-54 0,-70 1-1,-70 35 1,17 36-1,18 17-15,-18 0 16</inkml:trace>
  <inkml:trace contextRef="#ctx0" brushRef="#br0" timeOffset="63244.84">26935 5644 0,'17'-17'16,"-34"34"-16,52-69 0,-17 34 15,-18 0 1,17 18 15,-17 18-31,0 35 16,-17 35-1,-1-53-15</inkml:trace>
  <inkml:trace contextRef="#ctx0" brushRef="#br0" timeOffset="63698.02">27693 4921 0,'0'0'0,"18"-17"16,-1-19 0,-17-17-1,18 18 1,-18 17-1,-35 54 1,-18 52 0,0 88-1,35 1 17,36-54-17,-1-70-15,19 18 16,70 17-1,-1-70 1</inkml:trace>
  <inkml:trace contextRef="#ctx0" brushRef="#br0" timeOffset="63961.37">28134 5009 0,'-18'-17'16,"36"34"-16,-36-52 0,1 0 16,17 0-16,0-1 15,17 54 1,19 53 15,-19 105-15,-34 0-1,17-87 1,0-19 0</inkml:trace>
  <inkml:trace contextRef="#ctx0" brushRef="#br0" timeOffset="64178.42">27958 5292 0,'0'0'0,"-18"-18"0,0 0 16,18-17 0,36 17-1,-1 1 1,18 17 0,-36 17 15,-17 1-31</inkml:trace>
  <inkml:trace contextRef="#ctx0" brushRef="#br0" timeOffset="64366.71">28293 5133 0,'0'0'0,"17"-35"16,-17 17-1,18 0 1,-36 36 15</inkml:trace>
  <inkml:trace contextRef="#ctx0" brushRef="#br0" timeOffset="65179.57">28751 4974 0,'-17'-17'15,"34"34"-15,-52-34 0,35-1 16,0 36 46,-18-18-62,18 17 16,-17 18-16,17 36 31,0-53-31,35-1 16,36 1-1,17-36 1,-35-17 0,0-36-1,-36-17 1,-70 0 0,-17 88-1,-54 18 1,19 88-1,34 17 1,89-35 0,52-17 15,18-36-15,53-35-1,1-53 1,-54-17-1,0-72 1,-35-16 0,-71 17-1,-35 88 1,0 70 0,-17 36-1,35 18 1,35 17-1,53-17 1,-36-54-16,54 54 16,35-1-1,-71-17 17,-35-18-17,-18-17 1,-35-18-16</inkml:trace>
  <inkml:trace contextRef="#ctx0" brushRef="#br0" timeOffset="65731.07">29316 4798 0,'17'0'0,"-34"0"0,52-18 15,-17 0-15,17 18 16,36 36 0,-18 70-1,-18-18 1,-35-35 0,0 53-1,0-1 1,17-87-1,1-18 1,0-35 0,-18 17-16,0-52 15,-53-89 1,-18 0 0,-17 18-1,35 88 1,18 18-1,17-1 1,89 1 0,-1 18-1,-34 17 1,34 0 0,1 52-1,-54 54 1,-52 18-1,-53-1 1,35-70 0,35-53-16</inkml:trace>
  <inkml:trace contextRef="#ctx0" brushRef="#br0" timeOffset="66050.12">29845 4251 0,'0'0'0,"0"-18"16,0 1-1,18 17 32,-1 17-31,1-17-1,88 106 1,-18 53 0,-70-71-16,-36 53 15,-123 71 1</inkml:trace>
  <inkml:trace contextRef="#ctx0" brushRef="#br0" timeOffset="73544.25">14235 4780 0,'-18'0'47,"0"0"-47,18-18 16,-17 18 62,34 0 0,1 0 0,0 0-62,17 0-16,35-17 15,54-18 1,-18 17 0,-53 0-16,35 1 15,53-19 1,0 1 15,18-18-15,-53 18-1,-36 35-15,71-35 16,71-18 0,-36 35-1,-87-17 1,16 17 0,-34 1-1,17-1 1,0 0-1,-17 1 1,-1 17 0,-34 0-1,-1 0 1,-17 0 0,-1 0 15,1 0 0,0-18-15,-1 18-1,1 0 1,-36 18 15,1-1-31</inkml:trace>
  <inkml:trace contextRef="#ctx0" brushRef="#br0" timeOffset="74458.63">12771 5944 0,'-18'0'0,"0"0"31,1 0-31,-1 0 16,0 0-1,-17 0 16,17 18-15,1-18 0,34 0-1,1-18 1,17 1 0,89-19-1,-18-17 1,-36 36-16,71-18 15,-70-1-15,52 19 16,1-19 0,-89 36-1,-17-17 1,-1 17 31,1 0-32</inkml:trace>
  <inkml:trace contextRef="#ctx0" brushRef="#br0" timeOffset="74880.95">13053 5715 0,'0'-18'0,"0"36"0,-18-53 15,1 17 1,-1 0 0,0 1-1,1 17 1,34 0 15,1 0-15,35 17-1,53-17 1,-1 18 0,-69-18-16,34 18 15,-17-1 1,-53 19-1,-53 17 1,-17 35 0,-1-35-1,18-36 1,-17 36-16</inkml:trace>
  <inkml:trace contextRef="#ctx0" brushRef="#br0" timeOffset="76130.28">11677 6668 0,'18'0'93,"-18"17"-93,17-17 16,19 18 0,-1-1-1,0-17-15,18 0 16,35-17-1,-17-36 1,-36 0 0,-35 0-1,-18 18 1,-17-18 0,-35 0-1,-19 71 1,19 34-1,35 1 1,35 53 0,17-35-1,54-18 1,-18-18 0,-18-35-16,35 18 15,36-36 1,0-35-1,-53-35 1,-35 17 0,-18-35 15,-53 1-15,0 52-1,18 35 1,-1 18-1,1 53 1,17 0 0,54 0-1,-1 0 1,71 0 0,17-18-1,-35 18 1,-52-18-1,-36 0 1,-53 18 0,-53 0 15,53-35-31</inkml:trace>
  <inkml:trace contextRef="#ctx0" brushRef="#br0" timeOffset="76731.66">12471 6562 0,'17'-18'0,"-34"36"0,52-54 0,-17 1 15,-1 0 1,1 17-1,0 18 1,-1 53 0,1 53 15,17-18-15,0 18-1,-17-53 1,0-35-1,-18-54 17,0 19-32,-36-36 15,-34-71 1,-18-17 0,52 71-1,19 34-15,-1-17 16,18-17-1,53 17 1,-18 18 0,18 17 15,0 36-15,0 70-1,-53 35 1,-18-35-1,18-52-15,-35 52 16,-35-17 0,52-54-16</inkml:trace>
  <inkml:trace contextRef="#ctx0" brushRef="#br0" timeOffset="79450.75">15487 4851 0,'18'0'0,"-36"0"0,36 0 16,-18 17 0,0 19-1,-18 17 1,-17-18-1,17 0 1,0-17-16,18 17 16,0 0-1,18 1 1,17-19 0,-17 1-1,0-1 1,-1 19 15,19-19-15,-36 1-1,-18 0 1,-17-18 0,-18-18-1,-36 0 1,37-17-1,-1 0 1,53 0 0,0-18-1,35 17 1,-17 1 0,-18-18-1,0-17 1,-53 17-1,0-18 17,35 53-17,-35 1 1,36 17 0,-19 0-1,36 17 16,0 1-15,36 17 0,-19-17-16,18 17 15,36 1 1,35 17 0,-18-1-1,18 1 1,-53-17-1,0-1 17,-18 0-17,-17-17 1,-36-1 0,-17 1-1,-18-18 1,0 0-1,18-18 1</inkml:trace>
  <inkml:trace contextRef="#ctx0" brushRef="#br0" timeOffset="80018.19">15681 4710 0,'0'-18'0,"-18"18"15,18-18 16,18 18 16,0 0-31,-1 18 0,54 0-1,-1 17 1,-52-18-16,53 19 15,17 17 1,-35-18 0,-18 0-1,-53-35 17</inkml:trace>
  <inkml:trace contextRef="#ctx0" brushRef="#br0" timeOffset="80486.92">15981 4657 0,'0'-18'16,"0"36"-16,0-71 15,-18 35 1,1 18-1,17-18 1,0 36 15,0 0 1,0-1-17,0 1 1,0 0-16,-18 35 15,0-1 1,1 37 0,-1 17-1,0-54 1,18-16 0,-17-36-1,17-18 48,-18 18-63,18-18 15</inkml:trace>
  <inkml:trace contextRef="#ctx0" brushRef="#br0" timeOffset="82104.64">15134 4198 0,'0'18'32,"0"-1"-1,18 1-15,-1 0-1,19 17-15,-1-17 31,0 17-15,-17-18 0,-36-17 15,1-17-15,-19-1-1,19 1 1,-1-1-16,0-35 15,-17-18 1,18-34 0,-1 34-1,0 0 1,-17 54 15,0-1-15,-18 18-1,17 18 1,1 17 0,35-17-1,0 17 1,53 0 0,0 1-1,18-1 1,34 18-1,19 0 1,-18-18 0,-71-17-1,0 17 17,-35 0-17,-35-17 1,17-1-1,1-17-15,-1 0 16,-35 0 0,53-17-16</inkml:trace>
  <inkml:trace contextRef="#ctx0" brushRef="#br0" timeOffset="82981.12">15434 3898 0,'0'-17'15,"0"34"-15,0-52 16,-35 17 0,17 18-1,18-17 1,0-1 15,18 18-15,-1 0-1,19 35 1,17 1 0,35-1-1,-18-18 1,-34-17 0,34 0-1,-17-17 1,-35-36-1,-36 18 1,0-1 0,1 19-16,-18-19 15,-1 1 1,19 18 0,17 34 15,0 1-16,17 35 1,1 17 0,0-17-1,-1-18 1,1 36 0,-1-36-16,-17 18 15,18-17-15,0 16 16,-1 19-1,-17-36 1,18-17 0,-18 0 15,-18-18-15,1 0 15,17-18-16,0 0 17</inkml:trace>
  <inkml:trace contextRef="#ctx0" brushRef="#br0" timeOffset="86294.43">23689 7144 0,'18'-18'16,"-36"36"-16,36-54 15,-18 19-15,-18-1 16,18 1 0,-35-1-1,-36 18 1,1 0 0,-1 18-1,53 17 1,-17 0-1,18 18 1,34 0 0,54-18-1,17 18 1,-18-18 0,19 18-1,-54 36 1,-53-37-1,-35 19 17,-52-18-17,-19-35 1,18-18 0,36-18-1,52 18-15,18-35 16</inkml:trace>
  <inkml:trace contextRef="#ctx0" brushRef="#br0" timeOffset="86776.45">23724 7285 0,'18'-35'0,"-36"70"0,54-88 16,-19 18 0,18-18-1,-17 35 1,0 18 0,-18 18-1,17 52 1,1 18-1,0-17 1,35 35 0,0-36-1,-1-17 1,-16-53 0,-19 0-16,36-35 15,-17-53 16,-19-53-15,-34 0 0,-19 35-1,1 106 1,17 0-16,1 0 16,-1 35-16</inkml:trace>
  <inkml:trace contextRef="#ctx0" brushRef="#br0" timeOffset="87329.54">24342 6967 0,'0'-17'0,"0"34"0,0-52 16,0 17-16,17 1 15,1-1-15,0-17 16,-1-18 0,-17 35-1,0 71 16,18-17-31,-18 34 16,18 71 0,17-35-1,18 88 17,0-123-17,17 17-15,1-71 31,-36-17-15,-17-17-16,17-1 0,-35-52 31,-35-1-15,-18 18 0,35 35-16,-35 1 15,-53-1 1,36 71-1,35 18 1</inkml:trace>
  <inkml:trace contextRef="#ctx0" brushRef="#br0" timeOffset="87876.57">25488 6879 0,'18'-17'15,"-18"-19"-15,0 1 16,-18-18 0,-17 35-1,0 1 1,17 17 0,-35 35-1,35 0 1,1 18 15,52 0-15,-17-35-16,52 17 15,107 18 1,-89-35 0,18 17-1,-89 0 1,-52-17-1,-35 17 1,-19-17 0,-17-1-1,89-34 1</inkml:trace>
  <inkml:trace contextRef="#ctx0" brushRef="#br0" timeOffset="88164.55">25435 6791 0,'0'-18'15,"0"36"-15,0-71 0,0 0 16,0-17 0,0 34-1,0 19 1,0 70-1,18 35 1,17 53 0,-17-35-1,17 52 1,18-16 0,0-54 15</inkml:trace>
  <inkml:trace contextRef="#ctx0" brushRef="#br0" timeOffset="88764.87">26017 6650 0,'0'-18'16,"0"36"-16,0-71 0,0 35 16,-17-17-1,-1 17 1,0 18-16,-34 18 16,-1 17 15,17 18-31,36 18 31,53 17-15,18-53-1,70 36 1,0-18 0,-53 0-1,-53-18 1,-52 0-1,-1-35-15,-17 18 16,-71-18 0,18-35-1,35-54 1,35 19 0,36-54-1,17 36 16,-17 18-15,-18 52 0,-18 0-16,-17 18 15,-18 36 1,18-1-16</inkml:trace>
  <inkml:trace contextRef="#ctx0" brushRef="#br0" timeOffset="89011.3">26670 7038 0,'18'-35'0,"-36"70"0,53-88 15,-17 18-15,-18 17 16,18-17-1,-36 105 17,18-34-32,-53 52 15,-18 88 1,54-141-16</inkml:trace>
  <inkml:trace contextRef="#ctx0" brushRef="#br0" timeOffset="89345.66">27428 6438 0,'18'-17'15,"-36"34"-15,54-52 0,-19 0 16,1 17 0,-18 0-1,0 54 17,0-19-32,-18 54 15,-17 70 1,17-35-1,18 17 1,36-35 0</inkml:trace>
  <inkml:trace contextRef="#ctx0" brushRef="#br0" timeOffset="89561.85">27252 6650 0,'-18'-18'0,"36"36"0,-53-53 16,35 17-1,0 0 1,17 18 0,1 18-1,17 0 1,-17-1-1</inkml:trace>
  <inkml:trace contextRef="#ctx0" brushRef="#br0" timeOffset="89762.56">27922 6544 0,'18'-18'0,"0"-17"31,-18 17-15,-18 18-1,18 18 1,-18-18 0</inkml:trace>
  <inkml:trace contextRef="#ctx0" brushRef="#br0" timeOffset="90513.62">28275 6385 0,'0'0'16,"-17"-17"-16,17-1 15,0 36 16,17 17-15,-17 0 0,18 0-1,17-17 1,-17-18-16,35-18 16,-36 1-16,36-18 15,-18-36 1,-52 0-1,-18 54 1,17 17-16,-35 17 16,-35 36-1,35 53 1,18 0 15,35-35-15,53-1-1,35-35 1,53-70 0,-53-18-1,18-70 1,-36-36 0,-52 36-1,-53 52 1,-1 53-1,-16 36 1,34 17 0,36 36-1,17-18 1,0-36 0,36 36-1,17 0 1,-35 0-1,-36 18 1,-52-18 0,0-18-1,-36 0 1,36-35 0</inkml:trace>
  <inkml:trace contextRef="#ctx0" brushRef="#br0" timeOffset="91030.8">29298 6191 0,'0'-17'16,"0"34"-16,0-52 0,0 17 16,0 1-1,18 34 16,-1 19-31,1 34 16,17 54 0,-17 17-1,0-53 1,-18-53 0,35-35-1,-35-53 1,0-35-1,-18-35 1,1-54 15,-1 89-15,0-35 0,36 34-1,35 54 1,-35 17-16,52 1 15,1 34 1,-36 89 0,-70-18-1,-106 71 1,-89-71 0,160-70-16</inkml:trace>
  <inkml:trace contextRef="#ctx0" brushRef="#br0" timeOffset="123553.42">12577 5944 0,'0'18'15,"0"-36"-15,-18 36 16,0 0-16,1-1 16,-19 18-1,19-17 1,17 0 0,0-1 15,17-17 31,-17-17-62,18 17 16,35-36 0,53 1-1,-53 0 1,-18 35-16,53-35 15,36-1 1,17 1 0,-18-18-1,-17 0 17,-35 36-17,17-19 1,-18 1-1,1 35 1,-18-18 0,0 1-1,0 17 1,-36-18 0,1 18-1,0 0 1,-1 0 15,-17-17-15,18 17-1,-36 0 17,1 0-17,-54 17-15,36 1 16</inkml:trace>
  <inkml:trace contextRef="#ctx0" brushRef="#br0" timeOffset="124423.29">13229 5609 0,'0'0'0,"18"0"141,-1 0-110,1 0-31,70 0 16,53-17-1,-35-1 1,-53 18 0,35-18-1,36 18 1,-54 0-1,-52 0 1,0 0 47,-36 0 46,18 18-93,-18-18-1,18 18-15,-17-1 16,-1 18-1,0-17-15,-34 70 16,34-35 0,-17 0-1,17 0 1,0-35 0,1-1 15</inkml:trace>
  <inkml:trace contextRef="#ctx0" brushRef="#br0" timeOffset="145569.1">13458 5521 0,'0'-18'16,"0"1"15,-17 17-15,-1 0 0,18 17-16,-17-17 15,17 18 1,17-18 15,1 0 0,-1 0-15,36 0 0,-17 0-1,-1 0-15,18-18 16,17 1-1,-17 17 1,-35-18 0,0 18-16,-18 18 31,17-18-15,1 0 93,0 0-93,-1 0-1,-17 17 110,0 1-109,0 0-16,0-1 15,0 1-15,18 17 32,-1 0-17,-17-17 1,18 17 15,-18-17-15,0 0-1,0-1 1,-35 19 0,0-1-1,-1 0 1,19-17-16,-19 17 16,36-17-16,-35-1 15,17-17 1,1 0 15,-1 0 32,0 0-17</inkml:trace>
  <inkml:trace contextRef="#ctx0" brushRef="#br0" timeOffset="153734.74">23760 8696 0,'-18'0'16,"36"0"-16,-54 0 16,36-18-1,-17 1 1,17-1-1,-18 18 1,18-18 0,0 1-1,-18-1 1,18 0 15,18 18 16,0 0-31,-1 0-1,1 0-15,0 0 16,34 0 0,1 18-1,0 53 1,-17-18-1,17 52 1,-1-16 0,-34-36-1,0-18 1,-36-35 15,-35-53-15,18 18-1,17-1 1,1-17 0,-1 18-16,0-35 15,18-19 1,53 19 0,35 17-1,-17 35 1,35 36-1,-18 70 1,-17 36 0,-54-36-1,-17-35 1,-17-18 0,-19-53-1,1-35 1,-18-88 15,35 35-15,18-35-1,53 53 1,36 88 0,-19 35-1,18 71 1,-35 35-1,-35 1 1,0-37 0,-18-87-1</inkml:trace>
  <inkml:trace contextRef="#ctx0" brushRef="#br0" timeOffset="154084.74">24836 8484 0,'0'0'0,"0"-70"0,0 34 31,-53 1-15,35 35-16,0 18 16,-17 52-1,35 36 1,35 18-1,18-71 1,0 0 0,18-18-1,-54-53 1,-17-52 0,-35-1-1,0 36 1,0-36-16,-36 1 31,53 70-31</inkml:trace>
  <inkml:trace contextRef="#ctx0" brushRef="#br0" timeOffset="154452.26">25118 8343 0,'0'-35'0,"0"70"0,17-88 16,-17 36-1,18 17 1,-18 17-16,18 36 16,17 35-1,36 18 16,-19-18-15,-34-70 0,17-18-1,-35-71 1,-17-70 0,-19 0-1,19 71 1,-18 52-1,35 36 1</inkml:trace>
  <inkml:trace contextRef="#ctx0" brushRef="#br0" timeOffset="154819.73">26423 7990 0,'18'-35'15,"-36"70"-15,53-158 16,-17 52-1,0 89 1,-18 17 0,17 89-1,1 35 1,-18-54 0,18-52-16,-1 71 31,-17-71-16,0-36-15</inkml:trace>
  <inkml:trace contextRef="#ctx0" brushRef="#br0" timeOffset="155007.28">26264 8255 0,'-17'-18'0,"34"36"0,-52-36 16,35 1-16,0-1 15,0 0 1,18 1 0,35 17-1</inkml:trace>
  <inkml:trace contextRef="#ctx0" brushRef="#br0" timeOffset="155202.49">26829 8132 0,'0'-18'16,"0"36"-16,-18-54 0,18 19 15,-18 17 1,18 17 15</inkml:trace>
  <inkml:trace contextRef="#ctx0" brushRef="#br0" timeOffset="155953.28">27287 7938 0,'-17'-18'16,"34"36"-16,-34-54 0,-1 19 31,18-1-15,18 36-1,17 35 1,18-1-1,-18-34 1,-17-18-16,17 0 16,-17 0-16,17-35 15,-35-36 1,-53 1 0,-17 34 15,17 36-16,-36 71 1,37 35 0,52 0-1,17-53 1,1-36-16,35 18 16,53-17-1,35-71 1,-18-53-1,-88 1 1,-17-54 0,-71 53-1,-17 88 17,17 71-32,35-18 15,-17 36 1,17 17-1,71-17 1,53-1 0,17-17-1,-52-35 1,-53 0-16,17-1 16,-53 18-1,-70-35 1,35 0-1,18 0-15</inkml:trace>
  <inkml:trace contextRef="#ctx0" brushRef="#br0" timeOffset="156437.71">27781 7832 0,'18'-18'15,"17"-17"-15,-35 17 31,0 36 1,18 35-17,35 53 1,-18-18 0,-17-53-16,35 36 15,-36-54-15,18 36 16,-17-18-1,-36-70 1,-34-53 0,-1 0-1,17 35 1,-34-53 0,-18-35-1,52 70 1,36 36-1,36-18 1,52 35 0,0 18-1,-53 53 1,-17 0 0,-53 53-1,-36 0 1,53-88-16</inkml:trace>
  <inkml:trace contextRef="#ctx0" brushRef="#br0" timeOffset="156674.81">28063 8079 0,'18'-18'16,"-36"36"-16,54-54 0,-1 1 16,-17 17-1,-1 1-15,1 17 16,-18 53 0,-18 17-1,-35 1 1</inkml:trace>
  <inkml:trace contextRef="#ctx0" brushRef="#br0" timeOffset="157105.63">28945 7197 0,'-17'-18'16,"34"36"-16,-34-54 0,-1 19 16,18-1-16,18 36 31,-18-1-15,17 72-16,19 87 31,-19 18-16,1-88 1,0-71-16,-18 36 16,0-54-16</inkml:trace>
  <inkml:trace contextRef="#ctx0" brushRef="#br0" timeOffset="157293.26">28787 7567 0,'0'-18'16,"0"36"-16,-18-36 0,18 1 16,0-1-1,18 18 1,-1 18 15,1-1-15,0 1-16</inkml:trace>
  <inkml:trace contextRef="#ctx0" brushRef="#br0" timeOffset="157483.22">29157 7479 0,'0'0'0,"0"-18"0,18 18 16,-18-17-1</inkml:trace>
  <inkml:trace contextRef="#ctx0" brushRef="#br0" timeOffset="158356.81">29616 7232 0,'-18'-18'16,"36"36"-16,-36-53 0,18 17 16,0 0-16,-18 36 31,18 0-31,0 17 15,0 18 1,36 0 15,17-18-15,0-53 0,-36 18-16,36-53 15,-35-17 1,-54-18-1,-34 35 1,17 53 0,18 17-16,-18 19 15,-18 70 1,36-1 0,17-34-1,71 70 1,0-106-1,88-35 1,53-70 0,-70-18-1,-18-106 17,-71 35-17,-70 71 1,-1 70-1,19 18-15,-36 18 16,-18 52 0,36 18-1,35 18 1,35-35 0,-17-36-16,17 18 15,36-53 1,-18-53-1,-18-18 1,-18 19-16,1-37 16,17-34-1,-35 88 17,18 88-17,-18-1 1,35 72-1,18-36 1,0-35 0,-18-53-1</inkml:trace>
  <inkml:trace contextRef="#ctx0" brushRef="#br0" timeOffset="158707.24">30392 7003 0,'-18'-36'0,"36"72"0,-53-107 15,17 71 1,36 0 0,34 18-1,19-1 1,-18-17 0,35 18-1,53 0 1,-88-18-1,-88-18 1,-36-17 0,-52-18-1,-1 53 1,36 70 0,35 54-1,53-18 1,-17-36-16,17 54 15,0-54-15</inkml:trace>
  <inkml:trace contextRef="#ctx0" brushRef="#br0" timeOffset="160592.34">24906 10178 0,'18'-18'16,"-36"36"-16,36-124 15,-71 18 1,18 35 0,-1 35-16,-17 0 15,-123 54 1,88 17 0,-36 70-1,89 18 1,53-53-1,52 18 1,36-70 15,0-36-15,-18-53 0,0-36-1,-70-69 1,-36-1-1,-17 35 1,35 177 15,35 71-15,18-36 0,-35-53-16,70 36 15,-17-54 1,17-34-1,-18-71 1,-34-71 15,-54 18-15,-53-106 0,1 53-1,17 141 1,53 71-1,35 52 1,36 89 0,-1 17-1,19 1 1,-37-89 0,-16-18-1,-19-87 1,-17-54-1,-53-17 1,36 35 0,-71-35-1,-54 17 1,37 107 0,69 87-1,36-35 1,71 18-1,35-53 1,35-71 0,-35-17-1,-53 0-15,70-53 16,1-89 0,-71-52-1,-89 17 1,-17 106-1,-17 54 17,34 52-17,36 35 1,71 71 0,-18-36-1,70 89 1,1-18-1,-36-35 1,-70-89 0,-1-34-1,-52-54 1,-53-52 0,-36 35 15,1 52-16,52 72-15,18 52 16,36 35 15,34-52-15,1-36-16,35 18 16,53-18-1,35-35 1,0-70-1,-70-18 1,-18 17-16</inkml:trace>
  <inkml:trace contextRef="#ctx0" brushRef="#br0" timeOffset="161095.87">26846 9137 0,'18'-18'15,"-36"36"-15,36-53 0,0-1 16,-1-52-1,-17 35 1,-17 0 0,-19 36-1,1 17 1,0 35 0,-18 18 15,0 53-31,71-36 15,35-17 17,70-17-17,36-36 1,-18 0 0,-88 0-1,-36 17 1,-17 1-16,-35 17 15,-53 36 1,0-18 0</inkml:trace>
  <inkml:trace contextRef="#ctx0" brushRef="#br0" timeOffset="161443.19">26811 9013 0,'0'-17'15,"0"34"-15,-18-87 16,18 35-16,0 17 0,-17-35 16,-1 18-1,1 0 1,17 52 15,0 1-31,35 35 16,35 70-1,36 36 1,0 0 0,-35-71-1,-1 0 1,-35-53-1</inkml:trace>
  <inkml:trace contextRef="#ctx0" brushRef="#br0" timeOffset="161744.53">27552 8749 0,'18'-18'15,"-36"36"-15,36-53 0,-1 17 16,1-17 0,-18 70-1,35 36 1,-17 17-1,-1-35 1,1 52 0,0-69-16,-1 34 15,36 1 1</inkml:trace>
  <inkml:trace contextRef="#ctx0" brushRef="#br0" timeOffset="162212.18">27993 8643 0,'0'-18'0,"0"36"0,18-71 16,-18 35-16,17 1 16,18-18-1,-17 52 16,-18 18-15,-35 36 0,-53 0-1,-1-54 1,37-34 0,34-1-16,0-17 15,18-36 1,53 36-1,53 35 1,-35 53 0,-19 70-1,-52 54 1,-52-36 0,34-88-1,18-36 1,0 1-1,53-18 1,17-53-16</inkml:trace>
  <inkml:trace contextRef="#ctx0" brushRef="#br0" timeOffset="162427.31">28469 8943 0,'0'0'16,"18"-18"-16,-1 1 16,19 17-1,-36 53 1,-36 35 0,1 0-1,0-70 1</inkml:trace>
  <inkml:trace contextRef="#ctx0" brushRef="#br0" timeOffset="162760.84">29351 8096 0,'18'-17'0,"-36"34"0,36-70 0,-18 18 16,17 17-1,1 36 17,-18 0-17,0 35-15,18 88 16,-18-18-1,17-70 1,-17 71 0,36-1-1,-1-70 1</inkml:trace>
  <inkml:trace contextRef="#ctx0" brushRef="#br0" timeOffset="162945.18">29298 8414 0,'0'0'0,"-17"0"0,-19-18 15,36-17 1,18 17 0,17 1-1,0 52 16,-17-18-31</inkml:trace>
  <inkml:trace contextRef="#ctx0" brushRef="#br0" timeOffset="163144.07">29563 8326 0,'17'-18'16,"19"-17"0,-19-1-1,-17 54 1</inkml:trace>
  <inkml:trace contextRef="#ctx0" brushRef="#br0" timeOffset="164045.91">29968 8079 0,'0'0'0,"0"-18"16,18 18-1,-18 18 17,-18 17-17,18-17 1,0-1-16,18 1 16,53-18 15,17-18-16,0-35 1,-53 18 0,-35 17-16,0-35 15,-35-17 1,-53 52 0,0 54-1,17 16 1,36-34-16,0 35 15,-1 35 1,72 0 0,16-35-1,54-17 1,53-54 15,17-70-15,-34-36-1,-72 18 1,-35 54-16,-17-54 16,-36 17-1,-52 72 1,-18 87 0,17 1-1,18 52 1,36-17-1,34-35 1,36-36 0,-35-35-16,52 0 15,18-53 1,-17-53 15,-36 36-15,-17-18-1,-18 52 1,0 107 0,0-1-1,35 19 1,-17-54 0,35-17-1</inkml:trace>
  <inkml:trace contextRef="#ctx0" brushRef="#br0" timeOffset="164279.23">30974 7691 0,'-18'-18'0,"36"36"0,-53-36 15,-1 0 1,54 18-1,0 18 1,35 35 0,-36-36-16,54 54 15,70 0 1,-53-18 0,-53-53-1</inkml:trace>
  <inkml:trace contextRef="#ctx0" brushRef="#br0" timeOffset="164496.7">31115 7691 0,'0'0'0,"-35"-36"0,-1 1 15,19 17-15,-1 1 16,1-1 0,17 36-1,0 17 1,0 88-1,0 54 1,-36-71 0,19-36-16,-19 18 15,19-52-15</inkml:trace>
  <inkml:trace contextRef="#ctx0" brushRef="#br0" timeOffset="167386.81">25012 11165 0,'0'0'0,"-53"-17"31,35-1-15,1-17-1,17 0 1,0 17-16,0 0 16,17 1-16,-17-19 15,18 19 1,17 52 15,-17-35-31,17 53 16,36 17-1,-18 36 17,-18-17-17,-17-37 1,-18-34 0,-36-36 15,19-17-16,17 18-15,-36-36 16,1-53 0,35 0-1,18 18 1,-1 70 0,1 18-16,17 0 15,54 35 1,-19 36-1,1-1 17,-36 19-17,-35-54 1,0-17 0,-18-18-1,-17-18 1,35 0-16,-35-35 15,-1-70 1,36-18 0,18 70-1,35 54 1,53 34 0,-36 19-1,36 34 1,-53-17-1,-35-18 1,17 18-16,-17 18 31,-18-36-15,-18-17 0</inkml:trace>
  <inkml:trace contextRef="#ctx0" brushRef="#br0" timeOffset="167783.42">26000 10795 0,'17'-35'0,"-34"70"0,34-88 16,-34 18 0,-1 35-1,0-18 1,1 18-16,17 35 15,-18 36 17,36 35-17,-1-18 1,36 0 0,18-53-1,17-35 1,0-70-1,-70-54 1,-36 19 0,-70-19-1,0 89 1,35 53 0</inkml:trace>
  <inkml:trace contextRef="#ctx0" brushRef="#br0" timeOffset="168201.06">26300 10672 0,'17'-36'16,"-34"72"-16,34-89 0,1 35 0,17-35 31,18 53-15,-18 0-1,-17 0-15,17 35 16,18 54 0,0-19-1,0-17 1,-18-35-1,-17-54 17,-18 1-32,-35-71 31,-18 0-15,35 36-1,0 52-15,1 18 16,17 36-1</inkml:trace>
  <inkml:trace contextRef="#ctx0" brushRef="#br0" timeOffset="168837.37">27675 10089 0,'0'-17'15,"0"34"-15,0-52 16,0 18-16,18-19 15,-18 19 1,18 87 15,-1 18-15,-17-35-16,18 53 16,17 53-1,-17-71 1,0-53 15</inkml:trace>
  <inkml:trace contextRef="#ctx0" brushRef="#br0" timeOffset="169050.27">27481 10425 0,'0'0'0,"-17"0"16,34-18 0,19-17-1,-19 17 32,-17 36-31</inkml:trace>
  <inkml:trace contextRef="#ctx0" brushRef="#br0" timeOffset="169271.33">28063 10248 0,'0'-17'0,"0"34"0,18-52 15,-18 0 1,0 17 0,-18 18-1,18 18 1,-17-1 0</inkml:trace>
  <inkml:trace contextRef="#ctx0" brushRef="#br0" timeOffset="170319.04">28522 10037 0,'0'-18'0,"0"36"0,0-71 16,0 35-16,-18 18 31,1 0-31,-1 35 16,1 18 0,17 0 15,0-35-16,52-1 1,-16-34 0,-1-19-1,0-34 1,-17-1 0,-36-17-1,-35 18 1,18 52-1,17 18-15,1 18 16,-36 17 0,18 18-1,17 35 17,18-17-32,35 34 31,18-34-16,18-18 1,-1-53 0,-34 0-16,34-18 15,54-70 1,-19-18 0,-52 0-1,-35 53-15,0-70 16,-1-1-1,-34 54 1,-19 52 0,19 18-1,-19 36 1,1 52 0,17 35-1,18 1 16,18-54-15,17 1 0,1-71-1,17-18 1,-36-35 0,1 18-16,0-36 15,-1-52 1,-17 17-1,0 71 1,0 70 0,18 36-1,17 34 1,18-16 0,-18-36-1,1-53 1,-19 17-1,1-17-15</inkml:trace>
  <inkml:trace contextRef="#ctx0" brushRef="#br0" timeOffset="170586.64">29210 9631 0,'-18'0'0,"36"0"0,-53-18 16,35 1-1,0-1 1,53 18 0,35 0-1,-18 35 1,-34-17-16,34 35 16,18 0 15,-35-18-16,-35-35 1,-18-35-16</inkml:trace>
  <inkml:trace contextRef="#ctx0" brushRef="#br0" timeOffset="170852.95">29457 9525 0,'-18'-18'0,"36"36"0,-53-53 16,17 17-16,18 0 15,0-17 1,-18 18 0,36 34-1,0 18 1,17 54 0,-35 52 15,0 0-16,0-18 1,-18-70 0,18-35-16</inkml:trace>
  <inkml:trace contextRef="#ctx0" brushRef="#br0" timeOffset="171421.49">29951 9754 0,'0'0'0,"0"-17"0,17-1 31,1 18-15,0 0 0,-1 35-1,-17 1 1,-17 52 0,-19 18-1,-16-71 1</inkml:trace>
  <inkml:trace contextRef="#ctx0" brushRef="#br0" timeOffset="173589.28">30533 8855 0,'0'-36'15,"0"72"-15,-18-89 16,18 35-16,-17 1 16,-1-1-1,0 0 1,1 18 15,-1 18-15,0 35-1,18 17 1,36 36 0,-1-35-1,-17-36 1,35 36 0,70 34-1,1-34 1,-1-36-1,-70-35 1,0 0-16</inkml:trace>
  <inkml:trace contextRef="#ctx0" brushRef="#br0" timeOffset="173939.9">31009 8696 0,'0'0'15,"-17"-18"1,17 1-16,17-1 31,1 53-15,-18 1-1,17-1-15,1 35 16,17 54 0,1-18-1,-19-18 1,1-53-1</inkml:trace>
  <inkml:trace contextRef="#ctx0" brushRef="#br0" timeOffset="174165.36">30833 9102 0,'0'0'0,"17"-18"16,1-17 0,0-1-1,-18 54 32,-18-18-31</inkml:trace>
  <inkml:trace contextRef="#ctx0" brushRef="#br0" timeOffset="174406.6">31309 8872 0,'-18'-35'32,"18"17"-17,-17 18 1,17 18 15</inkml:trace>
  <inkml:trace contextRef="#ctx0" brushRef="#br0" timeOffset="175293.75">31715 8678 0,'0'0'0,"-36"-17"15,19 17 1,17 17 0,0 19-1,17-1 1,1-17-1,0-18-15,-1 17 16,19-17 15,-19-35-15,-17 0 0,0-18-1,-35 0 1,0-35-1,-36 35 1,18 88 0,36 0-1,-1 71 1,53 0 0,18-18-1,35-35 1,-35-35-1,35-36 1,-17-35 15,-36-53-15,-17 18 0,-18 35-16,-35-53 15,-18-35 1,17 71-1,-16 70 1,34 17 0,0 36-1,18 0 1,18 0 0,52 0-1,-17 0 1,71 0 15,-36 17-31,-35-17 31,-53-17-15,-18 16 0,-35-34-1,-17 0 1</inkml:trace>
  <inkml:trace contextRef="#ctx0" brushRef="#br0" timeOffset="175827.86">32173 8502 0,'18'-18'16,"-36"36"-16,36-71 0,0 53 15,-18-18 1,17 18 0,1 18-16,17 17 15,18 71 1,18 18 0,-36-36-1,-17-35 1,-18-36-1,0-52 1,-53-35 0,-36-89-1,19 35 1,-36-34 0,18 52-1,70 70 1,18 19-1,18 17 1,17 0 0,18-18-1,35 36 1,-35 35 0,-53 17-1,0-34-15,-35 87 16,0-52-1,-36 17 1</inkml:trace>
  <inkml:trace contextRef="#ctx0" brushRef="#br0" timeOffset="176110.22">32191 8043 0,'0'-53'0,"0"106"0,0-141 16,18 53 0,-1 17-16,19 1 15,34 34 1,18 89-1,-35 18 1,-35 105 0,-71 0-1</inkml:trace>
  <inkml:trace contextRef="#ctx0" brushRef="#br0" timeOffset="177544.25">16369 4815 0,'0'-17'0,"0"-1"16,-18 18-1,18-18 1,-17 18 0,-1 0-1,18 18 32,18-18-47,-18 18 16,17-18-1,1 17 1,0-17 0,-1 0-1,18 0 1,36-17 15,-36-1-15,36-17-1,-1-18 1,-34 18 0,-19 17-16,-17 0 15,-17 54 1</inkml:trace>
  <inkml:trace contextRef="#ctx0" brushRef="#br0" timeOffset="178962.31">16140 3810 0,'17'0'78,"-17"18"-78,0-1 31,18-17-15,-1 18 0,1 0-1,0-18 1,-1 0-1,1 0 1,0 17 0,-1-17-1,36-17 1,-17-1 0,16-17-1,-34 17 1,0 0-1,-18 1 1,17 17-16,-17-36 16,18 1-1,17-18 1,-17 36 0,0-1 15,-1 18-16,1 35 1,-1 1-16</inkml:trace>
  <inkml:trace contextRef="#ctx0" brushRef="#br0" timeOffset="198902.34">25347 12012 0,'0'18'0,"0"-36"47,0 0-47,-18 1 15,1-18 1,-18 17 0,17 18-1,-17-18 1,17 18-16,-35 18 16,0 17-1,0 18 1,36 35-1,17-17 1,17 17 0,18-35-1,36-35 1,0-18 0,-36 0-16,35 0 15,1 17 1,-53 18-1,-54 18 17,-17 0-17,-35 0 1,18-35 0,34-18-1</inkml:trace>
  <inkml:trace contextRef="#ctx0" brushRef="#br0" timeOffset="199399.36">25506 12047 0,'17'-17'0,"-34"34"16,52-70-16,-17 36 31,-18 34 0,0 1-15,0 35-1,17 0 1,19-18 0,-19 0-16,19 1 15,34-1 1,1 0 0,17-35-1,-18-53 1,-52 0-1,-36-70 17,-34 0-17,16 87 1,19 19-16,-1 17 16,0 17-1</inkml:trace>
  <inkml:trace contextRef="#ctx0" brushRef="#br0" timeOffset="199933.56">26070 11624 0,'0'-18'0,"0"36"0,18-53 16,-18 17 15,18 36 1,-1 35-17,-17-18 1,18 0-16,-1 18 15,36 53 1,0 0 0,0 0-1,-18-53 1,1-36-16,-1 1 16,0-18-1,-17-35 1,-36-36 15,-35 0-15,18 19-1,-18 52 1,-17 35 0,-1 18-1,36-18 1,17-17-16</inkml:trace>
  <inkml:trace contextRef="#ctx0" brushRef="#br0" timeOffset="200568.39">27693 11412 0,'0'-17'0,"0"34"0,-35-34 16,-1-1 0,19 18-1,-1 0-15,1 0 16,-36 35-1,-18 1 17,36-1-17,17 0 1,53 0 0,36-17-1,70 0 1,0-1-1,-70-17 1,-1 18 0,-52 0-1,-71 35 1,-53 0 15,36-18-31,34-18 16,-17 1-1,36-18-15</inkml:trace>
  <inkml:trace contextRef="#ctx0" brushRef="#br0" timeOffset="200935.55">27517 11342 0,'-18'0'0,"36"0"0,-54-18 16,19 18-16,-1-17 16,18-1-1,0 0 17,35 18-32,-17 0 15,35 53 16,-18 53-15,0-35 0,1 52-1,-1-17 1,0 0 0,-17-71-1,17 0 1</inkml:trace>
  <inkml:trace contextRef="#ctx0" brushRef="#br0" timeOffset="201452.37">28099 11095 0,'0'-18'0,"0"36"0,0-53 0,-18-1 31,0 36-31,1 0 31,-1 18-31,18 17 16,0 53-1,0 18 1,18-18 0,-18-52-1,0 17 1,0-18 15,17-35-15,1-18-1,0 1-15,70-19 16,-35 1 0,35-18-1,-53 18 1,-52 35-1,-1-18-15</inkml:trace>
  <inkml:trace contextRef="#ctx0" brushRef="#br0" timeOffset="201735.55">28063 11165 0,'0'-17'15,"0"34"-15,0-70 16,0 36-16,0-1 16,18 53 15,0 36-15,17 17-1,-35-52-15,35 52 16,-17-35-16,17 35 15,18 18 1,0-53 0,-35-36-16</inkml:trace>
  <inkml:trace contextRef="#ctx0" brushRef="#br0" timeOffset="202021.15">28804 11518 0,'36'-17'0,"-72"34"0,89-52 0,-18 17 31,-17 18-16,-18 36 1,18-19-16,-18 36 16,-36 35-1,-16-17 17,-37-1-32</inkml:trace>
  <inkml:trace contextRef="#ctx0" brushRef="#br0" timeOffset="202470.03">29510 10742 0,'0'-18'15,"0"36"-15,0-53 0,-18 17 16,18 1-16,-17-1 16,17 0-1,0 1 16,0 34-15,17 19 0,-17-19-1,0 18-15,18 54 16,0 105 0,-18-106-1,0 0 1,17-17-1,-17-54 1</inkml:trace>
  <inkml:trace contextRef="#ctx0" brushRef="#br0" timeOffset="202704.8">29210 10989 0,'0'0'0,"18"0"32,-1-18-17,1 18 1,0 0 0,-1 0-16</inkml:trace>
  <inkml:trace contextRef="#ctx0" brushRef="#br0" timeOffset="202941.12">29598 10918 0,'18'0'0,"-36"0"0,36-17 15,-18-1 1,0 36 31</inkml:trace>
  <inkml:trace contextRef="#ctx0" brushRef="#br0" timeOffset="203621.53">29968 10724 0,'0'0'0,"-17"0"31,-1 18-16,18 0 1,0-1 0,0 1-1,0 0 1,0-1 0,18 1-1,17 17 1,18-35-1,18-17 1,-19-19 0,19-17-1,-36-17 1,-17-1 0,-53 18-1,-1 36 1,-52 17-1,35 17 1,-17 36 0,34-17-1,19 34 1,17 18 15,35 18-15,18-18-1,-18-52 1,1-36-16,16 0 16,37-53-1,-54 35-15</inkml:trace>
  <inkml:trace contextRef="#ctx0" brushRef="#br0" timeOffset="204205.87">30674 10548 0,'0'-18'15,"0"36"-15,0-53 0,-18 17 16,1 1-1,-1-1 1,-17 18 0,-18 0-1,18 18 1,-1-1 0,19 1-16,-1-1 15,-35 54 1,36 17-1,17-35 1,17 35 0,18-52-1,36-72 17,-18 1-17,17-71 1,-34-17-1,-19 35 1,1 70-16,-18 0 16,0 36-1,0 52 1,18 19 0,35 16-1,-36-52 1,1-35-16,17 17 15,0-35 1</inkml:trace>
  <inkml:trace contextRef="#ctx0" brushRef="#br0" timeOffset="204572.39">30833 10407 0,'0'0'16,"0"-18"-16,0 1 15,0-1-15,17 0 16,1 18-1,0 18 1,35 17 0,0 1 15,-18-19-31,53 19 16,35 34-1,-17-35 1,-53-17-1,-35-18 1</inkml:trace>
  <inkml:trace contextRef="#ctx0" brushRef="#br0" timeOffset="205075.72">31186 10248 0,'17'-17'15,"-34"34"-15,34-52 0,-34 0 32,-1-1-17,0 36 1,1-17-1,-1 17 1,0 35 0,18 18-1,0 0 1,0 53 0,0 0-1,0 17 1,-17-52-1,-19 34 1,36-16 0,0-54 15,18-53 0,-18 1-31,18-1 16,-18-35-1,-18 18 1</inkml:trace>
  <inkml:trace contextRef="#ctx0" brushRef="#br0" timeOffset="-213945.49">25030 13511 0,'-18'0'0,"18"-17"0,-18-1 15,1-17 1,-1 17 0,0 1-16,18-1 15,-17 0 1,34 18 15,-17-17-15,36 17-1,-1 0 1,35 17 0,-17 54-1,-17-18 1,17 53-1,-18-1 1,-17-34 0,-1 0-1,-17-54 1,-35-52 15,0-36-15,17-17-1,0 53 1,1-71 0,17-35-1,17 35 1,36 53 0,-17 18-1,34 53 1,18 34-1,-17 54 1,-36-18 0,0 18-1,-35-53 1,0-35 0,-35-36-1,0-17 1,-18-53 15,18-18-15,35 0-1,17 18 1,1 53 0,35-1-1,0 36 1,17 18-1,1 17 1,-1 36 0,-17 17-1,-35 0 17,-18-35-32,0-35 0,-18 17 15,18-17 1</inkml:trace>
  <inkml:trace contextRef="#ctx0" brushRef="#br0" timeOffset="-213511.03">26017 13106 0,'0'-18'15,"0"36"-15,0-54 0,-17 1 16,17 18-16,-18-19 16,0 19-1,1 34 17,-1 19-32,18 69 15,18 19 16,17-1-15,0-70 0,54 0-1,-19-53 1,1-35 0,-54-18-1,-17 18-15,-35-71 16,-18 53-1,-35-35 1,0 88 0,35 17-1</inkml:trace>
  <inkml:trace contextRef="#ctx0" brushRef="#br0" timeOffset="-213061.29">26335 13035 0,'0'-17'16,"0"34"-16,0-52 0,-18 17 0,18 1 31,18 34-16,-1 1 1,1 17 0,35 36-1,18 17 1,-36-35 0,-17-18-16,34 0 31,-34-70 0,-53-71-15,0 18-1,17 53-15,0-53 16,1 70-16,17-35 16,0 71 15,0-1-31,0 1 0</inkml:trace>
  <inkml:trace contextRef="#ctx0" brushRef="#br0" timeOffset="-212625.2">27340 12682 0,'0'-17'0,"0"34"0,0-70 16,0 36 0,18 17 15,-18 17-31,0 1 16,18 17-16,-1 71 31,1 18-16,-1-18 1,-17-71-16,18 18 16,17 0-1,-17-53 1</inkml:trace>
  <inkml:trace contextRef="#ctx0" brushRef="#br0" timeOffset="-212410.9">27164 12965 0,'-18'0'0,"36"0"0,-18 0 15,18-18 1,17 0 0,-18 1-1,1 17 1</inkml:trace>
  <inkml:trace contextRef="#ctx0" brushRef="#br0" timeOffset="-212191.51">27693 12841 0,'0'0'15,"18"-35"-15,-18 17 16,-18 18 0,0 0-1,18 18 1</inkml:trace>
  <inkml:trace contextRef="#ctx0" brushRef="#br0" timeOffset="-211675.55">28081 12771 0,'0'-18'0,"0"36"0,-18-71 16,1 53-16,17-36 16,-18 36-1,1 18 1,17 0 0,17 17 15,18 0-16,1-17 1,17-36 0,-36 1-1,1-54 1,-53-17 0,-1 53-1,19 17-15,-36 18 16,0 35-1,0 36 1,18-1 0,35-17-1,17 18 1,19-1 15,52-17-15,0-53-1,0-17-15</inkml:trace>
  <inkml:trace contextRef="#ctx0" brushRef="#br0" timeOffset="-211257.11">28469 12665 0,'0'0'0,"0"-36"0,0 1 16,0-35-1,-53 17 1,18 17-1,0 36 1,17 36 0,18 34-1,-18 36 17,18-18-17,18-35 1,35-18-1,0-35 1,0-52 0,-18-37-1,-17 19 1,-1-1 0,-17 71-1,18 71 1,0-1-1,-18-34-15,35 17 16,-35-36 0,35 18-16,0-35 15</inkml:trace>
  <inkml:trace contextRef="#ctx0" brushRef="#br0" timeOffset="-211008.64">28822 12347 0,'-18'0'0,"36"0"0,-71-17 15,35 17 1,36 17 0,35 18-1,17 1 1,54 34-1,-18 1 1,-53-18 0,-36-36-1</inkml:trace>
  <inkml:trace contextRef="#ctx0" brushRef="#br0" timeOffset="-210774.91">29034 12365 0,'0'-18'0,"0"36"0,0-53 16,0-18-1,0 35 1,0 36 0,0 35-1,-18 70 1,18 18-1,0-53 1,18-35 0</inkml:trace>
  <inkml:trace contextRef="#ctx0" brushRef="#br0" timeOffset="-210291.54">29510 12541 0,'35'-17'16,"-35"-1"-1,18 18 1,-1 18 0,-17 17-1,-17 18 1,-1-36-16,-17 36 15,0-17 1</inkml:trace>
  <inkml:trace contextRef="#ctx0" brushRef="#br0" timeOffset="-209774.41">30198 11853 0,'0'-17'0,"0"34"0,17-52 16,-17 17-16,18-17 31,-18 53-15,0-1 0,0 19-1,-35 70 1,17-18-1,-17 70 1,17-52 0,18-53-1,35-53 1,1-35 0,-1 0-16,36-18 15,34-53 1,-16 35-1,-72 36 1</inkml:trace>
  <inkml:trace contextRef="#ctx0" brushRef="#br0" timeOffset="-209456.13">30251 11889 0,'0'-18'0,"0"36"0,0-54 0,-18 1 15,18 17 1,0 1-16,0-1 16,18 18-1,17 53 1,-17 0-1,17 70 1,0 36 15,18 0-15,-35-89 0,35 19-1,-36-72-15,19 1 16</inkml:trace>
  <inkml:trace contextRef="#ctx0" brushRef="#br0" timeOffset="-208971.12">30921 11589 0,'0'-18'0,"0"36"0,-18-36 16,18 0-1,0 1 1,0-1-16,-17 1 16,-19-1-1,1 53 1,0 53 0,17 18-1,18 53 1,36-18-1,34-17 1,-17-54 15,35-35-15,18-35 0,-88-17-16</inkml:trace>
  <inkml:trace contextRef="#ctx0" brushRef="#br0" timeOffset="-208572.37">31186 11553 0,'0'-17'0,"0"34"0,-18-34 0,0-18 31,1 17-31,-1 0 16,0 18-1,1 0 1,17 36-1,17 52 1,1 53 0,0-35-1,-1 35 1,1-18 0,-18-105-1,18-18 1</inkml:trace>
  <inkml:trace contextRef="#ctx0" brushRef="#br0" timeOffset="-208373.02">30992 11889 0,'0'0'16,"-18"0"-1,18-36 1,18 19-1,-1 17 1,1 0 0,-18 17-1</inkml:trace>
  <inkml:trace contextRef="#ctx0" brushRef="#br0" timeOffset="-208166.34">31274 11800 0,'17'-17'16,"-34"34"-16,52-52 15,-17 18 1,-36 17-1,0 0 1</inkml:trace>
  <inkml:trace contextRef="#ctx0" brushRef="#br0" timeOffset="-207337.62">31609 11624 0,'0'-18'0,"-18"1"32,1 34-17,17 1 1,-18 0-1,18 17 1,18 0 0,-1-17-1,19-18 1,-1-35 0,0-1-1,-17-17 1,-18 36-16,-18-19 15,-17-16 1,0 69 15,-36 36-15,18 35 0,35-17-1,18 17 1,71-35-1,52-35 1,1-54 0,-36-17-1,0-52 1,-52-54 0,-36 0-1,-36 89 1,-34 52 15,-1 53-15,1 36-1,52 17 1,36-53 0,52 36-1,18-18 1,1 0-1,-36-18 1,-18 0 0,-53 0-1,-35-17 1,18-18 0,0 0-16</inkml:trace>
  <inkml:trace contextRef="#ctx0" brushRef="#br0" timeOffset="-206804.45">32103 11483 0,'17'-18'0,"-34"36"0,34-53 15,1 17-15,-18 36 31,0-1-31,0 19 16,18 69 0,-1-34-1,1-36-15,17 53 16,1-52 0,-19 17-1,1-71 1,-18-17 15,0 17-31,-18-52 16,-17-54-1,-36-17 1,1 53 0,17 35-1,35 53-15,1-35 16,17 17-1,70 0 1,1 1 0,-1 52-1,-52 18 1,-18 70 0,-53 1-1,35-54 1,1-52-1,-19 17-15</inkml:trace>
  <inkml:trace contextRef="#ctx0" brushRef="#br0" timeOffset="-206503.22">32138 11042 0,'0'-18'0,"0"36"0,35-89 16,-17 54 0,0 17-16,17 0 15,-17 17 1,17 54-16,35 88 31,-52 35-15,-36 0-1,-35-88-15</inkml:trace>
  <inkml:trace contextRef="#ctx0" brushRef="#br0" timeOffset="-204801.56">16581 5027 0,'0'0'15,"-18"0"-15,0-18 16,1 18 0,17-17 46,0 34-31,17-17-31,-17 18 16,18 35 0,0-35-1,-18-1-15,17 1 16,1-18-1,-18-18 1,35-35 0,-17 0-1,35-35 17,17-18-17,-34 71 1,-19 53-1,-17 17-15</inkml:trace>
  <inkml:trace contextRef="#ctx0" brushRef="#br0" timeOffset="-201877.68">26053 14376 0,'0'0'0,"0"-18"0,0 0 31,-18 1-31,-17-1 31,17 18-15,0 0-1,1 0-15,-18 0 32,17 0-17,-17 18 1,17-18-16,-53 53 15,19-18 1,16 18 0,19 35-1,34 0 1,19-35 0,34 35 15,36-35-16,35-17 1,-70-36 0,-19 0-16,1-18 15,0 0-15</inkml:trace>
  <inkml:trace contextRef="#ctx0" brushRef="#br0" timeOffset="-200659.68">26494 14446 0,'0'-17'0,"0"34"0,-18-70 0,0 36 15,1-36 1,-19 0-1,19 35 1,-19 1 0,19 34-1,-36 36 1,35 18 0,1-36-16,17 36 15,-18 17 1,53-18-1,1-34 1,-1-36 0,18-18-1,-18-70 1,-17 0 15,-18-18-15,-18 53-1,18 35-15,-18 1 16,18 52 0,36 35-1,-1 1 1,0-36-16,1 18 16,-1-35-16,0-1 15,36 1 1,-54-18-16,36-18 15,-18-35 1,-17-35 0,-53-18-1,-36-35 1,18 71 0,-17-1 15,35 18-16,17 53 1,18-17 0,18 34-1,-18 1 1,35 52 0,0 36-1,0-35 1,1-18-16,-1 17 15,53 36 1,0-53 0,-17-53-1,-53 0 1,17-35 0,-35-18 15,-18-35-16,-35-36 1,0 36 0,-17-88-1,-1 35 1,18 35 0,36 106-1,17 17 1,17 72-1,36 34 1,18 0 0,-36-34-1,53-1 1,0-18 15,1 1-15,-19-53-1,-52-18 1,-1 0-16</inkml:trace>
  <inkml:trace contextRef="#ctx0" brushRef="#br0" timeOffset="-199939.08">27640 13794 0,'-18'-18'0,"36"36"0,-53-54 16,17 19-1,1-1-15,17 0 16,0 1 0,17 17 15,-17 17-31,18 19 15,-18-19-15,35 36 16,18 71 0,0-1-1,0 1 17,-18-71-17,0-18 1,-35-53-1,-35-17 1,18 0 0,-1 17-16,-17-35 15,-1 0 1,36 18 0,36 0-1,17 17 1,-18 0-16,53 1 15,18 17 1,-18 53 0,-53 0-1,-35-18 1,0 35-16,-53 1 31,-52-18-15,-1-35-1</inkml:trace>
  <inkml:trace contextRef="#ctx0" brushRef="#br0" timeOffset="-198990.48">28328 13899 0,'0'-17'0,"0"34"0,0-52 0,0 0 16,0 17-16,-18-17 15,1 0-15,-36-18 16,0 53 15,35 35-15,1 18-1,17 53 1,0 0 0,17-53-1,1-36-15,0 18 16,52-35 0,1-52-1,-54-19 1,-34-17-1,-1 35 1,-17 18 0,35 52-1,35 36 17,36 18-17,-36-18 1,53-18-1,0 0 1,18-52 0,-53-19-1,-35-34 1,-54-54 0,-69 1-1,16 52 1,-16 18-1,52 36 1,70 17 15,89-18-15,-18 0 0,-35 18-16,35 0 15,36 53 1,-71 53-1,-53 18 1,-18-36 0,0 0-1,18-35 1,18-18 0,35-52-1,18-1 1,-1-35-1,1 18 1,-71 17 15,-36 18-31,19 0 16</inkml:trace>
  <inkml:trace contextRef="#ctx0" brushRef="#br0" timeOffset="-192099.73">26758 15434 0,'-17'-18'15,"34"36"-15,-52-36 0,17 18 16,-35-17-16,18 17 16,0 0-16,0 0 15,-18 17 1,17 1 15,19 17-15,17 18-1,0 35 1,35-17 0,36-18-1,-19-53 1,-34 0-16,35-18 16,-18-17-16,1-18 15,16-70 1,-16-1-1,-36 54 1,0 17 0,0 70-1,17 54 1,19-1 15,-19-34-31,36 17 16,35 0-1,1-36 1,-1-34 0,-53-19-1,0-52 1,-35-35 0,-35-19-1,0 54 1,17 71-16,-17-36 15,17 35 1,18 36 15,0-1-31,36 19 16,-36-1 0,35 18-1,35 53 1,1-18-1,-18 0 1,-18-70 0,0-18-1,-35-18 1,-35-35 0,-18 35-1,18 1-15,-18-18 16,-18 35-1,19 35 1,52 0 0,35 36-1,18-36 17,35-17-17,18-36 1,-36-17-1,-34 17-15,34-53 16,-17-52 0,-35-18-1,-54-18 1,1 89 0,35 52-16,-18 0 15,18 36 1,18 70-1,35 18 17,0-35-32,0 17 15,0-18 1,-18-52 15,-17-18-15,-18-18-16,17 1 15,-34-36 1,-36 0 0,0 35-1,-35 1 1,-1 69 0,54 37-1,53-1 1,17-35-1,0-36 1,36-17 0,17-53-1,-17 1 17,-36-1-32</inkml:trace>
  <inkml:trace contextRef="#ctx0" brushRef="#br0" timeOffset="-191515.53">29051 14746 0,'0'-18'0,"0"36"0,-17-53 15,17 0 1,-18 17-1,0 0-15,1 1 16,-54 34 0,-17 19-1,-18 34 1,53 1 0,53-18-1,71-18 1,35 0-1,35-35 1,-35 0 0,17 0 15,-52-18-15,-71 36-1,-36 35 1,-17-18-1,-35 54 1,0-37 0,35-34-1</inkml:trace>
  <inkml:trace contextRef="#ctx0" brushRef="#br0" timeOffset="-191198.78">28875 14640 0,'0'0'0,"-18"-17"0,18-1 31,0 36 16,18-18-47,-18 17 15,53 71 1,0-17 0,-36-18-16,36 35 15,-35-53-15,35 54 16,-18 16 0,0-34-1,-17-53 1</inkml:trace>
  <inkml:trace contextRef="#ctx0" brushRef="#br0" timeOffset="-190546.52">29386 14552 0,'0'-18'0,"0"36"0,0-88 16,-17 52-16,17-17 15,-53-18 1,18 53-1,17 35 1,0 36 0,36-19 15,35 19-15,70-18-1,1 0 1,17-18-1,-71 0 1,-17 1 0,-70 17-1,-71-18 1,17-35 0,36 0-16,-18 0 15,-18-53 1,36-35-1,53-36 17,-1 36-32,1-18 31,-53 53-15,-36 53-1,0 18 1,-17 105-1,71-52 1</inkml:trace>
  <inkml:trace contextRef="#ctx0" brushRef="#br0" timeOffset="-190264.4">30392 14834 0,'0'-17'0,"0"34"0,0-52 16,17 17 0,1 18-1,0 0 1,-18 53-1,-18 18 1,-17-18 0,-18-36-16</inkml:trace>
  <inkml:trace contextRef="#ctx0" brushRef="#br0" timeOffset="-189911.22">30639 14093 0,'0'-35'16,"0"-35"-1,0 175-15,-18-246 16,18 124 0,18 34-1,-1 36 1,1 18 0,0-18-16,-1 35 15,36 53 16,-35-106-31,0 36 16,-18-53-16</inkml:trace>
  <inkml:trace contextRef="#ctx0" brushRef="#br0" timeOffset="-189702.31">30603 14270 0,'-17'0'15,"-1"18"1,36-36 78</inkml:trace>
  <inkml:trace contextRef="#ctx0" brushRef="#br0" timeOffset="-189480.05">31027 14146 0,'0'-17'31,"0"-1"-15,0 0 0,0 1-1,-18-1 1</inkml:trace>
  <inkml:trace contextRef="#ctx0" brushRef="#br0" timeOffset="-188711.22">31380 14023 0,'-18'0'0,"-35"-18"31,18 18-15,35 18-1,0 0 1,0-1-16,0 1 16,17-1-1,19-17 1,-1-17 0,-17-36-1,-18 18 1,-18-54-1,-35 54 17,18 53-17,-1-1-15,-16 36 16,-1 71 0,70-18-1,36-36 1,35-52-1,1-18 1,34-88 0,1-36-1,-54-52 1,-52 35 0,-18-36-1,-71 124 1,-17 124-1,53-1 17,17-17-32,0 36 15,71 16 1,36-34 0,16-18-1,-34-18 1,-18-17-1,-36 17 1,-34 18 0,-18-18-1,-1-17 1,-34-18 0,52-18-1</inkml:trace>
  <inkml:trace contextRef="#ctx0" brushRef="#br0" timeOffset="-188241.49">31997 13741 0,'0'-18'16,"0"36"-16,18-36 16,-18 36-16,0-1 15,0 19 1,35 34-1,35 36 1,-34-35 0,17-1-1,-36-35 1,1-52 15,-36-54-31,-17-17 16,-53-71-1,-53-17 17,17 52-17,71 71 1,36 1 0,70 52-1,52 0 1,19 52-1,-71 19 1,-18 70 0,-88 18-1,-88-36 1</inkml:trace>
  <inkml:trace contextRef="#ctx0" brushRef="#br0" timeOffset="-183740.7">27199 16422 0,'0'-18'0,"0"1"16,0-1-1,18 18-15,-18-18 16,0 1-1,-35-1 1,17 18 0,-17 0-16,-1 0 15,-52 18 17,35 35-17,0 17 1,36-17-1,-1-18-15,18 18 16,53 0 0,0-18-1,0-35 1,53-35 0,-18-53-1,-18-18 1,-70 0-1,0 53 1,-17 18 0,-1 70 15,53 89-15,1-36-1,-1-53-15,18 53 16,35-35-1,0-70 1,-17-54 0,-36 1-1,-17 34-15,-36-122 16,-17 34 0,-36-52-1,18 105 1,18 1-1,53 123 17,17 17-17,18 54 1,0-19 0,17 54-1,-17-53 1,-17-53-1,-19-53 1,-34-18 0,-19-35-1,-34 0 1,-19-17 0,19 70-1,35 35 1,17 36-1,36-18 1,35 0 0,-18-36-1,35 1 17,19-36-17,16-70 1,-16-35-1,-89-19 1,-18 19 0,0 70-16,-17-35 15,0 17 1,17 54 0,18 52 15,18 0-16,35 53 1,-36-52 0,19 34-16,34 54 31,-17-18-15,0-71-1,-35-53 16,-54-17-31,19 0 16,-54-36 0,1 18-1,17 35 1,17 71 0,19 36-1,34-19 1,1-35-1,53 1 1,-1-36 15,18-36-15,-17-16-16</inkml:trace>
  <inkml:trace contextRef="#ctx0" brushRef="#br0" timeOffset="-183222.54">29122 15787 0,'0'-18'15,"0"36"-15,0-71 0,-18 18 16,-17 17 0,-18 18-1,-18 18 1,1 17-1,35 0 1,17 36 0,18-18-1,53-18 1,53-35 0,-18 0-1,35 0 1,-52 18-1,-36 34 17,-52 19-17,-19-36 1,-17 18 0,36-53-16</inkml:trace>
  <inkml:trace contextRef="#ctx0" brushRef="#br0" timeOffset="-182973.02">29034 15716 0,'0'0'0,"0"-53"15,-18 36-15,0-1 16,1 0 0,-1 36-1,53 53 1,1 52-1,-1-17 1,53 35 15,-17-18-15,-36-70 0,-17-53-16</inkml:trace>
  <inkml:trace contextRef="#ctx0" brushRef="#br0" timeOffset="-182388.59">29598 15610 0,'0'-35'16,"0"70"-16,-18-105 0,1-18 15,-1 70 1,1-17-16,-36-1 31,-18 19-15,36 34 0,-1 36-1,36 18 1,53-18-1,71 0 1,-18-53 0,70 35-1,-35 18 1,-88 53 0,-53-36-1,-53 19 1,-35-37-1,-18-52 1,36-88 15,52 0-15,18-53 0,0 18-1,-35 52 1,-1 71-1,19 0-15,-36 18 16,-18 35 0,36-1-1</inkml:trace>
  <inkml:trace contextRef="#ctx0" brushRef="#br0" timeOffset="-182105.31">30586 15752 0,'-18'-18'0,"36"36"0,-53-89 15,35 36 1,0 17-1,0 36 1,0 70 0,0 0-1,-18-53-15,18 54 16,-18-37 0</inkml:trace>
  <inkml:trace contextRef="#ctx0" brushRef="#br0" timeOffset="-181768.6">30886 15064 0,'-18'-18'0,"36"36"0,-36-54 16,18 19 0,0-1-1,18 18 17,-18 18-32,17 35 15,-17-18-15,18 53 16,17 36-1,-17-19 17,0-52-17</inkml:trace>
  <inkml:trace contextRef="#ctx0" brushRef="#br0" timeOffset="-181570.16">30745 15363 0,'0'-17'16,"0"-1"-16,0 1 15,17-19 1,1 19 0,0-1-16,-1 18 15,36-18 1</inkml:trace>
  <inkml:trace contextRef="#ctx0" brushRef="#br0" timeOffset="-181354.29">31380 15134 0,'0'-17'0,"0"34"0,0-52 16,-36 17 0,19 18-1,-1 0 1</inkml:trace>
  <inkml:trace contextRef="#ctx0" brushRef="#br0" timeOffset="-180603.61">31768 14975 0,'-18'0'0,"36"0"0,-54-17 15,19-1-15,-19 0 16,19 1-1,17 34 1,17 1 0,1 0-1,53-1 1,-1-17 0,-17-35-1,-18-18 16,-35 0-15,-17 36-16,-19-19 16,-34 19-1,-18 70 1,35 17 0,18 18-1,35 1 1,52-19-1,1-35 1,53-35 0,18-52-1,-36-54 1,-53-35 0,-35 17 15,0 71-31,-35-53 15,35 53-15,-35 18 16,-36 53 0,36 52-1,17-17 1,36 35 0,70-17-1,35-18 1,-34-18-1,-19 36 1,-70-18 0,-35 0-1,-36-18 1,54-17 0</inkml:trace>
  <inkml:trace contextRef="#ctx0" brushRef="#br0" timeOffset="-180119.59">32438 14623 0,'0'0'0,"35"-36"16,-17 19-16,-18 34 31,0 19-15,0-19-16,0 54 15,0-18-15,0 35 16,35 18 0,-17-53-1,-1-36-15,19-17 16,-19-17 0,-34-36 15,-36-71-16,-35-52 1,17 52 0,-17 1-1,53 52 1,52 36 0,36 35-1,18 0 1,-1 71-1,-52 52 1,-36-17 0,-17-53-16,-53 70 15,35-70-15</inkml:trace>
  <inkml:trace contextRef="#ctx0" brushRef="#br0" timeOffset="-179052">28646 17321 0,'0'0'0,"17"0"16,1 18 15,-18 0-15,0-1 0,0 1-1,-18-18 16,-17 0-15,0 0 0,-1 0-16,-34 0 15,35 0-15,-36-35 16,-35-36 0,36-17 15,52 17-16,18 36-15,18-35 16,35-1 0,70 36-1,36 52 1,-71 54 0,-35 70-1,-71 35 1,-35-35-1,36-70 1,17-36 0,17-35-1,54-17 1,17-19 15,-17 19-31,34-54 31,-69 54-31</inkml:trace>
  <inkml:trace contextRef="#ctx0" brushRef="#br0" timeOffset="-178251.04">29016 17074 0,'-18'-17'0,"36"34"0,-53-34 15,35-1-15,-18 18 16,18-17 0,18 52 15,-18-18-15,17 19-16,36 17 31,0-18-16,18-53 1,-36-35 0,-17 18-16,-18-18 15,-36-35 1,-17 70 0,-35 54-1,53 17 1,-18 35-1,53-18 1,35-17 0,1-18-1,-1-17-15,18 17 16,70-35 15,18-70-15,18-54-1,-71-34 1,-88 52 0,-70-88-1,-36 35 1,18 71 0,52 88-1,36 17 1,53 36-1,18 36 1,-18-19 0,17 36-1,1 17 1,0-17 15,17-35-15,-35-18-1,-18-53 1,-17-18 0,-36 0-1,-17 1 1</inkml:trace>
  <inkml:trace contextRef="#ctx0" brushRef="#br0" timeOffset="-177867.37">29422 17039 0,'-18'-17'0,"36"34"0,-36-52 15,0-18 1,1 35-16,17-17 16,-18 17-1,0 18 1,54 0 15,34-35-15,-34 18-16,52-19 15,71-34 1,-36 17 0,-52 35-1,-71 36 16,-18-18-31,0 17 16,1 1 0,-19 0-1,-17-1 1</inkml:trace>
  <inkml:trace contextRef="#ctx0" brushRef="#br0" timeOffset="-170728.56">16087 5821 0,'0'0'0,"0"-18"16,17-17 0,1 35 15,-18 18 0,18-1-15,-18 1-1,0-1 1,17 1-16,-17 35 16,35 35-1,-17 36 1,0 17-1,-1-53 1,1-17 0,-18-54-1,-18-17 17</inkml:trace>
  <inkml:trace contextRef="#ctx0" brushRef="#br0" timeOffset="-170261.04">16245 6103 0,'0'0'16,"0"-18"15,0 1-31,18 17 16,17-18-1,18 0 16,0 18-15,-18 0-16,1 0 16,-1 18-16,0 17 15,1 71 1,-36 18 0,-18-54-1,0-34-15,-35 16 16,-17-34-1,-18-18 1,35-35 0,35 17-1</inkml:trace>
  <inkml:trace contextRef="#ctx0" brushRef="#br0" timeOffset="-169277.15">17057 6068 0,'0'-18'15,"0"36"-15,-18-54 0,18 1 16,-17 18-16,-1-1 16,-17 0-1,-1 18 1,19 0 0,-1 0-1,-35 18 16,18 52-15,17 36 0,1 18-1,17-36 1,35-35 0,0-35-1,0-54 1,1-52-1,-19 0 1,1-36 0,0 36-1,-18 53 1,0 53 0,17 52-1,19 36 16,-1 0-15,18-36 0,0-34-1,-18-36-15,0 0 16,18-36 0,-35-17-1,-18 18-15,0-53 16,-53-53-1,-18 53 1,18 52 0,36 19-1,34 17 1,54-18 0,17 0 15,0 36-16,-35 17 1,-35 89 0,-53-54-1,-18 54 1,17-54 0,36-34-1,18-19 1,53-17-1,-1 0 1,-17-17 0</inkml:trace>
  <inkml:trace contextRef="#ctx0" brushRef="#br0" timeOffset="-168972.49">17992 5874 0,'0'0'0,"-18"0"15,0 0 1,18-18-1,0 0 17,18 18-17,0 18 17,-18 0-17</inkml:trace>
  <inkml:trace contextRef="#ctx0" brushRef="#br0" timeOffset="-168759.6">18045 6227 0,'17'0'16,"-34"0"-16,52 0 15,-35-18-15,0 0 16,18 18-16,-18-17 15,0-1 1,-18 18 0,0 18-1</inkml:trace>
  <inkml:trace contextRef="#ctx0" brushRef="#br0" timeOffset="-164942.08">14111 5750 0,'0'-17'16,"0"-1"0,0 0 46,0 1-15,0 34 31,0 1-62,0 0-1,0-1-15,0 36 16,18 0 0,-18-35-16,17 35 15,-17-18 1,0 35-16,18 19 31,-18-1-15,18-35-1,-1-36 17,-17-34-1,18 17-15,0 0-1,35-18 1,-18 18-1,-18 0-15,72-17 16,-36-1 0,70 0-1,18-17 17,18 0-17,-36 35 1,-70 0-16,71-18 15,34 18 1,-52-18 0,-17 1-1,-54-1 1,0 0 0,-17 18 30,-1 0-30,1 18 0,0-18-1,-1 0 1,-34 0 15,-1-18-31</inkml:trace>
  <inkml:trace contextRef="#ctx0" brushRef="#br0" timeOffset="-163990.72">15998 5292 0,'0'0'15,"0"-18"1,-17 18-1,-1 0 17,1 0-1,17 18-31,0-1 31,0 1-31,0 35 16,0 35-1,17 18 1,1-18 0,-1-35-1,1 18 1,0-19 0,-36-34-1,0-18 1,1 18-16,-18-18 15,-71 17 1,18 1 0,-1 17 15,36-17-31</inkml:trace>
  <inkml:trace contextRef="#ctx0" brushRef="#br0" timeOffset="-162889.12">14570 5803 0,'-18'18'16,"0"-18"0,18 17-16,-17-17 15,-1 0-15,1 0 16,-1 0 0,0 0-1,1 0-15,-19-17 16,19-1-16,-1 1 15,-17-36 1,35 0 0,17 35-1,19 0 1,17 18 0,0 0-1,-18 18 1,0 35-1,-35 0 1,-53 35 15,36-35-31,-1-35 16,-17 17 0,35-17-16,-18-1 15,53-17 16,-17-17-31,35-1 16,-36 18-16,54-18 16,-36 1-16</inkml:trace>
  <inkml:trace contextRef="#ctx0" brushRef="#br0" timeOffset="-162405.72">14728 5821 0,'0'-18'0,"0"36"15,0-53-15,0 17 16,18 18-16,-18-18 0,0 36 47,0 0-32,0-1 1,35 1 0,1-18-1,-19 0-15,54-18 16,-36-17 0,-35 17-16,18-17 15,-36-18 16,0 35-31,-34 1 0,-1 17 16,-18 35 15,36 36-15,17-1 0,36-35-1,-1-17-15,19 17 16,34 1-1,1-36 1,-18-18 0</inkml:trace>
  <inkml:trace contextRef="#ctx0" brushRef="#br0" timeOffset="-162171.98">15028 5556 0,'0'0'0,"0"-17"0,0-1 15,-17 18 1,17 18 0,0 17 15,17-17-31,1 34 16,0 54-1,-1-18 1,19-17-1,-36-53-15</inkml:trace>
  <inkml:trace contextRef="#ctx0" brushRef="#br0" timeOffset="-161989.39">15011 5786 0,'0'-18'0,"0"36"0,-18-36 0,18 0 16,0 1-1,35-1 17,1 0-17,17 18 1,-36-17-16</inkml:trace>
  <inkml:trace contextRef="#ctx0" brushRef="#br0" timeOffset="-160737.9">15363 5627 0,'-17'-18'0,"34"36"0,-52-53 16,18 17 0,17 0-16,-18 1 15,0 17 1,-17 17-1,17 1 1,1 35 15,-1 0-15,18 0 0,18-18-1,-1-17 1,19-18-1,-1-36 1,-17-17 0,-18 18-1,0 17-15,0 1 16,0-1 0,0 53-1,0 1 1,0-1-1,17 0 17,18-17-17,18-18 1,0 0 0,-35-18-1,-18-52 1,-18-18-1,-17 17 1,17 36 0,18 17-1,18 18 17,0 0-17,-18 18-15,35-1 16,-35 1-1,18 0-15,-18 52 32,17 1-17,-17-36 1,0 0 0,18-17-1,17-18 1,0-35-1,1-1 1,-36-34 0,0-36-1,-36 35 17,36 54-32,-17-1 0,-1 18 0,1-17 15,17 34 32,17-17-31,1 0-1,17 35 1,18 1 0,-35 17-1,-1-36 1,-17 1-16,-17 17 15,-1 0 1,18 1 0,0-19-1,18-17 1,-1 0 0,36 0-1,-35-35 1,-1 0 15,-17 17-15,0 1-1,-35 17 1,18 17-16</inkml:trace>
  <inkml:trace contextRef="#ctx0" brushRef="#br0" timeOffset="-159753.18">13529 6756 0,'0'17'15,"-18"-17"1,-17 0 0,17 0-1,1 0-15,34 0 47,-17-17-47,53-19 16,0 1-1,-17 18-15,34-36 16,54-18 0,-1-17-1,-35 35 16,-52 18-15,-36 17 0,-36 18-1,1 18-15</inkml:trace>
  <inkml:trace contextRef="#ctx0" brushRef="#br0" timeOffset="-159286.15">13741 6350 0,'-18'-18'0,"36"36"0,-36-53 15,0 35 1,18-18-16,-17 0 31,-1 18-15,18 18-1,18-18 17,-1 0-32,19 18 15,17-1 1,35 1-1,-35 0 1,-18 17 0,-17 0-1,-36 0 1,0 1 0,1 17-1,-19 0 16,-16 0-15,34-36-16</inkml:trace>
  <inkml:trace contextRef="#ctx0" brushRef="#br0" timeOffset="-157751.37">15399 5415 0,'17'0'31,"1"0"-15,-18-17-16,18 17 16,-18-18-1,0 0 1,0 1 15,0 34 16,0 1-31,0 0-1,0 17 1,35 18 0,-35-18-16,18 0 15,17 18 1,0 35-1,0-17 1,-17-18 0,-18-36-1,18 1 17,-36-18 14,18-18-30,-35-17 0,35 18-16,-18-19 15,-17-34 1,17 52 0,18 0-16,-17 1 31,-1 17-16,18 17 1,-18-17-16,1 18 16,-19 35-1,19-18 1,17 1 15,17-1-15,1-18-1,0-17-15,-1 0 16,72 0 0,-1-17-1,-71 17-15</inkml:trace>
  <inkml:trace contextRef="#ctx0" brushRef="#br0" timeOffset="-157032.97">15646 5521 0,'0'0'0,"0"-18"16,0 1-1,0-1-15,0 0 16,0 1 0,0-18-1,0 17 1,0 0-16,17 1 15,-17-1 1,18 36 15,-18-1-15,18 36-16,-18-35 16,17 35-1,19 35 1,16 0-1,-16-53 1,-1 18 0,-17-17-1,-1-19 1,-34-34 0,-1-1-1,-35-53 1,-17 36-1,52 17-15,-35 1 32,0 17-32,35 17 15,1 1 1,-1 0-16,36 17 31,17-17-15,18-1-1,0-17 1,-35 0-16</inkml:trace>
  <inkml:trace contextRef="#ctx0" brushRef="#br0" timeOffset="-155215.46">12171 7444 0,'-18'0'16,"36"0"-16,-36-18 0,1 0 15,-1 18-15,0 0 31,18 18 1,0 0-1,18-18-31,-18 17 16,35-17-1,18 0 1,35-17-1,-35-19 1,-35-17 0,-36 18-1,-17-18 1,-36 36 0,1 34-1,17 18 1,35 1-16,-35 34 15,36-17 1,17 18 15,53-18-15,-18-18 0,53-17-1,36-18 1,-19-53-1,-52 0 1,36-106 0,-72 71-1,-17-53 1,-17 70 0,-19 18-1,1 53 1,-18 36-1,35-1 1,1 0 15,17-17-31,17 17 16,36 18 0,53-18-1,0 0 1,-53-17-1,-18 0-15,18 17 16,-53-17 0,-53 17-1,0-17 1,36-18-16,-36 17 16,0-34-1</inkml:trace>
  <inkml:trace contextRef="#ctx0" brushRef="#br0" timeOffset="-154613.78">12876 7161 0,'0'-17'16,"0"34"-16,0-52 0,18 17 15,0-17 1,-1 53 15,-17-1-31,18 19 16,0 70 0,17-1-1,0-34 1,-17-53-1,-1-1 1,1-17 0,-18-17-1,-18-19 1,1-17 0,-1 36-16,-35-54 15,-17-52 1,-1 35-1,36-1 1,35 54 0,35-18-1,36 36 1,17-1 0,-35 36-1,-36-18-15,19 35 16,-19 53-1,-70 0 17,-35 0-17,35-52 1,18-19-16</inkml:trace>
  <inkml:trace contextRef="#ctx0" brushRef="#br0" timeOffset="-153217.53">11589 7814 0,'-18'0'47,"36"0"94</inkml:trace>
  <inkml:trace contextRef="#ctx0" brushRef="#br0" timeOffset="-152994.08">11748 7920 0,'17'-18'0,"-34"36"0,52-36 16,-35 1-16,0-1 31,-18 18 16</inkml:trace>
  <inkml:trace contextRef="#ctx0" brushRef="#br0" timeOffset="-135177.84">17057 4516 0,'0'-18'31,"17"18"-31,19 0 15,-19 0 1,1 0 0,0-18-1,17 18 1,35 0 0,54-17 15,-54-1-31,-34 18 15,-19 0-15</inkml:trace>
  <inkml:trace contextRef="#ctx0" brushRef="#br0" timeOffset="-134994.62">17286 4692 0,'18'0'0,"17"-18"15,53-17 1,-35 17 0,53-17-1,-71 17 1</inkml:trace>
  <inkml:trace contextRef="#ctx0" brushRef="#br0" timeOffset="-134476.45">18098 4392 0,'0'0'15,"0"-35"1,-18 35-16,0-18 15,1 1-15,-1-1 16,-17 18 0,-1 18-1,1 34 1,17-16 0,-17 34-1,18 1 16,34-18-15,1-36 0,-1-17-16,19-17 15,-19-1-15,19-17 16,34-71 0,-34 18-1,-19 53 1,-17 52-1,18 54 1,17 35 0,-35-54-1,18-16-15,-18-19 16,0 1 0</inkml:trace>
  <inkml:trace contextRef="#ctx0" brushRef="#br0" timeOffset="-133743.22">16916 3775 0,'-18'0'0,"0"17"47,1-17-47,34 0 31,1 0-15,17-17-1,-17-1-15,53 18 16,70-35 0,-18 35-1,-105 17 1</inkml:trace>
  <inkml:trace contextRef="#ctx0" brushRef="#br0" timeOffset="-133541.72">16898 4057 0,'0'0'16,"0"-18"-1,18 1 1,17-1 0,36-17-1,-1 17 1,54-17-1,-89 17-15</inkml:trace>
  <inkml:trace contextRef="#ctx0" brushRef="#br0" timeOffset="-132472.46">17533 3475 0,'0'-18'0,"0"36"0,0-53 16,0 17-16,0 0 16,18 18-1,-1 0 32,1 18-31,-18 0-1,18-18-15,-18-18 110,0 0-63,0 1-16,0-1-16,-18 0 1,18 1 0,-18-1-16,18 0 15,-17 1 1,17 34 15,0 19-15,0 34-1,35 54 1,36 17 0,-1-53-1,-52-53 1,52 54 0,-52-54-1,0-18 1,-36-52-1,0 0 1,-35-53 0,0-18-1,18 35 1,35 18 0,35 53-1,36-17 1,70 34-1,-17 19 1,-54 34 0,-87-17-1,-72 53 17,-105 0-32</inkml:trace>
  <inkml:trace contextRef="#ctx0" brushRef="#br0" timeOffset="-125760.95">16087 7620 0,'0'-18'0,"0"36"0,-18-53 16,18 17-1,-18 18 1,18-18-16,-17 18 16,17-17-16,-18 17 31,18-18-16,18 18 1,-1-35 0,1 17-1,17 18 1,36 53 0,-18 35-1,-36-17 1,1 52-1,0-17 1,-1-53 0,-17-35-1,-17-53 17,-1-18-17,0-18 1,1 53-1,-1-52-15,18-1 32,18 18-17,17 18 1,0 35 0,-17 0-16,17 0 15,18 53 1,0 18-1,-18 17 1,-17-18 0,0-34-1,-18-1 1,-18-70 15,18 17-15,-18-53-16,1-52 31,17-1-15,17 36-1,1 71 1,17 17 0,1 53-1,16 35 1,-16 0-1,-19-18 1,1 1 0,0-18-1</inkml:trace>
  <inkml:trace contextRef="#ctx0" brushRef="#br0" timeOffset="-125328.34">16828 7567 0,'0'-18'16,"0"36"-16,0-71 16,0 18-1,-18 35 1,18 18-1,0 17 1,0 53 0,0-35-1,0-18-15,18 18 16,-1 0 0,18-18-1,1-52 16,-19-19-15,-17-52 0,-17 18-1,-19-36 1,-16 53 0,34 53-1,18 53 1</inkml:trace>
  <inkml:trace contextRef="#ctx0" brushRef="#br0" timeOffset="-124944.49">16986 7549 0,'0'-35'15,"0"70"-15,0-87 0,0 16 16,0 1-16,18 35 15,-18-18 1,18 54 0,17 52-1,35 35 1,-34-52 0,34-1-1,-17-34 1,-18-36-1,-17-53 1,-18 17-16,0-140 16,0 53-1,-35-19 1,17 125 0,0 52-1,1 71 1</inkml:trace>
  <inkml:trace contextRef="#ctx0" brushRef="#br0" timeOffset="-124143.3">18080 7144 0,'-18'0'15,"18"-18"1,0 0 0,0 1-1,0 34 32,0 1-47,0 0 0,-17 35 16,-19 52-1,19 19 1,-1-53 0,18-19-1,18-34 1,17-18 0,0-18 15,1 1-31,16-18 15,19-18 1,-36 17 0</inkml:trace>
  <inkml:trace contextRef="#ctx0" brushRef="#br0" timeOffset="-123876.23">18045 7250 0,'0'-18'16,"0"36"-16,0-54 0,0 1 0,17 0 15,-17 17 1,18 36 15,-18 17-15,35 88-1,0 36 1,1-18 0,-1-70-1,0-1 1</inkml:trace>
  <inkml:trace contextRef="#ctx0" brushRef="#br0" timeOffset="-123425.91">18397 7003 0,'18'-18'16,"-18"0"-16,-18 54 0,36-89 15,-18 35-15,-18 0 16,1 1 0,-1-1-1,0 18-15,18-17 16,-17 34-1,17 36 1,0 53 0,0-18-1,0-35 1,17 70 0,72 19-1,34-37 1,-35-69-1,-52-36-15,16 0 0</inkml:trace>
  <inkml:trace contextRef="#ctx0" brushRef="#br0" timeOffset="-123126.23">18732 7038 0,'0'-18'0,"0"36"0,0-53 16,0 17-16,0-17 15,0 52 32,-17 36-47,-1 53 31,18 35-15,35-35 0,-17-35-1,-18-54-15,18 1 16</inkml:trace>
  <inkml:trace contextRef="#ctx0" brushRef="#br0" timeOffset="-122921.08">18591 7250 0,'0'0'0,"-17"-18"0,-1 18 16,0-18-1,36 18 1,0-17 0,-1 17 15,1 17-16,0-17 1</inkml:trace>
  <inkml:trace contextRef="#ctx0" brushRef="#br0" timeOffset="-122659.31">18962 7161 0,'17'-17'0,"-34"34"15,52-52-15,-17 35 16,-1 0 15,-17-18-31,0 36 31,-17-18-15</inkml:trace>
  <inkml:trace contextRef="#ctx0" brushRef="#br0" timeOffset="-121790.74">19368 7091 0,'0'0'15,"-18"-18"-15,0 18 32,1 0-17,17 18 1,-18 17-1,18-17-15,-18-1 16,1 19 0,34-19-1,1-17 1,-18-17-16,35-1 16,18-17-1,0-36 1,-53 18-1,-18 18 1,1 0 0,-36 35-1,-18 35 17,36 18-17,17-35-15,1 17 16,17 53-1,17 0 1,36-17 0,0-54-1,71-52 1,-71-18 0,17-53-1,-52 18 1,-18 35-16,-18-17 15,-17-18 1,0 52 0,-1 36 15,19 18-15,-1 17-1,18 18 1,18 18-1,35-18 1,0-1 0,17 1-1,-17-17 1,-35 17 0,-18-36-1,-53 36 1,-18-35-1,54-18-15</inkml:trace>
  <inkml:trace contextRef="#ctx0" brushRef="#br0" timeOffset="-121206.77">19650 7038 0,'0'-18'0,"0"36"0,0-53 15,17 17-15,1 0 16,0 36 0,-1 17-1,1 53 1,0 36-1,-1-54 1,18 19 0,-17-54-1,0-35 17,-18-53-17,0-18 1,-53-52-1,0-18 1,-18 35 0,36 71-1,0 0 1,35-1 0,35 19-1,18-1 1,0 18-1,-35 18-15,17-1 16,-18 54 15,-34 35-15,-1-53 0,1-18-16,-1 18 15,-35-36-15</inkml:trace>
  <inkml:trace contextRef="#ctx0" brushRef="#br0" timeOffset="-120840.23">19756 6773 0,'0'-35'0,"0"70"0,0-88 0,0 36 16,0-1-16,-18-17 15,0 35 17,36 0-1,-18 18-16,70 34 1,-17 1 0,36 88-1,-72 1 1,-17-37 0,-17-69-16,-19-1 15</inkml:trace>
  <inkml:trace contextRef="#ctx0" brushRef="#br0" timeOffset="-120373.13">20373 7144 0,'0'-18'15,"0"36"-15,0-54 0,0 19 0,0-1 16,0 1 0,0 34-1,0 1 1,-18 52-1,18 19 1,-17-1 0,-1-35-1,18-36-15</inkml:trace>
  <inkml:trace contextRef="#ctx0" brushRef="#br0" timeOffset="-119971.98">20602 6597 0,'0'0'16,"0"-18"0,18 18-1,0 18 1,-18 0-1,17 35-15,1 52 32,-1-69-32,-17 52 15,18 0 1,17 18 0,-35-89-16</inkml:trace>
  <inkml:trace contextRef="#ctx0" brushRef="#br0" timeOffset="-119756.52">20408 6879 0,'18'-17'31,"-1"17"-31,1 0 16,0 0 15,-18 17-15,17-17-1</inkml:trace>
  <inkml:trace contextRef="#ctx0" brushRef="#br0" timeOffset="-119521.46">20743 6844 0,'0'0'0,"36"-35"31,-19 35-15,-17 17 31</inkml:trace>
  <inkml:trace contextRef="#ctx0" brushRef="#br0" timeOffset="-118888.38">21026 6632 0,'0'0'15,"0"-17"-15,17 17 32,-17 17-1,0 1-15,0 0-1,18 17 1,-1-18-1,1-17 1,0 0 0,17-35-1,-17-18 1,-18 18 0,0 17-16,-18-17 15,-17 0 1,-18 17-1,18 36 17,-1-1-17,19 36 1,-1 0 0,36 35-1,-1-17 1,36 0-1,0-36 1,35-35 0,-52-18-1</inkml:trace>
  <inkml:trace contextRef="#ctx0" brushRef="#br0" timeOffset="-118385.35">21325 6579 0,'-17'-17'16,"34"34"-16,-34-52 0,17 17 15,0 1-15,-18-1 16,0-35 0,18 36-1,-17-1 1,-1 36-1,1 52 1,-1 1 0,18-18-1,35 0 1,0-18 0,1-18-1,17-17 16,-36-35-15,1 0 0,-18-36-1,0 18 1,0 36 0,18 34-1,-1 36 1,19 18-1,16-1 1,-34-17 0,17-35-1</inkml:trace>
  <inkml:trace contextRef="#ctx0" brushRef="#br0" timeOffset="-118068.77">21519 6403 0,'-17'0'0,"34"0"0,-52 0 16,35-18 0,18 18-1,-1-17 1,19 17-1,17 35 1,-18-17-16,18 17 16,53 35-1,0 1 1,-54-36 0,-16-17-1,-54-18 1</inkml:trace>
  <inkml:trace contextRef="#ctx0" brushRef="#br0" timeOffset="-117787.05">21766 6315 0,'0'-18'0,"0"36"0,0-54 0,-17 36 16,-1-17-1,0 17 1,1 0 0,-1 53-1,1-36-15,-1 54 16,0 52 0,18-17 15,0 0-16,0-71 1,0 1-16</inkml:trace>
  <inkml:trace contextRef="#ctx0" brushRef="#br0" timeOffset="-101121.75">16475 8925 0,'-18'0'16,"36"0"-16,-71 0 0,0 0 15,18 0-15,-18 0 16,35 0-16,-17-17 15,17-1 1,18 0 0,0 1-1,0-1 17,18 18-17,17 0 1,18 35-1,-18 18 1,18 35 0,-18 18-1,-17-17 1,-18-37 0,0-34-1,0-36 1,-18-17-1,-17-71 1,18 36 0,-1 17-1,18-35-15,0 17 32,35 36-17,18 52 1,0 1-1,18 53 1,-19-1 0,-16 1-1,-36-18 1,0 0 0,-36-71 15,19-53-16,-1 36 1,18-35-16,-17-54 16,34 36-1,18 70 17,1 36-17,-19 0-15,36 34 16,18 37-1,-18-1 1,-18 0 0,-35-53-1,0-17-15,0 0 16</inkml:trace>
  <inkml:trace contextRef="#ctx0" brushRef="#br0" timeOffset="-100721.08">17039 8784 0,'0'0'0,"0"-17"0,0-19 16,0 1 15,-35 70 0,35-17-31,-18 52 16,18 1 0,0-18-16,0 17 15,53 19 1,18-19 0,-36-70-1,0 0-15,1-35 16,-19-36-1,-34-70 1,-36 53 0,17 53-1,-17-18-15,-17 35 32,17 71-32</inkml:trace>
  <inkml:trace contextRef="#ctx0" brushRef="#br0" timeOffset="-100272.89">17304 8749 0,'0'-18'15,"0"36"-15,-18-53 0,0 17 0,1 0 16,17 1 0,0-1-1,17 18 1,19 35 0,34 36-1,-34-1 1,-19-34-16,18 52 15,18-18 1,-17-34 0,-1-54-1,-17-17 1,-18 17-16,0-52 16,0-36-1,-36 35 1,19 36-1,-1 35 1,0 35 0</inkml:trace>
  <inkml:trace contextRef="#ctx0" brushRef="#br0" timeOffset="-97837.79">18292 8414 0,'0'-18'0,"-18"-17"31,18 17-15,0 1-1,-18 17 1,18 17 0,-17 36-1,17 0 1,0 0-16,0 35 15,35 71 1,18-18 0,35-18-1,-17-70 1,34-17 0,-69-19-1</inkml:trace>
  <inkml:trace contextRef="#ctx0" brushRef="#br0" timeOffset="-97536.31">18627 8572 0,'17'-35'0,"-34"70"0,34-123 15,1 71-15,-18-19 16,18 19 0,-1 87 15,-17-52-31,18 70 31,-1-53-31,19 54 16,-19-19-1,1-52-15,0 35 16,-18 0-16</inkml:trace>
  <inkml:trace contextRef="#ctx0" brushRef="#br0" timeOffset="-97308.92">18521 8731 0,'0'-17'0,"0"34"16,17-70 0,-17 36-16,18-1 15,0 0 1,-18 36 31,0 0-32</inkml:trace>
  <inkml:trace contextRef="#ctx0" brushRef="#br0" timeOffset="-97070.28">18909 8608 0,'0'-36'16,"0"72"-16,18-72 0,-1 1 15,-17 53 48,-17-18-63</inkml:trace>
  <inkml:trace contextRef="#ctx0" brushRef="#br0" timeOffset="-96535.86">19244 8467 0,'0'0'0,"0"-18"0,-18-17 16,18 17 0,0 0-16,0 36 31,0 0-31,0-1 16,18 36-1,0 0 1,-1-35 15,1-1-31,17-17 16,1-35-1,-1-35 1,-35-19 0,0 37-1,-35-1 1,-18 35-1,17 36 1,19 17 0,-36 53-1,53 18 1,35 0 0,36 0 15,-1-71-16,54-53 1,-89 1-16</inkml:trace>
  <inkml:trace contextRef="#ctx0" brushRef="#br0" timeOffset="-96148.46">19808 8308 0,'0'-53'0,"18"-35"16,-18 35-1,-53 35 1,36 18-1,-36 36 1,158 140-16,-228-335 0,105 212 16,1 35-1,17 0 1,17-17 0,1-36-1,17-52 1,-17-54 15,0-35-15,-18 53-1,0 0 1,17 71 0,18 53-1,1 17 1,-1-18-1,0 1 1,-17-36 0</inkml:trace>
  <inkml:trace contextRef="#ctx0" brushRef="#br0" timeOffset="-95919.02">19844 8149 0,'0'0'15,"0"-17"-15,0-1 16,17 18 15,1 0-31,53 18 16,34 17 0,-16 18-1,16 17 1,-52-17-1</inkml:trace>
  <inkml:trace contextRef="#ctx0" brushRef="#br0" timeOffset="-95701.75">20055 8043 0,'-17'-17'0,"34"34"16,-52-70-16,35 36 31,0 34-15,18 54-1,-1 17 1,-17-53-16,18 124 16,-18-53-1,18-18-15</inkml:trace>
  <inkml:trace contextRef="#ctx0" brushRef="#br0" timeOffset="-95381.7">20108 7955 0,'0'-35'16,"0"-18"0,0 141-16,0-194 0,0 89 15,18 17 17,0 0-32,17 17 15,71 54 1,-18-18-1,-53-18-15,36 53 16,-54 71 0,-87 17-1</inkml:trace>
  <inkml:trace contextRef="#ctx0" brushRef="#br0" timeOffset="-95100.93">20673 8361 0,'17'-35'15,"-34"70"-15,52-88 0,-35 18 0,35-1 31,-17 36-15,-18 89 0,0-1-1,-18-35-15,1 35 32,-1-53-32,0 0 0</inkml:trace>
  <inkml:trace contextRef="#ctx0" brushRef="#br0" timeOffset="-94716.74">21237 7585 0,'0'-18'16,"0"36"-16,-17-36 0,-1 0 15,18 36 16,18 17-15,-1 36 0,-17 17-1,18-35-15,-18 88 16,17-53 0,1-17-1</inkml:trace>
  <inkml:trace contextRef="#ctx0" brushRef="#br0" timeOffset="-94467.77">21043 7867 0,'0'0'0,"-17"-18"15,52 1 16,-35-1-15,0 36 15,17-18-15,-17 17 0</inkml:trace>
  <inkml:trace contextRef="#ctx0" brushRef="#br0" timeOffset="-94150.89">21378 7832 0,'18'-18'16,"-36"36"-16,54-54 0,-19 36 0,-17-17 16,18 17-1,-36 17 17,18 1-32,-17-18 15,-1 18 1,0-36 15</inkml:trace>
  <inkml:trace contextRef="#ctx0" brushRef="#br0" timeOffset="-93516.21">21590 7638 0,'-18'0'16,"36"0"-16,-18 0 31,0 17-15,0 1-1,0 0 1,18-18-16,-18 35 15,35-18 1,0-17 0,36-17-1,-36-18 1,-17-36 0,-18-17-1,-36 0 1,1 52-1,17 36 1,-17 18 0,0 35 15,17 35-15,18-17-1,18 34 1,35-16-1,17-72 1,1-17 0,-36 0-16,18-35 15</inkml:trace>
  <inkml:trace contextRef="#ctx0" brushRef="#br0" timeOffset="-93081.85">21978 7479 0,'0'-35'0,"0"70"0,0-88 0,0 0 15,0 18 1,0 17 0,-18 18-1,18 18 1,0-1 0,-35 54-1,18 35 1,34 0-1,1-36 1,17-35 0,0-52-1,-17-36 1,-18-35 0,0 35-1,0 0 1,0 88 15,18-17-15,-1 52-16,19 1 31,-1-1-15,0-34-1</inkml:trace>
  <inkml:trace contextRef="#ctx0" brushRef="#br0" timeOffset="-92844.4">22084 7338 0,'0'0'0,"0"-18"16,0 0-1,18 18 1,-1 18-1,1-18-15,35 35 16,35 54 0,18 16 15,-53-34-15,-53-53-1</inkml:trace>
  <inkml:trace contextRef="#ctx0" brushRef="#br0" timeOffset="-92581.08">22225 7232 0,'0'-18'16,"0"36"-16,-18-53 0,18 17 15,-17 0-15,17 1 16,0 34-1,0 36 1,17 71 0,-17-18-1,0-71 1,0 71 0,0 17-1,-17-88-15</inkml:trace>
  <inkml:trace contextRef="#ctx0" brushRef="#br0" timeOffset="-83349.44">16422 10654 0,'-18'0'15,"18"-18"-15,-17 18 16,17-17 0,-18 17-1,18-18 1,-18 18-1,1-35 1,-1 17 0,18-17-1,0 17 17,18 1-32,-1 17 31,1 0-16,17 0 1,-17 17-16,17 1 16,18 35-1,-18 17 1,1 36 0,-36-18-1,0-52-15,0 34 16,17 1-1,-17-54 1,-17-52 15,-1 0-31,0-1 16,-17-34 0,-18-18-1,18 0 1,17 52-1,18 19-15,35-1 16,18-17 0,18 17-1,-1 0 1,-17 36 0,-35 0-16,0 17 15,17 36 1,-17 17-1,-1-18 1,-17-34 0,-17-54 15,-1-35 0,0 35-31,-17-35 16,35 36-16,-18-36 15,1-35 1,52 35 0,0 0-1,1 35 1,17 1 0,-18 34-1,0 19 1,-17 34-1,-1-17 1,1 35 0,17-17 15,-35-36-15,18-35-16,-18 18 0</inkml:trace>
  <inkml:trace contextRef="#ctx0" brushRef="#br0" timeOffset="-82847.99">17180 10478 0,'0'0'0,"0"-18"15,0 0 1,-17 1 0,-1 17-1,0 0 1,1 0 15,17 35-15,0 18-1,0 0 1,0-18-16,17 18 16,36 17-1,0-17 1,18-35 0,-18-53-1,0-18 1,-71-53-1,-53 0 1,1 71 0,-18 17 15,17 36-15,71 17-16</inkml:trace>
  <inkml:trace contextRef="#ctx0" brushRef="#br0" timeOffset="-82281.28">17321 10336 0,'0'-17'0,"0"34"0,18-52 0,-18 17 16,0-17 0,18 35-1,-1 18 17,19 17-17,-36-17-15,35 35 16,18 35-1,-18-18 1,18 1 0,-18-53-1,1 17 1,-19-35 0,1-18-1,-18-35 1,0-35-1,-35-18 17,17 53-32,0 0 31,18 18-15,18 35 15,0 35-16,-18-17 1,0 0-16</inkml:trace>
  <inkml:trace contextRef="#ctx0" brushRef="#br0" timeOffset="-79395.43">18574 9948 0,'0'-17'0,"0"34"0,-18-34 15,0 17-15,-34 17 16,16 1 0,-34 35-1,17 0 1,53-18 0,53 0-1,17 1 1,36 17 15,18-1-15,-72 19-1,-52-36 1,0-17-16,-17 17 16,-54 1-1,1-19 1,17-17-1,53-17 1,0-1-16,0-35 16,35-35-1,0 0 1,-35 17 0,0 53-1,-35-17-15,-71 17 16,0 36 15,18 53-15,53-18-16</inkml:trace>
  <inkml:trace contextRef="#ctx0" brushRef="#br0" timeOffset="-78874.96">19121 9825 0,'0'0'16,"-18"-53"0,18 18-1,-18-1-15,18 1 16,-17-18-1,17 36 1,-36-1 0,19 36-1,-19 52 1,19 36 0,-1 35 15,53 0-16,18-53 1,36 18 0,-1-35-1,0-36 1</inkml:trace>
  <inkml:trace contextRef="#ctx0" brushRef="#br0" timeOffset="-78508.81">19368 9754 0,'17'-17'0,"-34"34"0,34-52 16,1 35-16,-18-18 16,-18 1-1,1 17 1,-1 53 0,18 52-1,35 1 1,0-17-1,-35-37-15,36 54 16,-19-53 0,-17-18-1</inkml:trace>
  <inkml:trace contextRef="#ctx0" brushRef="#br0" timeOffset="-78310.45">19173 10019 0,'-17'0'0,"34"0"0,-17 0 31,36 0-15,-1 0-1,-17 18-15,-1-1 16,1-17-1</inkml:trace>
  <inkml:trace contextRef="#ctx0" brushRef="#br0" timeOffset="-78099.83">19544 9948 0,'18'0'0,"-36"0"0,53 0 16,-52 18 31</inkml:trace>
  <inkml:trace contextRef="#ctx0" brushRef="#br0" timeOffset="-77209.73">20144 9807 0,'0'0'0,"-18"0"15,0-17 1,-17 34 0,0 18-1,-1-17 1,1 17 0,18 1-1,34 17 1,1-18-1,35-35 1,-18 0 0,36-35-1,-36-18 1,-35-18 0,0 53-1,-35-70 1,-1 35-1,-34 36 1,17 52 0,0 0-1,35 36 1,18-1 0,53 19-1,0-54 1,35 18-1,1-36 1,-1-52 0,-35-53-1,0-36 17,-53 36-17,0 35-15,-18-35 16,-35 0-1,0 70 1,18 1 0,0 34-1,17 19 1,18 34 0,35-17-1,-17-18-15,52 18 16,36 35-1,0-35 1,-53 0 0,-53-35-1,-53 35 1,-18 0 15,36-53-31</inkml:trace>
  <inkml:trace contextRef="#ctx0" brushRef="#br0" timeOffset="-76657.84">20549 9596 0,'0'-18'16,"0"36"-16,18-18 31,-18 17-31,35 36 16,-35-35-16,36 52 15,16 54 1,1-36 15,-35-35-15,17-18-1,-35-88 17,-35-17-17,17 17-15,-52-106 16,17 71 0,-18-18-1,18 71 1,53-1-1,18 1 1,53 18 0,-1-1-1,1 18 1,-36 35 15,-35 53-15,-53 36-1,-53-1 1,71-87-16</inkml:trace>
  <inkml:trace contextRef="#ctx0" brushRef="#br0" timeOffset="-76325.22">20867 9225 0,'0'-17'15,"0"34"-15,-18-34 0,1-1 32,34 36-1,1-1-16,17 1 1,0-18-16,18 53 16,35 17-1,-52 36 1,-36-18 0,-53 0-1,18-70-15</inkml:trace>
  <inkml:trace contextRef="#ctx0" brushRef="#br0" timeOffset="-75974.41">21325 9613 0,'0'-17'16,"0"34"-16,-17-52 15,-19 35 1,19 35-1,17-17-15,-18 35 16,18 17 0,0 1-1,0-18 17,-17-36-32</inkml:trace>
  <inkml:trace contextRef="#ctx0" brushRef="#br0" timeOffset="-75585.28">21802 9013 0,'0'0'0,"0"-17"16,0-1-16,0 1 31,17-1-16,-17 53 1,18-17-16,-18 17 16,18 53-1,-1 1 1,-17 16 0,0-52-1</inkml:trace>
  <inkml:trace contextRef="#ctx0" brushRef="#br0" timeOffset="-75340.53">21661 9119 0,'-18'0'16,"36"0"-16,-54 0 15,36 18 1,18 0 0,0 17-1,17-17 1,-35-1 0,17-17-1</inkml:trace>
  <inkml:trace contextRef="#ctx0" brushRef="#br0" timeOffset="-75125.25">22013 9084 0,'18'18'0,"-36"-36"0,54 36 16,-36-1-1,0 1 17</inkml:trace>
  <inkml:trace contextRef="#ctx0" brushRef="#br0" timeOffset="-74588.55">22031 9066 0,'18'0'15,"-1"0"1,1 18-1,17 0 1,-17-1 0,-1 1-16,1 0 15,0-1 1,17-17 0,18-53-1,-35 18 1,-18-88 15,-18 70-31,0 0 31,1 35-15,-1 18-16,0 0 16,-17 35-1,17 18 1,1 18-1,17 35 1,17-53 0,1-18-16,35 18 15,53 0 1,-36-53 0,19-53-1</inkml:trace>
  <inkml:trace contextRef="#ctx0" brushRef="#br0" timeOffset="-74205.69">22560 8802 0,'0'-18'0,"0"36"0,18-36 15,-18 1-15,0-1 16,0-17 0,-18 17-1,-17 18 1,0 0 0,-18 35-1,17 1 1,19-1-1,-1 0-15,18 18 16,35 35 15,18 0-15,0-35 0,18-35-1,-18-36 1</inkml:trace>
  <inkml:trace contextRef="#ctx0" brushRef="#br0" timeOffset="-73921.89">22878 8661 0,'-18'0'0,"36"0"0,-54 0 15,36 17 1,18 1 15,0-18-15,-1 18-16,1-1 16,0 1-16,17 35 15,35 17 1,-17 1-1,-17-53 1</inkml:trace>
  <inkml:trace contextRef="#ctx0" brushRef="#br0" timeOffset="-73672.08">22966 8520 0,'-18'-18'0,"36"36"0,-36-54 15,1 19-15,17 34 32,0 1-32,0 0 15,35 70 1,-18 0 0,-17-53-16,-35 71 15,-35 35 1,-19-53-1,54-52-15,-18-1 0</inkml:trace>
  <inkml:trace contextRef="#ctx0" brushRef="#br0" timeOffset="-72287.72">16828 11818 0,'0'-18'0,"0"36"0,0-53 0,0 17 15,0 1-15,0-36 16,-18 35 0,18 71 15,35 35-16,-17-17 1,-1-18 0,1 17-1,0 54 1,-1-72 0,-17-34-1,0-36 1,0-34-1,0-54 1,-17 0 0,17 35-1,0 54 1,35 17 0,36 17-1,-1 36 1,1 18 15,-54-1-15,1 1-1,-18-53 1,0-36 0,0-35-1,-18-53 1,18-35-1,36 35 1,-1 53 0,-18 71-1,36 35 1,18 53 0,-18 17-1,-36-17 1,-17-71 15,0-17-31,18-18 0</inkml:trace>
  <inkml:trace contextRef="#ctx0" brushRef="#br0" timeOffset="-71937.19">17568 11748 0,'0'0'0,"0"-53"16,0 35-1,0 0-15,0 36 47,-17 0-47,17 35 16,17-1 0,1-16-16,17 17 15,18 0 1,0-18 15,18-53-15,-36-17-1,-35 17-15,0-35 16,-71-52 0,-34 52-1,-19 53 1,89 17-1</inkml:trace>
  <inkml:trace contextRef="#ctx0" brushRef="#br0" timeOffset="-71536.14">17939 11536 0,'0'-18'15,"0"36"-15,0-53 0,0 17 16,17 18 0,1 18 15,17 34-15,1 1-1,-19-17-15,36 70 16,-18-36-1,1-17 1,-1-35 0,-17-54-1,-18-17 1,-18-70 0,-35-1-1,0 54 16,36 70-15,17 18-16</inkml:trace>
  <inkml:trace contextRef="#ctx0" brushRef="#br0" timeOffset="-71068.91">19068 11130 0,'0'-18'0,"0"36"0,17-36 0,-17 1 16,0-18-1,-17-1 1,17 19 0,-18-1-1,0 18 1,1 35-1,-19 36 1,19 70 0,34 18-1,54-1 1,17-52 0,0-70 15,-52-36-31</inkml:trace>
  <inkml:trace contextRef="#ctx0" brushRef="#br0" timeOffset="-70769.06">19368 11148 0,'0'-36'15,"0"72"-15,17-89 0,-17 18 16,18 17-16,-1 18 31,-17 18-15,0-1-16,0 1 16,0 52-16,0 54 31,0-1-16,18-34 1,-18-72 0</inkml:trace>
  <inkml:trace contextRef="#ctx0" brushRef="#br0" timeOffset="-70585.58">19138 11412 0,'0'0'0,"18"-17"16,-1 17 0,1 0-16,17-18 15,36 18 1,-53 0 0</inkml:trace>
  <inkml:trace contextRef="#ctx0" brushRef="#br0" timeOffset="-70365.33">19509 11307 0,'17'0'16,"19"0"-1,-19 0-15,1-18 16,-36 18 15,1 18-15</inkml:trace>
  <inkml:trace contextRef="#ctx0" brushRef="#br0" timeOffset="-69784.75">20144 11112 0,'-18'0'0,"18"-17"16,-18 34 31,1-17-47,-1 18 15,-17 0 1,35-1-16,-18 1 16,18 0 15,18-1-16,17-17 1,18-53 0,-18 36-1,-17-19-15,-18 1 16,-35-35 0,-36 17-1,0 35 1,-52 53-1,35 54 1,53-1 0,35-35-1,0-18-15,17 18 16,36 0 15,53 0-15,35-53-1,-35-18 1,-53 0-16,0-17 0</inkml:trace>
  <inkml:trace contextRef="#ctx0" brushRef="#br0" timeOffset="-69433.69">20602 10760 0,'0'-18'0,"0"36"0,18-71 15,-18 35 1,0 1-16,-35-19 31,-36 36-15,18 0-1,-17 36 1,-1 34 0,36 18-1,35-17 1,35 35 0,18-18-1,53-71 1,-18-17-1</inkml:trace>
  <inkml:trace contextRef="#ctx0" brushRef="#br0" timeOffset="-69100.79">20814 10672 0,'0'0'0,"18"-36"31,-18 19-15,0 34 15,17 1-15,18 17-1,-17-35-15,17 53 16,54 0 0,-19 35-1,-35-53 1,1-35 0</inkml:trace>
  <inkml:trace contextRef="#ctx0" brushRef="#br0" timeOffset="-68867.14">20990 10566 0,'0'0'16,"-17"-53"-16,17 70 31,0 36-15,0 53-1,-36 71 1,1-72 0,17-69-16,-17 34 15,35-52 1</inkml:trace>
  <inkml:trace contextRef="#ctx0" brushRef="#br0" timeOffset="-68499.86">20973 10425 0,'17'-18'15,"-34"36"-15,34-54 0,-17 1 0,-17-18 16,-1 35 0,0 18-1,1 0 1,34 0 0,36 18-1,53 53 1,-18-18-1,18 70 1,-35 18 0,-89-17-1,-70 52 1</inkml:trace>
  <inkml:trace contextRef="#ctx0" brushRef="#br0" timeOffset="-68132.75">21802 10901 0,'0'-18'0,"0"36"16,-18-53-1,0 35 1,18 17 0,18 1-1,-18 17 1,0-17-16,0 35 15,-35 35 1,-1-18 0,19-52-1</inkml:trace>
  <inkml:trace contextRef="#ctx0" brushRef="#br0" timeOffset="-67731.34">22119 10072 0,'0'0'16,"-17"-18"-16,-1 1 31,18 34-15,0 1-1,18 17 1,-18 0-16,17 36 15,1 52 1,-1 1 0,-17-36-1,0-53 1</inkml:trace>
  <inkml:trace contextRef="#ctx0" brushRef="#br0" timeOffset="-67532.16">21908 10336 0,'0'0'0,"0"18"0,17 0 32,18-18-17,18 17 1,0-17-1</inkml:trace>
  <inkml:trace contextRef="#ctx0" brushRef="#br0" timeOffset="-67332.08">22243 10319 0,'0'0'16,"17"0"-16,-17 17 16,18-17-1,-36 0 48</inkml:trace>
  <inkml:trace contextRef="#ctx0" brushRef="#br0" timeOffset="-66814.39">22366 10213 0,'0'0'15,"0"-18"1,18 18 0,-18 18-1,17-18-15,-17 18 32,18 17-17,17-18 1,1-17-1,-1-17 1,18-18 0,-53-18-1,0 17 1,0 1-16,-36 17 16,-16 1-1,-1 17 1,17 35 15,19 18-15,17 0-1,0 17 1,35 19 0,0-36-1,1-18 1,16-35-1</inkml:trace>
  <inkml:trace contextRef="#ctx0" brushRef="#br0" timeOffset="-66480.08">22842 9984 0,'-17'-18'15,"34"36"-15,-52-36 0,0 0 16,17 18 0,-17 0-1,-18 0 1,0 36 0,35-19-1,18 54 1,0-1-1,36 19 1,-1-19 0,36-35-1,34 1 1,-16-54 0</inkml:trace>
  <inkml:trace contextRef="#ctx0" brushRef="#br0" timeOffset="-66177.86">22983 9913 0,'0'-18'0,"-17"18"16,-1 0-1,53 18 32,-17 0-47,0-18 0,70 53 16,-17 0 0,-36-36-16,35 18 15,1 18 1,-53-17-1</inkml:trace>
  <inkml:trace contextRef="#ctx0" brushRef="#br0" timeOffset="-65909.61">23178 9754 0,'0'0'16,"0"-17"-16,-18-19 15,0 19 1,18 34 0,0 54-1,0-1 1,0-34-16,0 70 16,-35 35-1,-18-35 1,35-54-1,1-34 1,-1 0-16</inkml:trace>
  <inkml:trace contextRef="#ctx0" brushRef="#br0" timeOffset="-54967.97">17339 13264 0,'0'0'16,"-18"18"0,-35-18 31,36 0-47,-1 0 31,1 0-31,-1 18 15,-70 17 1,0 53 0,35 0-1,35-52-15,0 52 16,36 35 0,53-52-1,34-53 16,19-71-15,-71 0 0,0-71-1,-36-17 1,-52 0 0,17 70-1,18 89 1,36 53-1,34 52 1,18 1 0,-17-72-1,35-16 1,-18-72 0,0-34 15,-53-36-16,-17-88 1,-36-18 0,-52 54-1,35 87 1,17 71 0,18 18-16,0 35 15,35 53 1,53 52-1,-35-34 1,-17-71-16,17 35 16,0-18-1,-36-52 1,-34-89 15,-54-17-15,-35 18 15,53 52-15,18 18-16,-18 35 15,18 54 1,52-1 0,54-18-1,35-34 1,-36-36-1,36-53 1,-18-36 0,-35-69-1,-70-19 1,-1 54 0,-35 17 15,18 71-16,17 52 1,18 19 0,35 52-1,36 35 1,0 18 0,-19-35-1,-16-53 1,-19-35-1,-17-71 1,-17-53 0,-19 36-1,19 34-15,-36-17 16,-18 36 15,54 17-31,-36 53 16,35-36-16,18 19 15,-17-19-15,17 54 16,35 17 0,18-35-1,17 0 1,-34-53 0,-19-18-16,18 0 15</inkml:trace>
  <inkml:trace contextRef="#ctx0" brushRef="#br0" timeOffset="-54351.36">19368 12700 0,'0'-18'0,"0"36"0,0-71 15,0 35-15,0 1 16,0-1-16,0 1 16,0 34-1,0 18 1,35 54-1,18 34 1,0 1 0,-18-36-1,-17-53 1,-18-17 0</inkml:trace>
  <inkml:trace contextRef="#ctx0" brushRef="#br0" timeOffset="-54134.32">19279 12929 0,'0'0'0,"-35"-17"15,0-19 1,52 36 15,1 0-15,0 0-1,-1 0 1</inkml:trace>
  <inkml:trace contextRef="#ctx0" brushRef="#br0" timeOffset="-53933.86">19562 12753 0,'0'0'16,"17"0"-16,1 0 15,-18-18 1,0 54 15,-18-36-15,18 17-1</inkml:trace>
  <inkml:trace contextRef="#ctx0" brushRef="#br0" timeOffset="-53432.32">19826 12559 0,'-18'0'0,"36"0"0,-53 0 16,17 18 0,18-1-1,0 18 1,35 1 0,1 17-1,17-36 1,-18-17-1,0 0-15,36-35 32,-18 0-32,-36-36 15,-17 36 1,-53 0 0,-35 35 15,-18 53-16,36-1 1,35-16 0,52 34-1,18 1 1,54-18 0,16-36-1,1-17 1,-70-17-16</inkml:trace>
  <inkml:trace contextRef="#ctx0" brushRef="#br0" timeOffset="-53115.32">20391 12382 0,'0'0'15,"0"-17"-15,17-1 16,-17 1-1,-17-1 1,-19 0 0,1 18-1,-18 53 1,18 0 0,17 0-1,18 35 1,53 0-1,18-35 1,-1-17 0,36-36-1,-35-18 1</inkml:trace>
  <inkml:trace contextRef="#ctx0" brushRef="#br0" timeOffset="-52849.43">20638 12330 0,'-18'0'16,"18"-18"0,0 0-1,18 36 1,17 0-1,0-1-15,0 18 16,54 36 0,-19-18 15,-17-35-15,-18-36-16</inkml:trace>
  <inkml:trace contextRef="#ctx0" brushRef="#br0" timeOffset="-52648.87">20955 12188 0,'-18'-35'16,"-17"-53"-1,-35 106 1,211 123-16,-159-177 0,-141 19 16,159 158-1,0-53 1,18 53-1,0-35 1,-18-71 0</inkml:trace>
  <inkml:trace contextRef="#ctx0" brushRef="#br0" timeOffset="-52331.74">21361 12559 0,'0'-18'0,"0"36"0,17-36 15,1 1 1,0 17-1,-18 17 17,0 1-17,0 17-15,-18 36 32,-35-1-17,35-34-15</inkml:trace>
  <inkml:trace contextRef="#ctx0" brushRef="#br0" timeOffset="-51697.94">21819 11712 0,'0'0'16,"0"-17"-16,0-1 16,18 18-1,17 18 16,-17 17-15,0 0-16,17 71 16,-18 0-1,19 17 1,-1-17 0,-17-71-1</inkml:trace>
  <inkml:trace contextRef="#ctx0" brushRef="#br0" timeOffset="-51494.7">21661 12047 0,'0'0'16,"-18"0"-16,0 18 15,36-18 1,17 0-1,-17 0-15,35 0 16,0 0 0,-36 0-1,-17-18 1</inkml:trace>
  <inkml:trace contextRef="#ctx0" brushRef="#br0" timeOffset="-51264.28">22190 11818 0,'17'0'0,"-34"0"0,34-18 16,1 18-1,-18 18 16,-18-18-15,1 18 0,-1-1-1</inkml:trace>
  <inkml:trace contextRef="#ctx0" brushRef="#br0" timeOffset="-50246.14">22296 11712 0,'17'0'0,"-34"0"0,52-17 0,-18 17 16,1-18-1,17 18 1,-35 18 46,0-1-46,18 1 0,0 0-1,17-18-15,0 0 16,-17 0-1,17-18 1,0-17 0,-17-18-1,-36-18 1,-17 36 0,-18 0-1,0 52 1,-17 18-1,34 18 1,19 18 0,17 17-1,35-17 1,18 17 0,18-53-1,-19-35 1,54-35-1,-17-36 17,-37-17-17,-16 53-15,-1-53 16,0-18 0,-17 18-1,-71 52 1,18 36-1,-18 18 1,0 53 0,35-19-1,1 19 1,17 0 0,0-54-16,17 36 15,36-18 1,35-52-1,-35-18 17,18-36-17,-18-35 1,-36 36 0,-17 105 15,0-18-31,0 36 15,0 36 1,18-19 0,0-35-1,-1-35-15</inkml:trace>
  <inkml:trace contextRef="#ctx0" brushRef="#br0" timeOffset="-49962.32">23089 11359 0,'-17'0'15,"34"0"-15,-52 0 0,17 0 16,1 18 0,34 17 15,36 1-16,18-1 1,-36-17-16,53 17 16,36 18-1,-36-18 1,-70-35 0,-18-35-1</inkml:trace>
  <inkml:trace contextRef="#ctx0" brushRef="#br0" timeOffset="-49677.3">23283 11165 0,'0'-17'16,"0"34"-16,-35-52 15,17 35 1,18 18-16,0-1 15,-17 1-15,17 35 16,0 35 0,0 18-1,0 17 1,-18-52 0,1 53-1,-1-36 16,18-35-31</inkml:trace>
  <inkml:trace contextRef="#ctx0" brushRef="#br0" timeOffset="-38553.7">18098 14870 0,'-18'17'15,"36"-34"-15,-54 52 0,19-18 16,-1 19 0,18-19-1,0-34 48,-18 17-63,1 0 31,17-18-15,-18 18-1,0-35 1,-17-18-1,-18 18 1,36 17-16,-72-53 16,54 36-1,-18 0 1,36 0 0,52 17-1,0 0 1,89-17-1,34 17 17,1 18-17,-88 36 1,-54-19-16,1 54 16,-36 70-1,-35 35 1,0-34-1,36-72 1,52-70 15,0-18-31,18 1 16,0-18 0,-18 17-16,54-17 15,-1-1 1,-71 1-1</inkml:trace>
  <inkml:trace contextRef="#ctx0" brushRef="#br0" timeOffset="-37400.99">18538 14676 0,'0'0'16,"-17"-18"-16,-1 0 16,1 18-1,17 36 32,-18-36-31,0-18 15,1 18 0,-1 0-15,18 18 0,-18-1-1,18 1 1,18 17-1,17 0 1,1-17 0,-1-18-16,18 18 15,35-36 1,18-17 0,-36-18-1,-34 0 1,-36 35-1,-18-17 1,-35-18 0,35 35-16,-35 18 15,-35 18 1,35 17 0,-17 36-1,70 17 1,17-35-1,36 18 1,18-36 0,35-18-1,17-17 1,1-52 0,-54-37 15,-52 1-16,-18 35-15,0-70 16,-71-54 0,1 54-1,17 70 1,0 18 0,35 17-1,1 18 1,17 18 31,0-1-47,0 1 15,0 17 1,0-17-16,0 17 16,17-17-1,1 17 1,17 0-16,18 18 15,35 53 1,1 0 0,-37-53-1,1 35 1,-17-35 0,-19-35-1,-34-18 16,-19 0-15,36-18-16</inkml:trace>
  <inkml:trace contextRef="#ctx0" brushRef="#br0" timeOffset="-36769.06">18609 14393 0,'-35'0'15,"-1"18"1,-16 17 15,34 1-15,0-19-1,36-34 1,0 17-16,17-18 16,18-17-1,53-1 1,35-17-1,-53 1 1,53-1 0,-70 17-1,-19 19 1,-69 17 46,17 17-46,-18-17 0,1 0-16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57:27.713"/>
    </inkml:context>
    <inkml:brush xml:id="br0">
      <inkml:brushProperty name="width" value="0.05292" units="cm"/>
      <inkml:brushProperty name="height" value="0.05292" units="cm"/>
      <inkml:brushProperty name="color" value="#FF0000"/>
    </inkml:brush>
  </inkml:definitions>
  <inkml:trace contextRef="#ctx0" brushRef="#br0">5256 8008 0,'-17'0'16,"-1"0"-1,0 18 1,-17-18 0,18 17-1,34-34 79,1-1-94,-18 0 16,35 1-1,18-54 1,-18 36-1,1 0-15,52-54 16,-35 19 0,35-18-1,-18 35 1,-52 35 0,17 1-1,1-1 1,-1 18-1,0-18 1,-17 18 0,-1-17 15,-34 34 0</inkml:trace>
  <inkml:trace contextRef="#ctx0" brushRef="#br0" timeOffset="3282.25">6191 7444 0,'0'-18'16,"-17"18"-16,-1 0 16,0-18 15,1 36 0,17 17-15,0 1-1,17-19 1,1-17-16,0 18 16,52-1-1,1-52 1,17 0 0,-53-18-1,0-18 1,-35 1-1,-35 17 1,-18 18 0,0 35 15,0 17-15,36-17-16,-18 36 15,-18 34 1,35-17-1,18-18-15,0 36 16,71-1 0,34 1-1,19-71 1,-54-18 0,19-52-1,-36-36 1,-36-35-1,-17 35 17,-17 53-17,17 35 1,-18 18 0,18 36-1,-18 17 1,18-36-16,0 54 15,0-36-15,0 18 16,36 18 0,-1-54-1,0-34 1,0-19 0,-17-87 15,0 52-31,-18 1 15,0 52 1,0 36 15,35 35-31,18 17 32,0-35-17,-36-17-15,36-18 16,53-18-1</inkml:trace>
  <inkml:trace contextRef="#ctx0" brushRef="#br0" timeOffset="3613.86">7179 7091 0,'0'0'0,"-53"-71"16,18 36 0,0 35-1,52 0 16,1 18-31,70-1 16,53 1 0,-70 0-1,-36-18 1,0 0 0,-52-18-1,-36-17 1,-18-1-1,1 54 1,34 17 0,19-17-16,-1 35 15,18 35 1,0-17 0</inkml:trace>
  <inkml:trace contextRef="#ctx0" brushRef="#br0" timeOffset="4215.08">6544 7920 0,'0'18'47,"0"-1"-32,18-17 1,-1 0-1,36-17 1,0-1 0,0 0-16,53-35 15,-53 18-15,106-36 16,87-70 0,1 18-1,-53 17 1,-123 71 15,-53 35-31,-1 0 16,-17 17-1,-17 19-15</inkml:trace>
  <inkml:trace contextRef="#ctx0" brushRef="#br0" timeOffset="5232.39">8114 7108 0,'-18'-17'0,"-35"-1"47,36 18-47,-1 18 15,0-18 1,1 35 0,34-17-1,36-1 1,-17 1 0,52-18-1,-18-35 1,-34-18-1,-36 0 1,-18 35 0,-35-17-1,-17 17 1,-19 36 0,54 35-1,35 0 1,18 17-1,35 19 1,35-37 0,18-16-1,-53-72 1,35-34 0,-53-54-1,-53-34 1,1 70 15,-1 52-31,-17-17 16,17 18-1,18 53 1,0 35 0,35 35-1,1-18 1,-1 36-1,36-18 1,-36-35 0,18-17-1,-36-54 1,-17-53 0,-53 1-1,18 35 1,-35 17-1,34 53 17,1 18-17,35 0 1,18-35-16</inkml:trace>
  <inkml:trace contextRef="#ctx0" brushRef="#br0" timeOffset="5683.83">8908 6932 0,'-18'0'0,"36"0"0,-54 0 15,19-18-15,-1 18 16,53-17 31,1 17-32,-1 17-15,-17-17 16,70 36 0,0-1-1,-35-17 1,-53-1-1,0-52 1,-53-18 0,-18-17-1,54 34 1,-1 19-16,18-1 16,0 36-1,0 52 16,0 36-15,-18-18-16</inkml:trace>
  <inkml:trace contextRef="#ctx0" brushRef="#br0" timeOffset="6466.86">7320 8167 0,'18'17'32,"-1"-17"-17,1 0 1,0 0-1,-1 0 1,72-17 0,-19-1-1,-17 1-15,35-19 16,-53 19-16,71-19 16,-53 19-16,53-36 15,106-53 1,-18 0-1,-88 53-15,123-53 16,124-35 0,-106 53-1,-159 35 1,-53 53 0,-35 18 46,-18-18-46,1 17-1</inkml:trace>
  <inkml:trace contextRef="#ctx0" brushRef="#br0" timeOffset="7118.66">9701 7091 0,'-17'0'15,"-1"0"17,18 17-1,0 1-16,18 0 1,-1-1 0,-17 1-16,36 0 15,17 17 1,-1-35 15,1-35-31,-17-18 31,-19-18-15,-52 1 0,-18 34-1,0 36 1,0 36 0,-17 17-1,52 17 1,18 1-1,53-1 1,0-35 0,17 18 15,-34-53-31,34 0 0,-17-17 16</inkml:trace>
  <inkml:trace contextRef="#ctx0" brushRef="#br0" timeOffset="7385.73">10213 7038 0,'18'-53'16,"-36"106"-16,36-124 0,-18 54 15,-18-19 1,0 19 0,1 17-1,-1 0 1,0 17-1,1 54 1,-1 0 0,18 17-1,35-18 1,18-34 0,18-19-1</inkml:trace>
  <inkml:trace contextRef="#ctx0" brushRef="#br0" timeOffset="7651.59">10601 6879 0,'0'0'0,"-35"-17"15,17 17 1,0 0-1,36 0 1,0 17 0,-1 1-16,19 17 15,-19-17-15,36 17 16,18 18 0,-36-35 15</inkml:trace>
  <inkml:trace contextRef="#ctx0" brushRef="#br0" timeOffset="7805.04">10707 6985 0,'-71'-71'31,"142"142"-31,-142-159 0,54 70 16,-1 36 0,0 17-1,-17 36 1,0 34-1,0 1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10:39.304"/>
    </inkml:context>
    <inkml:brush xml:id="br0">
      <inkml:brushProperty name="width" value="0.05292" units="cm"/>
      <inkml:brushProperty name="height" value="0.05292" units="cm"/>
      <inkml:brushProperty name="color" value="#FF0000"/>
    </inkml:brush>
  </inkml:definitions>
  <inkml:trace contextRef="#ctx0" brushRef="#br0">17903 12894 0,'-17'0'31,"-1"0"0,1 0 0,17-18-31,17 36 594,1-18-516,-1 0-15,1 0-48,0 0 17,-1 0-17,1 0 1,0 0-1,-1 0 1,1 0 0,0 0-1,-1 0-15,1 0 16,17 0 0,-17 0-1,17 0 1,-17 0-1,-1 0-15,1 0 16,17 0 0,1 0-1,-1 0 1,0 0 0,0 0-1,-17 0 1,0 0-1,35 0 1,-36-18 0,1 18-1,17 0 1,18 0 0,0 0-1,-35 0 1,34 0-1,-34 0 1,17 0 0,18 0-1,-17 0 1,-19 0 0,1 0-16,17 0 15,0 0 16,-17 0-15,35 0 0,-18 0-1,-17 0 1,17 0 0,-17 0 15,-1 0-31,1 0 15,0 0 1,17 0 0,-17 0-1,-1 0 1,19 0 0,-1 0-1,-17 0 16,-36 0 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58:07.163"/>
    </inkml:context>
    <inkml:brush xml:id="br0">
      <inkml:brushProperty name="width" value="0.05292" units="cm"/>
      <inkml:brushProperty name="height" value="0.05292" units="cm"/>
      <inkml:brushProperty name="color" value="#FF0000"/>
    </inkml:brush>
  </inkml:definitions>
  <inkml:trace contextRef="#ctx0" brushRef="#br0">5009 6279 0,'0'0'0,"-17"0"15,-1 0 1,1 0 15,-1 0-15,36 0 31,-1-17-47,1-1 15,-1 1 1,1-1-16,35-17 16,18-54-1,34 19 1,1-36-1,-18 35 1,-17 19 0,-18-19-1,0 36 1,-36 17 0,1 0-1,17 18 1,1-17-1,-19 17 1,1 0 0,0 0-1,-36 0 79,0 0-78,1 17-1</inkml:trace>
  <inkml:trace contextRef="#ctx0" brushRef="#br0" timeOffset="7367.49">2875 16810 0,'0'0'0,"18"0"0,-18-18 16,-18 18 15,1 0-31,-1 18 16,0-18-1,1 18 1,34-18 109,-17 17-109,18-17-16,0 0 15,-1 0 1,18 0-1,1 0 1,-19 0-16,19 0 16,17 0-1,-18 0 1,18 0 0,-36 0-1,36 0 1,0 0-1,18-17 17,-18 17-17,-18-18 1,0 18 0,-17 0-16,-1 0 15,19 0 1,-1 18-1,0-18 1,18 0 0,18-18-1,-18 18 1,0 0 0,-36 0-16,19-18 15,16 18 1,-16 0 15,-1 0-15,0 0-1,-17 0 1,0 0 0,-1 0-1,1 0 1,17 0-1,0 0 1,-17 18 0,17-18-1,-17 0 1,17 0 0,1-18-1,-1 18 16,18 0-15,-36 0 0,36-17-1,0 17 1,0-18 0,-35 18-1,-1 0 1,-17-18 93,-17 18-109,-1 0 16,0-17-1,1 17-15,-18-18 32,-1 18-17,36 18 17,18-18-17,0 0 1,-1 0-1,-17 17 1,18-17 0,-36 0 140,18-17-156,-17 17 16,17 17 62,17-17-78,-17 18 47,18-18-16,-36 0 16</inkml:trace>
  <inkml:trace contextRef="#ctx0" brushRef="#br0" timeOffset="12697.74">4833 16828 0,'0'17'63,"18"-17"-1,-1 0-46,1 0 0,0 0-1,-1 0-15,36 18 16,0-1 0,-35-17-1,35 0-15,0 0 31,-18 0-15,0 0 0,18 0-1,-18 0 1,18 0 0,35 0-1,-35 0 1,0-17-1,-17 17 1,-1 0 0,18 0-1,0 0 17,0 0-17,-36-18-15,54 18 16,-1-17-1,-17-1 1,-35 18 0,-1 0-16,1 0 15,35 0 1,0 0 0,18-18-1,-19 18 1,19-17-1,-36 17 1,1 0 15,-1 0-31,-18 0 32,19-18-17,-1 18 1,18-18-1,-35 18 1,-1 0 0,1 0 15,0 0-15,17-17-1,18-1 1,-36 18-16,19-18 15,-19 18 1,1 0 78,0 0-63,-1 0-15,1 0 15,-1 0-15,-17 18-1,18-18-15,0 0 16,-1 0-1,1 0 1,-18 18 0,18-18-1,-1 0 17,-17 17-17,0-34 63,0-1-46,-17 18-17,34 0 48,1 0-48,0 0 17,-18 18-17,17-18 1,36 0-1,-18 0 1,-17 17-16,53-17 16,-19 0-1,1 18 1,-17-18 0,-1 18-1,0-18 1,18 0-1,18 17 1,35 1 0,-36-18 15,-35 18-31,18-1 16,-17-17-1,-1 18 1,0-36 15,-17 18-15,17-17-1,-17 17 1,-1 0 0,19 0-1,-1 0 1,-17-18-1,-1 18 17,1 0-17,-1 0-15,19 0 32,17 0-17,17 0 1,-35 0-16,54 0 15,16 18 1,1-1 0,-35-17-1,-36 18 1,-17-18-16,-1 0 31,1 0-15,0 0 46,-1 0-46,1-18 0,0 18-1,-1 0 1,19-17-1,-19 17 1,18 0 0,1 0-1,-1-18 1,36 18 0,-1 0-1,-35 0-15,54 0 16,-1 18-1,-18-18 1,-34 0 15,-19 0-15,1 0 15,0 0 0,-1 0-15,1 0 0,-1 0-1,19-18 1,-54 18 15,0 0-15</inkml:trace>
  <inkml:trace contextRef="#ctx0" brushRef="#br0" timeOffset="14924.16">3316 17745 0,'18'0'32,"-1"0"-17,1 0 1,17 0-16,53 0 15,18 0 17,0 0-17,-53 17 1,-18-17-16,54 0 16,-37 0-1,54 0 1,0-17-1,0-1 1,-35 18 0,-1 0-1,18 0 1,-35 0 0,-18 0-16,18 0 15,36 18 1,-37-18 15,1 17-15,-17-17-1,-1 18 1,18 0 0,17-18-1,1-18 1,-18 18-1,35 0 1,-70 0-16,35 0 16,17 0-1,-17 0 1,-35 0-16,17 0 16,53-18-1,-35 18 16,18 0-15,-54 0 0,1 0-1,0 0 1,17 0 0,35 0-1,-17 0 1,18-17-1,-18 17 1,0 0 0,-36 0 15,1 0-15</inkml:trace>
  <inkml:trace contextRef="#ctx0" brushRef="#br0" timeOffset="25967.23">15469 1552 0,'0'0'0,"0"-17"16,0-1-1,-17-17 1,-1-1-1,18 19 1,0-1 0,-18 18 15,18 18 0,0-1-15,0 1-1,0 53 1,0-1 0,0-17-16,0 35 15,18 89 1,17 17 0,-17 53-1,17-89 1,-17-69-16,17 87 15,18 71 1,-18 0 0,-52 0-1,-1-88 1,0-89 0,1 71-1,-1-88-15,1 18 16,17-36-1,0-70-15</inkml:trace>
  <inkml:trace contextRef="#ctx0" brushRef="#br0" timeOffset="27268.44">15505 1535 0,'0'0'0,"0"-18"0,-18 0 15,36 18 64,17 0-79,0-17 0,89-1 15,-19 18 1,142-35-1,247-18 1,53-18 0,-194 36-1,70-18 1,-317 53-16,53-18 16,-36-17-1,-35 18 1,-52 17-1,17-18 1,0 0 0,-36 18-1,1 0 1,-18 18 31,0 0-32,0 17 1,0 18 0,0-18-16,0 71 15,0 70 1,17 54 0,1 16-1,0-52 1,35 106-1,-18 0 1,18-35 0,-36-106-1,-17-89-15,18 71 16,0 71 15,-1 17-15,1-17-1,0-106 1,-1 0 0,-17-36-1,-53-35 1,18-17 0,-35-18-1,-19 0 1,-52-35-1,-106 17 1,-35 18 0,-282 18-1,-371 35 17,529 0-17,-52-1 1,263-34-1,72 0 1,88-1 0,17-34-1,18-1-15</inkml:trace>
  <inkml:trace contextRef="#ctx0" brushRef="#br0" timeOffset="28129.04">15434 2646 0,'0'0'16,"-18"0"-16,1 0 0,-1 17 16,0-17-1,36 0 17,0 0-17,35-17 1,105-18-1,107-18 1,-18 0 0,-106 35-16,177-35 15,228-17 1,-34 17 15,-142 17-15,-176 19-1,53-1 1,-123 18 0,-1-18-1,-52 1 1,-54 17-16,1 0 16,0 0 15,-18 17-16</inkml:trace>
  <inkml:trace contextRef="#ctx0" brushRef="#br0" timeOffset="29420.24">16051 2205 0,'0'-18'62,"-17"18"-62,-1 0 16,0-17-16,-70-19 15,35 19 17,18-1-32,-18-17 15,18-18 1,53 0-1,52 35 1,36 1 0,-36 34-1,1 36 1,-36 18 0,-70 35-1,-36-18 1,36-53-1,0 0 1,53-35 15,-1 0-15,36-17 0,88-19-16</inkml:trace>
  <inkml:trace contextRef="#ctx0" brushRef="#br0" timeOffset="30105.17">16369 2064 0,'-18'0'16,"36"0"-16,-53-18 0,17 18 31,18 18 0,18-1 0,-1 19-15,19-36 0,52 17-1,-53-17-15,18-17 16,0-19-1,-36 19-15,-17-36 16,-17 0 0,-54 18-1,-35 35 1,36 53 0,35-1-1,35 19 1,35 0 15,53-19-15,0-34-1,71-36 1,-35-70 0,-54-53-1,-52 18 1,-36-18-1,0 52 1,1 89 0,-1 53-1,18 0 1,0 88 0,35 18-1,18-35 1,-35-72-1,17-16 1</inkml:trace>
  <inkml:trace contextRef="#ctx0" brushRef="#br0" timeOffset="30291.38">16810 1993 0,'0'-17'16,"0"34"-16,-18-34 0,18-1 15,18 18 17,0 0-17,34-18 1,-34 18-16,17 0 16</inkml:trace>
  <inkml:trace contextRef="#ctx0" brushRef="#br0" timeOffset="32341.77">17268 1887 0,'0'-17'47,"18"17"-32,-18-18 17,-18 18-17,1 0 1,-1 0 0,1 0-16,-19 18 15,-17 17 1,18 18-1,17-35 1,18 34 0,36 19-1,-1-18 1,18-53 0,0-18-1,17-52 1,-34-36-1,-19 53 1,-17 18-16,0-18 16,-17 88 15,17 0-15,0-17-16,35 35 15,0-35 1,53-18-1,1-53 17,-36-36-17,-36 1 1,-17-18 0,-17 36-1,-1 70 1,0 53-1,-17 35 1,35 35 0,18-34-1,35-19 1,-18-35 0,-35-52-1,0-18 1,-35-36 15,-1 18-15,1 53-1,17 35 1,1 18 0,34-17-1,1-1 1,53-18-1,-1-52 1,1-18 0,-36-88-1,-17 35 1,-18-17 0,-18 70-1,0 71 1,1 35-1,-1 70 17,36 0-17,17-34 1,0-36 0,0-36-1,-17-17 1,-36-70-1,-17-1 1,0 36 0,-36 17-1,1 53 1,52 18 0,36 0-1,-1-35 1,36-18 15,18-53-15,-18 0-1,0 0 1,-36 36 0,1 34-1,17 36 1,1 18-1,-19-1 1,19-17 0,-36-88 15,-18-18-15,18 35-16,-18-52 15,-17-18 16,17 70-31</inkml:trace>
  <inkml:trace contextRef="#ctx0" brushRef="#br0" timeOffset="32891.1">13494 3034 0,'17'0'31,"-17"-18"-15,18 18 0,0-17-16,70-19 15,35 1 1,-52 17-1,105-52 1,71-36 0,-106 53-1,-123 53-15</inkml:trace>
  <inkml:trace contextRef="#ctx0" brushRef="#br0" timeOffset="33208.58">14005 2699 0,'0'-18'16,"0"36"-16,-17-54 0,-1 1 16,-17 0-1,17 0 1,18 17 0,35 18-1,18 35 1,35 1 15,36 16-15,-71-16-1,-18-19-15,0 1 16,-52 17 0,-36 18-1,-71 18 1,71-54-16</inkml:trace>
  <inkml:trace contextRef="#ctx0" brushRef="#br0" timeOffset="34112.42">12259 3034 0,'-18'0'0,"36"0"0,-53-18 16,17 18-16,0 0 31,36 18-15,0 17 15,-1-35-31,19 35 15,17-17 1,-18-18-16,18 0 16,35-35-1,-35-18 1,-53 18 0,-53-36-1,-18 53 1,-17 36-1,53 17 1,0 54 0,52-1-1,54-35 1,35-36 0,17-34 15,-35-19-16,-52 1-15,17-18 16,-18-88 0,-53 18-1,-17 70 1,17 35-16,1 0 16,-1 18-1,18 53 1,0 18-1,35-1 1,1-17 0,34 18-1,-17-36 1,-35-17 0,-18-1-1,-18 1-15,-17 0 31,-1-18-15,19-36 0</inkml:trace>
  <inkml:trace contextRef="#ctx0" brushRef="#br0" timeOffset="34559.87">13000 2822 0,'0'0'0,"18"-35"15,17-18 1,-35 35-16,0 1 15,17 17 1,-17 35 0,53 36-1,-17-1 1,-19-17 0,36 35-16,0 0 31,-18-17-16,-17-71 1,-53-18 0,-36-87-1,18 52-15,-35-71 16,-35-35 0,70 71-1,53 53-15,17 0 16,89-1-1,53 54 1,-18 53 0,-88-1-1,-88 71 1,-106 0 15,70-105-31</inkml:trace>
  <inkml:trace contextRef="#ctx0" brushRef="#br0" timeOffset="42052.64">27464 1094 0,'0'0'0,"17"0"16,-17-18 0,18 0-1,-18 1 1,18 17-16,-18 17 31,0 1-15,0 35-1,0-18-15,0 36 16,35 87 0,-17-16-1,17-19 1,-18-88-1,-17 1 17,0-54-17,-35-35 1,0 0 0,17 0-16,-35-53 15,0-35 1,36 0-1,34 53 1,19 17 0,-19 54-16,19-36 15,-1 18 1,0 52 0,-35 1-16</inkml:trace>
  <inkml:trace contextRef="#ctx0" brushRef="#br0" timeOffset="42274.94">27217 1323 0,'0'0'16,"35"-18"-1,0 1 1,54-1 0,52 18-1,-88 0-15</inkml:trace>
  <inkml:trace contextRef="#ctx0" brushRef="#br0" timeOffset="42670.03">27958 1270 0,'0'-18'16,"0"36"-16,17-71 0,-17 35 16,18 18-1,-18-17 1,-18 34-1,-17 19 1,35-1-16,-35 18 16,17 53-1,18-36 1,18-17 0,52-35-1,1-36 1,-18-70-1,-18 0 1,-35 53 0,0-36-1,-35 0 1,-18 71 0,18 18-16</inkml:trace>
  <inkml:trace contextRef="#ctx0" brushRef="#br0" timeOffset="43087.75">28522 1288 0,'0'-36'0,"0"72"0,-18-89 0,1 35 15,17 0-15,-35 1 16,-1-1 0,-17 36 15,0 35-15,18 0-1,-18 52 1,53 1-1,18-53 1,52-17 0,19-36-1,-19-53 1,-17-53 0,-53 18-1,0 52-15,-18-17 16,-34 18-1</inkml:trace>
  <inkml:trace contextRef="#ctx0" brushRef="#br0" timeOffset="43341.71">28910 1199 0,'0'-17'0,"0"34"0,18-69 16,-18 34-16,17-17 16,1 35-1,-18 35 16</inkml:trace>
  <inkml:trace contextRef="#ctx0" brushRef="#br0" timeOffset="43537.39">28945 1605 0,'0'-17'15,"18"-19"1,0 19 0,-18-1-1,-18 18 17</inkml:trace>
  <inkml:trace contextRef="#ctx0" brushRef="#br0" timeOffset="46525.04">27428 2752 0,'18'-18'16,"-36"36"-16,36-54 15,0 19 1,-1-1 0,-17 0-1,18 18 1,0 18-1,35 53 1,-18 52 0,-18 18-1,1-70 1,-18-36-16,0 18 16,0-35-1,0-36 16,-18-35-15,1-17 0,17-36-1,0-18 1,0 54 0,35 70-1,0 0 1,18 35-1,18 36 1,-36 17 0,0-35-1,-17 0 1,-18-36 0,-18-17-1,1-35 16,17 17-31,-18-35 0,18-52 32,35-19-17,-17 71 1,0 53-16,17-18 16,0 54-1,18 52 1,0 35-1,-35-34 1,-1 34 0,-17-35-1,0-70-15</inkml:trace>
  <inkml:trace contextRef="#ctx0" brushRef="#br0" timeOffset="46877.32">28469 2787 0,'0'0'0,"0"-18"0,0 1 16,-53-19 0,0 36-1,-17 36 1,35 17-1,-1 52 1,36 1 0,18-18-1,0-52 1,-1-36-16,36 0 16,18-36 15,-18-87-16,-71-18 1,-35 35 0,18 88-16</inkml:trace>
  <inkml:trace contextRef="#ctx0" brushRef="#br0" timeOffset="47293.88">28504 2716 0,'0'-17'16,"0"34"-16,0-70 0,36 18 15,-19 35 1,1 0-1,0 18 1,-1-1-16,36 72 16,-18-1-1,18 35 1,18-34 0,-18-54-1,0-53 1,-18-52-1,-35-71 1,-18 52 0,-17-17-1,0 106 17,35 18-32</inkml:trace>
  <inkml:trace contextRef="#ctx0" brushRef="#br0" timeOffset="47775.94">29528 2505 0,'0'-36'15,"0"72"-15,0-89 0,0 35 16,0 1-16,-18-1 16,0 18-1,-35 18 1,18 34 15,17 1-15,18-35-16,0 35 15,36 0 1,34 0 0,18-18-1,-35-17 1,-17-1-16,-19 1 15,1 17 1,-71 1 0,-18-19-1,1-17 1</inkml:trace>
  <inkml:trace contextRef="#ctx0" brushRef="#br0" timeOffset="48093.38">29492 2364 0,'-17'-18'0,"-1"0"0,-17 1 15,105 70-15,-158-142 16,88 107 15,18 17-15,-1-17-1,1 53-15,35 70 16,0 17 15,-18 1-15,-17-88-1,-18-54-15,0 1 0</inkml:trace>
  <inkml:trace contextRef="#ctx0" brushRef="#br0" timeOffset="48446.97">29757 2381 0,'17'-17'0,"-17"-1"16,0 0-1,18 1 1,-18-1-1,0 36 17,0-1-32,18 36 15,-1 18 1,1 88 0,17-1-1,-17-17 1</inkml:trace>
  <inkml:trace contextRef="#ctx0" brushRef="#br0" timeOffset="48760.13">30233 2910 0,'18'-17'0,"-36"34"16,53-52-16,-17 18 16,0 17-1,-18 17 1,0 36-1,-36 18 1,19-36 0,-19 18-16,19-36 15</inkml:trace>
  <inkml:trace contextRef="#ctx0" brushRef="#br0" timeOffset="49178.15">30903 2134 0,'0'-17'0,"0"34"0,18-52 16,0 17 15,-1 36-16,-17 0 1,0 87 0,0-16-1,0-19-15,-17 107 16,-1-36 0,18-106-1</inkml:trace>
  <inkml:trace contextRef="#ctx0" brushRef="#br0" timeOffset="49394.09">30727 2346 0,'-18'-18'15,"36"36"-15,-36-53 16,36 35-1,0 0 32,-18 17-47</inkml:trace>
  <inkml:trace contextRef="#ctx0" brushRef="#br0" timeOffset="49627.64">31344 2364 0,'0'0'0,"0"-18"0,0 0 31,0 1-16,-17 17 1,-1-18 0</inkml:trace>
  <inkml:trace contextRef="#ctx0" brushRef="#br0" timeOffset="50163.68">31732 2152 0,'0'0'0,"0"-18"15,-17 18 1,-1 18-1,0 0 1,18-1 0,0 18-1,18-35 1,0 18-16,-1-18 16,36 0-1,0-35 1,-35-18-1,-1-18 17,-17 36-32,-35 0 31,-18 35-15,0 35-1,18 0 1,-18 54-1,18-1 1,53 0 0,17-53-1,0 1-15,36-19 16,87 1 0</inkml:trace>
  <inkml:trace contextRef="#ctx0" brushRef="#br0" timeOffset="50562.96">32279 2134 0,'0'-35'0,"0"70"0,0-158 16,-35 70-1,17 53 1,1 0 0,-19 0-1,-34 70 1,17 1-1,18 35 1,17-36 0,36-17-1,17-17 1,0-54 0,36-53-1,-36 18 1,0-17-1,-17 35 1,0 70 15,-18 0-15,17 36 0,18 17-1,-17-53-15</inkml:trace>
  <inkml:trace contextRef="#ctx0" brushRef="#br0" timeOffset="50929.78">32438 2028 0,'0'-17'16,"0"34"-16,18-69 15,-18 69 1,52 18-1,1 1 1,-17-19-16,34 36 31,18 0-15,-52-35 0,-72-53-1,-34-36 1,-1-17-1,18 35 1,18 53 0,0 53-1,17 17 1,-17 71 0,17-70-16</inkml:trace>
  <inkml:trace contextRef="#ctx0" brushRef="#br0" timeOffset="51997.51">27834 4128 0,'0'0'0,"0"-36"16,-35 19 0,0-1-1,35 53 32,17-17-47,-17 35 31,18-18-31,-18 36 16,18 17 0,-18-18-1,0-52 1,0-71 15,-18 35-31,18-34 16,-18-54-1,18 35 1,18 54 0,17 34-1,18 36 1,0 35-1,-18-35 1,-17 18 15,-18-36-15,0-70 15,-18 17-31,18-35 16,-17-53-1,17-35 1,17 124 0,1 17-1,35 17 1,0 54 0,0-1-1,-18 19 1,-35-54-1,0 18 17</inkml:trace>
  <inkml:trace contextRef="#ctx0" brushRef="#br0" timeOffset="52348.32">28275 4110 0,'0'-35'15,"0"70"-15,18-88 0,-18 35 0,17 1 16,1-1 0,-18 0-16,-18 36 31,1 17-15,-18 36-1,17-36-15,0 53 16,18 18-1,36-35 17,34-54-17,1-70 1,-36 1 0,-35-90-1,-53 19 1,-18 52-1,36 71-15</inkml:trace>
  <inkml:trace contextRef="#ctx0" brushRef="#br0" timeOffset="52749.43">28416 4057 0,'18'-18'16,"-36"36"-16,54-71 0,-19 18 16,18-18-1,-17 35 1,17 18 0,-17 18-1,17 35 1,-17-36-16,35 89 15,-18-35 1,18-1 0,-18-34-1,1-36 1,16-36 0,-16-52-1,-19-53 16,-34 35-15,-1 53 0,-35 89-16</inkml:trace>
  <inkml:trace contextRef="#ctx0" brushRef="#br0" timeOffset="53215.6">29510 3687 0,'0'0'16,"0"-18"-16,0-17 15,0 17 1,0 0 0,-18 1-1,-17 17 1,-18 17 0,-18 54-1,36 17 1,53 18-1,35-18 1,0-53 0,70 36-1,-52-36 1,-36-17 0,-35 0-1,-71-1 1,54-17-1</inkml:trace>
  <inkml:trace contextRef="#ctx0" brushRef="#br0" timeOffset="53465.35">29404 3739 0,'0'-17'16,"0"34"-16,0-69 0,0 34 15,0 0-15,18 1 16,17 87 15,-17 18-15,-18-35-16,17 88 16,1 36-1,0-36 16,-1-123-31</inkml:trace>
  <inkml:trace contextRef="#ctx0" brushRef="#br0" timeOffset="53951.01">30162 3775 0,'0'-36'0,"0"72"0,0-89 15,0 35-15,0 1 0,0-1 16,0 53 15,-17-17-31,-1 17 16,-17 36 0,-36-36-1,-34-35 16,52-18-15,-18-70 0,71 53-16,-18-36 15,18 54-15,36-36 16,-1 35 0,53 36-1,0 52 1,-52 54-1,-54 17 1,0-53 0,1-17-1,34-18 1,36-53 0,0 0-1,-18 0 1</inkml:trace>
  <inkml:trace contextRef="#ctx0" brushRef="#br0" timeOffset="54183.25">30215 4145 0,'18'0'16,"53"-17"15,-54 17-31,36 0 16,-18 35-1,-35 0 1,-17 0-16,-54 54 31,1-37-31</inkml:trace>
  <inkml:trace contextRef="#ctx0" brushRef="#br0" timeOffset="54620.27">31221 3404 0,'0'-17'0,"0"34"0,-18-105 32,36 70-32,-1 1 15,1-1 1,-18 36 0,-18 52-1,-17 71 1,0 54-1,35-19 1,0-106 0</inkml:trace>
  <inkml:trace contextRef="#ctx0" brushRef="#br0" timeOffset="54808.44">30992 3722 0,'0'-18'0,"0"36"16,0-53-16,17-1 16,-17 19-16,18-1 15,-18 0 1,0 36 15,0 0-31</inkml:trace>
  <inkml:trace contextRef="#ctx0" brushRef="#br0" timeOffset="55018.18">31609 3651 0,'0'-17'15,"0"34"-15,18-52 0,-18 0 31,0 17-15,-18 18 0,0 0-1,18 18-15</inkml:trace>
  <inkml:trace contextRef="#ctx0" brushRef="#br0" timeOffset="55518.12">31873 3475 0,'0'-18'0,"0"36"0,0-53 16,18 35-16,-18-18 15,0 36 16,-18-1-15,18 18 0,0-17-16,18 0 15,17-18 1,1 0 0,-1-36-1,-35 19-15,18-18 16,-18-1-16,0 1 15,-53-18 1,-18 35 0,18 18-1,-17 36 1,34 34 0,36 36 15,36 18-16,34-54 1,-35-52-16,36 17 16,70-35-1,-88-53-15</inkml:trace>
  <inkml:trace contextRef="#ctx0" brushRef="#br0" timeOffset="55906.23">32209 3104 0,'0'-52'0,"0"104"0,0-140 16,-18 53-16,18 0 16,0 52-1,0 36 17,0 35-17,0 36 1,18-36-1,-1 53 1,1-35 0,35-53-1,0-35 1,-36-18-16,19-18 16,-19-35-1,-17-35 1,-17 53-1,-1-1-15,-17 19 16,-36 17 0,36 35 15,0 0-31</inkml:trace>
  <inkml:trace contextRef="#ctx0" brushRef="#br0" timeOffset="56319.14">32508 3193 0,'0'-18'0,"0"36"0,0-54 15,18 19 1,0 17-1,-1 0-15,36 35 16,35 36 0,18 17-1,-35-35 1,-18 0 15,-53-89-15,-53-34-1,18-1 1,-36-17 0,-17 35-1,35 88 1,0 36 0,18 17-1,-18 88 1</inkml:trace>
  <inkml:trace contextRef="#ctx0" brushRef="#br0" timeOffset="57553.84">27993 5080 0,'0'-18'0,"0"36"0,0-53 16,0 17-1,0 0-15,0 1 16,0-18-1,0 17 1,18 18 15,-1 53-15,18 53 0,-17-1-1,0-52-15,-18 36 16,17-1-1,1-71 1,-36-34 0,1-36 15,-1-18-15,18-52-1,0-1 1,18 54-1,17 52 1,0 71 0,18 35-1,-17 18 1,-19-35 0,-17-54-16,18 19 15,-18-19 1,0-34-1,-18-36 1,1-36 0,-1-52-1,0 18 17,54 70-17,52 53 1,-18 18-1,18 70 1,-35 18 0,-53 17-1,0-52 1,0-18 0,18-53-16</inkml:trace>
  <inkml:trace contextRef="#ctx0" brushRef="#br0" timeOffset="57872.58">28698 5027 0,'0'0'0,"0"-35"0,0-71 31,18 71-15,-18 17-1,0 53 1,-35 36-1,17 70 1,18 0 0,18-70-1,-1-54-15,19 19 16,17-54 0,0-53-1,-53-17 1,-18-53-1,-35 53 1,0 70 0</inkml:trace>
  <inkml:trace contextRef="#ctx0" brushRef="#br0" timeOffset="58238.43">28857 5027 0,'18'-35'16,"-36"70"-16,53-88 0,-17 18 15,-18 17-15,18 1 16,-18 34 0,17 36-1,1 53 1,17 0-1,1-18 1,-19-53 0,1-52 15,0-19-15,-1-105-1,1 0 1,-18 71-1,-18 17 1,1 53-16</inkml:trace>
  <inkml:trace contextRef="#ctx0" brushRef="#br0" timeOffset="58640.92">29669 4868 0,'0'-53'0,"0"106"15,0-141-15,0 70 0,-18-17 16,0-18 0,1 18-1,-36 53 16,35-1-31,-17 19 16,-18 34 0,53-17-1,0-35-15,18 35 16,52 17 0,1 1-1,-1-18 1,-34-18-1,-19-17 1,-17 17 0,-17-35-16,-1 17 15,-70-17-15</inkml:trace>
  <inkml:trace contextRef="#ctx0" brushRef="#br0" timeOffset="58905.12">29492 4798 0,'18'-36'0,"-36"72"0,36-107 15,0 71-15,-1-35 16,1 17 0,-18 54-1,17 16 1,1 90-1,0 52 17,17-36-17,0-105 1,-17-35-16</inkml:trace>
  <inkml:trace contextRef="#ctx0" brushRef="#br0" timeOffset="59439.37">29951 4727 0,'0'-17'0,"0"34"0,-18-70 15,18 36-15,-17-19 16,17 19-1,17-1 17,1 18-17,-1-18 1,36 1 0,0 17-1,18 35 1,-36 0-1,-35 1-15,-18 17 16,-34 17 0,-19-17-1,36-35 1,35-1 0,17-17 15,1 0-31,35 18 15,-18-18 1,53 18-16,54 52 31,-90 1-15,-122 35 0,-71-36-1</inkml:trace>
  <inkml:trace contextRef="#ctx0" brushRef="#br0" timeOffset="59689.61">30603 5080 0,'18'-18'0,"-36"36"0,54-36 16,-1 1 15,-17 17-31,-18 53 31,-18-36-31,-17 54 16,-36 52 0,18-70-1,18-35-15</inkml:trace>
  <inkml:trace contextRef="#ctx0" brushRef="#br0" timeOffset="60072.73">31203 4392 0,'18'-18'0,"-36"36"0,36-53 15,-18 17 1,17 1-1,1 17 1,-18 70 0,0 36-1,0-18 1,-18-17-16,18 17 16,-17-35-16,-1 17 15,18-17 1</inkml:trace>
  <inkml:trace contextRef="#ctx0" brushRef="#br0" timeOffset="60273.07">30956 4727 0,'0'0'0,"0"-17"16,18 17-16,0-18 15,-1 18 1,1 0 0,-1 0-1</inkml:trace>
  <inkml:trace contextRef="#ctx0" brushRef="#br0" timeOffset="60507.65">31344 4657 0,'18'-18'16,"-36"36"-16,54-54 15,-19 19-15,1 17 16,-1-18-1,-17 36 17,-17-18-32,17 17 15</inkml:trace>
  <inkml:trace contextRef="#ctx0" brushRef="#br0" timeOffset="61390.71">31821 4516 0,'0'-18'0,"0"36"0,0-54 16,0 19-16,-18-1 15,0 18 1,-17 0 0,0 18-1,-1 17 1,19 0 0,17 0-1,35-17 1,53-18 15,-52 0-31,34 0 16,1-18-1,-1-34 1,-70-37 0,-17 1-1,-36 35 1,0 36-1,-18 52 1,1 35 0,34 19-1,36 16 17,36-52-32,52 18 31,53-71-16,-35-18 1,-53 1-16,35-54 16,-18-52-1,-70-18 1,-17 17 0,-1 89-1,-52 35 1,34 53-1,1 17 1,53 1 0,17-18-1,53 53 1,-17-36 0,-36 1-1,-35-54 1,-53 1 15,-35-18-15,-18 0-1,88-18-15</inkml:trace>
  <inkml:trace contextRef="#ctx0" brushRef="#br0" timeOffset="61659.94">32456 4357 0,'0'0'15,"0"-18"-15,17 1 0,-17-19 16,18 36 0,-1 0-1,1 36 1,17 52-1,-17 0 17,-18-53-32,0 36 15,0 17 1</inkml:trace>
  <inkml:trace contextRef="#ctx0" brushRef="#br0" timeOffset="61875.38">32314 4075 0,'0'-18'0,"0"0"16,18 1 15,-18 34-16,18 1 1,-18 0 0,0-1-16</inkml:trace>
  <inkml:trace contextRef="#ctx0" brushRef="#br0" timeOffset="63277.41">28152 6244 0,'17'-17'16,"-34"34"-16,34-70 15,-34 18 1,17 17 0,35 1-1,0 34 1,-17 1-16,52 53 15,-17 17 1,0 53 0,-53 0-1,0-88 1,0-35 0,0-1-16,0-52 46,0 17-46,-17-35 16,-1 18-16,18-36 16,-18-34-1,18 52 1,36 17 0,-19 36-1,1 18-15,17 0 16,18 35-1,0 35 1,-18-35 0,-35-36-16,18 36 15,0-17 1,-36-54 15,0-35 0,1 35-31,-1-52 16,18-71 0,18 0-1,35 35 1,-18 88 0,35 36-1,19 70 1,-1 35-1,-53-17 1,-35-53-16,18 35 16,-36 1-1,0-72 1</inkml:trace>
  <inkml:trace contextRef="#ctx0" brushRef="#br0" timeOffset="63662.67">29157 6262 0,'18'-18'0,"-36"36"16,36-53-16,-1 17 0,1-17 15,-18 17 1,0 36-1,-18-1 1,-35 71 0,36 1-1,-1-36-15,1 70 32,34-70-17,1-18-15,17-17 16,53-18-1,-17-53 1,-18-35 0,-53 0-1,-53-18 1,-18 35 0</inkml:trace>
  <inkml:trace contextRef="#ctx0" brushRef="#br0" timeOffset="64096.09">29457 6297 0,'0'-18'0,"0"36"0,18-71 16,-18 0-1,17 36-15,-17-1 16,18 0 0,0 71-1,-1 35 1,18-17 0,1 52-1,17-52 1,-18-53 15,18-54-31,-36-34 16,1 35-1,0-89-15,-18-35 32,-36 71-17,19 88 1,-18 88-1,-1 18 1</inkml:trace>
  <inkml:trace contextRef="#ctx0" brushRef="#br0" timeOffset="64646.5">30639 5962 0,'0'-18'0,"0"36"0,17-36 16,-17 1-16,18-1 0,-18 0 16,0-17-1,0 0 1,-53 0 0,-17 35-1,-1 35 1,36-18-16,-18 19 15,18 52 1,52 0 0,54-17-1,17-36 17,35 0-17,1-17 1,-71 0-1,-106-1 17,35 1-32,-52-18 15,-19 17 1</inkml:trace>
  <inkml:trace contextRef="#ctx0" brushRef="#br0" timeOffset="64945.38">30515 5874 0,'0'-18'16,"0"36"-16,0-71 16,18 35-1,0 18 1,-1 35-1,18 18 1,18 88 0,0 18-1,-17-53 1,-19-53-16,19 35 16,-1-35-1,-18-53-15</inkml:trace>
  <inkml:trace contextRef="#ctx0" brushRef="#br0" timeOffset="65462.99">30939 5662 0,'0'-18'16,"0"36"-16,0-53 0,0 17 15,0 1 1,17-1 0,-17 0-1,0 36 1,0 0 0,0 17-1,-17 53 1,-1 35-1,0-34 1,18-36 0,0-36-1,53-17 1,18-53 0,52 18-1,-52 0 1,-18-18-1</inkml:trace>
  <inkml:trace contextRef="#ctx0" brushRef="#br0" timeOffset="65745.67">30956 5733 0,'-17'-18'0,"34"36"0,-34-71 16,17 35-16,17-17 16,-17 17-1,18 18 1,0 35 0,17 54-1,-18 69 1,1 1-1,17-53 1,-35-71-16,18 1 16</inkml:trace>
  <inkml:trace contextRef="#ctx0" brushRef="#br0" timeOffset="65979.13">31662 6191 0,'0'0'0,"17"-17"0,1 17 16,0 0-16,-1 0 16,1 17-1,-36 54 1,-52 35-1,17-53 1</inkml:trace>
  <inkml:trace contextRef="#ctx0" brushRef="#br0" timeOffset="66379.5">32156 5362 0,'0'0'0,"17"-17"16,19 17 15,-19 0-15,-17 17 0,0 1-1,0 70 1,18 0-1,-18-52-15,18 52 16,-18-35-16,17 17 16,1-17-16</inkml:trace>
  <inkml:trace contextRef="#ctx0" brushRef="#br0" timeOffset="66585.67">31962 5644 0,'0'0'16,"0"-17"-16,17 17 15,1-18 1,0 18 0</inkml:trace>
  <inkml:trace contextRef="#ctx0" brushRef="#br0" timeOffset="66787.67">32332 5521 0,'-18'0'0,"18"-18"16,36 18 15</inkml:trace>
  <inkml:trace contextRef="#ctx0" brushRef="#br0" timeOffset="68014.83">32508 5327 0,'0'0'16,"18"-18"-1,-18 36 17,-18-18-17,18 18 1,-17 17-1,17 0 1,17-17 0,19-1-1,34-17 1,-34-17 0,-1-1-16,-18-17 15,1 17-15,-18-35 16,0 36-1,-18-19-15,-17 19 32,-18 34-17,18 36 1,-18 18 0,53 52-1,53-70 1,53 0-1,0-53 1,17-35 0,-35-71-1,-52-70 1,-36 52 0,0-70-1,-18 71 1,-17 87 15,17 89-15,-17 36-1,35-1 1,0 53 0,35-18-1,0-52 1,-17-53-16,0 17 15,17 0 1,-17-70 0,-18 0-1,-18-1-15,-17-17 16,-18-35 0,-18 70-1,18 54 1,36-1 15,-1 0-31,18 36 16,18-18-1,17-18 1,71-17 0,-36-18-1,36-36 1,-18-69-1,-35-37 1,-53 54 0,0 0-1,-17 88 1,-19 71 0,19 34-1,17-34 1,0-36-1,35 36-15,0-18 32,-17-36-17</inkml:trace>
  <inkml:trace contextRef="#ctx0" brushRef="#br0" timeOffset="68232.14">33126 4833 0,'-18'-18'15,"1"18"1,17 18 15,-18-18-31,18 53 16,-18-18-1,18 1 1</inkml:trace>
  <inkml:trace contextRef="#ctx0" brushRef="#br0" timeOffset="74401.72">15769 3457 0,'18'0'47,"-1"0"63,1 0-79,0 0-16,-1-17-15,1 17 0,35 0 16,-18 0 0,53 0-1,53-18 1,-17 18 0,-1-18-1,-52 18 1,17-17-1,-17 17 1,17 0 0,-35-18-1,17 18 1,-34 0 0,-1 0-1,18 0 1,35-18 15,36 18-15,-19-17-1,19 17 1,-18-18 0,-53 18-1,17-18 1,1 1-1,35-1 1,17 1 0,-35-1-1,-52 18-15,-1 0 16,0 0 0,0-18-1,1 18 16,-1 0-15,88 0 0,89 0-1,-18 0 1,-88 0 0,-53 0-1,-36 0 1,-34 0 15,-1 0-15,1 0-16,-1 0 15,-17 18 1</inkml:trace>
  <inkml:trace contextRef="#ctx0" brushRef="#br0" timeOffset="101345.04">15593 3969 0,'0'0'16,"0"-18"-16,0 0 31,-18 18-15,1 0 0,-1 0-1,0 18 1,18 0-1,0-1-15,0 1 16,0 0-16,18-1 16,0 54 15,34-1-15,-16 1-1,17 0 1,-18-19-1,-35-16-15</inkml:trace>
  <inkml:trace contextRef="#ctx0" brushRef="#br0" timeOffset="106367.36">12700 5221 0,'0'18'15,"0"-1"48,18-17-48,-1 0 1,1 18 0,35-18-1,17 0 1,36-35 0,-35 17-1,-36 0-15,18 1 16,-35-36-1,-18 35-15,0-17 16,-53-18 0,17 35-1,1 18 1,-18 18 0,0 35-1,36 18 16,17-19-15,0-16-16,17 17 16,36 0-1,53-36 1,-18-34 0,-35-1-16,35-35 15,-35 18-15,18-36 16,-18-70-1,-53 0 1,-18 88 0,-17 0-1,17 35 1,-17 36 0,0 53 15,35-36-16,17 36 1,54-1 0,17-17-1,18 0 1,-53-35 0,-18 17-1,-17 18 1,-54-18-1,-17-17 1,36-18-16,-1 0 16</inkml:trace>
  <inkml:trace contextRef="#ctx0" brushRef="#br0" timeOffset="106867.6">13917 4886 0,'0'-18'0,"0"36"0,0-53 16,0 17 0,-18 18-1,-17 53 1,18 53 0,52 17-1,-18-52 1,19-36-16,-1 18 15,0 0 1,-17-18 0,-18-52-1,-18-19 1,-35-87 15,36 88-31,-54-142 16,36 89-1,-18 0 1,53 52 0,18 19-1,35-1 1,35 18 0,-53 0-1,0 53 1,-35 35-1,-53 18 1,18-35 0</inkml:trace>
  <inkml:trace contextRef="#ctx0" brushRef="#br0" timeOffset="107184.19">14146 5027 0,'-17'0'16,"34"0"-16,-34 18 0,17-1 31,17-17 0,1-17-15,0 17-16,70-36 15,0 1 1,-53 18 0,-17-1-1,-18 0-15</inkml:trace>
  <inkml:trace contextRef="#ctx0" brushRef="#br0" timeOffset="108005.13">14235 4815 0,'0'0'0,"17"0"16,-17-17-1,0-1 1,18 18 0,-18 18 15,18-1 0,17 36-31,-35-35 16,35 53-1,36 17 1,-18 18 0,-1-36-1</inkml:trace>
  <inkml:trace contextRef="#ctx0" brushRef="#br0" timeOffset="109937.47">14270 4974 0,'0'-17'16,"-18"-1"15,1 18-16,-1 0 1,18 18 0,0-1-1,0 1 1,0-1-16,18 36 16,17-35-1,0 17 1,18-17-1,18-36 1,-36-35 0,-35 0 15,-53-17-15,-35 35-1,17 52 1,36 19-1,35 69 1,53 1 0,35-35-1,18-36 1,-53-35 0,0-35-1,-71-36 1,-52-35-1,17 36 1,-18 17 0,36 88 15,17 53-15,36-35-1,35 18-15</inkml:trace>
  <inkml:trace contextRef="#ctx0" brushRef="#br0" timeOffset="110389.53">14552 4868 0,'-18'18'15,"36"-36"-15,-53 36 0,17 0 16,-17 17 0,17-17-16,1-1 15,-1 1 1,36-18 15,-1 0-15,1-18-16,17 1 15,89-36 1,70-18 0,-71 18-1,-70 35-15,35-17 16,-35 18-1,-88 17 17,17 17-17,-17-17-15</inkml:trace>
  <inkml:trace contextRef="#ctx0" brushRef="#br0" timeOffset="110771.96">14711 4604 0,'0'-18'0,"0"36"0,-18-36 16,1 18-16,-19-18 16,1 1-1,17 17 1,36 17 15,17 1-15,1 0-1,87 17 1,36-17 0,-36-1-1,-87-17 1,-19 36-1,-34 16 1,-54 19 0,0 0-1,1-1-15</inkml:trace>
  <inkml:trace contextRef="#ctx0" brushRef="#br0" timeOffset="113708.63">28222 7796 0,'0'0'0,"0"-17"16,0-1 15,0-17-15,-17 17 0,17-35-1,-18 36 1,18-1-16,-35 0 15,17 18-15,-35 18 16,-17 53 0,17 17-1,35-35 1,18-36-16,18 36 16,-18-35-16,53 17 15,52 18 1,19-18 15,-18 18-15,-71-17-1,-53 16 1,-52 19 0,-54-18-1,36-35 1,0-18-1</inkml:trace>
  <inkml:trace contextRef="#ctx0" brushRef="#br0" timeOffset="114108.68">28381 7955 0,'18'-17'16,"-36"34"-16,36-52 0,-1 35 16,-17-18-1,36 18 1,-1 18 0,-18 17-1,1-17-15,17 17 16,18 36-1,18-18 1,-36-36 0,18-17-1,-18-35 1,-17-36 0,-18-17-1,-18 53 1,1-36-16,-19 18 31,-17 53-31</inkml:trace>
  <inkml:trace contextRef="#ctx0" brushRef="#br0" timeOffset="114559.72">28945 7638 0,'18'-18'0,"-36"36"0,36-54 0,0 1 15,-18 17 1,17 18-16,-17 18 31,18 35-15,0 70 15,-1 1-15,1-53-1,17 34 1,18-34 0,0-18-1,-18-36 1,-17-17-16,17-17 15,-17-36 1,-36-18 0,-52 1-1,-36 70 1,53 17 15,18-17-31,-1 36 0</inkml:trace>
  <inkml:trace contextRef="#ctx0" brushRef="#br0" timeOffset="115344.09">29880 7532 0,'0'0'0,"0"-18"16,18 18-16,-18-35 31,-53 17-15,18 18-1,17 0-15,-52 0 16,-1 53 0,53-18-1,36 18 1,35-17-1,70 17 1,36-18 0,-53 0-1,-71-17 1,-35-1 0,-35 19-1,-71-19 16,0-17-15</inkml:trace>
  <inkml:trace contextRef="#ctx0" brushRef="#br0" timeOffset="115626.22">29916 7497 0,'0'0'0,"0"-36"15,-18 19-15,-17-54 16,17 36 0,18 52 31,0 19-47,0 70 15,18-1 16,-1-52-31,19 53 16,52 71 0,-71-142-16</inkml:trace>
  <inkml:trace contextRef="#ctx0" brushRef="#br0" timeOffset="116178.34">30445 7302 0,'0'-35'16,"0"70"-16,0-87 0,0 34 0,0-17 31,-36 17-15,19 36-1,-54 35 1,36 17 0,17 1-1,36-18 1,0-36-16,35 36 16,70 35-1,18-35 1,-53 18-1,-70-36 1,-89 18 15,1-18-31,-54-35 32,71-17-32,36-1 15,-1-53 1,53-52-1,18-18 1,0 35 0,-35 53-1,-36 18-15,-17 17 16,-71 18 0,0 71-1</inkml:trace>
  <inkml:trace contextRef="#ctx0" brushRef="#br0" timeOffset="116443.24">30992 7779 0,'17'0'0,"-34"0"0,34-18 15,-17 0 1,0 36 0,0 0-1,-35 17 1,-18 53 0,0-35-1,35-35-15,1-1 0</inkml:trace>
  <inkml:trace contextRef="#ctx0" brushRef="#br0" timeOffset="116759.88">31644 7161 0,'0'-17'16,"0"34"-16,18-52 0,17 17 16,-17 1-1,-18 34 17,0 1-17,0 88 1,0-18-1,0-53-15,0 107 16,0-72 0,0-52-16</inkml:trace>
  <inkml:trace contextRef="#ctx0" brushRef="#br0" timeOffset="116946.42">31591 7338 0,'-17'-18'0,"34"36"0,-34-54 16,17 19-16,17 17 31,-17 17 0,18-17-31,0 53 16</inkml:trace>
  <inkml:trace contextRef="#ctx0" brushRef="#br0" timeOffset="117162.53">32244 7320 0,'0'-18'15,"0"36"-15,-18-36 0,-17 1 16,35 34 15,0 1-15,0 0 0</inkml:trace>
  <inkml:trace contextRef="#ctx0" brushRef="#br0" timeOffset="117997.64">32332 7161 0,'0'-17'0,"0"34"0,0-52 31,0 53 31,18-18-62,-18 17 16,17 1 0,-17 0-16,18 17 15,17 0 1,1-35-1,-1-35 1,0-36 15,-17 18-31,-18-17 32,-18 17-17,-17 35 1,0 18-1,-1 53 1,-17 0 0,36 18-1,17-18 1,0-18-16,53 53 16,-18-53-1,18-17 1,35-36-1,-35-35 1,0-70 0,-18 0 15,-35 17-15,-35 88-1,17 0-15,-17 18 16,-36 36-1,18 17 1,53 17 0,36 18-1,34-17 1,18 35 0,1-36-1,-89-34 1,0-19-16,-18 1 15,-53-18 1,1 0 0</inkml:trace>
  <inkml:trace contextRef="#ctx0" brushRef="#br0" timeOffset="118464.19">32897 7091 0,'35'-18'15,"-70"36"-15,70-53 0,-18 17 16,-17 53 15,-17-17-31,17 52 16,0 71 0,17 18-1,1-88 1,-18-1-1,18-52 1,-18-36 0,-18 1-1,0-71-15,-34-89 32,-37-70-17,54 177 1,17-1-1,18 53 1,36 18 0,17 18-1,17 17 1,-35 18 0,-52 35-1,-107 1 1,-105-1-1</inkml:trace>
  <inkml:trace contextRef="#ctx0" brushRef="#br0" timeOffset="121642.81">17163 3792 0,'0'0'15,"17"0"-15,1 0 16,0 0 0,-18-17 15,0-1 0,-18 18-15,-17 0-1,-1 0 1,19 18-16,-36-1 16,35 1-16,-17 17 15,0 18 1,17 0 0,18 18-1,18-54 1,17 19-1,0-36 17,0 0-17,1-36 1,17 1 0,0-36-1,-1-17 1,-16 18-1,-19 34 1,-17 19 0,18 17-1,-18 35 1,18 0 0,-1 54-1,1-1 1,17-18-1,-17-34 17,17-19-17,-17-34-15</inkml:trace>
  <inkml:trace contextRef="#ctx0" brushRef="#br0" timeOffset="122640.05">16969 2734 0,'0'-18'0,"0"-17"31,0 17-15,17 18 15,-17 18-15,18 17-1,0 18 1,-18-17-16,17 34 16,1-35-16,-1 18 15,19 36 1,-19-37 15,1-34-15</inkml:trace>
  <inkml:trace contextRef="#ctx0" brushRef="#br0" timeOffset="122940.04">17198 2910 0,'18'0'31,"-1"0"0,1 0 0,-1 0-15,19 18-16,-19-18 16,19 18-16,34 17 15,1 0 1,-71 18 0,-71-18-1,-140 18 1</inkml:trace>
  <inkml:trace contextRef="#ctx0" brushRef="#br0" timeOffset="125259.2">27587 9225 0,'0'0'0,"0"-17"16,0-1 0,0 0-1,-17 18 1,17-17 0,17 17-1,-17 17 1,18 1-16,-18 17 15,17 53 1,1 36 0,0-18-1,-1-53 1,-17-18 0,0-53 15,-17-35-16,17 36 1,0-54 0,0 36-16,0-53 15,17-18 1,1 53 0,17 35-1,1 18 1,34 53-1,-17 18 1,-35-54 0,-1 36-16,1 0 15,-18-18-15,0 1 16,0-19 0,-18-17-1,1-17 16,17-1-31,0-35 16,17-70 0,19-1-1,-1 54 1,-17 70 0,17 35-1,-18-17-15,19 35 16,-1 35-1,-17 18 1,-1-54 0,-17 1-1</inkml:trace>
  <inkml:trace contextRef="#ctx0" brushRef="#br0" timeOffset="125614.42">28363 9172 0,'0'-17'15,"0"34"-15,-17-52 0,17 17 16,-18 18 0,0 0-1,-17 53 1,18 0-1,-1-18-15,18 36 16,18 17 0,34-35-1,19-53 1,0-18 0,-1-34 15,-70-54-16,-53 0 1,-53 53 0</inkml:trace>
  <inkml:trace contextRef="#ctx0" brushRef="#br0" timeOffset="126059.7">28787 9049 0,'0'0'0,"-18"-18"16,36 18 31,-18 18-32,17-18-15,-17 35 16,18 36 0,0 17-1,17 0 1,-18-53 0,1-17-16,0-18 15,-1 0-15,1-18 16,17-52-1,-17-36 1,0-35 0,-18 70-1,0 36 1,-36 70 15,36-17-31</inkml:trace>
  <inkml:trace contextRef="#ctx0" brushRef="#br0" timeOffset="126527.33">29704 8837 0,'0'-18'0,"0"36"0,18-53 16,-18 0-1,0 17-15,17 0 16,-17 36 0,0 35-1,0 17 1,0-34-16,0 52 15,0 18 1,0-18 0,18-53-1</inkml:trace>
  <inkml:trace contextRef="#ctx0" brushRef="#br0" timeOffset="126727.36">29510 9031 0,'0'0'16,"0"-18"-16,-18 18 15,18-17 1,18-1 0,17 18-1,-17 0 1,-1 0-1</inkml:trace>
  <inkml:trace contextRef="#ctx0" brushRef="#br0" timeOffset="126926.54">29898 8996 0,'18'0'0,"-36"0"0,53-18 16,-35 1-16,18 17 15,-1-18 1,-34 36 15</inkml:trace>
  <inkml:trace contextRef="#ctx0" brushRef="#br0" timeOffset="127444.57">30145 8890 0,'-18'0'15,"36"0"-15,-36-18 0,1 36 32,17 0-17,0-1-15,0 1 16,17 17-16,1-17 16,17 17-1,18-17 1,0-36-1,35-17 1,-35-36 15,-35 36-31,-18-36 0,-18-17 32,0 53-17,-34 35 1,-19 35-1,0 53 1,36-35 0,0 53-1,52 0 1,19-35 0,70-54-1,-36-17 1</inkml:trace>
  <inkml:trace contextRef="#ctx0" brushRef="#br0" timeOffset="127879.02">30674 8925 0,'0'0'15,"18"-35"-15,-18 0 0,0-36 16,-18 18 15,-35 36-15,18 17-1,17 35 1,1-17-16,-1 34 16,0-34-16,18 35 15,-17-18-15,17 18 16,0 18 0,17-54-1,19 1 1,16-53-1,-16-36 1,-19 1 0,-17 52-16,18-35 15,-18 35 17,18 54-17,-1-1 1,-17 0-16,36 18 15,17 0 1,-36 0 0,1-35-16</inkml:trace>
  <inkml:trace contextRef="#ctx0" brushRef="#br0" timeOffset="128145.25">30833 8643 0,'0'0'16,"-18"-18"-16,1 18 15,17 36 17,17 17-17,18-36-15,36 54 16,-18-1-1,-35-52-15,34 35 16,-16 0 0,-36-36-1</inkml:trace>
  <inkml:trace contextRef="#ctx0" brushRef="#br0" timeOffset="128362.46">31027 8643 0,'0'0'16,"-18"-35"-16,18 17 16,0 36 15,18 17-15,-18 18-1,-18 70 1,-17 19-1,0-54 1,17-53-16</inkml:trace>
  <inkml:trace contextRef="#ctx0" brushRef="#br0" timeOffset="128696.31">31432 9102 0,'0'0'0,"0"-18"16,-17 18 15,17 35-15,-18-17-16,-17 35 16,17 0-1,1-36 1</inkml:trace>
  <inkml:trace contextRef="#ctx0" brushRef="#br0" timeOffset="129613.92">32068 8484 0,'0'-17'0,"0"34"0,0-70 15,0 36 1,-18-1-1,18 0-15,-18 18 16,1 18 15,-1 0-31,-35 52 16,35 18 0,1 36-1,34-36 1,-17-35-16,53 35 15,36 0 1,-19-52-16</inkml:trace>
  <inkml:trace contextRef="#ctx0" brushRef="#br0" timeOffset="129896.46">32279 8449 0,'0'-18'15,"0"36"-15,0-53 16,-17 52 0,17 1-1,-18 17-15,0 18 16,-35 71-1,18 17 1,17-35 0,18-53-1,0-36 1</inkml:trace>
  <inkml:trace contextRef="#ctx0" brushRef="#br0" timeOffset="130131.16">32015 8678 0,'-18'-17'0,"36"34"0,-36-17 47,36 18-31,-1 0-1,19-1 1,-19-17 0,1 0-1</inkml:trace>
  <inkml:trace contextRef="#ctx0" brushRef="#br0" timeOffset="130379.36">32367 8678 0,'18'0'47,"0"0"-16</inkml:trace>
  <inkml:trace contextRef="#ctx0" brushRef="#br0" timeOffset="131232.25">32508 8625 0,'18'0'15,"-36"0"-15,54 0 31,-36 18-15,-18 17 0,18-17-1,0 0-15,18-18 16,17 0 0,36-36-1,-19-34 1,-16-1-1,-36 36 1,0-36 0,-18 1-1,-17 52 1,0 36 0,-1 17-1,1 53 1,17 0-1,18 36 1,18-71 0,17 0-1,36-36 1,17-34 0,-17-71-1,-18 17 1,-18-88 15,-35 18-15,-18 71-1,-35 52 1,36 18 0,-1 35-1,0 18 1,18 18-1,36-1 1,17 36 0,17 0-1,1-35 1,-54-19 0,-17-34-1,-53 0 16,-17-1-15,35-17-16</inkml:trace>
  <inkml:trace contextRef="#ctx0" brushRef="#br0" timeOffset="131748.68">33143 8484 0,'0'0'0,"0"18"31,-17 0-31,17 17 16,0 0-16,0 18 16,17 71-1,1-1 16,-18-70-15,18 0 0,-18-36-1,0-52 1,-18-71 0,-17-70-1,17 35 1,-17-18-1,35 124-15,0-18 16,18 18 0,17 35-1,0 0-15,18 17 16,35 19 0,-35-1-1,-53 0 16,-17-17-31,-36 35 16,-71 17 0,54-17-16</inkml:trace>
  <inkml:trace contextRef="#ctx0" brushRef="#br0" timeOffset="131999.74">33320 8079 0,'0'-18'0,"0"36"16,0-18 0,0 17-16,0 19 15,18-1 1,-1 35-16,36 107 31,-53 34-15,-18-69-16</inkml:trace>
  <inkml:trace contextRef="#ctx0" brushRef="#br0" timeOffset="133217.64">27711 10354 0,'17'-18'0,"-34"36"0,34-53 16,1 17 0,0 18-1,-1 0 1,1 35-16,17 36 16,-35-18-1,0 53 1,-17-18 15,-1-35-15,0-53 15,18-35-15,-35-18-1,35-53 1,18 35-1,-18 36-15,53-36 16,-1 36 0,19 17-1,0 71 1,-19 53 15,-52-35-31,0 17 31,0-53-15,-17-17 0,-1-36-1,18-35 1,-17-52 0,34-1-1,1 0 1,17 71-1,-17 35-15,-1 0 16,36 35 0,-17 35-1,-19 1 1,-17 35 0,0-18 15,18-53-16,17-35-15</inkml:trace>
  <inkml:trace contextRef="#ctx0" brushRef="#br0" timeOffset="133567.41">28434 10336 0,'18'-35'16,"-36"70"-16,53-123 15,-35 71-15,0-19 16,0 19-1,-17 52 1,17 35 0,0 1-1,17 35 1,18-18 0,36-53 15,0-35-16,-1-53 1,-52-17 0,-18-71-1,-71 17 1,18 89 0,36 17-16,-36 36 15,17-18-15</inkml:trace>
  <inkml:trace contextRef="#ctx0" brushRef="#br0" timeOffset="133936.34">28822 10231 0,'0'0'16,"18"-18"-16,-1 0 0,18-17 31,-35 17-15,-17 36-1,-1 17 1,36 53 0,17 18-1,-17-35 1,17 17 0,0-35-1,-17-53 1,0-35-1,-18 17-15,17-52 16,19-72 0,-36 1-1,0 53 1,-18 70 0,-17 54-1</inkml:trace>
  <inkml:trace contextRef="#ctx0" brushRef="#br0" timeOffset="134318.97">29686 9931 0,'0'0'16,"0"-18"-16,0 0 16,-17 18 15,17 36-16,-18-1-15,18 36 16,0-36-16,-18 53 16,18 35-1,0-17 1,0-35 0,0-53-1</inkml:trace>
  <inkml:trace contextRef="#ctx0" brushRef="#br0" timeOffset="134507.14">29404 10213 0,'0'-18'16,"0"36"-16,0-53 15,18 35 1,17 0-1,-17 0-15,-1 0 16,19 17 0,-19-17-1</inkml:trace>
  <inkml:trace contextRef="#ctx0" brushRef="#br0" timeOffset="134734.91">29722 10178 0,'17'-18'0,"-34"36"16,69-36-16,-34 18 16,0 0-1,-18 18 16</inkml:trace>
  <inkml:trace contextRef="#ctx0" brushRef="#br0" timeOffset="135670.13">30039 10019 0,'0'0'0,"18"-35"16,-18 17 0,0 36 15,-36 17-16,19-17 1,17-1-16,0 18 16,0 18-1,35-17 1,0-36 0,18 0-1,0-36 1,-18-34-1,-52-1 1,-36 36 0,18 35-1,-1 0 1,1 35 0,-36 36-1,54 35 1,17-36-1,17-35-15,1 36 16,70 0 0,18-71-1,0-36 1,-18-52 0,-53-18-1,-17-88 1,0 18-1,-18 88 1,-18 70 0,18 0-16,0 36 15,-18 35 17,36 70-17,-18-34 1,18-36-16,-18 35 15,17 35 1,19-35 0,-19-70-1,1 0-15,17-18 16,-17-18-16,-1 0 16,-17-70-1,-17 35 1,-54 18-1,36 35 1,-36 18 0,54 17-1,-1 0 17,18-17-32</inkml:trace>
  <inkml:trace contextRef="#ctx0" brushRef="#br0" timeOffset="135969.76">30656 10054 0,'0'-17'16,"0"34"-16,0-52 0,0 0 15,0-1 1,18 36-1,17 18 1,1 0 0,-19 17-16,36 35 31,0 1-15,0 0-1,-35-36 1,-1-53-1,-17 1-15</inkml:trace>
  <inkml:trace contextRef="#ctx0" brushRef="#br0" timeOffset="136153.96">30903 9984 0,'-17'-89'16,"34"178"-16,-52-231 16,17 107-16,1 18 15,-1 34 1,-17 71-1,-18 54 1,0-37 0,0 36 15,35-70-31</inkml:trace>
  <inkml:trace contextRef="#ctx0" brushRef="#br0" timeOffset="136557.03">30974 10248 0,'0'-17'0,"0"34"0,18-34 16,-1 17-1,-17 17 17,18 1-32,-18-1 15,-35 54 1,-18 0 0,-36-1-1</inkml:trace>
  <inkml:trace contextRef="#ctx0" brushRef="#br0" timeOffset="137338.51">31538 9666 0,'18'0'0,"-36"0"0,36-18 16,0 1-16,-18-1 0,17 1 15,1-1 1,0 53 15,-36 53 1,0 1-17,1-54-15,-19 53 16,-17 18-1,53-53 1,18-36 0,17-17-1,-17-17-15,35-1 16,35-17 0,-17 0-1,-36-1 1</inkml:trace>
  <inkml:trace contextRef="#ctx0" brushRef="#br0" timeOffset="137625.4">31538 9701 0,'0'-17'0,"0"34"0,0-70 15,0 18 1,18 35-16,-18-17 16,18 17-16,-18 17 15,17 36 1,1 88 0,-18-35-1,0-53-15,0 53 16,0 17 15,18-87-31,-1 16 16,18-52-16</inkml:trace>
  <inkml:trace contextRef="#ctx0" brushRef="#br0" timeOffset="138141.56">32244 9525 0,'18'-18'16,"-36"36"-16,36-53 15,-18 17-15,0 0 16,0 1-1,-18 17-15,18-18 16,-35 36 0,-18 35-1,35 0 1,-35 70 0,18 36-1,53 0 16,-1-71-31,1-53 16,35 18 0,-18-18-16,18 1 15,53-36 1</inkml:trace>
  <inkml:trace contextRef="#ctx0" brushRef="#br0" timeOffset="138440.57">32526 9543 0,'-18'-18'0,"36"36"0,-36-54 31,18 54-15,0 0-16,-17 17 15,-18 71 1,-1 52 15,19-52-15,-1-53-16,0 18 16,1-1-1,17-52-15</inkml:trace>
  <inkml:trace contextRef="#ctx0" brushRef="#br0" timeOffset="138640.9">32297 9807 0,'0'0'0,"-18"-17"0,-17-19 16,17 36-1,36 18 1,17 0-1,-17 17 17,-1-18-17,1-17-15</inkml:trace>
  <inkml:trace contextRef="#ctx0" brushRef="#br0" timeOffset="138860.34">32473 9790 0,'18'0'0,"-1"0"16,1 0 15,-36 0 0,1 0-15</inkml:trace>
  <inkml:trace contextRef="#ctx0" brushRef="#br0" timeOffset="139725.31">32738 9842 0,'0'0'0,"0"-17"0,-18 17 31,0-18-31,1 18 16,17 18-1,-18-1 1,1-17-16,17 18 16,-18 17-1,18-17 1,18 0 0,17-18-1,18-18 1,0-17-1,-36-53 1,-17 17 0,0 18-1,-35 18 1,0 52 0,-18 36-1,35-17 16,18-1-31,-17 18 16,17 35 0,52-17-1,-16-54 1,-1-17-16,36 0 16,34-70-1,-34-54 1,-18-17-1,-35 0 1,-18 88 0,-18 18-1,-35 52 1,18 1 0,35 0-16,-36 35 15,19 35 1,34 18 15,19 17-15,-1-52-1,18-1 1,-35 1 0,-18-36-1,-36-35 1,1 0-1,0-18 1</inkml:trace>
  <inkml:trace contextRef="#ctx0" brushRef="#br0" timeOffset="140274.93">33179 9737 0,'0'-18'0,"0"36"0,17-54 16,-17 19 0,0 34-1,0 36 1,0 35 0,0-17-1,0 53 1,18-36-1,0-35 1,-18-71 15,0 0-31,-18-35 16,18-70 0,-35-71 15,35 88-16,-18-53 1,0 71 0,36 53-1,17 35 1,1 0 0,-19 0-16,19 35 15,-1 18 1,-35 35-1,-53 0 1,0-35 0,0 0-1,35-53-15</inkml:trace>
  <inkml:trace contextRef="#ctx0" brushRef="#br0" timeOffset="140542.24">33320 9278 0,'0'-18'0,"0"36"16,18-36-1,-18 54 1,0-19-1,0 19-15,0 17 16,0 105 0,-18 1-1,-35-18 1,35-106 0</inkml:trace>
  <inkml:trace contextRef="#ctx0" brushRef="#br0" timeOffset="145891.57">28751 11377 0,'0'0'0,"0"-18"16,0 1 0,0-1-1,-17 18 16,-1 0-15,0 0 0,-17 18-1,0-18 1,17 0-16,-52 17 16,-36 19-1,0-1 1,36 0-1,52 1 1,0 16 0,18 19-1,18 0 1,35-18 0,-36-36-1,54 1-15,52-1 31,-17-17-15,-35-35 0,-54 18-1,1-1-15</inkml:trace>
  <inkml:trace contextRef="#ctx0" brushRef="#br0" timeOffset="147126.26">28910 11501 0,'18'-18'16,"-36"36"-16,53-36 0,-17 0 16,0 1-16,-1-1 15,-17 0 16,-17 18 1,-19 0-17,19 18 1,-36 17 0,35 1-1,1 34 1,-1 1-1,71-18 1,-36-36 0,1-17-16,17 0 15,1-35 1,-1-18 0,-17-35-1,-1 35 16,-17 18-31,0-1 16,0 19 0,0 34-1,0 36 1,18-17 0,17 34-1,18-17 1,-18-35-1,36-36 1,-18-17 0,17-53-1,-34-54 1,-36-16 0,-18 34 15,0 71-16,18 36-15,-17-19 16,17 19 0,0 34 15,0 1-31,-18 17 16,18 71-1,0 18 1,35-1-1,-17-52 1,35-1 0,0-17-1,0-53 17,-36 0-32,1-18 31,0-34-16,-1-37 1,-17-52 0,-17 18-1,-1-18 1,0 52 0,1 72-1,17 52 16,0 0-31,17 18 16,1 53 0,0-18-1,17 36 1,0-18 0,18-18 15,-18-35-16,-17-53 17,-36-18-17</inkml:trace>
  <inkml:trace contextRef="#ctx0" brushRef="#br0" timeOffset="148160.65">30427 10954 0,'-18'-18'32,"1"18"-32,17-18 15,0-17 1,0 18 0,0-1-1,0 0 16,0 54-15,17 16 0,-17 19-1,18-36-15,0 36 16,17 52 0,0-17-1,1-53 1,-19 18-1,18-36 1,-35-17 0,-17-36 15,-1 18-15,1-18-1,-1 18 1,0-17-1,-17-19 1,17 1 0,1 17-1,17-17 1,35 18 0,-17-1-1,-1 0 1,36-17-1,18 17 1,35 18 0,-1 18 15,-34 17-15,-53-17-1,-18 52 1,-18-17-1,0-35-15,-35 17 16,-35 18 0,-18-35-1,36-18 1,52-18-16</inkml:trace>
  <inkml:trace contextRef="#ctx0" brushRef="#br0" timeOffset="149311.91">31097 11148 0,'0'0'0,"18"0"15,0-36 1,-1 1 0,-34 18-1,-1-19 1,-17 1 0,17 35-16,-17 0 15,0 18 1,17 17-1,18-17-15,-18 34 16,18 54 0,0-17-1,36-19 17,-19-52-17,18-1 1,18-34-1,-17-36 1,-19 0 0,-17 18-16,0-54 15,0 54-15,0-18 16,0 18 0,0 53-1,0 17 1,18 35-1,17 36 1,36-18 0,-1-35-1,-34-53 17,-1 0-32,0-35 15,0-35 1,-35-54-1,-17 18 1,-54-17 0,-17 70-1,35 18 1,35 17 0,36 18-1,53-18 1,52 18-1,1 36 1,-36-1 0,18 35-1,-71 36 17,-53 0-17,-17-18 1,0-52-1,-1 34 1,36-35 0,18-17-1,35-18 1,0 0 0,35-18-1,-17-17 1,-18 17-1,-36-17 1,-34 35 0,-36-17 15,-36 17-15,-16 35-1</inkml:trace>
  <inkml:trace contextRef="#ctx0" brushRef="#br0" timeOffset="156454.26">17004 5803 0,'0'-17'15,"0"34"-15,0-52 16,35 17-1,0 18 1,-17-17 15,0 17-15,-18 17 0,0 1-16,0 17 15,0 36 1,0 35-1,0 35 1,0-53 0,0-53-1,17 53 1,1 1 0,0-37-1,-18-34 1</inkml:trace>
  <inkml:trace contextRef="#ctx0" brushRef="#br0" timeOffset="156824.44">17127 6279 0,'0'-17'16,"0"-1"15,18 18-15,0-17 0,-1 17-1,1 0-15,70-18 16,-17 36-1,17 34 1,-71-34-16,19 35 16,-54 35-1,-35-17 1,-70-18 0,-1-18-1,18-53 1</inkml:trace>
  <inkml:trace contextRef="#ctx0" brushRef="#br0" timeOffset="157725.06">17674 6315 0,'18'0'0,"-36"0"15,36-18-15,17 0 16,-35 1-16,18-1 16,-1-17-1,-17-18 1,-35 18 0,-18 35-1,0 35 1,-17 36-1,34 34 17,36 1-17,36-53 1,-19-18 0,54-35-1,-1-35 1,-17-53-1,-35 17 1,-18-17 0,0 35-1,0 89 1,0-1 0,0 0-16,18 36 15,17 17 1,35-18 15,19-34-15,-19-36-1,-52 0-15,35-36 16,-53-69 0,-53-37-1,0 54 1,-53 0-1,53 53 1,36 17 0,52 18-1,0 0 1,-17 0-16,35 18 16,35 17-1,0 36 1,-35-1 15,-53-17-15,0-18-16,-18 18 15,-17 35 1,17-35 0,18-17-1,36-19 1,17-17-1,0-35 1</inkml:trace>
  <inkml:trace contextRef="#ctx0" brushRef="#br0" timeOffset="158189.81">18785 5944 0,'18'-17'16,"0"17"15,-1 0 0,-17 17 1,0 1-17,0 0-15</inkml:trace>
  <inkml:trace contextRef="#ctx0" brushRef="#br0" timeOffset="158422.97">18821 6297 0,'17'0'15,"19"0"16,-19 0-15,1 0 0,-18-18 15,-18 18-15,1 0-16</inkml:trace>
  <inkml:trace contextRef="#ctx0" brushRef="#br0" timeOffset="168217.19">15840 4551 0,'53'-53'31,"-53"35"-15,0 1 0,-36 17-1,19-18-15,-1 18 16,0 0-1,18-18 1,18 18 0,0 0-1,-18 18 32,0 0-31,17 17-1,-17 18 1,18 17 0,-18-52-16,0 53 15,18-19-15,-18 19 16,17-36-16,-17 18 16,36 18-1,-19-36 1,1-17-16,-1-18 15,1 0 189,0 0-204,-1 0 15,19 0-15,34 0 16,-17 0-1,35 0 1,71-18 0,53 0-1,35 18 1,35-17 0,0 17-1,-123 0 1,-89 0-16,54 0 15,35 0 1,-1-18 0,-52 1-1,106 17 1,-53-18 0,-54 0 15,-69 18-16,-19 0 1,1 0 15,0 0-15,-18-17 31,-18 17-32,0-18 1</inkml:trace>
  <inkml:trace contextRef="#ctx0" brushRef="#br0" timeOffset="168526.66">18644 4463 0,'0'0'15,"0"-18"-15,0 0 16,18 18 15,-18 18-15,18 35-1,-1 53 1,36 17 0,-35-52-1,-18-36-15,0 0 16</inkml:trace>
  <inkml:trace contextRef="#ctx0" brushRef="#br0" timeOffset="169344.39">16598 4833 0,'18'18'15,"-36"-36"-15,36 53 0,-18-17 0,17 17 16,1-17 15,-18-36-15,-18 1 0,-17-19-1,0 1 1,17 17-16,-35-17 15,18 0 1,17 0 0,18-1-1,36 36 1,17-17 0,17 34-1,-17 19 1,-35-19-1,-18 1-15,0 17 16,-18 53 0,-35 1-1,36-37 17,17-34-17,17-18 1,71-35-1,-17 0-15</inkml:trace>
  <inkml:trace contextRef="#ctx0" brushRef="#br0" timeOffset="170061.02">16792 4745 0,'0'0'15,"-17"0"-15,17-18 16,17 18 0,-17 18 15,18-18-15,0 17-1,-1-17 1,36 18-1,-18-18 1,-17 0-16,17-18 16,1-17-1,-54 0 1,0 0 0,-35 17-1,0 18 1,18 35-1,18 18 1,17-18 0,17 18-1,18 0 17,36 0-17,17-70 1,0-36-1,-52 0 1,-1-53 0,-17 18-1,-18 52 1,0 19 0,-18 52 15,18 0-16,0 1-15,18 17 16,34 35 15,-34-53-31,17 36 16,1-1 0,-36-52-1</inkml:trace>
  <inkml:trace contextRef="#ctx0" brushRef="#br0" timeOffset="170245.41">17163 4745 0,'0'0'0,"-53"-18"16,35 1 0,36 17-1,17 0 1,0 0-16,18-18 15,-18 18 1,54-18-16,-72 18 16</inkml:trace>
  <inkml:trace contextRef="#ctx0" brushRef="#br0" timeOffset="172063.37">17692 4710 0,'17'-18'16,"1"18"-1,0 0 17,-18-18-17,-18 1 32,0 17-31,18-18-1,-17 18 1,-18 0 0,-1 18-1,1 35 17,0 17-17,17-17 1,18-35-16,18 35 15,-1-36 1,36-17 0,-17-17-1,-19-1-15,18-17 16,1-36 0,-36 36-1,0 17 1,0 36-1,-18 17 1,36 18 15,17 0-15,0-35 0,1-18-16,-1 0 15,0-18-15,0-17 16,-17-54-1,-18 54-15,0-53 16,-18 0 0,1 53-1,17 35 1,-18 35 0,18 53-1,0-35 1,35 17-1,-17-17 1,0-53 15,-36-17-15,0-19 0,-17-16-1,0 16 1,0 54-1,17 17 1,18-17-16,18-1 16,17 1-1,18 0 1,0-18 0,-18-18-16,0 0 15,18-52 1,-35-36-1,-18 18 17,0 53-17,-18 35-15,1 53 32,17 17-17,0 1 1,0-36-16,17 18 15,18 35 1,1-53 0,-19-35-1,-17-35 1,0 17-16,0-52 16,-53-18-1,1 17 1,16 89-1,19-1 1,-1 54 15,36-36-15,17-17 0,-17-18-1,34-35 16,-52 17-31,18 0 16,17 1 0,1 34-1,-1 1 1,0 52 0,-17-34-1,-1-19 1,-34-34 15,-1 17-15,18-36-1,0-34 1,0 35 0,18 17-1,-18 53-15</inkml:trace>
  <inkml:trace contextRef="#ctx0" brushRef="#br0" timeOffset="172581.14">19526 5009 0,'-17'0'0,"34"0"0,-52-17 0,0 17 15,17 0 1,-17 0-16,17 0 15,36 0 32,35 0-31,53-35 0,17-1-1,-52 19-15,52-19 16,0 19-1</inkml:trace>
  <inkml:trace contextRef="#ctx0" brushRef="#br0" timeOffset="172981.99">19544 4745 0,'0'0'0,"0"-18"0,0 1 15,0-1 1,18 18-16,-1-18 16,-34 36 15,-54 35-15,0 0-1,36-18-15,-18 36 16,-35 17-1,70-53 1,18-17 0,18-18 15,17 17-15,54 19-1,-19-1 1,-17-17-1,18-1 1,-36 1-16</inkml:trace>
  <inkml:trace contextRef="#ctx0" brushRef="#br0" timeOffset="173815.83">20479 4780 0,'-18'0'16,"36"0"-16,-36-18 0,0 18 0,-17 0 15,-35 0 16,17 36-15,17 17 0,36-36-1,0 1-15,0 0 16,53 17 0,18-53-1,-1-35 1,-17 18-1,0-36 1,-70 19 0,-36 16-1,-18 36 1,1 53 0,17 18-1,35 17 1,71-17 15,0-36-15,88-18-1,35-52 1,-17-71 0,-71-17-1,-70 35 1,-53-18-1,-71 88 1,18 53 0,35 1-1,35 17 1,36 0 0,70-1-1,18-16 16,-53 17-15,0-18 0,-53 18-1,-71-35 1,1-1 0,-19-17-1,54 0-15</inkml:trace>
  <inkml:trace contextRef="#ctx0" brushRef="#br0" timeOffset="174316.36">21096 4621 0,'0'0'15,"0"-17"-15,-18 17 16,18-18-1,-17 36 1,17 35 0,17 35-1,1 18 1,-18-71-16,35 71 16,18 0-1,-17-36 1,-19-70-1,-17-35 1,-35-71 0,0-70-1,-18-1 1,17 71 15,36 89-15,0-1-1,36 18 1,-1 18 0,-17-18-16,17 35 15,18 18 1,-71 35 0,-88 0-1</inkml:trace>
  <inkml:trace contextRef="#ctx0" brushRef="#br0" timeOffset="187497.53">17586 7655 0,'0'0'16,"0"-17"0,18 17-1,-18-18 1,17 0-1,-17 1 1,18-1 0,-18 0-16,18 1 15,17-1 1,0 18 0,0 35-1,18 71 1,-17-35-1,-1 35 1,0-36 15,-35-34-15,-18-36 15,1-36-15,-18 1-1,35 0-15,-18-36 16,36 1 0,17-19-1,0 54 1,18 35 0,-18 35-1,36 36 1,-1 17-1,-34-17 17,-36-18-17,-18-53 1,0-18 0,1-35-1,-18-35 1,35 17-1,0-35 1,35 54 0,18 34-1,17 71 1,-34 0 0,16 35-1,-16 0 1,-19 0 15,-17-52-15</inkml:trace>
  <inkml:trace contextRef="#ctx0" brushRef="#br0" timeOffset="187864.73">18521 7549 0,'17'-35'0,"-34"70"0,34-87 15,-17 34-15,0-17 16,18-1 0,-36 54 15,18 0-31,-17 17 16,-18 71-1,35-18 1,17-35-1,36 0 17,18-36-17,-36-34 1,-17-19 0,-36-16-1,-53-37 1,1 19-1,-1 70 1,36 17 0</inkml:trace>
  <inkml:trace contextRef="#ctx0" brushRef="#br0" timeOffset="188283.9">18750 7567 0,'0'-18'0,"0"36"0,0-53 16,18 0-1,-18-1 1,0 19 0,0 34-1,35 19 1,18 34-1,-18-17 1,-17-18-16,35 18 16,0 0-1,0-35 1,-36-36 0,-17-35-1,-17-53 1,-19 1 15,1 52-15,35 88 15,0-17-31,18 34 16</inkml:trace>
  <inkml:trace contextRef="#ctx0" brushRef="#br0" timeOffset="189366.34">20038 7091 0,'17'0'0,"-34"0"0,34-18 15,1 1 1,-18-1-16,-18 18 31,1 0-15,-1 18-16,-17 17 16,-18 71-1,0 17 16,18 1-15,17-71 0,18-18-16,0-18 15,18 1 1,17-36 0,53-17-1,-17 0 1,-18 17-16,0 1 15,17-36 1</inkml:trace>
  <inkml:trace contextRef="#ctx0" brushRef="#br0" timeOffset="189602.86">20002 7197 0,'-17'-18'0,"34"36"0,-34-54 16,-1 19 0,18-1-1,18 36 1,17 70 0,0 0-1,1 71 1,-19-18-1,1-70 1</inkml:trace>
  <inkml:trace contextRef="#ctx0" brushRef="#br0" timeOffset="189999.86">20549 7003 0,'0'-18'0,"0"36"0,0-54 16,18 19-16,-18-19 15,18-16 1,-36 16-1,-17 54 17,17 0-32,-17 34 15,-1 37 1,36 52 0,0-35 15,53 52-31,18-34 31,35-71-15</inkml:trace>
  <inkml:trace contextRef="#ctx0" brushRef="#br0" timeOffset="190300.07">21325 6967 0,'-17'-17'16,"34"34"-16,-34-52 0,-1 35 0,18-35 16,0 52 30,-18 1-46,1 17 16,-1-17-16,1 53 16,-19 70-1,19 0 1,34-35 0,-17-71-16</inkml:trace>
  <inkml:trace contextRef="#ctx0" brushRef="#br0" timeOffset="190501.31">21061 7214 0,'0'0'0,"-18"-53"16,18 36 0,18 17 30,-1 0-30,1 17 0,0 1-16</inkml:trace>
  <inkml:trace contextRef="#ctx0" brushRef="#br0" timeOffset="190705.29">21414 7144 0,'0'0'0,"17"-18"16,1 18 0,-18-18-16,18 18 0</inkml:trace>
  <inkml:trace contextRef="#ctx0" brushRef="#br0" timeOffset="191535.36">21537 7038 0,'0'-18'0,"-18"18"16,36-17 15,0 17-31,-18 17 16,17 19-1,-17-1 16,18 0-15,17-17 0,-17-18-16,35 0 15,53-36 1,-36-34 0,-52 17-1,-18 18-15,0-18 16,-18 18-1,-52 17 1,-1 36 0,36 17-1,0 35 1,17 1 15,71 17-15,0-17-1,0-54 1,-18-17-16,36 0 16,17-53-1,-18-52 1,-34 34 0,-36-70-1,-18 53 1,-35 52-1,0 54 1,35 0 0,1-1-16,-1 19 15,36 52 1,35-18 15,0-17-15,0-35-16,17 17 15,18 18 1,-52-18 0,-72 18-1,-34 0 1,-36-18 0</inkml:trace>
  <inkml:trace contextRef="#ctx0" brushRef="#br0" timeOffset="192036.16">22401 6879 0,'0'0'0,"0"-17"31,0 34-15,-17 1-1,17 70 1,17-17 0,1-36-16,0 53 15,35 0 1,-18-35 0,-35-71-1,-18-52 1,1-18-1,-54-89 1,0 36 0,1 35-1,52 89 1,36-1 15,52 18-15,19 18-1,-1 35 1,-71 17 0,-52 1-1,-35 17 1,34-53-16</inkml:trace>
  <inkml:trace contextRef="#ctx0" brushRef="#br0" timeOffset="192352.46">22507 6562 0,'18'-18'0,"-36"36"0,36-54 16,-1 19-1,-17-1 1,0 36 0,18-1-1,0 36 1,-18-35-16,53 70 16,35 36-1,-18 17 1,-105-18-1,18-88 1</inkml:trace>
  <inkml:trace contextRef="#ctx0" brushRef="#br0" timeOffset="192937.45">23089 6967 0,'0'0'15,"0"-17"-15,0-1 16,18 18 31,-18 18-32,0-1-15,18 1 16,-18 17 0,-36 36-1,1-18-15</inkml:trace>
  <inkml:trace contextRef="#ctx0" brushRef="#br0" timeOffset="193922.76">23760 6456 0,'0'0'0,"0"-18"16,17 1-16,1-36 16,-18 35-1,17 0 1,-17 71-1,18 53 1,17 18 15,-17-1-15,-18-70 0,18-18-1</inkml:trace>
  <inkml:trace contextRef="#ctx0" brushRef="#br0" timeOffset="194137.86">23654 6597 0,'0'-18'0,"0"1"16,17 17 15,1 0-16,0 0 1,-1 0 0,-17 17-1</inkml:trace>
  <inkml:trace contextRef="#ctx0" brushRef="#br0" timeOffset="194371.39">24042 6509 0,'0'0'0,"0"-18"32,0 36-17,0-1 1,0 1-1,0 0 1</inkml:trace>
  <inkml:trace contextRef="#ctx0" brushRef="#br0" timeOffset="195456.59">24359 6368 0,'0'-18'0,"0"36"15,18-36 16,-18 36-31,0 35 32,0-36-32,0 36 15,18 18 1,52-36 0,-17-17-1,35-54 1,-17-34-1,-54-54 17,-34 54-17,-54-36 1,-17 106 0,-18 53-1,36 35 1,34 0-1,19 18 1,34-18 0,54-17-1,0-54 1,105-34 0,-17-54-1,-18-52 1,-53-36 15,-53 71-15,-35 0-1,-17 52 1,-36 54 0,0 35-1,0 35 1,35 18-1,36 0 1,-1-53 0,19-53-1,-19 0 1,19-53 0,-1-71-1,0-17 16,-17 88-15,-1 36-16,1 87 31,-18-35-31,18 54 16,-1-19 0,19 36-1,34-88 1,-52-18-16</inkml:trace>
  <inkml:trace contextRef="#ctx0" brushRef="#br0" timeOffset="195673.77">25277 6103 0,'0'0'0,"-36"-53"16,36 35-1,0 54 1,36 52-1,34 35 1,-17-52 0,53 35 15,-53-71-15</inkml:trace>
  <inkml:trace contextRef="#ctx0" brushRef="#br0" timeOffset="195826.1">25347 6191 0,'-18'-17'0,"36"34"0,-71-70 16,36 53-1,17 71 1,-18-1 0,0 72-1,-17 16 1</inkml:trace>
  <inkml:trace contextRef="#ctx0" brushRef="#br0" timeOffset="197876.17">18344 8872 0,'18'-17'0,"-36"34"0,54-52 16,-36 17-1,0-17-15,-18-18 31,-52 53-15,-19 18 0,19 35-1,52-18-15,-17 18 16,0 53 0,17-18-1,36-17 1,-1-36-1,19 0 1,34-35 0,18-35-1,-35 0 1,-35-1-16,17-17 16,-17-52-1,-18 34 16,0 89 1,17-18-32,1 53 15,53 17 1,-1 1 0,-17-36-1,0-17 1,17-54-1,-17-34 1,-17-71 0,-36 17-1,0-70 1,-36 53 0,19 88-1,-1 53 16,18 53-15,35 70 0,18 36-1,0 0 1,-17-53 0,-19-18-1,18-35 1,-35-88 15,0 17-15,-35-35-16,-35-35 15,-19 35 1,1 35 0,53 36-1,17 35 16,54-18-15,34 0 0,-17-17-1,53 0 1,-53-36-16,35 0 16,35-52-1,-52-36 1,-71 0-1,0 53-15,0-70 16,-35-18 0,17 70-1,18 106 17,18-17-17,17 53-15,18 70 31,-18 18-15,1-18 0,-19-36-1,1-69 1,-18-54 0,-18-17-1,18 17-15,-35-70 16,-36-35-1,1 52 1,-18 89 0,35 17-1,35 0-15,-17 18 16,35 35 0,53-35 15,52-18-16,-34-35 1,-36 0-16,36 0 16,-36 0-16</inkml:trace>
  <inkml:trace contextRef="#ctx0" brushRef="#br0" timeOffset="198343.49">20391 8273 0,'17'-18'16,"-34"36"-16,69-54 0,-52 19 15,18-19 1,-36 1 0,-52 35-1,17 35 1,-53 18 0,71 18-1,35-1 1,53-34-1,0-1 1,70 0 0,-17 1-1,-53-1 1,-53 0 0,0-17-1,-35 17 1,-54 18-1,1-35-15</inkml:trace>
  <inkml:trace contextRef="#ctx0" brushRef="#br0" timeOffset="198626.12">20267 8184 0,'0'-17'16,"0"34"-16,-18-52 0,1 18 15,-18 17-15,-1-18 16,1 36 0,70 17-1,1 18 1,34 53 0,-17 35 15,-35 17-16,-1-34 1,1-71 0,-18-36-16</inkml:trace>
  <inkml:trace contextRef="#ctx0" brushRef="#br0" timeOffset="198959.74">20743 8079 0,'0'-18'15,"0"36"-15,0-54 0,-17 36 16,-1-17-1,0 17 1,18 35 0,36 36-1,-1 17 1,-17 0 0,17 71-1,0-36 1,-17-70-1</inkml:trace>
  <inkml:trace contextRef="#ctx0" brushRef="#br0" timeOffset="199244.09">21255 8590 0,'17'-18'15,"-34"36"-15,52-53 0,0 0 16,-17 17-16,0 18 16,-18 53 15,-18-36-31,0 54 15,1-36-15,-19 36 16,1-18 0</inkml:trace>
  <inkml:trace contextRef="#ctx0" brushRef="#br0" timeOffset="199661.52">22437 7796 0,'17'-17'0,"-34"34"0,34-52 0,1 17 16,-18 36 15,0 0-16,0 17-15,0 53 16,0-35-16,0 53 16,18 35-1,17-53 1,-35-52 0</inkml:trace>
  <inkml:trace contextRef="#ctx0" brushRef="#br0" timeOffset="199863.54">22190 8132 0,'0'0'0,"0"-18"0,0 0 16,17 1 0,1 17-1,0 0 1,-1 0-16,-17-18 15,18 36 1,-18-1 0</inkml:trace>
  <inkml:trace contextRef="#ctx0" brushRef="#br0" timeOffset="200071.66">22719 7990 0,'0'-17'15,"0"34"-15,0-52 0,-18 35 47</inkml:trace>
  <inkml:trace contextRef="#ctx0" brushRef="#br0" timeOffset="200945.99">23248 7796 0,'0'0'16,"0"-17"-16,0 34 47,0 1-31,0 0-1,18-1 1,35 1-1,0-18 1,-18-18-16,18-17 16,-18 0-1,-70-1 1,-53 1 0,-1 35-1,-52 35 1,35 36-1,53 17 1,71-17 0,17-18-1,71 0 17,124-53-17,-107-36 1,36-52-1,-71 18 1,-18-89 0,-52 35-1,-71 71 1,18 71 0,-36 35-1,18 53 1,53-18-1,18-17 1,0-54 0,17 19-1,-17-36-15,17 0 16,0 0-16,0-18 16,1-70-1,-19 17 1,-17-35-1,0 71 1,0 70 0,18 18-1,17 18 1,1-1 0,-1-17-1,-35-35-15</inkml:trace>
  <inkml:trace contextRef="#ctx0" brushRef="#br0" timeOffset="201183.08">24112 7479 0,'0'0'0,"-17"-35"0,-19 17 15,1 0 1,35 36-1,53 53 1,18-36 0,52 53-1,18-53 1,-35 1 0,-71-36-1</inkml:trace>
  <inkml:trace contextRef="#ctx0" brushRef="#br0" timeOffset="201362.41">24253 7444 0,'0'0'15,"-35"-18"-15,0-17 0,-36-18 32,36 70-17,17 89 1,18 71-1,-35-54 1,18-52-16,-1-18 0</inkml:trace>
  <inkml:trace contextRef="#ctx0" brushRef="#br0" timeOffset="206318.74">18256 10460 0,'-35'-18'31,"-18"1"-15,35 17-16,1 0 15,-1-18 1,18 0 0,18 18 31,-1 0-47,1 36 15,0-19 1,17 36-1,18 35 1,-18 1 0,-17-19-1,-18-52 1,17-18 0,-17-18-1,0-52 1,0-19-1,0 36 1,36-17 0,-1 17-1,18 53 1,0 18 15,-18 17-15,18 53-1,-18-17 1,1-18 0,-19-36-1,1-17 1,-18-17-16,17-19 16,1-70-1,0-17 1,-1 35-1,19 17 1,-1 54 0,18 69-1,0 37 1,-36-19 15,1-17-31,0 18 16,17-1-1,18-70 1,17-53 0,-17 0-1,0-70 1,-35-1 0,-18 54-1,-18 17 1,1 53-1,-36 35 1,17 53 0,36-35-1,0 36 17,53-36-17,0-36 1,36-17-1,-54-17 1,18-54 0,-71 0-1,-52-17 1,17 53 0,-36 35-1,36 35 1</inkml:trace>
  <inkml:trace contextRef="#ctx0" brushRef="#br0" timeOffset="206719.24">19403 10266 0,'0'-35'0,"0"70"0,0-88 0,0-18 31,0 54-31,17-1 16,19 18 0,17 53-1,0-18 1,-18 1-16,18 16 16,0 37-1,0-36 1,-18-36-1,-18-34 1,-17-1-16,18-35 16,-18 18-1,-18-36 1,1-35-16,-1 71 31,1 17-15,-1 71-1</inkml:trace>
  <inkml:trace contextRef="#ctx0" brushRef="#br0" timeOffset="207488.02">20779 9772 0,'0'0'0,"0"-18"0,0-17 32,0 0-17,0-1 1,0 1 0,-18 35-16,0 0 15,-35 18 1,-17 52-1,52 1 1,18-36 0,0-17-16,36 17 15,34 0 1,71-17 15,0 17-15,-35 1-1,-71-19 1,-17 36 0,-53 0-1,-53-18 1,17 1 0,-35-36-1,71-18 1,17-53-1,36 19 1,35-54 0,17 0 15,-70 18-15,-35 52-1,-35 19 1,-54 34-1,18 36 1,36 0 0</inkml:trace>
  <inkml:trace contextRef="#ctx0" brushRef="#br0" timeOffset="208921.3">21484 9419 0,'0'0'15,"18"-35"1,-18 0 0,0-1-1,-35 36 1,-1 36 0,1 17-1,-18 70 1,53 18-1,53 18 17,35-18-17,-17-70 1,-36-36-16,36 0 16,-54-35-16</inkml:trace>
  <inkml:trace contextRef="#ctx0" brushRef="#br0" timeOffset="209187.83">21784 9490 0,'0'-36'0,"0"72"0,-18-89 0,18 35 15,0 1-15,18 17 16,17 35 15,1 18-31,-36-18 16,17 36-16,1 70 31,-18-18-15,0-35-1,0-70-15</inkml:trace>
  <inkml:trace contextRef="#ctx0" brushRef="#br0" timeOffset="209388.6">21749 9701 0,'-18'0'16,"36"0"-16,-54 0 0,54 0 15,17-17 1,1 17-1,-1 0 1,-17 17 0,-18 1-1</inkml:trace>
  <inkml:trace contextRef="#ctx0" brushRef="#br0" timeOffset="209588.97">22031 9648 0,'18'-17'0,"-36"34"0,53-52 16,-17 18 0,0 17-1,-18 17 1,0 1-16</inkml:trace>
  <inkml:trace contextRef="#ctx0" brushRef="#br0" timeOffset="210339.25">22525 9490 0,'0'-18'16,"0"36"-16,-35-36 0,-1 18 16,1 18-1,0-1 1,35 19 0,0-19-1,0 1-15,0 17 16,0 0-1,35-17 17,36-18-17,-36-35 1,18-18 0,-36-35-1,-34 17 1,-19 36-1,-34 35 1,-1 35 0,36 53-1,17-17 1,54 17 0,34 0-1,54-70 1,17-71 15,-53-18-15,-53 36-16,18-53 15,-53-71 1,-53 53 0,0 89-1,-35 34 1,53 36-1,35 18 1,71 17 0,-1-35-1,36 53 1,-36-18 0,-70-35-1,-52-35 1,34-18-1</inkml:trace>
  <inkml:trace contextRef="#ctx0" brushRef="#br0" timeOffset="210826.44">23054 9366 0,'18'-17'0,"-36"34"0,36-52 16,-1 35-1,-17 18 1,0-1-16,18 19 16,0-1-16,-1 35 15,36 36 1,-18 0 0,-17-53-1,0-35 1,-1-36 15,-34-53-15,-19-17-1,19 35-15,-36-70 16,-18-18 0,1 53-1,52 52 1,53 19-1,18-1 1,36 18 0,-1 18-1,-71 52 1,-34 1 0,-89 70-1,-18-35 1</inkml:trace>
  <inkml:trace contextRef="#ctx0" brushRef="#br0" timeOffset="211107.8">23248 8978 0,'0'-17'0,"0"34"0,0-52 15,0 0 1,-18 35 0,36 0-1,0 0-15,17 35 16,53 71 0,18 17-1,-71-17 1,-35-53-1,-17 35 1,-19-35-16</inkml:trace>
  <inkml:trace contextRef="#ctx0" brushRef="#br0" timeOffset="211359.59">23760 9543 0,'0'-18'0,"0"36"0,17-54 15,-17 19 1,18 34 0,-18 19-1,0-19 1,17 36-1,-17-18-15,0 1 16,-35 17-16</inkml:trace>
  <inkml:trace contextRef="#ctx0" brushRef="#br0" timeOffset="211691.11">24412 8837 0,'0'-18'15,"0"36"-15,18-53 0,0 35 16,-1 35-1,1 18 17,-18-35-32,17 52 15,1 36 1,0-35 0,-36-18-1</inkml:trace>
  <inkml:trace contextRef="#ctx0" brushRef="#br0" timeOffset="211894.08">24395 9013 0,'-18'0'0,"36"0"0,-54-17 15,19-1-15,34 18 47,1 18-31,0-1-1,-1 1 1</inkml:trace>
  <inkml:trace contextRef="#ctx0" brushRef="#br0" timeOffset="212102.29">24765 8890 0,'0'0'0,"18"0"47,-18 18-16</inkml:trace>
  <inkml:trace contextRef="#ctx0" brushRef="#br0" timeOffset="212659.14">24994 8784 0,'0'0'15,"18"-17"-15,-18 34 32,0 1-17,0 35 1,0 0 15,18-36-15,-1 1-16,1-18 15,-1 0-15,36 0 16,0-35 0,0-18-1,-17-53 1,-36 35-1,-36-17 1,-34 53 0,-19 52-1,54 36 1,18-35-16,-19 53 16,19 34 15,34 1-16,19 0 1,52-53 0,0-53-1,18-18 1,-71-17-16</inkml:trace>
  <inkml:trace contextRef="#ctx0" brushRef="#br0" timeOffset="213209.45">25506 8308 0,'-18'-18'16,"36"36"-16,-36-53 0,1 35 15,-1-36 1,18 19 15,-18 17-31,18 17 16,-17 19-1,-1 52 1,18 0 0,0-35-16,0 70 15,53 19 1,35-19 0,-17-88 15,-36-35-31,36 0 15,17-35 1,-53-53 0,-70 0-1,-18 35 1,-71 17 0,1 89-1,52 0 1,71-35-1</inkml:trace>
  <inkml:trace contextRef="#ctx0" brushRef="#br0" timeOffset="213659.61">25806 8449 0,'0'-18'15,"0"36"-15,-18-71 16,18 18 0,18 35-1,-1 35 1,72 18 0,-37-18-16,37 1 15,-1 16 1,-53-34-16,36-18 15,-36 0 1,-70-70 0,-36-19-1,36 19 1,-36-1 0,18 18 15,36 53-16,17 36 1,0-1-16,-18 53 16,18-35-16,-18 70 15,-34 72 1,16-143-16</inkml:trace>
  <inkml:trace contextRef="#ctx0" brushRef="#br0" timeOffset="-213851.22">18591 11536 0,'18'-18'16,"-36"36"-16,36-53 16,0 35-16,-18-36 15,17 19 1,-52-1 0,0 36-1,-89 52 1,71-17-1,0 35 1,36 1 0,17-54-1,35 18 17,18-53-17,18-53 1,-1-18-1,-52 1 1,-1-36 0,-34 53-1,-1 53 1,36 70 0,-1-17-1,1-17-15,17 34 16,18 1-1,35-54 1,1-17 0,16-70 15,-34-54-15,-71-52-1,0 53 1,-18 52-16,1-35 15,17 18 1,35 158 15,-17 19-15,-1-36-16,19 52 16,-1 54-1,0-53 1,-17-71-1,-1-35 1,-17-53 0,-35-35 15,-53 0-15,17 70-1,36 18-15,-71 36 16,53-1-1,18 18 1,70-18 0,1 0-1,34 1 1,18-19 0,18-34-1,-18-36 1,-52 17-16,34-34 15,-17-89 1,-53-53 0,-35 36 15,0 70-15,17 194 15,18-52-31,18 87 15,17-17 1,18 53 0,0-53-1,-18-53 1,0-53 0,-35-36-1,-17-52 1,-54-18-1,-17 36 1,-18 70 15,53 35-31,-17 53 32,70 0-17,35 1 1,35-37-1,-34-16 1,52-19 0,0-34-1,-53-36 1</inkml:trace>
  <inkml:trace contextRef="#ctx0" brushRef="#br0" timeOffset="-213348.85">20408 10954 0,'18'-18'0,"-36"36"0,36-54 16,-1 19-16,-17-18 15,-17 17 1,-18 0 0,-18 18-1,-18 71 1,18-36-1,0 53 1,36-35 0,87 0 15,-17-18-15,71 18-1,-1-17 1,-52 17-1,-71-18 1,-89 18 0,-16-36-1,-54 1 1</inkml:trace>
  <inkml:trace contextRef="#ctx0" brushRef="#br0" timeOffset="-213083.67">20197 11077 0,'17'-35'16,"-34"70"-16,34-105 0,-17-1 16,0 53-1,0-17-15,0 18 32,18 34-17,35 54 1,0 70-1,-18-35 1,-17 70 0,-1-70-1,18-36 1</inkml:trace>
  <inkml:trace contextRef="#ctx0" brushRef="#br0" timeOffset="-212749.76">20620 10830 0,'18'-35'16,"-36"70"-16,53-105 0,-35 52 0,18-17 15,-1-18 1,-17 35 0,0 36 15,0 0-31,18 34 16,17 90-1,1 34 1,17 0 15,-18-87-31,-18-37 16</inkml:trace>
  <inkml:trace contextRef="#ctx0" brushRef="#br0" timeOffset="-212383.07">21502 11148 0,'0'-18'16,"-18"0"0,1 18-16,34 0 31,-17 18-15,18 0-1,-1 52 1,-34-17-1,-1-17-15,-35 52 16,18-53-16,-53 36 16</inkml:trace>
  <inkml:trace contextRef="#ctx0" brushRef="#br0" timeOffset="-211983.35">22066 10583 0,'0'-17'16,"0"34"-16,0-52 0,0 17 16,18 1 15,0 17-15,-18 17-16,35 72 15,-18 34 1,-17 36-1,0-53 1,0-71 0,0 18-1,0-18-15</inkml:trace>
  <inkml:trace contextRef="#ctx0" brushRef="#br0" timeOffset="-211781.8">21943 10813 0,'0'0'16,"-18"0"-16,1 0 0,17-18 15,17 18 1,1 18 0,-1-1-1,1-17 1,0 18-16</inkml:trace>
  <inkml:trace contextRef="#ctx0" brushRef="#br0" timeOffset="-211580.59">22366 10707 0,'0'0'0,"18"0"0,-1-18 16,19 18 0,-19 0 15</inkml:trace>
  <inkml:trace contextRef="#ctx0" brushRef="#br0" timeOffset="-210696.87">22648 10583 0,'0'0'15,"-35"-17"1,35 34 15,18 1-31,-18 0 16,17 35-1,1-36 1,17 1 0,53-18-1,1-53 1,-1-35 15,-71-18-15,-34 53-1,-71 18 1,-18 52 0,0 72-1,71-19 1,35-35-16,0 54 15,35 16 1,36-34 0,34-53-1,-16-18 1,-37-18-16,54-35 16,-53 18-1,35-53-15,1-89 31,-54 36-15,-53-18 0,-35 89-1,-17 87 1,35 36 0,17 18-1,36 52 1,17 1-1,-18 17 1,19-35 0,-19-53-1,54-53 1,-1-53 0,-34-18-1,-19 1 1,-52 17-1,-53 35 17,-53 36-17,53 35 1,52-18 0,36 0-16</inkml:trace>
  <inkml:trace contextRef="#ctx0" brushRef="#br0" timeOffset="-210381.13">23530 10407 0,'0'-18'16,"0"36"-16,0-53 0,-17 17 15,-1 0 17,36 36-17,17 0 1,-17-18-16,34 35 16,72 18-1,-18 0 1,-53-18-1,-18 18 1,-17-53 0</inkml:trace>
  <inkml:trace contextRef="#ctx0" brushRef="#br0" timeOffset="-210181.17">23936 10372 0,'0'-36'0,"0"72"0,-35-177 16,17 105-1,0 36 1,1 0-16,-1 36 16,0 16-1,1 72 1,-18 17 0,-1-53-1,1-52-15,17-19 0</inkml:trace>
  <inkml:trace contextRef="#ctx0" brushRef="#br0" timeOffset="-200286.2">18909 13000 0,'0'0'0,"18"-18"16,-1 1-1,-17-1 17,0 0-17,0 1-15,-17 17 16,-1-18-1,0 18 1,-17 0 0,-36 18-1,-17 35 1,-35 35 0,35 18-1,88-1 1,0-69-16,35 87 15,35-70 1,36 18 0,-18-54-1,-52-17-15,17-17 16,17-19 0,-52-69 15,-18-37-16,0 72 1,-18-18 0,18 70-1,18 53 1,17 18 0,36 71-1,-1-1 1,1-35-1,-18-70 1,-18-18 0,18-71-1,-18-70 1,-17-53 15,-36 71-15,1-36-1,-19 89 1,36 52 0,0 36-1,0 17 1,0 0-16,18 36 16,0-36-16,-1 36 15,18 52 1,18-17-1,-35-53 1,0-18 0,-1-53-1,-34-35 1,-1 1 0,0 16-1,-17 1 1,-18-18-1,0 71 1,36 17 0,-1 36-1,36-19 1,35 1 0,17-17-1,-17-36 1,18-53-1,-1-35 1,-35-36 0,-17-35-1,-18 71 1,0 53 0,-18-36-1,18 18 1,-17 53-1,17 18 17,0 0-32,17 17 15,19 53 1,17 18 0,-18-18-1,18 18 1,0-35-1,-18-71 1,-35-18 0,0 0-16,-18-17 15,1 0 1,-36-36 0,-35 1-1,17 52 1,36 36-1,17-1-15,0 36 16,18 0 0,36 0-1,34 18 1,-34-36 0,52-18-1,0-17 1,-70-17-16</inkml:trace>
  <inkml:trace contextRef="#ctx0" brushRef="#br0" timeOffset="-199852">20620 12506 0,'0'-18'16,"0"36"-16,0-53 0,18 17 16,-1 18 15,-17 18-31,0-1 16,18 36-1,17 71 1,-17 17-1,-1-18 1,1-34 0,-18-72-1</inkml:trace>
  <inkml:trace contextRef="#ctx0" brushRef="#br0" timeOffset="-199635.62">20496 12771 0,'0'0'0,"-17"0"16,34 0-1,1-18 1,0 18 15,-1 0-15,-17 18-1,-17-1 1</inkml:trace>
  <inkml:trace contextRef="#ctx0" brushRef="#br0" timeOffset="-199431.1">20990 12647 0,'0'0'0,"-17"0"31,-1 0-15,0 0 0,1 18-1</inkml:trace>
  <inkml:trace contextRef="#ctx0" brushRef="#br0" timeOffset="-198518.1">21343 12453 0,'-18'0'16,"36"0"-16,-36-18 0,-17 36 15,0 0 1,0 17 0,17 18-1,18 0 17,18-36-17,-1-17-15,18 18 16,36-18-1,17-35 1,-35 0 0,-35 17-16,17-35 15,-35-35 1,-53 17 0,18 54-1,-18 17 1,35 17-16,-17 36 15,-18 35 1,53 18 0,53-35 15,0-36-15,70-17-1,19-54 1,-19-52-1,-52-53 1,-71-18 0,-18-70-1,0 53 1,-17 105 0,17 89-1,18 70 1,18 71-1,35 35 1,-18-89 0,-17-52-1,35 36-15,0-19 32,0-52-17,0-71 1,-1-18-1,-34 36-15,0-53 16,-18-36 0,-71 54-1,-35 105 1,36 18 0,35-35-16,-18 87 15,53-52 1,0 0-1,17-35 1</inkml:trace>
  <inkml:trace contextRef="#ctx0" brushRef="#br0" timeOffset="-198200.79">22419 11959 0,'-18'0'16,"36"0"-16,-53 0 0,17 0 0,0 0 16,1 0-16,17 18 31,17-1-15,54 19-1,-18-1 1,-18 0-16,18 18 15,35 18 1,-17-36 0,-53-17 15,-18-36-15</inkml:trace>
  <inkml:trace contextRef="#ctx0" brushRef="#br0" timeOffset="-198000.38">22560 11889 0,'0'0'0,"0"-18"0,0-17 15,0 17 1,18 36 0,-18 35-1,0-18-15,0 53 16,0-17-16,0 34 15,-18 54 1,18-88 0</inkml:trace>
  <inkml:trace contextRef="#ctx0" brushRef="#br0" timeOffset="-197698.96">23072 12312 0,'17'0'16,"-34"0"-16,70-18 0,-36 1 15,1-1-15,0-17 16,-1 35 15,-17 35-15,-17 0-1,-1-17-15,-35 52 16,-18 1 0,54-53-16</inkml:trace>
  <inkml:trace contextRef="#ctx0" brushRef="#br0" timeOffset="-197316.08">23513 11571 0,'0'0'15,"0"-35"-15,0 17 32,0 1-32,0 34 31,0 54-16,0 52 1,17-35 0,-17-35-16,0 36 15,18-37-15,-18 1 16,18 0 0,-1-53-1</inkml:trace>
  <inkml:trace contextRef="#ctx0" brushRef="#br0" timeOffset="-197116.13">23424 11800 0,'0'0'16,"-52"-35"-16,69 35 31,1 0-15,-1 0-1,36 18 1,-35-18 0,0 0-16</inkml:trace>
  <inkml:trace contextRef="#ctx0" brushRef="#br0" timeOffset="-196916.62">23724 11677 0,'18'0'0,"-36"0"0,54 0 15,-19 0 1,1 0 0,-1 0-1</inkml:trace>
  <inkml:trace contextRef="#ctx0" brushRef="#br0" timeOffset="-195964.37">24112 11571 0,'0'-18'0,"0"36"0,-17-53 16,-1 52 15,0 1-15,18 0 0,0-1-1,0 1-15,0 0 16,18-18-16,0 17 15,35-17 1,35-17 0,-18-1-1,-34 0-15,-1-17 16,0-35 0,-70-1-1,-36 53 1,1 36-1,35-18 1,-36 35 0,18 36-1,18-1 1,35-17 0,35 53-1,53-35 1,53-36-1,36-53 1,-54-35 0,36-88-1,-53-35 1,-53 0 15,-53 123-31,-18 0 0,-52 35 31,17 53-31,0 71 32,17 18-17,19-54 1,17-35-16,-18 18 16,18 18-1,35-53 1,36-54-1,-18-17 1,17-70 0,-17-1-1,-53 54 1,0 88 0,0 34-1,0 37 1,36-1 15,-1-35-15,0-36-1,0-17 1,-17 0-16</inkml:trace>
  <inkml:trace contextRef="#ctx0" brushRef="#br0" timeOffset="-195712.97">25188 11183 0,'-17'-18'16,"34"36"-16,-70-71 16,36 35-16,-19 18 15,19 0 1,34 36 0,54 34-1,53 36 1,-54-53-1,36 0 1,-53-53 15,-53-35-15,0 17-16</inkml:trace>
  <inkml:trace contextRef="#ctx0" brushRef="#br0" timeOffset="-195514.64">25365 11148 0,'-36'-53'15,"19"35"1,-1-17 0,1 53-1,17 52 1,88-52-16,-194 35 16,106 0-16,-18 35 15,1-35-15,-19 53 16,19-71-1,-19 35 1,-17-17-16</inkml:trace>
  <inkml:trace contextRef="#ctx0" brushRef="#br0" timeOffset="-190307.25">19085 14746 0,'0'0'16,"18"0"-16,0 0 15,-18 18 16,-18-18 32,18 17-47,-18-17-16,1 0 15,-36-35 1,-18 17-1,36 1-15,-36-18 16,-52-36 0,52 0 15,71 19-15,18 34-1,52-17 1,36 35-1,0 17 1,-35 54 0,-36 35-1,-35-36 1,-53 54 0,0-36-1,0-35 1,36-18-16,-1 0 15,0-17 1,71-18 15,18-18-15,17-17 0,35-18-1,-34 0-15</inkml:trace>
  <inkml:trace contextRef="#ctx0" brushRef="#br0" timeOffset="-189389.18">19297 14534 0,'-18'0'15,"36"0"-15,-36-17 0,1 17 0,17 17 47,0 1-31,-18 17 15,18 1-15,18-1-1,35-17 1,0-18-1,-18-18-15,18 0 16,0-35 0,-36-35-1,-17 35 1,-17 18-16,-1 0 16,-35-1-1,-17 72 1,-1 34 15,18 36-15,71-35-1,-1-18 1,72-1 0,-19-34-1,89 0 1,0-54-1,-18-16 1,-71-19 0,-52 0-1,-18 36-15,-35-71 16,17 53-16,-35-52 16,0-72-1,18 54 1,17 52 15,1 54-31,34 69 47,18 1-31,-17-17-16,17 34 15,36 54 1,-1-18-1,1 17 1,0-17 0,-18-36-1,-1-17 1,1-17 0,-35-36-1,-36 0 16,-35-18-15</inkml:trace>
  <inkml:trace contextRef="#ctx0" brushRef="#br0" timeOffset="-188789.9">19720 14323 0,'0'0'0,"-17"0"16,17-18-16,-18 1 15,0 17 1,1 0 0,34 0 31,1 0-16,0-18-16,-1 18-15,54-18 16,88-17 0,35-36-1,-71 36 1,-70 17-16,18 1 16,-36-1-1,-53 36 32,1-18-47,-1 17 31,-17-17-15,-1 18 0,1-18-1,17 0-15,-17 18 16,0-18-16</inkml:trace>
  <inkml:trace contextRef="#ctx0" brushRef="#br0" timeOffset="-179215.03">2928 8026 0,'0'-18'16,"-18"18"-1,18-18 1,-17 18-16,-1 0 31,1 0-15,17 18 15,-18-18 47,0 0-62,1 0 15,34 0 94,1 18-125,0-18 16,-1 0-1,1 0-15,52 0 16,19 17 0,-37-17-1,-34 0-15,0 18 16</inkml:trace>
  <inkml:trace contextRef="#ctx0" brushRef="#br0" timeOffset="-178781.39">2858 7955 0,'0'0'0,"17"0"31,18 0-15,1 0 0,-19 0-16,89 0 15,-35 0 1,-1 18 0,-52 17-1,-18-17 1,-18-1-1</inkml:trace>
  <inkml:trace contextRef="#ctx0" brushRef="#br0" timeOffset="-154901.08">1799 14676 0,'0'17'16,"-35"1"-1,35-1 16,18-17 1,-18-17-17,17 17 1,1 0-16,-1 0 16,72-18-1,34 1 1,18-19-1,0 1 1,-35 0 0,-18 17-1,-35 18 17,-70 0-1,17 18-16,-18-18-15,0 0 0</inkml:trace>
  <inkml:trace contextRef="#ctx0" brushRef="#br0" timeOffset="-154485.42">2311 14305 0,'-18'0'16,"36"0"-16,-54 0 0,1 18 31,17-18-31,1 17 16,-1-17-1,18 36 1,35-19-1,18 1 1,36 0 0,-19-1-1,-35 1-15,18 0 16,18 17 0,-53 18-1,-18 0 1,-53 35-1,-36 0 1,37-17 0,34-36-1</inkml:trace>
  <inkml:trace contextRef="#ctx0" brushRef="#br0" timeOffset="-142782.52">2205 7038 0,'0'0'0,"0"-18"0,17 18 78,1-17-62,17-1-16,-17 18 15,35-18 1,-18 18-16,89-35 16,-36 35-1,0 0 1,-35 0 0,-71 0 15,1 0-16</inkml:trace>
  <inkml:trace contextRef="#ctx0" brushRef="#br0" timeOffset="-142398.98">2364 6862 0,'-18'-18'16,"36"36"-16,-54-36 0,19 0 16,-1 18-1,0 0 1,36 0 0,0 0-16,-1 18 15,72 0 1,16-1 15,19 1-15,-71-18-1,-36 0-15,19 0 16,-36 17 0,-53 1-1,-18 17 1,36-17-16,-18 35 15,35-35-15,1-1 0</inkml:trace>
  <inkml:trace contextRef="#ctx0" brushRef="#br0" timeOffset="-124822.54">28205 12435 0,'0'0'15,"0"-17"-15,0-1 32,-18 18-32,18-18 15,-18 18 1,36 0 46,0 0-46,35 0-16,-18 0 16,0-17-1,18 17 1,-35-18-16,-1 18 16,-17-17-16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10:03:54.352"/>
    </inkml:context>
    <inkml:brush xml:id="br0">
      <inkml:brushProperty name="width" value="0.05292" units="cm"/>
      <inkml:brushProperty name="height" value="0.05292" units="cm"/>
      <inkml:brushProperty name="color" value="#FF0000"/>
    </inkml:brush>
  </inkml:definitions>
  <inkml:trace contextRef="#ctx0" brushRef="#br0">13670 6650 0,'-18'0'15,"18"18"1,-17-18-16,-1 17 16,1-17-16,-19 18 15,19-18 1,-1 17-1,-17 1 17,-1 0-17,1-18 1,18 17-16,-1-17 16,36 0 15,17 0-16,53-17 1,53-1 0,-17-17-1,-54 35 1,-52 0-16,35-18 16,-36 18-1,1 0-15,-18 18 31,-35-18-31,17 17 16,-35 1 0,36-18 15,-1 0-15,36 0-1</inkml:trace>
  <inkml:trace contextRef="#ctx0" brushRef="#br0" timeOffset="3820.57">11289 8996 0,'0'-18'0,"-18"18"16,18-17 0,-17 17-1,-1 0 1,-17 0-1,-1 17 1,19 1 0,17-1-16,-18-17 15,36 0 32,-1 0-47,36 0 16,-17 0-1,52-17 1,53-1 0,18-17-1,-36 17 1,-70 18 0,-35 0-1,-1 18 1,-52-18-1,0 18 1,0-18 0</inkml:trace>
  <inkml:trace contextRef="#ctx0" brushRef="#br0" timeOffset="4290.07">11395 8714 0,'0'-18'0,"0"36"0,0-71 15,0 35-15,0 0 16,-18 1-1,0 34 17,-17 19-17,0 17 1,17-36-16,-52 54 16,52-54-1,-53 36 1,19 18-1,16-36 1,36-17 0,18-1-1,35-17 1,17 0 0,-34 0-1,-1 18 1,0-18-16,1 35 15,52 18 1</inkml:trace>
  <inkml:trace contextRef="#ctx0" brushRef="#br0" timeOffset="18570.03">19103 5027 0,'18'0'0,"-36"0"0,53 0 32,-70 0-17,35 18 17,0-1-17,18 36 1,-1 18-1,-17-18-15,18 35 16,-18-35-16,17 53 16,-17 35-1,18-53 1,-18-53 0,0-17-1,0-53 1,-35-36 15,0-35-15,-1-35-1,19 71 1,17-54 0,0-17-1,35 18 1,0 70-1,18 0 1,0 70 0,-35 54-1</inkml:trace>
  <inkml:trace contextRef="#ctx0" brushRef="#br0" timeOffset="18801.04">18768 5468 0,'0'0'16,"17"-35"0,19 0-1,52-1 1,0 1-1,53 17 1,-35 18 0</inkml:trace>
  <inkml:trace contextRef="#ctx0" brushRef="#br0" timeOffset="19217.97">19579 5168 0,'0'0'15,"0"-17"-15,-17 17 16,17-18 0,0 53 15,0-17-31,-18 17 15,0 36 1,18-18 0,18 17-1,35-35 1,17-17 0,1-36-1,-53-17 1,-36-18 15,-35-35-15,0 35-1,0 53 1,36 0-16</inkml:trace>
  <inkml:trace contextRef="#ctx0" brushRef="#br0" timeOffset="19702.49">19861 5098 0,'0'-18'15,"0"36"-15,18-54 0,0 19 32,-18-1-32,0 0 15,0 1-15,-18-1 32,18 36-17,0-1-15,-18 19 16,1 52-1,17 18 1,53-18 0,17-17-1,-17-36 1,-18-35-16,18 0 31,-35 0-31,17-18 16,-17-70-1,-36 17 1,-70-17 0,-18 35-1,71 53-15</inkml:trace>
  <inkml:trace contextRef="#ctx0" brushRef="#br0" timeOffset="19969.77">20743 5045 0,'0'-18'0,"0"36"0,0-54 0,-17 36 16,17-17-1,0 34 17,0 1-17,17 0 1,-17-1-16,0 1 0</inkml:trace>
  <inkml:trace contextRef="#ctx0" brushRef="#br0" timeOffset="20169.73">20708 5450 0,'18'0'15,"-36"0"-15,53 0 0,-17-35 16,0 18 0,-1-1-16,1 18 31,-18-18-16,-35 18 1</inkml:trace>
  <inkml:trace contextRef="#ctx0" brushRef="#br0" timeOffset="22989.01">19491 6403 0,'18'-18'16,"-36"36"-16,18-53 15,-18 17 1,18 0-16,-17 18 16,17-17-16,0-1 15,17 36 16,-17-1-31,18 54 16,17 52 0,1 1-1,-19-18 1,-17-71 0,0 0-1,0-52 1,-17-36-1,17-71 1,0 36 0,17-18-1,18 53 17,18 71-17,0 17 1,35 53-1,-17-17 1,-36 0 0,-35-36-1,-17-18 1,-1-34 0,-17-71-1,17-36 1,36 36-1,35-18 1,17 71 0,1 70 15,-1 53-15,-34-17-1,-1 52 1,-17-34-1,17-54 1,-18-35 0,1-18-16,35-35 15,0-70 1,-18-18 0,-17 52-1,-18 54 1,-18 53-1,-17 35 1,17 53 0,18-36-1,0-52 1,18 35 0,35 0-1,35-36 1,-17-52-1,-36-18 1,-35 18-16,-18-53 16,-35-18-1,-35 53 1,0 88 0,53 0-16</inkml:trace>
  <inkml:trace contextRef="#ctx0" brushRef="#br0" timeOffset="23356">20690 6403 0,'18'-35'16,"-36"70"-16,71-141 0,-53 36 31,0 34-31,0 19 16,0 87 15,36 18-15,-1-17-1,-17-36-15,52 36 16,-17-36 0,35-17-1,-17-54 1,-36-69-1,-35 16 1,0-52 15,-35 71-15,-18 87 0,18 36-16</inkml:trace>
  <inkml:trace contextRef="#ctx0" brushRef="#br0" timeOffset="23961.12">21749 6015 0,'17'-18'16,"1"-35"15,-18 36-31,-18-19 16,-17 36 0,17-17-16,-17 17 15,0 17-15,-18 19 16,0 17-1,35 35 1,36-35 0,35 0 15,35 0-15,18-18-1,-35 0 1,-71 0-1,-18-17 1,-70 35 0,-36-18-1,54-35 1</inkml:trace>
  <inkml:trace contextRef="#ctx0" brushRef="#br0" timeOffset="24241.54">21678 5980 0,'0'-18'0,"0"36"0,0-54 15,0 1-15,-35-18 32,17 35-17,18 1 1,18 52-1,0-35-15,-1 53 16,36 70 0,0 54-1,-18-71 1,1 17 0,-36-105-16</inkml:trace>
  <inkml:trace contextRef="#ctx0" brushRef="#br0" timeOffset="24557.88">21908 5874 0,'17'-18'0,"-34"36"0,34-54 15,1 19 1,-18-1-16,0 1 16,17 17 15,-17 17-31,36 54 16,-19-1-1,1-17-15,17 35 16,36 36-1,-18-18 1,-18-53 0</inkml:trace>
  <inkml:trace contextRef="#ctx0" brushRef="#br0" timeOffset="26012.37">22578 6279 0,'17'0'16,"-34"0"-16,34-17 0,1-1 16,0 18-1,-1 18 1,-17-1-16,18 19 16,-36 34-1,-35 1 1</inkml:trace>
  <inkml:trace contextRef="#ctx0" brushRef="#br0" timeOffset="26360.14">23407 5680 0,'0'-36'15,"0"19"-15,-18 34 31,18 1-15,0 35 0,18 70-1,-18-52 1,17-36-16,-17 36 16,0-36-16</inkml:trace>
  <inkml:trace contextRef="#ctx0" brushRef="#br0" timeOffset="26559.94">23072 5927 0,'0'-18'16,"0"36"-16,0-54 16,0 19-16,17 17 15,1 0 1,17 0 15,-17 0-15,0 17-16</inkml:trace>
  <inkml:trace contextRef="#ctx0" brushRef="#br0" timeOffset="26731.72">23583 5856 0,'18'-18'0,"-36"36"0,36-53 0,17 17 16,-17-17-1,-18 53 17,-18-18-32</inkml:trace>
  <inkml:trace contextRef="#ctx0" brushRef="#br0" timeOffset="27830.21">24024 5768 0,'0'-18'15,"0"36"-15,-17-53 16,17 17-16,0 36 31,-18-1-15,18 1-16,0 17 15,0-17-15,0 35 16,35-36 0,53-52-1,-17 0 1,-53 0-1,17-18 1,-18-53 0,-34 53-1,-54 53 1,18 18 0,-17 52-1,17 1 1,35 17-1,54 0 1,16-70 0,107-1-1,18-70 1,-19-52 0,-87-1-1,-36-53 16,-52 124-15,-54 52 0,18 36-1,18-35-15,0 52 16,35-34-16,0 34 16,35-17-1,35-18 1,1-52-1,-36-18 1,18-54 0,-35-16-1,-1 34 1,-17 89 15,0 35-31,18 35 31,17-18-15,-17-34 0,-18-19-16,35-17 15,-17-53 1,-1-53 0,1 18-1,-18 35 1,18 36-1,35 34 1,17 54 0,54-18-1,-54-18 1,-34-35 0,-19 0-1,-34-35 1,-54-18-1,0 18 1,18 35-16,-17 17 16,-54 71-1,19 36 1</inkml:trace>
  <inkml:trace contextRef="#ctx0" brushRef="#br0" timeOffset="29481.2">20285 7902 0,'-18'0'0,"36"0"0,-54 0 15,1-17-15,18-1 16,-19 0-16,-34-52 16,52 34-1,-17 1 16,52 35-15,54 0 0,17 53-1,-35 18 1,-18 35 0,-35-18-1,-17-35 1,-19-106 15,19-53-15,17 0-1,0 53-15,17-53 16,19 18 0,34 88 15,18 53-16,1 18 1,-54-19 0,0 1-1,-35-70 17,0-36-17,0 18-15,0-54 16,0-69-1,18 52 1,17 88 0,36 106-1,-18-17 1,17 70 15,-35-53-15,-17-35-1,0-53 1,17-53 0,0-70-1,-17 17 1,-18 35 0,0 36-1,-18 35 1,18 35-1,0 18 1,0 35 0,36-17 15,-19-36-31,18 36 16,54-18-1,-19-53 1,36-88-1,-71-71 1,-70-18 0,-106 72-1,53 105 1,35 35-16,-35 35 16,17 36-1,89-35 1,17-71-1,0 0-15,36-18 16,52-35 0,-35-53-1,-35 18 1,-35 35 15,-18 36-31,0-19 16,18 19-1,17 52 1,0 18 0,53 53-1,-17 53 1,-36-89 0,18-35-1,-18-52 1,1-54-1,-36-88 1,-18 1 0,-17 87-1,0 53-15,-18 18 16,-18 89 0</inkml:trace>
  <inkml:trace contextRef="#ctx0" brushRef="#br0" timeOffset="29912.6">22066 7126 0,'18'-18'0,"-36"36"0,71-88 16,-35 52-16,-1-17 15,19-1 1,-36 19 0,17 17-1,-34 0 1,-19 35 15,1 18-15,35 0-1,53 17 1,35 1 0,18-36-1,-35 0 1,-1 1 0,-70-1-1,-70 0 1,-89 1-1,106-36 1</inkml:trace>
  <inkml:trace contextRef="#ctx0" brushRef="#br0" timeOffset="30146.99">22066 7197 0,'36'-53'15,"-72"106"-15,89-142 0,-35 37 0,-1-19 31,-17 36-15,0 17 0,0 36-1,36 70 1,-1 88 0,0 18-1,-17-17 1,-18-107-1</inkml:trace>
  <inkml:trace contextRef="#ctx0" brushRef="#br0" timeOffset="30717.29">22419 7003 0,'18'-18'16,"-36"36"-16,53-54 0,-17 19 0,0-1 16,17-35-1,0 18 1,0 35 0,-17 0-1,-18 18-15,0-1 16,0 36-1,-35 18 1,-18-18 0,18-36 15,17-17-31,-17 0 16,-1-53-1,19-17 1,17 17-1,35 18 1,53 35 0,18 17-1,0 36 1,-88 53 0,-36-18-1,-35 36 1,0-36-1,53-53 1,18-17-16,35-18 16,52-53 15,1 0-31</inkml:trace>
  <inkml:trace contextRef="#ctx0" brushRef="#br0" timeOffset="30948.65">23319 7197 0,'0'-18'0,"35"0"16,18 18-1,17 18 1,-52 35-1,-18 17 1,-88 54 0,0-53-1</inkml:trace>
  <inkml:trace contextRef="#ctx0" brushRef="#br0" timeOffset="31265.51">24183 6668 0,'18'-18'0,"-36"36"0,71-71 15,-53 35-15,17-17 16,-17 17-1,0 36 1,-17 35 15,-1 52-15,1 1 0,-1 35-1,18-52 1,-18-72-16</inkml:trace>
  <inkml:trace contextRef="#ctx0" brushRef="#br0" timeOffset="31435.73">24077 6844 0,'0'-18'0,"0"36"0,0-53 0,-18 35 16,1-18-1,34 0 16,1 18-15,17 18 0</inkml:trace>
  <inkml:trace contextRef="#ctx0" brushRef="#br0" timeOffset="31644.82">24571 6650 0,'0'0'15,"0"-18"-15,18 18 32</inkml:trace>
  <inkml:trace contextRef="#ctx0" brushRef="#br0" timeOffset="32499.93">24747 6579 0,'0'0'0,"-17"-17"15,17 34 32,0 1-47,0 0 16,17 17 0,19 0-1,-19-17-15,36-1 16,35-17-1,-17-52 1,-36-19 15,-35-35-15,-35 53 0,17 53-16,-35-17 15,-52 52 1,16 35-1,19 19 1,52-19 0,18-35-16,18 18 15,52 18 1,36-53 0,-18-36-1,-35 0-15,18-52 16,35-71-1,-53-53 1,-18 17 15,-35 89-15,-18 0 0,-17 70-1,17 53 1,1 18-1,-1-17-15,18 52 16,18 71 0,35-1-1,17-69 1,-35-54 0,18 0-1,18-70 1,-18-36-1,-53-17 1,-35 35 15,-71 18-15,-71 105 0,124-17-1,36-35-15</inkml:trace>
  <inkml:trace contextRef="#ctx0" brushRef="#br0" timeOffset="32883.91">25753 6385 0,'0'-17'15,"0"34"-15,-18-52 0,1 17 16,-1 18-1,18-17-15,0 34 32,53 36-17,53 35 1,52-17 0,-87-36-1,-1-17 1,-87-71-1,-54-53 1,18 36 0,-35-1-1,0 106 1,17 89 0,1 35-1,17-71 1</inkml:trace>
  <inkml:trace contextRef="#ctx0" brushRef="#br0" timeOffset="34035.06">19950 8678 0,'0'-17'0,"0"34"15,0-70-15,-18 0 16,18 18-1,0 18 1,0-1 0,35 0-1,0 18 1,36 18 0,-18 52-1,0 1 1,0 53-1,-36-36 1,1-35 0,-36-71 15,1-17-15,-18-36-1,17-17 1,18 53-16,0-54 31,18 1-15,34 35-1,19 53 1,-36 36 0,18 34-1,-18 18 1,-17 1-1,-18-19 1,0-52 0,0-36-1,-18-35 1,1-88 0,34 35-1,-17 53 1,18-35-16,35 18 31,0 70-15,35 17-1,-53 36 1,18 53 0,-35 17-1,-18-34 1,0-54-1</inkml:trace>
  <inkml:trace contextRef="#ctx0" brushRef="#br0" timeOffset="34385.18">20973 8396 0,'0'0'0,"17"-53"0,19-17 16,-19 17-1,-34 17 16,-36 36-15,0 18 0,17 0-16,1 35 15,-18 52 1,36 37 0,34-37-1,19-52 1,34-35-1,36-53 1,-18-89 0,-70-17-1,-36 53 1,-52 17 0,-36 71-1,53 36 1</inkml:trace>
  <inkml:trace contextRef="#ctx0" brushRef="#br0" timeOffset="34752.15">21008 8361 0,'35'-18'16,"-70"36"-16,88-53 0,-36 17 0,-17-17 15,36-1 1,-1 1-1,0 53 1,18 35 0,-18 0-1,-17 70 1,0-17 0,17-53-1,0-53 1,36-71 15,-36-70-15,-35 0-1,-35 70 1,17 54-16,-17-1 16,-18 36-1,35-1-15</inkml:trace>
  <inkml:trace contextRef="#ctx0" brushRef="#br0" timeOffset="35205.44">22260 8026 0,'18'-18'0,"-36"36"0,54-54 16,-1 1-1,0 0 1,-35 17-16,-18 1 16,1 17-1,-18 17 1,17-17-16,-35 36 15,0 34 1,35-17 0,18 0-1,36-35 1,-1-1-16,36 1 16,52-1-1,-35 1 16,-88 17-15,-35-17 0,-71 17-1,-17 1 1</inkml:trace>
  <inkml:trace contextRef="#ctx0" brushRef="#br0" timeOffset="35452.91">22243 7955 0,'17'-17'16,"-34"34"-16,52-70 0,-35 36 0,0-1 15,0 0 1,0 54 0,18 52 15,17 35-16,-18-35 1,1-35-16,0 18 16,17 17-1</inkml:trace>
  <inkml:trace contextRef="#ctx0" brushRef="#br0" timeOffset="35991.05">22648 7955 0,'-17'-17'0,"34"34"0,-52-52 16,17 0-1,18 17 1,-17 0-1,17-17 1,0-18 0,35 35-1,-17 1-15,35-1 16,70 1 0,-35 34-1,-52 36 1,-54 0-1,-35 35 1,-35-17 0,35-36-1,35-35 1,18-18 0,71 1 15,35 17-16,17 0 1,-35 35 0,-35 36-1,-88-1 1,-71-17 0,0-35-1</inkml:trace>
  <inkml:trace contextRef="#ctx0" brushRef="#br0" timeOffset="36270.55">23654 7955 0,'17'0'16,"-34"0"-16,87 0 16,-52-17-16,0 17 15,-1 35 1,-17 18 0,-53 17-1,-17 18 1,17-35-1</inkml:trace>
  <inkml:trace contextRef="#ctx0" brushRef="#br0" timeOffset="37668.51">24448 7620 0,'0'0'16,"17"-18"-1,-17 1 1,18-1-1,-18 0 1,0 36 0,-35 35-1,17-35-15,0 52 16,-17 54 0,35-36-1,0-35 1,18-36-1</inkml:trace>
  <inkml:trace contextRef="#ctx0" brushRef="#br0" timeOffset="37897.68">24007 7832 0,'35'0'32,"-18"0"-32,19-18 15,17 18 1,-18 0 0,-53 0 15</inkml:trace>
  <inkml:trace contextRef="#ctx0" brushRef="#br0" timeOffset="38115.08">24483 7761 0,'17'-18'0,"-34"36"0,52-36 15,0 18 1,1 0 0,-19 0-1,1 0 1,-18 18 0,-18-18-16</inkml:trace>
  <inkml:trace contextRef="#ctx0" brushRef="#br0" timeOffset="38999.24">24924 7549 0,'17'0'15,"-17"-17"1,18 17-1,-18-18 1,0 36 0,0-1-1,18 19 1,17-1 0,18 0-1,0-17 1,35-36-1,-17-17 17,-19-36-17,-34-17 1,-18 18 0,-35-19-1,0 37 1,-36 34-1,36 36 1,-1-1-16,1 18 16,-35 36-1,34 17 1,19 0 0,34-35-1,36 18 1,35-36-1,18-17 17,-35-36-32,-54 1 15,36-1 1,-17-53 0,-36 18-1,0 36-15</inkml:trace>
  <inkml:trace contextRef="#ctx0" brushRef="#br0" timeOffset="39749.68">25841 7144 0,'0'-18'0,"0"36"0,0-54 16,18 19-16,-18-18 31,-18 17-15,0 18-16,1-18 15,-54 18 1,-35 18-1,71 0-15,-18-1 16,18 18 0,17 18-1,53 0 1,71 0 0,-35-35-1,-18-1-15,35 1 16,0 0-1,-35-1 17,-71 36-17,-52 0 1,-1-17 0,-34 16-1,69-52-15</inkml:trace>
  <inkml:trace contextRef="#ctx0" brushRef="#br0" timeOffset="39999.91">26123 7091 0,'18'-18'0,"-36"36"0,36-53 16,-1 35-1,1 35 17,-18 0-32,0 0 15,18 36 1,-1 52 0,1-34-1,-18-54-15</inkml:trace>
  <inkml:trace contextRef="#ctx0" brushRef="#br0" timeOffset="40216.91">26194 6773 0,'0'-17'15,"0"34"-15,-18-34 0,0-1 16,1 18-16,17 18 47,0-1-47,17 19 31,1-19-31</inkml:trace>
  <inkml:trace contextRef="#ctx0" brushRef="#br0" timeOffset="41522.11">20585 9331 0,'0'-18'15,"0"36"-15,-18-53 0,0 17 0,-35-17 16,36 0-1,52 35 32,-17 0-47,35 0 16,35 17 0,-35 18-1,-36-17-15,1 35 16,0 35-1,-1-17 1,1-18 0,-18-36-1,-18-52 17,18 17-17,-17-17-15,-1-53 31,36 17-15,-18 36-16,35-18 16,0 18-1,0 53 1,1 52 0,-19 1-1,36 34 1,-17-52-1,-19-35 1,1-18-16,-18-18 31,0 1-31,0-19 16,-18-69 15,18-1-15,18 35-16,17 1 31,18 52-15,18 36-1,-36 35 1,18 35 0,-36 35-1,-17-17 1,0-53-1</inkml:trace>
  <inkml:trace contextRef="#ctx0" brushRef="#br0" timeOffset="41888.74">21590 9155 0,'0'0'0,"18"-36"0,-1-17 16,-17 0 15,-17 106 0,-1-17-31,18-19 16,-18 89 0,18-18-1,36-35 1,-1-35-16,18 0 15,35-18 1,0-53 0,-52-36-1,-54 19 1,-70-36 0,-18 88-1,0 36 1</inkml:trace>
  <inkml:trace contextRef="#ctx0" brushRef="#br0" timeOffset="42286.07">21872 9102 0,'18'-36'0,"-36"72"0,54-89 16,-19 35-16,18-17 16,1 35-1,-1 53 1,-17 53 0,17-1-1,0-34 1,18-36 15,18-52-15,-36-19-1,-17-17 1,-18 18-16,0-53 16,0 53-16,-18-36 15,-17 18 1,-1 71-1,19-1-15</inkml:trace>
  <inkml:trace contextRef="#ctx0" brushRef="#br0" timeOffset="42720.7">23142 8784 0,'18'-17'15,"-36"34"-15,54-70 0,-19 18 16,-17 17-16,-17 1 16,-36-1-1,-18 36 1,18-1-1,18 1-15,0 17 16,-1 18 0,54 0-1,0-18 1,105 18 15,-35-35-15,53 17-1,-52 0 1,-72 18 0,-34-35-16,-36 17 15,-88 18 1,52-35-16</inkml:trace>
  <inkml:trace contextRef="#ctx0" brushRef="#br0" timeOffset="43006.81">22966 8749 0,'0'0'0,"0"-18"0,0-17 16,17 0 15,19 17-16,-1 36 1,36 70 0,-36 35-1,-17 36 1,-18-88 0,0-36-16,17 0 15,1-17-15</inkml:trace>
  <inkml:trace contextRef="#ctx0" brushRef="#br0" timeOffset="43424.97">23636 8625 0,'18'-35'16,"-36"70"-16,71-123 16,-35 35-1,-1 36-15,-17-19 16,-35 36 0,0 36-1,-1-1 1,19-17-16,-18 52 15,-18 54 1,35-19 0,0-34-1,36-53 1,35-18 15,35-36-15,36-17-1,-54 18 1,-35 0 0</inkml:trace>
  <inkml:trace contextRef="#ctx0" brushRef="#br0" timeOffset="43704.59">23654 8572 0,'0'-17'16,"0"34"-16,0-52 0,0-35 16,0 52-1,17 18-15,1 0 16,-18 53 15,18 70-15,-18 54-1,0-18 1,0-89 0,35 18-1</inkml:trace>
  <inkml:trace contextRef="#ctx0" brushRef="#br0" timeOffset="44004.67">24448 8908 0,'17'-18'0,"-34"36"0,52-54 0,-18 36 15,1-17 1,17-1 0,-35 53-1,-35 18 1,-53 53 0,-36 0-1,89-88-15</inkml:trace>
  <inkml:trace contextRef="#ctx0" brushRef="#br0" timeOffset="44338.49">24994 8237 0,'18'-35'15,"-36"70"-15,54-88 0,-19 36 0,1-1 16,17 1 0,-35 69 15,-18-34-31,18 70 15,-17 53 1,-1 18 0,1-53-1,-1-53 1</inkml:trace>
  <inkml:trace contextRef="#ctx0" brushRef="#br0" timeOffset="44555.03">24800 8449 0,'0'-18'16,"0"36"-16,-17-53 0,17 17 0,0 0 16,17 1-1,19 34 1,16 36-1,-52-17 1,0-19 0</inkml:trace>
  <inkml:trace contextRef="#ctx0" brushRef="#br0" timeOffset="44788.97">25188 8343 0,'18'0'15,"-36"0"-15,54-17 0,-19 17 0,1-18 16,-18 0 0,0 1-1,-18 34 1,-17 1-1,17-18 1</inkml:trace>
  <inkml:trace contextRef="#ctx0" brushRef="#br0" timeOffset="45974.65">25488 8184 0,'0'0'16,"0"-17"-1,18 17-15,-18 17 32,0 19-17,0 17 1,0-36-1,17 1-15,19 0 16,52-36 0,0-17 15,-35-36-15,-35 18-1,-18 18-15,-18 0 16,-52-1-1,-36 54 1,35 35 0,1 17-1,52 36 1,53-18 0,71-17-1,-35-71 1,87-53-1,-17-35 1,-35-53 0,-18-36-1,-70 72 1,0-19 15,-36 89-15,0 35-1,1 53 1,-1-36-16,18 54 16,0 52-1,18 1 1,-1-36 0,-17-35-1,18-35-15,0-1 16,-1 1-1,19-53 1,-36-1 0,0-34 15,-71-1-31,-35 54 31,18 34-15,53 1-1,17 0-15,1 17 16,34 35 0,18 1-1,36-1 1,35-70 0,-18-17-1,35-54 1,1-52-1,-71 17 1,0-35 0,-53 35 15,-35 88-15,-1 36-1,19 0-15,-1 17 16,0 71-1,18 0 1,36-18 0,-19-35-1,1-36 1,-18-34 0</inkml:trace>
  <inkml:trace contextRef="#ctx0" brushRef="#br0" timeOffset="46191.7">26335 7620 0,'0'0'16,"-18"-18"-16,1 18 31,17 18-15,0 0-1,0-1 1,0 1-16,0 0 16,0 17-1</inkml:trace>
  <inkml:trace contextRef="#ctx0" brushRef="#br0" timeOffset="82346.98">9190 16863 0,'0'-18'0,"0"1"31,18 17 47,-18-18-78,17 18 16,18 0-1,18 0 1,-35 0-16,53-18 15,34 1 1,1-19 0,-35 19-1,-36-1 1</inkml:trace>
  <inkml:trace contextRef="#ctx0" brushRef="#br0" timeOffset="84232.21">20920 10301 0,'0'0'16,"-18"0"-16,0 0 15,1 0 1,34 18 62,-17-1-78,18 1 16,-18 17-1,35 54 1,18-1-1,-17-35 1,16 17 0,-16-17-1,-1-18 1,-35-17 0,0-36 30,-18 1-46,-17-19 16,35 19 0,-53-54-1,18 1 1,-18-36 0,18 0-1,17 0 1,18 53-1,18-17 1,17 17 0,0 18-1,36 52 1,-36 18 0,-17 1-16,-1 17 15,-17 35 1,-35-18-1,-18-17 1,-35-17 15,0-1-15,53-35 0</inkml:trace>
  <inkml:trace contextRef="#ctx0" brushRef="#br0" timeOffset="84699.85">21272 10248 0,'0'-17'16,"0"34"-16,18-34 0,-18-1 0,0 0 15,0 1 17,18 17-17,-18 17 1,17 19 0,19 16-1,17 19 1,17-18-1,1-18 1,-36-17 0,18-18-1,-18-53 1,-17-18 0,-36 18-1,1 18-15,-19-18 16,1 0-1,0 53 17,35 36-17,0-19-15</inkml:trace>
  <inkml:trace contextRef="#ctx0" brushRef="#br0" timeOffset="85100.74">22084 10072 0,'0'-18'0,"0"36"0,-35-53 16,35 17-16,-36 0 16,-17 18-1,1 18 1,-19 35-1,18 35 17,18-35-17,52 17 1,54-17 0,52-35-1,-34-18 1,-54 18-16,18-18 15,-18 0 1,-53 17 0,-70 1-1,18 0 1,17-1 0</inkml:trace>
  <inkml:trace contextRef="#ctx0" brushRef="#br0" timeOffset="85617.78">22154 9948 0,'-17'-17'15,"34"34"-15,-34-52 0,-1 35 0,18-18 31,0 36-15,18-18-16,17 35 16,0 18-1,18 35 1,0 18 0,-18-18-1,-17-35 1,17-17 15,-52-72 0,-1-17-15,18 36-16,-18-54 16,18 1-1,0 34 1,53 19-1,18 17 1,-1 17 0,1 36-1,-53 36 1,-36-37 0,-17 37-1</inkml:trace>
  <inkml:trace contextRef="#ctx0" brushRef="#br0" timeOffset="86000.77">23583 9825 0,'0'-18'15,"0"36"-15,0-53 0,18-1 16,-18 19-16,0-19 16,0 19-1,17 34 1,-17 36 15,18 35-15,0 1-1,-18-36-15,0 35 16,0 18 0,0-71-1,0 0 1</inkml:trace>
  <inkml:trace contextRef="#ctx0" brushRef="#br0" timeOffset="86204.3">23477 10001 0,'-17'0'0,"17"-17"47,17 17-32,1 0 1,0 0-16,-1 17 31,-17 1-15</inkml:trace>
  <inkml:trace contextRef="#ctx0" brushRef="#br0" timeOffset="86419.9">24112 9895 0,'-17'-17'16,"34"34"-16,-52-52 16,17 35-1,1 0 1,17 18-1,0-1 1</inkml:trace>
  <inkml:trace contextRef="#ctx0" brushRef="#br0" timeOffset="87369.16">24324 9701 0,'0'-17'0,"18"-1"31,-1 18-15,1 18-1,0-1-15,17 19 16,-17-1-1,-1 0 17,1-35-32,17 18 15,18-36 1,35-35 0,-35-35-1,-53 35 1,-18-17-1,1 52-15,-36 18 16,-18 0 0,-34 35-1,69 1 1,-17 34 0,36 18-1,34 0 16,19-17-15,-1-53-16,35 17 16,54-17-1,17-54 1,-35-87 0,-18-18-1,-70 35 1,-18 18-1,-36 52 1,19 36 0,-1 0-16,-17 18 15,0 53 1,17-1 0,18 36-1,35-53 1,0 17 15,1-70-15,17-52-1,-36-54 1,1 35 0,0-17-1,-18 70 1,0 36-1,0 35 1,0-35-16,17 52 16,1 18-1,17 0 1,0-35 0</inkml:trace>
  <inkml:trace contextRef="#ctx0" brushRef="#br0" timeOffset="87619.81">25259 9437 0,'0'0'0,"-18"0"15,36 0 16,0 17-31,17 1 16,53 35 0,18 35-1,-36-53 1,-34 1-16,-1-19 16,-17-17-1</inkml:trace>
  <inkml:trace contextRef="#ctx0" brushRef="#br0" timeOffset="87819.8">25471 9366 0,'0'0'0,"-18"-35"16,18 17 0,-18 18-1,18 36 1,-35 52-1,-18 53 1,-17 35 15,17-88-31</inkml:trace>
  <inkml:trace contextRef="#ctx0" brushRef="#br0" timeOffset="100171.76">21325 11430 0,'0'0'0,"18"0"0,0 0 47,-18-18-16,0 1 1,-18 17-32,18-18 31,-18 18-15,1 0 15,17 18 78,17-18-93,-17 35-1,18-35-15,0 53 16,35 17 0,0 1-1,-18-18 1,-18-35-16,1 17 16,17 0-1,1 0 1,-54-52 62,0-1-78,18 1 16,-17-1-16,-1 0 15,-17-17 1,-18-53-1,-18 17 1,18 1 0,18-19-1,0 54 1,17-18 0,53 18-1,18 17 1,36 1-1,-19 17 1,1 35 0,-18 18-1,-53 0 1,0-36 0,-36 36-1,-34 18 1,-18-18-1,35-36 1,35-17-16</inkml:trace>
  <inkml:trace contextRef="#ctx0" brushRef="#br0" timeOffset="100706.23">21872 11289 0,'0'0'0,"0"-18"16,0 1-1,0-19 1,0 19-1,0 34 32,18-17-31,-18 18-16,18 0 16,-18-1-16,17 36 15,36 18 1,-18-18-1,18-18 1,-17-17 0,16-36-1,-34-17 17,-18-36-17,-18 18 1,-34-35-1,16 70 1,1 18 0,17 18-1,18 0 1</inkml:trace>
  <inkml:trace contextRef="#ctx0" brushRef="#br0" timeOffset="101741.19">22472 11130 0,'0'0'0,"18"0"16,-18-18 0,0 1 15,0-1-16,0 1 1,-18-1 0,-17 0-1,17 1 1,0 17-16,-17 0 16,17 17-16,-17 1 15,-18 35 1,18 0-1,35-18 1,18-17 0,35-1 15,-1 1-15,19 0-1,-18-1 1,0 19-1,-18-19 1,-35 18 0,0 1-1,-18-36-15,-17 17 16,-18 1 0,18-18-1</inkml:trace>
  <inkml:trace contextRef="#ctx0" brushRef="#br0" timeOffset="102591.51">22578 10883 0,'0'-17'16,"0"-19"0,0 19-1,0-1 1,0-17-1,-18-1 1,18 19 15,0 34 63,0 1-94,18 0 16,-1 70-1,19-18 1,-19-17-16,36 18 16,18 35-1,-18-18 1,-18-35-1,-17-18 1,-36-35 31,0 0-31,18-17-1,-17-1-15,-19 0 16,-16-52-1,34 34-15,0 1 16,18-18 0,0 18-1,36 0 1,16 35 0,37 17-1,-19 36 1,-17-18-1,-18 36 1,-17-18 0,-36 0 15,1-18-31</inkml:trace>
  <inkml:trace contextRef="#ctx0" brushRef="#br0" timeOffset="104310.26">23883 10707 0,'0'-18'16,"0"1"15,0-1-31,18 18 15,-18 18 32,0-1-47,0 36 16,17 71 0,1-19-1,0 1 1,-1-71-1,-17-17 1,0 0 0</inkml:trace>
  <inkml:trace contextRef="#ctx0" brushRef="#br0" timeOffset="104525.5">23671 11007 0,'0'-18'0,"0"36"0,0-54 16,18 19-1,0-1-15,17 0 16,0 18 0,-17 0-1</inkml:trace>
  <inkml:trace contextRef="#ctx0" brushRef="#br0" timeOffset="104726.87">24412 10689 0,'-17'-17'0,"34"34"16,-52-52-16,17 35 16,-17 18-1,35-1 1,0 1 0</inkml:trace>
  <inkml:trace contextRef="#ctx0" brushRef="#br0" timeOffset="105278.07">24694 10601 0,'0'-18'15,"0"36"-15,18-71 16,0 53 0,-18 18 15,0-1-31,17 1 16,-17 35-1,18-35 1,0 17-1,35-35 1,-18 0 0,35-35-1,-34-18 1,-36-36 0,-36 19-1,1 35 1,-18 35-1,18 17 1,0 54 0,17-18-1,36 35 1,35-18 0,17-17-1,-17-17 16,53-36-31</inkml:trace>
  <inkml:trace contextRef="#ctx0" brushRef="#br0" timeOffset="105761.51">25277 10248 0,'-18'-17'16,"36"34"-16,-36-52 16,18 17 15,18 36 0,-18 17-15,0 36 15,17 52-15,1-52-1,-1-36-15,19 36 16,-1-54-16,18 19 16,35-1-1,-17-35 1,-54-35-1,1-18 1,-53-18 0,-36 36-1,-35 35 1,53 35 0,36-35-1,-36 35-15,53-17 16</inkml:trace>
  <inkml:trace contextRef="#ctx0" brushRef="#br0" timeOffset="106066.46">25806 10319 0,'-18'-18'0,"36"36"0,-54-54 16,36 1 0,18 35-1,0 0 1,52 18 0,1 17 15,52 18-16,-52-35 1,-36-1-16,18 1 16,-18-36-1</inkml:trace>
  <inkml:trace contextRef="#ctx0" brushRef="#br0" timeOffset="106229.34">26158 10213 0,'0'0'0,"-17"-18"0,-18-17 16,-1 17-1,36 54 1,-17 52 0,-1-18-1,-17 72 1,17-54 0</inkml:trace>
  <inkml:trace contextRef="#ctx0" brushRef="#br0" timeOffset="107279.66">21713 12488 0,'0'0'0,"-17"0"31,34 0 0,-17 18-31,18 0 16,0 52 0,-1-35-1,1 1-15,17 70 16,-17-36-1,17 18 1,1-17 0,-19-53-1,1-1 1,-36-70 0,-17-35 15,-36-35-16,36 34 1,-36 1 0,36 18-1,18 17 1,52-18 0,-18 18-1,72 0 1,-36 18-1,0 53 1,-53 17 0,0 35-1,-36 36 1,-34-17 15,34-54-15,19-18-1</inkml:trace>
  <inkml:trace contextRef="#ctx0" brushRef="#br0" timeOffset="107697.28">22102 12188 0,'17'-17'15,"-34"34"-15,34-52 0,1 35 16,-18-17-16,0 34 47,0 1-47,0 17 31,0-17-31,17 35 16,36 52-1,-35-69 1,17-19 0,-17 1-16,35-18 15,-36 0-15,19-18 16,17-17 0,-18-53-1,-35 0 1,-35 0-1,-18 35 1,17 70 0,19 1-1</inkml:trace>
  <inkml:trace contextRef="#ctx0" brushRef="#br0" timeOffset="108080.25">22860 11853 0,'18'-17'0,"-36"34"0,36-70 31,-54 36-15,19 17-16,-19 0 15,-52 35 1,35 18-1,18 18 1,70-1 0,1-35 15,69 18-15,19 0-1,-36 0 1,-70-35-1,-18 17 1,-71 0 0,-17 1-1,53-36-15</inkml:trace>
  <inkml:trace contextRef="#ctx0" brushRef="#br0" timeOffset="108582.2">22948 11748 0,'0'-18'15,"0"36"-15,0-54 0,-17 19 16,17-1 0,0 36 15,35 17-16,18 35 1,0 54 0,-18-54-1,-35-17-15,35 18 16,18-1 0,-18-34-1,-17-54 1,-18-35-1,-35 0 1,-18-35 0,35 0 15,18 70-15,18 1-1,35 34 1,17 19-1,1 34 1,-53 1 0,-36 17-1,0-53-15</inkml:trace>
  <inkml:trace contextRef="#ctx0" brushRef="#br0" timeOffset="108983.96">24024 11483 0,'0'-18'0,"0"36"0,-17-53 15,17-1 1,0 19 0,17 34-1,1 36 1,17 35-1,0 18 1,-17-70-16,17 52 16,1 0 15,-19-35-15,-34-35-1</inkml:trace>
  <inkml:trace contextRef="#ctx0" brushRef="#br0" timeOffset="109187.59">23918 11730 0,'-17'0'0,"34"0"0,-52 0 16,53-18 15,-1 18-31,1 0 16,0 0-1,-1 0-15,1 0 16,-18 18 0</inkml:trace>
  <inkml:trace contextRef="#ctx0" brushRef="#br0" timeOffset="109385.69">24395 11571 0,'17'-18'31,"1"18"-31,-36 0 47,18 18-31</inkml:trace>
  <inkml:trace contextRef="#ctx0" brushRef="#br0" timeOffset="109915.62">25082 11395 0,'-17'0'0,"34"0"15,-52 0-15,18 0 16,17 17-16,-18-17 16,0 18-1,18 17 1,0-17 0,0 0-1,18 17 1,0-35-1,-1 0-15,54-18 16,-36 1 15,-17-1-31,-1-17 16,-17-36 0,-35 18-1,0 18 1,-18 35-1,-18 53 1,-17 0 0,35 35-1,36-35 1,17-36-16,0 36 16,17-35-16,36 17 15,35-17 1,53-18-1,-52-35 1</inkml:trace>
  <inkml:trace contextRef="#ctx0" brushRef="#br0" timeOffset="110421.26">25541 11042 0,'-18'-18'16,"36"36"-16,-53-36 0,35 1 16,-18 17-16,18 35 31,35 35-15,1 36-1,-1-35 1,-17-36-16,35 18 15,0 18 1,-18-36 0,0-53 15,-35 1-15,0-1-16,-18-35 15,-52-53 1,-36 36-1,0 70 1,53 35 0,0 53-1,36-17 1,52-1 0,0-34-1,1-19-15,34 1 16,54-18 15,-89-18-31,53 1 0</inkml:trace>
  <inkml:trace contextRef="#ctx0" brushRef="#br0" timeOffset="110683.87">26088 10954 0,'-18'-18'0,"36"36"0,-71-36 16,35 18-16,36 0 31,17 18-15,-17-1-16,88 36 31,-36-17-31,-17-19 15,18 1 1,17-1 0,-53-17-16</inkml:trace>
  <inkml:trace contextRef="#ctx0" brushRef="#br0" timeOffset="110869.65">26282 10901 0,'-18'-18'0,"36"36"0,-53-36 15,35 1-15,-18 17 16,18 17 0,0 54-1,0 17 1,0 53 0,-18-17-1</inkml:trace>
  <inkml:trace contextRef="#ctx0" brushRef="#br0" timeOffset="112169.62">22419 13123 0,'0'-17'15,"0"34"-15,0-70 0,-18 36 16,18-1-1,0 36 17,18 17-1,35 36-15,-18-1-1,-17-35-15,-1 54 16,36 34-1,-17-17 1,-1-53 0,-17-36-1,-18 1-15,17-18 16,-17-18 0,-17-34 15,-36-19-16,17-17 1,-34-36 0,17 1-1,53 52 1,0 36 0,0 0-1,18 0 1,17 17-1,0 18 1,-17 0-16,17 18 16,0 34-1,-17 1 1,-36 36 0,-52-1 15,17-18-16,0-17 1,35-35-16</inkml:trace>
  <inkml:trace contextRef="#ctx0" brushRef="#br0" timeOffset="112685.43">22895 13088 0,'-17'-18'16,"-1"18"-1,18-17 1,-18 17 0,18 17 31,18 1-32,17 17 1,-17 1-16,17 17 15,-17-18-15,35 18 16,35-18 0,-17-35-1,-36-35 1,0-71 0,-35-18-1,-53 19 16,18 52-15,0 53 0,-18 35-16</inkml:trace>
  <inkml:trace contextRef="#ctx0" brushRef="#br0" timeOffset="113169.36">23742 12771 0,'0'-18'0,"0"36"0,0-54 16,0 19-16,-35-1 16,17 18-1,0-18 1,1 18-1,-19-17 1,19 17 0,-18 0-1,-18 17 1,17 19 0,-17 17-1,36 17 1,70-17-1,0-35 1,-18-1-16,53 1 16,53 0-1,-35 17 1,-71-17 0,-35-1-1,0 18-15,-88 36 31,-71 17-15,106-70-16</inkml:trace>
  <inkml:trace contextRef="#ctx0" brushRef="#br0" timeOffset="114470.62">25576 11236 0,'0'0'0,"0"-18"31,18 1-15,0 17 0,-18-18-1,17 0-15,1 1 16,-18-19-1,18 1 1,-18 0 0,-36 0-1,1 17 1,17 0 0,-52 36 15,-18 53-16,17 34 1,53-34 0,1-36-16,17 18 15,53 0 1,17-35 0,36-18-1,0 0 1,17 0-1,-34 0 1,-36 35 0,-18-17-1,-35-1-15,0 19 16,-18 16 0,-52-16 15,-19-19-16,19-17 1,17 0-16,-18-17 16,1-36-1,35 18 1,35 17-16</inkml:trace>
  <inkml:trace contextRef="#ctx0" brushRef="#br0" timeOffset="115121.43">25735 11060 0,'0'0'0,"0"-18"15,-17 0 1,17 1 0,-18-1 31,0 18-47,-35 0 15,-35 18 1,18 17-1,52 0-15,-35 18 16,35-35-16,-17 52 16,35 1-1,35-18 17,36 0-17,-18-36 1,17 1-1,1 0 1,0-18 0,-1 0-1,-35 0-15,1 17 16,-1 19 0,-17 16-1,-54-16 1,19-19-16,-19 1 15,-69 0 1,-19-18 0,1-18-1,70 0 17,35 18-17,18-17-15</inkml:trace>
  <inkml:trace contextRef="#ctx0" brushRef="#br0" timeOffset="116540.23">26317 11042 0,'0'-18'0,"0"36"15,18-53 1,-36 17 0,1 18 15,-1 0-31,0 0 16,18 18 15,0-1 16,18-17-47,0 18 15,-1 0 1,1-1 0,-1 36-1,19 0 1,-36-18-16,17 18 15,19 18 1,-1-18 0,-17-36 15,-1-17-15,-17-17 15,-17-19-16,-19 1 1,19 0-16,-54-18 16,36 18-16,-18-36 15,-18 1 1,36 34 0,17 36-1,18-17 1,18 17-1,-18-18 1,18 36 15,-1 17-15,1 18 0,17 35-1,18 18 1,-18-36-1,1-34 1,-19-19 0,1-34-1,-18-19 1,0 1 0,-35-53-1,-18-53 1,0 0-1,18 70 1,17 54 0,18 69 15,0-34-15,18 17-1,17 54 1,-17-19-1,-18-35-15,35 36 16,-18 0 0,19-19-1,-1-34 1,-17-53 15,-36 17-15,-17-35-1,17 36-15,-35-36 16</inkml:trace>
  <inkml:trace contextRef="#ctx0" brushRef="#br0" timeOffset="117407.46">25982 10513 0,'18'0'0,"-36"0"0,53 0 31,-35 17 0,0 1-15,18-18 0,-18 18-1,0-1 1,18 19-1,-1-19 1,1 1 0,0-18 15,-18-18 0,-18 18-15,0-17-1,-17 17 1,17 17 0,-17 1-1,35 0 1,0-1 0,18 1-16,-1-1 15,1-17 1,0 0-1,-1-17 1,-52-1 15,17-17-15,-17 0 0,17 35-1,18 17 16,18 19-31</inkml:trace>
  <inkml:trace contextRef="#ctx0" brushRef="#br0" timeOffset="118748.21">23936 12577 0,'0'0'0,"-18"0"31,18 17 0,0 1-15,18 17-1,0 36 1,17-18 0,-17-18-16,17 18 15,-18-18-15,19 36 16,17-1 0,-18-17-1,-17-53 1,-18-18 15,-36-34-15,1-19-1,-18-17 1,53 52 0,18 1-1,35 0 1,52 35-1,1 0 1,-53 35 0,0 36-1,-35 35 1,-1-36 0,1-52-1</inkml:trace>
  <inkml:trace contextRef="#ctx0" brushRef="#br0" timeOffset="119142.33">25118 12330 0,'-18'-18'0,"36"36"0,-36-54 16,18 19-16,-18 17 16,18-18-16,0 0 15,18 54 16,0-19-31,-1 36 16,1-18 0,17 54-1,1 34 1,-1 1 0,-17-54-1</inkml:trace>
  <inkml:trace contextRef="#ctx0" brushRef="#br0" timeOffset="119345.93">24977 12577 0,'0'0'0,"-18"0"0,36 0 31,-1 0-31,1 0 15,0 0 1,-1 0 0,1 0-16</inkml:trace>
  <inkml:trace contextRef="#ctx0" brushRef="#br0" timeOffset="119562.23">25382 12382 0,'0'0'16,"0"-17"-16,0 34 31,0 1 0,18-18-15,-18 18-1</inkml:trace>
  <inkml:trace contextRef="#ctx0" brushRef="#br0" timeOffset="120795.12">25735 12241 0,'-17'-17'0,"34"34"0,-34-17 47,17 18-47,0 17 16,0 1 15,35-1-15,0 0-1,-17-35-15,35 0 16,35 0 0,-35-53-1,-36 0 1,-34 0-1,-36 0 1,0 18 0,-35 53-1,52 17 1,1 18 0,35 70 15,18-70-16,70 36 1,-17-72 0,52-17-1,18-53 1,-35-53 0,-53 1-1,-53 34-15,17-70 16,-34-35-1,-18 70 1,17 71 0,18 52 15,0 1-31,0 17 16,0 71-1,18 35 16,-1-35-15,-17-53-16,35 35 16,1 0-1,-1-70 1,-17-18 0,-1-71-1,-52-17 1,-18-18-1,-17 71 1,17 35 0,17 35-1,1 18 1,53 18 0,-1-18-1,54 17 16,17-17-15,36-71 0,-1-17-1,-52-35 1,-1-54 0,-35-35-1,-35 54 1,-35 69-1,0 54 1,0 52 0,52 36-1,1 18 1,17-54 0,0 1-1,-17-54 16,17-69-15,-35 34-16</inkml:trace>
  <inkml:trace contextRef="#ctx0" brushRef="#br0" timeOffset="121060.72">26723 11589 0,'-18'0'0,"36"0"0,-53 17 16,35 1 0,17-18-1,-17 18-15,18-1 16,17 1 0,0 0 15,-35-36 0,-17 0-15</inkml:trace>
  <inkml:trace contextRef="#ctx0" brushRef="#br0" timeOffset="128203.32">23354 14041 0,'0'-18'15,"0"36"-15,-18-54 0,-17 19 16,17-1-1,-17 18 1,-18 0 0,18 0-1,17 0-15,-52 35 16,-1 36 0,18-1-1,53-17 1,35-17-1,54-36 1,52 0 0,35-18-1,-70 18 1,-53 0-16,-18 0 16,-35 35 15,-70 36-16,-36 17 1,35-35 0,18-18-1,36-35-15</inkml:trace>
  <inkml:trace contextRef="#ctx0" brushRef="#br0" timeOffset="128589.74">23548 14093 0,'18'0'15,"-36"0"-15,36-17 0,-1-1 16,1 18 0,-1 0-16,19 18 31,-1 17-16,-17 0-15,17 18 16,35 0 0,-17-17-1,0-36 1,0 0 0,-17-53-1,-36-18 1,-18-35-1,-35 18 1,18 35 0,17 53-16,0 0 15,1 35 1</inkml:trace>
  <inkml:trace contextRef="#ctx0" brushRef="#br0" timeOffset="129039.52">24165 13776 0,'0'-18'16,"0"36"-16,0-53 0,-17-18 16,-1 53-16,18-36 15,-18 19 1,36 52 15,35 53-15,17 18-1,1-35 1,-36-54-16,36 36 16,17 0 15,-35-53-16,-18 0 1,-35-17 0,0-1-16,0 0 15,-17 1-15,-19-1 16,-17-17 0,-17 35-1,35 0 1,-18 35-1,17 0 1</inkml:trace>
  <inkml:trace contextRef="#ctx0" brushRef="#br0" timeOffset="129538.2">25347 13406 0,'-18'0'16,"36"0"-16,-36-18 0,18 0 15,0 1 1,-17-19-1,-1 19 1,18-1-16,-35 18 16,-18 0-1,0 71 1,35 17 0,54-18 15,17-34-16,-18-19-15,53 1 16,53 17 0,-17-17-1,-71-1 1,-71 1 0,-53 35-1,-52-18 1,17-17-1,88-18 1</inkml:trace>
  <inkml:trace contextRef="#ctx0" brushRef="#br0" timeOffset="129821.64">25329 13282 0,'0'0'16,"-17"-18"-16,-18-17 15,-18 18 1,35 34 0,0 1-1,36 70 1,17 35 0,18 19-1,0-54 1,-35-35-16,35 17 15,-36-34-15,19-1 16,-19-35 0,18 17-16,-17-34 15</inkml:trace>
  <inkml:trace contextRef="#ctx0" brushRef="#br0" timeOffset="130489.13">25841 13194 0,'-18'-18'0,"36"36"0,-36-71 16,-17 18-1,0 17 17,-18 0-17,-18 36 1,36 17-1,17-17-15,1 35 16,34 35 0,72-35-1,69-18 1,-52-17 0,53 0-1,-53 17 1,-89 0-1,-52 18 1,-35-18 0,-19 1-1,1-19 17,53-52-17,35-18 1,0 18-16,18-36 15,-18 36-15,17-53 16,-34 0 0,-54 17-1,0 71 1,-34 35 0,69 18-1</inkml:trace>
  <inkml:trace contextRef="#ctx0" brushRef="#br0" timeOffset="130772.79">26582 13317 0,'0'0'15,"0"18"17,35 17-17,-17 36 1,-1 17 0,-17-35-1,-17-18-15,-19 0 16,19 1-1</inkml:trace>
  <inkml:trace contextRef="#ctx0" brushRef="#br0" timeOffset="131122.6">27005 12947 0,'-17'-18'0,"34"36"0,-52-53 16,0-1-1,17 19 1,18-1 0,0 0-1,18 36 1,-18 0-16,17-1 15,-17 54 1,18 0 0,-18 34-1,18-16 17,-18-19-17</inkml:trace>
  <inkml:trace contextRef="#ctx0" brushRef="#br0" timeOffset="131307.03">26793 13088 0,'0'0'16,"-17"0"-16,34 0 47,1 0-32,0 0-15,-1 0 0,1 0 16,0-18 0,-1 18-16</inkml:trace>
  <inkml:trace contextRef="#ctx0" brushRef="#br0" timeOffset="131498.21">27358 12841 0,'0'0'16,"-18"0"-1,1 0 17</inkml:trace>
  <inkml:trace contextRef="#ctx0" brushRef="#br0" timeOffset="132260">27675 12612 0,'-17'0'0,"-19"0"15,19 0 1,17 17-16,0 1 16,17 35-1,19-18 1,-19 1 0,1-36-1,35 0 1,18-53-1,-36 0 1,-18 0 15,-34 18-15,-1 35-16,-17 0 0,-18 35 31,-18 35-15,54 1-1,17-18 1,53 0 0,35-18-1,53-70 1,-53-1 0,36-69-1,-71-36 1,-53-18-1,-36 71 1,1 70 15,-18 53-15,0 18 0,53 18-1,35-18 1,36 17-1,35 1 1,-18-18 0,-53-18-1,-52-17 1,-54-1 0,-52-17 15,87 0-31</inkml:trace>
  <inkml:trace contextRef="#ctx0" brushRef="#br0" timeOffset="132740.96">28504 12347 0,'36'-35'0,"-72"70"0,107-88 16,-36 53-1,-35 18 1,-17 70-1,17 36 1,0-36 0,17-53-16,19 53 15,34-17 1,-17-18 0,-18-53-1,-17 0-15,-18-36 16,-35-69-1,-54-72 1,-34-17 15,35 88-15,17-17 0,89 88-1,52-1 1,19 19-1,-19 34 1,-35 54 0,-70 52-1,-106 36 1,18-53 0,70-53-16</inkml:trace>
  <inkml:trace contextRef="#ctx0" brushRef="#br0" timeOffset="135530.26">23760 15134 0,'0'-17'15,"-18"-1"-15,36 53 0,-36-88 16,0 36-16,1-19 31,17 19-15,17 34 15,1 1-15,17 35-1,-17 0 1,-1-36-16,19 19 15,-19 17 1,1-36 0,-18-52 15,-18 17-31,18-17 16,-35-53-1,35 17 16,0 18-15,18 36 0,17-1-1,18 36 1,0 35 0,-35 0-1,17 17 1,-18 1-1,-17-54 1,0-34 0,0-1-1,-17 0-15,-1-34 16,18-37 0,18 1-1,-1 53 16,36 0-15,0 17 0,18 71-1,-18 0 1,-36 0 0,1 17-1,-18-17 1,0-35-1,18-18 1,-1 0-16,19-35 16,52-36-1,0-35 1,-17-17 0,-54 70-1,-34 0 16,-1 53-15,0 0 0,18 17-1,-17 54 1,17 0 0,17 17-1,19-18 1,-1-34-1,0-36 1,18-18 0,-18-53-1,-35 1 1,-35-36 0,-18 18-1,-35 88 16,35 53-15</inkml:trace>
  <inkml:trace contextRef="#ctx0" brushRef="#br0" timeOffset="135944.97">24730 14852 0,'0'0'15,"17"-18"-15,1-35 16,0 36-16,-18-19 15,0-16 1,17 34 0,19 0-1,16 18 1,19 36 0,-18 34-1,17-17 16,-52-18-15,0-17-16,-1-18 16,19 0-1,-19-53 1,-17-35 0,-17 17-1,-19-17 1,19 35-1,-19 53 1,36 35 0,-17-35-16,17 18 15</inkml:trace>
  <inkml:trace contextRef="#ctx0" brushRef="#br0" timeOffset="136598.9">26441 14146 0,'17'0'0,"-34"0"0,34-17 16,-17-1 0,0 0-1,0 36 1,18 0 0,-18 35-1,18 53 1,-1-18 15,-17-53-31,0 53 16,18 0-1,-18-52 1,-18-54 0</inkml:trace>
  <inkml:trace contextRef="#ctx0" brushRef="#br0" timeOffset="136799.91">26158 14517 0,'0'0'15,"-17"0"-15,34-18 16,36 1 0,-17-1 15,-19 0-16,-34 18 17</inkml:trace>
  <inkml:trace contextRef="#ctx0" brushRef="#br0" timeOffset="137033.04">26670 14288 0,'0'0'15,"-18"0"-15,1 0 16,-1 0 0,18 17 15,0 1-16</inkml:trace>
  <inkml:trace contextRef="#ctx0" brushRef="#br0" timeOffset="137781.04">27164 14093 0,'-18'0'0,"36"0"0,-53 0 32,17 0-17,0 0 1,1 0-1,-19 18 1,19 0 0,-18-1-1,35 19 1,0-1 0,17-17-1,1-1-15,-1 1 16,19-18-1,17-18 1,17-17 0,-17-18-1,-35 18 1,17-36 15,-35 1-15,-35 17-1,17 35 1,-35 0 0,0 36-1,18 0 1,0-1 0,17 1-16,-17 17 15,0 18 1,35 35-1,17-17 1,18-36 0,-17-17-16,35 17 15,35 0 17,0-35-17,-17-17 1,-53 17-16,34-18 15,1-17 1</inkml:trace>
  <inkml:trace contextRef="#ctx0" brushRef="#br0" timeOffset="138530.65">27887 13864 0,'0'-17'0,"18"-1"16,-18 0 0,-18-17-1,0 17 1,1 1 0,-18 17-1,35-18 1,-18 18-16,0 0 15,1 0 1,-19 18 0,-17 17-1,18 0 1,35-17 0,-35 17-1,0 36 1,35 17-1,35-53 1,-35-17-16,53 17 16,17-17-1,-17-36 1,0-17 0,-35-18-1,-18-18 1,0 1-1,-18 17 1,18 71 15,0-1-15,18 18 0,17 36-1,0 0 1,1-36-1,-1 0 1</inkml:trace>
  <inkml:trace contextRef="#ctx0" brushRef="#br0" timeOffset="138830.78">28222 13635 0,'-17'0'0,"34"0"0,-70 0 16,0 0 0,18 17-16,35 19 31,35-19-15,36 1-1,-18 17 1,53 1-1,0 17 1,-54-18 0,-52-18-1</inkml:trace>
  <inkml:trace contextRef="#ctx0" brushRef="#br0" timeOffset="139034.81">28504 13582 0,'0'0'16,"-17"-18"-16,17-17 0,-53-18 16,18 71-1,-1 17 17,19 88-17,-1 36 1,0-18-1,1-52 1</inkml:trace>
  <inkml:trace contextRef="#ctx0" brushRef="#br0" timeOffset="139832.41">28945 13811 0,'0'0'0,"18"0"0,0 0 0,-1 0 16,1 0-16,0 0 15,-1 0 1,-17 18-1,-17 17 1,-19-17 0,1-1-1,0 1-15</inkml:trace>
  <inkml:trace contextRef="#ctx0" brushRef="#br0" timeOffset="140449.31">29369 12876 0,'0'-17'0,"0"-1"16,17 0-1,1-17 1,-36 18 15,1 34-15,-1 18-1,0 18 1,18-35-16,0 53 16,18-36-16,0 53 15,52 36 1,19-19-1,16-34 17,-16-71-17,-54 0-15</inkml:trace>
  <inkml:trace contextRef="#ctx0" brushRef="#br0" timeOffset="140767.15">29880 12700 0,'0'-18'15,"0"1"-15,0 34 31,0 19-15,18 34 0,0 54 15,-1-54-15,-17-17-16,18 18 15,-1-18 1,-17-36-16</inkml:trace>
  <inkml:trace contextRef="#ctx0" brushRef="#br0" timeOffset="140967.21">29739 12982 0,'-17'0'16,"34"0"-16,-52 0 0,17 0 15,36 0 16,0 0-15,-1 18-16,18-18 16,-17 0-1,0 0 1</inkml:trace>
  <inkml:trace contextRef="#ctx0" brushRef="#br0" timeOffset="141166.97">30233 12806 0,'0'0'16,"18"0"31,-1 0-32,-17 17 1</inkml:trace>
  <inkml:trace contextRef="#ctx0" brushRef="#br0" timeOffset="141968.57">30551 12647 0,'-18'0'16,"36"0"-16,-71 0 15,35 18 1,18-1-16,0 19 16,0-1-1,0 0 1,35-17 15,1-18-15,34-18-1,36-35 1,-53-17 0,-35-1-1,-18 36-15,-18-18 16,-35-18-1,-18 89 1,1 53 0,35-1-1,35-35-15,-18 36 16,36 17 0,34-35-1,19-53 1,-36 0-1,54-18 1,16-34 0,-34-72-1,-53-35 1,-36 53 0,-35 1-1,18 69 1,-18 89-1,18 0 1,35 0 0,17 18-1,36-1 1,18-17 0,-18-18-1,-53-17-15,35 17 16,-35 1 15,0-19-15,-35 1-1,17-18-15,0 18 16,1-36-16</inkml:trace>
  <inkml:trace contextRef="#ctx0" brushRef="#br0" timeOffset="142452.53">31133 12259 0,'0'0'0,"17"-35"16,-34 70-1,-1 53 1,18 0 0,35 36-1,18-18 1,0-36 15,-35-34-15,-1-19-1,-17-34 1,-17-36 0,-36-53-1,18 0 1,-1 53-16,-17-70 15,-17-1 1,35 71 0,52 36-1,18-1 1,54 0 0,-1 18-1,-35 36 1,-53 52 15,-36-35-15,-34 52-1,35-52-15</inkml:trace>
  <inkml:trace contextRef="#ctx0" brushRef="#br0" timeOffset="142685.47">31397 11765 0,'0'-17'0,"0"34"0,-17-34 16,-1 34-16,18 54 16,35 17-1,-35-35-15,53 70 16,-18 71-1,-70-35 17,17-124-32</inkml:trace>
  <inkml:trace contextRef="#ctx0" brushRef="#br0" timeOffset="144053.57">24183 15769 0,'0'-17'16,"0"34"-16,0-52 0,18 35 15,-18-18 1,17 18 15,-17 18-15,35 17-1,1 0 1,-1-17-16,18 53 16,-18-36-16,36 53 15,-54-17 1,1-1-1,-18-52 1,0-53 15,0 17-15,-35-35-16,-18-53 16,18 0-1,17 71 1,18-53-1,18 17 1,17 54 0,35 70-1,-17 17 1,0 71 0,0-17-1,-35-71 1,-18-71 15,0 0-31,0-17 16,-35-53-1,35 17 1,-18 36-16,18-18 16,0 18-1,18 0 1,52 17-1,-17 0 1,-18 18 0,36 53-1,-18 35 1,-18 1 0,0-1-1,-35-35 1,0-18-1,18-53 17</inkml:trace>
  <inkml:trace contextRef="#ctx0" brushRef="#br0" timeOffset="144470.79">25188 15558 0,'0'0'16,"-17"-36"0,-1 36-1,0 0 1,18 36 0,0-19-1,0 54 1,0 17-1,18 18 1,0-53 0,35 0-1,0-36 1,-1-52 15,-16-18-15,-19 35-16,-34-70 15,-1 18 1,-70-19 0,17 37-1,36 52 1,17 17 0</inkml:trace>
  <inkml:trace contextRef="#ctx0" brushRef="#br0" timeOffset="144855.22">25382 15505 0,'0'-18'0,"0"36"0,0-54 16,0 19 0,18 17-16,-18-18 15,18 18 1,52 35-1,1 18 1,-18 35 0,-18 1-1,0-19 1,1-35 0,16-70-1,-34-53 1,-18 17-1,-35-52 1,0 35 0,-18 52-1,35 36 1,0 36 0</inkml:trace>
  <inkml:trace contextRef="#ctx0" brushRef="#br0" timeOffset="145358.84">26970 15028 0,'0'0'16,"0"18"15,18 0-15,-1 17-1,1-17-15,17 34 16,-17 72 0,-1-1-1,-17-34 17,18-36-17</inkml:trace>
  <inkml:trace contextRef="#ctx0" brushRef="#br0" timeOffset="145589">26723 15363 0,'0'-17'15,"18"17"-15,34-18 16,-16 18-1,17-17 17,-36 17-32,-17-18 31</inkml:trace>
  <inkml:trace contextRef="#ctx0" brushRef="#br0" timeOffset="145800.84">27393 15046 0,'18'0'16,"-36"0"-16,36-18 0,-18 36 31,0 0-16</inkml:trace>
  <inkml:trace contextRef="#ctx0" brushRef="#br0" timeOffset="146474.1">27746 14905 0,'0'0'15,"0"17"17,18-17-1,-18 18-31,17-18 15,19 35 1,-19-35-16,18 18 16,18-18-1,-17-18 1,17-17 0,-1-35-1,-52-19 1,-17 19-1,-18 35 1,-18 17 0,17 53-1,-17 36 17,18 17-17,35-35 1,18 35-1,35-17 1,17-36 0,-17-35-1,53-35 1,-71 17-16</inkml:trace>
  <inkml:trace contextRef="#ctx0" brushRef="#br0" timeOffset="146941.87">28222 14323 0,'0'-18'0,"0"36"0,0-53 15,18 35 16,0 0-15,-1 17 0,1 54-1,-1 17 1,1 0 0,-18-35-16,18 35 15,35 18 1,-18-35-1,35-54 1,-17-17 0,0-53 15,-17-35-15,-54-18-1,-53 53 1,1 53-1,-36 36 1,35 52 0,36-18-1</inkml:trace>
  <inkml:trace contextRef="#ctx0" brushRef="#br0" timeOffset="147325.44">28698 14376 0,'0'0'16,"18"0"-16,0-18 15,17 0 1,-17 1-16,17 17 16,35 53-1,19 35 1,-54-35-1,36 0 1,-1-53 15,-52 0-31</inkml:trace>
  <inkml:trace contextRef="#ctx0" brushRef="#br0" timeOffset="147523.91">29192 14146 0,'0'0'0,"-17"-17"16,-36-1 0,18 71-1,-1 53 1,19 53 0,17-1-1,0-69 1,0-1-1</inkml:trace>
  <inkml:trace contextRef="#ctx0" brushRef="#br0" timeOffset="147826.54">29316 14746 0,'17'0'0,"-34"0"0,70-18 16,-53 1-16,35-1 15,-17 18 1,-18 18-1,-18 35 17,-17 35-17,-18-35-15</inkml:trace>
  <inkml:trace contextRef="#ctx0" brushRef="#br0" timeOffset="148475.75">30057 13917 0,'0'-18'0,"17"1"15,-17-1 1,18 1 0,-18 34-1,0 18 1,0-17-16,0 17 15,-18 36 1,1-18 15,-1 17-15,18-34 0,0-1-1,35-35 1,18-35-1,53-18 1,-35 17 0,-36 19-16,35-36 15,-17 0 1,-53 35-16</inkml:trace>
  <inkml:trace contextRef="#ctx0" brushRef="#br0" timeOffset="148760.51">30110 13882 0,'0'-18'16,"0"36"-16,0-53 0,0 17 15,17-17 1,18 52 15,-35 1-31,36 35 16,34 53-1,19 17 1,-37-52 0,1-1-1,-17-52 1</inkml:trace>
  <inkml:trace contextRef="#ctx0" brushRef="#br0" timeOffset="149226.01">30586 13652 0,'-18'0'15,"36"0"-15,-53-17 0,17 17 16,18-18 0,0 36 15,0-1-15,-18 36-1,18-35-15,-17 53 16,17 52-1,53-17 1,-18-36 0,0-34-16,36-1 15,35-17 1,-18-36 0</inkml:trace>
  <inkml:trace contextRef="#ctx0" brushRef="#br0" timeOffset="149576.76">30850 13582 0,'0'0'0,"0"-18"0,0 1 15,18-19 1,-18 19 0,18 34-1,-18 36 1,0 18 0,0 35-1,0 17 1,35-35-1,-17-35 1,-1-35 0,1-18-1,17 0-15</inkml:trace>
  <inkml:trace contextRef="#ctx0" brushRef="#br0" timeOffset="149775.31">30868 13811 0,'-18'0'16,"36"0"-16,-53 0 0,52 0 31,1 0-15,0 0-16,17 0 15</inkml:trace>
  <inkml:trace contextRef="#ctx0" brushRef="#br0" timeOffset="150010.07">31027 13670 0,'35'0'31,"-17"-18"-31,-36 18 31</inkml:trace>
  <inkml:trace contextRef="#ctx0" brushRef="#br0" timeOffset="150861.51">31203 13617 0,'0'0'16,"0"18"15,0-1-31,0 1 16,35 0-1,18-1 17,0-17-17,-35 0-15,35-35 16,-36 35-16,19-53 16,-36 0-1,-18-17 1,-17 52-1,-36 18 1,-17 71 0,18-1-1,52 36 1,18-53 0,35 18-1,71-36 16,53-53-15,-71-17 0,18-53-1,-53-53 1,-53-36 0,-53 54-1,18 87 1,-36 36-1,36 53 1,17 18 0,18-36-1,0 0-15,53 36 32,0-18-32,35 17 31,-17 1-16,-36-36 1,-17-35-16,-18 18 16,-36 17-1,-34 1 1,34-36 0,19 0-16,-18 0 15</inkml:trace>
  <inkml:trace contextRef="#ctx0" brushRef="#br0" timeOffset="151532.47">31803 13194 0,'0'-18'16,"0"36"-16,0-18 31,18 0-15,-1 53 0,36 35-1,18 35 1,-54-34-1,1-54-15,17 18 16,1-18 0,-1-17-1,-18-54 1,-17-34 15,0 17-31,-52-88 31,-19-18-15,-17 53 0,17 53-1,36 18 1,17 18 0,71-1-1,18 0 1,-18 18-1,17 0 1,-17 36 0,-18-1-1,-35 18 1,-35 35 0,-35 18 15,-1-36-16,36-17 1</inkml:trace>
  <inkml:trace contextRef="#ctx0" brushRef="#br0" timeOffset="151895.37">32138 12771 0,'0'0'0,"18"0"31,-1-18-16,19 18 1,-19 0-16,19 0 16,34 18-1,1 52 1,-71 1 0,0 87-1,-89 36 1,54-123-16</inkml:trace>
  <inkml:trace contextRef="#ctx0" brushRef="#br0" timeOffset="155599.41">26352 16475 0,'0'0'0,"-17"-36"16,-1 1-1,-17 0 1,0 17 31,17 18-47,0 0 16,1-17-1,-1 17-15,-17 0 16,-36 0-1,1 0 1,34 17 15,19 19-31,34-1 32,19 0-17,-19 0 1,19-17-1,-1 0 1,0-1 0,36-17-1,-36 0 1,0 18 0</inkml:trace>
  <inkml:trace contextRef="#ctx0" brushRef="#br0" timeOffset="157051.07">26652 16263 0,'0'0'16,"0"-18"0,0 1-1,0-1 1,0 0 0,0 1-1,-17 17 16,-1 0-15,0 0 0,1 17-1,-1 1 1,1 0 0,-19 35-1,19 0 1,17 17-1,0-17 1,0-35-16,35-1 16,0 1-1,0-53 1,1-1 0,-1-52-1,-35 35 1,0-17-1,-18 17 1,18 70 15,0 19-15,18 34 0,17 1-1,18-36 1,0-17-1,0-18 1,18-35 0,-54-18-1,-34 17 1,-36-52 0,17 35-1,1-53 1,17-17 15,1 52-15,17 54-1,0-1 1,0 36 0,0 52-1,17 1 1,-17-36-16,18 36 15,17 34 1,36-16 0,-53-72-16,35 1 15,17 0 1,-35-18 0,1-18-1,-19-35 1,-34-18 15,-1 1-15,-17-54-1,-1 19 1,1 34 0,18 53-1,-1 18 1,18 18 46,0 0-46,0-1 0,18 36-1,-1 0 1,1-35-1,-1 35-15,54 17 32,0 1-17,17-1 1,-18-34 0,36-19-1,-18-17 1,-52 0-1,-54 0 1</inkml:trace>
  <inkml:trace contextRef="#ctx0" brushRef="#br0" timeOffset="158003.29">28116 15522 0,'0'-17'16,"-17"17"0,17-18-1,0 0 17,17 18 14,-17 18-46,18 0 16,-18-1 0,35 107-1,-17-71 1,-18-18-16,53 88 16,-18-17-1,18-53 16,-35-53-15,-18-18 15,-36-17-15,1 0 0,18 17-16,-1-17 15,0-18 1,1 0-1,17 0 1,17 18 0,19 0-1,34 17 1,18 36 0,0 35-1,-52 0 1,-19 35 15,-34 0-15,-54-18-1,1-34 1,-36-1 0,18-17-1,70-18-15</inkml:trace>
  <inkml:trace contextRef="#ctx0" brushRef="#br0" timeOffset="159288">28734 15593 0,'17'-18'0,"-34"36"0,34-53 15,1-1 1,0 1 0,-36 0-1,0 35 1,1 0-1,-1 0 1,-17 0 0,17 35-1,1 18 1,-1 35 0,18 36-1,0-36 16,35-53-15,0-17 0,-17-18-16,17-18 15,-17 0-15,17 1 16,-17-36 0,-18 18-1,0-54 1,0 19-1,-18-1 1,18 89 15,0 0-31,0 34 16,18 37 0,0 16 15,17-52-16,-18-35-15,36 0 16,36-36 0,-1-35-1,-53-35 1,-35 17 0,0 36-16,-18-35 15,-52-1 1,-36 18-1,18 35 1,53 18 0,17 0-1,36-17 1,70-19 15,-35 1-15,70-18-1,-17 53 1,0 0 0,-36 53-1,-52 18 1,0 35 0,-36 17-1,-17-35 1,17-52-1,18-19-15,-18 18 16,18-17 0,0 0-1,36-18 1,17-18 0,53-17 15,-18-18-16,-18 18 1,-52 17 0,-36 0-1,-35 36 1,-17 17 0,-1 1-1,36-19 1,17-17-1</inkml:trace>
  <inkml:trace contextRef="#ctx0" brushRef="#br0" timeOffset="162056.04">26176 16334 0,'0'0'0,"0"-18"16,0 0-1,0 1 1,-18 17 62,1-18-62,-1 18-1,1 0 1,-1 0-1,0 0 1,18 18 62,-17-18-78,-1 0 16,0 17-1,1-17-15,-36 36 32,35-1-17,18 0 1,0 0 0,18 1-1,-1-19 1,19 19-1,-19-19 1,19 1 0,-1 0-1,0 17 1,0-18 0,-17-17-1,0 36 16,-1-36-15,1 0 0,0 17-1,-1-17 1,1 0 0,35-17-1,-18 17 1,-17 0-1,-1 0 1,-17-18-16,-17 18 47,-1 0-31,0 0-1,1 0 1,17-18 15,-18 18-31</inkml:trace>
  <inkml:trace contextRef="#ctx0" brushRef="#br0" timeOffset="165945.13">26476 17110 0,'0'0'0,"0"-18"16,-18 0 0,1-17-1,-1 35 16,18-17-15,-18 34 0,1 1-1,-19 17 1,1 18 0,0-35-1,17-1-15,-17 1 16,-53 17-1,-18 18 1,18-18 0,-71 36-1,18-1 1,35-17 15,36-17-31,34-19 16,-52-17 15,-18 36-15,-35-1-1,18 0 1,-71 36 0,-36-18-1,-87-18 1,-71-17-1,70-1 1,160-17-16,-142-17 16,-106-54-1,88-17 1,142 35 0,88 18-16,-88-18 15,-107-18 1,-17-17 15,71 0-15,106 17-1,-54-52 1,36-1 0,-35-17-1,-18 18 1,53 34-1,70 54-15,-88-35 16,-52-36 0,34-18-1,107 36 1,-1-71 0,36-35-1,17-17 1,1 70 15,-72-53-15,-52 52-1,-35 1 1,35 35 0,53-52-1,70 34 1,-35-105-1,-18 0 1,19 88 0,16 88-16,-17-71 15,-52-17 1,34 0 0,18 17-1,35 36 16,18 53-31,-17-36 16,-1-17 0,18 35-1,0 18 1,18 17 0,-1 1-1,1-36 1,-18 18-1,-18 17 1,18 0-16,-17 1 16,-1-36-1,1 17 1,-1-16 0,0 34-1,18 0 1,-17 1-1,17-1 1,0 0 0,17-17-1,1 17 1,0-17 0,-18 0-1,-18 0 1,0 35-1,1-18-15,-1 18 16,0 0 0,1 0-1,-1 18 1,0-18 0,1 35 15,-1 0-16,0-17 1,1 35 0,-36 70-1,-53 18 1,18 0 0,17-52-1,71-72 1,18-34-1,53-54 1,34-35 0,-34 18-1,-53 35-15,34-17 16,-16 17 0,-19 35-1,1 18 16,0 18-15,35-1 0,-18 19-1,18 16 1,-18-34 0,-17 0-16,17-1 15,36 19 1,-19-19-1,-34-17 1,-36 0 0,1 0-16,-18 0 15</inkml:trace>
  <inkml:trace contextRef="#ctx0" brushRef="#br0" timeOffset="172446.89">2805 8167 0,'0'0'15,"0"-18"-15,0 36 47,17-18-31,19 0-1,34 0 1,1 0 0,-36 0-16</inkml:trace>
  <inkml:trace contextRef="#ctx0" brushRef="#br0" timeOffset="180005.18">13547 10407 0,'17'0'16,"-17"-18"0,-17 1 46,17-1-46,-36 0-1,19 18 1,-1-17-16,-17 17 16,-18 0-1,-18 35 1,36 18 15,0 0-15,35-18-1,17 18 1,19 0 0,-19-18-1,36-17 1,0-18 0,0-53-1,-18-35 1,1 35-1,-19 18-15,1-1 16,0-17 0,-18 36-1,0 52 1,0 0 0,0 18 15,17 18-16,18-18 1,36-18 0,-36-17-1,18-36 1,0-17 0,-18-53-1,-35 17 1,0-70-1,-17 17 1,-1 54 0,1 35-1,34 52 17,1 36-17,-1 0 16,1-35-31,0 52 16,-1-52-16,1 52 16,17 19-1,-17-36 1,0-18 0,-1-35-1,-17-18 1,-17-17-1,-36-18 1,17 18 0,-34-1-1,17 36 1,18 36 15,17-1-15,18-17-16,0 35 15,18-36-15,-1 18 16,36 18 0,0-53-1,0 0 1,35-35 0,0-35-1,-17-36 1,-36-18-1,-35 36 1,-17 17 0,-1 1-1,0 52 1,1 18 0,17 18 15,35 35-16,0 17 1,-17-34-16,17 17 16,0 17-1,-17-35-15,17 18 16,1 0 0,-1-35-1,-35-53 16,-18 17-31,1-17 16,-54-36 0,-17 18-1,35 53 17,-35 18-17,52 52 1,36-17-1,36 0 1,17-35 0,35 17-1,0-35 1,-17-35 0,-36 17-1,-17 1-15</inkml:trace>
  <inkml:trace contextRef="#ctx0" brushRef="#br0" timeOffset="180589.52">14870 9948 0,'0'0'0,"17"0"0,-17-17 15,0-19 1,0 19-1,0-1-15,-35-17 16,17 17 0,-35 18-1,-17 18 17,-1 52-17,36-17 1,53 18-1,35-18 1,52-18 0,-16-17-1,-54-18-15,35 17 16,19 1 0,-72 0-1,-17 17 1,-17-17-1,-1-18-15,-17 35 16,-18-18 0,0-34-1,35 17 1</inkml:trace>
  <inkml:trace contextRef="#ctx0" brushRef="#br0" timeOffset="180922.15">14852 9860 0,'-18'-18'15,"36"36"-15,-53-53 0,35 17 0,-18 1 16,-17-1 0,35 36 30,0-1-46,17 54 16,1-1 0,0-34-1,-1 52-15,1-53 16,17 53 0,18 18-1,0-35 1,-18-36-1,-17-53 1,-18 1-16</inkml:trace>
  <inkml:trace contextRef="#ctx0" brushRef="#br0" timeOffset="185193.84">15452 9684 0,'0'-18'0,"0"36"0,0-54 15,0 19-15,-18-1 16,0 1 0,-17-1-1,17 18 1,1 18 15,-1-1-31,-17 18 16,-18 36-1,0 0 1,53 17 0,0-53-1,18-17-15,17 17 16,53 0-1,18 1 1,-71-19 0,-17-17-16,0 35 15,-1-35-15,-17 36 16,0-1 0,-17-17-1,-19-1 16,19-17-15,-19-17 0,1-19-1,17-34 1,18-1 0,18-35-1,0 1 1,-36 52-1,0 17 1,1 36-16,-18 0 16,-1 36-1</inkml:trace>
  <inkml:trace contextRef="#ctx0" brushRef="#br0" timeOffset="185511.58">15857 10054 0,'0'0'0,"18"-17"15,0 17-15,-18 17 16,17 18 0,-17 18-1,0 0 1,-17-17 0,-1-19-1,0 18-15,1-17 16</inkml:trace>
  <inkml:trace contextRef="#ctx0" brushRef="#br0" timeOffset="185861.36">16210 9648 0,'0'0'0,"18"-35"0,-1 18 15,1-19-15,-18 19 16,0-1 0,0 53 15,0 1-16,0 34 1,0 54 0,35 17-1,1-35 1,-36-54 0,0-34-1</inkml:trace>
  <inkml:trace contextRef="#ctx0" brushRef="#br0" timeOffset="186078.09">16069 9825 0,'0'0'0,"0"-18"16,18 18 15,-1 0-16,1 0 1,-18 18 0,-18-18-1</inkml:trace>
  <inkml:trace contextRef="#ctx0" brushRef="#br0" timeOffset="186294.44">16439 9666 0,'0'0'15,"18"-18"-15,0 18 31</inkml:trace>
  <inkml:trace contextRef="#ctx0" brushRef="#br0" timeOffset="187150.99">16651 9525 0,'0'0'0,"0"-18"16,0 1-1,-18 17-15,18 35 31,0-17-31,0 17 16,18 0 0,-18-17-16,18 17 15,35-17 1,0-18 0,-18-18-1,-17 0-15,17-17 16,0-35-1,-53-1 1,-34 36 0,-19 35-1,18 35 1,0 36 15,18 17-15,52 18-1,19-53 1,34 17 0,19-52-1,16-54 1,-52-16 0,35-72-1,-52-35 1,-36 18-1,-36 35 1,1 89 0,0 17-16,0 17 15,-18 54 1,17 17 15,36-53-15,36 18-1,34-17 1,36 17 0,-35-36-1,-1 36 1,-35-18 0,-70 1-1,-35-19 1,-36 19-1</inkml:trace>
  <inkml:trace contextRef="#ctx0" brushRef="#br0" timeOffset="187714.07">17251 9331 0,'0'0'0,"0"-18"16,-18 18-1,1 36 1,17-1 0,0-17-16,17 52 15,18 36 1,18 35-1,-17-53 1,-1-35 0,-17-35-1,-18-36 17,-18-52-17,-17-36 1,-36-53-1,18 53 1,36 71-16,-19-36 16,1 18-1,53 18 1,35 18 0,17 17-1,36 35 1,-36 18-1,-52 17 1,-71-17 0,-70 53-1,17-53 1</inkml:trace>
  <inkml:trace contextRef="#ctx0" brushRef="#br0" timeOffset="190502.21">28116 11871 0,'0'-18'0,"-35"1"31,17 17-31,1 0 16,-1 0 0,1 0-1,17-18 1,17 18 15,1-18-15,-18 1-1,35-1-15,53-17 32,36-18-17,17 18 1,-71 17 0,-52 18-1,-88 18 1</inkml:trace>
  <inkml:trace contextRef="#ctx0" brushRef="#br0" timeOffset="204097.96">27411 11342 0,'17'0'31,"-17"-18"-15,-17 18 15,-1 18-15,1-1-1,17 1 1,0-36 31,17 18-32,1-17 1,-1 17-16,19-18 16,34 1-1,36-19 1,18-17-1,-36 18 1,35 0 0,-70-1-1,-35 36 17,-18-17-17,-18 34 16,1-17-15,17 18 0,-18-18-1,0 0 1</inkml:trace>
  <inkml:trace contextRef="#ctx0" brushRef="#br0" timeOffset="206751.27">26811 10442 0,'-18'0'31,"36"0"32,0 0-47,-1-17-16,72-1 15,16-17 1,-16 17-1,-36 0 1,35 1 0,-35-1-1,-36 0 1,-34 18 0,-19 18-1,19-18-15</inkml:trace>
  <inkml:trace contextRef="#ctx0" brushRef="#br0" timeOffset="207502.79">26423 9737 0,'18'-18'31,"-18"0"-31,17 1 31,1-1-15,0 18-16,17-18 15,53-17 1,0-18 0,-35 18-1,-18 17 1</inkml:trace>
  <inkml:trace contextRef="#ctx0" brushRef="#br0" timeOffset="208253.56">25718 8961 0,'-18'17'0,"36"-34"0,-18 17 62,17 0-62,1-18 16,-1 18-16,19-18 15,70-35 1,35 0 0,-53 36-1,0-36 1,-53 35 0,-52 36 15</inkml:trace>
  <inkml:trace contextRef="#ctx0" brushRef="#br0" timeOffset="210441.99">13882 11412 0,'-53'0'31,"53"-17"-31,-53-1 31,18-17-15,35 17 0,0 1-1,0 34 1,0 18 0,35 36-1,-17-36-15,-1 36 16,19-18-1,16 35 1,1-17 0,-17-36-1,-1-18 17,-35 1-32,0-36 31,-18 18-31,1-35 15,-19-18 1,1 18 0,-18-36-1,0 1 1,0-18 0,18-1-1,35 19 1,0-1-1,35 36 1,36 17 0,-18 18-1,35 18 17,-35 35-32,-53 35 31,-35 0-16,-1-35 1,-17 0 0,18-35-1</inkml:trace>
  <inkml:trace contextRef="#ctx0" brushRef="#br0" timeOffset="210908.98">14288 11218 0,'0'-17'16,"0"34"-16,17-52 0,-17 17 15,18 1 1,-36 17 15,18 17-31,-17 1 16,-19 53-1,19-1 1,17 18 0,70 1-1,1-54 1,-1-18-1,1-17 1,-18-35 15,-36-35-15,-52-19 0,-18 19-1,-53-1 1,36 71-1,-1 36 1</inkml:trace>
  <inkml:trace contextRef="#ctx0" brushRef="#br0" timeOffset="211523.3">14852 11095 0,'-18'-18'0,"36"36"0,-71-36 15,35 18 1,36 0 15,17 53-15,-17 0-1,0-18-15,-1 36 16,1-36-16,-1 53 16,19 18-1,-1-53 1,-17-35 0,-36-36 15,0-17-31,-17-18 15,-35-53 1,17 36 0,17 34-16,1-34 15,0-1 17,17 18-17,36 0 1,17 18-1,18-18 1,0 53 0,-18 35-1,-35 1 1,0-1-16,-17 53 16,-19-17-1,1-1 1,0-34-1</inkml:trace>
  <inkml:trace contextRef="#ctx0" brushRef="#br0" timeOffset="212007.3">15646 10672 0,'-18'0'0,"36"0"0,-54-18 16,19 18-1,17 35 1,-18 53-1,36 1 1,-1-37-16,-17 54 16,18-53-16,0 53 15,-1-18 1,1-35 0,-36-35-1</inkml:trace>
  <inkml:trace contextRef="#ctx0" brushRef="#br0" timeOffset="212209.76">15381 11112 0,'0'0'0,"-18"-17"16,18-1 15,18 18-31,0 0 15,-1-17 1,19-1 0,-19 18-1</inkml:trace>
  <inkml:trace contextRef="#ctx0" brushRef="#br0" timeOffset="212430.51">15822 10918 0,'18'0'0,"-36"0"0,53 0 15,-17 0 32</inkml:trace>
  <inkml:trace contextRef="#ctx0" brushRef="#br0" timeOffset="213711.11">16192 10742 0,'18'0'0,"-36"0"0,36-18 16,-36 36 15,1 0-16,-36 35 1,35-18 0,18-17-16,0-1 15,18 36 1,17-35 0,36-36-1,35-35 1,-53-17-1,-18-19 1,-53 37 15,-17 16-15,17 36-16,-35 0 16,-35 36-1,18-1 1,52 18-1,36 17 1,17-17 0,35 35-1,36-52 1,-35-54 0,35-35-1,-1-53 1,-52-52-1,-17-1 1,-36 53 15,-18 71-15,-17-1 0,17 36-1,0 36 1,18-1-1,36 36 1,-1 17 0,18 0-1,-35-18 1,17-17 0,0-35-1,-35-53 16,0 17-15,-53-52 0,0 17-1,0 35 1,-17 18 0,35 53-1,35-35 1,17 34-1,36-16 1,18 17 0,-1-36-1,18-34 1,1-19 0,-19-52-1,-17 0 1,-53 17-1,0 36 1,0-18 0,-18 18-1,-17 35 1,35 18 0,-17 17-1,34 35 1,36 1-1,0 0 1,-35-54 0,17 1-1,-53-36 1</inkml:trace>
  <inkml:trace contextRef="#ctx0" brushRef="#br0" timeOffset="213928.62">16863 10266 0,'-18'0'15,"36"0"17,-1 17-17,1-17 1,-18 18-1,18 0-15,-18-1 32</inkml:trace>
  <inkml:trace contextRef="#ctx0" brushRef="#br0" timeOffset="-210697.77">29298 2311 0,'0'-18'0,"0"36"0,-17-36 16,17 0-16,0 1 15,0-1 1,0 36 62,0-1-78,-18 1 16,18 0-16,0-1 15,0 54 1,-18 17-1,18-35-15,-17 70 16,-1 107 0,0 17-1,18 35 1,18-70 0,0 158-1,-1-17 1,1-53-1,0-106 1,-18-124-16,17 107 16,-17 17 15,-17-53-15,-36-53-1,35-53 1,0-35-1,18-35 1,0 0-16</inkml:trace>
  <inkml:trace contextRef="#ctx0" brushRef="#br0" timeOffset="-209013.69">29192 2240 0,'0'-18'31,"0"1"-16,18 17-15,0 0 16,-1-18 0,36 18-16,124-17 31,140-1-15,71 0-1,-35 1 1,-141-1-1,-107 18-15,72-18 16,17 1 0,-124 17-16,36-18 15,0 0 1,-71 18 0,1-17-1,-19 17 1,19 0-1,-19 0 1,1 0 0,-1-18 15,-34 36 0,-1-18-15,1 35-1,-36 18 1,17 18 0,19-36-16,-19 35 15,1 107 1,17 52 0,54 36-1,17-71 1,35 106-1,-53-195 1,36 107-16,-18 88 31,-53-35-15,-18-107 0,0 36-1,1-17 1,-1 17-1,18-36 1,0-69 0,0 17-1,-18-36 1,1-17 0,-1-18-1,18 1 1,-17-19 31,-1-17-32,18-17 1,-18 17-16,-17 0 16,-36-18-1,-17-17 1,-18 17-1,53 18-15,-123-18 16,-177 1 0,-88 17-1,18 0 1,17 17 0,159-17-1,-35 0 1,141 0-1,106 0 17,70 0-1,-17 0-31,17 0 16,-17-17-16</inkml:trace>
  <inkml:trace contextRef="#ctx0" brushRef="#br0" timeOffset="-207312.36">28928 3016 0,'0'0'15,"17"0"-15,1 0 32,0 0-17,-1 0-15,1 0 0,53 0 16,105-17 15,71-1-15,-18 0-1,-105 1-15,140-1 16,177 0 0,-17 1-1,-1 17 1,-53 0-1,-158 0 1,-141 0 0,-36 0-1,-18 0 32,1 0-31,0 0-1,-1 0 1,-34 0 0</inkml:trace>
  <inkml:trace contextRef="#ctx0" brushRef="#br0" timeOffset="-206509.98">27587 2999 0,'-17'0'0,"-1"0"15,0 0 1,-35 0 0,36 0-1,34 0 17,36 0-17,53-18 1,88 0 15,-53 18-15,-88-17-16,35 17 15,-52 0-15,-1-18 16,-17 18 0,-36 0-16</inkml:trace>
  <inkml:trace contextRef="#ctx0" brushRef="#br0" timeOffset="-206142.94">27958 2699 0,'0'0'16,"-36"-36"-16,-17 1 15,36 0 16,-1 35-15,89 70 15,-1 1-15,107 17 0,-54-35-1,-52-18-15,17 1 16,-35-19-1,-106 19 1,-71 17 0,19-18-1,52-18-15,0 1 16,17 0 0</inkml:trace>
  <inkml:trace contextRef="#ctx0" brushRef="#br0" timeOffset="-205209.41">29580 2417 0,'-17'0'0,"17"-18"16,-18 0-1,36 18 32,-1 0-16,1 0-31,0 18 0,35 35 16,-18-18 0,18 53-1,35 71 1,-88-18-1,-18-70 1,-17-54 0,-18-34-1,18-36 1,17-35 0,18-1-1,18 36-15,17-17 16,36-1-1,-36 71 1</inkml:trace>
  <inkml:trace contextRef="#ctx0" brushRef="#br0" timeOffset="-204522.27">29916 2593 0,'0'-35'0,"0"70"0,-18-88 0,0 35 16,18-35-1,0 71 17,18 0-17,0 52 1,17-17-1,-18-35-15,19 52 16,-1-52 0,36-36-1,-36-52 17,-35 17-17,-18-18 1,-17 54-1,-18 34 1,0 54 0,35-18-1,36 35 1,35-17 0,35-36-1,18-53 1,-35-17-1,-1-89 1,-35-52 0,-35 17-1,0 89 17,-17 34-17,-1 89 1,1 53-1,17 53 1,35 17 0,0-87-1,0-1 1,-17-88 0</inkml:trace>
  <inkml:trace contextRef="#ctx0" brushRef="#br0" timeOffset="-202890.11">30357 2663 0,'-18'-35'0,"36"70"0,-36-105 16,0 70 0,18-18-1,36 18 17,34 0-17,36-17 1,17 17-1,-87-18 1,-1 0 0,-17 18-16,-1-17 15,-17-19 1,0 1 0,-35 0-1,17 17 1,1 18-1,-1 18 1,-17 17 0,17 53-1,0-17 17,18-1-17,18-17 1,0-35-1,-1-18 1,19-53 0,-1-17-1,-35 17 1,18 0 0,-18 70 15,0 1-31,0 17 15,0 1-15,17 16 16,19 1 0,16-17-1,1-72 17,-17-17-17,-1-88 1,-35-17-1,-18 52 1,1 106 0,-19 53-1,19 70 1,-1 18 0,18 0-1,0-70 1,35-36-1,-17-35 1,-18-88 0,18 17-1,-36-34 1,-17 69 15,-18 54-15,18 53-1,35-19 1,35 37 0,0-36-1,18-36 1,-18-52 0,-17 17-16,0-52 15,-1 17-15,1-53 16,17-53-1,-17 71 1,-36 106 15,0 17-15,1 36 0,-1 52-1,18-35 1,18 18-1,-1-53 1,19-53 0,-36-53-1,0-53 1,-18 18 0,0 35-1,-17 71 1,0 17-1,17-17 1,18 35 0,36-36 15,-19 1-15,1-36-1,17-17 1,0 0-1,1 17 1,-36 53 0,17 36-1,1-18 1,-18 17 0,0-34-1,-18-54 16,18 0-15,18-52-16,17-71 31,0 17-15,-17 89 0,-36 88-16</inkml:trace>
  <inkml:trace contextRef="#ctx0" brushRef="#br0" timeOffset="-201204.98">29157 4128 0,'0'0'16,"-18"0"-16,-17 0 15,0 0 1,0 0-1,52 0 32,1 0-31,0 0-16,34 0 16,72 0-1,-36-18 1,-35 18-16,88-18 15,124 1 1,70-1 0,0 18-1,-141 0 1,-106 0-16,89 0 16,105 0-1,0-18 1,-17 18-1,-160 0 1,-16 0 15,-54 0-15,0 0 0,1 0-1,-19 18-15,36-18 16,18 0-1,-54 0 1,1 0 47,0 0-63,-1 0 15,1 0 1,-36 0 15</inkml:trace>
  <inkml:trace contextRef="#ctx0" brushRef="#br0" timeOffset="-200403.27">29916 3369 0,'0'0'0,"0"-18"0,0 1 15,0-1 1,0 36 15,0 35-15,0-18-1,-18 53 1,0-35-16,18 35 16,-17 53-1,-1-35 1,0-88-16</inkml:trace>
  <inkml:trace contextRef="#ctx0" brushRef="#br0" timeOffset="-200202.88">29704 3634 0,'0'0'0,"0"-18"15,0 0 1,18 18 0,17 0 30,-18 0-46,1 0 16</inkml:trace>
  <inkml:trace contextRef="#ctx0" brushRef="#br0" timeOffset="-200003.42">30127 3669 0,'35'0'16,"-70"0"-16,88-18 0,-35-17 16,-18 17-1,-18 18 17,0 18-32,1-18 15</inkml:trace>
  <inkml:trace contextRef="#ctx0" brushRef="#br0" timeOffset="-199118.67">30357 3545 0,'-18'-17'0,"36"34"0,-36-52 0,0 35 15,1-35 1,-1 35 0,18 17-1,0 1 1,0 35 0,18-18-1,35 1 1,-18-36 15,-18 0-31,1-18 16,17-53-1,-17 18 1,-53 1 0,17 52-1,-17 0-15,0 35 16,-54 18-1,36 35 1,53 0 0,0-17-1,71 17 1,17-35 0,36-71-1,-36-88 16,-35 18-15,-18-35 0,-17 17-1,-18 71 1,-18 35 0,-35 35-1,0 35 1,36 36-1,17 0 1,35-35 0,-18-71-1,36-18 1,0-70 0,-17-18 15,-19 35-16,1 54 1,-18 52 0,0 36-1,0-36-15,0 71 16,0-53 0,35-18-1,-17-35-15</inkml:trace>
  <inkml:trace contextRef="#ctx0" brushRef="#br0" timeOffset="-198817.75">30939 3598 0,'0'-35'0,"17"-36"15,-17 54-15,0-18 16,18 35 0,-71 247-16,106-477 15,-35 265-15,-71 71 16,106-194-16,-1 123 0,19 36 31,-36-36-15,-17-35-1,-36-53 1,-35-17 0,0 17-1,1 53 1,-19 70-1,-17 54 1,35-18-16</inkml:trace>
  <inkml:trace contextRef="#ctx0" brushRef="#br0" timeOffset="-198317.13">29916 4745 0,'17'-35'16,"-34"70"-16,52-88 0,-18 18 16,19-36-1,-36 36 1,17 35-16,-17-18 16,-17 53-1,-19 54 1,-16 52-1,52-53 1,0-53-16,-18 36 16</inkml:trace>
  <inkml:trace contextRef="#ctx0" brushRef="#br0" timeOffset="-198117.28">29686 4780 0,'0'0'15,"-17"-18"-15,-19-17 16,54 35 31,-18 18-31,35-1-1,-17 1-15</inkml:trace>
  <inkml:trace contextRef="#ctx0" brushRef="#br0" timeOffset="-197916.31">30427 4727 0,'0'0'0,"0"-35"31,0 17-16,0 1 1,-18 17 0,1 17-1</inkml:trace>
  <inkml:trace contextRef="#ctx0" brushRef="#br0" timeOffset="-197045.61">30586 4710 0,'0'-18'16,"0"36"-16,17-54 0,-17 19 16,0-1-16,0 36 46,0-1-30,0 1 0,0 17-1,18 0 1,-18-17-16,18 0 16,35-18-1,0-18 1,-18-35-1,-17 0 1,-18 18-16,0 0 16,-18-18-1,-35 53 1,-18 35 0,18 0 15,-17 54-16,52 16 1,54 1 0,52-35-1,-18-71 1,54-35 0,-18-107-1,-53-34 1,-36 53-1,-17-1 1,0 71 0,-17 71-1,-36 52 17,17 54-17,19-36 1,-1 53-1,53-17 1,-17-54 0,35-17-1,0-71 1,0-52 0,-36-54-1,-34 54 1,-19-1-1,1 71-15,0 0 16,-36 53 0,36 18-1</inkml:trace>
  <inkml:trace contextRef="#ctx0" brushRef="#br0" timeOffset="-196666.56">31203 4727 0,'0'-35'16,"0"70"-16,0-105 0,-17 17 15,-1 17 1,18 54 15,18 0-31,17 17 16,53 53-1,18 18 1,-18-53 0,-70-35 15,-54-54-31,-34-70 31,-1 18-15,18 53-1,-17 53 1,-18 87 0,-1 54-1,72-106-15</inkml:trace>
  <inkml:trace contextRef="#ctx0" brushRef="#br0" timeOffset="-195415.37">28945 5433 0,'0'-18'0,"0"36"0,18-36 16,0 1-1,-1-1-15,-17 0 16,18 1 0,0 17 15,-1 0-15,1 0-1,0 17 1,-1-17-1,18-17 1,-35-1 0,18 18-16,-18-18 31,18 18-31,-18 18 31,17 0-15,-17-1-16,0 36 15,0-18-15,18 54 16,0 69 0,-1 72-1,1 52 1,-18-70 0,0-124-16,-18 106 15,18 0 1,0-88-1,0-89 1,0 1 0,18 17 15,-18-17 0,0-1-31,18 1 16,17 0-1,53-1 1,71 1 0,-18 17-1,-71-17-15,107 0 16,123 17 0,70-18-1,53-17 1,36 18-1,-177 0 17,-141-1-32,106 1 15,0 17 1,-141-35 0,-106-35-1,-70-18 1,-1 0-1,18 0 1,35 36 0,18-1-16,0 0 15,-17 1-15</inkml:trace>
  <inkml:trace contextRef="#ctx0" brushRef="#br0" timeOffset="-195131.53">32226 7056 0,'-53'-124'15,"18"-35"1,17-17-1,-17-71 1,0 35 0,17 106 15,1-17-15,228 1270-16,-422-2312 0,193 1112 15,18-17 1,18-1-1,-18 18 1,0 36-16,0-18 16,0 17-1,-53 18 1,-71 35 0</inkml:trace>
  <inkml:trace contextRef="#ctx0" brushRef="#br0" timeOffset="-194630.87">29069 6456 0,'-18'0'16,"18"-18"-1,18 18 17,0 18-17,17-18 1,124 0 0,52 0-1,-70-18-15,230 18 16,370 0-1,52 18 1,-158-18 0,-370-18-1,-177-35 1,-211 0 0,52 36-16</inkml:trace>
  <inkml:trace contextRef="#ctx0" brushRef="#br0" timeOffset="-194213.78">29651 5944 0,'18'-17'16,"-36"34"-16,36-70 0,-18 36 0,-18-54 15,18 36 1,0 17-1,0 36 32,0 0-47,-18 70 32,-17 88-17,17 36 1,1-106-1,17-71-15,17 0 0</inkml:trace>
  <inkml:trace contextRef="#ctx0" brushRef="#br0" timeOffset="-193996.34">29492 6015 0,'-17'-18'0,"34"36"0,-70-53 16,36 17-1,17 36 17,0-1-17,17 1 17,1-1-17,0 1-15</inkml:trace>
  <inkml:trace contextRef="#ctx0" brushRef="#br0" timeOffset="-193794.65">29686 6032 0,'18'0'15,"-36"0"-15,71-17 0,-18-18 16,-17 35-16,0-18 15,-1 18 1,-34 18 0,-19 17 15</inkml:trace>
  <inkml:trace contextRef="#ctx0" brushRef="#br0" timeOffset="-192761.72">30198 5980 0,'0'-18'0,"0"36"0,0-54 0,0 19 16,0 34 46,-18 1-46,18 17-1,18 0 1,-1 1-16,54-1 16,0-35-1,-1-53 1,-35-17-1,-52 17 1,-36-18 0,-53 53-1,-18 54 1,54-1 0,52 0-16,-35 18 15,53 35 1,53 1-1,53-19 17,18-52-17,-36-53 1,53-36 0,-18-70-1,-70 17 1,0-17-1,-53 106-15,0-18 16,-35 18 0,-18 52-1,0 19 1,-35 52 0,53 0-1,70 0 16,53 0-15,53-17 0,-53-36-1,1 1 1,-72-1 0,-52-17-1,17-1-15,-35 1 16,1-18-1,34-53 1,36-53 0,17 35-1,35-34 1,1 52 15,-36 53-31,-17 0 16,-1 17-1,19 36 1,-19 35 0,-17 36-1,-35-18 1,35-71 0,-18-35-16,1-18 15</inkml:trace>
  <inkml:trace contextRef="#ctx0" brushRef="#br0" timeOffset="-192594.96">31027 5715 0,'0'0'16,"0"-53"-16,17-35 15,1 70 1,-18 36 0,18 17-1,-1 36 1,-17-36-1</inkml:trace>
  <inkml:trace contextRef="#ctx0" brushRef="#br0" timeOffset="-192144.99">29810 6720 0,'0'-17'0,"0"34"0,17-52 16,36 18 0,-35-1-16,0 18 31,-18 18-16,-36 52 1,19 1 0,-1-36-16,0 71 15,18-71-15,-17 36 16,34-19 0</inkml:trace>
  <inkml:trace contextRef="#ctx0" brushRef="#br0" timeOffset="-191927.32">29563 6826 0,'0'0'16,"-18"-17"-16,18-1 16,18-17-1,17 17 1,0 36-1,1 17 1,-19-17 0</inkml:trace>
  <inkml:trace contextRef="#ctx0" brushRef="#br0" timeOffset="-191743.23">30092 6809 0,'18'0'0,"-36"0"0,53 0 16,-17 0-16,-1-18 15,1 18 1,-18-18-16</inkml:trace>
  <inkml:trace contextRef="#ctx0" brushRef="#br0" timeOffset="-190659.31">30551 6844 0,'0'0'0,"0"-18"0,0 1 15,17-19 1,-17 19 0,-17 17-1,-1 17 1,0 19 0,1-1-1,34 0 1,-17-17-16,53-1 15,53 1 1,0-36 0,-71-34-1,-52-1 1,-54 0 0,-35 53-1,0 17 16,0 54-15,71-18 0,35 17-1,71 1 1,52-36 0,-35-35-1,54-53 1,-19-53-1,-70-17 1,-35 0 0,-18 70-1,0 35 1,-36 53 0,19 53 15,17-17-16,0-36-15,0 53 16,17 1 0,1-54-1,0-35 1,-18-53 0,0 0-1,-18-17 1,-53 34-1,18 36 1,-17 53 0,52 18-1,18 17 1,71-53 0,-1-17-1,54-18 16,17-35-15,-18-54 0,-87 19-1,-19 35 1,-17-1-16,-17 19 16,-36 17-1,17 53 1,19-1-1,-1-34-15,18 35 16,18 18 0,-1-36-1,1-35 1</inkml:trace>
  <inkml:trace contextRef="#ctx0" brushRef="#br0" timeOffset="-190493.26">31274 6650 0,'0'0'0,"17"-35"16,-17 17 0,-17 36 15,-1 35-15,18-18-1,0-18-15</inkml:trace>
  <inkml:trace contextRef="#ctx0" brushRef="#br0" timeOffset="-188873.83">29457 7285 0,'-18'-18'0,"36"36"16,-53-53-16,17 17 15,0-17 1,1 17-1,-1 0 1,0 18 15,1 0-15,17 18 0,0 35-1,0-18 1,0 0-16,17 54 15,1 69 1,0 1 0,17 18-1,-35-54 1,35 89 0,-35 35 15,-17 35-16,-19 0 1,1-123 0,-18 35-1,36-88 1,52-106 15,0-18-15,18-17-1,-18 35 1,-17 0 0,0 0-16,35 0 15,88-18 17,70 18-17,89 0 1,53 0-1,-88 0 1,193 0 0,18-17-1,-88-1 1,-194 18 0,-35-18-1,-88 18 1,-36-17-1,-53 17 17,1-18-17,-1-17 1,18 17 0,-18 0-1,18 1 1,-17-54-1,-18-70 1,35-53 0,0-88-1,0 70 1,0-70 0,0 88-1,0 88 1,0 71-1,0 17-15,0-17 16,0 17-16,0-17 16,-36-18-1,1 0 17,17 18-32,-35-18 15,-35 18-15</inkml:trace>
  <inkml:trace contextRef="#ctx0" brushRef="#br0" timeOffset="-188190.61">29210 8378 0,'0'-17'0,"0"34"0,-18-52 16,-17 35-16,0-17 16,17 17-1,89-18 1,70 18 15,18 0-15,-54-18-16,125 18 15,246-17 1,141-1 0,-176 0-1,-247 18-15,177 0 16,17-17 0,-194 17-1,-124-18 1,-34 0-1,-19 18 1,-17 18-16</inkml:trace>
  <inkml:trace contextRef="#ctx0" brushRef="#br0" timeOffset="-187406.08">29651 7761 0,'0'-18'0,"0"36"0,18-36 16,-18-17-1,17 18 1,-17 52 0,0 18-1,0 88 1,53 0 15,-35-106-31,17 36 16,18-1-1,-35-70 1,-18-17-16,-36-54 31,-34-70-15,17 53-1,0-18 1,35 53 0,54 18-1,34 17 1,1 1 0,-1 34-1,1 18 1,-71-17-1,0 17 1,-35 36-16,-36-36 16,-17 18 15,53-35-31</inkml:trace>
  <inkml:trace contextRef="#ctx0" brushRef="#br0" timeOffset="-186605.82">30286 7902 0,'18'0'0,"-36"0"0,53-17 0,-17-1 16,0-35 0,-36 0-1,-17 18 1,-18 35-1,-36 53 1,1 35 15,18 0-15,52-35 0,18-35-16,0 17 15,71-35 1,-1-18-1,1-35 1,-1-17 0,-52 17-1,-18 35 1,-18 54 0,1-1-1,17 35 1,35-17-1,18-17 1,17-36 15,-17-18-15,-35-17 0,0-89-1,-36-70 1,0 124-1,18 17 1,36 70 15,34 19-15,-17-1 0,-35 0-16,-18 18 15,-36 53 1,-34-18-1,-1-17 1,54-36 15,52-17-15,53-18 0,36-18-1,-1 0 1,-35-35-1</inkml:trace>
  <inkml:trace contextRef="#ctx0" brushRef="#br0" timeOffset="-186220.83">31009 7885 0,'18'-71'16,"-18"18"-1,0 35-15,-35-17 16,52 212-16,-52-407 16,0 230-1,-1 53 1,1 35 15,0-17-15,17-36-16,18 36 15,0-1 1,18-52 0,-1-18-1,1-18-15,17-17 16,1-35-1,-19 17 1,1 35 0,-18 53-1,-18 36 1,1-1 0,17-17 15,35-35-16,-17-18-15</inkml:trace>
  <inkml:trace contextRef="#ctx0" brushRef="#br0" timeOffset="-185670.92">31044 8026 0,'0'-71'15,"18"-35"17,-18 71-32,18 0 15,-18 17 1,0 36-1,17 52 1,1 1 0,-106 52-16,176-228 0,-159 193 0,160-141 15,-89 88-15,0 18 16,0-35 0,35-71 15,-17 17-16,17-34-15,-18-36 16,1 53 15,-18 71-15,0 17 0,0 53-1,0-17 1,0-18-1,18-53 1,35 0 0,-18-53-1,18-18 1,-36 18 0,-17 36-1,0 52 1,0 18-1,-17 0 17,17-36-32,0 19 15,-18-1-15</inkml:trace>
  <inkml:trace contextRef="#ctx0" brushRef="#br0" timeOffset="-185169.76">31909 7796 0,'0'-17'16,"0"34"-16,0-52 0,0 17 0,0 1 16,0-1-1,-18 18 1,18 18-1,-35-1 17,0-17-17,-36-17 1,18-18 0,35 17-1,1-17 1,52 17-1,53 18 1,-35 18 0,35 17-1,-123 35 1,-71 36 0,18-35-1,53-36-15,-18 36 31,71-36-15,87-35 0,36 0-1,-52-18-15</inkml:trace>
  <inkml:trace contextRef="#ctx0" brushRef="#br0" timeOffset="-184336.58">29722 8943 0,'0'-18'16,"0"36"-16,-18-71 0,0 53 0,18-18 15,18 18 32,0 0-31,-1 18-1,1 0-15,-18-1 16,35 36 0,0 35-1,-17 36 1,0-36 0,-18-35-1,17-35 1,-17-36-1,0 0-15,-17-35 16,-19-52 0,1-1-1,-18-71 1,36 19 0,34 69-1,18 54 1,54 17 15,16 36-15,-16 35-1,-72 53 1,-70-36 0,-105 72-1,87-90 1,1-34-1,52-18-15</inkml:trace>
  <inkml:trace contextRef="#ctx0" brushRef="#br0" timeOffset="-183517.41">30180 8943 0,'35'-18'15,"-70"36"-15,123-71 16,-35-18 0,-53 19-1,0 34 1,-17 18-16,-19-18 16,-34 36-1,-18 70 1,17 18-1,36-18 1,17 0 0,36-52-1,35-54 1,-18 18-16,18-35 16,35-36 15,-53 36-31,-17 0 15,-18 17-15,0-17 16,-18 35 0,1 17-1,-1 54 1,36-18 0,17 0-1,0-18 1,53-35-1,18-35 1,-35-36 0,-54-17-1,-17 35-15,-17-53 16,-1 53 0,-35-35-16,-17 17 31,52 54-16,36 34 1,-1-17-16,36 36 16,18 17-1,-18 35 1,-71 0 0,-35 53-1,0-35 1,18-35-1,35-36 1,35-17 0,1-18-1,52-18 1,-18 0 0</inkml:trace>
  <inkml:trace contextRef="#ctx0" brushRef="#br0" timeOffset="-182701.03">30939 8819 0,'0'-17'16,"0"-18"-16,0-18 31,0 17-15,17 36-1,1 0 1,-18 36 0,18 52-1,-18 35 1,0-52-1,0-36-15,17 0 16,-17 18 0,18-53-1,-18-35 1,17-18 0,-17-35 15,-17-18-16,-1 53 1,1 36-16,17-19 16,17 19-1,1 17 1,-18 17 31,0 1-32,0 0 1,-18-1 0,1 1-1,17-1 1,0 1 0,-18-18 15,0 0 0</inkml:trace>
  <inkml:trace contextRef="#ctx0" brushRef="#br0" timeOffset="-182066.16">30956 8802 0,'0'0'0,"0"-18"15,18 1 1,-18-1-16,0 0 16,-18 1-1,1-1 17,-19 0-17,19 36 1,17 0-16,-36-1 15,1 54 1,0-1 0,35 1-1,0-36 1,18 18 0,-1 0-1,18-35 1,-17-18-1,0-18 1,-1-17 0,1-36 15,17 18-31,-35 18 16,18-18-1,0-17 1,-18 34-1,17 36 1,1 18 0,-18 17-1,0 53 1,-18 18 0,1-18-1,17-35 1,35 0 15,0-53-31,-17 0 0</inkml:trace>
  <inkml:trace contextRef="#ctx0" brushRef="#br0" timeOffset="-181247.89">31080 8784 0,'-18'0'15,"36"0"-15,-36-17 0,18-1 16,18-17-1,-18 17 1,35 0-16,-17 18 16,17 36-1,-35 52 1,-18 53 15,-17-71-15,35-34-16,0-1 15,0-17 1,53-36 0,-18-35-1,0-35 1,-17 17 0,0-17-1,-1 53 1,1 35-1,0 18 1,17 52 0,-17 18 15,-36 0-31,0-17 31,18-53-31,0 35 16,0-36-1,36-34 1,-1-36 0,-18-18-1,1 36-15,0-53 16,17-18 0,-17 53-1,-1 35 1,19 18-1,-1 18 1,-17 35 0,-18 35 15,0-17-31,-36 17 31,19-53-31</inkml:trace>
  <inkml:trace contextRef="#ctx0" brushRef="#br0" timeOffset="-180931.99">31997 8714 0,'18'-18'0,"35"-53"16,-124 160-16,159-213 16,-70 106-1,-1 1 1,-17 34 0,18 36-1,-36 71 1,1-18-1,-1 35 1,36-35 0,-18-89-16</inkml:trace>
  <inkml:trace contextRef="#ctx0" brushRef="#br0" timeOffset="-178447.72">12277 10672 0,'0'-18'0,"0"36"62,17-18-15,1 0-47,0 0 16,17-18-16,18 0 15,-36 1 1,54-1 0,35-35-1,-36 18 1,-17 17 0,-70 18 15,-1 18-16</inkml:trace>
  <inkml:trace contextRef="#ctx0" brushRef="#br0" timeOffset="-177060.75">28346 7214 0,'-18'0'0,"36"0"0,-71 0 15,35 0-15,1-17 16,-19 17 0,36-18-1,-17 18 1,-1 18 31,36-18-16,17 0-15,18 0-1,35 17 1,-35-17-16,70 0 15,-52 0-15,35-17 16,17-1 0,-52 0-1,-54 18 1,1 0 31,0 0-47,-1 0 31,1 0-15,-18 18-16</inkml:trace>
  <inkml:trace contextRef="#ctx0" brushRef="#br0" timeOffset="-176660.2">28734 7091 0,'-18'-18'16,"36"36"-16,-36-53 0,0 35 0,1-36 16,17 19 15,-18 17-16,1 0 1,-1 17 0,18 36-1,88 0 1,88 0 0,-70-18-1,-53-17-15,18-18 16,-54 18-1,-87-1 1,-89 36 0,36-18-1,-89 18 1</inkml:trace>
  <inkml:trace contextRef="#ctx0" brushRef="#br0" timeOffset="-172181.42">31909 6844 0,'-18'0'31,"18"-18"-15,-18 18 15,1 0 0,-1 0-15,18-17 0,-17 17-16,-1 0 46,0 0 1,36 0 188</inkml:trace>
  <inkml:trace contextRef="#ctx0" brushRef="#br0" timeOffset="-170537.29">31785 6826 0,'0'18'0,"0"0"109,-17-18-109,-1 0 16,0 0-1,18 17 1,-17-17-16,-1 0 16,0 0 46,1 0-31,34 0 1,1 0-17,0 0-15,17 0 16,53 0-1,0-17 17,-17 17-17,-53 0-15,52 0 16,36 0 0,0-18-1,-36 0 1,1 18-1,-36-17 1,-17 17 0,-1 0 46,1 0-46,0 0-1,-1 0 17,-34 0-17,-1 17 1,0-17 0,1 0-1,17 18 1,-18-18-16,1 0 47,17-18-47,-18 18 15,0 0 1</inkml:trace>
  <inkml:trace contextRef="#ctx0" brushRef="#br0" timeOffset="-169686">31785 6791 0,'18'0'16,"-36"0"-16,54-18 0,-19 18 16,1-17-1,-1 17 1,-17-18 0,18 18-1,-18-18 1,18 18-1,-36 0 64,0 0-79,1 0 15,-1 0-15,1 18 16,-36 0-16,-36 17 31,19 0-15,35-17-1,17 0 1,36-18 15,-1 17-15,1-17-1,35 18 1,17 17 0,1 0-1,-18-17 1,-36-18-16,19 18 16,-19-1-1,1-17 16,-36 0 1,-17-17-32</inkml:trace>
  <inkml:trace contextRef="#ctx0" brushRef="#br0" timeOffset="-168901.39">31768 6720 0,'0'0'16,"17"-17"-16,-17-1 15,18 18 17,-18 18 15,0-1-32,0 1 1,0 0-16,18 35 15,-18 0 1,0-18-16,17 18 16,-17-36-16,0 19 15,18-19 1,-18 1 0,17-53 15,-17-18 0,0 35-31,0-35 16,-17 0-1,17 18 1,-18 35 0,-35 18-1,18 17 1,17 18-1,1-36 1,34 1 0,1 0-1,17-18 1,-17-18 0,0-17-1,-18-18 16,-18 35-15,-35 36 0,35 0-1,-35 17 1,53-18-16</inkml:trace>
  <inkml:trace contextRef="#ctx0" brushRef="#br0" timeOffset="-166933.28">28240 6562 0,'-18'0'16,"36"0"78,-18 17-79,18-17 1,-1-17-1,1 17 1,17-18 0,71-17-1,35 17 1,-35 0 0,-53 1-16,17 17 15,1-18 1,-36 18-1,-53 0 95,1 0-79,-1 0-31,1 18 16</inkml:trace>
  <inkml:trace contextRef="#ctx0" brushRef="#br0" timeOffset="-165730.89">28540 6315 0,'0'0'0,"0"-18"31,0 0 32,0 1-47,-18 17-16,18-18 15,-18 1 1,18-1-16,-17 18 15,34 0 17,1 0-1,-18 18-15,35-18-1,36 35 1,52 0-1,-34-17 1,-37-1-16,37 1 16,-1 0-1,-53-18 1,-52 0 93,-1 0 16,0 0-109,1 0 0,-1 0-1,0 0 1,18 17-16,-35-17 15,17 18 1,1-18 0,-19 18-1,1 17 1,0 0 15,17-35-31,-17 35 16,17-17-16,-17 35 15,-18 0 1,-17 17 0,34-34-1,19-19 1,-19 1 0,36-36 15,-17 18-16,17-17 17,17 17-1,-17 17-15,18-17-1,0 18 1</inkml:trace>
  <inkml:trace contextRef="#ctx0" brushRef="#br0" timeOffset="-160707.78">14129 12382 0,'0'-17'15,"0"34"-15,0-52 16,0 18-16,0-1 16,0 0-1,-18 18 1,18-17-1,0 52 1,0-17-16,0 17 16,0 71-1,18 0 1,17 17 0,-17-17 15,-1-53-16,-17-36-15,18 19 16,17-1 0,-52-53 15,-1 18-15,-17-35-1,-1 17 1,19 1-16,-19-36 15,1-35 1,-18-53 0,36-1-1,-1 37 1,36 52 0,17-18 15,35 36-16,1 35 1,0 35 0,-36 36-1,-17 52 1,-71 1 0,-18-36-1,18-35 1,18-36-1,17-17-15</inkml:trace>
  <inkml:trace contextRef="#ctx0" brushRef="#br0" timeOffset="-160256.91">14676 12294 0,'17'-17'0,"-34"34"0,52-52 16,-35 17-16,17-17 16,-34 35-1,-18 35 1,-1 36-1,19-18 1,-1-18-16,0 36 16,18-36-16,18 36 15,17-1 1,36-17 0,-1-53 15,-34-18-16,17-52 1,-36-18 0,-87-36-1,17 71 1,-53 53 0,71 18-1</inkml:trace>
  <inkml:trace contextRef="#ctx0" brushRef="#br0" timeOffset="-159640.25">15011 12153 0,'0'-17'0,"0"34"0,0-52 0,17 53 47,19 70-32,-19-18 1,1-17-16,17 35 16,18 36-1,-18-18 1,1-71-1,-19-17 1,-34-36 15,17 0-31,-36-17 16,19 17 0,-19-52-1,-52-36 1,35-17-1,0 34 1,53 36 0,18 1-1,17-19 1,36 53 0,-18 1-1,-18 34 1,18 54-1,-35 17 1,-54 0 0,-17-35-1,1 18 17,34-54-32</inkml:trace>
  <inkml:trace contextRef="#ctx0" brushRef="#br0" timeOffset="-159207.79">15734 11853 0,'0'-17'0,"0"-36"31,0 70 1,18 36-17,-1-17-15,1 69 16,17 54 0,-17 0-1,-1-71 1,1-53-1,-18-17-15,-18-18 16</inkml:trace>
  <inkml:trace contextRef="#ctx0" brushRef="#br0" timeOffset="-159007.35">15593 12206 0,'0'0'0,"-18"0"16,1-18-1,17 1 1,17-1 0,18 18-1,1-17 1,-19 34 0</inkml:trace>
  <inkml:trace contextRef="#ctx0" brushRef="#br0" timeOffset="-158793.62">15998 11977 0,'18'-18'0,"-36"36"0,36-53 31,0 35-31</inkml:trace>
  <inkml:trace contextRef="#ctx0" brushRef="#br0" timeOffset="-157772.9">16316 11818 0,'-18'-18'16,"1"18"-1,-1 0 1,18 36 15,18-19-15,-18 19-1,17-36-15,-17 17 16,36 1 0,34-36-1,-17-17 1,-18-36-1,-52 36 1,-19-18 0,-69 71 15,52 17-15,0 53-1,17-17 1,54 17-1,17-17 1,54-54 0,-1-17-1,35-70 1,-17-54 0,-53-34-1,-53 16 1,-35 72-1,-18 17 1,18 88 15,-1 0-15,19 1 0,52 17-1,18-18 1,53 18-1,0-18 1,-54 0 0,-16 18-1,-36-17 1,-53 17 0,-18-36-1,36-17 1,35-17-16,-18-19 15,54-70 17,17-17-32,-18 70 15,35 0 17,1 71-17,-18 35 1,-18 0-1,-35-18-15,18 18 16,-18 35 0,-18-53-1,-17-35 1,35-35-16</inkml:trace>
  <inkml:trace contextRef="#ctx0" brushRef="#br0" timeOffset="-157571.25">16898 11201 0,'0'0'16,"-18"-18"-16,-17 36 31,18-1-15,34 19-1,1-19 1,17 1-1,-17-18 1</inkml:trace>
  <inkml:trace contextRef="#ctx0" brushRef="#br0" timeOffset="-155737.39">14199 13882 0,'0'-18'16,"0"1"-16,18-19 15,0 19 17,-18-1-17,17 18 1,1 35 0,17 36-1,18 35 1,18-1-1,-18-34 1,-36-53-16,18 35 16,1-18-1,-19-35 1,-52-35 15,17 17-15,-17-17-16,-71-54 31,53 19-15,18 35-16,-18-18 15,36 17-15,-1-16 16,53-19 0,36-17-1,-18 52 1,35 19-1,-18 34 1,-52 54 0,-36 0-1,1-18-15,-36 35 16,0 18 0,18-54-1</inkml:trace>
  <inkml:trace contextRef="#ctx0" brushRef="#br0" timeOffset="-155335.55">14781 13670 0,'18'-18'16,"-36"36"-16,54-71 15,-36 36-15,17-1 16,-34 36 15,-36 34-15,53-34 0,-18 35-16,0 35 15,54-35 1,17 18 15,35-36-15,0-35-1,-53-35 1,-17 17-16,-18-35 16,-53-53-1,-70 36 1,-1 52-1,54 71 1</inkml:trace>
  <inkml:trace contextRef="#ctx0" brushRef="#br0" timeOffset="-154769.03">15064 13511 0,'0'-35'16,"0"70"-16,0-88 15,0 36 1,0 52 0,53 36-1,-1 34 1,19 37-1,-18-72 1,0 18 0,-18-52-1,-17-36 1,-36 0 0,-17-71-1,-53-17 16,-1-18-15,19 35 0,17-17-1,53 71-15,0-19 16,18 1 0,52 0-1,-17 17 1,18 36-1,-36 17 1,-17 36 0,-36-1-1,0-35-15,-17 18 16,0 0 0</inkml:trace>
  <inkml:trace contextRef="#ctx0" brushRef="#br0" timeOffset="-154385.48">15875 13053 0,'0'-18'15,"0"36"-15,18-53 0,-1 35 32,-17 17-17,0 1-15,18 17 16,0 36-1,17 87 1,18-17 0,-18-35-1,-17-53 1,-1-53-16,-17 18 16</inkml:trace>
  <inkml:trace contextRef="#ctx0" brushRef="#br0" timeOffset="-154202.3">15769 13423 0,'0'0'15,"18"-35"1,-1 17 0,36 1-1,-17-19 16,-19 36-15</inkml:trace>
  <inkml:trace contextRef="#ctx0" brushRef="#br0" timeOffset="-153993.58">16087 13247 0,'0'0'0,"17"-18"0,1 18 31</inkml:trace>
  <inkml:trace contextRef="#ctx0" brushRef="#br0" timeOffset="-152983.72">16281 13053 0,'17'0'16,"-34"0"-16,34-18 0,1 18 0,0-17 16,-1 17-1,-17 17 1,18 1 15,-18 17-15,18-35-1,17 18 1,35-18 0,1-18-1,-36-17 1,-35 0 0,-17-18-1,-36 17 1,-18 19-1,18 34 1,18 19 0,0 17-1,35 17 1,35 18 0,18-35-1,35 18 16,18-71-15,-18-53 0,-70 18-16,-1 17 15,1-35-15,17-18 16,-17-105 0,-18 0-1,0 35 1,-18 105-1,-17 19 1,0 34 0,17 54-1,18-18 1,0-36 0,18 54-16,17 17 31,18 18-16,0-35 1,0-19 0,35 1-1,18-35 1,-36-36 0,-70-17-1,0 17-15,-17-17 16,-54-53-1,-17 35 1,17 35 0,18 54 15,36-19-15,17 1-1,17 0 1,19-1-16</inkml:trace>
  <inkml:trace contextRef="#ctx0" brushRef="#br0" timeOffset="-152667.42">17427 12594 0,'-17'-17'0,"34"34"0,-52-34 0,0 17 15,-1 0 1,19 0 0,17 17-1,17-17 1,36 35 15,0-17-15,18 35-1,-1 0 1,-17 0 0,-35-36-1,0-17 1</inkml:trace>
  <inkml:trace contextRef="#ctx0" brushRef="#br0" timeOffset="-152415.06">17639 12506 0,'0'0'16,"-18"-35"-16,1-1 15,-1 19 1,0 52 15,1 36-15,-19 17-1,-17 35 1,1-52 0,34-36-16,-53 18 15,18-18-15</inkml:trace>
  <inkml:trace contextRef="#ctx0" brushRef="#br0" timeOffset="-150063.95">14817 14958 0,'0'0'15,"35"-18"1,-17 18 0,-18-18-1,17 18 1,-17 18 31,0 17-32,35 1-15,-17-1 16,17 36 0,36 34-1,-36-34 1,1-36-1,-19-17 1,-17-1 0,0-34 15,-17 17-15,-1-18-16,-17-17 15,-18-36 1,-18 1-1,18-18 1,18 35 15,17 35-31,-17-35 16,0 0 0,35 0-1,35 36 1,0 17-1,53 35 1,-17 0 0,-36 36-1,-17-36 1,-36 53 0,-35-35-1,18-18 1,0-35-1,17-17 1,18-1 0</inkml:trace>
  <inkml:trace contextRef="#ctx0" brushRef="#br0" timeOffset="-149596.34">15381 14852 0,'0'0'0,"0"-18"0,18 1 15,-18-1 1,0-17 0,-36 35-1,19 0 1,-1 17-16,-17 19 15,0 34 17,17 18-32,18-17 31,18-18-15,-1-35-16,1-1 15,70-17 1,-17-35-1,-1-36 1,-52 18 0,-36-52-1,-52 34 1,-19 36 0,54 52-1,18 1-15,-19 17 16,36 1-1</inkml:trace>
  <inkml:trace contextRef="#ctx0" brushRef="#br0" timeOffset="-148946.48">15716 14605 0,'0'0'0,"0"-18"0,0 1 16,0-19 0,18 19-1,0 34 1,17 1 0,-35 0-16,35 35 15,36 52 1,17 37-1,-53-72 1,0-52 0,1 35-1,-19-18 1,-34-53 15,-1 18-31,18-17 16,-71-54-1,1-17 1,-18-36 0,52 72-1,1-19 1,53 0 0,17 1-1,0-1 16,18 18-15,-17 53 0,-1 18-1,-18 53 1,-17-1 0,0-35-16,-17 54 15,-36 34 1,18-52-1,17-36 1,36-70 0</inkml:trace>
  <inkml:trace contextRef="#ctx0" brushRef="#br0" timeOffset="-148490.72">16633 14093 0,'0'-17'0,"0"34"0,-17-52 15,-1 18 1,18 34 15,0 1-31,0 35 16,18 53-1,-1-1 17,-17-52-32,18 53 15,17 35 1,1-53 0,-1-70-1,-17-53 1</inkml:trace>
  <inkml:trace contextRef="#ctx0" brushRef="#br0" timeOffset="-148287.45">16563 14411 0,'0'0'16,"-18"0"-16,18-18 16,0 1-1,18-1 1,0 18-1</inkml:trace>
  <inkml:trace contextRef="#ctx0" brushRef="#br0" timeOffset="-148061.45">17004 14129 0,'0'0'16,"-18"0"-1,1-18-15,-1 36 16,0-1 15</inkml:trace>
  <inkml:trace contextRef="#ctx0" brushRef="#br0" timeOffset="-146992.46">17321 14058 0,'18'0'15,"-18"18"1,0-1-1,0 1 1,0 0 0,-18-18-1,18 17-15,0 1 16,0 0 15,18-18-15,0-18-1,-18 0-15,17 1 16,1-19 0,-36-16-1,-35 16 1,18 19 0,17 17-1,-34 17-15,-37 36 16,36 18 15,36 17-15,34-35-1,36 17 1,18-34 0,52-36-1,-34-36 1,16-16-1,-16-19 1,-36 0 0,-18 1-1,-35 17 1,0 0 0,-18 0 15,1 0-31,17 36 31,-18 17-15,0 0-1,1 35 1,-1 35 0,0-17-1,18 53 1,0-35-1,36-18 1,-1-53 0,-17 0-16,-1-18 15,18-53 1,-35 1 0,-17-18-1,17 35 16,17 70 1,1 36-17,0-35-15,-1 35 16,-17-36-16,36 54 16,-36-53-1,17-1 1</inkml:trace>
  <inkml:trace contextRef="#ctx0" brushRef="#br0" timeOffset="-146543.25">17886 13794 0,'0'0'16,"0"-36"-16,-18-34 16,1 52-1,17 53 16,35 36-15,18 17 0,-18-17-1,-17-54-15,-1 36 16,19-17 0,-19-36-1,-17-53 1,-17 0-1,17 17-15,-18-52 16,-17-18 0,-1 53-1,1 53 1,0 71 15,35-36-31,-18 54 16,1-37-16,-1 54 15,-17 35 1,35-70 0,-36 0-1</inkml:trace>
  <inkml:trace contextRef="#ctx0" brushRef="#br0" timeOffset="-133058.12">14640 16281 0,'0'0'0,"18"-18"16,-18-17-1,0 17 1,-18 0-1,-35 18 1,18-17 0,-35 17-1,34 0 1,19 0-16,-36 17 16,-35 19 15,-18 17-16,53 0 1,35-18 0,0-17-16,18 17 15,36 35 1,34-34 0,-17-36-1,18-18 1,-18-53-1,-36-17 1,1-35 0,0 17 15,-18 35-15,0 124-1,35-17 1,-35-19-1,35 18 1,18 18 0,0-17-1,0-36 1,17-36 0,-34 1-1,17-88 1,-18-36-1,-35 18 1,-18 70 0,1 36-1,-1 17 1,0 18 0,36 18-1,17 53 16,18 34-15,0 1 0,0-53-1,-35-18 1,-1-35 0,1 0-1,-36-35 1,-17 0-1,0 17 1,-36-17 0,18 35-1,18 53 1,35-18 0,18 36 15,35-18-16,17-36 1,-35-17 0,1-17-16,-1-1 15,36-70 1,-36-36 0,-18-17-1,-17 53 1,-17 0-1,-1 53 1,18 52 15,0 1-15,18 17-16,-1-17 16,19 52-1,34 36 1,-17 0-1,0-36 1,0-70 0,-53-17-1,0-1-15,0-35 16,-53-17 0,0 17-1,-17 18 1,-1 52-1,18 54 1,53-36 0,-17 0-16,17 18 15,35 0 1,18 0 15,-18-35-15,36-18-1,-19-36 1,-34 1-16,17 0 16,1 0-16</inkml:trace>
  <inkml:trace contextRef="#ctx0" brushRef="#br0" timeOffset="-132374.52">15981 15434 0,'0'-18'16,"0"36"-16,17-36 0,1 18 16,0 0 15,-1 0-15,-17 36-1,18-36-15,0 53 16,-1 35-1,-17-35 1,0 35-16,18 35 16,-18-87-1,0-19 1,18-17 0,-18-35-1,0 17-15</inkml:trace>
  <inkml:trace contextRef="#ctx0" brushRef="#br0" timeOffset="-132140.66">15822 15734 0,'0'0'0,"18"-18"15,17-17 1,0 17-1,-17 18 1,-18 18 15,-18-18-15,18 18 0</inkml:trace>
  <inkml:trace contextRef="#ctx0" brushRef="#br0" timeOffset="-131908.12">16245 15540 0,'0'0'0,"0"-35"16,18 17-1,-18 36 32</inkml:trace>
  <inkml:trace contextRef="#ctx0" brushRef="#br0" timeOffset="-131273.59">16510 15452 0,'0'0'0,"0"17"31,18-17 32,-18 18-63,17-18 15,-17 18 1,18-1-1,-18 1-15,18-18 16,34 0 0,-16-35-1,-1-18 1,-35 0 0,0 17-1,-35-16 1,17 16-1,-35 36 17,18 36-17,0-1 1,17 18 0,18 35-1,18 0 1,17-35-1,18 0 1,0-35 0,35-71-1,-35 0 1,-35 18-16</inkml:trace>
  <inkml:trace contextRef="#ctx0" brushRef="#br0" timeOffset="-130755.96">16845 15117 0,'0'-18'16,"0"36"-16,0-54 0,18-17 16,-1 18-1,-17 17-15,0 1 16,0-1-1,0 36 17,0-1-32,0 1 15,36 88 1,-36-18 0,17 18-1,19-36 1,-19-34-1,36-1 1,0-17 15,0-18-15,-35-18 0,-1-35-1,-34 0 1,-19 0-1,-17 18 1,18 35 0,18 0-16,-36 0 15,35 18 1,-17-1 0,35 19-1</inkml:trace>
  <inkml:trace contextRef="#ctx0" brushRef="#br0" timeOffset="-130404.52">17145 15134 0,'18'-17'0,"-36"34"0,36-52 16,-36 35 0,18-18-1,18 18 1,-1 18 0,54 0-1,-1 17 1,-17 0-1,0-17 1,-35-18 0,-1 0-1,19 0 1,-19-18-16</inkml:trace>
  <inkml:trace contextRef="#ctx0" brushRef="#br0" timeOffset="-130171.59">17392 15028 0,'0'-17'16,"0"34"-16,-18-34 0,1-1 31,17 36-15,-18 35-1,18 17 1,0 1-1,18-54-15,-18 36 16,17 0 15,-17-18-31</inkml:trace>
  <inkml:trace contextRef="#ctx0" brushRef="#br0" timeOffset="-129851.25">17709 15222 0,'18'-17'15,"-36"34"-15,54-34 0,-1-19 16,0 36 0,-17 0-1,-18 36 17,-35 34-17,-18 18 1,17-35-1,19-35-15</inkml:trace>
  <inkml:trace contextRef="#ctx0" brushRef="#br0" timeOffset="-129369.83">18009 14728 0,'0'0'0,"0"-17"16,0-1 0,0 1 31,18 17-32,-18 52 1,0 1-1,0-17 1,0 52-16,0 35 31,18-34-15,-18-72 0,17-34-1,-17-19 1</inkml:trace>
  <inkml:trace contextRef="#ctx0" brushRef="#br0" timeOffset="-129154.25">17780 14940 0,'53'0'31,"-18"-18"-15,-17 18-16,-1 0 15,1 0 17,0 0-17,-36 0 1</inkml:trace>
  <inkml:trace contextRef="#ctx0" brushRef="#br0" timeOffset="-128928.48">18115 14817 0,'0'0'0,"18"0"31,-1 0-16</inkml:trace>
  <inkml:trace contextRef="#ctx0" brushRef="#br0" timeOffset="-127736.16">18344 14693 0,'0'0'16,"18"0"-16,-18-17 15,0 34 1,-18 1 0,18-1-1,0 36 1,0-35 0,0 0-1,18-1 1,17-17-1,1-35 1,-1-18 0,-17 18-1,-18 0-15,0-36 16,-18 36 0,-17-1-1,-18 54 1,35 0-1,-35 52 17,36 18-17,-1 18 1,36-18 0,-1-52-1,1-19-15,17-17 16,53-17-1,18-36 1,-35 0 0,-36 35-16,18-35 15,-36 18-15,1-18 16,0-70 0,-36 17-1,0 35 1,18 1-1,0 35 17,0 17-17,0 36 17,0-1-32,-17 1 15,-1 70 1,1 18-1,-19 0 1,19-36 0,17 1-1,35-36 1,-17-35 0,-1 0-16,18-18 15,18-17 1,0-18 15,-53-17-15,0-1-1,0-35 1,0 71-16,0-18 16,0 35-1,0 36 1,18 17-1,0 54 1,17 16 0,0-34-1,-17-18 1,17-53 0,0-18-1,-17-17 1</inkml:trace>
  <inkml:trace contextRef="#ctx0" brushRef="#br0" timeOffset="-127386.08">19103 14340 0,'0'0'0,"-18"-17"16,-17 17-1,35-18 1,18 1 15,17 17-15,18 0 0,0 0-1,-36 0 1,54 35-1,-18 0 1,-18 18 0,0 0-1,-17-18 1,0-35 0,-1-17-16</inkml:trace>
  <inkml:trace contextRef="#ctx0" brushRef="#br0" timeOffset="-127068.15">19368 14164 0,'0'-18'0,"0"36"0,-18-71 15,0 18 1,18 17 0,0 36 30,0-1-46,0 54 32,-17 0-17,17-36-15,-18 53 16,18-53-16,-18 54 16,1-1-1,17-53 1,17-17-1,-17-36 17</inkml:trace>
  <inkml:trace contextRef="#ctx0" brushRef="#br0" timeOffset="-123414.05">15381 16598 0,'0'0'0,"-18"0"32,18 18-17,-17-18 1,-1 0 0,1 0-1,-19 0 1,1 17-1,17-17-15,-17 18 16,-18 17 0,36 18 15,-1-17-31,18 17 16,35 17-1,-17-35 1,17 1-1,0-36 1,1-18 0,-19-17-1,1-36 1,-18-17 0,0 17-1,0 36 1,0 17-1,18 18 17,-1 18-32,1 17 15,17 1 17,0 34-17,1-17 1,34-18-1,-34-35 1,34-52 0,-17-1-1,-18-36 1,-52-16 0,-1 16-1,-17 19 1,17 35-1,0 17 1,1 18 0,34 18-1,19 34 17,17 19-17,0 17 1,-1-53-1,-34-17-15,0 17 16,17-17 0,-17-36-1,-36-17 1,0 17 0,1 1-16,-19-18 15,-16 17 1,-1 18-1,17 18 1,36 17 0,0 0-1,53 0 17,18-17-17,-18-18 1,17-18-1,18-17 1,-35-18 0,-17-35-1,-19 17 1,-34-34 0,-1 34-1,-17 53 1,35 36 15,0 0-15,17 17-16,19 18 31,-1 17-15,0-17-1,-17-35 1,17 0-1,-17-1 1,-1-17 0,-17-17-1,0-1 1,-35-17 0,0-1-1,17 19-15,-17 17 16,17 0-16,-35 0 15,18 35 1,0 0 15,35 1-15,17-1 0,19 0-1,-1 0 1,36-35-1,-36 0 1,-18-17-16,36-1 16,18-35-1,-53 53-15</inkml:trace>
  <inkml:trace contextRef="#ctx0" brushRef="#br0" timeOffset="-122930.95">16775 16051 0,'0'0'0,"0"-17"0,17 17 47,-17 17-16,18-17-31,-18 18 16,0 53 0,18-19-1,-18-16-15,0 34 16,17 36-1,1-53 1,-18-35 0</inkml:trace>
  <inkml:trace contextRef="#ctx0" brushRef="#br0" timeOffset="-122664.96">16651 16298 0,'18'0'31,"-1"0"0,1 0 32,-18-17-48</inkml:trace>
  <inkml:trace contextRef="#ctx0" brushRef="#br0" timeOffset="-122414.27">17074 16157 0,'-17'0'15,"34"0"-15,-52 18 16,18-18-1,17 17-15,-18-17 16,18 18 0</inkml:trace>
  <inkml:trace contextRef="#ctx0" brushRef="#br0" timeOffset="-121145.29">17268 15998 0,'18'0'16,"-36"0"-16,36-17 0,-18-1 31,-18 18-15,18 18 0,-17-1-1,17 1 1,0 17 15,17-35-31,-17 36 16,18-19-1,17 1 1,-17-36 0,0 1-16,17-36 15,-17 17 1,-1-34-1,-34 35 1,-19 17 0,1 18-1,0 0 1,-1 35 0,19 18-1,17-18 1,17 36-1,19 0 17,34-36-17,-34-35 1,52-18 0,-18-35-1,-17-17 1,-17-18-1,-19-1 1,-34 1 0,-1 35-1,0 18 1,-17 35 0,17 0-16,1 18 15,-1-1 1,0 36 15,54 0-15,-1-18-1,0-17-15,18 17 16,18 1 0,-1-19-1,-34 1 1,-19-1-1,-17 1-15,0 0 16,-17-18-16,-1 17 16,0 1-1,1-18 1,-19-18 0,36-35-1,-17-17 1,52-18 15,0 52-15,36-16-1,-18 16 1,0 36 0,-36 18-1,-17 0-15,18 34 16,-18-34-16,0 53 15,0-1 1,0-35 0,-18-35 15,18-17-15</inkml:trace>
  <inkml:trace contextRef="#ctx0" brushRef="#br0" timeOffset="-120909.39">17833 15575 0,'0'0'0,"0"-17"16,18-36-1,-18 35 1,0 0-1,17 36 32,-17 0-47,18-1 16</inkml:trace>
  <inkml:trace contextRef="#ctx0" brushRef="#br0" timeOffset="-120595.33">18327 15752 0,'17'0'0,"-34"0"0,52 0 16,-17 0 0,-1 17-1,1 1 1,0-1-16,-18 19 16,-18 34-1,-35-17 16,35-35-31</inkml:trace>
  <inkml:trace contextRef="#ctx0" brushRef="#br0" timeOffset="-120076.39">18697 15240 0,'0'0'16,"0"-18"-1,-17 18 1,17-17-1,17 17 17,-17 17-32,18 19 15,-1 52 1,1 18 0,0-36-1,-18-34 1,17-1-1,1-18 1</inkml:trace>
  <inkml:trace contextRef="#ctx0" brushRef="#br0" timeOffset="-119844.34">18538 15487 0,'0'0'0,"-17"0"15,17-18 1,17 18-16,1-17 16,0 17-1,17 0 1,-17 0 15,-1 0-15</inkml:trace>
  <inkml:trace contextRef="#ctx0" brushRef="#br0" timeOffset="-119620.79">18909 15328 0,'0'0'0,"18"-17"16,-1 17-16,18-18 15,-52 36 48</inkml:trace>
  <inkml:trace contextRef="#ctx0" brushRef="#br0" timeOffset="-118473.08">19173 15187 0,'0'0'0,"-17"0"0,-1 18 16,-17-1-1,17 1 1,1 0 0,34-1-1,1-17 1,0 0-16,-1 18 16,54-36-1,-1 1 1,1-19-1,-18 1 1,-36 0-16,19 0 16,-19-54-1,1 1 17,-53 53-32,-1 35 31,19 0-31,-36 35 15,-18 18 1,1 18 0,52-36-1,0-17-15,1 17 16,34 18 0,19 0-1,34 0 1,-17-36-1,35 1 1,-52-36-16,34 1 16,-52-1-1,35-17-15,0-54 16,-18 37 0,0-54 15,-17 35-16,-18 18 1,0 36 0,-18 17 15,1 17-15,-1 1-1,18-1-15,-18 1 0,18 0 16,-17 52-1,17-52-15,0 35 16,0 0 0,17-36-1,19 1 1,-1-18 15,0-35-15,18-18-1,-35 0 1,-1 35-16,1-17 16,17 0-1,-35 52 1,0 1 0,0 0-1,18 17 1,0-17-1</inkml:trace>
  <inkml:trace contextRef="#ctx0" brushRef="#br0" timeOffset="-117957.33">20002 14781 0,'-17'0'16,"34"0"-16,-34-17 31,34-1-15,1 18-1,17-18 1,1 18 0,-19 0-16,36 36 15,53-1 1,18 18 0,-36-18-1,-35-17 1,-36-18-1</inkml:trace>
  <inkml:trace contextRef="#ctx0" brushRef="#br0" timeOffset="-117625.41">20355 14676 0,'0'0'0,"-17"-18"15,-1 0 1,18 1-16,-18-1 16,36 18 15,-18 18-15,0-1-1,-18 19-15,-17 16 16,-35 90-1,-1-19 1,53-35 0,18-70-1,18 0 1,-36-36 15</inkml:trace>
  <inkml:trace contextRef="#ctx0" brushRef="#br0" timeOffset="-114988.8">16210 17127 0,'18'-17'15,"-18"-1"-15,0 0 16,-18-17 15,0 35-31,1-17 32,-1 17-17,1 0 1,-19 0-1,-17 17 1,0 18 0,18 36-1,18-36 1,-1 18 0,18 0-1,35 0 1,18-18-1,-18-35 1,-17 0 0,17-17-16,1-19 31,-1-34-15,-18 17-1,1-53 1,-18 36-1,0-1 1,0 53 0,0 36-1,0 0-15,0 17 16,18 0-16,-1 0 16,19 54-1,17-36 1,-18-36-1,18-17 1,17-35 15,-17-36-15,-17 36 0,-36 0-16,17-18 15,-17-53 1,-35-17-1,17 52 1,1 36-16,17-18 16,-18 18-1,18 52 1,18 54 0,-1-1-1,19 54 1,-1-18-1,0-53 1,0-18 15,-17-35-15,0 0 0,-1 0-1,-17-35 1,-35-1-1,-18 19 1,35-1 0,-34 18-1,16 18 1,19 17 0,-1 0-1,18 0 1,0-17-1,35 0 1,1-1 0,34-17-1,18-35 17,-17 0-17,-36 17 1,0 1-1,1-19 1,-36-17 0,0 0-1,0 18-15,-18-18 16,18-35 0,-18 53-1,36 35 32,0 0-31,-18 17-16,17 36 31,1 0-15,-18-17-16,18 52 15,17 18 1,0-36-1,-17-52 1,-1-18 0,1 0-1,-18-36 1,-18-16 0,1 16-1,-1 19-15,-17-19 16,17 19-16,-35-1 31,18 18-31,17 18 31,1 17-15,17 0 0,17 1-1,1 16 1,0-16-1,17-36 1,36-18 0,34-17-1,-34 0 1,-53 17 0</inkml:trace>
  <inkml:trace contextRef="#ctx0" brushRef="#br0" timeOffset="-114505.3">17780 16422 0,'0'0'16,"18"0"-16,-18-18 31,0 36 16,17-18-47,-17 17 15,0 36 1,0-17 0,0-19-16,18 36 15,-18 35 1,0-35 0,0-35-1</inkml:trace>
  <inkml:trace contextRef="#ctx0" brushRef="#br0" timeOffset="-114237.68">17621 16669 0,'0'-18'15,"0"36"-15,18-36 0,0 0 0,-1 1 16,1 17 0,-1-18-1,1 18 1,17 0 0,-35 18-1</inkml:trace>
  <inkml:trace contextRef="#ctx0" brushRef="#br0" timeOffset="-114011.8">18115 16457 0,'18'-18'0,"-36"36"16,53-53-16,-17 35 31,-18 17 1</inkml:trace>
  <inkml:trace contextRef="#ctx0" brushRef="#br0" timeOffset="-113219.77">18292 16387 0,'0'17'31,"0"1"-15,-18-18 0,18 17-1,0 1 1,18-18 0,-1 18-1,1-1 1,17-34-1,18-19 1,-18 1 0,-17 18-16,17-36 15,-17-18 1,-36 18 0,1 35-1,-19 1 16,1 17-31,0 35 32,-1 0-17,19 1 1,-1-19-16,1 19 16,17 34-1,17-35 1,1 18-1,35-35 1,-18 0 0,36-1-1,-1-17 1,1-17 0,-1-19-1,-17-34 1,-53 35-1</inkml:trace>
  <inkml:trace contextRef="#ctx0" brushRef="#br0" timeOffset="-112218.6">18838 15963 0,'0'-17'16,"0"34"-16,0-52 15,0 17 1,18 18 15,0 18-15,-1 0-1,-17-1 1,18 1-16,17 70 16,-17-35-1,-1 17 1,1-34 0,0-19-1,-1-17 16,-34 0 1,-1-35-17,0 17 1,18 1-16,-35-18 16,-35 17-1,-1 18 1,18 35-1,35 0 1,18 1 0,18 17-1,35 0 1,0-36 0,0-17-1,17-17 1,1-19 15,-36-34-15,18-1-1,-35 1 1,-1-19 0,-17 37-1,-17 34 1,-1 36-1,18 34 1,18 19 0,17 0-1,-17-36 1,-1 0 0,1-17-1,-36-36 16</inkml:trace>
  <inkml:trace contextRef="#ctx0" brushRef="#br0" timeOffset="-111985.83">19015 15822 0,'0'0'0,"0"-18"16,17 18-16,1 0 16,0 0-1,-1 18 1,-17 0 0,18 17-1,-18-17 1</inkml:trace>
  <inkml:trace contextRef="#ctx0" brushRef="#br0" timeOffset="-111535.36">19315 16157 0,'17'0'0,"1"-17"16,0 17 0,17-18-1,-18 36 17,-17-1-17,0 1 1,0-1-1,0 1-15,0 0 16,0 17 0,-17-17-1,-1-1 1</inkml:trace>
  <inkml:trace contextRef="#ctx0" brushRef="#br0" timeOffset="-110499.52">19879 15522 0,'18'-17'0,"-36"34"0,36-52 16,-18 17-1,0 1-15,0-1 16,0 36 31,0-1-47,0 1 15,0 53 1,0 17 0,17 18-1,1-54 1,-18-34-16,18 17 31,-1-17-31</inkml:trace>
  <inkml:trace contextRef="#ctx0" brushRef="#br0" timeOffset="-110212.52">19703 15716 0,'0'-17'16,"0"34"-16,17-34 0,1 17 16,0 0 93</inkml:trace>
  <inkml:trace contextRef="#ctx0" brushRef="#br0" timeOffset="-109949.48">20161 15558 0,'18'-18'15,"-36"36"-15,54-54 0,-19 19 0,36-1 32,-35 0-17,-18 36 1,-18-18-1,0 35 1</inkml:trace>
  <inkml:trace contextRef="#ctx0" brushRef="#br0" timeOffset="-108631.64">20567 15399 0,'0'-18'32,"-18"36"-17,18-1 1,0 1-1,18 0 1,0-1 0,17-17-1,0-17 17,-17 17-17,-1-18-15,1 0 16,-18-17-1,0 0 1,0 0 0,-18-1-1,1 19 1,-36 34 0,-35 19-1,-1 34 1,54-35-1,35 1-15,-17 17 16,-1 17 0,53-17 15,0-18-15,36-35-1,17 0 1,18-35-1,-53 0 1,-18 0 0,-35 17-16,18-17 15,0-36 1,-1 0 0,1 36-1</inkml:trace>
  <inkml:trace contextRef="#ctx0" brushRef="#br0" timeOffset="-107981.23">20973 15222 0,'17'0'16,"-34"0"-16,34-17 0,1-1 16,0-17-1,-1 0 1,-17 17 0,0 0-1,-17 18 1,-1 18-1,0 0 1,1-1-16,-19 18 16,1 36 15,17 17-15,1-17-1,34-18 1,1-53-1,35 17 1,-18-52 0,1 0-1,-36-18 1,17-35 0,1 17-1,-18 36 1,0 52-1,17 19 1,-17-19 0,18 36-1,0 18 1,17-1 0,-35-52-1,0 17 1</inkml:trace>
  <inkml:trace contextRef="#ctx0" brushRef="#br0" timeOffset="-107743.77">21149 15134 0,'0'0'0,"35"-35"47,1 35-47,52 18 16,-35-1-1,-18 1 1,0 17 0,18 0-1,-53-17 1</inkml:trace>
  <inkml:trace contextRef="#ctx0" brushRef="#br0" timeOffset="-106888.53">21396 14993 0,'18'0'0,"-36"0"0,53-18 15,-52 18 17,-1 0-17,0 0 1,1 0-1,-1 0 1,36 0 93,-18-17 48,0-1-95,17 18-46,-17-18-16,18 1 15,-18-1 17,0 36 15,0-1-47,-18 1 15,1 35 1,-1 18-1,0-18 1,18-36-16,-17 54 16,-1 17-1,0-18 17,1 1-17</inkml:trace>
  <inkml:trace contextRef="#ctx0" brushRef="#br0" timeOffset="-92303.53">17709 17727 0,'0'18'0,"18"-1"15,-18 1 1,0 0 0,0-36 15,-35 0-15,0 1-1,17 17 1,0-18-1,-17 18 1,17 0-16,-35-18 16,0 1-1,1-18 1,16-1 0,36 1-1,0 17 1,36-17-1,34 0 1,-17 35 0,-35 0-16,35 17 15,17 19 1,-52-1 0,-1 0-16,-17 36 15,-17-18 1,17-18-1,-35 18 1,17 0-16,18-36 31,0 1-15,53-36 0,53 1-1,-1-36 1,1 18-1,-70-1 1,-36 19-16,-18-1 16,0 0-16</inkml:trace>
  <inkml:trace contextRef="#ctx0" brushRef="#br0" timeOffset="-91201.6">17939 17515 0,'0'-17'15,"0"34"-15,0-52 16,0 17 0,0 36-1,-18-18 1,18 18-1,0-1 1,18-17 15,-1 0-15,1 0-16,17 0 16,18-17-1,0-1 1,-35 0-16,52 1 15,-52-18 1,35-1 0,-18-17-1,-70 18 1,-18 17 0,0 36-1,0 0 1,0 35-1,18 17 1,17-17 0,18 0-1,36 18 1,17-36 0,17 0-1,-17-17 16,-18-18-31,36 0 16,-18-18-16,17 1 16,18-19-1,-35 1 1,-35 17 0,-18-17-16,0-18 15,18-88 1,-36-35-1,-17-18 1,-1 88 0,-34-53-1,-1 53 1,18 71 0,53 17-1,0 36 1,-17 17-1,17-17-15,0 52 16,0-34-16,17 34 16,19 54-1,34-18 1,1-36 0,17 36-1,35 0 1,-17 0-1,-35-36 1,17 18 0,-17-17-1,-18-36 17,-36-35-17,-52-35 1,-36-53 15,-17 35-31</inkml:trace>
  <inkml:trace contextRef="#ctx0" brushRef="#br0" timeOffset="-90532.53">18397 17321 0,'-17'0'32,"34"0"-1,1 0-16,-18 18 1,18-18 47,17 0-63,0-18 15,0 1 1,36-1-1,35-35 1,17 0 0,-52 18-1,-53 35 1,-1-18-16,-17 36 47,-17-18-32,-1 0 17,0-18-1,1 18-31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10:12:53.282"/>
    </inkml:context>
    <inkml:brush xml:id="br0">
      <inkml:brushProperty name="width" value="0.05292" units="cm"/>
      <inkml:brushProperty name="height" value="0.05292" units="cm"/>
      <inkml:brushProperty name="color" value="#FF0000"/>
    </inkml:brush>
  </inkml:definitions>
  <inkml:trace contextRef="#ctx0" brushRef="#br0">794 6932 0,'-18'0'16,"36"0"-16,-54 0 16,19 0-1,17 18 32,0-1-31,0 1-1,0 0 1,17 17 0,1-17-1,0-18 1,17-18-1,18 0 1,-18-17 0,-35-18-1,0 35 1,-17 1 0,-1-1-1,-70 1 1,0 17-1,-1 35 1,36 0 0,1 53-1,34 18 1,36 0 0,34-53-1,-34-36-15,35 19 16,35-19-1,-17-34 1,17-54 0,-35 36-1,-18 0 1,0-18-16,1-35 16,-19-1 15,-17 54-16,0-18 1,-17 0 0,-1 18-1,18 0 1,-18 35 15,1 35-15,17-17-16,-18 35 15,18 17 1,0-35-16,18 36 16,-1-1-1,1-34 17,0-36-17,-1-18 1,1-17-1,0-36 1,-18-17 0,17 53-1,19 52 17,-19 1-32,18 17 15,18 54 1,-17-54-1,17 0 1,-36-17-16</inkml:trace>
  <inkml:trace contextRef="#ctx0" brushRef="#br0" timeOffset="235.33">1341 6862 0,'-18'-18'16,"36"36"-16,-36-54 0,0 1 31,36 35-15,17 0 0,0 18-1,-17-1-15,35 1 16,35 35-1,-52 0 1</inkml:trace>
  <inkml:trace contextRef="#ctx0" brushRef="#br0" timeOffset="434.37">1482 6791 0,'-18'-18'16,"36"36"-16,-54-89 15,36 54-15,0 34 32,0 19-17,0 70 1,-17-18 0,17-53-16,-18 36 15</inkml:trace>
  <inkml:trace contextRef="#ctx0" brushRef="#br0" timeOffset="1669.49">741 7938 0,'-18'0'0,"1"0"15,34 17 17,1-17-32,-18 18 15,17-18 1,1 17-16,0 1 15,-1 0 1,19-1 0,17-34-1,-1-19 1,-34-34 0,-18-1-1,-35 18 1,-18 18-1,-18 35 1,18 18 0,18 17 15,18-17-31,-1 17 16,18 0-16,0 18 15,18 35 1,52-17-1,-17-18 1,35-18 0,18-53-1,-35-34 1,-36-1 0</inkml:trace>
  <inkml:trace contextRef="#ctx0" brushRef="#br0" timeOffset="2202.63">1164 7602 0,'0'-17'0,"0"34"0,0-52 16,0 17-16,-17-17 15,17 0 1,-18 17-1,18 1 1,0 70 0,18 35-1,-1 0 1,1 35 0,35-17-1,-18-35 16,18-18-31,-35-36 16,17 1 0,-18-36 15,19-17-15,-36 0-1,0-36 1,-36 18-1,-16 36 1,-19 17 0,36 0-1,-36 17 1,54 19 0,17-19-1</inkml:trace>
  <inkml:trace contextRef="#ctx0" brushRef="#br0" timeOffset="2773.19">1552 7673 0,'-17'-18'15,"34"36"-15,-52-53 16,17 17-1,18 0 1,18 18 15,-18 18-15,18-18-16,17 18 16,35 17-1,36 18 1,-35-18-1,-18 0 1,-36-35 0,1 18-1,0 0-15</inkml:trace>
  <inkml:trace contextRef="#ctx0" brushRef="#br0" timeOffset="3053.64">1729 7549 0,'0'-17'0,"0"34"0,0-69 15,0 34-15,0-17 16,0-18 0,0 35-1,0 36 1,0 17-1,-18 88 17,18 19-17,0-1 1,0-71 0,0-52-16,-18 17 0</inkml:trace>
  <inkml:trace contextRef="#ctx0" brushRef="#br0" timeOffset="45583.59">935 12665 0,'0'0'0,"-18"0"32,1-18-17,-1 18 1,36 0 15,-1 0-15,18 18-1,-17-18-15,53 17 16,-36-17 0,36-17-1,-36-19 1,-18-16-1,-17 16 1,-52-17 0,-1 36-1,-18 17 17,0 35-17,36 18 1,0 35-1,35 0 1,35 0 0,-17-52-1,52-1 1,-17-17 0,36-36-1,-19-35 1,-17 0-1,-18 18-15,1-18 16,-1-53 0,-18-17-1,-17 52 1,-17-35 0,-18 53 15,-18 53-16,17 18 1,19 17 0,-1-17-16,18 17 15,18 36 1,35-18 0,0-18-1,-36-35-15,54 18 16,52-1-1,-35 1 1,-35 0 0,-35 17-1,-18 0 1,-53 18 15,18-35-15,-18-18-1,35-18 1,1-53 0,34-34-1,36 16 1,-18 36 0,18 1-1,18 34 1,-18 36-1,0 34 1,-18 1 0,0 36-1,1-19 1,-19-35 15,-17-17-15,-17-18-16</inkml:trace>
  <inkml:trace contextRef="#ctx0" brushRef="#br0" timeOffset="45768.54">1605 12100 0,'-17'0'0,"34"0"0,-52 18 0,35 0 16,0-1-1,0 1 1,0-36 15</inkml:trace>
  <inkml:trace contextRef="#ctx0" brushRef="#br0" timeOffset="47469.98">1129 13705 0,'-18'0'15,"36"0"-15,-53 0 0,35 18 0,-18-18 16,0 18-1,36-18 1,0 17-16,-1-17 16,-17 18-1,36 0-15,16-1 16,1-17 15,-17-17-15,-19-1-16,19-17 15,-1-36 1,-53-17 0,-35-18-1,18 53 1,17 36-16,-17-1 16,17 18-16,-17 0 15,0 53 1,17 35-1,1-17 1,17-36-16,0 18 16,35 35 15,35-35-15,1-18-1,-18-17 1,35-53-1,0-36 1,-17-17 0,-18-18-1,-53 35 1,0-17 0,-35-18-1,17 36 1,-17-36-1,17 88-15,0-17 16,18 17 0,-17 18 15,34 18-15,1 0-16,17 17 15,18 53 1,18 36-1,-18-19 1,-18-52 0,18 18-1,0-36 1,-18-35 0,-17-17-1,-36-19 1,-35 1-1,0 0 1,0 17 0,18 18 15,0 0-15,-1 35-1,36 1 1,0-19-1,0 1-15,18 0 16,35 34 0,18-34-1,17-18 1,-35-18 0,-36 1-16,36-18 15,0-36 1,-35-17-1,-18-18 1,0 35 15,0 36-31,-36-35 16,19 34 0,-1 36-1,18 36 16,18-1-15,17 35 0,0-17-1,-17-17-15,17-1 16,1 35 0,-19-52-1,-17-36 1,0 1-1</inkml:trace>
  <inkml:trace contextRef="#ctx0" brushRef="#br0" timeOffset="47810.68">1764 13053 0,'0'0'0,"0"-18"15,0 1 1,0 34 31,0 1-32,0-1 1,-18-17 62</inkml:trace>
  <inkml:trace contextRef="#ctx0" brushRef="#br0" timeOffset="66656.14">1993 6579 0,'0'0'15,"-17"0"16,-1 0-31,0 0 32,1 18-17,17 0 1,0-1 0,17-17-1,1 0 1,17 0-1,-17 0-15,35-17 16,17-1 0,1 0-1,-36 1 1,-17-1 0,-1 53 15,-17-17-16,0 17 17,0-17-32,0 17 15,0 36 1,18 52 0,0 18-1,-1-53 1,19 36-1,17-18 1,-1 0 0,-16-36-1,-19-35 1,1 1 0,-36-19 62,1-17-63,17 18-15,-36-18 16,19 18 0,-1-1-1,-17-17 1,0 0-1,17 0 1,0 0-16,1 18 16</inkml:trace>
  <inkml:trace contextRef="#ctx0" brushRef="#br0" timeOffset="93461.53">16863 4198 0,'0'0'0,"-18"0"32,1-18-17,-1 18 1,0 18 31,18 0-32,-17-1-15,17 19 16,0-19-16,-18 36 16,18 18-1,18 17 1,-1-35-1,1 53 1,0-36 15,-1-35-15,1-17 0,-18-36 15,-35-34-16,17 16 1,0 19-16,1-19 16,-1 19-16,-17-36 15,17-18 1,0-17 0,18-18-1,0 36 1,18-18-1,17 17 17,18 36-17,0 35 1,0 0 0,0 35-1,0 0 1,-35 1-16</inkml:trace>
  <inkml:trace contextRef="#ctx0" brushRef="#br0" timeOffset="93728.31">16563 4392 0,'0'0'0,"18"-18"31,-1 18-15,18-17-1,18 17 1,-17-18-16,52 18 15,-53-17-15</inkml:trace>
  <inkml:trace contextRef="#ctx0" brushRef="#br0" timeOffset="94245.55">17304 4322 0,'17'-18'0,"-17"0"31,0 1-31,-17-1 31,-1 18-15,0 0 0,1 18-16,-36-1 15,53 1-15,-35 17 16,-1 36 0,19-1-1,34-34 1,-17-19-1,36 18-15,34 1 16,1-36 15,-36-36-15,-17-16 0,-18-37-1,-53 1 1,35 53-1,-17 35 1,17 0-16,-17 35 16</inkml:trace>
  <inkml:trace contextRef="#ctx0" brushRef="#br0" timeOffset="94846.51">17639 4269 0,'0'0'0,"0"-18"32,-18 18-1,1 0-16,17 18-15,-18-18 16,-17 35 0,17 0-1,0 18 1,36 18 0,35-1-1,-18-52 1,36 17-1,-1-53 1,-17-52 0,-35 17-1,-18-35 1,-35 0 0,-18 52-1,0 36 16,35 18-31</inkml:trace>
  <inkml:trace contextRef="#ctx0" brushRef="#br0" timeOffset="95161.57">18309 4216 0,'0'-18'0,"18"18"16,-18-18-16,17 36 78,-17 0-62</inkml:trace>
  <inkml:trace contextRef="#ctx0" brushRef="#br0" timeOffset="95362.96">18415 4586 0,'0'-18'16,"0"36"-16,18-53 0,-1 35 15,1-35-15,-18 17 16,0 0 15,-18 18-31</inkml:trace>
  <inkml:trace contextRef="#ctx0" brushRef="#br0" timeOffset="98316.9">17127 6756 0,'0'0'0,"18"0"16,-18-18 46,18 18-46,-1-18 15,1 18-15,0 0-1,-18 18-15,17-18 16,-17 18-16,18 17 15,17 53 1,-35 18 0,0-18-1,0-53 17,0-17-17,-18-18 1,1-35-1,-18-18 1,17 0 0,18-18-1,35 1 1,0 17 0,1 35-1,70 1 1,-54 17-1,19 35 1,-36 36 0,-17-19-1,0 37 1,-18-36 15,-18-18-15,-17-53 15,-1-35-15,1-35-1,35 0 1,53 17 0,-18 54-1,18-1 1,18 53-1,-18 1 1,-36-19-16,19 19 16,17 34-1,-36 18 1,-17-35 15,0-18-31</inkml:trace>
  <inkml:trace contextRef="#ctx0" brushRef="#br0" timeOffset="98750.97">18327 6720 0,'0'-17'0,"0"34"0,0-52 15,-18 18-15,1-1 16,-19 0 0,-34 36-1,17 52 17,0 1-17,18 52 1,17-17-1,53-35 1,1-54 0,-19-17-16,36 0 15,35-52 1,-35-37 0,-53-34-1,-17 52 1,-54 1-1,0 87 1,54 1-16</inkml:trace>
  <inkml:trace contextRef="#ctx0" brushRef="#br0" timeOffset="99150.55">18468 6650 0,'0'-18'0,"0"36"0,0-53 16,18 35 0,-1 0-1,-17 35 1,35 35-1,1 1 1,-19-36-16,36 36 16,35-1 15,-70-52-31,35 0 16,0-36-1,-53-53 1,-18 1-1,-17-54 1,-18 36 0,18 88-1,17 18 1</inkml:trace>
  <inkml:trace contextRef="#ctx0" brushRef="#br0" timeOffset="100120.43">19650 6526 0,'0'0'0,"0"-17"16,0-1-1,0 0 1,-36 18 0,1-17-1,-18 17 1,36 0-16,-19 17 16,1 1-16,17 0 15,-17 35 1,35-18-1,18 0 1,-1-17-16,19 0 16,70 17 15,-18 0-15,-18-17-1,-52-1 1,-18 19-1,-53-19 1,35-17-16</inkml:trace>
  <inkml:trace contextRef="#ctx0" brushRef="#br0" timeOffset="100386.07">19526 6491 0,'18'-18'0,"-36"36"0,36-53 16,-18 17-16,0 1 15,0-1 1,18 18 0,-1 35-1,18 53 1,18 71-1,-17-18 1,-1-17 0,-35-89-16</inkml:trace>
  <inkml:trace contextRef="#ctx0" brushRef="#br0" timeOffset="101003.81">20126 6685 0,'-18'-17'0,"36"34"16,-36-52-16,1 17 0,-1 1 15,-17-19 1,35 19 15,-18 17-31,0-18 31,18 0-15,0 1-16,-17-19 16,17 1 15,-18 0-15,18 17-1,18 36 63,-18 0-62,0-1 0,17 18-16,-17 18 15,36 71 1,-1-36-1,-17-53-15,-1 36 16,36-18 0</inkml:trace>
  <inkml:trace contextRef="#ctx0" brushRef="#br0" timeOffset="101320.73">20743 6809 0,'18'-18'0,"-36"36"0,36-54 15,-18 19-15,18-1 0,-18 53 47,0-17-47,-18 35 16,-53 35 0,19-17-1,34-54-15</inkml:trace>
  <inkml:trace contextRef="#ctx0" brushRef="#br0" timeOffset="101653.23">21378 6227 0,'0'-18'16,"0"36"-16,0-54 0,0 19 0,18 17 16,-18-18-1,18 89 1,-18-1-1,0-17-15,-18 53 16,18 53 0,0-71-1,0-53 1</inkml:trace>
  <inkml:trace contextRef="#ctx0" brushRef="#br0" timeOffset="101857.2">21202 6526 0,'0'-17'15,"0"34"-15,-18-52 0,18 17 32,18 1-1,-18 34 0</inkml:trace>
  <inkml:trace contextRef="#ctx0" brushRef="#br0" timeOffset="102053.8">21766 6509 0,'18'-18'0,"-36"36"0,36-54 0,0 1 31,-18 18-15,-36-1 0,1 36-16</inkml:trace>
  <inkml:trace contextRef="#ctx0" brushRef="#br0" timeOffset="102941.7">22172 6385 0,'0'-17'16,"0"34"-16,0-52 0,0 17 15,0 36 17,0 0-17,-18 17 1,18-17-16,0 17 16,18-18-16,17 1 15,18 0 1,0-54-1,-35-16 1,-1-72 0,-52 36-1,-35 35 1,34 53 0,-52 71-1,35 17 1,18 18 15,17 17-15,54-35-1,17-35 1,-18-35-16,53-18 16,71-18-1,-53-52 1,-71 34-16,53-70 15,0-70 1,-52 35 0,-36 88-1,-36 53 1,-17 71 0,0 52-1,36 1 16,17-19-15,17-69 0,19-19-1,34-52 1,1-71 0,-18 0-1,-18-35 1,-17 88-1,-18 89 1,0 69 0,0-34-1,53 35 1,17-36 0,18-70-1</inkml:trace>
  <inkml:trace contextRef="#ctx0" brushRef="#br0" timeOffset="103323.12">23230 6121 0,'-17'-18'16,"34"36"-16,-52-36 0,18 18 0,34 18 46,1-1-46,35 19 16,-18-1-16,53 18 16,53 53-1,-35-53 1,-106-53 0,0-18-1,-18-17 1,-17-36-16,-18-17 31,0 17-15,18 54-1,17 34-15,-17 19 16,-35 69 0,-19 37-1,37-54-15</inkml:trace>
  <inkml:trace contextRef="#ctx0" brushRef="#br0" timeOffset="105190.98">17251 8167 0,'0'-18'15,"-18"18"-15,1-35 16,34 17 0,18 1-1,18 17 1,-17 0-16,34 17 15,18 54 1,-35 52 0,-35-87-1,-18 52-15,18-18 16,-18-52-16,0 17 16,-18-17 15,-17-89-16,-1-17 1,36-53 0,18 53-1,17 0 1,36 52 0,-18 54-1,17 53 1,1 34-1,-36 19 1,-35-54 0,-17-34-1,-1-54 1,-17-35 0,-18-70 15,35 34-16,0 37-15,18-19 16,71-17 0,17 88-1,18 53 1,-35 0 0,-54-18-16,36 35 15,-18 19 1,-17-36-1,17-53 1,-17 0-16,17-36 16,36-52-1,-36-35 1,-35-1 0,-18 71 15,1 36-31,-36 17 15,-18 53 1,18 35 0,36 0-1,52-35 1,-17-36-16,17 36 16,71-35-1,-18-18 1,-17-35-1,-54 17-15,-17-35 16,-35-70 0,-53 35-1,35 52 1,18 54 15,35 17-31,0-17 0</inkml:trace>
  <inkml:trace contextRef="#ctx0" brushRef="#br0" timeOffset="105526.31">18732 8026 0,'0'0'16,"18"-36"-16,-18-69 16,0 52-1,0 35-15,0 53 31,35 36-15,1-1 0,-19-34-16,36 52 15,-17-53 1,-1-17 15,-18-18-31,-17-18 16,0-88-1,-17-17 1,-18 52 0,-1 36-1,-17 53 1</inkml:trace>
  <inkml:trace contextRef="#ctx0" brushRef="#br0" timeOffset="105958.23">19509 7673 0,'0'-35'0,"0"70"0,0-88 16,0 35-16,0-17 15,-36 0 1,1 17 0,-35 71-1,17 0 1,53-18-16,-36 36 16,36 17-1,53-17 1,18-36-1,35-17 1,-36-1 0,1 1-1,-54-1 1,-52 1 0,-71 0 15,53-1-31</inkml:trace>
  <inkml:trace contextRef="#ctx0" brushRef="#br0" timeOffset="106191.82">19332 7585 0,'18'-36'15,"-36"72"-15,54-89 0,-36 35 0,0 1 16,17 17-16,-17 17 15,18 54 1,17 52 0,18 36-1,0-18 17,-18-53-17,-17-52-15</inkml:trace>
  <inkml:trace contextRef="#ctx0" brushRef="#br0" timeOffset="106709.3">19808 7620 0,'0'-18'16,"0"36"-16,0-53 0,18 35 0,0-36 15,17 1 1,-17 35 0,-1 0-16,1 0 15,-18 53 17,-35 0-17,-36 0 1,1-53-1,17-18 1,35 1-16,-17-19 16,17-52-1,53 0 1,1 70 0,69 36-1,-16 88 1,-36 35-1,-71 18 1,-17-71 0,-1 0-1,19-53 17,52-35-17,18-17 1,53-19-16</inkml:trace>
  <inkml:trace contextRef="#ctx0" brushRef="#br0" timeOffset="106976.47">20620 7973 0,'18'-18'16,"-36"36"-16,53-71 0,-35 35 15,18 1-15,-1 34 32,-17 1-17,-17 52 1,-36 19-1,18-54-15</inkml:trace>
  <inkml:trace contextRef="#ctx0" brushRef="#br0" timeOffset="107328.23">21202 7355 0,'0'-35'15,"0"70"-15,18-88 0,-18 36 16,0-1-1,17 18-15,-17 18 16,0-1-16,0 36 16,0 53-1,18 35 1,-18-70 0,17-36-16,-17 18 15,18-35-15,-18-1 16</inkml:trace>
  <inkml:trace contextRef="#ctx0" brushRef="#br0" timeOffset="107527.61">21096 7620 0,'0'0'0,"0"-18"16,0 1-1,18-1 1,-18 0 0,17 18-1,-17 18 1</inkml:trace>
  <inkml:trace contextRef="#ctx0" brushRef="#br0" timeOffset="107747.37">21484 7567 0,'0'-18'16,"0"36"-16,0-53 15,0 17 1,0 1-1,0 34 17</inkml:trace>
  <inkml:trace contextRef="#ctx0" brushRef="#br0" timeOffset="108628.33">21731 7408 0,'0'-17'15,"0"34"-15,0-52 0,0 17 16,0 1 0,0-1-1,0 36 1,0 35-1,0 17 1,18-34 0,35-19-1,17-34 1,1-54 0,-54 0-1,1-34 1,-88 34-1,-19 71 1,-17 71 15,71-1-15,18 54 0,52-19-1,35-16 1,19-54-1,-36-35 1,52-35 0,1-54-1,-53-69 1,-53 34 0,0-52-1,-35 88 1,17 52-1,-17 54 1,35 17 15,0 71-15,18 53 0,34 0-1,-16-71 1,34 18-1,-17-71 1,-18-53 0,-17-35-1,-18-17 1,-18 35-16,1-18 16,-36 0-1,0 70 1,0 19-1,18 17 1,17-36 0</inkml:trace>
  <inkml:trace contextRef="#ctx0" brushRef="#br0" timeOffset="108911.21">22560 7267 0,'-18'-35'15,"36"70"-15,-53-88 0,0 18 16,35 17 0,17 36 15,1 0-31,35 52 15,35 36 1,0 0 0,-35-53 15,-35-36-31</inkml:trace>
  <inkml:trace contextRef="#ctx0" brushRef="#br0" timeOffset="109079.54">22737 7338 0,'-18'-36'16,"36"72"-16,-54-107 0,19 36 16,-1 17-1,-17 54 1,-1 69 0,1 1-1,-18 18 1</inkml:trace>
  <inkml:trace contextRef="#ctx0" brushRef="#br0" timeOffset="110680.97">17216 9172 0,'17'0'0,"-34"0"0,52-17 16,-18-1-16,1 0 15,0 1 1,17 34-1,-17 1 1,52 53 15,-35 34-15,-17 1 0,0-35-1,-18-54-15,0 36 16,0-35-1,-18-53 17,18 17-32,-18-35 15,18-53 1,18 0 0,0 18-1,35 71 1,-18 17-1,36 53 17,-1 17-17,-17 18 1,-35-17 0,-18-36-1,-18-17 1,0-18-1,-17-71 1,17 18 0,1 0-16,-1-17 15,1 17-15,17-18 16,17 1 0,36 52-1,0 18 1,35 53 15,-17 35-15,-18 18-1,-18 0 1,-35-71 0,18 0-16</inkml:trace>
  <inkml:trace contextRef="#ctx0" brushRef="#br0" timeOffset="111064.21">18239 9155 0,'17'-18'16,"-34"36"-16,34-54 0,-17 19 16,0-19-16,-17 19 0,-1-1 15,-35 0 16,35 18-31,1 36 16,17 17 0,17 0-1,1 52 1,17-34 0,18-18-1,-17-35 1,34-54-1,-17-34 1,-53-36 0,-71 18-1,1 35 1,-18 70 0,52 19-1</inkml:trace>
  <inkml:trace contextRef="#ctx0" brushRef="#br0" timeOffset="111465.33">18503 9013 0,'0'-17'0,"0"34"16,0-52-16,0 18 15,35-1 1,1 36 0,17-1-1,17 54 1,18 17 0,-35 0 15,18-35-16,-36-53 1,0-18 0,-35-70-1,0-35 1,-35 35 0,-18-1-1,18 89 1,0 36-1</inkml:trace>
  <inkml:trace contextRef="#ctx0" brushRef="#br0" timeOffset="111930.95">19597 8767 0,'17'-71'16,"-34"142"-16,34-160 0,1 54 16,-18-18-1,-35 18 1,-18 35-1,-35 53 1,0 35 0,35 0-1,70-35 1,1-18 0,17-17-1,18 0-15,35-1 31,0 1-15,-35 17 0,-35-17-1,-53 17 1,-1-17 0,-16-1-1</inkml:trace>
  <inkml:trace contextRef="#ctx0" brushRef="#br0" timeOffset="112200.01">19420 8731 0,'0'-17'16,"0"34"-16,0-70 0,0 18 15,0-18 1,18 0-1,0 53 1,-1 18 0,19 105-1,-19 54 1,19-54 0,-1 36-1,18-88 1</inkml:trace>
  <inkml:trace contextRef="#ctx0" brushRef="#br0" timeOffset="112799.87">19756 8590 0,'-18'0'0,"36"0"0,-36-18 16,0 1-16,18-1 15,0-35 1,18 18-1,17 0 1,-17 17-16,35 0 16,35 36-1,-18 53 1,-52 52 15,-18-35-15,-53 18-1,18-35 1,17-54 0,18-52 15,18 35-31,17-35 16,53 17-1,36 18 1,-36 35-1,0 18 1,-88 36 0,-88-19-1,18-17 1,-54-18 0</inkml:trace>
  <inkml:trace contextRef="#ctx0" brushRef="#br0" timeOffset="113050.95">20726 9013 0,'17'-17'15,"-34"34"-15,52-52 0,-17 0 16,-18 53 0,-18 17-1,-35 53 1,-35 0 0</inkml:trace>
  <inkml:trace contextRef="#ctx0" brushRef="#br0" timeOffset="113450.7">21149 8255 0,'0'-18'16,"0"36"-16,0-53 15,0 17-15,0 0 31,0 36-15,0 35 0,0 35-1,0-17-15,0 52 16,0 36 0,18-53-1,-18-71 1</inkml:trace>
  <inkml:trace contextRef="#ctx0" brushRef="#br0" timeOffset="113650.56">21078 8661 0,'0'-18'16,"0"36"-16,0-54 0,0 1 15,0 17 1,18 1-1,0-18 1,-1 17 0,1 36-1</inkml:trace>
  <inkml:trace contextRef="#ctx0" brushRef="#br0" timeOffset="113850.27">21396 8572 0,'0'-35'16,"0"70"-16,0-105 0,0 52 16,0 1-1,0-1 1,-18 36-1</inkml:trace>
  <inkml:trace contextRef="#ctx0" brushRef="#br0" timeOffset="114817.8">21678 8308 0,'0'0'0,"0"-18"16,-17 1-1,-1 52 17,18 0-1,0-17-31,18 17 15,52 0 1,1-35 0,-18-53-1,-36 18 1,-17 0-16,0-18 16,-53 0-1,-53 53 1,18 53-1,35 18 1,18 52 0,70 0 15,36-52-15,-1-53-1,-17-18-15,36-18 16,34-70-1,1-36 1,-54-52 0,-70 70-1,-18 0 1,-52 89 0,17 70-1,18-18 1,17 71-1,36-71 1,70 36 0,18-19 15,-18 1-15,-18 0-1,-52 0 1,-36 0-1,-34-35 1,34-18 0,0-36-1,1-52 1,52-18 0,18 54-1,17-1 1,1 35-1,-1 53 1,-34 36 15,-19 17-15,-17-35 0,-17 0-1,-1-36-15</inkml:trace>
  <inkml:trace contextRef="#ctx0" brushRef="#br0" timeOffset="114999.73">22331 8026 0,'-18'0'0,"36"0"0,-18 0 62,0 17-46</inkml:trace>
  <inkml:trace contextRef="#ctx0" brushRef="#br0" timeOffset="116135.82">18115 10354 0,'-17'-18'16,"34"36"-16,-52-36 0,0 1 0,-89-19 31,71 1-15,36 35-16,-1-17 16,18-19-1,35 1 1,18 35-1,-18 53 1,-17 17 0,-18 72-1,18-19 1,-18-70 0,0-35-16,0-1 15,-18-70 16,0 0-15,1 18 0,17-35-16,0-36 31,35 18-15,18 70-1,18 36 1,17 34-1,-53 1 1,-17 53 0,-18-35-1,0-54 1,0 1 0,-18-53-1,0-36 1,-17-70-1,35 35 1,18-35 15,17 88-15,36 89 0,-1 34-1,-35 18 1,-17 18-1,-36 0 1,18-53 0</inkml:trace>
  <inkml:trace contextRef="#ctx0" brushRef="#br0" timeOffset="116520.28">18503 10125 0,'0'-18'0,"0"36"0,0-71 16,0 35-1,18 1 17,-18 52-17,0 53 1,17 35-1,19-34 1,-19-54-16,19 18 16,52-35-1,-18-36 1,1-53 0,-71-52-1,-71-18 16,1 88-15,-54 18 0,54 105-1,52-35-15</inkml:trace>
  <inkml:trace contextRef="#ctx0" brushRef="#br0" timeOffset="116886.72">18803 10037 0,'18'-53'15,"-36"106"-15,53-142 0,-35 72 16,18-19-16,17 19 16,1 52-1,16 36 1,1 52 15,-35-35-31,35 0 31,-18-52-15,0-54 0,-17-70-1,-18-18 1,-18 53-16,-34-106 15,16 89 1,1 35 0,17 70-1</inkml:trace>
  <inkml:trace contextRef="#ctx0" brushRef="#br0" timeOffset="117487.42">19897 9631 0,'17'-18'16,"-34"36"-16,34-53 0,-17 17 15,-17 0-15,-1 1 16,0-1-1,-17 18-15,-35 0 32,17 71-17,17 17 1,19-18 0,34 18-1,19-52 1,34-1-1,1-17 1,17 17 0,-53-17-1,-35 35 1,-35-1 0,-36 1-1,1-17 1,35-54 15</inkml:trace>
  <inkml:trace contextRef="#ctx0" brushRef="#br0" timeOffset="117788.75">19826 9772 0,'0'-18'0,"0"36"0,0-71 15,0 18-15,0-18 16,-18-18 0,18 54-1,0 87 17,0-35-17,18 71-15,0 88 31,17-17-15,-17-89 0,-1-53-16,19 18 15,16-18 1</inkml:trace>
  <inkml:trace contextRef="#ctx0" brushRef="#br0" timeOffset="118841.5">20338 9543 0,'17'0'0,"-34"0"0,52-18 15,-35 0-15,18-17 16,-1 17-1,-17 1 1,-17 52 0,-1 0-1,18-17-15,-18 53 16,-35 52 0,0-17-1,36-18 16,-1-53-15,36-17 0,-1-36-1,54-17 1,-18 0 0,-18 35-16,36-36 15,17-16 1,-35 16-1</inkml:trace>
  <inkml:trace contextRef="#ctx0" brushRef="#br0" timeOffset="119124.4">20355 9631 0,'-17'-53'0,"34"106"0,-34-141 15,17 35-15,17 0 32,1 53-17,-18 35 1,0-17-16,18 52 16,-1 89-1,18 0 1,1-18-1,-1-71 1,0-52 0</inkml:trace>
  <inkml:trace contextRef="#ctx0" brushRef="#br0" timeOffset="119390.48">21061 10089 0,'17'-35'0,"-34"70"0,52-123 16,-17 18-1,-36 87 16,18 1-31,-35 53 16,-36 34 0,36-52-1</inkml:trace>
  <inkml:trace contextRef="#ctx0" brushRef="#br0" timeOffset="119723.79">21625 9225 0,'18'-35'16,"-36"70"-16,54-88 0,-36 36 0,17-19 15,1 1 1,-18 70 15,0 1-15,0 52-16,-35 71 16,17-1-1,18-70 16,0-52-31</inkml:trace>
  <inkml:trace contextRef="#ctx0" brushRef="#br0" timeOffset="119923.59">21467 9472 0,'0'-18'0,"0"36"0,0-53 15,0 17-15,17 1 16,1-1-16,-1-17 16,1 17-1,0 18 1,-1 0 0</inkml:trace>
  <inkml:trace contextRef="#ctx0" brushRef="#br0" timeOffset="120141.23">22084 9331 0,'18'-18'15,"-36"36"-15,36-53 0,-18-1 16,17 19-16,-17-1 15,-17 18 1,-1 35 0,0-17-1</inkml:trace>
  <inkml:trace contextRef="#ctx0" brushRef="#br0" timeOffset="121341.6">22225 9208 0,'0'-18'0,"0"36"0,0-54 16,0 19 0,0 34 15,0 1-31,18 17 15,-1 36 1,19-36 0,16-35-1,-34-18 1,35 1 0,-18-1-16,1-52 15,-19-19 1,-34-17-1,-19 71 1,-52 18 0,0 69-1,17 37 1,54-19 0,17-34-16,0 16 15,17-16-15,19 17 16,34 0-1,18-36 1,18-70 0,-35 0-1,-18-52 1,-36-37 15,-17 1-15,0 88-16,-17-70 15,-19-1 1,1 107 0,17 34-1,18 19 1,0 70 0,18 35-1,0 0 1,-1-18-1,19-52 1,-1-18 0,-17-36-1,-18-34 17,0-19-17,0-16 1,-36-37-1,1 19 1,-18 70 0,0 35-1,0 53 1,36 0 0,52 1-1,18-72 1,35 1-1,36-36 1,-1-35 0,-17-52-1,-53-1 17,-53 35-17,0-17 1,-36 88-1,19 35 1,17-17-16,-18 35 16,36 17-1,-1 19 1,1-19 0,-18-35-1,0-17 1</inkml:trace>
  <inkml:trace contextRef="#ctx0" brushRef="#br0" timeOffset="121575.83">22878 8819 0,'-18'-17'16,"36"34"-16,-36-52 15,0 35 1,36 0 0,-18 18-1,0 17 1,0-17 0,18-1-1,-18 1-15</inkml:trace>
  <inkml:trace contextRef="#ctx0" brushRef="#br0" timeOffset="146696.44">370 12841 0,'18'0'0,"-36"0"47,1 0-47,-1-18 15,36 1 16,-1 17-31,-17-18 16,-17 1 15,-1 17-15,36 17 15,-1 1-15,19 17-1,-19-35-15,19 71 16,-1-1 0,18 36-1,35 18 1,35 70 0,-34-53-1,-19-36 1,-35 19-1,1-18 1,-19 17 15,-17 1-15,18-18 0,17-71-1,-17-53 1</inkml:trace>
  <inkml:trace contextRef="#ctx0" brushRef="#br0" timeOffset="148563.5">1111 12065 0,'18'-18'16,"-36"36"-16,71-71 0,-35 35 0,17 1 15,-17-1-15,35-17 16,35 0 0,-18-18-1,19 0 1,-36 18 0,17-18-1,-17 35 1,-35 0-1,-1 18 17,1 0 93,0 0-110,-1 0 1,1 0 0,-18 18-1,17-18-15,1 18 16,0-18-1,-1 17 1,36 19 0,-17-1-1,34 18 1,-17-18 0,-35-17-16,52 35 15,-35-36-15,18 54 16,36 70-1,-1 18 1,-35-71 0,17 35-1,1-35 1,-1 18 0,-34-35-1,-19-36-15,1 36 16,35-1-1,0 1 17,17-1-17,-34 19 1,-36-19 0,0 18-1,-36-17 1,1-36-1,-18 0 1,-17 1 0,-54 34-1,-52 54 1,52-18 0,18-18-1</inkml:trace>
  <inkml:trace contextRef="#ctx0" brushRef="#br0" timeOffset="165016.94">17480 5009 0,'0'-17'63,"0"-1"-32,-18 18-15,18-17 62,0-1 0,0 36 235,0-36-220,18 18-15,-18 18 344</inkml:trace>
  <inkml:trace contextRef="#ctx0" brushRef="#br0" timeOffset="167753.12">17462 4974 0,'-17'0'47,"-1"-17"-32,18-1 32,-17 18 0,17 18-16,17-1-15,-17 1 0,0-1-1,18 1-15,-18 0 0,17 17 16,1 36 0,17-19 15,-17 19-16,0-53 1,-1 35 0,1-18-1,0-17 1,-1-1 0,-17 1 124,0-36-77,-17 18-48,17-17-15,0-1 16,-18 0 0,0-17-1,1-18 1,-1 35-16,18-17 15,-18-18 1,18 36-16,-17-19 16,-1-34-1,18-1 17,18 36-17,-1-18 1,-17 35-16,0-17 15,18 0 1,0 17 0,-18 0-1,17 18-15,19 0 16,-1 18 0,18 0-1,-18 17 1,-17-17-1,-18-1-15,0 19 16,-18 17 0,-17-1-1,-18 1 17,35-35-32,-35 17 31,36-35 0,17-17-15</inkml:trace>
  <inkml:trace contextRef="#ctx0" brushRef="#br0" timeOffset="168376.08">17903 4886 0,'0'0'16,"-17"0"0,17-18-1,-18 18 1,1 0 0,17-17-1,0 34 16,0 1-15,17 0-16,-17 17 16,18 35-1,17 1 17,0-18-17,-17-35-15,17-1 16,-17 1-16,17-18 15,18 0 1,0-35 0,-18-18-1,-17 17 1,-18-52 0,-35 0-1,-1 35 1,19 35-1,-1 18 1,18 18 0</inkml:trace>
  <inkml:trace contextRef="#ctx0" brushRef="#br0" timeOffset="168911.34">18609 4727 0,'0'-17'15,"0"-1"-15,18 18 16,-18-18 0,-18 18-1,-17 0 1,-1 0 0,-34 36-1,-1-1 1,36 18-1,35-18 1,0 0 0,53 1-1,0-19 1,17 1 0,-17-18-1,-35 18-15,0-1 31,-1 1-31,-34 17 16,-19-17 15,19-1-31,-19 19 16,1-19-16</inkml:trace>
  <inkml:trace contextRef="#ctx0" brushRef="#br0" timeOffset="169648.39">18927 4480 0,'-18'0'16,"36"0"-16,-54 0 15,19 0 1,34 0-1,-17 18 17,18-18-17,-18 35 1,18 36 0,-1 35-1,1-18 1,-18-53-16,35 18 15,0 35 1,1-53 15,-36-17-15,-18-53 15,18 17-31,-35-17 16,-1-36-1,19 18 1,17 0 0,17 36-1,19-1 1,17 18 0,-36 0-16,36 0 15,18 18 1,-18 35-1,-36 0 1,-17 17 15,-17-34-15</inkml:trace>
  <inkml:trace contextRef="#ctx0" brushRef="#br0" timeOffset="170161.62">20002 4392 0,'0'0'16,"0"-18"-16,18 1 16,-18-1 15,0 36-15,0-1-16,0 19 15,18 34 1,-18 1-1,17 35 1,-17-1 15,0-52-15,0-35-16</inkml:trace>
  <inkml:trace contextRef="#ctx0" brushRef="#br0" timeOffset="170380.21">19791 4586 0,'-35'-18'0,"70"36"0,-70-18 31,52 0-15,1 0-1,-1 0 1,19 0-1,-36-18 17</inkml:trace>
  <inkml:trace contextRef="#ctx0" brushRef="#br0" timeOffset="171111.89">20320 4498 0,'0'0'15,"18"0"-15,-1 0 16,-17 18 0,0-36 77,-17 18-77</inkml:trace>
  <inkml:trace contextRef="#ctx0" brushRef="#br0" timeOffset="172264.44">20549 4374 0,'-17'0'0,"34"0"0,-52 18 15,17 0 1,18-1 0,-17 1-1,34 17 1,1-17-1,0 0-15,17-1 16,-17-17-16,17 0 16,18-17-1,-18-36 1,-17 17 0,-36-34-1,0 17 1,-17 35 15,18 36-15,-36 17-1,0 36 1,35-1 0,18 1-1,18-36 1,-1-17-16,36 17 15,35-17 1,36-36 0,-54-17-1,-52-1-15,35-16 16,-18-72 0,-35 1-1,-35 52 1,0 53-1,17 18 1,-17 0 0,0 36-1,35 17 1,52-18 0,1 18-1,-17-18 1,-1-35-16,0 35 15,36 18 1,-54-17 0,1-36-16,-18 35 15,0 0 1,-35-17 0,-1-18-1,1-36 16,18 1-15,34-53 0,18 0-1,18 53 1,0 35 0,18 52-1,-1 1 1,-17 18-1,-35-36 1,-18-17-16,-18-18 16</inkml:trace>
  <inkml:trace contextRef="#ctx0" brushRef="#br0" timeOffset="172451.42">21184 4075 0,'0'0'16,"-17"0"0,17 17 15,17-17-15,1 18-1,0 0 1,-1-18-16</inkml:trace>
  <inkml:trace contextRef="#ctx0" brushRef="#br0" timeOffset="173698.58">17868 5733 0,'18'0'0,"-36"0"0,36-18 16,-18 36 15,0-1-16,0 1 1,17 52 0,1 1-1,0-18 1,-1-18-16,19 36 16,-19-36-1,1 18 1,17 18-1,-17-36 1,-36-53 15,18 1-31,-17-19 16,-36-34 0,0-36-1,17 53 1,-16-35-1,16 17 1,19 36 0,17 17-1,0 1-15,17-1 16,1 18 0,17 0-16,18 0 31,18 35-16,-18 36 1,-36-36 0,-17 18-1,-53 0 1,-35-18 0,53-17-1,0-18-15</inkml:trace>
  <inkml:trace contextRef="#ctx0" brushRef="#br0" timeOffset="174166.33">18150 5768 0,'18'0'16,"-36"0"-16,36-18 0,0 1 16,-1 17 31,-17 35-32,18 0 1,0 0-1,-18-17-15,53 35 16,-18-18 0,-18-17-1,19-18-15,-1 0 16,0-35 15,-17-18-15,-18-35-1,0 35 1,-35 35 0,17 18-1,0 18-15,1-1 16,17 1-16</inkml:trace>
  <inkml:trace contextRef="#ctx0" brushRef="#br0" timeOffset="174633.31">18750 5644 0,'0'0'0,"18"-17"15,-1 17 1,-17-18-1,18 1 1,-18-1 0,-35 18-1,-18 0 1,-35 18 0,35 34-1,17-34 1,36 35-1,71-18 1,17 1 0,0-19-1,18 1 1,-35-1 15,-71 1-15,-18 0-1,1-18-15,-54 35 16,0 0 0,54-35-16</inkml:trace>
  <inkml:trace contextRef="#ctx0" brushRef="#br0" timeOffset="175252.07">18997 5468 0,'0'-18'16,"0"36"-16,18-53 15,-1 17 1,-17 1-1,0 34 1,0 1 0,18-1-1,-18 1-15,18 35 16,17 53 0,35-18-1,-17-17 1,-17-19-1,-36-34-15,35 0 16,-53-54 15,1 19-15,-1-18 0,-35-36-1,0 0 1,36 19-1,17 16 1,35 36 0,0 0-1,71 0 1,0 36 0,-18 16-1,-35-16 1,-35 17-1,-18-36-15,-18 19 16,-17-1 0</inkml:trace>
  <inkml:trace contextRef="#ctx0" brushRef="#br0" timeOffset="175704.03">20355 5168 0,'0'0'0,"-17"0"16,-1-17 15,18 34-15,0 1-1,0-1 1,0 19-16,18 17 16,35 53-1,-1-1 1,-16-16 0,-1-54-1,-35-18 1</inkml:trace>
  <inkml:trace contextRef="#ctx0" brushRef="#br0" timeOffset="175934.37">20232 5398 0,'-18'0'0,"36"0"31,-1 0-15,1 0-16,0 0 16,17 0-1,0 0 1,-17 0 0</inkml:trace>
  <inkml:trace contextRef="#ctx0" brushRef="#br0" timeOffset="176167.71">20973 5221 0,'-18'0'15,"36"0"-15,-36 18 0,0-18 0,18 17 32,0-34 15</inkml:trace>
  <inkml:trace contextRef="#ctx0" brushRef="#br0" timeOffset="177091.09">20638 5327 0,'17'0'0,"18"0"31,-35 18 16,-17-18-31,17 17-16,-18 1 15,1 0 1,17-1 15,0-34-15,0-1 0,17 18-1,-17-18 1,0 1-1</inkml:trace>
  <inkml:trace contextRef="#ctx0" brushRef="#br0" timeOffset="178453.61">20920 5221 0,'-18'0'15,"18"18"17,0-1-17,18-17-15,-18 18 16,17-18 0,1 0-1,0-18 1,17-17-1,0-18 17,-17 18-17,-18 0 1,-35 17 0,-1 18-1,19 18 1,-1 35-1,0-1 1,36 19 0,17-36-1,1 18 1,34 0 0,18-53-1,-35 0 1,-18-17-16,54-72 31,-54 1-15,-17-88-1,-18 17 1,0 88 0,-18 54-16,18-19 15,-18 19 1,1 34 15,17 19-15,0-19-16,0 36 15,0 71 1,35 17 0,0-18-1,-17-70 1,17-17-1,0-19 17,-35-52-17,0 0 1,-70-54 0,-1 19-1,1 52 1,34 36-1,19 0-15,-1 17 16,18 18 0,35 17-1,36 1 1,0-36 0,-18-35-1,35-17 1,0-72 15,-35 1-31,-36 53 16,19-71-1,-19 0 1,-34 53 0,-1 36-1,0 34 1,1-17-16,17 53 15,0 0 1,0-18-16,17 36 16,1-1-1,17 19 1,1-36 0,-19-53-1,1 0 1</inkml:trace>
  <inkml:trace contextRef="#ctx0" brushRef="#br0" timeOffset="178787.55">21766 4657 0,'0'0'16,"-17"0"0,17 17-1,0-34 17,0-1-17,0 36 63,17-18-62,-17 17-16</inkml:trace>
  <inkml:trace contextRef="#ctx0" brushRef="#br0" timeOffset="-214424.77">3563 16810 0,'-18'0'16,"1"0"15,-1 0-15,18 18 0,-18-18-1,18 17 1,0 1-1,18-36 17,0 18-32,17-17 15,0-1 1,-17 0-16,35 1 16,17-1-1,19-17 16,16-1-15,-16 1 0,-36 17-1,0 1 1,-36 17 0,-17 17-1</inkml:trace>
  <inkml:trace contextRef="#ctx0" brushRef="#br0" timeOffset="-213156.79">5327 16933 0,'18'0'94,"-1"-17"-79,1 17-15,0 0 16,17-18 0,0 18-1,0 0-15,1 0 16,34 18-1,18-18 1,-35 0 0,-17 0-16,34 0 15,18-36 1,0 19 0,-17-18 15,-18 17-16,-35 18-15,-1 0 16,19-18 0,-19 18-1,1 0 17,-1 0-1,-17-17-31</inkml:trace>
  <inkml:trace contextRef="#ctx0" brushRef="#br0" timeOffset="-201932.81">18503 11201 0,'0'-18'47,"0"0"-47,-17 18 31,17-17-16,0-1 1,17 18 15,-17 18 1,0-1-17,18 36 1,-1 18-1,36 17 1,-35-35 0,0-35-16,17 35 15,-17 35 1,17-18 0,-35-52-1,17 17 1,1-35-1,-18-17 17,-18-1-17,1 0 1,-1-17 0,-17-18-1,17 0 1,18 18-16,0-18 15,-17 0 1,17 18-16,-18-18 16,0 0-1,18 0 1,0 35 0,18 1-1,17-36 16,18 18-15,-18-1 0,1 36-1,17 36 1,-18 16 0,0 37-1,-17-36 1,-18-36-16,-35 36 15,17-18 1,-17 1 0,-18-36-1,17 0 1,19-18 0,-1 18-1</inkml:trace>
  <inkml:trace contextRef="#ctx0" brushRef="#br0" timeOffset="-201432.46">19191 11060 0,'0'-18'0,"0"36"0,0-54 16,0 19-16,0-1 16,0 0-1,0 36 17,18 17-17,-1 18 1,1-35-1,0 35 1,35 35 0,0-35-1,-1-35 1,1-18 0,18-18-1,-18-53 1,-53-17-1,-18-18 1,1 53 0,-36 0-1,17 53 17,36 18-32,-17 0 15,17-1-15</inkml:trace>
  <inkml:trace contextRef="#ctx0" brushRef="#br0" timeOffset="-200998.26">19861 10707 0,'0'0'16,"-17"-18"-16,17 1 15,-18 17-15,0 0 16,1 0-16,-1 0 16,-17 17-1,-18 36 1,35-18 0,1-17-1,-1 35-15,0 0 31,71 0-15,36-36 0,-19-17-1,18 18 1,-35 0 0,-53 35-1,-35-18 1,-36 35-1,1 1 1,35-53-16</inkml:trace>
  <inkml:trace contextRef="#ctx0" brushRef="#br0" timeOffset="-200446.81">20091 10636 0,'-18'-17'0,"36"34"0,-54-52 16,19 35 0,17-18-1,17 18 1,1 0-1,17 18 1,1 35 0,-19 0-1,36 70 1,-18 1 15,-17-36-15,0-53-1,-1-17 1,-34-36 0,-1-35-1,-17-17 1,17 34 0,18-34-1,35 35 1,36 17-1,-18 18 1,17 35 0,-34 18-1,-36 18 1,0-54 0</inkml:trace>
  <inkml:trace contextRef="#ctx0" brushRef="#br0" timeOffset="-200064.22">21167 10372 0,'-18'0'16,"18"-18"0,18 36-16,-36-54 0,18 54 15,0 17 16,18 18-15,-18-17-16,0 52 16,35 18-1,0-1 1,0-34 0,-35-53-1</inkml:trace>
  <inkml:trace contextRef="#ctx0" brushRef="#br0" timeOffset="-199860.75">21026 10619 0,'0'0'16,"-36"0"-16,54 0 47,0 0-32,17 0 1,0 0 0,-17-18-1</inkml:trace>
  <inkml:trace contextRef="#ctx0" brushRef="#br0" timeOffset="-199658.77">21431 10513 0,'0'0'15,"18"0"-15,0 0 32,-36 0-1</inkml:trace>
  <inkml:trace contextRef="#ctx0" brushRef="#br0" timeOffset="-198695.76">21661 10407 0,'0'0'0,"17"0"31,1 18-15,-1-1-16,1 1 16,-18 0-1,18-1 1,17 18-1,18-17 1,0 0 0,-18-54-1,0 1 1,-35-35 0,-17-1-1,-1 36 1,-17-1-1,17 36 1,-17 36 0,0-19-1,35 1 1,-36 35-16,36 18 31,0-1-15,53-17-1,18-18 1,-36-35-16,53 0 16,36-35-1,-18-71 1,-53 36 0,-36-72-1,-17 54 1,-35 35-1,17 53 1,1 18 0,-1 35-1,0 0 17,18 17-17,0 1 1,18-53-16,-18 35 15,35-1 1,1-52 0,-1-35-1,0-18 1,-35 36-16,0-54 16,0-17-1,0 53 1,0 52-1,0 1-15,35 52 32,-17-17-32,35 18 31,-18-1-31,-17-52 16</inkml:trace>
  <inkml:trace contextRef="#ctx0" brushRef="#br0" timeOffset="-198411.59">22842 10089 0,'-17'18'0,"34"-36"0,-70 36 15,36 0-15,-1-1 16,36-17-1,-18 18-15,53-18 16,35 35 0,35 1 15,-52-1-15,-36-18-16,36 1 15,-36 0 1</inkml:trace>
  <inkml:trace contextRef="#ctx0" brushRef="#br0" timeOffset="-198162.09">23019 10001 0,'0'-17'0,"0"34"0,0-52 31,17 35-16,-17 18 1,0-1 0,0 1-16,-17 52 31,17-34-31,-36 34 16,-16 36-1,-1-18 1,35-52-16</inkml:trace>
  <inkml:trace contextRef="#ctx0" brushRef="#br0" timeOffset="-196908.82">19138 11942 0,'0'17'16,"0"1"0,0-1-1,18 19 1,-18-19-16,35 89 16,-17-35-1,17 35 1,0-1-1,1-34 1,-19-36 0,1-17 15,0-18-15,-36-18-1,0 1 1,1-36-1,-36-36 1,17-34 0,19-18-1,-1 35 1,36 71 0,-1 0-16,19-1 15,52-17 1,0 36-1,-53 17 17,-17 17-32,0 36 15,-36 53 1,-17 18 0,-1-54-1,19-52-15,-18 17 16,-18-35-1</inkml:trace>
  <inkml:trace contextRef="#ctx0" brushRef="#br0" timeOffset="-196508.56">19667 11906 0,'0'-17'16,"0"34"-16,18-34 0,-18 34 16,18 1 15,-18 0-31,0 17 16,17 35-1,19 1 1,-1-18-1,18-18 1,-18-35 0,18-53-1,-18-35 1,-17-53 0,-36 70-1,18 54-15,-17-19 16,-19 36-1,36 18 1</inkml:trace>
  <inkml:trace contextRef="#ctx0" brushRef="#br0" timeOffset="-196109.13">20320 11695 0,'0'-18'16,"0"36"-16,-18-54 15,-17 19 1,17 17-16,-17 0 16,18 0-16,-19 17 15,-17 19 1,18 34-1,53 1 17,35-54-17,70 19 1,1-19 0,-54 1-1,-70 0 1,0-1-16,0 18 15,-70 18 1,-19-17 0,72-19-16</inkml:trace>
  <inkml:trace contextRef="#ctx0" brushRef="#br0" timeOffset="-195625.42">20461 11536 0,'0'-18'15,"0"36"-15,0-53 16,18 52 15,-1 18-15,19 36-1,-1-18 1,-17-18-16,-1 36 16,1-36-16,0 18 15,17 0 1,0-35 0,-35-54 15,0 19-16,-35-36-15,17-53 32,1 18-17,34 35 1,1 53-16,35-18 16,53 18-1,-36 53 1,-35 35-1,-35-17 1,-17-36-16,-1 0 0</inkml:trace>
  <inkml:trace contextRef="#ctx0" brushRef="#br0" timeOffset="-195258.29">21872 11165 0,'0'-17'0,"0"34"0,0-52 0,0 17 15,0 1 1,0 52 15,0-17-31,0 35 16,18-18-16,-18 36 16,35 52-1,0-17 1,-17-53 15,-18-36-31</inkml:trace>
  <inkml:trace contextRef="#ctx0" brushRef="#br0" timeOffset="-195062.66">21713 11430 0,'0'0'0,"-17"0"0,34 0 47,1 0-47,0 0 15,-1 0 1</inkml:trace>
  <inkml:trace contextRef="#ctx0" brushRef="#br0" timeOffset="-194858.16">22031 11342 0,'0'0'0,"18"0"16,-1 0-1</inkml:trace>
  <inkml:trace contextRef="#ctx0" brushRef="#br0" timeOffset="-193937.39">22472 11183 0,'0'-18'0,"-18"18"47,1 0-32,17 18-15,-18 0 16,0 17 0,18 0-1,18-17 1,0 0-16,35-18 16,-18-18 15,18-17-16,-36-36 1,-17-17 0,-35 35-1,-35 35 1,-1 54 0,0 52-1,36-18 1,35 19-1,35-1 1,36-35 0,52-53-1,-17-18 1,18-70 0,-36-71 15,-53-35-16,-35 71 1,-35-1 0,0 89-1,-18 52 1,35 36 0,36 53-1,17 18 1,18-36-1,18 18 1,-19-53 0,1 0-1,18-53 1,-18-36 0,-35-52-1,-36 17 16,-53-17-15,-17 53 0,-18 70-1,53 18 1,36-18-16,17 18 16,35-35-1</inkml:trace>
  <inkml:trace contextRef="#ctx0" brushRef="#br0" timeOffset="-193620.18">23195 10848 0,'18'0'0,"-36"0"15,36-18-15,-1 1 16,1-19 0,-18 19-1,18 34 1,35 19 0,17 34-1,1-35 1,-36 1-16,36 17 15,-1 0 1,-52-53 0</inkml:trace>
  <inkml:trace contextRef="#ctx0" brushRef="#br0" timeOffset="-193423.37">23583 10777 0,'0'0'16,"-17"-35"-16,-1-18 15,0 36 1,1 17 0,-1 35-1,-35 71 1,-17 52 0,34-52-1,1-71-15</inkml:trace>
  <inkml:trace contextRef="#ctx0" brushRef="#br0" timeOffset="-183250.03">19738 13070 0,'-18'-17'0,"1"-1"16,-1 18-1,-17-17 1,-36 34-1,18 1 1,0 17 0,36-17-16,-19 17 15,19 0 1,17 1 0,35-19-1,-17-17 1,17 35-16,71 1 31,-18 17-15,-17 0-1,-54-1 1,-17-16 0,-35 34-1,-53-17 1,17 0-1,36-35 1,17-18-16</inkml:trace>
  <inkml:trace contextRef="#ctx0" brushRef="#br0" timeOffset="-182848.77">19826 13176 0,'0'-35'0,"0"70"0,18-88 15,-1 36 1,-17-1 0,18 18-1,0 0-15,-1 18 16,1-18-16,0 35 15,34 36 1,1-1 0,0-17-1,18-35 1,35-54 15,-71-17-15,-17-52-1,-54 34 1,-17 1 0,1 70-1,34 0-15</inkml:trace>
  <inkml:trace contextRef="#ctx0" brushRef="#br0" timeOffset="-182396.37">20532 12665 0,'0'-18'0,"0"36"0,0-71 16,0 70 15,0 1-16,17 17-15,36 71 16,-17-35 15,-19-18-31,36 17 16,-18-52-16,18 52 16,-35-52-16,17 0 15,18-1 1,-18-34-1,-17-19 1,-36-16 0,-17-1-1,-35 53 1,-1 35 15,18 0-31,-17 18 31,34 0-31</inkml:trace>
  <inkml:trace contextRef="#ctx0" brushRef="#br0" timeOffset="-181761.25">21608 12400 0,'-18'-18'15,"36"36"-15,-54-53 0,36 17 16,-35 1 0,17 17-16,-17 0 15,18 17-15,-36 18 16,-18 1 0,53 17-1,18 17 16,71-17-15,0-35 0,70 17-1,-18 0 1,-70-35 0,-35 18-16,-18 0 15,-18 17 1,-88 18-1,-17 0 1</inkml:trace>
  <inkml:trace contextRef="#ctx0" brushRef="#br0" timeOffset="-181477.39">21414 12435 0,'0'0'0,"-36"-35"0,1 0 32,-18 17-17,35 18 1,36 35 0,35 54-1,35 34 1,0 1-1,-17-54 1,-18 18 0,-35-70-1,-1 0-15</inkml:trace>
  <inkml:trace contextRef="#ctx0" brushRef="#br0" timeOffset="-180863.27">21766 12330 0,'0'-18'0,"0"36"0,18-71 0,0 35 16,-1-35-1,-17 18 1,-17 17-1,-1 18-15,0 0 16,-35 18 0,36 17-1,17 0 1,17 36 0,54-1 15,35-17-16,35 0 1,-53-35 0,-17 17-1,-54 18 1,-34 0 0,-54 0-1,1-18 1,-1-35-1,18-53 1,36-52 0,34-1-1,18-35 17,1 35-17,-72 70 1,-34 36-1,-36 53 1,18 53 0,53-53-16</inkml:trace>
  <inkml:trace contextRef="#ctx0" brushRef="#br0" timeOffset="-180596.9">22384 12453 0,'17'0'0,"-34"0"0,52 0 0,-17-18 16,-1 18-16,1 18 16,-18 0-1,18 17 1,-18 53-1,0-53-15,0 36 16,-18 0 0,0-36-1,1-35-15</inkml:trace>
  <inkml:trace contextRef="#ctx0" brushRef="#br0" timeOffset="-180309.33">23054 11942 0,'18'-18'16,"-36"36"-16,36-54 0,-1 19 0,1 34 46,-18 19-30,0-1-16,18 35 16,-18-17-16,17 35 15,1 36 1,0-36 0,-18-70-1</inkml:trace>
  <inkml:trace contextRef="#ctx0" brushRef="#br0" timeOffset="-180112.85">22948 12153 0,'-35'0'16,"70"0"-16,-52 0 31,34 0-16,1 0 1,-1 0 0</inkml:trace>
  <inkml:trace contextRef="#ctx0" brushRef="#br0" timeOffset="-179925.22">23319 11977 0,'17'0'16,"-34"0"-16,34-18 0,1 18 15,0-17-15,-1 17 32,-34 17-1</inkml:trace>
  <inkml:trace contextRef="#ctx0" brushRef="#br0" timeOffset="-179177.84">23883 11800 0,'-18'0'16,"36"0"-16,-71 0 0,35 0 15,-17 0-15,18 18 0,-19 0 16,1-1 0,17 19-1,18-19 1,18 1 15,17 17-15,36-35-1,17-35 1,-35-18 0,-35 18-1,-54-71 1,1 88 0,-36 36-1,19 35 1,-1 35-1,35 0 1,53 0 0,36-52 15,-18-19-15,70-52-1,-35-53 1,-35-53-1,-53 0 1,-17 70 0,-19 18-1,-16 88 1,34 18 0,36-17-1,34 52 1,54-18-1,-18 1 1,-70-18 0,-18-18-1,-53 0 17,-70-17-17</inkml:trace>
  <inkml:trace contextRef="#ctx0" brushRef="#br0" timeOffset="-178711.73">24306 11624 0,'18'0'0,"-36"0"0,54-18 16,-19 36-1,1 0-15,17 17 16,36 88-1,-18-52 1,35 70 0,-35-53 15,-36-52-15,-17-54-1,-35-17 1,18-1-16,-36-52 15,-88-53 1,-1 0 0,72 53-1,35 35 1,87 0 0,54 35-1,0 1 1,-18 52 15,-70 18-31,-71 70 16,-70 1 15,-1-36-31</inkml:trace>
  <inkml:trace contextRef="#ctx0" brushRef="#br0" timeOffset="-177440.63">19756 14323 0,'0'-18'0,"0"36"0,0-71 16,0 35-16,0 1 15,0-36 1,0 35-1,70 71 17,-35-35-17,36 35 1,35 35 0,-18 18-1,-53-36 1,1 1-1,-19-36 1,-34-53 0,-1-17-1,-17-53 1,-1-53 0,36 0-1,0 88 1,53 35-1,18 18 1,17 53 15,0 35-15,-53-35 0,-17-18-16,0 18 15,-1 18 1,-17-54-1,-17-17 1,-1-52 0,-17-54-1,17-35 1,18 35 0,18 70-1,-1 36-15,36 0 31,0 36-31,36 34 32,-54-17-17,0 71 1,-35-36 0,-18-35-1</inkml:trace>
  <inkml:trace contextRef="#ctx0" brushRef="#br0" timeOffset="-177043.35">20920 14111 0,'17'-18'0,"-34"36"0,34-53 16,-17 17-16,0 1 15,0 34 16,-17 1-15,17 70 0,0 0 15,35 0-15,0-70-1,-17 0-15,17-36 16,36-17-1,-36-53 1,-35-18 0,-71 0-1,19 71 1,-37 52 0,19 36-1,52-35 1</inkml:trace>
  <inkml:trace contextRef="#ctx0" brushRef="#br0" timeOffset="-176642.92">21202 13882 0,'-18'0'0,"36"0"0,-18 0 31,18 17-15,52 1-1,-35-18-15,18 35 16,36 18 0,-37-17-1,19 34 1,-36-52-1,1-18 17,-36-53-17,-18-35 1,-17 17 0,-18-35-1,0 89 1,35 17-1,18 17-15</inkml:trace>
  <inkml:trace contextRef="#ctx0" brushRef="#br0" timeOffset="-176258.92">22243 13423 0,'17'-17'0,"-34"34"0,34-52 16,1 17-1,0 1-15,-1 34 32,1 19-17,-1-19-15,1 54 16,0-36-16,17 53 16,0 36-1,-17-18 16,0-54-15</inkml:trace>
  <inkml:trace contextRef="#ctx0" brushRef="#br0" timeOffset="-176059.17">22154 13670 0,'0'0'15,"0"18"1,18-18-16,0 0 16,17 0-1,-17 0-15,-1 0 16</inkml:trace>
  <inkml:trace contextRef="#ctx0" brushRef="#br0" timeOffset="-175841.8">22560 13547 0,'0'0'16,"0"-18"-1,0 36 17,0-1-17</inkml:trace>
  <inkml:trace contextRef="#ctx0" brushRef="#br0" timeOffset="-174923.35">22878 13317 0,'-18'-17'0,"36"34"0,-54-34 16,1 17-1,17 17 1,1 1-16,-1 17 15,18-17 1,0 35 0,18-18-1,52-17 1,-17-18 0,35-36-1,-17-34 16,-36-18-15,-35 17 0,-17 54-16,-19-36 15,-17 53 1,1 17 0,-1 54-1,35-18 1,18 53-1,18-1 1,35-34 0,-18-36-1,-18-17-15,36-1 16,53-52 0,18-53 15,-54-35-16,-17-1 1,-53 71-16,0-35 16,-35 0-1,0 88 1,-36 17 0,53 36-1,1 36 1,17 16-1,17-16 1,1-54 0,17-35-1,18-35 1,0-36 0,-35-35 15,-18 18-16,0 70 1,17 54 0,1 52-1,0-18 1,17 1 0,0-18-1,-35-36-15</inkml:trace>
  <inkml:trace contextRef="#ctx0" brushRef="#br0" timeOffset="-174689.96">23530 13088 0,'0'0'16,"0"-18"-16,-17 18 15,34 18 16,36 0-31,0 17 32,-18-17-32,18 35 15,18 17 1,-36-17 0</inkml:trace>
  <inkml:trace contextRef="#ctx0" brushRef="#br0" timeOffset="-174490.16">23777 13035 0,'0'0'0,"-17"-17"0,17-36 15,-18 35-15,0 18 16,1 18 0,-1 52-1,0 71 16,18 36-15,0-89 0,0-18-1</inkml:trace>
  <inkml:trace contextRef="#ctx0" brushRef="#br0" timeOffset="-173354.91">24024 13282 0,'18'0'16,"-36"0"-16,53-18 0,18 1 15,-17-1 1,-19 18-16,1 0 16,0 0-1,-18 18 1,0-1 0,0 1-16,0 17 15,0 18 1,17 0-1,-17 0 1,0-18 0</inkml:trace>
  <inkml:trace contextRef="#ctx0" brushRef="#br0" timeOffset="-172671.86">24747 12524 0,'0'-18'0,"-35"-17"31,17 35-15,18 17-1,-17 1 1,17 17-1,0 1 1,0-1-16,17 35 16,-17-34-16,36 69 15,17 19 1,-18-53 0,71-1-1,-71-70-15,0 0 16</inkml:trace>
  <inkml:trace contextRef="#ctx0" brushRef="#br0" timeOffset="-172369.47">25188 12471 0,'0'-36'0,"0"72"0,0-89 16,0 35 0,18 0-1,0 54 1,-18-19-16,0 36 16,17 71-1,-17 17 1,0-35-1,0-53 1</inkml:trace>
  <inkml:trace contextRef="#ctx0" brushRef="#br0" timeOffset="-172187.18">25047 12753 0,'-17'0'15,"34"0"-15,-34-18 0,34 18 32,1 0-17,-1 0 1,1 0 0,-18-17-1</inkml:trace>
  <inkml:trace contextRef="#ctx0" brushRef="#br0" timeOffset="-172000.44">25365 12559 0,'17'0'0,"-34"0"0,34 18 63</inkml:trace>
  <inkml:trace contextRef="#ctx0" brushRef="#br0" timeOffset="-171136.16">25859 12330 0,'0'0'0,"-18"0"16,-17 17 0,-1 18-1,1 1 1,35-1-1,0 0 1,18 1 0,35-19-1,17-17 1,-17-17 0,-35-1-16,17-17 15,0-54 1,-35 1-1,-35 35 1,-18 53 0,-17 36-1,-1 34 17,36 36-17,35-53 1,53 35-1,-36-70-15,36 17 16,53-17 0,18-71-1,-54 0 1,18-71 0,-52-52-1,-54 17 1,0 106-1,-70 53 1,18 53 0,17 0 15,53 18-15,17-36-1,-17-17-15,53-1 16,18 19-1,35-1 1,-54-18 0,-16 1-16,-1 0 15,-17-1-15,17 19 16,-35-1 0,-53 18-1,18-18 1,-53-17-1,70-18-15</inkml:trace>
  <inkml:trace contextRef="#ctx0" brushRef="#br0" timeOffset="-170649.65">26599 12030 0,'0'0'0,"-17"17"31,17 1-31,-18 35 16,18 17-1,35 54 1,1-36 0,-19-53-16,36 18 15,0-17 1,-18-19-1,-35-70 17,-35-35-17,-18-18 1,-35-52 0,0 16-1,53 72 1,35 52-1,17 1 1,54 17 0,17 0-1,-35 35 1,-35-17-16,17 17 16,-35 0-16,-35 36 15,-54 34 1,-16-16-1</inkml:trace>
  <inkml:trace contextRef="#ctx0" brushRef="#br0" timeOffset="-170418.66">26741 11677 0,'0'0'16,"0"18"0,17-18-16,-17 35 15,18-17-15,-1 34 16,36 72 0,-35 35-1,-18-71 1</inkml:trace>
  <inkml:trace contextRef="#ctx0" brushRef="#br0" timeOffset="-169117.08">20567 15628 0,'0'-18'15,"0"36"-15,-18-36 0,18 1 16,0-1 0,0 1-1,0-1 1,-17 0-16,17 1 15,-18-36 1,18 17 0,0 19-1,18-1 1,35 18 0,0 18-1,35 52 1,-53 1-1,-17-36 1,17 71 0,-17-35-1,-18-19 1,0-69 15,-18-1-31,0-35 16,1-53-1,-1-35 1,53 0 0,1 71-1,34 17 1,1 53 0,-1 35-1,-35 36 1,18 70-1,-35-35 1,0-54 15,-18-87 1,-18-35-17,0-54 1,18 54-1,0 34-15,0-17 16,53 0 0,-17 36-1,34 34 1,18 36 0,-35 0-1,18 53 1,-54 0-1,1-53 17,0-53-32</inkml:trace>
  <inkml:trace contextRef="#ctx0" brushRef="#br0" timeOffset="-168700.25">21749 15117 0,'0'0'0,"-18"0"16,0 0-16,18 17 78,0 1-78,0 35 15,0 0 1,18 52 15,17-34-15,1-36 0,-1-52-1,0 17-15,1-36 16,-19-52-1,-34 0 1,-54 0 0,36 53-1,-1 17-15,-17 18 16,36 0-16</inkml:trace>
  <inkml:trace contextRef="#ctx0" brushRef="#br0" timeOffset="-168250.16">21872 14975 0,'0'0'0,"18"-17"15,17-1 1,0 18-1,18 0 1,-35 0 0,35 35-1,0 36 1,0 0 0,-18-19-1,0-16 16,-17-19-15,0-52 0,-18-18-1,0 0 1,-36-88 0,1 35-1,17 53 1,1 53-1,-1 18 1,18 0-16</inkml:trace>
  <inkml:trace contextRef="#ctx0" brushRef="#br0" timeOffset="-167899.89">22931 14429 0,'17'-18'0,"-34"36"0,52-36 16,0-17-1,-17 17 1,-1 71 0,1-35-1,0 52-15,-1 18 16,1-35-16,0 53 16,-18 18-1,0-19 16,0-69-31</inkml:trace>
  <inkml:trace contextRef="#ctx0" brushRef="#br0" timeOffset="-167687.19">22789 14728 0,'-17'18'0,"34"-18"16,19 0 15,-19 0-15</inkml:trace>
  <inkml:trace contextRef="#ctx0" brushRef="#br0" timeOffset="-167463.85">23142 14570 0,'18'0'0,"-36"0"0,54 0 0,-1-18 15,0 18 1,-17 0-16,-1 0 16,-52 18 15</inkml:trace>
  <inkml:trace contextRef="#ctx0" brushRef="#br0" timeOffset="-166414.75">23583 14393 0,'0'-17'15,"-17"17"16,-1 17-15,18 1-16,-18 17 16,18-17-16,0 35 15,18 17 1,0-34 0,17-36-1,35 0 1,-52-18-16,35-17 15,0-53 1,-36-1 0,-34 36-1,-36 1 1,-18 52 15,18 35-15,18 53-1,18-17 1,17 34 0,35-16-1,35-19 1,-17-70 0,53-18-1,-18-87 1,-35-54-1,-35-35 1,-36 0 0,1 106-1,-1 17 1,18 89 15,0-1-15,0 36-1,35 53 1,-17 35 0,17 0-1,18-17 1,-18-89 0,54-17-1,-19-71 1,-17 0-1,-53 0 1,-53 0 0,-53 35-1,0 54 1,54 17 15,34-18-31,-17 0 16,35-17-16</inkml:trace>
  <inkml:trace contextRef="#ctx0" brushRef="#br0" timeOffset="-165363.12">24430 14058 0,'-18'-17'15,"18"-1"1,18 18 15,0 0-31,17 0 16,-18 0-1,19 18-15,52-1 16,-35 1 0,17 35 15,1 0-16,-36 0 1,-17-36 0</inkml:trace>
  <inkml:trace contextRef="#ctx0" brushRef="#br0" timeOffset="-164810.93">24730 13811 0,'0'0'0,"0"-17"16,0 34 15,-18 1-16,18 17 1,0 71 0,0-71-16,-18 53 15,18 36 1,0-53 0,-17 17-1</inkml:trace>
  <inkml:trace contextRef="#ctx0" brushRef="#br0" timeOffset="-164495.22">25259 14058 0,'18'0'0,"-36"0"0,71-17 15,-36 17-15,1 0 16,0 0 0,-1 35-1,-17-18-15,0 36 16,0 36-1,-53-1 1,1-35 0</inkml:trace>
  <inkml:trace contextRef="#ctx0" brushRef="#br0" timeOffset="-163959.91">25788 13370 0,'0'-17'16,"0"34"-16,0-52 0,0 17 16,0 36 15,-18 17-16,18-17-15,-35 52 16,0 54 0,0-1-1,-1-17 1,19-53 0,34-35-1,19-18 1,52-35 15,35-18-31,-52 17 16,-1 1-1,-70 0 1</inkml:trace>
  <inkml:trace contextRef="#ctx0" brushRef="#br0" timeOffset="-163678.28">25788 13494 0,'0'-18'16,"0"36"-16,0-54 0,0 19 16,18 17-16,-18-35 15,17 70 1,1 35-1,0 19 1,17 34 0,0 1 15,-17-54-15,35-17-1,-18-35-15</inkml:trace>
  <inkml:trace contextRef="#ctx0" brushRef="#br0" timeOffset="-163244.15">26317 13018 0,'0'0'0,"0"-18"0,-17 0 15,-1 1-15,0-1 16,18 0-1,0 71 17,0-35-32,-17 17 15,-1 71 1,18-18 0,18 89-1,35-19 1,17-70-1,18-52 1,-35-36 0</inkml:trace>
  <inkml:trace contextRef="#ctx0" brushRef="#br0" timeOffset="-162957.45">26776 12912 0,'17'0'16,"-34"0"-16,34 17 16,-17 1-16,0 17 15,0 36 1,0-36-16,0 124 31,0 0-15,0-71-1,18 0 1,0-70 0</inkml:trace>
  <inkml:trace contextRef="#ctx0" brushRef="#br0" timeOffset="-162760.12">26635 13335 0,'0'0'15,"0"-18"-15,0 1 32,17 17-32,1 0 15,0-18-15,-1 18 16,1 0-1</inkml:trace>
  <inkml:trace contextRef="#ctx0" brushRef="#br0" timeOffset="-162545.15">26899 13141 0,'18'0'16,"-36"0"-16,36 18 15,0-18-15,-18 17 16</inkml:trace>
  <inkml:trace contextRef="#ctx0" brushRef="#br0" timeOffset="-161625.87">27005 13070 0,'18'0'16,"-36"0"-16,71 0 15,-35 0 1,-1 18 0,-17 0-1,0-1 1,18 1-1,0-18-15,17-18 32,-17 18-32,17-35 15,35-18 1,-70-17 0,-17-1-1,-1 36 1,18 17-16,-35 18 15,-18 0 1,18 35 0,-1 1-1,19 17 1,17 35 0,35-18-1,18-17 1,0-35-1,-18-18 1,18-18 0,18-52-1,-19-18 1,-34-1 0,0-34-1,-18 17 1,-18 71-1,-17 17 1,17 36 0,1-1-16,-1 1 15,0 17 1,1 18 0,34 0-1,-17-35-15,53 52 31,0-52-15,53 35 0,0-18-1,-53-17 1,0 17 0,-53 0-1,-53 18 1,-36 0-1,19-18 1,-1-17-16</inkml:trace>
  <inkml:trace contextRef="#ctx0" brushRef="#br0" timeOffset="-161006.5">27940 12665 0,'0'0'0,"-18"17"16,1-17-1,17 18 1,-18 0 0,18-1-1,0 19-15,35 34 16,-17 1-1,35 17 1,0-18 0,0-17-1,-36-35 1,-17-36 15,-35-35-15,17-17-1,-34-71 1,-1 0 0,-18 17 15,53 71-15,1 36-16,17-1 15,0-17 1,17 35-16,19-18 15,-19 18-15,36 0 16,0 18 0,-18-1-1,18 36 1,-35 35 0,-71 1-1,-17-36 1,52-36-16,-53 36 31,36-35-31,0-1 0</inkml:trace>
  <inkml:trace contextRef="#ctx0" brushRef="#br0" timeOffset="-160574.93">28046 12188 0,'0'-17'16,"0"34"-16,-18-52 0,18 18 16,0-1-16,0 0 15,35 18 17,-17 18-32,17 17 15,54 71 1,-36-18-1,-36-35-15,36 53 16,-53 53 0,-53-1-1,-35-69 1,0-19 0</inkml:trace>
  <inkml:trace contextRef="#ctx0" brushRef="#br0" timeOffset="-153418.03">22331 16245 0,'-18'0'31,"1"-17"-31,-36-1 16,35 18-1,0 0-15,1-18 31,-1 18-15,-17 0 15,0 0-15,17 0-16,-53 36 16,-34 17-1,16 17 1,72 1-1,52-1 1,18-34 0,53 17-1,-71-36-15,36 1 16,34-36 0,-34 1-1,-18-36 1</inkml:trace>
  <inkml:trace contextRef="#ctx0" brushRef="#br0" timeOffset="-152265.36">22648 16228 0,'18'-18'0,"53"-52"15,-160 158-15,195-194 16,-106 88-16,0 1 16,-35-1-1,-36 36 1,36-1 0,-18 36-1,18 35 1,17 1-1,18-54 17,35 0-17,1-17 1,17-53 0,17-18-1,-34 0 1,-1-36-1,-35 19 1,-18 35 0,18 52-1,0 1-15,18 17 16,17 53 0,36-17-1,-18-36 1,-1-35 15,-16-35-15,-19-53-1,-17-36 1,-17-52 0,-1 52-1,-17 1 1,35 70-1,-18 53 1,18 18-16,0 17 16,35 53-1,18 71 1,0-18 0,-17-70-1,-19-36-15,19 0 16,52-17 15,-18-36-15,-17-35-1,-35 0 1,-18-35 0,-35-35-1,-1-18 1,-17-1-1,36 72 1,-1 52-16,18-17 16,-18 17-1,18 36 17,18-18-17,-18 35-15,35 36 31,18 35-15,-17 35 0,-19-53-1,18 18 1,1-18 0,17-18-1,-18-52 1,-17 0-16,17-18 15,-18-36 1</inkml:trace>
  <inkml:trace contextRef="#ctx0" brushRef="#br0" timeOffset="-151348.25">24059 15363 0,'0'0'16,"0"-35"-16,-17 18 31,-1-1-15,18 0-1,0 1 17,0 34-17,18 1 1,-1 17-1,1-17-15,35 70 16,0-35 0,35 53-1,-17 0 1,-36-36 15,-17-35-15,-1-17-1,-17-36 1,0 1 0,-17-1-1,17 1-15,-36-36 16,19 0 0,-1-35-1,18 17 1,0 36-1,0 17-15,35 0 16,36 1 0,17 17-1,18 35 1,-53 0 0,-36 36-1,-52 35 16,-35-18-15,17-35 0,-53-18-1,71-35-15</inkml:trace>
  <inkml:trace contextRef="#ctx0" brushRef="#br0" timeOffset="-150347.15">24924 15328 0,'0'-17'0,"-53"-1"31,35 0-31,1 18 16,17-17 15,-18 17-31,18 17 31,-18 1-15,18 0 0,0-1-16,-17 18 15,17 54 1,17 17-1,1-54 1,0-34 0,17-18-1,-18-35 1,1-53 15,0-36-15,-18 71-1,0 0 1,0 89 15,0-1-31,17 18 16,19 53 0,17-18-1,17-53 1,1-70-1,-18-36 1,-18 1 0,-35-89-1,-71 18 1,1 70 0,34 36-1,-34 17 1,-1 18-1,107 0 17,-1 0-32,35 0 15,54-17 1,-18 17 0,-36 35-1,-52 36 1,-18-36-16,0 35 15,0 36 1,-18 0 0,18-35-1,0-54 1,36 1 0,34-53 15,18-18-16,-35 35 1,-35 0-16,-18 1 16,-18-1-1,-35 18-15</inkml:trace>
  <inkml:trace contextRef="#ctx0" brushRef="#br0" timeOffset="-142006.09">24007 16722 0,'0'0'15,"-18"0"32,18-18-31,-18 18 0,18-18-16,-17 18 0,-1 0 15,-35 0 1,-18 53 15,-17 18-15,71-1-1,-19 19 1,54-1 0,17-35-1,18-36 1,-18-17-1,18-17 1,-17-19 0,-1-34-1,-35-18 1,0 0 0,-18-1-1,18 19 16,18 87-15,-18 1 0,18 17-1,17 54 1,18-1 0,0-71-1,35 19 1,-18-72-1,1-17 1,0-35 0,-18 0-1,-36 53-15,1-36 16,-18-17 0,-35 17-1,35 36 16,-18 35-31,18-17 16,-18 17 0,18 17-1,36 18 1,-19 1 0,36 34-1,0 18 1,18-17-1,-36 0 1,-18-54 0,19 1-1,-36-36 1,0 1 15,-18-19-31,-17 1 16,0 0 15,-18 17-15,0 18-1,17 0 1,1 0 0,0 18-1,17-1 16,36-17 1,-18 18 61,-18-18-77,18 18 0,0-1-1,0 19 1,0-1 0,18 0-1,0-17-15,-1-1 16,71 19-1,-35-19 1,35-17 0,-35-17-1,-35-1-15,17-17 16,36-53 0,-18-36-1,35-35 16,-35 54-15,17-1 0,-70 35-1,-53 36 1,-35 17 0,53 1-1,17 17-15,-17-18 16,53 18 15,-1 18-15,-17-1-1,36 1 1,-19 35 0,1-18-1,-18-17-15,18 17 31,17 36-15,0 17 0,0-53-1,1 0 1,-36-17-16,35 17 16,0-17-1,-17-1 16,-18-34 1,-18 17-32,1-18 15,-1-17 1,0 17 0,1 18-1,-1-17 1,0-1-16,1 18 15,-19 0 1,-16 0 0,34 18-1,0-18-15,1 17 16,-36 19 0,35 34-1,18-17 1,0-18-1,35 1 1,18-1 0,35-17-1,1-36 1,-36 0 15,-36 1-31,36-19 16,-18-34-1,-35-1 1,0 18-16</inkml:trace>
  <inkml:trace contextRef="#ctx0" brushRef="#br0" timeOffset="-141353.4">25735 16087 0,'0'0'0,"18"-18"16,-18-17-1,0 17 1,0-17-1,-18 17 1,1 1 0,-19 17-1,-17 35 1,0 0 0,53 0-16,-35 1 15,53 17 16,17-36-15,36 1 0,34-1-1,-34-17 1,17 0 0,-35 18-1,-35 17 1,-36 1-1,-35 17 1,-35-18 0,17-35-1</inkml:trace>
  <inkml:trace contextRef="#ctx0" brushRef="#br0" timeOffset="-140988.18">25647 16104 0,'-18'-35'16,"36"70"-16,-36-88 0,18 36 15,-35-36 1,0 18 0,17 17-1,0 0 1,36 54 15,0-19-15,-1 1-16,19 35 15,-19-36 1,19 54-16,34 35 31,1 0-15,-1-18-1,-17-53 1,-35-17 0,-18-36-16</inkml:trace>
  <inkml:trace contextRef="#ctx0" brushRef="#br0" timeOffset="-140170.85">26088 15769 0,'0'0'0,"-18"-17"16,1-1-1,-1 0 1,0 18-1,1 0-15,-1 0 16,0 0-16,1 36 16,-1-1-1,18 0 17,0 0-17,18-17-15,-1 0 16,54-1-1,35 1 1,35 0 0,-53-18-1,0 35 1,-52 0 0,-19 0-1,-52 18 1,-18-17-1,0-1 1,-35-35 0,53 0-1,17-18-15,-17-17 32,17-53-17,18-36 1,18 1-1,-36 17 1,0 71 0,-52 17-1,-18 36 1,35 52 0,35 18-1,36-70 1</inkml:trace>
  <inkml:trace contextRef="#ctx0" brushRef="#br0" timeOffset="-139770.95">26776 16034 0,'0'0'16,"17"0"-16,-17-18 15,18 0 1,-18 36 31,0 0-47,0 17 15,0 36 17,-18-1-32,18-52 15,-35 70 1,18-53-1</inkml:trace>
  <inkml:trace contextRef="#ctx0" brushRef="#br0" timeOffset="-139337">26811 15469 0,'0'-17'16,"0"34"-16,0-52 0,0-18 31,0 35-31,0 1 15,-18-1 1,18 36 15,0-1-31,0 19 16,0 70 0,18 52-1,0-52 1,35 18-1,-18-71 1,0-53 0,-35-36 15,0 1-31</inkml:trace>
  <inkml:trace contextRef="#ctx0" brushRef="#br0" timeOffset="-139104.03">26741 15628 0,'0'0'0,"-18"0"16,-17 0 0,52-18 15,1 18-15,0-17-16,-1 17 15,1 0 1,-1 17-1</inkml:trace>
  <inkml:trace contextRef="#ctx0" brushRef="#br0" timeOffset="-138851.4">27129 15558 0,'-18'0'16,"18"17"-16,-18-17 16,54-17-16,-89 52 0,35-18 15,18 1-15,0 0 16,18-18 15,-18-18 0</inkml:trace>
  <inkml:trace contextRef="#ctx0" brushRef="#br0" timeOffset="-137901.56">27411 15575 0,'0'0'15,"0"-17"1,0 34 31,-18 1-47,18-1 15,0 19 17,0-1-17,18-17 1,-1-18-16,1 0 15,17-36 1,1 1 0,17-53-1,-36-18 1,-17-17 0,-53 34-1,0 72 1,-52 52-1,16 36 1,54 34 0,35-16 15,35 16-15,36-52-1,35-70 1,-36-19-1,71-69 1,-17-54 0,-36 0-1,-35 0 1,-53 106 0,-53 18-1,-17 70 1,-1 36 15,36 0-15,35-19-1,17 1 1,54 0 0,35 0-1,-18-35 1,-53-1-16,36 1 15,-1 17 1,-34 1 0,-36 17-1,-18 0 1,-53 17 0,-17-17-1,35-53 1,53-18-1</inkml:trace>
  <inkml:trace contextRef="#ctx0" brushRef="#br0" timeOffset="-137284.02">28646 15064 0,'0'0'0,"-18"-18"16,-53 18-1,18 35 1,36-17-16,-18 17 16,35 0-16,0 18 15,17 53 1,36 0 0,-18-53-1,1 35 1,-1-53-1,-17-17 17,-18-53-17,0 17 1,-18 1-16,0-36 16,-35-36-1,-17-16 1,-18-37-1,35 54 1,53 35 0,17-17-1,36 34 1,-17 19 0,-1 17-16,18 0 15,17 0 1,1 35-1,-36 36 17,-53-18-17,-52 35 1,-54 0 0,-34-17-1,34-36 1,107-35-16</inkml:trace>
  <inkml:trace contextRef="#ctx0" brushRef="#br0" timeOffset="-134547.48">29333 14411 0,'0'0'0,"18"18"0,-36-1 0,18 1 15,-35 17 1,18 0 0,-1 1-1,36-54 1,-1-17-1,-34-18 1,-19 18 0,19-1-16,-36 1 15,-18-53 1,1-36 0,17-17-1,-36-35 1,19 35 15,-18-89-15,-18-34-1,35 70 1,1-71 0,17 18-1,0-35 1,0 0-1,0 70 1,-17-123 0,-1-18-1,-35 18 1,-17 35 0,52 106-1,18 106 1,-17-88-1,34 87-15,-34-52 0,-18-70 32,-1-1-17,37 71 1,-1-71 0,-36 1-1,-34-1 1,35 88-1,-53-34 1,35 17 0,18 17-1,-18 1 1,35 52 0,1-52-1,17-1 1,17-17 15,19 53-15,-18-18-1,17-17 1,-17 17 0,35 0-1,0 35 1,0-52-1,-18 70 1,18-35 0,18 35-1,17-35 1,18 17 0,0 18-1,-18 0 1,18 0-1,-35-17 1,-1-18 15,1 17-15,17 18 0,-17 35-16,17-17 15,-17 18-15,17-1 16,18 0-1,-35 18 1,17-17 0,53-19-1,71 1 1,17 0 0,-88 17-1,-17 1 1,-53 34-1,17 18 17,0-17-17,-17 0 1,17-1 0,-35 1-1,-53 0 1</inkml:trace>
  <inkml:trace contextRef="#ctx0" brushRef="#br0" timeOffset="-134065.81">27023 5433 0,'0'0'0,"-18"-18"15,1 18 1,34 0 15,18 18-15,18 17-1,0-17-15,35 17 16,-35-35-16,53 35 16,18-17 15,-71-18-16,-53 18 1,-18-18 0,-53 35-1,-34 18 1,-19 35 0,54-35-1</inkml:trace>
  <inkml:trace contextRef="#ctx0" brushRef="#br0" timeOffset="-129195.48">28222 6174 0,'0'17'63,"0"1"-48,0 17-15,0-17 16,0 35-16,18 35 16,35 53-1,-18-17 1,0-72-1,1 1 1,-19-35 0,-17-36-1,-17-35 1,-19 1 0,-34-90-1,-1-16 16,18-1-15,53 88 0,0 36-16,0 0 15,36-1 1,34 19 0,1 34-1,17 19 1,-18 17-1,-87 17 1,-54 1 0,-17-18-1,53-36-15,-36 1 16,1 0 0</inkml:trace>
  <inkml:trace contextRef="#ctx0" brushRef="#br0" timeOffset="-128796.86">28646 6174 0,'0'-18'15,"0"36"-15,0-54 0,0 1 16,0 17-16,-18 1 15,0 17 1,18 35 0,0-17-16,-17 35 15,17 70 1,35-17 0,18-36 15,-18-52-31,53 17 15,18-17 1,-18-71 0,-88-35-1,-35 0 1,-53-18 0,-18 88-1,53 54 1</inkml:trace>
  <inkml:trace contextRef="#ctx0" brushRef="#br0" timeOffset="-128280.11">29087 6227 0,'0'-18'0,"0"36"0,0-71 0,0 35 16,0-17-1,0 17 1,0 36 0,0 35-1,35 70 1,35 18 0,1-17-1,-18-54 1,-18-70-1,-35-17 1,-18-54 0,-52-88-1,-1 36 1,-34-36 0,52 53-1,35 53 16,71 53-15,17 0 0,-34 0-1,-1 18 1,-70 70 0,-18-17-1,-53 87 1,53-69-1</inkml:trace>
  <inkml:trace contextRef="#ctx0" brushRef="#br0" timeOffset="-127930.33">29704 5786 0,'18'-18'0,"-36"36"0,36-54 15,-18 19-15,0-1 16,0 0-1,17 54 1,1-1 0,-1 0-1,1 53-15,0 71 16,17-18 15,-35-53-31</inkml:trace>
  <inkml:trace contextRef="#ctx0" brushRef="#br0" timeOffset="-127730.49">29616 5980 0,'0'0'16,"0"-18"-16,-18 18 15,36 0 32,-1 0-31,-17 18-1</inkml:trace>
  <inkml:trace contextRef="#ctx0" brushRef="#br0" timeOffset="-127530.24">29986 5962 0,'0'0'16,"18"0"0,-1 0-1</inkml:trace>
  <inkml:trace contextRef="#ctx0" brushRef="#br0" timeOffset="-126612.68">30127 5891 0,'18'-17'32,"-1"17"-32,1 0 15,-18 17 1,53 1-1,-18 0 1,-17-1-16,53 1 16,17 0-1,0-18 17,-35-53-17,-36 17 1,-17 1-16,-17-35 15,-18-1 1,-1 18 0,1 35-1,17 54 1,1-19-16,-19 36 16,19 35-1,17 1 1,35-19-1,0-52-15,36 35 16,-18-36-16,35-17 16,36-53-1,-54-17 1,-35-89 0,-35 0 15,-35 18-16,17 88 1,1 36 0,-1 34-1,-17 54 1,35 17 0,18 36-1,-1-36 1,36 35-1,0-52 1,18-54 0,-36-52 15,-18-18-15,1-35-1,-53 18 1,-36 52-1,1 36 1,17 17 0,35-35-16</inkml:trace>
  <inkml:trace contextRef="#ctx0" brushRef="#br0" timeOffset="-126178.1">31027 5680 0,'0'-18'0,"0"36"16,0-54-16,0 19 16,17 17-1,19 0 1,17 17-1,35 36 1,18 18 0,-18-18-1,-71-36 1,-17-34 0,-35-36-1,-18-35 16,36 52-31,-36-34 0,17 35 16,1 52 0,-18 54-1,-17 52 17,17 54-17</inkml:trace>
  <inkml:trace contextRef="#ctx0" brushRef="#br0" timeOffset="-125376.8">28769 7038 0,'0'-18'16,"0"36"-16,18-71 15,-18 35 1,17 36 15,-17 0-31,0-1 16,18 54 0,35 88-1,0-1 1,17-17-1,-52-105 1,0-19-16,-1-17 16,-17-17-1,-17-71 1,-1-18 0,0 53-16,-17-71 15,-18-52 1,35 88-1,18 52 1,18 19-16,17 17 16,36 0 15,0 35-15,-54 36-1,-70 34 1,-17-16-1,-36-1 1,53-53-16</inkml:trace>
  <inkml:trace contextRef="#ctx0" brushRef="#br0" timeOffset="-124976.7">29175 7179 0,'17'-35'15,"-34"70"-15,52-88 0,-35 35 16,0 1-16,18-1 0,-18 1 16,0 34 15,17 1-16,-17 70 1,18-17 0,-18-36-16,35 35 15,36-17 1,35-53 0,-36-70-1,-52-36 16,-53 35-31,-1 36 16,-17-18 0,18 36-16,-36 17 0,36 17 15</inkml:trace>
  <inkml:trace contextRef="#ctx0" brushRef="#br0" timeOffset="-124443.7">29651 7161 0,'0'-35'16,"-18"17"-16,36 71 0,-53-123 16,35 17-16,-18 18 31,36 70-16,-1-17 1,1 34 0,17 19-16,18 70 31,0-17-15,-18-71-1,-17-53 1,-36-53-1,-17-36 1,-71-87 0,53 70-1,36 36 1,-1-1 0,36 18-1,-1 36 1,36 17-1,0 35 17,-35-18-32,17 54 0,-35 52 31,-53-17-15,0-35-16</inkml:trace>
  <inkml:trace contextRef="#ctx0" brushRef="#br0" timeOffset="-124043.2">30709 6791 0,'0'-18'16,"0"36"-16,18-53 0,-18-1 15,0-16 1,0 34-1,18 36 1,-18-1 0,-36 71-1,36 53 1,-17 18 0,34-71-1,1 1 1</inkml:trace>
  <inkml:trace contextRef="#ctx0" brushRef="#br0" timeOffset="-123826.09">30498 6897 0,'0'0'0,"0"-18"16,17 1 15,-17 34 0,0 1-15,18-18-16,-18 17 16</inkml:trace>
  <inkml:trace contextRef="#ctx0" brushRef="#br0" timeOffset="-123606.27">31009 6879 0,'0'0'0,"18"-17"15,-18-1 1,-18 18 0</inkml:trace>
  <inkml:trace contextRef="#ctx0" brushRef="#br0" timeOffset="-122641.36">31327 6738 0,'-18'0'0,"36"0"0,-36-18 16,0 1-1,18 34 17,0 1-32,-17 0 15,17 17 1,35 18 0,18-35-1,-35-1-15,52-17 16,-35-17-1,18-1-15,18-53 32,-71-17-17,-35 0 1,-1 35 0,-34 35-1,-1 18 1,1 71-1,34-18 1,19 53 0,34 0-1,54-18 1,52-35 0,-34-53-1,52-53 1,-35-35 15,-36-18-15,-52-18-1,-36 54 1,-17 34 0,0 19-1,-18 52 1,17 0-1,36-17-15,-17 17 16,34 53 0,36-35-1,0-17 1,-18-36 0,18-18-1,-35-35 1,0-17 15,-1 34-15,1 89 15,-18-35-31,18 35 16,-1 17-1,36 18 1,-18-35-1,-17-35 1</inkml:trace>
  <inkml:trace contextRef="#ctx0" brushRef="#br0" timeOffset="-122357.02">32050 6615 0,'0'-18'16,"0"36"-16,0-54 0,-18 19 15,18-1 1,-17 0 0,34 36-1,19 17 1,16 36-1,1-18 1,-17-36-16,17 36 16,-1-17-1</inkml:trace>
  <inkml:trace contextRef="#ctx0" brushRef="#br0" timeOffset="-122174.28">32173 6544 0,'-35'-71'16,"70"142"-16,-105-159 16,52 88-16,-17 17 15,0 54 1,17 70 0,18 0-1,-18-53 1</inkml:trace>
  <inkml:trace contextRef="#ctx0" brushRef="#br0" timeOffset="-113915.15">28998 8484 0,'0'-17'0,"-17"17"16,-19-36-1,-17 1 1,1 17 0,34 18-16,-17 0 15,-36 18 1,1 70 15,17 18-15,35-35-1,36 17 1,17-35 0,53-36-1,-17-52 1,-18-18-1,17-53 1,-52-17 0,-18 52-1,-18 18 1,18 36 0,0 34-1,18 19-15,17 70 31,0-36-15,1-17-16,17 0 16,35 18-1,-18-54 1,18-70 0,-35-53-1,-53 1 1,-17-72-1,-19 1 1,19 123 0,-18 0-1,35 71 1,17 52 0,1 36-1,-1-18 16,19 71-15,-1-106 0,-17 0-1,-1-36 1,-17-52 0,-35-35-1,-18-19 1,-17 19-1,17 35 1,17 52 0,19 54-1,34 17 1,54 0 0,-1-35 15,-34-35-31,34-1 15,54-34 1,-54-36 0,-52-18-1,-18 36-15,-18-71 16,-17-53 0,0 54-1,17 52 1,18 70 15,0 1-15,18 17-1,-1-17 1,-17 17-16,18 0 16,-18 36-16,18-36 15,-18 53-15,35 36 31,0-71-15,-17-36 0,-18-34-16,18-1 15,-54-88 1,-17 0 0,0 36-1,18 70 1,-18 18-1,53 34 1,18 19 0,0-18-1,52 17 1,1-34 0,17-19-1,-53-34 1</inkml:trace>
  <inkml:trace contextRef="#ctx0" brushRef="#br0" timeOffset="-113364.05">30321 8043 0,'0'0'16,"0"-17"-16,0-1 15,0 0 1,0 1 0,-17-1-1,-36 1 1,17 34 0,-34 1-1,-1 35 1,54 0-1,34-18 1,54 18 0,35-18-1,0 0 1,-36-17 15,1-18-15,-71 18-1,-53-1 1,-35 1 0,17 0-16</inkml:trace>
  <inkml:trace contextRef="#ctx0" brushRef="#br0" timeOffset="-113010.35">30233 7973 0,'-18'0'15,"36"0"-15,-53-18 0,17 18 16,0-17 0,1-1-1,17 0 16,17 36-15,-17 0 0,18 17-1,17 53 1,1-17 0,-19-36-16,36 35 15,-35-17-15,35 18 16,35 35-1,-53-53 1</inkml:trace>
  <inkml:trace contextRef="#ctx0" brushRef="#br0" timeOffset="-109020.08">30286 7973 0,'0'0'0,"0"-18"16,0 1 0,0-1-1,18 18-15,-18-53 32,17 35-17,-17 1 1,18 17-1,0 53 1,-1-18 0,1 0-16,-1 0 15,-17 1-15,18 17 16,0 35 0,17-18-1,-17-34-15,17 52 16,35 35-1,-34-35 1,-1-35 0,-35-70 15,-18 17-15,-17-36-1,17 36 1,-34-35-1,34 18-15</inkml:trace>
  <inkml:trace contextRef="#ctx0" brushRef="#br0" timeOffset="-108150.21">30092 8361 0,'0'-18'16,"0"36"-16,-18-36 0,-17 1 16,17 17-1,1 0-15,-19 0 16,1 0-1,18 17 1,-1 18 0,18 1 15,18-1-15,34-17-1,-16-18 1,-1-36-1,-35 19 1,0-36 0,-53 18-1,35 35-15,-17 0 16,0 0 0,35 17-1,0 1 1,53-1-1</inkml:trace>
  <inkml:trace contextRef="#ctx0" brushRef="#br0" timeOffset="-107635.91">30868 8096 0,'0'0'0,"-18"0"15,1 0 1,-1 0 0,1-17-1,-1 17 1,-17 17 0,-1 19-1,19-19 1,-1-17-16,18 35 15,0 1 1,18-19 0,-1-17 15,-17-17-31,18-1 16,-18 0-1,-18 1 1,1 17-1</inkml:trace>
  <inkml:trace contextRef="#ctx0" brushRef="#br0" timeOffset="-106534.03">30992 7973 0,'0'0'15,"-18"0"-15,0 0 16,18 17 0,-17 1-1,17 0 1,0-1 0,17 1-1,19 35 1,-19-35-1,1-18-15,-1 0 16,19 0 0,-19-53-1,-17-18 1,-17 1 0,-1 34-1,-17 1 1,0 17-1,17 54 1,0 17 15,18 17-15,36 18 0,-1 0-1,0-35 1,71-17-1,0-54 1,-18-53 0,-18-34-1,-70-54 1,0 71 0,-35-36-1,-18 36 1,36 53-1,-19-1 17,36 54-17,0 35 1,0 35 0,18-35-1,-18-18-15,18 36 16,17 17-1,35 0 1,1 1 0,17-54-1,-52-18 1,16-17 0,-16-35-1,-36 0 1,0 0-1,-36-18-15,-16 0 16,-37 35 15,36 18-15,18 18-16,0 17 16,17 0-1,53-17 1,-17-18-16</inkml:trace>
  <inkml:trace contextRef="#ctx0" brushRef="#br0" timeOffset="-106201.79">31644 7814 0,'-17'0'0,"34"0"0,-52-18 15,17 18-15,1-17 16,-1 17 0,36 0 15,-1 0-31,1 0 16,52 17-1,19 19 1,-36-1-1,-1 0 1,1 1 0,-35-19-1</inkml:trace>
  <inkml:trace contextRef="#ctx0" brushRef="#br0" timeOffset="-105949.72">31838 7691 0,'0'0'16,"0"-18"-16,-17 0 0,-1 1 31,0 17-15,18 17 15,0 1-16,-35 52 1,17 1 0,18-53-16,-35 52 15,17-34 1,1-19-16</inkml:trace>
  <inkml:trace contextRef="#ctx0" brushRef="#br0" timeOffset="-104532.81">29281 8202 0,'0'0'0,"-71"18"0,0-1 0,1-17 16,-89 36-1,36-1 17,87-17-32,-34 70 15,-18-18 1,-1 54-1,54-18 17,141-36-17,35-52 1,88-36 0,-52-17-1,-89-18 1,-106 18-1,-105-1 1,-71 54 0,0 70-1,141 0 1,71-52 0,87 17-1,89-36 1,106-34 15,18-89-15,-124 0-1,-53-70 1,-176-1 0,-159 71-1,53 106 1,70 18-16,-35 35 15,36 53 1,105 0 0,53-36-1,18-70 1,123-53 0,18-35-1,-71-35 16,-158 52-15,-36 36-16,-70-18 16,-106 35-1,36 53 1,105 36 0,53-36-1,35 1-15,35-1 16,124-35-1,89-18 1,-1-52 0,-123-1-1,-36-35 1,-140 18 0,-72 70-1,19 36 16,52 0-31,-35 35 16,36 17 0,52-17-1,71-35 1,70-36 0,-17-17-1,88-53 1,-89-18-1,-122 35 1,-36 36-16,-53 0 16,-71 35-1,1 70 1,52 36 0,89-35-1,53-1 16,-36-70-31,71 0 16,70-17 0,-70-36-1,-18-53 1,-106 18 0,-123 52-1,-88 89 1</inkml:trace>
  <inkml:trace contextRef="#ctx0" brushRef="#br0" timeOffset="-102127.03">28716 9525 0,'0'0'16,"-18"0"31,1 0-32,-1 0-15,-17 0 16,-36 18 0,1 35-1,35 17 16,17-17-15,18-18-16,0 1 16,18 34-1,-1-17 1,18-18 0,-17-35-16,17 18 15,18-36 1,18-17-1,-36-36 1,0 1 0,-35 35-16,0-36 15,0-17 17,0 53-17,0 52 1,18 1-1,0 17-15,-1 18 16,36 35 0,18 0-1,-36-52 1,-17-19-16,17 1 16,0-36-1,18-52 1,-35-54-1,-36-17 1,1 53 0,17 53-1,-36 0-15,1-18 32,0 35-17,35 53 16,0-17-31,17 35 16,19 35 0,17 35-1,-36-52 1,18 17 0,-17-53-1,-18-52 1,-18-18-1,18 17-15,-35-35 16,-35-18 0,-1 54-1,53 17 1,18 53 15,36 17-15,34-17-1,18 0 1,-52-35 0,52-18-1,-18-53 1,-34-35 0,-19-36-1,-34 18 1,-1-17-1,-17 52 1,17 54 0,18 34 15,18 19-15,35 34 15,-18 1-16,-17-36-15,-1 18 16,19 35 0,-19-35-1,-17-35 1,0-36 0,-17-35-1,-36 0 1,0 18-1,17 35 1,1 35 0,35 0-1,18 1 17,17 17-17,-17-18 1,-1-17-16,19 17 15,-19-18-15,19 1 16,17-36 0</inkml:trace>
  <inkml:trace contextRef="#ctx0" brushRef="#br0" timeOffset="-101628.98">29898 9296 0,'-18'0'15,"36"0"-15,-53-18 0,17 18 32,18 18-17,0-1-15,0 1 16,18 35 0,-1 0-16,1 35 15,0 53 1,17-35-1,-35-53 1</inkml:trace>
  <inkml:trace contextRef="#ctx0" brushRef="#br0" timeOffset="-101412.8">29686 9543 0,'-17'0'16,"34"0"-16,-34 17 16,17 1 15,17-18-15,1 0-1,0 0 1</inkml:trace>
  <inkml:trace contextRef="#ctx0" brushRef="#br0" timeOffset="-101179">29986 9543 0,'18'0'16,"-36"0"-16,53-18 0,-17 18 15,0 0-15,-1 0 47,-34 0-47</inkml:trace>
  <inkml:trace contextRef="#ctx0" brushRef="#br0" timeOffset="-100458.68">30321 9507 0,'-17'0'31,"-1"0"-15,18 18 0,-18-18-16,1 0 15,17 35 1,35-17-1,18-18 1,17-18 0,-34 1 15,-19 17-31,1-36 16,0-34-1,-54 17 1,19 0-1,-36 0 1,0 35 0,0 36-1,18 17 1,-1 1 0,36 17-1,0 17 1,53 18-1,0-52 1,-17-1 0,34-18-16,36 1 31,0-71-31</inkml:trace>
  <inkml:trace contextRef="#ctx0" brushRef="#br0" timeOffset="-99924.33">30551 9013 0,'0'0'0,"17"-17"15,1 17 17,-1 17-17,-17 1 1,0 0 0,18-1-16,-18 19 15,18 70 1,17-1-1,18 1 1,0-53 0,-35-35-16,17-1 15,0-17 1,-17-17 0,-1-19-1,1-16 1,-36-19-1,-35 36 1,-17 17 0,17 18 15,0 18-15,35 17-1,18 0 1</inkml:trace>
  <inkml:trace contextRef="#ctx0" brushRef="#br0" timeOffset="-99576.9">30939 9155 0,'0'-18'0,"0"36"0,0-54 32,17 36-17,1 18 1,17 0-1,-17-1-15,17 19 16,53 16 0,-17 1-1,-54-35 1,1-18-16</inkml:trace>
  <inkml:trace contextRef="#ctx0" brushRef="#br0" timeOffset="-99360.52">31097 9049 0,'-17'-18'16,"-1"53"15,18-17-31,0 17 16,0 1-16,0 34 15,0 36 1,0 0 0,18-71-16</inkml:trace>
  <inkml:trace contextRef="#ctx0" brushRef="#br0" timeOffset="-99043.39">31450 9419 0,'18'-17'0,"-36"34"0,53-52 15,-52 35 1,-1 0 0,-17 18-1,0 34 1,17-16 0,18-19-16,-18 19 15,1-1 1</inkml:trace>
  <inkml:trace contextRef="#ctx0" brushRef="#br0" timeOffset="-98475.33">31644 9172 0,'18'-17'31,"-1"17"-15,1-18-1,-18 36 1,18-1 0,-1 71-1,1-17 1,0-36-16,-1 36 15,1-36 1,0 36 0,-1-18-1,1-53-15</inkml:trace>
  <inkml:trace contextRef="#ctx0" brushRef="#br0" timeOffset="-98209.16">31591 9296 0,'-17'0'0,"34"0"0,-52 0 16,35 17-16,-18-17 16,18 18-1,18-18 1,0 0 31,-18-18-32,17 18 1</inkml:trace>
  <inkml:trace contextRef="#ctx0" brushRef="#br0" timeOffset="-97942.63">31979 9313 0,'0'-17'0,"0"34"0,18-34 0,0 17 15,-1 0 1,1-18 15,-36 18 1</inkml:trace>
  <inkml:trace contextRef="#ctx0" brushRef="#br0" timeOffset="-97174.83">32262 9066 0,'35'18'31,"-35"0"-15,17-18-1,-17 17-15,36 1 32,17 0-17,-18-18 1,-17 0-16,-1-18 16,1 0-16,-18-17 15,0-18 1,-35 0-1,-1 36 1,-17 17 0,36 17-1,-36 18 1,0 18 0,35 0-1,18-35 1,-17 17-1,17 36 1,53-18 0,-1-18-1,-16-17-15,34-1 16,36-17 0,0-35-1,-71 17-15</inkml:trace>
  <inkml:trace contextRef="#ctx0" brushRef="#br0" timeOffset="-96674.14">32791 8943 0,'0'-18'15,"0"36"-15,-18-36 0,0 1 16,1-1-1,-1 18 17,0 0-32,1 0 15,-18 35 1,-1 36 0,1-1-1,35-17 1,35 0-1,18-17 1,18-36 0,-1-18-1,-34-17 1,-1-54 0,-17 19-1,-18 35 16,0 52-15,17 36 0,-17 18-1,35 17 1,18-35 0,-35-18-1,0-35-15</inkml:trace>
  <inkml:trace contextRef="#ctx0" brushRef="#br0" timeOffset="-96440.18">33002 8802 0,'-17'-18'0,"34"36"0,-52-36 31,35 36-31,35 17 15,36 18 17,17 0-17,-35-18 1,0-17 0</inkml:trace>
  <inkml:trace contextRef="#ctx0" brushRef="#br0" timeOffset="-96240.18">33179 8749 0,'0'-18'0,"0"36"0,-18-53 15,-17 52 1,17 19 0,1 52 15,17 0-16,0 18 1,-18-18 0,0-53-16</inkml:trace>
  <inkml:trace contextRef="#ctx0" brushRef="#br0" timeOffset="-93936.28">29157 10707 0,'-18'0'15,"1"0"1,-1 0-1,1 0 1,-19 0 0,1 0-1,0 0 1,17 0-16,-17 53 16,-1 0-1,19 52 1,17 1-1,0-18 1,35-52 0,-35-19-16,53-17 31,18-17-15,-36-19-1,18-52 1,-36 35-1,1 18-15,-18-35 16,0-1 0,0 53-1,0 36 1,0 17 0,18 36-1,17-1 1,0-17-1,18-35 1,-18-18 0,-17-18-1,17-17-15,-17-71 32,0 18-17,-36-53 1,0 35-1,1 36 1,17 34 0,0 54 15,0 0-31,0 17 16,17 53-1,19 18 1,-19-36-1,1 19 1,0-37 0,-18-69 15,0-36-15,-18 35-1,-17-35 1,-36 0-1,18 36 1,36 17-16,-19 17 16,36 36-1,18 36 1,52-1 0,-34-35-1,-1-36-15,18 1 16,35-36-1,0-35 1,-52-17 0,-19 17-16,1-35 15,-18-53 17,-18 17-17,1 71 1,17 71 15,0 0-15,0-1-16,17 36 15,19 35 1,-1-17 0,0 52-1,0-35 1,-17-70-1,-18 0 1,0-71 0,-53-18-1,-17-35 17,-1 54-17,18 52 1,35 35-1,18 18 1,18 35 0,0-35-1,52 17 1,36-52 0,-53-18-1</inkml:trace>
  <inkml:trace contextRef="#ctx0" brushRef="#br0" timeOffset="-93484.77">30286 10495 0,'-18'-17'16,"36"34"-16,-36-52 0,1 35 15,17-18 1,0 54 15,0 52-15,0-18-1,0-17-15,0 35 16,17 18 0,19-71-1</inkml:trace>
  <inkml:trace contextRef="#ctx0" brushRef="#br0" timeOffset="-93253.57">30092 10636 0,'0'0'0,"-18"18"31,36-18-15,-18 18-1,18-18 1,-1 0-1,18 17 1</inkml:trace>
  <inkml:trace contextRef="#ctx0" brushRef="#br0" timeOffset="-93037.65">30445 10619 0,'0'0'15,"17"0"-15,-17-18 16,18 18 0</inkml:trace>
  <inkml:trace contextRef="#ctx0" brushRef="#br0" timeOffset="-92085.6">30745 10548 0,'0'0'16,"-18"0"-16,0 18 15,1-1 1,17 1 0,17 0-1,19-1 1,-19 1 0,19-18-1,16-18 1,1 1-1,-17-54 1,-36 1 15,-36-19-15,1 54 0,-35 0-1,17 52 1,35 36-1,0 18 1,1 17 0,34-17-1,19-36 1,-1-17-16,35-1 16,36-17-1,-18-35 1,-35-18-1,-35-53 17,-18 36-17,0 34-15,-18-34 16,1 17 0,-19 35-1,19 18 1,-1 35-1,-17 1 1,17 17 0,36-18-1,0-17-15,34 17 16,54 18 0,0 0-1,-53-18 1,-71-17 15,1-1-15,-36-17-1,-35 18 1,70-18-16</inkml:trace>
  <inkml:trace contextRef="#ctx0" brushRef="#br0" timeOffset="-91835.22">31327 10319 0,'0'-18'0,"0"36"0,17-36 16,1 18-1,-18 18 1,18 35-1,-1 35 1,1-35 0,-1-18-1,1 18-15,0-35 16</inkml:trace>
  <inkml:trace contextRef="#ctx0" brushRef="#br0" timeOffset="-91602.11">31203 10072 0,'0'0'16,"-17"-18"-16,-36-17 16,35 35-16,0 0 15,1 0 1,34 35-1,36-17 1,-35-1 15,0-17-31</inkml:trace>
  <inkml:trace contextRef="#ctx0" brushRef="#br0" timeOffset="-91181.65">31750 10672 0,'18'-18'0,"-18"36"31,-36 17-15,-17 53 0,1-35-1,34-18-15</inkml:trace>
  <inkml:trace contextRef="#ctx0" brushRef="#br0" timeOffset="-90716.04">32173 9984 0,'0'-18'15,"0"36"-15,0-18 32,-17 17-17,17 36 1,-18-18-16,18 89 15,0-54 1,18 19 0,-1-19-1,1-34 1</inkml:trace>
  <inkml:trace contextRef="#ctx0" brushRef="#br0" timeOffset="-90497.18">31979 10266 0,'-17'17'16,"17"1"-1,17-18 1,-17 18-1,36-18 1,-19 0 0</inkml:trace>
  <inkml:trace contextRef="#ctx0" brushRef="#br0" timeOffset="-90257.8">32297 10213 0,'0'18'16,"0"-1"15,17-17 16</inkml:trace>
  <inkml:trace contextRef="#ctx0" brushRef="#br0" timeOffset="-88731.86">32526 10037 0,'0'0'0,"-18"17"31,18 1-15,0-1-16,0 1 15,18 0 1,0-1 0,17-17-1,18-17 1,-35-19 0,17-16-1,-35-1 16,-18 0-15,-17 35 0,0 18-1,-18 35 1,17 18 0,1 35-1,35-17 1,0 17-1,35-17 1,18-36 0,0-17-1</inkml:trace>
  <inkml:trace contextRef="#ctx0" brushRef="#br0" timeOffset="-88248.08">33002 10054 0,'0'-35'16,"0"70"-16,0-88 0,-17 36 16,-19-36-1,1 35 1,18 0 0,-19 18-1,1 36 1,35 34-1,0 1 1,0-36 0,0-17-16,18 35 15,17-18 1,0-17 0,-17-18-1,-1 0 1,19-18-1,-1-17 1,-17-36 0,-18 36-1,17 35 1,-17 17 0,18 54-1,17-18 1,-17 0-1,-1-53 1,1 0-16</inkml:trace>
  <inkml:trace contextRef="#ctx0" brushRef="#br0" timeOffset="-88030.65">33232 9790 0,'0'0'15,"0"-18"-15,0 0 16,0 54 0,0-1-1,53 35 1,17 19 0,1-36-1,-54-36 1,1-17-16</inkml:trace>
  <inkml:trace contextRef="#ctx0" brushRef="#br0" timeOffset="-87881.13">33302 9860 0,'0'-18'16,"-35"18"0,0 18-16,17 70 15,177-123-15,-230-18 16,-35 212-16,106-124 15,-17 53 1,17-35-16</inkml:trace>
  <inkml:trace contextRef="#ctx0" brushRef="#br0" timeOffset="-85828.06">29528 11642 0,'-18'-18'16,"36"36"-16,-36-54 0,0 36 16,-35-17-1,18 34 1,-18 19 0,18 17-1,17 0 1,-17 17-1,35 18 1,0-17 0,18-54 15,-1-17-15,36-17-1,18-54 1,-18-35-1,-36 54 1,1-37 0,-18 36-1,0 71 1,0 17 0,0-17-16,18 35 15,-1 53 1,18-36-1,1-17 1,34-53 15,-34-17-31,52-72 32,-35-52-17,-18 18 1,-35-36-1,-18 71 1,-17 70 0,0 71-1,35-18 1,0 71 0,35 18-1,0-1 1,-35-52-1,18-54-15,-18 19 16,18-36 0,-1-36-1,-17-34 17,-35 35-17,17-1-15,-35 19 16,-17-1-1,35 53 1,35-17 0,35 17-1,35-17 1,-52-1-16,17 1 16,36-18-1,-36-35 1,0 0-1,1-54 1,-19-52 0,1 18-1,0 70 17,-1 18-17,-17 70 16,0-18-31,18 36 16,-18-17-16,17 52 16,1 35-1,0-17 1,-1-35 0,1-54-1,0-17 1,-18-53-1,-18-35 1,-53 18 15,19 34-31,-19 36 32,18 36-17,35 17 1,18 0-1,18 17 1,35-17 0,0-35-1,0-18 1,-36-18-16,19 0 0</inkml:trace>
  <inkml:trace contextRef="#ctx0" brushRef="#br0" timeOffset="-85426.02">30798 11342 0,'17'-18'0,"-34"36"0,34-53 16,-17 17-16,0 0 16,0 36 15,0 17-16,0 0-15,0 36 16,-17 52 0,17-17 15,0 0-15,17-71-1,18-35 1</inkml:trace>
  <inkml:trace contextRef="#ctx0" brushRef="#br0" timeOffset="-85210.84">30551 11518 0,'-18'0'0,"36"0"0,-36 18 15,36-18 1,-1 17-1,1 1 1,-1-18 0,-17 18-1,18-18 1,0-18-16</inkml:trace>
  <inkml:trace contextRef="#ctx0" brushRef="#br0" timeOffset="-84995.72">30903 11483 0,'18'0'0,"-36"0"0,54 0 31,-36 18-31,17-18 16,-17 17 15</inkml:trace>
  <inkml:trace contextRef="#ctx0" brushRef="#br0" timeOffset="-83775.89">31150 11430 0,'0'0'0,"-17"0"32,-1 0-17,-17 0 1,35 18-16,-18-1 15,0 19 1,18-1 15,36-18-15,34-17 0,18-17-1,-52-18 1,-19 17-16,19-35 15,-36-35 1,-53 35 0,17 35-1,-34 54 1,-1 52 0,36 0-1,35-18 1,35 1-1,54-36 1,34-17 15,0-71-15,-70 0 0,0-53-1,-35-52 1,-53 16-1,17 89 1,0 36-16,1 17 16,-1 0-1,18 53 1,18 17 0,-1 1-1,19 52 1,-36-17-1,17-18 17,1-52-17,0-19 1,-18-52 0,17-18-1,-70-53 1,18 71-1,-18 0 1,0 70 0,18 18-1,53 17 1,-1-34 0,36 17-1,53-36 1,0-17 15,-18-53-15,-35 0-1,0-35 1,-18-35 0,-35 52-1,-18 54 1,1 17-16,-18 0 15,-1 70 1,19 36 0,17-35-1,35 17 1,-35-53-16,35 0 16,0-17-1,-17-36 1,-18-17-1</inkml:trace>
  <inkml:trace contextRef="#ctx0" brushRef="#br0" timeOffset="-83573.89">31732 11148 0,'0'0'0,"-17"0"16,17 17-1,0 1 17,35-18-17,-17 0 1,-1 0 0,1 0-16</inkml:trace>
  <inkml:trace contextRef="#ctx0" brushRef="#br0" timeOffset="-83175.74">32244 11589 0,'0'0'0,"0"17"16,18-17-16,-18 18 15,17 0 1,-17-1 0,0 1-1,0 0-15,0 17 16,-17 0-16,-36 0 16,-18 54-1,18-54 1</inkml:trace>
  <inkml:trace contextRef="#ctx0" brushRef="#br0" timeOffset="-82724.73">32473 10989 0,'0'-18'0,"0"1"16,0-1-1,18 89 32,-18-36-47,17 35 16,1 72 15,-18-1-15,-18-53-1,18-53-15</inkml:trace>
  <inkml:trace contextRef="#ctx0" brushRef="#br0" timeOffset="-82474.56">32438 11254 0,'0'0'16,"0"17"0,18-17-1,-18 18 1,17-18-16,-17 18 15,18-18 17,-1 0-17</inkml:trace>
  <inkml:trace contextRef="#ctx0" brushRef="#br0" timeOffset="-82272.08">32738 11201 0,'0'0'0</inkml:trace>
  <inkml:trace contextRef="#ctx0" brushRef="#br0" timeOffset="-81657.11">32826 11095 0,'0'17'62,"0"1"-30,0 0-17,0-1 1,18 1 0,-1-18-1,19 0 1,-1-35-1,-18-1 1,1 1-16,-18 0 16,0-36-1,0 18 1,-35 53 0,17 0-1,1 18 1,-19 0-1,1 35 1,0 35 0,35 0-1,35 0 1,-17-35 0,52-18-1,1-35 1,-18-17-1</inkml:trace>
  <inkml:trace contextRef="#ctx0" brushRef="#br0" timeOffset="-81203.19">33232 10971 0,'0'0'16,"0"-35"-16,0 17 0,-36-34 15,1 34 16,-18 53-15,18 18 0,17 0-1,1 35 1,34 0 0,19 1-1,-19-54 1,18-17-1,1-36 1,-1-17 0,0-36-1,-35 18 1,18-17 0,-18 87 30,0 1-46,0 17 16,0 0-16,0 18 16,18 36-1,17-54 1,0-53 0</inkml:trace>
  <inkml:trace contextRef="#ctx0" brushRef="#br0" timeOffset="-80936.36">33355 10742 0,'0'0'0,"0"-18"0,-17 18 32,17 18-17,0 35 16,0-35-31,35 17 16,18 53 0,17 0-1,-17-35 1,-35-53 0,-1-17-1</inkml:trace>
  <inkml:trace contextRef="#ctx0" brushRef="#br0" timeOffset="-80716.95">33514 10707 0,'0'-18'15,"0"36"-15,0-53 0,-35-1 16,17 36 15,18 18-31,-18 17 16,18 71 15,-17-18-15,17-35-16,-18 53 15,18-71-15,-18 71 16</inkml:trace>
  <inkml:trace contextRef="#ctx0" brushRef="#br0" timeOffset="-70611.04">30004 12841 0,'17'-18'16,"-34"36"-16,52-36 0,-17 1 16,-1 17-1,-17-18-15,0 1 32,0 34 61,-17 1-93,17-1 16,0 36 0,0 18-1,0 17 1,0-17-1,0-36-15,0 88 16,0-52 15,17-18-15,1-53 0,0-18-1,-18-17 1,-18-71-1,0 0 1,-17 1 0,0 34-1,35 53-15,-18-35 16,18-17 0,18 17-1,52 18 1,-17-1-1,18 1 1,-18 35 15,-18 35-15,-17 18 0,-1-35-16,-17 35 15,0-36-15,-35 36 16,-18 0-1,18-17 1,-1-36-16,1 0 16,18 0-16,-1-18 15</inkml:trace>
  <inkml:trace contextRef="#ctx0" brushRef="#br0" timeOffset="-70177.16">30480 12753 0,'0'0'16,"18"0"-16,-1 0 16,1-18-1,-18 1 1,0 34-1,-18-17-15,1 36 16,-19 16 0,36 19-1,0 17 1,36-35 0,-1-18-1,53-35 1,-17-17-1,-36-36 1,-35 35 0,0-52-16,-35-19 31,-54 19-15,-16 88-1,52-1-15</inkml:trace>
  <inkml:trace contextRef="#ctx0" brushRef="#br0" timeOffset="-69591.34">30815 12718 0,'0'0'15,"18"-18"-15,-1 18 32,-17 18-17,18 17 1,0 18 0,-18-18-16,17 36 15,19 35 1,-19-18-1,19-35 1,-19-36 0,-17-34-1,0-19 1,-35-17 0,-18-52-1,0 16 1,0-16-1,36 16 1,34 19 15,36 17-15,0 18 0,18 17-1,-19 53 1,-34 53-1,-18-17 1,-35 35 0,-36-36-1,1-34 1</inkml:trace>
  <inkml:trace contextRef="#ctx0" brushRef="#br0" timeOffset="-69140.54">31538 12435 0,'-17'0'15,"34"0"-15,-34-17 16,17 34-1,-18 1 1,18 0 0,0 35-1,18 52 1,-1 1 0,1 18-1,0-71 1,-18 0-1,0-36 1</inkml:trace>
  <inkml:trace contextRef="#ctx0" brushRef="#br0" timeOffset="-68944.23">31397 12647 0,'0'0'0,"-17"0"16,34 18 15,1-18 0,-18 17-15,17-17 0</inkml:trace>
  <inkml:trace contextRef="#ctx0" brushRef="#br0" timeOffset="-68693.23">31697 12612 0,'0'0'0,"0"17"0,18-17 16,-1 0-1,-17 18 32</inkml:trace>
  <inkml:trace contextRef="#ctx0" brushRef="#br0" timeOffset="-67373.89">32103 12594 0,'0'0'0,"-18"0"15,1 0 1,-1 18 15,18-1-15,0 1 0,0 0-1,0-1 1,18 1-1,-1-18 1,36 0 0,-18-18-1,-17 1-15,35-19 16,-18-34 0,0-18-1,-52 17 1,-1 36-1,1 17 1,-36 18 0,-18 35-1,1 36 1,17 0 0,35-1-1,0 1 1,71-1-1,53-34 1,18-36 0,-36-18-1,0-70 1,-35-53 0,-36-18-1,1 35 1,-18 1 15,0 52-15,0 36-1,0 70 1,-18 1 0,1 69-1,17 37 1,0-1-1,0-71 1,35 1 0,-17-36-1,-1-35 1,1-35 0,-36-36-1,1 18 1,-19-17-1,1 34 17,18 36-32,-1 18 15,-35 17 1,18 36 0,35 0-1,0 17 1,35-53-1,36 0 1,17-52 0,18-36-1,-1-53 1,-69 18 0,-1-36-1,-35 54 16,0 52-15,-18 53 15,1-17-31,17 35 16,-18 35 0,18-17-1,0 17 1,18-35-1,-1-53 1,-17-18 0</inkml:trace>
  <inkml:trace contextRef="#ctx0" brushRef="#br0" timeOffset="-67108.03">32667 11889 0,'0'0'0,"18"0"31,-18 17-15,17 1-1,1 0 1,-18 17-1,0-18 1,0 1 0</inkml:trace>
  <inkml:trace contextRef="#ctx0" brushRef="#br0" timeOffset="-63712.57">30374 13847 0,'0'-18'16,"0"36"-16,18-36 0,-18 0 16,-35-17-1,-1 35 1,-17 0-1,0 18 1,53-1 0,0 1-1,18 17 1,0 0 0,-1 18-1,1 0 1,0 0 15,-1 35-15,1-70-16,0 35 15,-1 0 1,1-35 0,-1-18-1,-34-53 16,-1 17-15,18 1-16,-35-36 16,-36-34-1,18 16 1,36 54 0,17 18-1,0-1 1,35 0-1,18-17 1,-18 17 0,36 18-1,-36 0 1,0 18 0,-17 35-1,-18 0 1,-35-18-1,-1 0 1,1 1 0,0-36-1,17-18 1</inkml:trace>
  <inkml:trace contextRef="#ctx0" brushRef="#br0" timeOffset="-63165.69">30762 13758 0,'0'-17'0,"0"34"15,0-52-15,0 17 16,-17 1 0,-1 17-1,18 17 17,0 1-17,0 0-15,-18 52 16,18-17-1,0 0 1,0 0 15,18-18-15,17-35 0,-17 18-16,17-18 15,53-18 1,-35-17-1,-53-36 1,0 19 0,-17 34-16,-36-17 15,-18-1 1,-17 54 0,35 17-1,53-17 1</inkml:trace>
  <inkml:trace contextRef="#ctx0" brushRef="#br0" timeOffset="-62464.87">31027 13670 0,'0'-18'0,"17"1"31,-17 34-15,0 1-16,0 17 15,0 1 1,18 34-1,35 18 1,-18 18 0,1-35-1,-36-36 1,17 0 0,1-35-1,-36-17 16,-17-19-15,0-34 0,17 17-1,0 18-15,1-36 16,-19-35 0,36 36-1,18 17 1,0 35 15,-1 1-31,19-1 16,-1 18-1,18 0 1,-36 18 0,19 34-1,-19 1 1,-17 36-1,-35-1 1,-53-35 0,35-53-1,35 17-15</inkml:trace>
  <inkml:trace contextRef="#ctx0" brushRef="#br0" timeOffset="-61781.2">31856 13458 0,'17'-17'0,"-34"34"0,34-52 16,-17 18-16,0-1 31,0 36-16,-17 17 1,17 18 0,0-18-16,0 36 15,17 52 1,1 1 0,-18-54-1,0-52 1,18-18-1</inkml:trace>
  <inkml:trace contextRef="#ctx0" brushRef="#br0" timeOffset="-61536.79">31679 13688 0,'-17'-18'16,"34"0"-1,1 18 1,17-17 0,1 17-1,-1 0 1,-17 0 0,-18 17-1</inkml:trace>
  <inkml:trace contextRef="#ctx0" brushRef="#br0" timeOffset="-61293.68">32085 13582 0,'0'0'31,"18"0"-31,-1 0 16</inkml:trace>
  <inkml:trace contextRef="#ctx0" brushRef="#br0" timeOffset="-60145.22">32209 13529 0,'0'0'0,"-18"0"16,18 18 31,0-1-32,0 1-15,0 17 16,0-17-1,18-1-15,-1 1 16,19-18 0,-1 0-1,18-18 17,-18-17-17,0-53 1,-17 0-1,-18 0 1,0 52 0,-53 19-1,0 70 1,0 35 0,18-18-1,35-34-15,0 52 16,0-35-1,53 0 1,17-18 0,1-35-1,17-18 1,0-70 15,-35-35-15,-53-1-1,0-17 1,-17 53 0,-19 70-1,1 36 1,17 17 0,18-17-16,-17 35 15,34 35 1,36 0-1,18 0 1,-18-52 0,17-1-1,-34-18 1,-19 1 15,-17 0-15,0-1-16,-35 1 15,-18 0 1,0-18 0,0-36-1,53-17 1,0 36-16,35-54 16,36-35-1,17 18 1,-52 53-1,-19 35-15,18 0 16,1 71 0,-1 34-1,-35 19 17,0-71-17,0-36-15,0 1 16,-18-18-1,18-18-15</inkml:trace>
  <inkml:trace contextRef="#ctx0" brushRef="#br0" timeOffset="-59928.34">33002 12929 0,'0'0'0,"-17"0"0,-36 18 15,35 0-15,1-1 16,-1 19 0,18-19-1,18 1 1,-1-1 0,1-17-16,-1 0 15,19-17-15</inkml:trace>
  <inkml:trace contextRef="#ctx0" brushRef="#br0" timeOffset="-58593.96">30709 15258 0,'18'0'0,"-36"0"0,36 17 15,0-17-15,-18 18 16,0 0 0,-18-18 31,18-18-47,-18 18 15,-35-35 1,18-1-1,0 1 1,-36-18 0,18-17-1,18 17 1,53 17 0,35-17-1,52 36 1,19 17-1,-53 17 1,-36 1 0,-18 17-16,-34 54 31,-71-1-15,-1 18-1,54-36 1,35-35-1,53-17 1,53-36 0,-36-17-1,-17 18-15,-17-1 0</inkml:trace>
  <inkml:trace contextRef="#ctx0" brushRef="#br0" timeOffset="-57843.63">31009 14940 0,'-17'0'15,"34"0"-15,-52 18 0,35-1 32,18 19-17,17-1 1,18 0-1,0-17 1,-18-18 0,-17 0-16,34 0 15,1-35 1,0-18 0,-53-18-1,-35 1 1,0 52 15,-53 36-31,-1 52 31,36 18-15,53-35 0,18 53-1,53-35 1,34-36-1,-16-35 1,69-53 0,-52-53-1,-35-88 1,-71-70 0,0 122-1,-18 72-15,-17-1 16,0 54-1,-1 105 17,36 0-17,0-35-15,18 70 16,35 71 0,0-52-1,0-37 1,-36-52-1,19-17 1,-36-19 0,0-34-1,0-1-15</inkml:trace>
  <inkml:trace contextRef="#ctx0" brushRef="#br0" timeOffset="-57476.86">31256 14922 0,'-18'18'0,"36"-36"0,-18 36 32,35-18-17,1 0-15,34 0 16,-35-18-16,71 18 15,53-35 1,-35 18 0,-72-1-1,-34 18-15,0-18 16,-54 54 15,19-19-15,-1-17-1,1 18 1,-1-1 0,0-17-1,1 0-15</inkml:trace>
  <inkml:trace contextRef="#ctx0" brushRef="#br0" timeOffset="-42234.69">8343 12312 0,'18'-18'0,"-18"1"47,17 17-16,1-18-15,17 0-1,-17 1-15,53-19 16,-36 19-16,53-18 16,18-18-1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10:25:56.211"/>
    </inkml:context>
    <inkml:brush xml:id="br0">
      <inkml:brushProperty name="width" value="0.05292" units="cm"/>
      <inkml:brushProperty name="height" value="0.05292" units="cm"/>
      <inkml:brushProperty name="color" value="#FF0000"/>
    </inkml:brush>
  </inkml:definitions>
  <inkml:trace contextRef="#ctx0" brushRef="#br0">18785 4692 0,'18'0'47,"0"0"-31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10:26:09.892"/>
    </inkml:context>
    <inkml:brush xml:id="br0">
      <inkml:brushProperty name="width" value="0.05292" units="cm"/>
      <inkml:brushProperty name="height" value="0.05292" units="cm"/>
      <inkml:brushProperty name="color" value="#FF0000"/>
    </inkml:brush>
  </inkml:definitions>
  <inkml:trace contextRef="#ctx0" brushRef="#br0">20514 7479 0,'0'0'0,"-18"0"0,1 0 32,34 0 61,1 0-77,17 0 0,18-18-1,-17 1-15,34-1 16,18-17 0,-35 17-1,-35 0 1,-53 36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10:27:00.086"/>
    </inkml:context>
    <inkml:brush xml:id="br0">
      <inkml:brushProperty name="width" value="0.05292" units="cm"/>
      <inkml:brushProperty name="height" value="0.05292" units="cm"/>
      <inkml:brushProperty name="color" value="#FF0000"/>
    </inkml:brush>
  </inkml:definitions>
  <inkml:trace contextRef="#ctx0" brushRef="#br0">16757 9296 0,'-35'0'16,"70"0"-16,-88 0 0,35 0 15,1 0-15,-1-18 16,0 18 0,-17 0-1,0 0 16,17 0-15,36 0 47,0-18-48,-1 18 1,1 0-1,70 0 1,-17-17 0,-36 17-16,88-18 15,-34 18 1,16-17 0,-52-1-1,-35 18 1,-18 18-1,-18-18 17,-17 17-17,0 1 1,17-18 0,0 0-16</inkml:trace>
  <inkml:trace contextRef="#ctx0" brushRef="#br0" timeOffset="534.16">16863 8996 0,'-18'-18'15,"1"18"1,-19 0 31,36 18-47,-17-18 0,34 0 31,1 17-15,0-17-16,-1 18 15,71 0 1,18 35-1,-35-18 17,70 18-17,-88-35 1,-36-18-16,1 17 16,-18 1-1,-35-1 1,-36 1-16</inkml:trace>
  <inkml:trace contextRef="#ctx0" brushRef="#br0" timeOffset="18233.47">16933 12347 0,'0'-17'47,"0"34"15,0 1-46,18-1-1,0-17 1,17 18 0,-17-18-16,34 0 15,54 0 1,0-18 0,-53 1-1,-18 17-15,1 0 16,-19 0-1,1 0 1,-36 0 0,1 0 15,-1 0-31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10:27:48.083"/>
    </inkml:context>
    <inkml:brush xml:id="br0">
      <inkml:brushProperty name="width" value="0.05292" units="cm"/>
      <inkml:brushProperty name="height" value="0.05292" units="cm"/>
      <inkml:brushProperty name="color" value="#FF0000"/>
    </inkml:brush>
  </inkml:definitions>
  <inkml:trace contextRef="#ctx0" brushRef="#br0">2117 8378 0,'-18'18'0,"0"-18"46,18 18-46,-17-18 16,-1 17 0,0-17-16,1 0 15,-1 18 1,1 0 0,52-1-1,18-17 1,-36 0-16,54-35 15,52 0 1,-52 17 15,-53 0-15,-36 36 0</inkml:trace>
  <inkml:trace contextRef="#ctx0" brushRef="#br0" timeOffset="1067.61">1887 8555 0,'0'0'15,"-17"-18"-15,34 36 47,-17-1-47,18 36 32,0 53-17,-1-35 1,-17-36-16,18 53 15,0 71 1,-18 0 0,0 0-1,17-1 1,18-52 0,36 53-1,-36-71 1,18 18-1,-35 53 1,-1-54 0,-17 54 15,0-35-15,0-18-1,0-54 1,0-34-16,0 35 15,18 35 1,-18 53 0,-18-35-1,-17 35 1,18-53 0,34-17-1,1 0 1,-1-1-1,-17-52 1,0 17 15,0 0-15,-17 1 0,17-19-1,0 1 1,0 0-1,-18-1 17,18 1 15,18-18 15,-1 0-46,1 0-16,0-18 31,-1 18-31,1 0 16,0 0-16,17 0 15,-17 0 1,17 0-1</inkml:trace>
  <inkml:trace contextRef="#ctx0" brushRef="#br0" timeOffset="1535.96">2240 11553 0,'0'0'0,"0"-17"16,18 34 15,-1 1 0,1 0-15,0-18 0,-1 17-16,19-17 15,34 18 1,-35 0-1,-17-18 1,17 35 0,-35-17-1,-17 17 1,-1 0 0,-17 0-1,17 1-15,-35-19 16,18 19-16</inkml:trace>
  <inkml:trace contextRef="#ctx0" brushRef="#br0" timeOffset="2786.75">2011 8343 0,'35'0'16,"-70"0"-16,105 18 0,-52-1 0,35 1 15,-35-18 1,-1 18-16,1-18 31,-1 17 0,-17 1-15,0 0 0,-17 17-1,-1 35 1,1-34-16</inkml:trace>
  <inkml:trace contextRef="#ctx0" brushRef="#br0" timeOffset="7437.69">16704 8132 0,'-18'0'32,"36"0"124,0 0-156,-1-18 15,36 18 1,-35 0-16,52-18 16,36 1-1,18-1 1,-54 18 0,-52 0-1,-18 18 1,-35-1-1,-18 19 1</inkml:trace>
  <inkml:trace contextRef="#ctx0" brushRef="#br0" timeOffset="8136.9">16722 8202 0,'0'-18'16,"0"36"-16,17-36 15,1 18 17,0 18-17,-18 0 1,17 35 0,1 17-1,-18-35-15,0 54 16,-18 87-1,18 0 1,0-52 0,0-36-1,18-53 1,-18-17-16,35 0 31,-17-1-31,-1-17 16,1 0-1,0 18 17,-1-18-1,1 0-15,0 0-1,52 0 1,-17 0-1,0-18 1,-18 18-16,53 0 16,-35-17-1,-35 17-15,35 0 16,-18 0 0,-35-18-1</inkml:trace>
  <inkml:trace contextRef="#ctx0" brushRef="#br0" timeOffset="8573.12">17268 8908 0,'0'0'0,"-17"0"16,-1 0-1,18 17 1,18 1 31,17 0-32,-17-18-15,35 17 16,17 1 0,-35-18-16,-17 17 15,0 1 1,-36 0-1,-17 35 1,-53-18 0</inkml:trace>
  <inkml:trace contextRef="#ctx0" brushRef="#br0" timeOffset="9354.44">16916 7885 0,'-18'-18'16,"0"18"-1,18 18 17,18-18-17,35 17 1,35-17 15,53 0-15,-70 18-1,-54-18-15,36 0 16,-35 0 0,-36 0-1,1 18 1,-1-1-1,-17 18 1,0 1 0,-1 17-1,19-36 1</inkml:trace>
  <inkml:trace contextRef="#ctx0" brushRef="#br0" timeOffset="18249.14">2805 12171 0,'0'-18'15,"0"36"-15,0-53 0,0 17 31,0 36 16,0-1-31,0 1 0,0 17-1,0 53 1,0 53-1,0 36 1,17-71 0,-17-53-16,36-1 15,16 1 1,1-53 0</inkml:trace>
  <inkml:trace contextRef="#ctx0" brushRef="#br0" timeOffset="18468.79">2628 12629 0,'18'-52'31,"-1"52"-31,36-36 16,18 1 0,17 0-1</inkml:trace>
  <inkml:trace contextRef="#ctx0" brushRef="#br0" timeOffset="18997">3052 12188 0,'0'-17'0,"0"34"0,-18-52 16,0 0-1,18 0 1,18 35-1,0 35 1,17 71 0,18 70-1,-18-52 1,0 17 0,-17-35-1,0-71 16,-18-53 1,0 1-32,0-19 15,0-52 1,0 18 0,52 17-1,1 35 1,36 18-1,-1 35 1,-53 53 0,-17-17-1,-18 17 1,0-53 0</inkml:trace>
  <inkml:trace contextRef="#ctx0" brushRef="#br0" timeOffset="19449.16">3651 12541 0,'0'-17'15,"0"34"-15,-17-34 0,-1 17 0,0-18 16,1-17-1,34 17 1,19 0 0,-19 1-16,36 17 15,18 35 1,-1 36 15,-34-1-15,16 18-1,-52 1 1,0-54 0,-35-18-1,18-34 1,-19-54 0,36-70-1,36 18 1,-1 70-1,18 0 1,-36 53-16,1 0 16</inkml:trace>
  <inkml:trace contextRef="#ctx0" brushRef="#br0" timeOffset="20783.98">4251 12382 0,'-18'0'15,"36"0"-15,-71 0 0,35 18 0,1-18 16,-36 18 0,18 17-1,35 0 1,0 1-1,0-19-15,17 19 16,36-1 0,35-35 15,-35-35-15,-17 17-16,16-35 15,1-35 1,-70 0-1,-1 52 1,-17 36-16,0 0 16,-36 18-1,18 70 1,0 0 0,53 18-1,18-53 1,52 0-1,54-53 1,35-35 0,-36-18-1,18-53 1,-35 18 15,-71 17-15,-35 36-1,-53 17 1,-17 18 0,-1 53-1,36 18 1,17-54-16,18 54 16,0 0-1,36-36 1,-1-18-1,18-17 1,-36-17-16,1-18 16,17-54-1,-35-17 1,0 54 15,0 69-15,36 36-1,-1 53 1,18-35 0,-18-36-1,71-35 1,-36-53 0,19-71-1,-36-52 1,-36 53-1,-34-36 1,-19 106 0,1 53-1,17 53 1,18 88 15,18 18-15,17-18-1,1-35 1,-1-71 0,-35-17-16,18-18 15,-1-53 1,-17-36 0,-35 36-1,0 18-15,-18 0 16,-36 35-1,37 70 1,34 19 0,18-36-1,35 17 1,36-17 15,-1-53-15,1 0-16</inkml:trace>
  <inkml:trace contextRef="#ctx0" brushRef="#br0" timeOffset="21032.59">5962 12506 0,'0'0'0,"-18"18"16,1-1 0,34 1 15,19 0-15,-1-18-1,0-36 1,36-17-16</inkml:trace>
  <inkml:trace contextRef="#ctx0" brushRef="#br0" timeOffset="21600.39">6227 12047 0,'0'0'0,"-18"-17"15,-17 17 1,-18-18-1,35 0 1,36 18 0,35 0-1,17 36 1,36 34 0,-35 1-1,-19-1 1,-16-52-1,-1-36 1,-35-35 0,0 1-1,0 34 1,-18-35-16,1 35 31,17 71-15,0 71-1,0-36 1,0 71 0,17-36-1,-17-70 1</inkml:trace>
  <inkml:trace contextRef="#ctx0" brushRef="#br0" timeOffset="21883.25">6950 11959 0,'17'-17'0,"-34"34"16,34-52-16,1 17 15,0 18 1,-1 18-1,-17 0-15,0 52 16,18 71 0,-18 0-1,0-35 1,0-71 0</inkml:trace>
  <inkml:trace contextRef="#ctx0" brushRef="#br0" timeOffset="22050">6897 11748 0,'-18'-36'0,"36"72"16,-71-89-16,53 35 16,18 18 15,17 0-16</inkml:trace>
  <inkml:trace contextRef="#ctx0" brushRef="#br0" timeOffset="23201.59">7549 11818 0,'18'0'0,"-36"0"0,54 0 16,-36 18 15,-18-1-15,-17 19-1,0 34 1,35 1-1,0-18 1,0-36-16,35 1 16,0-18-16,18-18 15,18-52 1,-36-1 0,-35 36-1,-18 17-15,-35 1 31,0 52-31,18-17 16,0 52-16,-18 36 31,53-36-15,35 1 0,53-18-1,36-53 1,-54 0-1,-34-18-15,34-17 16,1-53 0,-36-18-1,-35-17 1,-18-1 0,1 71-1,17 36-15,-18-1 16,1-17 15,17 52 16,-18-17-31,18 18-1,0 0 1,-18-18-1,18 17 1,0 1 0,0-36 31,0 1-16,0-1-16,18 18 1,-18-18 0,0 1-16,0-19 15,0 1 17,0 17-17,0 1 1,0-1-1,0 36 17,18-1-17,-18 19 1,0 52 0,17-18-1,-17-34-15,0 52 16,18 35-1,17-17 17,-17-71-32</inkml:trace>
  <inkml:trace contextRef="#ctx0" brushRef="#br0" timeOffset="23906.25">8467 11571 0,'-18'-18'15,"36"36"-15,-36-71 16,18 36-16,0 34 31,18 18-15,-18-17-16,17 53 16,19 87-1,-1-16 1,0-1 15,0-88-31,1-18 31,-1-53-15,-35-52 0,-53-19-1,0 54 1,-35 18-1,17 52 1,18 53 0,53-35-1,18 35 1,0-70-16,35 17 31,52-17-31,19-36 16</inkml:trace>
  <inkml:trace contextRef="#ctx0" brushRef="#br0" timeOffset="24203.53">9013 11800 0,'0'-17'0,"0"34"0,-17-34 0,17-1 16,0 1-16,0-1 16,-18 18 15,18 18-31,-17 34 16,17 1-1,-18-17-15,18 34 16,0 36-1,35-18 17,-17-70-32</inkml:trace>
  <inkml:trace contextRef="#ctx0" brushRef="#br0" timeOffset="24453.31">9419 11818 0,'-17'0'0,"34"0"0,-52 0 16,53 0 0,-1 18-1,36 52 1,-35 18-1,-18-17 1,0-36 0,-36 36-16</inkml:trace>
  <inkml:trace contextRef="#ctx0" brushRef="#br0" timeOffset="35062.11">9878 12188 0,'0'18'31,"-18"0"-16,18-1 1,0 1 0,-18-18-16,18 18 15,0 17 1,18 18 0,-18-18-1,0 0 1,0-17 15,-18-18-31</inkml:trace>
  <inkml:trace contextRef="#ctx0" brushRef="#br0" timeOffset="35313.28">9842 11906 0,'0'-17'0,"0"34"0,0-52 16,0 17-16,-17 1 16,17 34 46,0 1-62</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14:58.374"/>
    </inkml:context>
    <inkml:brush xml:id="br0">
      <inkml:brushProperty name="width" value="0.05292" units="cm"/>
      <inkml:brushProperty name="height" value="0.05292" units="cm"/>
      <inkml:brushProperty name="color" value="#FF0000"/>
    </inkml:brush>
  </inkml:definitions>
  <inkml:trace contextRef="#ctx0" brushRef="#br0">3616 15610 0,'0'-17'31,"-18"17"-15,1-18 0,17 36 30,0-1-14,17-34 30,1 17-46,0 0-16,17-18 15,18 1 1,-18-1 0,-17 18-16,17 0 15,-17-18-15,35 18 16,17-17 0,-17-1-1,0 0 16,-18 18-15,-17 0-16,17 0 16,0-17-1,18 17 1,0-18 0,-17 18-1,16 0 1,-16 0-1,-1 0 1,0 0 0,-17 0-16,17 0 15,53 0 1,-17 0 0,-1 0 15,-17 0-16,-17 0 1,17 0 0,17 0-1,-35 0 1,-17 0-16,17 0 16,18 0-1,0 0 1,0 18-1,-18-18 1,18 17 0,18-17 15,-18 0-15,0-17-1,-18 17 1,18 0-1,0-18 1,0 18 0,0 0-1,-36 0-15,36 0 16,18 0 0,-18-18-1,-18 18 1,0 0-1,36 0 1,-18 0 15,35 0-31,0 0 32,-53 0-32,18 0 31,0 0-16,-18 0 1,1 0 0,34-17-1,19 17 1,-19 0 0,-17-18-1,-35 18 1,17 0-1,0 0 1,0 0 0,1 0-1,34 0 1,1 0 15,-18 0-15,-36 0-1,1 0 1,0 0 0,-1 0-1,36 0 1,-18 0 0,-17 0-16,17 0 15,36 0 1,17 18-1,-53-18 1,-17 0-16,17 0 16,-17 0 15,-36 0 125,1 0-140,-1 0-1,0 0-15</inkml:trace>
  <inkml:trace contextRef="#ctx0" brushRef="#br0" timeOffset="6440.9">13723 14482 0,'0'17'32,"0"1"14,18-18 17,-1 0-47,1 0-1,0 0-15,-1 0 16,19 0-1,-1 0-15,18 0 16,35 17 0,0-17-1,-35 0 1,-35 18 0,-1-18-1,1 0 1,0 0-1,-36 0 32,0 0-31</inkml:trace>
  <inkml:trace contextRef="#ctx0" brushRef="#br0" timeOffset="7485.16">13988 14270 0,'0'0'15,"0"18"79,17-18-78,1 0-1,17 35 1,18-18 0,-18 1-1,-17-18-15,17 0 16,-17 18-16,0-18 15,17 0 1,-17 0 0,-1 0-1,1 0 48,-1 0-32,1 0-15,0 0 15,-1 0-15,1 0-1,17 0 1,-17 0-1,0 0 1,-18 17 31,-18-17 62,0 18-93,1 0 0,-1-1-1,-35 36 1,0 0-1,36-35-15,-72 70 16,54-53 0,-18 0-1,35-35 17</inkml:trace>
  <inkml:trace contextRef="#ctx0" brushRef="#br0" timeOffset="10400.71">18239 15522 0,'0'0'0,"0"18"15,-18-18-15,18 18 16,-18-18-1,36 0 32,0 0-15,-1 0-32,1 0 15,35 0 1,0 0-1,-18 0-15,53 0 16,-35 0-16,71 0 16,70 0-1,-18 0 1,-70 0 0,-71 0-16,18-18 15,0 18 1,-35 0 15,-36 0 16,18 18-31,-18-18-1,18 17 1,-17-17-1,-1 18 1,0-18-16</inkml:trace>
  <inkml:trace contextRef="#ctx0" brushRef="#br0" timeOffset="16540.84">24007 14340 0,'-18'0'15,"0"0"1,1 0 0,-1 0-1,0 0 1,1-17 0,34 17 15,-17-18-16,18 18 1,0-17 0,-1 17-1,1 0 1,17 0 0,18 0-1,0 0 16,0 0-15,-35 0-16,17 0 16,35 0-1,-17 0 1,36 0 0,-54 0-1,-18 0-15,36 17 16,0-17-1,-17 0 1,-19 0 0,1 0-1,-1 0 1,1 0 0,0 0 15,-18-17 0,-18 17-15,-17-18-16</inkml:trace>
  <inkml:trace contextRef="#ctx0" brushRef="#br0" timeOffset="17280.68">24500 14041 0,'-17'0'0,"34"0"0,-52 0 16,18 0-1,-1 0 1,0 0 15,1 0 16,17 17 125</inkml:trace>
  <inkml:trace contextRef="#ctx0" brushRef="#br0" timeOffset="18900.32">24412 14023 0,'-35'0'32,"17"-18"-17,1 18 1,17 18 78,0 0-47,17-18-32,1 17 1,0-17-1,-1 18-15,19-1 32,-19 1-32,18 0 15,-17-18-15,17 35 16,36-17 0,17 17-1,-53-17 1,18-1-1,-17 1 1,-19-18 0,1 18-1,-1-18-15,1 0 16,0 0 15,-36 0 32,0 0-48,1 0 17,-1 0-17,1 0 16,-1 0-31,0 0 16,1 17 0,-36 18-1,-18 18 1,1 0 0,34-17-1,19-36 1,-19 17-1,19 1 1</inkml:trace>
  <inkml:trace contextRef="#ctx0" brushRef="#br0" timeOffset="-83271.72">28293 5503 0,'0'0'0,"17"0"15,-17-17-15,18 17 16,-18-18-16,0 0 31,0 36 16,0 0-16,0-1-15,0 1-16,0 0 0,-18 35 31,18-1-15,-17-16-16,17 34 15,-18 18 1,1 18 0,17-53-1,0-18-15,0 36 16,17 0-1,18-18 1,1-18 0,-19-35-1,1-18 1,35-35 15,-53 36-31</inkml:trace>
  <inkml:trace contextRef="#ctx0" brushRef="#br0" timeOffset="-82572.69">28099 6085 0,'17'-35'31,"-17"17"-15,18 18 0,-18 18 31,18 17-32,-18 1 1,0-19-16,17 72 15,1-19 1,0 1 15,-1-18-31,-17-36 32,18-17-32,-18-17 31,53-36-16,0-36 1,-18 1 0,0 35-1,-35 0 1,18 53 0,-18 18 46,18-18-46,-18 18-16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15:56.513"/>
    </inkml:context>
    <inkml:brush xml:id="br0">
      <inkml:brushProperty name="width" value="0.05292" units="cm"/>
      <inkml:brushProperty name="height" value="0.05292" units="cm"/>
      <inkml:brushProperty name="color" value="#FF0000"/>
    </inkml:brush>
  </inkml:definitions>
  <inkml:trace contextRef="#ctx0" brushRef="#br0">8096 11765 0,'-17'0'15,"-19"18"17,19-18-32,-1 0 0,0 17 15,-34-17 1,34 0 0,0 0-1,1 0 1,-1 0-1,0 0 17,36 0 30,0 0-62,17 0 16,0 0-1,-17 0-15,35 0 16,35 0 0,0 18-1,0-18 1,0 0 0,-35 0-1,36 0 1,-1 0 15,18 0-15,-36 0-1,18 18 1,-52-18-16,-1 0 16,53 17-1,18-17 1,-35 0-1,17 18 1,0-18 0,18 0-1,-36 0 1,-34 0-16,52 0 16,35-18-1,-17 18 16,-18-17-15,-17 17 0,17-18-1,35 18 1,1 0 0,-36-18-1,53 18 1,0-17-1,-35 17 1,-35 0 0,-36-18-1,18 18 1,17 0 0,1 0 15,-18 18-16,-18-18 1,18 0 0,18 0-1,-1 0 1,-34 0 0,34 0-1,-17 0 1,0 0-1,-18 0 1,-17 0 93,0 0-77,-1 0 15,-34 0-16,-1 0-16,0 0-15,1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16:20.914"/>
    </inkml:context>
    <inkml:brush xml:id="br0">
      <inkml:brushProperty name="width" value="0.05292" units="cm"/>
      <inkml:brushProperty name="height" value="0.05292" units="cm"/>
      <inkml:brushProperty name="color" value="#FF0000"/>
    </inkml:brush>
  </inkml:definitions>
  <inkml:trace contextRef="#ctx0" brushRef="#br0">5539 13176 0,'0'0'0,"-18"-17"16,-17-1 0,17 18-1,18-18 1,0 36 46,18-18-46,-1 18 0,1-18-16,35 0 15,17 17 1,19-17 15,16 18-15,37-18-1,-54 18 1,71-18 0,-18 17-1,-18-17 1,-52 0 0,-36 0-16,36 0 15,17 0 1,-18 18-1,-34-18 1,-1 0 0,-18 17-1,19-17 17,-36-17 14,0-1-14</inkml:trace>
  <inkml:trace contextRef="#ctx0" brushRef="#br0" timeOffset="683.77">6720 12982 0,'-17'0'16,"17"18"-1,-18-18 1,18 18 0,0-1 15,18-17-15,17 18-1,-17-18-15,52 35 16,-17-17-1,35 17 1,-17-17 0,-36-18-1,-17 17 1,-1-17 15,1 18-15,0 17-1,-18-17 1,-18 17 15,-17-17-15,17-1 0,1 1-16,-19 17 15,19-35-15,-36 36 16,-35-1-1,17-18 1,18 1 0,18 0 15,17-18-15</inkml:trace>
  <inkml:trace contextRef="#ctx0" brushRef="#br0" timeOffset="11540.84">5450 7391 0,'-17'-18'16,"-18"0"15,17 18-15,0 0 0,18-17-16,-35 17 15,17-18 16,1 18-15,34 18 78,1-18-79,0 0 1,35 17 0,35 1-1,0-18 1,-53 18-16,53-18 16,89 17-1,17-17 1,-35 0-1,-89 0 1,-35 0-16,36 0 16,-1-17-1,1 17 1,-18 0 0,-18 0-1,1 0 16,-1 17-15,0-17 0,0 18-1,1-18 1,17 18 0,-18-18-1,0 0 1,-17 0-1,-18-18 48,-18 18-63,0 0 16</inkml:trace>
  <inkml:trace contextRef="#ctx0" brushRef="#br0" timeOffset="12820.88">6668 7126 0,'-18'0'0,"36"0"0,-54-18 16,19 18-16,-1 0 15,0-17-15,-17-1 31,17 18-15,36 0 47,-18 18-63,35-18 15,36 35 1,17-17-1,-17-1 1,-54 1-16,71 17 16,-52-17-1,-19 0 1,19-1 0,-19-17-16,1 18 31,-18-1 0,0 1 328,-18 0-343,1-1 0,17 1-16,-36 17 15,1 18 1,17-17 0,-17 16-1,18-16 1,-1-1-1,18-17 1,-18-18 15,18 17-31,0 1 32,-17-18-1,17 18-16,0-36 48,17 0-47,-17 1-1,18-1 1,0 0-16</inkml:trace>
  <inkml:trace contextRef="#ctx0" brushRef="#br0" timeOffset="21961.51">7567 12365 0,'18'0'0,"-36"0"0,71 0 31,-35 0-15,-1 0 15,1 0 157,0 0-173,-1 0 1,1 0-1,17 0 1,-17 0-16,-1 0 16,19 0-1,-1 0 1,0 0 0,18 0-1,-18 0 1,1 0-1,-1 0 1,-17 0 0,-1 0-1,1-18 1,0 18 15,17 0-15,-18 0-1,1 0 1,0-17 0,-1 17-1,1 0 1,0 0 0,17 0-1,0 0 1,0 0-1,-17 0 1,17 0 0,-17 17-1,0-17 17,35 0-17,17 0 1,-17 18-1,18-18 1,-18 0 0,-1 0-1,1 0 1,-35 0-16,35 0 16,35 0-1,-35 0 1,-35 0-1,35 0 1,0 0 0,17 0-1,1 0 17,-18 0-17,-18 0 1,0 0-1,-17 0 1,17 0 0,0-18-1,36 18 1,-1 0 0,-17 0-1,-35 0 1,17 0 15,-17 0-15,-1 0-16,36 0 15,36 0 17,16 0-17,-34 0 1,-18 0-1,-18 0 1,18 0 0,18 0-1,35 0 1,-1 0 0,-52 0-1,0 18 1,-35-18-1,-1 0 1,1 0 0,0 0-1,-1 0-15,54 0 32,17 0-17,0 0 1,-35 0-1,-35 0 1,-1 0 0,1 0 15,0 0-15,-1 0-16,19 0 15,-1 0 1,0 0-1,-17 0 1,35 0 0,35 17 15,18-17-15,0 0-1,-71 0 1,0 0-1,-17 0 1,35-17 0,17 17-1,1 0 1,35 0 0,-18 0-1,-35 0 1,-36 0-1,1 0 32,0 0-15,-1 0-17,19 0 1,34 0-1,-35 0 1,-17 0-16,17 0 16,-17 0-16,0 0 15,-36 0 17,-17-18-17,17 18-15,-35-17 16,0-1-1</inkml:trace>
  <inkml:trace contextRef="#ctx0" brushRef="#br0" timeOffset="25217.85">7567 11677 0,'18'0'47,"-1"0"15,1 0-30,0 0-32,35 0 31,-1 0-15,-16 0-1,-19 0-15,19 0 16,17 0-1,0 0 1,-18-18 0,0 18-1,-17 0-15,-1 0 16,19 0 0,17 0-1,-1 0 1,-16-17-1,34 17 1,-17 0 15,0 0-15,-18 0 0,-17 0-1,35 0 1,17 0-1,-17 0 1,0 0 0,-35 0-16,0 0 15,17 17 1,0-17 0,0 0-1,-17 0-15,35 18 16,35-18 15,-53 0-15,1-18-1,-19 18 1,19 0 0,-1-17-1,18 17 1,17 0-1,1-18 1,-53 18 0,-1 0-1,1 0 17,0 0-1,-1 0-31,-17 18 15,35-18 1,18 0 0,-17 0-1,-1 0 1,-17 0-16,-1 0 16,1 0-1,17 0 1,18 0-1,0 0 1,35 0 0,53 17-1,0 1 1,-52-18 0,-1 0-1,-35 0 1,0 0-1,-36 0 1,36 0 0,71 0-1,17 18 1,0-1 0,-71-17-1,-52 0-15,35 0 16,-18 0-1,0 0 1,1 0 0,-1 0-1,53 0 1,36 0 0,-18 18-1,-54-18 1,-16 0 15,-19 0-15,1 0 15,0 0-31,17 0 16,36 0-1,-1 18 1,-17-18-1,-35 0 1,-1 0 0,1 0 15,0 0-15,-1 0-1,18 0 1,1 0-1,-19 0 1,1 0 0,0 0-1,17 0 1,-17 0 0,17 0-1,-18 0 16,1-18-15,0 18 0,-1 0 15,1 0 16,0 0-32,-1 0 1,19 0 0,-1-18-16,-18 18 31,1 0-15,0 0 15,-36 0 94,0-17-110</inkml:trace>
  <inkml:trace contextRef="#ctx0" brushRef="#br0" timeOffset="28016.66">7461 10795 0,'0'0'15,"18"0"-15,0-18 16,-18 1 0,0-1 30,17 18-30,-17 18 0,18-18-1,17 17 1,-17-17 0,-1 0-16,19 0 15,-19 0-15,36 18 16,18-18-1,-18 0 1,35 0 0,-18 0-1,-17 0 1,0 0 0,18-18 15,-36 1-16,-17 17-15,35 0 16,0 0 0,17-18-1,18 18 1,18 0 0,-35 0-1,35 0 1,-71 0-16,35 0 15,19 0 1,-54 0-16,35 0 16,54-18-1,-18 18 1,-18 0 15,-35 0-15,-36 0-16,19 0 15,-1 0 1,0 0 0,53 0-1,1 0 1,122 18 0,-17 17-1,-35-17 1,-106-18-1,-35 0-15,-1 0 16,19-18 0,34 18-1,36 0 1,0 0 0,70 18 15,-52 0-16,-19-1 1,-52-17 0,18 18-1,0-18 1,17 0 0,0 0-1,-35 0 1,-36-18-1,1 1 1,17 17 0,1-18-1,17 0 1,-36 18 0,19 0-1,52 0 1,-18-17-1,-17 17 1,18-18 0,-36 18-1,0-18 1,1 18 0,-19 0-1,18-17 1,-17 17-1,0 0 17,-1 17-17,36-17 1,-35 18 0,52-18-1,36 18 1,-35-18-1,-53 17 1,-36-17 15</inkml:trace>
  <inkml:trace contextRef="#ctx0" brushRef="#br0" timeOffset="29606.2">7197 12488 0,'0'0'0,"17"-17"16,1 17-16,0 0 31,-18-18-16</inkml:trace>
  <inkml:trace contextRef="#ctx0" brushRef="#br0" timeOffset="30108.68">7285 11906 0,'0'0'0,"17"0"31,-17-17 0</inkml:trace>
  <inkml:trace contextRef="#ctx0" brushRef="#br0" timeOffset="32405.36">7920 12365 0,'0'0'0,"18"-18"32,-1 18-1,-17-17-16,0 34 32,-17-17-47,-1 53 16,-17-18 0,-36 54-1,-17-1 1,35-35-1,35-36 1,-35 36 0,36-35-16,-1 0 15</inkml:trace>
  <inkml:trace contextRef="#ctx0" brushRef="#br0" timeOffset="33040.25">8220 12382 0,'0'-17'32,"17"17"14,-34 0-14,17 17-17,-36 1 1,36 0-16,-35 35 16,18-36-16,-36 54 15,17-18 1,1 0-1,-18 0 1,18 0 0,-18-18-1,-18 18 1,54-53 0</inkml:trace>
  <inkml:trace contextRef="#ctx0" brushRef="#br0" timeOffset="34007.68">8819 11659 0,'18'0'16,"-18"18"-1,0 0 16,-18-1-15,-34 19 0,16 16-1,19-34-15,-36 53 16,17-36-16,-17 35 16,1 19-1,16-19 1,36-52-1,-17-18 1,17-18 15</inkml:trace>
  <inkml:trace contextRef="#ctx0" brushRef="#br0" timeOffset="34526.24">9208 11730 0,'0'0'0,"17"-18"0,-17 36 63,-17-18-48,-1 18-15,0-1 31,1 1-31,-19 17 16,-17 36 0,-17 17-1,-1 18 1,1-1 0,52-52-1,-17 0 1,17-35-1,18 0 1,-17-1 0,-1-17-1,0 0 1</inkml:trace>
  <inkml:trace contextRef="#ctx0" brushRef="#br0" timeOffset="35296.61">10072 10777 0,'0'0'0,"-18"18"32,1 0-32,17-1 15,-18 1-15,-35 35 16,-18 53-1,1 35 1,17-71 0,35-34-16,-17 34 15,0-35 1,17 1 0,-17 17-16</inkml:trace>
  <inkml:trace contextRef="#ctx0" brushRef="#br0" timeOffset="35642.93">10248 10989 0,'35'0'0,"-70"0"0,88-18 0,-35 18 16,-1 0-1,-34 36 1,-19-1 0,19-17-1,-18 34 1,-71 37-1,18-1 1,17 0 0,18-53-1,53-17-15</inkml:trace>
  <inkml:trace contextRef="#ctx0" brushRef="#br0" timeOffset="36110.68">10301 10460 0,'-18'18'16,"36"-36"-16,-36 53 0,18-17 15,-17-1 1,17-34 15,0-1-15,0-17-1,0 0 1,-18 17-16</inkml:trace>
  <inkml:trace contextRef="#ctx0" brushRef="#br0" timeOffset="36347.32">10354 10195 0,'18'0'0,"-36"0"0,36-17 16,-36 17 30,18-18-30</inkml:trace>
  <inkml:trace contextRef="#ctx0" brushRef="#br0" timeOffset="36571.28">10301 9790 0,'0'0'0,"0"17"15</inkml:trace>
  <inkml:trace contextRef="#ctx0" brushRef="#br0" timeOffset="36805.68">10407 9719 0,'18'0'0,"-36"0"0,53 0 31,-35 18-15,-17-18 31,-1 0-32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17:32.883"/>
    </inkml:context>
    <inkml:brush xml:id="br0">
      <inkml:brushProperty name="width" value="0.05292" units="cm"/>
      <inkml:brushProperty name="height" value="0.05292" units="cm"/>
      <inkml:brushProperty name="color" value="#FF0000"/>
    </inkml:brush>
  </inkml:definitions>
  <inkml:trace contextRef="#ctx0" brushRef="#br0">5891 6121 0,'-17'0'32,"17"-18"-17,17 18 79,1 0-47,0 0-32,-1 0-15,19 0 16,-1-18-16,35 18 16,-17-17-1,36 17 1,34-18 15,18 0-15,-35 1-1,53-1 1,-18 1 0,-53-1-1,-35 0 1,0 18 0,-18 0-1,0 0 1,1 0-1,-19 0 1,1 0 15</inkml:trace>
  <inkml:trace contextRef="#ctx0" brushRef="#br0" timeOffset="5472.14">7038 5786 0,'0'-18'31,"0"0"0,-18 18-31,1-17 31,-1 17-15,0 0 0,36 17 31,0-17-32,-18 18-15,35 0 16,35-1-1,19 1 1,34-1 0,-52-17-1,-54 0-15,36 18 16,0-18 0,-35 0 15,-18 18-16,-35-18 1,-18 35 0,-18 0-1,18 1 1,18-1 0,-18 18-1,18-18-15</inkml:trace>
  <inkml:trace contextRef="#ctx0" brushRef="#br0" timeOffset="7008.21">8167 5768 0,'0'-18'16,"0"1"15,0-1-31,-18 0 16,1 18-1,-19 0 1,-34 0 0,17 18-1,35 0-15,-35 17 16,0 18 0,36 0 15,-1 0-16,36-36 1,-18 1-16,35 0 16,18-18-1,17-36 1,-17-17 0,-17 18-1,-1-18 1,-35 18-1,0 17 1,0 36 0,-18 0-16,18 17 15,-17 18 1,34 17 15,19-70-15,-1 18-1,35-36 1,19-35 0,-37-52-1,-16 16 1,-19 36-16,-17-35 16,0-18-1,-17 36 1,-1 52-1,0 1 1,18 52 0,-17 18-1,-1 53 1,1-1 15,17-34-15,35 35-1,18-36 1,-18-52 0,18-18-1,-18 0-15,18-35 16,53-53 0,-18-36-1,-53-17 1,-17 53-1,-18 53-15,-18-18 16,1-18 0,-1 53-1,18 36 1,-17-18 0,-1 53-1,0 35 1,1 18-1,17 17 1,17-34 0,19 16-1,16-52 1,1-17 0,0-19-1,-17-17 1,-19 0-16,-17-17 15,0-1-15</inkml:trace>
  <inkml:trace contextRef="#ctx0" brushRef="#br0" timeOffset="7824.81">9225 5592 0,'18'-18'31,"-18"0"0,-18 18-15,18-17-16,-35 17 15,17 0 1,1 0 0,-19 35-1,1 18 1,0 17-1,17 19 1,18-37 0,35 1-1,36-35 1,35-36 0,-18-35-1,-35-17 1,-35 35-16,-1-36 15,-34 1 1,-36 34 15,-36 36-31,37 36 32,-1-1-32</inkml:trace>
  <inkml:trace contextRef="#ctx0" brushRef="#br0" timeOffset="8292.68">9807 5644 0,'18'0'16,"-36"0"-16,36-17 0,-1-18 15,-17 17 1,0 0-16,0-17 16,0 17-1,-17 1 17,-18-1-17,17 18 1,0 0-1,-35 35 1,18 1 0,-18 17-1,36-18 1,17 0-16,0 0 16,17 36-1,54-36 1,17-17-1,-18-1 1,-17-34 0,-35 17-1</inkml:trace>
  <inkml:trace contextRef="#ctx0" brushRef="#br0" timeOffset="9126.62">10425 5274 0,'17'0'16,"1"-18"-16,0 1 31,-18-1-15,0 0 0,-18 18-16,0-17 15,1 17 1,-36 35-1,17 18 1,19-18 0,-1 36-1,0 35 1,71 0 0,18-18-1,0-35 1,17 0-1,-35-36-15</inkml:trace>
  <inkml:trace contextRef="#ctx0" brushRef="#br0" timeOffset="9393.19">10813 5380 0,'0'0'16,"0"-18"-16,0 1 31,0-1-31,17 18 16,-17 18 0,18 17-1,-18-17-15,18 52 16,17 18-1,-18 0 1,-17-52 0</inkml:trace>
  <inkml:trace contextRef="#ctx0" brushRef="#br0" timeOffset="9898.24">11448 5274 0,'17'-18'31,"-34"36"16,-1-18-47,0 18 16,-70 17-1,35-17 1,-17-1 0,17-17-1,35-35 1,18 17-16,0-17 16,18 17-1,35-17 1,0 35-1,0 18 1,-53 35 15,0-36-31,0 36 16,-53 35 0,17-17-1,19-18 1,17-35-1,70-36 1,36-17 0</inkml:trace>
  <inkml:trace contextRef="#ctx0" brushRef="#br0" timeOffset="10161.54">11712 5062 0,'-17'0'0,"34"0"0,-34-17 15,-1-1 1,53 36 15,1 17-31,-19 0 16,1 1-16,35 34 15,-18 54 1,-106-1 0,19-88-16</inkml:trace>
  <inkml:trace contextRef="#ctx0" brushRef="#br0" timeOffset="11565.51">4727 8184 0,'18'0'32,"-1"0"30,1 18-31,17-18-31,18 0 16,88 0 0,36-18-1,17 1 1,-88 17 0,-71-18-16,53 18 15,-17 0 1,-1 0 15,-17-17-15,-35 17-1,-1 0-15</inkml:trace>
  <inkml:trace contextRef="#ctx0" brushRef="#br0" timeOffset="11979.61">5644 7973 0,'0'0'0,"0"-18"15,-17 1 16,34 17 1,36 17-1,18 1-15,-36-18-16,71 35 15,-35-35-15,34 35 16,1 1-1,-106 17 1,-70-1 0,-19-16-1,-16 17 1,16-18 0,37-17 15,34-18-31</inkml:trace>
  <inkml:trace contextRef="#ctx0" brushRef="#br0" timeOffset="12583.59">6791 7743 0,'35'-17'0,"-17"-18"16,-71 87-16,124-104 0,-71 34 0,17 0 15,-17 1 1,0 70 31,-17-1-32,17-16-15,0 34 16,0 54 0,0-36-1,35 0 1,-18-53-1,-17-52 17,0-1-32,-17-17 15,-18-36 1,-1 54 0,19-1-1,-36 18-15,-35 18 31,17 17-15,36 36 0,35-36-1,35 0 1,53-17 0,36-36-1</inkml:trace>
  <inkml:trace contextRef="#ctx0" brushRef="#br0" timeOffset="13100.91">7267 7920 0,'-17'-18'16,"-1"1"-1,0-1 17,18 36-17,0-1-15,0 1 16,0 17 0,18 0-1,35 1 1,17-36-1,-17 0 1,-17-18 0,-1-35-1,-53 0 1,-52 0 0,-36 36-1,35 17 16,-35 35-15,36 0 0,17 36-1,53 17 1,18-35 0,52 17-1,54-52 1</inkml:trace>
  <inkml:trace contextRef="#ctx0" brushRef="#br0" timeOffset="14166.31">8043 7955 0,'0'-17'0,"0"34"0,0-52 0,-17 17 15,-1-17 1,-35 0 0,18-1-1,-18 19 1,-18 34 0,1 36-1,17 0 1,35-35-16,-17 35 15,35-18-15,-18 18 16,36-18 0,53-17-1,17-53 1,-18-1 0,19-52 15,-72 35-16,1 18 1,-36 35 0,1 18-16,-1 17 15,0 35 1,36-17 0,17-35-1,36-18 1,-1-18-1,18-52 1,-35-36 0,-35 18-1,-18 35-15,0-35 16,-35-18 0,17 53 15,0 53-16,-17 35 1,18 36 0,17 35-1,35-1 1,0-34 0,-17-36-16,17 53 15,0-35 1,36-35-1,-1-36 1,1-17 0,17-71-1,-17-35 1,-54-35 0,-34 88 15,-19 17-16,-17 53 1,1 18 0,34 36-1,0-19-15,1 36 16,17-18-16,0 36 16,35 52-1,0 19 1,0-72-1,1-35-15,-1 36 16,36-18 0,-36-53-1</inkml:trace>
  <inkml:trace contextRef="#ctx0" brushRef="#br0" timeOffset="14617.76">8855 7832 0,'17'-18'0,"-34"36"15,52-36-15,-17 0 0,17 1 16,18-19 0,-18 19-1,-17 17 1,-36 17 31,0 1-47,-17 17 15,18-17-15,-19 35 16,1 18 15,53-19-15,52-52-1,-17 0 1,-18-17-16,36-1 16,-18-52-1,-53-19 1,-35 36 0,-18 36-1,-36 17 1,-16 35-1</inkml:trace>
  <inkml:trace contextRef="#ctx0" brushRef="#br0" timeOffset="14966.69">9419 7779 0,'18'-18'0,"-36"36"0,71-54 15,-53 19-15,18-1 16,17-35 0,-17 18-1,-18 17 1,0 1 0,-36-1-1,-17 53 1,1 18-1,16 18 1,19-18 15,17-18-31,0 18 0,35 18 16,18-36 0,53-35-1</inkml:trace>
  <inkml:trace contextRef="#ctx0" brushRef="#br0" timeOffset="15349.7">10107 7391 0,'0'-18'0,"0"36"0,0-54 0,0-34 15,0 17 17,0 18-17,-18 35 16,18 35-15,-17-17-16,-1 34 16,18 72-1,18 35 1,35-36 0,0-52-1,-36-54-15,19 19 16</inkml:trace>
  <inkml:trace contextRef="#ctx0" brushRef="#br0" timeOffset="15619.58">10689 7320 0,'0'-35'15,"0"70"-15,18-88 0,-1 53 16,19-35 0,-19 35-1,-17 18 1,18 17 0,0 53-1,-18 18 1,0-18-1</inkml:trace>
  <inkml:trace contextRef="#ctx0" brushRef="#br0" timeOffset="16285.29">11289 7338 0,'18'-18'16,"-36"36"-16,36-54 0,17-16 15,-18 34-15,19-17 16,-1-1 0,0 36-1,-35 18 1,18 0-1,-18-1 1,0 1 0,0 0-16,0 17 31,-18 0-15,1 18-1,-54-35 1,18-1-1,-17-34 1,34-19 0,19 19-16,-1-36 15,-17-18 1,52 18 0,19 36-1,-1 17 1,0 0-16,1 17 15,16 72 1,-69 34 15,-36 1-15,18-54 0,-18 1-1,35-54 1,36 1-1,17-18 1,53-35 0,18-1-1</inkml:trace>
  <inkml:trace contextRef="#ctx0" brushRef="#br0" timeOffset="16620.98">11589 6967 0,'0'-17'15,"0"34"-15,17-52 16,1 35 15,-18 18-15,35 17-1,-17-17-15,70 52 16,-17-17 0,-18 71-1,-71 34 1,-105 1-1</inkml:trace>
  <inkml:trace contextRef="#ctx0" brushRef="#br0" timeOffset="17670.14">5662 10478 0,'0'-18'0,"-18"18"31,18-18-16,-17 18 1,-1 0 0,36 0-1,-1 0 1,107 0 0,123 0-1,-53-17 1,-88 17-16,52-18 15,-105 0 1,36 18-16,-54-17 16,-53 17-1</inkml:trace>
  <inkml:trace contextRef="#ctx0" brushRef="#br0" timeOffset="18024.66">6350 10248 0,'0'-17'15,"0"34"-15,-18-52 0,1 17 16,-19-17 0,19 35-1,34 18 1,54 35-1,52-1 1,36 19 15,-71-36-15,-52-17-16,17 17 16,-53 1-1,-89 16 1,-34 1-1,35-35 1,52 0-16,1-18 0</inkml:trace>
  <inkml:trace contextRef="#ctx0" brushRef="#br0" timeOffset="19121.37">7849 10142 0,'0'0'0,"0"-17"16,0-1-1,-17 0 1,-54 1 0,-17 34-1,0 1 1,52 0-16,-34 35 16,17 17-1,18 1 1,35-18 15,53-36-15,70-17-1,36-35 1,-36-36 0,-52 1-1,-71 17 1,0 18-1,-53 52 1,18 36 0,17 0-1,36 18 1,52-36 0,36-17-1,35-54 1,-35-17-1,0-70 17,-36-71-17,-70 123-15,0-70 16,-17 35 0,-1 54-16,-17-1 15,0 70 1,-1 71-1,19 1 1,17-36-16,0 70 16,53 36-1,-1-53 1,37-36 0,-1-70-1,0-17 1,18-72 15,-36-52-15,-52-53-1,-18 53 1,-35 0 0,0 106-1,-18 52 1,17 36-1,19-17-15,-1 69 16,0 89 0,71-17-1,0-54 1,0-70 0,35-18-1,-35-35 1,-35-17-1</inkml:trace>
  <inkml:trace contextRef="#ctx0" brushRef="#br0" timeOffset="19555.29">9155 9984 0,'17'-18'15,"-34"36"-15,34-54 0,19 19 16,16-36 0,-16 17-1,-36 19 1,-18 17 0,-35 17-1,-17 54 16,17 0-15,17 34 0,54-34-1,53-18 1,17-53 0,18-53-1,-71 18 1,-35-71-1,-53 18 1,0 52 0,18 19-16,-36 17 15,36 0-15</inkml:trace>
  <inkml:trace contextRef="#ctx0" brushRef="#br0" timeOffset="19893.95">9719 9790 0,'0'-18'16,"0"36"-16,0-54 0,-18-17 31,1 53-31,-1-35 16,0 17-1,1 18 1,-1 36 0,-17 34-1,17 36 1,18-18 0,18-52-16,17 34 15,36 1 16,35-36-15,-71-35-16</inkml:trace>
  <inkml:trace contextRef="#ctx0" brushRef="#br0" timeOffset="20306.24">10548 9525 0,'-18'-18'16,"36"36"-16,-36-53 0,1 17 0,17-35 31,0 36-15,-18-19-1,1 36 1,-19 53 0,-34 35-1,17 1 1,0 69-1,70-17 1,54-35 0,17-35 15,0-71-31</inkml:trace>
  <inkml:trace contextRef="#ctx0" brushRef="#br0" timeOffset="20856.9">11148 9454 0,'0'-17'16,"0"34"-16,-18-69 16,0 34-16,1 0 15,-1 18 1,-35 18-1,0 35 1,18-18 0,35-17-16,-18 35 15,54 17 1,70 1 0,-18-18-1,35 17 16,-35-17-15,-70 0 0,-71-18-1,-17-35 1,-36 18 0,18-53-1,52-18 1,36-18-1,36-70 1,34 0 0,-35 18-1,-52 70 1,-36 35 0,-53 53-1,35 18 1</inkml:trace>
  <inkml:trace contextRef="#ctx0" brushRef="#br0" timeOffset="21124.79">11289 9349 0,'0'-36'0,"0"72"0,18-107 16,-1 53 0,1 18-16,17 18 15,-17 0-15,35 17 16,35 106 0,-35 35 15,-89 36-16,-69-88-15</inkml:trace>
  <inkml:trace contextRef="#ctx0" brushRef="#br0" timeOffset="22207.95">4886 12435 0,'0'0'0,"-18"-17"15,-17 17 1,17 0 0,1 0-1,17 17 1,70 1 15,71 0-15,71-36-1,-35 0 1,105 1 0,-53-19-1,-158 36-15,-1 0 16,-35-17 0</inkml:trace>
  <inkml:trace contextRef="#ctx0" brushRef="#br0" timeOffset="22562.45">5733 12171 0,'0'-18'16,"-36"1"-1,72 52-15,-89-88 16,35 35-1,36 18 1,35 36 0,52-1-1,-16-18 1,69 36 0,-69-17-1,-72 17 1,-52-18-1,-71 35 1,-35 19 0,18-19-1,87-52 1</inkml:trace>
  <inkml:trace contextRef="#ctx0" brushRef="#br0" timeOffset="23359.73">7426 11906 0,'18'-35'0,"-36"70"0,89-141 16,-54 89-16,1-36 15,17 35 1,-17 36 15,-18 70-15,0 0-16,-18 71 31,0 17-15,18-52-1,18-71 1,0-53 0,-1-36-1,1-34 1,-89-36 0,1 36-1,-71 34 1,0 72-1,35 34 1,71 1 0,52-18-1,54-1 1,87-34 15,37-36-15,-37-17-1,54-53 1,-36-18 0,-87-35-1,-54 53 1,-70 35 0,-36 53-1,-52 18 1,70 35-1,17-36-15,-17 71 16,36 36 0,34-1-1,72-35 17,-19-70-17,71-36 1,-105 1-16</inkml:trace>
  <inkml:trace contextRef="#ctx0" brushRef="#br0" timeOffset="24410.34">8696 11959 0,'-18'-17'0,"36"34"0,-53-87 16,17 52-16,18-17 15,-18-18 1,-17 35 0,-18 53 15,-17 18-31,-19 36 31,37 16-15,16 1-1,54-71 1,17-35 0,-17 0-16,52-17 15,36-54 1,-35-17 0,-36 35-1,-17-17 1,-36 70-1,-17 53 1,17 52 15,18-34-15,35 17 0,54-70-1,34-36 1,-35-35-1,-52 18-15,34-71 16,1-70 0,-36-36-1,-35 53 1,-18 89 0,-17 52-1,-18 71 1,0 88-1,18 0 1,35 0 15,18-52-15,17-1 0,18-35-1,0-53 1,53-18-1,-18-53 1,-35-17 0,-36 0-1,1 35-15,-18-70 16,0-36 0,-35 35-1,17 89 1,0 35-1,-17 35 1,17 71 0,18 35 15,-17 36-15,17-54-1,0 36 1,17-53-1,19-53 1,-1-53 0,-17-18-16</inkml:trace>
  <inkml:trace contextRef="#ctx0" brushRef="#br0" timeOffset="24843.62">9666 11800 0,'0'-17'0,"0"34"0,18-87 16,-18 52-16,17-17 15,1 17 1,-18-17 0,0 0-1,-35 52 16,17 1-31,-17 17 16,17-17-16,-17 53 16,17 34-1,1-16 1,34-19 0,19-52-1,52-18 1,-18-71 15,-17-35-31,-35 36 31,-18 35-31,-18-18 16,-70 17 0,-18 54-1,36 0-15</inkml:trace>
  <inkml:trace contextRef="#ctx0" brushRef="#br0" timeOffset="25227.2">10037 11695 0,'17'-18'0,"-34"36"0,87-89 16,-52 36-1,-18 17 1,17 0-16,1-17 16,-18 18 15,-35 17-15,-1 35-1,1 0 1,-18 36-1,36 17 1,-1 18 0,36-36-1,35 1 1,52-54 0,19-34-1,-89-1 1</inkml:trace>
  <inkml:trace contextRef="#ctx0" brushRef="#br0" timeOffset="25644.67">10954 11254 0,'0'-18'0,"0"36"0,0-89 16,0 36 0,0 17-16,0-17 15,-18 35 1,0-18-16,1 1 15,-36 52 17,0 35-17,18 19 1,-1 52 0,36 17-1,71-34 1,0-53-1,-36-54-15,53 1 16,-35-18-16</inkml:trace>
  <inkml:trace contextRef="#ctx0" brushRef="#br0" timeOffset="26149.89">11624 11307 0,'-18'-18'15,"36"36"-15,-53-54 0,-1 19 0,-16-1 16,34 18 0,-35 0-1,0 18 1,35 17 0,18 18-1,36 0 1,-19-36-16,54 36 15,52 18 1,-34 17 0,-72-35-1,-52-18 1,-36 1 0,-17-19-1,53-17 1,17-17-16,1-1 15,34-53 17,36-17-17,18-35 1,-36 34 0,-35 54-16,-35-18 15,-89 0 1,-17 71-1,18 35 1,52 0 0</inkml:trace>
  <inkml:trace contextRef="#ctx0" brushRef="#br0" timeOffset="26428.85">11712 11077 0,'0'-17'15,"0"34"-15,0-52 0,0 17 16,0 1-16,18-19 16,35 19-1,17 52 1,1 71-1,-18 0 1,-53 70 0,-53 0-1,-53-87 1</inkml:trace>
  <inkml:trace contextRef="#ctx0" brushRef="#br0" timeOffset="27413.68">6191 14570 0,'0'17'15,"18"-17"17,0 0-17,-1-17-15,18 17 16,71-18-16,141-35 31,106-17-15,53-1-1,-124 36 1,53-18 0,-159 0-1,-123 35 1,-35 1-1,-53-1 17,-1 18-17</inkml:trace>
  <inkml:trace contextRef="#ctx0" brushRef="#br0" timeOffset="27797.79">7814 14005 0,'-18'-17'16,"36"34"-16,-53-34 0,17-1 16,0 0-16,1 18 15,70 0 16,35 36-15,18-1 0,-53-35-16,70 35 15,89 0 1,-53 1 0,-107 17-1,-104 0 16,-19-18-15,36-17-16,-36 17 16,-17 35-1,70-70-15</inkml:trace>
  <inkml:trace contextRef="#ctx0" brushRef="#br0" timeOffset="29181.67">9913 13970 0,'0'-18'15,"0"36"-15,-18-53 16,1 35-16,-1-36 16,-70 19-1,17 17 1,18 17-16,-35 19 15,-18 34 1,54 1 0,69-18-1,18-18 1,-17-35-16,35 0 16,35 0 15,18-35-16,-18-1 1,-35 1 0,-35 0-1,-18 0 1,0 52 0,0 19-1,0-1-15,0 35 16,0 1-1,17-36-15,36-17 16,53-18 0,35-53-1,-53 0 1,18-88 0,-53-35 15,-35 34-16,-18-16 1,-35 69 0,-1 125-1,-17 87 1,18 54 0,17-54-1,54 53 1,34-52-1,19-89 1,-19-35 0,36-35-1,-18-71 1,0-53 0,-52 18 15,-36 71-31,0-89 15,-18-35 1,-35 88 0,18 88-1,17 36-15,-17 53 16,0 105 0,17 36-1,18-36 1,18-70-1,-18-71-15,35 18 16,0 0 0,36-35-1,-36-36 1</inkml:trace>
  <inkml:trace contextRef="#ctx0" brushRef="#br0" timeOffset="29635.89">11165 13847 0,'18'0'15,"-36"0"-15,36-18 0,0 0 16,-1 1-16,-17-1 15,0 0 1,-35 18 0,-18 18-1,-17 53 17,34-19-17,-17 54 1,53-35-1,36-36 1,52-17 0,18-54-1,0-34 1,-71-18 0,-35 17-1,-53 18 1,-35 36-1,-18 52 1</inkml:trace>
  <inkml:trace contextRef="#ctx0" brushRef="#br0" timeOffset="29982.76">11730 13776 0,'18'-35'0,"-36"70"0,71-123 16,0 0-1,-36 52 1,-17 19-16,-17-1 16,-19 18-1,-52 35 1,0 53-1,17 1 17,54-1-32,17 18 15,53-36 17,17-34-17,-34-19-15,69-17 16,-69-17-16</inkml:trace>
  <inkml:trace contextRef="#ctx0" brushRef="#br0" timeOffset="30349.62">12382 13229 0,'0'-17'16,"0"34"-16,0-70 0,0 18 15,0 17 1,-17 1-16,-18 17 31,-1 17-15,-17 54-1,0 17 1,36-35-16,-18 53 16,17-53-16,18 53 15,35 52 1,71-69 0,0-54-1,0-18 1</inkml:trace>
  <inkml:trace contextRef="#ctx0" brushRef="#br0" timeOffset="31070.31">13000 13159 0,'0'0'0,"0"-18"0,18 18 16,-1 0-16,1 0 15,-1 18 1,1 17 0,17 0-1,-35 0 1,18 1-1,-71-1 1,0 0 0,-35-17 15,17 0-15,18-36-1,18-17 1,35 17-16,-17-35 15,-1-17 1,36 17 0,-1 35-1,1 18-15,-1 0 16,54 71 0,-36 52-1,-52 53 1,-89-35-1,35-70 1,1-18 0,34-35 15,1-36-15,35 0-1,53-35 1,35 0-1,18 36 1,-18 17 0,36 17-1,-36 19 1,-53-19 0</inkml:trace>
  <inkml:trace contextRef="#ctx0" brushRef="#br0" timeOffset="31418.12">13476 13264 0,'0'-35'16,"0"70"-16,0-158 0,-18 105 16,1-17-1,-36 17 1,0 89-1,18 17 1,17 71 0,18-18-1,71-35 1,52-71 0,-52-53-1,-36 1-15,0-54 16,-52-87-1,-72-19 1,19 107 0,-18 34-1</inkml:trace>
  <inkml:trace contextRef="#ctx0" brushRef="#br0" timeOffset="31668.39">13723 13018 0,'0'-18'16,"0"36"-16,0-71 0,0 35 0,-18 0 16,18 36-1,53 88 1,-17 70-1,-36-17 1,-89 53 0,-34-71-1</inkml:trace>
  <inkml:trace contextRef="#ctx0" brushRef="#br0" timeOffset="32485.96">6703 15769 0,'0'0'15,"0"-17"-15,0-1 16,0 0-16,17 1 16,19-1-1,70 0 1,88 18-1,0 18 1,-71-18 0,142 18-1,193-1 1,-52-17 0,-141-35-1,-195 0 1,-88 17-16</inkml:trace>
  <inkml:trace contextRef="#ctx0" brushRef="#br0" timeOffset="32886.91">8414 15575 0,'0'-35'0,"0"70"0,-36-88 16,1 0-16,-35 0 31,52 18-15,36 35 0,17 18-1,71 17 1,52 18-1,54 0 1,-18 17 0,-123-34-1,-18-1 1,-142 18 0,-52 17-1,18 1 1,-18 0-1,105-54 1</inkml:trace>
  <inkml:trace contextRef="#ctx0" brushRef="#br0" timeOffset="34106.78">9948 15346 0,'18'-18'16,"-36"36"-16,54-36 0,-19 1 0,19 17 15,-19-18 1,-34 0-1,-54 18 17,0 0-17,-52 53 1,17 18 0,18-1-1,70 1 1,18-36-1,18-17 1,35-1 0,17-52-1,-17 18 1,18-36 0,-18 17-1,-36 19 16,-34 17 1,17-18-1,0 0 16,0 1-32,0-1 1,17-17 0,1 17-16,0-35 15,-1-35 1,1-18 0,-18 18-1,-18 35 16,18 35-15,-17 18 0,17 18 15,-18 0-15,18-1-16,0 19 15,0 52 1,18 18-1,-1-18 1,1-35-16,17 35 16,18 36-1,35-19 1,36-69 0,-36-36-1,-35-18-15,53-17 16,17-53 15,-35-36-15,-35 1-1,-53 52 1,-17 36 0,-54 35-1,1 17 1,-1 36-1,36 0 1,17 18 0,18 17-1,53-17 1,-18-36 0,54-35-1,34-53 1</inkml:trace>
  <inkml:trace contextRef="#ctx0" brushRef="#br0" timeOffset="35059.74">11342 15205 0,'17'-18'16,"-34"36"-16,34-54 0,-17 19 15,-17-36 1,-1 35-1,-17 1 1,0 17 0,-18 17-1,17 1-15,-34 35 16,-18 35 0,17 0-1,53 0 16,36-70-15,35-18 0,53-18-1,-18-35 1,-35 18 0,-53 18-1,-35 69 16,35-16-15,0-19-16,0 1 16,17 0-16,19-18 15,34-18 1,18-35 0,-17-17-1,-36 34 1,18-52-1,-18 35-15,36-88 16,0-53 0,-54 53-1,-52 106 1,0 35-16,-36 53 16,-17 105-1,35 36 1,71-35-1,17-88 1,0-36-16,18 0 16,53-35-1,35-35 1,-70-18 0,34-35-1,-52-71 16,-35 88-31,0-52 16,-18-53 0,-36 105-1,1 89 1,0 52 0,-18 71-1,35-17 1,-17 35-1,17-1 1,1-69 0,52-37-1,35-52 1</inkml:trace>
  <inkml:trace contextRef="#ctx0" brushRef="#br0" timeOffset="35492.87">12488 15099 0,'-17'-18'0,"34"36"0,-52-36 0,35 1 16,0-54 0,0 53-1,0 1-15,0-1 16,-18 71 15,1-35-15,-1 35-16,-17 17 15,17 1 1,18-18 0,71-36-1,-1-34 16,-34-19-15,-1-34 0,-70-18-1,-36 17 1,0 71 0,36 0-16,-53 35 15,0 36 1,70-36-16</inkml:trace>
  <inkml:trace contextRef="#ctx0" brushRef="#br0" timeOffset="35772.53">12735 15064 0,'88'-53'16,"-176"106"-16,247-159 16,-141 88-16,17-35 15,-17 0 16,-18 0-15,-53 53 0,17 0-1,1 18-15,0 35 16,-18 35 0,35 18-1,36 0 1,17-36-1,53-34 1,1-36 0</inkml:trace>
  <inkml:trace contextRef="#ctx0" brushRef="#br0" timeOffset="36140.21">13794 14534 0,'17'-17'16,"-34"34"-16,34-69 0,19 16 16,-1 1-1,-18 17-15,1-17 16,-18 0-1,0 17 1,-18 36 0,-17 17-1,18 0-15,-36 36 16,-18 88 0,18 35 15,88-53-16,54-53 1,-19-70-16</inkml:trace>
  <inkml:trace contextRef="#ctx0" brushRef="#br0" timeOffset="36907.68">14217 14693 0,'0'-17'0,"0"34"0,0-87 15,0 52 1,-18 18 15,18 18-31,-53 17 32,0-17-32,1-1 15,34-17 1,-35 0-1,35 0-15,-17-17 16,17-36 0,54-18-1,-1 18 1,0 36-16,1-1 16,16 71-1,-34 88 1,-88 0-1,17-53 1,17-53-16,1 36 16,0-36-1,52 1 1,19-36 0,70-18 15,52-35-16,36-53 1,-17-70 0,-107 52-1,-34-52 1,-54 88 0,-70 70-1,0 89 1,-1 17-1,54-35-15,-18 53 16,0 52 0,71-52-1,35-71 1,88-35 0,0-70 15,-53-54-16,-123-52 1,-53 106 0,-53 34-16</inkml:trace>
  <inkml:trace contextRef="#ctx0" brushRef="#br0" timeOffset="39154.04">14834 14058 0,'0'0'0,"0"-17"16,-17 17-1,-1-18 1,0 0 0,1 18-1,34 18 32,1-18-47,-18 18 16,18-1-16,-1 54 15,36 70 1,0 53 0,18-18-1,-71-70 1,0-71-16,-53 36 15,-106-1 17,88-52-32</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18:19.162"/>
    </inkml:context>
    <inkml:brush xml:id="br0">
      <inkml:brushProperty name="width" value="0.05292" units="cm"/>
      <inkml:brushProperty name="height" value="0.05292" units="cm"/>
      <inkml:brushProperty name="color" value="#FF0000"/>
    </inkml:brush>
  </inkml:definitions>
  <inkml:trace contextRef="#ctx0" brushRef="#br0">1429 5733 0,'0'0'16,"-18"-18"-16,-17-35 15,17 53 17,36 0 15,-1 0-16,1 0-31,0 0 15,17 0-15,53 0 16,89 0 0,-1 0-1,-88 18 1,-70-18-16,35 0 16,-53 35-1,-18-35 1,-52 18-1,34-18 1,19 0 0</inkml:trace>
  <inkml:trace contextRef="#ctx0" brushRef="#br0" timeOffset="467.76">1870 5521 0,'-18'-18'0,"36"36"0,-36-53 16,0 35-16,1 0 31,17-18-31,17 36 78,1-18-62,0 17-1,70 1 1,-18 17-1,-17 1 1,-35-19 0,-18 1-1,-35-1 1,-18 19 0,0-1-1,35-35-15,-70 35 31,70-17-31</inkml:trace>
  <inkml:trace contextRef="#ctx0" brushRef="#br0" timeOffset="3703.51">18344 6932 0,'0'-18'0,"0"1"0,0-1 16,0 1 15,0-19-16,0 19 17,18 17-1,-18 17 16,0 1-32,0 0-15,0 70 16,0 18 0,0-36-1,0-35-15,0 18 16,18 18 15,-18-54-15,-18-17-16</inkml:trace>
  <inkml:trace contextRef="#ctx0" brushRef="#br0" timeOffset="3968.61">18274 6685 0,'0'-17'16,"0"-19"-1,0 19 1,0 34 46</inkml:trace>
  <inkml:trace contextRef="#ctx0" brushRef="#br0" timeOffset="4738.26">18732 6826 0,'-17'0'0,"34"0"0,-52 0 16,18 0-16,-19-17 15,1 17 1,17-18 0,18 0-1,18 1 1,17-1 0,18 0-1,18 36 1,-18 17 15,-36 18-31,1 53 16,-36 0-1,1-53 17,17-36-32,-18 19 15,0-19 1,1-17-1,-1-17 1,18-19 0,0-34-1,18-36 1,17 36 0,0 17-1,1 35 1,17 0-1,17 36 1,1 17 0,-36 18-1,0 18 17,-17 17-17,-1-18 1,-17 1-1,0-36 1,-17-17 0</inkml:trace>
  <inkml:trace contextRef="#ctx0" brushRef="#br0" timeOffset="5104.66">19614 6950 0,'18'0'0,"-36"0"0,36-18 15,0 0 1,-18 1-1,17 34 17,-17 1-17,0 35 1,-17 35 0,-1 0-1,18-17 1,0-36-1</inkml:trace>
  <inkml:trace contextRef="#ctx0" brushRef="#br0" timeOffset="5705.35">19456 6703 0,'0'0'0,"17"0"15,1 0 17,-18 17 46,-18-17-78</inkml:trace>
  <inkml:trace contextRef="#ctx0" brushRef="#br0" timeOffset="6123.23">19967 6668 0,'-17'-18'16,"34"0"-1,1 18 17,-18 18-32,0 0 15,0-1-15,0 36 16,0 71 0,0 34-1,17-17 1,1-35-1,0 18 1,-1-71 0</inkml:trace>
  <inkml:trace contextRef="#ctx0" brushRef="#br0" timeOffset="6456.91">19914 7144 0,'0'-18'0,"0"36"0,0-54 16,0 1-1,18 18-15,0-1 16,34-35 0,1 35-1,-17 18-15,17-17 16,52 34-1,19 19 17,-36 17-17,-53-1 1,-17-34-16,-18 53 16,0-54-16,-18 36 15,-17 0 1,17-35-16</inkml:trace>
  <inkml:trace contextRef="#ctx0" brushRef="#br0" timeOffset="6659.23">20585 6862 0,'0'-18'16,"0"0"-16,0 54 0,0-107 15,17 71 17,1 0-17,-18 18 1,0-1-16</inkml:trace>
  <inkml:trace contextRef="#ctx0" brushRef="#br0" timeOffset="8157.66">21167 7056 0,'17'-18'16,"-34"36"-16,52-54 0,-35 19 16,0-1-1,0-17 1,-18 17 0,-17 0-1,-18 18 1,-35 0-1,0 36 1,52-1 0,1-17-16,0 17 15,0 53 1,35-17 0,35-18-1,0-18 1,0-35-16,36 0 15,35-53 1,-36-18 15,-34-17-15,-36 35 0,0 0-1,-18 53 1,18 36-1,-18-1 1,18 0-16,0 18 16,0-35-16,18 35 15,17 17 1,53-35 0,-35-35-1,18 0 1,-36-35-1,-17 0 17,0 17-17,-18 1 1,0-1 0,0 0-1,-18 18 1,18-17 31,18 17-32,-1 0 1,-17-18 0,35-17-1,1-36 1,-19 36-1,-17 0 1,18-36 0,-18 36-16,0-36 15,0-34 1,-35 16 0,17 54-1,0 0-15,1 17 16,-1-35-1,1 36 1,17-1 0,0 36 15,0 17-15,0 0-1,0 18-15,0 71 16,0-54 15,35 71-15,0 0-1,18 0 1,18-35 0,-36-35-1,18-36 1,-36-53-1,1-35 1,-18-17 0,18-54-1,-18 36 1,17 35 0,1 36-1,-18 34 16,0 36-15,0 35 0,0 1-1,-18-36 1,18-18 0</inkml:trace>
  <inkml:trace contextRef="#ctx0" brushRef="#br0" timeOffset="8362.02">21960 6703 0,'-17'-18'16,"34"36"-16,-52-53 0,18 35 0,-1-18 16,36 18 30,-1 0-30,1 18 0</inkml:trace>
  <inkml:trace contextRef="#ctx0" brushRef="#br0" timeOffset="8896.68">22084 6932 0,'18'-53'47,"-18"36"-47,0-1 16,17 0-1,1 18 1,17 0-1,-17 0 1,35 0 0,35 36-1,-53-1 1,-35 35 0,-53 1-1,18-36 1,-18 36-1,35-18 1,18-18 0,71 18-1,35 17 1,52 36 0,-34 0-1,-71-35 16,-88-1-15,-54-52 0,-34-1-1,-1-52 1</inkml:trace>
  <inkml:trace contextRef="#ctx0" brushRef="#br0" timeOffset="9459.84">22966 6932 0,'-18'-18'0,"36"36"0,-53-71 16,17 36-16,-17-1 31,17 18-31,0-18 15,1 18 1,-19 18 0,19 0-1,17-1 1,0 1 0,53-1-1,35-17 1,-35-17-1,0-1 1,-36-17 0,-52 0-1,0 17 1,-36 18 0,1 0 15,-1 53-16,1 17 1,52-17 0,36 53-1,52-35 1,54-18 0,-19-36-1,-52-17-15,53-17 16,-35-19-16</inkml:trace>
  <inkml:trace contextRef="#ctx0" brushRef="#br0" timeOffset="9810.29">23513 6668 0,'0'0'0,"0"-18"16,0 0-16,0 1 15,-36-1 1,1 0 0,0 18-1,-18 36 1,-18 17-1,18 17 1,53 36 0,0-36-1,71 19 1,52-19 15,-87-52-31</inkml:trace>
  <inkml:trace contextRef="#ctx0" brushRef="#br0" timeOffset="10178.19">23812 6509 0,'0'-18'0,"-17"18"32,-1 0-17,1 18 1,17-1 15,35 1-31,18 35 31,17 18-15,-34-1 0,-19-17-16,1 70 15,-36-52 1,-52 0 0,34-36-16</inkml:trace>
  <inkml:trace contextRef="#ctx0" brushRef="#br0" timeOffset="13799.02">18732 8731 0,'36'0'31,"-19"0"-31,1-17 16,-18-1-1,0-17 1,-18 35 0,-17-18-1,-18-17 1,18 17-16,-18 18 15,-70 0 1,52 0 0,-35 53-1,18 18 1,17 17 0,54-35-1,17-36-15,0 36 16,35 18-1,18-54 1,35-17 0,-17-17 15,-36-1-31,36-17 16,-1-53-1,-35-36 1,-35 71-1,0 18-15,0 0 16,-17 105 15,17 1-15,0-36-16,17 36 16,19-1-1,34-17 1,18-53 15,36-35-15,-54-18-1,1-88-15,-18-36 32,-35-17-17,-36 89 1,0 16-1,1 72 1,-1 34 0,0 54-1,18 0 1,-17 70 0,34 17-1,19-16 1,-19-90-1,1-16-15,35-1 16,35-17 15,0-36-15,-35-53 0,-18 1-1,-35 35-15,18-89 16,-18-70-1,-35 53 1,17 70 0,-17 54-1,17 34 1,1 36 0,17 53-1,0-35 1,0-18-16,17 52 15,1 54 1,0 0 15,17-53-15,-18-71 0,1-35-16,0 0 0</inkml:trace>
  <inkml:trace contextRef="#ctx0" brushRef="#br0" timeOffset="14232.7">19614 8608 0,'0'-18'15,"0"36"-15,0-71 0,18 35 0,0-17 16,-18-18-1,17 35 1,-34 18 0,-19 36 15,-16 34-15,16 36-1,36 18 1,53-54-1,-18-35 1,71-17 0,-35-71-1,-18 0 1,-36 36-16,-17-72 16,-17-34-1,-54 35 1,1 70-1,-1 53 1</inkml:trace>
  <inkml:trace contextRef="#ctx0" brushRef="#br0" timeOffset="14616.69">20373 8555 0,'18'-35'15,"-36"70"-15,53-106 0,-35 54 0,18-36 16,-18-18 0,-18 36-1,-17 0 1,0 35 15,-1 17-15,-34 36-16,-1 35 31,54 1-15,-1 34-1,53 1 1,53-54-1,36-52 1,-89-18-16</inkml:trace>
  <inkml:trace contextRef="#ctx0" brushRef="#br0" timeOffset="14967.14">20955 8149 0,'0'-17'16,"0"34"-16,18-52 0,-18-18 31,-18 35-15,-17 1-1,-1 34 1,19 19 0,-1 69-1,18 1 1,0-53-16,35 53 16,-17-35-16,17 34 15,18 19 1,0-71-1</inkml:trace>
  <inkml:trace contextRef="#ctx0" brushRef="#br0" timeOffset="15283.14">21255 8220 0,'17'-18'16,"-34"36"-16,52-54 0,0 19 15,-35-1-15,36 1 16,-1 17 0,-17 17-1,-1 36 1,-17 0 15,0-35-31,0 35 16,-17 35-1,17-18 1,0-52-16</inkml:trace>
  <inkml:trace contextRef="#ctx0" brushRef="#br0" timeOffset="16034.11">21819 8167 0,'18'-18'16,"-36"36"-16,54-53 16,-19 35-16,1-18 15,-18 36 1,0-1 0,0 18-1,-35 1 1,-1-1 15,19-35-31,-19 18 16,1-18-1,17 0-15,-17-18 16,0-35 0,35 18-1,18 0 1,-1 35-1,54 17 1,-1 36 0,-52 53-1,-36-18 1,1-35-16,-36 35 16,-18 18 15,18-35-16,53-36 1,18-35 0,70 0-1,18-18 1,-53 1-16</inkml:trace>
  <inkml:trace contextRef="#ctx0" brushRef="#br0" timeOffset="16401.49">21978 8043 0,'0'-17'16,"0"34"-16,18-34 16,-1 17-1,1 0 1,0 17 0,17 1-16,0 0 15,36 52 1,-1 18-1,-70 71 1,-35-53 0,-71 53-1,36-71 1</inkml:trace>
  <inkml:trace contextRef="#ctx0" brushRef="#br0" timeOffset="22157.1">18891 9913 0,'-17'0'15,"34"0"-15,-52 0 0,17 0 16,1 0-1,-1 0-15,0-18 16,-52 1 15,-18 34-15,-18 1 0,53 17-1,-18 18 1,18 0-1,53 35 1,0-52 0,36 34-1,52-35 1,0-17 0,-17-36-1,-36 1-15,35-18 16,19-36-1,-36-52 1,-36 17 15,-17 70-15,0 72 15,0 34-15,0-17-1,0-18-15,18 18 16,17 18 0,18-36-1,35-17 1,-35-36 0,-18 1-16,18-19 15,0-70 1,-17-52 15,-19-19-15,-17 89-16,0-18 31,-17 53-15,17 36-1,0 52 16,0 36-15,0 52 0,0-17-1,0-71-15,17 106 32,19-53-32,16-17 15,1-53 1,0-18-1,-17-18-15,16-17 32,19-53-17,-36-71 1,-35-18 0,0 89-1,-35-18 1,0 71-1,17 0 1,18 52 15,0 19-15,18 34 0,-18 18-1,0-35-15,0 53 16,0 53-1,35-36 17,0-52-17,1-36 1,-19-35-16</inkml:trace>
  <inkml:trace contextRef="#ctx0" brushRef="#br0" timeOffset="22691.74">20055 9860 0,'0'-18'0,"0"36"0,18-71 15,0 18 1,-18 17 15,0 1-31,-18 17 16,0 0 0,1 17-1,-36 36 1,18 0-1,17 35 1,18 1 0,35-1-1,36-53 1,-18-17 0,17-18-1,1-53 1,-54-53 15,-34-18-15,-36 36-1,-35 35 1,-18 53 0,35 36-1,36-19-15,0 18 16</inkml:trace>
  <inkml:trace contextRef="#ctx0" brushRef="#br0" timeOffset="23125.12">20796 9648 0,'0'-35'0,"0"70"0,18-87 0,-18 34 16,0 0 0,0 1-1,-18-1 1,1 18-1,-1 0 1,0 18-16,-35-1 16,-17 71-1,17 1 1,35 16 15,36 19-31,17-71 16,71 17-1,35-52 17,-106-18-32</inkml:trace>
  <inkml:trace contextRef="#ctx0" brushRef="#br0" timeOffset="24245.09">21819 9313 0,'0'-17'0,"0"34"0,0-52 16,0 17 0,0 1-1,0-1 1,-17 18 0,-19 0-1,1 18 1,-18 17-1,18 0 17,17-17-32,-17 53 15,17-54-15,1 54 16,17 35 0,35-1-1,36 1 1,-19-53-1,72 0 1,-1-18 0</inkml:trace>
  <inkml:trace contextRef="#ctx0" brushRef="#br0" timeOffset="24880.05">22243 9366 0,'0'-17'0,"0"34"0,-18-52 0,18 17 16,0 1-1,-18 17 1,-17-18-1,-18 53 1,18 1 0,17-19-16,1 36 15,34 0 1,54 18 0,35-18 15,17-1-16,-52-16 1,-18-1 0,-53-17-1,-53-1 1,0 1 0,17 0-16,-34-18 15,-18-18 1,17-17-1,71-18 1,18 0 0,-1 18-16,36-36 15,-17-35 1,-19 36 0,-70 17 15,0 35-16,-52 18 1,52 18 0,17 17-1</inkml:trace>
  <inkml:trace contextRef="#ctx0" brushRef="#br0" timeOffset="25227.32">22772 9119 0,'0'-17'0,"0"34"0,0-52 16,17 17-1,1 1 1,0 17 0,17 35-1,36 53 1,17 53 0,-71-35-1,-17-35-15,-17 52 16,-1-70-16,-70 53 15,-18-18 1</inkml:trace>
  <inkml:trace contextRef="#ctx0" brushRef="#br0" timeOffset="30485.08">19315 11553 0,'0'-17'0,"0"34"0,0-52 16,-36-18 0,-34 0-1,52 36-15,-35-1 16,-17 18 0,52 0-16,-53 0 15,-52 35 1,17 36-1,18-1 1,53-17 0,35 36-1,17-36 1,54-18 0,-18-18-1,53-34 1,-18-18 15,-53-1-31,0-17 16,-17 36-16,0-36 15,-1-18 1,-17 54 0,0 69 15,0 1-16,0-17-15,18-1 16,35 36 0,35-54-1,18-34 1,0-54 0,-53 0-1,0-105 1,-36-18-1,-17 70 1,0 72 0,0-19-1,-35 18 1,0 71 0,17 52-1,18 18 1,0 54-1,18-1 1,35-35 0,-1-18-1,-16-53 1,52-35 0,18-53-1,-18-35 1,-35-71 15,-36 18-15,-34-71-1,-18 54 1,-1 87 0,19 71-1,-1 53 1,-17 70-1,17 19 1,36 16 0,17-52-1,0 18 1,36-19 0,-18-34-1,0-36 1,-36-35-1,19 0 1,-1-17-16</inkml:trace>
  <inkml:trace contextRef="#ctx0" brushRef="#br0" timeOffset="31000.64">20267 11289 0,'18'-18'0,"-36"36"0,53-53 0,1-18 16,-1 0 0,-35 35-16,35-17 15,-52 52 16,-1 19-15,0-1 0,-17 18-1,0 53 1,35-18 0,53-35-1,0-35 1,52-18-1,19-36 1,-71-34 0,-53-36-1,-35 35 1,-71 18 0,-35 36-1,17 70 16,54-18-15,52 0 0</inkml:trace>
  <inkml:trace contextRef="#ctx0" brushRef="#br0" timeOffset="31417.75">21078 11112 0,'0'-35'15,"0"70"-15,-17-87 0,17 34 0,0-17 16,17-18 0,1 0-1,0 18 16,-18 17-15,-36 18 15,19 35-15,-18-17-16,-1 17 16,-17 71-1,18 0 1,0 17-1,52-17 1,54-35 0,0-54-1,52 1 1,-52-36 0</inkml:trace>
  <inkml:trace contextRef="#ctx0" brushRef="#br0" timeOffset="32702.26">22137 10654 0,'0'-18'0,"0"1"15,0-1 1,0 0 0,-18 1-1,1 17 1,-1 0 0,-35 17-1,0 54 1,18 17-1,17 18 1,36 53 0,52-18-1,19-53 1,34-17 0,0-54 15,-87-17-31</inkml:trace>
  <inkml:trace contextRef="#ctx0" brushRef="#br0" timeOffset="33305.36">22860 10777 0,'18'-17'16,"-36"34"-16,71-52 0,17-18 16,-34 53-1,-1-17 1,-17 17-16,-1 17 16,-87 1 15,17 17-16,0-17-15,-35-1 16,-18 19 0,18-54-1,52-17 1,36-18 0,18 18-1,35-18 1,35 53-1,-35 0 1,-18 17-16,1 36 16,-36 53-1,-53 35 1,-35-35 15,17-36-15,53-52-1,71-18 17,-35 0-32,52 0 15,19 0 1,52 0 0,-53-18-1</inkml:trace>
  <inkml:trace contextRef="#ctx0" brushRef="#br0" timeOffset="33736.94">23354 10742 0,'18'-35'0,"-36"70"0,36-88 16,-1 36-16,1-1 15,-1-17 1,-17-1 0,-17 19-1,-36 17 1,0 53 0,-18 17-1,36 1 1,35 52-1,53-17 1,53-35 0,35-54-1,-53-34 1,0-54 15,-88-52-15,-17 70-16,-54-36 15,-35 19 1,53 52-16</inkml:trace>
  <inkml:trace contextRef="#ctx0" brushRef="#br0" timeOffset="34072.55">23566 10407 0,'0'-18'0,"0"36"0,17-53 15,1 17 1,17 18-1,36 18 1,34 70 0,-16 71-1,-54 52 1,-53-87 0,-105 70-1,70-141-15</inkml:trace>
  <inkml:trace contextRef="#ctx0" brushRef="#br0" timeOffset="37941.25">19297 12453 0,'18'-18'15,"-36"36"-15,36-53 0,-18 17 0,0 0 16,-18 1-1,-17-1 1,17 18 15,18 18-31,0-1 16,0 54 0,18-18-1,-18-35 1,0 52-16,17 54 31,1-19-15,0 1-1,-1-70 1,19-1 0,-19-35-1,-17-35 1,-35-18-1,17 0 1,-52-18 0,-19 18-1,-34 36 1,52 17 0,-17 35-1,35 18 16,36 17-15,17-34 0,17-19-16,19 1 15,52 17 1,18-35 0,-18 0-1,-53-17-15</inkml:trace>
  <inkml:trace contextRef="#ctx0" brushRef="#br0" timeOffset="38525.92">19632 12682 0,'0'0'16,"0"-35"-16,-18 17 31,1 18-15,17 18 0,-18 0-16,1 17 15,17 18 1,17-18-1,36 0 1,-18-17 0,-17-18-16,35-18 15,17 1 1,-17-36 0,-53 18-1,0 17 1,-17-35-16,-36 0 31,18 18-15,-1 35-1,-17 18 1,36-1-16,-19 1 16,-16 52-1,34 19 1,18-19-1,18-17 1,-1-35-16,36 17 16,71 0-1,-19-35 1</inkml:trace>
  <inkml:trace contextRef="#ctx0" brushRef="#br0" timeOffset="40027.15">20549 12682 0,'0'-17'0,"0"34"0,18-52 16,-18 17-16,0 1 16,0-1-16,0-17 15,-18 17 1,-17-17 0,-18 35-1,-35 0 16,17 18-15,-34 35 0,34 17-1,53 1 1,18-36-16,0 18 16,36 17-1,34-34 1,36-36-1,-18-18 1,-53 0-16,36-35 16,0-52-1,-36-19 17,-35 18-32,-18 71 15,1 53 16,-1 35-15,0 52 0,18-34-1,0-36-15,36 18 16,34-18 0,36-17-1,0-53 1,-36-18-1,-34 35-15,17-70 16,-36 35-16,18-53 16,-17-52-1,-36 16 1,-17 54 0,-18 18-1,18 52 16,17 36-15,18 35 0,0 52-1,18 1 1,35 35 0,0-17-1,0-54 1,0 1-1,17-53 1,1-18 0,-18-36-1,0-34 1,-18-71 0,-35-53 15,-18 0-16,1 88 1,-1 53 0,0 71-1,-17 87 1,17 72 0,18-36-1,36 35 1,17-35-1,0-52 1,-1-72 0,1 1-1,-35-36-15</inkml:trace>
  <inkml:trace contextRef="#ctx0" brushRef="#br0" timeOffset="40460.85">21960 12418 0,'0'-18'0,"0"36"0,18-54 16,-18 19-16,18-36 15,-1 18 1,-17 17-1,-17 18 1,-36 35 0,-18 36-1,18 17 1,36-17 0,-1 17 15,89-35-16,34-36 1,1-34 0,-53-19-1,-35 1-15,-1-18 16,-52-35 0,-35 17-1,17 54 1,17 17-16</inkml:trace>
  <inkml:trace contextRef="#ctx0" brushRef="#br0" timeOffset="40814.33">22701 12294 0,'0'-35'16,"0"70"-16,0-123 16,-17 35-1,-19 18 1,19 17 0,-1 18-1,-17 36 1,-18 34-1,18 36 1,17 17 0,18-34-1,53-1 1,70-35 15,18-53-15</inkml:trace>
  <inkml:trace contextRef="#ctx0" brushRef="#br0" timeOffset="41198.15">23724 11906 0,'0'-17'0,"0"34"0,-17-87 16,-1 52 0,0 18-1,-17 0 16,-18 35-15,18 54 0,17-19-1,18-35-15,18 106 16,17-52 0,53 16-1,36-52 1</inkml:trace>
  <inkml:trace contextRef="#ctx0" brushRef="#br0" timeOffset="41729.18">24130 11889 0,'18'-18'0,"-36"36"0,53-36 16,-17 18 0,0 0-16,17 0 15,0 35 1,-17-17 0,-106 0 15,-18-1-16,0-34 1,71-1 0,17 0-16,0 1 15,36-1 1,35 18 15,35 18-15,18 35-1,-53 35 1,-71-18 0,-88 71-1,18-17 1,53-71 0,17-36-1,71-17 1,71-35-1,-36-18 1</inkml:trace>
  <inkml:trace contextRef="#ctx0" brushRef="#br0" timeOffset="42129.78">24659 11853 0,'-35'-17'0,"70"34"0,-88-52 16,36 35-16,-1-18 15,0 18 1,1 18 0,-19 35-1,1 53 1,18-36-1,17-34-15,17 52 16,-17-53 0,35 18-16,71 18 15,0-71 17,-18-18-17,-17-53 1,-71-52-1,-88-18 1,-1 88 0,37 35-16</inkml:trace>
  <inkml:trace contextRef="#ctx0" brushRef="#br0" timeOffset="42463.66">24765 11712 0,'0'0'0,"18"-17"16,-1-36-16,19 17 31,16 1-16,-34 35 1,0 18-16,17 17 16,18 53-1,-18 53 1,-17 53 0,-71-70-1,-88 70 1,53-141-16</inkml:trace>
  <inkml:trace contextRef="#ctx0" brushRef="#br0" timeOffset="49570.78">19403 13882 0,'0'0'16,"0"-18"-16,0 1 15,-18 17 1,18-18-16,-17 0 78,-1 1-62,0 17-1,1-18 1,-1 18-16,-17-18 16,-18 18-1,-18-17 1,-17 52 0,0 0 15,53 18-16,17-35-15,0 35 16,18 35 0,53-35-1,0-18 1,35-17 0,0-36-1,18-17 1,-35-18-1,-53 0 1,-1 18-16,1-18 16,-18-35 15,0 52-31,0 54 47,0 0-47,0 17 15,17 18 1,1 17 0,0-52-1,17 35 1,-17-35 0,-1-18-1,-17-18 173,-17 18-173,17-18 1,-18 1 15,18-1-15,0 0-1,0-35 1,-18 1 0,18 16-16,0-34 15,-35-36 1,17 0 15,1 35-15,-1 36-1,18 18 1,0-1 0,0 0-1,0 1 17,0-1 30,0 0-46,-17 18-1,17 18 32,0 17-31,0 1-16,0 34 15,0 71 1,17 18 0,1-36-1,-1-52 1,19 0 0,17-36-1,-18-18 1</inkml:trace>
  <inkml:trace contextRef="#ctx0" brushRef="#br0" timeOffset="50188.05">19861 13758 0,'0'-17'16,"0"34"-16,0-52 0,-17 17 16,-1 1-1,0 17-15,-17 0 16,18 0-1,-1 53 1,0 0 0,18 0 15,18-18-15,0-35-16,34 35 15,37-35 1,-36 0-1,-18 0-15,18-35 16,-18-18 0,-35-18-1,-35 18 1,-1 18 0,1 35-16,-18 0 15,-35 35 1,18 18-1,34 0 1,36-35-16,0 35 16,36 17-1,52-17 17,70-17-17,-105-36-15</inkml:trace>
  <inkml:trace contextRef="#ctx0" brushRef="#br0" timeOffset="51239.16">20655 13705 0,'0'-17'16,"0"34"-16,0-52 0,18-35 15,-18 34-15,0 1 16,-18-18-1,1 35 1,-19 18 0,1 18 15,-36 70-15,36-17-1,17 35 1,36-18-1,17-35 1,1-53 0,17 0-1,0-53 1,-36 0 0,-17-35-1,-17 70 1,-1 71 15,18 35-15,18-52-1,-1-19 1,18 1 0,36-1-1,17-34 1,18-36-1,-53-53 1,-18 0 0,-35-88-1,-17 0 1,-19 88 0,19 71-1,-19 35 1,36 53-1,-17 18 1,17 17 0,0-53-1,17 71 1,19 35 0,-1-18-1,18-34 1,17-36-1,-34-53 1,34-36 0,-17-70-1,-35 1 1,-18 52-16,17-88 16,-52-36-1,0 71 1,-18 89-1,35 52 1,18 0 0,-17 36-16,17 70 31,17 18-15,19-18-1,-1-53 1,18 18-1,0-53 1,-18-36 0</inkml:trace>
  <inkml:trace contextRef="#ctx0" brushRef="#br0" timeOffset="51689.88">21784 13670 0,'0'-35'15,"0"70"-15,0-105 0,0 52 16,0-35 0,0 0-1,-18 18 1,-17 35-1,-18 53 1,18 0 0,0 17-1,17 18 1,53-35 0,53-35-1,-17-18 1,-36 0-1,36-35 1,-36-18 0,-35-35-1,-35 35 1,-36-18 0,-17 71-1,35 18-15</inkml:trace>
  <inkml:trace contextRef="#ctx0" brushRef="#br0" timeOffset="52057.96">22525 13547 0,'-18'-18'0,"36"36"0,-53-54 15,-1 1-15,1-18 32,17 36-17,1-1 1,-1 18 15,18 18-31,-18 17 16,-17 53-1,18 18 1,17-18 0,35-17-1,18-54 1,53 1 0,-36-36-1</inkml:trace>
  <inkml:trace contextRef="#ctx0" brushRef="#br0" timeOffset="52526.33">23089 13123 0,'0'0'0,"0"-35"31,0 17-15,0 1-16,-17-1 15,-1 1 1,0 17 0,-17 0 15,17 17-31,-52 54 16,35-1-1,-18 54 1,70 17-1,1-53 1,0-53-16,35 36 16,88 17-1,35-35 1</inkml:trace>
  <inkml:trace contextRef="#ctx0" brushRef="#br0" timeOffset="53127.4">23830 13212 0,'18'-18'0,"-36"36"0,36-54 15,-18 19-15,0-19 16,-18 1 0,-17 17-1,0 18 1,17 0-16,-35 36 16,-18 17-1,71 35 16,36 0-15,34-35 0,-34-35-16,69 34 15,19 19 1,-54-18 0,-70 0-1,-17-36 1,-54 19-1,-35-36 1,36-18 0,17-17-1,18-53 1,35 35-16,0-35 16,0-71-1,0 53 1,-18 71-1,-17 17 17,-18 36-32</inkml:trace>
  <inkml:trace contextRef="#ctx0" brushRef="#br0" timeOffset="53458.1">24130 13053 0,'-35'-18'0,"70"36"0,-123-53 15,70 35 1,18-18-16,53 53 47,35 0-32,-35 1-15,53 34 16,-53-17-16,35 71 16,-105 70-1,-142 0 1,-18-71-1</inkml:trace>
  <inkml:trace contextRef="#ctx0" brushRef="#br0" timeOffset="57028.94">19491 15187 0,'18'-18'0,"-36"36"0,36-53 15,-36 0-15,-17-36 16,35 53 15,0 1-15,-18 17-1,18 17 32,0 1-47,0 17 16,-18 36 0,18-1-1,0-34-15,18 34 16,0 36-1,-1 0 1,1-18 0,0-53 15,-18-52-15,-18-36 15,0 0-16,1 18-15,-36-18 16,-18-18 0,-35 53-1,1 36 1,16 35 0,54-18-1,17 18 1,54 18-1,34-1 1,1-52 0,-36 0-16,53-18 15,1 0 1</inkml:trace>
  <inkml:trace contextRef="#ctx0" brushRef="#br0" timeOffset="57580.08">19773 15346 0,'-17'0'15,"-1"0"16,18 17-31,0 1 16,-18 35 0,36-35-1,0-1 1,-1-17 0,54-17-1,-36-1 1,36-17-1,-54-18 1,-17 18 0,-17-1-16,-1 1 15,-17 17-15,-1 1 16,19 17-16,-36 0 16,0 0-1,18 17 1,17 1-16,-17 17 15,-1 53 1,19 1 0,34-1 15,36-35-15,18 0-1,52-36 1,-34-34-16</inkml:trace>
  <inkml:trace contextRef="#ctx0" brushRef="#br0" timeOffset="58680.84">20549 15275 0,'0'-17'0,"0"34"0,0-52 16,-17 17-16,-19-35 15,1 36 1,-18-1 0,18 36-1,-53 17 17,0 18-17,-1 18 1,72 17-1,34-53 1,36 18 0,35-35-1,18-36 1,-35 0 0,-1-35-1,-17-17 1,-53 17-1,0 35 1,-17 54 0,-19 34 15,36-52-31,0 52 16,36 1-1,-1-36 1,53-17-1,18-71 1,0-18 0,-53-17-1,-36 35-15,1-53 16,0-70 0,-36 17-1,0 36 1,1 87-1,-1 54 1,0 53 15,1 70-15,17-35 0,0-53-16,0 70 15,17 18 1,36-35-1,36-71 1,-19-35 0,36-35-1,-18-53 1,-35-36 0,-53-52-1,-18 52 1,18 71-1,-35-52-15,0 16 16,0 72 0,17 87 31,0-34-47,18 52 15,-17 53 1,34 0-1,1-35 1,0-71-16,-1 53 16,36 1-1,18-36 1,-54-36 0,1-17-16,17-17 15</inkml:trace>
  <inkml:trace contextRef="#ctx0" brushRef="#br0" timeOffset="59131.93">21766 15187 0,'0'-18'0,"0"36"0,18-53 15,0 0 1,-1 17 0,-17 0-1,-17 18 1,-19 18 0,-34 35-1,-1 17 1,54-17-1,-1-35-15,18 17 16,35 18 0,53-53 15,1-18-15,-36-17-1,-36 18-15,1-36 16,-18 17-16,0-34 15,-53-18 1,-18 52 0,18 36-1</inkml:trace>
  <inkml:trace contextRef="#ctx0" brushRef="#br0" timeOffset="59565.86">22525 14975 0,'-35'-17'0,"70"34"0,-88-34 15,0-1 1,35 0-1,1 18 1,-1 0 15,0 0-15,-17 18 0,18 0-16,-1 17 15,-35 18 1,18 18-1,17 17 17,36-18-17,17-34 1,53 16 0,36-16-1,-36-36-15</inkml:trace>
  <inkml:trace contextRef="#ctx0" brushRef="#br0" timeOffset="59981.94">23054 14693 0,'0'0'0,"-18"0"16,18-17-1,0 69 17,-17-34-32,17 53 15,-18 17 1,0 71 0,36-1-1,17-52 1,18-53-1,-35-35 1</inkml:trace>
  <inkml:trace contextRef="#ctx0" brushRef="#br0" timeOffset="60617.32">23583 14870 0,'18'-18'0,"-36"36"0,53-36 0,1 0 16,-1 18 0,-17 0-1,-1 0-15,-17 18 16,0 17-1,-53-17 17,0 17-17,-17-35 1,52 0-16,-52 0 16,-1-18-1,18-34 1,53-1-1,0 17 1,36 1 0,34 17-1,1 71 1,-36 0 0,-35-17-16,0 34 15,-53 36 1,-18-18 15,19-53-15,34-17-1,53-18 17,18 0-17,-35 0-15,52-18 16,-34 18-16,34 0 15,1-17 1,-36 17 0</inkml:trace>
  <inkml:trace contextRef="#ctx0" brushRef="#br0" timeOffset="61483.8">22648 14676 0,'0'0'0,"18"-18"16,-18 0-16,18 18 0,-18-35 31,17 17-15,-17 1-1,-17 34 17,-1 36-17,-17-17 1,35-1-16,-36 18 15,19 70 1,17 1 0,0-1-1,53 1 1,0-54 0,52 18-1,1-35 1,-35-17 15,-36-19-31</inkml:trace>
  <inkml:trace contextRef="#ctx0" brushRef="#br0" timeOffset="62137.7">23724 14570 0,'0'0'15,"18"-18"1,0 0 0,-1 18-1,18 18 1,-17 0-16,17 35 16,36 70-1,-18 36 1,-18-36-1,-52 36 1,-72-35 0,-52-1-1</inkml:trace>
  <inkml:trace contextRef="#ctx0" brushRef="#br0" timeOffset="84358.02">18274 14023 0,'0'0'15,"-18"-18"-15,-17-17 16,-36 17-1,54 18-15,-1 0 32,-35 0-17,36 0 1,-1 0 0,36 0 30,17 0-30,-17 0-16,52 0 16,1-17-1,17 17 1,-35-18 0,-71 18 30,0-18-30</inkml:trace>
  <inkml:trace contextRef="#ctx0" brushRef="#br0" timeOffset="89645.93">17886 10495 0,'0'0'0,"-18"0"16,18-17-16,-17 17 16,-1 0-1,0 0 1,18-18-16,-17 18 31,34 0 0,1 0-15,17 0 0,71-18-1,35-17 1,-53 17 0,-52 18-1,17-17 1,-1 17-1,-87 0 17,0 17-17,17-17-15,-35 18 16</inkml:trace>
  <inkml:trace contextRef="#ctx0" brushRef="#br0" timeOffset="90197.83">18133 10195 0,'0'18'78,"17"-18"-63,1 0-15,17 18 16,36-18 15,-18 17-15,-18-17-16,0 0 15,-17 18 1,17-1 0,-35 1-1,0 0 1,-35-1 15,0 1-15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21:26.791"/>
    </inkml:context>
    <inkml:brush xml:id="br0">
      <inkml:brushProperty name="width" value="0.05292" units="cm"/>
      <inkml:brushProperty name="height" value="0.05292" units="cm"/>
      <inkml:brushProperty name="color" value="#FF0000"/>
    </inkml:brush>
  </inkml:definitions>
  <inkml:trace contextRef="#ctx0" brushRef="#br0">6156 7973 0,'-18'0'31,"18"17"-31,-17-17 15,17-17 64,17 17-48,1 0-31,0-18 15,-1 18 1,19 0-16,16-17 16,54-19-1,18 1 1,-54 17 0,71-17-1,53-18 1,-70 18-1,52 0 1,-70-1 0,0 19-1,-53 17 17,-35 0-17,-18 17 16,-18-17 1</inkml:trace>
  <inkml:trace contextRef="#ctx0" brushRef="#br0" timeOffset="584.25">7144 7497 0,'0'0'16,"-18"0"-16,-17 0 15,0 0 1,35 17 47,17-17-48,1 0 1,-1 0-16,19 18 15,70-1 1,17 1 0,-52 0-1,-54-1 1,36-17 0,-18 18-1,1-18 1,-19 18-1,-17-1 1,0 1 0,-35 35-1,-35 17 1,-19 1 0,54-18-1,0-18 1,17-35-16</inkml:trace>
  <inkml:trace contextRef="#ctx0" brushRef="#br0" timeOffset="30438.47">8572 7373 0,'-17'0'15,"17"-18"32,-18 1 16,1 17-48,-1-18 17,0 18-1,1 0 0,17-18-31,-18 18 47,0 0-31,1 0-16,-1 0 15,-17 0 1,0 0-1,17 0 1,0 18 0,-17 0-1,0 35 1,17 0 0,0-18-1,18 0-15,0 36 16,0-36-1,18 18 1,0-18 0,-1-17-1,36-18 1,0-18 0,0-35-1,-18 0 1,1-35 15,-19 0-15,1 17-1,-18 36 1,0 53 15,-18-1-15,1 54-1,17-18 1,0 53 0,17-36-1,19-34 1,16-19 0,-34-17-16,53-17 15,17-36 1,35-88 15,-87 35-15,-19-53-1,-17 71 1,-17 35-16,-1-18 16,-17 1-1,17 34 1,18 19-1,0 34 1,0 19 0,0 34-1,0 54 1,0 17 15,0-53-15,18-35-16,-1 18 15,1-19 1,35-16 0,-18-36-1,53-18 1,1-52 0,-19-54-1,-52 36 1,17-71-1,-35 36 1,-18 34 0,1 54-1,-1 53 17,18-1-17,0 19 1,0 52-16,-17-18 31,17 72-15,17-19-1,18 1 1,-17-72 0,35 1-1,-35-35-15</inkml:trace>
  <inkml:trace contextRef="#ctx0" brushRef="#br0" timeOffset="30888.82">9560 7302 0,'18'-17'0,"-36"34"0,36-69 16,0 16-1,-1-17 1,-17 36 0,-17 17 15,-1 35-15,-17 36-1,-1 34 1,36-52-1,0-17-15,0-1 16,36 0 0,52-52-1,-18-19 1,-17-17 0,-53 18-1,18-53 1,-36 0-1,-52 35 1,-1 35 0,18 53-1,18-35-15,17 18 0</inkml:trace>
  <inkml:trace contextRef="#ctx0" brushRef="#br0" timeOffset="31495.92">10125 7091 0,'17'0'0,"-34"0"0,34-18 16,-17 1-16,0-1 15,0 0 1,-17 1-1,-19-1 1,1 0 0,0 36-1,-36 17 1,36 1 0,-18 69-1,35 36 1,36 1-1,17-72 1,1-52-16,87 35 16</inkml:trace>
  <inkml:trace contextRef="#ctx0" brushRef="#br0" timeOffset="31891.64">10777 6738 0,'-17'-35'31,"17"17"-31,-18 18 16,0 0-1,-17 0 1,18 18-16,-1-1 16,-35 54 15,35 17-16,1 18 1,34-35 0,1-36-16,17 35 15,71-17 1</inkml:trace>
  <inkml:trace contextRef="#ctx0" brushRef="#br0" timeOffset="32491">11183 6756 0,'18'-18'0,"-36"36"0,36-54 16,-1 19-16,1-18 31,-18 17-16,-35 18 17,17 18-32,-17 17 15,-18 18 1,18 17 0,35-34-1,52 34 1,37-17-1,17 18 1,-36-36 0,1 18-1,-71 0 1,-36-18 15,-34-35-15,17-18-1,18 1-15,-1-19 16,1-52 0,17-18-1,54 36 1,-1-18 0,-17 17-1,-36 1 1,-53 52-1,18 18 1,1 0 0</inkml:trace>
  <inkml:trace contextRef="#ctx0" brushRef="#br0" timeOffset="32791.42">11501 6438 0,'17'-17'0,"-34"34"0,52-70 16,-18 36-1,1 17 1,0 17-16,35 1 15,53 70 1,-18 53 0,-53 36 15,-70-54-15,-53 1-16</inkml:trace>
  <inkml:trace contextRef="#ctx0" brushRef="#br0" timeOffset="33726.24">6438 9066 0,'-17'18'16,"34"-36"-16,-52 36 0,-18 0 16,53-1-1,-18 1 1,1-18 0,34 0-1,54 18 1,52-18-1,71-18 1,-52 18 0,-54-18-16,70 18 15,72-17 1,-71 17 0,-89 0-1,-35 0 1,-52 0 15</inkml:trace>
  <inkml:trace contextRef="#ctx0" brushRef="#br0" timeOffset="34076.6">7408 8961 0,'-17'-18'0,"34"36"0,-52-54 16,17 19-16,-17-1 16,-35 0-1,52 18 1,18 18 0,70 17-1,54 18 1,35 0-1,-53-18 1,-89 1 15,-34 17-15,-72 0 0,-16 17-1,16-17 1,72-35-16</inkml:trace>
  <inkml:trace contextRef="#ctx0" brushRef="#br0" timeOffset="34878.21">8502 8767 0,'35'-36'16,"-70"72"-16,70-107 0,-17 36 0,-1-36 31,1 36-15,0 52 0,-1 19-1,-17-19-15,0 54 16,18 52-1,0 1 1,-1-18 0,-17-71-1,18 0 1,-18-52 0,-18-19-1,-52-34 1,-1 17-1,-52 18 1,17 52 15,35 36-15,54 0 0,34 18-1,72-1 1,16-17-1,54-53 1,-35 0 0,52-70-1,-35-19 1,-70-34 0,-36 52-1,-35 36-15,0 0 16,-35 0-1,-18 17 1,-18 53 15,36 0-15,-18 36 0,53 35-1,18-36 1,35-17-1,52-17 1,19-36 0,-36-36-1</inkml:trace>
  <inkml:trace contextRef="#ctx0" brushRef="#br0" timeOffset="35828.04">9790 8872 0,'0'-17'0,"0"34"0,0-70 15,-36 18-15,1 0 32,0 0-17,-18 35 1,0 17 0,18 1-1,-54 52 1,37 19-1,16-19 1,36-17 0,53-35-1,0-18 1,53-18 0,-36-17-1,-34-36 1,-19 18-1,-17-17 1,-35 70 0,17 70 15,18 19-15,18-54-1,35 18 1,35-53-1,0-36 1,-35-34 0,18-71-1,-53-71 1,-18 0 0,-53 107-1,17 105 1,1 53-1,0 88 17,35 35-17,17-70 1,36 17 0,18-34-1,17-72 1,18-52-1,-36-18 1,19-88 0,-72-71-1,-34 18 1,-36 71 0,-18 105-1,18 71 16,18 35-31,35 106 32,0-53-17,53 53 1,17-53 0,1-52-1,-18-72 1,-35-17-16</inkml:trace>
  <inkml:trace contextRef="#ctx0" brushRef="#br0" timeOffset="36328.83">10566 8802 0,'17'-18'15,"-34"36"-15,34-53 0,19 17 16,-36 0-1,17 1 1,1-1 0,0 0-1,-1-35 1,-17 18 0,-17 0-1,-1 17 1,-17 18-1,-1 35 1,1 36 0,17 0-1,1 52 1,52-35 0,18-17-1,0-71 1,35 0 15,-17-88-15,-54-36-1,-34 1 1,-19 70 0,-69 35-1,-1 71 1,70-18-16</inkml:trace>
  <inkml:trace contextRef="#ctx0" brushRef="#br0" timeOffset="36762.1">11271 8625 0,'-17'0'0,"34"0"15,-34-17-15,17-1 16,0 0 0,0-17-1,0 18 1,0-1-16,-18 0 15,0 1 1,1 17 0,-36 35-1,17 18 1,1 17 0,0 36-1,35-18 1,18-35-1,52 0 1,54-35 0,-36-36-1</inkml:trace>
  <inkml:trace contextRef="#ctx0" brushRef="#br0" timeOffset="37163.18">11836 8167 0,'0'-18'0,"0"36"0,0-53 15,17 17-15,-17-17 16,-17 17 15,-1 0-15,0 18 0,-17 18-1,0 53 1,-18 34-1,35 1 1,1-35-16,17 35 16,70 52-1,54-69 1,-36-72 0</inkml:trace>
  <inkml:trace contextRef="#ctx0" brushRef="#br0" timeOffset="37729.83">12382 8220 0,'0'0'15,"0"-36"-15,0-16 16,-35 16 0,0 36-1,17 18 1,-17 17-1,35 36 1,0-1 0,53 18-1,17-35 1,19 36 0,-1-1-1,-53-35 1,-35-36-1,-17 1 1,-1-18 0,-35 0-1,0-18 1,0-35 0,18-17-1,35 17 1,0 18-16,17-18 15,19-53 1,-19 35 0,-17 18-1,-35 1 1,-53 16 0,0 36-1,17 36 1,54-19-1,-19 18 1</inkml:trace>
  <inkml:trace contextRef="#ctx0" brushRef="#br0" timeOffset="38130.37">12700 7990 0,'0'0'0,"0"-17"16,0-1-1,0 1-15,18 17 32,-1 0-17,36 0 1,53 35 0,35 53-1,-35 53 1,-88-35-1,-36-53-15,-70 70 16,-177 54 0,54-71-1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1-15T09:22:24.967"/>
    </inkml:context>
    <inkml:brush xml:id="br0">
      <inkml:brushProperty name="width" value="0.05292" units="cm"/>
      <inkml:brushProperty name="height" value="0.05292" units="cm"/>
      <inkml:brushProperty name="color" value="#FF0000"/>
    </inkml:brush>
  </inkml:definitions>
  <inkml:trace contextRef="#ctx0" brushRef="#br0">5345 7144 0,'-18'0'32,"18"17"-17,-18-17-15,1 18 16,-1 0 15,18-1-15,0 1-1,-18-18 1,36 0 31,0 0-16,-1 0-15,1 0-1,0 18-15,35-18 16,-18 0-16,18 0 16,70-18 15,1 0-16,17 1 1,-35-1 0,35 18-1,0-18 1,0 18 0,-53 0-1,53 0 1,0 0-1,-52 0 1,-1 0 0,-53 0-1,53 0 1,53 0 0,71 0 15,-53 0-16,70 18 1,-53 0 0,-70-1-1,-70-17 1,-19 0 0,1 0-1,17-17 1,18 17-1,-18 0 1,1-18 0,-19 18-1,1 0 1,-1 0 15,1 0-15,0 0-1,-36 0 48,0 0-47,1 0-1,-1 0-15</inkml:trace>
  <inkml:trace contextRef="#ctx0" brushRef="#br0" timeOffset="464.27">8114 7038 0,'-18'0'16,"36"0"-16,-53 0 0,17 0 15,0-18-15,1 18 16,-1 0 0,18 36-1,35-36 1,18 35-1,53 18 1,70-18 0,18 18-1,-105-35 1,-1 34 15,-123 1-15,-71 0-1,35 0 1,-52-17 0,52-1-1,54-18-15</inkml:trace>
  <inkml:trace contextRef="#ctx0" brushRef="#br0" timeOffset="1620.27">9648 7285 0,'0'0'0,"0"-18"15,-17 1-15,17-1 16,-18 0 0,18 1-1,-17-19 1,-19 36-1,-17 18 1,-35 17 0,53 18-1,-18 53 1,53-53 0,18 0-1,35-35 1,-36-1-16,36-17 15,53-35 1,-36-53 0,-17-1-1,-35 37 1,-18-1 15,0 70-15,-18 54-1,1 17 1,17-35 0,17-18-16,19 1 15,34-1 1,36-35 0,-35-18-1,-36-17-15,18-36 16,17-70-1,-34-18 1,-36 89 0,0 35-16,-18-1 15,0 1 1,1 35 15,17 18-15,-18-1-1,18 1-15,-18 17 16,18 53 0,0-70-16,0 53 15,36 34 1,-36-34 0,35 0-1,0-36 1,18 0-1,-18-35 1,-17 18 0,0-18-1,-18-18 17,0-17-17</inkml:trace>
  <inkml:trace contextRef="#ctx0" brushRef="#br0" timeOffset="2182.94">10319 7056 0,'0'0'16,"0"-18"-16,0 0 15,-18 1 32,18 34-47,0 1 16,0 0 15,0-1-15,18 1-16,-18-1 15,0 36-15,17 36 32,19 34-17,-1-35 1,0-35-1,1-18 1,-19-35-16</inkml:trace>
  <inkml:trace contextRef="#ctx0" brushRef="#br0" timeOffset="2767.41">10936 7091 0,'0'-18'0,"-18"18"16,18-17 0,-17 17 15,-18 17-15,-1 1-1,-17 17 1,36-17-1,-1-1-15,0 19 16,1 17 0,17 17 15,35-17-15,0-35-1,-17-18-15,53-18 16,-19-17-1,-16-36 1,-19 1 0,-17 34-1,0 19-15,-17-1 16,-19 0 0,-34 36-1,52-18 1</inkml:trace>
  <inkml:trace contextRef="#ctx0" brushRef="#br0" timeOffset="3697.38">11501 7126 0,'17'-18'15,"-34"36"-15,34-53 0,-17 17 16,18 1-1,-18-1 1,-18 18 15,1 0-15,-1 0 0,0 0-1,1 0 1,-1 0-16,0 0 31,1 0 172,-1 0-172,0 0 1,1 0-17,17 18 1,-18-18-16,18 17 16,-17 1-1,17-1 1,-18 36-1,18 0 1,0-17 0,18-19-16,-18 18 15,52 18 1,1-17 0,18-36-1,35 0 1,-53-36-1,-18 36 1,0-35 0,-35 17-16</inkml:trace>
  <inkml:trace contextRef="#ctx0" brushRef="#br0" timeOffset="4227.71">12347 6879 0,'0'0'0,"0"-35"15,0 0 1,0 17-1,-17 18 1,-1-18 0,-17 18-1,-1 36 1,1-1 0,17-17-16,-17 34 15,0 37 1,35 16 15,18-34-15,-1-36-16,36 36 15,71-1 1,-36-34-16</inkml:trace>
  <inkml:trace contextRef="#ctx0" brushRef="#br0" timeOffset="4678.24">12929 6862 0,'0'-18'0,"0"36"0,0-54 15,18 19-15,-18-1 16,18 18-16,-18 18 47,-18-1-32,-35 54 1,0-18 0,18-36-16,-18 54 15,-53-1 1,88-52-1,18 0 1,36-18 15,52 0-15,53-36 0,-53 19-1,-52-1-15,16 18 16,-34-17 15,-18-1-31</inkml:trace>
  <inkml:trace contextRef="#ctx0" brushRef="#br0" timeOffset="4966.58">12929 6914 0,'0'-17'0,"0"34"0,18-69 16,0 16-1,-18 19 1,17 17 0,-17 17-1,18 36 1,0 71 15,-1 17-15,1-18-1,-1-35 1</inkml:trace>
  <inkml:trace contextRef="#ctx0" brushRef="#br0" timeOffset="5230.29">13353 6756 0,'0'-18'0,"0"36"0,17-54 0,-17 19 31,18 17-31,0 0 15,-1 0-15,1 35 16,-1 18 0,-17 70-1,-88 1 1,-88-1 0</inkml:trace>
  <inkml:trace contextRef="#ctx0" brushRef="#br0" timeOffset="7528.29">4692 8114 0,'-18'0'0,"1"18"15,-1-1 1,0-17 0,1 0-1,17 18 1,17-18 0,19 17 15,-1-17-16,-17 0-15,52 18 16,36-18 0,0 0-1,-18 0 1,-17 0 0,-1 0-1,-17 0 1,0-18-1,-35 18 1,70-17 0,53 17-1,71-18 1,34 18 0,-122 0 15,17 0-16,-70 0 1,-1 0 0,-17 0-1,106 0 1,53 0 0,34-17-1,-87 17 1,-71 0-16,71 0 15,-88 0 1,-54 0-16,19 0 16,34 0-1,71 0 1,-17 0 15,87 0-15,-52 17-1,-53-17 1,-53 0 0,-35 0-16,52-17 15,89 17 1,35-18 0,35 18-1,-88 0 1,18 0-1,-53-18 1,-18 1 0,-35-1-1,88 0 1,53 1 0,53 17 15,-18-18-16,-105 0 1,17 1 0,-18-18-1,-52 35 1,70 0 0,-17 0-1,105 0 1,0 0-1,-105 0 1,-71 0-16,17 0 16,-52-18-16,35 18 15,-18 0 1,36 0 15,-19 0-15,37 0-1,-1 0 1,-35 0 0,-36 0-1,-34 0 32,-1 0-16</inkml:trace>
  <inkml:trace contextRef="#ctx0" brushRef="#br0" timeOffset="7947.91">12136 7779 0,'0'-18'16,"-18"18"-16,18-18 15,0 36 17,18 0-17,-1-18 1,36 35-1,-18-17-15,36 17 32,-36-35-32,36 35 0,-18 1 15,-36-36 1,-34 35 0,-36-18 15,-18 19-16,36-1 1,17-35-16,-17 18 16,17-1-16</inkml:trace>
  <inkml:trace contextRef="#ctx0" brushRef="#br0" timeOffset="8598.61">13000 7691 0,'0'0'0,"0"-18"16,18 0-16,-18 1 16,0-1-1,0 36 32,0-1-47,-18 19 16,18 16-1,-18-16-15,18 34 16,-17 54 0,17-36-1,17-35 17,-17-35-17,18-18-15,0-18 31,-18 0-31,0-35 16,-53-17 0,0-1-1,0 54 1,-18 34 0,18 19-1,18 16 1,17-16-1,36 17 1,53 17 0,52-35 15,-35-35-31</inkml:trace>
  <inkml:trace contextRef="#ctx0" brushRef="#br0" timeOffset="9232.4">13441 7849 0,'0'0'0,"0"-17"16,0 34 15,-18-17-15,18 18-16,-17-18 15,-1 18 1,18-1 0,0 19-1,35-19 1,0 1-1,-17-1-15,17-17 16,18 0 0,0-17-1,-18-18 1,1-18 0,-36-18-1,-18 18 1,-35 18-1,0 35 1,18 0 0,-18 35 15,0 18-15,0 18-1,53-18 1,0 17-1,71 1 1,17-36 0,35-17-1,-52-18 1,-53 0-16</inkml:trace>
  <inkml:trace contextRef="#ctx0" brushRef="#br0" timeOffset="10467.91">14111 7814 0,'0'-18'15,"0"1"-15,0 52 0,0-106 16,-18 36 0,1 18-1,-18 17 17,-36 0-17,0 52 1,19-16-1,34-1-15,-17 0 16,-1 36 0,36-53-16,0 17 15,53-18 1,-17 1 0,-19-18-16,54 0 15,-1-53 1,-17-17-1,-18-1 1,-35 36 15,0 88 1,-17 17-17,17-34 1,0-19-16,35 1 15,-35-1-15,53-17 16,35 0 0,0-52-1,1-54 1,-54 0 0,18-71-1,-53 19 1,-18 69-1,1 72 1,-1 17 0,-17 35-16,-18 53 31,17 36-15,36-36-1,0-53-15,0 71 16,18 0-1,17 0 1,36-71 0,-1-17-1,-17-54 1,18-52 0,-1-53-1,-34-53 1,-19 71-1,-17-19 17,0 107-17,-17 70 1,-19 18 0,1 89-1,0-1 1,17 0-1,18-18 1,36-52 0,-1-18-1,0-53 1</inkml:trace>
  <inkml:trace contextRef="#ctx0" brushRef="#br0" timeOffset="10901.75">15046 7726 0,'0'-18'0,"0"36"0,-18-53 16,18-1-1,0 19-15,0-1 16,0 0-1,-17 18 1,-19 18 0,1 35-1,-35 0 1,34 0 0,19 17-1,34 1 1,71-36-1,18-35 17,-35-35-17,-1-18 1,-34-53 0,-54 36-1,-17 34 1,-53 19-1</inkml:trace>
  <inkml:trace contextRef="#ctx0" brushRef="#br0" timeOffset="11285.43">15328 7585 0,'18'-18'0,"-36"36"0,53-54 16,-17 1-1,0 0 1,-18 17 0,-18 18-1,0 18 1,1 17-1,-36 36 1,18-1 0,17 1-1,18 17 1,53 0 0,35-52-1,-35-19 1,-18-17-1</inkml:trace>
  <inkml:trace contextRef="#ctx0" brushRef="#br0" timeOffset="11722.94">15875 7250 0,'0'0'15,"0"-18"-15,-18 18 0,18-18 16,0 1-16,-17-1 15,-1 36 17,0-1-17,18 1-15,-17 35 16,-36 70 0,18 1-1,35 17 1,0-71-1,35 19 1,18-19 0,17-52-1,-17-18 1</inkml:trace>
  <inkml:trace contextRef="#ctx0" brushRef="#br0" timeOffset="12353.16">16104 7302 0,'0'-17'0,"0"34"0,18-52 0,0 18 31,-1 17-15,-17 17 0,-17 1-1,-1 35 1,-53 35-1,18 0 1,1-35 0,16 0-1,19-18 1,17-17 0,17-18-16,36 18 15,18-18 1,52 0 15,18-36-15,-52 1-1,-54 17 1</inkml:trace>
  <inkml:trace contextRef="#ctx0" brushRef="#br0" timeOffset="12637.39">16157 7391 0,'0'0'0,"0"-18"16,18-17-16,-1-1 15,1 36 1,-18 36 15,0 17-15,0-36-16,0 107 15,0-36 1,18 18 0,17-36-1,-17-52-15</inkml:trace>
  <inkml:trace contextRef="#ctx0" brushRef="#br0" timeOffset="12923.29">16369 7126 0,'18'-18'16,"-36"36"-16,36-53 0,-18 17 31,0 36-15,17 35 0,1-18-16,-1 53 15,1 106 1,-18 0-1,-70-53 1</inkml:trace>
  <inkml:trace contextRef="#ctx0" brushRef="#br0" timeOffset="15239.53">5450 11377 0,'-17'0'0,"34"0"0,-52 0 0,18 0 31,-1 0-31,18 18 78,18-1-46,-1-17-17,1 0 1,17 0-16,0-17 16,36 17-1,-1 0 16,36 0-15,-35 0 0,-18 0-16,35 0 15,53-18 1,53 18 0,18 0-1,-89 0 1,54-18-1,-54 18 1,-52 0 0,-36-17-1,-17 17-15,87 0 32,1 0-17,88 0 1,0 0-1,-88 0 1,18 0 0,-71-18-1,-18 1 1,-18 17 0,1 0-1,0 0 32,-1 0-31,1 0-16,53 17 15,52-17 1,36 0 0,-71 0-1,-53 18 1,18-18-1,0 0 1,-35 0 0,35 0-1,35 0 1,-18 0-16,71 17 16,106 1-1,-70-18 1,-71 0-1,-36-18 1,1 1 0,35 17-1,52 0 1,19 0 15,-54 17-15,36-17-1,0 18 1,17-18 0,-70 0-1,88 18 1,-18-18 0,-70 0-1,-71 0 1,-35-18-1,-35 18 1,0 0 0,17 18-1,1-18 1</inkml:trace>
  <inkml:trace contextRef="#ctx0" brushRef="#br0" timeOffset="15606.68">11165 11236 0,'0'-18'0,"0"36"0,0-53 16,0 52 15,0 1-15,18 0-1,-18-1 1,35 1-16,36 35 31,-18-18-15,-18 0-1,-17-35-15,-36 36 16,-52-1 0,-19 0-1,-17 0 1,71-17 0</inkml:trace>
  <inkml:trace contextRef="#ctx0" brushRef="#br0" timeOffset="16642.79">12118 11307 0,'18'-18'0,"-36"36"0,36-54 16,-18 1-1,-18 35-15,-17-18 16,-1 18-16,-17 0 16,-35 18-1,0 35 1,35 0-1,18-36-15,17 36 16,1 0 0,70-17 15,52-36-15,-34 0-1,52-53 1,-34-36-1,-54 1 1,-18 71 0,-34 17-1,-54 70 1,18 18 0,53 1-1,18-54 1,17-18-16,18-17 15,-18 0-15,54-17 16,16-71 0,-34 17-1,-36 1 1,18-54 0,18-52-1,-54 35 1,-52 105-1,0 54 1,17 0-16,-17 34 16,0 72-1,17 17 1,18-17 0,35-54-1,-35-52-15,53 17 16,18-35-1,17-53 1,-17-17 0,52-89-1,-35-53 1,-35 36 15,-70 88-15,-19 88-1,-52 88 1,-18 141 0,71-106-1,17 54 1,18-107 0,36 19-1,34-72 1</inkml:trace>
  <inkml:trace contextRef="#ctx0" brushRef="#br0" timeOffset="17074.49">13370 11254 0,'0'-36'0,"0"72"0,0-89 15,0-18 1,18 36 0,-36 35 15,-52 53-15,17 0-1,18-36-15,-54 89 16,36-53-1,18 35 1,70-35 0,71-53-1,-35-17 17,-36-1-32,36-17 15,-18-54 1,-71 19-1,-35 35 1,0 35 0,-17 17-16</inkml:trace>
  <inkml:trace contextRef="#ctx0" brushRef="#br0" timeOffset="17945.22">13652 11130 0,'36'-35'0,"-72"70"0,89-105 16,-35 52-16,0-17 16,35-18-1,-53 0 1,0 35-1,0 1 1,-36 17 0,1 35-1,0-18 1,17 1 0,0 0-1,18-1-15,0-34 78,0 34-31,-17-17-47,17 18 16,0 0-1,-18-1 1,1 1 0,17 0-1,0-1 142,0 1-142,0-1 1,0 1-1,0 0-15,-18 17 16,18 0 0,0 1-16,0-1 15,35 18 1,18-18 0,35-17-1,-17-18 1,-1 0-1,-52-18 1,-18 0 0</inkml:trace>
  <inkml:trace contextRef="#ctx0" brushRef="#br0" timeOffset="18426.68">14358 10672 0,'0'-18'0,"0"36"0,0-54 15,0 19 1,18-1-16,-18 0 16,0 1-1,0-1 1,-18 36-1,-35 35 1,-17 35 0,-1 53-1,36-35 1,35 35 0,53 0-1,35-35 1,53-53 15,-70-36-31</inkml:trace>
  <inkml:trace contextRef="#ctx0" brushRef="#br0" timeOffset="18843.62">14799 10777 0,'18'-17'0,"-36"34"0,36-52 15,-1 17-15,-17 1 16,18 17 0,-36 17-1,-35 36 1,0 18-1,-35 35 1,0-18 15,35-18-15,53-52 0,0 0-16,18-18 15,52 17 1,54-34-1,-1-1 1,-52 0 0,-1 1-1,-70-1-15</inkml:trace>
  <inkml:trace contextRef="#ctx0" brushRef="#br0" timeOffset="19076.9">14817 10795 0,'0'-35'0,"0"70"0,0-106 31,17 71-15,-17 53-1,0 88 1,0-35-1,0-53-15,0 35 16,18 36 0,0-89-1</inkml:trace>
  <inkml:trace contextRef="#ctx0" brushRef="#br0" timeOffset="19360.41">15046 10495 0,'0'-17'16,"0"34"-16,18-34 15,-1 34 1,1 18-1,17 71 1,-17 53 0,-18-18-1,-18-88-15,-35 70 16,-70-17 0</inkml:trace>
  <inkml:trace contextRef="#ctx0" brushRef="#br0" timeOffset="21112.8">5080 12277 0,'0'0'0,"-18"0"16,-17 0 0,0-18-1,17 18 1,36 0 15,-1 0 0,1 0-31,35 0 16,70 0 0,-17 0-1,-53 0 1,35 0-16,-35 0 15,18 0 1,-18 0-16,35-18 16,53 1-1,35 17 1,-34 0 0,-72 0-16,124 0 15,-70 0 1,17 17-1,-53-17 1,-35-17-16,35 17 16,106-18-1,18 0 1,35 18 0,-71 0-1,53 0 1,18-17 15,0-1-15,0 1-1,-106-1 1,-52 0-16,52 18 16,70-17-1,36 17 1,-88 0-1,-71 0-15,89 0 16,70 0 0,0 17-1,17 1 1,-88 0 0,-87-18-1,87 17-15,142-17 31,-142 0-15,36 18 0,-89-1-1,36 1 1,17 17 0,-52-35-1,-54 0 1,-34 0-1,-19 0 1,1 0 0,-1-17-1,-34-1 17</inkml:trace>
  <inkml:trace contextRef="#ctx0" brushRef="#br0" timeOffset="21479.66">12259 12012 0,'0'-18'0,"0"36"0,0-53 0,0 17 16,0 1-1,0 34 17,18 1-32,-1-1 15,54 54 1,17-18 0,-17 17 15,-54-34-16,-34 34 1,-54-17 0,-35-18-1,0 1 1,53-19 0</inkml:trace>
  <inkml:trace contextRef="#ctx0" brushRef="#br0" timeOffset="22415.08">13035 11942 0,'18'-18'0,"-36"36"0,53-54 16,-17 36-16,17-35 15,-17 35-15,0-18 16,-1 18 0,-17 18-1,0 53 1,0-19-1,0-16-15,0 52 16,18 35 0,0 1-1,-1-71 1,-17-18 0,0-17 15,0-54-16,-17-17 1,-36-17 0,17 17-1,19 35-15,-36-17 16,-18 35 0,36 0-1,-18 35 1,18 18-1,35 0 1,35 18 0,0-36-1,71 0 1,53-35 0,0-17 15,17-54-16,-88 18 1,36-53 0,-54 1-1,-52 34 1,-18 53 0,-18-17-1,1 35 1,-54 35-1,0 18 1,19 0 0,-1 35-1,17 1 17,36-1-17,53-53 1,0-17-1,53-36-15</inkml:trace>
  <inkml:trace contextRef="#ctx0" brushRef="#br0" timeOffset="23532.68">14129 12136 0,'0'-18'15,"0"36"-15,-18-54 0,18 19 0,-18-19 16,18-17 0,0 18 15,0 18-15,0-1-1,-17 18-15,-1 18 16,-35 17-1,-35 18 1,18 35 0,17-35-1,35 17 1,18 1 0,53-53-1,35-18 1,0-18-1,-35-35 1,-18-18 0,-17 36-1,-18 18 1,-18 52 0,1 35 15,-1 1-16,18-18 1,53-18 0,18-17-1,17-18 1,0-71 0,-35-70-1,18-35 1,-36 70-1,0-18 1,-35 89 0,0 18-16,-18 17 15,-17 35 17,0 18-17,0 0 1,17 17-1,-35 54 1,35-1 0,36-17-1,35-36 1,0-52 0,35-36-1,0-52 1,0-54-1,-35 1 1,36-53 0,-37 52-1,-34 54 17,-36 52-17,-17 36 1,-53 35-1,53-1 1,-1 72 0,19-36-1,-1-35-15,1 53 16,-1 35 0,53-53-1,18-35 1,-35-53-1</inkml:trace>
  <inkml:trace contextRef="#ctx0" brushRef="#br0" timeOffset="23999.48">15169 12047 0,'18'-17'16,"-36"34"-16,36-52 0,0 35 0,-18-18 15,35-17 1,-35 0 0,-35 35-1,-1 0 1,-34 53-1,-1 17 1,18 19 15,36-1-15,34-53-16,72 0 31,16-17-15,-34-36-1,0-52 1,-54-18 0,-17-1-1,-35 72 1,-36-1 0,18 53-1</inkml:trace>
  <inkml:trace contextRef="#ctx0" brushRef="#br0" timeOffset="24349.79">15558 12012 0,'0'0'0,"0"-35"16,0-18-1,0 18 1,0 17 0,0 0-1,-18 18-15,-35 36 32,35-19-32,-17 36 15,-18 35 1,35 36-1,36-54 1,53 19 0,35-54 15,-71-35-31</inkml:trace>
  <inkml:trace contextRef="#ctx0" brushRef="#br0" timeOffset="24784.8">16069 11712 0,'0'-17'0,"0"-1"16,0 0-16,0-17 16,0 0 15,-18 35 0,1 17-15,-19 19-1,19-19-15,-36 19 16,35-19-16,1 54 16,-19 52-1,54 18 1,17-35 0,1-71-16,34 36 15,-35-53-15,54 17 16,-54-35-16</inkml:trace>
  <inkml:trace contextRef="#ctx0" brushRef="#br0" timeOffset="25166.92">16510 11659 0,'18'-17'0,"-36"34"0,53-52 16,-17 17-16,0 18 16,-54 18 15,19 0-31,-36 17 16,-71 53-1,1-17 1,35-1-1,70-52 17,36 0-17,34-18 1,90 17 0,-54-17-1,-35 0-15,35 0 16,-18-17-1,-52-1-15</inkml:trace>
  <inkml:trace contextRef="#ctx0" brushRef="#br0" timeOffset="25433.82">16492 11695 0,'0'-18'15,"0"36"-15,0-54 0,0 19 0,-17-1 16,17 36 15,0-1-15,0 36 0,0-17-16,0 34 15,-18 89 1,36-18-1,17-53 1,-35-70-16</inkml:trace>
  <inkml:trace contextRef="#ctx0" brushRef="#br0" timeOffset="25701.41">16704 11501 0,'-18'-18'0,"36"36"0,-36-54 15,36 36 1,0 18 0,35 52-1,-18 1 1,-17-18-16,-36 88 15,-35-17 1,-141 34 0,106-105-16</inkml:trace>
  <inkml:trace contextRef="#ctx0" brushRef="#br0" timeOffset="37549.08">21308 7355 0,'0'0'16,"17"18"-1,-34-18 1,-1 0 0,-35-18-1,0 18 16,0 18-15,18 0-16,0 35 16,-36 35-1,54 18 1,17-36 0,53-17-1,-18-35 1,71-36-1,-18-35 1,-18 0 0,1-70-1,-36-1 1,-35 36 0,-17 70 15,17 54-16,-18 70 1,18-71-16,0 35 16,18-34-16,17 17 15,35 0 1,1-36 0,52-34-1,1-54 1,-18-52-1,-71-1 1,-17 71-16,-18-88 16,-18-18-1,0 53 1,-17 89 0,35 34 15,0 36-16,-17 36 1,17 52 0,17-53-1,18 53 1,1-35 0,17-71-1,35-35 1,-35-35-1,0-71 1,-18-35 0,-17-36-1,-54 36 17,1 88-17,17 1 1,1 52-1,17 35 1,0 0 0,-18 71-1,36 35 1,-1 35 0,19-70-1,-19-70-15,19 52 16,16-18-1,-16-34 1</inkml:trace>
  <inkml:trace contextRef="#ctx0" brushRef="#br0" timeOffset="38097.97">22719 7214 0,'0'0'16,"0"-35"-1,0 17-15,-18 1 16,-17 17-1,17 0 1,1 0 0,-19 17-1,1 54 1,0 17 15,35-17-15,0-54-16,0 54 15,35-1 1,18-34 0,18-36-1,-18-18 1,-36 0-16,18-34 16,-17 34-16,-18-106 15,-18 36 1,-34 0-1,-1 35 1,-18 53 0,36 18-1,17-1 1</inkml:trace>
  <inkml:trace contextRef="#ctx0" brushRef="#br0" timeOffset="38581.71">23301 7126 0,'0'0'0,"0"-18"15,0 1 1,-18 17-1,1-18 1,-1 18-16,-17 0 16,-36 0-1,1 35 1,-1 36 0,36-18-1,17 70 1,36-17-1,70 0 1,0-71 0,-35-17-16,53 0 15</inkml:trace>
  <inkml:trace contextRef="#ctx0" brushRef="#br0" timeOffset="39216.65">24253 6897 0,'0'0'0,"0"-18"0,0 1 15,-17-1 1,-1 0-1,1 1-15,-19 17 16,-52 0 0,0 53 15,35-18-15,0 53-1,18 35 1,52 1-1,54-1 1,17-70 0,-53-17-16,54-19 15,69 1 1</inkml:trace>
  <inkml:trace contextRef="#ctx0" brushRef="#br0" timeOffset="39850.49">24589 7003 0,'0'0'0,"0"-18"0,0-17 15,0 17 1,17 18 31,-17 35-32,18 1 1,0 17 0,17-1-1,0-16 1,36 17 0,34 17-1,37 1 1,-72-18-1,-52-36-15,17 36 16,-35-17 0,-53 16 15,-35-34-15,-36-18-1,36-18 1,53 1-16,-36-54 15,54 18 1,70-35 0,70-18-1,-35 53 1,18 0 0,-53 1-1,-53-19 1,-88 18-1,0 35 1,-71 1 0,36 52 15,87-35-31</inkml:trace>
  <inkml:trace contextRef="#ctx0" brushRef="#br0" timeOffset="40200.37">25118 6703 0,'0'0'0,"0"-18"0,-18 18 16,36 0 15,-1 0-15,1 18 0,0-18-16,52 53 15,36 53 1,-18 52-1,-88-17 1,0-70-16,-53 70 16,18-70-16</inkml:trace>
  <inkml:trace contextRef="#ctx0" brushRef="#br0" timeOffset="42656.25">21643 8890 0,'0'-18'16,"0"36"-16,0-71 15,-18 35-15,1 1 16,-19-1 0,19 1-16,-54-1 15,-52 0 1,-1 1 0,36 52 15,0 35-31,53 1 31,17-36-31,18 36 16,18 17-1,34-35 1,19-53 0,52 0-1,19-53 1,-54-18-1,-53 1 1,-17-71 0,-18 88-1,-18 53 1,0 53 0,1 17-1,34 36 1,36 0-1,18-18 17,-1-52-17,54-19 1,-1-52 0,-52-53-1,-18-53 1,-53-89-1,0 89 1,-18-53 0,18 106-1,0 70 1,0 36 0,0 52-1,-17 54 16,17 52-15,17-52 0,19 17-1,16-53 1,19-35 0,0-53-1,-36-35 1,18-53-1,-36-54 1,-34-69 0,-1 70-1,18 88-15,-18-35 16,18 35 0,0 88 15,0-17-16,0 34 1,18 72 0,17 35-1,-17 17 1,17-35 0,1-70-1,-1-1 1,0-52-1</inkml:trace>
  <inkml:trace contextRef="#ctx0" brushRef="#br0" timeOffset="43123.01">22807 8625 0,'18'-17'0,"-36"34"0,71-70 15,-35 36-15,-1-1 16,19-17 0,-54 0-1,-17 35 1,-1 17-1,-17 54 1,1 35 0,34 17-1,18-17 1,35-53 0,71-35 15,-35-18-16,17-53 1,-53-53 0,-53 18-1,-52-36 1,-18 54 0,-1 87-1</inkml:trace>
  <inkml:trace contextRef="#ctx0" brushRef="#br0" timeOffset="43490.07">23548 8467 0,'0'-36'0,"0"72"0,0-89 15,-18 35-15,1 0 16,-1 1-16,0-18 16,1 17-1,-1 0 1,-17 18 0,0 36-1,-18 34 1,0 36-1,17 17 1,54 1 0,35-71-1,70 0 1,36-36 0</inkml:trace>
  <inkml:trace contextRef="#ctx0" brushRef="#br0" timeOffset="44021.91">24236 8132 0,'17'0'0,"-34"0"0,34-18 16,1 18-16,-18-18 16,0 1-1,-18 17 1,1 0 0,-1 17-1,18 1 1,-17 0-16,-19 34 15,1 54 1,53 35 0,35 18-1,88-18 1,-18-70 0,106-18-1,-158-36 1</inkml:trace>
  <inkml:trace contextRef="#ctx0" brushRef="#br0" timeOffset="44421.75">24977 8220 0,'0'-18'15,"0"36"-15,0-54 0,0 1 16,17 35 0,-17-17-16,0 34 31,-35 36-15,-18 18-1,-17 17 16,34-18-15,36-34-16,-17 17 16,17-1-1,35-34 1,0 0-16,36-18 16,70-18-1,0-17 1,-53-18-1,-70 18 1</inkml:trace>
  <inkml:trace contextRef="#ctx0" brushRef="#br0" timeOffset="44705.82">24994 8255 0,'0'-18'0,"0"36"0,18-53 16,-18 17 0,18 0-1,-1 18 1,1 53 0,-1 36-1,1 52 1,17 17-1,-17-87 1,0-36-16,17 18 16</inkml:trace>
  <inkml:trace contextRef="#ctx0" brushRef="#br0" timeOffset="45090.1">25224 8008 0,'-18'0'0,"18"-18"16,18 18 15,-1 0-15,1 18-1,0 0-15,34 17 0,19 106 31,-53-17-15,-18-54-16,0 89 16,-124 53-1,-17-89-15</inkml:trace>
  <inkml:trace contextRef="#ctx0" brushRef="#br0" timeOffset="50979.85">21467 9825 0,'17'-18'15,"18"1"1,-17-1 0,-18 0 15,0 1-16,18 17 32,-18 17-47,17 1 16,-17 17 0,18 0-16,0 36 15,-1 53 1,1-1 15,-18-35-15,18-17-1,-1-54 1,1-17 0,-1 0-1,-17-53 1,-17 18-1,17 18-15,-71-54 16,1 53 0,-71 1-1,52 17 1,54 0-16,-18 35 16,-17 18-1,70 17 16,70-17-15,1-17 0,70-19-1,18 1 1,-71-36-16</inkml:trace>
  <inkml:trace contextRef="#ctx0" brushRef="#br0" timeOffset="51646.31">22084 10037 0,'-18'0'0,"36"0"0,-53 0 16,17 0 0,18 17 15,0 18-16,18 1 1,-18-19-16,35 36 16,0-17-1,0-36-15,18 0 16,36 0 0,-37-18 15,-34 0-31,35-17 15,-35-36 1,-18-17 0,-36 18-1,1 34 1,-18 1 0,0 35-1,0 35 1,0 18-1,36 18 1,-1 35 0,53-18-1,36-18 1,-18-52 0,70 0-1,-87-36 1</inkml:trace>
  <inkml:trace contextRef="#ctx0" brushRef="#br0" timeOffset="52747.42">23301 10001 0,'0'-17'15,"0"34"-15,0-52 0,-35-36 16,-18-17-1,18 53 1,-36 0 0,0 35-1,1 17 1,35 1 0,-36 35-16,-17 35 15,17 18 16,71-53-15,18 35 0,35-70-1,53-1 1,17-34 0,-52-36-1,-18-35 1,-36-18-1,-17 35 1,-35 71 0,17 35-1,1 54 1,34-1 0,36-18 15,0-34-16,53-36 1,0-18 0,-18-53-1,-53-70 1,-35 0 0,0 71-16,-35-71 15,-18-1 1,18 72-1,17 52 1,18 36 0,-17 52-1,17 19 1,0 34 15,17 53-15,1-87-1,35 34 1,35-52 0,0-71-1,-35-18 1,0-52 0,-18-72-1,-35-34 1,0 35-1,-35-35 1,35 140-16,-18-17 16,1 0-1,17 71 1,-18 17 15,18 1-31,0 34 16,0 89-1,18 35 1,-1-71 0,1-70-16,17 36 15,18-1 1,35-71 0,-35-17-1</inkml:trace>
  <inkml:trace contextRef="#ctx0" brushRef="#br0" timeOffset="53297.95">24183 9772 0,'0'-18'15,"0"36"-15,-18-71 0,18 0 31,0 35-31,0-17 16,0 18 0,-17 34 15,-1 18-15,0-17-16,-17 35 15,-18 35 1,36 18-1,34-18 1,18-35 0,36-18-1,35-17 1,0-53 15,-53-53-15,-53-1-1,0-34 1,-53 17 0,-18 71-1,36 35 1,-18 17 0,-18 36-1,36 18 1,17-18-1</inkml:trace>
  <inkml:trace contextRef="#ctx0" brushRef="#br0" timeOffset="53717.18">24818 9719 0,'18'-18'0,"-36"36"0,36-53 16,-18 17-16,0-35 15,0 0 1,-18 36-1,18-1 1,-35 18 0,-36 35-1,-17 36 17,53-1-17,-1 36 1,54 0-1,17-35 1,1-54-16,52 36 16,53-18-1,-18-35 1</inkml:trace>
  <inkml:trace contextRef="#ctx0" brushRef="#br0" timeOffset="54232.85">25453 9366 0,'0'0'16,"0"-17"-16,0-1 0,-18 0 15,18 1 1,-17 17 0,-1 17 15,0 19-15,-17 34-1,17-17 1,18 88-1,36 0 1,17-17 0,35-36-1,-18-53 1,-34-35-16</inkml:trace>
  <inkml:trace contextRef="#ctx0" brushRef="#br0" timeOffset="54649.9">26247 9366 0,'0'-17'0,"0"34"0,0-52 15,0 17 1,0 1-1,-18 17 1,0 17 0,-35 36-1,-35 18 1,0 17 0,53-17-1,17-54-15,1 36 16,17-18-1,52-35 1,54 0 0,0-17-1,-71-1 1,54 0 0,-1-17-1,-53 18 1,-35-1-16</inkml:trace>
  <inkml:trace contextRef="#ctx0" brushRef="#br0" timeOffset="54950.47">26194 9384 0,'0'-18'0,"0"36"0,-18-36 0,18 1 15,0-1 1,18 18 0,-1 35-1,-17-17 1,18 17 0,17 89-1,-17 17 1,0-35-1,17-1 1,0-34 0</inkml:trace>
  <inkml:trace contextRef="#ctx0" brushRef="#br0" timeOffset="55584.67">26370 9084 0,'0'-18'0,"18"18"31,-18-17-15,17 17-16,1 0 31,-18-18-31,35 18 16,-17 0-16,17 35 15,53 18 1,18 53 0,-53-18-1,-18-35-15,1 53 16,-36 70-1,-53 18 17,-53-52-17,53-107-15</inkml:trace>
  <inkml:trace contextRef="#ctx0" brushRef="#br0" timeOffset="70432.88">21255 10248 0,'-18'0'0,"36"0"0,-53 0 16,17 0 0,36 0 46,17 0-62,0 0 16,0 0-1,36 0-15,70-17 16,177-1 0,52 0-1,-17 18 1,-36 0 0,-140 0-1,34 0 1,-87-35-1,-18 17 1,-71-17 0,0 17-1,-70 18 17,0 0-1,17 0-31,-53 0 15,-87-17 1,-89 17 0,0 0-1,123 0 1,71 0-16,0 0 16,124 0 15,0-18-16,-18 18-15,88-17 16,141-36 0,106 17-1,71-17 17,17 0-17,-106 1 1,-229 34-1,-105-17 1,-195 17 0,-70 18-1,-177 35 1,-35 1 0,123 16-1,195-34 1,70 0-16,35-1 15,71-17 1,141 0 0,88-35-1,36 0 17,-89 0-17,71-1 1,-88 19-1,-142-1 1,-123 18 0,18 0-16,-106 0 15,-141 35 1,35 1 0,176-19-1,107 1 1,193-36-1,88-17 1,-87 0 0,-124 17-16,70-17 15,18-18 17,-88 18-17,-71 17 1,-17 18-1,-36 18 1,0-1 0,1 18-1,70-17 1,53-18 0,-18 0-16,106-18 15,-88 18-15,123-17 16,36-18-1,-177 17 1,-141 18 0,-177 35-1,-34 0 17,105 18-17,159-17 1,106-19-1,53-17 1,-71 0-16</inkml:trace>
  <inkml:trace contextRef="#ctx0" brushRef="#br0" timeOffset="79542.22">21555 10107 0,'17'0'32,"1"-18"-32,-36 1 31,18-1-31,-35 1 16,-35-1-1,-1 0 1,36 18-1,17 0 1,89 0 15,17 0-15,-35 0-16,88 18 16,-71-18-16,89 0 15,194 18 16,-194-18-15,105 0-16,-105-18 31,53 0-15,-106 1 0,-142 17 15,-17 17-16,-17 1-15</inkml:trace>
  <inkml:trace contextRef="#ctx0" brushRef="#br0" timeOffset="85067.68">21855 11448 0,'0'-18'0,"0"36"0,17-36 16,-17-17 0,-17 17-1,-1 0 1,0 18 0,-17-17-16,-36-1 31,-34 1-16,-54 17 1,18 35 0,53 0-1,17 18 1,53 18 0,18-19-1,36-34 1,52 0-1,53-36 1,0-17 0,-70-18-1,-36 18-15,0-54 32,-35 37-17,0-1 1,0 88 15,0-17-31,0 34 16,0 19-1,35 0 1,54-36 0,-36-35-1,70-35 1,-17-54-1,0-69 1,-53 34 0,-36 71-16,1-88 15,-36 0 1,1 70 15,-1 54-15,0 52-1,18 18 1,-17 53 0,34 53-1,1-71 1,35 18 0,17-18-1,19-53 1,-19-35-1,-17-53 1,-35-17 15,35-89-31,0-18 16,-36 54 15,1 17-15,-18 71-1,0 17 1,-35 36 0,35 35-1,-18 88 1,18 35 0,53 1-1,35-19 1,-35-105-1,18 18 1,-19-71 0</inkml:trace>
  <inkml:trace contextRef="#ctx0" brushRef="#br0" timeOffset="85532.38">23283 11130 0,'0'-18'0,"0"1"15,0 52-15,18-88 0,-18 18 16,18 0 0,-36 35 15,0 0-31,-17 17 15,-18 36 1,0 18 0,36-18 15,17-36-31,0 36 16,17 0-1,54 0 1,17-53-1,-35 0 1,0-53 0,-36-35-1,-34-18 1,-18 53 0,-18 18-1,0 53 1,35-18-16</inkml:trace>
  <inkml:trace contextRef="#ctx0" brushRef="#br0" timeOffset="85916.29">23760 10989 0,'17'-18'0,"-34"36"0,52-89 16,0 19-1,-35 34-15,18-17 16,-18-1 0,0 19-1,-36 34 1,1 19-1,0 34 1,0 36 0,17-18 15,53 18-15,1-53-1,69 18 1,72-36-1,-107-18-15</inkml:trace>
  <inkml:trace contextRef="#ctx0" brushRef="#br0" timeOffset="86616.67">24659 10777 0,'0'-17'15,"18"-1"-15,-1-17 16,-17 0 31,0 17-31,-17 0-1,-1 1 1,1 17-16,-1 0 15,-17 0 1,-18 35 0,17 0-1,19 0 1,-1 36 0,1 35-1,52 0 1,35-1-1,-17-52 1,53 0 15,0-17-31,-36-36 32,-34 0-32</inkml:trace>
  <inkml:trace contextRef="#ctx0" brushRef="#br0" timeOffset="87270.9">25224 10724 0,'0'-17'0,"0"34"0,-18-34 0,18-36 31,0 35-15,-18-17-16,1 0 31,-19 35-15,19 17-1,-1 1 1,0 0-16,1 17 16,17 35-1,35-17 1,53 36 0,1-37-1,-54-34-15,35 35 16,-17-18-1,-53 1 17,-35-19-17,0 1 1,-53-36 0,35-17-1,35-36 1,18 18-1,18 18-15,17-35 16,35-36 0,-34 35-1,-54 18 1,-17 36 0,17 17-16,-52 0 15,52 0-15,-35 17 16</inkml:trace>
  <inkml:trace contextRef="#ctx0" brushRef="#br0" timeOffset="87585.71">25718 10495 0,'17'0'16,"-34"0"-16,34-17 0,-17-1 15,18 18-15,17 0 16,-17 35 0,-1-17-1,36 35-15,18 105 16,-36-34-1,-88 70 17,-123-18-17,88-123-15</inkml:trace>
  <inkml:trace contextRef="#ctx0" brushRef="#br0" timeOffset="90921.79">22049 12347 0,'0'-17'15,"0"34"-15,0-52 16,0 17 0,0 1-1,-18-1 1,0 0-16,-35 1 15,-35-1 1,-53 18 0,0 35-1,35 54 1,71-19 0,17 36-1,54-35 16,34-36-15,-17-18 0,18-34-1,34-18 1,1-36 0,-53-17-1,0-36 1,-35 54-1,-1 34 1,-17 89 0,-17 0-1,17-17-15,-18 34 16,18 18 0,35-17-1,1-53 16,34-1-15,18-52 0,-17-71-1,-18-53 1,-36 18 0,1-53-1,-18 141-15,0-35 16,0 35-1,-18 36 1,18 34 15,0 1-31,0 17 16,18 89 0,-18-1-1,35 53 16,1-35-15,17-35 0,-18-70-1,-18-36-15,36 17 16,-17-52 0,17-36-1,-18-87 1,-17 17-1,-1-53 1,1 52 0,-18 72-1,-18 52 1,1 18 0,-1 53-1,18 35 16,18 36-15,-1 35 0,18-36-1,1 18 1,-19-35 0,1-71-1,17-17 1,1-18-1,-36-18 1</inkml:trace>
  <inkml:trace contextRef="#ctx0" brushRef="#br0" timeOffset="91472.71">23213 12136 0,'17'-18'0,"-34"36"0,70-89 15,-36 53-15,19 1 16,-19-19-1,-34 36 17,-1 0-32,-17 18 15,-18 17 1,-18 54 15,36 16-15,35-52-1,18 35 1,52-35 0,36-35-1,-18-18 1,-70-18-16,35-17 16,-18-53-1,-35-36 1,-53 19-1,-17 87 1,17 18 0,-18 35-1,53-17 1</inkml:trace>
  <inkml:trace contextRef="#ctx0" brushRef="#br0" timeOffset="91939.48">24077 11977 0,'18'-18'0,"-36"36"0,71-71 16,-53 35-16,18 1 16,-18-19-1,0 19 1,-18-1 0,18 0-1,-18 18 1,-17 0-1,-18 18 1,18 17 0,0 54-1,-1 87 1,36-106 0,36 1-1,34 17 1,54-35-1,17-35 1,-88-18 0</inkml:trace>
  <inkml:trace contextRef="#ctx0" brushRef="#br0" timeOffset="92373.04">25030 11624 0,'0'0'0,"0"-18"16,-18 1 0,18-1-1,-18 18 17,1 35-17,-1 1 1,18-1-16,-18 36 15,1 52 1,17-88-16,17 71 16,54 0-1,-1-53 1,36-18 0,-70-35-16</inkml:trace>
  <inkml:trace contextRef="#ctx0" brushRef="#br0" timeOffset="92773.58">25647 11677 0,'0'-35'0,"0"70"0,0-88 0,0 18 31,-18 35-15,18 17 0,-53 19-1,-35 34 1,0 36 0,35-53-1,35-35-15,-17 35 16,35-36-16,0 1 15,53-1 1,53-34 15,35-18-15,-53-1-16,18 19 31,-71-1-15,-35 0-16</inkml:trace>
  <inkml:trace contextRef="#ctx0" brushRef="#br0" timeOffset="93096.62">25594 11659 0,'18'-35'16,"-18"17"-16,17 1 31,1 34-15,0 36 15,-18 18-15,17-36-16,-17 53 15,36 53 1,-1 1 0,0-54-1,0-35 1</inkml:trace>
  <inkml:trace contextRef="#ctx0" brushRef="#br0" timeOffset="93424.4">25735 11624 0,'0'-18'15,"0"36"-15,18-71 16,17 18-1,0 35 1,18 17 0,0 36-1,-35-17-15,35 34 16,0 89 0,-71 0-1,-88 17 1,-88-35-1</inkml:trace>
  <inkml:trace contextRef="#ctx0" brushRef="#br0" timeOffset="96394.35">22278 13617 0,'0'-17'0,"0"-1"16,-18 0 0,-17-17-1,-18 17 1,18 1-1,-53 34 1,-36 36 0,1 35-1,52 18 1,53-17 0,54-37-1,52-16 1,35-36 15,-34-36-15,16-34-1,-34-18 1,-36-36 0,-35 36-1,-17 88 1,-1 35-1,0 71 1,18 18 0,53-54-1,0-35 1,-35-17-16,52-18 16,36-53-1,-18-35 1,-52 0-1,-19 17 1,-17-70 0,-17-71-1,-19 54 1,19 105 0,-1 53-16,0 88 31,18-35-31,0 53 15,18 70 1,17-17 0,18-71-1,36-17 1,-1-54 0,-18-34-1,-34-19-15,16-17 16,-16-105 15,-1-36-15,-35 0-1,-35 70 1,17 89 0,0 35-1,-17 70 1,18 1-1,17-18-15,-18 53 16,36 88 0,17 0-1,35-53 1,-34-71 0,-1-52-16,18 0 15,-18-18 1</inkml:trace>
  <inkml:trace contextRef="#ctx0" brushRef="#br0" timeOffset="96811.78">23495 13529 0,'0'-18'0,"0"36"0,18-53 16,-18 17-16,17-35 15,-17 0 1,-17 18 0,-36 35-1,17 35 1,-34 36 0,-1 52-1,54 1 16,52-36-15,18-35 0,-18-53-16,36 18 15,17-36 1,-18-53 0,-70-17-1,-17-35 1,-36 34-1,-35 54 1,35 53 0</inkml:trace>
  <inkml:trace contextRef="#ctx0" brushRef="#br0" timeOffset="97228.49">23901 13353 0,'0'-36'16,"0"72"-16,0-107 15,35 18 1,0 0-1,-35 36 1,0-1 0,-35 36-1,-18 52 1,-18 36 0,36-35-1,35 70 16,35-36-15,54 1 0,-1-70-1,-35-19-15,53-17 16,-1 0-16</inkml:trace>
  <inkml:trace contextRef="#ctx0" brushRef="#br0" timeOffset="97762.36">24924 13018 0,'0'-18'16,"0"36"-16,0-54 0,17 1 15,-17 17 1,-17 1 0,-1-1-1,0 36 1,-17 35 0,0 0-1,0 17 1,35-35-1,-18 106 1,36-17 0,70 35-1,71-54 1,-54-52 0,-52-35-16,53-18 15,-53 0-15</inkml:trace>
  <inkml:trace contextRef="#ctx0" brushRef="#br0" timeOffset="98099.19">25382 13018 0,'0'-18'15,"0"36"-15,0-54 0,0 19 16,0-1-16,0 36 47,0-1-47,0 36 15,0-18-15,18 54 16,-18 69 0,35-17-1,1-35 1</inkml:trace>
  <inkml:trace contextRef="#ctx0" brushRef="#br0" timeOffset="98547.53">25629 13000 0,'18'-18'0,"-36"36"16,54-53-16,-1-1 15,-17 19-15,-18-1 16,-18 36 15,0-1-15,-35 19-16,0 52 16,0 18 15,53 17-16,36-52 1,-1-36-16,18 0 16,88 0-1,-35-35 1,-53-52 0,-106-19-1,-18 18 1,-70 35-1,71 18 1</inkml:trace>
  <inkml:trace contextRef="#ctx0" brushRef="#br0" timeOffset="98880.8">25841 12771 0,'-18'0'0,"36"0"0,-53-18 16,17-17-1,53 35 1,54 17-1,16 36 1,-52-18-16,53 54 16,-53-54-1,18 88-15,-54 71 32,-176-17-32,71-107 15</inkml:trace>
  <inkml:trace contextRef="#ctx0" brushRef="#br0" timeOffset="100015.58">22331 14693 0,'0'-17'0,"0"34"0,17-70 16,1 0-1,0 18 1,-18 17 15,17 18-15,-17 18-1,0 70 1,0 36 0,0 17-1,0-53 1,36 0 0,-1-52-1,0-19 1,0-34-1,-35-19 1,0 19-16,-35-36 16,-35-36-1,-19 37 17,-16 34-17,52 36 1,-18 34-1,36 19 1,35-18 0,53-18-1,53 18 1,35-53 0,17-17-1,-105-1-15</inkml:trace>
  <inkml:trace contextRef="#ctx0" brushRef="#br0" timeOffset="100566.39">22842 14852 0,'18'-18'0,"-36"36"15,36-53-15,-18 17 0,18-17 16,-18 17 0,0 0-1,-18 36 1,-17 17 0,17 18-1,18-17 1,18-1-1,52-35 1,18-18 0,-35 1-1,18-36 17,-71-36-17,-53 19 1,-18 52-1,36 1-15,-35 17 16,-36 17 0,0 36-1,53 35 1,18 1 0,35-19-1,35 18 1,71-35-1,53-35 1,-54-36 0</inkml:trace>
  <inkml:trace contextRef="#ctx0" brushRef="#br0" timeOffset="101584.18">23777 14676 0,'0'-18'16,"0"36"-16,0-71 0,0 35 0,0-17 15,-17 17-15,-1-35 16,-35 0 0,0 53-1,-17 36 1,-19 69-1,36-34 1,1 35 15,52-18-15,35-53 0,-18-17-16,19-18 15,52-18 1,0-35-1,-35-35 1,-53 35 0,18-17-1,-54 87 1,1 54 0,17 17-1,36-35 1,35 0-1,53-36 1,0-52 0,-53 0 15,-18 0-31,-17-36 16,-18-105-1,-18-36 1,0 53-1,18 106 1,-35 53 0,17 71-1,1 52 1,17 19 0,17-19-1,1 18 1,0-35-1,35-71 1,-1-35 0,54-53-1,-18-53 17,-17-70-17,-53 17 1,-18 89-16,0-54 15,-18 71-15,-17-17 16,-18 35 0,-18 87-1,36 19 1,17 70 0,36 36-1,35-19 1,17-17-1,1-88 1,35 0 0,-53-53-1</inkml:trace>
  <inkml:trace contextRef="#ctx0" brushRef="#br0" timeOffset="102083.59">24659 14464 0,'0'-35'0,"0"70"0,18-88 16,-1 35-16,36-52 16,0 35-1,-70 35 32,-1 0-31,0 0-16,1 0 15,-1 17 1,-17 1 0,17-1-16,-17 36 15,-18 71 1,18-1-1,35-52 1,35 17 0,53-53-1,18-35 1,0-35 0,-71-36-1,-35-70 1,-35 71-1,-71 17 1,18 53 15,35 18-31,-35 17 0</inkml:trace>
  <inkml:trace contextRef="#ctx0" brushRef="#br0" timeOffset="102434.16">25171 14499 0,'17'-35'16,"-34"70"-16,34-105 0,1-1 16,-18 18-1,-18 0 1,1 36-1,-1 17 1,0 0 0,-17 17-1,-18 54 1,36 35 0,17 17-1,17-52 1,71-1-1,1-35 1,-19-35 0</inkml:trace>
  <inkml:trace contextRef="#ctx0" brushRef="#br0" timeOffset="102834.68">25876 14041 0,'18'0'0,"-36"0"0,54-18 15,-19 0-15,-17 1 16,0-19-1,-35 1 1,0 35 0,-18 18-1,-18 35 1,1 52 0,34 54-1,36-53 1,71 18-1,52-36 17,54-71-17,-142-17-15</inkml:trace>
  <inkml:trace contextRef="#ctx0" brushRef="#br0" timeOffset="103152.66">26335 13988 0,'0'0'0,"0"-18"0,0 0 16,17 1-16,1 17 31,0 53-16,-18 0 1,17-18 0,-17 35-1,18 54 1,0-18 0,17 0-1,-17-89 1,-1 1-16</inkml:trace>
  <inkml:trace contextRef="#ctx0" brushRef="#br0" timeOffset="103602.13">26776 13935 0,'0'-18'0,"0"36"0,17-54 16,1 1 0,17 0-1,-17 17 1,-36 18 0,1 18-1,-19 35 1,1 35-1,0 18 1,35 17 0,18-34-1,52-19 1,54-17 0,-19-71-1,-69-52 1,-54 35-1,-52-36 17,-19 36-17,1 52 1,53-17-16</inkml:trace>
  <inkml:trace contextRef="#ctx0" brushRef="#br0" timeOffset="103886.1">27234 13811 0,'0'0'0,"-17"-17"0,-1-36 16,18 35-1,35 18 1,36 18 0,0 35-1,-36-18-15,0 53 16,0 71 0,-105 35-1,-54-88-15</inkml:trace>
  <inkml:trace contextRef="#ctx0" brushRef="#br0" timeOffset="108190.95">22631 15699 0,'17'-18'16,"-34"36"-16,34-54 0,-17 19 0,18-19 31,0 1-31,-1 0 31,19-18-15,-1 18-1,0 17 1,-35 36 0,18 35-1,-18 17 1,0 89 0,17-18-1,19-53 1,-1 18-1,0-35 1,-17-54 0,-18 1 15,0-36-15,-35-35-1,-18-17 1,-53-18-1,0 52 1,18 36 0,17 18-1,36 35 1,35 17 0,18-34-1,70-1 1,53 0-1,35-35 1,-105-17 0</inkml:trace>
  <inkml:trace contextRef="#ctx0" brushRef="#br0" timeOffset="108707.84">23301 15699 0,'-18'0'15,"36"0"-15,-53 0 0,17 0 16,18 17 0,0 19-1,-18 16 1,18-16-1,18-19-15,0 1 16,52-18 0,36-18 15,0-35-15,-88 1-1,-1 34-15,-17-53 16,-53 1-1,-35 17 1,-18 71 0,36 17-1,-18 88 1,52 1 0,72-18-1,69-36 1,19-52-1,87-36 1,1-35 15,-124 0-31</inkml:trace>
  <inkml:trace contextRef="#ctx0" brushRef="#br0" timeOffset="109659.34">24042 15593 0,'0'0'0,"0"-18"0,-18 1 15,1-19-15,-19 1 16,19 17 0,-19 1-1,-17 34 1,0 72 0,1 16-1,16-16 1,36 16-1,18-34 1,52-71 15,-17-18-15,36-35-16,-36-52 31,-36 34-15,-17 36-1,-17 35-15,-1 17 16,18 1-16,0 35 16,0 35-1,18 0 1,17-52 0,0-36-16,36 0 15,70-53 1,-35-53-1,-53-53 1,-53 36 15,0 52-31,0-52 16,-18-36 0,0 88-1,1 71 1,-1 18-1,0 70 1,1 53 0,17 0-1,35-35 1,18 0 0,17-35-1,36-71 1,-53-36-1,35-34 1,-52-71 15,-36-36-15,-36 18 0,1 89-1,0 17 1,0 71-1,17 52 1,0 1 0,18 70-1,18 0 1,35 18 0,35-36-1,-35-70 1,0-35-1</inkml:trace>
  <inkml:trace contextRef="#ctx0" brushRef="#br0" timeOffset="110125.93">25153 15434 0,'18'-18'16,"-36"36"-16,36-53 0,-18-1 16,0 1-1,-18 35 1,-17 0 0,-1 35 15,1 1-31,-18 52 15,18 18 17,35-36-17,53 19 1,35-72 0,0-34-1,1-72 1,-54 19-1,-35-54 1,-53 36 0,-53 88-1,0 71 1,53-18 0,36-36-16</inkml:trace>
  <inkml:trace contextRef="#ctx0" brushRef="#br0" timeOffset="110476.47">25576 15416 0,'0'-35'15,"0"70"-15,0-88 0,0 36 0,0-1 16,-17-35-1,17 36-15,0-1 16,-18-17 0,0 35-1,-17 17 1,-18 54 0,18-1-1,35 1 1,0-36-16,18 36 15,35 17 1,70-17 15,18-71-15,-106 0-16</inkml:trace>
  <inkml:trace contextRef="#ctx0" brushRef="#br0" timeOffset="110931.99">26176 15064 0,'0'0'0,"0"-18"16,-18 18-1,18-18 1,-17 18-1,-1 0 1,18 18-16,-35 17 16,0 53-1,17 18 1,18-18 0,35 36-1,53-1 1,36-52 15,17-53-15</inkml:trace>
  <inkml:trace contextRef="#ctx0" brushRef="#br0" timeOffset="111377.47">26635 15046 0,'0'-18'15,"0"36"-15,17-53 16,-17 17-16,18-17 16,-36 35 15,18 17-31,-17-17 0,-19 36 15,19-1 1,-18 0 0,-36 53-1,18 1 1,18-36 0,17-18-1,36-18 1,35-17-1,53-17 1,-36-1 0,18-17-1,-17 17 1,-54 1 0,-17-1-1</inkml:trace>
  <inkml:trace contextRef="#ctx0" brushRef="#br0" timeOffset="111661.9">26635 15046 0,'0'-18'16,"0"36"-16,0-53 0,0 17 0,0 0 15,0 1 1,0 34 0,17 19-1,1 70 1,17-1 0,-17-16-1,17-1 1,-17-53-1</inkml:trace>
  <inkml:trace contextRef="#ctx0" brushRef="#br0" timeOffset="111961.83">27111 14887 0,'-18'0'16,"36"0"-16,-53-17 16,35-1-16,0 0 15,35 54 17,-35-1-17,35 18-15,18 70 16,-18-35 15,-52 54-15,-54-37-1,36-69-15</inkml:trace>
  <inkml:trace contextRef="#ctx0" brushRef="#br0" timeOffset="115131.84">23566 16404 0,'0'0'0,"0"-17"15,-18-1 1,18 0-1,-18 18-15,18-17 16,18 34 15,-18 1-15,0 17 0,18 18-1,-1 35 1,18 36-1,1-54 1,-36-34-16,53 69 16,-36-69-1,1-19 17,-36-52-1,1 17-31,-1-34 15,-53-54 1,-17 35 0,0 36-1,0 52 1,35 1 0,0 17-1,18 18 1,52 0-1,19-17 1,-19-19-16,19 1 16,69 17-1,19-35 1,-1-53 15</inkml:trace>
  <inkml:trace contextRef="#ctx0" brushRef="#br0" timeOffset="115732.35">23918 16633 0,'-17'-17'0,"34"34"0,-34-52 15,-1 18 1,0 17 0,1 0-1,17 17 1,-18 1-16,18-1 31,18 19-15,35-19-1,0 1 1,17-36 0,36 1-1,-18-19 1,-53-16 0,-35-1-1,0 35-15,0-35 16,-52 18-1,-1 17 1,0 53 0,0-17 15,35 0-31,-17 17 16,0 36-1,17 17 1,18-53-1,18-17-15,35 52 16,17-52 0,71-18-1,36-18 1,-124 18-16</inkml:trace>
  <inkml:trace contextRef="#ctx0" brushRef="#br0" timeOffset="116934.16">24677 16528 0,'17'-18'0,"-34"36"0,34-54 15,1 36-15,17-35 16,-17 17-1,0 1 1,-18-18 0,-18 17-1,0 18 1,1-18-16,-19 18 16,-16 36-1,-19 16 1,18 1-1,0 36 1,36-19 0,52-17 15,71-35-15,-36-18-1,71-53 1,-35-18-1,-53-17 1,-53 17 0,-18 71 15,1 53-15,17-35-16,0 17 15,0 1 1,53-1-1,35-18 1,0-34 15,-17-36-15,-54 0 0,1 35-16,-18-70 15,0-53 1,18 35-1,-18 71 1,0 0 0,-18 35-1,-17 35 1,17 0 0,0 18-1,18 35 1,-17 1 15,17-54-31,35 18 16,18 17-1,0-34 1,70-19 0,18-17-1,-17-53 1,-89 18-1,0 0-15,-17-36 16,0-70 0,-18 0-1,-18 35 1,0 71 0,1 17 15,17 36-16,-18-1 1,18 1 0,-17 35-1,17-35-15,-18 52 16,18 54 0,0-54-1,0-34-15,35 34 16,18 1-1,35-36 1,-35-17 0</inkml:trace>
  <inkml:trace contextRef="#ctx0" brushRef="#br0" timeOffset="117467.2">26370 16334 0,'-18'-18'0,"18"0"15,0 1 1,0-1 0,18 18-1,0-18 1,-18 1-1,-18-1 1,0 18 0,-34 0-1,-1 35 1,-18 18 0,18 18-1,36-18 1,17 17-1,52-34 1,54-36 15,0-36-15,-35-17 0,-36-35-1,-35 0 1,-35 53-1,17 35-15,-35-18 16,-35 36 0,35 17-1,35-17-15</inkml:trace>
  <inkml:trace contextRef="#ctx0" brushRef="#br0" timeOffset="117884.5">26864 16140 0,'0'-18'15,"0"36"-15,18-36 0,-18 0 16,0-17-1,-18 0 1,0 17 0,1 0-1,-1 18 1,-17 36 0,17 17-1,1-18 1,-1 0-16,18 18 15,0 35 17,35-17-17,36-18 1,52-36 0,-52-17-1,-36 0-15</inkml:trace>
  <inkml:trace contextRef="#ctx0" brushRef="#br0" timeOffset="118702.87">27428 15875 0,'18'0'0,"-36"0"16,36-18-16,0 1 15,-18-1-15,0 0 16,0 1 0,0-1-1,-18 1 1,0 17 0,1 0-1,-18 0 1,17 35 15,0 0-15,-17 18-1,17 35 1,18 0 0,18-17-1,-18-53-15,35 34 16,71 19-1,18-36 1,-1 1 0,-52-36-1</inkml:trace>
  <inkml:trace contextRef="#ctx0" brushRef="#br0" timeOffset="119620.69">27817 15787 0,'0'0'16,"0"-18"-16,17 1 31,-17-1-15,-17 0-1,-19 1 17,19 17-32,-1 17 15,-35 19 1,18-1-1,35-18-15,0 36 16,17 0 0,36 0-1,53 0 1,-35-18 0,35 1-1,-18-19 1,-53 19-1,-17-19 17,-18 1-17,-53-1 1,-18 19 0,1-36-1,-1-18 1,36 0-1,17-17 1,36-18 0,-1 18-1,1 0-15,17-1 16,1-34 0,-36-1-1,-36 18 16,1 18-15,17 35-16,-17-17 16,-18 17-1,36 17 1,-1-17 0</inkml:trace>
  <inkml:trace contextRef="#ctx0" brushRef="#br0" timeOffset="120037.9">28081 15505 0,'-18'-18'16,"36"36"-16,-36-54 15,18 19 1,18 17-1,17 0 1,18 35 0,36 53-1,-19 71 1,-52-53 0,-18-36-16,-36 36 15,-87 18 16,70-89-31</inkml:trace>
  <inkml:trace contextRef="#ctx0" brushRef="#br0" timeOffset="124258.45">24448 17110 0,'0'-18'16,"0"36"-16,17-54 0,-17 19 15,18 17 1,-18-18-16,17 1 15,-17 34 17,18-17-17,-18 35 1,0-17-16,18 35 16,-1 35-1,1 0 1,-18-17-1,18-36 1,-18-17 0,17-1 15,-17-34 0,-17 17-31,-1-35 16,0 17-1,-35-35 1,1 18 0,16 17-1,-17 18 1,0 18 0,0 17-1,36 18 1,17-18-1,35 18 1,36-18 15,35-17-15,35-18 0,-53-18-1,-35 18-15</inkml:trace>
  <inkml:trace contextRef="#ctx0" brushRef="#br0" timeOffset="124793.29">24924 17268 0,'17'-17'0,"-34"34"0,34-52 16,-17 18-16,0-1 15,0 0 1,-17 18-16,-1 0 16,18 18 15,-18 35-15,18-18-1,0 18 1,53-35-1,-17-18 1,34-18 0,1-17-1,-54-18 1,-17 18 0,-17-18-1,17 35-15,-36 18 16,-16-18-1,-1 54 1,0-1 15,17 35-15,19 1 0,34 0-1,54-36 1,17-35-1,18 0-15</inkml:trace>
  <inkml:trace contextRef="#ctx0" brushRef="#br0" timeOffset="125810.79">25718 17216 0,'0'-18'0,"0"36"0,0-54 16,-36-17-16,19 18 15,-1 17-15,0 1 16,1-1 0,-36 18 15,0 53-15,0 0-1,0 35 1,18-17-1,35-36 1,17-17 0,19-18-1,52-36 1,0-17 0,-35-17-1,-53 35 1,0 17-16,0 0 31,-35 54-31,17 17 31,0-18-15,18-18-16,18 36 16,0-35-16,17 0 15,-17-18-15,35 0 16,52-18-1,-34-17 1,-36 17-16,0-52 16,-17 34-16,17-70 15,-17-70 1,0 35 0,-18 70-1,0 36 1,-18 35 15,0 71-31,1 35 31,-1-18-15,18-53-16,0 53 16,18 18-1,17-35 1,18-71-1,53 0 1,0-53 0,-36-36-1,-35 1 1,-35 35-16,18-35 16,-18-35-1,-18 70 1,-17 53 15,17 0-31,1 70 31,-1 36-15,18 53 0,0-71-1,0-53-15,18 36 16,-1-53-16,19-1 15,52 1 1,-53-18-16</inkml:trace>
  <inkml:trace contextRef="#ctx0" brushRef="#br0" timeOffset="126228.11">26776 17074 0,'0'-17'16,"0"34"-16,-18-52 0,18-18 15,0-17 1,0 34 15,-17 36-15,-1 0 0,-35 36-1,0 17 1,-17 35-1,34 0 1,54-17 0,17-54-1,53-17 1,1-35 0,-37-18-1,-52 0 1,0-35 15,-35 35-15,-18 53-1,18 0 1,17 35-16</inkml:trace>
  <inkml:trace contextRef="#ctx0" brushRef="#br0" timeOffset="126562.84">27040 17004 0,'0'0'15,"0"-18"-15,18 1 0,17-54 16,-17 1 0,-18 17-1,-18 35 1,-35 18 15,1 18-15,16 35-1,-17 17 1,18 18 0,53 0-1,17-17 1,36-36-1,34-17 1,19-18 0</inkml:trace>
  <inkml:trace contextRef="#ctx0" brushRef="#br0" timeOffset="127061.76">27605 16669 0,'17'-18'16,"-17"0"-16,0-17 15,18 0 1,-18 17 0,0 1-1,-18 34 32,1 1-47,-1 52 31,1-17-15,17-17-16,-18 52 16,36 35-1,52-17 1,1-53-1,-1-35 1,-52-18-16</inkml:trace>
  <inkml:trace contextRef="#ctx0" brushRef="#br0" timeOffset="127595.99">28205 16581 0,'-18'-18'0,"36"36"0,-36-71 15,18 35 1,0-17 0,18 35-1,-18-18 1,0 0 15,0 36-15,0 0-1,-18 17-15,-35 36 16,0-19 0,-35 72-1,-18 17 1,53-70 15,36-36-15,34-35-1,71-35 1,36-1 0,17 1-1,-70 0 1,-1 0-1,-70 17 1,0 0 0,-35 1-1,17 17 1</inkml:trace>
  <inkml:trace contextRef="#ctx0" brushRef="#br0" timeOffset="127930.31">28134 16651 0,'0'0'16,"0"-35"0,18 17-16,-18 1 15,17 17-15,-17-18 16,18 18-1,0 0 1,-18 35 0,0 36-1,17 17 1,1 35 0,0-70-1,-1-17 1,18 17-16,18-18 31,-17-35-31</inkml:trace>
  <inkml:trace contextRef="#ctx0" brushRef="#br0" timeOffset="128280.17">28522 16422 0,'-18'0'16,"36"0"-16,-71-18 0,36 1 16,17-1 15,17 0-16,18 18 1,18 0 0,-17 18-1,-19 0-15,19 34 16,-19 72 0,-34 35-1,-36-53 1,35-71-16</inkml:trace>
  <inkml:trace contextRef="#ctx0" brushRef="#br0" timeOffset="129281.73">25912 17586 0,'0'-18'0,"0"1"16,0-1 0,17-17-1,1 17 1,-18 36 0,0-1 15,0 54-16,0 35 1,-18 0 0,18-36-1,0 18 1,18-35 0,-18-35-1,-35-71 32,17 35-47,-35-52 16,18 35-1,17 17-15,-17-17 16,17 35 0,1-18-16,-36 36 31,17 35-16,19-1 1,-1-16 0,53 34-1,54-52 1,34 0 0,-35-18-1,-35 0-15,18-18 16,34-17-1</inkml:trace>
  <inkml:trace contextRef="#ctx0" brushRef="#br0" timeOffset="129836.07">26317 17745 0,'0'0'0,"0"-18"16,-17 0 0,-1 18-1,0 0 1,-17 18 0,17 17-1,1 1 1,17-1-1,35-17 1,18-18 0,53 0-1,-36-18 1,-34-17 15,-19-18-15,-34-18-1,-19 36 1,-34 17 0,-1 18-1,18 36 1,0 34 0,18 18-1,35-17 1,53-1-1,35-34 1,18-36 0,70 0-1</inkml:trace>
  <inkml:trace contextRef="#ctx0" brushRef="#br0" timeOffset="130965.81">26935 17798 0,'0'-18'16,"0"36"-16,-18-54 15,18 19-15,0-1 16,0-35 0,18 18-1,-18 17 1,-36 1-1,-17 17 1,-17 35 0,17 18-1,0-18 1,18 36 15,35-1-15,53-17-1,0-53 1,52-18 0,-16-34-1,-19-19 1,-52 0 0,-1 54-1,-17-1-15,-17 18 16,-18 18-1,17 35 1,18-18 0,0-17-1,0 35-15,35-18 32,36-18-17,-1-34 1,-17-1-1,18-52 1,-18-19 0,-36-34-1,-17-1 1,0 72 0,0 16-1,0 19 1,-35 52-1,17 18 1,-17 35 0,35 0-1,0 0 17,35 1-17,1-54 1,34-17-1,1-18 1,-1-18 0,-17-35-1,-35 0 1,-1-70 0,-17-36-1,0 0 1,0 89-1,-17 17 1,-1 70 0,-17 89 15,17 0-15,18-53-16,-17 35 15,34 18 1,36-18-1,18-53 1,-18-35 0,0 0-1,-36 0-15</inkml:trace>
  <inkml:trace contextRef="#ctx0" brushRef="#br0" timeOffset="131449.76">27905 17515 0,'17'-17'16,"-34"34"-16,52-52 0,-35 17 0,18 18 15,17-52 1,-17 34-1,-18 0 1,-36 18 0,1 36-1,-18 16 1,18-16 0,17 70-1,1-18 1,69-18 15,72-34-31,-36-36 16,18-53 15,-53-18-15,-53-17-1,-18 35 1,-52 35-1,-36 36 1,0 17 0,88-17-16</inkml:trace>
  <inkml:trace contextRef="#ctx0" brushRef="#br0" timeOffset="131867.65">28504 17498 0,'0'0'15,"36"-71"1,-19 18 0,1 36-1,-18-1-15,18 18 16,-18-18-1,-36 18 1,1 18 0,0 0-1,0 17 1,35-17-16,-36 17 16,19 35-1,17-34 1,0-1-16,17 0 15,1-17 1,35 17-16,53 0 31,17 1-15,-70-36 0,-18 0-16</inkml:trace>
  <inkml:trace contextRef="#ctx0" brushRef="#br0" timeOffset="132667.75">29351 17145 0,'0'-18'15,"0"36"-15,0-53 0,0-1 16,0 1-1,0 18 1,0-1 0,0 0 15,-18 18-15,1 0-1,17-17 1,-18 17-1,1 0 1,-1 0 0,18 17-16,-18-17 15,1 0 1,-1 18 0,-17 0-1,-18 34 1,18 1-1,-18 36 17,35-1-17,36 18 1,17-54 0,0-34-16,18 17 15,-18-17-15,18 0 16,18-1-1,-54-17-15</inkml:trace>
  <inkml:trace contextRef="#ctx0" brushRef="#br0" timeOffset="133318.46">29792 17022 0,'0'-18'16,"0"36"-16,0-54 0,-18-17 31,1 18-15,-1 17-1,-17 18 1,-18 36-1,35-19 1,-17 36 0,35 18-1,35-18 1,18 0 0,-17-36-16,34 19 15,71 16 1,-70 1-1,-36-35 17,-53 17-17,-35-17 1,-52-18 0,-1 0-1,53-18 1,18-17-1,70 0 1,35-36 0,1-17-1,-36 35 1,-35-17 0,-53 17-1,-35 35 1,18 36 15,34-1-15,19 1-16</inkml:trace>
  <inkml:trace contextRef="#ctx0" brushRef="#br0" timeOffset="133669.21">30127 16792 0,'0'-17'0,"0"34"0,-17-52 16,17 17-16,0 1 15,0-1 1,17 0-1,1 1 1,35 52 0,-18 18 15,0-35-31,18 70 16,-35-35-16,35 53 15,-53 52 1,-53-34-1,-18-71-15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EA9E-D675-4708-ADC8-3F6A671829A2}"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BC1F8-B591-43DC-9BA9-3FFB1191E75A}" type="slidenum">
              <a:rPr lang="en-US" smtClean="0"/>
              <a:t>‹#›</a:t>
            </a:fld>
            <a:endParaRPr lang="en-US"/>
          </a:p>
        </p:txBody>
      </p:sp>
    </p:spTree>
    <p:extLst>
      <p:ext uri="{BB962C8B-B14F-4D97-AF65-F5344CB8AC3E}">
        <p14:creationId xmlns:p14="http://schemas.microsoft.com/office/powerpoint/2010/main" val="18270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a:t>
            </a:fld>
            <a:endParaRPr lang="en-US"/>
          </a:p>
        </p:txBody>
      </p:sp>
    </p:spTree>
    <p:extLst>
      <p:ext uri="{BB962C8B-B14F-4D97-AF65-F5344CB8AC3E}">
        <p14:creationId xmlns:p14="http://schemas.microsoft.com/office/powerpoint/2010/main" val="199649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11</a:t>
            </a:fld>
            <a:endParaRPr lang="en-US"/>
          </a:p>
        </p:txBody>
      </p:sp>
    </p:spTree>
    <p:extLst>
      <p:ext uri="{BB962C8B-B14F-4D97-AF65-F5344CB8AC3E}">
        <p14:creationId xmlns:p14="http://schemas.microsoft.com/office/powerpoint/2010/main" val="325321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12</a:t>
            </a:fld>
            <a:endParaRPr lang="en-US"/>
          </a:p>
        </p:txBody>
      </p:sp>
    </p:spTree>
    <p:extLst>
      <p:ext uri="{BB962C8B-B14F-4D97-AF65-F5344CB8AC3E}">
        <p14:creationId xmlns:p14="http://schemas.microsoft.com/office/powerpoint/2010/main" val="18459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13</a:t>
            </a:fld>
            <a:endParaRPr lang="en-US"/>
          </a:p>
        </p:txBody>
      </p:sp>
    </p:spTree>
    <p:extLst>
      <p:ext uri="{BB962C8B-B14F-4D97-AF65-F5344CB8AC3E}">
        <p14:creationId xmlns:p14="http://schemas.microsoft.com/office/powerpoint/2010/main" val="3533857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divides the entire physical space into the contiguous chunks of 4096 bytes. These chunks are also called pages. We can allocate contiguous pages (i.e., size multiples of 4096) using </a:t>
            </a:r>
            <a:r>
              <a:rPr lang="en-US" dirty="0" err="1"/>
              <a:t>alloc_from_ram</a:t>
            </a:r>
            <a:r>
              <a:rPr lang="en-US" dirty="0"/>
              <a:t> API.</a:t>
            </a:r>
          </a:p>
        </p:txBody>
      </p:sp>
      <p:sp>
        <p:nvSpPr>
          <p:cNvPr id="4" name="Slide Number Placeholder 3"/>
          <p:cNvSpPr>
            <a:spLocks noGrp="1"/>
          </p:cNvSpPr>
          <p:nvPr>
            <p:ph type="sldNum" sz="quarter" idx="5"/>
          </p:nvPr>
        </p:nvSpPr>
        <p:spPr/>
        <p:txBody>
          <a:bodyPr/>
          <a:lstStyle/>
          <a:p>
            <a:fld id="{166B3C26-55E8-4DE7-9EC7-9FEE1F36C5A3}" type="slidenum">
              <a:rPr lang="en-US" smtClean="0"/>
              <a:t>14</a:t>
            </a:fld>
            <a:endParaRPr lang="en-US"/>
          </a:p>
        </p:txBody>
      </p:sp>
    </p:spTree>
    <p:extLst>
      <p:ext uri="{BB962C8B-B14F-4D97-AF65-F5344CB8AC3E}">
        <p14:creationId xmlns:p14="http://schemas.microsoft.com/office/powerpoint/2010/main" val="2019121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function entry, compiler insert calls to allocator to allocate the local variables. Just before returning from a function, the compiler deallocates space allocated for local variables. A bump allocator can be used for allocating and deallocating local variables. Bump allocator requires that the memory deallocation happens in the reverse order of their allocation that is true in this case.  </a:t>
            </a:r>
          </a:p>
        </p:txBody>
      </p:sp>
      <p:sp>
        <p:nvSpPr>
          <p:cNvPr id="4" name="Slide Number Placeholder 3"/>
          <p:cNvSpPr>
            <a:spLocks noGrp="1"/>
          </p:cNvSpPr>
          <p:nvPr>
            <p:ph type="sldNum" sz="quarter" idx="5"/>
          </p:nvPr>
        </p:nvSpPr>
        <p:spPr/>
        <p:txBody>
          <a:bodyPr/>
          <a:lstStyle/>
          <a:p>
            <a:fld id="{A01BC1F8-B591-43DC-9BA9-3FFB1191E75A}" type="slidenum">
              <a:rPr lang="en-US" smtClean="0"/>
              <a:t>15</a:t>
            </a:fld>
            <a:endParaRPr lang="en-US"/>
          </a:p>
        </p:txBody>
      </p:sp>
    </p:spTree>
    <p:extLst>
      <p:ext uri="{BB962C8B-B14F-4D97-AF65-F5344CB8AC3E}">
        <p14:creationId xmlns:p14="http://schemas.microsoft.com/office/powerpoint/2010/main" val="2240598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16</a:t>
            </a:fld>
            <a:endParaRPr lang="en-US"/>
          </a:p>
        </p:txBody>
      </p:sp>
    </p:spTree>
    <p:extLst>
      <p:ext uri="{BB962C8B-B14F-4D97-AF65-F5344CB8AC3E}">
        <p14:creationId xmlns:p14="http://schemas.microsoft.com/office/powerpoint/2010/main" val="584082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alloc</a:t>
            </a:r>
            <a:r>
              <a:rPr lang="en-US" dirty="0"/>
              <a:t> and </a:t>
            </a:r>
            <a:r>
              <a:rPr lang="en-US" dirty="0" err="1"/>
              <a:t>dealloc</a:t>
            </a:r>
            <a:r>
              <a:rPr lang="en-US" dirty="0"/>
              <a:t> routines are called in this order during the execution of this program.</a:t>
            </a:r>
          </a:p>
        </p:txBody>
      </p:sp>
      <p:sp>
        <p:nvSpPr>
          <p:cNvPr id="4" name="Slide Number Placeholder 3"/>
          <p:cNvSpPr>
            <a:spLocks noGrp="1"/>
          </p:cNvSpPr>
          <p:nvPr>
            <p:ph type="sldNum" sz="quarter" idx="5"/>
          </p:nvPr>
        </p:nvSpPr>
        <p:spPr/>
        <p:txBody>
          <a:bodyPr/>
          <a:lstStyle/>
          <a:p>
            <a:fld id="{A01BC1F8-B591-43DC-9BA9-3FFB1191E75A}" type="slidenum">
              <a:rPr lang="en-US" smtClean="0"/>
              <a:t>17</a:t>
            </a:fld>
            <a:endParaRPr lang="en-US"/>
          </a:p>
        </p:txBody>
      </p:sp>
    </p:spTree>
    <p:extLst>
      <p:ext uri="{BB962C8B-B14F-4D97-AF65-F5344CB8AC3E}">
        <p14:creationId xmlns:p14="http://schemas.microsoft.com/office/powerpoint/2010/main" val="2258413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18</a:t>
            </a:fld>
            <a:endParaRPr lang="en-US"/>
          </a:p>
        </p:txBody>
      </p:sp>
    </p:spTree>
    <p:extLst>
      <p:ext uri="{BB962C8B-B14F-4D97-AF65-F5344CB8AC3E}">
        <p14:creationId xmlns:p14="http://schemas.microsoft.com/office/powerpoint/2010/main" val="3766372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are similar to local variables, except their values are initialized by the caller. For example, before calling bar foo routine sets the values of a1 and a2 to x and y, respectively. It is the caller’s (foo in this case) responsibility to allocate space for the parameters and initialize them.</a:t>
            </a:r>
          </a:p>
        </p:txBody>
      </p:sp>
      <p:sp>
        <p:nvSpPr>
          <p:cNvPr id="4" name="Slide Number Placeholder 3"/>
          <p:cNvSpPr>
            <a:spLocks noGrp="1"/>
          </p:cNvSpPr>
          <p:nvPr>
            <p:ph type="sldNum" sz="quarter" idx="5"/>
          </p:nvPr>
        </p:nvSpPr>
        <p:spPr/>
        <p:txBody>
          <a:bodyPr/>
          <a:lstStyle/>
          <a:p>
            <a:fld id="{A01BC1F8-B591-43DC-9BA9-3FFB1191E75A}" type="slidenum">
              <a:rPr lang="en-US" smtClean="0"/>
              <a:t>19</a:t>
            </a:fld>
            <a:endParaRPr lang="en-US"/>
          </a:p>
        </p:txBody>
      </p:sp>
    </p:spTree>
    <p:extLst>
      <p:ext uri="{BB962C8B-B14F-4D97-AF65-F5344CB8AC3E}">
        <p14:creationId xmlns:p14="http://schemas.microsoft.com/office/powerpoint/2010/main" val="231652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every function call, the compiler can call bump allocator APIs to allocate space for parameters and deallocate them after the target function returns.</a:t>
            </a:r>
          </a:p>
        </p:txBody>
      </p:sp>
      <p:sp>
        <p:nvSpPr>
          <p:cNvPr id="4" name="Slide Number Placeholder 3"/>
          <p:cNvSpPr>
            <a:spLocks noGrp="1"/>
          </p:cNvSpPr>
          <p:nvPr>
            <p:ph type="sldNum" sz="quarter" idx="5"/>
          </p:nvPr>
        </p:nvSpPr>
        <p:spPr/>
        <p:txBody>
          <a:bodyPr/>
          <a:lstStyle/>
          <a:p>
            <a:fld id="{A01BC1F8-B591-43DC-9BA9-3FFB1191E75A}" type="slidenum">
              <a:rPr lang="en-US" smtClean="0"/>
              <a:t>20</a:t>
            </a:fld>
            <a:endParaRPr lang="en-US"/>
          </a:p>
        </p:txBody>
      </p:sp>
    </p:spTree>
    <p:extLst>
      <p:ext uri="{BB962C8B-B14F-4D97-AF65-F5344CB8AC3E}">
        <p14:creationId xmlns:p14="http://schemas.microsoft.com/office/powerpoint/2010/main" val="408453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come back to our discussion on applications. How do local variables are allocated and deallocated in a C program?</a:t>
            </a:r>
          </a:p>
        </p:txBody>
      </p:sp>
      <p:sp>
        <p:nvSpPr>
          <p:cNvPr id="4" name="Slide Number Placeholder 3"/>
          <p:cNvSpPr>
            <a:spLocks noGrp="1"/>
          </p:cNvSpPr>
          <p:nvPr>
            <p:ph type="sldNum" sz="quarter" idx="5"/>
          </p:nvPr>
        </p:nvSpPr>
        <p:spPr/>
        <p:txBody>
          <a:bodyPr/>
          <a:lstStyle/>
          <a:p>
            <a:fld id="{A01BC1F8-B591-43DC-9BA9-3FFB1191E75A}" type="slidenum">
              <a:rPr lang="en-US" smtClean="0"/>
              <a:t>3</a:t>
            </a:fld>
            <a:endParaRPr lang="en-US"/>
          </a:p>
        </p:txBody>
      </p:sp>
    </p:spTree>
    <p:extLst>
      <p:ext uri="{BB962C8B-B14F-4D97-AF65-F5344CB8AC3E}">
        <p14:creationId xmlns:p14="http://schemas.microsoft.com/office/powerpoint/2010/main" val="2408528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21</a:t>
            </a:fld>
            <a:endParaRPr lang="en-US"/>
          </a:p>
        </p:txBody>
      </p:sp>
    </p:spTree>
    <p:extLst>
      <p:ext uri="{BB962C8B-B14F-4D97-AF65-F5344CB8AC3E}">
        <p14:creationId xmlns:p14="http://schemas.microsoft.com/office/powerpoint/2010/main" val="306307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22</a:t>
            </a:fld>
            <a:endParaRPr lang="en-US"/>
          </a:p>
        </p:txBody>
      </p:sp>
    </p:spTree>
    <p:extLst>
      <p:ext uri="{BB962C8B-B14F-4D97-AF65-F5344CB8AC3E}">
        <p14:creationId xmlns:p14="http://schemas.microsoft.com/office/powerpoint/2010/main" val="59804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a:t>
            </a:r>
            <a:r>
              <a:rPr lang="en-US" dirty="0" err="1"/>
              <a:t>baz</a:t>
            </a:r>
            <a:r>
              <a:rPr lang="en-US" dirty="0"/>
              <a:t> know where to return (foo or bar). Along with the parameters, the return address is also passed by the caller. </a:t>
            </a:r>
          </a:p>
        </p:txBody>
      </p:sp>
      <p:sp>
        <p:nvSpPr>
          <p:cNvPr id="4" name="Slide Number Placeholder 3"/>
          <p:cNvSpPr>
            <a:spLocks noGrp="1"/>
          </p:cNvSpPr>
          <p:nvPr>
            <p:ph type="sldNum" sz="quarter" idx="5"/>
          </p:nvPr>
        </p:nvSpPr>
        <p:spPr/>
        <p:txBody>
          <a:bodyPr/>
          <a:lstStyle/>
          <a:p>
            <a:fld id="{A01BC1F8-B591-43DC-9BA9-3FFB1191E75A}" type="slidenum">
              <a:rPr lang="en-US" smtClean="0"/>
              <a:t>23</a:t>
            </a:fld>
            <a:endParaRPr lang="en-US"/>
          </a:p>
        </p:txBody>
      </p:sp>
    </p:spTree>
    <p:extLst>
      <p:ext uri="{BB962C8B-B14F-4D97-AF65-F5344CB8AC3E}">
        <p14:creationId xmlns:p14="http://schemas.microsoft.com/office/powerpoint/2010/main" val="184013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24</a:t>
            </a:fld>
            <a:endParaRPr lang="en-US"/>
          </a:p>
        </p:txBody>
      </p:sp>
    </p:spTree>
    <p:extLst>
      <p:ext uri="{BB962C8B-B14F-4D97-AF65-F5344CB8AC3E}">
        <p14:creationId xmlns:p14="http://schemas.microsoft.com/office/powerpoint/2010/main" val="3142082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25</a:t>
            </a:fld>
            <a:endParaRPr lang="en-US"/>
          </a:p>
        </p:txBody>
      </p:sp>
    </p:spTree>
    <p:extLst>
      <p:ext uri="{BB962C8B-B14F-4D97-AF65-F5344CB8AC3E}">
        <p14:creationId xmlns:p14="http://schemas.microsoft.com/office/powerpoint/2010/main" val="2422437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entry to foo function stack pointer (%</a:t>
            </a:r>
            <a:r>
              <a:rPr lang="en-US" dirty="0" err="1"/>
              <a:t>esp</a:t>
            </a:r>
            <a:r>
              <a:rPr lang="en-US" dirty="0"/>
              <a:t>) points to the return address in the caller (say main). On entry to bar function, %</a:t>
            </a:r>
            <a:r>
              <a:rPr lang="en-US" dirty="0" err="1"/>
              <a:t>esp</a:t>
            </a:r>
            <a:r>
              <a:rPr lang="en-US" dirty="0"/>
              <a:t> points to return address in foo, (%</a:t>
            </a:r>
            <a:r>
              <a:rPr lang="en-US" dirty="0" err="1"/>
              <a:t>esp</a:t>
            </a:r>
            <a:r>
              <a:rPr lang="en-US" dirty="0"/>
              <a:t> +4) points to x (first argument), (%</a:t>
            </a:r>
            <a:r>
              <a:rPr lang="en-US" dirty="0" err="1"/>
              <a:t>esp</a:t>
            </a:r>
            <a:r>
              <a:rPr lang="en-US" dirty="0"/>
              <a:t> + 8) points to y (second argument). After returning from bar %</a:t>
            </a:r>
            <a:r>
              <a:rPr lang="en-US" dirty="0" err="1"/>
              <a:t>esp</a:t>
            </a:r>
            <a:r>
              <a:rPr lang="en-US" dirty="0"/>
              <a:t> points to the argument pushed by foo, and the %</a:t>
            </a:r>
            <a:r>
              <a:rPr lang="en-US" dirty="0" err="1"/>
              <a:t>eax</a:t>
            </a:r>
            <a:r>
              <a:rPr lang="en-US" dirty="0"/>
              <a:t> register contains the return value of the bar routine.</a:t>
            </a:r>
          </a:p>
        </p:txBody>
      </p:sp>
      <p:sp>
        <p:nvSpPr>
          <p:cNvPr id="4" name="Slide Number Placeholder 3"/>
          <p:cNvSpPr>
            <a:spLocks noGrp="1"/>
          </p:cNvSpPr>
          <p:nvPr>
            <p:ph type="sldNum" sz="quarter" idx="5"/>
          </p:nvPr>
        </p:nvSpPr>
        <p:spPr/>
        <p:txBody>
          <a:bodyPr/>
          <a:lstStyle/>
          <a:p>
            <a:fld id="{A01BC1F8-B591-43DC-9BA9-3FFB1191E75A}" type="slidenum">
              <a:rPr lang="en-US" smtClean="0"/>
              <a:t>26</a:t>
            </a:fld>
            <a:endParaRPr lang="en-US"/>
          </a:p>
        </p:txBody>
      </p:sp>
    </p:spTree>
    <p:extLst>
      <p:ext uri="{BB962C8B-B14F-4D97-AF65-F5344CB8AC3E}">
        <p14:creationId xmlns:p14="http://schemas.microsoft.com/office/powerpoint/2010/main" val="2070382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27</a:t>
            </a:fld>
            <a:endParaRPr lang="en-US"/>
          </a:p>
        </p:txBody>
      </p:sp>
    </p:spTree>
    <p:extLst>
      <p:ext uri="{BB962C8B-B14F-4D97-AF65-F5344CB8AC3E}">
        <p14:creationId xmlns:p14="http://schemas.microsoft.com/office/powerpoint/2010/main" val="3188981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28</a:t>
            </a:fld>
            <a:endParaRPr lang="en-US"/>
          </a:p>
        </p:txBody>
      </p:sp>
    </p:spTree>
    <p:extLst>
      <p:ext uri="{BB962C8B-B14F-4D97-AF65-F5344CB8AC3E}">
        <p14:creationId xmlns:p14="http://schemas.microsoft.com/office/powerpoint/2010/main" val="4241939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instruction set the EIP to EIP + rel32. In addition to this, call instruction also pushes the return address (</a:t>
            </a:r>
            <a:r>
              <a:rPr lang="en-US" dirty="0" err="1"/>
              <a:t>retaddr</a:t>
            </a:r>
            <a:r>
              <a:rPr lang="en-US" dirty="0"/>
              <a:t>) on the stack. x86 instructions are complex instructions and can do multiple tasks in one instruction.</a:t>
            </a:r>
          </a:p>
        </p:txBody>
      </p:sp>
      <p:sp>
        <p:nvSpPr>
          <p:cNvPr id="4" name="Slide Number Placeholder 3"/>
          <p:cNvSpPr>
            <a:spLocks noGrp="1"/>
          </p:cNvSpPr>
          <p:nvPr>
            <p:ph type="sldNum" sz="quarter" idx="5"/>
          </p:nvPr>
        </p:nvSpPr>
        <p:spPr/>
        <p:txBody>
          <a:bodyPr/>
          <a:lstStyle/>
          <a:p>
            <a:fld id="{A01BC1F8-B591-43DC-9BA9-3FFB1191E75A}" type="slidenum">
              <a:rPr lang="en-US" smtClean="0"/>
              <a:t>29</a:t>
            </a:fld>
            <a:endParaRPr lang="en-US"/>
          </a:p>
        </p:txBody>
      </p:sp>
    </p:spTree>
    <p:extLst>
      <p:ext uri="{BB962C8B-B14F-4D97-AF65-F5344CB8AC3E}">
        <p14:creationId xmlns:p14="http://schemas.microsoft.com/office/powerpoint/2010/main" val="4065496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 instruction pops the return address from the top of the stack and set the %</a:t>
            </a:r>
            <a:r>
              <a:rPr lang="en-US" dirty="0" err="1"/>
              <a:t>eip</a:t>
            </a:r>
            <a:r>
              <a:rPr lang="en-US" dirty="0"/>
              <a:t> to popped value. There is no such instruction pop %</a:t>
            </a:r>
            <a:r>
              <a:rPr lang="en-US" dirty="0" err="1"/>
              <a:t>eip</a:t>
            </a:r>
            <a:r>
              <a:rPr lang="en-US" dirty="0"/>
              <a:t>. The semantics of ret instruction is similar to the possible semantics of “pop %</a:t>
            </a:r>
            <a:r>
              <a:rPr lang="en-US" dirty="0" err="1"/>
              <a:t>eip</a:t>
            </a:r>
            <a:r>
              <a:rPr lang="en-US" dirty="0"/>
              <a:t>” (if it would have existed).</a:t>
            </a:r>
          </a:p>
        </p:txBody>
      </p:sp>
      <p:sp>
        <p:nvSpPr>
          <p:cNvPr id="4" name="Slide Number Placeholder 3"/>
          <p:cNvSpPr>
            <a:spLocks noGrp="1"/>
          </p:cNvSpPr>
          <p:nvPr>
            <p:ph type="sldNum" sz="quarter" idx="5"/>
          </p:nvPr>
        </p:nvSpPr>
        <p:spPr/>
        <p:txBody>
          <a:bodyPr/>
          <a:lstStyle/>
          <a:p>
            <a:fld id="{A01BC1F8-B591-43DC-9BA9-3FFB1191E75A}" type="slidenum">
              <a:rPr lang="en-US" smtClean="0"/>
              <a:t>30</a:t>
            </a:fld>
            <a:endParaRPr lang="en-US"/>
          </a:p>
        </p:txBody>
      </p:sp>
    </p:spTree>
    <p:extLst>
      <p:ext uri="{BB962C8B-B14F-4D97-AF65-F5344CB8AC3E}">
        <p14:creationId xmlns:p14="http://schemas.microsoft.com/office/powerpoint/2010/main" val="3312686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a:t>
            </a:fld>
            <a:endParaRPr lang="en-US"/>
          </a:p>
        </p:txBody>
      </p:sp>
    </p:spTree>
    <p:extLst>
      <p:ext uri="{BB962C8B-B14F-4D97-AF65-F5344CB8AC3E}">
        <p14:creationId xmlns:p14="http://schemas.microsoft.com/office/powerpoint/2010/main" val="48957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one possible code generation that follows the </a:t>
            </a:r>
            <a:r>
              <a:rPr lang="en-US" dirty="0" err="1"/>
              <a:t>gcc</a:t>
            </a:r>
            <a:r>
              <a:rPr lang="en-US" dirty="0"/>
              <a:t> calling convention.</a:t>
            </a:r>
          </a:p>
        </p:txBody>
      </p:sp>
      <p:sp>
        <p:nvSpPr>
          <p:cNvPr id="4" name="Slide Number Placeholder 3"/>
          <p:cNvSpPr>
            <a:spLocks noGrp="1"/>
          </p:cNvSpPr>
          <p:nvPr>
            <p:ph type="sldNum" sz="quarter" idx="5"/>
          </p:nvPr>
        </p:nvSpPr>
        <p:spPr/>
        <p:txBody>
          <a:bodyPr/>
          <a:lstStyle/>
          <a:p>
            <a:fld id="{A01BC1F8-B591-43DC-9BA9-3FFB1191E75A}" type="slidenum">
              <a:rPr lang="en-US" smtClean="0"/>
              <a:t>31</a:t>
            </a:fld>
            <a:endParaRPr lang="en-US"/>
          </a:p>
        </p:txBody>
      </p:sp>
    </p:spTree>
    <p:extLst>
      <p:ext uri="{BB962C8B-B14F-4D97-AF65-F5344CB8AC3E}">
        <p14:creationId xmlns:p14="http://schemas.microsoft.com/office/powerpoint/2010/main" val="922859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pass by reference. Notice that in this case, we are passing the address of x and address of y to the bar routine. Because x and y are allocated on the stack, their addresses are stack addresses and are at a constant offset from %</a:t>
            </a:r>
            <a:r>
              <a:rPr lang="en-US" dirty="0" err="1"/>
              <a:t>esp</a:t>
            </a:r>
            <a:r>
              <a:rPr lang="en-US" dirty="0"/>
              <a:t> (known to the compiler). </a:t>
            </a:r>
          </a:p>
        </p:txBody>
      </p:sp>
      <p:sp>
        <p:nvSpPr>
          <p:cNvPr id="4" name="Slide Number Placeholder 3"/>
          <p:cNvSpPr>
            <a:spLocks noGrp="1"/>
          </p:cNvSpPr>
          <p:nvPr>
            <p:ph type="sldNum" sz="quarter" idx="5"/>
          </p:nvPr>
        </p:nvSpPr>
        <p:spPr/>
        <p:txBody>
          <a:bodyPr/>
          <a:lstStyle/>
          <a:p>
            <a:fld id="{A01BC1F8-B591-43DC-9BA9-3FFB1191E75A}" type="slidenum">
              <a:rPr lang="en-US" smtClean="0"/>
              <a:t>32</a:t>
            </a:fld>
            <a:endParaRPr lang="en-US"/>
          </a:p>
        </p:txBody>
      </p:sp>
    </p:spTree>
    <p:extLst>
      <p:ext uri="{BB962C8B-B14F-4D97-AF65-F5344CB8AC3E}">
        <p14:creationId xmlns:p14="http://schemas.microsoft.com/office/powerpoint/2010/main" val="441965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33</a:t>
            </a:fld>
            <a:endParaRPr lang="en-US"/>
          </a:p>
        </p:txBody>
      </p:sp>
    </p:spTree>
    <p:extLst>
      <p:ext uri="{BB962C8B-B14F-4D97-AF65-F5344CB8AC3E}">
        <p14:creationId xmlns:p14="http://schemas.microsoft.com/office/powerpoint/2010/main" val="3107999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1BC1F8-B591-43DC-9BA9-3FFB1191E75A}" type="slidenum">
              <a:rPr lang="en-US" smtClean="0"/>
              <a:t>34</a:t>
            </a:fld>
            <a:endParaRPr lang="en-US"/>
          </a:p>
        </p:txBody>
      </p:sp>
    </p:spTree>
    <p:extLst>
      <p:ext uri="{BB962C8B-B14F-4D97-AF65-F5344CB8AC3E}">
        <p14:creationId xmlns:p14="http://schemas.microsoft.com/office/powerpoint/2010/main" val="869397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can use registers for its variables. However, a function call may trash the registers values (because the target function may use the same registers). If a caller wishes to use a register across a function call, then it must save/restore them before/after the function call.</a:t>
            </a:r>
          </a:p>
        </p:txBody>
      </p:sp>
      <p:sp>
        <p:nvSpPr>
          <p:cNvPr id="4" name="Slide Number Placeholder 3"/>
          <p:cNvSpPr>
            <a:spLocks noGrp="1"/>
          </p:cNvSpPr>
          <p:nvPr>
            <p:ph type="sldNum" sz="quarter" idx="5"/>
          </p:nvPr>
        </p:nvSpPr>
        <p:spPr/>
        <p:txBody>
          <a:bodyPr/>
          <a:lstStyle/>
          <a:p>
            <a:fld id="{A01BC1F8-B591-43DC-9BA9-3FFB1191E75A}" type="slidenum">
              <a:rPr lang="en-US" smtClean="0"/>
              <a:t>35</a:t>
            </a:fld>
            <a:endParaRPr lang="en-US"/>
          </a:p>
        </p:txBody>
      </p:sp>
    </p:spTree>
    <p:extLst>
      <p:ext uri="{BB962C8B-B14F-4D97-AF65-F5344CB8AC3E}">
        <p14:creationId xmlns:p14="http://schemas.microsoft.com/office/powerpoint/2010/main" val="556024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foo is using variables a(%</a:t>
            </a:r>
            <a:r>
              <a:rPr lang="en-US" dirty="0" err="1"/>
              <a:t>eax</a:t>
            </a:r>
            <a:r>
              <a:rPr lang="en-US" dirty="0"/>
              <a:t>), b(%</a:t>
            </a:r>
            <a:r>
              <a:rPr lang="en-US" dirty="0" err="1"/>
              <a:t>ebx</a:t>
            </a:r>
            <a:r>
              <a:rPr lang="en-US" dirty="0"/>
              <a:t>), c(%</a:t>
            </a:r>
            <a:r>
              <a:rPr lang="en-US" dirty="0" err="1"/>
              <a:t>esi</a:t>
            </a:r>
            <a:r>
              <a:rPr lang="en-US" dirty="0"/>
              <a:t>), d(%</a:t>
            </a:r>
            <a:r>
              <a:rPr lang="en-US" dirty="0" err="1"/>
              <a:t>edi</a:t>
            </a:r>
            <a:r>
              <a:rPr lang="en-US" dirty="0"/>
              <a:t>) that are allocated on registers after calling the bar routine. Because foo doesn’t know which registers bar is using, it saves all of them before the function call and restores them after the function call. However, this is not the best strategy. For example, in this case, the bar is not using %</a:t>
            </a:r>
            <a:r>
              <a:rPr lang="en-US" dirty="0" err="1"/>
              <a:t>esi</a:t>
            </a:r>
            <a:r>
              <a:rPr lang="en-US" dirty="0"/>
              <a:t> and %</a:t>
            </a:r>
            <a:r>
              <a:rPr lang="en-US" dirty="0" err="1"/>
              <a:t>edi</a:t>
            </a:r>
            <a:r>
              <a:rPr lang="en-US" dirty="0"/>
              <a:t> at all. If foo would have known about this fact, then saving/restoring of these registers could have avoided. Because the compiler doesn’t see the register allocation of the target routine, the saving/restoring of the values of the registers across the function call is divided among caller and </a:t>
            </a:r>
            <a:r>
              <a:rPr lang="en-US" dirty="0" err="1"/>
              <a:t>callee</a:t>
            </a:r>
            <a:r>
              <a:rPr lang="en-US" dirty="0"/>
              <a:t>. Registers are divided into </a:t>
            </a:r>
            <a:r>
              <a:rPr lang="en-US" dirty="0" err="1"/>
              <a:t>callee</a:t>
            </a:r>
            <a:r>
              <a:rPr lang="en-US" dirty="0"/>
              <a:t> and caller saved registers. If a caller uses a caller-saved register across a function call, then it must save/restore them before/after the function call. If a </a:t>
            </a:r>
            <a:r>
              <a:rPr lang="en-US" dirty="0" err="1"/>
              <a:t>callee</a:t>
            </a:r>
            <a:r>
              <a:rPr lang="en-US" dirty="0"/>
              <a:t> uses a </a:t>
            </a:r>
            <a:r>
              <a:rPr lang="en-US" dirty="0" err="1"/>
              <a:t>callee</a:t>
            </a:r>
            <a:r>
              <a:rPr lang="en-US" dirty="0"/>
              <a:t> saved register, then it must save/restore them at function entry/exit. The </a:t>
            </a:r>
            <a:r>
              <a:rPr lang="en-US" dirty="0" err="1"/>
              <a:t>callee</a:t>
            </a:r>
            <a:r>
              <a:rPr lang="en-US" dirty="0"/>
              <a:t> is free to trash the values of caller saved registers, but not the </a:t>
            </a:r>
            <a:r>
              <a:rPr lang="en-US" dirty="0" err="1"/>
              <a:t>callee</a:t>
            </a:r>
            <a:r>
              <a:rPr lang="en-US" dirty="0"/>
              <a:t> saved registers.</a:t>
            </a:r>
          </a:p>
        </p:txBody>
      </p:sp>
      <p:sp>
        <p:nvSpPr>
          <p:cNvPr id="4" name="Slide Number Placeholder 3"/>
          <p:cNvSpPr>
            <a:spLocks noGrp="1"/>
          </p:cNvSpPr>
          <p:nvPr>
            <p:ph type="sldNum" sz="quarter" idx="5"/>
          </p:nvPr>
        </p:nvSpPr>
        <p:spPr/>
        <p:txBody>
          <a:bodyPr/>
          <a:lstStyle/>
          <a:p>
            <a:fld id="{A01BC1F8-B591-43DC-9BA9-3FFB1191E75A}" type="slidenum">
              <a:rPr lang="en-US" smtClean="0"/>
              <a:t>36</a:t>
            </a:fld>
            <a:endParaRPr lang="en-US"/>
          </a:p>
        </p:txBody>
      </p:sp>
    </p:spTree>
    <p:extLst>
      <p:ext uri="{BB962C8B-B14F-4D97-AF65-F5344CB8AC3E}">
        <p14:creationId xmlns:p14="http://schemas.microsoft.com/office/powerpoint/2010/main" val="23497382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assume that %</a:t>
            </a:r>
            <a:r>
              <a:rPr lang="en-US" dirty="0" err="1"/>
              <a:t>eax</a:t>
            </a:r>
            <a:r>
              <a:rPr lang="en-US" dirty="0"/>
              <a:t> and %</a:t>
            </a:r>
            <a:r>
              <a:rPr lang="en-US" dirty="0" err="1"/>
              <a:t>ebx</a:t>
            </a:r>
            <a:r>
              <a:rPr lang="en-US" dirty="0"/>
              <a:t> are caller saved registers, and %</a:t>
            </a:r>
            <a:r>
              <a:rPr lang="en-US" dirty="0" err="1"/>
              <a:t>esi</a:t>
            </a:r>
            <a:r>
              <a:rPr lang="en-US" dirty="0"/>
              <a:t> and %</a:t>
            </a:r>
            <a:r>
              <a:rPr lang="en-US" dirty="0" err="1"/>
              <a:t>edi</a:t>
            </a:r>
            <a:r>
              <a:rPr lang="en-US" dirty="0"/>
              <a:t> are </a:t>
            </a:r>
            <a:r>
              <a:rPr lang="en-US" dirty="0" err="1"/>
              <a:t>callee</a:t>
            </a:r>
            <a:r>
              <a:rPr lang="en-US" dirty="0"/>
              <a:t> saved registers. The bar implementation is the same as in the previous slide because it is not using any </a:t>
            </a:r>
            <a:r>
              <a:rPr lang="en-US" dirty="0" err="1"/>
              <a:t>callee</a:t>
            </a:r>
            <a:r>
              <a:rPr lang="en-US" dirty="0"/>
              <a:t> saved register. Notice, in this case, when foo calls the bar, then it need not save/restore %</a:t>
            </a:r>
            <a:r>
              <a:rPr lang="en-US" dirty="0" err="1"/>
              <a:t>esi</a:t>
            </a:r>
            <a:r>
              <a:rPr lang="en-US" dirty="0"/>
              <a:t> and %</a:t>
            </a:r>
            <a:r>
              <a:rPr lang="en-US" dirty="0" err="1"/>
              <a:t>edi</a:t>
            </a:r>
            <a:r>
              <a:rPr lang="en-US" dirty="0"/>
              <a:t> before/after calling bar.</a:t>
            </a:r>
          </a:p>
        </p:txBody>
      </p:sp>
      <p:sp>
        <p:nvSpPr>
          <p:cNvPr id="4" name="Slide Number Placeholder 3"/>
          <p:cNvSpPr>
            <a:spLocks noGrp="1"/>
          </p:cNvSpPr>
          <p:nvPr>
            <p:ph type="sldNum" sz="quarter" idx="5"/>
          </p:nvPr>
        </p:nvSpPr>
        <p:spPr/>
        <p:txBody>
          <a:bodyPr/>
          <a:lstStyle/>
          <a:p>
            <a:fld id="{A01BC1F8-B591-43DC-9BA9-3FFB1191E75A}" type="slidenum">
              <a:rPr lang="en-US" smtClean="0"/>
              <a:t>37</a:t>
            </a:fld>
            <a:endParaRPr lang="en-US"/>
          </a:p>
        </p:txBody>
      </p:sp>
    </p:spTree>
    <p:extLst>
      <p:ext uri="{BB962C8B-B14F-4D97-AF65-F5344CB8AC3E}">
        <p14:creationId xmlns:p14="http://schemas.microsoft.com/office/powerpoint/2010/main" val="3678678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38</a:t>
            </a:fld>
            <a:endParaRPr lang="en-US"/>
          </a:p>
        </p:txBody>
      </p:sp>
    </p:spTree>
    <p:extLst>
      <p:ext uri="{BB962C8B-B14F-4D97-AF65-F5344CB8AC3E}">
        <p14:creationId xmlns:p14="http://schemas.microsoft.com/office/powerpoint/2010/main" val="3209473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39</a:t>
            </a:fld>
            <a:endParaRPr lang="en-US"/>
          </a:p>
        </p:txBody>
      </p:sp>
    </p:spTree>
    <p:extLst>
      <p:ext uri="{BB962C8B-B14F-4D97-AF65-F5344CB8AC3E}">
        <p14:creationId xmlns:p14="http://schemas.microsoft.com/office/powerpoint/2010/main" val="502031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40</a:t>
            </a:fld>
            <a:endParaRPr lang="en-US"/>
          </a:p>
        </p:txBody>
      </p:sp>
    </p:spTree>
    <p:extLst>
      <p:ext uri="{BB962C8B-B14F-4D97-AF65-F5344CB8AC3E}">
        <p14:creationId xmlns:p14="http://schemas.microsoft.com/office/powerpoint/2010/main" val="38817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5</a:t>
            </a:fld>
            <a:endParaRPr lang="en-US"/>
          </a:p>
        </p:txBody>
      </p:sp>
    </p:spTree>
    <p:extLst>
      <p:ext uri="{BB962C8B-B14F-4D97-AF65-F5344CB8AC3E}">
        <p14:creationId xmlns:p14="http://schemas.microsoft.com/office/powerpoint/2010/main" val="1921045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41</a:t>
            </a:fld>
            <a:endParaRPr lang="en-US"/>
          </a:p>
        </p:txBody>
      </p:sp>
    </p:spTree>
    <p:extLst>
      <p:ext uri="{BB962C8B-B14F-4D97-AF65-F5344CB8AC3E}">
        <p14:creationId xmlns:p14="http://schemas.microsoft.com/office/powerpoint/2010/main" val="2331739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42</a:t>
            </a:fld>
            <a:endParaRPr lang="en-US"/>
          </a:p>
        </p:txBody>
      </p:sp>
    </p:spTree>
    <p:extLst>
      <p:ext uri="{BB962C8B-B14F-4D97-AF65-F5344CB8AC3E}">
        <p14:creationId xmlns:p14="http://schemas.microsoft.com/office/powerpoint/2010/main" val="1290604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43</a:t>
            </a:fld>
            <a:endParaRPr lang="en-US"/>
          </a:p>
        </p:txBody>
      </p:sp>
    </p:spTree>
    <p:extLst>
      <p:ext uri="{BB962C8B-B14F-4D97-AF65-F5344CB8AC3E}">
        <p14:creationId xmlns:p14="http://schemas.microsoft.com/office/powerpoint/2010/main" val="3986670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one application runs at a given time. If there are more applications than the number of CPUs, then OS multiplexes the CPU among the applications.</a:t>
            </a:r>
          </a:p>
        </p:txBody>
      </p:sp>
      <p:sp>
        <p:nvSpPr>
          <p:cNvPr id="4" name="Slide Number Placeholder 3"/>
          <p:cNvSpPr>
            <a:spLocks noGrp="1"/>
          </p:cNvSpPr>
          <p:nvPr>
            <p:ph type="sldNum" sz="quarter" idx="5"/>
          </p:nvPr>
        </p:nvSpPr>
        <p:spPr/>
        <p:txBody>
          <a:bodyPr/>
          <a:lstStyle/>
          <a:p>
            <a:fld id="{E70B227C-73B6-4E41-BA22-45A5C5035F06}" type="slidenum">
              <a:rPr lang="en-US" smtClean="0"/>
              <a:t>44</a:t>
            </a:fld>
            <a:endParaRPr lang="en-US"/>
          </a:p>
        </p:txBody>
      </p:sp>
    </p:spTree>
    <p:extLst>
      <p:ext uri="{BB962C8B-B14F-4D97-AF65-F5344CB8AC3E}">
        <p14:creationId xmlns:p14="http://schemas.microsoft.com/office/powerpoint/2010/main" val="3424472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45</a:t>
            </a:fld>
            <a:endParaRPr lang="en-US"/>
          </a:p>
        </p:txBody>
      </p:sp>
    </p:spTree>
    <p:extLst>
      <p:ext uri="{BB962C8B-B14F-4D97-AF65-F5344CB8AC3E}">
        <p14:creationId xmlns:p14="http://schemas.microsoft.com/office/powerpoint/2010/main" val="3850997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46</a:t>
            </a:fld>
            <a:endParaRPr lang="en-US"/>
          </a:p>
        </p:txBody>
      </p:sp>
    </p:spTree>
    <p:extLst>
      <p:ext uri="{BB962C8B-B14F-4D97-AF65-F5344CB8AC3E}">
        <p14:creationId xmlns:p14="http://schemas.microsoft.com/office/powerpoint/2010/main" val="404047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OS scheduler is maintaining a FIFO queue (also called ready queue), that contains all applications that need CPU. When the scheduler is invoked, it puts the current application to queue and schedules an application that is next in the FIFO order. This is a very simple scheduling strategy. The actual scheduling implemented by the OS can be very complicated.</a:t>
            </a:r>
          </a:p>
        </p:txBody>
      </p:sp>
      <p:sp>
        <p:nvSpPr>
          <p:cNvPr id="4" name="Slide Number Placeholder 3"/>
          <p:cNvSpPr>
            <a:spLocks noGrp="1"/>
          </p:cNvSpPr>
          <p:nvPr>
            <p:ph type="sldNum" sz="quarter" idx="5"/>
          </p:nvPr>
        </p:nvSpPr>
        <p:spPr/>
        <p:txBody>
          <a:bodyPr/>
          <a:lstStyle/>
          <a:p>
            <a:fld id="{E70B227C-73B6-4E41-BA22-45A5C5035F06}" type="slidenum">
              <a:rPr lang="en-US" smtClean="0"/>
              <a:t>47</a:t>
            </a:fld>
            <a:endParaRPr lang="en-US"/>
          </a:p>
        </p:txBody>
      </p:sp>
    </p:spTree>
    <p:extLst>
      <p:ext uri="{BB962C8B-B14F-4D97-AF65-F5344CB8AC3E}">
        <p14:creationId xmlns:p14="http://schemas.microsoft.com/office/powerpoint/2010/main" val="3009729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48</a:t>
            </a:fld>
            <a:endParaRPr lang="en-US"/>
          </a:p>
        </p:txBody>
      </p:sp>
    </p:spTree>
    <p:extLst>
      <p:ext uri="{BB962C8B-B14F-4D97-AF65-F5344CB8AC3E}">
        <p14:creationId xmlns:p14="http://schemas.microsoft.com/office/powerpoint/2010/main" val="3459056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49</a:t>
            </a:fld>
            <a:endParaRPr lang="en-US"/>
          </a:p>
        </p:txBody>
      </p:sp>
    </p:spTree>
    <p:extLst>
      <p:ext uri="{BB962C8B-B14F-4D97-AF65-F5344CB8AC3E}">
        <p14:creationId xmlns:p14="http://schemas.microsoft.com/office/powerpoint/2010/main" val="4035783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50</a:t>
            </a:fld>
            <a:endParaRPr lang="en-US"/>
          </a:p>
        </p:txBody>
      </p:sp>
    </p:spTree>
    <p:extLst>
      <p:ext uri="{BB962C8B-B14F-4D97-AF65-F5344CB8AC3E}">
        <p14:creationId xmlns:p14="http://schemas.microsoft.com/office/powerpoint/2010/main" val="387031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bump allocator allocates a contiguous memory area from the OS. It maintains an </a:t>
            </a:r>
            <a:r>
              <a:rPr lang="en-US" dirty="0" err="1"/>
              <a:t>alloc_ptr</a:t>
            </a:r>
            <a:r>
              <a:rPr lang="en-US" dirty="0"/>
              <a:t> that is set to the end of the memory area.</a:t>
            </a:r>
          </a:p>
        </p:txBody>
      </p:sp>
      <p:sp>
        <p:nvSpPr>
          <p:cNvPr id="4" name="Slide Number Placeholder 3"/>
          <p:cNvSpPr>
            <a:spLocks noGrp="1"/>
          </p:cNvSpPr>
          <p:nvPr>
            <p:ph type="sldNum" sz="quarter" idx="5"/>
          </p:nvPr>
        </p:nvSpPr>
        <p:spPr/>
        <p:txBody>
          <a:bodyPr/>
          <a:lstStyle/>
          <a:p>
            <a:fld id="{A01BC1F8-B591-43DC-9BA9-3FFB1191E75A}" type="slidenum">
              <a:rPr lang="en-US" smtClean="0"/>
              <a:t>6</a:t>
            </a:fld>
            <a:endParaRPr lang="en-US"/>
          </a:p>
        </p:txBody>
      </p:sp>
    </p:spTree>
    <p:extLst>
      <p:ext uri="{BB962C8B-B14F-4D97-AF65-F5344CB8AC3E}">
        <p14:creationId xmlns:p14="http://schemas.microsoft.com/office/powerpoint/2010/main" val="27821792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51</a:t>
            </a:fld>
            <a:endParaRPr lang="en-US"/>
          </a:p>
        </p:txBody>
      </p:sp>
    </p:spTree>
    <p:extLst>
      <p:ext uri="{BB962C8B-B14F-4D97-AF65-F5344CB8AC3E}">
        <p14:creationId xmlns:p14="http://schemas.microsoft.com/office/powerpoint/2010/main" val="4250219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52</a:t>
            </a:fld>
            <a:endParaRPr lang="en-US"/>
          </a:p>
        </p:txBody>
      </p:sp>
    </p:spTree>
    <p:extLst>
      <p:ext uri="{BB962C8B-B14F-4D97-AF65-F5344CB8AC3E}">
        <p14:creationId xmlns:p14="http://schemas.microsoft.com/office/powerpoint/2010/main" val="1359187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53</a:t>
            </a:fld>
            <a:endParaRPr lang="en-US"/>
          </a:p>
        </p:txBody>
      </p:sp>
    </p:spTree>
    <p:extLst>
      <p:ext uri="{BB962C8B-B14F-4D97-AF65-F5344CB8AC3E}">
        <p14:creationId xmlns:p14="http://schemas.microsoft.com/office/powerpoint/2010/main" val="527196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applications know when to call </a:t>
            </a:r>
            <a:r>
              <a:rPr lang="en-US" dirty="0" err="1"/>
              <a:t>thread_yield</a:t>
            </a:r>
            <a:r>
              <a:rPr lang="en-US" dirty="0"/>
              <a:t>. For example, suppose an application wants to write a buffer to the disk. Here the writing to disk is done by the disk device that is a different device. The writing to disk doesn’t require CPU. The writing takes significant time (order of </a:t>
            </a:r>
            <a:r>
              <a:rPr lang="en-US" dirty="0" err="1"/>
              <a:t>ms</a:t>
            </a:r>
            <a:r>
              <a:rPr lang="en-US" dirty="0"/>
              <a:t>) because the disk is a very slow device. Instead of wasting CPU cycles while waiting for writing to finish, a well-behaved application may yield CPU to other threads. </a:t>
            </a:r>
          </a:p>
        </p:txBody>
      </p:sp>
      <p:sp>
        <p:nvSpPr>
          <p:cNvPr id="4" name="Slide Number Placeholder 3"/>
          <p:cNvSpPr>
            <a:spLocks noGrp="1"/>
          </p:cNvSpPr>
          <p:nvPr>
            <p:ph type="sldNum" sz="quarter" idx="5"/>
          </p:nvPr>
        </p:nvSpPr>
        <p:spPr/>
        <p:txBody>
          <a:bodyPr/>
          <a:lstStyle/>
          <a:p>
            <a:fld id="{E70B227C-73B6-4E41-BA22-45A5C5035F06}" type="slidenum">
              <a:rPr lang="en-US" smtClean="0"/>
              <a:t>54</a:t>
            </a:fld>
            <a:endParaRPr lang="en-US"/>
          </a:p>
        </p:txBody>
      </p:sp>
    </p:spTree>
    <p:extLst>
      <p:ext uri="{BB962C8B-B14F-4D97-AF65-F5344CB8AC3E}">
        <p14:creationId xmlns:p14="http://schemas.microsoft.com/office/powerpoint/2010/main" val="7176332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applications don’t know when to yield. For example, a compute-intensive application needs CPU all the time. For these applications, the OS has to forcefully take the CPU after some time interval to schedule a new thread.</a:t>
            </a:r>
          </a:p>
        </p:txBody>
      </p:sp>
      <p:sp>
        <p:nvSpPr>
          <p:cNvPr id="4" name="Slide Number Placeholder 3"/>
          <p:cNvSpPr>
            <a:spLocks noGrp="1"/>
          </p:cNvSpPr>
          <p:nvPr>
            <p:ph type="sldNum" sz="quarter" idx="5"/>
          </p:nvPr>
        </p:nvSpPr>
        <p:spPr/>
        <p:txBody>
          <a:bodyPr/>
          <a:lstStyle/>
          <a:p>
            <a:fld id="{E70B227C-73B6-4E41-BA22-45A5C5035F06}" type="slidenum">
              <a:rPr lang="en-US" smtClean="0"/>
              <a:t>55</a:t>
            </a:fld>
            <a:endParaRPr lang="en-US"/>
          </a:p>
        </p:txBody>
      </p:sp>
    </p:spTree>
    <p:extLst>
      <p:ext uri="{BB962C8B-B14F-4D97-AF65-F5344CB8AC3E}">
        <p14:creationId xmlns:p14="http://schemas.microsoft.com/office/powerpoint/2010/main" val="17009412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0B227C-73B6-4E41-BA22-45A5C5035F06}" type="slidenum">
              <a:rPr lang="en-US" smtClean="0"/>
              <a:t>56</a:t>
            </a:fld>
            <a:endParaRPr lang="en-US"/>
          </a:p>
        </p:txBody>
      </p:sp>
    </p:spTree>
    <p:extLst>
      <p:ext uri="{BB962C8B-B14F-4D97-AF65-F5344CB8AC3E}">
        <p14:creationId xmlns:p14="http://schemas.microsoft.com/office/powerpoint/2010/main" val="1726187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interactive applications are applications that are getting user attention, e.g., web browser, PowerPoint, word, etc.</a:t>
            </a:r>
          </a:p>
        </p:txBody>
      </p:sp>
      <p:sp>
        <p:nvSpPr>
          <p:cNvPr id="4" name="Slide Number Placeholder 3"/>
          <p:cNvSpPr>
            <a:spLocks noGrp="1"/>
          </p:cNvSpPr>
          <p:nvPr>
            <p:ph type="sldNum" sz="quarter" idx="5"/>
          </p:nvPr>
        </p:nvSpPr>
        <p:spPr/>
        <p:txBody>
          <a:bodyPr/>
          <a:lstStyle/>
          <a:p>
            <a:fld id="{E70B227C-73B6-4E41-BA22-45A5C5035F06}" type="slidenum">
              <a:rPr lang="en-US" smtClean="0"/>
              <a:t>57</a:t>
            </a:fld>
            <a:endParaRPr lang="en-US"/>
          </a:p>
        </p:txBody>
      </p:sp>
    </p:spTree>
    <p:extLst>
      <p:ext uri="{BB962C8B-B14F-4D97-AF65-F5344CB8AC3E}">
        <p14:creationId xmlns:p14="http://schemas.microsoft.com/office/powerpoint/2010/main" val="216126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every allocation, the </a:t>
            </a:r>
            <a:r>
              <a:rPr lang="en-US" dirty="0" err="1"/>
              <a:t>alloc_ptr</a:t>
            </a:r>
            <a:r>
              <a:rPr lang="en-US" dirty="0"/>
              <a:t> is advanced in the reverse direction by the size of the allocation. The new value of the </a:t>
            </a:r>
            <a:r>
              <a:rPr lang="en-US" dirty="0" err="1"/>
              <a:t>alloc_ptr</a:t>
            </a:r>
            <a:r>
              <a:rPr lang="en-US" dirty="0"/>
              <a:t> is returned to the user of the bump allocator.</a:t>
            </a:r>
          </a:p>
        </p:txBody>
      </p:sp>
      <p:sp>
        <p:nvSpPr>
          <p:cNvPr id="4" name="Slide Number Placeholder 3"/>
          <p:cNvSpPr>
            <a:spLocks noGrp="1"/>
          </p:cNvSpPr>
          <p:nvPr>
            <p:ph type="sldNum" sz="quarter" idx="5"/>
          </p:nvPr>
        </p:nvSpPr>
        <p:spPr/>
        <p:txBody>
          <a:bodyPr/>
          <a:lstStyle/>
          <a:p>
            <a:fld id="{A01BC1F8-B591-43DC-9BA9-3FFB1191E75A}" type="slidenum">
              <a:rPr lang="en-US" smtClean="0"/>
              <a:t>7</a:t>
            </a:fld>
            <a:endParaRPr lang="en-US"/>
          </a:p>
        </p:txBody>
      </p:sp>
    </p:spTree>
    <p:extLst>
      <p:ext uri="{BB962C8B-B14F-4D97-AF65-F5344CB8AC3E}">
        <p14:creationId xmlns:p14="http://schemas.microsoft.com/office/powerpoint/2010/main" val="3702946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8</a:t>
            </a:fld>
            <a:endParaRPr lang="en-US"/>
          </a:p>
        </p:txBody>
      </p:sp>
    </p:spTree>
    <p:extLst>
      <p:ext uri="{BB962C8B-B14F-4D97-AF65-F5344CB8AC3E}">
        <p14:creationId xmlns:p14="http://schemas.microsoft.com/office/powerpoint/2010/main" val="252892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1BC1F8-B591-43DC-9BA9-3FFB1191E75A}" type="slidenum">
              <a:rPr lang="en-US" smtClean="0"/>
              <a:t>9</a:t>
            </a:fld>
            <a:endParaRPr lang="en-US"/>
          </a:p>
        </p:txBody>
      </p:sp>
    </p:spTree>
    <p:extLst>
      <p:ext uri="{BB962C8B-B14F-4D97-AF65-F5344CB8AC3E}">
        <p14:creationId xmlns:p14="http://schemas.microsoft.com/office/powerpoint/2010/main" val="1650257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deallocation, the bump allocator advances the </a:t>
            </a:r>
            <a:r>
              <a:rPr lang="en-US" dirty="0" err="1"/>
              <a:t>alloc_ptr</a:t>
            </a:r>
            <a:r>
              <a:rPr lang="en-US" dirty="0"/>
              <a:t> by the size of the deallocation.</a:t>
            </a:r>
          </a:p>
        </p:txBody>
      </p:sp>
      <p:sp>
        <p:nvSpPr>
          <p:cNvPr id="4" name="Slide Number Placeholder 3"/>
          <p:cNvSpPr>
            <a:spLocks noGrp="1"/>
          </p:cNvSpPr>
          <p:nvPr>
            <p:ph type="sldNum" sz="quarter" idx="5"/>
          </p:nvPr>
        </p:nvSpPr>
        <p:spPr/>
        <p:txBody>
          <a:bodyPr/>
          <a:lstStyle/>
          <a:p>
            <a:fld id="{A01BC1F8-B591-43DC-9BA9-3FFB1191E75A}" type="slidenum">
              <a:rPr lang="en-US" smtClean="0"/>
              <a:t>10</a:t>
            </a:fld>
            <a:endParaRPr lang="en-US"/>
          </a:p>
        </p:txBody>
      </p:sp>
    </p:spTree>
    <p:extLst>
      <p:ext uri="{BB962C8B-B14F-4D97-AF65-F5344CB8AC3E}">
        <p14:creationId xmlns:p14="http://schemas.microsoft.com/office/powerpoint/2010/main" val="221575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AB4E-4940-4C20-886A-3829791F2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027B-CACB-4549-9144-9167107DB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7590F-9388-4212-A878-5A296A1275FF}"/>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5" name="Footer Placeholder 4">
            <a:extLst>
              <a:ext uri="{FF2B5EF4-FFF2-40B4-BE49-F238E27FC236}">
                <a16:creationId xmlns:a16="http://schemas.microsoft.com/office/drawing/2014/main" id="{1D3973EE-B00B-49BD-8D69-E3C4B23EF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BF65-B1B0-4717-A1F5-B76194C299C3}"/>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5922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E70E-6651-454F-8AB5-F28BAEAC8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31B0D-8CA9-477C-A7CD-E8080C1E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DCE74-D1BD-46D5-ACA2-6A753EF9D385}"/>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5" name="Footer Placeholder 4">
            <a:extLst>
              <a:ext uri="{FF2B5EF4-FFF2-40B4-BE49-F238E27FC236}">
                <a16:creationId xmlns:a16="http://schemas.microsoft.com/office/drawing/2014/main" id="{296A670F-3DBF-4608-BB7A-CA9D8D5EF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6960B-DDB0-4260-AD8A-FAE4E6AC2BC7}"/>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55607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B4910-7CFC-488A-B53F-3BAB5D95C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1C9B3-65A2-4D0B-9933-F07546EF9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F440A-AB44-48D9-9A8A-E4E9B7735A62}"/>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5" name="Footer Placeholder 4">
            <a:extLst>
              <a:ext uri="{FF2B5EF4-FFF2-40B4-BE49-F238E27FC236}">
                <a16:creationId xmlns:a16="http://schemas.microsoft.com/office/drawing/2014/main" id="{711FC724-D5F2-4ADA-8CE1-690B8F642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BC829-BB48-4327-B0DC-F553321C9161}"/>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545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6C58-44C6-494C-B50C-B69FBA8DD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0284F-9E82-4317-A0A3-A00DD0363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80E59-FD7F-4C6A-A809-AE3A9046BAA1}"/>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5" name="Footer Placeholder 4">
            <a:extLst>
              <a:ext uri="{FF2B5EF4-FFF2-40B4-BE49-F238E27FC236}">
                <a16:creationId xmlns:a16="http://schemas.microsoft.com/office/drawing/2014/main" id="{5063D4DD-5671-4D3F-9902-07FA665C2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840C-9400-4A46-A451-C297D092A7EC}"/>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101242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907-DE48-4944-948B-605B1D910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488FF4-8C9C-4E31-85EB-75A74D8059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8BF5D-A843-46C2-A6B5-5A842EEBA93B}"/>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5" name="Footer Placeholder 4">
            <a:extLst>
              <a:ext uri="{FF2B5EF4-FFF2-40B4-BE49-F238E27FC236}">
                <a16:creationId xmlns:a16="http://schemas.microsoft.com/office/drawing/2014/main" id="{C0B97780-FE4A-4619-8716-A3D8F761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796D0-113F-4A89-BFF8-C173E23C313E}"/>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4247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F23-7374-4339-A7E3-B049A85CA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B1518-A334-4572-A969-6710C8B7B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DCE09B-31F9-4274-9E2E-4F21B0E223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780068-83DE-419D-9776-A6B19E1947C1}"/>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6" name="Footer Placeholder 5">
            <a:extLst>
              <a:ext uri="{FF2B5EF4-FFF2-40B4-BE49-F238E27FC236}">
                <a16:creationId xmlns:a16="http://schemas.microsoft.com/office/drawing/2014/main" id="{14DE3541-F5A3-4845-9EF0-B62BD27F6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A19A0-9D2A-4860-8B7C-CBF4B003D872}"/>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5578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24BE-9CE7-4154-B415-E2367B1A7F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7896F-4CC6-467C-99AF-05EB7A9F9F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143C0-32E8-4B12-A261-591C3022D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3E0C4-72FB-4AA7-A36F-DE8C6D408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EC96D-BEC5-46EB-8694-932F0DB17A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52768A-7852-4300-9DB6-51A2A93103E3}"/>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8" name="Footer Placeholder 7">
            <a:extLst>
              <a:ext uri="{FF2B5EF4-FFF2-40B4-BE49-F238E27FC236}">
                <a16:creationId xmlns:a16="http://schemas.microsoft.com/office/drawing/2014/main" id="{541C0C67-035D-488C-A6E5-8AFD83077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C4AF92-846C-45F7-8133-97C3CC3DFA3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46855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7B9C-0AF8-4C28-AE8E-1D066398A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8DEBA-7A42-4F23-885B-6407CA444EDF}"/>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4" name="Footer Placeholder 3">
            <a:extLst>
              <a:ext uri="{FF2B5EF4-FFF2-40B4-BE49-F238E27FC236}">
                <a16:creationId xmlns:a16="http://schemas.microsoft.com/office/drawing/2014/main" id="{81E95B3E-86A6-40E7-8DE1-1C98787D2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208BD6-7FF6-4F9B-9624-EBD833295B5A}"/>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0103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F79C1-B5CA-4327-9AD8-E7B1DF6CE435}"/>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3" name="Footer Placeholder 2">
            <a:extLst>
              <a:ext uri="{FF2B5EF4-FFF2-40B4-BE49-F238E27FC236}">
                <a16:creationId xmlns:a16="http://schemas.microsoft.com/office/drawing/2014/main" id="{BCEF1424-91B4-458F-B153-449691AE5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0448FF-C655-47EC-929D-7ED50980F580}"/>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69279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211E-791C-49A4-B285-2D5F3FFA2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C6273A-3595-48FC-8101-E2FA0B98B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B6C16B-1335-4F5D-8814-FD254F074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99F33-B588-47AC-9ABA-C69E4E799C3E}"/>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6" name="Footer Placeholder 5">
            <a:extLst>
              <a:ext uri="{FF2B5EF4-FFF2-40B4-BE49-F238E27FC236}">
                <a16:creationId xmlns:a16="http://schemas.microsoft.com/office/drawing/2014/main" id="{91072659-BBC5-400E-AAEA-49118F606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93BA3-21C8-4D91-B568-1D31A6DB79E5}"/>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297955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E77-36AD-4762-B1BA-692AEEB5C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B14FA7-1441-4219-9B13-143BBFAB4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72DF36-1F12-432E-8ECC-E45E2F0BC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57B40-BCA3-449A-82EE-0B82B7EB6B1F}"/>
              </a:ext>
            </a:extLst>
          </p:cNvPr>
          <p:cNvSpPr>
            <a:spLocks noGrp="1"/>
          </p:cNvSpPr>
          <p:nvPr>
            <p:ph type="dt" sz="half" idx="10"/>
          </p:nvPr>
        </p:nvSpPr>
        <p:spPr/>
        <p:txBody>
          <a:bodyPr/>
          <a:lstStyle/>
          <a:p>
            <a:fld id="{1E3BFF52-3707-4B05-ABFF-AA66FBE57B0C}" type="datetimeFigureOut">
              <a:rPr lang="en-US" smtClean="0"/>
              <a:t>1/15/2021</a:t>
            </a:fld>
            <a:endParaRPr lang="en-US"/>
          </a:p>
        </p:txBody>
      </p:sp>
      <p:sp>
        <p:nvSpPr>
          <p:cNvPr id="6" name="Footer Placeholder 5">
            <a:extLst>
              <a:ext uri="{FF2B5EF4-FFF2-40B4-BE49-F238E27FC236}">
                <a16:creationId xmlns:a16="http://schemas.microsoft.com/office/drawing/2014/main" id="{DCAD86B2-4853-4713-AE1E-2EE6F0875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BA53A-C4A7-4A99-ABC9-D9E421E0AF6B}"/>
              </a:ext>
            </a:extLst>
          </p:cNvPr>
          <p:cNvSpPr>
            <a:spLocks noGrp="1"/>
          </p:cNvSpPr>
          <p:nvPr>
            <p:ph type="sldNum" sz="quarter" idx="12"/>
          </p:nvPr>
        </p:nvSpPr>
        <p:spPr/>
        <p:txBody>
          <a:bodyPr/>
          <a:lstStyle/>
          <a:p>
            <a:fld id="{8428B2EE-FC70-4041-B114-715C94EAD516}" type="slidenum">
              <a:rPr lang="en-US" smtClean="0"/>
              <a:t>‹#›</a:t>
            </a:fld>
            <a:endParaRPr lang="en-US"/>
          </a:p>
        </p:txBody>
      </p:sp>
    </p:spTree>
    <p:extLst>
      <p:ext uri="{BB962C8B-B14F-4D97-AF65-F5344CB8AC3E}">
        <p14:creationId xmlns:p14="http://schemas.microsoft.com/office/powerpoint/2010/main" val="33937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B245D2-C2CF-485B-A55A-8E7A06B3F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847D0E-B043-435A-830D-80C6AB169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551AC-5652-49DC-ADE3-CB61D199D1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BFF52-3707-4B05-ABFF-AA66FBE57B0C}" type="datetimeFigureOut">
              <a:rPr lang="en-US" smtClean="0"/>
              <a:t>1/15/2021</a:t>
            </a:fld>
            <a:endParaRPr lang="en-US"/>
          </a:p>
        </p:txBody>
      </p:sp>
      <p:sp>
        <p:nvSpPr>
          <p:cNvPr id="5" name="Footer Placeholder 4">
            <a:extLst>
              <a:ext uri="{FF2B5EF4-FFF2-40B4-BE49-F238E27FC236}">
                <a16:creationId xmlns:a16="http://schemas.microsoft.com/office/drawing/2014/main" id="{500947F6-CE4F-473B-98B1-31486F66A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E94CD7-311F-4AEB-BEA3-A469034EE5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8B2EE-FC70-4041-B114-715C94EAD516}" type="slidenum">
              <a:rPr lang="en-US" smtClean="0"/>
              <a:t>‹#›</a:t>
            </a:fld>
            <a:endParaRPr lang="en-US"/>
          </a:p>
        </p:txBody>
      </p:sp>
    </p:spTree>
    <p:extLst>
      <p:ext uri="{BB962C8B-B14F-4D97-AF65-F5344CB8AC3E}">
        <p14:creationId xmlns:p14="http://schemas.microsoft.com/office/powerpoint/2010/main" val="1892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25.emf"/></Relationships>
</file>

<file path=ppt/slides/_rels/slide5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74D-75F6-4499-B31E-45D767BBCD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15B633-65DE-4C0D-99F2-307FED5EEA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72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969818"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855616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deallocate 50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06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338442"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7859480"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20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6BD5A4-750A-4D88-B7C7-20C28AD2375E}"/>
              </a:ext>
            </a:extLst>
          </p:cNvPr>
          <p:cNvSpPr/>
          <p:nvPr/>
        </p:nvSpPr>
        <p:spPr>
          <a:xfrm>
            <a:off x="8316686" y="2503712"/>
            <a:ext cx="642246" cy="9252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20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338442"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7859480" y="1665517"/>
            <a:ext cx="2405743" cy="369332"/>
          </a:xfrm>
          <a:prstGeom prst="rect">
            <a:avLst/>
          </a:prstGeom>
          <a:noFill/>
        </p:spPr>
        <p:txBody>
          <a:bodyPr wrap="square" rtlCol="0">
            <a:spAutoFit/>
          </a:bodyPr>
          <a:lstStyle/>
          <a:p>
            <a:r>
              <a:rPr lang="en-US" dirty="0" err="1"/>
              <a:t>alloc_ptr</a:t>
            </a:r>
            <a:endParaRPr lang="en-US" dirty="0"/>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06BD5A4-750A-4D88-B7C7-20C28AD2375E}"/>
              </a:ext>
            </a:extLst>
          </p:cNvPr>
          <p:cNvSpPr/>
          <p:nvPr/>
        </p:nvSpPr>
        <p:spPr>
          <a:xfrm>
            <a:off x="8316686" y="2503712"/>
            <a:ext cx="642246" cy="92528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225440F-C395-494A-935A-3D2BF7E0E31D}"/>
              </a:ext>
            </a:extLst>
          </p:cNvPr>
          <p:cNvSpPr txBox="1"/>
          <p:nvPr/>
        </p:nvSpPr>
        <p:spPr>
          <a:xfrm>
            <a:off x="4844144" y="4517573"/>
            <a:ext cx="3799115"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char *</a:t>
            </a:r>
            <a:r>
              <a:rPr lang="en-US" sz="2000" dirty="0" err="1">
                <a:latin typeface="Arial" panose="020B0604020202020204" pitchFamily="34" charset="0"/>
                <a:cs typeface="Arial" panose="020B0604020202020204" pitchFamily="34" charset="0"/>
              </a:rPr>
              <a:t>alloc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size_t</a:t>
            </a:r>
            <a:r>
              <a:rPr lang="en-US" sz="2000" dirty="0">
                <a:latin typeface="Arial" panose="020B0604020202020204" pitchFamily="34" charset="0"/>
                <a:cs typeface="Arial" panose="020B0604020202020204" pitchFamily="34" charset="0"/>
              </a:rPr>
              <a:t> size)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 -= size;</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0E8A7EAE-68C7-4DF9-B66C-DB21154D9F6B}"/>
              </a:ext>
            </a:extLst>
          </p:cNvPr>
          <p:cNvSpPr txBox="1"/>
          <p:nvPr/>
        </p:nvSpPr>
        <p:spPr>
          <a:xfrm>
            <a:off x="8730339" y="4572000"/>
            <a:ext cx="3799115"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void </a:t>
            </a:r>
            <a:r>
              <a:rPr lang="en-US" sz="2000" dirty="0" err="1">
                <a:latin typeface="Arial" panose="020B0604020202020204" pitchFamily="34" charset="0"/>
                <a:cs typeface="Arial" panose="020B0604020202020204" pitchFamily="34" charset="0"/>
              </a:rPr>
              <a:t>dealloc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size_t</a:t>
            </a:r>
            <a:r>
              <a:rPr lang="en-US" sz="2000" dirty="0">
                <a:latin typeface="Arial" panose="020B0604020202020204" pitchFamily="34" charset="0"/>
                <a:cs typeface="Arial" panose="020B0604020202020204" pitchFamily="34" charset="0"/>
              </a:rPr>
              <a:t> size) {</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 += size;</a:t>
            </a:r>
          </a:p>
          <a:p>
            <a:r>
              <a:rPr lang="en-US" sz="2000" dirty="0">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id="{412D4159-4E5E-4DDD-AB4B-9FF0E08CC313}"/>
              </a:ext>
            </a:extLst>
          </p:cNvPr>
          <p:cNvSpPr txBox="1"/>
          <p:nvPr/>
        </p:nvSpPr>
        <p:spPr>
          <a:xfrm>
            <a:off x="54429" y="4604657"/>
            <a:ext cx="433251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void initialize() {</a:t>
            </a:r>
          </a:p>
          <a:p>
            <a:r>
              <a:rPr lang="en-US" sz="2000" dirty="0">
                <a:latin typeface="Arial" panose="020B0604020202020204" pitchFamily="34" charset="0"/>
                <a:cs typeface="Arial" panose="020B0604020202020204" pitchFamily="34" charset="0"/>
              </a:rPr>
              <a:t>    char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alloc_from_ram</a:t>
            </a:r>
            <a:r>
              <a:rPr lang="en-US" sz="2000" dirty="0">
                <a:latin typeface="Arial" panose="020B0604020202020204" pitchFamily="34" charset="0"/>
                <a:cs typeface="Arial" panose="020B0604020202020204" pitchFamily="34" charset="0"/>
              </a:rPr>
              <a:t>(4096);</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alloc_ptr</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ptr</a:t>
            </a:r>
            <a:r>
              <a:rPr lang="en-US" sz="2000" dirty="0">
                <a:latin typeface="Arial" panose="020B0604020202020204" pitchFamily="34" charset="0"/>
                <a:cs typeface="Arial" panose="020B0604020202020204" pitchFamily="34" charset="0"/>
              </a:rPr>
              <a:t> + 4096;</a:t>
            </a:r>
          </a:p>
          <a:p>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5ECB6FA-E7F5-40D6-AFEE-7F2E41C1AE5B}"/>
                  </a:ext>
                </a:extLst>
              </p14:cNvPr>
              <p14:cNvContentPartPr/>
              <p14:nvPr/>
            </p14:nvContentPartPr>
            <p14:xfrm>
              <a:off x="1289160" y="1962000"/>
              <a:ext cx="8953920" cy="3657960"/>
            </p14:xfrm>
          </p:contentPart>
        </mc:Choice>
        <mc:Fallback xmlns="">
          <p:pic>
            <p:nvPicPr>
              <p:cNvPr id="8" name="Ink 7">
                <a:extLst>
                  <a:ext uri="{FF2B5EF4-FFF2-40B4-BE49-F238E27FC236}">
                    <a16:creationId xmlns:a16="http://schemas.microsoft.com/office/drawing/2014/main" id="{C5ECB6FA-E7F5-40D6-AFEE-7F2E41C1AE5B}"/>
                  </a:ext>
                </a:extLst>
              </p:cNvPr>
              <p:cNvPicPr/>
              <p:nvPr/>
            </p:nvPicPr>
            <p:blipFill>
              <a:blip r:embed="rId4"/>
              <a:stretch>
                <a:fillRect/>
              </a:stretch>
            </p:blipFill>
            <p:spPr>
              <a:xfrm>
                <a:off x="1279800" y="1952640"/>
                <a:ext cx="8972640" cy="3676680"/>
              </a:xfrm>
              <a:prstGeom prst="rect">
                <a:avLst/>
              </a:prstGeom>
            </p:spPr>
          </p:pic>
        </mc:Fallback>
      </mc:AlternateContent>
    </p:spTree>
    <p:extLst>
      <p:ext uri="{BB962C8B-B14F-4D97-AF65-F5344CB8AC3E}">
        <p14:creationId xmlns:p14="http://schemas.microsoft.com/office/powerpoint/2010/main" val="328942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EA3D-B2CD-4148-8BFE-C50765432EBD}"/>
              </a:ext>
            </a:extLst>
          </p:cNvPr>
          <p:cNvSpPr>
            <a:spLocks noGrp="1"/>
          </p:cNvSpPr>
          <p:nvPr>
            <p:ph type="title"/>
          </p:nvPr>
        </p:nvSpPr>
        <p:spPr/>
        <p:txBody>
          <a:bodyPr/>
          <a:lstStyle/>
          <a:p>
            <a:r>
              <a:rPr lang="en-US" dirty="0"/>
              <a:t>OS maintains a simple allocator</a:t>
            </a:r>
          </a:p>
        </p:txBody>
      </p:sp>
      <p:sp>
        <p:nvSpPr>
          <p:cNvPr id="3" name="Content Placeholder 2">
            <a:extLst>
              <a:ext uri="{FF2B5EF4-FFF2-40B4-BE49-F238E27FC236}">
                <a16:creationId xmlns:a16="http://schemas.microsoft.com/office/drawing/2014/main" id="{58A6F625-4813-4B09-A473-BC89F91CEE4E}"/>
              </a:ext>
            </a:extLst>
          </p:cNvPr>
          <p:cNvSpPr>
            <a:spLocks noGrp="1"/>
          </p:cNvSpPr>
          <p:nvPr>
            <p:ph idx="1"/>
          </p:nvPr>
        </p:nvSpPr>
        <p:spPr/>
        <p:txBody>
          <a:bodyPr>
            <a:normAutofit/>
          </a:bodyPr>
          <a:lstStyle/>
          <a:p>
            <a:r>
              <a:rPr lang="en-US" dirty="0" err="1"/>
              <a:t>alloc_from_ram</a:t>
            </a:r>
            <a:r>
              <a:rPr lang="en-US" dirty="0"/>
              <a:t>(</a:t>
            </a:r>
            <a:r>
              <a:rPr lang="en-US" dirty="0" err="1"/>
              <a:t>size_t</a:t>
            </a:r>
            <a:r>
              <a:rPr lang="en-US" dirty="0"/>
              <a:t> size)</a:t>
            </a:r>
          </a:p>
          <a:p>
            <a:pPr lvl="1"/>
            <a:r>
              <a:rPr lang="en-US" dirty="0"/>
              <a:t>applications can use this interface to allocate space from RAM of size multiples of 4096</a:t>
            </a:r>
          </a:p>
          <a:p>
            <a:pPr lvl="1"/>
            <a:r>
              <a:rPr lang="en-US" dirty="0"/>
              <a:t>OS divides RAM into chunks of 4096 bytes called pages</a:t>
            </a:r>
          </a:p>
          <a:p>
            <a:pPr lvl="1"/>
            <a:r>
              <a:rPr lang="en-US" dirty="0"/>
              <a:t>OS maintains a list of free pages</a:t>
            </a:r>
          </a:p>
          <a:p>
            <a:pPr lvl="1"/>
            <a:r>
              <a:rPr lang="en-US" dirty="0"/>
              <a:t>Similar to </a:t>
            </a:r>
            <a:r>
              <a:rPr lang="en-US" dirty="0" err="1"/>
              <a:t>alloc_pages</a:t>
            </a:r>
            <a:r>
              <a:rPr lang="en-US" dirty="0"/>
              <a:t> in Linux kernel</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0F07543-3399-4353-86C0-EC470DB05663}"/>
                  </a:ext>
                </a:extLst>
              </p14:cNvPr>
              <p14:cNvContentPartPr/>
              <p14:nvPr/>
            </p14:nvContentPartPr>
            <p14:xfrm>
              <a:off x="2825640" y="4235400"/>
              <a:ext cx="1410120" cy="38520"/>
            </p14:xfrm>
          </p:contentPart>
        </mc:Choice>
        <mc:Fallback xmlns="">
          <p:pic>
            <p:nvPicPr>
              <p:cNvPr id="4" name="Ink 3">
                <a:extLst>
                  <a:ext uri="{FF2B5EF4-FFF2-40B4-BE49-F238E27FC236}">
                    <a16:creationId xmlns:a16="http://schemas.microsoft.com/office/drawing/2014/main" id="{80F07543-3399-4353-86C0-EC470DB05663}"/>
                  </a:ext>
                </a:extLst>
              </p:cNvPr>
              <p:cNvPicPr/>
              <p:nvPr/>
            </p:nvPicPr>
            <p:blipFill>
              <a:blip r:embed="rId4"/>
              <a:stretch>
                <a:fillRect/>
              </a:stretch>
            </p:blipFill>
            <p:spPr>
              <a:xfrm>
                <a:off x="2816280" y="4226040"/>
                <a:ext cx="1428840" cy="57240"/>
              </a:xfrm>
              <a:prstGeom prst="rect">
                <a:avLst/>
              </a:prstGeom>
            </p:spPr>
          </p:pic>
        </mc:Fallback>
      </mc:AlternateContent>
    </p:spTree>
    <p:extLst>
      <p:ext uri="{BB962C8B-B14F-4D97-AF65-F5344CB8AC3E}">
        <p14:creationId xmlns:p14="http://schemas.microsoft.com/office/powerpoint/2010/main" val="108254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6C22DF9-5910-4C6F-888A-FD23C4FAF4A4}"/>
                  </a:ext>
                </a:extLst>
              </p14:cNvPr>
              <p14:cNvContentPartPr/>
              <p14:nvPr/>
            </p14:nvContentPartPr>
            <p14:xfrm>
              <a:off x="1905120" y="2546280"/>
              <a:ext cx="2622960" cy="2311920"/>
            </p14:xfrm>
          </p:contentPart>
        </mc:Choice>
        <mc:Fallback xmlns="">
          <p:pic>
            <p:nvPicPr>
              <p:cNvPr id="12" name="Ink 11">
                <a:extLst>
                  <a:ext uri="{FF2B5EF4-FFF2-40B4-BE49-F238E27FC236}">
                    <a16:creationId xmlns:a16="http://schemas.microsoft.com/office/drawing/2014/main" id="{26C22DF9-5910-4C6F-888A-FD23C4FAF4A4}"/>
                  </a:ext>
                </a:extLst>
              </p:cNvPr>
              <p:cNvPicPr/>
              <p:nvPr/>
            </p:nvPicPr>
            <p:blipFill>
              <a:blip r:embed="rId4"/>
              <a:stretch>
                <a:fillRect/>
              </a:stretch>
            </p:blipFill>
            <p:spPr>
              <a:xfrm>
                <a:off x="1895760" y="2536920"/>
                <a:ext cx="2641680" cy="2330640"/>
              </a:xfrm>
              <a:prstGeom prst="rect">
                <a:avLst/>
              </a:prstGeom>
            </p:spPr>
          </p:pic>
        </mc:Fallback>
      </mc:AlternateContent>
    </p:spTree>
    <p:extLst>
      <p:ext uri="{BB962C8B-B14F-4D97-AF65-F5344CB8AC3E}">
        <p14:creationId xmlns:p14="http://schemas.microsoft.com/office/powerpoint/2010/main" val="322734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a:t>
            </a:r>
          </a:p>
          <a:p>
            <a:pPr marL="0" indent="0">
              <a:buNone/>
            </a:pPr>
            <a:r>
              <a:rPr lang="en-US" dirty="0"/>
              <a:t>   int a, b, c;</a:t>
            </a:r>
          </a:p>
          <a:p>
            <a:pPr marL="0" indent="0">
              <a:buNone/>
            </a:pPr>
            <a:r>
              <a:rPr lang="en-US" dirty="0"/>
              <a:t>   foo();</a:t>
            </a:r>
          </a:p>
          <a:p>
            <a:pPr marL="0" indent="0">
              <a:buNone/>
            </a:pPr>
            <a:r>
              <a:rPr lang="en-US" dirty="0"/>
              <a:t>}</a:t>
            </a:r>
          </a:p>
          <a:p>
            <a:pPr marL="0" indent="0">
              <a:buNone/>
            </a:pPr>
            <a:r>
              <a:rPr lang="en-US" dirty="0"/>
              <a:t>foo() {</a:t>
            </a:r>
          </a:p>
          <a:p>
            <a:pPr marL="0" indent="0">
              <a:buNone/>
            </a:pPr>
            <a:r>
              <a:rPr lang="en-US" dirty="0"/>
              <a:t>  int x, y;</a:t>
            </a:r>
          </a:p>
          <a:p>
            <a:pPr marL="0" indent="0">
              <a:buNone/>
            </a:pPr>
            <a:r>
              <a:rPr lang="en-US" dirty="0"/>
              <a:t>  bar();</a:t>
            </a:r>
          </a:p>
          <a:p>
            <a:pPr marL="0" indent="0">
              <a:buNone/>
            </a:pPr>
            <a:r>
              <a:rPr lang="en-US" dirty="0"/>
              <a:t>}</a:t>
            </a:r>
          </a:p>
          <a:p>
            <a:pPr marL="0" indent="0">
              <a:buNone/>
            </a:pPr>
            <a:r>
              <a:rPr lang="en-US" dirty="0"/>
              <a:t>bar () {</a:t>
            </a:r>
          </a:p>
          <a:p>
            <a:pPr marL="0" indent="0">
              <a:buNone/>
            </a:pPr>
            <a:r>
              <a:rPr lang="en-US" dirty="0"/>
              <a:t>  int a, b, c, x, y;</a:t>
            </a:r>
          </a:p>
          <a:p>
            <a:pPr marL="0" indent="0">
              <a:buNone/>
            </a:pPr>
            <a:r>
              <a:rPr lang="en-US" dirty="0"/>
              <a:t>}</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Bump allocator</a:t>
            </a:r>
          </a:p>
          <a:p>
            <a:pPr marL="0" indent="0">
              <a:buNone/>
            </a:pPr>
            <a:endParaRPr lang="en-US" dirty="0"/>
          </a:p>
          <a:p>
            <a:pPr marL="0" indent="0">
              <a:buNone/>
            </a:pPr>
            <a:r>
              <a:rPr lang="en-US" dirty="0">
                <a:solidFill>
                  <a:srgbClr val="FF0000"/>
                </a:solidFill>
              </a:rPr>
              <a:t>void initialize();</a:t>
            </a:r>
          </a:p>
          <a:p>
            <a:pPr marL="0" indent="0">
              <a:buNone/>
            </a:pPr>
            <a:r>
              <a:rPr lang="en-US" dirty="0">
                <a:solidFill>
                  <a:srgbClr val="FF0000"/>
                </a:solidFill>
              </a:rPr>
              <a:t>char *</a:t>
            </a:r>
            <a:r>
              <a:rPr lang="en-US" dirty="0" err="1">
                <a:solidFill>
                  <a:srgbClr val="FF0000"/>
                </a:solidFill>
              </a:rPr>
              <a:t>alloc</a:t>
            </a:r>
            <a:r>
              <a:rPr lang="en-US" dirty="0">
                <a:solidFill>
                  <a:srgbClr val="FF0000"/>
                </a:solidFill>
              </a:rPr>
              <a:t>(</a:t>
            </a:r>
            <a:r>
              <a:rPr lang="en-US" dirty="0" err="1">
                <a:solidFill>
                  <a:srgbClr val="FF0000"/>
                </a:solidFill>
              </a:rPr>
              <a:t>size_t</a:t>
            </a:r>
            <a:r>
              <a:rPr lang="en-US" dirty="0">
                <a:solidFill>
                  <a:srgbClr val="FF0000"/>
                </a:solidFill>
              </a:rPr>
              <a:t> size);</a:t>
            </a:r>
          </a:p>
          <a:p>
            <a:pPr marL="0" indent="0">
              <a:buNone/>
            </a:pPr>
            <a:r>
              <a:rPr lang="en-US" dirty="0">
                <a:solidFill>
                  <a:srgbClr val="FF0000"/>
                </a:solidFill>
              </a:rPr>
              <a:t>void </a:t>
            </a:r>
            <a:r>
              <a:rPr lang="en-US" dirty="0" err="1">
                <a:solidFill>
                  <a:srgbClr val="FF0000"/>
                </a:solidFill>
              </a:rPr>
              <a:t>dealloc</a:t>
            </a:r>
            <a:r>
              <a:rPr lang="en-US" dirty="0">
                <a:solidFill>
                  <a:srgbClr val="FF0000"/>
                </a:solidFill>
              </a:rPr>
              <a:t>(</a:t>
            </a:r>
            <a:r>
              <a:rPr lang="en-US" dirty="0" err="1">
                <a:solidFill>
                  <a:srgbClr val="FF0000"/>
                </a:solidFill>
              </a:rPr>
              <a:t>size_t</a:t>
            </a:r>
            <a:r>
              <a:rPr lang="en-US" dirty="0">
                <a:solidFill>
                  <a:srgbClr val="FF0000"/>
                </a:solidFill>
              </a:rPr>
              <a:t> size);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2FC520B-F3EB-45A4-B3E0-47554C741550}"/>
                  </a:ext>
                </a:extLst>
              </p14:cNvPr>
              <p14:cNvContentPartPr/>
              <p14:nvPr/>
            </p14:nvContentPartPr>
            <p14:xfrm>
              <a:off x="1701720" y="1809720"/>
              <a:ext cx="3702600" cy="3937320"/>
            </p14:xfrm>
          </p:contentPart>
        </mc:Choice>
        <mc:Fallback xmlns="">
          <p:pic>
            <p:nvPicPr>
              <p:cNvPr id="5" name="Ink 4">
                <a:extLst>
                  <a:ext uri="{FF2B5EF4-FFF2-40B4-BE49-F238E27FC236}">
                    <a16:creationId xmlns:a16="http://schemas.microsoft.com/office/drawing/2014/main" id="{32FC520B-F3EB-45A4-B3E0-47554C741550}"/>
                  </a:ext>
                </a:extLst>
              </p:cNvPr>
              <p:cNvPicPr/>
              <p:nvPr/>
            </p:nvPicPr>
            <p:blipFill>
              <a:blip r:embed="rId4"/>
              <a:stretch>
                <a:fillRect/>
              </a:stretch>
            </p:blipFill>
            <p:spPr>
              <a:xfrm>
                <a:off x="1692360" y="1800360"/>
                <a:ext cx="3721320" cy="3956040"/>
              </a:xfrm>
              <a:prstGeom prst="rect">
                <a:avLst/>
              </a:prstGeom>
            </p:spPr>
          </p:pic>
        </mc:Fallback>
      </mc:AlternateContent>
    </p:spTree>
    <p:extLst>
      <p:ext uri="{BB962C8B-B14F-4D97-AF65-F5344CB8AC3E}">
        <p14:creationId xmlns:p14="http://schemas.microsoft.com/office/powerpoint/2010/main" val="162255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             // initialize</a:t>
            </a:r>
          </a:p>
          <a:p>
            <a:pPr marL="0" indent="0">
              <a:buNone/>
            </a:pPr>
            <a:r>
              <a:rPr lang="en-US" dirty="0"/>
              <a:t>   int a, b, c;       // </a:t>
            </a:r>
            <a:r>
              <a:rPr lang="en-US" dirty="0" err="1"/>
              <a:t>alloc</a:t>
            </a:r>
            <a:r>
              <a:rPr lang="en-US" dirty="0"/>
              <a:t>(12)</a:t>
            </a:r>
          </a:p>
          <a:p>
            <a:pPr marL="0" indent="0">
              <a:buNone/>
            </a:pPr>
            <a:r>
              <a:rPr lang="en-US" dirty="0"/>
              <a:t>   foo();</a:t>
            </a:r>
          </a:p>
          <a:p>
            <a:pPr marL="0" indent="0">
              <a:buNone/>
            </a:pPr>
            <a:r>
              <a:rPr lang="en-US" dirty="0"/>
              <a:t>}                          // </a:t>
            </a:r>
            <a:r>
              <a:rPr lang="en-US" dirty="0" err="1"/>
              <a:t>dealloc</a:t>
            </a:r>
            <a:r>
              <a:rPr lang="en-US" dirty="0"/>
              <a:t>(12)</a:t>
            </a:r>
          </a:p>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a:t>
            </a:r>
          </a:p>
          <a:p>
            <a:pPr marL="0" indent="0">
              <a:buNone/>
            </a:pPr>
            <a:r>
              <a:rPr lang="en-US" dirty="0"/>
              <a:t>}                             // </a:t>
            </a:r>
            <a:r>
              <a:rPr lang="en-US" dirty="0" err="1"/>
              <a:t>dealloc</a:t>
            </a:r>
            <a:r>
              <a:rPr lang="en-US" dirty="0"/>
              <a:t>(8)</a:t>
            </a:r>
          </a:p>
          <a:p>
            <a:pPr marL="0" indent="0">
              <a:buNone/>
            </a:pPr>
            <a:r>
              <a:rPr lang="en-US" dirty="0"/>
              <a:t>bar () {</a:t>
            </a:r>
          </a:p>
          <a:p>
            <a:pPr marL="0" indent="0">
              <a:buNone/>
            </a:pPr>
            <a:r>
              <a:rPr lang="en-US" dirty="0"/>
              <a:t>  int a, b, c, x, y;           // </a:t>
            </a:r>
            <a:r>
              <a:rPr lang="en-US" dirty="0" err="1"/>
              <a:t>alloc</a:t>
            </a:r>
            <a:r>
              <a:rPr lang="en-US" dirty="0"/>
              <a:t>(20)</a:t>
            </a:r>
          </a:p>
          <a:p>
            <a:pPr marL="0" indent="0">
              <a:buNone/>
            </a:pPr>
            <a:r>
              <a:rPr lang="en-US" dirty="0"/>
              <a:t>}                                      // </a:t>
            </a:r>
            <a:r>
              <a:rPr lang="en-US" dirty="0" err="1"/>
              <a:t>dealloc</a:t>
            </a:r>
            <a:r>
              <a:rPr lang="en-US" dirty="0"/>
              <a:t>(20)</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Bump allocator</a:t>
            </a:r>
          </a:p>
          <a:p>
            <a:pPr marL="0" indent="0">
              <a:buNone/>
            </a:pPr>
            <a:endParaRPr lang="en-US" dirty="0"/>
          </a:p>
          <a:p>
            <a:pPr marL="0" indent="0">
              <a:buNone/>
            </a:pPr>
            <a:r>
              <a:rPr lang="en-US" dirty="0">
                <a:solidFill>
                  <a:srgbClr val="FF0000"/>
                </a:solidFill>
              </a:rPr>
              <a:t>void initialize();</a:t>
            </a:r>
          </a:p>
          <a:p>
            <a:pPr marL="0" indent="0">
              <a:buNone/>
            </a:pPr>
            <a:r>
              <a:rPr lang="en-US" dirty="0">
                <a:solidFill>
                  <a:srgbClr val="FF0000"/>
                </a:solidFill>
              </a:rPr>
              <a:t>char *</a:t>
            </a:r>
            <a:r>
              <a:rPr lang="en-US" dirty="0" err="1">
                <a:solidFill>
                  <a:srgbClr val="FF0000"/>
                </a:solidFill>
              </a:rPr>
              <a:t>alloc</a:t>
            </a:r>
            <a:r>
              <a:rPr lang="en-US" dirty="0">
                <a:solidFill>
                  <a:srgbClr val="FF0000"/>
                </a:solidFill>
              </a:rPr>
              <a:t>(</a:t>
            </a:r>
            <a:r>
              <a:rPr lang="en-US" dirty="0" err="1">
                <a:solidFill>
                  <a:srgbClr val="FF0000"/>
                </a:solidFill>
              </a:rPr>
              <a:t>size_t</a:t>
            </a:r>
            <a:r>
              <a:rPr lang="en-US" dirty="0">
                <a:solidFill>
                  <a:srgbClr val="FF0000"/>
                </a:solidFill>
              </a:rPr>
              <a:t> size);</a:t>
            </a:r>
          </a:p>
          <a:p>
            <a:pPr marL="0" indent="0">
              <a:buNone/>
            </a:pPr>
            <a:r>
              <a:rPr lang="en-US" dirty="0">
                <a:solidFill>
                  <a:srgbClr val="FF0000"/>
                </a:solidFill>
              </a:rPr>
              <a:t>void </a:t>
            </a:r>
            <a:r>
              <a:rPr lang="en-US" dirty="0" err="1">
                <a:solidFill>
                  <a:srgbClr val="FF0000"/>
                </a:solidFill>
              </a:rPr>
              <a:t>dealloc</a:t>
            </a:r>
            <a:r>
              <a:rPr lang="en-US" dirty="0">
                <a:solidFill>
                  <a:srgbClr val="FF0000"/>
                </a:solidFill>
              </a:rPr>
              <a:t>(</a:t>
            </a:r>
            <a:r>
              <a:rPr lang="en-US" dirty="0" err="1">
                <a:solidFill>
                  <a:srgbClr val="FF0000"/>
                </a:solidFill>
              </a:rPr>
              <a:t>size_t</a:t>
            </a:r>
            <a:r>
              <a:rPr lang="en-US" dirty="0">
                <a:solidFill>
                  <a:srgbClr val="FF0000"/>
                </a:solidFill>
              </a:rPr>
              <a:t> size);</a:t>
            </a:r>
          </a:p>
        </p:txBody>
      </p:sp>
    </p:spTree>
    <p:extLst>
      <p:ext uri="{BB962C8B-B14F-4D97-AF65-F5344CB8AC3E}">
        <p14:creationId xmlns:p14="http://schemas.microsoft.com/office/powerpoint/2010/main" val="138231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             // initialize</a:t>
            </a:r>
          </a:p>
          <a:p>
            <a:pPr marL="0" indent="0">
              <a:buNone/>
            </a:pPr>
            <a:r>
              <a:rPr lang="en-US" dirty="0"/>
              <a:t>   int a, b, c;       // </a:t>
            </a:r>
            <a:r>
              <a:rPr lang="en-US" dirty="0" err="1"/>
              <a:t>alloc</a:t>
            </a:r>
            <a:r>
              <a:rPr lang="en-US" dirty="0"/>
              <a:t>(12)</a:t>
            </a:r>
          </a:p>
          <a:p>
            <a:pPr marL="0" indent="0">
              <a:buNone/>
            </a:pPr>
            <a:r>
              <a:rPr lang="en-US" dirty="0"/>
              <a:t>   foo();</a:t>
            </a:r>
          </a:p>
          <a:p>
            <a:pPr marL="0" indent="0">
              <a:buNone/>
            </a:pPr>
            <a:r>
              <a:rPr lang="en-US" dirty="0"/>
              <a:t>}                          // </a:t>
            </a:r>
            <a:r>
              <a:rPr lang="en-US" dirty="0" err="1"/>
              <a:t>dealloc</a:t>
            </a:r>
            <a:r>
              <a:rPr lang="en-US" dirty="0"/>
              <a:t>(12)</a:t>
            </a:r>
          </a:p>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a:t>
            </a:r>
          </a:p>
          <a:p>
            <a:pPr marL="0" indent="0">
              <a:buNone/>
            </a:pPr>
            <a:r>
              <a:rPr lang="en-US" dirty="0"/>
              <a:t>}                             // </a:t>
            </a:r>
            <a:r>
              <a:rPr lang="en-US" dirty="0" err="1"/>
              <a:t>dealloc</a:t>
            </a:r>
            <a:r>
              <a:rPr lang="en-US" dirty="0"/>
              <a:t>(8)</a:t>
            </a:r>
          </a:p>
          <a:p>
            <a:pPr marL="0" indent="0">
              <a:buNone/>
            </a:pPr>
            <a:r>
              <a:rPr lang="en-US" dirty="0"/>
              <a:t>bar () {</a:t>
            </a:r>
          </a:p>
          <a:p>
            <a:pPr marL="0" indent="0">
              <a:buNone/>
            </a:pPr>
            <a:r>
              <a:rPr lang="en-US" dirty="0"/>
              <a:t>  int a, b, c, x, y;           // </a:t>
            </a:r>
            <a:r>
              <a:rPr lang="en-US" dirty="0" err="1"/>
              <a:t>alloc</a:t>
            </a:r>
            <a:r>
              <a:rPr lang="en-US" dirty="0"/>
              <a:t>(20)</a:t>
            </a:r>
          </a:p>
          <a:p>
            <a:pPr marL="0" indent="0">
              <a:buNone/>
            </a:pPr>
            <a:r>
              <a:rPr lang="en-US" dirty="0"/>
              <a:t>}                                      // </a:t>
            </a:r>
            <a:r>
              <a:rPr lang="en-US" dirty="0" err="1"/>
              <a:t>dealloc</a:t>
            </a:r>
            <a:r>
              <a:rPr lang="en-US" dirty="0"/>
              <a:t>(20)</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During execution</a:t>
            </a:r>
          </a:p>
          <a:p>
            <a:pPr marL="0" indent="0">
              <a:buNone/>
            </a:pPr>
            <a:endParaRPr lang="en-US" sz="3300" dirty="0">
              <a:solidFill>
                <a:srgbClr val="00B050"/>
              </a:solidFill>
            </a:endParaRPr>
          </a:p>
          <a:p>
            <a:pPr marL="0" indent="0">
              <a:buNone/>
            </a:pPr>
            <a:endParaRPr lang="en-US" sz="3300" dirty="0">
              <a:solidFill>
                <a:srgbClr val="00B050"/>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6EBC3C9-0B95-4A67-A806-ADB05019EB8E}"/>
                  </a:ext>
                </a:extLst>
              </p14:cNvPr>
              <p14:cNvContentPartPr/>
              <p14:nvPr/>
            </p14:nvContentPartPr>
            <p14:xfrm>
              <a:off x="488880" y="1968480"/>
              <a:ext cx="8534880" cy="3683520"/>
            </p14:xfrm>
          </p:contentPart>
        </mc:Choice>
        <mc:Fallback xmlns="">
          <p:pic>
            <p:nvPicPr>
              <p:cNvPr id="5" name="Ink 4">
                <a:extLst>
                  <a:ext uri="{FF2B5EF4-FFF2-40B4-BE49-F238E27FC236}">
                    <a16:creationId xmlns:a16="http://schemas.microsoft.com/office/drawing/2014/main" id="{66EBC3C9-0B95-4A67-A806-ADB05019EB8E}"/>
                  </a:ext>
                </a:extLst>
              </p:cNvPr>
              <p:cNvPicPr/>
              <p:nvPr/>
            </p:nvPicPr>
            <p:blipFill>
              <a:blip r:embed="rId4"/>
              <a:stretch>
                <a:fillRect/>
              </a:stretch>
            </p:blipFill>
            <p:spPr>
              <a:xfrm>
                <a:off x="479520" y="1959120"/>
                <a:ext cx="8553600" cy="3702240"/>
              </a:xfrm>
              <a:prstGeom prst="rect">
                <a:avLst/>
              </a:prstGeom>
            </p:spPr>
          </p:pic>
        </mc:Fallback>
      </mc:AlternateContent>
    </p:spTree>
    <p:extLst>
      <p:ext uri="{BB962C8B-B14F-4D97-AF65-F5344CB8AC3E}">
        <p14:creationId xmlns:p14="http://schemas.microsoft.com/office/powerpoint/2010/main" val="215459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12F-5D5A-439F-BEC0-37986DDF4D7C}"/>
              </a:ext>
            </a:extLst>
          </p:cNvPr>
          <p:cNvSpPr>
            <a:spLocks noGrp="1"/>
          </p:cNvSpPr>
          <p:nvPr>
            <p:ph type="title"/>
          </p:nvPr>
        </p:nvSpPr>
        <p:spPr/>
        <p:txBody>
          <a:bodyPr/>
          <a:lstStyle/>
          <a:p>
            <a:r>
              <a:rPr lang="en-US" dirty="0"/>
              <a:t>Local variable allocator</a:t>
            </a:r>
          </a:p>
        </p:txBody>
      </p:sp>
      <p:sp>
        <p:nvSpPr>
          <p:cNvPr id="3" name="Content Placeholder 2">
            <a:extLst>
              <a:ext uri="{FF2B5EF4-FFF2-40B4-BE49-F238E27FC236}">
                <a16:creationId xmlns:a16="http://schemas.microsoft.com/office/drawing/2014/main" id="{B20B3641-CC4C-4CF3-B599-169F533D3E3C}"/>
              </a:ext>
            </a:extLst>
          </p:cNvPr>
          <p:cNvSpPr>
            <a:spLocks noGrp="1"/>
          </p:cNvSpPr>
          <p:nvPr>
            <p:ph sz="half" idx="1"/>
          </p:nvPr>
        </p:nvSpPr>
        <p:spPr/>
        <p:txBody>
          <a:bodyPr>
            <a:normAutofit fontScale="85000" lnSpcReduction="20000"/>
          </a:bodyPr>
          <a:lstStyle/>
          <a:p>
            <a:pPr marL="0" indent="0">
              <a:buNone/>
            </a:pPr>
            <a:r>
              <a:rPr lang="en-US" dirty="0"/>
              <a:t>main () {             // initialize</a:t>
            </a:r>
          </a:p>
          <a:p>
            <a:pPr marL="0" indent="0">
              <a:buNone/>
            </a:pPr>
            <a:r>
              <a:rPr lang="en-US" dirty="0"/>
              <a:t>   int a, b, c;       // </a:t>
            </a:r>
            <a:r>
              <a:rPr lang="en-US" dirty="0" err="1"/>
              <a:t>alloc</a:t>
            </a:r>
            <a:r>
              <a:rPr lang="en-US" dirty="0"/>
              <a:t>(12)</a:t>
            </a:r>
          </a:p>
          <a:p>
            <a:pPr marL="0" indent="0">
              <a:buNone/>
            </a:pPr>
            <a:r>
              <a:rPr lang="en-US" dirty="0"/>
              <a:t>   foo();</a:t>
            </a:r>
          </a:p>
          <a:p>
            <a:pPr marL="0" indent="0">
              <a:buNone/>
            </a:pPr>
            <a:r>
              <a:rPr lang="en-US" dirty="0"/>
              <a:t>}                          // </a:t>
            </a:r>
            <a:r>
              <a:rPr lang="en-US" dirty="0" err="1"/>
              <a:t>dealloc</a:t>
            </a:r>
            <a:r>
              <a:rPr lang="en-US" dirty="0"/>
              <a:t>(12)</a:t>
            </a:r>
          </a:p>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a:t>
            </a:r>
          </a:p>
          <a:p>
            <a:pPr marL="0" indent="0">
              <a:buNone/>
            </a:pPr>
            <a:r>
              <a:rPr lang="en-US" dirty="0"/>
              <a:t>}                             // </a:t>
            </a:r>
            <a:r>
              <a:rPr lang="en-US" dirty="0" err="1"/>
              <a:t>dealloc</a:t>
            </a:r>
            <a:r>
              <a:rPr lang="en-US" dirty="0"/>
              <a:t>(8)</a:t>
            </a:r>
          </a:p>
          <a:p>
            <a:pPr marL="0" indent="0">
              <a:buNone/>
            </a:pPr>
            <a:r>
              <a:rPr lang="en-US" dirty="0"/>
              <a:t>bar () {</a:t>
            </a:r>
          </a:p>
          <a:p>
            <a:pPr marL="0" indent="0">
              <a:buNone/>
            </a:pPr>
            <a:r>
              <a:rPr lang="en-US" dirty="0"/>
              <a:t>  int a, b, c, x, y;           // </a:t>
            </a:r>
            <a:r>
              <a:rPr lang="en-US" dirty="0" err="1"/>
              <a:t>alloc</a:t>
            </a:r>
            <a:r>
              <a:rPr lang="en-US" dirty="0"/>
              <a:t>(20)</a:t>
            </a:r>
          </a:p>
          <a:p>
            <a:pPr marL="0" indent="0">
              <a:buNone/>
            </a:pPr>
            <a:r>
              <a:rPr lang="en-US" dirty="0"/>
              <a:t>}                                      // </a:t>
            </a:r>
            <a:r>
              <a:rPr lang="en-US" dirty="0" err="1"/>
              <a:t>dealloc</a:t>
            </a:r>
            <a:r>
              <a:rPr lang="en-US" dirty="0"/>
              <a:t>(20)</a:t>
            </a:r>
          </a:p>
        </p:txBody>
      </p:sp>
      <p:sp>
        <p:nvSpPr>
          <p:cNvPr id="4" name="Content Placeholder 3">
            <a:extLst>
              <a:ext uri="{FF2B5EF4-FFF2-40B4-BE49-F238E27FC236}">
                <a16:creationId xmlns:a16="http://schemas.microsoft.com/office/drawing/2014/main" id="{D436B030-7AE3-48BB-91B4-63B93B263139}"/>
              </a:ext>
            </a:extLst>
          </p:cNvPr>
          <p:cNvSpPr>
            <a:spLocks noGrp="1"/>
          </p:cNvSpPr>
          <p:nvPr>
            <p:ph sz="half" idx="2"/>
          </p:nvPr>
        </p:nvSpPr>
        <p:spPr/>
        <p:txBody>
          <a:bodyPr>
            <a:normAutofit fontScale="85000" lnSpcReduction="20000"/>
          </a:bodyPr>
          <a:lstStyle/>
          <a:p>
            <a:pPr marL="0" indent="0">
              <a:buNone/>
            </a:pPr>
            <a:r>
              <a:rPr lang="en-US" sz="3300" dirty="0">
                <a:solidFill>
                  <a:srgbClr val="00B050"/>
                </a:solidFill>
              </a:rPr>
              <a:t>During execution</a:t>
            </a:r>
          </a:p>
          <a:p>
            <a:pPr marL="0" indent="0">
              <a:buNone/>
            </a:pPr>
            <a:endParaRPr lang="en-US" sz="3300" dirty="0">
              <a:solidFill>
                <a:srgbClr val="00B050"/>
              </a:solidFill>
            </a:endParaRPr>
          </a:p>
          <a:p>
            <a:pPr marL="0" indent="0">
              <a:buNone/>
            </a:pPr>
            <a:r>
              <a:rPr lang="en-US" sz="3300" dirty="0">
                <a:solidFill>
                  <a:srgbClr val="00B050"/>
                </a:solidFill>
              </a:rPr>
              <a:t>initialize</a:t>
            </a:r>
          </a:p>
          <a:p>
            <a:pPr marL="0" indent="0">
              <a:buNone/>
            </a:pPr>
            <a:r>
              <a:rPr lang="en-US" sz="3300" dirty="0" err="1">
                <a:solidFill>
                  <a:srgbClr val="00B050"/>
                </a:solidFill>
              </a:rPr>
              <a:t>alloc</a:t>
            </a:r>
            <a:r>
              <a:rPr lang="en-US" sz="3300" dirty="0">
                <a:solidFill>
                  <a:srgbClr val="00B050"/>
                </a:solidFill>
              </a:rPr>
              <a:t>(12)</a:t>
            </a:r>
          </a:p>
          <a:p>
            <a:pPr marL="0" indent="0">
              <a:buNone/>
            </a:pPr>
            <a:r>
              <a:rPr lang="en-US" sz="3300" dirty="0" err="1">
                <a:solidFill>
                  <a:srgbClr val="00B050"/>
                </a:solidFill>
              </a:rPr>
              <a:t>alloc</a:t>
            </a:r>
            <a:r>
              <a:rPr lang="en-US" sz="3300" dirty="0">
                <a:solidFill>
                  <a:srgbClr val="00B050"/>
                </a:solidFill>
              </a:rPr>
              <a:t>(8)</a:t>
            </a:r>
          </a:p>
          <a:p>
            <a:pPr marL="0" indent="0">
              <a:buNone/>
            </a:pPr>
            <a:r>
              <a:rPr lang="en-US" sz="3300" dirty="0" err="1">
                <a:solidFill>
                  <a:srgbClr val="00B050"/>
                </a:solidFill>
              </a:rPr>
              <a:t>alloc</a:t>
            </a:r>
            <a:r>
              <a:rPr lang="en-US" sz="3300" dirty="0">
                <a:solidFill>
                  <a:srgbClr val="00B050"/>
                </a:solidFill>
              </a:rPr>
              <a:t>(20)</a:t>
            </a:r>
          </a:p>
          <a:p>
            <a:pPr marL="0" indent="0">
              <a:buNone/>
            </a:pPr>
            <a:r>
              <a:rPr lang="en-US" sz="3300" dirty="0" err="1">
                <a:solidFill>
                  <a:srgbClr val="00B050"/>
                </a:solidFill>
              </a:rPr>
              <a:t>dealloc</a:t>
            </a:r>
            <a:r>
              <a:rPr lang="en-US" sz="3300" dirty="0">
                <a:solidFill>
                  <a:srgbClr val="00B050"/>
                </a:solidFill>
              </a:rPr>
              <a:t>(20)</a:t>
            </a:r>
          </a:p>
          <a:p>
            <a:pPr marL="0" indent="0">
              <a:buNone/>
            </a:pPr>
            <a:r>
              <a:rPr lang="en-US" sz="3300" dirty="0" err="1">
                <a:solidFill>
                  <a:srgbClr val="00B050"/>
                </a:solidFill>
              </a:rPr>
              <a:t>dealloc</a:t>
            </a:r>
            <a:r>
              <a:rPr lang="en-US" sz="3300" dirty="0">
                <a:solidFill>
                  <a:srgbClr val="00B050"/>
                </a:solidFill>
              </a:rPr>
              <a:t>(8)</a:t>
            </a:r>
          </a:p>
          <a:p>
            <a:pPr marL="0" indent="0">
              <a:buNone/>
            </a:pPr>
            <a:r>
              <a:rPr lang="en-US" sz="3300" dirty="0" err="1">
                <a:solidFill>
                  <a:srgbClr val="00B050"/>
                </a:solidFill>
              </a:rPr>
              <a:t>dealloc</a:t>
            </a:r>
            <a:r>
              <a:rPr lang="en-US" sz="3300" dirty="0">
                <a:solidFill>
                  <a:srgbClr val="00B050"/>
                </a:solidFill>
              </a:rPr>
              <a:t>(12)</a:t>
            </a:r>
          </a:p>
        </p:txBody>
      </p:sp>
    </p:spTree>
    <p:extLst>
      <p:ext uri="{BB962C8B-B14F-4D97-AF65-F5344CB8AC3E}">
        <p14:creationId xmlns:p14="http://schemas.microsoft.com/office/powerpoint/2010/main" val="2681416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D6D-FC78-4A4D-A002-EDCB250833FC}"/>
              </a:ext>
            </a:extLst>
          </p:cNvPr>
          <p:cNvSpPr>
            <a:spLocks noGrp="1"/>
          </p:cNvSpPr>
          <p:nvPr>
            <p:ph type="title"/>
          </p:nvPr>
        </p:nvSpPr>
        <p:spPr/>
        <p:txBody>
          <a:bodyPr/>
          <a:lstStyle/>
          <a:p>
            <a:r>
              <a:rPr lang="en-US" dirty="0"/>
              <a:t>Parameter passing</a:t>
            </a:r>
          </a:p>
        </p:txBody>
      </p:sp>
      <p:sp>
        <p:nvSpPr>
          <p:cNvPr id="3" name="Content Placeholder 2">
            <a:extLst>
              <a:ext uri="{FF2B5EF4-FFF2-40B4-BE49-F238E27FC236}">
                <a16:creationId xmlns:a16="http://schemas.microsoft.com/office/drawing/2014/main" id="{29D37F91-840F-4A47-BA3D-2A953F3EA6D9}"/>
              </a:ext>
            </a:extLst>
          </p:cNvPr>
          <p:cNvSpPr>
            <a:spLocks noGrp="1"/>
          </p:cNvSpPr>
          <p:nvPr>
            <p:ph idx="1"/>
          </p:nvPr>
        </p:nvSpPr>
        <p:spPr/>
        <p:txBody>
          <a:bodyPr>
            <a:normAutofit/>
          </a:bodyPr>
          <a:lstStyle/>
          <a:p>
            <a:pPr marL="0" indent="0">
              <a:buNone/>
            </a:pPr>
            <a:r>
              <a:rPr lang="en-US" dirty="0"/>
              <a:t>foo() {</a:t>
            </a:r>
          </a:p>
          <a:p>
            <a:pPr marL="0" indent="0">
              <a:buNone/>
            </a:pPr>
            <a:r>
              <a:rPr lang="en-US" dirty="0"/>
              <a:t>   int x, y;</a:t>
            </a:r>
          </a:p>
          <a:p>
            <a:pPr marL="0" indent="0">
              <a:buNone/>
            </a:pPr>
            <a:r>
              <a:rPr lang="en-US" dirty="0"/>
              <a:t>   bar(x, y);</a:t>
            </a:r>
          </a:p>
          <a:p>
            <a:pPr marL="0" indent="0">
              <a:buNone/>
            </a:pPr>
            <a:r>
              <a:rPr lang="en-US" dirty="0"/>
              <a:t>}</a:t>
            </a:r>
          </a:p>
          <a:p>
            <a:pPr marL="0" indent="0">
              <a:buNone/>
            </a:pPr>
            <a:r>
              <a:rPr lang="en-US" dirty="0"/>
              <a:t>bar(int a1, int a2) {</a:t>
            </a:r>
          </a:p>
          <a:p>
            <a:pPr marL="0" indent="0">
              <a:buNone/>
            </a:pPr>
            <a:r>
              <a:rPr lang="en-US" dirty="0"/>
              <a:t>   return a1 + a2;</a:t>
            </a:r>
          </a:p>
          <a:p>
            <a:pPr marL="0" indent="0">
              <a:buNone/>
            </a:pPr>
            <a:r>
              <a:rPr lang="en-US" dirty="0"/>
              <a:t>}</a:t>
            </a:r>
          </a:p>
        </p:txBody>
      </p:sp>
      <p:sp>
        <p:nvSpPr>
          <p:cNvPr id="4" name="Content Placeholder 3">
            <a:extLst>
              <a:ext uri="{FF2B5EF4-FFF2-40B4-BE49-F238E27FC236}">
                <a16:creationId xmlns:a16="http://schemas.microsoft.com/office/drawing/2014/main" id="{819A2EBB-4538-462E-B1C0-8DDEF0B70107}"/>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a:solidFill>
                  <a:srgbClr val="00B050"/>
                </a:solidFill>
              </a:rPr>
              <a:t>Bump allocator</a:t>
            </a:r>
          </a:p>
          <a:p>
            <a:pPr marL="0" indent="0">
              <a:buFont typeface="Arial" panose="020B0604020202020204" pitchFamily="34" charset="0"/>
              <a:buNone/>
            </a:pPr>
            <a:endParaRPr lang="en-US"/>
          </a:p>
          <a:p>
            <a:pPr marL="0" indent="0">
              <a:buFont typeface="Arial" panose="020B0604020202020204" pitchFamily="34" charset="0"/>
              <a:buNone/>
            </a:pPr>
            <a:r>
              <a:rPr lang="en-US">
                <a:solidFill>
                  <a:srgbClr val="FF0000"/>
                </a:solidFill>
              </a:rPr>
              <a:t>void initialize();</a:t>
            </a:r>
          </a:p>
          <a:p>
            <a:pPr marL="0" indent="0">
              <a:buFont typeface="Arial" panose="020B0604020202020204" pitchFamily="34" charset="0"/>
              <a:buNone/>
            </a:pPr>
            <a:r>
              <a:rPr lang="en-US">
                <a:solidFill>
                  <a:srgbClr val="FF0000"/>
                </a:solidFill>
              </a:rPr>
              <a:t>char *alloc(size_t size);</a:t>
            </a:r>
          </a:p>
          <a:p>
            <a:pPr marL="0" indent="0">
              <a:buFont typeface="Arial" panose="020B0604020202020204" pitchFamily="34" charset="0"/>
              <a:buNone/>
            </a:pPr>
            <a:r>
              <a:rPr lang="en-US">
                <a:solidFill>
                  <a:srgbClr val="FF0000"/>
                </a:solidFill>
              </a:rPr>
              <a:t>void dealloc(size_t size);</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61522ED-13EC-4455-B39E-2371A4AE747B}"/>
                  </a:ext>
                </a:extLst>
              </p14:cNvPr>
              <p14:cNvContentPartPr/>
              <p14:nvPr/>
            </p14:nvContentPartPr>
            <p14:xfrm>
              <a:off x="2203560" y="2292480"/>
              <a:ext cx="2534040" cy="1073520"/>
            </p14:xfrm>
          </p:contentPart>
        </mc:Choice>
        <mc:Fallback xmlns="">
          <p:pic>
            <p:nvPicPr>
              <p:cNvPr id="5" name="Ink 4">
                <a:extLst>
                  <a:ext uri="{FF2B5EF4-FFF2-40B4-BE49-F238E27FC236}">
                    <a16:creationId xmlns:a16="http://schemas.microsoft.com/office/drawing/2014/main" id="{B61522ED-13EC-4455-B39E-2371A4AE747B}"/>
                  </a:ext>
                </a:extLst>
              </p:cNvPr>
              <p:cNvPicPr/>
              <p:nvPr/>
            </p:nvPicPr>
            <p:blipFill>
              <a:blip r:embed="rId4"/>
              <a:stretch>
                <a:fillRect/>
              </a:stretch>
            </p:blipFill>
            <p:spPr>
              <a:xfrm>
                <a:off x="2194200" y="2283120"/>
                <a:ext cx="2552760" cy="1092240"/>
              </a:xfrm>
              <a:prstGeom prst="rect">
                <a:avLst/>
              </a:prstGeom>
            </p:spPr>
          </p:pic>
        </mc:Fallback>
      </mc:AlternateContent>
    </p:spTree>
    <p:extLst>
      <p:ext uri="{BB962C8B-B14F-4D97-AF65-F5344CB8AC3E}">
        <p14:creationId xmlns:p14="http://schemas.microsoft.com/office/powerpoint/2010/main" val="286481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149B-764E-42D0-9799-2C8F0775D642}"/>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E4C81B98-F258-4D8A-9242-04C4D81FD2AC}"/>
              </a:ext>
            </a:extLst>
          </p:cNvPr>
          <p:cNvSpPr>
            <a:spLocks noGrp="1"/>
          </p:cNvSpPr>
          <p:nvPr>
            <p:ph idx="1"/>
          </p:nvPr>
        </p:nvSpPr>
        <p:spPr/>
        <p:txBody>
          <a:bodyPr/>
          <a:lstStyle/>
          <a:p>
            <a:r>
              <a:rPr lang="en-US" dirty="0"/>
              <a:t>Applications</a:t>
            </a:r>
          </a:p>
          <a:p>
            <a:r>
              <a:rPr lang="en-US" dirty="0"/>
              <a:t>Calling convention</a:t>
            </a:r>
          </a:p>
          <a:p>
            <a:r>
              <a:rPr lang="en-US" dirty="0"/>
              <a:t>Scheduler</a:t>
            </a:r>
          </a:p>
          <a:p>
            <a:r>
              <a:rPr lang="en-US" dirty="0"/>
              <a:t>Interrupt</a:t>
            </a:r>
          </a:p>
          <a:p>
            <a:endParaRPr lang="en-IN" dirty="0"/>
          </a:p>
        </p:txBody>
      </p:sp>
    </p:spTree>
    <p:extLst>
      <p:ext uri="{BB962C8B-B14F-4D97-AF65-F5344CB8AC3E}">
        <p14:creationId xmlns:p14="http://schemas.microsoft.com/office/powerpoint/2010/main" val="185454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3D6D-FC78-4A4D-A002-EDCB250833FC}"/>
              </a:ext>
            </a:extLst>
          </p:cNvPr>
          <p:cNvSpPr>
            <a:spLocks noGrp="1"/>
          </p:cNvSpPr>
          <p:nvPr>
            <p:ph type="title"/>
          </p:nvPr>
        </p:nvSpPr>
        <p:spPr/>
        <p:txBody>
          <a:bodyPr/>
          <a:lstStyle/>
          <a:p>
            <a:r>
              <a:rPr lang="en-US" dirty="0"/>
              <a:t>Parameter passing</a:t>
            </a:r>
          </a:p>
        </p:txBody>
      </p:sp>
      <p:sp>
        <p:nvSpPr>
          <p:cNvPr id="3" name="Content Placeholder 2">
            <a:extLst>
              <a:ext uri="{FF2B5EF4-FFF2-40B4-BE49-F238E27FC236}">
                <a16:creationId xmlns:a16="http://schemas.microsoft.com/office/drawing/2014/main" id="{29D37F91-840F-4A47-BA3D-2A953F3EA6D9}"/>
              </a:ext>
            </a:extLst>
          </p:cNvPr>
          <p:cNvSpPr>
            <a:spLocks noGrp="1"/>
          </p:cNvSpPr>
          <p:nvPr>
            <p:ph idx="1"/>
          </p:nvPr>
        </p:nvSpPr>
        <p:spPr/>
        <p:txBody>
          <a:bodyPr>
            <a:normAutofit fontScale="85000" lnSpcReduction="20000"/>
          </a:bodyPr>
          <a:lstStyle/>
          <a:p>
            <a:pPr marL="0" indent="0">
              <a:buNone/>
            </a:pPr>
            <a:r>
              <a:rPr lang="en-US" dirty="0"/>
              <a:t>foo() {</a:t>
            </a:r>
          </a:p>
          <a:p>
            <a:pPr marL="0" indent="0">
              <a:buNone/>
            </a:pPr>
            <a:r>
              <a:rPr lang="en-US" dirty="0"/>
              <a:t>   int x, y;             // </a:t>
            </a:r>
            <a:r>
              <a:rPr lang="en-US" dirty="0" err="1"/>
              <a:t>alloc</a:t>
            </a:r>
            <a:r>
              <a:rPr lang="en-US" dirty="0"/>
              <a:t>(8)</a:t>
            </a:r>
          </a:p>
          <a:p>
            <a:pPr marL="0" indent="0">
              <a:buNone/>
            </a:pPr>
            <a:r>
              <a:rPr lang="en-US" dirty="0"/>
              <a:t>   bar(x);</a:t>
            </a:r>
          </a:p>
          <a:p>
            <a:pPr marL="0" indent="0">
              <a:buNone/>
            </a:pPr>
            <a:r>
              <a:rPr lang="en-US" dirty="0"/>
              <a:t>}                           // </a:t>
            </a:r>
            <a:r>
              <a:rPr lang="en-US" dirty="0" err="1"/>
              <a:t>dealloc</a:t>
            </a:r>
            <a:r>
              <a:rPr lang="en-US" dirty="0"/>
              <a:t>(8)</a:t>
            </a:r>
          </a:p>
          <a:p>
            <a:pPr marL="0" indent="0">
              <a:buNone/>
            </a:pPr>
            <a:r>
              <a:rPr lang="en-US" dirty="0"/>
              <a:t>bar(int x) {</a:t>
            </a:r>
          </a:p>
          <a:p>
            <a:pPr marL="0" indent="0">
              <a:buNone/>
            </a:pPr>
            <a:r>
              <a:rPr lang="en-US" dirty="0"/>
              <a:t>   int a, b;           // </a:t>
            </a:r>
            <a:r>
              <a:rPr lang="en-US" dirty="0" err="1"/>
              <a:t>alloc</a:t>
            </a:r>
            <a:r>
              <a:rPr lang="en-US" dirty="0"/>
              <a:t>(8)</a:t>
            </a:r>
          </a:p>
          <a:p>
            <a:pPr marL="0" indent="0">
              <a:buNone/>
            </a:pPr>
            <a:r>
              <a:rPr lang="en-US" dirty="0"/>
              <a:t>   </a:t>
            </a:r>
            <a:r>
              <a:rPr lang="en-US" dirty="0" err="1"/>
              <a:t>baz</a:t>
            </a:r>
            <a:r>
              <a:rPr lang="en-US" dirty="0"/>
              <a:t>(a);</a:t>
            </a:r>
          </a:p>
          <a:p>
            <a:pPr marL="0" indent="0">
              <a:buNone/>
            </a:pPr>
            <a:r>
              <a:rPr lang="en-US" dirty="0"/>
              <a:t>}                          // </a:t>
            </a:r>
            <a:r>
              <a:rPr lang="en-US" dirty="0" err="1"/>
              <a:t>dealloc</a:t>
            </a:r>
            <a:r>
              <a:rPr lang="en-US" dirty="0"/>
              <a:t>(8)</a:t>
            </a:r>
          </a:p>
          <a:p>
            <a:pPr marL="0" indent="0">
              <a:buNone/>
            </a:pPr>
            <a:r>
              <a:rPr lang="en-US" dirty="0" err="1"/>
              <a:t>baz</a:t>
            </a:r>
            <a:r>
              <a:rPr lang="en-US" dirty="0"/>
              <a:t>(int y) {</a:t>
            </a:r>
          </a:p>
          <a:p>
            <a:pPr marL="0" indent="0">
              <a:buNone/>
            </a:pPr>
            <a:r>
              <a:rPr lang="en-US" dirty="0"/>
              <a:t>   int x, y, a, b;  // </a:t>
            </a:r>
            <a:r>
              <a:rPr lang="en-US" dirty="0" err="1"/>
              <a:t>alloc</a:t>
            </a:r>
            <a:r>
              <a:rPr lang="en-US" dirty="0"/>
              <a:t>(16)</a:t>
            </a:r>
          </a:p>
          <a:p>
            <a:pPr marL="0" indent="0">
              <a:buNone/>
            </a:pPr>
            <a:r>
              <a:rPr lang="en-US" dirty="0"/>
              <a:t>}                         // </a:t>
            </a:r>
            <a:r>
              <a:rPr lang="en-US" dirty="0" err="1"/>
              <a:t>dealloc</a:t>
            </a:r>
            <a:r>
              <a:rPr lang="en-US" dirty="0"/>
              <a:t>(16)</a:t>
            </a:r>
          </a:p>
        </p:txBody>
      </p:sp>
      <p:sp>
        <p:nvSpPr>
          <p:cNvPr id="4" name="Content Placeholder 3">
            <a:extLst>
              <a:ext uri="{FF2B5EF4-FFF2-40B4-BE49-F238E27FC236}">
                <a16:creationId xmlns:a16="http://schemas.microsoft.com/office/drawing/2014/main" id="{819A2EBB-4538-462E-B1C0-8DDEF0B70107}"/>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solidFill>
                  <a:srgbClr val="00B050"/>
                </a:solidFill>
              </a:rPr>
              <a:t>During execution</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92FA973-5F8F-42B8-BE3E-A56EC05287D3}"/>
                  </a:ext>
                </a:extLst>
              </p14:cNvPr>
              <p14:cNvContentPartPr/>
              <p14:nvPr/>
            </p14:nvContentPartPr>
            <p14:xfrm>
              <a:off x="1657440" y="2406600"/>
              <a:ext cx="9284040" cy="4089960"/>
            </p14:xfrm>
          </p:contentPart>
        </mc:Choice>
        <mc:Fallback xmlns="">
          <p:pic>
            <p:nvPicPr>
              <p:cNvPr id="5" name="Ink 4">
                <a:extLst>
                  <a:ext uri="{FF2B5EF4-FFF2-40B4-BE49-F238E27FC236}">
                    <a16:creationId xmlns:a16="http://schemas.microsoft.com/office/drawing/2014/main" id="{B92FA973-5F8F-42B8-BE3E-A56EC05287D3}"/>
                  </a:ext>
                </a:extLst>
              </p:cNvPr>
              <p:cNvPicPr/>
              <p:nvPr/>
            </p:nvPicPr>
            <p:blipFill>
              <a:blip r:embed="rId4"/>
              <a:stretch>
                <a:fillRect/>
              </a:stretch>
            </p:blipFill>
            <p:spPr>
              <a:xfrm>
                <a:off x="1648080" y="2397240"/>
                <a:ext cx="9302760" cy="4108680"/>
              </a:xfrm>
              <a:prstGeom prst="rect">
                <a:avLst/>
              </a:prstGeom>
            </p:spPr>
          </p:pic>
        </mc:Fallback>
      </mc:AlternateContent>
    </p:spTree>
    <p:extLst>
      <p:ext uri="{BB962C8B-B14F-4D97-AF65-F5344CB8AC3E}">
        <p14:creationId xmlns:p14="http://schemas.microsoft.com/office/powerpoint/2010/main" val="1342037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5200-4252-4936-B4F2-288980CA6C1D}"/>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B6EC0B28-5ED6-45E5-85B7-526DE51993B7}"/>
              </a:ext>
            </a:extLst>
          </p:cNvPr>
          <p:cNvSpPr>
            <a:spLocks noGrp="1"/>
          </p:cNvSpPr>
          <p:nvPr>
            <p:ph idx="1"/>
          </p:nvPr>
        </p:nvSpPr>
        <p:spPr/>
        <p:txBody>
          <a:bodyPr/>
          <a:lstStyle/>
          <a:p>
            <a:r>
              <a:rPr lang="en-US" dirty="0"/>
              <a:t>To implement the bump allocator, we need to store the </a:t>
            </a:r>
            <a:r>
              <a:rPr lang="en-US" dirty="0" err="1"/>
              <a:t>alloc_ptr</a:t>
            </a:r>
            <a:endParaRPr lang="en-US" dirty="0"/>
          </a:p>
          <a:p>
            <a:endParaRPr lang="en-US" dirty="0"/>
          </a:p>
          <a:p>
            <a:r>
              <a:rPr lang="en-US" dirty="0"/>
              <a:t>Compilers reserve %</a:t>
            </a:r>
            <a:r>
              <a:rPr lang="en-US" dirty="0" err="1"/>
              <a:t>esp</a:t>
            </a:r>
            <a:r>
              <a:rPr lang="en-US" dirty="0"/>
              <a:t> register to store the </a:t>
            </a:r>
            <a:r>
              <a:rPr lang="en-US" dirty="0" err="1"/>
              <a:t>alloc_ptr</a:t>
            </a:r>
            <a:endParaRPr lang="en-US" dirty="0"/>
          </a:p>
          <a:p>
            <a:pPr lvl="1"/>
            <a:r>
              <a:rPr lang="en-US" dirty="0"/>
              <a:t>%</a:t>
            </a:r>
            <a:r>
              <a:rPr lang="en-US" dirty="0" err="1"/>
              <a:t>esp</a:t>
            </a:r>
            <a:r>
              <a:rPr lang="en-US" dirty="0"/>
              <a:t> is called the stack pointer</a:t>
            </a:r>
          </a:p>
          <a:p>
            <a:pPr lvl="1"/>
            <a:r>
              <a:rPr lang="en-US" dirty="0"/>
              <a:t>RAM space allocated by the bump allocator is called the stack</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84D9ED1-118D-469F-89DF-1C3284709E1A}"/>
                  </a:ext>
                </a:extLst>
              </p14:cNvPr>
              <p14:cNvContentPartPr/>
              <p14:nvPr/>
            </p14:nvContentPartPr>
            <p14:xfrm>
              <a:off x="3949560" y="3244680"/>
              <a:ext cx="3918600" cy="457560"/>
            </p14:xfrm>
          </p:contentPart>
        </mc:Choice>
        <mc:Fallback xmlns="">
          <p:pic>
            <p:nvPicPr>
              <p:cNvPr id="4" name="Ink 3">
                <a:extLst>
                  <a:ext uri="{FF2B5EF4-FFF2-40B4-BE49-F238E27FC236}">
                    <a16:creationId xmlns:a16="http://schemas.microsoft.com/office/drawing/2014/main" id="{D84D9ED1-118D-469F-89DF-1C3284709E1A}"/>
                  </a:ext>
                </a:extLst>
              </p:cNvPr>
              <p:cNvPicPr/>
              <p:nvPr/>
            </p:nvPicPr>
            <p:blipFill>
              <a:blip r:embed="rId4"/>
              <a:stretch>
                <a:fillRect/>
              </a:stretch>
            </p:blipFill>
            <p:spPr>
              <a:xfrm>
                <a:off x="3940200" y="3235320"/>
                <a:ext cx="3937320" cy="476280"/>
              </a:xfrm>
              <a:prstGeom prst="rect">
                <a:avLst/>
              </a:prstGeom>
            </p:spPr>
          </p:pic>
        </mc:Fallback>
      </mc:AlternateContent>
    </p:spTree>
    <p:extLst>
      <p:ext uri="{BB962C8B-B14F-4D97-AF65-F5344CB8AC3E}">
        <p14:creationId xmlns:p14="http://schemas.microsoft.com/office/powerpoint/2010/main" val="10011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50B1-3B2A-48AE-9D18-4632F8936BFB}"/>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1FC89615-2A1F-4AB0-87C9-F77526A82076}"/>
              </a:ext>
            </a:extLst>
          </p:cNvPr>
          <p:cNvSpPr>
            <a:spLocks noGrp="1"/>
          </p:cNvSpPr>
          <p:nvPr>
            <p:ph idx="1"/>
          </p:nvPr>
        </p:nvSpPr>
        <p:spPr/>
        <p:txBody>
          <a:bodyPr/>
          <a:lstStyle/>
          <a:p>
            <a:r>
              <a:rPr lang="en-US" dirty="0"/>
              <a:t>Compiler compiles one routine at a time</a:t>
            </a:r>
          </a:p>
          <a:p>
            <a:endParaRPr lang="en-US" dirty="0"/>
          </a:p>
          <a:p>
            <a:r>
              <a:rPr lang="en-US" dirty="0"/>
              <a:t>Often a routine doesn’t know who are the potential callers</a:t>
            </a:r>
          </a:p>
          <a:p>
            <a:pPr lvl="1"/>
            <a:r>
              <a:rPr lang="en-US" dirty="0"/>
              <a:t>e.g., </a:t>
            </a:r>
            <a:r>
              <a:rPr lang="en-US" dirty="0" err="1"/>
              <a:t>printf</a:t>
            </a:r>
            <a:endParaRPr lang="en-US" dirty="0"/>
          </a:p>
          <a:p>
            <a:pPr lvl="1"/>
            <a:endParaRPr lang="en-US" dirty="0"/>
          </a:p>
          <a:p>
            <a:r>
              <a:rPr lang="en-US" dirty="0"/>
              <a:t>The caller or </a:t>
            </a:r>
            <a:r>
              <a:rPr lang="en-US" dirty="0" err="1"/>
              <a:t>callee</a:t>
            </a:r>
            <a:r>
              <a:rPr lang="en-US" dirty="0"/>
              <a:t> must follow some convention for the parameter passing</a:t>
            </a:r>
          </a:p>
          <a:p>
            <a:pPr lvl="1"/>
            <a:r>
              <a:rPr lang="en-US" dirty="0" err="1"/>
              <a:t>gcc</a:t>
            </a:r>
            <a:r>
              <a:rPr lang="en-US" dirty="0"/>
              <a:t> 32-bit compiler passes parameters via stack</a:t>
            </a:r>
          </a:p>
        </p:txBody>
      </p:sp>
    </p:spTree>
    <p:extLst>
      <p:ext uri="{BB962C8B-B14F-4D97-AF65-F5344CB8AC3E}">
        <p14:creationId xmlns:p14="http://schemas.microsoft.com/office/powerpoint/2010/main" val="3539628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8E3-3AAA-4137-9CE1-C2C1D9825DC1}"/>
              </a:ext>
            </a:extLst>
          </p:cNvPr>
          <p:cNvSpPr>
            <a:spLocks noGrp="1"/>
          </p:cNvSpPr>
          <p:nvPr>
            <p:ph type="title"/>
          </p:nvPr>
        </p:nvSpPr>
        <p:spPr/>
        <p:txBody>
          <a:bodyPr/>
          <a:lstStyle/>
          <a:p>
            <a:r>
              <a:rPr lang="en-US" dirty="0"/>
              <a:t>Return address</a:t>
            </a:r>
          </a:p>
        </p:txBody>
      </p:sp>
      <p:sp>
        <p:nvSpPr>
          <p:cNvPr id="3" name="Content Placeholder 2">
            <a:extLst>
              <a:ext uri="{FF2B5EF4-FFF2-40B4-BE49-F238E27FC236}">
                <a16:creationId xmlns:a16="http://schemas.microsoft.com/office/drawing/2014/main" id="{6BAD5347-59CB-4366-8216-D1A37BFDC46E}"/>
              </a:ext>
            </a:extLst>
          </p:cNvPr>
          <p:cNvSpPr>
            <a:spLocks noGrp="1"/>
          </p:cNvSpPr>
          <p:nvPr>
            <p:ph idx="1"/>
          </p:nvPr>
        </p:nvSpPr>
        <p:spPr/>
        <p:txBody>
          <a:bodyPr>
            <a:normAutofit/>
          </a:bodyPr>
          <a:lstStyle/>
          <a:p>
            <a:pPr marL="0" indent="0">
              <a:buNone/>
            </a:pPr>
            <a:r>
              <a:rPr lang="en-US" dirty="0"/>
              <a:t>foo() {</a:t>
            </a:r>
          </a:p>
          <a:p>
            <a:pPr marL="0" indent="0">
              <a:buNone/>
            </a:pPr>
            <a:r>
              <a:rPr lang="en-US" dirty="0"/>
              <a:t>   </a:t>
            </a:r>
            <a:r>
              <a:rPr lang="en-US" dirty="0" err="1"/>
              <a:t>baz</a:t>
            </a:r>
            <a:r>
              <a:rPr lang="en-US" dirty="0"/>
              <a:t>();</a:t>
            </a:r>
          </a:p>
          <a:p>
            <a:pPr marL="0" indent="0">
              <a:buNone/>
            </a:pPr>
            <a:r>
              <a:rPr lang="en-US" dirty="0"/>
              <a:t>}</a:t>
            </a:r>
          </a:p>
          <a:p>
            <a:pPr marL="0" indent="0">
              <a:buNone/>
            </a:pPr>
            <a:r>
              <a:rPr lang="en-US" dirty="0"/>
              <a:t>bar(){</a:t>
            </a:r>
          </a:p>
          <a:p>
            <a:pPr marL="0" indent="0">
              <a:buNone/>
            </a:pPr>
            <a:r>
              <a:rPr lang="en-US" dirty="0"/>
              <a:t>  </a:t>
            </a:r>
            <a:r>
              <a:rPr lang="en-US" dirty="0" err="1"/>
              <a:t>baz</a:t>
            </a:r>
            <a:r>
              <a:rPr lang="en-US" dirty="0"/>
              <a:t>();</a:t>
            </a:r>
          </a:p>
          <a:p>
            <a:pPr marL="0" indent="0">
              <a:buNone/>
            </a:pPr>
            <a:r>
              <a:rPr lang="en-US" dirty="0"/>
              <a:t>}</a:t>
            </a:r>
          </a:p>
          <a:p>
            <a:pPr marL="0" indent="0">
              <a:buNone/>
            </a:pPr>
            <a:r>
              <a:rPr lang="en-US" dirty="0" err="1"/>
              <a:t>baz</a:t>
            </a:r>
            <a:r>
              <a:rPr lang="en-US" dirty="0"/>
              <a: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D5589EE-2BFD-474D-9D78-720CAE9E7765}"/>
                  </a:ext>
                </a:extLst>
              </p14:cNvPr>
              <p14:cNvContentPartPr/>
              <p14:nvPr/>
            </p14:nvContentPartPr>
            <p14:xfrm>
              <a:off x="590400" y="5022720"/>
              <a:ext cx="622800" cy="381600"/>
            </p14:xfrm>
          </p:contentPart>
        </mc:Choice>
        <mc:Fallback xmlns="">
          <p:pic>
            <p:nvPicPr>
              <p:cNvPr id="4" name="Ink 3">
                <a:extLst>
                  <a:ext uri="{FF2B5EF4-FFF2-40B4-BE49-F238E27FC236}">
                    <a16:creationId xmlns:a16="http://schemas.microsoft.com/office/drawing/2014/main" id="{2D5589EE-2BFD-474D-9D78-720CAE9E7765}"/>
                  </a:ext>
                </a:extLst>
              </p:cNvPr>
              <p:cNvPicPr/>
              <p:nvPr/>
            </p:nvPicPr>
            <p:blipFill>
              <a:blip r:embed="rId4"/>
              <a:stretch>
                <a:fillRect/>
              </a:stretch>
            </p:blipFill>
            <p:spPr>
              <a:xfrm>
                <a:off x="581040" y="5013360"/>
                <a:ext cx="641520" cy="400320"/>
              </a:xfrm>
              <a:prstGeom prst="rect">
                <a:avLst/>
              </a:prstGeom>
            </p:spPr>
          </p:pic>
        </mc:Fallback>
      </mc:AlternateContent>
    </p:spTree>
    <p:extLst>
      <p:ext uri="{BB962C8B-B14F-4D97-AF65-F5344CB8AC3E}">
        <p14:creationId xmlns:p14="http://schemas.microsoft.com/office/powerpoint/2010/main" val="330599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ED5-A935-4ED8-8CD1-0AE3C2F44C61}"/>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25325142-D4C4-45A8-A704-D75489CF3024}"/>
              </a:ext>
            </a:extLst>
          </p:cNvPr>
          <p:cNvSpPr>
            <a:spLocks noGrp="1"/>
          </p:cNvSpPr>
          <p:nvPr>
            <p:ph idx="1"/>
          </p:nvPr>
        </p:nvSpPr>
        <p:spPr/>
        <p:txBody>
          <a:bodyPr/>
          <a:lstStyle/>
          <a:p>
            <a:r>
              <a:rPr lang="en-US" dirty="0"/>
              <a:t>The contract between caller and </a:t>
            </a:r>
            <a:r>
              <a:rPr lang="en-US" dirty="0" err="1"/>
              <a:t>callee</a:t>
            </a:r>
            <a:r>
              <a:rPr lang="en-US" dirty="0"/>
              <a:t> in x86:</a:t>
            </a:r>
          </a:p>
          <a:p>
            <a:pPr lvl="1"/>
            <a:r>
              <a:rPr lang="en-US" dirty="0"/>
              <a:t>On entry to a function call</a:t>
            </a:r>
          </a:p>
          <a:p>
            <a:pPr lvl="2"/>
            <a:r>
              <a:rPr lang="en-US" dirty="0"/>
              <a:t>%</a:t>
            </a:r>
            <a:r>
              <a:rPr lang="en-US" dirty="0" err="1"/>
              <a:t>eip</a:t>
            </a:r>
            <a:r>
              <a:rPr lang="en-US" dirty="0"/>
              <a:t> points to the first instruction of a function</a:t>
            </a:r>
          </a:p>
          <a:p>
            <a:pPr lvl="2"/>
            <a:r>
              <a:rPr lang="en-US" dirty="0"/>
              <a:t>%</a:t>
            </a:r>
            <a:r>
              <a:rPr lang="en-US" dirty="0" err="1"/>
              <a:t>esp</a:t>
            </a:r>
            <a:r>
              <a:rPr lang="en-US" dirty="0"/>
              <a:t> points to the return address</a:t>
            </a:r>
          </a:p>
          <a:p>
            <a:pPr lvl="2"/>
            <a:r>
              <a:rPr lang="en-US" dirty="0"/>
              <a:t>%esp+4 points to the first argument</a:t>
            </a:r>
          </a:p>
          <a:p>
            <a:pPr lvl="2"/>
            <a:r>
              <a:rPr lang="en-US" dirty="0"/>
              <a:t>%esp+8 points to the second argument</a:t>
            </a:r>
          </a:p>
          <a:p>
            <a:pPr lvl="2"/>
            <a:r>
              <a:rPr lang="en-US" dirty="0"/>
              <a:t>and so on </a:t>
            </a:r>
          </a:p>
        </p:txBody>
      </p:sp>
    </p:spTree>
    <p:extLst>
      <p:ext uri="{BB962C8B-B14F-4D97-AF65-F5344CB8AC3E}">
        <p14:creationId xmlns:p14="http://schemas.microsoft.com/office/powerpoint/2010/main" val="1050137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7ED5-A935-4ED8-8CD1-0AE3C2F44C61}"/>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25325142-D4C4-45A8-A704-D75489CF3024}"/>
              </a:ext>
            </a:extLst>
          </p:cNvPr>
          <p:cNvSpPr>
            <a:spLocks noGrp="1"/>
          </p:cNvSpPr>
          <p:nvPr>
            <p:ph idx="1"/>
          </p:nvPr>
        </p:nvSpPr>
        <p:spPr/>
        <p:txBody>
          <a:bodyPr/>
          <a:lstStyle/>
          <a:p>
            <a:r>
              <a:rPr lang="en-US" dirty="0"/>
              <a:t>The contract between caller and </a:t>
            </a:r>
            <a:r>
              <a:rPr lang="en-US" dirty="0" err="1"/>
              <a:t>callee</a:t>
            </a:r>
            <a:r>
              <a:rPr lang="en-US" dirty="0"/>
              <a:t> in x86:</a:t>
            </a:r>
          </a:p>
          <a:p>
            <a:pPr lvl="1"/>
            <a:r>
              <a:rPr lang="en-US" dirty="0"/>
              <a:t>After the </a:t>
            </a:r>
            <a:r>
              <a:rPr lang="en-US" dirty="0" err="1"/>
              <a:t>callee</a:t>
            </a:r>
            <a:r>
              <a:rPr lang="en-US" dirty="0"/>
              <a:t> returns</a:t>
            </a:r>
          </a:p>
          <a:p>
            <a:pPr lvl="2"/>
            <a:r>
              <a:rPr lang="en-US" dirty="0"/>
              <a:t>%</a:t>
            </a:r>
            <a:r>
              <a:rPr lang="en-US" dirty="0" err="1"/>
              <a:t>eip</a:t>
            </a:r>
            <a:r>
              <a:rPr lang="en-US" dirty="0"/>
              <a:t> points to the return address</a:t>
            </a:r>
          </a:p>
          <a:p>
            <a:pPr lvl="2"/>
            <a:r>
              <a:rPr lang="en-US" dirty="0"/>
              <a:t>%</a:t>
            </a:r>
            <a:r>
              <a:rPr lang="en-US" dirty="0" err="1"/>
              <a:t>esp</a:t>
            </a:r>
            <a:r>
              <a:rPr lang="en-US" dirty="0"/>
              <a:t> points to the argument pushed by the caller</a:t>
            </a:r>
          </a:p>
          <a:p>
            <a:pPr lvl="2"/>
            <a:r>
              <a:rPr lang="en-US" dirty="0"/>
              <a:t>called function may have trashed arguments</a:t>
            </a:r>
          </a:p>
          <a:p>
            <a:pPr lvl="2"/>
            <a:r>
              <a:rPr lang="en-US" dirty="0"/>
              <a:t>%</a:t>
            </a:r>
            <a:r>
              <a:rPr lang="en-US" dirty="0" err="1"/>
              <a:t>eax</a:t>
            </a:r>
            <a:r>
              <a:rPr lang="en-US" dirty="0"/>
              <a:t> (and %</a:t>
            </a:r>
            <a:r>
              <a:rPr lang="en-US" dirty="0" err="1"/>
              <a:t>edx</a:t>
            </a:r>
            <a:r>
              <a:rPr lang="en-US" dirty="0"/>
              <a:t> if the return type is 64 bit) contains the return value</a:t>
            </a:r>
          </a:p>
        </p:txBody>
      </p:sp>
    </p:spTree>
    <p:extLst>
      <p:ext uri="{BB962C8B-B14F-4D97-AF65-F5344CB8AC3E}">
        <p14:creationId xmlns:p14="http://schemas.microsoft.com/office/powerpoint/2010/main" val="19590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05A-76EA-4112-B585-33CA1B966F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D468B6-59BA-4651-8DF6-BCC1483315C2}"/>
              </a:ext>
            </a:extLst>
          </p:cNvPr>
          <p:cNvSpPr>
            <a:spLocks noGrp="1"/>
          </p:cNvSpPr>
          <p:nvPr>
            <p:ph sz="half" idx="1"/>
          </p:nvPr>
        </p:nvSpPr>
        <p:spPr/>
        <p:txBody>
          <a:bodyPr/>
          <a:lstStyle/>
          <a:p>
            <a:pPr marL="0" indent="0">
              <a:buNone/>
            </a:pPr>
            <a:r>
              <a:rPr lang="en-US" dirty="0"/>
              <a:t>void foo() {</a:t>
            </a:r>
          </a:p>
          <a:p>
            <a:pPr marL="0" indent="0">
              <a:buNone/>
            </a:pPr>
            <a:r>
              <a:rPr lang="en-US" dirty="0"/>
              <a:t>   int x = 10;</a:t>
            </a:r>
          </a:p>
          <a:p>
            <a:pPr marL="0" indent="0">
              <a:buNone/>
            </a:pPr>
            <a:r>
              <a:rPr lang="en-US" dirty="0"/>
              <a:t>   int y = 20;</a:t>
            </a:r>
          </a:p>
          <a:p>
            <a:pPr marL="0" indent="0">
              <a:buNone/>
            </a:pPr>
            <a:r>
              <a:rPr lang="en-US" dirty="0"/>
              <a:t>   bar(x, y);</a:t>
            </a:r>
          </a:p>
          <a:p>
            <a:pPr marL="0" indent="0">
              <a:buNone/>
            </a:pPr>
            <a:r>
              <a:rPr lang="en-US" dirty="0"/>
              <a:t>}</a:t>
            </a:r>
          </a:p>
          <a:p>
            <a:pPr marL="0" indent="0">
              <a:buNone/>
            </a:pPr>
            <a:r>
              <a:rPr lang="en-US" dirty="0"/>
              <a:t>int bar(int x, int y) {</a:t>
            </a:r>
          </a:p>
          <a:p>
            <a:pPr marL="0" indent="0">
              <a:buNone/>
            </a:pPr>
            <a:r>
              <a:rPr lang="en-US" dirty="0"/>
              <a:t>    return x + y;</a:t>
            </a:r>
          </a:p>
          <a:p>
            <a:pPr marL="0" indent="0">
              <a:buNone/>
            </a:pPr>
            <a:r>
              <a:rPr lang="en-US" dirty="0"/>
              <a:t>}</a:t>
            </a:r>
          </a:p>
        </p:txBody>
      </p:sp>
      <p:sp>
        <p:nvSpPr>
          <p:cNvPr id="4" name="Content Placeholder 3">
            <a:extLst>
              <a:ext uri="{FF2B5EF4-FFF2-40B4-BE49-F238E27FC236}">
                <a16:creationId xmlns:a16="http://schemas.microsoft.com/office/drawing/2014/main" id="{7609DC24-DF75-4420-9B75-A89D155570F6}"/>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1C4A2D-7E8A-44CE-8ACD-60566D9E95CF}"/>
                  </a:ext>
                </a:extLst>
              </p14:cNvPr>
              <p14:cNvContentPartPr/>
              <p14:nvPr/>
            </p14:nvContentPartPr>
            <p14:xfrm>
              <a:off x="876240" y="387360"/>
              <a:ext cx="7125120" cy="4299480"/>
            </p14:xfrm>
          </p:contentPart>
        </mc:Choice>
        <mc:Fallback xmlns="">
          <p:pic>
            <p:nvPicPr>
              <p:cNvPr id="5" name="Ink 4">
                <a:extLst>
                  <a:ext uri="{FF2B5EF4-FFF2-40B4-BE49-F238E27FC236}">
                    <a16:creationId xmlns:a16="http://schemas.microsoft.com/office/drawing/2014/main" id="{A11C4A2D-7E8A-44CE-8ACD-60566D9E95CF}"/>
                  </a:ext>
                </a:extLst>
              </p:cNvPr>
              <p:cNvPicPr/>
              <p:nvPr/>
            </p:nvPicPr>
            <p:blipFill>
              <a:blip r:embed="rId4"/>
              <a:stretch>
                <a:fillRect/>
              </a:stretch>
            </p:blipFill>
            <p:spPr>
              <a:xfrm>
                <a:off x="866880" y="378000"/>
                <a:ext cx="7143840" cy="4318200"/>
              </a:xfrm>
              <a:prstGeom prst="rect">
                <a:avLst/>
              </a:prstGeom>
            </p:spPr>
          </p:pic>
        </mc:Fallback>
      </mc:AlternateContent>
    </p:spTree>
    <p:extLst>
      <p:ext uri="{BB962C8B-B14F-4D97-AF65-F5344CB8AC3E}">
        <p14:creationId xmlns:p14="http://schemas.microsoft.com/office/powerpoint/2010/main" val="4073965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8D9E-3C7F-40F6-B107-E0AE978C56C2}"/>
              </a:ext>
            </a:extLst>
          </p:cNvPr>
          <p:cNvSpPr>
            <a:spLocks noGrp="1"/>
          </p:cNvSpPr>
          <p:nvPr>
            <p:ph type="title"/>
          </p:nvPr>
        </p:nvSpPr>
        <p:spPr/>
        <p:txBody>
          <a:bodyPr/>
          <a:lstStyle/>
          <a:p>
            <a:r>
              <a:rPr lang="en-US" dirty="0"/>
              <a:t>Push</a:t>
            </a:r>
          </a:p>
        </p:txBody>
      </p:sp>
      <p:sp>
        <p:nvSpPr>
          <p:cNvPr id="3" name="Content Placeholder 2">
            <a:extLst>
              <a:ext uri="{FF2B5EF4-FFF2-40B4-BE49-F238E27FC236}">
                <a16:creationId xmlns:a16="http://schemas.microsoft.com/office/drawing/2014/main" id="{16D28143-C5E4-4BCF-9B8D-EA331DEFE36F}"/>
              </a:ext>
            </a:extLst>
          </p:cNvPr>
          <p:cNvSpPr>
            <a:spLocks noGrp="1"/>
          </p:cNvSpPr>
          <p:nvPr>
            <p:ph sz="half" idx="1"/>
          </p:nvPr>
        </p:nvSpPr>
        <p:spPr>
          <a:xfrm>
            <a:off x="838199" y="1825625"/>
            <a:ext cx="10515600" cy="4351338"/>
          </a:xfrm>
        </p:spPr>
        <p:txBody>
          <a:bodyPr/>
          <a:lstStyle/>
          <a:p>
            <a:pPr marL="0" indent="0">
              <a:buNone/>
            </a:pPr>
            <a:r>
              <a:rPr lang="en-US" dirty="0"/>
              <a:t>push %</a:t>
            </a:r>
            <a:r>
              <a:rPr lang="en-US" dirty="0" err="1"/>
              <a:t>eax</a:t>
            </a:r>
            <a:endParaRPr lang="en-US" dirty="0"/>
          </a:p>
          <a:p>
            <a:pPr marL="0" indent="0">
              <a:buNone/>
            </a:pPr>
            <a:endParaRPr lang="en-US" dirty="0"/>
          </a:p>
          <a:p>
            <a:pPr marL="0" indent="0">
              <a:buNone/>
            </a:pPr>
            <a:r>
              <a:rPr lang="en-US" dirty="0"/>
              <a:t>sub $4, %</a:t>
            </a:r>
            <a:r>
              <a:rPr lang="en-US" dirty="0" err="1"/>
              <a:t>esp</a:t>
            </a:r>
            <a:endParaRPr lang="en-US" dirty="0"/>
          </a:p>
          <a:p>
            <a:pPr marL="0" indent="0">
              <a:buNone/>
            </a:pPr>
            <a:r>
              <a:rPr lang="en-US" dirty="0"/>
              <a:t>mov %</a:t>
            </a:r>
            <a:r>
              <a:rPr lang="en-US" dirty="0" err="1"/>
              <a:t>eax</a:t>
            </a:r>
            <a:r>
              <a:rPr lang="en-US" dirty="0"/>
              <a:t>, (%</a:t>
            </a:r>
            <a:r>
              <a:rPr lang="en-US" dirty="0" err="1"/>
              <a:t>esp</a:t>
            </a:r>
            <a:r>
              <a:rPr lang="en-US" dirty="0"/>
              <a:t>)</a:t>
            </a:r>
          </a:p>
          <a:p>
            <a:pPr marL="0" indent="0">
              <a:buNone/>
            </a:pPr>
            <a:endParaRPr lang="en-US" dirty="0"/>
          </a:p>
          <a:p>
            <a:pPr marL="0" indent="0">
              <a:buNone/>
            </a:pPr>
            <a:endParaRPr lang="en-US" dirty="0"/>
          </a:p>
          <a:p>
            <a:r>
              <a:rPr lang="en-US" dirty="0"/>
              <a:t>allocates 4-bytes on the stack and initializes them with the value of the %</a:t>
            </a:r>
            <a:r>
              <a:rPr lang="en-US" dirty="0" err="1"/>
              <a:t>eax</a:t>
            </a:r>
            <a:r>
              <a:rPr lang="en-US" dirty="0"/>
              <a:t> register</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31275DC-F18F-4BF0-BCAE-C12AA720A341}"/>
                  </a:ext>
                </a:extLst>
              </p14:cNvPr>
              <p14:cNvContentPartPr/>
              <p14:nvPr/>
            </p14:nvContentPartPr>
            <p14:xfrm>
              <a:off x="1841400" y="819000"/>
              <a:ext cx="8592120" cy="1448280"/>
            </p14:xfrm>
          </p:contentPart>
        </mc:Choice>
        <mc:Fallback xmlns="">
          <p:pic>
            <p:nvPicPr>
              <p:cNvPr id="4" name="Ink 3">
                <a:extLst>
                  <a:ext uri="{FF2B5EF4-FFF2-40B4-BE49-F238E27FC236}">
                    <a16:creationId xmlns:a16="http://schemas.microsoft.com/office/drawing/2014/main" id="{631275DC-F18F-4BF0-BCAE-C12AA720A341}"/>
                  </a:ext>
                </a:extLst>
              </p:cNvPr>
              <p:cNvPicPr/>
              <p:nvPr/>
            </p:nvPicPr>
            <p:blipFill>
              <a:blip r:embed="rId4"/>
              <a:stretch>
                <a:fillRect/>
              </a:stretch>
            </p:blipFill>
            <p:spPr>
              <a:xfrm>
                <a:off x="1832040" y="809640"/>
                <a:ext cx="8610840" cy="1467000"/>
              </a:xfrm>
              <a:prstGeom prst="rect">
                <a:avLst/>
              </a:prstGeom>
            </p:spPr>
          </p:pic>
        </mc:Fallback>
      </mc:AlternateContent>
    </p:spTree>
    <p:extLst>
      <p:ext uri="{BB962C8B-B14F-4D97-AF65-F5344CB8AC3E}">
        <p14:creationId xmlns:p14="http://schemas.microsoft.com/office/powerpoint/2010/main" val="28838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8D9E-3C7F-40F6-B107-E0AE978C56C2}"/>
              </a:ext>
            </a:extLst>
          </p:cNvPr>
          <p:cNvSpPr>
            <a:spLocks noGrp="1"/>
          </p:cNvSpPr>
          <p:nvPr>
            <p:ph type="title"/>
          </p:nvPr>
        </p:nvSpPr>
        <p:spPr/>
        <p:txBody>
          <a:bodyPr/>
          <a:lstStyle/>
          <a:p>
            <a:r>
              <a:rPr lang="en-US" dirty="0"/>
              <a:t>Pop</a:t>
            </a:r>
          </a:p>
        </p:txBody>
      </p:sp>
      <p:sp>
        <p:nvSpPr>
          <p:cNvPr id="3" name="Content Placeholder 2">
            <a:extLst>
              <a:ext uri="{FF2B5EF4-FFF2-40B4-BE49-F238E27FC236}">
                <a16:creationId xmlns:a16="http://schemas.microsoft.com/office/drawing/2014/main" id="{16D28143-C5E4-4BCF-9B8D-EA331DEFE36F}"/>
              </a:ext>
            </a:extLst>
          </p:cNvPr>
          <p:cNvSpPr>
            <a:spLocks noGrp="1"/>
          </p:cNvSpPr>
          <p:nvPr>
            <p:ph sz="half" idx="1"/>
          </p:nvPr>
        </p:nvSpPr>
        <p:spPr>
          <a:xfrm>
            <a:off x="838199" y="1825625"/>
            <a:ext cx="10689772" cy="4351338"/>
          </a:xfrm>
        </p:spPr>
        <p:txBody>
          <a:bodyPr/>
          <a:lstStyle/>
          <a:p>
            <a:pPr marL="0" indent="0">
              <a:buNone/>
            </a:pPr>
            <a:r>
              <a:rPr lang="en-US" dirty="0"/>
              <a:t>pop %</a:t>
            </a:r>
            <a:r>
              <a:rPr lang="en-US" dirty="0" err="1"/>
              <a:t>eax</a:t>
            </a:r>
            <a:endParaRPr lang="en-US" dirty="0"/>
          </a:p>
          <a:p>
            <a:pPr marL="0" indent="0">
              <a:buNone/>
            </a:pPr>
            <a:endParaRPr lang="en-US" dirty="0"/>
          </a:p>
          <a:p>
            <a:pPr marL="0" indent="0">
              <a:buNone/>
            </a:pPr>
            <a:r>
              <a:rPr lang="en-US" dirty="0"/>
              <a:t>mov (%</a:t>
            </a:r>
            <a:r>
              <a:rPr lang="en-US" dirty="0" err="1"/>
              <a:t>esp</a:t>
            </a:r>
            <a:r>
              <a:rPr lang="en-US" dirty="0"/>
              <a:t>), %</a:t>
            </a:r>
            <a:r>
              <a:rPr lang="en-US" dirty="0" err="1"/>
              <a:t>eax</a:t>
            </a:r>
            <a:endParaRPr lang="en-US" dirty="0"/>
          </a:p>
          <a:p>
            <a:pPr marL="0" indent="0">
              <a:buNone/>
            </a:pPr>
            <a:r>
              <a:rPr lang="en-US" dirty="0"/>
              <a:t>add $4, %</a:t>
            </a:r>
            <a:r>
              <a:rPr lang="en-US" dirty="0" err="1"/>
              <a:t>esp</a:t>
            </a:r>
            <a:endParaRPr lang="en-US" dirty="0"/>
          </a:p>
          <a:p>
            <a:pPr marL="0" indent="0">
              <a:buNone/>
            </a:pPr>
            <a:endParaRPr lang="en-US" dirty="0"/>
          </a:p>
          <a:p>
            <a:pPr marL="0" indent="0">
              <a:buNone/>
            </a:pPr>
            <a:endParaRPr lang="en-US" dirty="0"/>
          </a:p>
          <a:p>
            <a:r>
              <a:rPr lang="en-US" dirty="0"/>
              <a:t>deallocates 4-bytes from the stack and returns the value of the deallocated memory in the %</a:t>
            </a:r>
            <a:r>
              <a:rPr lang="en-US" dirty="0" err="1"/>
              <a:t>eax</a:t>
            </a:r>
            <a:r>
              <a:rPr lang="en-US" dirty="0"/>
              <a:t> register</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3B0BF55-5C07-414A-A256-568068AB4D99}"/>
                  </a:ext>
                </a:extLst>
              </p14:cNvPr>
              <p14:cNvContentPartPr/>
              <p14:nvPr/>
            </p14:nvContentPartPr>
            <p14:xfrm>
              <a:off x="1866960" y="635040"/>
              <a:ext cx="7944120" cy="2210040"/>
            </p14:xfrm>
          </p:contentPart>
        </mc:Choice>
        <mc:Fallback xmlns="">
          <p:pic>
            <p:nvPicPr>
              <p:cNvPr id="4" name="Ink 3">
                <a:extLst>
                  <a:ext uri="{FF2B5EF4-FFF2-40B4-BE49-F238E27FC236}">
                    <a16:creationId xmlns:a16="http://schemas.microsoft.com/office/drawing/2014/main" id="{53B0BF55-5C07-414A-A256-568068AB4D99}"/>
                  </a:ext>
                </a:extLst>
              </p:cNvPr>
              <p:cNvPicPr/>
              <p:nvPr/>
            </p:nvPicPr>
            <p:blipFill>
              <a:blip r:embed="rId4"/>
              <a:stretch>
                <a:fillRect/>
              </a:stretch>
            </p:blipFill>
            <p:spPr>
              <a:xfrm>
                <a:off x="1857600" y="625680"/>
                <a:ext cx="7962840" cy="2228760"/>
              </a:xfrm>
              <a:prstGeom prst="rect">
                <a:avLst/>
              </a:prstGeom>
            </p:spPr>
          </p:pic>
        </mc:Fallback>
      </mc:AlternateContent>
    </p:spTree>
    <p:extLst>
      <p:ext uri="{BB962C8B-B14F-4D97-AF65-F5344CB8AC3E}">
        <p14:creationId xmlns:p14="http://schemas.microsoft.com/office/powerpoint/2010/main" val="3608034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6856-5903-444B-BC8E-B458E1154FC8}"/>
              </a:ext>
            </a:extLst>
          </p:cNvPr>
          <p:cNvSpPr>
            <a:spLocks noGrp="1"/>
          </p:cNvSpPr>
          <p:nvPr>
            <p:ph type="title"/>
          </p:nvPr>
        </p:nvSpPr>
        <p:spPr/>
        <p:txBody>
          <a:bodyPr/>
          <a:lstStyle/>
          <a:p>
            <a:r>
              <a:rPr lang="en-US" dirty="0"/>
              <a:t>call instruction</a:t>
            </a:r>
          </a:p>
        </p:txBody>
      </p:sp>
      <p:sp>
        <p:nvSpPr>
          <p:cNvPr id="3" name="Content Placeholder 2">
            <a:extLst>
              <a:ext uri="{FF2B5EF4-FFF2-40B4-BE49-F238E27FC236}">
                <a16:creationId xmlns:a16="http://schemas.microsoft.com/office/drawing/2014/main" id="{12B44F75-7F2B-4590-8017-584E962F9F38}"/>
              </a:ext>
            </a:extLst>
          </p:cNvPr>
          <p:cNvSpPr>
            <a:spLocks noGrp="1"/>
          </p:cNvSpPr>
          <p:nvPr>
            <p:ph sz="half" idx="1"/>
          </p:nvPr>
        </p:nvSpPr>
        <p:spPr>
          <a:xfrm>
            <a:off x="838200" y="1825625"/>
            <a:ext cx="9525000" cy="4351338"/>
          </a:xfrm>
        </p:spPr>
        <p:txBody>
          <a:bodyPr/>
          <a:lstStyle/>
          <a:p>
            <a:pPr marL="0" indent="0">
              <a:buNone/>
            </a:pPr>
            <a:r>
              <a:rPr lang="en-US" dirty="0"/>
              <a:t>call rel32</a:t>
            </a:r>
          </a:p>
          <a:p>
            <a:pPr marL="0" indent="0">
              <a:buNone/>
            </a:pPr>
            <a:endParaRPr lang="en-US" dirty="0"/>
          </a:p>
          <a:p>
            <a:pPr marL="0" indent="0">
              <a:buNone/>
            </a:pPr>
            <a:r>
              <a:rPr lang="en-US" dirty="0" err="1"/>
              <a:t>retaddr</a:t>
            </a:r>
            <a:r>
              <a:rPr lang="en-US" dirty="0"/>
              <a:t> = EIP + length(EIP)</a:t>
            </a:r>
          </a:p>
          <a:p>
            <a:pPr marL="0" indent="0">
              <a:buNone/>
            </a:pPr>
            <a:r>
              <a:rPr lang="en-US" dirty="0"/>
              <a:t>EIP = EIP + rel32    //rel32 is 32 bit signed integer</a:t>
            </a:r>
          </a:p>
          <a:p>
            <a:pPr marL="0" indent="0">
              <a:buNone/>
            </a:pPr>
            <a:r>
              <a:rPr lang="en-US" dirty="0"/>
              <a:t>push </a:t>
            </a:r>
            <a:r>
              <a:rPr lang="en-US" dirty="0" err="1"/>
              <a:t>retaddr</a:t>
            </a:r>
            <a:endParaRPr lang="en-US" dirty="0"/>
          </a:p>
          <a:p>
            <a:pPr marL="0" indent="0">
              <a:buNone/>
            </a:pPr>
            <a:endParaRPr lang="en-US" dirty="0"/>
          </a:p>
          <a:p>
            <a:pPr marL="0" indent="0">
              <a:buNone/>
            </a:pPr>
            <a:r>
              <a:rPr lang="en-US" dirty="0"/>
              <a:t>C equivalent:</a:t>
            </a:r>
          </a:p>
          <a:p>
            <a:pPr marL="0" indent="0">
              <a:buNone/>
            </a:pPr>
            <a:r>
              <a:rPr lang="en-US" dirty="0"/>
              <a:t>bar();</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C3CCA1C-23AF-4A07-BDE0-F175A02DF16E}"/>
                  </a:ext>
                </a:extLst>
              </p14:cNvPr>
              <p14:cNvContentPartPr/>
              <p14:nvPr/>
            </p14:nvContentPartPr>
            <p14:xfrm>
              <a:off x="8102520" y="1314360"/>
              <a:ext cx="3829320" cy="2489760"/>
            </p14:xfrm>
          </p:contentPart>
        </mc:Choice>
        <mc:Fallback xmlns="">
          <p:pic>
            <p:nvPicPr>
              <p:cNvPr id="4" name="Ink 3">
                <a:extLst>
                  <a:ext uri="{FF2B5EF4-FFF2-40B4-BE49-F238E27FC236}">
                    <a16:creationId xmlns:a16="http://schemas.microsoft.com/office/drawing/2014/main" id="{EC3CCA1C-23AF-4A07-BDE0-F175A02DF16E}"/>
                  </a:ext>
                </a:extLst>
              </p:cNvPr>
              <p:cNvPicPr/>
              <p:nvPr/>
            </p:nvPicPr>
            <p:blipFill>
              <a:blip r:embed="rId4"/>
              <a:stretch>
                <a:fillRect/>
              </a:stretch>
            </p:blipFill>
            <p:spPr>
              <a:xfrm>
                <a:off x="8093160" y="1305000"/>
                <a:ext cx="3848040" cy="2508480"/>
              </a:xfrm>
              <a:prstGeom prst="rect">
                <a:avLst/>
              </a:prstGeom>
            </p:spPr>
          </p:pic>
        </mc:Fallback>
      </mc:AlternateContent>
    </p:spTree>
    <p:extLst>
      <p:ext uri="{BB962C8B-B14F-4D97-AF65-F5344CB8AC3E}">
        <p14:creationId xmlns:p14="http://schemas.microsoft.com/office/powerpoint/2010/main" val="47546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28FF-1D2C-4D77-BDBD-EAC39F7FE251}"/>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7D9F0D9F-65E7-44FB-8D9F-6476772892A1}"/>
              </a:ext>
            </a:extLst>
          </p:cNvPr>
          <p:cNvSpPr>
            <a:spLocks noGrp="1"/>
          </p:cNvSpPr>
          <p:nvPr>
            <p:ph idx="1"/>
          </p:nvPr>
        </p:nvSpPr>
        <p:spPr/>
        <p:txBody>
          <a:bodyPr/>
          <a:lstStyle/>
          <a:p>
            <a:pPr marL="0" indent="0">
              <a:buNone/>
            </a:pPr>
            <a:r>
              <a:rPr lang="en-US" dirty="0"/>
              <a:t>int foo(int x, int y)</a:t>
            </a:r>
          </a:p>
          <a:p>
            <a:pPr marL="0" indent="0">
              <a:buNone/>
            </a:pPr>
            <a:r>
              <a:rPr lang="en-US" dirty="0"/>
              <a:t>{</a:t>
            </a:r>
          </a:p>
          <a:p>
            <a:pPr marL="0" indent="0">
              <a:buNone/>
            </a:pPr>
            <a:r>
              <a:rPr lang="en-US" dirty="0"/>
              <a:t>    int v1, v2;</a:t>
            </a:r>
          </a:p>
          <a:p>
            <a:pPr marL="0" indent="0">
              <a:buNone/>
            </a:pPr>
            <a:r>
              <a:rPr lang="en-US" dirty="0"/>
              <a:t>    int </a:t>
            </a:r>
            <a:r>
              <a:rPr lang="en-US" dirty="0" err="1"/>
              <a:t>arr</a:t>
            </a:r>
            <a:r>
              <a:rPr lang="en-US" dirty="0"/>
              <a:t>[64];</a:t>
            </a:r>
          </a:p>
          <a:p>
            <a:pPr marL="0" indent="0">
              <a:buNone/>
            </a:pPr>
            <a:r>
              <a:rPr lang="en-US" dirty="0"/>
              <a:t>    ….</a:t>
            </a:r>
          </a:p>
          <a:p>
            <a:pPr marL="0" indent="0">
              <a:buNone/>
            </a:pPr>
            <a:r>
              <a:rPr lang="en-US" dirty="0"/>
              <a:t>    bar(v1, v2);</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928053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6655-C152-4239-ACC7-22B7B42CA781}"/>
              </a:ext>
            </a:extLst>
          </p:cNvPr>
          <p:cNvSpPr>
            <a:spLocks noGrp="1"/>
          </p:cNvSpPr>
          <p:nvPr>
            <p:ph type="title"/>
          </p:nvPr>
        </p:nvSpPr>
        <p:spPr/>
        <p:txBody>
          <a:bodyPr/>
          <a:lstStyle/>
          <a:p>
            <a:r>
              <a:rPr lang="en-US" dirty="0"/>
              <a:t>ret instruction</a:t>
            </a:r>
          </a:p>
        </p:txBody>
      </p:sp>
      <p:sp>
        <p:nvSpPr>
          <p:cNvPr id="3" name="Content Placeholder 2">
            <a:extLst>
              <a:ext uri="{FF2B5EF4-FFF2-40B4-BE49-F238E27FC236}">
                <a16:creationId xmlns:a16="http://schemas.microsoft.com/office/drawing/2014/main" id="{14D1B255-1B2C-4EC2-9703-E80D6FB778B6}"/>
              </a:ext>
            </a:extLst>
          </p:cNvPr>
          <p:cNvSpPr>
            <a:spLocks noGrp="1"/>
          </p:cNvSpPr>
          <p:nvPr>
            <p:ph idx="1"/>
          </p:nvPr>
        </p:nvSpPr>
        <p:spPr/>
        <p:txBody>
          <a:bodyPr/>
          <a:lstStyle/>
          <a:p>
            <a:pPr marL="0" indent="0">
              <a:buNone/>
            </a:pPr>
            <a:r>
              <a:rPr lang="en-US" dirty="0"/>
              <a:t>ret</a:t>
            </a:r>
          </a:p>
          <a:p>
            <a:pPr marL="0" indent="0">
              <a:buNone/>
            </a:pPr>
            <a:endParaRPr lang="en-US" dirty="0"/>
          </a:p>
          <a:p>
            <a:pPr marL="0" indent="0">
              <a:buNone/>
            </a:pPr>
            <a:r>
              <a:rPr lang="en-US" dirty="0"/>
              <a:t>pop %</a:t>
            </a:r>
            <a:r>
              <a:rPr lang="en-US" dirty="0" err="1"/>
              <a:t>eip</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 equivalent:</a:t>
            </a:r>
          </a:p>
          <a:p>
            <a:pPr marL="0" indent="0">
              <a:buNone/>
            </a:pPr>
            <a:r>
              <a:rPr lang="en-US" dirty="0"/>
              <a:t>return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9FA8D4-9FA4-4619-A920-9A7B3FEC17B6}"/>
                  </a:ext>
                </a:extLst>
              </p14:cNvPr>
              <p14:cNvContentPartPr/>
              <p14:nvPr/>
            </p14:nvContentPartPr>
            <p14:xfrm>
              <a:off x="6407280" y="1308240"/>
              <a:ext cx="5467680" cy="1644840"/>
            </p14:xfrm>
          </p:contentPart>
        </mc:Choice>
        <mc:Fallback xmlns="">
          <p:pic>
            <p:nvPicPr>
              <p:cNvPr id="4" name="Ink 3">
                <a:extLst>
                  <a:ext uri="{FF2B5EF4-FFF2-40B4-BE49-F238E27FC236}">
                    <a16:creationId xmlns:a16="http://schemas.microsoft.com/office/drawing/2014/main" id="{079FA8D4-9FA4-4619-A920-9A7B3FEC17B6}"/>
                  </a:ext>
                </a:extLst>
              </p:cNvPr>
              <p:cNvPicPr/>
              <p:nvPr/>
            </p:nvPicPr>
            <p:blipFill>
              <a:blip r:embed="rId4"/>
              <a:stretch>
                <a:fillRect/>
              </a:stretch>
            </p:blipFill>
            <p:spPr>
              <a:xfrm>
                <a:off x="6397920" y="1298880"/>
                <a:ext cx="5486400" cy="1663560"/>
              </a:xfrm>
              <a:prstGeom prst="rect">
                <a:avLst/>
              </a:prstGeom>
            </p:spPr>
          </p:pic>
        </mc:Fallback>
      </mc:AlternateContent>
    </p:spTree>
    <p:extLst>
      <p:ext uri="{BB962C8B-B14F-4D97-AF65-F5344CB8AC3E}">
        <p14:creationId xmlns:p14="http://schemas.microsoft.com/office/powerpoint/2010/main" val="3192237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05A-76EA-4112-B585-33CA1B966F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D468B6-59BA-4651-8DF6-BCC1483315C2}"/>
              </a:ext>
            </a:extLst>
          </p:cNvPr>
          <p:cNvSpPr>
            <a:spLocks noGrp="1"/>
          </p:cNvSpPr>
          <p:nvPr>
            <p:ph sz="half" idx="1"/>
          </p:nvPr>
        </p:nvSpPr>
        <p:spPr/>
        <p:txBody>
          <a:bodyPr/>
          <a:lstStyle/>
          <a:p>
            <a:pPr marL="0" indent="0">
              <a:buNone/>
            </a:pPr>
            <a:r>
              <a:rPr lang="en-US" dirty="0"/>
              <a:t>void foo() {</a:t>
            </a:r>
          </a:p>
          <a:p>
            <a:pPr marL="0" indent="0">
              <a:buNone/>
            </a:pPr>
            <a:r>
              <a:rPr lang="en-US" dirty="0"/>
              <a:t>   int x = 10;</a:t>
            </a:r>
          </a:p>
          <a:p>
            <a:pPr marL="0" indent="0">
              <a:buNone/>
            </a:pPr>
            <a:r>
              <a:rPr lang="en-US" dirty="0"/>
              <a:t>   int y = 20;</a:t>
            </a:r>
          </a:p>
          <a:p>
            <a:pPr marL="0" indent="0">
              <a:buNone/>
            </a:pPr>
            <a:r>
              <a:rPr lang="en-US" dirty="0"/>
              <a:t>   bar(x, y);</a:t>
            </a:r>
          </a:p>
          <a:p>
            <a:pPr marL="0" indent="0">
              <a:buNone/>
            </a:pPr>
            <a:r>
              <a:rPr lang="en-US" dirty="0"/>
              <a:t>}</a:t>
            </a:r>
          </a:p>
          <a:p>
            <a:pPr marL="0" indent="0">
              <a:buNone/>
            </a:pPr>
            <a:r>
              <a:rPr lang="en-US" dirty="0"/>
              <a:t>int bar(int x, int y) {</a:t>
            </a:r>
          </a:p>
          <a:p>
            <a:pPr marL="0" indent="0">
              <a:buNone/>
            </a:pPr>
            <a:r>
              <a:rPr lang="en-US" dirty="0"/>
              <a:t>    return x + y;</a:t>
            </a:r>
          </a:p>
          <a:p>
            <a:pPr marL="0" indent="0">
              <a:buNone/>
            </a:pPr>
            <a:r>
              <a:rPr lang="en-US" dirty="0"/>
              <a:t>}</a:t>
            </a:r>
          </a:p>
        </p:txBody>
      </p:sp>
      <p:sp>
        <p:nvSpPr>
          <p:cNvPr id="4" name="Content Placeholder 3">
            <a:extLst>
              <a:ext uri="{FF2B5EF4-FFF2-40B4-BE49-F238E27FC236}">
                <a16:creationId xmlns:a16="http://schemas.microsoft.com/office/drawing/2014/main" id="{7609DC24-DF75-4420-9B75-A89D155570F6}"/>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4B80AA1-5A07-4B9E-A093-DE36F409D6DB}"/>
                  </a:ext>
                </a:extLst>
              </p14:cNvPr>
              <p14:cNvContentPartPr/>
              <p14:nvPr/>
            </p14:nvContentPartPr>
            <p14:xfrm>
              <a:off x="851040" y="476280"/>
              <a:ext cx="11252520" cy="5328000"/>
            </p14:xfrm>
          </p:contentPart>
        </mc:Choice>
        <mc:Fallback xmlns="">
          <p:pic>
            <p:nvPicPr>
              <p:cNvPr id="5" name="Ink 4">
                <a:extLst>
                  <a:ext uri="{FF2B5EF4-FFF2-40B4-BE49-F238E27FC236}">
                    <a16:creationId xmlns:a16="http://schemas.microsoft.com/office/drawing/2014/main" id="{24B80AA1-5A07-4B9E-A093-DE36F409D6DB}"/>
                  </a:ext>
                </a:extLst>
              </p:cNvPr>
              <p:cNvPicPr/>
              <p:nvPr/>
            </p:nvPicPr>
            <p:blipFill>
              <a:blip r:embed="rId4"/>
              <a:stretch>
                <a:fillRect/>
              </a:stretch>
            </p:blipFill>
            <p:spPr>
              <a:xfrm>
                <a:off x="841680" y="466920"/>
                <a:ext cx="11271240" cy="5346720"/>
              </a:xfrm>
              <a:prstGeom prst="rect">
                <a:avLst/>
              </a:prstGeom>
            </p:spPr>
          </p:pic>
        </mc:Fallback>
      </mc:AlternateContent>
    </p:spTree>
    <p:extLst>
      <p:ext uri="{BB962C8B-B14F-4D97-AF65-F5344CB8AC3E}">
        <p14:creationId xmlns:p14="http://schemas.microsoft.com/office/powerpoint/2010/main" val="1786345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505A-76EA-4112-B585-33CA1B966F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7D468B6-59BA-4651-8DF6-BCC1483315C2}"/>
              </a:ext>
            </a:extLst>
          </p:cNvPr>
          <p:cNvSpPr>
            <a:spLocks noGrp="1"/>
          </p:cNvSpPr>
          <p:nvPr>
            <p:ph sz="half" idx="1"/>
          </p:nvPr>
        </p:nvSpPr>
        <p:spPr/>
        <p:txBody>
          <a:bodyPr/>
          <a:lstStyle/>
          <a:p>
            <a:pPr marL="0" indent="0">
              <a:buNone/>
            </a:pPr>
            <a:r>
              <a:rPr lang="en-US" dirty="0"/>
              <a:t>void foo() {</a:t>
            </a:r>
          </a:p>
          <a:p>
            <a:pPr marL="0" indent="0">
              <a:buNone/>
            </a:pPr>
            <a:r>
              <a:rPr lang="en-US" dirty="0"/>
              <a:t>   int x = 10;</a:t>
            </a:r>
          </a:p>
          <a:p>
            <a:pPr marL="0" indent="0">
              <a:buNone/>
            </a:pPr>
            <a:r>
              <a:rPr lang="en-US" dirty="0"/>
              <a:t>   int y = 20;</a:t>
            </a:r>
          </a:p>
          <a:p>
            <a:pPr marL="0" indent="0">
              <a:buNone/>
            </a:pPr>
            <a:r>
              <a:rPr lang="en-US" dirty="0"/>
              <a:t>   bar(&amp;x, &amp;y);</a:t>
            </a:r>
          </a:p>
          <a:p>
            <a:pPr marL="0" indent="0">
              <a:buNone/>
            </a:pPr>
            <a:r>
              <a:rPr lang="en-US" dirty="0"/>
              <a:t>}</a:t>
            </a:r>
          </a:p>
          <a:p>
            <a:pPr marL="0" indent="0">
              <a:buNone/>
            </a:pPr>
            <a:r>
              <a:rPr lang="en-US" dirty="0"/>
              <a:t>int bar(int *a, int *b) {</a:t>
            </a:r>
          </a:p>
          <a:p>
            <a:pPr marL="0" indent="0">
              <a:buNone/>
            </a:pPr>
            <a:r>
              <a:rPr lang="en-US" dirty="0"/>
              <a:t>    return (*a) + (*b);</a:t>
            </a:r>
          </a:p>
          <a:p>
            <a:pPr marL="0" indent="0">
              <a:buNone/>
            </a:pPr>
            <a:r>
              <a:rPr lang="en-US" dirty="0"/>
              <a:t>}</a:t>
            </a:r>
          </a:p>
        </p:txBody>
      </p:sp>
      <p:sp>
        <p:nvSpPr>
          <p:cNvPr id="4" name="Content Placeholder 3">
            <a:extLst>
              <a:ext uri="{FF2B5EF4-FFF2-40B4-BE49-F238E27FC236}">
                <a16:creationId xmlns:a16="http://schemas.microsoft.com/office/drawing/2014/main" id="{7609DC24-DF75-4420-9B75-A89D155570F6}"/>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382A302-942B-493F-9B3B-74DC2DF3C940}"/>
                  </a:ext>
                </a:extLst>
              </p14:cNvPr>
              <p14:cNvContentPartPr/>
              <p14:nvPr/>
            </p14:nvContentPartPr>
            <p14:xfrm>
              <a:off x="3962520" y="457200"/>
              <a:ext cx="7778880" cy="5867640"/>
            </p14:xfrm>
          </p:contentPart>
        </mc:Choice>
        <mc:Fallback xmlns="">
          <p:pic>
            <p:nvPicPr>
              <p:cNvPr id="5" name="Ink 4">
                <a:extLst>
                  <a:ext uri="{FF2B5EF4-FFF2-40B4-BE49-F238E27FC236}">
                    <a16:creationId xmlns:a16="http://schemas.microsoft.com/office/drawing/2014/main" id="{4382A302-942B-493F-9B3B-74DC2DF3C940}"/>
                  </a:ext>
                </a:extLst>
              </p:cNvPr>
              <p:cNvPicPr/>
              <p:nvPr/>
            </p:nvPicPr>
            <p:blipFill>
              <a:blip r:embed="rId4"/>
              <a:stretch>
                <a:fillRect/>
              </a:stretch>
            </p:blipFill>
            <p:spPr>
              <a:xfrm>
                <a:off x="3953160" y="447840"/>
                <a:ext cx="7797600" cy="5886360"/>
              </a:xfrm>
              <a:prstGeom prst="rect">
                <a:avLst/>
              </a:prstGeom>
            </p:spPr>
          </p:pic>
        </mc:Fallback>
      </mc:AlternateContent>
    </p:spTree>
    <p:extLst>
      <p:ext uri="{BB962C8B-B14F-4D97-AF65-F5344CB8AC3E}">
        <p14:creationId xmlns:p14="http://schemas.microsoft.com/office/powerpoint/2010/main" val="3066883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490D-8E78-4E47-9508-F83AD70A2640}"/>
              </a:ext>
            </a:extLst>
          </p:cNvPr>
          <p:cNvSpPr>
            <a:spLocks noGrp="1"/>
          </p:cNvSpPr>
          <p:nvPr>
            <p:ph type="title"/>
          </p:nvPr>
        </p:nvSpPr>
        <p:spPr/>
        <p:txBody>
          <a:bodyPr/>
          <a:lstStyle/>
          <a:p>
            <a:r>
              <a:rPr lang="en-US" dirty="0"/>
              <a:t>What is the purpose of registers?</a:t>
            </a:r>
          </a:p>
        </p:txBody>
      </p:sp>
      <p:sp>
        <p:nvSpPr>
          <p:cNvPr id="3" name="Content Placeholder 2">
            <a:extLst>
              <a:ext uri="{FF2B5EF4-FFF2-40B4-BE49-F238E27FC236}">
                <a16:creationId xmlns:a16="http://schemas.microsoft.com/office/drawing/2014/main" id="{7C5B76BF-149E-4FC8-8A1E-A613FF1682CD}"/>
              </a:ext>
            </a:extLst>
          </p:cNvPr>
          <p:cNvSpPr>
            <a:spLocks noGrp="1"/>
          </p:cNvSpPr>
          <p:nvPr>
            <p:ph idx="1"/>
          </p:nvPr>
        </p:nvSpPr>
        <p:spPr/>
        <p:txBody>
          <a:bodyPr/>
          <a:lstStyle/>
          <a:p>
            <a:r>
              <a:rPr lang="en-US" dirty="0"/>
              <a:t>If all the variables live in memory, what is the role of registers?</a:t>
            </a:r>
          </a:p>
          <a:p>
            <a:pPr lvl="1"/>
            <a:r>
              <a:rPr lang="en-US" dirty="0"/>
              <a:t>register access is faster than memory access</a:t>
            </a:r>
          </a:p>
          <a:p>
            <a:pPr lvl="1"/>
            <a:r>
              <a:rPr lang="en-US" dirty="0"/>
              <a:t>local variables can live in registers</a:t>
            </a:r>
          </a:p>
          <a:p>
            <a:pPr lvl="2"/>
            <a:r>
              <a:rPr lang="en-US" dirty="0"/>
              <a:t>we can’t put all variables because registers are limited</a:t>
            </a:r>
          </a:p>
          <a:p>
            <a:pPr lvl="1"/>
            <a:r>
              <a:rPr lang="en-US" dirty="0"/>
              <a:t>registers are used to store temporary computation</a:t>
            </a:r>
          </a:p>
          <a:p>
            <a:pPr lvl="1"/>
            <a:r>
              <a:rPr lang="en-US" dirty="0"/>
              <a:t>registers are also used to temporarily store the values of variables (who live in memory)</a:t>
            </a:r>
          </a:p>
        </p:txBody>
      </p:sp>
    </p:spTree>
    <p:extLst>
      <p:ext uri="{BB962C8B-B14F-4D97-AF65-F5344CB8AC3E}">
        <p14:creationId xmlns:p14="http://schemas.microsoft.com/office/powerpoint/2010/main" val="1776383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1C19-D7C7-492E-B9DE-F9AA5D0B7C61}"/>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196A56D9-D26D-4347-89C2-FFCF74BD6619}"/>
              </a:ext>
            </a:extLst>
          </p:cNvPr>
          <p:cNvSpPr>
            <a:spLocks noGrp="1"/>
          </p:cNvSpPr>
          <p:nvPr>
            <p:ph sz="half" idx="1"/>
          </p:nvPr>
        </p:nvSpPr>
        <p:spPr/>
        <p:txBody>
          <a:bodyPr>
            <a:normAutofit/>
          </a:bodyPr>
          <a:lstStyle/>
          <a:p>
            <a:pPr marL="0" indent="0">
              <a:buNone/>
            </a:pPr>
            <a:r>
              <a:rPr lang="en-US" dirty="0"/>
              <a:t>C program:</a:t>
            </a:r>
          </a:p>
          <a:p>
            <a:pPr marL="0" indent="0">
              <a:buNone/>
            </a:pPr>
            <a:r>
              <a:rPr lang="en-US" dirty="0"/>
              <a:t>foo () {</a:t>
            </a:r>
          </a:p>
          <a:p>
            <a:pPr marL="0" indent="0">
              <a:buNone/>
            </a:pPr>
            <a:r>
              <a:rPr lang="en-US" dirty="0"/>
              <a:t>    int a, b, c, d, e;</a:t>
            </a:r>
          </a:p>
          <a:p>
            <a:pPr marL="0" indent="0">
              <a:buNone/>
            </a:pPr>
            <a:r>
              <a:rPr lang="en-US" dirty="0"/>
              <a:t>    a = 1, b = 2, c = 3, d = 4;</a:t>
            </a:r>
          </a:p>
          <a:p>
            <a:pPr marL="0" indent="0">
              <a:buNone/>
            </a:pPr>
            <a:r>
              <a:rPr lang="en-US" dirty="0"/>
              <a:t>    e = a + b + c + d;</a:t>
            </a:r>
          </a:p>
          <a:p>
            <a:pPr marL="0" indent="0">
              <a:buNone/>
            </a:pPr>
            <a:r>
              <a:rPr lang="en-US" dirty="0"/>
              <a:t>    d = e – 1;</a:t>
            </a:r>
          </a:p>
          <a:p>
            <a:pPr marL="0" indent="0">
              <a:buNone/>
            </a:pPr>
            <a:r>
              <a:rPr lang="en-US" dirty="0"/>
              <a:t>    …</a:t>
            </a:r>
          </a:p>
          <a:p>
            <a:pPr marL="0" indent="0">
              <a:buNone/>
            </a:pP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DA213F76-2C78-4912-8129-A7B8B82CF2AA}"/>
              </a:ext>
            </a:extLst>
          </p:cNvPr>
          <p:cNvSpPr>
            <a:spLocks noGrp="1"/>
          </p:cNvSpPr>
          <p:nvPr>
            <p:ph sz="half" idx="2"/>
          </p:nvPr>
        </p:nvSpPr>
        <p:spPr>
          <a:xfrm>
            <a:off x="5127172" y="1825625"/>
            <a:ext cx="5791200" cy="4351338"/>
          </a:xfrm>
        </p:spPr>
        <p:txBody>
          <a:bodyPr>
            <a:normAutofit/>
          </a:bodyPr>
          <a:lstStyle/>
          <a:p>
            <a:pPr marL="0" indent="0">
              <a:buNone/>
            </a:pPr>
            <a:r>
              <a:rPr lang="en-US" dirty="0"/>
              <a:t>assembly:</a:t>
            </a:r>
          </a:p>
          <a:p>
            <a:pPr marL="0" indent="0">
              <a:buNone/>
            </a:pPr>
            <a:r>
              <a:rPr lang="en-US" dirty="0"/>
              <a:t>a : </a:t>
            </a:r>
            <a:r>
              <a:rPr lang="en-US" dirty="0" err="1"/>
              <a:t>eax</a:t>
            </a:r>
            <a:endParaRPr lang="en-US" dirty="0"/>
          </a:p>
          <a:p>
            <a:pPr marL="0" indent="0">
              <a:buNone/>
            </a:pPr>
            <a:r>
              <a:rPr lang="en-US" dirty="0"/>
              <a:t>b : </a:t>
            </a:r>
            <a:r>
              <a:rPr lang="en-US" dirty="0" err="1"/>
              <a:t>ebx</a:t>
            </a:r>
            <a:endParaRPr lang="en-US" dirty="0"/>
          </a:p>
          <a:p>
            <a:pPr marL="0" indent="0">
              <a:buNone/>
            </a:pPr>
            <a:r>
              <a:rPr lang="en-US" dirty="0"/>
              <a:t>c : </a:t>
            </a:r>
            <a:r>
              <a:rPr lang="en-US" dirty="0" err="1"/>
              <a:t>ecx</a:t>
            </a:r>
            <a:endParaRPr lang="en-US" dirty="0"/>
          </a:p>
          <a:p>
            <a:pPr marL="0" indent="0">
              <a:buNone/>
            </a:pPr>
            <a:r>
              <a:rPr lang="en-US" dirty="0"/>
              <a:t>d : stack</a:t>
            </a:r>
          </a:p>
          <a:p>
            <a:pPr marL="0" indent="0">
              <a:buNone/>
            </a:pPr>
            <a:r>
              <a:rPr lang="en-US" dirty="0"/>
              <a:t>e : stack</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5BAD889-ECC1-425E-AB00-6C316797FDDF}"/>
                  </a:ext>
                </a:extLst>
              </p14:cNvPr>
              <p14:cNvContentPartPr/>
              <p14:nvPr/>
            </p14:nvContentPartPr>
            <p14:xfrm>
              <a:off x="1854360" y="2425680"/>
              <a:ext cx="2032200" cy="520920"/>
            </p14:xfrm>
          </p:contentPart>
        </mc:Choice>
        <mc:Fallback xmlns="">
          <p:pic>
            <p:nvPicPr>
              <p:cNvPr id="5" name="Ink 4">
                <a:extLst>
                  <a:ext uri="{FF2B5EF4-FFF2-40B4-BE49-F238E27FC236}">
                    <a16:creationId xmlns:a16="http://schemas.microsoft.com/office/drawing/2014/main" id="{45BAD889-ECC1-425E-AB00-6C316797FDDF}"/>
                  </a:ext>
                </a:extLst>
              </p:cNvPr>
              <p:cNvPicPr/>
              <p:nvPr/>
            </p:nvPicPr>
            <p:blipFill>
              <a:blip r:embed="rId4"/>
              <a:stretch>
                <a:fillRect/>
              </a:stretch>
            </p:blipFill>
            <p:spPr>
              <a:xfrm>
                <a:off x="1845000" y="2416320"/>
                <a:ext cx="2050920" cy="539640"/>
              </a:xfrm>
              <a:prstGeom prst="rect">
                <a:avLst/>
              </a:prstGeom>
            </p:spPr>
          </p:pic>
        </mc:Fallback>
      </mc:AlternateContent>
    </p:spTree>
    <p:extLst>
      <p:ext uri="{BB962C8B-B14F-4D97-AF65-F5344CB8AC3E}">
        <p14:creationId xmlns:p14="http://schemas.microsoft.com/office/powerpoint/2010/main" val="4235164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2B78-4C50-4EC3-B962-02842E29BFAD}"/>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779CED5C-4D7C-4F3E-AA37-6D7EAA5BE27E}"/>
              </a:ext>
            </a:extLst>
          </p:cNvPr>
          <p:cNvSpPr>
            <a:spLocks noGrp="1"/>
          </p:cNvSpPr>
          <p:nvPr>
            <p:ph sz="half" idx="1"/>
          </p:nvPr>
        </p:nvSpPr>
        <p:spPr>
          <a:xfrm>
            <a:off x="838200" y="1825625"/>
            <a:ext cx="4071257" cy="4351338"/>
          </a:xfrm>
        </p:spPr>
        <p:txBody>
          <a:bodyPr>
            <a:normAutofit fontScale="92500" lnSpcReduction="20000"/>
          </a:bodyPr>
          <a:lstStyle/>
          <a:p>
            <a:pPr marL="0" indent="0">
              <a:buNone/>
            </a:pPr>
            <a:r>
              <a:rPr lang="en-US" dirty="0"/>
              <a:t>foo() {</a:t>
            </a:r>
          </a:p>
          <a:p>
            <a:pPr marL="0" indent="0">
              <a:buNone/>
            </a:pPr>
            <a:r>
              <a:rPr lang="en-US" dirty="0"/>
              <a:t>   int a = 1, b = 2, c = 3, d = 4;</a:t>
            </a:r>
          </a:p>
          <a:p>
            <a:pPr marL="0" indent="0">
              <a:buNone/>
            </a:pPr>
            <a:r>
              <a:rPr lang="en-US" dirty="0"/>
              <a:t>   bar(a, b);</a:t>
            </a:r>
          </a:p>
          <a:p>
            <a:pPr marL="0" indent="0">
              <a:buNone/>
            </a:pPr>
            <a:r>
              <a:rPr lang="en-US" dirty="0"/>
              <a:t>   return a + b + c + d;</a:t>
            </a:r>
          </a:p>
          <a:p>
            <a:pPr marL="0" indent="0">
              <a:buNone/>
            </a:pPr>
            <a:r>
              <a:rPr lang="en-US" dirty="0"/>
              <a:t>}</a:t>
            </a:r>
          </a:p>
          <a:p>
            <a:pPr marL="0" indent="0">
              <a:buNone/>
            </a:pPr>
            <a:r>
              <a:rPr lang="en-US" dirty="0"/>
              <a:t>int bar(int x, int y) {</a:t>
            </a:r>
          </a:p>
          <a:p>
            <a:pPr marL="0" indent="0">
              <a:buNone/>
            </a:pPr>
            <a:r>
              <a:rPr lang="en-US" dirty="0"/>
              <a:t>   int a = x + 1; </a:t>
            </a:r>
          </a:p>
          <a:p>
            <a:pPr marL="0" indent="0">
              <a:buNone/>
            </a:pPr>
            <a:r>
              <a:rPr lang="en-US" dirty="0"/>
              <a:t>   int b = y + 1;</a:t>
            </a:r>
          </a:p>
          <a:p>
            <a:pPr marL="0" indent="0">
              <a:buNone/>
            </a:pPr>
            <a:r>
              <a:rPr lang="en-US" dirty="0"/>
              <a:t>   return a + b;</a:t>
            </a:r>
          </a:p>
          <a:p>
            <a:pPr marL="0" indent="0">
              <a:buNone/>
            </a:pPr>
            <a:r>
              <a:rPr lang="en-US" dirty="0"/>
              <a:t>}</a:t>
            </a:r>
          </a:p>
        </p:txBody>
      </p:sp>
      <p:sp>
        <p:nvSpPr>
          <p:cNvPr id="8" name="Content Placeholder 3">
            <a:extLst>
              <a:ext uri="{FF2B5EF4-FFF2-40B4-BE49-F238E27FC236}">
                <a16:creationId xmlns:a16="http://schemas.microsoft.com/office/drawing/2014/main" id="{9B79E8E7-8D0F-4C55-ABC2-BC2AC55F1673}"/>
              </a:ext>
            </a:extLst>
          </p:cNvPr>
          <p:cNvSpPr txBox="1">
            <a:spLocks/>
          </p:cNvSpPr>
          <p:nvPr/>
        </p:nvSpPr>
        <p:spPr>
          <a:xfrm>
            <a:off x="433252" y="5435600"/>
            <a:ext cx="5791200" cy="10363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rgbClr val="FF0000"/>
                </a:solidFill>
              </a:rPr>
              <a:t>foo: a: </a:t>
            </a:r>
            <a:r>
              <a:rPr lang="en-US" dirty="0" err="1">
                <a:solidFill>
                  <a:srgbClr val="FF0000"/>
                </a:solidFill>
              </a:rPr>
              <a:t>eax</a:t>
            </a:r>
            <a:r>
              <a:rPr lang="en-US" dirty="0">
                <a:solidFill>
                  <a:srgbClr val="FF0000"/>
                </a:solidFill>
              </a:rPr>
              <a:t> b: </a:t>
            </a:r>
            <a:r>
              <a:rPr lang="en-US" dirty="0" err="1">
                <a:solidFill>
                  <a:srgbClr val="FF0000"/>
                </a:solidFill>
              </a:rPr>
              <a:t>ebx</a:t>
            </a:r>
            <a:r>
              <a:rPr lang="en-US" dirty="0">
                <a:solidFill>
                  <a:srgbClr val="FF0000"/>
                </a:solidFill>
              </a:rPr>
              <a:t> c: </a:t>
            </a:r>
            <a:r>
              <a:rPr lang="en-US" dirty="0" err="1">
                <a:solidFill>
                  <a:srgbClr val="FF0000"/>
                </a:solidFill>
              </a:rPr>
              <a:t>esi</a:t>
            </a:r>
            <a:r>
              <a:rPr lang="en-US" dirty="0">
                <a:solidFill>
                  <a:srgbClr val="FF0000"/>
                </a:solidFill>
              </a:rPr>
              <a:t> d: </a:t>
            </a:r>
            <a:r>
              <a:rPr lang="en-US" dirty="0" err="1">
                <a:solidFill>
                  <a:srgbClr val="FF0000"/>
                </a:solidFill>
              </a:rPr>
              <a:t>edi</a:t>
            </a:r>
            <a:endParaRPr lang="en-US" dirty="0">
              <a:solidFill>
                <a:srgbClr val="FF0000"/>
              </a:solidFill>
            </a:endParaRPr>
          </a:p>
          <a:p>
            <a:pPr marL="0" indent="0">
              <a:buFont typeface="Arial" panose="020B0604020202020204" pitchFamily="34" charset="0"/>
              <a:buNone/>
            </a:pPr>
            <a:r>
              <a:rPr lang="en-US" dirty="0">
                <a:solidFill>
                  <a:srgbClr val="FF0000"/>
                </a:solidFill>
              </a:rPr>
              <a:t>bar: a: </a:t>
            </a:r>
            <a:r>
              <a:rPr lang="en-US" dirty="0" err="1">
                <a:solidFill>
                  <a:srgbClr val="FF0000"/>
                </a:solidFill>
              </a:rPr>
              <a:t>eax</a:t>
            </a:r>
            <a:r>
              <a:rPr lang="en-US" dirty="0">
                <a:solidFill>
                  <a:srgbClr val="FF0000"/>
                </a:solidFill>
              </a:rPr>
              <a:t> b: </a:t>
            </a:r>
            <a:r>
              <a:rPr lang="en-US" dirty="0" err="1">
                <a:solidFill>
                  <a:srgbClr val="FF0000"/>
                </a:solidFill>
              </a:rPr>
              <a:t>ebx</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FF017CB-E11F-467B-91D1-4E9D903A69C3}"/>
                  </a:ext>
                </a:extLst>
              </p14:cNvPr>
              <p14:cNvContentPartPr/>
              <p14:nvPr/>
            </p14:nvContentPartPr>
            <p14:xfrm>
              <a:off x="635040" y="324000"/>
              <a:ext cx="11392200" cy="6083640"/>
            </p14:xfrm>
          </p:contentPart>
        </mc:Choice>
        <mc:Fallback xmlns="">
          <p:pic>
            <p:nvPicPr>
              <p:cNvPr id="4" name="Ink 3">
                <a:extLst>
                  <a:ext uri="{FF2B5EF4-FFF2-40B4-BE49-F238E27FC236}">
                    <a16:creationId xmlns:a16="http://schemas.microsoft.com/office/drawing/2014/main" id="{FFF017CB-E11F-467B-91D1-4E9D903A69C3}"/>
                  </a:ext>
                </a:extLst>
              </p:cNvPr>
              <p:cNvPicPr/>
              <p:nvPr/>
            </p:nvPicPr>
            <p:blipFill>
              <a:blip r:embed="rId4"/>
              <a:stretch>
                <a:fillRect/>
              </a:stretch>
            </p:blipFill>
            <p:spPr>
              <a:xfrm>
                <a:off x="625680" y="314640"/>
                <a:ext cx="11410920" cy="6102360"/>
              </a:xfrm>
              <a:prstGeom prst="rect">
                <a:avLst/>
              </a:prstGeom>
            </p:spPr>
          </p:pic>
        </mc:Fallback>
      </mc:AlternateContent>
    </p:spTree>
    <p:extLst>
      <p:ext uri="{BB962C8B-B14F-4D97-AF65-F5344CB8AC3E}">
        <p14:creationId xmlns:p14="http://schemas.microsoft.com/office/powerpoint/2010/main" val="410967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2B78-4C50-4EC3-B962-02842E29BFAD}"/>
              </a:ext>
            </a:extLst>
          </p:cNvPr>
          <p:cNvSpPr>
            <a:spLocks noGrp="1"/>
          </p:cNvSpPr>
          <p:nvPr>
            <p:ph type="title"/>
          </p:nvPr>
        </p:nvSpPr>
        <p:spPr/>
        <p:txBody>
          <a:bodyPr/>
          <a:lstStyle/>
          <a:p>
            <a:r>
              <a:rPr lang="en-US" dirty="0"/>
              <a:t>Caller saves/restore all live registers</a:t>
            </a:r>
          </a:p>
        </p:txBody>
      </p:sp>
      <p:sp>
        <p:nvSpPr>
          <p:cNvPr id="3" name="Content Placeholder 2">
            <a:extLst>
              <a:ext uri="{FF2B5EF4-FFF2-40B4-BE49-F238E27FC236}">
                <a16:creationId xmlns:a16="http://schemas.microsoft.com/office/drawing/2014/main" id="{779CED5C-4D7C-4F3E-AA37-6D7EAA5BE27E}"/>
              </a:ext>
            </a:extLst>
          </p:cNvPr>
          <p:cNvSpPr>
            <a:spLocks noGrp="1"/>
          </p:cNvSpPr>
          <p:nvPr>
            <p:ph sz="half" idx="1"/>
          </p:nvPr>
        </p:nvSpPr>
        <p:spPr>
          <a:xfrm>
            <a:off x="838200" y="1825625"/>
            <a:ext cx="4071257" cy="4351338"/>
          </a:xfrm>
        </p:spPr>
        <p:txBody>
          <a:bodyPr>
            <a:normAutofit fontScale="92500" lnSpcReduction="20000"/>
          </a:bodyPr>
          <a:lstStyle/>
          <a:p>
            <a:pPr marL="0" indent="0">
              <a:buNone/>
            </a:pPr>
            <a:r>
              <a:rPr lang="en-US" dirty="0"/>
              <a:t>foo() {</a:t>
            </a:r>
          </a:p>
          <a:p>
            <a:pPr marL="0" indent="0">
              <a:buNone/>
            </a:pPr>
            <a:r>
              <a:rPr lang="en-US" dirty="0"/>
              <a:t>   int a = 1, b = 2, c = 3, d = 4;</a:t>
            </a:r>
          </a:p>
          <a:p>
            <a:pPr marL="0" indent="0">
              <a:buNone/>
            </a:pPr>
            <a:r>
              <a:rPr lang="en-US" dirty="0"/>
              <a:t>   bar(a, b);</a:t>
            </a:r>
          </a:p>
          <a:p>
            <a:pPr marL="0" indent="0">
              <a:buNone/>
            </a:pPr>
            <a:r>
              <a:rPr lang="en-US" dirty="0"/>
              <a:t>   return a + b + c + d;</a:t>
            </a:r>
          </a:p>
          <a:p>
            <a:pPr marL="0" indent="0">
              <a:buNone/>
            </a:pPr>
            <a:r>
              <a:rPr lang="en-US" dirty="0"/>
              <a:t>}</a:t>
            </a:r>
          </a:p>
          <a:p>
            <a:pPr marL="0" indent="0">
              <a:buNone/>
            </a:pPr>
            <a:r>
              <a:rPr lang="en-US" dirty="0"/>
              <a:t>int bar(int x, int y) {</a:t>
            </a:r>
          </a:p>
          <a:p>
            <a:pPr marL="0" indent="0">
              <a:buNone/>
            </a:pPr>
            <a:r>
              <a:rPr lang="en-US" dirty="0"/>
              <a:t>   int a = x + 1; </a:t>
            </a:r>
          </a:p>
          <a:p>
            <a:pPr marL="0" indent="0">
              <a:buNone/>
            </a:pPr>
            <a:r>
              <a:rPr lang="en-US" dirty="0"/>
              <a:t>   int b = y + 1;</a:t>
            </a:r>
          </a:p>
          <a:p>
            <a:pPr marL="0" indent="0">
              <a:buNone/>
            </a:pPr>
            <a:r>
              <a:rPr lang="en-US" dirty="0"/>
              <a:t>   return a + b;</a:t>
            </a:r>
          </a:p>
          <a:p>
            <a:pPr marL="0" indent="0">
              <a:buNone/>
            </a:pPr>
            <a:r>
              <a:rPr lang="en-US" dirty="0"/>
              <a:t>}</a:t>
            </a:r>
          </a:p>
        </p:txBody>
      </p:sp>
      <p:sp>
        <p:nvSpPr>
          <p:cNvPr id="5" name="Content Placeholder 3">
            <a:extLst>
              <a:ext uri="{FF2B5EF4-FFF2-40B4-BE49-F238E27FC236}">
                <a16:creationId xmlns:a16="http://schemas.microsoft.com/office/drawing/2014/main" id="{C7194161-3369-4400-9A40-8FBFCD2F246A}"/>
              </a:ext>
            </a:extLst>
          </p:cNvPr>
          <p:cNvSpPr txBox="1">
            <a:spLocks/>
          </p:cNvSpPr>
          <p:nvPr/>
        </p:nvSpPr>
        <p:spPr>
          <a:xfrm>
            <a:off x="433252" y="5435600"/>
            <a:ext cx="5791200" cy="10363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rgbClr val="FF0000"/>
                </a:solidFill>
              </a:rPr>
              <a:t>foo: a: </a:t>
            </a:r>
            <a:r>
              <a:rPr lang="en-US" dirty="0" err="1">
                <a:solidFill>
                  <a:srgbClr val="FF0000"/>
                </a:solidFill>
              </a:rPr>
              <a:t>eax</a:t>
            </a:r>
            <a:r>
              <a:rPr lang="en-US" dirty="0">
                <a:solidFill>
                  <a:srgbClr val="FF0000"/>
                </a:solidFill>
              </a:rPr>
              <a:t> b: </a:t>
            </a:r>
            <a:r>
              <a:rPr lang="en-US" dirty="0" err="1">
                <a:solidFill>
                  <a:srgbClr val="FF0000"/>
                </a:solidFill>
              </a:rPr>
              <a:t>ebx</a:t>
            </a:r>
            <a:r>
              <a:rPr lang="en-US" dirty="0">
                <a:solidFill>
                  <a:srgbClr val="FF0000"/>
                </a:solidFill>
              </a:rPr>
              <a:t> c: </a:t>
            </a:r>
            <a:r>
              <a:rPr lang="en-US" dirty="0" err="1">
                <a:solidFill>
                  <a:srgbClr val="FF0000"/>
                </a:solidFill>
              </a:rPr>
              <a:t>esi</a:t>
            </a:r>
            <a:r>
              <a:rPr lang="en-US" dirty="0">
                <a:solidFill>
                  <a:srgbClr val="FF0000"/>
                </a:solidFill>
              </a:rPr>
              <a:t> d: </a:t>
            </a:r>
            <a:r>
              <a:rPr lang="en-US" dirty="0" err="1">
                <a:solidFill>
                  <a:srgbClr val="FF0000"/>
                </a:solidFill>
              </a:rPr>
              <a:t>edi</a:t>
            </a:r>
            <a:endParaRPr lang="en-US" dirty="0">
              <a:solidFill>
                <a:srgbClr val="FF0000"/>
              </a:solidFill>
            </a:endParaRPr>
          </a:p>
          <a:p>
            <a:pPr marL="0" indent="0">
              <a:buFont typeface="Arial" panose="020B0604020202020204" pitchFamily="34" charset="0"/>
              <a:buNone/>
            </a:pPr>
            <a:r>
              <a:rPr lang="en-US" dirty="0">
                <a:solidFill>
                  <a:srgbClr val="FF0000"/>
                </a:solidFill>
              </a:rPr>
              <a:t>bar: a: </a:t>
            </a:r>
            <a:r>
              <a:rPr lang="en-US" dirty="0" err="1">
                <a:solidFill>
                  <a:srgbClr val="FF0000"/>
                </a:solidFill>
              </a:rPr>
              <a:t>eax</a:t>
            </a:r>
            <a:r>
              <a:rPr lang="en-US" dirty="0">
                <a:solidFill>
                  <a:srgbClr val="FF0000"/>
                </a:solidFill>
              </a:rPr>
              <a:t> b: </a:t>
            </a:r>
            <a:r>
              <a:rPr lang="en-US" dirty="0" err="1">
                <a:solidFill>
                  <a:srgbClr val="FF0000"/>
                </a:solidFill>
              </a:rPr>
              <a:t>ebx</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475B37-17D0-4941-81ED-59398370B717}"/>
                  </a:ext>
                </a:extLst>
              </p14:cNvPr>
              <p14:cNvContentPartPr/>
              <p14:nvPr/>
            </p14:nvContentPartPr>
            <p14:xfrm>
              <a:off x="1009800" y="717480"/>
              <a:ext cx="10731600" cy="5734440"/>
            </p14:xfrm>
          </p:contentPart>
        </mc:Choice>
        <mc:Fallback xmlns="">
          <p:pic>
            <p:nvPicPr>
              <p:cNvPr id="4" name="Ink 3">
                <a:extLst>
                  <a:ext uri="{FF2B5EF4-FFF2-40B4-BE49-F238E27FC236}">
                    <a16:creationId xmlns:a16="http://schemas.microsoft.com/office/drawing/2014/main" id="{95475B37-17D0-4941-81ED-59398370B717}"/>
                  </a:ext>
                </a:extLst>
              </p:cNvPr>
              <p:cNvPicPr/>
              <p:nvPr/>
            </p:nvPicPr>
            <p:blipFill>
              <a:blip r:embed="rId4"/>
              <a:stretch>
                <a:fillRect/>
              </a:stretch>
            </p:blipFill>
            <p:spPr>
              <a:xfrm>
                <a:off x="1000440" y="708120"/>
                <a:ext cx="10750320" cy="5753160"/>
              </a:xfrm>
              <a:prstGeom prst="rect">
                <a:avLst/>
              </a:prstGeom>
            </p:spPr>
          </p:pic>
        </mc:Fallback>
      </mc:AlternateContent>
    </p:spTree>
    <p:extLst>
      <p:ext uri="{BB962C8B-B14F-4D97-AF65-F5344CB8AC3E}">
        <p14:creationId xmlns:p14="http://schemas.microsoft.com/office/powerpoint/2010/main" val="334675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2B78-4C50-4EC3-B962-02842E29BFAD}"/>
              </a:ext>
            </a:extLst>
          </p:cNvPr>
          <p:cNvSpPr>
            <a:spLocks noGrp="1"/>
          </p:cNvSpPr>
          <p:nvPr>
            <p:ph type="title"/>
          </p:nvPr>
        </p:nvSpPr>
        <p:spPr/>
        <p:txBody>
          <a:bodyPr/>
          <a:lstStyle/>
          <a:p>
            <a:r>
              <a:rPr lang="en-US" dirty="0"/>
              <a:t>Caller saves/restore caller-saved live registers</a:t>
            </a:r>
          </a:p>
        </p:txBody>
      </p:sp>
      <p:sp>
        <p:nvSpPr>
          <p:cNvPr id="3" name="Content Placeholder 2">
            <a:extLst>
              <a:ext uri="{FF2B5EF4-FFF2-40B4-BE49-F238E27FC236}">
                <a16:creationId xmlns:a16="http://schemas.microsoft.com/office/drawing/2014/main" id="{779CED5C-4D7C-4F3E-AA37-6D7EAA5BE27E}"/>
              </a:ext>
            </a:extLst>
          </p:cNvPr>
          <p:cNvSpPr>
            <a:spLocks noGrp="1"/>
          </p:cNvSpPr>
          <p:nvPr>
            <p:ph sz="half" idx="1"/>
          </p:nvPr>
        </p:nvSpPr>
        <p:spPr>
          <a:xfrm>
            <a:off x="838200" y="1825625"/>
            <a:ext cx="4071257" cy="4351338"/>
          </a:xfrm>
        </p:spPr>
        <p:txBody>
          <a:bodyPr>
            <a:normAutofit fontScale="92500" lnSpcReduction="20000"/>
          </a:bodyPr>
          <a:lstStyle/>
          <a:p>
            <a:pPr marL="0" indent="0">
              <a:buNone/>
            </a:pPr>
            <a:r>
              <a:rPr lang="en-US" dirty="0"/>
              <a:t>foo() {</a:t>
            </a:r>
          </a:p>
          <a:p>
            <a:pPr marL="0" indent="0">
              <a:buNone/>
            </a:pPr>
            <a:r>
              <a:rPr lang="en-US" dirty="0"/>
              <a:t>   int a = 1, b = 2, c = 3, d = 4;</a:t>
            </a:r>
          </a:p>
          <a:p>
            <a:pPr marL="0" indent="0">
              <a:buNone/>
            </a:pPr>
            <a:r>
              <a:rPr lang="en-US" dirty="0"/>
              <a:t>   bar(a, b);</a:t>
            </a:r>
          </a:p>
          <a:p>
            <a:pPr marL="0" indent="0">
              <a:buNone/>
            </a:pPr>
            <a:r>
              <a:rPr lang="en-US" dirty="0"/>
              <a:t>   return a + b + c + d;</a:t>
            </a:r>
          </a:p>
          <a:p>
            <a:pPr marL="0" indent="0">
              <a:buNone/>
            </a:pPr>
            <a:r>
              <a:rPr lang="en-US" dirty="0"/>
              <a:t>}</a:t>
            </a:r>
          </a:p>
          <a:p>
            <a:pPr marL="0" indent="0">
              <a:buNone/>
            </a:pPr>
            <a:r>
              <a:rPr lang="en-US" dirty="0"/>
              <a:t>int bar(int x, int y) {</a:t>
            </a:r>
          </a:p>
          <a:p>
            <a:pPr marL="0" indent="0">
              <a:buNone/>
            </a:pPr>
            <a:r>
              <a:rPr lang="en-US" dirty="0"/>
              <a:t>   int a = x + 1; </a:t>
            </a:r>
          </a:p>
          <a:p>
            <a:pPr marL="0" indent="0">
              <a:buNone/>
            </a:pPr>
            <a:r>
              <a:rPr lang="en-US" dirty="0"/>
              <a:t>   int b = y + 1;</a:t>
            </a:r>
          </a:p>
          <a:p>
            <a:pPr marL="0" indent="0">
              <a:buNone/>
            </a:pPr>
            <a:r>
              <a:rPr lang="en-US" dirty="0"/>
              <a:t>   return a + b;</a:t>
            </a:r>
          </a:p>
          <a:p>
            <a:pPr marL="0" indent="0">
              <a:buNone/>
            </a:pPr>
            <a:r>
              <a:rPr lang="en-US" dirty="0"/>
              <a:t>}</a:t>
            </a:r>
          </a:p>
        </p:txBody>
      </p:sp>
      <p:sp>
        <p:nvSpPr>
          <p:cNvPr id="7" name="Content Placeholder 6">
            <a:extLst>
              <a:ext uri="{FF2B5EF4-FFF2-40B4-BE49-F238E27FC236}">
                <a16:creationId xmlns:a16="http://schemas.microsoft.com/office/drawing/2014/main" id="{1FE06F59-5608-46A9-A385-6D3A17769806}"/>
              </a:ext>
            </a:extLst>
          </p:cNvPr>
          <p:cNvSpPr>
            <a:spLocks noGrp="1"/>
          </p:cNvSpPr>
          <p:nvPr>
            <p:ph sz="half" idx="2"/>
          </p:nvPr>
        </p:nvSpPr>
        <p:spPr/>
        <p:txBody>
          <a:bodyPr/>
          <a:lstStyle/>
          <a:p>
            <a:endParaRPr lang="en-IN"/>
          </a:p>
        </p:txBody>
      </p:sp>
      <p:sp>
        <p:nvSpPr>
          <p:cNvPr id="6" name="Content Placeholder 3">
            <a:extLst>
              <a:ext uri="{FF2B5EF4-FFF2-40B4-BE49-F238E27FC236}">
                <a16:creationId xmlns:a16="http://schemas.microsoft.com/office/drawing/2014/main" id="{320B7A97-608E-4FE6-885F-2F79017D490C}"/>
              </a:ext>
            </a:extLst>
          </p:cNvPr>
          <p:cNvSpPr txBox="1">
            <a:spLocks/>
          </p:cNvSpPr>
          <p:nvPr/>
        </p:nvSpPr>
        <p:spPr>
          <a:xfrm>
            <a:off x="433252" y="5435600"/>
            <a:ext cx="5791200" cy="103632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rgbClr val="FF0000"/>
                </a:solidFill>
              </a:rPr>
              <a:t>foo: a: </a:t>
            </a:r>
            <a:r>
              <a:rPr lang="en-US" dirty="0" err="1">
                <a:solidFill>
                  <a:srgbClr val="FF0000"/>
                </a:solidFill>
              </a:rPr>
              <a:t>eax</a:t>
            </a:r>
            <a:r>
              <a:rPr lang="en-US" dirty="0">
                <a:solidFill>
                  <a:srgbClr val="FF0000"/>
                </a:solidFill>
              </a:rPr>
              <a:t> b: </a:t>
            </a:r>
            <a:r>
              <a:rPr lang="en-US" dirty="0" err="1">
                <a:solidFill>
                  <a:srgbClr val="FF0000"/>
                </a:solidFill>
              </a:rPr>
              <a:t>ebx</a:t>
            </a:r>
            <a:r>
              <a:rPr lang="en-US" dirty="0">
                <a:solidFill>
                  <a:srgbClr val="FF0000"/>
                </a:solidFill>
              </a:rPr>
              <a:t> c: </a:t>
            </a:r>
            <a:r>
              <a:rPr lang="en-US" dirty="0" err="1">
                <a:solidFill>
                  <a:srgbClr val="FF0000"/>
                </a:solidFill>
              </a:rPr>
              <a:t>esi</a:t>
            </a:r>
            <a:r>
              <a:rPr lang="en-US" dirty="0">
                <a:solidFill>
                  <a:srgbClr val="FF0000"/>
                </a:solidFill>
              </a:rPr>
              <a:t> d: </a:t>
            </a:r>
            <a:r>
              <a:rPr lang="en-US" dirty="0" err="1">
                <a:solidFill>
                  <a:srgbClr val="FF0000"/>
                </a:solidFill>
              </a:rPr>
              <a:t>edi</a:t>
            </a:r>
            <a:endParaRPr lang="en-US" dirty="0">
              <a:solidFill>
                <a:srgbClr val="FF0000"/>
              </a:solidFill>
            </a:endParaRPr>
          </a:p>
          <a:p>
            <a:pPr marL="0" indent="0">
              <a:buFont typeface="Arial" panose="020B0604020202020204" pitchFamily="34" charset="0"/>
              <a:buNone/>
            </a:pPr>
            <a:r>
              <a:rPr lang="en-US" dirty="0">
                <a:solidFill>
                  <a:srgbClr val="FF0000"/>
                </a:solidFill>
              </a:rPr>
              <a:t>bar: a: </a:t>
            </a:r>
            <a:r>
              <a:rPr lang="en-US" dirty="0" err="1">
                <a:solidFill>
                  <a:srgbClr val="FF0000"/>
                </a:solidFill>
              </a:rPr>
              <a:t>eax</a:t>
            </a:r>
            <a:r>
              <a:rPr lang="en-US" dirty="0">
                <a:solidFill>
                  <a:srgbClr val="FF0000"/>
                </a:solidFill>
              </a:rPr>
              <a:t> b: </a:t>
            </a:r>
            <a:r>
              <a:rPr lang="en-US" dirty="0" err="1">
                <a:solidFill>
                  <a:srgbClr val="FF0000"/>
                </a:solidFill>
              </a:rPr>
              <a:t>ebx</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71BD8E8-C389-44C6-B168-D8AD3ADDD3A0}"/>
                  </a:ext>
                </a:extLst>
              </p14:cNvPr>
              <p14:cNvContentPartPr/>
              <p14:nvPr/>
            </p14:nvContentPartPr>
            <p14:xfrm>
              <a:off x="120600" y="1447920"/>
              <a:ext cx="11970000" cy="4718160"/>
            </p14:xfrm>
          </p:contentPart>
        </mc:Choice>
        <mc:Fallback xmlns="">
          <p:pic>
            <p:nvPicPr>
              <p:cNvPr id="4" name="Ink 3">
                <a:extLst>
                  <a:ext uri="{FF2B5EF4-FFF2-40B4-BE49-F238E27FC236}">
                    <a16:creationId xmlns:a16="http://schemas.microsoft.com/office/drawing/2014/main" id="{671BD8E8-C389-44C6-B168-D8AD3ADDD3A0}"/>
                  </a:ext>
                </a:extLst>
              </p:cNvPr>
              <p:cNvPicPr/>
              <p:nvPr/>
            </p:nvPicPr>
            <p:blipFill>
              <a:blip r:embed="rId4"/>
              <a:stretch>
                <a:fillRect/>
              </a:stretch>
            </p:blipFill>
            <p:spPr>
              <a:xfrm>
                <a:off x="111240" y="1438560"/>
                <a:ext cx="11988720" cy="4736880"/>
              </a:xfrm>
              <a:prstGeom prst="rect">
                <a:avLst/>
              </a:prstGeom>
            </p:spPr>
          </p:pic>
        </mc:Fallback>
      </mc:AlternateContent>
    </p:spTree>
    <p:extLst>
      <p:ext uri="{BB962C8B-B14F-4D97-AF65-F5344CB8AC3E}">
        <p14:creationId xmlns:p14="http://schemas.microsoft.com/office/powerpoint/2010/main" val="3198884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8E52-383C-48CD-9CE7-C191DE90F052}"/>
              </a:ext>
            </a:extLst>
          </p:cNvPr>
          <p:cNvSpPr>
            <a:spLocks noGrp="1"/>
          </p:cNvSpPr>
          <p:nvPr>
            <p:ph type="title"/>
          </p:nvPr>
        </p:nvSpPr>
        <p:spPr/>
        <p:txBody>
          <a:bodyPr/>
          <a:lstStyle/>
          <a:p>
            <a:r>
              <a:rPr lang="en-US" dirty="0"/>
              <a:t>Calling convention</a:t>
            </a:r>
          </a:p>
        </p:txBody>
      </p:sp>
      <p:sp>
        <p:nvSpPr>
          <p:cNvPr id="3" name="Content Placeholder 2">
            <a:extLst>
              <a:ext uri="{FF2B5EF4-FFF2-40B4-BE49-F238E27FC236}">
                <a16:creationId xmlns:a16="http://schemas.microsoft.com/office/drawing/2014/main" id="{8671CA53-3870-494E-AEDA-047ACE42BFD8}"/>
              </a:ext>
            </a:extLst>
          </p:cNvPr>
          <p:cNvSpPr>
            <a:spLocks noGrp="1"/>
          </p:cNvSpPr>
          <p:nvPr>
            <p:ph idx="1"/>
          </p:nvPr>
        </p:nvSpPr>
        <p:spPr/>
        <p:txBody>
          <a:bodyPr/>
          <a:lstStyle/>
          <a:p>
            <a:r>
              <a:rPr lang="en-US" dirty="0" err="1"/>
              <a:t>Callee</a:t>
            </a:r>
            <a:r>
              <a:rPr lang="en-US" dirty="0"/>
              <a:t> may trash the caller’s registers values</a:t>
            </a:r>
          </a:p>
          <a:p>
            <a:endParaRPr lang="en-US" dirty="0"/>
          </a:p>
          <a:p>
            <a:r>
              <a:rPr lang="en-US" dirty="0"/>
              <a:t>If a caller wishes to use the values of registers prior to a function call after the function call, it must save/restore them before/after the function call</a:t>
            </a:r>
          </a:p>
          <a:p>
            <a:endParaRPr lang="en-US" dirty="0"/>
          </a:p>
          <a:p>
            <a:r>
              <a:rPr lang="en-US" dirty="0"/>
              <a:t>The job of saving/restoring of register values is divided among the caller and </a:t>
            </a:r>
            <a:r>
              <a:rPr lang="en-US" dirty="0" err="1"/>
              <a:t>callee</a:t>
            </a:r>
            <a:endParaRPr lang="en-US" dirty="0"/>
          </a:p>
        </p:txBody>
      </p:sp>
    </p:spTree>
    <p:extLst>
      <p:ext uri="{BB962C8B-B14F-4D97-AF65-F5344CB8AC3E}">
        <p14:creationId xmlns:p14="http://schemas.microsoft.com/office/powerpoint/2010/main" val="3570072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AFA1-3FDC-4D48-B7E5-4913447C7178}"/>
              </a:ext>
            </a:extLst>
          </p:cNvPr>
          <p:cNvSpPr>
            <a:spLocks noGrp="1"/>
          </p:cNvSpPr>
          <p:nvPr>
            <p:ph type="title"/>
          </p:nvPr>
        </p:nvSpPr>
        <p:spPr/>
        <p:txBody>
          <a:bodyPr/>
          <a:lstStyle/>
          <a:p>
            <a:r>
              <a:rPr lang="en-US" dirty="0"/>
              <a:t>caller and </a:t>
            </a:r>
            <a:r>
              <a:rPr lang="en-US" dirty="0" err="1"/>
              <a:t>callee</a:t>
            </a:r>
            <a:r>
              <a:rPr lang="en-US" dirty="0"/>
              <a:t> saved registers</a:t>
            </a:r>
          </a:p>
        </p:txBody>
      </p:sp>
      <p:sp>
        <p:nvSpPr>
          <p:cNvPr id="3" name="Content Placeholder 2">
            <a:extLst>
              <a:ext uri="{FF2B5EF4-FFF2-40B4-BE49-F238E27FC236}">
                <a16:creationId xmlns:a16="http://schemas.microsoft.com/office/drawing/2014/main" id="{02B91DC2-3517-4299-BE0D-F6CD27AB0DA3}"/>
              </a:ext>
            </a:extLst>
          </p:cNvPr>
          <p:cNvSpPr>
            <a:spLocks noGrp="1"/>
          </p:cNvSpPr>
          <p:nvPr>
            <p:ph idx="1"/>
          </p:nvPr>
        </p:nvSpPr>
        <p:spPr/>
        <p:txBody>
          <a:bodyPr>
            <a:normAutofit fontScale="92500"/>
          </a:bodyPr>
          <a:lstStyle/>
          <a:p>
            <a:r>
              <a:rPr lang="en-US" dirty="0"/>
              <a:t>Registers are divided into two sets</a:t>
            </a:r>
          </a:p>
          <a:p>
            <a:pPr lvl="1"/>
            <a:r>
              <a:rPr lang="en-US" dirty="0"/>
              <a:t>caller saved registers</a:t>
            </a:r>
          </a:p>
          <a:p>
            <a:pPr lvl="1"/>
            <a:r>
              <a:rPr lang="en-US" dirty="0" err="1"/>
              <a:t>callee</a:t>
            </a:r>
            <a:r>
              <a:rPr lang="en-US" dirty="0"/>
              <a:t> saved registers</a:t>
            </a:r>
          </a:p>
          <a:p>
            <a:pPr lvl="1"/>
            <a:endParaRPr lang="en-US" dirty="0"/>
          </a:p>
          <a:p>
            <a:r>
              <a:rPr lang="en-US" dirty="0" err="1"/>
              <a:t>callee</a:t>
            </a:r>
            <a:r>
              <a:rPr lang="en-US" dirty="0"/>
              <a:t> is allowed to trash a caller saved register</a:t>
            </a:r>
          </a:p>
          <a:p>
            <a:pPr lvl="1"/>
            <a:r>
              <a:rPr lang="en-US" dirty="0"/>
              <a:t>If a caller wants to use a caller saved register after a function call then it must save/restore the value of the caller saved register before/after the function call</a:t>
            </a:r>
          </a:p>
          <a:p>
            <a:endParaRPr lang="en-US" dirty="0"/>
          </a:p>
          <a:p>
            <a:r>
              <a:rPr lang="en-US" dirty="0" err="1"/>
              <a:t>callee</a:t>
            </a:r>
            <a:r>
              <a:rPr lang="en-US" dirty="0"/>
              <a:t> is not supposed to trash a </a:t>
            </a:r>
            <a:r>
              <a:rPr lang="en-US" dirty="0" err="1"/>
              <a:t>callee</a:t>
            </a:r>
            <a:r>
              <a:rPr lang="en-US" dirty="0"/>
              <a:t> saved register</a:t>
            </a:r>
          </a:p>
          <a:p>
            <a:pPr lvl="1"/>
            <a:r>
              <a:rPr lang="en-US" dirty="0"/>
              <a:t>If a </a:t>
            </a:r>
            <a:r>
              <a:rPr lang="en-US" dirty="0" err="1"/>
              <a:t>callee</a:t>
            </a:r>
            <a:r>
              <a:rPr lang="en-US" dirty="0"/>
              <a:t> wants to use </a:t>
            </a:r>
            <a:r>
              <a:rPr lang="en-US" dirty="0" err="1"/>
              <a:t>callee</a:t>
            </a:r>
            <a:r>
              <a:rPr lang="en-US" dirty="0"/>
              <a:t> saved registers, then it must save/restore them in the function prologue/epilogue </a:t>
            </a:r>
          </a:p>
        </p:txBody>
      </p:sp>
    </p:spTree>
    <p:extLst>
      <p:ext uri="{BB962C8B-B14F-4D97-AF65-F5344CB8AC3E}">
        <p14:creationId xmlns:p14="http://schemas.microsoft.com/office/powerpoint/2010/main" val="153717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E70D-A7EC-494B-B312-B79CE1B22CBC}"/>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CA62A14E-AC9B-406C-AC48-FCA05CD3CA7E}"/>
              </a:ext>
            </a:extLst>
          </p:cNvPr>
          <p:cNvSpPr>
            <a:spLocks noGrp="1"/>
          </p:cNvSpPr>
          <p:nvPr>
            <p:ph idx="1"/>
          </p:nvPr>
        </p:nvSpPr>
        <p:spPr/>
        <p:txBody>
          <a:bodyPr/>
          <a:lstStyle/>
          <a:p>
            <a:r>
              <a:rPr lang="en-US" dirty="0"/>
              <a:t>Local variables are allocated and destroyed automatically by the compiler</a:t>
            </a:r>
          </a:p>
          <a:p>
            <a:endParaRPr lang="en-US" dirty="0"/>
          </a:p>
          <a:p>
            <a:r>
              <a:rPr lang="en-US" dirty="0"/>
              <a:t>A straightforward strategy is to allocate all the local variables on function entry and deallocate them just before the function exit</a:t>
            </a:r>
          </a:p>
          <a:p>
            <a:endParaRPr lang="en-US" dirty="0"/>
          </a:p>
          <a:p>
            <a:endParaRPr lang="en-US" dirty="0"/>
          </a:p>
        </p:txBody>
      </p:sp>
    </p:spTree>
    <p:extLst>
      <p:ext uri="{BB962C8B-B14F-4D97-AF65-F5344CB8AC3E}">
        <p14:creationId xmlns:p14="http://schemas.microsoft.com/office/powerpoint/2010/main" val="1605758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DA16-DB90-43F8-B081-0D7B8B77803A}"/>
              </a:ext>
            </a:extLst>
          </p:cNvPr>
          <p:cNvSpPr>
            <a:spLocks noGrp="1"/>
          </p:cNvSpPr>
          <p:nvPr>
            <p:ph type="title"/>
          </p:nvPr>
        </p:nvSpPr>
        <p:spPr/>
        <p:txBody>
          <a:bodyPr/>
          <a:lstStyle/>
          <a:p>
            <a:r>
              <a:rPr lang="en-US" dirty="0"/>
              <a:t>caller and </a:t>
            </a:r>
            <a:r>
              <a:rPr lang="en-US" dirty="0" err="1"/>
              <a:t>callee</a:t>
            </a:r>
            <a:r>
              <a:rPr lang="en-US" dirty="0"/>
              <a:t> saved register</a:t>
            </a:r>
          </a:p>
        </p:txBody>
      </p:sp>
      <p:sp>
        <p:nvSpPr>
          <p:cNvPr id="3" name="Content Placeholder 2">
            <a:extLst>
              <a:ext uri="{FF2B5EF4-FFF2-40B4-BE49-F238E27FC236}">
                <a16:creationId xmlns:a16="http://schemas.microsoft.com/office/drawing/2014/main" id="{E0AC5770-F978-46DC-9AB3-6B55CF36B2D5}"/>
              </a:ext>
            </a:extLst>
          </p:cNvPr>
          <p:cNvSpPr>
            <a:spLocks noGrp="1"/>
          </p:cNvSpPr>
          <p:nvPr>
            <p:ph idx="1"/>
          </p:nvPr>
        </p:nvSpPr>
        <p:spPr/>
        <p:txBody>
          <a:bodyPr/>
          <a:lstStyle/>
          <a:p>
            <a:r>
              <a:rPr lang="en-US" dirty="0"/>
              <a:t>In </a:t>
            </a:r>
            <a:r>
              <a:rPr lang="en-US" dirty="0" err="1"/>
              <a:t>gcc</a:t>
            </a:r>
            <a:r>
              <a:rPr lang="en-US" dirty="0"/>
              <a:t> 32-bit compiler</a:t>
            </a:r>
          </a:p>
          <a:p>
            <a:pPr lvl="1"/>
            <a:r>
              <a:rPr lang="en-US" dirty="0"/>
              <a:t>%</a:t>
            </a:r>
            <a:r>
              <a:rPr lang="en-US" dirty="0" err="1"/>
              <a:t>eax</a:t>
            </a:r>
            <a:r>
              <a:rPr lang="en-US" dirty="0"/>
              <a:t>, %</a:t>
            </a:r>
            <a:r>
              <a:rPr lang="en-US" dirty="0" err="1"/>
              <a:t>ecx</a:t>
            </a:r>
            <a:r>
              <a:rPr lang="en-US" dirty="0"/>
              <a:t>, %</a:t>
            </a:r>
            <a:r>
              <a:rPr lang="en-US" dirty="0" err="1"/>
              <a:t>edx</a:t>
            </a:r>
            <a:r>
              <a:rPr lang="en-US" dirty="0"/>
              <a:t> are caller saved registers</a:t>
            </a:r>
          </a:p>
          <a:p>
            <a:pPr lvl="1"/>
            <a:r>
              <a:rPr lang="en-US" dirty="0"/>
              <a:t>%</a:t>
            </a:r>
            <a:r>
              <a:rPr lang="en-US" dirty="0" err="1"/>
              <a:t>ebp</a:t>
            </a:r>
            <a:r>
              <a:rPr lang="en-US" dirty="0"/>
              <a:t>, %</a:t>
            </a:r>
            <a:r>
              <a:rPr lang="en-US" dirty="0" err="1"/>
              <a:t>ebx</a:t>
            </a:r>
            <a:r>
              <a:rPr lang="en-US" dirty="0"/>
              <a:t>, %</a:t>
            </a:r>
            <a:r>
              <a:rPr lang="en-US" dirty="0" err="1"/>
              <a:t>esi</a:t>
            </a:r>
            <a:r>
              <a:rPr lang="en-US" dirty="0"/>
              <a:t>, and %</a:t>
            </a:r>
            <a:r>
              <a:rPr lang="en-US" dirty="0" err="1"/>
              <a:t>edi</a:t>
            </a:r>
            <a:r>
              <a:rPr lang="en-US" dirty="0"/>
              <a:t> are </a:t>
            </a:r>
            <a:r>
              <a:rPr lang="en-US" dirty="0" err="1"/>
              <a:t>callee</a:t>
            </a:r>
            <a:r>
              <a:rPr lang="en-US" dirty="0"/>
              <a:t> saved registers</a:t>
            </a:r>
          </a:p>
        </p:txBody>
      </p:sp>
    </p:spTree>
    <p:extLst>
      <p:ext uri="{BB962C8B-B14F-4D97-AF65-F5344CB8AC3E}">
        <p14:creationId xmlns:p14="http://schemas.microsoft.com/office/powerpoint/2010/main" val="2223961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04E8-AC7F-4494-BB98-71B43D6F25D6}"/>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7CE861BF-D93B-43BA-B684-B4BC821BADCD}"/>
              </a:ext>
            </a:extLst>
          </p:cNvPr>
          <p:cNvSpPr>
            <a:spLocks noGrp="1"/>
          </p:cNvSpPr>
          <p:nvPr>
            <p:ph idx="1"/>
          </p:nvPr>
        </p:nvSpPr>
        <p:spPr/>
        <p:txBody>
          <a:bodyPr/>
          <a:lstStyle/>
          <a:p>
            <a:r>
              <a:rPr lang="en-US" dirty="0">
                <a:solidFill>
                  <a:schemeClr val="accent1"/>
                </a:solidFill>
              </a:rPr>
              <a:t>OS allows multiple applications to execute at the same time</a:t>
            </a:r>
          </a:p>
          <a:p>
            <a:endParaRPr lang="en-US" dirty="0"/>
          </a:p>
          <a:p>
            <a:r>
              <a:rPr lang="en-US" dirty="0">
                <a:solidFill>
                  <a:srgbClr val="FF0000"/>
                </a:solidFill>
              </a:rPr>
              <a:t>OS enforces isolation among applications</a:t>
            </a:r>
          </a:p>
          <a:p>
            <a:pPr lvl="1"/>
            <a:r>
              <a:rPr lang="en-US" dirty="0">
                <a:solidFill>
                  <a:srgbClr val="FF0000"/>
                </a:solidFill>
              </a:rPr>
              <a:t>will discuss later</a:t>
            </a:r>
          </a:p>
        </p:txBody>
      </p:sp>
    </p:spTree>
    <p:extLst>
      <p:ext uri="{BB962C8B-B14F-4D97-AF65-F5344CB8AC3E}">
        <p14:creationId xmlns:p14="http://schemas.microsoft.com/office/powerpoint/2010/main" val="95324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879E-C3CA-4C64-999E-33D545FF1B87}"/>
              </a:ext>
            </a:extLst>
          </p:cNvPr>
          <p:cNvSpPr>
            <a:spLocks noGrp="1"/>
          </p:cNvSpPr>
          <p:nvPr>
            <p:ph type="title"/>
          </p:nvPr>
        </p:nvSpPr>
        <p:spPr/>
        <p:txBody>
          <a:bodyPr/>
          <a:lstStyle/>
          <a:p>
            <a:r>
              <a:rPr lang="en-US" dirty="0"/>
              <a:t>Multiple applications</a:t>
            </a:r>
          </a:p>
        </p:txBody>
      </p:sp>
      <p:sp>
        <p:nvSpPr>
          <p:cNvPr id="3" name="Content Placeholder 2">
            <a:extLst>
              <a:ext uri="{FF2B5EF4-FFF2-40B4-BE49-F238E27FC236}">
                <a16:creationId xmlns:a16="http://schemas.microsoft.com/office/drawing/2014/main" id="{ECBF54D3-B5B0-470C-88C7-B9CF26D82E80}"/>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455A08D4-9217-421B-81C5-2641E809D08A}"/>
              </a:ext>
            </a:extLst>
          </p:cNvPr>
          <p:cNvSpPr/>
          <p:nvPr/>
        </p:nvSpPr>
        <p:spPr>
          <a:xfrm>
            <a:off x="2492829" y="4169229"/>
            <a:ext cx="199208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CORE-1</a:t>
            </a:r>
          </a:p>
        </p:txBody>
      </p:sp>
      <p:sp>
        <p:nvSpPr>
          <p:cNvPr id="5" name="Rectangle 4">
            <a:extLst>
              <a:ext uri="{FF2B5EF4-FFF2-40B4-BE49-F238E27FC236}">
                <a16:creationId xmlns:a16="http://schemas.microsoft.com/office/drawing/2014/main" id="{DD8E5AD2-C078-4E3B-9ECB-15ED2BAD9F40}"/>
              </a:ext>
            </a:extLst>
          </p:cNvPr>
          <p:cNvSpPr/>
          <p:nvPr/>
        </p:nvSpPr>
        <p:spPr>
          <a:xfrm>
            <a:off x="5987141" y="4169229"/>
            <a:ext cx="199208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CORE-2</a:t>
            </a:r>
          </a:p>
        </p:txBody>
      </p:sp>
      <p:sp>
        <p:nvSpPr>
          <p:cNvPr id="6" name="Rectangle 5">
            <a:extLst>
              <a:ext uri="{FF2B5EF4-FFF2-40B4-BE49-F238E27FC236}">
                <a16:creationId xmlns:a16="http://schemas.microsoft.com/office/drawing/2014/main" id="{775986CD-82BE-44E4-B712-764AFADC9B22}"/>
              </a:ext>
            </a:extLst>
          </p:cNvPr>
          <p:cNvSpPr/>
          <p:nvPr/>
        </p:nvSpPr>
        <p:spPr>
          <a:xfrm>
            <a:off x="2819400" y="2786743"/>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7" name="Rectangle 6">
            <a:extLst>
              <a:ext uri="{FF2B5EF4-FFF2-40B4-BE49-F238E27FC236}">
                <a16:creationId xmlns:a16="http://schemas.microsoft.com/office/drawing/2014/main" id="{739CCF16-979C-41C4-9208-E45CD2EE8E14}"/>
              </a:ext>
            </a:extLst>
          </p:cNvPr>
          <p:cNvSpPr/>
          <p:nvPr/>
        </p:nvSpPr>
        <p:spPr>
          <a:xfrm>
            <a:off x="6335482" y="2786742"/>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Tree>
    <p:extLst>
      <p:ext uri="{BB962C8B-B14F-4D97-AF65-F5344CB8AC3E}">
        <p14:creationId xmlns:p14="http://schemas.microsoft.com/office/powerpoint/2010/main" val="2563773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56D8-1505-4306-AD40-87E6B42FEF3C}"/>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EBF0AF1F-9FA4-4D1C-897B-E328DC55845C}"/>
              </a:ext>
            </a:extLst>
          </p:cNvPr>
          <p:cNvSpPr>
            <a:spLocks noGrp="1"/>
          </p:cNvSpPr>
          <p:nvPr>
            <p:ph idx="1"/>
          </p:nvPr>
        </p:nvSpPr>
        <p:spPr/>
        <p:txBody>
          <a:bodyPr/>
          <a:lstStyle/>
          <a:p>
            <a:r>
              <a:rPr lang="en-US" dirty="0"/>
              <a:t>How does OS run multiple applications at the same time on a uniprocessor system</a:t>
            </a:r>
          </a:p>
        </p:txBody>
      </p:sp>
    </p:spTree>
    <p:extLst>
      <p:ext uri="{BB962C8B-B14F-4D97-AF65-F5344CB8AC3E}">
        <p14:creationId xmlns:p14="http://schemas.microsoft.com/office/powerpoint/2010/main" val="1879220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474C-9AC9-4C2F-BC91-9F9FC1AAB4AA}"/>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CFC4E306-A044-44AB-BDE2-9F89C351F3BE}"/>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51B63954-3232-4D47-A6E5-590F32DE12F6}"/>
              </a:ext>
            </a:extLst>
          </p:cNvPr>
          <p:cNvSpPr/>
          <p:nvPr/>
        </p:nvSpPr>
        <p:spPr>
          <a:xfrm>
            <a:off x="4419599" y="4561115"/>
            <a:ext cx="199208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CORE-1</a:t>
            </a:r>
          </a:p>
        </p:txBody>
      </p:sp>
      <p:sp>
        <p:nvSpPr>
          <p:cNvPr id="6" name="Rectangle 5">
            <a:extLst>
              <a:ext uri="{FF2B5EF4-FFF2-40B4-BE49-F238E27FC236}">
                <a16:creationId xmlns:a16="http://schemas.microsoft.com/office/drawing/2014/main" id="{5C294E7D-FED2-4C41-B5B4-5DDB935FF108}"/>
              </a:ext>
            </a:extLst>
          </p:cNvPr>
          <p:cNvSpPr/>
          <p:nvPr/>
        </p:nvSpPr>
        <p:spPr>
          <a:xfrm>
            <a:off x="2819400" y="2786743"/>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7" name="Rectangle 6">
            <a:extLst>
              <a:ext uri="{FF2B5EF4-FFF2-40B4-BE49-F238E27FC236}">
                <a16:creationId xmlns:a16="http://schemas.microsoft.com/office/drawing/2014/main" id="{67256C5D-6B17-40D6-8D77-134B54554B6D}"/>
              </a:ext>
            </a:extLst>
          </p:cNvPr>
          <p:cNvSpPr/>
          <p:nvPr/>
        </p:nvSpPr>
        <p:spPr>
          <a:xfrm>
            <a:off x="6335482" y="2786742"/>
            <a:ext cx="1306286" cy="13607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APP2</a:t>
            </a:r>
          </a:p>
        </p:txBody>
      </p:sp>
    </p:spTree>
    <p:extLst>
      <p:ext uri="{BB962C8B-B14F-4D97-AF65-F5344CB8AC3E}">
        <p14:creationId xmlns:p14="http://schemas.microsoft.com/office/powerpoint/2010/main" val="735665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56D8-1505-4306-AD40-87E6B42FEF3C}"/>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EBF0AF1F-9FA4-4D1C-897B-E328DC55845C}"/>
              </a:ext>
            </a:extLst>
          </p:cNvPr>
          <p:cNvSpPr>
            <a:spLocks noGrp="1"/>
          </p:cNvSpPr>
          <p:nvPr>
            <p:ph idx="1"/>
          </p:nvPr>
        </p:nvSpPr>
        <p:spPr/>
        <p:txBody>
          <a:bodyPr/>
          <a:lstStyle/>
          <a:p>
            <a:r>
              <a:rPr lang="en-US" dirty="0"/>
              <a:t>How does OS run multiple applications at the same time on a uniprocessor system</a:t>
            </a:r>
          </a:p>
          <a:p>
            <a:pPr lvl="1"/>
            <a:r>
              <a:rPr lang="en-US" dirty="0"/>
              <a:t>At a given time only one application thread executes</a:t>
            </a:r>
          </a:p>
          <a:p>
            <a:pPr lvl="1"/>
            <a:r>
              <a:rPr lang="en-US" dirty="0"/>
              <a:t>OS multiplexes the CPU between applications but the multiplexing is so fast (e.g., after every 10 </a:t>
            </a:r>
            <a:r>
              <a:rPr lang="en-US" dirty="0" err="1"/>
              <a:t>ms</a:t>
            </a:r>
            <a:r>
              <a:rPr lang="en-US" dirty="0"/>
              <a:t>) that user doesn’t notice the pause</a:t>
            </a:r>
          </a:p>
        </p:txBody>
      </p:sp>
    </p:spTree>
    <p:extLst>
      <p:ext uri="{BB962C8B-B14F-4D97-AF65-F5344CB8AC3E}">
        <p14:creationId xmlns:p14="http://schemas.microsoft.com/office/powerpoint/2010/main" val="582935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CE9F-A2DE-40C3-8282-D3E665E9FF1C}"/>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4B3DC861-DD46-4C8F-8C2A-D2B6F3ECDB01}"/>
              </a:ext>
            </a:extLst>
          </p:cNvPr>
          <p:cNvSpPr>
            <a:spLocks noGrp="1"/>
          </p:cNvSpPr>
          <p:nvPr>
            <p:ph idx="1"/>
          </p:nvPr>
        </p:nvSpPr>
        <p:spPr/>
        <p:txBody>
          <a:bodyPr/>
          <a:lstStyle/>
          <a:p>
            <a:r>
              <a:rPr lang="en-US" dirty="0"/>
              <a:t>The job of the scheduler to multiplex the CPU among threads</a:t>
            </a:r>
          </a:p>
          <a:p>
            <a:endParaRPr lang="en-US" dirty="0"/>
          </a:p>
          <a:p>
            <a:r>
              <a:rPr lang="en-US" dirty="0"/>
              <a:t>The scheduler maintains a queue (ready queue) that contains all threads that need to be scheduled</a:t>
            </a:r>
          </a:p>
          <a:p>
            <a:endParaRPr lang="en-US" dirty="0"/>
          </a:p>
          <a:p>
            <a:r>
              <a:rPr lang="en-US" dirty="0"/>
              <a:t>Whenever the scheduler is called, it inserts the current thread to the ready queue, removes a thread from the ready queue and starts its execution</a:t>
            </a:r>
          </a:p>
        </p:txBody>
      </p:sp>
    </p:spTree>
    <p:extLst>
      <p:ext uri="{BB962C8B-B14F-4D97-AF65-F5344CB8AC3E}">
        <p14:creationId xmlns:p14="http://schemas.microsoft.com/office/powerpoint/2010/main" val="2946277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511425"/>
          <a:ext cx="52578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370840">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A3</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582886"/>
            <a:ext cx="279762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p:txBody>
      </p:sp>
      <p:cxnSp>
        <p:nvCxnSpPr>
          <p:cNvPr id="6" name="Straight Arrow Connector 5">
            <a:extLst>
              <a:ext uri="{FF2B5EF4-FFF2-40B4-BE49-F238E27FC236}">
                <a16:creationId xmlns:a16="http://schemas.microsoft.com/office/drawing/2014/main" id="{F30847ED-43E9-48C8-A0F8-2C347A786C49}"/>
              </a:ext>
            </a:extLst>
          </p:cNvPr>
          <p:cNvCxnSpPr/>
          <p:nvPr/>
        </p:nvCxnSpPr>
        <p:spPr>
          <a:xfrm>
            <a:off x="6770914" y="1796143"/>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0CAAC99-3762-4BD4-B44D-307B2CC2C3B7}"/>
                  </a:ext>
                </a:extLst>
              </p14:cNvPr>
              <p14:cNvContentPartPr/>
              <p14:nvPr/>
            </p14:nvContentPartPr>
            <p14:xfrm>
              <a:off x="6762600" y="1689120"/>
              <a:ext cx="13320" cy="360"/>
            </p14:xfrm>
          </p:contentPart>
        </mc:Choice>
        <mc:Fallback xmlns="">
          <p:pic>
            <p:nvPicPr>
              <p:cNvPr id="3" name="Ink 2">
                <a:extLst>
                  <a:ext uri="{FF2B5EF4-FFF2-40B4-BE49-F238E27FC236}">
                    <a16:creationId xmlns:a16="http://schemas.microsoft.com/office/drawing/2014/main" id="{90CAAC99-3762-4BD4-B44D-307B2CC2C3B7}"/>
                  </a:ext>
                </a:extLst>
              </p:cNvPr>
              <p:cNvPicPr/>
              <p:nvPr/>
            </p:nvPicPr>
            <p:blipFill>
              <a:blip r:embed="rId4"/>
              <a:stretch>
                <a:fillRect/>
              </a:stretch>
            </p:blipFill>
            <p:spPr>
              <a:xfrm>
                <a:off x="6753240" y="1679760"/>
                <a:ext cx="32040" cy="19080"/>
              </a:xfrm>
              <a:prstGeom prst="rect">
                <a:avLst/>
              </a:prstGeom>
            </p:spPr>
          </p:pic>
        </mc:Fallback>
      </mc:AlternateContent>
    </p:spTree>
    <p:extLst>
      <p:ext uri="{BB962C8B-B14F-4D97-AF65-F5344CB8AC3E}">
        <p14:creationId xmlns:p14="http://schemas.microsoft.com/office/powerpoint/2010/main" val="2721817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511425"/>
          <a:ext cx="52578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370840">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A3</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245429"/>
            <a:ext cx="381000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solidFill>
                  <a:srgbClr val="FF0000"/>
                </a:solidFill>
                <a:latin typeface="Arial" panose="020B0604020202020204" pitchFamily="34" charset="0"/>
                <a:cs typeface="Arial" panose="020B0604020202020204" pitchFamily="34" charset="0"/>
              </a:rPr>
              <a:t>A1 calls scheduler</a:t>
            </a:r>
          </a:p>
          <a:p>
            <a:r>
              <a:rPr lang="en-US" sz="2000" dirty="0">
                <a:solidFill>
                  <a:srgbClr val="FF0000"/>
                </a:solidFill>
                <a:latin typeface="Arial" panose="020B0604020202020204" pitchFamily="34" charset="0"/>
                <a:cs typeface="Arial" panose="020B0604020202020204" pitchFamily="34" charset="0"/>
              </a:rPr>
              <a:t>A3 was picked for execution </a:t>
            </a:r>
          </a:p>
        </p:txBody>
      </p:sp>
      <p:cxnSp>
        <p:nvCxnSpPr>
          <p:cNvPr id="6" name="Straight Arrow Connector 5">
            <a:extLst>
              <a:ext uri="{FF2B5EF4-FFF2-40B4-BE49-F238E27FC236}">
                <a16:creationId xmlns:a16="http://schemas.microsoft.com/office/drawing/2014/main" id="{535D00E9-1F3D-4B4A-9E8E-792389BBFCC3}"/>
              </a:ext>
            </a:extLst>
          </p:cNvPr>
          <p:cNvCxnSpPr/>
          <p:nvPr/>
        </p:nvCxnSpPr>
        <p:spPr>
          <a:xfrm>
            <a:off x="6770914"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158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408715"/>
            <a:ext cx="381000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solidFill>
                  <a:srgbClr val="FF0000"/>
                </a:solidFill>
                <a:latin typeface="Arial" panose="020B0604020202020204" pitchFamily="34" charset="0"/>
                <a:cs typeface="Arial" panose="020B0604020202020204" pitchFamily="34" charset="0"/>
              </a:rPr>
              <a:t>A3 is executing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5725882"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86F42CA-ECDE-44C4-B4C8-BDBA6247D0E9}"/>
                  </a:ext>
                </a:extLst>
              </p14:cNvPr>
              <p14:cNvContentPartPr/>
              <p14:nvPr/>
            </p14:nvContentPartPr>
            <p14:xfrm>
              <a:off x="7372440" y="2647800"/>
              <a:ext cx="140040" cy="45000"/>
            </p14:xfrm>
          </p:contentPart>
        </mc:Choice>
        <mc:Fallback xmlns="">
          <p:pic>
            <p:nvPicPr>
              <p:cNvPr id="3" name="Ink 2">
                <a:extLst>
                  <a:ext uri="{FF2B5EF4-FFF2-40B4-BE49-F238E27FC236}">
                    <a16:creationId xmlns:a16="http://schemas.microsoft.com/office/drawing/2014/main" id="{F86F42CA-ECDE-44C4-B4C8-BDBA6247D0E9}"/>
                  </a:ext>
                </a:extLst>
              </p:cNvPr>
              <p:cNvPicPr/>
              <p:nvPr/>
            </p:nvPicPr>
            <p:blipFill>
              <a:blip r:embed="rId4"/>
              <a:stretch>
                <a:fillRect/>
              </a:stretch>
            </p:blipFill>
            <p:spPr>
              <a:xfrm>
                <a:off x="7363080" y="2638440"/>
                <a:ext cx="158760" cy="63720"/>
              </a:xfrm>
              <a:prstGeom prst="rect">
                <a:avLst/>
              </a:prstGeom>
            </p:spPr>
          </p:pic>
        </mc:Fallback>
      </mc:AlternateContent>
    </p:spTree>
    <p:extLst>
      <p:ext uri="{BB962C8B-B14F-4D97-AF65-F5344CB8AC3E}">
        <p14:creationId xmlns:p14="http://schemas.microsoft.com/office/powerpoint/2010/main" val="356372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3304-2A8E-4267-871A-5732634A77E2}"/>
              </a:ext>
            </a:extLst>
          </p:cNvPr>
          <p:cNvSpPr>
            <a:spLocks noGrp="1"/>
          </p:cNvSpPr>
          <p:nvPr>
            <p:ph type="title"/>
          </p:nvPr>
        </p:nvSpPr>
        <p:spPr/>
        <p:txBody>
          <a:bodyPr/>
          <a:lstStyle/>
          <a:p>
            <a:r>
              <a:rPr lang="en-US" dirty="0"/>
              <a:t>Local variables</a:t>
            </a:r>
          </a:p>
        </p:txBody>
      </p:sp>
      <p:sp>
        <p:nvSpPr>
          <p:cNvPr id="3" name="Content Placeholder 2">
            <a:extLst>
              <a:ext uri="{FF2B5EF4-FFF2-40B4-BE49-F238E27FC236}">
                <a16:creationId xmlns:a16="http://schemas.microsoft.com/office/drawing/2014/main" id="{46341E5F-6FD1-4F05-A911-D8CA820F75E4}"/>
              </a:ext>
            </a:extLst>
          </p:cNvPr>
          <p:cNvSpPr>
            <a:spLocks noGrp="1"/>
          </p:cNvSpPr>
          <p:nvPr>
            <p:ph idx="1"/>
          </p:nvPr>
        </p:nvSpPr>
        <p:spPr/>
        <p:txBody>
          <a:bodyPr>
            <a:normAutofit fontScale="92500" lnSpcReduction="20000"/>
          </a:bodyPr>
          <a:lstStyle/>
          <a:p>
            <a:pPr marL="0" indent="0">
              <a:buNone/>
            </a:pPr>
            <a:r>
              <a:rPr lang="en-US" dirty="0"/>
              <a:t>void bar() {</a:t>
            </a:r>
          </a:p>
          <a:p>
            <a:pPr marL="0" indent="0">
              <a:buNone/>
            </a:pPr>
            <a:r>
              <a:rPr lang="en-US" dirty="0"/>
              <a:t>   int x1, x2, x3;</a:t>
            </a:r>
          </a:p>
          <a:p>
            <a:pPr marL="0" indent="0">
              <a:buNone/>
            </a:pPr>
            <a:r>
              <a:rPr lang="en-US" dirty="0"/>
              <a:t>   …</a:t>
            </a:r>
          </a:p>
          <a:p>
            <a:pPr marL="0" indent="0">
              <a:buNone/>
            </a:pPr>
            <a:r>
              <a:rPr lang="en-US" dirty="0"/>
              <a:t>}</a:t>
            </a:r>
          </a:p>
          <a:p>
            <a:pPr marL="0" indent="0">
              <a:buNone/>
            </a:pPr>
            <a:endParaRPr lang="en-US" dirty="0"/>
          </a:p>
          <a:p>
            <a:pPr marL="0" indent="0">
              <a:buNone/>
            </a:pPr>
            <a:r>
              <a:rPr lang="en-US" dirty="0"/>
              <a:t>void foo() {</a:t>
            </a:r>
          </a:p>
          <a:p>
            <a:pPr marL="0" indent="0">
              <a:buNone/>
            </a:pPr>
            <a:r>
              <a:rPr lang="en-US" dirty="0"/>
              <a:t>   int v1, v2, v3;</a:t>
            </a:r>
          </a:p>
          <a:p>
            <a:pPr marL="0" indent="0">
              <a:buNone/>
            </a:pPr>
            <a:r>
              <a:rPr lang="en-US" dirty="0"/>
              <a:t>   bar();</a:t>
            </a:r>
          </a:p>
          <a:p>
            <a:pPr marL="0" indent="0">
              <a:buNone/>
            </a:pPr>
            <a:r>
              <a:rPr lang="en-US" dirty="0"/>
              <a:t>   …</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B5AC723-5C12-4A6F-8914-024FF3654E53}"/>
                  </a:ext>
                </a:extLst>
              </p14:cNvPr>
              <p14:cNvContentPartPr/>
              <p14:nvPr/>
            </p14:nvContentPartPr>
            <p14:xfrm>
              <a:off x="1434960" y="1708200"/>
              <a:ext cx="3524760" cy="3734280"/>
            </p14:xfrm>
          </p:contentPart>
        </mc:Choice>
        <mc:Fallback xmlns="">
          <p:pic>
            <p:nvPicPr>
              <p:cNvPr id="4" name="Ink 3">
                <a:extLst>
                  <a:ext uri="{FF2B5EF4-FFF2-40B4-BE49-F238E27FC236}">
                    <a16:creationId xmlns:a16="http://schemas.microsoft.com/office/drawing/2014/main" id="{4B5AC723-5C12-4A6F-8914-024FF3654E53}"/>
                  </a:ext>
                </a:extLst>
              </p:cNvPr>
              <p:cNvPicPr/>
              <p:nvPr/>
            </p:nvPicPr>
            <p:blipFill>
              <a:blip r:embed="rId4"/>
              <a:stretch>
                <a:fillRect/>
              </a:stretch>
            </p:blipFill>
            <p:spPr>
              <a:xfrm>
                <a:off x="1425600" y="1698840"/>
                <a:ext cx="3543480" cy="3753000"/>
              </a:xfrm>
              <a:prstGeom prst="rect">
                <a:avLst/>
              </a:prstGeom>
            </p:spPr>
          </p:pic>
        </mc:Fallback>
      </mc:AlternateContent>
    </p:spTree>
    <p:extLst>
      <p:ext uri="{BB962C8B-B14F-4D97-AF65-F5344CB8AC3E}">
        <p14:creationId xmlns:p14="http://schemas.microsoft.com/office/powerpoint/2010/main" val="2243782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A10</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288972"/>
            <a:ext cx="3810000"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a:t>
            </a:r>
          </a:p>
          <a:p>
            <a:r>
              <a:rPr lang="en-US" sz="2000" dirty="0">
                <a:solidFill>
                  <a:srgbClr val="FF0000"/>
                </a:solidFill>
                <a:latin typeface="Arial" panose="020B0604020202020204" pitchFamily="34" charset="0"/>
                <a:cs typeface="Arial" panose="020B0604020202020204" pitchFamily="34" charset="0"/>
              </a:rPr>
              <a:t>A3 calls scheduler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5725882"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854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A3</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094514" y="4408715"/>
            <a:ext cx="381000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a:t>
            </a:r>
          </a:p>
          <a:p>
            <a:r>
              <a:rPr lang="en-US" sz="2000" dirty="0">
                <a:latin typeface="Arial" panose="020B0604020202020204" pitchFamily="34" charset="0"/>
                <a:cs typeface="Arial" panose="020B0604020202020204" pitchFamily="34" charset="0"/>
              </a:rPr>
              <a:t>A3 calls scheduler</a:t>
            </a:r>
          </a:p>
          <a:p>
            <a:r>
              <a:rPr lang="en-US" sz="2000" dirty="0">
                <a:solidFill>
                  <a:srgbClr val="FF0000"/>
                </a:solidFill>
                <a:latin typeface="Arial" panose="020B0604020202020204" pitchFamily="34" charset="0"/>
                <a:cs typeface="Arial" panose="020B0604020202020204" pitchFamily="34" charset="0"/>
              </a:rPr>
              <a:t>A10 was picked for execution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4626424"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180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B7D5-A444-43DD-9E94-C2F41557F93B}"/>
              </a:ext>
            </a:extLst>
          </p:cNvPr>
          <p:cNvSpPr>
            <a:spLocks noGrp="1"/>
          </p:cNvSpPr>
          <p:nvPr>
            <p:ph type="title"/>
          </p:nvPr>
        </p:nvSpPr>
        <p:spPr/>
        <p:txBody>
          <a:bodyPr/>
          <a:lstStyle/>
          <a:p>
            <a:r>
              <a:rPr lang="en-US" dirty="0"/>
              <a:t>Scheduling</a:t>
            </a:r>
          </a:p>
        </p:txBody>
      </p:sp>
      <p:graphicFrame>
        <p:nvGraphicFramePr>
          <p:cNvPr id="4" name="Content Placeholder 3">
            <a:extLst>
              <a:ext uri="{FF2B5EF4-FFF2-40B4-BE49-F238E27FC236}">
                <a16:creationId xmlns:a16="http://schemas.microsoft.com/office/drawing/2014/main" id="{52FD74A7-4802-42AD-9E07-E892C053C707}"/>
              </a:ext>
            </a:extLst>
          </p:cNvPr>
          <p:cNvGraphicFramePr>
            <a:graphicFrameLocks noGrp="1"/>
          </p:cNvGraphicFramePr>
          <p:nvPr>
            <p:ph idx="1"/>
          </p:nvPr>
        </p:nvGraphicFramePr>
        <p:xfrm>
          <a:off x="2558143" y="2645229"/>
          <a:ext cx="5257800" cy="36576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724807366"/>
                    </a:ext>
                  </a:extLst>
                </a:gridCol>
                <a:gridCol w="1051560">
                  <a:extLst>
                    <a:ext uri="{9D8B030D-6E8A-4147-A177-3AD203B41FA5}">
                      <a16:colId xmlns:a16="http://schemas.microsoft.com/office/drawing/2014/main" val="3811365586"/>
                    </a:ext>
                  </a:extLst>
                </a:gridCol>
                <a:gridCol w="1051560">
                  <a:extLst>
                    <a:ext uri="{9D8B030D-6E8A-4147-A177-3AD203B41FA5}">
                      <a16:colId xmlns:a16="http://schemas.microsoft.com/office/drawing/2014/main" val="1040587917"/>
                    </a:ext>
                  </a:extLst>
                </a:gridCol>
                <a:gridCol w="1051560">
                  <a:extLst>
                    <a:ext uri="{9D8B030D-6E8A-4147-A177-3AD203B41FA5}">
                      <a16:colId xmlns:a16="http://schemas.microsoft.com/office/drawing/2014/main" val="2570208195"/>
                    </a:ext>
                  </a:extLst>
                </a:gridCol>
                <a:gridCol w="1051560">
                  <a:extLst>
                    <a:ext uri="{9D8B030D-6E8A-4147-A177-3AD203B41FA5}">
                      <a16:colId xmlns:a16="http://schemas.microsoft.com/office/drawing/2014/main" val="839449960"/>
                    </a:ext>
                  </a:extLst>
                </a:gridCol>
              </a:tblGrid>
              <a:tr h="237036">
                <a:tc>
                  <a:txBody>
                    <a:bodyPr/>
                    <a:lstStyle/>
                    <a:p>
                      <a:pPr algn="ctr"/>
                      <a:r>
                        <a:rPr lang="en-US" dirty="0"/>
                        <a:t>A8</a:t>
                      </a:r>
                    </a:p>
                  </a:txBody>
                  <a:tcPr/>
                </a:tc>
                <a:tc>
                  <a:txBody>
                    <a:bodyPr/>
                    <a:lstStyle/>
                    <a:p>
                      <a:pPr algn="ctr"/>
                      <a:r>
                        <a:rPr lang="en-US" dirty="0"/>
                        <a:t>A7</a:t>
                      </a:r>
                    </a:p>
                  </a:txBody>
                  <a:tcPr/>
                </a:tc>
                <a:tc>
                  <a:txBody>
                    <a:bodyPr/>
                    <a:lstStyle/>
                    <a:p>
                      <a:pPr algn="ctr"/>
                      <a:r>
                        <a:rPr lang="en-US" dirty="0"/>
                        <a:t>A4</a:t>
                      </a:r>
                    </a:p>
                  </a:txBody>
                  <a:tcPr/>
                </a:tc>
                <a:tc>
                  <a:txBody>
                    <a:bodyPr/>
                    <a:lstStyle/>
                    <a:p>
                      <a:pPr algn="ctr"/>
                      <a:r>
                        <a:rPr lang="en-US" dirty="0"/>
                        <a:t>A3</a:t>
                      </a:r>
                    </a:p>
                  </a:txBody>
                  <a:tcPr/>
                </a:tc>
                <a:tc>
                  <a:txBody>
                    <a:bodyPr/>
                    <a:lstStyle/>
                    <a:p>
                      <a:pPr algn="ctr"/>
                      <a:r>
                        <a:rPr lang="en-US" dirty="0"/>
                        <a:t>A1</a:t>
                      </a:r>
                    </a:p>
                  </a:txBody>
                  <a:tcPr/>
                </a:tc>
                <a:extLst>
                  <a:ext uri="{0D108BD9-81ED-4DB2-BD59-A6C34878D82A}">
                    <a16:rowId xmlns:a16="http://schemas.microsoft.com/office/drawing/2014/main" val="3384552189"/>
                  </a:ext>
                </a:extLst>
              </a:tr>
            </a:tbl>
          </a:graphicData>
        </a:graphic>
      </p:graphicFrame>
      <p:sp>
        <p:nvSpPr>
          <p:cNvPr id="5" name="TextBox 4">
            <a:extLst>
              <a:ext uri="{FF2B5EF4-FFF2-40B4-BE49-F238E27FC236}">
                <a16:creationId xmlns:a16="http://schemas.microsoft.com/office/drawing/2014/main" id="{58943F32-DBAC-4BD4-AD76-52113DA1AB3B}"/>
              </a:ext>
            </a:extLst>
          </p:cNvPr>
          <p:cNvSpPr txBox="1"/>
          <p:nvPr/>
        </p:nvSpPr>
        <p:spPr>
          <a:xfrm>
            <a:off x="5116286" y="4288972"/>
            <a:ext cx="3810000"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A1 is running</a:t>
            </a:r>
          </a:p>
          <a:p>
            <a:r>
              <a:rPr lang="en-US" sz="2000" dirty="0">
                <a:latin typeface="Arial" panose="020B0604020202020204" pitchFamily="34" charset="0"/>
                <a:cs typeface="Arial" panose="020B0604020202020204" pitchFamily="34" charset="0"/>
              </a:rPr>
              <a:t>A1 calls scheduler</a:t>
            </a:r>
          </a:p>
          <a:p>
            <a:r>
              <a:rPr lang="en-US" sz="2000" dirty="0">
                <a:latin typeface="Arial" panose="020B0604020202020204" pitchFamily="34" charset="0"/>
                <a:cs typeface="Arial" panose="020B0604020202020204" pitchFamily="34" charset="0"/>
              </a:rPr>
              <a:t>A3 was picked for execution</a:t>
            </a:r>
          </a:p>
          <a:p>
            <a:r>
              <a:rPr lang="en-US" sz="2000" dirty="0">
                <a:latin typeface="Arial" panose="020B0604020202020204" pitchFamily="34" charset="0"/>
                <a:cs typeface="Arial" panose="020B0604020202020204" pitchFamily="34" charset="0"/>
              </a:rPr>
              <a:t>A3 is executing</a:t>
            </a:r>
          </a:p>
          <a:p>
            <a:r>
              <a:rPr lang="en-US" sz="2000" dirty="0">
                <a:latin typeface="Arial" panose="020B0604020202020204" pitchFamily="34" charset="0"/>
                <a:cs typeface="Arial" panose="020B0604020202020204" pitchFamily="34" charset="0"/>
              </a:rPr>
              <a:t>A3 calls scheduler</a:t>
            </a:r>
          </a:p>
          <a:p>
            <a:r>
              <a:rPr lang="en-US" sz="2000" dirty="0">
                <a:latin typeface="Arial" panose="020B0604020202020204" pitchFamily="34" charset="0"/>
                <a:cs typeface="Arial" panose="020B0604020202020204" pitchFamily="34" charset="0"/>
              </a:rPr>
              <a:t>A10 was picked for scheduling</a:t>
            </a:r>
          </a:p>
          <a:p>
            <a:r>
              <a:rPr lang="en-US" sz="2000" dirty="0">
                <a:solidFill>
                  <a:srgbClr val="FF0000"/>
                </a:solidFill>
                <a:latin typeface="Arial" panose="020B0604020202020204" pitchFamily="34" charset="0"/>
                <a:cs typeface="Arial" panose="020B0604020202020204" pitchFamily="34" charset="0"/>
              </a:rPr>
              <a:t>A10 is executing </a:t>
            </a:r>
          </a:p>
        </p:txBody>
      </p:sp>
      <p:cxnSp>
        <p:nvCxnSpPr>
          <p:cNvPr id="6" name="Straight Arrow Connector 5">
            <a:extLst>
              <a:ext uri="{FF2B5EF4-FFF2-40B4-BE49-F238E27FC236}">
                <a16:creationId xmlns:a16="http://schemas.microsoft.com/office/drawing/2014/main" id="{4353EADF-2BE8-47A8-8FCD-BA624435E162}"/>
              </a:ext>
            </a:extLst>
          </p:cNvPr>
          <p:cNvCxnSpPr/>
          <p:nvPr/>
        </p:nvCxnSpPr>
        <p:spPr>
          <a:xfrm>
            <a:off x="4626424" y="1774371"/>
            <a:ext cx="0" cy="7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08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8241-2A99-476B-9543-5CEB1B481444}"/>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85997B43-E308-4CA9-B666-AAC5E6FB0366}"/>
              </a:ext>
            </a:extLst>
          </p:cNvPr>
          <p:cNvSpPr>
            <a:spLocks noGrp="1"/>
          </p:cNvSpPr>
          <p:nvPr>
            <p:ph idx="1"/>
          </p:nvPr>
        </p:nvSpPr>
        <p:spPr/>
        <p:txBody>
          <a:bodyPr/>
          <a:lstStyle/>
          <a:p>
            <a:r>
              <a:rPr lang="en-US" dirty="0"/>
              <a:t>Applications can use </a:t>
            </a:r>
            <a:r>
              <a:rPr lang="en-US" dirty="0" err="1"/>
              <a:t>thread_yield</a:t>
            </a:r>
            <a:r>
              <a:rPr lang="en-US" dirty="0"/>
              <a:t> API to call the scheduler</a:t>
            </a:r>
          </a:p>
        </p:txBody>
      </p:sp>
    </p:spTree>
    <p:extLst>
      <p:ext uri="{BB962C8B-B14F-4D97-AF65-F5344CB8AC3E}">
        <p14:creationId xmlns:p14="http://schemas.microsoft.com/office/powerpoint/2010/main" val="2911423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F1BD-CB1A-442D-80D0-DCBFCADB1F46}"/>
              </a:ext>
            </a:extLst>
          </p:cNvPr>
          <p:cNvSpPr>
            <a:spLocks noGrp="1"/>
          </p:cNvSpPr>
          <p:nvPr>
            <p:ph type="title"/>
          </p:nvPr>
        </p:nvSpPr>
        <p:spPr/>
        <p:txBody>
          <a:bodyPr/>
          <a:lstStyle/>
          <a:p>
            <a:r>
              <a:rPr lang="en-US" dirty="0" err="1"/>
              <a:t>thread_yield</a:t>
            </a:r>
            <a:endParaRPr lang="en-US" dirty="0"/>
          </a:p>
        </p:txBody>
      </p:sp>
      <p:sp>
        <p:nvSpPr>
          <p:cNvPr id="3" name="Content Placeholder 2">
            <a:extLst>
              <a:ext uri="{FF2B5EF4-FFF2-40B4-BE49-F238E27FC236}">
                <a16:creationId xmlns:a16="http://schemas.microsoft.com/office/drawing/2014/main" id="{E5D7D58A-E3B0-449A-8434-B023B7A9F300}"/>
              </a:ext>
            </a:extLst>
          </p:cNvPr>
          <p:cNvSpPr>
            <a:spLocks noGrp="1"/>
          </p:cNvSpPr>
          <p:nvPr>
            <p:ph sz="half" idx="1"/>
          </p:nvPr>
        </p:nvSpPr>
        <p:spPr/>
        <p:txBody>
          <a:bodyPr/>
          <a:lstStyle/>
          <a:p>
            <a:pPr marL="0" indent="0">
              <a:buNone/>
            </a:pPr>
            <a:r>
              <a:rPr lang="en-US" dirty="0"/>
              <a:t>application:1</a:t>
            </a:r>
          </a:p>
          <a:p>
            <a:pPr marL="0" indent="0">
              <a:buNone/>
            </a:pPr>
            <a:endParaRPr lang="en-US" dirty="0"/>
          </a:p>
          <a:p>
            <a:pPr marL="0" indent="0">
              <a:buNone/>
            </a:pPr>
            <a:r>
              <a:rPr lang="en-US" dirty="0"/>
              <a:t>while (!</a:t>
            </a:r>
            <a:r>
              <a:rPr lang="en-US" dirty="0" err="1"/>
              <a:t>work_to_do</a:t>
            </a:r>
            <a:r>
              <a:rPr lang="en-US" dirty="0"/>
              <a:t>()) {</a:t>
            </a:r>
          </a:p>
          <a:p>
            <a:pPr marL="0" indent="0">
              <a:buNone/>
            </a:pPr>
            <a:r>
              <a:rPr lang="en-US" dirty="0"/>
              <a:t>   </a:t>
            </a:r>
            <a:r>
              <a:rPr lang="en-US" dirty="0" err="1"/>
              <a:t>thread_yield</a:t>
            </a:r>
            <a:r>
              <a:rPr lang="en-US" dirty="0"/>
              <a:t>();</a:t>
            </a:r>
          </a:p>
          <a:p>
            <a:pPr marL="0" indent="0">
              <a:buNone/>
            </a:pPr>
            <a:r>
              <a:rPr lang="en-US" dirty="0"/>
              <a:t>}</a:t>
            </a:r>
          </a:p>
        </p:txBody>
      </p:sp>
      <p:sp>
        <p:nvSpPr>
          <p:cNvPr id="4" name="Content Placeholder 3">
            <a:extLst>
              <a:ext uri="{FF2B5EF4-FFF2-40B4-BE49-F238E27FC236}">
                <a16:creationId xmlns:a16="http://schemas.microsoft.com/office/drawing/2014/main" id="{18DECFFB-C468-4225-9AC9-632E15879841}"/>
              </a:ext>
            </a:extLst>
          </p:cNvPr>
          <p:cNvSpPr>
            <a:spLocks noGrp="1"/>
          </p:cNvSpPr>
          <p:nvPr>
            <p:ph sz="half" idx="2"/>
          </p:nvPr>
        </p:nvSpPr>
        <p:spPr/>
        <p:txBody>
          <a:bodyPr/>
          <a:lstStyle/>
          <a:p>
            <a:pPr marL="0" indent="0">
              <a:buNone/>
            </a:pPr>
            <a:r>
              <a:rPr lang="en-US" dirty="0"/>
              <a:t>application:2</a:t>
            </a:r>
          </a:p>
          <a:p>
            <a:pPr marL="0" indent="0">
              <a:buNone/>
            </a:pPr>
            <a:endParaRPr lang="en-US" dirty="0"/>
          </a:p>
          <a:p>
            <a:pPr marL="0" indent="0">
              <a:buNone/>
            </a:pPr>
            <a:r>
              <a:rPr lang="en-US" dirty="0" err="1"/>
              <a:t>write_to_disk</a:t>
            </a:r>
            <a:r>
              <a:rPr lang="en-US" dirty="0"/>
              <a:t>();</a:t>
            </a:r>
          </a:p>
          <a:p>
            <a:pPr marL="0" indent="0">
              <a:buNone/>
            </a:pPr>
            <a:r>
              <a:rPr lang="en-US" dirty="0"/>
              <a:t>while (</a:t>
            </a:r>
            <a:r>
              <a:rPr lang="en-US" dirty="0" err="1"/>
              <a:t>pending_io</a:t>
            </a:r>
            <a:r>
              <a:rPr lang="en-US" dirty="0"/>
              <a:t>()) {</a:t>
            </a:r>
          </a:p>
          <a:p>
            <a:pPr marL="0" indent="0">
              <a:buNone/>
            </a:pPr>
            <a:r>
              <a:rPr lang="en-US" dirty="0"/>
              <a:t>    </a:t>
            </a:r>
            <a:r>
              <a:rPr lang="en-US" dirty="0" err="1"/>
              <a:t>thread_yield</a:t>
            </a:r>
            <a:r>
              <a:rPr lang="en-US" dirty="0"/>
              <a:t>();</a:t>
            </a:r>
          </a:p>
          <a:p>
            <a:pPr marL="0" indent="0">
              <a:buNone/>
            </a:pP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CA0E490-9537-444C-B149-59CA5668FCE5}"/>
                  </a:ext>
                </a:extLst>
              </p14:cNvPr>
              <p14:cNvContentPartPr/>
              <p14:nvPr/>
            </p14:nvContentPartPr>
            <p14:xfrm>
              <a:off x="5956200" y="3232080"/>
              <a:ext cx="324360" cy="1232280"/>
            </p14:xfrm>
          </p:contentPart>
        </mc:Choice>
        <mc:Fallback xmlns="">
          <p:pic>
            <p:nvPicPr>
              <p:cNvPr id="5" name="Ink 4">
                <a:extLst>
                  <a:ext uri="{FF2B5EF4-FFF2-40B4-BE49-F238E27FC236}">
                    <a16:creationId xmlns:a16="http://schemas.microsoft.com/office/drawing/2014/main" id="{3CA0E490-9537-444C-B149-59CA5668FCE5}"/>
                  </a:ext>
                </a:extLst>
              </p:cNvPr>
              <p:cNvPicPr/>
              <p:nvPr/>
            </p:nvPicPr>
            <p:blipFill>
              <a:blip r:embed="rId4"/>
              <a:stretch>
                <a:fillRect/>
              </a:stretch>
            </p:blipFill>
            <p:spPr>
              <a:xfrm>
                <a:off x="5946840" y="3222720"/>
                <a:ext cx="343080" cy="1251000"/>
              </a:xfrm>
              <a:prstGeom prst="rect">
                <a:avLst/>
              </a:prstGeom>
            </p:spPr>
          </p:pic>
        </mc:Fallback>
      </mc:AlternateContent>
    </p:spTree>
    <p:extLst>
      <p:ext uri="{BB962C8B-B14F-4D97-AF65-F5344CB8AC3E}">
        <p14:creationId xmlns:p14="http://schemas.microsoft.com/office/powerpoint/2010/main" val="412057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361C-1127-4B80-996D-2859B256FD40}"/>
              </a:ext>
            </a:extLst>
          </p:cNvPr>
          <p:cNvSpPr>
            <a:spLocks noGrp="1"/>
          </p:cNvSpPr>
          <p:nvPr>
            <p:ph type="title"/>
          </p:nvPr>
        </p:nvSpPr>
        <p:spPr/>
        <p:txBody>
          <a:bodyPr/>
          <a:lstStyle/>
          <a:p>
            <a:r>
              <a:rPr lang="en-US" dirty="0" err="1"/>
              <a:t>thread_yield</a:t>
            </a:r>
            <a:endParaRPr lang="en-US" dirty="0"/>
          </a:p>
        </p:txBody>
      </p:sp>
      <p:sp>
        <p:nvSpPr>
          <p:cNvPr id="3" name="Content Placeholder 2">
            <a:extLst>
              <a:ext uri="{FF2B5EF4-FFF2-40B4-BE49-F238E27FC236}">
                <a16:creationId xmlns:a16="http://schemas.microsoft.com/office/drawing/2014/main" id="{4E82BC1A-44D8-4B29-AADB-F00A0544DAFF}"/>
              </a:ext>
            </a:extLst>
          </p:cNvPr>
          <p:cNvSpPr>
            <a:spLocks noGrp="1"/>
          </p:cNvSpPr>
          <p:nvPr>
            <p:ph sz="half" idx="1"/>
          </p:nvPr>
        </p:nvSpPr>
        <p:spPr/>
        <p:txBody>
          <a:bodyPr/>
          <a:lstStyle/>
          <a:p>
            <a:pPr marL="0" indent="0">
              <a:buNone/>
            </a:pPr>
            <a:r>
              <a:rPr lang="en-US" dirty="0"/>
              <a:t>Thread: 1</a:t>
            </a:r>
          </a:p>
          <a:p>
            <a:pPr marL="0" indent="0">
              <a:buNone/>
            </a:pPr>
            <a:endParaRPr lang="en-US" dirty="0"/>
          </a:p>
          <a:p>
            <a:pPr marL="0" indent="0">
              <a:buNone/>
            </a:pPr>
            <a:r>
              <a:rPr lang="en-US" dirty="0"/>
              <a:t>for (</a:t>
            </a:r>
            <a:r>
              <a:rPr lang="en-US" dirty="0" err="1"/>
              <a:t>i</a:t>
            </a:r>
            <a:r>
              <a:rPr lang="en-US" dirty="0"/>
              <a:t> = 0; </a:t>
            </a:r>
            <a:r>
              <a:rPr lang="en-US" dirty="0" err="1"/>
              <a:t>i</a:t>
            </a:r>
            <a:r>
              <a:rPr lang="en-US" dirty="0"/>
              <a:t> &lt; n; </a:t>
            </a:r>
            <a:r>
              <a:rPr lang="en-US" dirty="0" err="1"/>
              <a:t>i</a:t>
            </a:r>
            <a:r>
              <a:rPr lang="en-US" dirty="0"/>
              <a:t>++) {</a:t>
            </a:r>
          </a:p>
          <a:p>
            <a:pPr marL="0" indent="0">
              <a:buNone/>
            </a:pPr>
            <a:r>
              <a:rPr lang="en-US" dirty="0"/>
              <a:t>   sum += square(</a:t>
            </a:r>
            <a:r>
              <a:rPr lang="en-US" dirty="0" err="1"/>
              <a:t>i</a:t>
            </a:r>
            <a:r>
              <a:rPr lang="en-US" dirty="0"/>
              <a:t>);</a:t>
            </a:r>
          </a:p>
          <a:p>
            <a:pPr marL="0" indent="0">
              <a:buNone/>
            </a:pPr>
            <a:r>
              <a:rPr lang="en-US" dirty="0"/>
              <a:t>}</a:t>
            </a:r>
          </a:p>
        </p:txBody>
      </p:sp>
      <p:sp>
        <p:nvSpPr>
          <p:cNvPr id="4" name="Content Placeholder 3">
            <a:extLst>
              <a:ext uri="{FF2B5EF4-FFF2-40B4-BE49-F238E27FC236}">
                <a16:creationId xmlns:a16="http://schemas.microsoft.com/office/drawing/2014/main" id="{732D5E04-1C66-49E5-9AF7-8FC4666192D3}"/>
              </a:ext>
            </a:extLst>
          </p:cNvPr>
          <p:cNvSpPr>
            <a:spLocks noGrp="1"/>
          </p:cNvSpPr>
          <p:nvPr>
            <p:ph sz="half" idx="2"/>
          </p:nvPr>
        </p:nvSpPr>
        <p:spPr/>
        <p:txBody>
          <a:bodyPr/>
          <a:lstStyle/>
          <a:p>
            <a:pPr marL="0" indent="0">
              <a:buNone/>
            </a:pPr>
            <a:r>
              <a:rPr lang="en-US" dirty="0"/>
              <a:t>Thread: 2</a:t>
            </a:r>
          </a:p>
          <a:p>
            <a:pPr marL="0" indent="0">
              <a:buNone/>
            </a:pPr>
            <a:endParaRPr lang="en-US" dirty="0"/>
          </a:p>
          <a:p>
            <a:pPr marL="0" indent="0">
              <a:buNone/>
            </a:pPr>
            <a:r>
              <a:rPr lang="en-US" dirty="0" err="1"/>
              <a:t>do_sort</a:t>
            </a:r>
            <a:r>
              <a:rPr lang="en-US" dirty="0"/>
              <a:t>(</a:t>
            </a:r>
            <a:r>
              <a:rPr lang="en-US" dirty="0" err="1"/>
              <a:t>arr</a:t>
            </a: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33A7465-37DF-4797-B7C8-11FA49287C2C}"/>
                  </a:ext>
                </a:extLst>
              </p14:cNvPr>
              <p14:cNvContentPartPr/>
              <p14:nvPr/>
            </p14:nvContentPartPr>
            <p14:xfrm>
              <a:off x="673200" y="2832120"/>
              <a:ext cx="5626440" cy="1803600"/>
            </p14:xfrm>
          </p:contentPart>
        </mc:Choice>
        <mc:Fallback xmlns="">
          <p:pic>
            <p:nvPicPr>
              <p:cNvPr id="5" name="Ink 4">
                <a:extLst>
                  <a:ext uri="{FF2B5EF4-FFF2-40B4-BE49-F238E27FC236}">
                    <a16:creationId xmlns:a16="http://schemas.microsoft.com/office/drawing/2014/main" id="{133A7465-37DF-4797-B7C8-11FA49287C2C}"/>
                  </a:ext>
                </a:extLst>
              </p:cNvPr>
              <p:cNvPicPr/>
              <p:nvPr/>
            </p:nvPicPr>
            <p:blipFill>
              <a:blip r:embed="rId4"/>
              <a:stretch>
                <a:fillRect/>
              </a:stretch>
            </p:blipFill>
            <p:spPr>
              <a:xfrm>
                <a:off x="663840" y="2822760"/>
                <a:ext cx="5645160" cy="1822320"/>
              </a:xfrm>
              <a:prstGeom prst="rect">
                <a:avLst/>
              </a:prstGeom>
            </p:spPr>
          </p:pic>
        </mc:Fallback>
      </mc:AlternateContent>
    </p:spTree>
    <p:extLst>
      <p:ext uri="{BB962C8B-B14F-4D97-AF65-F5344CB8AC3E}">
        <p14:creationId xmlns:p14="http://schemas.microsoft.com/office/powerpoint/2010/main" val="2668458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270-4871-4CE1-968B-54C26C3280C3}"/>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60A8068A-5C19-4B35-A113-00D578FEF0D2}"/>
              </a:ext>
            </a:extLst>
          </p:cNvPr>
          <p:cNvSpPr>
            <a:spLocks noGrp="1"/>
          </p:cNvSpPr>
          <p:nvPr>
            <p:ph idx="1"/>
          </p:nvPr>
        </p:nvSpPr>
        <p:spPr/>
        <p:txBody>
          <a:bodyPr/>
          <a:lstStyle/>
          <a:p>
            <a:r>
              <a:rPr lang="en-US" dirty="0"/>
              <a:t>Threads often don’t know when to yield</a:t>
            </a:r>
          </a:p>
          <a:p>
            <a:endParaRPr lang="en-US" dirty="0"/>
          </a:p>
          <a:p>
            <a:r>
              <a:rPr lang="en-US" dirty="0"/>
              <a:t>Even if threads know when to yield, an OS can’t trust threads</a:t>
            </a:r>
          </a:p>
          <a:p>
            <a:pPr lvl="1"/>
            <a:r>
              <a:rPr lang="en-US" dirty="0"/>
              <a:t>e.g., a malicious thread may never yield and keep the CPU forever</a:t>
            </a:r>
          </a:p>
        </p:txBody>
      </p:sp>
    </p:spTree>
    <p:extLst>
      <p:ext uri="{BB962C8B-B14F-4D97-AF65-F5344CB8AC3E}">
        <p14:creationId xmlns:p14="http://schemas.microsoft.com/office/powerpoint/2010/main" val="1630231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DBFA-B527-4C57-9EA9-8D400EAC8352}"/>
              </a:ext>
            </a:extLst>
          </p:cNvPr>
          <p:cNvSpPr>
            <a:spLocks noGrp="1"/>
          </p:cNvSpPr>
          <p:nvPr>
            <p:ph type="title"/>
          </p:nvPr>
        </p:nvSpPr>
        <p:spPr/>
        <p:txBody>
          <a:bodyPr/>
          <a:lstStyle/>
          <a:p>
            <a:r>
              <a:rPr lang="en-US" dirty="0"/>
              <a:t>Who calls the scheduler?</a:t>
            </a:r>
          </a:p>
        </p:txBody>
      </p:sp>
      <p:sp>
        <p:nvSpPr>
          <p:cNvPr id="3" name="Content Placeholder 2">
            <a:extLst>
              <a:ext uri="{FF2B5EF4-FFF2-40B4-BE49-F238E27FC236}">
                <a16:creationId xmlns:a16="http://schemas.microsoft.com/office/drawing/2014/main" id="{3F0BD002-EF25-4BED-BA2F-B44F95F94AAA}"/>
              </a:ext>
            </a:extLst>
          </p:cNvPr>
          <p:cNvSpPr>
            <a:spLocks noGrp="1"/>
          </p:cNvSpPr>
          <p:nvPr>
            <p:ph idx="1"/>
          </p:nvPr>
        </p:nvSpPr>
        <p:spPr/>
        <p:txBody>
          <a:bodyPr/>
          <a:lstStyle/>
          <a:p>
            <a:r>
              <a:rPr lang="en-US" dirty="0"/>
              <a:t>Interactive applications require scheduler to be called very often</a:t>
            </a:r>
          </a:p>
          <a:p>
            <a:pPr lvl="1"/>
            <a:r>
              <a:rPr lang="en-US" dirty="0"/>
              <a:t>e.g., after every 10ms</a:t>
            </a:r>
          </a:p>
        </p:txBody>
      </p:sp>
    </p:spTree>
    <p:extLst>
      <p:ext uri="{BB962C8B-B14F-4D97-AF65-F5344CB8AC3E}">
        <p14:creationId xmlns:p14="http://schemas.microsoft.com/office/powerpoint/2010/main" val="217040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10189023"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9601196" y="1665517"/>
            <a:ext cx="2405743" cy="369332"/>
          </a:xfrm>
          <a:prstGeom prst="rect">
            <a:avLst/>
          </a:prstGeom>
          <a:noFill/>
        </p:spPr>
        <p:txBody>
          <a:bodyPr wrap="square" rtlCol="0">
            <a:spAutoFit/>
          </a:bodyPr>
          <a:lstStyle/>
          <a:p>
            <a:r>
              <a:rPr lang="en-US" dirty="0" err="1"/>
              <a:t>alloc_ptr</a:t>
            </a:r>
            <a:endParaRPr lang="en-US" dirty="0"/>
          </a:p>
        </p:txBody>
      </p:sp>
      <p:sp>
        <p:nvSpPr>
          <p:cNvPr id="16" name="TextBox 15">
            <a:extLst>
              <a:ext uri="{FF2B5EF4-FFF2-40B4-BE49-F238E27FC236}">
                <a16:creationId xmlns:a16="http://schemas.microsoft.com/office/drawing/2014/main" id="{474CE294-554B-4FC2-A053-EB7294FF227E}"/>
              </a:ext>
            </a:extLst>
          </p:cNvPr>
          <p:cNvSpPr txBox="1"/>
          <p:nvPr/>
        </p:nvSpPr>
        <p:spPr>
          <a:xfrm>
            <a:off x="4071256" y="3831772"/>
            <a:ext cx="4310743"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initialize</a:t>
            </a:r>
          </a:p>
          <a:p>
            <a:r>
              <a:rPr lang="en-US" sz="2400" dirty="0" err="1">
                <a:latin typeface="Arial" panose="020B0604020202020204" pitchFamily="34" charset="0"/>
                <a:cs typeface="Arial" panose="020B0604020202020204" pitchFamily="34" charset="0"/>
              </a:rPr>
              <a:t>alloc_from_ram</a:t>
            </a:r>
            <a:r>
              <a:rPr lang="en-US" sz="2400" dirty="0">
                <a:latin typeface="Arial" panose="020B0604020202020204" pitchFamily="34" charset="0"/>
                <a:cs typeface="Arial" panose="020B0604020202020204" pitchFamily="34" charset="0"/>
              </a:rPr>
              <a:t>(4096)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B1B81C6-8553-40E0-A430-FE9A466B9248}"/>
                  </a:ext>
                </a:extLst>
              </p14:cNvPr>
              <p14:cNvContentPartPr/>
              <p14:nvPr/>
            </p14:nvContentPartPr>
            <p14:xfrm>
              <a:off x="6426360" y="4635360"/>
              <a:ext cx="546480" cy="6840"/>
            </p14:xfrm>
          </p:contentPart>
        </mc:Choice>
        <mc:Fallback xmlns="">
          <p:pic>
            <p:nvPicPr>
              <p:cNvPr id="5" name="Ink 4">
                <a:extLst>
                  <a:ext uri="{FF2B5EF4-FFF2-40B4-BE49-F238E27FC236}">
                    <a16:creationId xmlns:a16="http://schemas.microsoft.com/office/drawing/2014/main" id="{1B1B81C6-8553-40E0-A430-FE9A466B9248}"/>
                  </a:ext>
                </a:extLst>
              </p:cNvPr>
              <p:cNvPicPr/>
              <p:nvPr/>
            </p:nvPicPr>
            <p:blipFill>
              <a:blip r:embed="rId4"/>
              <a:stretch>
                <a:fillRect/>
              </a:stretch>
            </p:blipFill>
            <p:spPr>
              <a:xfrm>
                <a:off x="6417000" y="4626000"/>
                <a:ext cx="565200" cy="25560"/>
              </a:xfrm>
              <a:prstGeom prst="rect">
                <a:avLst/>
              </a:prstGeom>
            </p:spPr>
          </p:pic>
        </mc:Fallback>
      </mc:AlternateContent>
    </p:spTree>
    <p:extLst>
      <p:ext uri="{BB962C8B-B14F-4D97-AF65-F5344CB8AC3E}">
        <p14:creationId xmlns:p14="http://schemas.microsoft.com/office/powerpoint/2010/main" val="122548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9688280"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906779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10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42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8958936"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855616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20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83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B3FF-B0D8-4F55-BB99-D48AF5AB8BB4}"/>
              </a:ext>
            </a:extLst>
          </p:cNvPr>
          <p:cNvSpPr>
            <a:spLocks noGrp="1"/>
          </p:cNvSpPr>
          <p:nvPr>
            <p:ph type="title"/>
          </p:nvPr>
        </p:nvSpPr>
        <p:spPr/>
        <p:txBody>
          <a:bodyPr/>
          <a:lstStyle/>
          <a:p>
            <a:r>
              <a:rPr lang="en-US" dirty="0"/>
              <a:t>Bump allocator</a:t>
            </a:r>
          </a:p>
        </p:txBody>
      </p:sp>
      <p:sp>
        <p:nvSpPr>
          <p:cNvPr id="3" name="Content Placeholder 2">
            <a:extLst>
              <a:ext uri="{FF2B5EF4-FFF2-40B4-BE49-F238E27FC236}">
                <a16:creationId xmlns:a16="http://schemas.microsoft.com/office/drawing/2014/main" id="{0A2A4444-3B4A-4D0A-9178-8847CD32A3B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E857403E-087F-422A-B593-1C3E9DD7987B}"/>
              </a:ext>
            </a:extLst>
          </p:cNvPr>
          <p:cNvSpPr/>
          <p:nvPr/>
        </p:nvSpPr>
        <p:spPr>
          <a:xfrm>
            <a:off x="1687286" y="2503714"/>
            <a:ext cx="8534400" cy="9252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9D1760-3B01-4B88-B34A-A9FE4C46445E}"/>
              </a:ext>
            </a:extLst>
          </p:cNvPr>
          <p:cNvSpPr txBox="1"/>
          <p:nvPr/>
        </p:nvSpPr>
        <p:spPr>
          <a:xfrm>
            <a:off x="1556658" y="3635828"/>
            <a:ext cx="914400" cy="369332"/>
          </a:xfrm>
          <a:prstGeom prst="rect">
            <a:avLst/>
          </a:prstGeom>
          <a:noFill/>
        </p:spPr>
        <p:txBody>
          <a:bodyPr wrap="square" rtlCol="0">
            <a:spAutoFit/>
          </a:bodyPr>
          <a:lstStyle/>
          <a:p>
            <a:r>
              <a:rPr lang="en-US" dirty="0"/>
              <a:t>0</a:t>
            </a:r>
          </a:p>
        </p:txBody>
      </p:sp>
      <p:sp>
        <p:nvSpPr>
          <p:cNvPr id="12" name="TextBox 11">
            <a:extLst>
              <a:ext uri="{FF2B5EF4-FFF2-40B4-BE49-F238E27FC236}">
                <a16:creationId xmlns:a16="http://schemas.microsoft.com/office/drawing/2014/main" id="{04EA9553-921C-4602-8E4B-4683A5706148}"/>
              </a:ext>
            </a:extLst>
          </p:cNvPr>
          <p:cNvSpPr txBox="1"/>
          <p:nvPr/>
        </p:nvSpPr>
        <p:spPr>
          <a:xfrm>
            <a:off x="9916878" y="3537857"/>
            <a:ext cx="914400" cy="369332"/>
          </a:xfrm>
          <a:prstGeom prst="rect">
            <a:avLst/>
          </a:prstGeom>
          <a:noFill/>
        </p:spPr>
        <p:txBody>
          <a:bodyPr wrap="square" rtlCol="0">
            <a:spAutoFit/>
          </a:bodyPr>
          <a:lstStyle/>
          <a:p>
            <a:r>
              <a:rPr lang="en-US" dirty="0"/>
              <a:t>4096</a:t>
            </a:r>
          </a:p>
        </p:txBody>
      </p:sp>
      <p:cxnSp>
        <p:nvCxnSpPr>
          <p:cNvPr id="13" name="Straight Arrow Connector 12">
            <a:extLst>
              <a:ext uri="{FF2B5EF4-FFF2-40B4-BE49-F238E27FC236}">
                <a16:creationId xmlns:a16="http://schemas.microsoft.com/office/drawing/2014/main" id="{0C395273-9913-4A70-AA04-E7BF66BABA48}"/>
              </a:ext>
            </a:extLst>
          </p:cNvPr>
          <p:cNvCxnSpPr/>
          <p:nvPr/>
        </p:nvCxnSpPr>
        <p:spPr>
          <a:xfrm>
            <a:off x="7652648" y="202474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4F18E2-0BE1-40E6-BB51-75789C3A6758}"/>
              </a:ext>
            </a:extLst>
          </p:cNvPr>
          <p:cNvSpPr txBox="1"/>
          <p:nvPr/>
        </p:nvSpPr>
        <p:spPr>
          <a:xfrm>
            <a:off x="7282536" y="1665517"/>
            <a:ext cx="2405743" cy="369332"/>
          </a:xfrm>
          <a:prstGeom prst="rect">
            <a:avLst/>
          </a:prstGeom>
          <a:noFill/>
        </p:spPr>
        <p:txBody>
          <a:bodyPr wrap="square" rtlCol="0">
            <a:spAutoFit/>
          </a:bodyPr>
          <a:lstStyle/>
          <a:p>
            <a:r>
              <a:rPr lang="en-US" dirty="0" err="1"/>
              <a:t>alloc_ptr</a:t>
            </a:r>
            <a:endParaRPr lang="en-US" dirty="0"/>
          </a:p>
        </p:txBody>
      </p:sp>
      <p:sp>
        <p:nvSpPr>
          <p:cNvPr id="9" name="TextBox 8">
            <a:extLst>
              <a:ext uri="{FF2B5EF4-FFF2-40B4-BE49-F238E27FC236}">
                <a16:creationId xmlns:a16="http://schemas.microsoft.com/office/drawing/2014/main" id="{144DEE82-4C73-4D9C-9ABC-E2BEED397006}"/>
              </a:ext>
            </a:extLst>
          </p:cNvPr>
          <p:cNvSpPr txBox="1"/>
          <p:nvPr/>
        </p:nvSpPr>
        <p:spPr>
          <a:xfrm>
            <a:off x="4637314" y="3831772"/>
            <a:ext cx="431074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allocate 50 bytes</a:t>
            </a:r>
          </a:p>
        </p:txBody>
      </p:sp>
      <p:sp>
        <p:nvSpPr>
          <p:cNvPr id="5" name="Rectangle 4">
            <a:extLst>
              <a:ext uri="{FF2B5EF4-FFF2-40B4-BE49-F238E27FC236}">
                <a16:creationId xmlns:a16="http://schemas.microsoft.com/office/drawing/2014/main" id="{715FD0FF-BAB1-450D-8ECE-9AA4BE931F80}"/>
              </a:ext>
            </a:extLst>
          </p:cNvPr>
          <p:cNvSpPr/>
          <p:nvPr/>
        </p:nvSpPr>
        <p:spPr>
          <a:xfrm>
            <a:off x="9688280" y="2503714"/>
            <a:ext cx="533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86A1F8-BD30-4F89-95FB-AB8E115A44CB}"/>
              </a:ext>
            </a:extLst>
          </p:cNvPr>
          <p:cNvSpPr/>
          <p:nvPr/>
        </p:nvSpPr>
        <p:spPr>
          <a:xfrm>
            <a:off x="8948057" y="2503714"/>
            <a:ext cx="740217" cy="92528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41CF21-562F-4F71-B4DC-1FA220E4F11D}"/>
              </a:ext>
            </a:extLst>
          </p:cNvPr>
          <p:cNvSpPr/>
          <p:nvPr/>
        </p:nvSpPr>
        <p:spPr>
          <a:xfrm>
            <a:off x="7652648" y="2503714"/>
            <a:ext cx="1295400" cy="92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830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3664</Words>
  <Application>Microsoft Office PowerPoint</Application>
  <PresentationFormat>Widescreen</PresentationFormat>
  <Paragraphs>580</Paragraphs>
  <Slides>57</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PowerPoint Presentation</vt:lpstr>
      <vt:lpstr>Today’s topics</vt:lpstr>
      <vt:lpstr>Local variables</vt:lpstr>
      <vt:lpstr>Local variables</vt:lpstr>
      <vt:lpstr>Local variables</vt:lpstr>
      <vt:lpstr>Bump allocator</vt:lpstr>
      <vt:lpstr>Bump allocator</vt:lpstr>
      <vt:lpstr>Bump allocator</vt:lpstr>
      <vt:lpstr>Bump allocator</vt:lpstr>
      <vt:lpstr>Bump allocator</vt:lpstr>
      <vt:lpstr>Bump allocator</vt:lpstr>
      <vt:lpstr>Bump allocator</vt:lpstr>
      <vt:lpstr>OS maintains a simple allocator</vt:lpstr>
      <vt:lpstr>Physical address space</vt:lpstr>
      <vt:lpstr>Local variable allocator</vt:lpstr>
      <vt:lpstr>Local variable allocator</vt:lpstr>
      <vt:lpstr>Local variable allocator</vt:lpstr>
      <vt:lpstr>Local variable allocator</vt:lpstr>
      <vt:lpstr>Parameter passing</vt:lpstr>
      <vt:lpstr>Parameter passing</vt:lpstr>
      <vt:lpstr>Bump allocator</vt:lpstr>
      <vt:lpstr>Calling convention</vt:lpstr>
      <vt:lpstr>Return address</vt:lpstr>
      <vt:lpstr>Calling convention</vt:lpstr>
      <vt:lpstr>Calling convention</vt:lpstr>
      <vt:lpstr>Example</vt:lpstr>
      <vt:lpstr>Push</vt:lpstr>
      <vt:lpstr>Pop</vt:lpstr>
      <vt:lpstr>call instruction</vt:lpstr>
      <vt:lpstr>ret instruction</vt:lpstr>
      <vt:lpstr>Example</vt:lpstr>
      <vt:lpstr>Example</vt:lpstr>
      <vt:lpstr>What is the purpose of registers?</vt:lpstr>
      <vt:lpstr>Registers</vt:lpstr>
      <vt:lpstr>Registers</vt:lpstr>
      <vt:lpstr>Caller saves/restore all live registers</vt:lpstr>
      <vt:lpstr>Caller saves/restore caller-saved live registers</vt:lpstr>
      <vt:lpstr>Calling convention</vt:lpstr>
      <vt:lpstr>caller and callee saved registers</vt:lpstr>
      <vt:lpstr>caller and callee saved register</vt:lpstr>
      <vt:lpstr>OS</vt:lpstr>
      <vt:lpstr>Multiple applications</vt:lpstr>
      <vt:lpstr>Scheduling</vt:lpstr>
      <vt:lpstr>Scheduling</vt:lpstr>
      <vt:lpstr>Scheduling</vt:lpstr>
      <vt:lpstr>Scheduling</vt:lpstr>
      <vt:lpstr>Scheduling</vt:lpstr>
      <vt:lpstr>Scheduling</vt:lpstr>
      <vt:lpstr>Scheduling</vt:lpstr>
      <vt:lpstr>Scheduling</vt:lpstr>
      <vt:lpstr>Scheduling</vt:lpstr>
      <vt:lpstr>Scheduling</vt:lpstr>
      <vt:lpstr>Who calls the scheduler?</vt:lpstr>
      <vt:lpstr>thread_yield</vt:lpstr>
      <vt:lpstr>thread_yield</vt:lpstr>
      <vt:lpstr>Who calls the scheduler?</vt:lpstr>
      <vt:lpstr>Who calls the scheduler?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310</cp:revision>
  <cp:lastPrinted>2020-01-06T12:49:31Z</cp:lastPrinted>
  <dcterms:created xsi:type="dcterms:W3CDTF">2020-01-04T14:42:09Z</dcterms:created>
  <dcterms:modified xsi:type="dcterms:W3CDTF">2021-01-15T13:08:42Z</dcterms:modified>
</cp:coreProperties>
</file>