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31" r:id="rId2"/>
    <p:sldId id="1082" r:id="rId3"/>
    <p:sldId id="1080" r:id="rId4"/>
    <p:sldId id="1081" r:id="rId5"/>
    <p:sldId id="1073" r:id="rId6"/>
    <p:sldId id="1087" r:id="rId7"/>
    <p:sldId id="1084" r:id="rId8"/>
    <p:sldId id="1085" r:id="rId9"/>
    <p:sldId id="1088" r:id="rId10"/>
    <p:sldId id="1089" r:id="rId11"/>
    <p:sldId id="1086" r:id="rId12"/>
    <p:sldId id="1094" r:id="rId13"/>
    <p:sldId id="1090" r:id="rId14"/>
    <p:sldId id="1091" r:id="rId15"/>
    <p:sldId id="1092" r:id="rId16"/>
    <p:sldId id="1093" r:id="rId17"/>
    <p:sldId id="1096" r:id="rId18"/>
    <p:sldId id="1097" r:id="rId19"/>
    <p:sldId id="1095" r:id="rId20"/>
    <p:sldId id="1098" r:id="rId21"/>
    <p:sldId id="1118" r:id="rId22"/>
    <p:sldId id="1099" r:id="rId23"/>
    <p:sldId id="1100" r:id="rId24"/>
    <p:sldId id="1103" r:id="rId25"/>
    <p:sldId id="1104" r:id="rId26"/>
    <p:sldId id="11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10:39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5380 12047 0,'-71'0'31,"142"0"-31,-159 0 16,70 0-16,0 0 0,18 18 15,-35-18 1,35 18 0,18-18 15,-18 17-31,17-17 15,19 0 1,17 0 0,0-17-1,-36 17 1,54-18 0,35 18-1,-1-18 1,1 18-1,-53-17 1,-18 17-16,36 0 16,17-18-1,0 0 1,18 1 0,-53-1-1,35 1 1,0-1-1,1 0 1,-36 18 0,-18 0-16,0 0 15,36-17 17,-1 17-17,18 0 1,-35 0-1,-17 0-15,34-18 16,71 0 0,36 1-1,-1-1 1,-70 0 0,-53 18-16,35-17 15,36-1 1,-1 1-1,-35 17 1,18-18 0,35 18-1,0 0 1,-53-18 15,54 18-15,-54 0-1,-18 0 1,-52 0 0,0 0-1,-18 18 1,17-18 0,1 0-1,17 18 1,-17-18-1,17 0 1,0 0 0,-17 0 31,-18 17-32,-18-17 1,-17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06:46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13670 7955 0,'-18'0'31,"36"0"31,0 0-46,-1 0-16,1 0 16,0 0-16,-1 0 15,36 0 1,-35 0-16,35 0 16,-36 0-16,54 0 15,0 0 1,17 0-1,18 0 1,-18 0 0,53 0-1,-18-17 17,-17 17-17,0 0 1,-53 0-1,53 0 1,-18 0 0,35 0-1,-17-18 1,71 18 0,17 0-1,0 0 1,-88 0-1,-54 0-15,54 0 16,35 0 0,1-18-1,-37 18 17,-34 0-32,17 0 31,-17 0-16,-18 0 1,-36 0 0,-17-17 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09:25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11448 6756 0,'17'0'78,"1"0"0,0 0-62,-1 0-16,1 0 0,-1-18 15,1 18-15,0 0 0,17-18 16,18 18 15,0-17-15,-35 17-1,-1 0-15,-17-18 16</inkml:trace>
  <inkml:trace contextRef="#ctx0" brushRef="#br0" timeOffset="24644.37">5821 7638 0,'-18'0'31,"1"0"-15,17 17 46,17-17 32,-17 18-94,18-18 16,-1 0-1,19 0-15,34 0 32,-17 0-17,-35 0-15,17 0 16,-17 0-1,-18 18 17,-18-18-32</inkml:trace>
  <inkml:trace contextRef="#ctx0" brushRef="#br0" timeOffset="26862.77">8467 6103 0,'0'0'0,"-18"0"32,18 18-1,-18-18-15,18 17 15,-17-17-31,17 18 31,17-18 47,1 0-62,0 0 15,-1 0 0,1 0-15,-18-18 15,18 18-31,-1 0 16,1 0-1,-1 0 1,-17-17 0,18 17-16,0 0 15,-1 0 1,1 0 0,0 0 15,-1 0-16,1-18 17,0 18-17,-1 0-15,1 0 32,0 0-17,-36 0 16</inkml:trace>
  <inkml:trace contextRef="#ctx0" brushRef="#br0" timeOffset="28973.38">14623 6332 0,'0'18'15,"-18"-18"1,0 0 15,1 0-15,34 0 46,1 0-46,0 0-1,-1 0 1,1 0-16,0-18 16,-1 18-16,54 0 15,-36 0 1,0 0-16,18-17 16,53 17-1,0-18 16,0 0-15,-36 18 0,-34 0-16,16 0 15,37-17 1,-1 17 0,0-18-1,-17 18 1,-1-17-1,-35 17 1,-17 0 0,-36 0 46,1 0-46,-1 0-1</inkml:trace>
  <inkml:trace contextRef="#ctx0" brushRef="#br0" timeOffset="35940.18">18768 12629 0,'17'-17'0,"-34"34"0,34-52 0,36-53 31,-35 70-16,-18 1-15,0-19 16,18 19 0,-18-1-1,-18 53 1,0 1 0,1-1-1,-19 36-15,-52 70 31,-18 17-15,18-34 0,35-71-1,18 0 1,35-18 0</inkml:trace>
  <inkml:trace contextRef="#ctx0" brushRef="#br0" timeOffset="36357.08">19244 12435 0,'0'-17'15,"0"34"-15,18-34 0,-18-1 16,0 0-16,17-17 15,-17 53 17,0 35-17,-17 35 1,-1 35 0,0-34-1,18-36 1,-17 17-1,-1 1-15</inkml:trace>
  <inkml:trace contextRef="#ctx0" brushRef="#br0" timeOffset="36640.4">19614 12612 0,'18'-18'0,"-36"36"0,54-53 16,-19 17-16,1 36 31,-18-1-31,0 54 31,0-1-15,-18 18 0,18-70-16</inkml:trace>
  <inkml:trace contextRef="#ctx0" brushRef="#br0" timeOffset="36841.04">19526 12382 0,'18'-17'16,"-18"-1"-16,-18 53 0,36-87 0,0 52 15,-1-36 1,1 36-16</inkml:trace>
  <inkml:trace contextRef="#ctx0" brushRef="#br0" timeOffset="37158.08">19950 12330 0,'17'-18'15,"-34"36"-15,34-54 0,1 19 0,-18-1 16,0 36 15,17 35-15,-17 35-1,0-53-15,0 71 16,0 53 0,0-71-1,0-53-15</inkml:trace>
  <inkml:trace contextRef="#ctx0" brushRef="#br0" timeOffset="37507.74">20002 12718 0,'0'0'0,"0"-18"0,0 0 15,18 1-15,-18-1 0,18 0 16,17 1-1,18-18 1,35 35 0,0 17-1,-35 18 1,0 18 0,-35 18-1,-36-18 1,-52 0-1,-1-36 1,36 1-16</inkml:trace>
  <inkml:trace contextRef="#ctx0" brushRef="#br0" timeOffset="38660.11">21008 12312 0,'18'-18'0,"-36"36"0,36-53 15,-1-1 1,-17 19-1,0-1-15,-17 18 47,17 35-31,-18-17 0,18 53-1,-35 70 1,-1 17-1,1 19 1,17-71 0,-17 0-1,18-36 1</inkml:trace>
  <inkml:trace contextRef="#ctx0" brushRef="#br0" timeOffset="39093.58">21396 12330 0,'18'-18'16,"-36"36"-16,36-54 0,-1 19 16,-17-1-1,0 36 1,0-1-1,0 36 1,-17-18-16,17 36 16,-36 70 15,1-17-15,17-19-1,1-34 1</inkml:trace>
  <inkml:trace contextRef="#ctx0" brushRef="#br0" timeOffset="39393.83">21713 12647 0,'0'-18'0,"0"36"0,18-36 0,0 1 32,-1 34-17,-17 19 1,-17 34-1,-1 18 1,0-52 0,18-19-16,-17 19 15</inkml:trace>
  <inkml:trace contextRef="#ctx0" brushRef="#br0" timeOffset="39577.68">21643 12541 0,'0'-17'15,"0"34"-15,0-52 0,0 17 16,18-17 0,-1 0-1,-17 17-15</inkml:trace>
  <inkml:trace contextRef="#ctx0" brushRef="#br0" timeOffset="40044.44">21925 12294 0,'0'-17'0,"0"34"0,18-52 16,-1 0-16,1 17 16,0 0-16,-18 1 15,17 17 1,1 35 0,-18 53-1,0 36 1,-18-18-1,1 52 1,17-52 0,35-35-1,0-36 1,1-35 0,16-18-1,-16-52 1,-36-18-1,-18 35 1,-52 0 0,-1 35 15,0 36-31</inkml:trace>
  <inkml:trace contextRef="#ctx0" brushRef="#br0" timeOffset="40561.25">22490 12488 0,'17'0'0,"1"-17"16,-53 34-16,87-52 0,-34 17 31,-18 1-31,0-1 16,0-17-1,0 17 1,0-17-1,-18 17 1,1 18 0,-18 0-1,-1 53 1,-17 18 0,18 35-1,17-53 1,18 52-1,36-34 17,17-36-17,-18-17 1,-17-18-16,17 0 16,-18 0-16</inkml:trace>
  <inkml:trace contextRef="#ctx0" brushRef="#br0" timeOffset="40994.87">22983 12594 0,'0'-17'0,"0"34"0,18-34 16,-18 34 31,-18-17-32,1 35 1,17 1 0,-18-36-1,36 0 1,-1-18 0,1 0-1,0-17 1,-18 18-1,-18 17 1,0 0-16</inkml:trace>
  <inkml:trace contextRef="#ctx0" brushRef="#br0" timeOffset="41564.51">23671 12224 0,'18'-18'0,"-36"36"0,36-54 16,-18 19-16,0-1 0,-18-35 31,18 36-15,-17 17-16,-1-18 16,0 18-16,-34 35 15,-1 18 1,0 18-1,17-18 1,19-18-16,17 18 16,0 17-1,53 1 1,0 0 0,-18-54-1,18 36 1,-36-35-1,-52 17 17,-18-17-17,18-1 1,-36-17 0,36-17-16</inkml:trace>
  <inkml:trace contextRef="#ctx0" brushRef="#br0" timeOffset="42032.18">23795 12400 0,'0'-18'0,"17"1"15,-34 52-15,52-88 16,-35 18 0,-18 53 15,-17 34-15,18 1-1,-1-17-15,0 17 16,1 17-1,34-17 1,19 0 0,16-53-1,19 0 1,0-53 0,-36-35-1,-35 0 1,-53 17 15,18 36-15,-36 35-1,18 0 1</inkml:trace>
  <inkml:trace contextRef="#ctx0" brushRef="#br0" timeOffset="42697.42">24483 12453 0,'0'-18'0,"17"18"0,-34-17 32,-1 17-17,1 0 1,17 17-1,-18-17-15,0 36 16,-17 17 0,17-18-1,18 0 1,36-17 15,-19-36-15,1-35 15,-18 36-15,0-1-16,0 0 15,-18 1 1,1 34 0,-19 1-1,36 0 1,0 17-1,18-35 17,0-18-17,-1 1 1,-17-19 0,-17 19-1</inkml:trace>
  <inkml:trace contextRef="#ctx0" brushRef="#br0" timeOffset="43531.27">24853 11977 0,'-17'0'0,"34"0"0,-52 0 16,17-18 0,1 18-16,17-17 47,17 17-47,19 0 15,69-18 1,-16 0 15,-1 18-15,-35 0-1,-36 0 1,1 0 0,-18 18-1,0 0 1,-18-18-16,1 35 15,-1 35 1,0 1 0,-17 35-1,17 17 1,18-52 0,-17 35-1,17-18 16,17-35-15,-17-36 0,0 1-1,-17-18-15</inkml:trace>
  <inkml:trace contextRef="#ctx0" brushRef="#br0" timeOffset="43965.57">24871 12400 0,'17'0'78,"1"0"-78,0 0 16,-1-18-16,1 18 16,17 0-16,36-17 15,70-18 1,-35 17-1,-53 0 1,-36 18 0,-34 0 31,17 18-47,-36-18 15,36 18 1</inkml:trace>
  <inkml:trace contextRef="#ctx0" brushRef="#br0" timeOffset="45400.67">18327 12030 0,'0'17'16,"-18"1"-16,18 0 15,0-1 1,0 1 0,0 0-16,0-1 15,18 1 1,-18-1-1,0-34 17,0-18-17,17 17-15,-17-17 16,18-18 0,0 35-1,-1 18 1,-17 18-1,18-1-15,-18 19 16,18 17 0,-1-18-1</inkml:trace>
  <inkml:trace contextRef="#ctx0" brushRef="#br0" timeOffset="46667.84">26229 11324 0,'-18'0'16,"36"0"-16,-53 0 0,35-17 0,-36 17 15,1-18 1,0 36 0,0 34 15,-1 1-31,-17 0 31,36 0-15,17-18-1,35-35 1,0-17 0,36-18-1,-1-1 1,-34 1 0,-19 35-1,1-18 1,-18 54 15,0-19-15,-35 1-1,-18 17 1</inkml:trace>
  <inkml:trace contextRef="#ctx0" brushRef="#br0" timeOffset="80772.22">2134 7726 0,'-17'0'0,"34"0"0,-52 0 15,17 0 17,18 17-17,-17-17 1,17 18 0,17 0-1,19-18 1,52 0-1,0-18 1,-35 0 0,-35 18-16,-1 0 15</inkml:trace>
  <inkml:trace contextRef="#ctx0" brushRef="#br0" timeOffset="81707.16">2258 9243 0,'-18'0'16,"36"0"-16,-54 0 15,36 17-15,-17-17 16,34 0 15,1 0-15,0-17-1,17 17 1,0-18-16,36 1 16,-36-1-16,36 18 15,17-18 1,-35 18 0,-53 18 15</inkml:trace>
  <inkml:trace contextRef="#ctx0" brushRef="#br0" timeOffset="172973.67">7373 10707 0,'-18'0'0,"1"0"31,-1 0 1,0 0 14,36 0-14,0 0-17,-1 0 1,1 0-16,17 0 31,-17 0-31,35 0 16,-18 0 15,-17 0-31,17 0 16,18 0-1,18 0 1,-1-18 0,-35 18-1,1 0 1</inkml:trace>
  <inkml:trace contextRef="#ctx0" brushRef="#br0" timeOffset="179426.52">7126 10742 0,'0'-18'16,"-18"18"0,1 0 15,-1 0-15,1 0-1,-1 18 1,0 0 15,36-18 16,0 0-16,-1 0-15,36 0-1,0-18 1,18 0 0,-19 1-1,-16 17-15,17 0 16,0 0 0,0-18-1,-18 18 1,0 0 15,-17 0-31,17 0 16,0 0-1,1 0 1,-1 0 0,-18 0 15,1 0-16,17 0 1,-17 0 0,0 0-16,-1 0 15,19-17 1,-1 17 0,-17 0-1,-1 0 1,18 0 15,18 0-15,18-18-1,-18 18 1,-36 0-16,36 0 16,53 0-1,-18-18 1,1 18-1,-1 0 1,-53-17-16,53 17 16,71-18-1,17 0 1,-17 1 0,-53 17-1,35-18 16,18 18-15,0-18 0,-1 18-1,-34-17 1,52 17 0,-17 0-1,17 0 1,-52 0-1,52 0 1,1-18 0,-19 18-1,-69 0 1,-37 0-16,54 0 16,35 0-1,-17 0 16,-36 0-15,-53 0 0,1 0-1,-19 0 1,-17 18 31,-17-1 31,-1-17-62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12:49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6244 0,'0'0'0,"0"-17"16,0-19 15,0 1-16,0 17 1,0 1-16,-18-1 16,-17-35-1,0 35 1,-18 1 0,18 17-1,17 0-15,-17 17 16,-36 36-1,1 18 1,-19 35 0,36-18-1,36-53-15,-1 36 16,18 35 0,35 0 15,54-18-16,-19-35 1,54-18 0,-1-35-1</inkml:trace>
  <inkml:trace contextRef="#ctx0" brushRef="#br0" timeOffset="1299.14">8572 5733 0,'0'0'0,"0"17"63,-17 1-63,17 0 15,0 17-15,-18 71 16,1-18 0,17-18-16,0 54 15,17 70 1,36-35 15,18-36-15,-36-70-1,-17-18-15,17 1 16,-17-19 0,-54-34 15,36-1-31,-35-17 16,-18-36-1,18-17 1,35 17-1,0 36 1,17 17-16,1-17 16,53 0-1,-1 0 17,18 35-17,-35 0 1,-35 17-16,35 19 15,0 16 1,-36 37 0,1-36-1,-18-36-15,0 36 16,0 0 0,0-35-16</inkml:trace>
  <inkml:trace contextRef="#ctx0" brushRef="#br0" timeOffset="1866.28">9208 6279 0,'0'-17'16,"0"34"-16,-18-34 0,18-1 0,0 1 16,0-1-1,18 0 1,34 18-1,1 0 1,18 53 0,-18 0-1,-36-18 1,1 54 0,0 16-1,-18-16 1,-36-36-1,19-36 1,-18 1 0,-1-71-1,19-18 1,17-17 0,0 53-16,35-89 15,0 71 1,36 1-1,-18 16 1,-36 36 0</inkml:trace>
  <inkml:trace contextRef="#ctx0" brushRef="#br0" timeOffset="2367.17">9931 6138 0,'0'-17'0,"0"-1"0,0 53 16,0-88-16,-18 36 15,-17-1 1,17 18 0,0 35-16,-34 18 31,16 53-15,19-18-1,17 36 1,17-36-1,54-35 1,-18-35 0,-18-18-16,36-36 15,17-34 1,-35-36 0,-106 0-1,-18 36 1,-52 34-1,17 36 1,71 36 0</inkml:trace>
  <inkml:trace contextRef="#ctx0" brushRef="#br0" timeOffset="2836.26">10548 6156 0,'0'-35'0,"0"70"0,0-88 15,-18 35-15,18 1 0,-17-1 16,-1 18-1,1 35 1,-1 18 0,0-17-1,1 17 1,17 52 0,17-16-1,36-19 1,0-52-1,0-1 1,18-52 0,-54-35-1,-17-1 1,0 36-16,-53-18 16,-35-18-1,-18 36 1,36 35-1</inkml:trace>
  <inkml:trace contextRef="#ctx0" brushRef="#br0" timeOffset="3201.2">10883 5838 0,'0'-17'16,"0"34"-16,0-69 0,0 34 15,0 0-15,0 1 16,18 17-1,17 35 1,0 35 0,-17 72-1,0-19 17,-18-70-32,17 70 15,19 36 1,-19-71-16</inkml:trace>
  <inkml:trace contextRef="#ctx0" brushRef="#br0" timeOffset="3401.2">10883 6403 0,'-17'-18'0,"17"-17"31,0 17-31,35 1 16,-18-1-1,54-17 1,-36 17-16</inkml:trace>
  <inkml:trace contextRef="#ctx0" brushRef="#br0" timeOffset="4353.29">13458 5556 0,'0'-17'16,"0"-1"0,0 0-1,0 1 1,0 34-1,0 1 1,0 17 0,-35 71-1,0 53 1,17-18 0,1-71-16,-1 72 15,-17 34 1,35-70-1,0-53 1</inkml:trace>
  <inkml:trace contextRef="#ctx0" brushRef="#br0" timeOffset="5254.45">13582 5997 0,'0'-17'15,"0"34"-15,18-52 0,-18 17 16,0 1-16,0-1 15,0 0 1,17 1 0,-17-1-16,35 0 15,1-17 1,17 35 0,0 35-1,-18 18 1,-17-17-16,-18 34 15,17 54 1,-17-18 0,0-71-1,0-18-15,-17 1 16,-1-71 15,0 0-15,1 18-16,17-36 15,0 18 1,17-17-16,19-1 31,16 36-15,1 35 0,0 18-1,18 52 1,-18 18-1,-36 1 1,-17-54 0,0 18-1,-35-53 1,17-18 0,1-35-1,17 18-15,-18-36 16,18-34 15,0 34-15,53 36-1,-18 35 1,54 17 0,-1 54-1,0 0 1,-70-1-1,-18-35-15,0 18 16,-18 36 0,18-72-16</inkml:trace>
  <inkml:trace contextRef="#ctx0" brushRef="#br0" timeOffset="6121.21">14552 5962 0,'0'-18'15,"0"36"-15,0-53 0,-18 35 16,18-53 0,18 0-1,0 18 1,35-1-1,17 36 1,1 36 0,-1 34-1,-52-17 1,17 53 0,-35-18-1,-17-17 16,-1-54-15,-17-17 0,-1-35-1,19-53 1,-1-18 0,36 35-1,35 18 1,0 36-1,17 17 1,1 35 0,-18 0-1,0 18 1,-1 35 0,1 1-1,-17-54 16,-1-35-31,18 0 16,35-53 0,-35-70-1,-35-36 1,-36 53 0,-17-35-1,-1 53 1,1 52-1,17 54 1,18 35 0,-17 35-1,34 36 1,1-19 0,17-34-1,18 17 1,-17-17 15,-36-18-15,17-53-16</inkml:trace>
  <inkml:trace contextRef="#ctx0" brushRef="#br0" timeOffset="6371.27">15222 5891 0,'-17'-17'0,"34"34"0,-34-52 16,17 17 0,0 1-16,17-1 31,1 18-31,0-17 16,70 17-1,0 0 1,-35 0 15,-35 0-31,-1 0 16</inkml:trace>
  <inkml:trace contextRef="#ctx0" brushRef="#br0" timeOffset="15965.05">8855 8273 0,'0'0'0,"17"-18"0,1-17 16,0 17-16,-1-17 15,-17 0 1,0 52 15,36 71-15,-1-17 0,-18-18-1,19 35 1,17 71-1,-18-53 1,0-53 0,-35-36-1,-35-70 17,-18-70-17,18 17 1,17 53-16,-17-53 15,0-17 1,35 35 0,35 17 15,0 18-31,36 18 31,-1 17-15,-34 53-1,-19-17-15</inkml:trace>
  <inkml:trace contextRef="#ctx0" brushRef="#br0" timeOffset="16198.79">8819 8555 0,'0'-18'0,"0"36"0,0-53 16,53-1 0,18 19 15,-36-1-31,53 0 0</inkml:trace>
  <inkml:trace contextRef="#ctx0" brushRef="#br0" timeOffset="16933.1">9754 8061 0,'0'-18'0,"0"36"0,-17-36 16,17 1-16,0-1 16,0 36 15,0-1-31,0 1 16,17 53-1,1-19 1,0-16-16,-1 52 15,18 35 1,1-17 0,-19-35 15,1-36-15,0-35-1,-36-35 1,0-53-1,-35-18 1,18 35 0,-53 18-1,0 36 1,17 52 0,36 18-1,17 0 1,18 35-1,18 0 1,53-17 0,-1-18 15,1-36-15,17-17-1,-53 0-15</inkml:trace>
  <inkml:trace contextRef="#ctx0" brushRef="#br0" timeOffset="17300.18">10283 8255 0,'-17'0'15,"34"0"-15,-52 0 0,35-18 16,18 18 15,-1 0-31,19 0 16,-19 0-16,36 0 16,0-17-1</inkml:trace>
  <inkml:trace contextRef="#ctx0" brushRef="#br0" timeOffset="17517.3">10354 8467 0,'0'0'15,"-18"0"-15,36 0 31,0 0-15,-1-18 0,1 18-16,35-18 15,-35 18-15</inkml:trace>
  <inkml:trace contextRef="#ctx0" brushRef="#br0" timeOffset="22572.47">11571 8132 0,'0'-18'0,"0"36"0,18-36 0,-18 0 16,0-17-1,17 17 1,-17 1-16,0-1 16,0 0-1,-17-17 1,-19 18-1,19-1 1,-18 18 0,-1 0-1,-17 35 1,18 0 0,35-17-1,-35 35 1,35 35-1,17 18 1,36-18 0,0-35-1,-17-35-15,16-1 16,37 1 0,-19-71-1,-17 0 1,-53 36-16,18-54 15,-53-35 1,-36 18 0,0 35-1,18 35 1,-17 36 0,-1 35 15,54-18-31</inkml:trace>
  <inkml:trace contextRef="#ctx0" brushRef="#br0" timeOffset="23123.21">11924 8096 0,'18'-17'15,"-36"34"-15,53-52 0,-35 17 16,18 18 0,-1 18-1,19 70 1,-1 0 0,0-17-1,-17-36 1,0 18-1,-18-18-15,17-17 16,-17 0 0,0-36-1,-35-53 1,17 1 0,-35-71-1,18-18 1,17 53-1,18 53 1,0 36-16,18 17 16,53 17-1,17 36 1,-35 18 15,-36-18-15,-34 17-1,-71-17 1,-1 0 0,54-53-16</inkml:trace>
  <inkml:trace contextRef="#ctx0" brushRef="#br0" timeOffset="23690.46">12330 7973 0,'0'0'0,"17"-18"32,1 18-17,-18 18 1,17-1-1,1 1 1,0 0 0,-18-1-16,35 1 15,18 0 1,0-18 0,0-18-1,-36 0-15,19-35 16,-36 1-1,-36-1 1,-34 0 0,35 35-1,-36 18 1,36 18 15,-18 52-15,18 1-1,17-1 1,36 19 0,17-19-1,35 1 1,19-54 0,-36-17-1,-18 0-15</inkml:trace>
  <inkml:trace contextRef="#ctx0" brushRef="#br0" timeOffset="24224.09">12841 7938 0,'0'-18'0,"0"36"0,0-54 16,0 19-16,0-1 15,18-17 1,17 17 0,-17 18-1,-1 0-15,19 0 16,-19 18-16,19 17 16,-1 36-1,-35 17 1,0-35-1,-18 17 1,-17-52 0,-18-18-1,18-35 17,17-1-17,0 1-15,18-18 16,18-35-1,35 17 1,18 36 0,-1 35-1,18 18 1,0 35 0,-35 35-1,-35-35 1,-18-18-16,-18 18 15,-17-18 1</inkml:trace>
  <inkml:trace contextRef="#ctx0" brushRef="#br0" timeOffset="24641.41">14093 7549 0,'0'-17'16,"0"34"-16,0-69 0,0 34 0,0 0 15,0 1-15,0-36 16,0 70 31,-17 36-47,-36 53 31,35-18-15,1-35-16,17 53 15,17 18 1,19-19 0,52-16-1,-35-37 1</inkml:trace>
  <inkml:trace contextRef="#ctx0" brushRef="#br0" timeOffset="25226.2">15064 7355 0,'0'-17'15,"0"34"-15,0-52 0,0 17 16,0 1-1,0 34 1,0 1 0,-18 17-16,18 36 15,-35 88 1,17 17 0,18-17-1,0-71 1,0 0-1,0-52-15</inkml:trace>
  <inkml:trace contextRef="#ctx0" brushRef="#br0" timeOffset="25509.76">14552 7567 0,'0'-18'0,"0"36"0,18-53 16,-18 17-16,0 1 0,17 17 16,1-18-1,0 18 1,-1 35-1,1-17 1,-18 17 15,0 0-31</inkml:trace>
  <inkml:trace contextRef="#ctx0" brushRef="#br0" timeOffset="25876">15311 7144 0,'17'0'16,"-34"0"-16,34-18 0,1 18 16,-36 18 31,18-1-47,0 1 15,-17 0-15,17 17 16,-18 18-1,18 0 1,0-18 0,0-17-16</inkml:trace>
  <inkml:trace contextRef="#ctx0" brushRef="#br0" timeOffset="26493.5">14623 7373 0,'0'-18'0,"17"18"16,1-35-1,0 35 17,-18 35-17,17-17 1,1 0-16,-1 17 16,1 0-1,17-17 1,-17 0-1,0-18 1,-18-36 0</inkml:trace>
  <inkml:trace contextRef="#ctx0" brushRef="#br0" timeOffset="26627.39">14817 7320 0,'0'0'15,"0"-18"-15,0 1 16,17 34 15,-17 1-15</inkml:trace>
  <inkml:trace contextRef="#ctx0" brushRef="#br0" timeOffset="28044.62">16210 7056 0,'0'0'0,"0"-18"32,18 18-17,-1 0 1,1 18-1,17 17 1,36 35 0,-36 19-1,-17-19-15,17 124 16,-17-53 0,-36-17-16</inkml:trace>
  <inkml:trace contextRef="#ctx0" brushRef="#br0" timeOffset="28748.29">16722 7902 0,'17'-17'0,"-34"34"0,52-52 16</inkml:trace>
  <inkml:trace contextRef="#ctx0" brushRef="#br0" timeOffset="28981.25">17145 7849 0,'0'0'0,"18"-17"32,-1-1-32,-34 18 62</inkml:trace>
  <inkml:trace contextRef="#ctx0" brushRef="#br0" timeOffset="29403.82">16034 8061 0,'0'-18'15,"17"18"16,1 0 32</inkml:trace>
  <inkml:trace contextRef="#ctx0" brushRef="#br0" timeOffset="30363.25">17586 7355 0,'0'0'0</inkml:trace>
  <inkml:trace contextRef="#ctx0" brushRef="#br0" timeOffset="44045.84">11165 10178 0,'-17'-18'16,"-1"18"0,18-18-1,18 1 1,17 17 0,-17 0-16</inkml:trace>
  <inkml:trace contextRef="#ctx0" brushRef="#br0" timeOffset="44246.06">11007 10389 0,'0'18'16,"17"-36"-1,1 1 1,0 17 0,34-18-16</inkml:trace>
  <inkml:trace contextRef="#ctx0" brushRef="#br0" timeOffset="44997.23">12136 9737 0,'-18'0'15,"36"0"-15,-36-18 0,18 0 0,0-17 16,-18 35 15,18-18-31,-17 18 16,-19 53-1,-17 36 1,18 34 0,18-17-1,17-71-15,0 53 16,35 18-1,53-53 1,0-71 0,-17-17-1,17-53 1,-53-18 0,-105 0 15,-1 53-16,-70 18 1,35 53 0,89-1-16</inkml:trace>
  <inkml:trace contextRef="#ctx0" brushRef="#br0" timeOffset="45533.14">12524 9878 0,'17'-18'16,"-34"36"-16,52-36 15,-35 53 1,18 54 0,-1-19-1,-17-17-15,18 35 16,-1 18 0,19-35-1,-36-36 1,0-53-1,-18-35 1,-35-70 0,0-53-1,18-19 1,35 107 0,0-18-1,53 54 16,-18 52-15,0 0-16,1 17 16,17 54-1,-71 35 1,-35 35 0</inkml:trace>
  <inkml:trace contextRef="#ctx0" brushRef="#br0" timeOffset="46031.45">13106 9719 0,'0'-18'15,"0"36"-15,0-53 0,0 17 16,-18 18 0,0 0-16,1 18 15,-36 35 1,35 0 0,18-1-1,53-16 1,35-54-1,1-35 1,-37 18 0,-34 0-16,-18-1 15,-35-34 1,-71 35 15,-17 70-15,52 18-1,0 88 1,54 0 0,52-18-1,71-52 1</inkml:trace>
  <inkml:trace contextRef="#ctx0" brushRef="#br0" timeOffset="46548.81">13441 9842 0,'-18'-17'0,"36"34"0,-53-52 0,17 35 16,0-17-16,18-1 15,0-17 1,18-36-1,35 18 1,0 53 0,-18 18-1,18 70 1,-18 18 0,-17-18-1,-36-35 1,1-53-16,-1 35 15,-35-17 1,0-36 0,18-52-1,17-54 17,53 36-17,18-35 1,36 70-1,-19 53 1,18 53 0,-17 52-1,-36 19 1,-70-18 0,35-71-16</inkml:trace>
  <inkml:trace contextRef="#ctx0" brushRef="#br0" timeOffset="47015.98">14658 9172 0,'0'-17'0,"0"34"0,-18-52 16,18 17-16,-35-17 15,17 17 1,1 18 0,-36 36-1,-18 34 17,18 54-17,18-18 1,35 70-1,53 18 1,35-18 0,-35-87-1,-18-54-15</inkml:trace>
  <inkml:trace contextRef="#ctx0" brushRef="#br0" timeOffset="47933.51">15628 9472 0,'0'0'0,"0"-18"31,-18 18-16,1 0-15,-1 18 16,-17 0 0,17 35-1,18-18 1,0-17-16,0 17 16,18-18-1,35-17 1,0-52-1,-36 16 1,-17 1 0,0 0 15,-53 35-15,18 0-1,18 17-15</inkml:trace>
  <inkml:trace contextRef="#ctx0" brushRef="#br0" timeOffset="48450.81">16369 9507 0,'0'0'0,"-18"0"31,18 18-15,-35 0-1,35-1 1,0 1 0,18 0-1,35-1 1,-18-34 0,-18 17-16,1-18 15,-18 0-15,18 1 16,-54-36-1,-16 35 1,-1 0 15,0 18-15,17 18 0,19 0-1,17-1 1,17-17-16</inkml:trace>
  <inkml:trace contextRef="#ctx0" brushRef="#br0" timeOffset="72344.25">16651 8943 0,'0'0'16,"18"-18"-16,-54 1 16,19-19-1,-1 19-15,1-1 16,17 0 0,0-17-1,17 35-15,-17-17 16,53-1-1,18 53 1,17 36 15,-18 17-15,36 71 0,-35 17-1,-54-17 1,-34-18-1,-18-106-15</inkml:trace>
  <inkml:trace contextRef="#ctx0" brushRef="#br0" timeOffset="74612.14">8625 9296 0,'18'0'16,"-36"0"-16,18 0 31,-17 0-15,-1 0 0,36 0 15,-1-18-16,89 18 1,0-18 0,-53 1-16,88-1 15,71-17 1,17 0 0,-35-1 15,-70 36-16,17-17 1,-35-1 0,-54 18-1,-34 0 1,-36 0 46,1 0-46</inkml:trace>
  <inkml:trace contextRef="#ctx0" brushRef="#br0" timeOffset="77833.13">10072 12647 0,'17'0'0,"-34"0"0,34-18 16,1 1-1,-18-1-15,0-17 32,-18 17-17,18 1-15,-35-1 16,-18 0-1,-17 1 1,34 17 0,1 35-1,17-35 1,-17 35 0,-35 18-1,34 18 1,1 17-1,35-18 1,0-34-16,35 17 16,36 35-1,52 0 1,1-35 0,-71-35-16,70-1 15,-52-17-15,52-35 16,-70 17-16</inkml:trace>
  <inkml:trace contextRef="#ctx0" brushRef="#br0" timeOffset="78350.11">10336 12400 0,'0'0'15,"-17"-35"-15,17-18 16,17-35 0,19 35-1,-19 35 1,1 36-16,17 17 16,36 89-1,-18 52 1,0 18-1,-18-106 1,18 18 0,-36-71 15,1-17-15,-53-36-1,35 1-15,-35-36 16,-18-53-1,35 0 1,36 36 0,17 52-1,53 36 1,0 34 0,0 37-1,-52-36 1,-36-36-16,17 36 15,1-18 1</inkml:trace>
  <inkml:trace contextRef="#ctx0" brushRef="#br0" timeOffset="78769.84">11007 12577 0,'0'-18'0,"0"36"0,-18-54 0,0 19 16,1-36 0,17 17-1,17 19 1,19 17 0,-19 17-16,54 19 15,-36-19-15,18 36 16,35 71-1,-52-18 1,-36-36 15,-18-52-15,-35-1 0,-18-52-1,1-53 1,52 0-1,18 35-15,18-53 16,52 0 0,54 53-1,17 53 1</inkml:trace>
  <inkml:trace contextRef="#ctx0" brushRef="#br0" timeOffset="79202.17">11730 12418 0,'-18'-18'0,"36"36"0,-53-54 16,-1 1 0,19 18-1,-1-1-15,0 0 16,-17 18-1,0 53 1,0 53 0,17 0-1,36-18 1,52 0 0,54-35-1,-1-53 1,-35-35-1,-52 0-15,-1-18 16,-35-88 15,-71 35-15,-70 35 0,71 71-1,-36 71 1,88-54-16</inkml:trace>
  <inkml:trace contextRef="#ctx0" brushRef="#br0" timeOffset="79618.57">12047 12418 0,'0'-18'0,"0"36"0,0-71 0,18-18 15,-18 54 1,0-36-16,0 17 31,-18 36-15,1 18 0,-19 88-1,19 0 1,34 17-1,19-70 1,52 18 0,0-71-1,-17-36 1,-36-16 0,-35 16-16,0-52 15,-53-35 1,-53 34-1,0 89 17,89 18-32</inkml:trace>
  <inkml:trace contextRef="#ctx0" brushRef="#br0" timeOffset="79885.78">12188 12224 0,'18'-36'16,"-36"72"-16,36-107 0,-18 36 0,18-36 15,-1 18 1,19 71 0,-1 53-1,18 87 1,-18 36-1,0-70 17,18 17-17,-53-123-15</inkml:trace>
  <inkml:trace contextRef="#ctx0" brushRef="#br0" timeOffset="80052.45">12277 12682 0,'0'0'0,"-18"-35"16,0 0 0,54-18-1,17 0 1,70 0 0,-70 35-1</inkml:trace>
  <inkml:trace contextRef="#ctx0" brushRef="#br0" timeOffset="80535.42">14376 11518 0,'0'-17'0,"0"34"0,0-52 16,0 17-16,0 1 31,0-1-31,17 0 16,-17 71 15,-17 53-15,-1 0-1,18-35-15,-18 87 16,1 72 0,17-36-1,0-89 1,17-52 0</inkml:trace>
  <inkml:trace contextRef="#ctx0" brushRef="#br0" timeOffset="81504">14799 11536 0,'18'-35'0,"-36"70"0,53-106 15,-17 36-15,-18-18 16,18 35-16,-18-52 16,0 35-1,0 52 1,0 89 0,0 53-1,0 35 16,17-71-15,1-52-16,17 17 16,0 18-1,-17-53 1,0-53 0,-36-53-1,0-53 1,18-70-1,-17 35 1,34 70 0,1 53-16,17 1 15,36 17 1,17 70 0,-17 36-1,-18-18 1,-36-52-1,1 17 1,-1-1 0,19-52-1,-1-35 1,-17 18-16,17-54 16,0-70-1,1 0 1,-19 53-1,-17 52 1,-17 19 0,-19 34-1,1 54 1,17-18 0,18-18-16,0 36 15,18 34 1,53-34 15,17-71-15,-18-18-1,-34 1-15,-1-36 16,-18-53 0,-69-18-1,-54 72 1,35 52-1,-17 52 1,35 37 0,53-72-16</inkml:trace>
  <inkml:trace contextRef="#ctx0" brushRef="#br0" timeOffset="82204.4">15769 11642 0,'0'-18'15,"0"36"-15,0-89 0,0 53 16,0-34 0,18-1-1,35 0 1,17 35 0,-17 36-1,-18-1-15,1 54 16,17 35-1,-36 17 1,-17-35 0,-17-52-1,-19-19 1,1-52 0,-18-35-1,36-19 16,-1 54-31,18-53 16,53-18 0,17 53-1,19 71 1,-19 52 0,18 36-1,-35 18 1,-35-36-1,-18-71 1,-18-17-16,1 0 16,-54-35-1,18-35 1,18-36 0,17 18-1,18 52 1,18-34-1,52-1 1,19 54 0,-1 52-1,-18 0 1,-34 71 0,-36-18-1,-36 18 1,19-71-1</inkml:trace>
  <inkml:trace contextRef="#ctx0" brushRef="#br0" timeOffset="82655.32">16792 11483 0,'0'-35'15,"0"70"-15,18-88 0,0 18 0,-18-36 16,17 18 15,-17 36-31,0-1 16,-17 36-1,-1 35 1,0 17 0,54-17-1,-1-35 1,71-36-1,-36-35 1,-35-17 0,-35 17-1,-17 35-15,-36-17 16,-35 52 0,0 72-1,-1 34 16,54-35-15,35 18 0,35-35-1,36-18 1,-53-53-16</inkml:trace>
  <inkml:trace contextRef="#ctx0" brushRef="#br0" timeOffset="89862.64">22419 8132 0,'0'-18'16,"0"36"-16,18-54 0,-18 1 15,-18 17-15,0-35 16,1 18 0,-1 35-16,18-17 15,-18-1 1,1 36 0,-1 17-1,-17 35 16,0 54-15,-18 35 0,0 52-1,0-17 1,18-70 0,-1-18-1,36-54 1,0-34-1,0-36 1,0-17 0</inkml:trace>
  <inkml:trace contextRef="#ctx0" brushRef="#br0" timeOffset="90764.22">22666 7990 0,'-18'-17'0,"36"34"0,-36-52 16,18 18-16,-17 17 16,17-18-16,-18 71 46,0 0-30,18-18-16,-17 53 16,17-35-16,0 53 15,-18 70 1,18-52 0,0-54-1,0-34 1,-18-54 15,18-35-15,-17 35-16,17-52 15,-18 35-15,18-36 16,35 0 15,1 19-15,17 34-1,-36 18-15,19 0 16,34 0 0,-17 0-1,-18 18 1,-17-18 0,0 17 15,-18 1-16,17-18 1,-17-18 62,-17 18-47,17-17-31,-18 17 16,18-18 0,-18 18-1,-17-35 1</inkml:trace>
  <inkml:trace contextRef="#ctx0" brushRef="#br0" timeOffset="91700.19">22578 8114 0,'0'-18'0,"-18"1"32,18-1-32,-18 0 15,1 1 1,17-1 15,17 18 0,1 0-15,17 18 0,18 17-1,-35 0-15,17 18 16,1 88-1,-19 0 1,-17 0 0,-17-35-1,-1-70 1,0-19 15,-17-17-15,17-53-1,1-17 1,17 34-16,0-34 16,35-54-1,18 19 1,35 34 0,-17 36-1,17 17 1,0 36-1,-35 35 1,-18 0 0,-35 52-1,-17-16 1,-1-1 15,-17-53-15,17-35-1,-17 0 1,17-70 0,0-54-1,18 36 1,18-53 0,17 35-1,36 88 1,-18 18-1,35 36 1,-17 69 0,-18 1-1,-53 18 1,-18-36 0,-35 0 15,0-35-31</inkml:trace>
  <inkml:trace contextRef="#ctx0" brushRef="#br0" timeOffset="92568.2">23477 8308 0,'0'-18'15,"0"-17"-15,0 88 0,18-124 16,-18 36-16,0 17 0,18-17 16,-1-18-1,1 18 17,17 35-17,0 18 1,18 52-1,0 1 1,-35-1 0,0 18-1,-18-17 1,-18 0 0,0-54-1,1-17 1,-19-53-1,19-35 1,-1-53 0,36 53-1,17-18 17,18 53-17,35 53 1,0 18-1,-17 35 1,-1 70 0,-17 18-1,-17-17 1,-36-71 0,17-18-1,19-53 1,34-70-1,1-53 1,-18 35 0,-71-35-1,-53 18 17,-34 34-17,34 72 1,53 34-1,18 72 1,53 34 0,35 18-1,-17-53 1,17 53 0,-35-52-1,-53-72 1</inkml:trace>
  <inkml:trace contextRef="#ctx0" brushRef="#br0" timeOffset="92733.4">24253 8326 0,'0'0'15,"-35"-36"-15,-18-34 0,18 17 32,17 18-17,54 17 1,52 0-1,53 18 1,-88-17-16</inkml:trace>
  <inkml:trace contextRef="#ctx0" brushRef="#br0" timeOffset="93150.12">25153 7602 0,'0'-35'0,"0"17"16,0 71-16,0-123 0,0 35 15,0 17-15,0-17 16,0-1-1,-18 72 17,18-19-32,-17 54 15,-1 88 1,-17 35 0,17-71-1,-17 89 1,17-1-1,1-34 1,-1-89 0,18-35 15</inkml:trace>
  <inkml:trace contextRef="#ctx0" brushRef="#br0" timeOffset="94152.4">25329 7673 0,'18'-18'0,"-36"36"0,36-71 0,0 0 16,-1 18-1,-17 17-15,0-17 16,0 53 0,0 70 15,0 53-15,0 53-1,0-88 1,0 52-1,0-69 1,0-54 0,0-17-16,0-36 31,0-53-15,0 1-1,0 35-15,0-36 16,0-17-1,18 35 1,53 35 0,-19 18-1,37 36 17,-19 34-17,-34 1 1,-19 17-1,-17-18 1,18-34 0,-1-19-1,1 1 1,17-53 0,1-18-1,-1 17-15,0-34 16,36-36-1,-36 0 1,-35 36 15,0 34-15,-35 19 0,17 34-1,0 54 1,1-18-1,17-18-15,0 36 16,35 17 0,18-35-1,35-18 1,-35-53 0,18-17-1,-54-53 1,-34-18-1,-19 53 1,1 18-16,-18 17 31,-35 36-15,35 17 0</inkml:trace>
  <inkml:trace contextRef="#ctx0" brushRef="#br0" timeOffset="95202.49">26335 7955 0,'0'-17'16,"0"34"-16,0-70 0,0 18 15,0 17-15,0-17 0,35-36 16,-17 54-1,-1-1 1,19 18-16,17 71 31,-18 17-15,0 35 0,-35-52-1,0 0 1,-35-54-1,17-17 1,1-17 0,-1-1-16,0-35 15,1-35 1,17-36 0,35 18-1,0 71 1,36 0-1,17 53 17,-17 52-17,-36-17 1,0 35 0,-35-17-1,0-36 1,-35-35-1,-18-18 1,35 1-16,-17-18 16,-18-54-1,53-17 1,0 36 0,18 35-16,17-1 15,18 19 1,35 70-1,-17 17 1,-18 1 15,-36-54-31,19 54 16,-1 0 0,0-19-1,18-34 1,-18-18-1,18-35 1,0-53 0,-18-54-1,-17 37 1,-18 69-16,-18-34 16,-17 52-1,-35 36 1,-1 70-1,18-17 1,35 34 15,18 1-15,36 0 0,-1-53-1,-17-35-15,-1 17 16,1 0-1</inkml:trace>
  <inkml:trace contextRef="#ctx0" brushRef="#br0" timeOffset="98189.39">8802 13264 0,'0'0'15,"-18"0"48,36-17-16,-1 17-32,1-18-15,0 18 16,17-17-16,53-19 15,89-34 1,-54 34 0,-52 19-1,-54 17 1,-34 0 15,-1 0-15</inkml:trace>
  <inkml:trace contextRef="#ctx0" brushRef="#br0" timeOffset="98522.25">9031 12982 0,'0'-17'0,"0"34"0,0-52 16,18 35 31,-1 0-32,1 0-15,0 0 16,52 0 0,-52 0-16,52 0 15,-17 35 1,-53 36-1,-53-1 1,-17 19 0,35-37-1,17-34-15</inkml:trace>
  <inkml:trace contextRef="#ctx0" brushRef="#br0" timeOffset="104230.06">8361 9208 0,'0'0'16,"-18"0"-16,18-18 15,-17 18-15,-1 0 16,-17 0-1,-1 0 1,1 0 0,35 18-1,18-18 48,-1 0-32,-17 17-31,18-17 16,17 18-1,18-1 1,-35-17 0,-1 0-16,19 0 15,17 0 1,35-17-1,0-18 1,-17 17 0,-54 18-16,36-18 15,-18 18 1,1 0 0,-19-17-1,-34 17 16,-1 0-15</inkml:trace>
  <inkml:trace contextRef="#ctx0" brushRef="#br0" timeOffset="110722">12241 13652 0,'-17'0'15,"17"18"16,-18-18-15,0 0 15,18 18-15,18-18 15,0-18-31,-1 18 16,1-18-16,17 18 15,18-35-15,53-35 16,-35 34 15,-36 19-15,-53 17 31,1 0-32,-1 0 1</inkml:trace>
  <inkml:trace contextRef="#ctx0" brushRef="#br0" timeOffset="111571.1">12365 13317 0,'0'0'0,"17"0"94,-17 18-79,18-18-15,0 18 16,-1-18-16,1 17 16,53 1-1,-54 0-15,54-18 16,-1 17-1,-34-17 1,-36 18 0,-18-1-1,-17 19 1,-1 34 0,-16-17-1,34-18 1</inkml:trace>
  <inkml:trace contextRef="#ctx0" brushRef="#br0" timeOffset="114274.03">8273 8890 0,'0'-18'31,"0"1"1,-18-1-17,18 36 16,0-1-31,18 1 16,-1 17 0,19-17-1,-1 0 1,0-54 0,0 1 15,-35 17-16,0 1-15,-35-19 16,-35 19 0,-1 52-1,0 18 1,54 0 0,17 0-1,35-36 1,-17-34-1,17-18 1,-17-1 0,-18 19-1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15:32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8661 10971 0,'0'0'0,"0"-17"15,-18-1 1,18 0 0,0 1-1,0-1 1,0 36 0,0-1-1,0 19 1,18-1-16,-18 36 15,17 87 1,-17 19 0,0-19-1,0-87 1,36 17 0,-19-52-1,-17-19 1,0-34-1,-35-36 1,0-36 15,17-34-15,18-18 0,18 53-1,-18 35-15,17-36 16,1-34-1,17 0 1,-17 52 0,0 36-16,17-1 15,18 19 1,17 17 0,-17 35-1,-18 18 1</inkml:trace>
  <inkml:trace contextRef="#ctx0" brushRef="#br0" timeOffset="269.04">8484 11501 0,'-17'0'0,"34"0"0,-52 0 15,53 0 17,-1 0-32,19-18 15,-1 0-15,53 1 16,53-1-1</inkml:trace>
  <inkml:trace contextRef="#ctx0" brushRef="#br0" timeOffset="1306.6">9490 10813 0,'17'-18'0,"-34"36"0,34-54 0,-17 19 15,18 17 1,-18 35 0,0 0-1,0 89 1,18 17 0,-18 0-1,17-53 1,-17-53-16,18 18 15,0 18 17,-1-18-17,-17-36 1,0-34 15,-17-36-15,-36-35-1,35 52 1,0 1-16,-17 18 16,-18-19-1,0 36 1,18 36 0,0-1-1,35-18 1,-36 1-16,19 53 31,-1-18-15,18-18-1,18 0 1,-1-17 0,19 17-1,-1-17 1,0-18-1,-17 0-15,0 0 16,17 0 0,0-18-1,0 18 1,-17-18 0,0 1-1,17-1 1,-35 0 31</inkml:trace>
  <inkml:trace contextRef="#ctx0" brushRef="#br0" timeOffset="2102.51">10425 11165 0,'0'0'0,"17"0"31,1 18-15,17-18-1,53 0 1,18 0 0,-53 18-16</inkml:trace>
  <inkml:trace contextRef="#ctx0" brushRef="#br0" timeOffset="2320.27">10583 11501 0,'0'0'0,"0"-18"16,18 18-16,0-18 15,35 18 17,35-17-17,-53 17-15</inkml:trace>
  <inkml:trace contextRef="#ctx0" brushRef="#br0" timeOffset="3706.3">12294 10442 0,'0'0'0,"0"-17"0,0-1 15,-17 0 17,-1 18-1,0 18-16,-35 17 1,-17 36 0,35-18-1,17-36-15,-17 72 16,17-54-16,0 71 16,1 70-1,17 0 1,35-17-1,0-71 1,54 36 0,-1-36-1,18-53 1</inkml:trace>
  <inkml:trace contextRef="#ctx0" brushRef="#br0" timeOffset="6857.64">8502 11148 0,'-18'-18'0,"36"36"16,-53-36-16,17 0 0,-17 18 16,-1 0-16,-16 0 15,-54 53 1,35 0-1,54 0-15,-1 18 16,36 70 0,105-53-1,106-53 1,-17-35 0,123-88-1,-53-35 1,-123-18-1,-159-18 1,-53 71 0,-123 17 15,-36 106-15,53 89-1,106-18 1,18 52-1,123-34 1,89-71 0,-18-53-1,-71 0-15,70-35 16,36-54 0,-105-34-1,-125-1 1,-52 36-1,-53 53 1,35 70 0,89 89 15,52-36-15,0-53-16,71 53 15,141-17 1,123-89-1,18-70 1,-194 18 0,0-142-1,-211 124 1,-89 17 0,-35 106-1,53 18 1,52 71-1,89 17 1,71-53 15,-1-70-15,-35-18-16,71-18 16,88-52-1,-70-36 1,-125-18-1,-87 36 1,0 70-16,-36-17 16,-34 88-1,52 88 1,53-17 0,17-71-16,54 35 15,105-18 1,54-105-1,-1-53 1,-106 0 15,1-89-15,-107 54 0,-122 105-1,-37 53 1,-69 106-1,87 18 1,124-53 0,89-71-1,16-52 1,54-71 0,-88 17-1</inkml:trace>
  <inkml:trace contextRef="#ctx0" brushRef="#br0" timeOffset="7592.46">16369 10848 0,'18'-18'0,"-36"36"0,36-53 0,-18-1 16,-36-17-1,-17 18 1,-53 18 0,36 17-1,35 17-15,-36 36 16,-17 71-1,53 70 17,70-71-17,88 1 1,54-72 0,-1-87-1,-52-71 1,-89 0-1,-70-52 1,-71 17 0,0 88-1,53 70 1,35 1-16,1 35 16</inkml:trace>
  <inkml:trace contextRef="#ctx0" brushRef="#br0" timeOffset="8077.25">16775 10989 0,'0'-18'0,"0"36"0,17-53 16,-17 17-16,18 0 15,-18 1-15,18 17 16,-1 53-1,1 70 1,17 36 0,-17-71-1,-18 18 1,0-53 0,0-71-1,-36-70 1,19-18-1,-18-141 17,35 18-17,35 88 1,0 88 0,53 35-1,18 36 1,-35 70-1,-71 53 1,-53-53 0,-71 54-1,1-54 1</inkml:trace>
  <inkml:trace contextRef="#ctx0" brushRef="#br0" timeOffset="8526.26">17392 10848 0,'0'-18'16,"0"36"-16,0-53 16,-18-18-1,18 35 1,-17 18-1,17 53 1,-18 35 0,53 18-1,53-53 1,-17-53 0,-36 0-16,36-35 15,-1-54 1,-70-16 15,-70 34-15,-1 53-1,-35 54 1,36 70 0,52 17-1,36-35 1,52 0-1,-17-52-15</inkml:trace>
  <inkml:trace contextRef="#ctx0" brushRef="#br0" timeOffset="8976.54">17745 11042 0,'0'-88'16,"0"176"-16,-36-335 15,36 176 1,18 36-16,0-18 31,70 0-15,18 53-1,-18 71 1,-17 52 0,-54-17-1,-17-71-15,-17 54 16,-36-1-1,0-53 1,-18-53 0,36-34-1,0-54 1,52-35 0,36 17-1,18 89 16,-36 17-31,36 36 16,17 35 0,-18 70-1,-52-35 1,-18-35-16,0 18 16,0-36-16</inkml:trace>
  <inkml:trace contextRef="#ctx0" brushRef="#br0" timeOffset="9594.14">18750 10830 0,'0'0'0,"0"-141"15,-18 88 1,1 18-16,-54 0 16,36 35-1,-36 53 16,-17 52-15,35 19 0,18-36-1,35-70-15,0 35 16,35-18 0,36-53-1,17-70 1,-35 35-1,-18-35 1,1 70 0,-19 54-1,18 34 1,1-17 0,52 18-1,18-54 16,0-52-15,-36-36 0,-17-87-1,-53-36 1,-53 35 0,18 88-1,0 89 1,-18 88-1,35 53 1,36 17 0,17-70-1,0-53-15,18 17 16,0-17 0</inkml:trace>
  <inkml:trace contextRef="#ctx0" brushRef="#br0" timeOffset="9761.36">19103 10848 0,'-35'-53'16,"70"106"-16,-88-141 0,18 52 15,-1 1 1,36 18 0,71-19-1,52 19 1,-87 17-16</inkml:trace>
  <inkml:trace contextRef="#ctx0" brushRef="#br0" timeOffset="10078.21">20338 10178 0,'0'-18'0,"0"-17"16,0 88-16,0-124 0,-18 18 16,0 18-1,1 17-15,-1 18 16,-17 36 0,-36 69-1,-17 54 1,17 53-1,54-53 1,87 70 0,72-35-1,-72-159 1</inkml:trace>
  <inkml:trace contextRef="#ctx0" brushRef="#br0" timeOffset="10461.56">20884 10530 0,'0'0'0,"0"-52"0,0 16 15,0-34 1,18 87 0,0 36-1,-18 0-15,17 35 16,1 89-1,0-36 1,-18-53 0,0-70-1,0-36 1,-36-105 0,-17-89 15,36-17-16,17 87 1,0 90-16,35-37 16,53 19-1,36 105 1,-36 36 0</inkml:trace>
  <inkml:trace contextRef="#ctx0" brushRef="#br0" timeOffset="11046.12">20973 10654 0,'0'0'0,"-36"0"0,-34 18 15,52-54 1,53 1 0,18 0-1,0-1 1,53 1-1,-35 0-15,87-18 16,72-35 0,-107-18-1,-88 35 1,-35 1 0,-35 87-1,-18 72 1,18 52-1,17-35 1,18-53-16,18 52 16,17 1-1,1-53 1,-19-53 15,1-35-15,-36-53-1,-52-36 1,-36 36 0,0 88-1,53 0-15,-35 53 16,0 53 0,35 0-1,88-18 1,36-71-1,70 1 1,-35-18 0</inkml:trace>
  <inkml:trace contextRef="#ctx0" brushRef="#br0" timeOffset="11396.5">22154 10830 0,'0'0'0,"18"-17"0,0-1 16,-18 0-16,17 18 0,1-17 15,0-1 1,-36 36 0,-17 35 15,-1 0-16,19-36-15</inkml:trace>
  <inkml:trace contextRef="#ctx0" brushRef="#br0" timeOffset="12697.4">23089 10037 0,'0'0'16,"0"-18"-16,18 0 31,17 1-16,1 17 1,16 17 0,-16 36-1,-19-35 1,1-1-16,-18 19 16,0-1-1,0-53 16,0 1-31,0-19 16,0-52 0,18 18-1,17 17 17,0 35-17,-17 18 1,35 53-1,-18 0 1,-35 35 0,0-53-1,0 1-15</inkml:trace>
  <inkml:trace contextRef="#ctx0" brushRef="#br0" timeOffset="13331.52">24271 10407 0,'0'-18'15,"-35"1"1,17 17-16,-17-18 31,0 36-15,-1-1-1,36 1-15,-35 0 16,17 17 0,36-35-1,17 0 1,1-18 0,-1 1-16,0-19 15,-35 19-15,18-19 16,-18 1-1,-35 35 1,-1 0 0,1 35 15</inkml:trace>
  <inkml:trace contextRef="#ctx0" brushRef="#br0" timeOffset="13732.19">24536 10336 0,'0'-17'16,"0"34"-16,17-34 0,1-1 0,-18 0 15,18 18-15,-1-17 16,-17 34 15,-17 36-15,17 0-1,0-17 17,17-36-32,1 17 15,17-17 1,0-17-1,-35-36 1,0 17 0,-17 1-1,-1 35 1,-17 0 0,0 18-1</inkml:trace>
  <inkml:trace contextRef="#ctx0" brushRef="#br0" timeOffset="16118.1">25312 9560 0,'17'-17'16,"-17"-1"-1,0 0 1,-17 36 31,17 0-32,-35 17-15,-1 88 16,-17 54 15,36-54-15,-1-52-16,18 52 16,0-70-16,0 35 15,18-35-15</inkml:trace>
  <inkml:trace contextRef="#ctx0" brushRef="#br0" timeOffset="18153.38">25612 10037 0,'0'-18'16,"-18"18"-1,0 0-15,1 0 16,-19 35-1,19-17 1,17-1 0,17 1-1,54-18 1,17-35 0,0 0-1,-52-1 1,-19 19-1,-17-36 1,-35 0 0,-35 35-1,-19 36 1,19 17 0,52-17-16,-35 52 15,36 36 1,52-18-1,35-52 1,-17-19-16,53-17 16,88-35-1,-35-71 1,-71-53 0,-53 53 15,-17 36-31,-18-36 15,-18 0 1,-17 89 0,17 70-1,1-18-15,-18 53 16,35 71 0,35 0-1,35-54 1,-17-69-1,0-1 1</inkml:trace>
  <inkml:trace contextRef="#ctx0" brushRef="#br0" timeOffset="18321.4">26070 10019 0,'0'0'0,"-17"-18"0,-1 1 31,53-19-15,18 1 0,71-18-1,17 18 1</inkml:trace>
  <inkml:trace contextRef="#ctx0" brushRef="#br0" timeOffset="18620.55">26688 9666 0,'0'-18'0,"0"36"0,0-53 0,-18 0 16,0 17-1,18 0 1,-17 1-16,-19-1 16,1 36 15,-18 52-16,18 18 1,17 36 0,1-1-1,70-34 1,35-54 0,-18-35-1,19-35 1</inkml:trace>
  <inkml:trace contextRef="#ctx0" brushRef="#br0" timeOffset="19304.59">27129 9296 0,'-18'-18'0,"36"36"0,-36-54 16,0 36-1,18-17 1,0 34 0,0 1-1,-17 0 1,17 52-16,-18-34 16,0 69-1,-17 107 1,35-18-1,0-18 1,18-105 0,-1-18-16</inkml:trace>
  <inkml:trace contextRef="#ctx0" brushRef="#br0" timeOffset="20223.32">27534 9490 0,'0'-18'0,"0"36"0,0-54 16,0 19-16,0 34 31,0 1-31,0 53 16,0 17-1,0-35-15,0 53 16,18 52 0,17-52-1,-17-35 17,-1-71-17,-17-18 1,-35-52-1,-35-89 1,34 53 0,1 35-16,17-52 15,1-1 1,70 54 0,53 52-1,-36 18 1,36 53-1,-71 18 1,-70 35 0,-18-36-1,18-35 1,-36 18 0,36-17-16,17-19 0</inkml:trace>
  <inkml:trace contextRef="#ctx0" brushRef="#br0" timeOffset="21007.19">28099 9472 0,'0'0'0,"17"-18"0,1-52 16,-18 35-1,0 17-15,-18-17 16,-35 35-1,-17 70 1,-1 1 0,18 35-1,18-1 17,53-69-17,17-19 1,18-34-1,-35-1-15,35-17 16,35-36 0,-53 18-1,-17 36 1,-1 17-16,-17 17 16,0 54-1,0-18 1,36-18-1,-1-17 1,-17-18 0,34-18-16,37-52 15,-36-19 17,-53-16-17,-18 34 1,-35-17-1,0 53 1,18 35 0,17 17-1,36 36 1,35 18 0,35-1-1,35 18 1,-70-52-1,-35 17 1,-36-18 15,-70-18-15,18-17 0,17 0-16,-18 0 15,-17 0 1</inkml:trace>
  <inkml:trace contextRef="#ctx0" brushRef="#br0" timeOffset="21857.51">28822 9260 0,'18'-17'16,"-36"34"-16,36-52 0,-18 18 16,0-1-16,0-17 15,0 17-15,-18 0 16,0 18-16,1 0 16,-54 18-1,-17 35 1,53-18-1,17 18 1,18 0 15,71-18-15,34 1 0,-34-1-1,35 0 1,-53 0-1,-53-17 1,-36 0 0,19-1-16,-36 1 15,-53 17 1,0-35 0,89 0-16</inkml:trace>
  <inkml:trace contextRef="#ctx0" brushRef="#br0" timeOffset="22460.27">28998 9296 0,'18'-18'16,"-18"0"-16,-18 54 0,36-89 0,-18 35 15,18 1-15,-18-1 16,0 36 15,0-1-31,0 18 16,0 36-1,17 17 1,1-35 0,-18-35-16,18 17 15,-1-17 1,1-36-1,17-35 17,-17-17-17,-1-1 1,19 0 0,-36 36-1,17 53 1,-17-1-1,18 54 1,17-18 0,0 0-1,1-36 1,-19-17-16,19 0 16,17-35-1,-36-53 1,-17-18-1,-17 36 1,-19 17 15,-34 35-15,17 36 0</inkml:trace>
  <inkml:trace contextRef="#ctx0" brushRef="#br0" timeOffset="22941.98">29616 9031 0,'0'0'0,"0"-18"16,17 1-16,-17-1 0,0-35 16,18 36-1,-18 34 1,0 19-1,0 34 17,0 18-17,18-17 1,-1-18 0,1-18-1,0-17 1,-1-54-1,-34-16 1,-1 16 0,-17 1-1,-18 17 1,0 54 0,18-1-1,-1 18 1,54 0-1,70-18 17,36 0-17</inkml:trace>
  <inkml:trace contextRef="#ctx0" brushRef="#br0" timeOffset="23643.26">30286 8414 0,'0'-18'16,"0"36"-16,0-54 0,0 19 16,18 17-16,-18 17 15,0 19 1,0-1-1,-18 18-15,18 53 32,0-89-32,0 19 15,0-1 1,18-35 0,-1-18-1,19-17 1,16-36-1,1 1 1,-35 52 0,-18 1-1,0 52 1,-18 35 0,-17 19-1,35-36 16,0-18-31,0 18 0</inkml:trace>
  <inkml:trace contextRef="#ctx0" brushRef="#br0" timeOffset="24277.3">30886 8308 0,'0'-18'15,"17"18"1,-17-17-1,18 17 1,0 17 0,35 36-1,-1 71 1,-34 17 0,0-71-16,-1 177 15,-34-106 1,-36 53-1,35-158-15</inkml:trace>
  <inkml:trace contextRef="#ctx0" brushRef="#br0" timeOffset="24910.9">31715 9049 0,'0'0'0,"0"-18"31,0 36-15,0-1 0,0 1-16,0 0 15,-18 17-15,0 53 31,-17 0-15,0-52-16</inkml:trace>
  <inkml:trace contextRef="#ctx0" brushRef="#br0" timeOffset="25311.85">31644 8961 0,'0'-18'16,"0"36"-16,-17-36 15,17 0 1,-18 18 0,18 18-16</inkml:trace>
  <inkml:trace contextRef="#ctx0" brushRef="#br0" timeOffset="92320.51">16722 12894 0,'-18'0'47,"18"-18"-47,-18 18 15,18-17-15,-17-1 16,-1 18 0,0-18-1,-34 18 1,-1 36 15,17-19-31,19 1 16,-1 17-1,-17 36 1,35 17 0,17 36-1,19-54 1,-19-17-16,36 18 15,35-1 1,18-52 0,-17-54-1,-19-34 1,-35-54 0,-52 1-1,-71 17 1,17 71 15,-53 35-15,36 18-1,53 17 1</inkml:trace>
  <inkml:trace contextRef="#ctx0" brushRef="#br0" timeOffset="92919.37">17410 12947 0,'0'-18'0,"0"36"0,0-53 0,0 17 16,0-17 0,0 17-1,0 89 1,0-1 0,0 89-1,35 17 1,0-35-1,0-88 1,1-17 0,-72-125 15,1 1-15,0 18-16,-18-54 15,0-52 16,18 52-15,70 36 0,0 71-1,53 17 1,1 35 0,-36 53-1,-71 18 1,-17-36-1,-36 19 1,18-54 0</inkml:trace>
  <inkml:trace contextRef="#ctx0" brushRef="#br0" timeOffset="93403.03">17833 12912 0,'18'-18'15,"-18"0"-15,0-17 16,0 17 0,0 36-1,0 0 1,0 17-1,0 18 1,0 0 0,17-35-16,18-1 15,36-34 1,0-19 0,-54-34 15,-17 17-16,-17 17-15,-36 1 16,-71 0 0,36 53-1,17 52 1,54-17 0,17-18-16,17 36 15,54 17 1,52 0-1,-70-70-15</inkml:trace>
  <inkml:trace contextRef="#ctx0" brushRef="#br0" timeOffset="93953.82">18186 12859 0,'-18'-53'16,"36"106"-16,-36-141 0,0 52 15,18 1-15,0-36 16,36 1 0,17 52-1,-36 18-15,54 18 16,35 70 0,-1 18-1,-69 17 1,-36-52-1,0-53-15,-36 35 16,-34-36 0,-1-34-1,36-54 1,17-17 0,36-36 15,35 36-16,53 70 1,0 54 0,-18 17-1,18 17 1,-36 18 0,-17-35-1,-35-17 1,-18-1-1,0-70 17,-18 17-17,18 0 1,0-17-16</inkml:trace>
  <inkml:trace contextRef="#ctx0" brushRef="#br0" timeOffset="94889.52">19262 12577 0,'0'-18'16,"0"36"-16,17-54 0,1 19 16,0-1-16,-18-17 15,-18-1 1,-35 19-1,0 34 1,-53 54 0,18 17-1,53 0 1,35-35 0,17-35-1,1 17 1,53-17-1,34-53 1,-16-36 0,-72 0-1,-34-17 1,-1 35 0,18 71-1,0 35 1,18-18-16,-1 36 15,54 35 1,35-54 0,35-52-1,-71-35 1,-34 18 0,-1-54-1,-35-88 1,-53 0-1,-18 54 1,54 105 0,-1 105-1,18 37 1,53 16 0,18-87-1,-36-36-15,35 18 16,-52-35-16</inkml:trace>
  <inkml:trace contextRef="#ctx0" brushRef="#br0" timeOffset="95038.08">19703 12735 0,'0'0'16,"-18"-17"-16,0-1 0,-17-35 31,53 0-15,17 18-1,0 17-15,36 1 16,-18-1-16</inkml:trace>
  <inkml:trace contextRef="#ctx0" brushRef="#br0" timeOffset="95371.8">21255 11818 0,'-18'-18'16,"36"36"-16,-36-53 0,18 17 0,-17 1 15,-19 17 1,19 0-16,-36 35 15,-53 88 1,18 54 0,52 52-1,54-88 1,70 53 0,53-70-1,-88-89-15</inkml:trace>
  <inkml:trace contextRef="#ctx0" brushRef="#br0" timeOffset="96256.26">21872 12012 0,'0'-70'15,"0"140"-15,-17-176 0,17 53 16,0 36-16,0-1 15,35 71 1,0 53 0,-17-53-16,17 105 15,18 54 1,-18-71 0,-17-70-1,-53-142 16,17 36-31,-53-53 16,-17-36 0,35 89-1,18 35 1,0 18 0,-53 70-1,70-18 1,18 19-1,35-54 1,71 18 0,53-36-1,17-87 1,-70-1 0,-53 18-16,35-88 15,18-88 1,-71 0-1,-17 105 1,-36 89 0,1 35-1,-19 71 17,19 52-17,17 53 1,17-70-1,36 35 1,-18-70 0,1-71-1,-19-35 1,-17-1-16,-17-34 16,-54-71-1,-17 70 1,-18 89-1,53 52 1,36-34 0,-19 34-16,54 54 15,35-54 17,35-35-17,36-17 1,-54-18-16</inkml:trace>
  <inkml:trace contextRef="#ctx0" brushRef="#br0" timeOffset="97157.24">21731 12083 0,'-18'-36'0,"36"72"0,-53-107 0,35 53 16,-18-17-16,-17 18 15,17-19-15,-17 1 16,17 17 0,36 71 15,0-17-31,-1 87 16,1-70-16,0 106 15,17 70 1,0-53-1,0-87 1,-35-54-16,18 18 16,17-18 15,-17-35-15,0-88-1,-18 0 1,-18 17-16,-35-70 15,-18-141 1,19 35 0,52 88-1,17 106 1,71 0 0,1 36-1,-1 52 1,-35 0-1,-36 0 1,-17 18-16</inkml:trace>
  <inkml:trace contextRef="#ctx0" brushRef="#br0" timeOffset="97407.3">21449 12365 0,'0'0'0,"-18"0"0,1 0 16,-19 17 0,36-34-1,18 17 1,35-18 0,35-17-1,-35 17-15,70 1 16,-52-1-16,53-17 15,-72 35 1</inkml:trace>
  <inkml:trace contextRef="#ctx0" brushRef="#br0" timeOffset="97876.09">23336 12612 0,'0'-18'0,"0"36"0,18-36 15,-18 1-15,18-1 16,-1 0-1,1 1 1,-18 34 0,0 1-1,0 17 1,0-17-16,-35-1 16,-1 36-1,-17 0 1</inkml:trace>
  <inkml:trace contextRef="#ctx0" brushRef="#br0" timeOffset="98644.16">24306 11430 0,'0'-18'0,"0"36"0,0-53 0,18 17 15,-18 0-15,53 1 16,-18 34-1,1 36 1,-1-17 0,-18-19-1,36 19 1,-35-19 0,17-34-1,-17-54 1,0 0-1,-18 19-15,0-37 16,0 19 0,0 70-1,0 88 1,0-17 0,0 34-1,35-34 1,0-53-1</inkml:trace>
  <inkml:trace contextRef="#ctx0" brushRef="#br0" timeOffset="103049.5">25929 11412 0,'18'-17'16,"-36"34"-16,53-52 0,-35 17 15,18 1-15,-18-18 16,0 17-16,0-17 15,-35-18 1,0 35 0,-54 18-1,1 35 1,-18 54 15,0 34-15,54-35-1,16 18 1,36-35 0,53-36-1,35-35 1,-17-18 0,35-52-1,-18-1 1,-35-35-1,-18 53 1,-17-17 0,-18 87 15,-18 1-15,18 17-1,-17 54 1,17-1-1,35-35 1,53-18 0,-35-35-1,53-18 1,0-52 0,-54-18-1,-34 52 1,0 1-16,-18 17 15,-18 18 1,0 18 0</inkml:trace>
  <inkml:trace contextRef="#ctx0" brushRef="#br0" timeOffset="105587.79">26793 10724 0,'0'-17'63,"-17"17"30,17 17-93,0 1 188,0 0-141,0-36 156,0 0-156,0 1 0,0-1 15,0 1-31,0-1 1,0 36 15,0-1-16,-18 1-31,18-1 0,0 1 15,-17 53 1,-1 52 0,0-35-1,18-35-15,-17 53 16,17 53 0,0-18-1,17-18 1,1-52-1,-18-36 1,18 1-16,-1-1 31,-17-18-15,-17-52 0</inkml:trace>
  <inkml:trace contextRef="#ctx0" brushRef="#br0" timeOffset="106283.78">27005 10830 0,'0'0'0,"0"-17"15,0-1-15,0 18 47,18 18-47,-1 52 16,-17 71-1,18 18 1,0-71 0,-18-35-16,17 0 15,19 18 1,-36-36-1,-18-70 32,-35-18-31,35-53 0,36 35-1,17 18 1,-17 53-16,53-17 15,34 17 1,36 53 0,-52 0-1,-72 0 1,-17-36-16,-53 18 16,-70 36-1,-36-36 1,36-35 15,87 0-31</inkml:trace>
  <inkml:trace contextRef="#ctx0" brushRef="#br0" timeOffset="106618.01">27534 10724 0,'18'-35'16,"-36"70"-16,36-87 0,-18 16 15,18 19-15,-18-1 0,17-17 16,1 17 0,-1 71-1,-17 70 16,0 1-31,-17 88 32,-18-18-17,17-71 1,0-52 0,18-54-16,0 19 15</inkml:trace>
  <inkml:trace contextRef="#ctx0" brushRef="#br0" timeOffset="107268.4">28116 10883 0,'18'-17'0,"-36"34"0,54-52 0,-36 17 16,17-17-16,1 0 16,-18-1-1,0 19 1,0-1 0,-18 1-1,-17-1 1,-18 0 15,0 36-15,36 17-16,-54 0 15,-17 89 1,35-1 0,35 1-1,54-71 1,52 17-1,35-52 1,1 0 0,-54-36-1,-52 0-15,17 1 16,-35-19 0,-17 19-1,-19-1 16,19 18-31</inkml:trace>
  <inkml:trace contextRef="#ctx0" brushRef="#br0" timeOffset="107902.43">28716 10336 0,'0'-17'0,"0"34"0,0-52 16,0 17-16,-18 36 47,18 0-47,-17 52 15,-18 54 1,-1 87 15,36-52-15,0-88-16,18 87 15,17 37 1,18-107 0,0-53-1,-18-35 1,1-18-1,-36 1-15</inkml:trace>
  <inkml:trace contextRef="#ctx0" brushRef="#br0" timeOffset="108636.95">29245 10866 0,'0'0'16,"0"-18"-16,0 0 16,-17 18 31,-1 18-32,0-18 1,1 18-16,-19 17 31,19 0-15,-1 36-1,18-54 1,0 1-16,18 0 16,17-18-1,0-36 1,1-17-1,-36 0 1,0 36-16,0-18 16,-18 17-1,-17 18 1,-1 53 0,19-36 15,-1 1-31,18 17 15,18 1 1,-1-36 0,19 0-1,-19-36 1,1 1 0,-18 0-1,-35 0 1,17 35-1</inkml:trace>
  <inkml:trace contextRef="#ctx0" brushRef="#br0" timeOffset="109370.89">29616 10724 0,'0'-17'0,"0"-1"31,0 1-15,-18 17 15,0 0 1,1 17-32,-18 1 15,-1 17 1,36-17-1,-17 17 1,17 18 0,17-18-1,19-17 1,-1-18 0,-35-18-16,35-17 15,-17-18 1,-18 0-1,0 35 1,-18 18 0,18 18-16,-18 0 15,1 17 1,17 18 15,0-18-15,17-17-1,1-18 1,0-18 0,-1-17-1,-17 17 1,0 1-16,-17 17 31,-1 17-31</inkml:trace>
  <inkml:trace contextRef="#ctx0" brushRef="#br0" timeOffset="110438.32">30074 10125 0,'18'0'16,"-18"-18"-16,-18 36 0,36-54 15,0 36-15,-18-17 0,17 17 16,-17-18-1,18 18 32,-1 0-15,-17 18-32,18-1 15,-18 36 16,0 18-15,0-1 0,0-34-16,-18 34 15,1 71 1,-1 18 0,18-18-1,18-35 1,-1-71-16,1 36 15,0-18 1,-18-36 0</inkml:trace>
  <inkml:trace contextRef="#ctx0" brushRef="#br0" timeOffset="111623.19">30850 9666 0,'0'-18'15,"18"1"-15,-18-1 16,0 36 15,0-1-31,0 1 16,0 35 0,0 35-1,0-35 1,0-35-16,18 17 15,-18 18 1,35-53 0,-17-18-1,17-35 17,0-35-17,-17 18 1,-1 34-1,-17 19 1,0 70 15,0 0-15,18-1 0,17 1-1,-17-35-15</inkml:trace>
  <inkml:trace contextRef="#ctx0" brushRef="#br0" timeOffset="112240.14">31873 9560 0,'-17'0'0,"34"0"15,-34-17-15,17-1 0,-18 18 16,18-18 0,18 18-1,-18 18 1,17 0-16,19 52 15,17 71 1,0 53 15,-53 0-15,-71-17 0,-17-71-1,17-71-15</inkml:trace>
  <inkml:trace contextRef="#ctx0" brushRef="#br0" timeOffset="113410.2">32879 9878 0,'18'0'0,"-36"0"0,36-18 16,-1 18 0,-17-18-16,18 36 15,-18 17 1,0 18 0,0-35-16,0 53 15,0-1 1,0-17-1,0-35 1</inkml:trace>
  <inkml:trace contextRef="#ctx0" brushRef="#br0" timeOffset="113591.93">32826 9684 0,'0'-18'0,"18"18"0,-1 0 31,-17 18-31,36 35 16</inkml:trace>
  <inkml:trace contextRef="#ctx0" brushRef="#br0" timeOffset="122085.07">30568 10195 0,'0'0'16,"-17"0"-16,-1 0 0,18-17 15,-18 17 1,18-18 15,0 36 47,0-1-78,0 1 0,0 0 16,0 34 0,0-16-16,0 34 15,0 19 1,18-1-1,0-53 1,-1-17 0,-17-54 15,-17-17-15,17 36-16,-36-71 15,36 35 1,-17-36-16,-1-52 31,18 53-15,18 53-1,17 35 1,0 35 0</inkml:trace>
  <inkml:trace contextRef="#ctx0" brushRef="#br0" timeOffset="122302.1">30427 10389 0,'0'0'0,"0"-17"0,0-1 16,18 0-1,-1 1-15,19-1 16,34 0 15,-35 18-15,-17 0-16</inkml:trace>
  <inkml:trace contextRef="#ctx0" brushRef="#br0" timeOffset="122553.06">30709 10195 0,'18'-17'16,"-36"34"-16,36-70 0,-18 36 0,0-1 16,18 0-16,-18-17 15,0 18 1,17 17 0,1 70-1,0 36 16,-18-36-15,0-17-16,0 0 16,-18 36-1</inkml:trace>
  <inkml:trace contextRef="#ctx0" brushRef="#br0" timeOffset="122769.33">30903 10389 0,'18'0'16,"-36"0"-16,36-17 0,0-1 15,-18 36 17,0-1-32,0 19 15,0-19 1,0 19-16,0 16 15</inkml:trace>
  <inkml:trace contextRef="#ctx0" brushRef="#br0" timeOffset="122935.65">30868 10283 0,'0'-17'0,"0"34"0,0-52 0,-18 18 15,36 17 17,-18 17-17</inkml:trace>
  <inkml:trace contextRef="#ctx0" brushRef="#br0" timeOffset="123434.76">31009 10213 0,'18'-18'47,"-18"36"31,-18-18-47,1 0 0</inkml:trace>
  <inkml:trace contextRef="#ctx0" brushRef="#br0" timeOffset="124220.74">30639 9984 0,'0'-18'0,"0"-17"31,17 17-15,-17 36-1,0-1 1,0 1 0,0 0-16,0 17 15,0 0 1,18-17 0,0-1-1,-1-34 1,1-18-1,0-18 1,-18 17 0,-18 36-1,0 0 1,18 18 0</inkml:trace>
  <inkml:trace contextRef="#ctx0" brushRef="#br0" timeOffset="124623.47">31009 9948 0,'0'0'16,"-17"0"15,17 18 16,0 0-47,0-1 16,0 1-16,0 52 15,0 1 1,0-36-16,17 36 16,18 35-1,-17-53 1</inkml:trace>
  <inkml:trace contextRef="#ctx0" brushRef="#br0" timeOffset="125121.14">31115 10213 0,'18'18'0,"-36"-36"0,0 0 16,1 1 0,17 34 15,0 1-15,0 0-1,17-18 1,1 0-1,17 0 1,18-36 0,-18 1-1,-35 17-15,18-17 16,-18 17 0,-18 1-1,-34 17 1,-19 53-1,36-18 1,17-17-16,0 35 16,18 35-1,18-35 1,53-18 0,-36-17-1,0-18-15,-17 0 0</inkml:trace>
  <inkml:trace contextRef="#ctx0" brushRef="#br0" timeOffset="125420.4">31344 10213 0,'0'-18'31</inkml:trace>
  <inkml:trace contextRef="#ctx0" brushRef="#br0" timeOffset="126157.86">31344 9948 0,'18'0'16,"-36"0"-16,36-17 0,-18-1 0,18 18 31,-18 53-16,0-35-15,17 52 16,18 36 0,1 0-1,-19-36 17,1-34-17,-36-36 1,-17-18-1,-18-17 1,18-36 0,17 18-1,1 0 1,34 0 0,19 36-1,-19-1 1,1 18-16,17 0 15,36 0 1,-18 18 0,-18 17-1,-17-17 1,-1 17 0,18 18-1,-17-53 1,0 0-1,-18-18 1,-18-17 0,0-18-1,-17 35 1,18 36 0,-19 17-1,19 36 1,-1-18-1,0-36 1</inkml:trace>
  <inkml:trace contextRef="#ctx0" brushRef="#br0" timeOffset="126556.43">31732 10019 0,'18'-18'0,"0"18"31,-1-17-31,1-1 16,-18 0-1,0 1 17,0 34 15,18-17-32,-1 18-15,1 17 16,-1 18-1,19-18 1,-19 1 0,1-36-1</inkml:trace>
  <inkml:trace contextRef="#ctx0" brushRef="#br0" timeOffset="126722.96">31768 10072 0,'0'0'0,"-18"0"0,-17-18 16,17 1 0,53 17-1,18-18 17,-17 18-32,-19 0 0</inkml:trace>
  <inkml:trace contextRef="#ctx0" brushRef="#br0" timeOffset="127356.88">31044 9507 0,'0'-17'0,"0"-1"32,-17 18-32,-1 0 31,18 18-31,-17-1 15,17 19 1,17-36-16,18 17 16,18 19 15,18-19-15,-53-17-1,-18-17 1,-36-1-1,-34-17 1,-1 35 0,36 35-1,17-17-15,-17 34 16,35 1 0,18-17-16</inkml:trace>
  <inkml:trace contextRef="#ctx0" brushRef="#br0" timeOffset="127892.97">31803 9543 0,'18'-18'0,"17"18"16,-18 0-1,-17 18 32,0-1-31,0 1 0,18 35-1,17-18 1,-17-17-1,-18-36 1,0 0 0,-35-17-1,17 18 1,18 34 31,18-17-47,-18 53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19:37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13053 0,'0'0'16,"0"-18"-16,0 1 16,0-1-1,17 36 32,-17-1-31,0 1-16,0 17 15,0 18 1,0-18-16,-17 53 16,-1 36-1,0-1 1,18-70 0,0-17-1</inkml:trace>
  <inkml:trace contextRef="#ctx0" brushRef="#br0" timeOffset="316.2">8855 13935 0,'35'17'32,"-17"-17"-17,-18 18-15,17 17 16,-17-17 0,0 17-1,0 18 1,0 35-1,0-17 1,0-18 0,0-36-16</inkml:trace>
  <inkml:trace contextRef="#ctx0" brushRef="#br0" timeOffset="633.67">8943 14817 0,'0'0'15,"0"17"-15,18-17 0,-1 36 16,1 16 0,-1 1-1,-17-35 1,18 53-1,-18 17 1,-35 53 0,35 0-1,0 18 1,0-53 0,0-71-16,17 18 15,-17-36-15</inkml:trace>
  <inkml:trace contextRef="#ctx0" brushRef="#br0" timeOffset="3019.37">9119 12594 0,'53'18'0,"-106"-36"0,159 36 15,-53-18-15,141 17 16,53-17-1,-35 0 1,-89 0-16,142 0 16,-142 0-16,142 0 31,88 0-15,-36-17-1,-105 17 1,105-18-1,1 1 1,35-1 0,52 0-1,19 1 1,-142 17 0,71 0-1,-54 17 1,-34-17-1,-106 0 1,-89 0-16,89 0 16,70-17-1,36-1 17,-71 0-17,-88 18-15,105-17 16,89-1-1,0-17 1,18 17 0,-89 18-1,124-18 1,-18 1 0,0-1-1,35-17 1,-105 17-1,123-35 1,-17 0 0,-19-17 15,-122 35-15,-107 17-16,106-17 15,107-18 1,-1 0-1,35 35 1,-105 18 0,87-17-1,-16 17 1,34 0 0,-105 0-1,-124 0-15,106 0 16,88-18-1,-71 0 1,-52 1 0,-88 17 15,-89 0-31,71-18 16,52 18-1,1 18 1,-35-1-1,-72-17-15,72 18 16,35 0 0,-53-1-1,-1 1 1,-69-18 0,34 18-1,18-18 1,36 0-1,35 17 1,-71-17 0,0 0 15,-35 0-15,-18 0-1,-17-17 16,-1 17-31,1 0 63,-18 17-32,0 1-31,0 17 16,-18-17-16,18 52 15,0 36 1,0 35 0,-17 0 15,-1 0-15,-17-52-1,17 34 1,18 18-1,18 0 1,0-35 0,-1-53-16,18 71 15,18 34 1,0 19 0,-17 17-1,-19-53 1,-17 71-1,0 34 17,0-16-17,0-89 1,0-88-16,36 70 16,16 1-1,1-54 1</inkml:trace>
  <inkml:trace contextRef="#ctx0" brushRef="#br0" timeOffset="5188.96">9155 15734 0,'0'0'0,"-18"0"16,36 0 15,-1 0-15,1 0-16,17-18 15,0 18-15,54 0 16,87-17-1,18-1 17,88 0-17,-52 18 1,193-17 0,18 17-1,17 0 1,-175 0-1,-142 0-15,123 17 16,72 1 0,-19 0-1,1 17 1,-124-17 0,88-18-1,0 0 1,36 0-1,17 0 17,-124 0-17,89 0 1,-18 0 0,18 17-1,-106-17 1,88 18-1,1-18 1,34 0 0,18 0-1,-88 0 1,124 0 0,52 0-1,89 0 1,52 0-1,-176 0 17,124 0-17,-36 0 1,-70 17 0,-142-17-1,-123 0-15,124 0 16,105 0-1,1 18 1,-1 0 0,-123-18-1,106 0 1,0-18 0,-36 0-1,-105 18 1,105 0-1,-35 0 17,-17 18-17,-18 0 1,-71-1 0,107-17-1,-1-17 1,-35-1-1,-88 18 1,70-35 0,-159 17-1,1 1 1,-71-1 0,0 0-1,-35 1 1,35-1 109,0 0-110,0 1-15,0-1 16,0 0 0,-18 1-16,0-18 15,18 17-15,-17-17 16,17-1 0,-18-17-1,0 18 16,1 0-15,17 17 0,-18 18-16</inkml:trace>
  <inkml:trace contextRef="#ctx0" brushRef="#br0" timeOffset="8326.54">11165 13212 0,'0'-18'0,"0"36"0,18-54 0,-18 19 16,0-1-16,-53 0 15,0 18 1,0 18 0,-35 70 15,18 0-16,-1 36 1,36-36 0,17-53-16,0 53 15,-34 36 1,34-1 0,18-34-1,53-19 1,-18-35-16,36 18 15,52 36 1,18-36 0,-35-18-1,-35-18-15,70 19 16,141 17 15,35 0-15,-34-18-1,-89 0 1,-106-35-16,106 18 16,123-1-1,36-34 1,18-54 0,-124 18-1,105-53 1,-34 36-1,-54-1 1,-105 18 0,35-17-1,-88-36 1,-53 0 15,-88-35-15,-18 18-1,-229-89 1,52 88 0,-211 1-1,88 35 1,159 70-16,-211-35 16,-160-17-1,71 34 1,36 54-1,176 17 1,-89 54 0,142 34-1</inkml:trace>
  <inkml:trace contextRef="#ctx0" brushRef="#br0" timeOffset="9028.65">11589 13652 0,'17'-35'0,"-34"70"0,34-87 0,1 34 16,0-35 0,-1 35-16,1-17 15,-18 17 1,-18 71 0,-17 0-1,35 0-15,-35 35 16,17 36-1,18-36 1,0-53 0,0-70 15,0-88 0,18 17-15,-1 35-16,19-52 15,17-18 1,17 105 0,-17 107-1,18 88 1,-36-36 0,35 36-1,-17-53 1,-17-53-1</inkml:trace>
  <inkml:trace contextRef="#ctx0" brushRef="#br0" timeOffset="9209.65">11730 13847 0,'0'0'16,"-18"0"-16,1-18 15,34 0 1,36 18 0,18-17-1,-36-1-15,53 0 16</inkml:trace>
  <inkml:trace contextRef="#ctx0" brushRef="#br0" timeOffset="9760.54">12259 13564 0,'18'-17'0,"-36"34"0,36-70 0,-18 36 15,0-19 1,17 36-1,1 71 1,0 0 0,-18-19-16,17 54 15,1 35 1,-1-52 0,1-36-1,0-53 1,-36-18-1,-17-70 1,-18-53 0,18-53 15,17 88-15,36 0-1,17 35 1,53 54-1,-17 34 1,-1 54 0,-70 70-1,-35-18 1,-53-17 0,17-70-1,18-19 1</inkml:trace>
  <inkml:trace contextRef="#ctx0" brushRef="#br0" timeOffset="10210.84">12718 13670 0,'0'-18'0,"0"36"0,17-53 16,-17 0-1,0-1-15,-17 1 16,-1-18 0,0 53-1,18 18 1,-17 17-16,-1 18 16,0 17-1,18 1 1,18-53-1,0-18 1,52-53 0,1-18 15,-18 1-15,-18 34-1,-17 19-15,17 34 16,-17 54-1,-36 17 1,0 18 0,18-71-1,0-17-15,0 0 16</inkml:trace>
  <inkml:trace contextRef="#ctx0" brushRef="#br0" timeOffset="11111.57">13247 13600 0,'0'0'16,"17"-36"-16,1-17 0,17-52 16,-35 52-1,0 35 1,0 0 0,-35 1-1,-18 70 1,-17 35-1,34 35 1,36-52 0,53 35-1,35-53 1,36-36 0,-36-52-1,-53 17-15,18-35 16,-17-88-1,-36-35 1,0 52 0,-18 89 15,0 70-15,18 54-1,0 34 1,18-35-1,0 36 1,-1-36 0,-17-53-1,0-70 17,0 17-32,0-35 15,18-35 1,35 35-1,0 36 17,-36 34-32,36 19 31,0 34-15,18-17-1,-1-35 1,-34-18-16,52 0 15,53-36 1,-35-52 0,-71-35-1,-35 52 1,-88 1 0,0 70-1,-1 88 1,54-18-1,53 36 17,35-18-17,70-17 1,-17-36 0,-71-35-16</inkml:trace>
  <inkml:trace contextRef="#ctx0" brushRef="#br0" timeOffset="12563.21">17180 12894 0,'-17'-18'16,"34"36"-16,-70-36 0,36 1 15,-1 17-15,-17-18 16,-18 0-1,-53 18 1,-35 36 0,53 17-1,-53 35 1,0 35 0,35 71-1,35-53 1,53-70-1,-17 70-15,0 53 32,53 0-17,52-35 1,36 17 0,0-52-1,53 35 1,35-18-1,53-71 1,-53-35 0,141-17-1,17-18 1,37-35 0,-107 0-1,-141-1-15,141-34 16,89-54-1,-54-34 17,0-19-17,-140 71 1,35-52 0,-89-36-1,-70-36 1,-53-17-1,-18 106 1,-88-18 0,-158 36-1,-142 35 1,71 17 0,-194 1-1,-53 34 1,-18 54 15,89 35-15,369-35-16</inkml:trace>
  <inkml:trace contextRef="#ctx0" brushRef="#br0" timeOffset="13614.92">17515 13600 0,'18'0'0,"-36"0"0,36-18 16,-18 0-16,18-17 15,-18 17 1,17 18 0,-17 18-1,0 70 1,0-17 0,0-36-16,0 36 15,18 17 16,17-53-15,1-35 0,-1-18-1,18-70 1,-18-35 0,18 35-1,-35 52 1,-1 72-1,1 34 1,-1 36 0,1-18-1,35-53 1,-35-35-16,17 18 16,53-53-1,-17-71 16,-36-35-15,-35 53 0,-18-36-1,-17 89 1,17 53 0,1-1-16</inkml:trace>
  <inkml:trace contextRef="#ctx0" brushRef="#br0" timeOffset="14015.39">18433 13511 0,'17'-17'15,"-34"34"-15,34-52 0,1 17 0,0-17 16,-18 18-1,0-1 1,-36 36 0,-34 70-1,34 18 1,36-36 0,36 18-1,17-52 1,17-36-1,-35-36 1,-17 19-16,-18-54 16,-18-17-1,-34 0 1,16 70 15,1 53-15</inkml:trace>
  <inkml:trace contextRef="#ctx0" brushRef="#br0" timeOffset="14333.09">18450 13582 0,'18'0'15,"0"-18"-15,-1-17 16,36 0 0,18 17-1,-1 36 1,-35 17-1,-17 0-15,17 18 16,-17 35 0,-18 1-1,0-54 1,-18-35 0,1-18 15,-1-70-16,0-35 1,54-19 0,-1 90-1,0 34 1</inkml:trace>
  <inkml:trace contextRef="#ctx0" brushRef="#br0" timeOffset="14582.71">19068 13335 0,'0'-35'16,"0"70"-16,17-106 0,-17 54 16,0-18-16,0 17 15,18-17 1,-18 70-1,18 35 1,-18 54 0,0 35-1,0-71-15</inkml:trace>
  <inkml:trace contextRef="#ctx0" brushRef="#br0" timeOffset="15499.91">19262 13582 0,'0'0'0,"0"-35"0,17-36 16,1-17-1,0 53 1,-36 52 0,0 19-1,1-19 1,-19 36-1,-17 18 1,18-36 0,18-17-1,34-54 17,36 36-17,0 18 1,-18 0-1,-17-1-15,0 36 16,17-18 0,0-17-1,18-36 1,0-17 0,-35 0-1,17-18 1,-17-71-1,-18 19 1,-18 34 0,0 71-1,-35 35 1,36 71 0,-1 0-1,36-35 1,-18-36-16,35 0 15,-17 0 1,17-35 0,0-53-1,-17 1 1,-18-1 0,0-36-16,0-52 31,0 18-16,0 88 1,17 35 0,19 35-1,-1 53 1,0 36 0,-35-54-1,0-35-15,0 36 16,-17 17-1,-1-35 1,18-35 0,18-1-1,35-34 17,-1-36-17,1 0-15</inkml:trace>
  <inkml:trace contextRef="#ctx0" brushRef="#br0" timeOffset="15683.82">19950 13335 0,'0'-71'16,"0"142"-16,0-212 15,-18 123 1,18 36 0,0 35-1,18 35 1,-1 18-1,1 17 1,-18-52 0</inkml:trace>
  <inkml:trace contextRef="#ctx0" brushRef="#br0" timeOffset="17786.66">23195 12859 0,'0'-18'0,"0"0"16,0 54-16,-17-72 0,17 19 16,-36-18-1,-17 17 1,-53 18-1,18 18 1,53-1-16,-71 36 16,-53 35-1,36 18 1,17 0 0,53-35-1,36-36-15,-36 53 16,35-35-16,-17 35 15,-18 36 1,0-1 0,53-52-1,0 52 17,35 1-17,36-1 1,-36-52-1,-17-18-15,35 17 16,35 54 0,18-1-1,-1-35 1,-16-35 0,-36-35-16,70 35 15,89 0 1,35-18-1,52-35 1,-87 0 0,141-35-1,0-36 17,-1 0-17,-158 1 1,-88 17-16,53-53 15,53-53 1,-53 18 0,-36 0-1,-35 71 1,36-54 0,-1 1-1,-52-54 1,-54 36-1,-34 53-15,-54-35 16,-141-54 0,-105 54 15,-71 52-15,106 53-1,-142 18 1,36 53-1,177 0-15</inkml:trace>
  <inkml:trace contextRef="#ctx0" brushRef="#br0" timeOffset="18770.68">23054 13511 0,'0'0'0,"0"-17"15,0-1-15,0-17 16,0 17 0,0 36-1,18-18 1,-18 35-16,0 18 16,17 70-1,-17 1 1,18-18-1,0-71 1,-1-35 15,1-18-15,0-52 0,-1-18-1,-17 52-15,0-52 16,35-35-1,1 87 1,17 72 0,0 34-1,-18 54 1,18-36 0,-18-35-1,18-35 1,-35-36-16,17 0 15,35-70 17,-52-53-17,-36-18 1,-17 71 0,0 35-1,17 71 1,18 17-16</inkml:trace>
  <inkml:trace contextRef="#ctx0" brushRef="#br0" timeOffset="22593.1">23195 12894 0,'18'0'63,"-1"0"-47,19-18-16,-19 18 15,107-17 1,17-1-1,-35 0 1,-71 18-16,71 0 16,0 18-1,-36 17 1</inkml:trace>
  <inkml:trace contextRef="#ctx0" brushRef="#br0" timeOffset="25393.98">23989 13582 0,'-18'0'16,"36"0"-16,-53 0 15,35-18-15,-18 1 16,18-1 0,-18 0-1,18 1 1,-17 17 0,-19-18-1,19 18 1,-1 18-1,-17 17 1,35 0 0,-18 36-1,18-1 1,35 1 0,-17-36-1,35 1 1,18-19-1,-18-52 1,-36 0 0,1-36 15,-36-17-15,-17 17-1,0 54 1,17 17-16</inkml:trace>
  <inkml:trace contextRef="#ctx0" brushRef="#br0" timeOffset="25877.82">24077 13494 0,'18'-18'0,"-36"36"0,36-54 16,-1 19-16,-17-1 16,18 1-1,-18-1-15,18 18 16,17 35-1,18 36 1,17 35 0,-17-54-1,-35 19 1,0-36 0,-36-17-1,-35-36 1,18 1-1,-1-36 1,1-35 15,53-1-15,17 54 0,-17 17-16,17 1 15,-17 17-15</inkml:trace>
  <inkml:trace contextRef="#ctx0" brushRef="#br0" timeOffset="26162.02">24536 13282 0,'0'-18'16,"0"36"-16,0-53 0,0 17 0,17-17 31,1 88 1,0-36-32,-1 72 15,-17 52 1,0-35-1,0 17 1</inkml:trace>
  <inkml:trace contextRef="#ctx0" brushRef="#br0" timeOffset="26528.66">24836 13458 0,'0'-17'0,"0"34"0,0-52 16,0 18-16,0-1 16,0 0-1,0 36 1,-18-18 0,-17 35-1,-1 0 1,19-17-16,-19 0 15,19 17 1,-1-17 0,36-1-1,-1 1 1,-17 0-16,36 17 16,17 18-1,0-18 1,-36-17-1</inkml:trace>
  <inkml:trace contextRef="#ctx0" brushRef="#br0" timeOffset="28064.52">24994 13441 0,'-17'0'0,"34"0"0,-34-18 16,-1 18-16,0-17 15,1 17 1,-1 17 15,18 1-15,0-1-16,0 1 16,18 35-1,-1-18 1,36 1-1,0-36 1,-35 0-16,17-36 16,0-17-1,-17-17 1,-71-1 0,18 36-1,17 35-15,-17 0 16,0 53-1,17 35 17,18 18-17,0-36 1,35 1 0,18-36-1,0-35 1,-35-17-1,-1-54 1,-34-35 0,-19 0-1,19 54 1,17 34-16,0-17 16,-18 35-1,36 17 16,-1-17 1,-17 18-1,0 0 16,0-36 31,-17 18-62,17-18-1,-18 18 1,18-17-1,0-1 17,18 18 46,-18 18-78,17-18 31,-17 17-15,18-17-1,0 0 1,-1 0 0,1 0 15,0 0-16,-18 18-15,35-18 32,-17 18-17,-1-1-15,1 1 16,0-1 0,-1 19-1,-17 17 1,-17 0-1,-1-1 1,-17 19 0,17-36-1,18 1 1,0-19 0,18 1 15,-1-18-31,19-18 31,16-17-15,-34 17-16</inkml:trace>
  <inkml:trace contextRef="#ctx0" brushRef="#br0" timeOffset="28664.33">25788 13176 0,'0'0'16,"18"0"0,-18 18-1,-18-18 1,0 18 0,-17-1-1,18 1-15,-19-18 16,-52 0-1,17-18 1,36-17 0,35 17-1,35 1 1,36 17 0,35 17 15,-53 36-16,-18 35 1,-88 53 0,-35-17-1,17-54 1,54-52 0,17 0-16,0-1 15,17 1 1,54-18-1,-53 0-15</inkml:trace>
  <inkml:trace contextRef="#ctx0" brushRef="#br0" timeOffset="56728.78">15875 4110 0,'0'-18'0,"0"36"0,18-53 0,17-1 16,-17 19-1,17-1-15,-18 0 32,-17 36-17,0 35 1,0 53 0,-17 17-1,-1 36 1,1-36-1,17 71 1,35-52 0,-18-37-1,1-69 1,-18-19-16</inkml:trace>
  <inkml:trace contextRef="#ctx0" brushRef="#br0" timeOffset="57563.04">15840 4145 0,'0'-17'0,"0"34"15,-18-52-15,18 17 0,0 1 16,0-1-16,0-17 16,18 17-1,17 18 1,88 18 0,89-18-1,-35 0 1,105-18-1,18-17 17,-53 17-17,-106 0 1,-106 18 0,-35 18 15,0 17-16,18 1 1,-18-19-16,17 19 16,1 34-1,17 1 1,18 17 0,-18-18-1,36 72 1,-18-1 15,17 0-15,-52-53-1,0-70-15,-1 35 16,-34-18 0,-54-35-1,-105-18 1,-124 18-1,53 18 1,-141 35 0,53 0-1,176-18 1,106-17-16,-18-1 16,54-17-1,17-17 32,0-1-31,17 18-16</inkml:trace>
  <inkml:trace contextRef="#ctx0" brushRef="#br0" timeOffset="58163.45">16898 4269 0,'0'-36'16,"0"19"0,0-1-1,0 36 48,-18-1-48,1 1-15,17 0 16,-53 35 0,18 17-1,-1-35-15,-17 54 16,0-1 0,18 0-1,35-53 1,0-17-1,-17-18-15</inkml:trace>
  <inkml:trace contextRef="#ctx0" brushRef="#br0" timeOffset="60651.68">16422 5221 0,'-18'-18'0,"1"18"32,17-17-32,-18 17 15,0-18 1,1 18-1,17-17 1,-18 17 0,0 0-1,1 35 1,-36 0 0,-18 18-1,18 0 16,18-18-31,-106 36 16,17-1 0,-70 36-1,-17 0 1,17 0 0,70-36-1,-52 36 1,17-18-1,53-17 1,53-36 0,18-17-1,17-18 1,1 0 31,-18 18-32,17-18-15,0 17 16,-35 1 0,36-1-1,-1-17 1,36-17 31,-1 17-47,1-18 15</inkml:trace>
  <inkml:trace contextRef="#ctx0" brushRef="#br0" timeOffset="61049.98">14640 5909 0,'18'-18'16,"-18"1"-16,-18 52 0,54-88 0,-36 35 15,17 18-15,-17-35 16,-17 53 15,-19-1-15,19 1-16,-36 35 15,-71 53 1,36 17 0,18-52-1,52-53 1,18-1 15,35 1-15,71 17-1,17 18 1,-52 18-16</inkml:trace>
  <inkml:trace contextRef="#ctx0" brushRef="#br0" timeOffset="61569.73">12629 6491 0,'-35'0'15,"70"0"-15,-87 0 16,34 0-16,18 18 31,18-18-15,52 0-16,124 0 31,18 0-15,-89 0-16,142-18 15,158 18 1,-17 0 0,-124 18-1</inkml:trace>
  <inkml:trace contextRef="#ctx0" brushRef="#br0" timeOffset="62184.68">12682 6615 0,'-17'-18'0,"34"36"0,-52-54 16,17 36-1,-17-17 1,35 34 15,0 1-31,0 0 16,0-1-16,0 36 15,0 35 1,-17 18 0,-1 0-1,18-53 17,-18 17-17,18-17 1,0-35-16,18 17 15,-18-17 1,18-18-16,-1 18 16,71-1-1,71-17 1,123 0 0,-70 18-1,-89-18-15,124 0 16,124 0-1,-36 0 1,-247 0 0</inkml:trace>
  <inkml:trace contextRef="#ctx0" brushRef="#br0" timeOffset="62517.94">14817 6544 0,'17'-35'0,"-34"70"0,34-88 0,-17 18 16,0 17-16,0-35 15,0 36 1,-17 17-16,17 17 16,-18 54-1,0 52 17,18 36-17,0-53 1,0 35-1</inkml:trace>
  <inkml:trace contextRef="#ctx0" brushRef="#br0" timeOffset="63387.98">13106 6685 0,'0'0'0,"-18"0"0,0 0 47,1 0-31,17 18 0,-18-18-16,-17 17 15,17 1-15,1 0 16,17-1-16,0 1 15,35 17 1,35-17 0,-17-18 15,18-35-15,-36-1-1,-52-17 1,-36 18-1,17 35 1,-52 18 0,0 35-1,35 17 1,35-17 0,18 18-1,53-36 1,71 0-1,17-52 1,-53-1 0,36-53 15,-54-17-15,-70-18-1,-18 36 1,-17 17-1,18 53 1,17 53 0,-18 53-1,36-36 1,17 36 0,0-35-1,0-18 1</inkml:trace>
  <inkml:trace contextRef="#ctx0" brushRef="#br0" timeOffset="63569.56">13317 6967 0,'0'0'16,"-17"-17"-16,-19-1 15,19 18 1,52-35-1,53 0 1,36-1 0,-71 36-16</inkml:trace>
  <inkml:trace contextRef="#ctx0" brushRef="#br0" timeOffset="63903.21">13988 6685 0,'0'-70'31,"0"52"-31,0 0 16,-18-17 0,-17 0-1,-1 17 1,-16 53-1,-19 71 1,53-70-16,-17 52 16,35 18-1,53-54 1,35 1 0,0-53-1,1 0 1,-72-17-16</inkml:trace>
  <inkml:trace contextRef="#ctx0" brushRef="#br0" timeOffset="66039.7">13300 7355 0,'0'-17'15,"0"34"-15,-18-52 0,18 17 16,0 1-16,-18-1 15,18-17 1,-17 35 0,17 35-1,-35 53 1,-1 1 0,-34 69-1,-71 19 16,-53-18-15,70-54 0,-35 36-1,53-35 1,54-18 0,34-52-1,18-19 1,-18-34 15</inkml:trace>
  <inkml:trace contextRef="#ctx0" brushRef="#br0" timeOffset="66455.64">12241 8132 0,'0'-18'0,"0"36"0,18-54 0,-18 19 16,18-19-1,-1 1 1,-17 53 15,0 17-31,0-17 16,0 17-16,-17 35 15,17 36 1,17-35 0,-17-36-1,18-17-15,0-18 31,17 0-15,53-18 0,53-17-1,-88 17-15</inkml:trace>
  <inkml:trace contextRef="#ctx0" brushRef="#br0" timeOffset="68090.84">11853 8555 0,'-17'0'15,"34"0"-15,-52 0 0,0-18 16,0 18-16,-1 0 16,54 0 30,17 18-30,71-18 0,70 17-1,54-52 1,-72 18 0,-52 17-16,88-18 15,106 0 1,18 18-1,-54 0 1,-140 0 0,-71 0-16,0 0 15,-36 0 1</inkml:trace>
  <inkml:trace contextRef="#ctx0" brushRef="#br0" timeOffset="68675.13">11324 8802 0,'-17'-18'0,"34"36"0,-52-71 16,35 35-16,-18-35 15,54 18 1,-1 35 0,-18 18-1,19 17 1,17 71-1,-36 35 1,1 18 0,-18-36-1,-18 36 1,18-36 0,18-52-1,17-36 1,0-35-1,107-17 1,69-36 0,89 17-1,-71 1 1,159 17 15,53 1-15,-35-1-1,-88 1 1</inkml:trace>
  <inkml:trace contextRef="#ctx0" brushRef="#br0" timeOffset="68975.47">13652 8643 0,'-17'-35'0,"34"70"0,-34-106 0,-1 54 16,1-36-1,17 18 1,17 105 15,-17-35-31,18 89 16,-1 88-1,19-1 1,-1-105 0</inkml:trace>
  <inkml:trace contextRef="#ctx0" brushRef="#br0" timeOffset="70077.6">12153 8996 0,'0'0'15,"-17"-18"-15,-1-17 16,0 35-16,-17-18 16,-36 1-1,-17 34 1,35 19-1,-17 52 1,52 18 0,53-18 15,18-35-15,-17-36-16,34 1 15,36-36 1,-18-17-1,-53-53 1,-35 35 0,0 18-16,-35-18 15,0 0 1,17 70 0,18 72-1,0-36 1,36 35-1,-1-53 1,18-17 0,-18-36-1,0 18 1,1-35 0,-1-53-1,-35-18 1,0 35-1,0 36 1,17 88 15,1 17-15,-18-34-16,0-1 0,18 36 16,-1 17-1,19 18 1,-1-54-1,-35-34 1,0-36 0,-18-34 15,-35-37-15,18-69-1,17 69 1,1 36-16,-1-35 15,18 18 1,35 34 0,36 19-1,-18 17 1,18 53 0,-54 17-1,-34 18 1,-19-17-1,19-53-15,-19 35 16,-34 0 0,52-36-1</inkml:trace>
  <inkml:trace contextRef="#ctx0" brushRef="#br0" timeOffset="71411.83">12700 8961 0,'18'-18'0,"-36"36"0,36-54 0,-18 19 15,17-1-15,-17-35 16,0 35 0,-35 36-1,17 17 1,18 1-16,-35 34 15,17 18 1,18-17 0,18-53 15,0-36-15,17-17-1,0-36 1,1-17-1,-19 70 1,1 18-16,-1 71 31,1-54-31,-18 36 16,18 18 0,17-53-1,0-1 1,1-34-1,-19-54 1,1-17 15,0 17-15,-18 54-16,0-36 16,0 17-1,-18 36 1,0 53-1,-17 18 1,17 35 0,18-36-1,36-17 1,-1-53 0,35-17-1,1-54 1,-53-35-1,-36 18 1,18 35 0,-18-35-16,-17 0 31,35 88-15,18 70-1,-1 1 1,19 70-1,-19-35 1,-17-18 0,0-70-1,0-1-15,0-34 32,18-36-17,0-18 1,-18 53-16,17-34 15,18 16 1,1 54 15,-19 35-15,1 0 0,0-36-16,-1 36 15,36-17 1,18-19-1,-1-52 1,-17-18 0,-18-53-1,-17-35 1,-53 18 0,0 70-1,17 35-15,-17 36 16,-18 52-1,0 71 1,53-35 15,0-35-15,17-54-16,1 19 16,53-36-1,-18 0 1,-36-18-1,-34-17 1</inkml:trace>
  <inkml:trace contextRef="#ctx0" brushRef="#br0" timeOffset="72712.85">12259 9613 0,'0'-17'0,"0"34"0,0-52 15,0 17-15,0 1 16,-18-1-16,1 18 16,-1-18-1,18 36 1,-35 17 15,17 1-15,-35 87-1,0 53 1,-17 54 0,17-89-1,35-53-15,-52 36 16,-36 34-1,35-34 1,-17-54 0,18-52-1,34 0-15</inkml:trace>
  <inkml:trace contextRef="#ctx0" brushRef="#br0" timeOffset="73096.7">11412 10601 0,'18'-18'0,"-36"36"16,36-53-16,-18 17 0,18 0 15,-18 1 1,17 17-1,1 17 1,0 1-16,-1 17 16,18 36-1,1 17 1,-19-35 0,1-35-1,-18-1-15,18-17 16,17-53-1,71-17 17,0 17-17,-36 18 1,-52 35-16,-1 0 16</inkml:trace>
  <inkml:trace contextRef="#ctx0" brushRef="#br0" timeOffset="73481.12">10795 11077 0,'-18'0'0,"36"0"0,-53 0 16,52 0-1,1 0 1,0 0-16,52 0 15,107-35 1,70 0 0,52-18-1,-122 35 1,-107 18-16,36 0 16</inkml:trace>
  <inkml:trace contextRef="#ctx0" brushRef="#br0" timeOffset="73997.52">11042 11148 0,'-35'-18'0,"70"36"0,-70-54 0,17 19 16,36-1-1,17 18 1,0 18 0,-17 17-16,-1 18 15,1 71 1,-18 34 0,-18 36-1,18-70 16,0-71-31,0 35 16,18 18 0,17-53-1,18-53 1,-17-18 0,52-35-1,71-17 1,35 17-1,-71 17 1,71-17 0,-53 36-1,-53-18 1,-70 17 0</inkml:trace>
  <inkml:trace contextRef="#ctx0" brushRef="#br0" timeOffset="74298.03">12047 11271 0,'-17'-17'0,"34"34"15,-34-70-15,17 18 0,0 0 16,0 17-16,-18-35 15,18 18 1,0 17 0,0 54-1,0 34 1,0-35-16,0 71 16,18 53-1,17-36 16,0-34-15,-17-72-16</inkml:trace>
  <inkml:trace contextRef="#ctx0" brushRef="#br0" timeOffset="76033.17">13070 9472 0,'0'0'0,"18"0"15,-18-18-15,18 1 16,-18-1-16,17 18 16,-17-17-1,18 34 1,0 18-1,35 36 1,35 52 0,18 19-1,-36-54 1,-35-35 0,71 53-1,-53-54 1,0 1-1</inkml:trace>
  <inkml:trace contextRef="#ctx0" brushRef="#br0" timeOffset="76571.14">13441 10283 0,'0'-17'16,"0"34"-16,0-52 0,17 18 16,-17-1-16,0 0 15,36-17 1,-1 35 0,-17 18-16,17-1 15,53 54 1,0-1-1,36-17 1,-71-35 0,35-18-1,-35-35 17,-53-36-17,-18-17 1,-17 17-1,17 1 1,18 87 15,-17 1-31</inkml:trace>
  <inkml:trace contextRef="#ctx0" brushRef="#br0" timeOffset="76867.48">13441 10707 0,'0'-18'15,"0"1"-15,17-1 16,36-35-1,18 35 1,52-17 0,1 17-1,52 1 1,-35-1 0,-105 18-16</inkml:trace>
  <inkml:trace contextRef="#ctx0" brushRef="#br0" timeOffset="77334.56">13652 10654 0,'-17'-18'0,"-1"18"0,53 18 0,-70-53 15,18-1 1,17 19-1,17 17 1,-17 17-16,18 36 16,-1 71-1,1 52 1,-18 18 0,0-88-1,0 35 1,18-70-1,-1-36 1,1-35 0,53-35-1,17-1 17,18-17-17,35 36 1,-18-1-1,18 18 1,-35 0 0,-71 0-1,-35-17 1</inkml:trace>
  <inkml:trace contextRef="#ctx0" brushRef="#br0" timeOffset="77585.13">14235 10742 0,'0'-18'0,"0"36"0,-18-71 16,18 36-16,0-1 16,0-17-1,0 17-15,0 0 16,18 54-1,17 69 1,0 89 0,-17-52-1,-18-72-15,0 36 16</inkml:trace>
  <inkml:trace contextRef="#ctx0" brushRef="#br0" timeOffset="80171.53">11112 5944 0,'-17'0'0,"34"0"0,-52 0 0,18 0 15,17-17 1,35-1 0,53 0-1,71 18 1,17-17-1,-88 17 1,1 0-16</inkml:trace>
  <inkml:trace contextRef="#ctx0" brushRef="#br0" timeOffset="80387.86">12965 5838 0,'17'-17'0,"-34"34"0,52-34 0,-17-1 16,17 18-1,53-17 1,35 17 0,-34 17-1,-36 1-15,52-1 16</inkml:trace>
  <inkml:trace contextRef="#ctx0" brushRef="#br0" timeOffset="80571.4">14199 5927 0,'36'0'0,"-72"0"0,89 0 0,-35 0 15,0-18-15,17 0 16,0 18-1,-17-17 1,-1 17-16,19 17 16,17-17-1</inkml:trace>
  <inkml:trace contextRef="#ctx0" brushRef="#br0" timeOffset="81255.63">15134 6015 0,'35'0'16,"-35"-18"15,18 18-15,-18 18 15,18-1-31,-18 1 15,35 17 1,18 1 0,-35-1-1,-1-17 1,-17-1-16,0 19 16,0 34-1,0 36 1,0 35 15,18-35-15,-1 70-1,36 54 1,0 34 0,-17-70-1,-19-88-15,19 70 16,-36 71-1,-71-17 1,-17-1 0,35-70-1,35-89-15,1 36 16,17 35 0,52-53-1,1 1 1,-17-54 15,-1 53-15,-35 0-1,-35 18 1,17-18 0,0 53-1,18-88-15</inkml:trace>
  <inkml:trace contextRef="#ctx0" brushRef="#br0" timeOffset="81472.72">15469 10513 0,'18'53'0,"-36"-106"0,71 229 16,-53-105-1,0-36-15,-17 36 16,-19 34 15,1 36-15,-18-35-1,-35 18 1,17-71 0</inkml:trace>
  <inkml:trace contextRef="#ctx0" brushRef="#br0" timeOffset="82042">14834 11624 0,'-35'18'16,"70"-36"-16,-158 71 16,70-35-1,18-18 1,-36-18 0,36 18-16,-71 0 15,-70 35 16,-1 18-15,-17 0 0,18-18-1,70-17-15,-141 35 16,-159 35 0,71-17-1,176-36 1,106-17-16,-17-18 15,-18 0 1,-53-18 0,-71 36-1,36 17 1,-89 0 0,71-17 15,53-18-16,53-18 1,52 18-16,-52-18 16,-18-17-1,18 0 1,18-18 0,34 18-1,-34-18 1,17 18-1,35-1 1</inkml:trace>
  <inkml:trace contextRef="#ctx0" brushRef="#br0" timeOffset="82907.53">10160 11748 0,'0'0'0,"-35"-18"0,-36 0 16,71-52 15,71-19-15,-18-52-1,-36 36 1,-52-142 0,-36-71-1,-17-88 1,0-52-1,-18 52 1,36 194 0,-1-17-1,53 53 1,18 35 0,53-53-1,-17-18 1,-19 53 15,-17 18-15,0 53-1,0 53-15,18-54 16,17-52 0,0 35-1,1 18 1,-19 53-1,-17-36 1,0 1 0,0-36-1,18 18 1,17 35 0,18-18 15,0 1-16,0 17 1,-18 18 0,71-1-1,35-34 1,36-1 0,-89 18-1,-53 18-15,0 0 16,-35-36-1,0 18 1,-17 18 0,17 0-1,35-1 1,0 1 0,18 0 15,0 17-16,-18-17-15</inkml:trace>
  <inkml:trace contextRef="#ctx0" brushRef="#br0" timeOffset="85827.52">17745 4727 0,'0'0'0,"35"0"16,0 0-16,36 18 15,88 17 1,70 18 0,-35-18-1,-88 1 1,158 34 0,177 36-1,18 17 1,-36-17-1,-176-35 1,35 17 0,-88-35-1,-70 0 1,-36-35 0,-53-18-1,1 0 1,-19 0-1,-34-18 17,-1 18-17</inkml:trace>
  <inkml:trace contextRef="#ctx0" brushRef="#br0" timeOffset="86245.38">20937 5415 0,'0'-17'0,"0"34"0,-17-52 0,17 17 16,-18 1-16,0-1 15,1 0 1,-1 1-1,18 34 17,18 19-17,52 34 1,54 18 0,-1 1-1,-70-54 1,-18 0-1,-35 18 1,-70-18 0,-1-17-1,36 0-15,-53 17 16,-36 18 0,89-36-16</inkml:trace>
  <inkml:trace contextRef="#ctx0" brushRef="#br0" timeOffset="86711.62">21608 5592 0,'-18'0'16,"36"0"-16,-54 0 0,19-18 0,-1 18 31,18 18 1,0 17-17,0 71 1,35 52-1,-17 1 1,53 88 0,-19-53-1,-16-123 1</inkml:trace>
  <inkml:trace contextRef="#ctx0" brushRef="#br0" timeOffset="87629.35">21555 5539 0,'0'0'15,"-18"-18"-15,0 0 16,18 1 0,36 17 15,17-18-15,158 0-1,89 1 1,-35-18-1,-124 35-15,159-36 16,123 1 15,-70 0-15,-142 17 0,-140 18-1,0 0 1,-71 18 46,0-1-46,0 1-16,0 17 16,-18 18-1,18-35-15,-18 70 16,18 53-1,0 18 17,18 35-17,17 18 1,1-89 0,-19 36-1,18-89 1,-35-52-1,-35-18 1,18 0-16,-54-18 16,-123-17-1,-141 0 1,-106 52 0,-35 19-1,246-1 1,19 18-1,122-18 17,37-35-17,16 18 1,1-18 0,17 0-1</inkml:trace>
  <inkml:trace contextRef="#ctx0" brushRef="#br0" timeOffset="88964.03">22384 5821 0,'-18'-18'16,"36"36"-16,-36-53 0,18 17 16,0 0-16,0 36 62,18 35-62,-1 53 16,19-1-1,-36-52 1,35 36 0,-17 34-1,17-70 1,-18-71 0,1-17-1,35-106 1,0-18-1,-18 0 1,-17 71 0,-18 106 15</inkml:trace>
  <inkml:trace contextRef="#ctx0" brushRef="#br0" timeOffset="89749.72">22825 5874 0,'17'-18'16,"-34"36"-16,34-71 0,-17 35 16,0 1-16,-17-36 15,-1 17 1,-35 72-1,18-1 1,17 0-16,1 36 16,-1 70-1,53 0 1,18-70 0,-18-54-1,18-52 16,0-53-15,-35-18 0,-18 53-1,18 18-15,-18-1 16,17 107 15,1-18-15,-18-36-16,17 36 15,1-35-15,0 17 16,17-35 0,0-17-1,-35-54 1,-17 1 0,17 34-1,-36-34 1,36-71-1,18 35 1,17 71 0,-17 17-16,35 18 15,53 53 1,-53 35 0,-36 35-1,-52-34 1,-36 34-1,19-17 1,34-53 0,36-18-1,-1-35-15,36 18 16,53-18 0,0 0-1</inkml:trace>
  <inkml:trace contextRef="#ctx0" brushRef="#br0" timeOffset="91267.6">23001 6826 0,'0'-17'32,"0"-1"-32,0 0 31,0 1-16,0-1 17,0 0 15,0 36 15,0 0-46,18-1 15,-18 1-31,0 0 16,0-1-16,17 1 0,-17 17 31,0-17-31,18 35 15,0 17 1,-1 36 0,19-18-1,-19 0 1,1 36 0,0-1-1,17 1 1,-18-54-1,1 36 1,0-53 0,-1 0-1,-17-70 32,0-1-31</inkml:trace>
  <inkml:trace contextRef="#ctx0" brushRef="#br0" timeOffset="91667.49">22913 7761 0,'0'0'16,"18"0"-16,-18-18 0,17 18 15,1 0 1,-1 0 0,19 18-1,-1 35 1,18 35-1,-35-35 1,35 18 0,17-18-1,18-53 1,-17-18 0,-36 0-16,18-35 15,35-17 1,-70 35-1,-36 17 1</inkml:trace>
  <inkml:trace contextRef="#ctx0" brushRef="#br0" timeOffset="92968.64">21484 7197 0,'-17'0'0,"34"0"0,-52 0 15,17 0-15,18-18 63,18 18-63,0 0 15,70-18 1,106 1 0,35 17-1,-70-18 1</inkml:trace>
  <inkml:trace contextRef="#ctx0" brushRef="#br0" timeOffset="93170.73">23178 7144 0,'17'0'15,"-34"0"-15,69 0 0,-34 0 16,17 0-16,54-18 16,-37 0-1,-16 1-15,34 17 16,18-18-1,36 36 1</inkml:trace>
  <inkml:trace contextRef="#ctx0" brushRef="#br0" timeOffset="93402.29">24836 7073 0,'35'0'15,"-70"0"-15,87 0 0,-34-17 16,0 17-16,-1-18 16,1 18-1,0-18 1,-1 18 0,36 18-1,-35 0 1,-1-18-16</inkml:trace>
  <inkml:trace contextRef="#ctx0" brushRef="#br0" timeOffset="94003.1">25435 7144 0,'18'0'0,"-36"0"0,54 0 31,-36-18 0,0 36 0,0-1-15,17 1-16,-17 35 16,18 106-1,-18 35 1,0-36-1,0-87-15,0 88 16,17 88 15,19 17-15,-19 36 0,1-123-1,0 87 1,35-17-1,-18-18 1,0-17 0,-17-106-1,-1 35 1,-17-35 0,-17 0-1,-1-53 1,1-36-16,17 36 15,-18 0 1,18 0 15,0-18-15,-18 1 0,-35-19-1,36-17-15</inkml:trace>
  <inkml:trace contextRef="#ctx0" brushRef="#br0" timeOffset="94987.72">22437 8096 0,'0'0'0,"17"0"47,1 0-47,0 0 0,52 0 16,36-17-1,-35 17-15,123-18 16,141-17-1,35 17 17,-35 0-17,-176 1 1,-18-1 0</inkml:trace>
  <inkml:trace contextRef="#ctx0" brushRef="#br0" timeOffset="95538.34">22331 8273 0,'0'0'0,"0"-18"15,0 0 1,17 18 15,-17 18-31,0 0 16,18 35-1,0-18-15,-1 71 16,19 105 0,-19-34-1,1-89 1,0-53-16,-1 18 16,54-53-1,70-18 1,0 1-1,124-36 17,70-35-17,17 17 1,-52 18 0,-159 36-1,-52 17 1,-54 0-1</inkml:trace>
  <inkml:trace contextRef="#ctx0" brushRef="#br0" timeOffset="95871.66">24218 8096 0,'0'0'16,"0"-35"-16,18 17 0,-18 1 16,0-19-1,-18 54 16,1 17-15,17-17-16,-18 70 16,0 71-1,54 35 1,-1-35 0,0-89-1</inkml:trace>
  <inkml:trace contextRef="#ctx0" brushRef="#br0" timeOffset="96672.87">22878 8431 0,'0'0'16,"0"-17"-16,0-19 31,0 19-15,0-1 0,17 18-1,-17 35 1,18 54-1,0-36-15,-1 35 16,1 18 0,-18-53-1,17-18 1,1-70 15,0-36-15,-1 36-1,19-36 1,-1-52 0,0 52-1,1 71 1,-36 71 0,17-1-1,1 36 1,-1-18-1,1-52 1,0-36 0,17-18-1,-17-70 1,-1 17 0,-17-35-1,18 36 16,-36 87-15,1 19-16</inkml:trace>
  <inkml:trace contextRef="#ctx0" brushRef="#br0" timeOffset="97291.53">23372 8449 0,'0'0'0,"17"-35"0,-17 17 16,18-35 0,-1 36-1,1 34 1,0 54 0,-18-1-1,17 18 16,1 1-15,17-19 0,-35-52-1,18-36 1,0-35 0,-1-53-1,-17 36 1,18 35-16,-18-36 15,17 18 1,-17 71 0,0 35-1,18 17 1,-18 18 0,18-17-1,-18-18 16,17-53-15,1-18 0,17-52-1,1-36 1,-1 18 0,-18 0-1,1 70 1,-53 18-1,17 53 1</inkml:trace>
  <inkml:trace contextRef="#ctx0" brushRef="#br0" timeOffset="97890.51">23848 8326 0,'0'0'0,"17"-18"0,-17 0 16,36-17 0,-1 35-1,-17 18 1,-18 17 0,17 0-16,1 36 15,0 35 1,-1-18-1,1-35 1,-1-53 0,19-36-1,-1-87 1,0 35 0,1-36-1,-19 54 1,-17 52 15,-17 89-15,17-18-1,0-36-15,17 36 16,18 18 0,18-71-1,0-18 1,-17-35-1,-36 35-15,0-52 16,0-18 0,-18 17-1,18 54 1,-18 17-16,-35 35 31,36-18-15</inkml:trace>
  <inkml:trace contextRef="#ctx0" brushRef="#br0" timeOffset="99979.61">22966 9102 0,'0'-18'31,"17"18"-31,-17-18 16,0 1-1,0-1 17,-17 18-32,-1 18 46,18-1-46,-17-17 16,-1 36 0,-35 34-1,-35 36 1,0 35 0,17-17-1,36-54-15,-36 36 16,1 53-1,17-53 17,17-36-32,19-35 15,-1-17 1,1 0 31,-1-18-32,0 0 1,18-18 47</inkml:trace>
  <inkml:trace contextRef="#ctx0" brushRef="#br0" timeOffset="100526.49">22084 9772 0,'18'-18'0,"-36"36"0,36-53 15,-18 17-15,0-17 16,17 17 0,-17 0-1,0 36 1,18 17 0,-18 54-1,0 52 1,17-53-1,-17-53-15,18 36 16,0-1 0,17-34 15,0-36-15,18-36-1,-18 19-15,36-19 16,52-34-1,1 17 1,-71 18 0,-35 35-1,-54 0 1,1 17 0,-18 19-1,18-19 1</inkml:trace>
  <inkml:trace contextRef="#ctx0" brushRef="#br0" timeOffset="103747.52">21308 10283 0,'-18'0'15,"36"0"-15,-54 18 0,19-18 0,17 18 32,35-18-17,0 0-15,142-18 16,-1 0-1,124-34 1,0-19 0,-18 18-1,-141 35 1,-17 1 0</inkml:trace>
  <inkml:trace contextRef="#ctx0" brushRef="#br0" timeOffset="104281.55">21220 10336 0,'17'-17'16,"-34"34"-16,52-52 15,-35 17 1,0 1 0,17 17-1,-17 17-15,0 1 31,18 53-15,-18 17 0,-18 18-1,1 17 1,-1-52 0,18-54-16,-17 36 15,34-17 1,36-36-1,88-18 1,-35 0 0,106-17-1,17 0 1,0 17 0,-88 0-1,-70 18 1,35-17-1,0 17-15</inkml:trace>
  <inkml:trace contextRef="#ctx0" brushRef="#br0" timeOffset="104647.88">22948 10248 0,'0'-17'0,"0"34"0,18-52 0,-18 17 16,0 1-16,0-1 15,-18-17-15,1 17 31,-1 71-15,0 0 0,18 88-1,18 0 1,35-17 0,-36-71-1,1 17 1</inkml:trace>
  <inkml:trace contextRef="#ctx0" brushRef="#br0" timeOffset="105266.8">21661 10478 0,'0'-18'0,"0"0"31,0 1-31,0-1 32,-18 18-32,0 0 15,1 0 1,-36 18-1,-18-1 1,1 19 0,34 16-1,19-34 1,52 35 0,18-18-1,70-17 1,1-18-1,-71 0 1,0 18 0,-71-1-1,-35 18 1,0-17 0,18 0-1,-18-18 1,18 0-16</inkml:trace>
  <inkml:trace contextRef="#ctx0" brushRef="#br0" timeOffset="105516.2">21837 10478 0,'18'0'0,"-36"0"0,53 0 31,-35 17-15,0 18 0,18 18-1,0 18 1,-1-18 0,1-18-1,-18-17 1</inkml:trace>
  <inkml:trace contextRef="#ctx0" brushRef="#br0" timeOffset="105684.59">21802 10389 0,'0'-17'15,"0"34"-15,0-52 0,-18 35 16,36 0 15,-1 0-15</inkml:trace>
  <inkml:trace contextRef="#ctx0" brushRef="#br0" timeOffset="105933.31">22066 10319 0,'0'-18'15,"0"36"-15,18-36 0,-18 36 32,18 35-17,17 35 1,-18-18-1,1-34-15,17 17 16,-17-18-16,0 0 16</inkml:trace>
  <inkml:trace contextRef="#ctx0" brushRef="#br0" timeOffset="106351.97">22049 10601 0,'0'-18'0,"0"36"0,-18-36 0,18 1 16,18 17-1,-1-18 1,36 0 0,35 1-1,1-1 1,-54 1-16,53-1 15,-17-17 1,-54 17 0,-34 0-1,-19 18 1,19 0 0,-36 18-1,0 17 1,18 1-1,35-1 1,17 0 0,36 18-1,0-18 1,0-35 0</inkml:trace>
  <inkml:trace contextRef="#ctx0" brushRef="#br0" timeOffset="106617.4">22595 10301 0,'0'0'15,"0"-18"-15,0 1 16,18 34-1,-18 1 1,18 17 0,17 36-1,-17 0 1,-1-36-16,1 18 16,0-18-16,-18 0 15</inkml:trace>
  <inkml:trace contextRef="#ctx0" brushRef="#br0" timeOffset="107668.02">23742 8978 0,'-18'0'16,"18"-17"-1,-17-1 1,17 0 15,0 1-31,-18 17 16,18-18-16,-18 18 15,18 18 17,0 17-17,53 53 1,0-35-1,-18-35-15,71 35 16,71 35 0,34 0-1,-87-17 1,-71-54-16,53 54 16,-1-18-1,-52-18 1,-53 0-1</inkml:trace>
  <inkml:trace contextRef="#ctx0" brushRef="#br0" timeOffset="108235.2">24448 9613 0,'0'-17'15,"0"34"-15,0-52 0,17 53 63,1-1-47,-1 1-1,36 17 1,36 0-1,-37-35 1,-16 0-16,17-17 16,0-19-1,-1 1 1,-16-35 0,-19-19-1,1 1 16,-18 53-31,0 17 16,-35 36 15,17 17-31,18 18 32,0-35-32</inkml:trace>
  <inkml:trace contextRef="#ctx0" brushRef="#br0" timeOffset="108636.33">24500 9966 0,'0'0'15,"-17"0"-15,-1 0 16,1 0 0,34 0 30,1-18-46,35 18 16,123-53 0,-17 0-1,-89 36-15,107-36 16,34 0 0,-105 35-1</inkml:trace>
  <inkml:trace contextRef="#ctx0" brushRef="#br0" timeOffset="109136.86">24253 10107 0,'0'0'0,"0"-18"15,0 1 17,18 17-17,-18 17 1,18 1-1,17 35 1,18 35 0,-35-17 15,-1-36-31,19 18 16,-19-18-16,18 18 15,36 0 1,17-35-1,18-18 1,-35-18 0,70-17-1,35 0 1,0-1 0,-70 19-1,-35 17 1</inkml:trace>
  <inkml:trace contextRef="#ctx0" brushRef="#br0" timeOffset="109519.66">25435 9772 0,'-17'-18'16,"34"36"-16,-34-53 0,17 17 15,0 0 1,0 36-1,0 0-15,0 17 16,0 88 0,0 19-1,35-1 17,18-53-17,-36-53-15,19 18 16,-19-35-16</inkml:trace>
  <inkml:trace contextRef="#ctx0" brushRef="#br0" timeOffset="110103.64">24747 10125 0,'18'-18'16,"-18"0"-1,0 1-15,-18-1 16,1 18 0,-19 0-1,1 0 1,-18 53 0,18-35-1,17-1-15,1 19 16,-1 17-1,0-36 17,36 18-17,35-35 1,18 18 0,17-18-1,-35 18 1,-53 17-1,0-17 1,-36 17 0,-17-17-1,18-1 1,18-17 0</inkml:trace>
  <inkml:trace contextRef="#ctx0" brushRef="#br0" timeOffset="110337.57">24871 10231 0,'0'0'0,"17"0"0,-17-18 16,18 18-1,-18 18 1,0-1-1,18 36 1,-18 0 0,17-35-1,-17-1-15</inkml:trace>
  <inkml:trace contextRef="#ctx0" brushRef="#br0" timeOffset="110527.23">24888 10054 0,'0'0'16,"0"-17"0,0 34 15</inkml:trace>
  <inkml:trace contextRef="#ctx0" brushRef="#br0" timeOffset="110787.8">24977 10019 0,'17'-18'0,"-34"36"0,34-18 47,1 18-47,-18 17 16,0-18-16,18 54 16,34 17-1,-16 0 1,-36-35-1,0-35-15</inkml:trace>
  <inkml:trace contextRef="#ctx0" brushRef="#br0" timeOffset="110973.19">24994 10266 0,'-17'-35'15,"34"35"17,1-18-17,0 18-15,34-18 16,19 1 0</inkml:trace>
  <inkml:trace contextRef="#ctx0" brushRef="#br0" timeOffset="111439.45">25224 10125 0,'0'-18'16,"0"36"-16,0-18 46,0 17-30,0 1 0,0 0-1,0-1 1,17-17 15,-17-17-15,0-1-16,18 18 15,-18-35 1,-18 17 0,1 18-16,-1 0 15,0 35 1,-17 18 0,35-17-1,18 16 1,-1-34 15,19-18-15,-19 0-16</inkml:trace>
  <inkml:trace contextRef="#ctx0" brushRef="#br0" timeOffset="111989.99">25365 10001 0,'0'0'0,"0"-17"0,0-1 16,0 0-1,0 1 1,0 34 15,-18 1-31,0 0 16,-17 17 15,-18-35-15,18 0-1,17 0-15,1 0 16,17-18-16,0 1 16,0-1-1,17 18 1,1 0-1,17 18 1,1 35 0,16 17-1,-52 1 1,18-36 0,-18-17-16,0-1 15,18 18 16,-1-35-15,19 18 0,-1-36-1,53-17 1,-35 0 0,-35 17-16</inkml:trace>
  <inkml:trace contextRef="#ctx0" brushRef="#br0" timeOffset="114058.28">20549 7514 0,'0'-17'0,"0"34"0,0-52 0,18 17 15,-18 1-15,0-1 16,0 0-16,0-35 16,0 18-1,0 17 1,0 71 0,0 18-1,0 105 1,0 54-1,0 34 1,0-158 0</inkml:trace>
  <inkml:trace contextRef="#ctx0" brushRef="#br0" timeOffset="114508.47">20638 9278 0,'17'18'16,"-34"-36"-16,34 71 0,-17-35 0,0-1 16,0 1-16,0 35 15,0 0 1,0-18-16,18 36 16,17 70-1,18 53 1,-18 17-1,-35-52 1,-35 70 0,17-35-1,18-35 17,0-35-17,0-89 1,0 18-1,0 17 1,18 1 0,-18-18-1,35 53 1,-17 0 0,0 17-1,-18-105-15</inkml:trace>
  <inkml:trace contextRef="#ctx0" brushRef="#br0" timeOffset="114692.86">20937 11730 0,'0'0'15,"18"0"-15,0 0 0,-1-18 16,54 1 0,35-36 15,88 17-16,53 1 1,-89 0 0,-52 35-16</inkml:trace>
  <inkml:trace contextRef="#ctx0" brushRef="#br0" timeOffset="114892.67">23248 11377 0,'0'0'0,"71"0"0,34-18 15,37-34 1,-37 16 0,-52 1-16,71 0 15,87-18 17,19 35-17,-1-17 1,-70 35-16</inkml:trace>
  <inkml:trace contextRef="#ctx0" brushRef="#br0" timeOffset="115092.83">25294 11042 0,'106'0'16,"-212"0"-16,300 0 16,-159 0-16,54-18 15,87 1 1,18-19-1,35 1 1,-88 0 0,54 17-1,-160 1 1</inkml:trace>
  <inkml:trace contextRef="#ctx0" brushRef="#br0" timeOffset="124937.26">9825 7796 0,'-18'0'0,"1"0"0,-19 0 16,-17 18 0,18-18-1,53 0 1,52 0 0,71-53-1,89 0 1,-36 18-1,88 0 1,-194 17 0</inkml:trace>
  <inkml:trace contextRef="#ctx0" brushRef="#br0" timeOffset="125137.86">11307 7761 0,'0'0'15,"17"0"-15,1-18 0,-1 18 16,1-17-16,17-36 16,71 0-1,53-18 1,35 36 0,0 53-1</inkml:trace>
  <inkml:trace contextRef="#ctx0" brushRef="#br0" timeOffset="125304.58">12665 7655 0,'0'0'16,"70"-17"0,-34-1-1,-1-17 1,0 17-1,-17 18-15,17 0 16,71 0 0</inkml:trace>
  <inkml:trace contextRef="#ctx0" brushRef="#br0" timeOffset="125520.85">13794 7655 0,'53'0'0,"-106"0"0,141 0 15,-35-17-15,-36-1 16,1 0 0,0 18-1,17-17 1,18-1 0,35 36-1,18-1 1,-53 1-16</inkml:trace>
  <inkml:trace contextRef="#ctx0" brushRef="#br0" timeOffset="125705.53">14905 7638 0,'0'0'15,"35"0"-15,-17 0 0,17 0 16,0-18 0,-17 0-1,35 1 16,0 17-15,0 0 0,17 35-1,-52-17-15</inkml:trace>
  <inkml:trace contextRef="#ctx0" brushRef="#br0" timeOffset="125862.73">15258 7726 0,'0'0'16,"17"-18"15,-17 1-15,0 34 31,0 1-32</inkml:trace>
  <inkml:trace contextRef="#ctx0" brushRef="#br0" timeOffset="133247.01">10760 13423 0,'0'0'15,"17"0"-15,1 0 32,-36 0-1,1 0-31,-19 0 16,-16 0-1,-1 0 1,0-17-1,35 17 1,-52-18 0,-72-17-1,-34-18 1,-18-18 0,0 1-1,88 17 1,53 35-16,-17-35 15,-1-35 1,18-18 0,36 36-1,-1 52-15,-17-53 16,-36-34 0,36 69-16</inkml:trace>
  <inkml:trace contextRef="#ctx0" brushRef="#br0" timeOffset="133697.31">9031 12277 0,'0'0'0,"-18"-36"16,18 19-16,-17-36 16,-36-35-1,0-1 1,-35 19-1,17-1 1,18 36 0,-17-18-1,17-17 1,0-19 0,0 1-1,0 35 1,-17-17-1,17-1 17,0-35-17,53 36 1,0 34-16,17-52 16,36-70-1,35 16 1,1 37-1,-36 52 1,17-18 0,-35 36-16</inkml:trace>
  <inkml:trace contextRef="#ctx0" brushRef="#br0" timeOffset="134263.97">9031 10248 0,'35'0'15,"-70"0"-15,88-17 0,-35-1 16,52-35 0,-17-18-1,88-34 1,36-1 0,34-18-1,-87 89 1,-71 17-16,17 1 15,1 17 1,-71 17 0,0 1-1,35-53 17,0 17-17,54-17-15,69-53 16,-52 35 15,-35 35-31,35-17 16,52-36-1,-70 36 1,-52 35 0,-54 0-1,-35 35 1,-17-17-1,17-18 1,17 0 0,36-18-1,0 1-15,18-1 16,17-17 0,36 17-1,-18 18 1</inkml:trace>
  <inkml:trace contextRef="#ctx0" brushRef="#br0" timeOffset="134964.66">10654 9243 0,'0'0'0,"-18"0"15,1 0 17,-1 0-32,36 0 31,-1 0-16,1 0-15,52 0 32,1 0-17,-18 0-15,17-18 16,72 1 0,-54-1-1,-53 18 1,-17 0-1,-18 18 17,-18-18-17,18 17 1,0 1 31,0-1-16,-18 1 16,1 0-47,-19-1 16,-16 19-1,16-1-15,-52 18 16,-18 17-1,71-34 1,70-36 15,53-36-15</inkml:trace>
  <inkml:trace contextRef="#ctx0" brushRef="#br0" timeOffset="135798.81">10866 9278 0,'0'0'0,"17"0"93,-17 18-93,0-1 16,0 1 0,0 35-1,0 0 1,0-18-1,0-17-15,18-1 16,-1-17 0,-17-17-1,18-36 1,-18-35 15,-18 52-15,1-17-1,17 71 17,0 0-32,0 17 15,0 36 1,17-1 0,1-35-1,17-35 1,1-17-1,-1-36 1,-17 0 0,-18 18-1,-18 17 1,36 36 15,-1 17 0,1 0-15,-1-17-16,-17-1 0</inkml:trace>
  <inkml:trace contextRef="#ctx0" brushRef="#br0" timeOffset="142724.12">8872 10425 0,'0'0'0,"-17"0"16,-1 0-1,0 0-15,-52 0 16,35 17 15,-1-17-31,1 0 16,-18 0-1,18 0 1,17 0 0,36 0 15,-1 0-16,19 18 1,-19-18 0,19-18-1,17-17 1,17-18 0,-35 35-1,1 1 1,-1-1-1,0-17 1,1 35 0,-1 0-1,-18-18 1</inkml:trace>
  <inkml:trace contextRef="#ctx0" brushRef="#br0" timeOffset="152501.57">12330 8925 0,'0'-17'15,"0"34"-15,0-52 0,-18 17 16,0 18 15,1 0-31</inkml:trace>
  <inkml:trace contextRef="#ctx0" brushRef="#br0" timeOffset="157156.96">18838 12841 0,'36'-18'15,"-19"18"1,1 0 15,-18-17-15,53-1-1,0 1 1,-18 17-16,18-18 16,-18 0-1,0 1-15,18 17 31,-17 0-15</inkml:trace>
  <inkml:trace contextRef="#ctx0" brushRef="#br0" timeOffset="157356.24">19297 12718 0,'0'0'0,"0"-18"16,18 18-1,-18-18 1,17 1-16,1-1 15,52-17 1,19-18 0,16 0-1,-34 18 1,17-18 0</inkml:trace>
  <inkml:trace contextRef="#ctx0" brushRef="#br0" timeOffset="157572.87">20126 12100 0,'0'0'0,"-18"-17"31,18-1-15,0 0-1,18 1-15,0-19 16,70-34-1,18-1 1,17 18 0,-88 36-1</inkml:trace>
  <inkml:trace contextRef="#ctx0" brushRef="#br0" timeOffset="157806.29">20585 11730 0,'-18'-18'0,"18"1"32,0-19-17,18 1 1,-1 17 0,36-17-1,18 0 1,-36 17-1,-17 18-15,-1 0 16,1 0 0</inkml:trace>
  <inkml:trace contextRef="#ctx0" brushRef="#br0" timeOffset="158406.69">20814 11501 0,'0'0'0,"-18"-18"15,18 0 1,0-17 15,18 35-15,-18-18-16,18 1 15,-1-1 1,36-17 0,-18 17-1,1 1 1,-19 17-1,1-18 1,0 0 0,-18 1-1,17-1 1,1 18 0,17-35 15,0-1-16,-17 1 1,0 17 0,-18 1-1,17-1 1,1 18 15,-18-17-15,18 17-1,-18-18 1,17 0 0,-17 1-16,0-1 15,18 0 1,-18 1 0,-18 17 30</inkml:trace>
  <inkml:trace contextRef="#ctx0" brushRef="#br0" timeOffset="158874.44">20990 10954 0,'0'0'0,"-17"0"0,-1 0 15,0-18 1,-35 18 0,18 0-1,0 18 1,35-1 0,18-17 15,-1 0-16,36 0 1,35 0 0,-17-17-1,-36-1-15,36 18 16,-54-18-16,36 18 16,-18-17-1,-17 17 1,0 17-1,-18 1-15,17 0 16,19 17 0,-1 0-1,0 18 1,-35 0 15,0-35-31</inkml:trace>
  <inkml:trace contextRef="#ctx0" brushRef="#br0" timeOffset="164864.68">15169 13264 0,'0'0'15,"-17"-17"1,-1-1-1,18 1-15,-35-1 32,35-17-17,0 17 1,18 0-16,17-17 16,53-18-1</inkml:trace>
  <inkml:trace contextRef="#ctx0" brushRef="#br0" timeOffset="165080.47">15505 12859 0,'0'0'0,"0"-71"32,17 54-32,1-19 15,17 1 1,18-36-1,88-52 1,53-36 0,-35 0-1,-124 107-15</inkml:trace>
  <inkml:trace contextRef="#ctx0" brushRef="#br0" timeOffset="165248.57">16369 11800 0,'0'0'0,"18"-35"16,-1-18 0,36-35-1,35 0 1,-17 0 0,35-18-1</inkml:trace>
  <inkml:trace contextRef="#ctx0" brushRef="#br0" timeOffset="165481.81">17233 10830 0,'0'-17'15,"0"-1"-15,0 53 0,0-88 0,0 36 16,0-1-16,35-52 15,1 17 1,70-18 0,-18 18-1,-35 36-15,53-36 16,-36 35-16</inkml:trace>
  <inkml:trace contextRef="#ctx0" brushRef="#br0" timeOffset="166489.84">18203 10142 0,'0'0'0,"-17"-17"15,-1-1 1,0 0-16,1 1 16,-1-36-1,36 0 1,52-18-1,19 1 1,87-18 0,18 17-1,-18 1 1,-17-1 0,-35 18-1,-89 0 16,18-35-15,-36 0 0,36 0-1,-17 17 1,-1 36-16,35-36 16,36-17-1,0 35 1,0 18-1,-18 17 1,-53 18-16,71-17 16,53-19-1,-18-17 1,-53 18 0,-52 0-1,34-1 1,18-34-1,-17-1 1,17 1 0,-17 35-1,-36 35-15,53-36 16,18 19 0,-53 17-1,-18 0 1,-17-18-1,17 18 1,53-35 0,36 17-1,-54 0 1,-34 1 0,16 17-16,1 0 31,-35 0-16,0 0 1,-18 17 0,35-17-1,53 0 1,36 0 0,-19 0-1,37-17 1,-54 17-1,-53 0 1,-53 0 47,1 0-48</inkml:trace>
  <inkml:trace contextRef="#ctx0" brushRef="#br0" timeOffset="167133.34">21625 7902 0,'-17'0'16,"-1"0"-1,0 0 1,36 0 15,0 0-15,-1 0-16,1 18 16,35 0-1,17-1 1,-34-17-16,52 18 15,35 17 1,-17-17 0,-71-1-1,-17 1 1,-18 0 62,0-1-78,-18-17 16,-17 36-1,18-19-15,-54 36 16,-35 53 0,18 0-1,53-71-15</inkml:trace>
  <inkml:trace contextRef="#ctx0" brushRef="#br0" timeOffset="206509.6">23936 12718 0,'0'-18'16,"18"18"15,-18-18-15,17 18-1,-17-17 17,0-1-32,0 0 15</inkml:trace>
  <inkml:trace contextRef="#ctx0" brushRef="#br0" timeOffset="206743.43">24042 12435 0,'0'-17'0,"0"34"0,0-52 16,0 17-16,0 1 15,0-1 1,17 1 0,1-19-1,17 19 1,1-19 0,-19 19-1</inkml:trace>
  <inkml:trace contextRef="#ctx0" brushRef="#br0" timeOffset="206928.31">24165 12083 0,'0'-18'16,"18"0"-1,-18 1 1,18-1-16,-1 0 15,18-34 1,1 34-16</inkml:trace>
  <inkml:trace contextRef="#ctx0" brushRef="#br0" timeOffset="207194.73">24342 11765 0,'0'0'0,"0"-17"0,35-19 31,-17 19-15,-1-1-1,19-17 1,-1-18-1,-18 35 1,-17 0-16,18 1 16,-18-1-16</inkml:trace>
  <inkml:trace contextRef="#ctx0" brushRef="#br0" timeOffset="207427.41">24448 11448 0,'0'-18'31,"17"0"-15,-17 1-16,18-1 31,-1-17-15,36 0-1,0-18 1,-35 17-1,0 19-15,-1-19 16,1 1 0</inkml:trace>
  <inkml:trace contextRef="#ctx0" brushRef="#br0" timeOffset="208362.25">24571 11024 0,'18'0'47,"-18"-17"-32,0-1 1,35-17 0,0-18-1,-17 0 1,-1 35-16,1-17 15,0 0 1,-18 17 0,-18 18-1,18-18 1,0 1 15,18-1-15,-18 1-1,17-1-15,-17 0 32,0 1-32,0-1 15,0 0 1,-17 18 46,-1 0-30,18-17-17,-18 34 17,1-17-32,-18 36 15,-1-19 1,19 1-16,-19 17 15,-17 36 1,1-1 15,34 1-15,0-54 0,36-34-1,35-54 1,0-17-1,-18 35 1,0 0 0,-17 36-1,-18-1 1,18 18 0,17 18 15,0-1-16,18 1 1,-18 0 0,-17-18-1,17 17 1,0 1 0</inkml:trace>
  <inkml:trace contextRef="#ctx0" brushRef="#br0" timeOffset="-155511.22">11677 12471 0,'0'17'31,"18"1"-31,-1 0 16,1-1-1,-18 1-15,18 17 16,-1-35 0,-17 35-16,18 1 15,-1-1 17,1 0-17,-18-17 1,18 17-1,-18-17 1,17-1 0,-17 1 46,0-36 16,-17 1-62,17-1-16,-18 18 16,0-35-1,-17-18 1,0 0-1,0 18 1,17 17-16,0 1 16,-17-19-1,35 19 1,0-19 0,18 1-1,-18 17-15,35 1 16,18-36-1,0 35 1,-18 18 0,-17 18-1,-18 17 17,0-17-32</inkml:trace>
  <inkml:trace contextRef="#ctx0" brushRef="#br0" timeOffset="-155295.46">11553 12718 0,'-17'0'31,"34"0"-31,-17-18 16,18 0-1,35-17 1,-18 17-16,54-17 16,-54 18-1,18-1-15</inkml:trace>
  <inkml:trace contextRef="#ctx0" brushRef="#br0" timeOffset="-154759.29">12100 12453 0,'0'-18'16,"0"36"-16,18-53 0,-18 17 0,0 0 16,0 1-16,0-18 15,18 52 16,-18 1-31,17 17 16,-17 53 0,18 1-1,-1-37 17,1-16-17,17-19 1,-35-34 15,-17-1-31,-1 0 16,-35-34-1,0 34 1,0 36 0,0 17-1,18 18 1,0-18-1,35 0 1,35-17 0,0-18-1,54-18 17,16-17-32</inkml:trace>
  <inkml:trace contextRef="#ctx0" brushRef="#br0" timeOffset="-154491.71">12453 12382 0,'-18'-17'0,"18"-1"0,18 53 16,-36-87-16,1 34 0,17-17 15,0 17 1,0 36 15,17 17-31,1 35 32,0 19-17,-18-19 1,17-34-16</inkml:trace>
  <inkml:trace contextRef="#ctx0" brushRef="#br0" timeOffset="-153343.18">13035 12330 0,'0'0'15,"0"-18"-15,18 18 0,-18 18 32,17-1-17,-17 1-15,18 52 16,0 19-1,-1-19 1,1-52 0,0 52-1,17-34 1,-17-19 0,-36-17-1,0-35 1,-70-88-1,53 52 1,-18-53 0,35 36-1,18 53-15,18-18 16,35 0 0,35 18-1,18 53 1,-71-1-1</inkml:trace>
  <inkml:trace contextRef="#ctx0" brushRef="#br0" timeOffset="-153142.43">13053 12524 0,'-35'0'16,"70"0"-16,-88 0 0,53-18 15,0 0 1,18-17 0,70-18-1,18 18 1,-36 17 0</inkml:trace>
  <inkml:trace contextRef="#ctx0" brushRef="#br0" timeOffset="-152675.79">13423 12206 0,'0'0'0,"0"-18"16,18-17 0,-18 0-1,0 17 1,0 36-1,0 0-15,17 17 16,1 71 0,0-18-1,35 0 1,-36-53 0,1-35-16,-18 18 15,18-36 1,-36-35 15,-35 0-15,18 18-1,17 35-15,-35-17 16,0 52 0,0 35-1,36-34 1,17-19-16,0 1 15,17 0-15,19-1 16,34-17 0,1-17-1</inkml:trace>
  <inkml:trace contextRef="#ctx0" brushRef="#br0" timeOffset="-152192.4">13758 12153 0,'0'0'15,"0"-17"-15,0-1 16,0 36 31,-17-18-47,-1 17 15,-17 18 1,-1-17 0,1-18-16,0 0 15,-18 0 1,53-35 0,18 0-1,35 17 1,-36 0-1,36 18-15,18 18 32,-36 35-17,-35 17 1,0-17 0,-35 18-1,17-18 1,36-18-1,35-53 1,-36 18-16</inkml:trace>
  <inkml:trace contextRef="#ctx0" brushRef="#br0" timeOffset="-151468.33">13741 12965 0,'0'-18'32,"0"0"-1</inkml:trace>
  <inkml:trace contextRef="#ctx0" brushRef="#br0" timeOffset="-151239.72">14111 12894 0,'0'0'0,"0"-18"47,18 18-32</inkml:trace>
  <inkml:trace contextRef="#ctx0" brushRef="#br0" timeOffset="-131399.43">22066 11112 0,'-17'0'0,"17"18"63,0 0-48,0-1-15,0 1 16,0 0 0,0-1-1,17-17 1,1-17-1,17-1 1,-17-17 0,35-1-16,35-52 31,-18 35-31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26:13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14887 10654 0,'-17'-18'16,"34"36"-16,-70-53 0,36 35 0,-1-18 16,0 0-16,1 18 15,-19-17 1,19 34 0,-1 19-1,36 17 1,35-18-1,70 0 1,-35-35 0,54-18-1,-54-17 17,-53-18-17,-70 18 1,-71 0-1,-35 17 1,17 53 0,36 54-1,53-1 1,52 53 0,72-18-1,69-35 1,-52-70-1,71-36 1,-142 18-16</inkml:trace>
  <inkml:trace contextRef="#ctx0" brushRef="#br0" timeOffset="366.88">15434 10777 0,'0'0'0,"0"-17"0,-18-1 16,1 0-1,-1 1 1,36 17 0,-1 0-16,36 17 15,36 36 1,34 36 0,0 16-1,-70-34 1,18-18-1,-53-53 1,-18-88 0,-18 17-1,0 36 1,-17-36 0,0 1-1,-18 87 1,-18 72-1,1-1 1,-1 53 0</inkml:trace>
  <inkml:trace contextRef="#ctx0" brushRef="#br0" timeOffset="900.9">16087 10830 0,'17'-17'0,"-34"34"0,34-70 16,-17 36-16,0-1 16,0 0-16,0-17 15,-17 35 1,17 71 15,17 17-15,19-53-1,-19-17-15,36-1 16,-18-17-16,18 0 16,0-70-1,-35-18 1,-36 0-1,-35 35 1,-17 35 15,-18 36-15,-18 87 0,53-16-1,18 69 1,52-34-1,71-54 1,36-52 0,-18-18-1,-71-18-15</inkml:trace>
  <inkml:trace contextRef="#ctx0" brushRef="#br0" timeOffset="1169.59">16669 10866 0,'0'0'0,"35"-89"15,-35 19 1,0-1 15,0 18-15,0 36 0,-53 34-1,-35 72 1,0 52-1,35-18 1,53-70-16,0 35 16,53 18-1,35-71 1,0-35 0</inkml:trace>
  <inkml:trace contextRef="#ctx0" brushRef="#br0" timeOffset="1318.3">16986 10724 0,'0'0'0,"0"-17"0</inkml:trace>
  <inkml:trace contextRef="#ctx0" brushRef="#br0" timeOffset="1885.96">16951 10724 0,'0'-17'15,"0"34"-15,0-52 0,0 18 16,0-19 0,0 19-1,0-1-15,0 36 32,18 52-17,-1 18 1,1-35-16,0 53 15,17 35 1,0-70 15,18-54-15,-18-52 0,1 0-16,34-124 15,-35 36 1,18-36-1,-53 88 1,-17 89 0</inkml:trace>
  <inkml:trace contextRef="#ctx0" brushRef="#br0" timeOffset="2336.63">17639 10742 0,'0'-18'16,"0"36"-16,0-53 0,0 17 0,0 1 0,-18-1 31,18 0-31,-17 18 16,17 18-1,-18 17 1,36 18-1,17-35 1,53-18 0,-17-53-1,-36-18 1,-35 18 0,-18 18-16,-17 0 15,-36 17 1,-17 71-1,-18 53 17,36-18-17,35 53 1,70-17 0,53-36-1,-17-53 1,17-35-16</inkml:trace>
  <inkml:trace contextRef="#ctx0" brushRef="#br0" timeOffset="2686.94">18909 10389 0,'0'-17'16,"0"-1"-16,0 53 0,0-88 15,0 36-15,0-19 16,0 1 0,-18 35-1,1 18 1,-36 88-1,0 35 1,35 18 0,36-54-1,52 36 1,36-70 0,-71-53-1</inkml:trace>
  <inkml:trace contextRef="#ctx0" brushRef="#br0" timeOffset="3222.54">19650 10248 0,'0'-17'0,"0"34"0,17-34 15,-17-1-15,0 0 0,18 1 32,-18 34-1,0 1-16,0 0-15,18 34 32,-18 1-17,0-35-15,0 17 16,17 1 0,1-54 15,17-17-16,-35 17-15,18-17 16,-1-1 0,1 19-1,0 34 17,-1 19-17,1-1 1,-18 0-1,0 1 1</inkml:trace>
  <inkml:trace contextRef="#ctx0" brushRef="#br0" timeOffset="4038.04">20426 10213 0,'17'-35'31,"1"35"-31,-18-18 16,18 18-1,-18 18 17,0-1-17,0 1-15,-18 52 16,-17 36 15,0-35-15,35-36-16,-36 36 15,19 17 1,17-70-16</inkml:trace>
  <inkml:trace contextRef="#ctx0" brushRef="#br0" timeOffset="5707.17">20920 10125 0,'0'0'0,"0"-18"15,17 18-15,-17-18 16,0 1-1,0 34 1,-17 19 0,-1-1-16,0 53 15,1-53-15,-1 71 16,1 35 0,17-35 15,17-53-16,-34-53 17,-1-17-32,0-19 15,-17-34 1,17 17 0,1 35-1,17-17 1,53 17-1,35 1 1,-18 17 0,54 35-1,-36 35 1,-88-17 15,-18 0-15,1-35-16,-36 17 15,-18-17 1,1-18 0,52 0-1,18-35 1,18 17-16,35-35 16,35-35-1,0 17 1,0 71-1,-35 0 1,0 53 0,-18 18-1,-35-1 1,-17-34 0,17-19-1,-18-17 1,0 0-16</inkml:trace>
  <inkml:trace contextRef="#ctx0" brushRef="#br0" timeOffset="5856.63">21272 10336 0,'0'-17'16,"0"34"-16,18-70 0,0 18 16,17 0-1,-17 35 1,-1 0-16,19 18 15,-19-1-15</inkml:trace>
  <inkml:trace contextRef="#ctx0" brushRef="#br0" timeOffset="6324.32">21519 10442 0,'0'0'16,"36"-53"15,-19 36-31,1 17 16,17-18-1,36 18 1,-36 35 0,-17-17-16,-1 35 15,-17 35 1,0-35-1,-17-35 1,-1-18 0,0-36-1,18-17 1,53-52 15,36 16-15,-36 54-1,-18 35-15,0 0 16,18 53 0,-35 35-1,-18 0 1,-18-35 0,-35 0-1,35-35 1</inkml:trace>
  <inkml:trace contextRef="#ctx0" brushRef="#br0" timeOffset="6573.71">22260 10125 0,'18'-36'15,"-36"72"-15,54-89 0,-36 35 16,17 18-16,1-17 15,-1 87 17,-17 18-17,-17-35-15,-1 71 16,-17 52 0,17-17-1,18-89 1</inkml:trace>
  <inkml:trace contextRef="#ctx0" brushRef="#br0" timeOffset="6891.02">22825 10178 0,'17'-36'15,"-34"72"-15,34-89 0,1 35 16,0 0-16,-1-17 16,19 18-1,-19 34 1,-17 36 0,-17 53-1,-19-18 1,1 36-1,17-36 1,1-35 0,17-36-1</inkml:trace>
  <inkml:trace contextRef="#ctx0" brushRef="#br0" timeOffset="7308.62">23248 10336 0,'35'-17'0,"-70"34"0,88-52 15,-35 0-15,-1 17 16,1 1-16,0-54 16,-36 53-1,-35 18 1,-35 36-1,0 34 1,52-35 0,19 18-1,87-17 17,36 17-17,-18-36 1,-52 1-16,34 17 15,-35 0 1,-70 1 0,-71-19-1,0-17 1,-17 18 0,88-18-16</inkml:trace>
  <inkml:trace contextRef="#ctx0" brushRef="#br0" timeOffset="7626.78">23742 10019 0,'0'0'16,"0"-18"-16,18-17 0,-18 17 16,0 1-1,0-1 1,17 36 0,1 35-1,17 17 1,-17-35-16,-1 54 15,1 69 1,-36-34 0</inkml:trace>
  <inkml:trace contextRef="#ctx0" brushRef="#br0" timeOffset="8815.34">24024 9895 0,'-17'-35'31,"-1"35"-16,0 0 1,1 0-16,-19 53 16,19-18-1,-19 36 1,36-18 0,0-18-1,0-17 1,36-36-1,-1-35 1,18-35 15,-18 17-15,-17 36-16,17-18 16,0 0-1,-35 71 1,0 17-1,0 18 1,-35 18 0,0-18-1,17-18 1,36-35 15,-1-18-31</inkml:trace>
  <inkml:trace contextRef="#ctx0" brushRef="#br0" timeOffset="9138.73">25241 10548 0,'0'0'0,"18"18"16,0-18-16,-1 0 15,1 0-15,-1-18 47</inkml:trace>
  <inkml:trace contextRef="#ctx0" brushRef="#br0" timeOffset="9330.69">25947 10495 0,'17'0'0,"-34"0"0,34-17 31,1 17-15,0-18-1,17 0 1,0 18-16</inkml:trace>
  <inkml:trace contextRef="#ctx0" brushRef="#br0" timeOffset="9662.86">27129 10142 0,'0'-17'0,"-18"-1"0,36 53 0,-36-88 16,18 36-16,0-18 16,18 35 15,17 17-16,-17 1 1,34 17 0,-16 18-1,-19-35-15,19 35 16,-54 35 0</inkml:trace>
  <inkml:trace contextRef="#ctx0" brushRef="#br0" timeOffset="11613.5">14340 12382 0,'0'-35'0,"0"70"0,0-105 16,18 52-16,0 1 0,70-19 15,-53 36 1,0 18 15,-35 53-15,0 70-1,36 35 1,-19-70 0,1 35-1,0-88 1,-18-35-1,0-54 1,-18-87 0,-35-71-1,18-53 1,17 53 0,36 123-1,52 36 1,54 53 15,-54 17-31</inkml:trace>
  <inkml:trace contextRef="#ctx0" brushRef="#br0" timeOffset="11813.66">14376 12524 0,'-36'0'0,"72"0"0,-89 0 0,70 0 32,72-18-17,-1 18 1,-18-18-16,54 1 16,-1-19-1</inkml:trace>
  <inkml:trace contextRef="#ctx0" brushRef="#br0" timeOffset="12230.32">15152 12400 0,'-35'0'16,"70"0"-16,-88 0 0,35 0 15,1 0-15,-1 0 16,18 18-1,18 35 1,35 0 0,35-18-1,-35-35 1,17-18 0,-35-52-1,-52-1 16,-18 36-15,-54 17 0,19 53-1,-1 71 1,36 0 0,53-35-1,35-1 1,52-34-1,-16-36 1</inkml:trace>
  <inkml:trace contextRef="#ctx0" brushRef="#br0" timeOffset="12613.98">15452 12488 0,'-18'-70'15,"36"140"-15,-54-158 0,36 53 16,0 0-1,36 35 1,34 17 0,36 54-1,-18-18 1,-52-36-16,52 54 16,0-18-1,-35-18 1,-53-53-1,-18-17 1,-17-53 0,-18 17-1,0 54 1,0 34 0,18 1-1,-18 35 1,-18 53-1,19-18 1,34-35-16</inkml:trace>
  <inkml:trace contextRef="#ctx0" brushRef="#br0" timeOffset="13331.31">16140 12365 0,'0'-18'15,"0"36"-15,17-36 0,-17 1 0,0-1 16,18 18-16,-36 35 31,1 18 0,17 0-15,0-35-16,17 17 16,1-17-16,35-18 15,35-18 1,-17-35 0,-36-18-1,-35 54-15,-18-54 16,-52 36-1,-36 53 1,0 70 0,53 0-1,18 36 1,52-36 0,72-35 15,34-53-16,-17-18 1,53-53 0,-1-34-1,-69-19 1,-72 36 0,-70 17-1,-35 54 1,-18 70-1,53 17 1,36-35-16,-19 54 16,36 34-1,36-17 17,34-35-17,1-54 1,-36-17-16,0 0 0</inkml:trace>
  <inkml:trace contextRef="#ctx0" brushRef="#br0" timeOffset="13682.54">16898 12382 0,'0'0'0,"-35"-52"16,17 16-16,-17 19 15,35 34 16,0 1-31,53 52 16,0 1 0,35 17-1,0 0 17,-53-52-17,1-19 1,-19-34-1,-17-71 1,0 17 0,18 36-16,-18-36 15,0 1 1,0 52 0,0 36-16</inkml:trace>
  <inkml:trace contextRef="#ctx0" brushRef="#br0" timeOffset="14099.59">17639 12312 0,'0'-18'16,"0"36"-16,0-53 0,0 17 0,0 0 31,0 36-16,0 0 1,0 17 0,18 18-1,34-36 1,-16-34 0,-19-1-16,19-17 15,-1-53 1,-53 0-1,-52 52 1,17 72 0,35-19-16,-52 54 15,-1 70 17,53-35-17,54-18 1,17-70-1,17-1-15</inkml:trace>
  <inkml:trace contextRef="#ctx0" brushRef="#br0" timeOffset="14500.16">18909 11765 0,'18'-17'15,"-36"34"-15,36-52 0,-18 17 0,0 1 16,0-1 0,-18 0-1,-17 71 1,-1 35 0,-17 106-1,53-52 1,0-54-16,36 53 15,87 18 1,-70-124-16</inkml:trace>
  <inkml:trace contextRef="#ctx0" brushRef="#br0" timeOffset="17352.84">19826 11906 0,'0'0'0,"0"-17"16,0-1 15,0 0-15,0 1-1,0-1 17,0 36 61,0-1-77,0 1 0,0 0-1,-18-36 63,18 0-62,-17 18 0,17-17-1,-18 17 1,18-18 0,0 36 77,0-1-77,0 1 0,0 0-1,0-1 1,0 1-1,0 0-15,0-1 16,0 1-16,0 35 16,18 35 15,-18-35-15,0-18-16,17 0 15,1 1 1,0-19-1,-18-34 32,0-1-47,-18 0 16,-17-35 0,17 18-1,18 18-15,-17-19 16,17-17-1,0 0 17,0-17-17,0 17 1,0-18 0,0-17-1,17 35 1,1 36-1,-1 34 1</inkml:trace>
  <inkml:trace contextRef="#ctx0" brushRef="#br0" timeOffset="17621.32">19526 12083 0,'0'0'16,"0"-18"0,18 36 15,0-18-16,52 0 1,36 0 0</inkml:trace>
  <inkml:trace contextRef="#ctx0" brushRef="#br0" timeOffset="24977.77">19791 11060 0,'17'0'16,"1"0"62,0 0-31,-1-18-31,1 18-1,17 0-15,-17 0 16,17 0-16,89 0 15,17-18 1,-53 18 0,-35 0-1,35 0 1,53 0 0,-17 0-1,17 0 1,-18 0-1,-70 0-15,71 0 16,52-17 0,-17 17-1,-71 0 1,-53-18-16,53 18 16,36-18-1,-1 18 1,-34 0-1,-54-17 1,0 17 15,-17 0-15,-36 0 15,-17 0-15,-18 0-1,35 0-15</inkml:trace>
  <inkml:trace contextRef="#ctx0" brushRef="#br0" timeOffset="29816.37">19756 12030 0,'0'17'16,"17"1"-1,1-18-15,70 18 16,35 17 15,-34-17-31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11:3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8908 9684 0,'0'17'0,"17"-17"15,1 0 1,0 0 15,-1 0-15,1 0-16,35 0 15,53 0 1,-1-17 0,-69 17-1,70-18-15,52 0 32,-34 1-17,-36-1 1,-70 18-1,-1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20:1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5786 0,'71'-36'31,"-19"36"1,-52 71-17,0-36-15,0 53 16,18 71 15,0-18-15,-1-70-1,-17-36 1,0-88 15,-35-35-15,0-53 0,0 53-1,17 52-15,-17-34 16,17-18-1,0-1 1,54 1 0,-19 35-1,1 0 1,0 53 46,-18 18-46,17-18 93,-34 0 1,17 18-95,17-18 79</inkml:trace>
  <inkml:trace contextRef="#ctx0" brushRef="#br0" timeOffset="4926.74">5415 5821 0,'0'0'0,"0"-18"0,-17 1 15,17-1 1,-36 0 0,19 1-1,-19-1 1,1 18-1,17 18-15,-17-1 16,0 19 0,0 16-1,17-16 1,18-19-16,-18 1 16,18 0-1,18-1 16,35-17-15,0 18 0,35 17-1,-17 18 1,-19 0 0,-52 18-1,0-36 1,-70 18-1,-1-36 1,1-17 0</inkml:trace>
  <inkml:trace contextRef="#ctx0" brushRef="#br0" timeOffset="8231.02">5662 7056 0,'0'-18'15,"0"0"1,0 1 15,18 17-31,-18-18 16,17 18-1,-17-18-15,18 1 16,-18 34 46,-18-17-46,18 18 0,0 0-1,-17 17 1,-1 0 0,0 0-1,18-17-15,0 17 16,-17 18-1,17 18 1,0 17 0,0-17-1,0 34 1,17-34 15,1 17-15,17-35-1,-35 0 1,18-35-16,0 17 16,-1 36-1,1-1 1,0 1 0,-18-18-1,17 17 1,1-17-1,-18 18 1,17-1 0,1 18-1,17 36 17,1-18-17,17-1 1,-36-34-1,1-36-15,-1 18 16,19 53 0,-1-18-1,-17-17 1,-1-36-16,1 36 16,0 52-1,-18 1 1,17-1-1,1-17 1,0 35 0,-18-18-1,0 1 17,0-1-17,0-52 1,17 52-1,1 1 1,-1 17 0,1-53-1,-18 36 1,18-19 0,-18-16-1,0-36 1,0-36-16,0 36 15,0 35 1,-18 1 0,18-19-1,0-17 17,0-18-32,0 18 15,0 18 1,18 17-1,-18 0 1,0-17 0,0 17-1,0 18 1,-18-18 0,18-18-1,0-52-15,0 53 16,0-1-1,0-34 1,0 16-16,0 19 16,0-36-1,18 18 17,-18-18-32</inkml:trace>
  <inkml:trace contextRef="#ctx0" brushRef="#br0" timeOffset="10783.62">5239 10460 0,'0'18'15,"17"-18"-15,1 0 16,0 0 0,17-18-1,0 18-15,18-18 16,35 1 0,1-1-1,-19 0 1,-17 18-1,-35 0 1,17 0 15,0 0-15,0 0 0,-17 0-1,0 0 1,-36 0 15</inkml:trace>
  <inkml:trace contextRef="#ctx0" brushRef="#br0" timeOffset="11300.89">5592 10213 0,'0'0'0,"-18"0"0,18-18 31,-18 18-15,18 18 0,0 0-1,0-1 1,18 1 0,17-1-1,36-17 1,-1 18-1,1-18 1,-36 18 0,18-18-1,0 17 1,-18 1 0,-35 0-1,-53 17 1,0 0-1,36-17-15,-54 0 16,1 17 0</inkml:trace>
  <inkml:trace contextRef="#ctx0" brushRef="#br0" timeOffset="14236.87">4868 7743 0,'18'0'31,"-18"-17"1,18 17-32,35-18 15,-1 1 16,-16-1-31,34 0 16,-34 18-16,34-17 16,-17 17-1,-35 17 1,-18 1 0,0 0-1</inkml:trace>
  <inkml:trace contextRef="#ctx0" brushRef="#br0" timeOffset="14637.28">5133 7461 0,'-18'-17'16,"36"34"-16,-36-52 15,36 53 32,35-1-31,17 1-1,1 0 1,0 17 0,-19-18-1,-52 19 1,-17-1 0,-1-17-1,-35 17 1,-17 0-16</inkml:trace>
  <inkml:trace contextRef="#ctx0" brushRef="#br0" timeOffset="17611.93">6368 7408 0,'0'18'125,"17"0"-94</inkml:trace>
  <inkml:trace contextRef="#ctx0" brushRef="#br0" timeOffset="19325.8">5574 9296 0,'-18'0'0,"36"0"0,-18 0 47,18 0-47,-1-18 0,54 18 16,52-18-1,36 18 17,-53-17-17,-71 17-15</inkml:trace>
  <inkml:trace contextRef="#ctx0" brushRef="#br0" timeOffset="20228.8">6914 8961 0,'0'0'0,"0"-18"16,0 36 15,0-1 0,-17 1-31,-1-1 16,-52 1 0,17 0-1,17-1 1,19-17-1,-1 0 1,1-17 0,17-19-1,35 1 1,-18 35 0,36 0-1,-17 53 1,-19 18-1,-70 35 1,36-54 0,-1 1-1,71-35 1,70-36 0</inkml:trace>
  <inkml:trace contextRef="#ctx0" brushRef="#br0" timeOffset="20894.03">6350 7444 0,'0'0'0,"0"-18"15,0-17 1,0 17 0,0 0-1,0 36 1,0 17 0,0-17-16,0 88 15,35-36 1,-17 1-1</inkml:trace>
  <inkml:trace contextRef="#ctx0" brushRef="#br0" timeOffset="21778.15">5927 11518 0,'-18'0'16,"18"18"-16,18-18 31,-1 0-15,1 0-16,88-35 16,-36 17 15,-17 0-31,53 1 15,-88 17-15</inkml:trace>
  <inkml:trace contextRef="#ctx0" brushRef="#br0" timeOffset="22429.9">6914 11165 0,'0'0'0,"0"-17"31,18-1-15,0 18-1,-1 0-15,19-18 16,-1 18-16,35 0 16,1 18-1,-53 17 17,-36 1-17,-35 17 1,0-18-1,18 0 1,53-17 15,-1-18-15,54 17 0,-1 19-1,-52-36-15,35 35 16,-36 18-1,-69 0 1,-19-36 0</inkml:trace>
  <inkml:trace contextRef="#ctx0" brushRef="#br0" timeOffset="23282.94">6085 13282 0,'0'0'0,"-17"0"16,34 0 15,1 0-15,0 0-1,17-18-15,-17 18 16,105-35-1,-52 18 1,-36 17-16</inkml:trace>
  <inkml:trace contextRef="#ctx0" brushRef="#br0" timeOffset="23747.35">6227 12876 0,'0'-17'0,"0"34"0,0-52 16,17 35-16,-17-18 16,0 1-1,18-1 1,-1 18 0,-17 18 15,0 35-16,0 0 1,0-18-16,0 18 16,18 70-1,0 36 17,17-18-17,0-53-15</inkml:trace>
  <inkml:trace contextRef="#ctx0" brushRef="#br0" timeOffset="24414.73">7497 13088 0,'0'0'16,"-18"18"15,18-1-15,-18 1-16,1 0 15,-72 87 1,36-34-1,18-36-15,-18 18 16,36-35-16,-19 17 16,36-17-1,36-36 1,17 0 0,-18 18-16,35-35 15,54-18 1,-36 18-1,-70 17 1</inkml:trace>
  <inkml:trace contextRef="#ctx0" brushRef="#br0" timeOffset="24681.38">7408 13106 0,'0'0'0,"-17"-18"0,17 0 16,0 1-1,-18 17 1,36 17 0,-1 72-1,19 52 1,-19-18-1,-17-52-15,36 35 16,-1 35 0</inkml:trace>
  <inkml:trace contextRef="#ctx0" brushRef="#br0" timeOffset="26618">5327 7056 0,'0'-18'16,"18"18"-1,-1-18 1,36 1-1,53-1 1,53-17 0,-71 17-1,-53 18-15,18 0 16,-18 0 0,-70 0-1</inkml:trace>
  <inkml:trace contextRef="#ctx0" brushRef="#br0" timeOffset="35444.94">6579 8132 0,'-17'0'46,"17"17"-14,-18 1-17</inkml:trace>
  <inkml:trace contextRef="#ctx0" brushRef="#br0" timeOffset="36344.54">7532 7920 0,'0'-18'31,"17"36"0,1-18-15,0 18-16,-1-18 15,19 35 1,-1-18 0,-17 1-16,-1 17 15,-17 1-15,0 17 16,0-18-16</inkml:trace>
  <inkml:trace contextRef="#ctx0" brushRef="#br0" timeOffset="36895.18">6738 7990 0,'0'0'0,"-18"0"0,1 18 15,17 0 1,-18-1-16,18 1 16,0 53-1,35-1 1,1-35-16</inkml:trace>
  <inkml:trace contextRef="#ctx0" brushRef="#br0" timeOffset="42134.78">9737 5574 0,'0'0'0,"0"-18"16,0 1-1,17 17 1,-17-18-16,0 36 31,0-1-15,0 1-16,0 35 15,-17 35 1,17 35 0,0 1-1,17-18 1,-17-53 0,0-18-1</inkml:trace>
  <inkml:trace contextRef="#ctx0" brushRef="#br0" timeOffset="42634.81">10231 5644 0,'0'-17'0,"0"34"0,17-52 16,1 18-16,-1-19 15,-17 1-15,18 17 16,-18-17 0,-35 17-1,-18 36 16,0 17-15,-35 18 0,53 18-1,17-36 1,36 18 0,34-18-1,54 1 1,18 16-1,-54 1 1,-34-35 0,-19 0-16,-17 17 15,-53 0 1,-35 0 0,-18 1-1,71-36 1</inkml:trace>
  <inkml:trace contextRef="#ctx0" brushRef="#br0" timeOffset="43321.85">9613 6579 0,'0'0'0,"-17"0"0,-1 0 31,18-17-31,18 17 63,-1 0-48,1 0-15,35 0 16,0 0 0,-36-18-16,54 18 15,-54 0-15,36 0 16,18-18-1,-36 18 1</inkml:trace>
  <inkml:trace contextRef="#ctx0" brushRef="#br0" timeOffset="44703.93">9790 6685 0,'0'-17'0,"0"34"0,17-52 15,-17 17 16,0 36-15,0 0 0,0-1-1,18 1 1,-18 17 0,0 0-1,17-17 1,-17 0-16,18 17 15,-18-17-15,0 17 16,18 18 0,-18 17-1,17 1 1,1-18 0,-18-36-1,35 36 1,18 35-1,-17 18 1,-1-17 0,-35-54-16,17 53 15,1 35 1,-18 19 0,-18-1-1,1-53 1,17 53-1,0 0 1,17 0 0,19 0-1,-19-35 1,1 18 0,17-1 15,1-17-16,-36-35 1,17 34 0,-17 19-1,0 17 1,0-18 0,0-17-1,18 53 1,17-18-1,-17 0 1,-1-70 0,1-18-16,0 17 15,-1 54 1,1 17 15,-18 18-15,0-71-1,18 53 1,-18-35 0,-18 17-1,0-35 1,18-52-16,0 52 16,18 35-1,17-17 1,1-35-1,-1 17 1,-18 18 0,-17-18-1,-17 0 1,17-53 0,-18 1 15,1-19-16,-36 19 1,35-19 0,0-17-16,1 35 15,-1-17-15</inkml:trace>
  <inkml:trace contextRef="#ctx0" brushRef="#br0" timeOffset="47673.68">10107 12524 0,'18'0'15,"-1"0"63,1 0-78,0 0 16,35 0 0,35-18-1,0 0 1,-53 18-16,36 0 15,17 0 1,-17 0 0,-54 0 15,1 0-15,-36 0 30,1 0-30</inkml:trace>
  <inkml:trace contextRef="#ctx0" brushRef="#br0" timeOffset="48224.16">10495 12241 0,'0'0'0,"18"0"47,-18 18-16,17 0-16,-17-1-15,0 1 16,0 17 0,0 0-1,-17 1-15,17-1 16,0 18 0,0-35-1,0-36 32,0 0-31,-18 1-1</inkml:trace>
  <inkml:trace contextRef="#ctx0" brushRef="#br0" timeOffset="55499.57">11377 9066 0,'0'-17'0,"18"-1"16,-18 36 30,-18-18-46,0 35 16,1 0 0,-18 36-1,-1 17 1,1-17 0,35-18-1,-18-36-15,18 18 16,18-17-1,0-18 1,35-18 15,-1 1-15,37-18 0,-19-1-1,-52 36-15</inkml:trace>
  <inkml:trace contextRef="#ctx0" brushRef="#br0" timeOffset="55749.28">11395 9225 0,'0'-17'16,"0"-1"-16,0 53 0,0-88 15,0 71 1,0 17 0,-18 71 15,0 53-15,18-36-1,0-88-15,0 71 16</inkml:trace>
  <inkml:trace contextRef="#ctx0" brushRef="#br0" timeOffset="56149.94">11924 9084 0,'-18'-18'0,"36"36"0,-53-53 16,17 35-16,-17 17 31,17 1-15,0 0-16,18 17 15,0 18 1,18 17-1,17-17 1,1-17 0,-19-19-16,19 19 15,-36-19-15,0 18 16,-36 18 0,-34-35-1,34-18 1,-16 0-1</inkml:trace>
  <inkml:trace contextRef="#ctx0" brushRef="#br0" timeOffset="56916.8">12012 9278 0,'0'-18'0,"0"36"16,18-36-16,-1 18 47,-17 18-32,18-18-15,-18 18 16,18-18-16,35 0 15,-18-18 1,-18 0 0,36-34-1,-53 34 1,-17-17 0,-36 35-1,0 17 1,0 19-1,18 16 1,35 1 0,35-17-1,18-19 1,17-17 0,1-35-1,-18-18 1,-35 0 15,-18 18-15,-18 17-1,0 18 1,-17 36 0,0-1-1,17 18 1,18 0-1,18-18 1,35-17 0,-18-18-1,35-18 1,-34 0 0,-19 1-1,-34 17 16</inkml:trace>
  <inkml:trace contextRef="#ctx0" brushRef="#br0" timeOffset="58452.21">9984 12647 0,'17'0'16,"1"0"46,-18 18-46,18-18-16,-18 17 0,17 1 16,1 17-1,-18 18 1,17-35 15,-17-1-31,0 1 16,0 0-1</inkml:trace>
  <inkml:trace contextRef="#ctx0" brushRef="#br0" timeOffset="59371.52">10054 12647 0,'0'0'0,"18"-18"16,-18 1-1,17 17 1,1-18 0,35 1-1,18-1 1,-36 18-16,71-35 16,-53 17-16,70 0 15,53-35 1,-17 36-1,-53-1 1,-71 18 0,1 0-1,-19 0 1,1 0 0,-1 0-1,-17-18 1,18 18-1,0 0 1,-18 18 15,17-18-15,-17 18 0,0-1-1,18 19 1,-18-19-16,-18 19 15,18-1-15,-17 35 16,17 54 0,0-18-1,35 0 1,-17-71 0,-1 0 15,1-35-16,-71-17 1,-53-19 0,18 19-1,-88-1 1,-36 36 0,0-1-1,89 19 1,-18-19-1,70 18 1,54-17 0,17 0-1,0-1 17,17-17-17</inkml:trace>
  <inkml:trace contextRef="#ctx0" brushRef="#br0" timeOffset="74069.28">9790 6615 0,'-18'-18'16,"36"36"-16,-54-54 16,19 36 46,17 18-62,0 0 16,0 35-1,17-18 1,1-18-16,17 19 16,-17-19-16</inkml:trace>
  <inkml:trace contextRef="#ctx0" brushRef="#br0" timeOffset="163818.79">2522 9613 0,'-17'-35'15,"-1"35"-15,53 35 0,-88-88 0,36 53 16,-18-35 0,17 35-16,-17-35 15,-36-36 1,0 1-1,36-1 1,35 53-16,-17-34 16,52-1-1,18 35 1,0 36 0,-18-18-16,18 35 15,0 53 1,-36 36 15,-34 17-15,-18-53-1,-18 35 1,17-35 0,19-35-1,17-35 1,17-36-1,54-35 1,17-17 0,-53 35-16</inkml:trace>
  <inkml:trace contextRef="#ctx0" brushRef="#br0" timeOffset="165453.31">2734 9507 0,'18'0'0,"-1"0"16,72-35 15,-72 35-31,18-18 0,18-34 31,-35 16-15,-36 19-1,18-1-15,-35 0 16,-53 36 0,-18 17-1,35 36 1,36-36-1,18 0-15,17 1 16,17 34 0,54-17-1,35-18 1,-36-35 0,54-53-1,-1-35 16,-35-18-15,-52 54 0,-36 16-16,0 1 15,-18 0 1,-17 35 0,-18 53-1,17-18 1,-16 35-1,52-17 1,35-35 0,0-18-1,0 0 1,18-53 0,-17 0 15,-36 0-16,0 71 17,0 17-17,0 18 1,17-18 0,1-17-16,17-18 15,53 0 1,0-53-1,1-35 1,-54 0 0,-35 35-16,0-35 15,-18-36 1,-17 54 0,0 52 15,35 36-16,0 34 1,17 37 0,36 17-1,-17-36 1,-19-35-16,19 18 16,-1 0-1,-18-35 1,-17-36-1,-17 1 1,-36-36 0,0 0-1,-18 70 1,36 19 0,17-19-1,-17 36 1,35 0-1,35 0 1,71-35 0,-17-18-1,-54 0-15</inkml:trace>
  <inkml:trace contextRef="#ctx0" brushRef="#br0" timeOffset="166071.59">2187 8361 0,'18'35'0,"-36"-70"0,36 105 16,-1-17-16,1-17 0,0 140 31,17-17-15,-17-89-1,-1-17 1,-17-176 15,-17 70-15,-1-18-16,-17-52 16,-18-89-1,-18 71 1,36 53-1,53 35 1,17 35 0,18 18-1</inkml:trace>
  <inkml:trace contextRef="#ctx0" brushRef="#br0" timeOffset="166554.73">2011 8908 0,'0'0'0,"0"-18"0,17-17 16,19-71 0,52-18-1,-18 54 1,36 35-1,-17 70 1,-19 71 0,-52 17-1,-1-52 1,1 17 0,-18-53 15,-35-105 0,-1-19-15,-16-105-1,-1 0 1,53 124 0,0 35-16,0-1 15,17 54 16,1 17-15,0-17 0</inkml:trace>
  <inkml:trace contextRef="#ctx0" brushRef="#br0" timeOffset="167156.13">2452 8149 0,'0'0'15,"17"-17"-15,1-1 0,0-17 16,-18 17-16,35 0 16,18 1-1,0 17 1,0 88-1,-36 0 1,19 88 0,-19 18-1,19-35 1,17-71 0,-18-52 15,71-36-16,-1-36 1,-34-34 0,-53-18-1,-36-36 1,-53 36 0,19 53-1,-1 70 1,17 18-1,19 70 1,-1-17 0,71-35-1,-18-18 1,1-36 0,16 1-1,54 0 1,-35-18-1,-54 0-15</inkml:trace>
  <inkml:trace contextRef="#ctx0" brushRef="#br0" timeOffset="167806.11">2081 10901 0,'0'-18'16,"0"36"-16,-17-53 0,17 17 15,0 0 1,0 36 0,17 35-1,1 35 1,0-35-16,17 106 16,18 70-1,-18 0 1,18-88-1,-35-70 1,-18-53-16,17-18 16</inkml:trace>
  <inkml:trace contextRef="#ctx0" brushRef="#br0" timeOffset="168556.83">1993 10848 0,'-17'-18'0,"34"36"0,-52-53 16,17 17-16,18-17 16,-17 17-1,52-17 1,-17 35-16,34-35 15,72-36 1,52 0 0,54-17 15,-36 0-15,-53 53-1,-88 17 1,-18 18-1,-35 18 17,0-1-1,0 1-31,0 35 16,0 18-1,18-36-15,-18 53 16,70 71-1,18 35 1,1 0 15,-1-35-15,-53-71 0,36 53-1,-1-35 1,-35-36-1,-17-52 1,-53 17 0,-53-17-1,-106-1 1,17 1 0,-105 17-1,53-17 1,123 17-1,53-35 1</inkml:trace>
  <inkml:trace contextRef="#ctx0" brushRef="#br0" timeOffset="169590.71">2399 10760 0,'18'0'62,"-18"-18"-46,17 18-16,-17-18 16,18 18-16,-1 0 0,36-17 31</inkml:trace>
  <inkml:trace contextRef="#ctx0" brushRef="#br0" timeOffset="169791.55">2434 10918 0,'0'0'0,"18"0"31,-18-17-31,17-1 16,1 18-1,17-35-15,-17 35 16,0-18-16</inkml:trace>
  <inkml:trace contextRef="#ctx0" brushRef="#br0" timeOffset="169994.72">2593 11130 0,'0'0'15,"0"-18"-15,18 1 0,-1-1 16,18-17 0,-17 35-1</inkml:trace>
  <inkml:trace contextRef="#ctx0" brushRef="#br0" timeOffset="170474.74">2752 11642 0,'0'-18'31,"0"36"-31,17-36 16,-17 0-16,18 1 31,0 17-15</inkml:trace>
  <inkml:trace contextRef="#ctx0" brushRef="#br0" timeOffset="174748.6">935 10054 0,'0'-17'16,"0"34"-16,-18-34 0,18-1 15,-17 18-15,17-35 16,0 52 31,17 36-32,-17-35-15,35 35 16,1 35 0,-19 0-1,19 0 1,-19-52-1,19-1 1,-1-35 0,18 0-1,17-35 17,19-18-17,-19 0 1</inkml:trace>
  <inkml:trace contextRef="#ctx0" brushRef="#br0" timeOffset="175547.86">1446 10072 0,'0'-18'0,"0"36"0,-17-53 15,17 17-15,-18 18 0,18-18 16,-18 1-1,1 34 1,-1 1-16,1 17 16,17-17-1,-18 35-15,0 35 32,18 0-17,36-53 1,-36-17-16,35 0 15,35-36 1,-17-53 0,-35-17-1,-18 18 1,-35 17 0,-18 35-1,17 53 1,36 1-1,18 17 1,35-36 0,18-52-1,-1-18 17,-17 18-17,-18 0 1,18 17-1,-17 18 1,-19 0 0,-17 18-16,0-1 15,-35 18 1,-53-17 0,-18 0-1,35-36 1,18-35-1,36 0 1,34 0 0,72 53 15,-19 0-15,71 89-1,-35 34 1,-35 0-1,-54-52 1,-17-36-16,0-17 0</inkml:trace>
  <inkml:trace contextRef="#ctx0" brushRef="#br0" timeOffset="190023.9">3316 11130 0,'35'-18'15,"-17"18"17,0-17-17,-1 17 1,1 0 0,0-18-16,-1 18 31,1 0 0,-18 18-15,17-18-1,-17 17 1,-17-17 156</inkml:trace>
  <inkml:trace contextRef="#ctx0" brushRef="#br0" timeOffset="190649.75">3440 11042 0,'0'0'16,"17"0"-1,-17 18 32,0-1-31,18-17-16,-18 18 16,35-18-1,0 0 1,18-18-1,-35 1-15,35-19 16,-18 19-16,18-36 16,35-35-1,-17 17 1,-54 36 0,1 35-1,-36 0 16</inkml:trace>
  <inkml:trace contextRef="#ctx0" brushRef="#br0" timeOffset="191201.05">3739 10742 0,'0'0'15,"-17"18"1,34-18 15,1-18-15,0 18-1,17-18 1,18 1 0,-35 17-16,17 0 15,18 0 1,-18 17 0,-17 1 15,-18 0-31,0 17 15,-18 18 1,0 0 0,-17 0 15</inkml:trace>
  <inkml:trace contextRef="#ctx0" brushRef="#br0" timeOffset="133944.44">2540 13247 0,'0'-18'0,"0"36"0,-35-36 0,-1 18 31,36 18-31,0-1 16,0 36-1,18-35-15,-18 70 16,18 71-1,-36 0 1,0-36 0</inkml:trace>
  <inkml:trace contextRef="#ctx0" brushRef="#br0" timeOffset="134245.28">2752 13423 0,'17'-35'16,"-34"70"-16,52-141 0,-35 36 16,0 52 15,-35 71-15,-36 53-1,1 17 1,34-52-1,19-53-15,-1 34 16,18-34 0,35 0-1,36-18 1,17 0 0,-35 0-1</inkml:trace>
  <inkml:trace contextRef="#ctx0" brushRef="#br0" timeOffset="135096.71">3087 13564 0,'-18'-17'0,"36"34"0,-36-52 0,1 35 15,-19-35 1,19 35 0,34 17 15,-17 1-15,18-18-16,17 18 15,0-36 1,-17-53 15,-36 36-31,-34-18 31,-54 53-15,35 71 0,18-1-1,53 1 1,36 17-1,52-35 1,35-53 0,1-53-1,-54-35 1,1-53 0,-36-18-1,-35 53 16,0 89-15,0 70 0,0 35-1,35 0 1,1-70 0,-19-18-16,18 0 15,18-71 1,-17-35-1,-19 18 1,-17 35 0,0 35-16,0 36 31,18 88-15,0-18-1,-18-35 1,35 53-16,18 53 31,0-54-15,-36-16-1,1-54 1</inkml:trace>
  <inkml:trace contextRef="#ctx0" brushRef="#br0" timeOffset="135613.14">3845 12929 0,'-17'-17'15,"34"34"-15,-34-52 0,-1 17 16,18-35 0,-18 36-1,36 70 16,0-18-31,-18 53 16,17 71 0,1 17-1,0-70 1,-1-53-16,36 0 16,18-18 15,-1-88-16,-34-35 1,-36 53-16,0-71 16,-36-17-1,-52 105 1,0 71 0,35 17-1</inkml:trace>
  <inkml:trace contextRef="#ctx0" brushRef="#br0" timeOffset="136014.2">4445 13088 0,'18'-18'16,"-36"36"-16,36-71 0,-18 36 15,-18-36 1,0 35-16,-17 0 16,0 1-1,-36 70 1,36 17 0,-18 89-1,35-36 1,54-52-1,52-71 1,-18-35 0,19-71-1,-54-18 1,-88 36 0,0 71 15,18 17-31,-18 0 0</inkml:trace>
  <inkml:trace contextRef="#ctx0" brushRef="#br0" timeOffset="137164.94">4639 13035 0,'18'-35'15,"-36"70"-15,36-88 0,-1 36 16,-17-19-16,-17 1 16,-19 0-1,-17 52 1,36 19 0,-18 52-1,35 18 16,52-18-15,-34-70 0,17-18-1,1-53 1,-36-36 0,17 19-1,-17 35 1,0 17-1,18 71 1,17 0 0,0-18-1,36-17 1,0-18 0,-36-36 15,-35-34-16,-35 17 1,-36-53 0,36 36-1,17 34 1,89 36 15,-1 18-15,1 35-1,-36 0 1,-17-18-16,-18 36 16,0 17-1,35-35 1,0-36 15,18-34-15,-35-1-16,35-35 15,17-88 1,-34-35 0,-19 17-1,-34 88 1,-19 18 0,19 71-1,17 70 1,0 0-1,17-35-15,1 36 16,35 34 0,17-17-1,-34-71 1,-36-70 15,0 17-15,-36-35-1,-16 0 1,-19 71 0,18 17-1,0 54 1,35-1 0,18 0-1,53-53 1,0-17-1,0-18 1</inkml:trace>
  <inkml:trace contextRef="#ctx0" brushRef="#br0" timeOffset="139935.31">2663 14305 0,'-17'-17'0,"34"34"0,-52-34 16,18 17-16,-1-18 16,-17 18-16,17 18 15,18 17 1,18 71-1,-1 70 1,19 0 0,-19-87-1,1-54-15,-1 0 16,-17-17 0,-17-71-1,-18-53 1,-1 0-1,-17-53 1,36 54 0,17 87 15,35 36-15,-17 17-16,35 18 15,35 70 1,0-35-1,-17-52 1,-19-36 0,37-71-1,-36-70 1,-71-18 0,-17 36-1,-18 70 1,53 35-16,-36 18 15,36 53 1,0-17 0</inkml:trace>
  <inkml:trace contextRef="#ctx0" brushRef="#br0" timeOffset="140402.01">3210 14464 0,'0'-18'0,"0"36"0,0-53 15,0 17-15,18 18 16,0 0 0,-1 18-16,1-1 15,17 36 1,0 18-1,1-36 1,-1-35 15,0-53-15,-52-35 0,-36 17-1,0 54 1,17 17-16,-16 17 15,-19 54 1,36 35 0,52-18-1,19-35 1,34-18 0,54-35-1,-19-53 1,-52-17-1</inkml:trace>
  <inkml:trace contextRef="#ctx0" brushRef="#br0" timeOffset="140585.09">3581 14288 0,'0'0'15,"-18"-53"-15,0-18 0,1 18 32,52 106-1,-35-18-31,35 54 15,1 52 1,17 17 0,-18-87-1,0-18 1</inkml:trace>
  <inkml:trace contextRef="#ctx0" brushRef="#br0" timeOffset="140771.29">3598 14482 0,'-17'0'0,"34"0"0,-52-18 15,0 18 1,35-35 0,53-18-1,53-18 1,-18 18-1,-35 36-15</inkml:trace>
  <inkml:trace contextRef="#ctx0" brushRef="#br0" timeOffset="141305.35">3898 14182 0,'-17'0'0,"34"0"0,-34-18 16,-1 18-1,18 18 1,18-1 0,-1 19-1,1-19-15,17 54 16,18 17 0,0-17-1,0-54 1,-35-52-1,-1-53 1,-17-36 0,-17 36-1,17 70 1,0 54 0,17 70-1,18-1 1,36-16 15,17-89-15,-35 0-16,35-18 15,53-88 1,-88-35 0,-70 35-1,-1 53-15,-17-17 16,-71 34-1,18 54 1,52 35 0</inkml:trace>
  <inkml:trace contextRef="#ctx0" brushRef="#br0" timeOffset="141720.4">4868 14093 0,'0'-17'16,"0"34"-16,0-52 0,0 18 15,-17-1-15,-1-35 16,18 35 0,-18 18-16,-17 53 31,35-35-31,-18 52 15,18 54 1,18-53 0,0-36-16,17 18 15,53-36 1,0-87 0,-52 17-1,-36-71 1,-53 19-1,-18 52 17,-17 53-17,53 35 1,35-17-16</inkml:trace>
  <inkml:trace contextRef="#ctx0" brushRef="#br0" timeOffset="142070.57">4939 14093 0,'0'0'15,"18"-17"-15,-1 17 0,18-35 16,1-1 0,-19 1-1,36 35 1,-17 0 0,-19 18-16,18-1 15,36 54 1,-18 17 15,-35-17-15,-18-18-1,-36-53 1,1-18 0,0-88-1,-1-35 1,36 35-1,0 0 1,18 71 0,0 35-1</inkml:trace>
  <inkml:trace contextRef="#ctx0" brushRef="#br0" timeOffset="142637.21">5503 13723 0,'-17'-18'0,"34"36"0,-52-71 0,35 35 16,-18-34-1,18 34-15,-17 0 16,17 54 0,17 16-1,19 72 1,-1 17-1,36-53 1,17-35 0,-18-53-1,18-70 1,-52-54 0,-19 1-1,-34 70 1,-1 35-1,-17 18 1,-53 53 0,-1 35-1,19 0 1,52-35 0,18 0-1,53-17 1,53-19-1,-18 1 1,-53-18-16,54 17 16,16 1-1,-34 17 1,-53 1 0,-36-1-1,-53-17 1</inkml:trace>
  <inkml:trace contextRef="#ctx0" brushRef="#br0" timeOffset="1908.95">15346 8326 0,'-35'0'15,"70"0"-15,-88-18 0,18-35 31,105-53 16,18 212-15,-193 176-1,-37 71 0,160-247-15,35-36-1,70-17 1,36-17 0,-18-1-1,-70-17 1,-36 70 15,-52 35-15,-36 54-1,0 52 1,35-88 0,53 88-1,36-52 1,35-19-1,-53-87 1,0 35 0,-89 0-1,-52-18 1,-18 18 0,36-53-1,17-18 16,35-35-31</inkml:trace>
  <inkml:trace contextRef="#ctx0" brushRef="#br0" timeOffset="2743.65">19138 8237 0,'-17'-35'0,"34"70"0,-52-88 16,35 18-16,0 0 16,0 0-16,18-18 15,52-35 1,18 52-1,1 36 1,-19 53 0,-52 18-1,-18-18-15,-36 70 16,-69 106 0,16-17 15,54-71-16,35-88-15,0 35 16,18 0 0,52-35-1,36 0 1,-53-17 0,-18-19-16,18 36 15,0 35 1,-35 18-1,-36 35 1,18-35 0,0-71-16,18 71 15,52 53 1,54-18 0,-54-70 15,54 17-16,-89-35 1,-70 0 0,-106-18-1,0 0 1,-106 1 0,53-1-16</inkml:trace>
  <inkml:trace contextRef="#ctx0" brushRef="#br0" timeOffset="3911.91">14640 11906 0,'-17'-17'0,"17"-19"15,17 19 1,36-36-1,35 18 1,-35 17-16,88-17 16,89-54-1,70 1 1,52 0 0,-140 53-1,35-18 1,-124 35-1,-87 18 1,-36 18 31,-18 17-47,0 36 16,1 17 15,17-35-31,0 70 15,0-52-15,17 105 16,36 106 0,36 18-1,-37-106 1,-16-123-16,-19 88 16,-17 52-1,-70-34 1,-71-72-1,0-52 1,70-35-16,-88 0 16,-123-36-1,-35 0 17,-36-17-17,106 35 1,-35 0-1,88-18 1,70-34 0,71-19-1,18 36-15,17-71 16,36-70 0,35-1-1,-18-35 1,-35 54-1,-70-72 1,-19 19 0,19 70-1,17 70 17,35 36-32,18 17 31,18 18-16,0 18-15</inkml:trace>
  <inkml:trace contextRef="#ctx0" brushRef="#br0" timeOffset="4511.79">18979 10848 0,'0'-18'0,"0"36"16,18-53-16,0 17 15,70-17 1,71-18 0,-18 35-1,-53 1-15,247-36 16,-70 17 0,70 1-1,-265 17-15</inkml:trace>
  <inkml:trace contextRef="#ctx0" brushRef="#br0" timeOffset="5029.2">19438 10742 0,'-18'0'15,"1"0"-15,52 0 0,-88 0 0,36-18 16,-1 18 0,18 36-1,0 105 1,18 106 0,-18-36-1,-18-105-15,18 124 16,-35 105-1,35-71 1,17-70 0,19-88-1,-1-53 17,35-18-17,36-35 1,0-17-1,-35-1 1,-19 18-16,37 18 16,87-1-1,18 19 1,18-19 0,-71-17-1,71 0 1,-142 0-16</inkml:trace>
  <inkml:trace contextRef="#ctx0" brushRef="#br0" timeOffset="5429.42">20920 10724 0,'0'-52'15,"0"104"-15,-18-140 0,18 53 16,0-18-16,-18 35 15,18 1-15,0 34 16,0 36 0,0 106 15,0 88-15,0-35-1,0-106-15,18 105 16,53 89-1,-1-35 1,-35-124 0</inkml:trace>
  <inkml:trace contextRef="#ctx0" brushRef="#br0" timeOffset="36531.54">15011 4692 0,'0'-35'16,"0"70"-16,-18-88 0,0 53 16,1-18-1,17 1-15,0 34 47,17 19-31,-17-19-16,0 36 15,18 71 1,-18-1 0,35-35-1,-17-52 1,0-1-1</inkml:trace>
  <inkml:trace contextRef="#ctx0" brushRef="#br0" timeOffset="36897.92">14905 4921 0,'0'-17'16,"35"-36"15,0 35-31,18-17 16,71-1-1,-36 1 1,-53 0 0,-17 17-16,0-17 15,-18 17-15,0-17 16,0 17-1,0 1 1,0 34 15,0 1-31,0 17 16,0 54 0,17 52-1,1-18 1,-1-88-16</inkml:trace>
  <inkml:trace contextRef="#ctx0" brushRef="#br0" timeOffset="38130.84">15646 4762 0,'0'0'16,"-18"0"-16,0-17 31,18 34-15,-17 1 0,17 17-1,0-17-15,17 0 16,54-1-1,17-52 1,-35-18 0,-35 18-1,-18 0 1,-53-1 0,-18 19-1,1 52 1,17 0-1,0 53 17,35 18-17,36-18 1,35-35 0,106-53-1,35-70 1,-36-71-1,-70 0 1,-52 70 0,-54 18-1,-35 35 1,0 71 0,0 0-1,53-17-15,-35 16 16,35 19-1,18-36 17,17-35-17,0-35 1,-17 17-16,0-17 16,17-35-1,-18 52 1,-17 36 15,18-1-31,0 1 16,35-1-1,17-17 1,-17-17 0,18-54-1,-36-17 1,0 35 15,-17 88 0,-18-17-31,18 53 16,-1 87 0,1 1-1,-1-71 1,19-17-1,-36-53 1,0-89 0,-36-17-1,1-106 1,0 17 0,35 36-1,35 71 16,0 34-31,1 36 16,-1 0 0,18 36-1,-71 70 1,-52 35 0,-18-36-1,35-52-15</inkml:trace>
  <inkml:trace contextRef="#ctx0" brushRef="#br0" timeOffset="38800.03">15117 5644 0,'35'-35'16,"-70"70"-16,87-105 0,1-1 15,-17 1 1,-19 52-1,-17 36 1,-17 52 0,-19 54-1,19 17 1,17-71 0,0-34-16,35 17 15,-17-18 1,17-17-16,0-1 31,-35-52-15,0 0-1,0-1-15,-17-17 16,17-17 0,0 17-1,35 18 1,0-1-1,0 36-15,36 0 16,52 18 0,-17 35-1,-88 0 1,-18-18-16,0 18 16,-35 35-1,17-17 16,0-54-15</inkml:trace>
  <inkml:trace contextRef="#ctx0" brushRef="#br0" timeOffset="39049.58">15804 5486 0,'0'0'0,"0"-18"16,36-70-1,-19 53 1,-17 17 0,0 36-1,18 35 1,0 70 0,-1 36-1,-17-53 1,0-54-1,0 19 1,0-36-16,18-17 0</inkml:trace>
  <inkml:trace contextRef="#ctx0" brushRef="#br0" timeOffset="39416.92">16245 5662 0,'0'-18'0,"0"36"0,0-53 0,0 0 15,0-1 1,-17 36-16,17-17 16,-18-1-1,-17 53 1,0 36 0,17-1-1,0-34 1,18 34-1,36 1 1,34-54 0,18-34-1,-52-36 1,17-53 0,-53 35-1,-53 36 1,17 35-1,19 18-15</inkml:trace>
  <inkml:trace contextRef="#ctx0" brushRef="#br0" timeOffset="40334.97">16651 5627 0,'0'0'0,"18"-18"0,-18 1 16,0-19-1,0 1 1,-18 0 0,0 17-1,-17 18 1,35 18-16,-35-1 15,-18 36 1,35 0 0,1 0-1,17-35-15,0 17 16,0 0 0,17-17-1,36-36 16,-17-17-15,-1-36 0,0 19-1,-17 34 1,-18 53 15,0-17-31,0 17 16,17 0-1,36-17 1,0-18 0,35-35-1,-17-36 1,-18-88 0,0-17-1,-18 53 16,-17-1-15,-18 106 0,-36 54-1,1 52 1,18 0 0,-1 53-1,36-17 1,52-18-1,1-71 1,17-18 0,0-52-1,-35-53 1,-35 17 0,-18 36-1,-18 0 1,-35 0-1,-18 70 1,-17 35 0,35-17-1,53-17-15</inkml:trace>
  <inkml:trace contextRef="#ctx0" brushRef="#br0" timeOffset="41002.14">17815 5486 0,'18'-18'0,"-36"36"0,36-54 16,-36-16-16,-17-19 15,0 53 1,17 1 0,-17 17-1,17 0-15,-17 17 16,-18 36-1,18 0 1,35 0 0,17-18-1,54-17 1,17-18 0,-35-35-1,0-18 1,-35 0-1,-18 18 1,-18 70 0,0-17-1,18-1-15,0 18 16,18 1 15,35-19-15,0-17-1,35-53 1,-35-70 0,-35-53-1,-18-1 1,0 71 0,-18 18-1,0 70 1,-17 71-1,0 18 1,17-36-16,18 71 16,0 53-1,35-18 1,54-18 15,-54-105-31</inkml:trace>
  <inkml:trace contextRef="#ctx0" brushRef="#br0" timeOffset="41672.32">18909 4974 0,'-18'-17'0,"36"34"0,-36-52 16,1 35-16,17-18 0,0 1 15,0 34 17,17 1-32,19 70 31,-19-17-16,1-36-15,35 35 16,-36-34-16,36-1 16,35-17-1,1-71 1,-36-18 0,-53 36-16,17-53 15,-17-18 1,0 53-1,-35 88 1</inkml:trace>
  <inkml:trace contextRef="#ctx0" brushRef="#br0" timeOffset="42420.51">19703 4939 0,'0'-35'16,"0"70"-16,0-106 0,0 36 15,0 17-15,-18-52 16,-17 70 0,-1 17-1,-34 54 1,-1 53-1,54-36 1,-1-53-16,18 18 16,18 0-1,35-53 1,0-18 15,17-70-15,-17-18-1,-35 18 1,-18 70 0,-18 71-1,0 35 1,18 18 0,36-35-1,17-54 1,-18-34-1,35-36 1,-17-71 0,-35-34 15,-18 52-15,0 0-1,-18 71 1,36 17-1,52 53 1,-17 1 0,18 34-1,-36 54 1,-35 17 0,-35-53-1,0 18 1,35-36-1,0-52-15</inkml:trace>
  <inkml:trace contextRef="#ctx0" brushRef="#br0" timeOffset="45440.43">20638 4727 0,'-18'-35'32,"36"70"-32,-36-88 0,0 53 15,18-17-15,-17 34 32,17 1-32,0 35 15,0 53 1,0-36-1,0-34 1,0 16 0,35-16-16</inkml:trace>
  <inkml:trace contextRef="#ctx0" brushRef="#br0" timeOffset="45656.78">20479 4463 0,'0'0'0,"-18"0"0,0-18 15,18 0-15,-17-17 16,-1 17 0,53 1-1,-17 17 1,0 0-1</inkml:trace>
  <inkml:trace contextRef="#ctx0" brushRef="#br0" timeOffset="46057.95">20002 5362 0,'0'0'0,"18"0"15,0-17 1,-18-1-16,35 0 15,-17 18-15,17-17 16,18-1 0</inkml:trace>
  <inkml:trace contextRef="#ctx0" brushRef="#br0" timeOffset="50829.74">21325 4568 0,'0'0'0,"18"-17"15,-18-1-15,0 1 16,0-19-1,-53 19 1,18 17 0,17 0-16,-17 0 15,17 0 17,1 0-17,-1 0 1,18 17-1,-18 1 204,1-18-188,17 18-15,-18-18-16,18 17 16,-18 1-1,18-1-15,-17 19 16,-1 17 0,1 0-1,17-18 1,-18 0-1,18 0 1,18 1 0,-1-1-1,18-35 1,1-35 15,-19-1-15,19-52-1,17 0 1,-18 17 0,0 1-1,-35 105 17,0 18-17,-18-18-15,18 36 16,-17 17-1,52-17 1,18-54 0,18-34-1,-36-1 1,53-35 0,36-88-1,-54-18 1,-35-17-1,-35 88 1,0 0 0,-17 35-1,-1 70 17,18 19-32,0 16 15,-18 107 1,1 18-1,34-36 1,1-53 0,35-18-1,35-70 17,0-53-17,-17-52 1,-53 34-1,-54 1 1,-34 34 0,-36 54-1,53 35 1,35-36-16,-17 19 16,70-1-1,54-53 1,34-52-1,1-36 17,-89 18-32,-18-53 31,-34 0-15,17 88-1,0 35-15,0 0 16,17 54 15,-17-1-15,18 0-16,-18 53 15,0-35-15,18 53 16,-18 53 0,17-36-1,1-70 1,0-17-16,17-19 15,35 1 1,36-71 0,-18-53 15,-35 18-15,-17-36-1,-54 36 1,-17 53-1,-18 70 1,35-17-16,-17 35 16,0 53-1,17-1 1,53-16 0,1-54-1,-19-17-15,18 17 16,1-35-1,-36 17 1,0-34 15,0-1-31</inkml:trace>
  <inkml:trace contextRef="#ctx0" brushRef="#br0" timeOffset="75189.62">25294 5415 0,'0'-17'31,"0"-1"-31,-17 18 0,17-18 16,-18 18-1,18-17-15,-18 17 16,-17-18 0,17 18-1,-35 0 1,18 0-1,17 18 1,-17-1-16,0 36 31,-18 18-15,18 17 0,17-35-1,18 35 1,0-35-1,18 0 1,-1-18 0,19-35-1,-1-18 1,35-34 0,-34-1-1,-19 17-15,36-17 16,-17-35-1,-1 18 17,-17 34-17,-18 19 1,0-1 0,17 18-1,-17 35 1,0 18-1,0 0 1,0 35 0,0 18-1,0-35 1,35-1 0,1-52-1,17 0 1,17-54-1,18 1 17,-70 17-32</inkml:trace>
  <inkml:trace contextRef="#ctx0" brushRef="#br0" timeOffset="75573.48">25947 5556 0,'0'0'0,"17"0"47,1-17-31,0 17-16,17-18 0,0 18 15,71-53 1,-18 18 0,-35 35-16,-18 0 0</inkml:trace>
  <inkml:trace contextRef="#ctx0" brushRef="#br0" timeOffset="75775.89">26158 5697 0,'0'0'16,"18"18"-1,0-18 1,-1-18 0,19 18-1,52-17 1,18 17-1</inkml:trace>
  <inkml:trace contextRef="#ctx0" brushRef="#br0" timeOffset="77215.69">27146 5168 0,'0'-17'15,"0"-1"17,0 0-32,18 18 15,-18-17 1,0-1 0,0 36 30,0-1-30,0 19 0,0-1-1,0 71 1,18 0 0,-1-1-1,1-52 1,-18-17-16,35-1 15,-17 18 1,-1-18 0,1-17-1,0-18 32,-36 0 0,0 0-16,1-18-15</inkml:trace>
  <inkml:trace contextRef="#ctx0" brushRef="#br0" timeOffset="77527.66">27129 5168 0,'0'0'0,"0"-17"0,0-1 16,0 0 0,0 1-1,-18 17 1,18 17 0,-18 36-1,1 18 1,-19 17-1</inkml:trace>
  <inkml:trace contextRef="#ctx0" brushRef="#br0" timeOffset="77810.03">27129 5909 0,'0'0'16,"17"-18"-16,-17 1 15,36-1 1,52 0-1,-18 18 1,36-17 0</inkml:trace>
  <inkml:trace contextRef="#ctx0" brushRef="#br0" timeOffset="78209.65">27817 5715 0,'0'0'0,"17"-18"15,-17 36 16,0 0-15,-17-1 0,17 1-16,-18 17 15,0-17-15</inkml:trace>
  <inkml:trace contextRef="#ctx0" brushRef="#br0" timeOffset="78426.43">27640 5539 0,'18'0'0,"-18"-18"0,17 0 31,-17 1-16,18 17 1</inkml:trace>
  <inkml:trace contextRef="#ctx0" brushRef="#br0" timeOffset="80012.11">24148 8061 0,'0'0'16,"0"-18"-16,17-17 15,19 0 1,-19 17-1,1 18 1,-1 71 0,1 35-1,-18 52 1,0-52 0,18-53-16,-1 18 15,-17-36-15</inkml:trace>
  <inkml:trace contextRef="#ctx0" brushRef="#br0" timeOffset="80211.75">24024 8114 0,'0'0'0,"-17"-18"0,-1 18 0,0-17 16,18-1-1,0 0 1,71-17 0,17 0-1,-17 35-15,70-35 16</inkml:trace>
  <inkml:trace contextRef="#ctx0" brushRef="#br0" timeOffset="80479.34">24977 7938 0,'0'-18'0,"0"36"0,0-54 15,0 19-15,0 34 31,0 1-15,-18 35 0,18-18-16,0 36 15,0-18-15,0 17 16,18 1 0</inkml:trace>
  <inkml:trace contextRef="#ctx0" brushRef="#br0" timeOffset="80713.07">25612 8220 0,'17'-18'16,"1"0"-16,-53 54 0,70-89 0,-17 53 15,-18-35 1,0 17 0,-18 18 15</inkml:trace>
  <inkml:trace contextRef="#ctx0" brushRef="#br0" timeOffset="80911.6">25576 8625 0,'0'0'0,"18"0"0,35-53 31,-35 36-15,-18-18-1</inkml:trace>
  <inkml:trace contextRef="#ctx0" brushRef="#br0" timeOffset="81362.75">25100 9701 0,'0'-35'15,"0"70"-15,18-105 0,-18 35 0,0 17 16,0-17-16,0 52 31,0 19-15,0 34-16,-18 89 31,0-71-15,18-53-16,0 36 0</inkml:trace>
  <inkml:trace contextRef="#ctx0" brushRef="#br0" timeOffset="81529.43">24836 9349 0,'0'-18'16,"0"36"-16,0-54 0,-18 36 15,18-17-15,0-1 16</inkml:trace>
  <inkml:trace contextRef="#ctx0" brushRef="#br0" timeOffset="81896.69">25382 9490 0,'36'0'0,"-72"0"0,89 0 16,-35 0-16,17 17 16,0 1-16,1 35 15,34 70 1,-34-17 0,-19-71-16,19 36 15,-19-18 1,-17-53-1,-35-71 17,-36-105-17,18 17 1,0-35 0,36 53-1,70 106 1,-36 17-16,72 18 15</inkml:trace>
  <inkml:trace contextRef="#ctx0" brushRef="#br0" timeOffset="82080.5">25576 9578 0,'0'0'0,"-35"0"16,0 0-16,35-18 15,53 1 1,88-36 15,18 0-31</inkml:trace>
  <inkml:trace contextRef="#ctx0" brushRef="#br0" timeOffset="82348.07">26935 9119 0,'-18'-17'15,"36"34"-15,-71-52 0,35 17 16,-17 1-16,-1-36 16,19 35-1,-1 18 1,1 18-16,-19 35 15,-34 70 17,17 36-17,53 17 1,0-105-16</inkml:trace>
  <inkml:trace contextRef="#ctx0" brushRef="#br0" timeOffset="82765.2">27323 9349 0,'17'-53'15,"-34"106"-15,52-142 0,-17 37 0,-18-19 16,-18 18 0,-17 35-1,17 18-15,-17 36 16,-53 52-1,35 18 17,53-18-17,17-53 1,36-35 0,35-35-1,1-36 1,-37 18-1,1 1 1,-35 52 0,0 35-1,-1 53 1,1-35 0,17 17-1,-17-52 1</inkml:trace>
  <inkml:trace contextRef="#ctx0" brushRef="#br0" timeOffset="82947.84">28046 9102 0,'0'0'0,"0"-18"0,-18-17 31,18-1-16,35 19 1,54-18 0,-19 35-1</inkml:trace>
  <inkml:trace contextRef="#ctx0" brushRef="#br0" timeOffset="83132.12">28081 9278 0,'-18'18'0,"36"-36"16,-53 53-16,17-17 0,36-36 31,-1 18-15,1-17-16,35-1 15,35-17-15</inkml:trace>
  <inkml:trace contextRef="#ctx0" brushRef="#br0" timeOffset="83365.61">28751 8925 0,'-35'0'0,"70"0"16,-88-17-16,18 17 0,0-18 15,0 0-15,35 1 32,53-1-17,17 0 1,89 1 0,-106 17-16</inkml:trace>
  <inkml:trace contextRef="#ctx0" brushRef="#br0" timeOffset="83532.77">28840 9066 0,'0'0'0,"-18"18"0,-17 0 16,35-1-16,17-34 31,54-1-15,-1-17-1</inkml:trace>
  <inkml:trace contextRef="#ctx0" brushRef="#br0" timeOffset="83849.11">29439 8767 0,'0'-18'0,"0"36"0,0-71 15,0 17-15,18 1 16,-18 17-16,18-17 16,-1 35-1,-17 18 1,18 35 15,-18 0-31,0 17 16,35 71-1,0-17 1,-17-107-16</inkml:trace>
  <inkml:trace contextRef="#ctx0" brushRef="#br0" timeOffset="84233.58">29898 8273 0,'0'-18'32,"0"36"-32,18-36 15,-1 36 1,18 17-1,1-17-15,70 105 16,-36-17 0,-17 106-1,-71-18 1,-35-71 0</inkml:trace>
  <inkml:trace contextRef="#ctx0" brushRef="#br0" timeOffset="85201.61">30462 8361 0,'-17'35'16,"34"-70"-16,-34 105 0,17-52 0,0 53 16,17-54-1,-17 1-15,36-18 31,17-18-15,-1 1 0,19-1-1,-36 36 1,1 52 0,-19 54-1,-34 17 1,-1-53-1,0-53-15,1 18 16,34 18 0,36-18-1</inkml:trace>
  <inkml:trace contextRef="#ctx0" brushRef="#br0" timeOffset="85585.53">27481 11024 0,'0'-17'15,"0"34"-15,0-70 0,18 36 16,-18-19-1,18 36 1,-18-17-16,17 17 16,1 0-1,17 0-15</inkml:trace>
  <inkml:trace contextRef="#ctx0" brushRef="#br0" timeOffset="85772.56">28434 10707 0,'0'0'0,"0"-18"15,0 1 1,18 17-16,17-36 16,0 19-1,-17 17 1,88 0-1</inkml:trace>
  <inkml:trace contextRef="#ctx0" brushRef="#br0" timeOffset="86969.42">25612 11783 0,'-18'-18'15,"36"36"-15,-36-53 0,18 17 16,18-17-1,-1 17-15,19 0 16,-1 1-16,0 17 16,36 35-1,-18 71 1,-36 53 0,-17-54-1,18 54 1,35-35-1,53-89 1,-18-35 0,88-71-1,-52-52 1,-89 17 15,-53 71-15,1 35-16,-54 35 15,-35 88 1,0 71 0,54 1-1,34-90 1,18-52-16,0 18 16,18 35-1,-18-53 1,-36-36-1,-34-17 1,-54-35 0,-52 0-1,123 17 1</inkml:trace>
  <inkml:trace contextRef="#ctx0" brushRef="#br0" timeOffset="90239.7">25647 13317 0,'0'18'16,"-18"0"-1,1-18-15,17 17 16,-18 1 0,-17 35-1,17 0 1,18-18-1,0 0 1,18-17-16,35-18 16,88 0-1,35-53 1,18-18 0,-88 1-1,0-54 1,-53 19-1,-71 16 1,-17 54 15,0 18-31,-18-1 16,-71 36 0,18 52-1,18 54 1,53-1-1,17 36 1,71-18 0,71-88-1,34-89 1,-34-34 0,88-106-1,-71-36 1,-71-17-1,-87 105 1,-1 89 0,-17-53-1,-18 52 1,17 54 0,19 70-1,17 0 1,0-35-16,0 53 15,17 71 1,19-36 0,17-88-1,35-53 1,53-89 0,-18-52-1,1-35 1,-89 70-1,-17-17 1,-71 87 15,-18 19-15,1 52 0,52-17-16,-35 34 15,36 19 1,34 0-1,89-1 1,0-35 0,53 1-1,-36 17 1,-52-18 0,-71 0-1,-18-35-15,-35 35 16,-53-35-1,18-35 1,35-18 15,71-35-15,52 35 0,89-35-1,70 35 1,-87 0-1,-72 35-15,18-17 16,-17-35 0,-89-19-1,-52 37 1,-1 52 0,36 0-16,-36 35 15,1 35 1,17 19 15,70-1-15,36-35-1,53 0 1,35-36 0,-35-17-16</inkml:trace>
  <inkml:trace contextRef="#ctx0" brushRef="#br0" timeOffset="90975.18">28981 12241 0,'-36'-17'15,"19"17"-15,70 17 0,-142-52 0,19 35 16,35 0-16,-36 18 16,-35 35-1,53 0 1,36 35-1,34 0 17,89 0-17,53-17 1,-53-54 0,17 1-1,-70-18 1,-70 0-1,-72 18 1,19-1 0,-36 1-1,35 17 1,54-35 0,34 0-1,54 0 1,35 35-1,0 36 17,-36-18-17,-52-18-15,17 71 16,-17-35 0</inkml:trace>
  <inkml:trace contextRef="#ctx0" brushRef="#br0" timeOffset="91376.43">27993 14446 0,'0'0'0,"-18"0"0,1 18 16,-1-18-16,0 0 16,54-18 15,-19 1-31,36-19 16,53-17-1</inkml:trace>
  <inkml:trace contextRef="#ctx0" brushRef="#br0" timeOffset="91574.33">29157 14111 0,'18'0'0,"-36"0"0,53 0 0,-35-18 15,18-34 1,35-1-1,-18 35 1,0 0-16,18 18 16,71 0-1</inkml:trace>
  <inkml:trace contextRef="#ctx0" brushRef="#br0" timeOffset="91742.89">29933 13935 0,'0'0'0,"-17"-18"32,-1 18-17,18-18-15,-18 1 16,1 17 15</inkml:trace>
  <inkml:trace contextRef="#ctx0" brushRef="#br0" timeOffset="92527.67">26194 15575 0,'0'-35'15,"0"17"-15,0 71 0,0-123 0,0 17 16,53-18 0,0 36-1,17 17 16,-17 71-15,-35 0 0,-1 88-1,-17 18 1,53-36 0,0-70-1,35-17 1,36-89-1,-18-18 1,-53 18 0,-36 36-16,-17-19 15,-35 54 1,-18 52 0,0 54-1,53-54 16,18 54-15,52-18 0,36-36-1,-35-17 1,-71-35 0,-71 0-1,-88-18 1,-35 0-1</inkml:trace>
  <inkml:trace contextRef="#ctx0" brushRef="#br0" timeOffset="94578.59">21766 14182 0,'0'35'31,"0"-17"-15,0-1-1,18 36 1,-18-18-16,0 71 15,18 53 1,-18-18 0,17-88-1</inkml:trace>
  <inkml:trace contextRef="#ctx0" brushRef="#br0" timeOffset="94777.83">21378 14552 0,'-35'-18'16,"70"36"-16,-105-53 0,34 17 0,36 1 15,-17-1-15,17-17 16,53-36 0,88 1-1,-18 34 1,-70 1-16</inkml:trace>
  <inkml:trace contextRef="#ctx0" brushRef="#br0" timeOffset="95262.31">22313 13935 0,'0'0'0,"0"-18"15,0 36 32,0-1-47,0 1 16,-17 0-16,-19 17 16,1-17-16,-18 17 15,-53 0 1,36-35-1,52-70 1,18 17 0,53-18-1,35 36 17,18 52-17,-71 36 1,-35-17-16,0 69 15,-70 72 1,-18-54 0,52-34-1,107-89 17,-36-18-32,36-17 15,-18 17-15</inkml:trace>
  <inkml:trace contextRef="#ctx0" brushRef="#br0" timeOffset="96194.69">22931 14005 0,'0'-17'0,"-18"-1"15,18 0 1,0 1-1,18 34 32</inkml:trace>
  <inkml:trace contextRef="#ctx0" brushRef="#br0" timeOffset="96362.9">22983 14270 0,'0'-18'0,"0"36"0,18-36 0,-18 1 16</inkml:trace>
  <inkml:trace contextRef="#ctx0" brushRef="#br0" timeOffset="96846.98">22613 15505 0,'0'-18'16,"0"36"-16,0-54 15,0 54 1,0 53-1,0-19 1,18 1 0,-18 18-16,17 17 31,1-70-31</inkml:trace>
  <inkml:trace contextRef="#ctx0" brushRef="#br0" timeOffset="97013.77">22560 15311 0,'-18'-18'15,"36"36"-15,-53-54 0,35 19 16,-18 17-16,18-18 0,18 18 31,-1 0-31</inkml:trace>
  <inkml:trace contextRef="#ctx0" brushRef="#br0" timeOffset="97397.55">22931 15152 0,'17'0'16,"-34"0"-16,34 17 0,-17 1 15,0 17 1,35 36 0,-17-36-16,88 89 15,-53-36 1,35 0 0,-70-53-1,-71-105 16,-53-54-15,-18-70 15,54 53-15,52 71-16,1-54 16,70 36-1,70 88 1,-35 53-16</inkml:trace>
  <inkml:trace contextRef="#ctx0" brushRef="#br0" timeOffset="97580.96">22983 15311 0,'-17'-18'0,"34"36"0,-52-36 15,35 0-15,0 1 0,88-19 16,1 19 15,-19-1-31,-17 18 0</inkml:trace>
  <inkml:trace contextRef="#ctx0" brushRef="#br0" timeOffset="97915.4">23848 14887 0,'0'-35'0,"0"70"0,0-88 15,0 18-15,0 17 16,0 1-16,0-1 16,-18 53 15,-35 71-15,0 0-1,36-53-15,-19 53 16,36 53-1,18-71-15</inkml:trace>
  <inkml:trace contextRef="#ctx0" brushRef="#br0" timeOffset="98315.66">24077 15205 0,'-18'-36'15,"36"72"-15,-53-107 0,17 36 0,-52-36 32,34 71-17,36 18 1,0 35 0,18-18-16,0 18 15,-1 18 1,1-36-1,0-53 1,-1-17 0,1-53-1,-1-36 1,-17 71 0,18 53-1,0 53 1,17 36-1,0-1 17,1-53-32</inkml:trace>
  <inkml:trace contextRef="#ctx0" brushRef="#br0" timeOffset="98517.21">24483 14940 0,'-35'0'0,"70"0"0,-88 0 0,35 0 15,-17 0-15,17-18 16,107 1 15,-54 17-15,35-18-16</inkml:trace>
  <inkml:trace contextRef="#ctx0" brushRef="#br0" timeOffset="98684.27">24395 15152 0,'0'17'15,"0"-34"-15,-18 34 0,36-34 31,-1 17-31,36-35 16,53-1 0</inkml:trace>
  <inkml:trace contextRef="#ctx0" brushRef="#br0" timeOffset="98899.45">24888 14852 0,'0'0'0,"-17"0"0,-1 0 15,1-18-15,-1 18 16,18-17 0,18 17-16,-1-18 15,54 0 1,-18 1-16</inkml:trace>
  <inkml:trace contextRef="#ctx0" brushRef="#br0" timeOffset="99051.5">24888 15046 0,'-17'18'0,"34"-36"0,-52 36 0,18-1 16,17-34 15,17-1-31</inkml:trace>
  <inkml:trace contextRef="#ctx0" brushRef="#br0" timeOffset="99866.72">25400 14499 0,'0'0'0,"0"18"31,0-1-15,0 1-16,0 17 0,0 71 31,0-35-15,18-36-16,17 36 16,0-36-16</inkml:trace>
  <inkml:trace contextRef="#ctx0" brushRef="#br0" timeOffset="100201.36">25594 14340 0,'0'-17'16,"0"34"-16,-18-52 0,18 18 16,0-1-1,18 18 1,0 0 0,52 53-1,1 53 1,-36-18-1,0-35-15,1 35 16,-19 35 0,1-70-1</inkml:trace>
  <inkml:trace contextRef="#ctx0" brushRef="#br0" timeOffset="104055.49">27658 10001 0,'0'0'15,"0"-17"-15,-18 17 16,0-18 0,-17 18-1,-53 0 1,17 0-1,36 18-15,-53 17 16,-18 35 15,53 19-15,36-19 0,34-17-1,19-18 1,16-17-1,1-18 1,18-35 0,-18-18-1,0-35 1,-18-18 0,-17 18-1,-1 35 1,1 35-1,-18 53 1,0 36 0,0 35 15,18-53-15,-18 17-1,35-35 1,18-35-1,0-17 1,-18-1-16</inkml:trace>
  <inkml:trace contextRef="#ctx0" brushRef="#br0" timeOffset="104338.47">27940 10037 0,'-35'0'16,"17"0"-1,18-18 16,18 18-31,35-35 16,52-36 0,19 18-1,-106 35-15</inkml:trace>
  <inkml:trace contextRef="#ctx0" brushRef="#br0" timeOffset="104539.21">28116 9701 0,'0'0'0,"-17"0"16,-1 18-1,18 0 1,0-1 0,0 71-1,18 36 1,-1-1-1,1-52 1</inkml:trace>
  <inkml:trace contextRef="#ctx0" brushRef="#br0" timeOffset="104955.65">28363 9984 0,'0'0'16,"0"-18"0,18 0-1,35-17 1,53-36-1,-36 36 1,-52 35 0,35-17-1,-36-1-15</inkml:trace>
  <inkml:trace contextRef="#ctx0" brushRef="#br0" timeOffset="105155.9">28504 9631 0,'0'0'16,"0"-18"-16,-17 18 16,17 18 15,0-1-31,0 36 16,17 53-1,1-18 1,0-52-16,-1 52 15</inkml:trace>
  <inkml:trace contextRef="#ctx0" brushRef="#br0" timeOffset="105456.39">29069 9966 0,'0'-18'16,"0"36"-16,0-53 16,18 35-1,-18 17 1,17 1-1,-17 35 1,0-18 15,0-17-31,-17-1 0</inkml:trace>
  <inkml:trace contextRef="#ctx0" brushRef="#br0" timeOffset="105656.65">29069 9772 0,'0'-18'0,"0"36"0,0-53 16,0 17-16,0 0 16,18 18 30</inkml:trace>
  <inkml:trace contextRef="#ctx0" brushRef="#br0" timeOffset="107175.46">24483 15910 0,'0'-17'16,"0"34"-16,0-52 16,0 17-16,0 1 15,-18-1 1,-17 0-1,17 1-15,-35 17 16,-53-18 0,1 53-1,16 18 1,54 0 0,18-17-16,-1 16 15,0 37 16,18-36-15,18-36 0,17-34-1,36-19 1,17-70 0,-18-17-1,-34 35 1,-19 70-16,1-35 15,0 36 1,-18 52 15,17 0-31,-17 0 16,0 1 0,18 17-16,17 0 15,18-36 16,-18-17-15,36-35-16</inkml:trace>
  <inkml:trace contextRef="#ctx0" brushRef="#br0" timeOffset="107408.64">24783 15663 0,'0'-17'15</inkml:trace>
  <inkml:trace contextRef="#ctx0" brushRef="#br0" timeOffset="107845.15">24659 15699 0,'0'17'16,"18"-17"31,-1-17-47,1 17 15,0-18 1,17 18-16,36-35 16,17-1-1,-53 1 1,-17 35-16</inkml:trace>
  <inkml:trace contextRef="#ctx0" brushRef="#br0" timeOffset="108043.53">24818 15399 0,'0'0'0,"0"-18"15,-18 18-15,18 18 16,0 17 0,0 18-1,0-35-15,0 52 16,18 54-1,0-36 1</inkml:trace>
  <inkml:trace contextRef="#ctx0" brushRef="#br0" timeOffset="108309.51">25206 15593 0,'-18'0'0,"36"0"0,-53 0 16,17-18-16,0 18 15,1 0 1,34-17 0,1 17-1,53-18 1,52-35-1,-52 35 1,-36 1-16,-17 17 16</inkml:trace>
  <inkml:trace contextRef="#ctx0" brushRef="#br0" timeOffset="108510.18">25294 15311 0,'-17'-18'15,"34"36"-15,-52-54 16,35 54 0,0 0-1,0-1-15,18 18 16,17 71 0,18 18-1,-36-71 1</inkml:trace>
  <inkml:trace contextRef="#ctx0" brushRef="#br0" timeOffset="109360.68">26229 14217 0,'-18'-18'15,"36"36"-15,-53-53 0,17 17 16,0 18-16,-17 0 15,0 18 1,17-1-16,1 19 16,-1 17-1,0-1 1,36 37 15,0-19-15,17-35-1,35 1 1,-17-19 0,0-34-1,-53-1 1,-53 18 15,18 53-15,0 0-1,35-18 1,17 18 0,36 0-1,0 18 1,-35-54 0</inkml:trace>
  <inkml:trace contextRef="#ctx0" brushRef="#br0" timeOffset="113215.33">24165 10301 0,'-17'18'31,"-1"-18"-31,0 0 0,1 17 16,34-17 15,1 0-15,70-17 0,0-1-1,-35 0-15,71-17 16,-1 0-1,-35 0 1,-70 17 0,-53 18 15</inkml:trace>
  <inkml:trace contextRef="#ctx0" brushRef="#br0" timeOffset="113617.34">24377 10142 0,'-18'-17'0,"36"34"0,-36-52 15,1 35-15,17-18 16,-18 18-1,36 0 17,-1-17-32,19 17 15,34 0 1,-17 0-16,53 0 16,-36 17-16,54-17 15,-1 18 1,-105 0 15,-36 35-15,-35-18-1,1 18 1,-1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39:2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26793 8273 0,'0'-18'15,"0"36"-15,-17-54 0,17 1 0,-18 17 0,1 1 16,-19-1 0,19 1-16,-36-1 15,-18 36 1,-17 17 0,17 35-1,18 1 1,1 52-1,52 18 1,35-35 0,53-35 15,18-53-15,-53-36-16</inkml:trace>
  <inkml:trace contextRef="#ctx0" brushRef="#br0" timeOffset="567.33">27111 7955 0,'-18'0'15,"36"0"-15,-53-17 0,17-1 0,18 0 16,0-17-1,18 53 17,-18-1-17,0 1-15,0 105 16,-36 18 15,36-35-15,-17-53-16,17 35 15,35 18 1,-17-53 0,-18-88 15,-18 17-31,0-35 16,1-53-1,17 18 1,17 35-1,1 36 1,0-1-16,35 18 16,17 35-1,18 36 17,-35 52-17,-35-52 1,0 35-1,-18-53 1,-18-53-16</inkml:trace>
  <inkml:trace contextRef="#ctx0" brushRef="#br0" timeOffset="1251.35">27446 8255 0,'0'-18'0,"0"36"0,-18-36 16,18 1-16,0-1 0,0 0 31,18 1-15,17 17-1,18 17 1,18 19-1,-1 70 1,1 35 0,-53-36-1,-18-34 1,-18-36 0,0-35-16,1 18 15,-36-53 1,17-54-1,36 1 1,0 35-16,18-17 16,53-36 15,-1 53-15,1 35-16</inkml:trace>
  <inkml:trace contextRef="#ctx0" brushRef="#br0" timeOffset="1752.15">28328 8237 0,'-18'0'15,"36"0"-15,-36-17 0,-17-1 16,35 0 0,-17 1-16,-1-1 31,-17 18-15,17 0-1,-53 53 1,1 18-1,17 17 1,35-35 0,18-18-16,0 18 15,53 0 1,35-71 0,1-35-1,-54-17 1,0-36-1,-52 35 1,-19 54 15,1 17-15,17 0-16,-17 35 16,17-17-16</inkml:trace>
  <inkml:trace contextRef="#ctx0" brushRef="#br0" timeOffset="2169.15">28628 8255 0,'0'-35'0,"0"70"16,18-88-16,-18 35 0,0-17 15,-18 18 1,-17-1-1,-1 18 1,19 18 0,-36 17-1,18 18 1,17 35 0,18 0-1,53-35 1,17-35-1,36-36 1,18-53 0,-71-17-1,-71-18 1,-35 54 0,-53 34-1,0 18 1,89 18-1</inkml:trace>
  <inkml:trace contextRef="#ctx0" brushRef="#br0" timeOffset="2485.89">28804 7938 0,'0'-18'15,"0"36"-15,0-54 0,0 19 16,0-1-16,18 0 16,0 18-1,17 71 1,0-18-1,0 70 1,-17 18 15,17-17-15,-17-54-16</inkml:trace>
  <inkml:trace contextRef="#ctx0" brushRef="#br0" timeOffset="2670.84">28910 8343 0,'-18'-17'0,"36"34"0,-53-52 16,17 17-16,1 1 0,-1-19 16,18 19-1,18-1-15,34 0 16,90 1-1</inkml:trace>
  <inkml:trace contextRef="#ctx0" brushRef="#br0" timeOffset="3620.91">28381 9278 0,'0'-18'15,"0"36"-15,18-53 0,-18 17 16,17 1 0,-17-1-1,0 36 1,0-1 0,-17 36-1,-36 53 1,17 0-1,1-53-15,0 52 16,17-34-16,-17 35 16,0 35-1,-18-53 1,53-70 0</inkml:trace>
  <inkml:trace contextRef="#ctx0" brushRef="#br0" timeOffset="4522.6">28593 9578 0,'0'0'16,"0"-18"-16,0 1 16,-18-1-1,0 0 1,1 1 0,17-1-16,0 0 15,17-17 1,19 35-1,17-17 1,17 52 15,-35 53-15,-17 0 0,0 36-1,-18-19 1,0-52-1,-18-17 1,0-54 0,1-17-1,-1-71 1,18-18 0,0 54-1,18 35-15,-1-1 16,36 1-1,18 17 1,17 18 15,-35 36-15,0 52 0,-35 18-1,-36-18 1,-17-18-1,17-52 1,-17-18 0,-1-70-1,19-36 1,17 18 0,35-36-1,0 71 1,1 53-1,17 53 17,17 35-17,-52-17 1,17 52 0,-35-35-1,0-52-15</inkml:trace>
  <inkml:trace contextRef="#ctx0" brushRef="#br0" timeOffset="5423.4">29263 9613 0,'0'0'0,"0"-17"16,-18-1 0,18 0-1,0 1 1,18-36 0,0 35-1,17-17 1,-18 35-16,1 0 15,35 35 1,18 53 0,-54-17-1,1-36-15,0 89 32,-18-72-32,-18 1 15,-17-35 16,17-36-15,18 1-16,-18-36 16,-17-53-1,35-17 1,18 34 0,-1 54-1,54 0 1,17 17-1,-17 36 1,-1 35 0,-35 17-1,1 36 1,-1 0 0,-17-53 15,17-53-16,-17 0-15,34-18 16,19-70 0,-18-53-1,-35 35 1,-18 53-16,-18-35 16,-35-18-1,18 71 1,17 35-1,0 35 1,18 53 0,18 53-1,17 1 1,1-54 0,-36-53-1,17 36-15,36-19 31,-35-34-31</inkml:trace>
  <inkml:trace contextRef="#ctx0" brushRef="#br0" timeOffset="5623.59">30092 9525 0,'0'0'15,"-18"0"-15,-17-18 16,17 1-1,1 17 1,34-36 0,54 19-1,17-1 1,-53 1-16</inkml:trace>
  <inkml:trace contextRef="#ctx0" brushRef="#br0" timeOffset="10045.09">27940 10425 0,'-35'0'16,"17"0"-1,18-18 48,18 18-48,-1 0 1,-17-18 0,18 18-16,17 0 15,-17 0-15,35-17 16,35-1-1,18 0 1,17 1 15,-34 17-15,-37-18-16,37 18 16,34-18-1,-17 18 1,0-17-1,-18 17 1,18 0 0,0-18-1,17 1 1,-52 17 0,-36 0-16,18 0 15,35-18 1,-17 18-1,-1-18 17,-35 18-17,1 0 1,-1 0 0,-17 0 15,-1 0-16,1 0 17,0 0-32,-1 0 15,1 0 1,-1 0 0,-34 0 30,-1 18-46</inkml:trace>
  <inkml:trace contextRef="#ctx0" brushRef="#br0" timeOffset="10828.39">28028 10513 0,'-17'0'0,"34"0"0,-52 0 16,35-18-1,18 18 17,-1 0-17,18-17 1,54-1-1,34 0 17,1 18-17,-36-17-15,88-1 16,89 0 0,-18-17-1,-36 0 1,-87 17-1,-71 18-15,53-18 16,52 1 0,-34 17-1,-71-18 1,-18 18-16,0 0 16,-17 0-1,0 0 1,-18-17 15,-18 17-15,0 0-16,1 0 0</inkml:trace>
  <inkml:trace contextRef="#ctx0" brushRef="#br0" timeOffset="11212.16">28504 10425 0,'0'0'0,"18"-18"47,0 18-47,-1 0 0,19-18 16,122-17-1,-34 17 1,-54 18-16,54-17 16,17-1-1</inkml:trace>
  <inkml:trace contextRef="#ctx0" brushRef="#br0" timeOffset="16351.65">28504 11359 0,'18'0'15,"-36"0"79,1 18-63,-1 0-31,1-18 16,-1 17-16,-53 54 16,-17 17 15,35 0-15,18-52-16,-18 52 15,0 35 1,35-35-1,18-52 1,0-19 0,0-34-1</inkml:trace>
  <inkml:trace contextRef="#ctx0" brushRef="#br0" timeOffset="18354.05">28910 11359 0,'0'-17'0,"0"-1"0,0 1 31,0-1-15,0 36 0,-18 17-1,18 35 1,-17 1 0,17-18-16,0 35 15,0 36 1,17-36-1,1-35 1,-18-71 15,-35 0-15,0-52 0,17 17-1,18 35-15,-18-35 16,36 0-1,35 18 17,17 17-17,1 18 1,17 36 0,-17 34-1,-18 1 1,-36-1-1,-17-34 1,-35-19 0,17-17-1,18-17 1</inkml:trace>
  <inkml:trace contextRef="#ctx0" brushRef="#br0" timeOffset="18754.18">29439 11624 0,'0'-18'0,"18"1"16,-36 52-16,36-106 15,-18 36-15,0 0 16,-18 0 0,18 17-1,-17 18 1,-1 53-1,-17 17 1,-1 19 0,36-1-1,18-35 1,0-36-16,17 1 16,71-36-1,-18-52 1,-35-36 15,-35 35-15,-54 1-1,-52 35 1,0 70 0,35-17-1</inkml:trace>
  <inkml:trace contextRef="#ctx0" brushRef="#br0" timeOffset="19955.46">29669 11553 0,'0'-17'0,"0"34"0,-18-52 15,18 18-15,-18 17 0,18-36 32,36 1-17,-19 35 1,-17 18-16,36-1 16,-19 71-1,18 1 1,-17 17-1,-18-54 1,0-34 0,0-36-1,0-17 1,-18-53 0,18 35-1,36-35 1,-1 35 15,18 53-15,0 18-1,0 17 1,-18 18 0,-17 17-1,-18-34 1,-18-19-1,-17-17 1,-1-17 0,1-36-1,35-36 1,18 37 0,35-19-1,0 53 1,0 36 15,-18 17-15,-18-17-16,19 17 15,17 53 1,-36-17 0,1-18-1,0-35 1,17-1-1,0-34 1,0-36 0,1 0-1,-19 35-15,19-53 16,-36-17 0,0 18 15,-53 17-16,35 35 1,0-17 0,1 35-1,-1 35 1,1 0 0,17-17-16,-18 35 15,0 35 1,36-17-1,17-18 1,18-36 0,18 1-1,-1-18 1,-17 0 0,-35-18-1,-18 1 32,-18 17-47,0-18 16</inkml:trace>
  <inkml:trace contextRef="#ctx0" brushRef="#br0" timeOffset="20372.75">30850 11112 0,'0'-17'15,"0"34"-15,18-34 0,0-1 16,-1-17 0,1 17-1,0 18 1,-1 53 0,-17 35-1,-35 18 1,17-53-16,-17 71 15,-18 52 1,0-17 0,18-53-1,17-53 1,18-36 0</inkml:trace>
  <inkml:trace contextRef="#ctx0" brushRef="#br0" timeOffset="20856.55">30939 11483 0,'0'0'0,"0"-18"16,17 18-16,-17-17 0,0-1 16,0 0-1,0 36 17,-17 0-17,17 17 16,0 35-15,0-52-16,17 35 16,19 0-1,16-35 1,-16-18 0,-1 0-16,18-36 15,17-52 1,-34-18-1,-54 36 1,0 34 0,-17 19-1</inkml:trace>
  <inkml:trace contextRef="#ctx0" brushRef="#br0" timeOffset="21224.71">31538 11324 0,'0'-17'0,"0"34"0,0-52 0,0 17 16,-17-17-16,-1 0 16,-17-1-1,17 19 1,0 34-1,-17 36 1,35 18 0,18 17-1,35 0 1,-18-17 0,18-1 15,-18-34-16,-52-1 1,-1-35 0,-70 0-1,0-35 1</inkml:trace>
  <inkml:trace contextRef="#ctx0" brushRef="#br0" timeOffset="21741.07">31521 11359 0,'0'-17'16,"0"34"-16,0-52 0,17 35 15,-17-35 1,18 17-1,0 18 1,-1 0 0,1 18-1,35 35 1,0 0 0,-36-36-16,19 54 15,-1-1 1,-17-17-1,-18-35 1,-18-18 0,0-18-1,1-17 1,-1-35 15,0-19-15,36 54-1,17-18 1,18 36 0,18 17-1,-18 17 1,-36 1-16,1-1 0</inkml:trace>
  <inkml:trace contextRef="#ctx0" brushRef="#br0" timeOffset="24128.69">32350 11042 0,'-18'0'0,"18"-18"16,0 1 15,0 34 16,0 1-31,-18 0-16,18 17 15,-17-18-15,17 36 0,-35 53 16,-18 53-1,0 17 1,35-70 0,0-53-1,18 18 1,-17 35 0,17-71-1</inkml:trace>
  <inkml:trace contextRef="#ctx0" brushRef="#br0" timeOffset="25495.29">32650 11377 0,'0'-18'0,"0"36"0,0-53 16,0 17-16,0 1 0,0-19 31,-18 36-31,0-17 16,1 17-1,-36 0 1,-18 53 0,1 17-1,52-17 1,0 18 0,18-19-1,53-34 1,0-36 15,18-17-15,-36 0-1,18-36 1,-18 18 0,-17 36-1,-18 34 1,0 36-1,0 18 1,0-1 0,0-34-1,0-19 1</inkml:trace>
  <inkml:trace contextRef="#ctx0" brushRef="#br0" timeOffset="25663.12">32826 11448 0,'0'-18'16,"18"0"-16,-18 1 31</inkml:trace>
  <inkml:trace contextRef="#ctx0" brushRef="#br0" timeOffset="26228.75">33143 11289 0,'18'-35'0,"-36"70"16,36-88-16,-18 35 0,18 1 16,-18-19-1,0 19-15,0-1 16,0-17 0,-18 35-1,0 0 16,18 17 1,0 1 93,-17-18-125,-1 18 15,18-1 1,-17 1-16,-19 17 16,19 1-1,-1-1-15,0 18 16,18 17-1,18-17 1,35-17 0,-35-36-1,-1 0-15</inkml:trace>
  <inkml:trace contextRef="#ctx0" brushRef="#br0" timeOffset="30467.71">26811 11271 0,'0'-17'16,"0"-1"-1,0 0 1,0 1 0,0-1-1,0 0 1,0 36 31,0 0-47,-18-1 0,18 1 15,-35 53 1,18-36-16,-19 71 16,-52 70-1,0 0 1,35-34-1,35-72 1,18-17 0,0-71-1</inkml:trace>
  <inkml:trace contextRef="#ctx0" brushRef="#br0" timeOffset="31418.14">26846 11483 0,'0'-18'16,"0"36"-16,0-53 16,0 17-1,0 0 1,0 1-1,18 17 1,-18-18 0,18 18-1,-18 35 1,0 1 0,0-1-16,0 35 15,-18 72 1,-17-37-1,35-34 1,0-53 0,17-54 31,19-52-32,17-18 1,-18 18-1,-35 53-15,35-18 16,0 18 0,-17 52-1,35 36 1,-35 0 0,17 35-1,-35-17 1,-35-18-1,17-18 1,0-35 0,1-53 15,17-35-15,35-18-1,-17 36 1,17 17-1,0 35 1,0 36 0,18 52-1,-35 1 1,-18 17 0,0 0-1,-18-53 1,18-17-1</inkml:trace>
  <inkml:trace contextRef="#ctx0" brushRef="#br0" timeOffset="32369.58">27481 11483 0,'0'0'16,"0"-18"-16,0 1 16,18-1-1,0-17 1,-1 35 0,-17-18-1,18 18 1,-18 18-1,18 17 1,-1 18 0,-17 0-1,-17 35 17,-19-17-17,1-1 1,17-35-1,1-35 1,17-35 0,0-53-1,35-18 1,-17 18 0,17 17-1,-17 36 1,17 35-1,0 35 1,-17 1 0,-18-1-1,0 18-15,0 17 32,0 19-17,-18-54 1,18-17-16,0-1 15,18-17 1,35-35 0,-18-53-1,0 35 1,-17 17-16,-18-34 16,18-18-1,-36 0 1,0 52-1,18 19 1,-17-1 0,17 36 15,0 17-15,-18 0-16,18 18 15,0-18-15,-18 54 16,18 16-1,18-16 1,0-36 0,-1-36-1,-17 1-15,18-18 16,-18-18-16</inkml:trace>
  <inkml:trace contextRef="#ctx0" brushRef="#br0" timeOffset="32636.15">27728 11501 0,'-17'0'15,"-1"0"1,18-18-16,18 18 31,-1 0-15,54-18-1,-18 1 1,-18 17-16,36-18 16,-18 18-1,-36-18 1,-34 36 0,-19-18-1</inkml:trace>
  <inkml:trace contextRef="#ctx0" brushRef="#br0" timeOffset="35724.25">27905 12224 0,'17'-18'32,"1"0"30,0 18-46,-1-17-16,1 17 15,0 0-15,17-18 16,18 1 0,35-1-1,-35 0 1,-35 18-16,34-17 16,-16 17-16,-1 0 15,18 0 16,0-18-15,-18 18 0,36-18-1,-36 18 1,0 0 0,-17 0-1,-1 0 1,19-17-1,-1 17 1,-17 0 0,17 0-1,-17 0 1,17 0 0,0-18-1,0 18 16,-17 0-15,0 0 0,35 0-1,0 0 1,17 0 0,-17 0-1,35 0 1,-17 0-1,-1 0 1,-34 0 0,-1 0-16,18 0 15,17 0 1,36-18 0,0 18-1,-35 0 16,34-17-15,1 17 0,18-18-1,-18 1 1,-18 17 0,18-18-1,17 0 1,-17 18-1,-18-17 1,53-1 0,0 0-1,18 18 1,-18-17 0,-53 17-1,53-18 16,1 18-15,-37 0 0,-52 0-1,-35 0-15,35 0 16,17 0 0,1-18-1,-18 18 1,-18 0-1,-17 18 1,-1-18 0,19 18-1,-19-18 1,1 0 15,-18 17-31,-18-17 16,1 0 15,-1 18-31,0-18 31</inkml:trace>
  <inkml:trace contextRef="#ctx0" brushRef="#br0" timeOffset="37559">27905 12259 0,'0'18'16,"17"-18"-16,1 0 15,0 0 1,-1 0-16,54-18 16,17 0-1,-35 18 1,18-17 15,-19 17-15,54 0-1,35-18 1,-52 18 0,-54-18-16,53 18 15,18-17 1,0 17 0,17-18-1,-52 18 1,-18 0-16,17-17 15,54 17 1,-18-18 0,17 18 15,-35 0-31,53-18 31,36 18-15,17-17-1,-18-1 1,-52 0 0,34 1-1,-17-1 1,-17 0 0,-36 1-1,0 17 1,-70-18-1,-18 1 1</inkml:trace>
  <inkml:trace contextRef="#ctx0" brushRef="#br0" timeOffset="44449.09">27958 10372 0,'0'0'0,"-18"0"32,18 17-17,-18-17-15,-35 0 31,18 0-15,18 0-16,-19 18 16,1-18-1,53 0 1,17-18 0,18 18-1,-18-17-15,53 17 16,106-18-1,53 18 1,53-18 0,-88 18-1,70-17 1,-35-1 15,-18 18-15,-105-18-1,-54 18-15,36 0 16,0 0 0,-71 0-1,-17 0 1,-36 0 15,1 0-15,-1 0-1,0 0-15,-52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42:22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8978 2240 0,'0'-18'0,"0"36"0,-17-53 16,-1 35 0,0-18-1,-17 18 1,0 0 0,17 0-16,-17 18 15,-36-1 1,1 36-1,-1 0 1,53 0-16,-34 35 16,-19 71-1,36 0 1,35 0 0,35-36-1,0-35 1,89 1 15,35-37-15,-18 1-1,-53-53-15</inkml:trace>
  <inkml:trace contextRef="#ctx0" brushRef="#br0" timeOffset="684.24">9419 2434 0,'0'-17'16,"0"34"-16,0-52 15,0 17 1,0 36-1,0 0 1,18 34 0,-1-16-16,1 52 15,-18-35-15,18 35 16,-1 53 0,1-35 15,-18-53-31</inkml:trace>
  <inkml:trace contextRef="#ctx0" brushRef="#br0" timeOffset="1101.32">9296 2681 0,'0'-18'0,"0"36"0,0-53 16,0 17-16,0 1 0,17-19 15,19-17 1,34 0 0,1 36-1,-36 17 1,53 0-1,36 70 1,-19 19 0,-52 16-1,-35-16 1,-53 16 0,-53 1-1,-1-35 1,19-18-1,35-36 1,17-17-16</inkml:trace>
  <inkml:trace contextRef="#ctx0" brushRef="#br0" timeOffset="1519.07">9984 2522 0,'0'0'15,"17"18"32,1 0-31,0-1-16,-18 19 15,35 16 1,-35 1-16,17 36 16,1 34-1,0-17 1,-1-88-16</inkml:trace>
  <inkml:trace contextRef="#ctx0" brushRef="#br0" timeOffset="1701.97">9966 3034 0,'0'0'16,"0"-18"-16,0 1 0,35-1 16,1-17-1,-1 35 1,35-36-1,-17 36-15,35-35 0</inkml:trace>
  <inkml:trace contextRef="#ctx0" brushRef="#br0" timeOffset="1952.38">10407 2611 0,'0'-18'0,"0"36"0,0-54 16,-18 19-16,18-1 16,-17 18-1,34 88 1,1-17 0,0-18-16,-1 53 31,-17 35-16,0-106-15</inkml:trace>
  <inkml:trace contextRef="#ctx0" brushRef="#br0" timeOffset="2302.64">11130 2734 0,'18'-35'16,"-36"70"-16,36-106 0,-18 54 15,0-36-15,0 18 16,-18 17 0,-17-17-16,0 17 15,-54 53 16,19 54-15,35-1 0,-18 35-1,53 1 1,35-36 0,35-35-1,-34-53-15</inkml:trace>
  <inkml:trace contextRef="#ctx0" brushRef="#br0" timeOffset="2920.25">11289 2593 0,'0'-18'15,"0"1"-15,0 52 0,18-88 16,-18 71 15,17-18-15,18 53-1,-17-1 1,0-16-16,-1 34 16,19 54-1,-19-18 1,19-36-1,-19-52 1,-17-53 15,-35-71-15,17 18 0,1 35-1,-19-36 1,19 36-16,-19-17 15,1-18 1,18 0 0,17 52-1,17 1 1,36 17 0,35 1-1,18 17 1,-35 35-1,-54-17-15,19 17 16,-19 0-16,-17 36 16,-35 35-1,-53-18 1,17-53 15,1 0-31</inkml:trace>
  <inkml:trace contextRef="#ctx0" brushRef="#br0" timeOffset="3555.88">12929 2417 0,'0'-18'0,"0"36"0,18-54 16,-18 19-1,-18-1 1,1 0 0,-19 1-1,-17 17 1,36 0-16,-36 17 15,-18 36 1,18 53 0,36 35-1,17-70 1,17-36-16,19 36 16,52-18-1,18-53 1</inkml:trace>
  <inkml:trace contextRef="#ctx0" brushRef="#br0" timeOffset="4087.95">13370 2134 0,'-17'-17'16,"34"34"-16,-34-52 0,-1 17 0,0 1 15,1-19 1,34 54 31,-17 0-47,18 17 16,35 53-1,-35 0 1,-18-35-16,17 36 15,1 52 1,17-36 0,18-52-1,-18-35 17,1-18-32,-1-18 15,53-52 1,-35-54-1,0 36 1,-35 53 0,-18 17-1,0 54 1,0 34 0,0 1-1,0-54-15,17 36 16,-17 18-1,18-36 1</inkml:trace>
  <inkml:trace contextRef="#ctx0" brushRef="#br0" timeOffset="4254.85">13723 2275 0,'0'0'0,"-18"-17"0,18-1 15,0-17 1,18 35 15,-18 35-15</inkml:trace>
  <inkml:trace contextRef="#ctx0" brushRef="#br0" timeOffset="5239.24">14111 2417 0,'0'17'79,"0"1"-48,0-1 0,0 1 0,0 0-15,18-18 0,-1 17-1,54 1 1,-36-18-1,-17 0-15,17 0 16,-17 0-16,-1-18 16,19-17-1,-1-18 1,-35-17 0,0 34-1,-18-17 1,-17 18-1,-18 35 1,18 18 15,0-1-31,-18 19 16,-18 52 0,18 18-1,36 17 1,17-52-1,0-36-15,35 18 16,53 0 0,-53-35-16</inkml:trace>
  <inkml:trace contextRef="#ctx0" brushRef="#br0" timeOffset="6040.04">14587 2469 0,'0'-17'16,"0"34"-16,0-52 0,0 18 16,0-1-16,0 0 15,18-17 1,17 17 0,1 1-1,16 34 1,19 19-1,0 34 1,-36 36 0,-35-53-1,0 35 1,-35-35 0,-18-35-1,-18-36 1,36-17-1,0-71 1,52-18 15,36 1-15,0 88 0,-35 17-16,35 0 15,35 36 1,-18 53-1,-17 17 1,-17-18 0,16 54-1,1-54 1,18-34 0,-18-36-1,-36-18-15,19-53 16,17-105-1,-18-18 17,-17 18-17,-18 123 1,0 17 0,0 54-1,0 70 1,0 0-1,0-35-15,0 36 16,53 52 0,17 0-1,1-71 1,-54-52 0,1-18-16</inkml:trace>
  <inkml:trace contextRef="#ctx0" brushRef="#br0" timeOffset="6207.17">15505 2381 0,'0'0'0,"-18"-17"0,0-19 15,18 19 17,18-1-17,0 18 1,17-18-16,0 18 15,0-17-15</inkml:trace>
  <inkml:trace contextRef="#ctx0" brushRef="#br0" timeOffset="6525.83">15893 1905 0,'0'0'16,"0"-18"-16,0 1 31,17 17-15,1 17-16,17 1 15,36 53 1,-1 52-1,1 18 1,-71-17 0,0-54-16,-18 54 15,-88 70 1,-70-18 0</inkml:trace>
  <inkml:trace contextRef="#ctx0" brushRef="#br0" timeOffset="20305.22">7885 7990 0,'17'0'94</inkml:trace>
  <inkml:trace contextRef="#ctx0" brushRef="#br0" timeOffset="20890.03">7902 7990 0,'53'0'32,"-35"0"-17,52 0-15,36 0 32,0-17-17,-53 17 1,0 0-16,17 0 15,89 0 1,88-18 0,35 18-1,18 0 1,-123 0 0,87 0-1,1 0 1,-18 0-1,-106 0 1,-88 18 0,70-18-1,18 0 1,-35 0 0,-35 0-1,-18 0 1,17 0-1,1 0 1,-1 0 0,-17 0-1,-35 0-15,-1 0 16,1 0 0,0 0-1,-36 0 32,18 17 0,-18-17-47</inkml:trace>
  <inkml:trace contextRef="#ctx0" brushRef="#br0" timeOffset="25979.23">8237 9190 0,'-17'0'16,"-1"0"62,36 0-31,-1 0-47,1 0 15,0 0-15,-1-18 16,1 18-16,35 0 16,-18-17-16,18 17 15,53 0 1,17-18-1,-34 18 1,-37 0-16,54 0 16,71-18-1,-36 18 17,0 0-17,-71 0 1,19-17-1,-1 17 1,-35-18 0,-18 18-1,-17 0 1,-1 0 0,1 0-1,-36 0 32</inkml:trace>
  <inkml:trace contextRef="#ctx0" brushRef="#br0" timeOffset="65898.17">5627 11712 0,'-18'0'15,"1"0"16,-1 0-31,0 0 32,36 0-1,0 0-15,-1-17-1,36 17 1,18-18-1,52 18 1,18-18 0,18 18-1,-53-17 17,-53 17-32,53 0 15,-71 0-15,53 0 16,0-18-1,-17 18 1,-36 0 0,0-18-1,-17 18 17,-36 0 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45:29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27182 6809 0,'0'0'16,"-18"-18"-16,18-17 16,-18 17-16,18 0 15,-17 1-15,17-1 0,-18 1 16,18-1-1,0 36 1,0 34 0,0 1 15,0-17-31,0 69 16,0 89-1,0 89 1,0 52-1,0-88 1,18 158 0,35 1-1,17 0 1,18-53 0,-35-159-1,0-18 1</inkml:trace>
  <inkml:trace contextRef="#ctx0" brushRef="#br0" timeOffset="1401.62">27093 6597 0,'-17'0'0,"34"0"15,-70 0-15,36 0 0,-1 0 16,1 0-16,34-18 31,89 1-15,35-19-1,-53 19 1,106-19 0,-70 19-16,140-18 15,195-36 1,0 0-1,-54 1 1,-158 17 0,53 0-1,-71 0 1,-88 18 0,-88 17-1,-35 1-15,0 17 16,17 0-1,-35 17 17,18 18-17,-1-17 1,1 17 0,-18 1-1,0-19 1,0 1-1,0 0-15,-18-1 16,1 36 0,-1 18-1,18-1 1,0 1 0,35 35-1,18 70 1,18 71-1,-1-18 1,71 142 15,1 34-15,-19-17 0,-52-17-1,-54-159 1,-17 70-1,-17-35 1,17-36 0,17-105-1,-17-71-15,18 54 16,-18-72 0,-35-34 15,-1 17-31,-52-18 15,-141-17 1,-177 35 15,-194 35-15,-141 36 0,230-1-1,-177 1 1,141-18-1,283-53 1</inkml:trace>
  <inkml:trace contextRef="#ctx0" brushRef="#br0" timeOffset="2252.66">27340 5486 0,'18'-18'15,"-36"36"-15,36-71 0,-18 35 16,0-17-16,0 0 15,0 17 1,18 71 15,-1 0-15,1-18-16,-1 36 16,19 52-1,17-52 1,-36-18 15,1-36-31,-18-34 31,-35-19-15,-18-17 0,-53 18-1,18 35 1,-71 18-1,36 52 1,70 1 0,70-18-1,54-18 1,88-17 0,52-36-1,-140 0 1</inkml:trace>
  <inkml:trace contextRef="#ctx0" brushRef="#br0" timeOffset="2914.76">27728 5186 0,'0'-18'15,"0"36"-15,0-53 0,0 17 0,0 0 16,18 18 0,0 0-1,-18 36 1,35 52 0,-17 0-1,-18-35-15,17 53 16,-17 35 15,18-35-15,-1-71-1,-17-17 1,0-36 0,0-35-1,-17-18 1,-1 19-1,18-1 1,18 17 0,17 19-1,18 17 1,-18 0 0,1 0-16,-1 35 15,18 0 16,-36 18-15,1-18 0,-18-17-16,0 17 15,0 1 1,0-19 15,18-17 16</inkml:trace>
  <inkml:trace contextRef="#ctx0" brushRef="#br0" timeOffset="3355.04">28646 5486 0,'0'-18'0,"0"36"0,0-54 0,-18 19 16,0-1 0,1 1-16,-1 17 15,0 0-15,-17 17 31,-35 18-15,-1 36 0,36 0-1,17-1 1,18-52-16,18 35 16,52 0-1</inkml:trace>
  <inkml:trace contextRef="#ctx0" brushRef="#br0" timeOffset="3821.36">28804 5027 0,'0'-18'0,"0"36"0,0-53 16,18 35 15,-18 35-15,0-17-16,18 52 15,-1-34-15,1 69 16,-1 37 0,1-37-1,0-34 1,17-71-1,0-18 1,18-52 0,0-36-1,-35 53 1,-1 18 0,-17 52-1,0 36 16,18 18-15,-18-36 0,18 0-1</inkml:trace>
  <inkml:trace contextRef="#ctx0" brushRef="#br0" timeOffset="3953.87">29069 5098 0,'0'-18'16,"0"36"-16,0-54 0,0 19 0,18 17 15</inkml:trace>
  <inkml:trace contextRef="#ctx0" brushRef="#br0" timeOffset="4823.92">29386 5292 0,'0'0'16,"0"-18"-16,0 36 46,18-1-30,0-17 0,-1 0-16,36 0 15,18-17 1,-36-36 0,-35 35-1,-35-17 1,-18 35-1,0 17 17,35 1-32,-17 35 15,0 18 1,52-1 0,36-17-1,0-35 1,35-18-1,-52-71 1,-36-17 0,0 0-1,0 17 1,0 54 0,17-1 15,36 36-16,18 34 1,-1 19 0,-52 0-1,0-18 1,-36-18 0,-17-35-1,-1-18 1,-16-35-1,34-17 1,18-19 0,18 37-1,-1 52-15,36-18 16,35 36 0,18 17 15,-18 35-16,-52-17 1,-36-35-16,0 53 16,0 17-1,0 0 1</inkml:trace>
  <inkml:trace contextRef="#ctx0" brushRef="#br0" timeOffset="6691.37">27622 7444 0,'0'0'0,"-17"0"15,17-18-15,-35 0 16,17 1 0,18-1-16,-18 0 15,1-17 1,-1 0-1,0-18 1,18 0 0,0 0-1,0 18 1,0 17 15,18 18 0,0 0-15,-18 18 109,17-18 63,-17-18-157,18 18-31,0 0 15,17 0 1,18-17 0,-18 17-1,-17 0 1,17 17-16,18 18 31,-18 1-15,-35 17-1,0 35 1,-53 18 0,18-36-1,0-17 1,-1-18 0,36-17 15,18-18-16,0-18 1,17 18-16,18-17 16,-18-1-1,36 1-15</inkml:trace>
  <inkml:trace contextRef="#ctx0" brushRef="#br0" timeOffset="7092.02">28187 7108 0,'0'-17'0,"0"34"0,0-52 16,18 35 0,-36 0-1,0 0 1,-17 35-1,-18 18 1,-17 53 0,34 0-1,36-35 1,18-54 0,17 19-1,53-19 1,1-52-1,-36-53 1,-53-18 0,-18 35-1,-53 1 1,-17 70 0</inkml:trace>
  <inkml:trace contextRef="#ctx0" brushRef="#br0" timeOffset="7591.77">28222 7161 0,'36'-17'0,"-72"34"0,89-52 15,-35 17-15,-1 1 0,19-18 16,34-1-1,36 19 1,-53 17 0,18 0-1,-36 53 1,-53 17 0,-17-17-1,0 35 1,17 18-1,36-35 1,52-54 15,-17-17-15,53-70 0,-36-19-1,-17-16 1,-53 34-1,-53 1 1,-17 34 0,-18 19-1,-18 70 1,71-36-16</inkml:trace>
  <inkml:trace contextRef="#ctx0" brushRef="#br0" timeOffset="8376.45">29175 6738 0,'0'-18'15,"0"36"-15,17-36 0,1 1 16,-18-1-1,18 1-15,-18 34 32,0 54-17,17 70 1,1-53 0,0-35-16,17 35 15,-35-53-15</inkml:trace>
  <inkml:trace contextRef="#ctx0" brushRef="#br0" timeOffset="8543.35">29051 7161 0,'0'0'0,"0"-17"0,0-1 15,0 0-15,18 1 16,52-36-1,19 35 1,-54 18-16</inkml:trace>
  <inkml:trace contextRef="#ctx0" brushRef="#br0" timeOffset="9275.89">28328 8202 0,'18'0'31,"-1"0"0,-34 18 0</inkml:trace>
  <inkml:trace contextRef="#ctx0" brushRef="#br0" timeOffset="9546.12">28328 8696 0,'18'0'0,"-1"-18"31,-34 18 0</inkml:trace>
  <inkml:trace contextRef="#ctx0" brushRef="#br0" timeOffset="9761.53">28381 8872 0,'0'18'0,"0"-36"0,18 36 0,-1-18 31,1 0-15</inkml:trace>
  <inkml:trace contextRef="#ctx0" brushRef="#br0" timeOffset="11621.63">28469 8378 0</inkml:trace>
  <inkml:trace contextRef="#ctx0" brushRef="#br0" timeOffset="16954.12">27675 10760 0,'0'0'15,"-17"0"-15,-1 17 31,0-17-31,1 0 16,34-17 15,1 17-15,35-18 0,-18 18-16,54-18 15,105 1 1,70-1-1,54-17 1,-89 17 0,106-17-1,-17 0 1,-54 17 0,-52 0-1,-106 1 1,17 17-1,-52-18 17,-36 18-17,-17 0 1,-1 18 0,19-18-1,34 0 1,18-18-1,-52 18 1,-19 0-16,1 0 16,-1 0-1,-52 18 1</inkml:trace>
  <inkml:trace contextRef="#ctx0" brushRef="#br0" timeOffset="18120.64">27728 10971 0,'0'0'15,"0"-17"-15,0-19 32,0 54-17,0 0 1,18-1-1,0 1-15,-18 17 16,17 36 15,-17-18-15,0 0-16,18 17 16,17 89-1,0 0 1,1 17-1,-36 18 1,0-53 0,0 53-1,0-17 1,35-19 0,0-87-1,-17-36 1,0 36-16,34-1 31,-34-17-15,17-17-1,-17-19 1,0-17 0,-1 18-1,1 0 1,0-18-1,-1 17-15,1 1 16,52 17 0,54-17-1,35-18 1,-1 0 0,89-36-1,18 19 1,17-18 15,-88 17-15,106-35-1,-53 35 1,-18-17 0,-70 17-1,-88 1 1</inkml:trace>
  <inkml:trace contextRef="#ctx0" brushRef="#br0" timeOffset="19021.62">30798 10672 0,'0'-18'16,"0"36"-16,0-54 0,0 19 0,0-1 15,0-17 1,-18 17-16,18-17 16,0 0-1,0 17 1,0 36 31,0-1-32,0 1-15,0 17 16,0 0 0,0 1-16,18 34 31,-18-35-31,0 71 15,0 106 1,17 17 0,1-70-1,17 70 1,-17 18 0,-1-17-1,1-19 1,17-87-1,1 17 1,16-71 0,-34-52-1,-36-18 1,-17 0 0,-35 0-1,-89 0 16,88 0-31</inkml:trace>
  <inkml:trace contextRef="#ctx0" brushRef="#br0" timeOffset="27824.71">28469 9190 0,'18'0'0,"35"0"31,-36 0-31,1 0 16,0 0 0,-1 0 31,-17-18 46,-17 18-77,17-17-16</inkml:trace>
  <inkml:trace contextRef="#ctx0" brushRef="#br0" timeOffset="30292.06">28258 8114 0,'-18'18'0,"0"-1"31,18 1-31,0-1 16,0 1 15,18 0-15,0-18-1,-1 0 1,1-18 0,-1 0-1,-17-17 1,-17 35 15,-1 18-15</inkml:trace>
  <inkml:trace contextRef="#ctx0" brushRef="#br0" timeOffset="30808.59">28434 8537 0,'0'-17'0,"0"-1"32,0 36 14,-18-18-46,18 17 0,0 1 16,0-1 0,18-17 31,-18-17-32,0-1 1,-18 18 31</inkml:trace>
  <inkml:trace contextRef="#ctx0" brushRef="#br0" timeOffset="31467.65">28522 9049 0,'18'0'32,"-18"-18"-17,17 18-15,1 0 78,-18-18-78,-18 18 32,1 0-17,17 18 1,0 0-1,-18-18-15,18 17 16,0 1 0,18-18-1,-18 18-15</inkml:trace>
  <inkml:trace contextRef="#ctx0" brushRef="#br0" timeOffset="34521.61">29369 9631 0,'0'0'31,"-18"-18"-15,18 1 0,-18 17-1,18 17 1,0 1 0,0-1-1,0 54 1,0 0-1,0 70 1,18 17 0,0 1-1,-1-71 1,1-52-16,0 17 16,-1 0-1</inkml:trace>
  <inkml:trace contextRef="#ctx0" brushRef="#br0" timeOffset="35105.55">29175 10301 0,'0'0'0,"0"-18"16,17 18-1,1-17 1,0 34 15,-18 1-31,17 0 16,1 35-1,17-18 1,-35 0-16,53 18 16,-18-35-1,18-18 1,0-35 15,0-36-15,0 18-1,-18-18 1,-35 19 0,0 69 15,18 1-15,-18-1-16</inkml:trace>
  <inkml:trace contextRef="#ctx0" brushRef="#br0" timeOffset="37842.98">28275 11518 0,'-35'0'31,"17"0"-15,1-17-1,-1 17-15,0-36 16,-35-17 0,0 0-1,18-35 1,35 53 0,0 17-16,0-35 15,35 0 1,36 18-1,-36 18 1,-17 17-16,0 17 16,-18 54 15,0 17-15,-36 18-1,1-36 1,0 1-1,17-18 1,18-18 0,18-35-1,17 0 1,53-35 0</inkml:trace>
  <inkml:trace contextRef="#ctx0" brushRef="#br0" timeOffset="38645.65">28363 11324 0,'0'0'0,"-17"0"15,-1-17 16,18 34-31,0 1 16,0 17 0,0-17-16,0-1 15,53 1 1,35-36 0,36-35-1,-54 1 1,-17-19-1,-53 18 1,-53 18 15,18 35-15,17 17-16,-35 1 16,-17 53-1,35 17 1,17-18-1,53-34 1,36-19 0,35-34-1,35-54 1,-53 18 0,-53 18-16,18-53 15,-18-18 1,-35 35-1,-53 54 1,18 17 0,-35 35 15,34 18-15,54 17-1,17-34 1,-17-19-16,52 19 15,19 17 1,-19-1 0,-35 1-1,-52-35 1,-36 17 0,-53 1-1,18-36 1,53-53-1</inkml:trace>
  <inkml:trace contextRef="#ctx0" brushRef="#br0" timeOffset="38876.43">29139 10989 0,'0'0'16,"18"-18"-16,-18 1 15,18 34 1,-18 1 0,17 17-1,1 53 1,17 36 0,-17-36-1,-18-53-15,18 1 16</inkml:trace>
  <inkml:trace contextRef="#ctx0" brushRef="#br0" timeOffset="39059.78">29034 11359 0,'0'-17'16,"0"34"-16,0-52 0,17 18 0,1-1 15,35-17 1,-18 35-16,36-36 16,-36 36-16</inkml:trace>
  <inkml:trace contextRef="#ctx0" brushRef="#br0" timeOffset="39860.49">28328 12171 0,'0'-18'0,"0"36"0,0-53 16,0 17-16,0-17 16,18 17-1,-18 0-15,17 18 31,-17 53-15,0 71 0,18-36-1,-18-35-15,18 17 16,-1 19 0,1-36-1,-18-71 1,0 0-1,-35-105 17,-18-36-17,17 0 1,1 71 0,35 53-16,0 0 15,35-1 1,36 19-1,0 17 1,-36 35 0,-35 35-1,-53 19 1,-18 16 0,18-52-1</inkml:trace>
  <inkml:trace contextRef="#ctx0" brushRef="#br0" timeOffset="40277.68">28452 12065 0,'0'-18'16,"17"1"-16,-17-1 0,18 0 15,17 1 1,18-1 0,18 36-1,-1 52 1,1 19 0,-54-19-1,19 18 1,-54-35 15,-17-35-15,-1-18-1,1-71 1,17-35 0,36-17-1,0 52 1,-1 54-16,19-1 15,-1 18-15</inkml:trace>
  <inkml:trace contextRef="#ctx0" brushRef="#br0" timeOffset="40529.74">29016 12030 0,'0'0'0,"0"-18"0,18 0 16,-18 1-1,17 17 1,1 35 0,-18-17-16,18 17 15,-18 36 1,0 17-1,-18 0 1</inkml:trace>
  <inkml:trace contextRef="#ctx0" brushRef="#br0" timeOffset="40728.61">28928 11942 0,'-18'-18'16,"36"36"-16,-36-54 0,18 19 16,0-1-1,18 18 1,-1 0 0,1 0-16</inkml:trace>
  <inkml:trace contextRef="#ctx0" brushRef="#br0" timeOffset="41111.74">29104 11977 0,'18'-18'0,"-36"36"0,53-36 0,-17 1 15,0-1-15,-1 18 16,19 53-1,-1 35 17,-17-17-17,-18-36-15,17 18 16,1 17 0,17-52-1,-17-18 1,17-53-1,-17 35-15,-1-70 16,19-18 0,-36 36-1,-36 52 1,1 18 0,35 18-16</inkml:trace>
  <inkml:trace contextRef="#ctx0" brushRef="#br0" timeOffset="41379.57">29580 11994 0,'18'-17'0,"-36"34"0,36-52 0,0 18 15,-1-1 1,1 36 15,-18-1-31,0 54 16,0 17 0,0 18-1,0-71 1</inkml:trace>
  <inkml:trace contextRef="#ctx0" brushRef="#br0" timeOffset="41545.9">29598 11783 0,'-18'-18'0,"36"36"0,-53-53 0,35 17 15,-18 18-15,18-18 16,18 18 0</inkml:trace>
  <inkml:trace contextRef="#ctx0" brushRef="#br0" timeOffset="41779.83">30021 11589 0,'0'0'0,"0"0"31,0 17-15,0 1-16,0 53 15,18 52 1,0-35-1,-1-52-15,1 34 16</inkml:trace>
  <inkml:trace contextRef="#ctx0" brushRef="#br0" timeOffset="42263.55">30110 11942 0,'-18'-18'0,"36"36"15,-54-54-15,54 36 47,0 18-47,-1 0 16,18-1-1,-35 1-15,53-18 16,0-18 0,0-17-1,-17 0 1,-19-1 0,-17 1 15,-70 17-16,34 18 1,19 18-16,-36 0 16,35-1-16,0 1 15,1 53 1,34-1 0,19-35-1,-1-17-15,0 17 16,18-35-1</inkml:trace>
  <inkml:trace contextRef="#ctx0" brushRef="#br0" timeOffset="42697.09">30551 11783 0,'17'-18'0,"-34"36"15,52-36-15,-18 18 16,1 18-1,0 17 17,-18 18-17,-18-18 1,18-17-16,-35 0 16,0-1-1,-18-34 1,17-19-1,19 1 1,17 0 0,17 17-1,36 36 17,18 35-17,-36 0 1,18 70-1,-35 0 1,-36 1 0,-17-71-1</inkml:trace>
  <inkml:trace contextRef="#ctx0" brushRef="#br0" timeOffset="43500.68">30780 11906 0,'0'0'0,"0"-17"0,0-1 15,18 18-15,-1 0 47,-17 18-47,18-18 31,-1 17-15,1-17-16,0 0 16,52-17-1,-34-19 1,-19-17 0,-34 18-1,-19 18 1,1 17-16,0 35 15,-36 18 1,54 17 0,17-34-1,0-1-15,35 0 16,35 0 0,19-35 15,16-53-16,-34-17 1,17-54 0,-53-17-1,-35 35 1,-17 89 0,-19 17-1,1 70 1,18 19-1,17-19 1,17-52-16,18 52 16,18 1-1,0-36 1,-17-52 0,-36-19 15,-18-17-16,-53 0 1,54 53-16,-71 18 16,17 0-1,36 17-15,-18 18 16,35 17 0,18 19-1,71-36 1</inkml:trace>
  <inkml:trace contextRef="#ctx0" brushRef="#br0" timeOffset="48582.71">31203 10707 0,'0'0'0,"18"0"110,-36 0 249</inkml:trace>
  <inkml:trace contextRef="#ctx0" brushRef="#br0" timeOffset="48954.73">31521 10707 0,'17'-18'0,"-34"36"0,34-53 16,-17 17-1,-17 18 17,-19-18-17,-17 18 1,1 36 0,-1-1-1,17-18-15,-17 36 16,1 36-1,69-1 1,36-35 0,18-36-1,87-17 1</inkml:trace>
  <inkml:trace contextRef="#ctx0" brushRef="#br0" timeOffset="50138.53">31838 10601 0,'0'0'0,"0"-71"15,0 54 1,0-1 0,0 1-16,0 34 31,0 1-16,0-1-15,0 36 16,0-17-16,0 34 16,0 36-1,0-18 1,0-53 0,0-52 15,18 17-16,-18-53 1,35 0 0,-17 0-1,-1 53 1,1 18 0,0 35-1,-1 0 1,19-53-1,-1 0 1,18-36 0,0-34-1,-18-1 1,-35 18 0,0 18-1,-18 53 16,18 35-15,-17-18 0,34 18-1,19-18 1,-1-17 0,0-54-1,-35 19-15,0-36 16,-17-53-1,-36 0 1,17 36 0,19 52-1,17 0-15,0 36 32,35 17-17,-17 1 1,-1-19-1,19 1 1,-1-1 0,18-17-1,-36-35 1,19 0 0,-36 17 15,0 54-16,0-1 1,0 0-16,0 0 16,0 1-16,17 17 15,1 17 1,35-17 15,-36-53-15,36-18-1,-17-35 1,-1 18 0,-35 18-1,-18 17 1,-17 35 0,17 0-1,1 18 1,17-18-1</inkml:trace>
  <inkml:trace contextRef="#ctx0" brushRef="#br0" timeOffset="51423.23">26846 9631 0,'-17'0'15,"-1"0"1,36 0 15,-1 0-31,19 0 16,-1-18 0,53 1-1,141-36 1,36 17-1,-18-17 1,-88 18 0,17-18-1,-70 36 1,-71-1 0,-17 18-1,-36 0 16,1 0-15,-1 0 0</inkml:trace>
  <inkml:trace contextRef="#ctx0" brushRef="#br0" timeOffset="51890.54">27005 9331 0,'0'0'0,"0"-18"32,18 18-32,-18 18 31,-18 0-31,-52 17 31,-1 0-15,18 0-16,-17 18 15,17-35-15,0 53 16,0-1 0,53-35-1,17-17 1,54 17 0,52 18-1,54 0 1,-124-35-1</inkml:trace>
  <inkml:trace contextRef="#ctx0" brushRef="#br0" timeOffset="53643.32">25506 10495 0,'0'0'16,"0"-17"-16,0-1 0,0 0 15,-18 18-15,-17 0 16,-36 18-1,-17 17 1,18 18 0,52 0-1,0-18 17,36 1-17,35-1 1,53 0-1,-36-17 1,-34-1-16,34 19 16,-17 17-1,-88-1 1,-36 1 0,18-35-1,-17 0 1,52-18-1</inkml:trace>
  <inkml:trace contextRef="#ctx0" brushRef="#br0" timeOffset="54110.49">25665 10707 0,'0'0'0,"17"0"16,1 0 15,0 0-15,-18 17-16,17-17 16,1 36-1,52-36 1,-17-18-1,-35 18-15,35-35 16,-18-36 15,-53 18-15,-52 18 0,17 35-1,18 0-15,-1 18 16,-34 52-1,52 1 1,36 17 0,35-53-1,-18-17-15,36 17 16,34-52 0,-69-1-16</inkml:trace>
  <inkml:trace contextRef="#ctx0" brushRef="#br0" timeOffset="54327.23">26176 10460 0,'0'0'16,"0"-35"-16,-18-18 15,18 17 1,-17 36 0,17 18-1,0 53 1,17 17-1,1 0 1,0-53-16,-1 36 16,19 17-1,-36-70-15</inkml:trace>
  <inkml:trace contextRef="#ctx0" brushRef="#br0" timeOffset="54493.67">26017 10689 0,'-17'0'15,"17"-17"-15,0-1 16,53 0 0,17-17-1,1 0-15</inkml:trace>
  <inkml:trace contextRef="#ctx0" brushRef="#br0" timeOffset="54843.61">26370 10495 0,'0'0'16,"0"-17"-1,0 34 17,0 1-17,18 17 1,35 36 0,-36-18-1,1-36-15,17 1 16,36-18-1,-18-35 1,-18-54 0,-35 1-1,-18 53 1,1 17-16</inkml:trace>
  <inkml:trace contextRef="#ctx0" brushRef="#br0" timeOffset="55077.73">26776 10495 0,'0'0'0,"17"-17"0,-17-1 16,0 0-1,18 18 1,-18 36-1,0 16 1,0-34-16,0 35 16,0 18-1,0-54-15</inkml:trace>
  <inkml:trace contextRef="#ctx0" brushRef="#br0" timeOffset="55695.25">26952 10266 0,'0'-18'15,"18"18"-15,-36 18 0,54-36 16,-19 36-1,-17 17 17,18 0-32,-1 18 15,1-17-15,0 34 16,17 36 0,0-53-1,-17-35 1,0-36-1,-18 0-15,0-17 16,-36-53 0,1 0-1,0 70 1,-36 18 0,18 53-1,18 17 16,17 1-15,54-53 0,52 17-1,-35-35-15</inkml:trace>
  <inkml:trace contextRef="#ctx0" brushRef="#br0" timeOffset="67724.63">25718 11412 0,'0'-17'0,"17"17"0,1-18 16,-1 0-1,1 1 1,-18-1-16,0 1 15,-18-19 1,1 19 0,-36 17-1,-18 0 1,36 35 0,-36 35-1,19 1 1,52 17-1,17-35 1,71-18 0,36-17 15,17-18-15,-53-18-16</inkml:trace>
  <inkml:trace contextRef="#ctx0" brushRef="#br0" timeOffset="68275.73">26000 11254 0,'0'-18'16,"0"36"-16,0-54 0,0 19 0,0-19 31,17 1-15,-17 53 15,0-1-31,0 36 16,0 53-1,-17 0 1,17-53 0,0-18-16,0 0 15,0 1 1,0-54 15,-18 0-31,18-17 16,18-35-1,17 17 1,0 17 0,-17 36 15,17 36-15,0-1-1,1 18 1,-1-18-1,-35-17-15</inkml:trace>
  <inkml:trace contextRef="#ctx0" brushRef="#br0" timeOffset="68724.92">26247 11289 0,'0'-18'0,"17"1"31,1-1-31,0 18 16,17-35 0,18 35-1,-36 0 1,1 17-16,17 19 15,-17 34 1,0 18 0,-18-17-1,0-53 1,-36-18 0,19-18-1,-19-35 1,36-35-1,18 17 1,17-17 0,36 53 15,-18 52-15,-36-17-16</inkml:trace>
  <inkml:trace contextRef="#ctx0" brushRef="#br0" timeOffset="69160.57">26758 11183 0,'0'-18'0,"0"36"0,18-53 16,-1 17-16,-17 0 15,-17 36 32,17 0-31,-18-1-16,-17 36 16,35-17-16,-18 17 15,1 17 1,17-17-1,35-53 1,-17 0-16,-1 0 16,36-53-1,-18-35 1,-35 17 0,-17 18-1,-36 53 1,0 18-1,18 17 1</inkml:trace>
  <inkml:trace contextRef="#ctx0" brushRef="#br0" timeOffset="69577.42">27058 11148 0,'0'0'0,"0"-18"0,18 0 0,-18 1 15,0-1-15,17 1 16,-17-1 0,-35 18-1,-18 70 1,0-17-1,36-17-15,-19 34 32,36-34-32,-17 16 15,52 1 1,36-53 0,-1-17-1,-35-36 1,-17 18-16,-18-36 15,-71 0 1,1 18 0,35 53-1,17 0-15,0 18 16</inkml:trace>
  <inkml:trace contextRef="#ctx0" brushRef="#br0" timeOffset="69860.35">27093 10971 0,'18'-17'16,"-36"34"-16,54-52 0,-36 17 15,35-17 1,-35 53-1,18 35 1,-18 0 0,0 52-1,35 1 1,0-17 0,-17-72-1</inkml:trace>
  <inkml:trace contextRef="#ctx0" brushRef="#br0" timeOffset="70061.53">27058 11307 0,'0'0'0,"-18"0"0,18-18 15,-35 0 1,53 1-1,17-1 1,53-17 0,-52 35-16</inkml:trace>
  <inkml:trace contextRef="#ctx0" brushRef="#br0" timeOffset="162812.44">30374 4957 0,'0'-18'0,"0"0"15,0-17 1,18-18 15,-1 35-15,-17 36 77,0 0-93,-17-1 16,17 1-16,-18 17 16,1 89-1,-1 17 1,0-53 0,18-35-16,0 18 15,18 17 1,0-18-1,-1-34 1</inkml:trace>
  <inkml:trace contextRef="#ctx0" brushRef="#br0" timeOffset="163046.74">30092 5415 0,'0'0'16,"18"0"-16,-1-17 0,1 17 15,35-36 1,35 1-1,-17 17 1,52-17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51:41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11077 0,'0'35'16,"0"-70"-16,18 88 0,-1-53 15,-17 18-15,0-36 32,0 0-32,-35-17 15,18 0 1,-1 0-16,0-36 15,18 18 1,0-17 0,18-54-1,35 1 1,53 35 0,-36 35-1,36 35 1,-53 53-1,-18 53 1,-70 36 0,0-36-1,-36 53 1,1-17 0,52-54-1,18-35 1,53-17-1,35-18 17,36-35-17,-89 17-15</inkml:trace>
  <inkml:trace contextRef="#ctx0" brushRef="#br0" timeOffset="1268.33">11994 10813 0,'0'0'16,"0"-18"-16,-17 0 15,34 18 32,-17 18-47,18-18 16,35 0-1,-18 0 1,-17-18 0,35-17-1,17-18 1,-34 0 0,-36 18-1,-53 17 1,0 18-1,-18 36 1,-17 34 0,35 36-1,36-35 1,17-19-16,17 1 16,36 36-1,35-72 1,36-34 15,-54-19-15,36-70-1,-35-17 1,-36 17 0,-17 36-1,-18 52 1,-36 18-1,-17 71 1,18 17 0,17-18-1,18 18 1,18-52 0,17-54-1,1-52 16,-19-1-15,19 0 0,-19 36-1,1 53 1,0 17 0,-1 53-1,18 0 1,1-35-1,-1-53 1,0 0-16,36-35 16,35-71-1,0-35 1,-36-35 0,-35 35 15,-35 88-31,-17 35 15,-1 71 17,18 35-17,0 0 1,35 18 0,18-18-1,-17-35 1,-19-53-1,1-35 1,-36-53 0,-35 0-1,-17 52 1,-1 36 0,-17 71-1,17 35 1,54 17 15,34-35-15,36-52-1,18-36 1,-18 0-16</inkml:trace>
  <inkml:trace contextRef="#ctx0" brushRef="#br0" timeOffset="1618.38">14005 9966 0,'0'-53'15,"0"106"-15,18-141 0,-18 70 16,0-35-16,-18 18 31,-17 70-15,-18 18 0,35-18-16,-17 71 15,0 71 1,17 17-1,71-18 1,-18-88 0,-17-35-16,17-18 15</inkml:trace>
  <inkml:trace contextRef="#ctx0" brushRef="#br0" timeOffset="2036.66">14499 10195 0,'0'-17'15,"0"34"-15,18-52 0,-1 35 16,1 0 0,0 35-1,17 53 1,-17-17-1,-18-36-15,17 36 16,-17-18 0,0-18-1,0-53 1,-17-34 0,-36-72-1,-18-70 16,36 18-15,35 34 0,35 90-1,53-1 1,36 88 0,-89-17-16</inkml:trace>
  <inkml:trace contextRef="#ctx0" brushRef="#br0" timeOffset="2219.11">14323 10407 0,'-35'18'16,"70"-36"-16,-88 36 0,35-18 16,36-18-1,17-17-15,89-36 16,-19 18 15,-52 18-31,18 17 0</inkml:trace>
  <inkml:trace contextRef="#ctx0" brushRef="#br0" timeOffset="2652.73">14958 9948 0,'0'-17'16,"0"-1"-16,0 53 0,17-88 0,-17 36 15,18-19 1,0 54 0,-18 17-1,0 1-15,0 52 16,0 53 0,17-18-1,1-70 16,-18-35-31,35 0 16,-17-18 0,-18-71-1,-18-35 1,-35 53 0,-17 0-1,-18 89 1,35 17-1,35 35 1,18-35 0,18 0-1,52-36 1,-17-17 0</inkml:trace>
  <inkml:trace contextRef="#ctx0" brushRef="#br0" timeOffset="2936.59">15416 10389 0,'36'-17'31,"-19"-1"-31,1 18 16,0 0-16,17 0 15,-35 18 1,0 17 0,-53 36 15,18-36-31</inkml:trace>
  <inkml:trace contextRef="#ctx0" brushRef="#br0" timeOffset="3254.63">16722 10248 0,'0'0'0,"17"0"16,-17-17-16,18 17 47,0-18-32</inkml:trace>
  <inkml:trace contextRef="#ctx0" brushRef="#br0" timeOffset="3453.55">17216 10213 0,'17'-35'31,"1"35"-31,-18-18 16,17 0-16,1 1 15</inkml:trace>
  <inkml:trace contextRef="#ctx0" brushRef="#br0" timeOffset="4104.6">18168 9225 0,'0'-17'0,"18"17"15,-1 0 1,1 17 0,17 1-1,-35 17-15,36 18 16,16 70-1,-16 71 1,-36-141 0</inkml:trace>
  <inkml:trace contextRef="#ctx0" brushRef="#br0" timeOffset="5589.28">14534 10901 0,'0'0'0,"-17"0"15,34 0 32,1 0-16,0-18-15,-1 18-16,36-17 16,35-19-1,-35 19 1,-35 17-16,17-18 15,-17 18 1</inkml:trace>
  <inkml:trace contextRef="#ctx0" brushRef="#br0" timeOffset="66072.73">12118 12577 0,'-18'0'0,"36"0"0,-53-18 15,-1 0 1,19 18-16,-19 0 15,19 0 1,-1 0 0,1 0-1,-19 36 1,-17 16 0,0 19-1,18 17 1,18-35-1,17 35 1,52-17 0,1-18 15,18-36-15,17-34-1,18-36 1,-18-53-1,-53-17 1,-35 34 0,-17 54-16,-36-18 15,-71 36 1,-17 34 0,71 18-1,-1 36 1,54-53-16</inkml:trace>
  <inkml:trace contextRef="#ctx0" brushRef="#br0" timeOffset="66656.63">12453 12665 0,'0'-18'0,"18"0"15,-36 54-15,53-89 16,-17 70-1,0 1-15,-1 0 16,-17 17-16,18 0 16,0 36-16,34 35 31,-16-18-15,-19-35-1,-17-71 16,0 1-31,-17-54 16,-36-70 0,18 35-1,-1-17 1,19 34 0,52 72-1,18-1 1,0 36-1,17 17 17,-34 18-17,-72 17 1,-17-17 0,36-35-16,-19 0 0</inkml:trace>
  <inkml:trace contextRef="#ctx0" brushRef="#br0" timeOffset="67141.66">12965 12594 0,'0'0'0,"0"-17"16,0-1-16,0 0 15,-18 1 1,0 52 15,18-17-15,0-1-16,0 18 16,53 18-1,35-53 1,18-17-1,-53-36 1,-18-18 0,-52 1-1,-71 17 1,35 35 0,17 18-16,-34 35 15,-1 36 1,18 35-1,53 0 17,18-53-17,70-1 1,53-52-16</inkml:trace>
  <inkml:trace contextRef="#ctx0" brushRef="#br0" timeOffset="67640.98">13406 12435 0,'-18'0'16,"36"0"-16,-54-17 0,19 17 16,-1-18-16,0-17 15,18 0 1,36-1-1,-19 36-15,36 0 16,35 36 15,-17 52-15,-36 35 0,-17-52-1,-18-54-15,0 36 16,-35-17-1,-18-36 1,0-36 0,0-17-1,0-35 1,53 18 0,53-1-1,-18 53 1,0 18-16,36 0 15,17 18 1,0 53 15,-52 17-15,-36-35-16</inkml:trace>
  <inkml:trace contextRef="#ctx0" brushRef="#br0" timeOffset="68059.07">14570 11942 0,'0'-36'0,"0"72"16,0-89-16,0 35 0,0 0 16,0-17-1,-18 35 1,0 0-1,1 18-15,-18 35 16,-36 52 0,36 54-1,35 0 1,35-71 0,71 0-1,53-35 1</inkml:trace>
  <inkml:trace contextRef="#ctx0" brushRef="#br0" timeOffset="68592.98">15205 11765 0,'-18'0'16,"36"0"-16,-54-17 0,19-1 15,-1 18 16,18 18-15,0-1 0,0 1-1,18 17 1,-1-17-16,1 35 16,0-18-1,17-17 1,0-36-1,-17-53 1,0 36 0,-18 17-16,0-17 15,17 35 1,-17 18 15,0 17-15,35 0-1,-17 18 1</inkml:trace>
  <inkml:trace contextRef="#ctx0" brushRef="#br0" timeOffset="69693.35">15893 11748 0,'17'0'16,"-34"0"-16,34-18 0,-17 0 16,0 36 15,18 17-16,0 18 1,-18-35-16,17 70 16,18 35-1,18-17 1,-17-35 0,-19-54-1,-52-70 32,-36-52-31,1 16-1,52 37-15,-52-54 16,17-35 0,70 35-1,36 88 1,0 36-1</inkml:trace>
  <inkml:trace contextRef="#ctx0" brushRef="#br0" timeOffset="70093.34">15804 12118 0,'-17'-18'15,"-1"1"-15,53 52 0,-70-88 16,18 18 0,17 17-16,0-17 15,70 0 1,54-18 0,34 35-1,-52 0 1,-71 18-16,36 0 15,-18 0 1,-35 18 0,-18 0-1,0-1-15,17 1 16,-17 35 0,0 17 15,18-17-16,-18-17 1,0-19-16</inkml:trace>
  <inkml:trace contextRef="#ctx0" brushRef="#br0" timeOffset="70260.42">16298 11748 0,'0'0'0,"-17"-18"0,-1-17 15,0 35 1,18-36 0,36 19-1,-1 17 1</inkml:trace>
  <inkml:trace contextRef="#ctx0" brushRef="#br0" timeOffset="70497">16475 11553 0,'0'0'0,"0"-17"0,17 17 16,1-18 0,-18 1-1,35 52 1,-17 53-1,17 0 1,0 36 0,18-1-1</inkml:trace>
  <inkml:trace contextRef="#ctx0" brushRef="#br0" timeOffset="70928.2">16845 11783 0,'-17'-18'16,"34"36"-16,-52-53 0,35 17 16,-18 18-1,36 0 1,0 18-1,-1-1 1,36-17 0,0 0-1,-35 0-15,17-17 16,18-36 0,-53 0-1,-35 0 16,-18 53-15,17 0-16,-17 17 16,-17 72-1,35-1 1,52 18 0,1-36-1,0-52-15,34 35 16</inkml:trace>
  <inkml:trace contextRef="#ctx0" brushRef="#br0" timeOffset="71395.16">17110 11677 0,'-18'-18'0,"36"36"0,-36-71 0,0 35 15,18 1-15,0-1 31,18 18-15,35 35 0,18 36-1,-36-18 1,-18-35-16,19 34 16,-36 19-1,0-53 1,-18-54 15,0 19-31,1-36 16,-18-53-1,17 0 1,36 36 15,17 70-15,35 0-1,19 35 1,-37 35 0,-34 1-1,-18 0 1,0-36-16,-18-18 0</inkml:trace>
  <inkml:trace contextRef="#ctx0" brushRef="#br0" timeOffset="72913.3">17692 11571 0,'17'-18'16,"-17"1"-16,-17 52 0,34-88 0,1-17 15,-18 52 1,18 0-1,-18 1 1,-18 17 0,-17 35-1,-36 36 1,1 17 0,34 0-1,36-53 1,53-17-1,18-36 1,-1-35 0,-17 0-1,-17-17 1,-1-1 15,-35 89 0,0 17-15,18 36 0,17-18-1,-18-36 1,1 1-16,0-18 16,-1-35-1,1-36 1,-18-35-1,-18 36 1,18-18 0,-17 52-1,34 36 1,36 0 15,-17 36-15,-19-19-16,19 36 15,-1 35 1,-18-17 0,-34-18-1,-1-53 1,1 0-16,-1 0 16,-17-36-1,-1-52 1,36 0-1,0 18 1,36-1 0,-1 36-1,35 52 17,-34 19-17,-1-19-15,0 36 16,-17 35-1,0-52 1,-36-1 0,0-35-1,-17-35 1,17-18 0,-17-35-1,35-1 1,18 36-1,-1 18 1,36 35 0,0 18-1,-18-1 17,-17 1-32,17 17 15,18 18 1,-17 0-1,-19-35 1,1 17 0,17-35-1,36-18 1,17-34 0,-53-1-1,36-71 1,-36-17-1,-35 53 1,-35 53 0,-1 35-1,-52 52 17,18 37-17,-1-1 1,53-35-1,18-18-15,18 0 16,53 36 0,34-18-1,-34-53 1,-36 0 0,-35-53-1</inkml:trace>
  <inkml:trace contextRef="#ctx0" brushRef="#br0" timeOffset="73497.4">18803 10583 0,'0'-17'15,"0"-19"-15,0 89 0,18-106 16,-18 18-16,0 18 15,17 17 1,-17 35 0,0 18 15,0 0-15,0-36-16,0 1 15,18 0 1,0-18-1,-1-53 1,19-18 0,-19 36-1,1-18 1,-1 18 0,1 52 15,-18 1-31,0 0 15,18 34 1,-1-16 0,1-19-1</inkml:trace>
  <inkml:trace contextRef="#ctx0" brushRef="#br0" timeOffset="74348.34">19720 11165 0,'18'0'16,"-36"0"-16,36-17 0,-18 34 31,0 19-16,-18 17 1,1-18-16,-1-17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09:53:39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15363 6174 0,'-35'17'16,"70"-34"-16,-87 52 0,34-35 0,0 0 15,-17 18-15,0-18 16,-1 0-1,19 17 1,-1 1 0,1-1-1,-1 1 1,18 0 15,18-18-15,-1 0-1,54 0 1,-18 0 0,-18-18-16,53 18 15,36-18 1,34 1 0,19 17-1,-71 0 1,-54 0-16,37 0 15,16-18 1,-16 18 0,-36 0-1,-36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05:54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10530 0,'-17'0'16,"34"0"-16,-52 0 16,17 0-1,18 18-15,18 0 94,0-18-78,-1 0-16,1 0 15,-1 0-15,1 0 16,17 0-1,1-18-15,17 18 16,17-18 0,-17 18-1,18 0 1,-36-17 0,35 17-1,1 0 1,-18 0-1,0-18 1,-36 18-16,36 0 16,0-17-1,0 17 17,-18 0-17,18 0 1,-35 0-16,17 0 15,36 0 1,-1 0 0,-34 0-1,-19 0-15,19 0 16,-19 0-16,19 17 16,16-17-1,37 0 1,-1 0-1,0 0 1,18 0 0,35 18 15,-18-18-15,-34 0-1,-36 0-15,35-18 16,35 18-1,1 0 1,-71 0 0,-18 0-16,18 0 15,35 0 1,18 0 0,0 0-1,-36 0 1,-34 0-16,34 0 15,1 0 1,-1 0 0,-17-17 15,-35 17-15,35 0-1,-36 0 1,1 0-1,-18 17 95</inkml:trace>
  <inkml:trace contextRef="#ctx0" brushRef="#br0" timeOffset="7621.42">9278 11730 0,'-18'0'16,"36"0"-16,-53 0 0,17 18 31,18-36 79,18 18-79,-1 0-16,1 0 1,0 0 0,-1 0-16,1 0 15,17 0 1,-17 0 0,0 0-16,17-18 15,0 18 1,0 0-1,1 0 1,-1 0 0,18-17-1,0 17 1,0 0 15,0-18-15,-18 18-1,0 0 1,18 0 0,-18 0-1,-17 0 1,17 0 0,1 0-1,-1 0 1,-18 0-1,1 0 1,0 0 0,-1 0-1,19 0 1,-1 0 15,-17 0-31,-1 0 16,18 0-1,18 0 1,0 0 0,-17 0-1,-19 0-15,19 0 16,16 0 0,19 0-1,-36 0 1,-17 0-16,17-18 15,0 18 1,18 0 0,-17 0 15,-1 0-15,18 0-1,-18 0 1,18 0-1,0 0 1,0 0 0,17 0-1,36 0 1,18 0 0,-54 0-1,-34 0-15,34-17 16,18 17-1,-17 0 1,-18 0 0,-36-18-1,1 18 17,0 0-17,-1 0 1,1 0 15,0 0 47,-1 18-47,1-18-15,0 0-16,-1 0 16,1 0-16,52 0 15,-17 0 17,-17 0-17,-19 0-15,1 0 16,-36 17 62,1-17-31</inkml:trace>
  <inkml:trace contextRef="#ctx0" brushRef="#br0" timeOffset="15511.3">18397 11624 0,'0'18'31,"0"-1"-15,-17-17-1,34 0 32,1 0-31,0 0 0,35 0-1,-1 0 1,-16 0-16,87 0 15,-52 0 1,35 0 0,-36 0-1,-35 0 1,-17 0-16,0 0 16,-1 0-1,-34 0 16</inkml:trace>
  <inkml:trace contextRef="#ctx0" brushRef="#br0" timeOffset="20284">20955 10389 0,'0'-17'32,"18"17"46,-18 17-78,17-17 15,1 0-15,52 18 16,1 0 0,-36-18-16,36 0 15,35-18 1,-36 18 0,-52 0 15,-36 0-16,-35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KeyKOS</a:t>
            </a:r>
            <a:endParaRPr lang="en-US" dirty="0"/>
          </a:p>
          <a:p>
            <a:r>
              <a:rPr lang="en-US" dirty="0"/>
              <a:t>Capsicum</a:t>
            </a:r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42-7A9B-4F33-96D4-D026C53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Capsicum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1393-5462-43B3-92D0-D88E9AF9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sandbox an untrusted app</a:t>
            </a:r>
          </a:p>
          <a:p>
            <a:endParaRPr lang="en-US" dirty="0"/>
          </a:p>
          <a:p>
            <a:r>
              <a:rPr lang="en-US" dirty="0"/>
              <a:t>Sandboxing is required because of the ambient authority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82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6F01-D672-4168-8AD2-ED2C09E7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authority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AFFE-0DCB-4877-9A02-13BDB75B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explicit privilege is required for every operation</a:t>
            </a:r>
          </a:p>
          <a:p>
            <a:r>
              <a:rPr lang="en-US" dirty="0"/>
              <a:t>The OS uses implicit privileges associated with the corresponding UID while performing an operation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43F27D-F9FB-4B55-B2C0-44B8DF461564}"/>
                  </a:ext>
                </a:extLst>
              </p14:cNvPr>
              <p14:cNvContentPartPr/>
              <p14:nvPr/>
            </p14:nvContentPartPr>
            <p14:xfrm>
              <a:off x="4057560" y="3314880"/>
              <a:ext cx="3048480" cy="139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43F27D-F9FB-4B55-B2C0-44B8DF461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200" y="3305520"/>
                <a:ext cx="3067200" cy="14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76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68D-B9F7-4B98-8E1D-AF8051AA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operating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D873-42C3-4B54-BF87-2EEE3474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Discretionary access control (DAC)</a:t>
            </a:r>
          </a:p>
          <a:p>
            <a:pPr lvl="1"/>
            <a:r>
              <a:rPr lang="en-US" dirty="0"/>
              <a:t>Protect users from each other</a:t>
            </a:r>
          </a:p>
          <a:p>
            <a:pPr lvl="1"/>
            <a:r>
              <a:rPr lang="en-US" dirty="0"/>
              <a:t>Users can control security attributes, e.g., </a:t>
            </a:r>
            <a:r>
              <a:rPr lang="en-US" dirty="0" err="1"/>
              <a:t>chmod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Mandatory access protocol (MAC)</a:t>
            </a:r>
          </a:p>
          <a:p>
            <a:pPr lvl="1"/>
            <a:r>
              <a:rPr lang="en-US" dirty="0"/>
              <a:t>System policies are enforced by system administrators</a:t>
            </a:r>
          </a:p>
          <a:p>
            <a:pPr lvl="1"/>
            <a:r>
              <a:rPr lang="en-US" dirty="0"/>
              <a:t>e.g., User cleared to secret may not read top secret documents, firewall</a:t>
            </a:r>
          </a:p>
          <a:p>
            <a:pPr lvl="1"/>
            <a:endParaRPr lang="en-US" dirty="0"/>
          </a:p>
          <a:p>
            <a:r>
              <a:rPr lang="en-US" dirty="0"/>
              <a:t>Both these approaches have the ambient authority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3C12A-03CA-47DB-B9CB-7606CA36CAA7}"/>
                  </a:ext>
                </a:extLst>
              </p14:cNvPr>
              <p14:cNvContentPartPr/>
              <p14:nvPr/>
            </p14:nvContentPartPr>
            <p14:xfrm>
              <a:off x="5435640" y="2222640"/>
              <a:ext cx="45108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3C12A-03CA-47DB-B9CB-7606CA36C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6280" y="2213280"/>
                <a:ext cx="46980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30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E453-7A40-4638-945C-BFB0992F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Untrusted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59C3-151D-4674-A1A4-FF43D3B9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untrusted app can</a:t>
            </a:r>
          </a:p>
          <a:p>
            <a:pPr lvl="1"/>
            <a:r>
              <a:rPr lang="en-US" dirty="0"/>
              <a:t>read/write any file</a:t>
            </a:r>
          </a:p>
          <a:p>
            <a:pPr lvl="1"/>
            <a:r>
              <a:rPr lang="en-US" dirty="0"/>
              <a:t>Kill other processes</a:t>
            </a:r>
          </a:p>
          <a:p>
            <a:pPr lvl="1"/>
            <a:r>
              <a:rPr lang="en-US" dirty="0"/>
              <a:t>debug other processes</a:t>
            </a:r>
          </a:p>
          <a:p>
            <a:pPr lvl="1"/>
            <a:r>
              <a:rPr lang="en-US" dirty="0"/>
              <a:t>configure a device</a:t>
            </a:r>
          </a:p>
          <a:p>
            <a:pPr lvl="1"/>
            <a:r>
              <a:rPr lang="en-US" dirty="0"/>
              <a:t>load a kernel module</a:t>
            </a:r>
          </a:p>
          <a:p>
            <a:pPr lvl="1"/>
            <a:r>
              <a:rPr lang="en-US" dirty="0"/>
              <a:t>send data over the network</a:t>
            </a:r>
          </a:p>
          <a:p>
            <a:pPr lvl="1"/>
            <a:r>
              <a:rPr lang="en-US" dirty="0"/>
              <a:t>reboot your system</a:t>
            </a:r>
          </a:p>
          <a:p>
            <a:pPr lvl="1"/>
            <a:r>
              <a:rPr lang="en-US" dirty="0"/>
              <a:t>etc., depending on the user privileges</a:t>
            </a:r>
          </a:p>
          <a:p>
            <a:pPr lvl="1"/>
            <a:endParaRPr lang="en-US" dirty="0"/>
          </a:p>
          <a:p>
            <a:r>
              <a:rPr lang="en-US" dirty="0"/>
              <a:t>To goal of Capsicum to disallow certain activities that are allowed for the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74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0D51-EADF-41B4-92B2-C9D4DAB0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namespaces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B95D-D9BA-4051-9463-63048BC9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  <a:p>
            <a:r>
              <a:rPr lang="en-US" dirty="0"/>
              <a:t>Process ID</a:t>
            </a:r>
          </a:p>
          <a:p>
            <a:r>
              <a:rPr lang="en-US" dirty="0"/>
              <a:t>IPC</a:t>
            </a:r>
          </a:p>
          <a:p>
            <a:r>
              <a:rPr lang="en-US" dirty="0"/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7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0FC5-F92C-444A-8AFB-3B44D22F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chroot approach?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C5EA-3BD9-449F-BE52-FB33ADDD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1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0FC5-F92C-444A-8AFB-3B44D22F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chroot approach?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C5EA-3BD9-449F-BE52-FB33ADDD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chroot can restrict the filesystem, but other global namespaces are still accessible</a:t>
            </a:r>
          </a:p>
          <a:p>
            <a:pPr lvl="1"/>
            <a:r>
              <a:rPr lang="en-US" dirty="0"/>
              <a:t>even in the chrooted environment, you can do an open system call</a:t>
            </a:r>
          </a:p>
          <a:p>
            <a:pPr lvl="1"/>
            <a:r>
              <a:rPr lang="en-US" dirty="0"/>
              <a:t>e.g., an application can kill other processes using their PIDs</a:t>
            </a:r>
          </a:p>
          <a:p>
            <a:pPr lvl="1"/>
            <a:endParaRPr lang="en-US" dirty="0"/>
          </a:p>
          <a:p>
            <a:r>
              <a:rPr lang="en-US" dirty="0" err="1"/>
              <a:t>sysctl</a:t>
            </a:r>
            <a:r>
              <a:rPr lang="en-US" dirty="0"/>
              <a:t> can be used to query process-local information such as address space layout, but also to monitor the system’s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231395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9441-1748-4BA0-A634-E7E6F747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capabilities?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67DE-96AB-4B60-85AE-BC7A8957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file descriptors as capabilities?</a:t>
            </a:r>
          </a:p>
        </p:txBody>
      </p:sp>
    </p:spTree>
    <p:extLst>
      <p:ext uri="{BB962C8B-B14F-4D97-AF65-F5344CB8AC3E}">
        <p14:creationId xmlns:p14="http://schemas.microsoft.com/office/powerpoint/2010/main" val="36609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D806-3DA9-4D0E-90D1-2F223DF0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A399-C4D5-4745-8667-935FE9CD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descriptors confer very broad rights</a:t>
            </a:r>
          </a:p>
          <a:p>
            <a:pPr lvl="1"/>
            <a:r>
              <a:rPr lang="en-US" dirty="0"/>
              <a:t>Even if the file descriptor is read-only, the operations on metadata are permitted (e.g., using 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Capsicum attach additional rights along with the DAC access rights</a:t>
            </a:r>
          </a:p>
          <a:p>
            <a:pPr lvl="1"/>
            <a:r>
              <a:rPr lang="en-US" dirty="0"/>
              <a:t>e.g., CAP_READ for </a:t>
            </a:r>
            <a:r>
              <a:rPr lang="en-US" dirty="0" err="1"/>
              <a:t>pread</a:t>
            </a:r>
            <a:r>
              <a:rPr lang="en-US" dirty="0"/>
              <a:t> (read from memory)</a:t>
            </a:r>
          </a:p>
          <a:p>
            <a:pPr lvl="1"/>
            <a:r>
              <a:rPr lang="en-US" dirty="0"/>
              <a:t>CAP_READ | CAP_SEEK for read (read from file)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F5AECE-A341-444A-9A9E-7E3B61F1BA19}"/>
                  </a:ext>
                </a:extLst>
              </p14:cNvPr>
              <p14:cNvContentPartPr/>
              <p14:nvPr/>
            </p14:nvContentPartPr>
            <p14:xfrm>
              <a:off x="2228760" y="3733920"/>
              <a:ext cx="5493240" cy="49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F5AECE-A341-444A-9A9E-7E3B61F1B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3724560"/>
                <a:ext cx="551196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95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1500-366A-46F7-8FA3-D3994BC1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35F0-45CF-4143-8932-2C70598C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capability mode, access to the global namespace is not allowed</a:t>
            </a:r>
          </a:p>
          <a:p>
            <a:r>
              <a:rPr lang="en-US" dirty="0"/>
              <a:t>The applications can use </a:t>
            </a:r>
            <a:r>
              <a:rPr lang="en-US" dirty="0" err="1"/>
              <a:t>cap_enter</a:t>
            </a:r>
            <a:r>
              <a:rPr lang="en-US" dirty="0"/>
              <a:t> to enter the capability mode</a:t>
            </a:r>
          </a:p>
          <a:p>
            <a:r>
              <a:rPr lang="en-US" dirty="0"/>
              <a:t>The applications need to open all the file descriptors in advance before entering the capability mode</a:t>
            </a:r>
          </a:p>
          <a:p>
            <a:r>
              <a:rPr lang="en-US" dirty="0"/>
              <a:t>fork and exec inherits the capability mode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5AFD3-4A1A-4785-8E63-3BE0AEC9E11B}"/>
                  </a:ext>
                </a:extLst>
              </p14:cNvPr>
              <p14:cNvContentPartPr/>
              <p14:nvPr/>
            </p14:nvContentPartPr>
            <p14:xfrm>
              <a:off x="4914720" y="2838600"/>
              <a:ext cx="1130760" cy="2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5AFD3-4A1A-4785-8E63-3BE0AEC9E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60" y="2829240"/>
                <a:ext cx="11494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94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504C-3C5D-48AD-BDA4-5F10C6B5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61FF-CB15-4A47-A11A-48A1B9A5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user get a key to its segment?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89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F34A-D1DB-4592-A551-845A82CB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“..”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878C-6C86-4CA0-8657-C7D43844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descriptor 4 is pointing to /lib</a:t>
            </a:r>
          </a:p>
          <a:p>
            <a:pPr marL="0" indent="0">
              <a:buNone/>
            </a:pPr>
            <a:r>
              <a:rPr lang="en-US" dirty="0" err="1"/>
              <a:t>openat</a:t>
            </a:r>
            <a:r>
              <a:rPr lang="en-US" dirty="0"/>
              <a:t>(4, “libc.so.7”)              // </a:t>
            </a:r>
            <a:r>
              <a:rPr lang="en-US" dirty="0">
                <a:solidFill>
                  <a:srgbClr val="FF0000"/>
                </a:solidFill>
              </a:rPr>
              <a:t>permitted in capability mode</a:t>
            </a:r>
          </a:p>
          <a:p>
            <a:pPr marL="0" indent="0">
              <a:buNone/>
            </a:pPr>
            <a:r>
              <a:rPr lang="en-US" dirty="0" err="1"/>
              <a:t>openat</a:t>
            </a:r>
            <a:r>
              <a:rPr lang="en-US" dirty="0"/>
              <a:t>(4, “../</a:t>
            </a:r>
            <a:r>
              <a:rPr lang="en-US" dirty="0" err="1"/>
              <a:t>etc</a:t>
            </a:r>
            <a:r>
              <a:rPr lang="en-US" dirty="0"/>
              <a:t>/passwd”)    // </a:t>
            </a:r>
            <a:r>
              <a:rPr lang="en-US" dirty="0">
                <a:solidFill>
                  <a:srgbClr val="FF0000"/>
                </a:solidFill>
              </a:rPr>
              <a:t>not permitted in capability mode</a:t>
            </a:r>
          </a:p>
          <a:p>
            <a:pPr marL="0" indent="0">
              <a:buNone/>
            </a:pPr>
            <a:r>
              <a:rPr lang="en-US" dirty="0" err="1"/>
              <a:t>openat</a:t>
            </a:r>
            <a:r>
              <a:rPr lang="en-US" dirty="0"/>
              <a:t>(4, “/</a:t>
            </a:r>
            <a:r>
              <a:rPr lang="en-US" dirty="0" err="1"/>
              <a:t>etc</a:t>
            </a:r>
            <a:r>
              <a:rPr lang="en-US" dirty="0"/>
              <a:t>/passwd”)     // </a:t>
            </a:r>
            <a:r>
              <a:rPr lang="en-US" dirty="0">
                <a:solidFill>
                  <a:srgbClr val="FF0000"/>
                </a:solidFill>
              </a:rPr>
              <a:t>not permitted in capability mode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A735C7-A5A8-4D5C-A198-728D99C6034D}"/>
                  </a:ext>
                </a:extLst>
              </p14:cNvPr>
              <p14:cNvContentPartPr/>
              <p14:nvPr/>
            </p14:nvContentPartPr>
            <p14:xfrm>
              <a:off x="743040" y="2197080"/>
              <a:ext cx="8699760" cy="253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A735C7-A5A8-4D5C-A198-728D99C60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2187720"/>
                <a:ext cx="8718480" cy="25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70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1633-EF64-4462-B43A-EEBBC1AD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chroot “..” vulnerability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E67D-3887-49B1-A311-B067157C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530552-0EFF-4C44-9278-13141E10ED42}"/>
                  </a:ext>
                </a:extLst>
              </p14:cNvPr>
              <p14:cNvContentPartPr/>
              <p14:nvPr/>
            </p14:nvContentPartPr>
            <p14:xfrm>
              <a:off x="2793960" y="1962000"/>
              <a:ext cx="7036200" cy="296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530552-0EFF-4C44-9278-13141E10E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600" y="1952640"/>
                <a:ext cx="7054920" cy="29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99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1633-EF64-4462-B43A-EEBBC1AD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chroot “..” vulnerability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E67D-3887-49B1-A311-B067157C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 descriptors are not closed after chroot</a:t>
            </a:r>
          </a:p>
          <a:p>
            <a:r>
              <a:rPr lang="en-US" dirty="0"/>
              <a:t>The chrooted application can open a file descriptor to the current working directory (say </a:t>
            </a:r>
            <a:r>
              <a:rPr lang="en-US" dirty="0" err="1"/>
              <a:t>fdhome</a:t>
            </a:r>
            <a:r>
              <a:rPr lang="en-US" dirty="0"/>
              <a:t>)</a:t>
            </a:r>
          </a:p>
          <a:p>
            <a:r>
              <a:rPr lang="en-US" dirty="0"/>
              <a:t>Then they can execute chroot again</a:t>
            </a:r>
          </a:p>
          <a:p>
            <a:r>
              <a:rPr lang="en-US" dirty="0"/>
              <a:t>In some chroot implementations, the application can access a file outside the chroot jail by performing “..” on </a:t>
            </a:r>
            <a:r>
              <a:rPr lang="en-US" dirty="0" err="1"/>
              <a:t>fdhome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09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BF1C-9429-4E11-A634-903CB1B4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2AA4-45CE-48E4-89BB-92E05A58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Disallowing “..” is conservative</a:t>
            </a:r>
          </a:p>
          <a:p>
            <a:pPr lvl="1"/>
            <a:r>
              <a:rPr lang="en-US" dirty="0"/>
              <a:t>Handling “..” implementation is complex and prone to bugs</a:t>
            </a:r>
          </a:p>
          <a:p>
            <a:pPr lvl="1"/>
            <a:r>
              <a:rPr lang="en-US" dirty="0"/>
              <a:t>The corresponding implementation also have concurrency issues</a:t>
            </a:r>
          </a:p>
          <a:p>
            <a:pPr lvl="1"/>
            <a:r>
              <a:rPr lang="en-US" dirty="0"/>
              <a:t>The authors stick to the simplest solution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ECF28E-7659-4BBE-94CA-509B46F06925}"/>
                  </a:ext>
                </a:extLst>
              </p14:cNvPr>
              <p14:cNvContentPartPr/>
              <p14:nvPr/>
            </p14:nvContentPartPr>
            <p14:xfrm>
              <a:off x="2921040" y="2978280"/>
              <a:ext cx="8934840" cy="18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ECF28E-7659-4BBE-94CA-509B46F06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680" y="2968920"/>
                <a:ext cx="8953560" cy="19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781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0D31-634E-4C24-B6A9-935001F4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FC43-F111-4749-A399-ED33F248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capability mode, using a file descriptor to a directory, an application can only access the files in the directory and subdirectories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3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8A82-2A16-49D0-80BE-6B50C36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Sandboxed Apache webserver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84E4-8408-4788-A287-D0994AF0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3ABC54-0123-46EA-92BC-A8E964AB994C}"/>
                  </a:ext>
                </a:extLst>
              </p14:cNvPr>
              <p14:cNvContentPartPr/>
              <p14:nvPr/>
            </p14:nvContentPartPr>
            <p14:xfrm>
              <a:off x="2959200" y="1415880"/>
              <a:ext cx="6731280" cy="429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3ABC54-0123-46EA-92BC-A8E964AB9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840" y="1406520"/>
                <a:ext cx="6750000" cy="43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55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6F28-84EE-4108-B138-FB7E10D3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/</a:t>
            </a:r>
            <a:r>
              <a:rPr lang="en-US" dirty="0" err="1"/>
              <a:t>setgid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599B-6179-437A-9397-757042F9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Disallow invoking </a:t>
            </a:r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via </a:t>
            </a:r>
            <a:r>
              <a:rPr lang="en-US" dirty="0" err="1"/>
              <a:t>fexecve</a:t>
            </a:r>
            <a:r>
              <a:rPr lang="en-US" dirty="0"/>
              <a:t> in capability mode</a:t>
            </a:r>
          </a:p>
          <a:p>
            <a:pPr lvl="1"/>
            <a:r>
              <a:rPr lang="en-US" dirty="0" err="1"/>
              <a:t>setgid</a:t>
            </a:r>
            <a:r>
              <a:rPr lang="en-US" dirty="0"/>
              <a:t> allows executables to execute with the group owner privileges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CA7F6F-D991-4766-81E0-5B0BC26D66A2}"/>
                  </a:ext>
                </a:extLst>
              </p14:cNvPr>
              <p14:cNvContentPartPr/>
              <p14:nvPr/>
            </p14:nvContentPartPr>
            <p14:xfrm>
              <a:off x="5156280" y="3511440"/>
              <a:ext cx="4680360" cy="115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CA7F6F-D991-4766-81E0-5B0BC26D6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920" y="3502080"/>
                <a:ext cx="4699080" cy="11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6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DAD3-9A98-4211-884E-E47A5CF3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EC3B-D86B-41AB-8C01-04B31847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user get a key to its segment?</a:t>
            </a:r>
          </a:p>
          <a:p>
            <a:pPr lvl="1"/>
            <a:r>
              <a:rPr lang="en-US" dirty="0"/>
              <a:t>Each user has a continuously running shell process</a:t>
            </a:r>
          </a:p>
          <a:p>
            <a:pPr lvl="1"/>
            <a:r>
              <a:rPr lang="en-US" dirty="0"/>
              <a:t>The shell process holds a key to the user’s segment</a:t>
            </a:r>
          </a:p>
          <a:p>
            <a:pPr lvl="1"/>
            <a:endParaRPr lang="en-US" dirty="0"/>
          </a:p>
          <a:p>
            <a:r>
              <a:rPr lang="en-US" dirty="0"/>
              <a:t>How does the user get to the shell process?</a:t>
            </a:r>
          </a:p>
          <a:p>
            <a:pPr lvl="1"/>
            <a:r>
              <a:rPr lang="en-US" dirty="0"/>
              <a:t>A login process (receptionist) holds keys to all process shells</a:t>
            </a:r>
          </a:p>
          <a:p>
            <a:pPr lvl="1"/>
            <a:r>
              <a:rPr lang="en-US" dirty="0"/>
              <a:t>If the user provided valid credentials, the login sends the key to the user’s terminal to the user’s shell</a:t>
            </a:r>
          </a:p>
          <a:p>
            <a:pPr lvl="1"/>
            <a:r>
              <a:rPr lang="en-US" dirty="0"/>
              <a:t>Shell’s job is to talk to the user’s terminal from that point onwards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291B61-313F-46DA-8D9B-A0B05EFDF2CC}"/>
                  </a:ext>
                </a:extLst>
              </p14:cNvPr>
              <p14:cNvContentPartPr/>
              <p14:nvPr/>
            </p14:nvContentPartPr>
            <p14:xfrm>
              <a:off x="1879560" y="4216320"/>
              <a:ext cx="1410120" cy="14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291B61-313F-46DA-8D9B-A0B05EFDF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200" y="4206960"/>
                <a:ext cx="14288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2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97B7-27E2-453A-83EA-3255D30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56CE-A6CB-4ECA-8C23-304BAC0E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login get the key to a user’s shell in the first place</a:t>
            </a:r>
          </a:p>
          <a:p>
            <a:pPr lvl="1"/>
            <a:r>
              <a:rPr lang="en-US" dirty="0"/>
              <a:t>When a user is created, the login gets the keys from the user</a:t>
            </a:r>
          </a:p>
          <a:p>
            <a:pPr lvl="1"/>
            <a:r>
              <a:rPr lang="en-US" dirty="0"/>
              <a:t>The user’s shell process never dies</a:t>
            </a:r>
          </a:p>
          <a:p>
            <a:pPr lvl="1"/>
            <a:r>
              <a:rPr lang="en-US" dirty="0"/>
              <a:t>The login never dies</a:t>
            </a:r>
            <a:endParaRPr lang="en-IN" dirty="0"/>
          </a:p>
          <a:p>
            <a:pPr lvl="1"/>
            <a:r>
              <a:rPr lang="en-IN" dirty="0"/>
              <a:t>Checkpointing is done to restore the entire state after a power failure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EE273D-972D-4B4E-9568-66623C29DB8B}"/>
                  </a:ext>
                </a:extLst>
              </p14:cNvPr>
              <p14:cNvContentPartPr/>
              <p14:nvPr/>
            </p14:nvContentPartPr>
            <p14:xfrm>
              <a:off x="3206880" y="3460680"/>
              <a:ext cx="32400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EE273D-972D-4B4E-9568-66623C29D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7520" y="3451320"/>
                <a:ext cx="34272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F327-4BFB-4B71-AA8A-805F7524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C9F0-F891-41AE-98F1-7CFD4E98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ideas in the paper</a:t>
            </a:r>
          </a:p>
          <a:p>
            <a:pPr lvl="1"/>
            <a:r>
              <a:rPr lang="en-US" dirty="0"/>
              <a:t>Support cloud computing in an era when hardware support for virtualization was not available</a:t>
            </a:r>
          </a:p>
          <a:p>
            <a:pPr lvl="1"/>
            <a:endParaRPr lang="en-US" dirty="0"/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Single-level store doesn’t seem to be practical for memory-intensive applications</a:t>
            </a:r>
          </a:p>
          <a:p>
            <a:pPr lvl="1"/>
            <a:endParaRPr lang="en-US" dirty="0"/>
          </a:p>
          <a:p>
            <a:r>
              <a:rPr lang="en-US" dirty="0"/>
              <a:t>Alternative approaches for fault tolerance</a:t>
            </a:r>
          </a:p>
          <a:p>
            <a:pPr lvl="1"/>
            <a:r>
              <a:rPr lang="en-US" dirty="0"/>
              <a:t>Checkpointing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87566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193-0B72-42B5-AC61-7B50752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 an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7E4C-30B2-4FEA-83E7-3A2B498C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041A8F-ADAE-44D7-86C0-45747C4B0488}"/>
                  </a:ext>
                </a:extLst>
              </p14:cNvPr>
              <p14:cNvContentPartPr/>
              <p14:nvPr/>
            </p14:nvContentPartPr>
            <p14:xfrm>
              <a:off x="324000" y="1434960"/>
              <a:ext cx="10750680" cy="446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041A8F-ADAE-44D7-86C0-45747C4B0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1425600"/>
                <a:ext cx="10769400" cy="44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5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3654-AA56-462F-914E-4E9B0EE3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BDD6-7358-40A8-BDE4-B4C58D45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chroot command can use to change the root directory of the current process and subprocesses</a:t>
            </a:r>
          </a:p>
          <a:p>
            <a:pPr lvl="1"/>
            <a:r>
              <a:rPr lang="en-US" dirty="0"/>
              <a:t>Only root user is allowed to execute chroot</a:t>
            </a:r>
          </a:p>
          <a:p>
            <a:endParaRPr lang="en-US" dirty="0"/>
          </a:p>
          <a:p>
            <a:r>
              <a:rPr lang="en-US" dirty="0"/>
              <a:t>The modified environment is called the chroot jail</a:t>
            </a:r>
          </a:p>
          <a:p>
            <a:endParaRPr lang="en-US" dirty="0"/>
          </a:p>
          <a:p>
            <a:r>
              <a:rPr lang="en-US" dirty="0"/>
              <a:t>A process can’t access files and directories outside the chroot jail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943BC5-CF9A-4F82-8AC1-6223E94EDD42}"/>
                  </a:ext>
                </a:extLst>
              </p14:cNvPr>
              <p14:cNvContentPartPr/>
              <p14:nvPr/>
            </p14:nvContentPartPr>
            <p14:xfrm>
              <a:off x="9468000" y="2825640"/>
              <a:ext cx="2476800" cy="159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943BC5-CF9A-4F82-8AC1-6223E94ED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8640" y="2816280"/>
                <a:ext cx="249552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5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F5E-AF2E-4393-ACB5-0D0855CE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8CBB-31AA-4103-AA29-670440A4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network interfaces using DHCP</a:t>
            </a:r>
          </a:p>
          <a:p>
            <a:r>
              <a:rPr lang="en-IN" dirty="0"/>
              <a:t>runs with root privilege</a:t>
            </a:r>
          </a:p>
          <a:p>
            <a:r>
              <a:rPr lang="en-IN" dirty="0"/>
              <a:t>create raw sockets</a:t>
            </a:r>
          </a:p>
          <a:p>
            <a:pPr lvl="1"/>
            <a:r>
              <a:rPr lang="en-IN" dirty="0"/>
              <a:t>Packets received at the ethernet layer are directly passed to the raw socket</a:t>
            </a:r>
          </a:p>
          <a:p>
            <a:r>
              <a:rPr lang="en-US" dirty="0"/>
              <a:t>open BPF descriptors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E73C2-192B-4FB7-AFE2-9213B7876347}"/>
                  </a:ext>
                </a:extLst>
              </p14:cNvPr>
              <p14:cNvContentPartPr/>
              <p14:nvPr/>
            </p14:nvContentPartPr>
            <p14:xfrm>
              <a:off x="2000160" y="673200"/>
              <a:ext cx="3823200" cy="354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E73C2-192B-4FB7-AFE2-9213B7876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663840"/>
                <a:ext cx="384192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14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F16-10A4-419F-BAAA-EA432BF2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E1F6-7414-43ED-B1CB-F4BE978D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the code into privileged and unprivileged</a:t>
            </a:r>
          </a:p>
          <a:p>
            <a:r>
              <a:rPr lang="en-US" dirty="0"/>
              <a:t>Start the program in root mode</a:t>
            </a:r>
          </a:p>
          <a:p>
            <a:r>
              <a:rPr lang="en-US" dirty="0"/>
              <a:t>Open resources that unprivileged code will require</a:t>
            </a:r>
          </a:p>
          <a:p>
            <a:r>
              <a:rPr lang="en-US" dirty="0"/>
              <a:t>Fork a process to continue privileged operations</a:t>
            </a:r>
          </a:p>
          <a:p>
            <a:r>
              <a:rPr lang="en-US" dirty="0"/>
              <a:t>use </a:t>
            </a:r>
            <a:r>
              <a:rPr lang="en-US" dirty="0" err="1"/>
              <a:t>setuid</a:t>
            </a:r>
            <a:r>
              <a:rPr lang="en-US" dirty="0"/>
              <a:t> and chroot to confine the parent process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A2197-52CD-45A4-95B7-E2ADEB9D2061}"/>
                  </a:ext>
                </a:extLst>
              </p14:cNvPr>
              <p14:cNvContentPartPr/>
              <p14:nvPr/>
            </p14:nvContentPartPr>
            <p14:xfrm>
              <a:off x="9067680" y="1733400"/>
              <a:ext cx="2680200" cy="298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A2197-52CD-45A4-95B7-E2ADEB9D2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8320" y="1724040"/>
                <a:ext cx="2698920" cy="30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11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875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Today’s lecture</vt:lpstr>
      <vt:lpstr>Login</vt:lpstr>
      <vt:lpstr>Login</vt:lpstr>
      <vt:lpstr>Login</vt:lpstr>
      <vt:lpstr>Discussions</vt:lpstr>
      <vt:lpstr>Checkpointing an application</vt:lpstr>
      <vt:lpstr>chroot</vt:lpstr>
      <vt:lpstr>dhclient</vt:lpstr>
      <vt:lpstr>dhclient</vt:lpstr>
      <vt:lpstr>Capsicum</vt:lpstr>
      <vt:lpstr>Ambient authority</vt:lpstr>
      <vt:lpstr>Access control in operating systems</vt:lpstr>
      <vt:lpstr>Untrusted app</vt:lpstr>
      <vt:lpstr>Global namespaces</vt:lpstr>
      <vt:lpstr>What is the problem with chroot approach?</vt:lpstr>
      <vt:lpstr>What is the problem with chroot approach?</vt:lpstr>
      <vt:lpstr>What are capabilities?</vt:lpstr>
      <vt:lpstr>File descriptors</vt:lpstr>
      <vt:lpstr>Capability mode</vt:lpstr>
      <vt:lpstr>What is the problem with “..”</vt:lpstr>
      <vt:lpstr>chroot “..” vulnerability</vt:lpstr>
      <vt:lpstr>chroot “..” vulnerability</vt:lpstr>
      <vt:lpstr>openat</vt:lpstr>
      <vt:lpstr>Capability mode</vt:lpstr>
      <vt:lpstr>Sandboxed Apache webserver</vt:lpstr>
      <vt:lpstr>setuid/setgid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1366</cp:revision>
  <cp:lastPrinted>2020-01-06T12:49:31Z</cp:lastPrinted>
  <dcterms:created xsi:type="dcterms:W3CDTF">2020-01-04T14:42:09Z</dcterms:created>
  <dcterms:modified xsi:type="dcterms:W3CDTF">2021-04-06T12:34:07Z</dcterms:modified>
</cp:coreProperties>
</file>