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931" r:id="rId2"/>
    <p:sldId id="1095" r:id="rId3"/>
    <p:sldId id="1103" r:id="rId4"/>
    <p:sldId id="1104" r:id="rId5"/>
    <p:sldId id="1105" r:id="rId6"/>
    <p:sldId id="1102" r:id="rId7"/>
    <p:sldId id="1106" r:id="rId8"/>
    <p:sldId id="1107" r:id="rId9"/>
    <p:sldId id="1109" r:id="rId10"/>
    <p:sldId id="1108" r:id="rId11"/>
    <p:sldId id="1110" r:id="rId12"/>
    <p:sldId id="1111" r:id="rId13"/>
    <p:sldId id="1112" r:id="rId14"/>
    <p:sldId id="1113" r:id="rId15"/>
    <p:sldId id="1114" r:id="rId16"/>
    <p:sldId id="1115" r:id="rId17"/>
    <p:sldId id="1116" r:id="rId18"/>
    <p:sldId id="1117" r:id="rId19"/>
    <p:sldId id="1119" r:id="rId20"/>
    <p:sldId id="1120" r:id="rId21"/>
    <p:sldId id="113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10:06:46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13670 7955 0,'-18'0'31,"36"0"31,0 0-46,-1 0-16,1 0 16,0 0-16,-1 0 15,36 0 1,-35 0-16,35 0 16,-36 0-16,54 0 15,0 0 1,17 0-1,18 0 1,-18 0 0,53 0-1,-18-17 17,-17 17-17,0 0 1,-53 0-1,53 0 1,-18 0 0,35 0-1,-17-18 1,71 18 0,17 0-1,0 0 1,-88 0-1,-54 0-15,54 0 16,35 0 0,1-18-1,-37 18 17,-34 0-32,17 0 31,-17 0-16,-18 0 1,-36 0 0,-17-17 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10:00:32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13776 0,'0'18'16,"-18"-1"-1,36-52-15,-53 70 0,35-17 16,-18-18 15,0 0-15,18 18-16,18-36 78,0 18-78,-1 0 15,1 0 1,0-18 0,-1 18-16,18 0 15,36-17 1,-18-1 0,-35 18-16,34-18 15,19 18 1,-36-17-1,53 17 1,18-18 0,35 0-1,-52 1 1,-19-1 0,36 18-16,70 0 31,-34-18-16,-72 18 1,-35 0-16,89 0 16,-18 0-1,52-17 1,1-1 0,-18 18-1,-88 0-15,88 0 16,18 0-1,-18 0 1,-53 0 0,-35 0-1,0 0 1,-18 0 15,1 18-15,-1-18-1,-35 17 1,18-17 15,-18 18-15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10:01:57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3193 9349 0,'0'0'0,"0"-18"16,-18 18 0,-17-18-1,-1 18 1,19 0 0,34 0-1,1 0 1,53 18-1,-18-18 1,-18 0-16,35 0 16,36-18-1,35-17 17,-17-18-17,-36 36 1,35-19-1,19 1 1,-1 17 0,-35 1-1,-54 17-15,54 0 16,35-18 0,-17 0-1,-18 18 1,-36-17-1,-34 17-15,52 0 16,70-18 0,19 0 15,17 1-15,-88 17-1,70 0 1,-17-18-1,-18 18 1,-18-17 0,54-19-1,35 19 1,-36-1 0,-17 18-1,-54 0 1,54 0-1,0-18 1,-53 18 0,-71 0-1,-17 18 1,-18 0 0,17-1-1</inkml:trace>
  <inkml:trace contextRef="#ctx0" brushRef="#br0" timeOffset="4674.53">9190 9313 0,'-18'0'16,"36"0"-16,-71 36 31,35-36-15,36 0 31,0 0-1,-1 0-30,1 0-16,0 0 16,17 0-1,35-18 1,1 0 0,-1 1-1,-17 17 1,-35-18-16,53 18 15,52-18 1,18 1 0,0-1-1,-53 18 1,36 0 0,-36-17-1,18 17 16,-53 0-15,-18 0-16,18 0 16,35-18-1,-17 18 1,17 0 0,-35 0-1,-35 0-15,17 0 16,18 0-1,17 0 1,36 0 0,-18 0-1,36 0 1,-18 0 0,-18 0-1,-35 0 1,-36 0-1,36 0 1,53 0 0,0 0-1,0 0 1,-36 0 0,36-18-1,-18 18 1,18-17-1,-35 17 1,-36 0-16,53 0 16,36-18-1,17 0 1,0 18 0,-53-17-1,36 17 16,-1 0-15,-17 0 0,-18 0-1,-53 0-15,36 0 16,35 17 0,-18-17-1,35 0 1,-34 0-1,52-35 1,0 17 0,0 18-1,-70-17 1,-36 17 0,-35 17 30,-18-17-30</inkml:trace>
  <inkml:trace contextRef="#ctx0" brushRef="#br0" timeOffset="6908.25">17657 9366 0,'-18'0'0,"0"0"31,1 0-31,-1 0 16,0 0-1,-17 0 1,17 0 0,1 0-1,-1 0 63,0 0-62,1 0 0,-1 0 15,1 0-16,34 0 126,1 0-94,-1 0-31,1 0-1,0-17 1,-1 17-16,19 0 15,34 0 1,1-18 0,-18 18-1,-18 0-15,0-18 16,18 18 0,0 0-1,18 0 1,-18 0-1,17 0 1,18-17 0,-17 17-1,-1-18 1,-34 18 0,34 0 15,1-18-16,-1 18 1,1 0 0,-36-17-16,18 17 15,53 0 1,-18-18 0,0 1-1,-52 17 1,34-18-1,1 18 1,-1-18 0,-17 18-1,-35 0 1,35 0-16,0 0 16,0 0-1,-18 0 16,0 0-15,18 0 0,0 0-1,-18 0 1,36 0 0,-36 0-1,36 0 1,-1 0-1,-35 0 1,-17 0 0,17 0-1,-17 0 1,-18 18 46</inkml:trace>
  <inkml:trace contextRef="#ctx0" brushRef="#br0" timeOffset="14082.41">21943 8361 0,'17'0'15,"-17"17"1,18-17-16,-18 18 16,18-18-1,-1 0-15,-17 18 16,18-18-1,-18 17 1,0 1 0,18 17-1,-18-17-15,0 17 16,-18 36 15,0-18-15,1 0-1,17-36 1,0 19 0,17-36-1,1-36 1,0 1 0,17-53-1,-35 17 1,0 54-1,-53 52 1,18 18 0,-18 35-1,18 0 1,17-17 0,53-54 15,-17 1-31,35-18 15,70-53 1,-35-35 0,-35 0-1,-53 35 1,-17 35 0,-19 18-1,-17 71 1,18-18-1,35-18 1,0 0 0,53-17-1,0-53 1,0-1 15,-53 19-31,18-54 16,-18-17-1,-53 53 1,17 35 0,19 17-16,-36 36 15,0 35 1,53-17 0,0-36-1,53 0 1,17-35-1,19-52 1,-37-37 0,-52-34-1,-35 70 1,18 35 0,-36 1-16,-18 52 31,18 53-16,36-17 1,17-36-16,0 18 16,52 17-1,19-52 1,-18-36 0,35-70-1,-88-18 1,-35 18-1,-36 53 1,18 88 0,36-36-16,-1 72 15,18 52 1,18-53 15,17-70-15,0-18-1,18-89 1,-18 1 0,-35 35-1,-35 36 1</inkml:trace>
  <inkml:trace contextRef="#ctx0" brushRef="#br0" timeOffset="65555.45">22895 1782 0,'0'0'0,"0"-18"0,-17 0 16,17 1-1,0-1 1,-18 18 0,18 18 31,18 17-47,17 53 31,-17 0-31,34 71 15,1 70 17,-35-35-17,0-70-15,17 88 16,-17-107-16,35 89 16,35 71-1,0-36 1,-18-35-1,-34-106 1,-19-17 0</inkml:trace>
  <inkml:trace contextRef="#ctx0" brushRef="#br0" timeOffset="66423.25">22490 1588 0,'-18'0'0,"36"0"0,-54-18 0,19 18 16,34 0 15,89-35 0,35-18-15,-35 17-16,141-52 16,229-88-1,71 17 1,-18 53 0,-141 36-1,-229 34 1,-53 19-1,-71 17 1,-35 17 0,0 19-1,35 17 1,-17 35 0,17 53 15,-17 0-16,-18-35-15,53 106 16,70 176 0,71 17-1,-35-17 1,-71-176 0,-35 17-1,-70-141 1,-72-35-1,-34-35 1,35-18-16,-142 18 16,-281 52-1,-89 54 1,18 34 0,282-69-1,18 16 16,159-34-15,105-71-16</inkml:trace>
  <inkml:trace contextRef="#ctx0" brushRef="#br0" timeOffset="67457.27">23072 2170 0,'17'0'15,"-17"-18"1,18 18-16,-18-18 15,18 1-15,17-1 16,0-17 0,36 35-1,-18 53 1,0 35 0,-36-18-1,1 1 1,-18-18-1,-18-53 1,1-18 0,-19-35-1,19-53 1,-19-17 15,36 35-15,36 53-1,17 35 1,35 17 0,0 54-1,-53-36 1,0 18 0,-52 0-1,-18-36 1,-18-34-1,17-18 1,19-54 0,34 1-1,19 18 17,17 70-17,17 17 1,-17 71-1,-18 18 1,-35-35 0,0-36-16,0 18 15,18-18-15</inkml:trace>
  <inkml:trace contextRef="#ctx0" brushRef="#br0" timeOffset="67907.89">23865 2028 0,'0'0'16,"18"-35"-16,0-18 16,-1 18-1,-17 17 17,-17 36-17,-19 35 1,-17 17-1,36-17 1,17-17-16,17-1 16,1-17-1,35-18 1,0-53 0,-35 0-1,-1-53 1,-17 18-1,18 70 1,-18 71 0,18 18-1,17 34 17,0-34-17,0-53 1,18-36-1,-35 0-15</inkml:trace>
  <inkml:trace contextRef="#ctx0" brushRef="#br0" timeOffset="68074.67">24201 1852 0,'0'0'16,"-18"-53"-16,0 18 16,54 88-1,34 17 1,1 1-1,-54-36-15,36 18 16,-35-35-16,17-1 16</inkml:trace>
  <inkml:trace contextRef="#ctx0" brushRef="#br0" timeOffset="68208.17">24077 1605 0,'-35'-70'16,"35"52"0,17 36-1,1-1 1</inkml:trace>
  <inkml:trace contextRef="#ctx0" brushRef="#br0" timeOffset="68642">24448 1940 0,'17'18'0,"-34"-36"0,52 18 15,-35-17 1,17-19-16,1 19 16,0-19-1,17 1 1,0 35-1,18 53 1,-35 0 0,-1 0-1,-17-18 1,-17-35 15,17-17-31,-18-19 16,1-70-1,34 1 1,18 69 0,18 54-1,36 70 17,-1 18-17,-35 0 1,-53-71-16</inkml:trace>
  <inkml:trace contextRef="#ctx0" brushRef="#br0" timeOffset="69543.4">27905 1147 0,'-18'-18'0,"36"36"0,-54-36 16,36 0-16,0 1 15,-17-1-15,-1 0 16,1 1 15,34 52 1,1 18-17,35 70 1,-36-70-16,19 88 15,-1 36 1,-17-89-16,34 124 16,37 158-1,17 71 1,17 35 0,-35-176-1,0 35 1,-52-158-1,-36-142 1</inkml:trace>
  <inkml:trace contextRef="#ctx0" brushRef="#br0" timeOffset="70411.14">27552 1094 0,'-53'-18'15,"106"36"-15,-141-36 0,52 0 0,-16 1 16,34 17 0,71-36 15,106 1-15,-1-18-1,-52 18-15,159-36 16,246-52-1,54-18 1,-107 35 0,-228 53-1,-1-17 1,-123 52 0,-71 0-1,-17 1 1,-1 17 15,-17 17-15,0 19 15,0-1-31,0 18 16,18 88-1,17 35 1,53 71-1,36 88 1,-1-70 0,107 141-1,-1-71 1,-123-88 0,-106-124-1,-18-70-15,-70 18 16,-106 17-1,0 18 17,-71 17-17,18 1 1,-194 52 0,-52-17-1,69-36 1,107-35-1,193-52 1</inkml:trace>
  <inkml:trace contextRef="#ctx0" brushRef="#br0" timeOffset="71228.75">28328 1517 0,'0'-18'16,"-18"18"-16,1-35 31,-1 17-16,18 36 17,0 17-17,-17 18 1,-1-17 0,0-19-16,1 1 15,-1-36 1,-35-17-1,18-53 1,35 17 0,-18 36-16,18-36 15,18 1 1,-1 52-16,1 18 16,70 53-1,36 70 1,-36 36-1,-53 0 17,-52-71-17,-36 18 1,-18-53 0,36-53-1,0 0 1,17-18-1,18-17 1,18 0 0,-1 17-16,36-17 15,53 0 1,-53 17 0</inkml:trace>
  <inkml:trace contextRef="#ctx0" brushRef="#br0" timeOffset="71780.95">28504 1288 0,'-17'0'0,"34"0"16,-34-18-16,-1 18 15,18-18-15,-17 18 16,-1-17 0,36-19 15,34-16-16,90-19 17,-37 36-17,54-1 1,-71 54 0,-88 53-1,-53 52 1,0-35-1,18-35-15,0 53 16,0 18 0,35-19-1,17-69 1,1-19 0,52-17-1,36-17 1,-35-36-1</inkml:trace>
  <inkml:trace contextRef="#ctx0" brushRef="#br0" timeOffset="71995.84">29210 1570 0,'-18'0'0,"36"0"0,-36 18 16,36-36 31,0 0-47,17 1 16,35-36-1</inkml:trace>
  <inkml:trace contextRef="#ctx0" brushRef="#br0" timeOffset="72346.64">29616 1076 0,'0'-18'15,"0"36"-15,0-71 0,0 35 0,0 1 16,0-1-16,17 0 16,-17-17-1,-17 53 17,-19 17-17,19 0-15,-1 18 31,-35 53-15,53 0 0,53-35-1,0-36 1,-18-35-16</inkml:trace>
  <inkml:trace contextRef="#ctx0" brushRef="#br0" timeOffset="72662.95">30074 1023 0,'0'-18'0,"-17"1"15,34 52-15,-34-88 0,-19 53 16,19 18 0,-1-18-1,-17 53-15,-18 17 31,53 18-15,35-35 0,0-35-1,36-36 1,-18-35 0,-18-35-1,-35 35 1,-17 18-16,-19 0 15,-17 35 1</inkml:trace>
  <inkml:trace contextRef="#ctx0" brushRef="#br0" timeOffset="73683">30127 1005 0,'0'-17'16,"0"34"-16,-17-34 0,17-1 16,0 0-16,0 1 15,0-1 1,0 36 0,17-1-1,1 1-15,17 35 16,18 18-1,-18-18 1,1-53 0,-1-18-1,-17-35 1,-1-35 0,1 0 15,-18 52-16,17 89 17,1 0-17,17-18 1,-17-17-16,0-18 16,35-18-1,-18-17 1,-18-35-1,-17-1 1,0 36 0,0 17-1,18 36 1,17 17 0,1 0-1,52 1 16,0-36-15,0-53 0,-70 17-1,0 19-15,-18-1 16,0 0 0,-18 54-1,0 52 1,36-18-1,17 36 1,36-35 0,-1-36-1,-52-52 1,-36-36 0,-70-53 15,0-18-16,0 1 1,70 52 0,0 54-16,18-19 15,18 19 1,35 17 0,35 35-1,-35 0 1,0 53-1,-88 1 1,-36-36 0</inkml:trace>
  <inkml:trace contextRef="#ctx0" brushRef="#br0" timeOffset="74081">31238 670 0,'-17'-17'16,"34"34"-16,-52-34 0,18 17 15,34 0 17,1 17-17,35 1 1,17 52-1,-17-34 1,-35-1-16,-1 18 16,-17-35-16,0-1 15,-17 1 1,-18-18 15,-18-53-15,17 18-1,36-54 1,36 19 0,52 17-1,-71 53-15</inkml:trace>
  <inkml:trace contextRef="#ctx0" brushRef="#br0" timeOffset="75132.93">31556 723 0,'0'-17'0,"0"34"0,-18-52 16,1 35 15,17 18-15,17-18-1,1 17 1,0-17 0,-1 18-16,1-18 15,17 0 1,-35-18 0,0-17-1,-35 35 1,0 18-1,-36 34 1,53 19 0,36-18-1,35-18 1,53-35 15,17-35-15,-17-53-1,-71 17 1,-35 36-16,0-36 16,-17 1-1,-36 70 1,0 35 0,35 0-1,1 18 1,34 0-1,54 0 1,35-18 0,-53-17-1,-18-18 1,0 18-16,-35-1 31,-17 1-15,-19 17-1,1-35 1,0-17 0,17-36-1,36-36 1,17 19 0,-17 35-16,35-36 15,-1 1 1,-34 34-1,-53 36 17,17 18-17,-35 17-15,-17 36 32,34-1-17,19 1 1,52-18-1,53-18 1,-17 0 0,-18 1-1,-36-19 1,-70 18 0,-17 1-1,35-19 1</inkml:trace>
  <inkml:trace contextRef="#ctx0" brushRef="#br0" timeOffset="75433.89">32262 459 0,'0'0'15,"17"-18"-15,-17-35 32,-17 53-17,17 18-15,-36 17 16,1 71 0,17-36-1,18-34-15,18 52 16,35 18-1,70 35 1,-17-53 0</inkml:trace>
  <inkml:trace contextRef="#ctx0" brushRef="#br0" timeOffset="75950.03">32544 617 0,'17'-17'0,"-34"34"0,52-52 0,-17 17 16,-18 1-16,35-18 15,-35 52 17,0 1-17,18 52 1,-1 19 0,1-1-1,17 0 1,-17-18-1,-1-34 1,-52-54 15,17 0-31,18 1 0,-52-36 16,-19-53 0,18-35-1,18 35 1,35 36-1,35 70 1,36-18 0,-18 36-1</inkml:trace>
  <inkml:trace contextRef="#ctx0" brushRef="#br0" timeOffset="76150.02">32456 829 0,'0'0'15,"-18"0"-15,53-35 16,36-1 0,70-34-1,0-1 1,-106 54-16</inkml:trace>
  <inkml:trace contextRef="#ctx0" brushRef="#br0" timeOffset="76552.93">32879 388 0,'0'0'0,"-18"0"0,18 18 16,-35-18-1,35 17 1,0 19-1,0 34 1,53 18 0,0 1-1,17-19 1,-52-52-16,0-1 16,-1-17-1,-17-17 1,-35-36-1,0-18 1,-18 36 0,-35 53 15,-1 35-15,36-1-1,53 1 1,53-35-1,71 0 1,-89-18-16,89-18 16</inkml:trace>
  <inkml:trace contextRef="#ctx0" brushRef="#br0" timeOffset="76919.88">33161 494 0,'0'-18'0,"0"36"0,0-53 15,0 17-15,-18 18 16,1 0 0,-1 18-1,-35 52 1,18-17-1,35-35-15,0 17 16,35 0 0,36 1-1,-1-19 1,-34-17 0,-72 18 15,-34-18-16,35 0 1</inkml:trace>
  <inkml:trace contextRef="#ctx0" brushRef="#br0" timeOffset="77119.27">33196 370 0,'-17'0'15,"34"0"-15,-52 18 0,17-18 16,18 18 0,0 35-1,0-36-15,36 71 16,-19-70-16,1 88 16,-36-36-1</inkml:trace>
  <inkml:trace contextRef="#ctx0" brushRef="#br0" timeOffset="79037.33">28751 2663 0,'0'-17'16,"18"17"15,-18 17 0,18-17-31,-18 18 16,17 0-16,-17-1 16,18 19-1,-18-1 1,-18-17 0,-17 17-1,-18-35 1,-17 0-1,34-18 1,19 1 0,-19-19-1,1 1 1,17-18 0,36 35-1,17 18 1,54 18-1,16 17 1,-16 54 0,-37-19-1,-34-17-15,0 35 16,-36 36 0,-17-18-1,-18-36 1,35-52-1,-35-36 17,18-35-17,0-17 1,52-19 0,19 54-1,-19 0-15,36 0 16,35 17-1,-52 0 1</inkml:trace>
  <inkml:trace contextRef="#ctx0" brushRef="#br0" timeOffset="79503.98">28892 2628 0,'-17'0'15,"34"0"-15,-52-17 0,18 17 16,17-18 15,17 18-15,1-18-1,52 1 1,19-19 0,-54 36-1,-17 0-15,-1 18 16,-17 70 0,-17 18-1,-1 18 16,0-36-15,18-35 0,0-18-1,18 0 1,17-35 0,-17-17-1,52-19 1</inkml:trace>
  <inkml:trace contextRef="#ctx0" brushRef="#br0" timeOffset="79721.28">29316 2999 0,'0'0'0,"17"0"15,1-18 1,0 0 0,-1 1-1,36-19 1,-35 19-16,17-18 0</inkml:trace>
  <inkml:trace contextRef="#ctx0" brushRef="#br0" timeOffset="80155.03">29475 2452 0,'0'-18'0,"0"36"0,-18-53 0,18 17 15,0 0-15,18 1 32,-1-1-17,1 18 1,0 18 0,17 35-1,-18-1 1,1-16-16,0 34 15,35 18 1,0-52 0,-1-36-1,1-53 1,-35-18 0,-36-52-1,1 35 16,-1 52-31</inkml:trace>
  <inkml:trace contextRef="#ctx0" brushRef="#br0" timeOffset="80672.83">29739 2434 0,'-17'-17'0,"34"34"0,-34-52 16,-1 17-16,0-17 15,18 17 1,36-17 0,34 35-1,1 0 1,-54 0-1,36 35 1,18 71 0,-36 0-1,-17-18 1,-18-70 0,0-1-16,-18-17 15,0-35 1,-17-35-1,0-54 1,35 54 0,0-1-1,53 36 1,35 35 0,-53 35 15,-17-17-31,17 52 15,-35-17 1,-18 0-16</inkml:trace>
  <inkml:trace contextRef="#ctx0" brushRef="#br0" timeOffset="80973.14">30162 2152 0,'18'-18'0,"-36"36"0,36-53 0,0 17 15,-1 0 1,-17 1 0,-17 52-1,-1 36 1,-17 34 15,35-16-15,0-54-16,35 35 15,36 19 1,-36-72-16</inkml:trace>
  <inkml:trace contextRef="#ctx0" brushRef="#br0" timeOffset="81322.92">30480 2117 0,'0'-18'0,"0"36"0,-18-36 16,18 36-1,-17-1-15,-19 19 16,1 16 15,35-16-31,-17 17 16,17 17-1,70-17 1,18-35 0,-35-18-1,18-71 1,-54-17-1,-17-18 1,-35 53 0,0 53-16,17-17 15</inkml:trace>
  <inkml:trace contextRef="#ctx0" brushRef="#br0" timeOffset="82442.92">30551 2205 0,'17'-18'0,"-34"36"0,34-53 16,-17 17-16,0 0 0,0 1 16,18-19-1,-1 19 1,19 52-1,17 18 1,-18 0 0,0 17-1,1-34 1,-36-1 15,-18-70 0,18 17-31,-18-35 16,1-35 0,-19 0-1,36 52 1,36 72 15,-19-1-15,1-17-16,17 17 15,-35-17-15,35-1 16,-17-17 0,0-35-1,-18 0 1,17 17 0,-17-35-1,18-17 1,-18 17-1,-18 35 1,18 36 0,0-1-16,0 36 15,36 0 1,17-18 0,17-35-1,-35-17 1,1-36-1,-19-18 1,-17 1 0,0 34-1,0 54 17,18 53-17,35 17 1,35 0-1,-17-17 1,-1-19 0,-35-34-1,-35-36 1,-70-52 0,-18-1-1,52 36-15,-69-35 16,-1-36-1,53 35 1,53 54 0,70-1-1,36 18 1,0 35 15,-53 0-15,-35 1-16,-18 17 15,-36 35 1,-52-35 0,18-18-1</inkml:trace>
  <inkml:trace contextRef="#ctx0" brushRef="#br0" timeOffset="82808.2">31309 1852 0,'0'0'16,"0"-18"-16,0-17 16,0 0-1,35 35 1,18 0 0,-18 18-1,18 17 1,-17-18-16,34 36 15,1 18 1,-54-18 0,-17-36-1,-35-17 1,-18-35 0,18-35-1,0-1 1,35 18-16,-18-17 15,53-36 1,1 71 0</inkml:trace>
  <inkml:trace contextRef="#ctx0" brushRef="#br0" timeOffset="83909.29">31732 1746 0,'-17'0'0,"34"0"0,-52 0 0,35-17 15,-18 17 1,1-18 0,17 36-1,17 17 1,1 0-1,53-17 1,-36-36 0,0 18-16,0-35 15,1-18 1,-19-18 15,-52 19-15,0 52-1,0 35 1,-18 35 0,35 19-1,36-1 1,17-53 0,-17-17-16,34-1 15,37-17 1,17-53-1,-71-17 1,-18 35-16,19-36 16,-36-52 15,-18 52-15,-17 53-1,0 36 1,-18 53-1,35-1 1,36 1 0,17-36-1,-17-17-15,34 17 16,37 18 0,-36-36-1,-53 1 1,-53-18-1,17 0 1,-34-18 0,17-17 15,53-18-15,0 36-16,0-54 15,70-35 1,19 0-1,-19 36 1,-52 34 0,-18 19-16,0-1 15,-35 18 1,-36 53 0,0 35-1,54-17 1,17-1-1,35 1 1,71-36 0,-36 1-1,-34-36 1,17 35 0,-36 0-1,-34 0 1,-72 18-1,54-35-15</inkml:trace>
  <inkml:trace contextRef="#ctx0" brushRef="#br0" timeOffset="84343.03">32403 1411 0,'0'-18'0,"0"36"16,0-53-16,0 17 0,0 1 16,0-19-1,0 19 1,0 34 0,17 36-1,-17 18 1,18-18-16,-18 35 15,18 71 1,34-36 15,-16-52-15,-1-54-16,-17 1 0</inkml:trace>
  <inkml:trace contextRef="#ctx0" brushRef="#br0" timeOffset="84825.43">32791 1464 0,'17'0'15,"-34"0"-15,34-18 0,1 18 0,0 0 16,17 18-1,0 17 1,-35-17-16,35 17 16,1 53 15,-19 1-15,1-1-1,0-35 1,-18-18-1,-18-53 17,-17-52-17,-18-1 1,18 18-16,-18-52 16,-18-54-1,36 35 1,52 71-1,36 53 1,-17 0 0,52 18-1,-53 0-15</inkml:trace>
  <inkml:trace contextRef="#ctx0" brushRef="#br0" timeOffset="85010.2">32791 1676 0,'-18'0'0,"36"0"0,-36-18 31,36 18-31,-1-35 16,72-18 0,16-18-1,-69 54 1</inkml:trace>
  <inkml:trace contextRef="#ctx0" brushRef="#br0" timeOffset="85728.01">33196 1235 0,'0'0'0,"-17"0"15,17-18 1,-18 18-1,18 18 1,35 52 0,-17 18-1,17 18 1,1-17 0,-19-54-1,1 0 1,-18-53 15,-18 1-15,1-18-1,-36-1 1,-18 19 0,-17 52-1,35 18 1,53-36-1,0 1-15,35 0 16,53-1 0,18-52-1,-35-18 1,-36-17 0,-35-36-1,0 70-15,0-16 16,-35-19-1,17 53 1,1 18 0,-19 36-1,1 17 1,53-1 0,17 1-1,36 0 1,-36-17-1,0-19 1,-35 1 0,-35-18-1,0 18 1,17-18-16</inkml:trace>
  <inkml:trace contextRef="#ctx0" brushRef="#br0" timeOffset="85927.03">33267 1199 0,'0'0'0,"0"-17"0,0 34 16,0 1 0,18 17-1,17 71 1,-17 0-1,-1-71-15,1 71 16,-18-53-16</inkml:trace>
  <inkml:trace contextRef="#ctx0" brushRef="#br0" timeOffset="87563.3">28928 4286 0,'0'-17'16,"0"34"-16,0-52 15,0 17-15,0 1 32,0 34-1,0 1-15,35 70-1,0 0 1,-17-35-1,0-35-15,-1 0 16,1-1-16,35-34 16,0-19-1,0-52 1,-53 0 15,0 35-31,-36-18 31,19 54-15,17 52 0</inkml:trace>
  <inkml:trace contextRef="#ctx0" brushRef="#br0" timeOffset="88263.9">29298 4216 0,'-17'-18'0,"34"36"0,-34-54 16,17 19 0,-18-1-16,18-17 15,18 0 1,17-1 0,0 36-1,36 18 1,-1 53-1,-17 17 1,-18 18 0,-35-36-1,0-35 1,0-17 0,-17-36 15,-18-17-16,-18-53 1,17-36 0,19 19-1,52 16 1,-17 72 0,35 17-1,17 35 1,1 18-1,-18 0 1,-53-18-16,17 18 16,1 18-1,-18-18 1,0-18 0,17-35 15</inkml:trace>
  <inkml:trace contextRef="#ctx0" brushRef="#br0" timeOffset="88864.38">29757 3739 0,'0'-17'15,"0"-1"-15,0 53 0,0-105 16,0 17 0,0 35-1,17 1 1,1 17 0,0 53-1,-18-36-15,35 71 16,0 71-1,1 18 1,-1-54 0,0-70-1,-35-18-15,35 1 16,36-36 0,-1-36 15,-17-34-16,-53-1 1,-35-35 0,-35 53-1,-54 71 1,54 0 0,34 17-16</inkml:trace>
  <inkml:trace contextRef="#ctx0" brushRef="#br0" timeOffset="89397.88">30110 3916 0,'0'-35'15,"0"70"-15,0-106 0,0 36 16,0-36 0,-18 1-1,18 52 1,18-17 0,34 17-1,54-17 1,-17 35-1,-37 0-15,1 0 16,0 71 0,-70 34-1,-19 54 1,1-71 0,17 36 15,1-54-16,17-52 1,53-36 0,0-17-1,52-35 1,-34-1 0,-53 0-1,-36 71 1</inkml:trace>
  <inkml:trace contextRef="#ctx0" brushRef="#br0" timeOffset="89649.88">30603 3775 0,'0'-36'16,"0"72"-16,18-124 0,-18 52 15,0 19-15,18-19 16,-18 19-16,17-1 16,1 36-1,0 70 1,17 18 0,0-18-1,-17 0 1,-18-53-1</inkml:trace>
  <inkml:trace contextRef="#ctx0" brushRef="#br0" timeOffset="89815.72">30603 3492 0,'-17'-35'0,"-1"18"16,53 69-16,-87-104 0,34 34 15,0 0-15,18 1 16,0 34 0,18-17-16</inkml:trace>
  <inkml:trace contextRef="#ctx0" brushRef="#br0" timeOffset="90299.95">30780 3581 0,'0'0'16,"18"-18"-16,-1 0 31,1 18-31,-1 36 16,1-1-1,17 36 1,-35-19-16,36 37 15,17 52 1,-18-53 0,-35-70-1,0-36 1,0-53 0,-35-52-1,-1-36 1,1 36-1,0-1 1,-1 71 0,54 36-1,17 17 1,36 35 15,-1 18-15,-52 35-1,-36 18 1,-34-36-16</inkml:trace>
  <inkml:trace contextRef="#ctx0" brushRef="#br0" timeOffset="90816.5">31291 3298 0,'0'-17'16,"0"34"-16,18-52 0,0 18 15,-18-1-15,35 0 16,-17 18 15,-1 53-15,-34 0-1,17-35-15,-36 35 16,-52-18 0,18-17-1,17-36 1,0-17 0,53-1-1,35-17 1,53 53-1,18 18 1,-35 35 0,-36 53-1,-53 17 17,-52-17-17,52-53 1,0-35-16,18-1 15,36-34 1,34-19 0,1 1-1</inkml:trace>
  <inkml:trace contextRef="#ctx0" brushRef="#br0" timeOffset="91350.23">31768 2999 0,'0'-18'0,"0"36"0,17-54 15,-17 19 1,0-1 0,0 0-1,-17 36 17,-1 35-17,-17 53 1,-1 17-1,36-17 1,0-71-16,36 71 16,34 18-1,54-36 1,-36-70 0</inkml:trace>
  <inkml:trace contextRef="#ctx0" brushRef="#br0" timeOffset="92384.43">32191 2981 0,'0'0'0,"0"-18"16,18 18 15,-18 18-15,17 0-16,1 17 0,17 18 15,0 53 1,18-18 15,-17-53-15,-19 0 0,-70-70 15,18-18-16,0 36-15,-36-54 16,-35-52 0,54-1-1,69 18 1,18 71 0,1 17-16,34 18 15,-52 18-15</inkml:trace>
  <inkml:trace contextRef="#ctx0" brushRef="#br0" timeOffset="93238.66">32085 3281 0,'-17'0'16,"34"0"-16,-34-18 15,17-17 1,0 17-16,35-35 15,53-52 1,35-1 0,-34 0-1,-36 53 1,-53 18-16,17-1 16,-17 19-1,-17 52 16,17-17-31,0 35 16,17 35 15,36 18-15,18-1 0,-36-52-1,0-35 1,-70-71 15,0 18-15,17 17-16,-35 1 15,-17-1 1,-1 53 0,36 18-1,35-18 1,70 1-1,54-54 17,17-35-17,-18-17 1,-70 17 0,-35-53-1,-18 18 1,-35 52-1,17 19 1,0 17-16,-17 0 16,17 35-1,1 18 1,34 0 0,54 17 15,-18-34-31,35-1 15,-35-17 17,-53-1-17,-18 1 1,-52-18 0,-1 0-1</inkml:trace>
  <inkml:trace contextRef="#ctx0" brushRef="#br0" timeOffset="93553.27">32949 2593 0,'-17'0'15,"34"0"-15,-34-18 0,17 1 16,-18-1-16,18 0 16,0 1-1,35 17 1,36 35 0,17 36-1,-17 34 1,-18 54-1,-53 18 1,0-142-16</inkml:trace>
  <inkml:trace contextRef="#ctx0" brushRef="#br0" timeOffset="93806.1">33390 3316 0</inkml:trace>
  <inkml:trace contextRef="#ctx0" brushRef="#br0" timeOffset="106252.32">26882 5027 0,'17'-18'0,"-34"36"0,52-53 16,18 17 0,-35 18-1,-1 18 1,18 52-1,36 54 1,35 70 0,-36-53-1,-34-70 1,52 70 0,0 17-1,-53-52 1</inkml:trace>
  <inkml:trace contextRef="#ctx0" brushRef="#br0" timeOffset="107084.42">26988 5098 0,'-18'-18'0,"0"18"32,18-18-17,18 18 1,0-17-1,87-36 1,89-35 0,-35 35-1,-88 35-15,87-35 16,19 18 0,-54 17-1,-70 18 1,-18 0-1,-17 0 1,0 0-16,35 0 16,17 0 15,1 0-15,-36 0-1,-17 0 1,-18 35 15,17 1-15,1-1-16,0 53 15,-1-35-15,1 71 16,52 52 0,19-17-1,-19-18 1,-17-53-1,18 0 1,-54-17 0,-34-18 15,-72-36-15,37 1-16,-90 0 15,-140-18 1,35 17-1,71 19 1,88-1 0,17 0-1,53 0 1</inkml:trace>
  <inkml:trace contextRef="#ctx0" brushRef="#br0" timeOffset="108903.58">27622 5362 0,'18'0'0,"-36"0"0,36-17 16,-18 34 31,0 1-32,0 0 1,18-1-16,-18 1 15,-18-1 1,-17 1 0,17-18-1,-35-18 1,0-34 0,18 16-1,35 1 1,0 17-16,0 1 15,35 17 17,36 35-17,17 18 1,-35 0 0,-35-18-16,17 36 15,-17 17 1,-54 18-1,19-71 1,-1-17-16,0-18 31,18-18-31,0 0 16,0-17 0,36 17-1,-19 1-15,36-1 16,18-35-1</inkml:trace>
  <inkml:trace contextRef="#ctx0" brushRef="#br0" timeOffset="109371.47">27746 5221 0,'18'0'0,"-36"0"0,18-18 47,18 18-47,-1-35 16,54-18-1,-36 36 1,-17 17 0,17 0-1,-17 35 1,-18 71 0,-36 0-1,1-36 1,35-35-16,-18 18 15,18 0 1,36-17 0,17-36-1,0-18 1,17 0 0,-17-17-1</inkml:trace>
  <inkml:trace contextRef="#ctx0" brushRef="#br0" timeOffset="109637.5">28187 5556 0,'-18'0'0,"36"0"63,-18-17-63,18 17 0,17-18 16,18-17-1,-36 17-15,19 0 16</inkml:trace>
  <inkml:trace contextRef="#ctx0" brushRef="#br0" timeOffset="110154.2">28540 5115 0,'17'-17'0,"-34"34"0,34-52 16,-17 17-16,0 1 16,0-1-1,-17 18 1,-1-18-1,-17 18 1,17 36 0,-17 34-1,17-17 1,1-18-16,17 36 16,35 0-1,35-1 16,-17-52-31</inkml:trace>
  <inkml:trace contextRef="#ctx0" brushRef="#br0" timeOffset="110505.16">28840 5045 0,'0'-18'0,"0"36"0,-18-36 15,18 0-15,-18 18 16,1 0 15,17 36-31,0-1 16,0 53 0,17 0-1,19-35 1,-1-35 15,35-53-15,1-36-1,-53-35 1,-36 53 0,0 36-16,-17-1 15,-18 36-15</inkml:trace>
  <inkml:trace contextRef="#ctx0" brushRef="#br0" timeOffset="111155.33">29122 5115 0,'0'-17'0,"0"34"0,-18-52 0,-17 0 31,17 17-15,18 0-1,18 18 1,17 0 0,18 53-1,-18 0 1,1 0-1,-36-35-15,0 17 16,17-17 0,-34-36-1,-1-17 1,0-18 0,18-35-1,0 35 16,36 35-15,-1 36 0,-17-1-16,17 19 15,0 17 1,0-18 0,-35-17-1,0-71 16,0 35-31,0-35 16,0-35 0,0 35-1,18 53 1,35 18 0,0 35 15,-18-1-16,0-16-15</inkml:trace>
  <inkml:trace contextRef="#ctx0" brushRef="#br0" timeOffset="111589.72">29845 4851 0,'0'-18'0,"0"36"0,0-71 0,0 35 15,-18-17 1,36 52-1,17 72 1,1-19 0,-1-17-16,0 35 15,36 18 1,-36-71 0,-53-87 15,1 16-16,-19-34 1,-34-71 0,35 52-1,17 54 1,18 17-16,18 18 16,34-17-1,1 17 1,0 35-1,-53 36 1,-35 35 0,-18-1-1,35-69 1</inkml:trace>
  <inkml:trace contextRef="#ctx0" brushRef="#br0" timeOffset="111940.15">30127 4815 0,'0'0'0,"18"-35"16,-18 17-1,17 18 17,36 0-17,0 18 1,-17 0-16,34 17 15,1 53 1,-36-17 0,-88-1-1,-17-52 1,17-36 0,0-52 15,35-36-16,36 0 1,17 53 0,0 53-16</inkml:trace>
  <inkml:trace contextRef="#ctx0" brushRef="#br0" timeOffset="112959.17">30551 4780 0,'0'0'0,"0"-18"0,0 1 16,-18 17-16,18-18 0,0 1 15,-18 17 32,18 17-31,0 1-1,0-1 1,36-17 0,52-17-1,-35-18 1,-36 35-16,1-36 16,-18 19-16,-18 17 15,-35 0 1,-17 35-1,35 35 1,17-34 0,36 34-1,52-17 1,18-35 15,-17-36-15,-36 1-16,18-19 15,0-70 1,-53 1 0,-18 34-1,1 36 1,-1 35 0,18 53-1,18 17 1,35 1-1,-18-36 1,0 53 0,-35-17-1,0-36 17,-35-17-17,0-18 1,-18-71-1,17 1 1,54-1 0,0 36-16,17-18 15,53-18 1,18 36 0,-53 0-1,-35 17 1,-18 1-1,-53 17 1,-18 17 0,18 18-1,36 18 1,17 18 15,52-18-15,37 0-1,-36-18 1,-18-17-16,0-1 16,-53 1-1,-52 17 1</inkml:trace>
  <inkml:trace contextRef="#ctx0" brushRef="#br0" timeOffset="113591.89">28275 6738 0,'0'-18'0,"0"36"0,0-53 0,0 17 16,0 1-16,0-1 16,-17 0-1,17 36 17,52 52-17,-16 19 1,-19-36-16,36 52 15,-17-52-15,16 71 16,54 17 0,-35-53 15,-36-70-31</inkml:trace>
  <inkml:trace contextRef="#ctx0" brushRef="#br0" timeOffset="114258.97">28363 6844 0,'-35'-35'0,"70"70"0,-105-88 0,52 35 15,-17 1-15,17-19 16,1-16 0,34 16-1,1 19-15,35-19 16,0 19-16,70-36 15,159-53 1,54-35 0,-107 53-1,71-36 17,-53 36-17,-106 53 1,-106 17-1,-17 36 1,-1 35 0,19-1-1,-19 1 1,18 53 0,1 35-1,70 53 1,17-17-1,18-18 1,-88-71 0,-18 35 15,-70-17-15,-35-53-1,17-18 1,-71 0-1,-158 18 1,-159 71 0,-88 35-1,211-71 1,-17 18 0,176-71-1,124-17 1</inkml:trace>
  <inkml:trace contextRef="#ctx0" brushRef="#br0" timeOffset="115095.36">28804 6791 0,'0'0'15,"18"18"17,-18-1-32,0 1 15,0 0-15,-18 17 0,1 0 16,-54 36-1,1-36 1,17-35 15,0-18-15,17-35 0,1 0-1,53 1 1,-1 34-1,72 18 1,34 53 0,-17 53-1,-53-36 1,-53-35-16,0 36 16,-18 35-1,1-53 1,-1-36-1,18-52 1,35-35 0,18-36 15,0 18-15</inkml:trace>
  <inkml:trace contextRef="#ctx0" brushRef="#br0" timeOffset="115510.92">28892 6791 0,'-17'0'16,"34"0"-16,-52 0 0,18-18 15,17 1 1,0-1-1,17 0-15,36 1 16,53-36 0,-35 35 15,-54 1-31,18 17 16,-17 53-1,-36 35 1,-17 18-1,0-1 1,35-52 0,0-35-16,18 17 15,34 0 1,-16-17 0,-1-36-1,-17 1-15,17-18 16</inkml:trace>
  <inkml:trace contextRef="#ctx0" brushRef="#br0" timeOffset="115727.21">29404 6967 0,'-18'18'31,"36"-36"-31,-36 18 16,36 0-16,17-35 16,18 0-1,0 0 1,-35 17-16,-1 0 0</inkml:trace>
  <inkml:trace contextRef="#ctx0" brushRef="#br0" timeOffset="116060.83">29492 6650 0,'0'0'0,"-17"-18"0,17 1 16,0-1-1,0 0-15,0 1 16,0-1-16,17 18 15,1 35 1,17 36 0,18 17-1,0-53 1,53-17 0,0-36-1,-53-52 1,-53-1-1,-18 36 1,0-36 0,1 54-16</inkml:trace>
  <inkml:trace contextRef="#ctx0" brushRef="#br0" timeOffset="116795.5">29951 6509 0,'0'-18'15,"0"36"-15,0-54 0,0 19 0,0-1 16,0-17 0,17 53 15,-17-1-16,36 18-15,-1 54 32,0-1-17,1 0 1,-36-53 0,17-52 15,-17-36-16,18 18-15,-18-36 16,0 36-16,0-36 16,0 1-1,17 87 1,36 36 0,-17-18-1,17 36 1,-18-36 15,-17-17-15,-1-36-1,-17 1-15,35-19 16,1-87 0,-19-36-1,-17 36 1,0 70-1,0 35 1,-17 36 0,-1 52-1,0 1 1,18-36-16,0 36 16,18 34-1,53-34 1,17-36 15,-53-35-31</inkml:trace>
  <inkml:trace contextRef="#ctx0" brushRef="#br0" timeOffset="117145.72">30886 6121 0,'0'0'0,"-18"-36"16,-17 1-1,17 17 1,1 36 0,-19 17-1,19 36 1,17 35 0,0 0-1,35-71 1,-35-17-1,35-1-15,36-34 32,-18-54-17,-36-52 1,-17 52 0,-53-17-1,-17 70 1,17 53-1</inkml:trace>
  <inkml:trace contextRef="#ctx0" brushRef="#br0" timeOffset="118197.11">31027 6103 0,'0'0'0,"0"-18"0,0-52 31,0 35-31,0 17 16,0 0 0,0 54 15,17 34-15,1 18-1,17-35 1,-17-17-1,0-36-15,-1 0 16,19-53 0,-19-36-1,-17 1 1,-17 53 0,17 70 15,17 0-16,1-17 1,-1 35 0,36-35-1,-17-18 1,-1-71 0,-17 1-1,-1-1 1,-17 53-16,0-35 15,18 1 1,-1 87 15,-17-18-31,18 19 16,35 17 0,35-36-1,0-17 16,-35-35-15,-35 17-16,17-35 16,-35-17-1,0 17 1,18 35 0,-18 54-1,0 52 1,53 0-1,17 18 1,-17-36 0,-35-52-16,17 17 15,-70-105 17,-18-1-17,18 36 1,-53-53-16,52 35 15,-34-35 1,-1-1 0,71 37-1,18 34 1,17 18-16,18 0 16,53 35-1,-36 36 1,-70 17-1,-35-35 1,-53 0 0,70-36-16</inkml:trace>
  <inkml:trace contextRef="#ctx0" brushRef="#br0" timeOffset="118546.8">31926 5644 0,'18'-17'0,"-36"34"0,36-52 16,0 0 0,-1 17-1,1 1-15,0-1 16,17 0 0,35 36-1,1 35 1,-36-18-1,-17 36 1,-18-18 0,-53-36-1,18-34 1,-1-19 0,1-87 15,35 70-16,0 0 1</inkml:trace>
  <inkml:trace contextRef="#ctx0" brushRef="#br0" timeOffset="119648.73">32420 5380 0,'-35'0'0,"70"0"0,-105 0 0,34 0 16,19 0-16,-1 0 15,1 0 1,34 0 0,1 18 15,-1-36 0,19 0-15,34-17-1,-34 0 1,-36 17-16,0 0 16,-18 18-1,-17 53 1,-18 18-1,35-1 1,0-17 0,36 0-1,53 0 1,17-53 0,-18-17 15,-34-1-31,34-35 0,-17-53 31,-71 18-15,-17 17-1,18 89 1,-36 35 0,35 35-1,18-17 1,18-36-1,-1-17-15,19 17 16,-1 0 0,-18-17-1,-34-18 1,-1 0 0,-35-35 15,18-36-16,53-35 1,35 18 0,-18 35-16,18-18 15,35-34 1,-70 52 0,-54 35-1,1 18 1,-18 35-1,0 1 1,53 34 0,18 18-1,17-35 1,53 36 15,18-37-15,0-16-1,-53-19 1,-53 1 0,-18-18-1,-52 18 1,-18 17 0,17 0-1,0 18 1,36-18-1</inkml:trace>
  <inkml:trace contextRef="#ctx0" brushRef="#br0" timeOffset="120399.85">29686 8308 0,'-17'-18'16,"34"36"-16,-34-53 0,34 70 47,1-17-47,-18 17 15,18 0-15,17 71 16,35 88 0,-17-53-1,-35-88-15,17 53 16,36 0-1</inkml:trace>
  <inkml:trace contextRef="#ctx0" brushRef="#br0" timeOffset="121250.02">29598 8431 0,'0'0'0,"-35"-35"15,17 17-15,-17 1 0,17-1 16,1 1 0,34-1-1,54 0 1,35-35 0,-36 36-16,124-54 15,124-88 1,-1-17-1,-87 53 1,-125 52-16,107-35 16,105-53-1,-52 36 17,-53 35-17,-106 35 1,-71 35-16,35 1 15,-17-19 1,-35 36 0,17-17-1,1-1 1,-19 0-16,1 1 16,17 17-1,-53 17 16,18 1-31,0 17 16,0 36 0,18 52 15,17 36-15,18-18-1,53 88 1,53 1-1,-36-36 1,-70-71 0,-53-52-1,-70-54 1,-71-17 0,-53-17-1,35 17 1,71 17-16,-89 19 15,-105 52 1,35 35 0,35 1 15,89-54-15,-53 19-1,105-54-15</inkml:trace>
  <inkml:trace contextRef="#ctx0" brushRef="#br0" timeOffset="122351.03">30251 8502 0,'0'-18'0,"0"36"0,0-53 0,0-1 16,0 19-16,-18-19 15,18 1 1,-18 35-1,18 53 1,18 0 0,-18-35-1,18 35 1,35 17 0,0-52-1,17-36 1,1-70-1,-54 35 1,-17-53 0,-35 53-1,17 36 1,1 17-16</inkml:trace>
  <inkml:trace contextRef="#ctx0" brushRef="#br0" timeOffset="122901.88">30586 8308 0,'-18'0'15,"36"0"-15,-36-18 0,1 18 0,17-17 16,-18 17-1,0-18 1,18 0 0,18 1-1,35 17 1,-18 53 0,18 17-1,-35 18 1,-1-17-1,-17-53-15,18 17 16,0-18 15,-18-34-15,0-54 0,17 1-1,-34-54 1,-1 18-1,18 54 1,18 69 0,17 18-1,18 18 1,0 18 0,-36 17-1,-17-53 1,0-17-16,0 0 15</inkml:trace>
  <inkml:trace contextRef="#ctx0" brushRef="#br0" timeOffset="123485.56">30956 7885 0,'-17'0'16,"34"0"-16,-34-18 0,-1 18 0,18-18 16,0 1-1,0-1 1,18 18-1,-1 18-15,1 17 16,35 53 0,17 36-1,-17-36 1,-17-53-16,-1 36 16,18-36-1,-18-17 1,-35-54-1,0-17 17,-18 18-32,-35-18 15,-35 0 1,-18 53 0,54 18-16</inkml:trace>
  <inkml:trace contextRef="#ctx0" brushRef="#br0" timeOffset="123937.01">31256 8061 0,'0'-18'0,"0"36"0,-18-53 0,1 35 16,17-18-16,-18 0 0,18 1 15,0-18 17,35-1-17,36 1 1,-18 35 0,-18 0-1,0 18 1,-17 35-1,-36 35 1,-17-35 0,0 52-1,35-16 1,35-54 0,-17-35-1,17 0-15,0-18 16,18-35-1,-17 0 17,-19 36-32</inkml:trace>
  <inkml:trace contextRef="#ctx0" brushRef="#br0" timeOffset="124154.04">31609 8008 0,'0'0'0,"-18"0"0,18-18 15,-17 1 1,-1-1 0,36 36 15,-1-1-31,19 19 16,-36-19-16,35 19 15,-18 34 1</inkml:trace>
  <inkml:trace contextRef="#ctx0" brushRef="#br0" timeOffset="124293">31468 7849 0,'0'-35'15,"0"70"-15,-18-105 0,-17 34 16,35 19-16,0 34 31</inkml:trace>
  <inkml:trace contextRef="#ctx0" brushRef="#br0" timeOffset="124703.92">31750 7814 0,'0'0'15,"18"18"-15,17-1 32,-35 1-17,35 35 1,0 17 0,-35-34-16,18 17 15,17 35 1,-17-53-1,-36-70 17,1 17-32,-19-52 15,-34-71 1,17 17 0,18 53-1,35 19 1,35 34 15,36 53-15,-36 18-1,-35 0-15</inkml:trace>
  <inkml:trace contextRef="#ctx0" brushRef="#br0" timeOffset="125138.13">31962 7743 0,'0'0'16,"17"-35"-16,1 18 0,-18-36 15,18 17 1,-1 19 0,1 17-16,0 17 15,17 19 1,-18-19 15,-52 19-15,-18-36-1,36 17-15,-72-34 16,36-1 0,18-53-1,35 18 1,35 36-1,18 52 1,0 53 0,0 18-1,-35-53 1,0-35-16,-18 17 16,35-17-1,18-18 1</inkml:trace>
  <inkml:trace contextRef="#ctx0" brushRef="#br0" timeOffset="127807.02">24395 3775 0,'0'-18'31,"17"18"16,-17 18-47,18-1 0,17 19 15,18-1 1,0 0-16,35 36 16,53 70-1,36 18 1,17-1 15,17 19-15,-52-54-1,88 71 1,0 0 0,-18-17-1,-70-89 1,35 0 0,-18-35-1,-70-35 1,-53-36-1,-35 18-15,0-35 16,-36-1 0</inkml:trace>
  <inkml:trace contextRef="#ctx0" brushRef="#br0" timeOffset="128192.03">26635 5186 0,'0'0'0,"-18"0"15,0 0 17,1 0-32,17 17 15,17 19 1,54 34 0,17 19 15,-53-19-16,-35-17 1,-35-35-16,-35 35 16,-124-1-1</inkml:trace>
  <inkml:trace contextRef="#ctx0" brushRef="#br0" timeOffset="129111.07">24483 4198 0,'-18'0'0,"36"0"0,-36-18 15,18 1 17,0 34-1,-17-17-31,-1 36 15,-17-1 1,-1 18 0,19-18-1,-1-17 1,18-36 46,0 1-62,0-19 16,18-17 0,-18 18-16,0-35 15,0 34-15,0-17 16,-18 0 0,18 36-1,0 34 16,18 54-15,17-18 0,-17-18-1,17 36-15,-17-54 16,34 54 0,37 17-1</inkml:trace>
  <inkml:trace contextRef="#ctx0" brushRef="#br0" timeOffset="129643.93">24448 3951 0,'0'0'0,"0"-18"15,-36 1 17,54 17-1,0 0-15,34 0-1,-16 0-15,52-18 16,53 18-1</inkml:trace>
  <inkml:trace contextRef="#ctx0" brushRef="#br0" timeOffset="140178">23742 4304 0,'-18'0'16,"18"-18"-16,0 36 62,0 0-46,0-1-1,0 1-15,18-1 0,-18 1 16,35 88 0,36 17-1,-18-17 1,-18-53-16,18 53 16,-18-53-16,36 53 15,52 52 1,18-16 15,18-1-15,-71-71-1,71 36 1,-18-18 0,0 0-1,-53-52 1,-35-19-16,71 19 15,52 17 1,18-1 0,-35 1-1,-36-35 1,36 35 0,35 0-1,0 0 16,-53-36-15,-70 1-16,123 35 16,-71-35-1,71-1 1,-35 1 0,-71-18-1,36-18 1,-18 18-1,-36-17 1,-34 17 0,-19 0-1,1 17 1,-36-17 46,1 0-46,-1 0 0</inkml:trace>
  <inkml:trace contextRef="#ctx0" brushRef="#br0" timeOffset="140555.41">27693 6262 0,'0'17'63,"-18"1"-63,18 0 15,0-1-15,0 72 32,36-37-17,-19-34-15,19 35 16,52 18 0,-35-36-1,-53-17 1,-18-1-1,-52 1 1,-54 35 0</inkml:trace>
  <inkml:trace contextRef="#ctx0" brushRef="#br0" timeOffset="141540.07">23742 4568 0,'0'-17'0,"0"34"0,-18-52 16,18 0 0,-35 17-1,17 1 1,18 34-1,0 1 1,0 70 0,0 36-1,0-1 1,18-88 0,-18-17-1,18-18 1,-18-53-1,17-35 1,-17-18 0,0 53-1,0 18 1,18 35 0,35 17-1,17 19 1,-34-1-16,52 0 15,35 36 1</inkml:trace>
  <inkml:trace contextRef="#ctx0" brushRef="#br0" timeOffset="143374.57">23089 4269 0,'18'17'16,"0"-17"-16,-1 18 15,19 35 1,52 35-1,-53 0 1,0-35-16,1 71 16,-19-72-16,54 143 15,-1-72 1,36 53 0,18-17-1,-36-71 1,35 36-1,1-18 1,-1-18 0,-35-35-1,54 35 1,16-18 15,1 19-15,-18-1-1,-53-35 1,36 35 0,35-17-1,-1 17 1,-52-53 0,-53 0-16,53 18 15,53 18 1,-1-18-1,19 0 1,-71-18 0,35 18-1,0 0 1,0 17 15,18-17-15,-36-35-1,54 17 1,-1 0 0,-35 1-1,-53-1 1,-53-17-16,54 17 16,52 18-1,0-36 1,-18 19-1,-17 17 17,-70-18-32,34 35 15,1-17 1,-1 0 15,-35-35-31,36 17 16,35 18-1,-18 0 1,-35-18 0,-18 1-1,18 17 1,-18-18 0,1 0-1,-1 0 1,-35-17-1,18 17 1,-1-17 0,1-18-1,-18 18 17,0-1-17</inkml:trace>
  <inkml:trace contextRef="#ctx0" brushRef="#br0" timeOffset="143877.87">28840 7938 0,'0'-18'0,"-18"18"16,-35 0 15,35 0-31,1 18 16,-1-18-1,18 17-15,0 1 16,18 17 0,17 0-1,18 18 1,0-17 0,17-36-1,19 0 1,-19-36-1,-35 1 1,-17 17-16,0-17 16,-18-35 15,-18-1-15,-17 0-1,17 54-15</inkml:trace>
  <inkml:trace contextRef="#ctx0" brushRef="#br0" timeOffset="144911.24">22948 4410 0,'0'0'16,"18"0"15,-18 17-31,0 1 15,0 35 1,-18 35 0,1-35-1,-1-18-15,18 1 16,-18 16 0,36-69 15,-18-18-16,0 17-15,18-35 16,-1-35 0,1 17 15,-1 36-15,19 17-1,52 36 1,53 17-1,35 18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10:10:32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22560 8431 0,'0'0'15,"0"-17"-15,0-19 16,0 1-1,-18 53 17,1 35-17,-1-36 1,-35 72 0,-17 105-1,-1 35 1,89 0-1,88-35 1,35-106 0,18-35-16</inkml:trace>
  <inkml:trace contextRef="#ctx0" brushRef="#br0" timeOffset="934.51">23407 8731 0,'0'0'0,"0"-53"31,0 71 0,0 0-31,0-1 16,-18 71 0,18 54-1,0 16 1,35-69-1,-35-54-15,36 0 16,-1 0 0,-17-35-1,-18-35 17,-18 17-32,0-34 15,1-54 1,-19 17-1,19 19 1,-1 17 0,18 35-16,-17-35 15,-19-17 1,36 17 0,-17 18-1,34 35 1,1-18-1,17 0 1,18 1 0,-18-1 15,-17 18-31,17-18 16,1 36-1,-19 0-15</inkml:trace>
  <inkml:trace contextRef="#ctx0" brushRef="#br0" timeOffset="1234">23054 9084 0,'0'0'16,"0"-18"0,18 18-1,-1-17 1,1 17-16,53 0 15,-36-18-15,71 0 16,17 18-16</inkml:trace>
  <inkml:trace contextRef="#ctx0" brushRef="#br0" timeOffset="1920.6">23936 8678 0,'0'0'15,"0"-17"-15,0-1 0,-18 18 16,1-18 0,17 1-1,0 34 17,0 36-17,17-17 1,-17-19-16,0 36 15,18 53 17,0 0-17,17 0 1,-17-71 0,-1-17-16,1-1 15,-1 1 1,-17-36-1,0 1 1,-35-54 0,18 53-16,-19-35 15,-17 1 1,0 34 0,-17 36-1,35 17 1,-18 18-1,35 0 17,36 17-17,35-52 1,35 0 0,18-18-1</inkml:trace>
  <inkml:trace contextRef="#ctx0" brushRef="#br0" timeOffset="2404.79">24289 8784 0,'17'-17'15,"-34"34"-15,34-52 0,-17 17 0,18-17 16,0 35 15,-18 18-15,17 52 0,1 1-1,0-36-15,-1 36 16,36 17-1,-35-35 1,-1-53 0,-17-18-1,-17-17 1,-36-71 0,0-35-1,0-18 1,18 71-1,35 0 17,35 52-17,71 1 1,35 17 0</inkml:trace>
  <inkml:trace contextRef="#ctx0" brushRef="#br0" timeOffset="2668.7">24271 8767 0,'-18'0'15,"36"0"-15,-36-18 0,1 18 0,17-18 16,0 1-1,53-1 1,53 0 15,-1 18-15,-52-17-16,71-1 16,-71 18-16</inkml:trace>
  <inkml:trace contextRef="#ctx0" brushRef="#br0" timeOffset="3069.32">24853 8731 0,'0'-35'15,"0"17"1,-17 36 15,-1 0-15,0 35-1,-17 35 1,0 18 0,52-18-1,1-53 1,0-17-16,17-18 15,35-36 1,-17-52 0,-53-18-1,-17 36 1,-1 52-16,-17-17 16,0 35-1,-1 18 1</inkml:trace>
  <inkml:trace contextRef="#ctx0" brushRef="#br0" timeOffset="3436.68">24871 8855 0,'0'0'0,"17"-18"16,19-17 0,-19 17-16,1-17 15,35 0 1,17 17-1,-17 18 1,36 53 0,-54 0-1,18 70 1,-36-70 0,-34 18-1,-1-54 1,1-17-1,-1 0 1,-17-35 0,17-53-1,18-53 1,35 53 0,18 17-1,0 36 1</inkml:trace>
  <inkml:trace contextRef="#ctx0" brushRef="#br0" timeOffset="4037.99">25576 8431 0,'-35'-17'15,"17"-1"-15,71 53 0,-123-88 16,35 36-16,35-1 15,-18 18 1,36 18 0,17 52-1,-18 1 1,1 88 0,0-18-1,-1-53 1,36-88-1,-17-18 1,34-70 0,1-35-1,-36 17 1,-17 71 0,-1 17-1,-17 36 16,-35 34-15,-36 37 0,1-36-1,-18 35 1,35-35 0,53-36-1,0 1-15,35 0 16,53 17-1,36-17 1,-18 17 0,-71-18-1,-18 1-15,-17 0 16,-35-1 0</inkml:trace>
  <inkml:trace contextRef="#ctx0" brushRef="#br0" timeOffset="5055.72">26441 8731 0,'0'0'0,"-18"0"0,18-17 16,-18 17 0,36 0 30,0 0-30,17 0-16,18 0 16,0 0-16,17-18 15,36-17 1,-53 17 0,-53 0-1</inkml:trace>
  <inkml:trace contextRef="#ctx0" brushRef="#br0" timeOffset="5423.05">26476 8467 0,'0'-18'16,"0"-17"0,0 52 30,0 1-46,0 0 16,18 70 0,-18 0-1,0-35-15,0 53 16,17 35 0,-17-71-16</inkml:trace>
  <inkml:trace contextRef="#ctx0" brushRef="#br0" timeOffset="7427.9">27093 8273 0,'36'0'15,"-72"0"-15,89 0 0,-35 17 16,0 1-16,-1 0 0,18 52 16,1 89-1,-1-36 1,18 36-1,17-53 1,-17-53 0,-53-88 15,-70-54 0,-1-87-15,54 52-1,-1 72-15,0-54 16,36-35 0,35 70-1,17 18 1,1 53 0,-53 0-16,52 0 15</inkml:trace>
  <inkml:trace contextRef="#ctx0" brushRef="#br0" timeOffset="7640.89">27146 8696 0,'0'0'16,"0"-18"-1,36 18 1,52-35 0,0 17-1,-35 1-15,0-1 0</inkml:trace>
  <inkml:trace contextRef="#ctx0" brushRef="#br0" timeOffset="8076.35">27728 8555 0,'0'0'0,"-17"-18"0,-19 1 32,19 17-17,17 17 1,35 18-1,0 1 1,1-19 0,-19-17-16,19 0 15,34-53 1,-35-52 0,-35-1-1,-17 53 1,17 18-16,-36 17 15,-16 18 1,-19 71 0,0 52 15,36-35-15,17-53-16,18 54 15,53 17 1,53-54-1</inkml:trace>
  <inkml:trace contextRef="#ctx0" brushRef="#br0" timeOffset="8376.09">28222 8431 0,'-17'0'0,"34"0"16,-34-17-16,17-1 15,17 0 1,1 18 0,35 18-1,0 17 1,-18-17-16,18 53 15,-18-54-15,0 54 16,18 17 0,-35-35-1</inkml:trace>
  <inkml:trace contextRef="#ctx0" brushRef="#br0" timeOffset="8742.31">28540 8308 0,'0'-18'16,"0"36"-16,-18-36 47,18 36-32,-18 0-15,1 17 16,-36 71 0,0 35-1,18-53 1,17-53-16,-17 53 15,0 1 1,35-54 0</inkml:trace>
  <inkml:trace contextRef="#ctx0" brushRef="#br0" timeOffset="10044.62">28892 8431 0,'0'18'31,"0"0"-15,0-1-1,0 1 1,0 0-16,0-1 16,18-17-16,0 18 15,35-1 1,0-17-1,0-52 1,-18-1 15,0-18-15,-35 1 0,0 17-1,0 17 1,-18 19-1,-17-1 1,0 18 0,0 18-1,17-1 1,-17 19 0,-1-19-1,19 19 1,-1-1-1,18-18 1,0 19 15,0-19 1,-18-17 77,18 18-93,0 0 77,0-1-77,0 1 31,0 0-16,-17-1-31,17 1 16,0-1-1,0 1-15,0 0 16,0 17 0,0-17-16,0 17 15,35 0 1,0 18-1,18-35 17,0-1-17,-35-17-15,17 0 16,18-17 0,-35-1-16</inkml:trace>
  <inkml:trace contextRef="#ctx0" brushRef="#br0" timeOffset="10460.82">29563 8378 0,'0'0'0,"0"-17"0,0-54 31,-18 54-15,1-1 0,-1 0-16,0 18 15,-17 0 1,-18 0-1,0 36 1,18 34 0,0 36-1,17-35 1,18 34 0,0-16-1,53-36 1,0-53-1</inkml:trace>
  <inkml:trace contextRef="#ctx0" brushRef="#br0" timeOffset="10879.07">29651 8255 0,'0'0'0,"18"-18"15,35 1 1,-36 17 0,18 35-1,-35 0-15,18 18 16,-18-18-1,18 36 1,-1 35 0,1-36-1,0-52 1,-1-53 0,19-36-1,-1-70 1,0 18-1,-17 52 1,-18 36 0</inkml:trace>
  <inkml:trace contextRef="#ctx0" brushRef="#br0" timeOffset="11328.56">30268 8202 0,'0'-18'15,"0"36"-15,0-53 0,0 17 16,-17 18 0,-1 0-1,18 18 1,-18-18-16,1 35 15,17 18 1,35 0 0,18-53-1,-18-35 1,18-18 0,-53 0-1,-35 0 16,-18 53-15,-18 18 0,-17 52-1,35 36 1,36-18 0,52-17-1,0-54-15,36 36 16,17-53-16</inkml:trace>
  <inkml:trace contextRef="#ctx0" brushRef="#br0" timeOffset="11661.94">30568 7867 0,'0'0'0,"0"-18"15,0 1 1,18 17 0,-1 0-1,36 35 1,18 53-1,-36 0 1,-17-52-16,-18 87 16,-88 89-1,-89-1 1,89-140 0</inkml:trace>
  <inkml:trace contextRef="#ctx0" brushRef="#br0" timeOffset="46569.16">3687 10883 0,'-18'0'0,"36"0"0,-54 0 16,19 0 0,34 0 31,-17 18-32,18-18-15,0 0 16,-1 0-16,36 0 15,0-18 1,18 1 0,34-1-1,-52 18 1,0 0 0,18 0-1,52 0 1,1 0-1,-1 18 1,-52-18 0,-18 0-16,35-18 15,53 0 1,18 1 0,-18-1-1,-53 0 1,18 18-1,17-17 1,18 17 15,-35-18-15,-35 18-16,52-18 16,36 18-1,0-17 1,-53 17-1,-36 0 1,36 0 0,-18 0-1,-17 0 1,-1 0 0,-52 0-16,35-18 15,35 18 1,-17 0-1,-36-17 1,0 17 0,36 0 15,-1 0-15,18 0-1,18 0 1,-53 0-1,0 0 1,-35 0 0,-1 0-1,-17-18 17,-17 18-17,-1 0 1</inkml:trace>
  <inkml:trace contextRef="#ctx0" brushRef="#br0" timeOffset="112023.05">24571 14093 0,'0'-17'0,"0"34"0,0-52 16,0-18 0,0 36-1,-18 17 1,18-18-1,18 36 17,-18-1-17,18 19 1,17 52 0,-17 18-1,-1-36 1,1-17-16,-1 18 15,19 34 1,-1-34 0,-35-36-1</inkml:trace>
  <inkml:trace contextRef="#ctx0" brushRef="#br0" timeOffset="112673.96">25259 14111 0,'0'-18'0,"0"36"0,0-53 15,0 17 1,-18-17 0,-17 0-1,0 35 1,-1 0-16,-17 35 16,-17 35-1,17 19 1,53-36-1,0-18 1,18-35-16,17 18 16,18-1-1,17 1 17,1-1-17,-36 1 1,-17 0-16,-18 17 15,-53 36 1,-35-1 0,0-35-1,17 1 1,18-36 0,53-36-1</inkml:trace>
  <inkml:trace contextRef="#ctx0" brushRef="#br0" timeOffset="113376.99">25559 13811 0,'0'-17'0,"0"-1"16,0-17-1,0 17 1,17 18-16,-17-18 16,0 36-1,18 35 17,35 35-17,-18 0 1,-17-52-16,35 69 15,17 54 1,-34 0 0,-1-36-1</inkml:trace>
  <inkml:trace contextRef="#ctx0" brushRef="#br0" timeOffset="114091.79">26070 14005 0,'0'-17'0,"0"34"0,0-52 0,-17 35 16,17-18 0,17 18-1,1 18 1,17 53-1,0 17 1,1 0 0,-19-53-1,1 1 1,-18-54 15,0 0-15,-18-35-1,18 18-15,0-36 16,0-17 0,36 88-1,17 53 1,-36 0 0,36 35-1,0-35 1,18-35-1,-1-71 1,-35-18 0,-35 36-1,0-53 1,-17-36 0,-36 54-1,0 70 1,18 70-1,35-17 1</inkml:trace>
  <inkml:trace contextRef="#ctx0" brushRef="#br0" timeOffset="114441.76">27040 13899 0,'0'-17'0,"0"34"0,0-52 0,0 18 16,0-1-16,-17-17 15,-18-1 17,17 36-17,-17 0 1,-18 71-1,17 17 1,19-17 0,17-36-16,17 53 15,19-53 1,34 18 0,18-53-1,-52 0-15</inkml:trace>
  <inkml:trace contextRef="#ctx0" brushRef="#br0" timeOffset="114758.88">27446 13988 0,'0'0'0,"-18"0"32,1 0-32,-1 0 15,36 0 1,-1 0-1,54-18 1,-18-17 0,17 17-1</inkml:trace>
  <inkml:trace contextRef="#ctx0" brushRef="#br0" timeOffset="115125.84">27764 13776 0,'0'0'0,"0"-35"0,0-1 16,0-17-1,17 18 1,-17 18 15,18 17-15,17 35 0,0 35-1,1 54 1,-19-54-1,1 54 1,0-54 0,-1-34-16</inkml:trace>
  <inkml:trace contextRef="#ctx0" brushRef="#br0" timeOffset="115661.34">28416 13423 0,'0'-17'0,"0"34"0,-17-34 0,17-1 16,0 0-16,0 1 31,17 17-15,-17 17-1,36 54 1,-1-1-1,-18-34-15,36 69 16,-35-52-16,35 53 16,35 35-1,-53-35 1,-17-71-16</inkml:trace>
  <inkml:trace contextRef="#ctx0" brushRef="#br0" timeOffset="116710.19">29422 13652 0,'0'0'0,"-18"0"0,18 18 16,-18-18 0,18 18-16,36-18 31</inkml:trace>
  <inkml:trace contextRef="#ctx0" brushRef="#br0" timeOffset="116905.69">29757 13617 0,'17'0'15,"1"-17"-15,35-1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10:14:34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15769 10336 0,'0'0'15</inkml:trace>
  <inkml:trace contextRef="#ctx0" brushRef="#br0" timeOffset="535.29">15769 10336 0,'18'0'16,"-1"-17"-1,36 17 1,36-18-1,16 0 1,-34 18 0,-36-17-16,36 17 15,35 0 17,-1 0-17,19 0 1,-1-18-1,-52 18 1,-36-17-16,36 17 16,17-18-1,18 0 1,-18 1 0,53-1-1,-17 18 1,-19-18-1,-16 18 1,-54 0 0,35-17-1,1 17 17,-18-18-17,17 18 1,-17-18-1,0 18 1,18 0 0,-1 18-1,-34-18 1,-1 18-16</inkml:trace>
  <inkml:trace contextRef="#ctx0" brushRef="#br0" timeOffset="2621.88">17815 10442 0,'18'0'0,"-36"0"0,54 0 16,-19 0-16,18-17 16,18 17-1,-35 0-15,35 0 16,70 0-1,1-18 1,17 18 15,35 0-15,-52-18 0,70 18-1,-35 0 1,-54 0-1,-52 0-15,53 0 16,35-17 0,-17 17-1,-1 0 1,-35 0 0,-52 0-16,52 0 15,53 0 1,0 0-1,-17 0 17,-36 0-17,18 0 1,17 0 0,1 0-1,-36 0 1,-53 0-16,53-18 15,18 18 1,0-18 0,0 18-1,-36-17 1,19-1 0,-19 18-1,1 0 1,-1 0-1,-35 0 1,54-18-16,69 18 31,1-35-15,-18 18 0,-35-1-1,35 0 1,0 18-1,18 0 1,-35 0 0,-72 0-16,72 0 15,35 0 1,-18-17 0,-18-1-1,-52 18 1,-18 0-1,-36 0 1</inkml:trace>
  <inkml:trace contextRef="#ctx0" brushRef="#br0" timeOffset="5973.15">4586 10301 0,'0'0'16,"-18"0"-16,36 18 62,0-18-46,-1 0-1,1 0-15,35 17 16,35-17 0,-35 0-1,0 0-15,18 0 16,34 0-1,1-17 1,0-1 0,-18 18-1,-35 0 1,35 0 0,36 0 15,-1 0-16,-35 0 1,71 0 0,-18 0-1,18-18 1,-71 1 0,-35 17-16,35 0 15,18 0 1,0 17-1,0 1 1,-53 0 0,53-18-1,35 17 1,0-34 15,-35 17-15,-53 0-16,35-18 15,53 18 1,-18 0 0,-17-18-1,-35 18 1,70-17 0,-18-1-1,18 18 1,-52-17-1,69 17 1,1-18 0,-18 18-1,-53 0 1,-35 0 0,-35 0-1,35 0 1,53 0-1,35 0 1,-53-18 0,53 18-1,0 0 1,-17 0 0,-18 0-1,-53 0-15,52-17 16,72-1-1,-36 18 1,-35-18 0,-53 18-1,35 0 1,0 0 0,35 0 15,1 18-16,-36-18 1,18 18 0,-35-18-1,-36 0 1,-18 0 15,-34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10:20:47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24924 12365 0,'-18'-18'15,"36"36"-15,-54-36 0,19 1 0,17-1 16,0 0-1,35 18 1,0 36 15,-35-19-31,18 18 0,-18 1 16,18 17-16,-1 35 16,1 53-1,17-35 1,-17-71-1,-1-17 1,-17-54 0,-35-52-1,-35-53 1,17 35 0,17 53-16,1-17 15,0-1 1,53 36-1,70 0 17,-18 17-17,18 0-15</inkml:trace>
  <inkml:trace contextRef="#ctx0" brushRef="#br0" timeOffset="216.26">24712 12735 0,'0'0'0,"18"0"16,-1-17-16,72-54 15,52-17 1,-36 35-1,-69 18 1,17-1-16</inkml:trace>
  <inkml:trace contextRef="#ctx0" brushRef="#br0" timeOffset="684.02">25418 12065 0,'0'0'0,"0"-18"15,17-17 1,1 17 0,17 18-1,0 71 1,18 70 0,-35-35-1,0-53-15,-1 35 16,-17-53-1,18 1-15,17-1 32,-17-70-17,0-54 1,-36 19 0,-70-36-1,-53 106 1,17 88-1,71 0 1,18-35-16,17 36 16,18-1-1,71-35 1,70-71 0,-18 0-1,-70-17-15</inkml:trace>
  <inkml:trace contextRef="#ctx0" brushRef="#br0" timeOffset="1984.99">26317 12471 0,'0'0'0,"0"17"31,0 1-16,-17 17-15,17-17 16,-36 35 0,1 0-1</inkml:trace>
  <inkml:trace contextRef="#ctx0" brushRef="#br0" timeOffset="3153.04">27464 11501 0,'0'0'0,"0"-18"15,17 18 1,1 0 0,0 18-16,-1-18 15,36 35 1</inkml:trace>
  <inkml:trace contextRef="#ctx0" brushRef="#br0" timeOffset="4138.76">27393 11324 0,'18'-17'15,"17"17"1</inkml:trace>
  <inkml:trace contextRef="#ctx0" brushRef="#br0" timeOffset="4203.92">27481 11307 0,'0'0'0,"18"17"0,17 1 31,-17-1-31</inkml:trace>
  <inkml:trace contextRef="#ctx0" brushRef="#br0" timeOffset="4254.04">27605 11395 0,'35'35'31,"-105"-88"-31,105 71 0,18 17 0</inkml:trace>
  <inkml:trace contextRef="#ctx0" brushRef="#br0" timeOffset="5488.84">22948 13212 0,'0'-18'0,"0"-17"16,0 88-16,0-124 0,18 53 15,-18-17 1,0 53 0,-35 17-1,17-17-15,-17 35 16,-36 70 0,36 0-1,17-52 1,18-36-16,18 18 15,52 0 1,1-53 0,-1-35 15,-34-36-15,-36-52-1,-53-18 1,-35 53-1,35 88 1,35 17-16,0 54 16,1-1-16</inkml:trace>
  <inkml:trace contextRef="#ctx0" brushRef="#br0" timeOffset="6040.58">23248 13264 0,'0'-17'0,"0"34"0,0-52 16,0 18-16,18 17 15,17-36 1,-17 36-1,-1 18-15,1 17 16,17 71 0,-17 17-1,-1-17 1,-17-53 0,18-35-1,-36-36 1,-52-70-1,-36-53 1,36 35 0,17-17 15,53 34-15,53 54-1,17 0 1,18 17-1,0 36 1,-70 35 0,-36 35-1,1-53-15,-36 53 16,0 36 0,18-71-1</inkml:trace>
  <inkml:trace contextRef="#ctx0" brushRef="#br0" timeOffset="6592.77">23530 13035 0,'0'0'0,"-17"0"0,-1 0 16,18 18-1,-18-1 1,18 1-16,0 17 15,0 36 1,36-18 15,-1-36-15,18-34 0,0-36-1,-36-18 1,-52 1-1,-18 35 1,0 35 0,0 52-1,53 37 1,0-19 0,0-35-16,36 36 15,17-36 1,-1-35-1,1-70 1</inkml:trace>
  <inkml:trace contextRef="#ctx0" brushRef="#br0" timeOffset="7023.77">23618 12947 0,'0'0'15,"0"-18"-15,-17 1 16,17-1-16,35 18 31,18 18-15,-18-1-1,-35 1-15,18 17 16,0 18 0,-18 35-1,0-17 1,0-53-1,0-36 1,0-53 15,-18-34-15,0 16 0,18 54-1,18 17-15,0 18 16,17 36-1,18 34 1,-18 18 0,-17-52-1,17 17 1,-17-53-16</inkml:trace>
  <inkml:trace contextRef="#ctx0" brushRef="#br0" timeOffset="7644">24024 12841 0,'0'0'0,"0"-18"16,0 1 0,-17 17 15,17 17-16,-18 19 1,18-19-16,-18 19 16,1 34-1,17-17 1,17-35 0,1-18-1,0 0-15,17-18 16,0-52-1,-35 17 17,-18 17-17,1 19-15,17 34 32,17 54-17,19-36 1,-19-17-16,19 17 15,34-17 1,-17-53 0,-35-36-1,-36-53 1,-35 19 0,-53-36-1,36 88 1,70 106-1,35 17 17,-17-17-32,35 53 15,52 17 1,-16-34 0</inkml:trace>
  <inkml:trace contextRef="#ctx0" brushRef="#br0" timeOffset="7807.77">24201 12947 0,'0'0'15,"0"-18"-15,-18 18 16,53-35 0,36 17-1,-18 1 1</inkml:trace>
  <inkml:trace contextRef="#ctx0" brushRef="#br0" timeOffset="8142.01">24412 12277 0,'-17'-18'0,"34"36"16,-52-36-16,17 0 0,-17 18 15,17 36 1,1 52-1,17 88 17,35 18-17,36-70 1,17-1-16</inkml:trace>
  <inkml:trace contextRef="#ctx0" brushRef="#br0" timeOffset="30100.46">28804 2752 0,'0'-18'0,"0"36"0,0-54 16,0-17-1,0 36-15,0-1 16,0-17-1,0 53 17,0 17-17,0 0-15,-17 53 16,-36 89 0,-18-1-1,54-70 1,-1-53-16,18 17 15,0 1 1,18-53 0</inkml:trace>
  <inkml:trace contextRef="#ctx0" brushRef="#br0" timeOffset="30802.62">28875 3104 0,'-18'0'0,"36"0"0,-36-17 16,1 17 0,17-18-16,0 1 15,0-1 1,35-17-1,18 17 1,17 36 0,-34 17-1,17 53 1,-36 18 0,-17-36-1,-17-34 1,-1-54 15,-17-70 0,35 17-15,0 36-16,35-35 16,0-1-1,18 71 1,18 53-1,-36 53 1,-17-36 0,-1 1-1,-17-54 1,-17-17 0,-1-35-1,0-53 1,18-35-1,18 17 17,0 88-17,-1 18-15,18 18 16,18 88 0,18 17-1,-36 0 1</inkml:trace>
  <inkml:trace contextRef="#ctx0" brushRef="#br0" timeOffset="31517.96">29439 3034 0,'0'-18'0,"0"36"0,0-53 16,0 17 0,36 0-1,-1-17 1,18 35 0,-18 18-1,-17-1-15,-1 36 16,19 18-1,-36-1 1,0-17 0,-18-35-1,-17-18 1,17-53 0,18-18 15,18 1-31,17 52 31,0 54-15,1 34-1,-1 18 1,-35-35 0,17-35-16,1-1 15,53-34 1,34-71-1,-34-53 1,-36-1 0,-35-69-1,-35 105 1,0 124 0,-18 123-1,18-35 1,52 70 15,36-35-15,18-70-1,-36-36 1</inkml:trace>
  <inkml:trace contextRef="#ctx0" brushRef="#br0" timeOffset="31684.07">29898 2946 0,'-18'-18'16,"36"36"-16,-53-36 0,-1 18 16,36 18-1,18-18 1,53-18 0,87 0-1,-105 1 1</inkml:trace>
  <inkml:trace contextRef="#ctx0" brushRef="#br0" timeOffset="32068.66">30586 2487 0,'0'-18'16,"0"-17"-16,0 88 0,-18-123 0,1 34 15,17 19 1,0 34-1,-18 1 1,18 52 0,-18 89-1,-35 71 1,-17 16 0,17 1-1,0-123 1,53-71-16</inkml:trace>
  <inkml:trace contextRef="#ctx0" brushRef="#br0" timeOffset="34522.68">31468 3034 0,'0'0'0,"0"18"15,17-18 48</inkml:trace>
  <inkml:trace contextRef="#ctx0" brushRef="#br0" timeOffset="34703.01">31732 3104 0,'0'0'0,"18"0"0</inkml:trace>
  <inkml:trace contextRef="#ctx0" brushRef="#br0" timeOffset="34919.07">32068 2963 0,'17'0'47,"1"0"-47</inkml:trace>
  <inkml:trace contextRef="#ctx0" brushRef="#br0" timeOffset="36606.68">32473 2364 0,'18'0'0,"-36"0"0,53 0 0,-17 0 16</inkml:trace>
  <inkml:trace contextRef="#ctx0" brushRef="#br0" timeOffset="37107.53">32561 2399 0,'18'18'15,"-36"-36"-15,54 53 16,-19-17-16,1-1 15,0 36 1,-1 0 0,1-17-1,-1 34 1,1 18 0,-18 36-1,-18-1 1,1 1-1,17-54 1,-18 36 15,-17-18-15,0-35 0,17-18-1,-17-17 1,-1 0-1,-52-36 1,18 18 0,34-18-16,-69 18 15,-54 0 1,18 18 0,17-18-1,36 0 1,0 0-1,17-35 1,54 35 0</inkml:trace>
  <inkml:trace contextRef="#ctx0" brushRef="#br0" timeOffset="37590.97">31044 2752 0,'0'70'15,"0"-140"-15,0 211 0,0-71 0,18 54 16,17-1-1,-17-87 1</inkml:trace>
  <inkml:trace contextRef="#ctx0" brushRef="#br0" timeOffset="38842.75">31344 2399 0,'53'0'16,"-106"0"-16,159 0 0,-53 0 15,18 0-15,87 0 16,72 0-1,-36-18 1,-88 18 0,-54 0-16,1 0 15,-17 18 1,-19 0 0,-17-1-1,0 1 1,18-1 15</inkml:trace>
  <inkml:trace contextRef="#ctx0" brushRef="#br0" timeOffset="64804.06">29034 4639 0,'0'-18'32,"0"36"46,0 0-63,0-1-15,0 19 16,0-19-16,0 18 16,17 18-1,1 71 1,-18-54 0,18-34-16,-1 17 15,-17-36-15,18 19 16,-1-19-1,-17-70 17,-17 18-17,-18-71 1,17-17 0,0 17 15,1 53-16,17 35-15,0-35 16,17 0 0,19 1-1,-1 34 1,0 18 0,0 0-16,1 18 15,-19-1-15</inkml:trace>
  <inkml:trace contextRef="#ctx0" brushRef="#br0" timeOffset="65021.02">28804 4992 0,'18'-18'0,"0"18"0,-1-17 16,71-19-1,-17 1 1,0 0-16</inkml:trace>
  <inkml:trace contextRef="#ctx0" brushRef="#br0" timeOffset="65588.45">29457 4586 0,'0'-18'16,"0"36"-16,0-53 0,0 17 15,18 18 1,-18 18 15,0 17-15,0 36 0,17-1-1,-17-35-15,0 36 16,18 17-1,0-35 1,-1-35 0,-34-53 15,-1-36 0,-35 0-15,18 36-1,17 35-15,-35 0 16,18 18-16,-18 17 16,-35 53-1,52 0 1,19 1 0,34-36-1,54-18 1,17-18-1,-70-34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6T10:19:37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8855 13053 0,'0'0'16,"0"-18"-16,0 1 16,0-1-1,17 36 32,-17-1-31,0 1-16,0 17 15,0 18 1,0-18-16,-17 53 16,-1 36-1,0-1 1,18-70 0,0-17-1</inkml:trace>
  <inkml:trace contextRef="#ctx0" brushRef="#br0" timeOffset="316.2">8855 13935 0,'35'17'32,"-17"-17"-17,-18 18-15,17 17 16,-17-17 0,0 17-1,0 18 1,0 35-1,0-17 1,0-18 0,0-36-16</inkml:trace>
  <inkml:trace contextRef="#ctx0" brushRef="#br0" timeOffset="633.67">8943 14817 0,'0'0'15,"0"17"-15,18-17 0,-1 36 16,1 16 0,-1 1-1,-17-35 1,18 53-1,-18 17 1,-35 53 0,35 0-1,0 18 1,0-53 0,0-71-16,17 18 15,-17-36-15</inkml:trace>
  <inkml:trace contextRef="#ctx0" brushRef="#br0" timeOffset="3019.37">9119 12594 0,'53'18'0,"-106"-36"0,159 36 15,-53-18-15,141 17 16,53-17-1,-35 0 1,-89 0-16,142 0 16,-142 0-16,142 0 31,88 0-15,-36-17-1,-105 17 1,105-18-1,1 1 1,35-1 0,52 0-1,19 1 1,-142 17 0,71 0-1,-54 17 1,-34-17-1,-106 0 1,-89 0-16,89 0 16,70-17-1,36-1 17,-71 0-17,-88 18-15,105-17 16,89-1-1,0-17 1,18 17 0,-89 18-1,124-18 1,-18 1 0,0-1-1,35-17 1,-105 17-1,123-35 1,-17 0 0,-19-17 15,-122 35-15,-107 17-16,106-17 15,107-18 1,-1 0-1,35 35 1,-105 18 0,87-17-1,-16 17 1,34 0 0,-105 0-1,-124 0-15,106 0 16,88-18-1,-71 0 1,-52 1 0,-88 17 15,-89 0-31,71-18 16,52 18-1,1 18 1,-35-1-1,-72-17-15,72 18 16,35 0 0,-53-1-1,-1 1 1,-69-18 0,34 18-1,18-18 1,36 0-1,35 17 1,-71-17 0,0 0 15,-35 0-15,-18 0-1,-17-17 16,-1 17-31,1 0 63,-18 17-32,0 1-31,0 17 16,-18-17-16,18 52 15,0 36 1,0 35 0,-17 0 15,-1 0-15,-17-52-1,17 34 1,18 18-1,18 0 1,0-35 0,-1-53-16,18 71 15,18 34 1,0 19 0,-17 17-1,-19-53 1,-17 71-1,0 34 17,0-16-17,0-89 1,0-88-16,36 70 16,16 1-1,1-54 1</inkml:trace>
  <inkml:trace contextRef="#ctx0" brushRef="#br0" timeOffset="5188.96">9155 15734 0,'0'0'0,"-18"0"16,36 0 15,-1 0-15,1 0-16,17-18 15,0 18-15,54 0 16,87-17-1,18-1 17,88 0-17,-52 18 1,193-17 0,18 17-1,17 0 1,-175 0-1,-142 0-15,123 17 16,72 1 0,-19 0-1,1 17 1,-124-17 0,88-18-1,0 0 1,36 0-1,17 0 17,-124 0-17,89 0 1,-18 0 0,18 17-1,-106-17 1,88 18-1,1-18 1,34 0 0,18 0-1,-88 0 1,124 0 0,52 0-1,89 0 1,52 0-1,-176 0 17,124 0-17,-36 0 1,-70 17 0,-142-17-1,-123 0-15,124 0 16,105 0-1,1 18 1,-1 0 0,-123-18-1,106 0 1,0-18 0,-36 0-1,-105 18 1,105 0-1,-35 0 17,-17 18-17,-18 0 1,-71-1 0,107-17-1,-1-17 1,-35-1-1,-88 18 1,70-35 0,-159 17-1,1 1 1,-71-1 0,0 0-1,-35 1 1,35-1 109,0 0-110,0 1-15,0-1 16,0 0 0,-18 1-16,0-18 15,18 17-15,-17-17 16,17-1 0,-18-17-1,0 18 16,1 0-15,17 17 0,-18 18-16</inkml:trace>
  <inkml:trace contextRef="#ctx0" brushRef="#br0" timeOffset="8326.54">11165 13212 0,'0'-18'0,"0"36"0,18-54 0,-18 19 16,0-1-16,-53 0 15,0 18 1,0 18 0,-35 70 15,18 0-16,-1 36 1,36-36 0,17-53-16,0 53 15,-34 36 1,34-1 0,18-34-1,53-19 1,-18-35-16,36 18 15,52 36 1,18-36 0,-35-18-1,-35-18-15,70 19 16,141 17 15,35 0-15,-34-18-1,-89 0 1,-106-35-16,106 18 16,123-1-1,36-34 1,18-54 0,-124 18-1,105-53 1,-34 36-1,-54-1 1,-105 18 0,35-17-1,-88-36 1,-53 0 15,-88-35-15,-18 18-1,-229-89 1,52 88 0,-211 1-1,88 35 1,159 70-16,-211-35 16,-160-17-1,71 34 1,36 54-1,176 17 1,-89 54 0,142 34-1</inkml:trace>
  <inkml:trace contextRef="#ctx0" brushRef="#br0" timeOffset="9028.65">11589 13652 0,'17'-35'0,"-34"70"0,34-87 0,1 34 16,0-35 0,-1 35-16,1-17 15,-18 17 1,-18 71 0,-17 0-1,35 0-15,-35 35 16,17 36-1,18-36 1,0-53 0,0-70 15,0-88 0,18 17-15,-1 35-16,19-52 15,17-18 1,17 105 0,-17 107-1,18 88 1,-36-36 0,35 36-1,-17-53 1,-17-53-1</inkml:trace>
  <inkml:trace contextRef="#ctx0" brushRef="#br0" timeOffset="9209.65">11730 13847 0,'0'0'16,"-18"0"-16,1-18 15,34 0 1,36 18 0,18-17-1,-36-1-15,53 0 16</inkml:trace>
  <inkml:trace contextRef="#ctx0" brushRef="#br0" timeOffset="9760.54">12259 13564 0,'18'-17'0,"-36"34"0,36-70 0,-18 36 15,0-19 1,17 36-1,1 71 1,0 0 0,-18-19-16,17 54 15,1 35 1,-1-52 0,1-36-1,0-53 1,-36-18-1,-17-70 1,-18-53 0,18-53 15,17 88-15,36 0-1,17 35 1,53 54-1,-17 34 1,-1 54 0,-70 70-1,-35-18 1,-53-17 0,17-70-1,18-19 1</inkml:trace>
  <inkml:trace contextRef="#ctx0" brushRef="#br0" timeOffset="10210.84">12718 13670 0,'0'-18'0,"0"36"0,17-53 16,-17 0-1,0-1-15,-17 1 16,-1-18 0,0 53-1,18 18 1,-17 17-16,-1 18 16,0 17-1,18 1 1,18-53-1,0-18 1,52-53 0,1-18 15,-18 1-15,-18 34-1,-17 19-15,17 34 16,-17 54-1,-36 17 1,0 18 0,18-71-1,0-17-15,0 0 16</inkml:trace>
  <inkml:trace contextRef="#ctx0" brushRef="#br0" timeOffset="11111.57">13247 13600 0,'0'0'16,"17"-36"-16,1-17 0,17-52 16,-35 52-1,0 35 1,0 0 0,-35 1-1,-18 70 1,-17 35-1,34 35 1,36-52 0,53 35-1,35-53 1,36-36 0,-36-52-1,-53 17-15,18-35 16,-17-88-1,-36-35 1,0 52 0,-18 89 15,0 70-15,18 54-1,0 34 1,18-35-1,0 36 1,-1-36 0,-17-53-1,0-70 17,0 17-32,0-35 15,18-35 1,35 35-1,0 36 17,-36 34-32,36 19 31,0 34-15,18-17-1,-1-35 1,-34-18-16,52 0 15,53-36 1,-35-52 0,-71-35-1,-35 52 1,-88 1 0,0 70-1,-1 88 1,54-18-1,53 36 17,35-18-17,70-17 1,-17-36 0,-71-35-16</inkml:trace>
  <inkml:trace contextRef="#ctx0" brushRef="#br0" timeOffset="12563.21">17180 12894 0,'-17'-18'16,"34"36"-16,-70-36 0,36 1 15,-1 17-15,-17-18 16,-18 0-1,-53 18 1,-35 36 0,53 17-1,-53 35 1,0 35 0,35 71-1,35-53 1,53-70-1,-17 70-15,0 53 32,53 0-17,52-35 1,36 17 0,0-52-1,53 35 1,35-18-1,53-71 1,-53-35 0,141-17-1,17-18 1,37-35 0,-107 0-1,-141-1-15,141-34 16,89-54-1,-54-34 17,0-19-17,-140 71 1,35-52 0,-89-36-1,-70-36 1,-53-17-1,-18 106 1,-88-18 0,-158 36-1,-142 35 1,71 17 0,-194 1-1,-53 34 1,-18 54 15,89 35-15,369-35-16</inkml:trace>
  <inkml:trace contextRef="#ctx0" brushRef="#br0" timeOffset="13614.92">17515 13600 0,'18'0'0,"-36"0"0,36-18 16,-18 0-16,18-17 15,-18 17 1,17 18 0,-17 18-1,0 70 1,0-17 0,0-36-16,0 36 15,18 17 16,17-53-15,1-35 0,-1-18-1,18-70 1,-18-35 0,18 35-1,-35 52 1,-1 72-1,1 34 1,-1 36 0,1-18-1,35-53 1,-35-35-16,17 18 16,53-53-1,-17-71 16,-36-35-15,-35 53 0,-18-36-1,-17 89 1,17 53 0,1-1-16</inkml:trace>
  <inkml:trace contextRef="#ctx0" brushRef="#br0" timeOffset="14015.39">18433 13511 0,'17'-17'15,"-34"34"-15,34-52 0,1 17 0,0-17 16,-18 18-1,0-1 1,-36 36 0,-34 70-1,34 18 1,36-36 0,36 18-1,17-52 1,17-36-1,-35-36 1,-17 19-16,-18-54 16,-18-17-1,-34 0 1,16 70 15,1 53-15</inkml:trace>
  <inkml:trace contextRef="#ctx0" brushRef="#br0" timeOffset="14333.09">18450 13582 0,'18'0'15,"0"-18"-15,-1-17 16,36 0 0,18 17-1,-1 36 1,-35 17-1,-17 0-15,17 18 16,-17 35 0,-18 1-1,0-54 1,-18-35 0,1-18 15,-1-70-16,0-35 1,54-19 0,-1 90-1,0 34 1</inkml:trace>
  <inkml:trace contextRef="#ctx0" brushRef="#br0" timeOffset="14582.71">19068 13335 0,'0'-35'16,"0"70"-16,17-106 0,-17 54 16,0-18-16,0 17 15,18-17 1,-18 70-1,18 35 1,-18 54 0,0 35-1,0-71-15</inkml:trace>
  <inkml:trace contextRef="#ctx0" brushRef="#br0" timeOffset="15499.91">19262 13582 0,'0'0'0,"0"-35"0,17-36 16,1-17-1,0 53 1,-36 52 0,0 19-1,1-19 1,-19 36-1,-17 18 1,18-36 0,18-17-1,34-54 17,36 36-17,0 18 1,-18 0-1,-17-1-15,0 36 16,17-18 0,0-17-1,18-36 1,0-17 0,-35 0-1,17-18 1,-17-71-1,-18 19 1,-18 34 0,0 71-1,-35 35 1,36 71 0,-1 0-1,36-35 1,-18-36-16,35 0 15,-17 0 1,17-35 0,0-53-1,-17 1 1,-18-1 0,0-36-16,0-52 31,0 18-16,0 88 1,17 35 0,19 35-1,-1 53 1,0 36 0,-35-54-1,0-35-15,0 36 16,-17 17-1,-1-35 1,18-35 0,18-1-1,35-34 17,-1-36-17,1 0-15</inkml:trace>
  <inkml:trace contextRef="#ctx0" brushRef="#br0" timeOffset="15683.82">19950 13335 0,'0'-71'16,"0"142"-16,0-212 15,-18 123 1,18 36 0,0 35-1,18 35 1,-1 18-1,1 17 1,-18-52 0</inkml:trace>
  <inkml:trace contextRef="#ctx0" brushRef="#br0" timeOffset="17786.66">23195 12859 0,'0'-18'0,"0"0"16,0 54-16,-17-72 0,17 19 16,-36-18-1,-17 17 1,-53 18-1,18 18 1,53-1-16,-71 36 16,-53 35-1,36 18 1,17 0 0,53-35-1,36-36-15,-36 53 16,35-35-16,-17 35 15,-18 36 1,0-1 0,53-52-1,0 52 17,35 1-17,36-1 1,-36-52-1,-17-18-15,35 17 16,35 54 0,18-1-1,-1-35 1,-16-35 0,-36-35-16,70 35 15,89 0 1,35-18-1,52-35 1,-87 0 0,141-35-1,0-36 17,-1 0-17,-158 1 1,-88 17-16,53-53 15,53-53 1,-53 18 0,-36 0-1,-35 71 1,36-54 0,-1 1-1,-52-54 1,-54 36-1,-34 53-15,-54-35 16,-141-54 0,-105 54 15,-71 52-15,106 53-1,-142 18 1,36 53-1,177 0-15</inkml:trace>
  <inkml:trace contextRef="#ctx0" brushRef="#br0" timeOffset="18770.68">23054 13511 0,'0'0'0,"0"-17"15,0-1-15,0-17 16,0 17 0,0 36-1,18-18 1,-18 35-16,0 18 16,17 70-1,-17 1 1,18-18-1,0-71 1,-1-35 15,1-18-15,0-52 0,-1-18-1,-17 52-15,0-52 16,35-35-1,1 87 1,17 72 0,0 34-1,-18 54 1,18-36 0,-18-35-1,18-35 1,-35-36-16,17 0 15,35-70 17,-52-53-17,-36-18 1,-17 71 0,0 35-1,17 71 1,18 17-16</inkml:trace>
  <inkml:trace contextRef="#ctx0" brushRef="#br0" timeOffset="22593.1">23195 12894 0,'18'0'63,"-1"0"-47,19-18-16,-19 18 15,107-17 1,17-1-1,-35 0 1,-71 18-16,71 0 16,0 18-1,-36 17 1</inkml:trace>
  <inkml:trace contextRef="#ctx0" brushRef="#br0" timeOffset="25393.98">23989 13582 0,'-18'0'16,"36"0"-16,-53 0 15,35-18-15,-18 1 16,18-1 0,-18 0-1,18 1 1,-17 17 0,-19-18-1,19 18 1,-1 18-1,-17 17 1,35 0 0,-18 36-1,18-1 1,35 1 0,-17-36-1,35 1 1,18-19-1,-18-52 1,-36 0 0,1-36 15,-36-17-15,-17 17-1,0 54 1,17 17-16</inkml:trace>
  <inkml:trace contextRef="#ctx0" brushRef="#br0" timeOffset="25877.82">24077 13494 0,'18'-18'0,"-36"36"0,36-54 16,-1 19-16,-17-1 16,18 1-1,-18-1-15,18 18 16,17 35-1,18 36 1,17 35 0,-17-54-1,-35 19 1,0-36 0,-36-17-1,-35-36 1,18 1-1,-1-36 1,1-35 15,53-1-15,17 54 0,-17 17-16,17 1 15,-17 17-15</inkml:trace>
  <inkml:trace contextRef="#ctx0" brushRef="#br0" timeOffset="26162.02">24536 13282 0,'0'-18'16,"0"36"-16,0-53 0,0 17 0,17-17 31,1 88 1,0-36-32,-1 72 15,-17 52 1,0-35-1,0 17 1</inkml:trace>
  <inkml:trace contextRef="#ctx0" brushRef="#br0" timeOffset="26528.66">24836 13458 0,'0'-17'0,"0"34"0,0-52 16,0 18-16,0-1 16,0 0-1,0 36 1,-18-18 0,-17 35-1,-1 0 1,19-17-16,-19 0 15,19 17 1,-1-17 0,36-1-1,-1 1 1,-17 0-16,36 17 16,17 18-1,0-18 1,-36-17-1</inkml:trace>
  <inkml:trace contextRef="#ctx0" brushRef="#br0" timeOffset="28064.52">24994 13441 0,'-17'0'0,"34"0"0,-34-18 16,-1 18-16,0-17 15,1 17 1,-1 17 15,18 1-15,0-1-16,0 1 16,18 35-1,-1-18 1,36 1-1,0-36 1,-35 0-16,17-36 16,0-17-1,-17-17 1,-71-1 0,18 36-1,17 35-15,-17 0 16,0 53-1,17 35 17,18 18-17,0-36 1,35 1 0,18-36-1,0-35 1,-35-17-1,-1-54 1,-34-35 0,-19 0-1,19 54 1,17 34-16,0-17 16,-18 35-1,36 17 16,-1-17 1,-17 18-1,0 0 16,0-36 31,-17 18-62,17-18-1,-18 18 1,18-17-1,0-1 17,18 18 46,-18 18-78,17-18 31,-17 17-15,18-17-1,0 0 1,-1 0 0,1 0 15,0 0-16,-18 18-15,35-18 32,-17 18-17,-1-1-15,1 1 16,0-1 0,-1 19-1,-17 17 1,-17 0-1,-1-1 1,-17 19 0,17-36-1,18 1 1,0-19 0,18 1 15,-1-18-31,19-18 31,16-17-15,-34 17-16</inkml:trace>
  <inkml:trace contextRef="#ctx0" brushRef="#br0" timeOffset="28664.33">25788 13176 0,'0'0'16,"18"0"0,-18 18-1,-18-18 1,0 18 0,-17-1-1,18 1-15,-19-18 16,-52 0-1,17-18 1,36-17 0,35 17-1,35 1 1,36 17 0,35 17 15,-53 36-16,-18 35 1,-88 53 0,-35-17-1,17-54 1,54-52 0,17 0-16,0-1 15,17 1 1,54-18-1,-53 0-15</inkml:trace>
  <inkml:trace contextRef="#ctx0" brushRef="#br0" timeOffset="56728.78">15875 4110 0,'0'-18'0,"0"36"0,18-53 0,17-1 16,-17 19-1,17-1-15,-18 0 32,-17 36-17,0 35 1,0 53 0,-17 17-1,-1 36 1,1-36-1,17 71 1,35-52 0,-18-37-1,1-69 1,-18-19-16</inkml:trace>
  <inkml:trace contextRef="#ctx0" brushRef="#br0" timeOffset="57563.04">15840 4145 0,'0'-17'0,"0"34"15,-18-52-15,18 17 0,0 1 16,0-1-16,0-17 16,18 17-1,17 18 1,88 18 0,89-18-1,-35 0 1,105-18-1,18-17 17,-53 17-17,-106 0 1,-106 18 0,-35 18 15,0 17-16,18 1 1,-18-19-16,17 19 16,1 34-1,17 1 1,18 17 0,-18-18-1,36 72 1,-18-1 15,17 0-15,-52-53-1,0-70-15,-1 35 16,-34-18 0,-54-35-1,-105-18 1,-124 18-1,53 18 1,-141 35 0,53 0-1,176-18 1,106-17-16,-18-1 16,54-17-1,17-17 32,0-1-31,17 18-16</inkml:trace>
  <inkml:trace contextRef="#ctx0" brushRef="#br0" timeOffset="58163.45">16898 4269 0,'0'-36'16,"0"19"0,0-1-1,0 36 48,-18-1-48,1 1-15,17 0 16,-53 35 0,18 17-1,-1-35-15,-17 54 16,0-1 0,18 0-1,35-53 1,0-17-1,-17-18-15</inkml:trace>
  <inkml:trace contextRef="#ctx0" brushRef="#br0" timeOffset="60651.68">16422 5221 0,'-18'-18'0,"1"18"32,17-17-32,-18 17 15,0-18 1,1 18-1,17-17 1,-18 17 0,0 0-1,1 35 1,-36 0 0,-18 18-1,18 0 16,18-18-31,-106 36 16,17-1 0,-70 36-1,-17 0 1,17 0 0,70-36-1,-52 36 1,17-18-1,53-17 1,53-36 0,18-17-1,17-18 1,1 0 31,-18 18-32,17-18-15,0 17 16,-35 1 0,36-1-1,-1-17 1,36-17 31,-1 17-47,1-18 15</inkml:trace>
  <inkml:trace contextRef="#ctx0" brushRef="#br0" timeOffset="61049.98">14640 5909 0,'18'-18'16,"-18"1"-16,-18 52 0,54-88 0,-36 35 15,17 18-15,-17-35 16,-17 53 15,-19-1-15,19 1-16,-36 35 15,-71 53 1,36 17 0,18-52-1,52-53 1,18-1 15,35 1-15,71 17-1,17 18 1,-52 18-16</inkml:trace>
  <inkml:trace contextRef="#ctx0" brushRef="#br0" timeOffset="61569.73">12629 6491 0,'-35'0'15,"70"0"-15,-87 0 16,34 0-16,18 18 31,18-18-15,52 0-16,124 0 31,18 0-15,-89 0-16,142-18 15,158 18 1,-17 0 0,-124 18-1</inkml:trace>
  <inkml:trace contextRef="#ctx0" brushRef="#br0" timeOffset="62184.68">12682 6615 0,'-17'-18'0,"34"36"0,-52-54 16,17 36-1,-17-17 1,35 34 15,0 1-31,0 0 16,0-1-16,0 36 15,0 35 1,-17 18 0,-1 0-1,18-53 17,-18 17-17,18-17 1,0-35-16,18 17 15,-18-17 1,18-18-16,-1 18 16,71-1-1,71-17 1,123 0 0,-70 18-1,-89-18-15,124 0 16,124 0-1,-36 0 1,-247 0 0</inkml:trace>
  <inkml:trace contextRef="#ctx0" brushRef="#br0" timeOffset="62517.94">14817 6544 0,'17'-35'0,"-34"70"0,34-88 0,-17 18 16,0 17-16,0-35 15,0 36 1,-17 17-16,17 17 16,-18 54-1,0 52 17,18 36-17,0-53 1,0 35-1</inkml:trace>
  <inkml:trace contextRef="#ctx0" brushRef="#br0" timeOffset="63387.98">13106 6685 0,'0'0'0,"-18"0"0,0 0 47,1 0-31,17 18 0,-18-18-16,-17 17 15,17 1-15,1 0 16,17-1-16,0 1 15,35 17 1,35-17 0,-17-18 15,18-35-15,-36-1-1,-52-17 1,-36 18-1,17 35 1,-52 18 0,0 35-1,35 17 1,35-17 0,18 18-1,53-36 1,71 0-1,17-52 1,-53-1 0,36-53 15,-54-17-15,-70-18-1,-18 36 1,-17 17-1,18 53 1,17 53 0,-18 53-1,36-36 1,17 36 0,0-35-1,0-18 1</inkml:trace>
  <inkml:trace contextRef="#ctx0" brushRef="#br0" timeOffset="63569.56">13317 6967 0,'0'0'16,"-17"-17"-16,-19-1 15,19 18 1,52-35-1,53 0 1,36-1 0,-71 36-16</inkml:trace>
  <inkml:trace contextRef="#ctx0" brushRef="#br0" timeOffset="63903.21">13988 6685 0,'0'-70'31,"0"52"-31,0 0 16,-18-17 0,-17 0-1,-1 17 1,-16 53-1,-19 71 1,53-70-16,-17 52 16,35 18-1,53-54 1,35 1 0,0-53-1,1 0 1,-72-17-16</inkml:trace>
  <inkml:trace contextRef="#ctx0" brushRef="#br0" timeOffset="66039.7">13300 7355 0,'0'-17'15,"0"34"-15,-18-52 0,18 17 16,0 1-16,-18-1 15,18-17 1,-17 35 0,17 35-1,-35 53 1,-1 1 0,-34 69-1,-71 19 16,-53-18-15,70-54 0,-35 36-1,53-35 1,54-18 0,34-52-1,18-19 1,-18-34 15</inkml:trace>
  <inkml:trace contextRef="#ctx0" brushRef="#br0" timeOffset="66455.64">12241 8132 0,'0'-18'0,"0"36"0,18-54 0,-18 19 16,18-19-1,-1 1 1,-17 53 15,0 17-31,0-17 16,0 17-16,-17 35 15,17 36 1,17-35 0,-17-36-1,18-17-15,0-18 31,17 0-15,53-18 0,53-17-1,-88 17-15</inkml:trace>
  <inkml:trace contextRef="#ctx0" brushRef="#br0" timeOffset="68090.84">11853 8555 0,'-17'0'15,"34"0"-15,-52 0 0,0-18 16,0 18-16,-1 0 16,54 0 30,17 18-30,71-18 0,70 17-1,54-52 1,-72 18 0,-52 17-16,88-18 15,106 0 1,18 18-1,-54 0 1,-140 0 0,-71 0-16,0 0 15,-36 0 1</inkml:trace>
  <inkml:trace contextRef="#ctx0" brushRef="#br0" timeOffset="68675.13">11324 8802 0,'-17'-18'0,"34"36"0,-52-71 16,35 35-16,-18-35 15,54 18 1,-1 35 0,-18 18-1,19 17 1,17 71-1,-36 35 1,1 18 0,-18-36-1,-18 36 1,18-36 0,18-52-1,17-36 1,0-35-1,107-17 1,69-36 0,89 17-1,-71 1 1,159 17 15,53 1-15,-35-1-1,-88 1 1</inkml:trace>
  <inkml:trace contextRef="#ctx0" brushRef="#br0" timeOffset="68975.47">13652 8643 0,'-17'-35'0,"34"70"0,-34-106 0,-1 54 16,1-36-1,17 18 1,17 105 15,-17-35-31,18 89 16,-1 88-1,19-1 1,-1-105 0</inkml:trace>
  <inkml:trace contextRef="#ctx0" brushRef="#br0" timeOffset="70077.6">12153 8996 0,'0'0'15,"-17"-18"-15,-1-17 16,0 35-16,-17-18 16,-36 1-1,-17 34 1,35 19-1,-17 52 1,52 18 0,53-18 15,18-35-15,-17-36-16,34 1 15,36-36 1,-18-17-1,-53-53 1,-35 35 0,0 18-16,-35-18 15,0 0 1,17 70 0,18 72-1,0-36 1,36 35-1,-1-53 1,18-17 0,-18-36-1,0 18 1,1-35 0,-1-53-1,-35-18 1,0 35-1,0 36 1,17 88 15,1 17-15,-18-34-16,0-1 0,18 36 16,-1 17-1,19 18 1,-1-54-1,-35-34 1,0-36 0,-18-34 15,-35-37-15,18-69-1,17 69 1,1 36-16,-1-35 15,18 18 1,35 34 0,36 19-1,-18 17 1,18 53 0,-54 17-1,-34 18 1,-19-17-1,19-53-15,-19 35 16,-34 0 0,52-36-1</inkml:trace>
  <inkml:trace contextRef="#ctx0" brushRef="#br0" timeOffset="71411.83">12700 8961 0,'18'-18'0,"-36"36"0,36-54 0,-18 19 15,17-1-15,-17-35 16,0 35 0,-35 36-1,17 17 1,18 1-16,-35 34 15,17 18 1,18-17 0,18-53 15,0-36-15,17-17-1,0-36 1,1-17-1,-19 70 1,1 18-16,-1 71 31,1-54-31,-18 36 16,18 18 0,17-53-1,0-1 1,1-34-1,-19-54 1,1-17 15,0 17-15,-18 54-16,0-36 16,0 17-1,-18 36 1,0 53-1,-17 18 1,17 35 0,18-36-1,36-17 1,-1-53 0,35-17-1,1-54 1,-53-35-1,-36 18 1,18 35 0,-18-35-16,-17 0 31,35 88-15,18 70-1,-1 1 1,19 70-1,-19-35 1,-17-18 0,0-70-1,0-1-15,0-34 32,18-36-17,0-18 1,-18 53-16,17-34 15,18 16 1,1 54 15,-19 35-15,1 0 0,0-36-16,-1 36 15,36-17 1,18-19-1,-1-52 1,-17-18 0,-18-53-1,-17-35 1,-53 18 0,0 70-1,17 35-15,-17 36 16,-18 52-1,0 71 1,53-35 15,0-35-15,17-54-16,1 19 16,53-36-1,-18 0 1,-36-18-1,-34-17 1</inkml:trace>
  <inkml:trace contextRef="#ctx0" brushRef="#br0" timeOffset="72712.85">12259 9613 0,'0'-17'0,"0"34"0,0-52 15,0 17-15,0 1 16,-18-1-16,1 18 16,-1-18-1,18 36 1,-35 17 15,17 1-15,-35 87-1,0 53 1,-17 54 0,17-89-1,35-53-15,-52 36 16,-36 34-1,35-34 1,-17-54 0,18-52-1,34 0-15</inkml:trace>
  <inkml:trace contextRef="#ctx0" brushRef="#br0" timeOffset="73096.7">11412 10601 0,'18'-18'0,"-36"36"16,36-53-16,-18 17 0,18 0 15,-18 1 1,17 17-1,1 17 1,0 1-16,-1 17 16,18 36-1,1 17 1,-19-35 0,1-35-1,-18-1-15,18-17 16,17-53-1,71-17 17,0 17-17,-36 18 1,-52 35-16,-1 0 16</inkml:trace>
  <inkml:trace contextRef="#ctx0" brushRef="#br0" timeOffset="73481.12">10795 11077 0,'-18'0'0,"36"0"0,-53 0 16,52 0-1,1 0 1,0 0-16,52 0 15,107-35 1,70 0 0,52-18-1,-122 35 1,-107 18-16,36 0 16</inkml:trace>
  <inkml:trace contextRef="#ctx0" brushRef="#br0" timeOffset="73997.52">11042 11148 0,'-35'-18'0,"70"36"0,-70-54 0,17 19 16,36-1-1,17 18 1,0 18 0,-17 17-16,-1 18 15,1 71 1,-18 34 0,-18 36-1,18-70 16,0-71-31,0 35 16,18 18 0,17-53-1,18-53 1,-17-18 0,52-35-1,71-17 1,35 17-1,-71 17 1,71-17 0,-53 36-1,-53-18 1,-70 17 0</inkml:trace>
  <inkml:trace contextRef="#ctx0" brushRef="#br0" timeOffset="74298.03">12047 11271 0,'-17'-17'0,"34"34"15,-34-70-15,17 18 0,0 0 16,0 17-16,-18-35 15,18 18 1,0 17 0,0 54-1,0 34 1,0-35-16,0 71 16,18 53-1,17-36 16,0-34-15,-17-72-16</inkml:trace>
  <inkml:trace contextRef="#ctx0" brushRef="#br0" timeOffset="76033.17">13070 9472 0,'0'0'0,"18"0"15,-18-18-15,18 1 16,-18-1-16,17 18 16,-17-17-1,18 34 1,0 18-1,35 36 1,35 52 0,18 19-1,-36-54 1,-35-35 0,71 53-1,-53-54 1,0 1-1</inkml:trace>
  <inkml:trace contextRef="#ctx0" brushRef="#br0" timeOffset="76571.14">13441 10283 0,'0'-17'16,"0"34"-16,0-52 0,17 18 16,-17-1-16,0 0 15,36-17 1,-1 35 0,-17 18-16,17-1 15,53 54 1,0-1-1,36-17 1,-71-35 0,35-18-1,-35-35 17,-53-36-17,-18-17 1,-17 17-1,17 1 1,18 87 15,-17 1-31</inkml:trace>
  <inkml:trace contextRef="#ctx0" brushRef="#br0" timeOffset="76867.48">13441 10707 0,'0'-18'15,"0"1"-15,17-1 16,36-35-1,18 35 1,52-17 0,1 17-1,52 1 1,-35-1 0,-105 18-16</inkml:trace>
  <inkml:trace contextRef="#ctx0" brushRef="#br0" timeOffset="77334.56">13652 10654 0,'-17'-18'0,"-1"18"0,53 18 0,-70-53 15,18-1 1,17 19-1,17 17 1,-17 17-16,18 36 16,-1 71-1,1 52 1,-18 18 0,0-88-1,0 35 1,18-70-1,-1-36 1,1-35 0,53-35-1,17-1 17,18-17-17,35 36 1,-18-1-1,18 18 1,-35 0 0,-71 0-1,-35-17 1</inkml:trace>
  <inkml:trace contextRef="#ctx0" brushRef="#br0" timeOffset="77585.13">14235 10742 0,'0'-18'0,"0"36"0,-18-71 16,18 36-16,0-1 16,0-17-1,0 17-15,0 0 16,18 54-1,17 69 1,0 89 0,-17-52-1,-18-72-15,0 36 16</inkml:trace>
  <inkml:trace contextRef="#ctx0" brushRef="#br0" timeOffset="80171.53">11112 5944 0,'-17'0'0,"34"0"0,-52 0 0,18 0 15,17-17 1,35-1 0,53 0-1,71 18 1,17-17-1,-88 17 1,1 0-16</inkml:trace>
  <inkml:trace contextRef="#ctx0" brushRef="#br0" timeOffset="80387.86">12965 5838 0,'17'-17'0,"-34"34"0,52-34 0,-17-1 16,17 18-1,53-17 1,35 17 0,-34 17-1,-36 1-15,52-1 16</inkml:trace>
  <inkml:trace contextRef="#ctx0" brushRef="#br0" timeOffset="80571.39">14199 5927 0,'36'0'0,"-72"0"0,89 0 0,-35 0 15,0-18-15,17 0 16,0 18-1,-17-17 1,-1 17-16,19 17 16,17-17-1</inkml:trace>
  <inkml:trace contextRef="#ctx0" brushRef="#br0" timeOffset="81255.63">15134 6015 0,'35'0'16,"-35"-18"15,18 18-15,-18 18 15,18-1-31,-18 1 15,35 17 1,18 1 0,-35-1-1,-1-17 1,-17-1-16,0 19 16,0 34-1,0 36 1,0 35 15,18-35-15,-1 70-1,36 54 1,0 34 0,-17-70-1,-19-88-15,19 70 16,-36 71-1,-71-17 1,-17-1 0,35-70-1,35-89-15,1 36 16,17 35 0,52-53-1,1 1 1,-17-54 15,-1 53-15,-35 0-1,-35 18 1,17-18 0,0 53-1,18-88-15</inkml:trace>
  <inkml:trace contextRef="#ctx0" brushRef="#br0" timeOffset="81472.72">15469 10513 0,'18'53'0,"-36"-106"0,71 229 16,-53-105-1,0-36-15,-17 36 16,-19 34 15,1 36-15,-18-35-1,-35 18 1,17-71 0</inkml:trace>
  <inkml:trace contextRef="#ctx0" brushRef="#br0" timeOffset="82042">14834 11624 0,'-35'18'16,"70"-36"-16,-158 71 16,70-35-1,18-18 1,-36-18 0,36 18-16,-71 0 15,-70 35 16,-1 18-15,-17 0 0,18-18-1,70-17-15,-141 35 16,-159 35 0,71-17-1,176-36 1,106-17-16,-17-18 15,-18 0 1,-53-18 0,-71 36-1,36 17 1,-89 0 0,71-17 15,53-18-16,53-18 1,52 18-16,-52-18 16,-18-17-1,18 0 1,18-18 0,34 18-1,-34-18 1,17 18-1,35-1 1</inkml:trace>
  <inkml:trace contextRef="#ctx0" brushRef="#br0" timeOffset="82907.53">10160 11748 0,'0'0'0,"-35"-18"0,-36 0 16,71-52 15,71-19-15,-18-52-1,-36 36 1,-52-142 0,-36-71-1,-17-88 1,0-52-1,-18 52 1,36 194 0,-1-17-1,53 53 1,18 35 0,53-53-1,-17-18 1,-19 53 15,-17 18-15,0 53-1,0 53-15,18-54 16,17-52 0,0 35-1,1 18 1,-19 53-1,-17-36 1,0 1 0,0-36-1,18 18 1,17 35 0,18-18 15,0 1-16,0 17 1,-18 18 0,71-1-1,35-34 1,36-1 0,-89 18-1,-53 18-15,0 0 16,-35-36-1,0 18 1,-17 18 0,17 0-1,35-1 1,0 1 0,18 0 15,0 17-16,-18-17-15</inkml:trace>
  <inkml:trace contextRef="#ctx0" brushRef="#br0" timeOffset="85827.52">17745 4727 0,'0'0'0,"35"0"16,0 0-16,36 18 15,88 17 1,70 18 0,-35-18-1,-88 1 1,158 34 0,177 36-1,18 17 1,-36-17-1,-176-35 1,35 17 0,-88-35-1,-70 0 1,-36-35 0,-53-18-1,1 0 1,-19 0-1,-34-18 17,-1 18-17</inkml:trace>
  <inkml:trace contextRef="#ctx0" brushRef="#br0" timeOffset="86245.38">20937 5415 0,'0'-17'0,"0"34"0,-17-52 0,17 17 16,-18 1-16,0-1 15,1 0 1,-1 1-1,18 34 17,18 19-17,52 34 1,54 18 0,-1 1-1,-70-54 1,-18 0-1,-35 18 1,-70-18 0,-1-17-1,36 0-15,-53 17 16,-36 18 0,89-36-16</inkml:trace>
  <inkml:trace contextRef="#ctx0" brushRef="#br0" timeOffset="86711.62">21608 5592 0,'-18'0'16,"36"0"-16,-54 0 0,19-18 0,-1 18 31,18 18 1,0 17-17,0 71 1,35 52-1,-17 1 1,53 88 0,-19-53-1,-16-123 1</inkml:trace>
  <inkml:trace contextRef="#ctx0" brushRef="#br0" timeOffset="87629.35">21555 5539 0,'0'0'15,"-18"-18"-15,0 0 16,18 1 0,36 17 15,17-18-15,158 0-1,89 1 1,-35-18-1,-124 35-15,159-36 16,123 1 15,-70 0-15,-142 17 0,-140 18-1,0 0 1,-71 18 46,0-1-46,0 1-16,0 17 16,-18 18-1,18-35-15,-18 70 16,18 53-1,0 18 17,18 35-17,17 18 1,1-89 0,-19 36-1,18-89 1,-35-52-1,-35-18 1,18 0-16,-54-18 16,-123-17-1,-141 0 1,-106 52 0,-35 19-1,246-1 1,19 18-1,122-18 17,37-35-17,16 18 1,1-18 0,17 0-1</inkml:trace>
  <inkml:trace contextRef="#ctx0" brushRef="#br0" timeOffset="88964.03">22384 5821 0,'-18'-18'16,"36"36"-16,-36-53 0,18 17 16,0 0-16,0 36 62,18 35-62,-1 53 16,19-1-1,-36-52 1,35 36 0,-17 34-1,17-70 1,-18-71 0,1-17-1,35-106 1,0-18-1,-18 0 1,-17 71 0,-18 106 15</inkml:trace>
  <inkml:trace contextRef="#ctx0" brushRef="#br0" timeOffset="89749.72">22825 5874 0,'17'-18'16,"-34"36"-16,34-71 0,-17 35 16,0 1-16,-17-36 15,-1 17 1,-35 72-1,18-1 1,17 0-16,1 36 16,-1 70-1,53 0 1,18-70 0,-18-54-1,18-52 16,0-53-15,-35-18 0,-18 53-1,18 18-15,-18-1 16,17 107 15,1-18-15,-18-36-16,17 36 15,1-35-15,0 17 16,17-35 0,0-17-1,-35-54 1,-17 1 0,17 34-1,-36-34 1,36-71-1,18 35 1,17 71 0,-17 17-16,35 18 15,53 53 1,-53 35 0,-36 35-1,-52-34 1,-36 34-1,19-17 1,34-53 0,36-18-1,-1-35-15,36 18 16,53-18 0,0 0-1</inkml:trace>
  <inkml:trace contextRef="#ctx0" brushRef="#br0" timeOffset="91267.6">23001 6826 0,'0'-17'32,"0"-1"-32,0 0 31,0 1-16,0-1 17,0 0 15,0 36 15,0 0-46,18-1 15,-18 1-31,0 0 16,0-1-16,17 1 0,-17 17 31,0-17-31,18 35 15,0 17 1,-1 36 0,19-18-1,-19 0 1,1 36 0,0-1-1,17 1 1,-18-54-1,1 36 1,0-53 0,-1 0-1,-17-70 32,0-1-31</inkml:trace>
  <inkml:trace contextRef="#ctx0" brushRef="#br0" timeOffset="91667.49">22913 7761 0,'0'0'16,"18"0"-16,-18-18 0,17 18 15,1 0 1,-1 0 0,19 18-1,-1 35 1,18 35-1,-35-35 1,35 18 0,17-18-1,18-53 1,-17-18 0,-36 0-16,18-35 15,35-17 1,-70 35-1,-36 17 1</inkml:trace>
  <inkml:trace contextRef="#ctx0" brushRef="#br0" timeOffset="92968.64">21484 7197 0,'-17'0'0,"34"0"0,-52 0 15,17 0-15,18-18 63,18 18-63,0 0 15,70-18 1,106 1 0,35 17-1,-70-18 1</inkml:trace>
  <inkml:trace contextRef="#ctx0" brushRef="#br0" timeOffset="93170.73">23178 7144 0,'17'0'15,"-34"0"-15,69 0 0,-34 0 16,17 0-16,54-18 16,-37 0-1,-16 1-15,34 17 16,18-18-1,36 36 1</inkml:trace>
  <inkml:trace contextRef="#ctx0" brushRef="#br0" timeOffset="93402.29">24836 7073 0,'35'0'15,"-70"0"-15,87 0 0,-34-17 16,0 17-16,-1-18 16,1 18-1,0-18 1,-1 18 0,36 18-1,-35 0 1,-1-18-16</inkml:trace>
  <inkml:trace contextRef="#ctx0" brushRef="#br0" timeOffset="94003.1">25435 7144 0,'18'0'0,"-36"0"0,54 0 31,-36-18 0,0 36 0,0-1-15,17 1-16,-17 35 16,18 106-1,-18 35 1,0-36-1,0-87-15,0 88 16,17 88 15,19 17-15,-19 36 0,1-123-1,0 87 1,35-17-1,-18-18 1,0-17 0,-17-106-1,-1 35 1,-17-35 0,-17 0-1,-1-53 1,1-36-16,17 36 15,-18 0 1,18 0 15,0-18-15,-18 1 0,-35-19-1,36-17-15</inkml:trace>
  <inkml:trace contextRef="#ctx0" brushRef="#br0" timeOffset="94987.72">22437 8096 0,'0'0'0,"17"0"47,1 0-47,0 0 0,52 0 16,36-17-1,-35 17-15,123-18 16,141-17-1,35 17 17,-35 0-17,-176 1 1,-18-1 0</inkml:trace>
  <inkml:trace contextRef="#ctx0" brushRef="#br0" timeOffset="95538.34">22331 8273 0,'0'0'0,"0"-18"15,0 0 1,17 18 15,-17 18-31,0 0 16,18 35-1,0-18-15,-1 71 16,19 105 0,-19-34-1,1-89 1,0-53-16,-1 18 16,54-53-1,70-18 1,0 1-1,124-36 17,70-35-17,17 17 1,-52 18 0,-159 36-1,-52 17 1,-54 0-1</inkml:trace>
  <inkml:trace contextRef="#ctx0" brushRef="#br0" timeOffset="95871.66">24218 8096 0,'0'0'16,"0"-35"-16,18 17 0,-18 1 16,0-19-1,-18 54 16,1 17-15,17-17-16,-18 70 16,0 71-1,54 35 1,-1-35 0,0-89-1</inkml:trace>
  <inkml:trace contextRef="#ctx0" brushRef="#br0" timeOffset="96672.87">22878 8431 0,'0'0'16,"0"-17"-16,0-19 31,0 19-15,0-1 0,17 18-1,-17 35 1,18 54-1,0-36-15,-1 35 16,1 18 0,-18-53-1,17-18 1,1-70 15,0-36-15,-1 36-1,19-36 1,-1-52 0,0 52-1,1 71 1,-36 71 0,17-1-1,1 36 1,-1-18-1,1-52 1,0-36 0,17-18-1,-17-70 1,-1 17 0,-17-35-1,18 36 16,-36 87-15,1 19-16</inkml:trace>
  <inkml:trace contextRef="#ctx0" brushRef="#br0" timeOffset="97291.53">23372 8449 0,'0'0'0,"17"-35"0,-17 17 16,18-35 0,-1 36-1,1 34 1,0 54 0,-18-1-1,17 18 16,1 1-15,17-19 0,-35-52-1,18-36 1,0-35 0,-1-53-1,-17 36 1,18 35-16,-18-36 15,17 18 1,-17 71 0,0 35-1,18 17 1,-18 18 0,18-17-1,-18-18 16,17-53-15,1-18 0,17-52-1,1-36 1,-1 18 0,-18 0-1,1 70 1,-53 18-1,17 53 1</inkml:trace>
  <inkml:trace contextRef="#ctx0" brushRef="#br0" timeOffset="97890.51">23848 8326 0,'0'0'0,"17"-18"0,-17 0 16,36-17 0,-1 35-1,-17 18 1,-18 17 0,17 0-16,1 36 15,0 35 1,-1-18-1,1-35 1,-1-53 0,19-36-1,-1-87 1,0 35 0,1-36-1,-19 54 1,-17 52 15,-17 89-15,17-18-1,0-36-15,17 36 16,18 18 0,18-71-1,0-18 1,-17-35-1,-36 35-15,0-52 16,0-18 0,-18 17-1,18 54 1,-18 17-16,-35 35 31,36-18-15</inkml:trace>
  <inkml:trace contextRef="#ctx0" brushRef="#br0" timeOffset="99979.61">22966 9102 0,'0'-18'31,"17"18"-31,-17-18 16,0 1-1,0-1 17,-17 18-32,-1 18 46,18-1-46,-17-17 16,-1 36 0,-35 34-1,-35 36 1,0 35 0,17-17-1,36-54-15,-36 36 16,1 53-1,17-53 17,17-36-32,19-35 15,-1-17 1,1 0 31,-1-18-32,0 0 1,18-18 47</inkml:trace>
  <inkml:trace contextRef="#ctx0" brushRef="#br0" timeOffset="100526.49">22084 9772 0,'18'-18'0,"-36"36"0,36-53 15,-18 17-15,0-17 16,17 17 0,-17 0-1,0 36 1,18 17 0,-18 54-1,0 52 1,17-53-1,-17-53-15,18 36 16,0-1 0,17-34 15,0-36-15,18-36-1,-18 19-15,36-19 16,52-34-1,1 17 1,-71 18 0,-35 35-1,-54 0 1,1 17 0,-18 19-1,18-19 1</inkml:trace>
  <inkml:trace contextRef="#ctx0" brushRef="#br0" timeOffset="103747.52">21308 10283 0,'-18'0'15,"36"0"-15,-54 18 0,19-18 0,17 18 32,35-18-17,0 0-15,142-18 16,-1 0-1,124-34 1,0-19 0,-18 18-1,-141 35 1,-17 1 0</inkml:trace>
  <inkml:trace contextRef="#ctx0" brushRef="#br0" timeOffset="104281.55">21220 10336 0,'17'-17'16,"-34"34"-16,52-52 15,-35 17 1,0 1 0,17 17-1,-17 17-15,0 1 31,18 53-15,-18 17 0,-18 18-1,1 17 1,-1-52 0,18-54-16,-17 36 15,34-17 1,36-36-1,88-18 1,-35 0 0,106-17-1,17 0 1,0 17 0,-88 0-1,-70 18 1,35-17-1,0 17-15</inkml:trace>
  <inkml:trace contextRef="#ctx0" brushRef="#br0" timeOffset="104647.88">22948 10248 0,'0'-17'0,"0"34"0,18-52 0,-18 17 16,0 1-16,0-1 15,-18-17-15,1 17 31,-1 71-15,0 0 0,18 88-1,18 0 1,35-17 0,-36-71-1,1 17 1</inkml:trace>
  <inkml:trace contextRef="#ctx0" brushRef="#br0" timeOffset="105266.8">21661 10478 0,'0'-18'0,"0"0"31,0 1-31,0-1 32,-18 18-32,0 0 15,1 0 1,-36 18-1,-18-1 1,1 19 0,34 16-1,19-34 1,52 35 0,18-18-1,70-17 1,1-18-1,-71 0 1,0 18 0,-71-1-1,-35 18 1,0-17 0,18 0-1,-18-18 1,18 0-16</inkml:trace>
  <inkml:trace contextRef="#ctx0" brushRef="#br0" timeOffset="105516.2">21837 10478 0,'18'0'0,"-36"0"0,53 0 31,-35 17-15,0 18 0,18 18-1,0 18 1,-1-18 0,1-18-1,-18-17 1</inkml:trace>
  <inkml:trace contextRef="#ctx0" brushRef="#br0" timeOffset="105684.59">21802 10389 0,'0'-17'15,"0"34"-15,0-52 0,-18 35 16,36 0 15,-1 0-15</inkml:trace>
  <inkml:trace contextRef="#ctx0" brushRef="#br0" timeOffset="105933.31">22066 10319 0,'0'-18'15,"0"36"-15,18-36 0,-18 36 32,18 35-17,17 35 1,-18-18-1,1-34-15,17 17 16,-17-18-16,0 0 16</inkml:trace>
  <inkml:trace contextRef="#ctx0" brushRef="#br0" timeOffset="106351.97">22049 10601 0,'0'-18'0,"0"36"0,-18-36 0,18 1 16,18 17-1,-1-18 1,36 0 0,35 1-1,1-1 1,-54 1-16,53-1 15,-17-17 1,-54 17 0,-34 0-1,-19 18 1,19 0 0,-36 18-1,0 17 1,18 1-1,35-1 1,17 0 0,36 18-1,0-18 1,0-35 0</inkml:trace>
  <inkml:trace contextRef="#ctx0" brushRef="#br0" timeOffset="106617.4">22595 10301 0,'0'0'15,"0"-18"-15,0 1 16,18 34-1,-18 1 1,18 17 0,17 36-1,-17 0 1,-1-36-16,1 18 16,0-18-16,-18 0 15</inkml:trace>
  <inkml:trace contextRef="#ctx0" brushRef="#br0" timeOffset="107668.02">23742 8978 0,'-18'0'16,"18"-17"-1,-17-1 1,17 0 15,0 1-31,-18 17 16,18-18-16,-18 18 15,18 18 17,0 17-17,53 53 1,0-35-1,-18-35-15,71 35 16,71 35 0,34 0-1,-87-17 1,-71-54-16,53 54 16,-1-18-1,-52-18 1,-53 0-1</inkml:trace>
  <inkml:trace contextRef="#ctx0" brushRef="#br0" timeOffset="108235.2">24448 9613 0,'0'-17'15,"0"34"-15,0-52 0,17 53 63,1-1-47,-1 1-1,36 17 1,36 0-1,-37-35 1,-16 0-16,17-17 16,0-19-1,-1 1 1,-16-35 0,-19-19-1,1 1 16,-18 53-31,0 17 16,-35 36 15,17 17-31,18 18 32,0-35-32</inkml:trace>
  <inkml:trace contextRef="#ctx0" brushRef="#br0" timeOffset="108636.33">24500 9966 0,'0'0'15,"-17"0"-15,-1 0 16,1 0 0,34 0 30,1-18-46,35 18 16,123-53 0,-17 0-1,-89 36-15,107-36 16,34 0 0,-105 35-1</inkml:trace>
  <inkml:trace contextRef="#ctx0" brushRef="#br0" timeOffset="109136.86">24253 10107 0,'0'0'0,"0"-18"15,0 1 17,18 17-17,-18 17 1,18 1-1,17 35 1,18 35 0,-35-17 15,-1-36-31,19 18 16,-19-18-16,18 18 15,36 0 1,17-35-1,18-18 1,-35-18 0,70-17-1,35 0 1,0-1 0,-70 19-1,-35 17 1</inkml:trace>
  <inkml:trace contextRef="#ctx0" brushRef="#br0" timeOffset="109519.66">25435 9772 0,'-17'-18'16,"34"36"-16,-34-53 0,17 17 15,0 0 1,0 36-1,0 0-15,0 17 16,0 88 0,0 19-1,35-1 17,18-53-17,-36-53-15,19 18 16,-19-35-16</inkml:trace>
  <inkml:trace contextRef="#ctx0" brushRef="#br0" timeOffset="110103.64">24747 10125 0,'18'-18'16,"-18"0"-1,0 1-15,-18-1 16,1 18 0,-19 0-1,1 0 1,-18 53 0,18-35-1,17-1-15,1 19 16,-1 17-1,0-36 17,36 18-17,35-35 1,18 18 0,17-18-1,-35 18 1,-53 17-1,0-17 1,-36 17 0,-17-17-1,18-1 1,18-17 0</inkml:trace>
  <inkml:trace contextRef="#ctx0" brushRef="#br0" timeOffset="110337.57">24871 10231 0,'0'0'0,"17"0"0,-17-18 16,18 18-1,-18 18 1,0-1-1,18 36 1,-18 0 0,17-35-1,-17-1-15</inkml:trace>
  <inkml:trace contextRef="#ctx0" brushRef="#br0" timeOffset="110527.23">24888 10054 0,'0'0'16,"0"-17"0,0 34 15</inkml:trace>
  <inkml:trace contextRef="#ctx0" brushRef="#br0" timeOffset="110787.8">24977 10019 0,'17'-18'0,"-34"36"0,34-18 47,1 18-47,-18 17 16,0-18-16,18 54 16,34 17-1,-16 0 1,-36-35-1,0-35-15</inkml:trace>
  <inkml:trace contextRef="#ctx0" brushRef="#br0" timeOffset="110973.19">24994 10266 0,'-17'-35'15,"34"35"17,1-18-17,0 18-15,34-18 16,19 1 0</inkml:trace>
  <inkml:trace contextRef="#ctx0" brushRef="#br0" timeOffset="111439.45">25224 10125 0,'0'-18'16,"0"36"-16,0-18 46,0 17-30,0 1 0,0 0-1,0-1 1,17-17 15,-17-17-15,0-1-16,18 18 15,-18-35 1,-18 17 0,1 18-16,-1 0 15,0 35 1,-17 18 0,35-17-1,18 16 1,-1-34 15,19-18-15,-19 0-16</inkml:trace>
  <inkml:trace contextRef="#ctx0" brushRef="#br0" timeOffset="111989.99">25365 10001 0,'0'0'0,"0"-17"0,0-1 16,0 0-1,0 1 1,0 34 15,-18 1-31,0 0 16,-17 17 15,-18-35-15,18 0-1,17 0-15,1 0 16,17-18-16,0 1 16,0-1-1,17 18 1,1 0-1,17 18 1,1 35 0,16 17-1,-52 1 1,18-36 0,-18-17-16,0-1 15,18 18 16,-1-35-15,19 18 0,-1-36-1,53-17 1,-35 0 0,-35 17-16</inkml:trace>
  <inkml:trace contextRef="#ctx0" brushRef="#br0" timeOffset="114058.28">20549 7514 0,'0'-17'0,"0"34"0,0-52 0,18 17 15,-18 1-15,0-1 16,0 0-16,0-35 16,0 18-1,0 17 1,0 71 0,0 18-1,0 105 1,0 54-1,0 34 1,0-158 0</inkml:trace>
  <inkml:trace contextRef="#ctx0" brushRef="#br0" timeOffset="114508.47">20638 9278 0,'17'18'16,"-34"-36"-16,34 71 0,-17-35 0,0-1 16,0 1-16,0 35 15,0 0 1,0-18-16,18 36 16,17 70-1,18 53 1,-18 17-1,-35-52 1,-35 70 0,17-35-1,18-35 17,0-35-17,0-89 1,0 18-1,0 17 1,18 1 0,-18-18-1,35 53 1,-17 0 0,0 17-1,-18-105-15</inkml:trace>
  <inkml:trace contextRef="#ctx0" brushRef="#br0" timeOffset="114692.86">20937 11730 0,'0'0'15,"18"0"-15,0 0 0,-1-18 16,54 1 0,35-36 15,88 17-16,53 1 1,-89 0 0,-52 35-16</inkml:trace>
  <inkml:trace contextRef="#ctx0" brushRef="#br0" timeOffset="114892.67">23248 11377 0,'0'0'0,"71"0"0,34-18 15,37-34 1,-37 16 0,-52 1-16,71 0 15,87-18 17,19 35-17,-1-17 1,-70 35-16</inkml:trace>
  <inkml:trace contextRef="#ctx0" brushRef="#br0" timeOffset="115092.83">25294 11042 0,'106'0'16,"-212"0"-16,300 0 16,-159 0-16,54-18 15,87 1 1,18-19-1,35 1 1,-88 0 0,54 17-1,-160 1 1</inkml:trace>
  <inkml:trace contextRef="#ctx0" brushRef="#br0" timeOffset="124937.26">9825 7796 0,'-18'0'0,"1"0"0,-19 0 16,-17 18 0,18-18-1,53 0 1,52 0 0,71-53-1,89 0 1,-36 18-1,88 0 1,-194 17 0</inkml:trace>
  <inkml:trace contextRef="#ctx0" brushRef="#br0" timeOffset="125137.86">11307 7761 0,'0'0'15,"17"0"-15,1-18 0,-1 18 16,1-17-16,17-36 16,71 0-1,53-18 1,35 36 0,0 53-1</inkml:trace>
  <inkml:trace contextRef="#ctx0" brushRef="#br0" timeOffset="125304.58">12665 7655 0,'0'0'16,"70"-17"0,-34-1-1,-1-17 1,0 17-1,-17 18-15,17 0 16,71 0 0</inkml:trace>
  <inkml:trace contextRef="#ctx0" brushRef="#br0" timeOffset="125520.85">13794 7655 0,'53'0'0,"-106"0"0,141 0 15,-35-17-15,-36-1 16,1 0 0,0 18-1,17-17 1,18-1 0,35 36-1,18-1 1,-53 1-16</inkml:trace>
  <inkml:trace contextRef="#ctx0" brushRef="#br0" timeOffset="125705.53">14905 7638 0,'0'0'15,"35"0"-15,-17 0 0,17 0 16,0-18 0,-17 0-1,35 1 16,0 17-15,0 0 0,17 35-1,-52-17-15</inkml:trace>
  <inkml:trace contextRef="#ctx0" brushRef="#br0" timeOffset="125862.73">15258 7726 0,'0'0'16,"17"-18"15,-17 1-15,0 34 31,0 1-32</inkml:trace>
  <inkml:trace contextRef="#ctx0" brushRef="#br0" timeOffset="133247.01">10760 13423 0,'0'0'15,"17"0"-15,1 0 32,-36 0-1,1 0-31,-19 0 16,-16 0-1,-1 0 1,0-17-1,35 17 1,-52-18 0,-72-17-1,-34-18 1,-18-18 0,0 1-1,88 17 1,53 35-16,-17-35 15,-1-35 1,18-18 0,36 36-1,-1 52-15,-17-53 16,-36-34 0,36 69-16</inkml:trace>
  <inkml:trace contextRef="#ctx0" brushRef="#br0" timeOffset="133697.31">9031 12277 0,'0'0'0,"-18"-36"16,18 19-16,-17-36 16,-36-35-1,0-1 1,-35 19-1,17-1 1,18 36 0,-17-18-1,17-17 1,0-19 0,0 1-1,0 35 1,-17-17-1,17-1 17,0-35-17,53 36 1,0 34-16,17-52 16,36-70-1,35 16 1,1 37-1,-36 52 1,17-18 0,-35 36-16</inkml:trace>
  <inkml:trace contextRef="#ctx0" brushRef="#br0" timeOffset="134263.97">9031 10248 0,'35'0'15,"-70"0"-15,88-17 0,-35-1 16,52-35 0,-17-18-1,88-34 1,36-1 0,34-18-1,-87 89 1,-71 17-16,17 1 15,1 17 1,-71 17 0,0 1-1,35-53 17,0 17-17,54-17-15,69-53 16,-52 35 15,-35 35-31,35-17 16,52-36-1,-70 36 1,-52 35 0,-54 0-1,-35 35 1,-17-17-1,17-18 1,17 0 0,36-18-1,0 1-15,18-1 16,17-17 0,36 17-1,-18 18 1</inkml:trace>
  <inkml:trace contextRef="#ctx0" brushRef="#br0" timeOffset="134964.66">10654 9243 0,'0'0'0,"-18"0"15,1 0 17,-1 0-32,36 0 31,-1 0-16,1 0-15,52 0 32,1 0-17,-18 0-15,17-18 16,72 1 0,-54-1-1,-53 18 1,-17 0-1,-18 18 17,-18-18-17,18 17 1,0 1 31,0-1-16,-18 1 16,1 0-47,-19-1 16,-16 19-1,16-1-15,-52 18 16,-18 17-1,71-34 1,70-36 15,53-36-15</inkml:trace>
  <inkml:trace contextRef="#ctx0" brushRef="#br0" timeOffset="135798.81">10866 9278 0,'0'0'0,"17"0"93,-17 18-93,0-1 16,0 1 0,0 35-1,0 0 1,0-18-1,0-17-15,18-1 16,-1-17 0,-17-17-1,18-36 1,-18-35 15,-18 52-15,1-17-1,17 71 17,0 0-32,0 17 15,0 36 1,17-1 0,1-35-1,17-35 1,1-17-1,-1-36 1,-17 0 0,-18 18-1,-18 17 1,36 36 15,-1 17 0,1 0-15,-1-17-16,-17-1 0</inkml:trace>
  <inkml:trace contextRef="#ctx0" brushRef="#br0" timeOffset="142724.12">8872 10425 0,'0'0'0,"-17"0"16,-1 0-1,0 0-15,-52 0 16,35 17 15,-1-17-31,1 0 16,-18 0-1,18 0 1,17 0 0,36 0 15,-1 0-16,19 18 1,-19-18 0,19-18-1,17-17 1,17-18 0,-35 35-1,1 1 1,-1-1-1,0-17 1,1 35 0,-1 0-1,-18-18 1</inkml:trace>
  <inkml:trace contextRef="#ctx0" brushRef="#br0" timeOffset="152501.57">12330 8925 0,'0'-17'15,"0"34"-15,0-52 0,-18 17 16,0 18 15,1 0-31</inkml:trace>
  <inkml:trace contextRef="#ctx0" brushRef="#br0" timeOffset="157156.96">18838 12841 0,'36'-18'15,"-19"18"1,1 0 15,-18-17-15,53-1-1,0 1 1,-18 17-16,18-18 16,-18 0-1,0 1-15,18 17 31,-17 0-15</inkml:trace>
  <inkml:trace contextRef="#ctx0" brushRef="#br0" timeOffset="157356.24">19297 12718 0,'0'0'0,"0"-18"16,18 18-1,-18-18 1,17 1-16,1-1 15,52-17 1,19-18 0,16 0-1,-34 18 1,17-18 0</inkml:trace>
  <inkml:trace contextRef="#ctx0" brushRef="#br0" timeOffset="157572.87">20126 12100 0,'0'0'0,"-18"-17"31,18-1-15,0 0-1,18 1-15,0-19 16,70-34-1,18-1 1,17 18 0,-88 36-1</inkml:trace>
  <inkml:trace contextRef="#ctx0" brushRef="#br0" timeOffset="157806.29">20585 11730 0,'-18'-18'0,"18"1"32,0-19-17,18 1 1,-1 17 0,36-17-1,18 0 1,-36 17-1,-17 18-15,-1 0 16,1 0 0</inkml:trace>
  <inkml:trace contextRef="#ctx0" brushRef="#br0" timeOffset="158406.69">20814 11501 0,'0'0'0,"-18"-18"15,18 0 1,0-17 15,18 35-15,-18-18-16,18 1 15,-1-1 1,36-17 0,-18 17-1,1 1 1,-19 17-1,1-18 1,0 0 0,-18 1-1,17-1 1,1 18 0,17-35 15,0-1-16,-17 1 1,0 17 0,-18 1-1,17-1 1,1 18 15,-18-17-15,18 17-1,-18-18 1,17 0 0,-17 1-16,0-1 15,18 0 1,-18 1 0,-18 17 30</inkml:trace>
  <inkml:trace contextRef="#ctx0" brushRef="#br0" timeOffset="158874.44">20990 10954 0,'0'0'0,"-17"0"0,-1 0 15,0-18 1,-35 18 0,18 0-1,0 18 1,35-1 0,18-17 15,-1 0-16,36 0 1,35 0 0,-17-17-1,-36-1-15,36 18 16,-54-18-16,36 18 16,-18-17-1,-17 17 1,0 17-1,-18 1-15,17 0 16,19 17 0,-1 0-1,0 18 1,-35 0 15,0-35-31</inkml:trace>
  <inkml:trace contextRef="#ctx0" brushRef="#br0" timeOffset="164864.68">15169 13264 0,'0'0'15,"-17"-17"1,-1-1-1,18 1-15,-35-1 32,35-17-17,0 17 1,18 0-16,17-17 16,53-18-1</inkml:trace>
  <inkml:trace contextRef="#ctx0" brushRef="#br0" timeOffset="165080.47">15505 12859 0,'0'0'0,"0"-71"32,17 54-32,1-19 15,17 1 1,18-36-1,88-52 1,53-36 0,-35 0-1,-124 107-15</inkml:trace>
  <inkml:trace contextRef="#ctx0" brushRef="#br0" timeOffset="165248.57">16369 11800 0,'0'0'0,"18"-35"16,-1-18 0,36-35-1,35 0 1,-17 0 0,35-18-1</inkml:trace>
  <inkml:trace contextRef="#ctx0" brushRef="#br0" timeOffset="165481.81">17233 10830 0,'0'-17'15,"0"-1"-15,0 53 0,0-88 0,0 36 16,0-1-16,35-52 15,1 17 1,70-18 0,-18 18-1,-35 36-15,53-36 16,-36 35-16</inkml:trace>
  <inkml:trace contextRef="#ctx0" brushRef="#br0" timeOffset="166489.84">18203 10142 0,'0'0'0,"-17"-17"15,-1-1 1,0 0-16,1 1 16,-1-36-1,36 0 1,52-18-1,19 1 1,87-18 0,18 17-1,-18 1 1,-17-1 0,-35 18-1,-89 0 16,18-35-15,-36 0 0,36 0-1,-17 17 1,-1 36-16,35-36 16,36-17-1,0 35 1,0 18-1,-18 17 1,-53 18-16,71-17 16,53-19-1,-18-17 1,-53 18 0,-52 0-1,34-1 1,18-34-1,-17-1 1,17 1 0,-17 35-1,-36 35-15,53-36 16,18 19 0,-53 17-1,-18 0 1,-17-18-1,17 18 1,53-35 0,36 17-1,-54 0 1,-34 1 0,16 17-16,1 0 31,-35 0-16,0 0 1,-18 17 0,35-17-1,53 0 1,36 0 0,-19 0-1,37-17 1,-54 17-1,-53 0 1,-53 0 47,1 0-48</inkml:trace>
  <inkml:trace contextRef="#ctx0" brushRef="#br0" timeOffset="167133.34">21625 7902 0,'-17'0'16,"-1"0"-1,0 0 1,36 0 15,0 0-15,-1 0-16,1 18 16,35 0-1,17-1 1,-34-17-16,52 18 15,35 17 1,-17-17 0,-71-1-1,-17 1 1,-18 0 62,0-1-78,-18-17 16,-17 36-1,18-19-15,-54 36 16,-35 53 0,18 0-1,53-71-15</inkml:trace>
  <inkml:trace contextRef="#ctx0" brushRef="#br0" timeOffset="206509.6">23936 12718 0,'0'-18'16,"18"18"15,-18-18-15,17 18-1,-17-17 17,0-1-32,0 0 15</inkml:trace>
  <inkml:trace contextRef="#ctx0" brushRef="#br0" timeOffset="206743.43">24042 12435 0,'0'-17'0,"0"34"0,0-52 16,0 17-16,0 1 15,0-1 1,17 1 0,1-19-1,17 19 1,1-19 0,-19 19-1</inkml:trace>
  <inkml:trace contextRef="#ctx0" brushRef="#br0" timeOffset="206928.31">24165 12083 0,'0'-18'16,"18"0"-1,-18 1 1,18-1-16,-1 0 15,18-34 1,1 34-16</inkml:trace>
  <inkml:trace contextRef="#ctx0" brushRef="#br0" timeOffset="207194.73">24342 11765 0,'0'0'0,"0"-17"0,35-19 31,-17 19-15,-1-1-1,19-17 1,-1-18-1,-18 35 1,-17 0-16,18 1 16,-18-1-16</inkml:trace>
  <inkml:trace contextRef="#ctx0" brushRef="#br0" timeOffset="207427.41">24448 11448 0,'0'-18'31,"17"0"-15,-17 1-16,18-1 31,-1-17-15,36 0-1,0-18 1,-35 17-1,0 19-15,-1-19 16,1 1 0</inkml:trace>
  <inkml:trace contextRef="#ctx0" brushRef="#br0" timeOffset="208362.25">24571 11024 0,'18'0'47,"-18"-17"-32,0-1 1,35-17 0,0-18-1,-17 0 1,-1 35-16,1-17 15,0 0 1,-18 17 0,-18 18-1,18-18 1,0 1 15,18-1-15,-18 1-1,17-1-15,-17 0 32,0 1-32,0-1 15,0 0 1,-17 18 46,-1 0-30,18-17-17,-18 34 17,1-17-32,-18 36 15,-1-19 1,19 1-16,-19 17 15,-17 36 1,1-1 15,34 1-15,0-54 0,36-34-1,35-54 1,0-17-1,-18 35 1,0 0 0,-17 36-1,-18-1 1,18 18 0,17 18 15,0-1-16,18 1 1,-18 0 0,-17-18-1,17 17 1,0 1 0</inkml:trace>
  <inkml:trace contextRef="#ctx0" brushRef="#br0" timeOffset="-155511.22">11677 12471 0,'0'17'31,"18"1"-31,-1 0 16,1-1-1,-18 1-15,18 17 16,-1-35 0,-17 35-16,18 1 15,-1-1 17,1 0-17,-18-17 1,18 17-1,-18-17 1,17-1 0,-17 1 46,0-36 16,-17 1-62,17-1-16,-18 18 16,0-35-1,-17-18 1,0 0-1,0 18 1,17 17-16,0 1 16,-17-19-1,35 19 1,0-19 0,18 1-1,-18 17-15,35 1 16,18-36-1,0 35 1,-18 18 0,-17 18-1,-18 17 17,0-17-32</inkml:trace>
  <inkml:trace contextRef="#ctx0" brushRef="#br0" timeOffset="-155295.46">11553 12718 0,'-17'0'31,"34"0"-31,-17-18 16,18 0-1,35-17 1,-18 17-16,54-17 16,-54 18-1,18-1-15</inkml:trace>
  <inkml:trace contextRef="#ctx0" brushRef="#br0" timeOffset="-154759.29">12100 12453 0,'0'-18'16,"0"36"-16,18-53 0,-18 17 0,0 0 16,0 1-16,0-18 15,18 52 16,-18 1-31,17 17 16,-17 53 0,18 1-1,-1-37 17,1-16-17,17-19 1,-35-34 15,-17-1-31,-1 0 16,-35-34-1,0 34 1,0 36 0,0 17-1,18 18 1,0-18-1,35 0 1,35-17 0,0-18-1,54-18 17,16-17-32</inkml:trace>
  <inkml:trace contextRef="#ctx0" brushRef="#br0" timeOffset="-154491.72">12453 12382 0,'-18'-17'0,"18"-1"0,18 53 16,-36-87-16,1 34 0,17-17 15,0 17 1,0 36 15,17 17-31,1 35 32,0 19-17,-18-19 1,17-34-16</inkml:trace>
  <inkml:trace contextRef="#ctx0" brushRef="#br0" timeOffset="-153343.18">13035 12330 0,'0'0'15,"0"-18"-15,18 18 0,-18 18 32,17-1-17,-17 1-15,18 52 16,0 19-1,-1-19 1,1-52 0,0 52-1,17-34 1,-17-19 0,-36-17-1,0-35 1,-70-88-1,53 52 1,-18-53 0,35 36-1,18 53-15,18-18 16,35 0 0,35 18-1,18 53 1,-71-1-1</inkml:trace>
  <inkml:trace contextRef="#ctx0" brushRef="#br0" timeOffset="-153142.43">13053 12524 0,'-35'0'16,"70"0"-16,-88 0 0,53-18 15,0 0 1,18-17 0,70-18-1,18 18 1,-36 17 0</inkml:trace>
  <inkml:trace contextRef="#ctx0" brushRef="#br0" timeOffset="-152675.79">13423 12206 0,'0'0'0,"0"-18"16,18-17 0,-18 0-1,0 17 1,0 36-1,0 0-15,17 17 16,1 71 0,0-18-1,35 0 1,-36-53 0,1-35-16,-18 18 15,18-36 1,-36-35 15,-35 0-15,18 18-1,17 35-15,-35-17 16,0 52 0,0 35-1,36-34 1,17-19-16,0 1 15,17 0-15,19-1 16,34-17 0,1-17-1</inkml:trace>
  <inkml:trace contextRef="#ctx0" brushRef="#br0" timeOffset="-152192.4">13758 12153 0,'0'0'15,"0"-17"-15,0-1 16,0 36 31,-17-18-47,-1 17 15,-17 18 1,-1-17 0,1-18-16,0 0 15,-18 0 1,53-35 0,18 0-1,35 17 1,-36 0-1,36 18-15,18 18 32,-36 35-17,-35 17 1,0-17 0,-35 18-1,17-18 1,36-18-1,35-53 1,-36 18-16</inkml:trace>
  <inkml:trace contextRef="#ctx0" brushRef="#br0" timeOffset="-151468.33">13741 12965 0,'0'-18'32,"0"0"-1</inkml:trace>
  <inkml:trace contextRef="#ctx0" brushRef="#br0" timeOffset="-151239.72">14111 12894 0,'0'0'0,"0"-18"47,18 18-32</inkml:trace>
  <inkml:trace contextRef="#ctx0" brushRef="#br0" timeOffset="-131399.43">22066 11112 0,'-17'0'0,"17"18"63,0 0-48,0-1-15,0 1 16,0 0 0,0-1-1,17-17 1,1-17-1,17-1 1,-17-17 0,35-1-16,35-52 31,-18 35-31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09:11:30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 8502 0,'0'0'32,"-18"0"-17,1 18 1,-1-18-1,-17 35 1,0 35 0,17 1-1,0-36 1,18 36 0,-17 35-1,17-18 1,17 0-1,19-53 1,-36 1-16,35-19 16,18 19-1,17-36 1,-34-18 0,-1 18-16,0-35 15,18-18 1,-18-36-1,-35 1 1,-17 18 0,-36-18 15,0-1-15,-18 36-1,1 18 1,17 35-1,-18 35 1,36 54 0</inkml:trace>
  <inkml:trace contextRef="#ctx0" brushRef="#br0" timeOffset="900.42">2840 8625 0,'-18'0'0,"36"0"0,-36-17 16,18 34 15,0 1-15,18 17-1,0 36 1,-1-36-16,1 36 16,35 52-1,17-17 1,1-53 0,-36-35-1,0-1 1,-52-52-1,-19-36 1,-52-17 15,35 18-15,-35-19 0,53-16-1,17 16 1,36 19-1,-18 35-15,35-18 16,18 0 0,18 17-1,-1 54 1,-52 35 0,-1 53-1,-52 0 1,0-18-1,0-35 1,35-36 0,-36 1-1,36 0-15</inkml:trace>
  <inkml:trace contextRef="#ctx0" brushRef="#br0" timeOffset="1483.75">3387 8396 0,'-18'0'16,"18"35"15,0-17-31,18 0 16,-18 17 0,17-35-16,-17 18 15,36-1 1,16-52-1,1-18 1,-17 0 0,-19-17-1,-34 17 1,-19 17 0,-17 36-1,18 0 1,0 53-1,0 18 17,17 35-17,0-18 1,18-53-16,18 53 16,0 18-1,35-71 1,17-35-1,-52-17-15</inkml:trace>
  <inkml:trace contextRef="#ctx0" brushRef="#br0" timeOffset="2185.13">3651 8308 0,'0'0'16,"-17"-18"-16,17 1 16,35-19-1,-17 19 1,34-1 0,19 18-1,-18 35 1,-18 1-1,-35-1-15,18 18 32,-1 35-17,-17-17 1,-35-19 0,18-52-1,-1 0 1,-17-52-1,-1-37 1,19 1 0,34 18-1,19-1 1,34 18 0,1 18-1,-18 17 1,-18 18-16,18 18 15,17 0 17,-34 52-17,-36 1 1,-18-1 0,0-52-16</inkml:trace>
  <inkml:trace contextRef="#ctx0" brushRef="#br0" timeOffset="3035.62">4516 8114 0,'0'-18'15,"0"1"-15,0 52 0,0-88 0,-36 0 32,19 35-17,-1 1 1,0 17-16,1 0 16,-36 35-1,0 0 1,18 18-1,-1 18 1,19-1 0,17-17-1,17-17 1,19-36 0,-19-18-16,36 0 15,35-70 1,-35 0 15,-35 17-15,-18 18-1,0 89 17,0 17-17,0-36-15,0 36 16,53 0-1,17-35 1,19-36 0,-37-52-1,-16-19 1,-36-52 0,-36-35-1,-16 35 1,16 88 15,36 35-31,-35-17 16,17 88 15,36 0-15,-18-18-16,35 36 15,18 52 1,0-17-1,18-18 1,-18-53 0,-36-17-16,19 0 15,16-18 1</inkml:trace>
  <inkml:trace contextRef="#ctx0" brushRef="#br0" timeOffset="3252.86">4639 7902 0,'0'0'16,"-18"0"-16,36 0 31,0-17-15,17-1-1,0 0-15,36-17 16,-36 17-16</inkml:trace>
  <inkml:trace contextRef="#ctx0" brushRef="#br0" timeOffset="3953.23">5256 7020 0,'0'0'0,"0"-17"15,-17 17 1,-1 0 0,0 17-1,1 1-15,-1 35 16,1 70 0,-1 36-1,18-53 16,18-53-31,17 53 16,35 17 0,19-52-1,52-36 1,-35-35 0,-54-18-16,54 1 15,-70 17-15</inkml:trace>
  <inkml:trace contextRef="#ctx0" brushRef="#br0" timeOffset="5004.89">5644 7126 0,'0'-18'16,"0"36"62,18 0-78,0-1 16,-1 19-16,36 17 15,18 52 1,-18-52 0,-36-17-16,19-1 15,-1 0 1,-17-35 0,-36-17 15,-35-54-16,18 18 1,-53-70 0,-1-1-1,54 54 1,17 34-16,-17-17 16,35-17-1,0 35 1,53 17-1,0 18 1,-35 18-16</inkml:trace>
  <inkml:trace contextRef="#ctx0" brushRef="#br0" timeOffset="5190.16">5574 7355 0,'18'0'0,"-36"0"0,53-17 16,-35-1-16,53-35 16,71-17-1</inkml:trace>
  <inkml:trace contextRef="#ctx0" brushRef="#br0" timeOffset="5676.94">6103 6791 0,'0'-35'16,"0"52"-1,18 1 1,-18 0 0,53 52-1,0 36 1,-18-35 0,-18-36-16,19 18 15,-1 17 1,0-52-1,-35-36 1,-17-52 0,-19 17-1,-34-18 1,-18 54 15,-1 17-15,1 70-1,71-35 1,-1 36 0,71-18-1,35-18 1,36-35 0</inkml:trace>
  <inkml:trace contextRef="#ctx0" brushRef="#br0" timeOffset="5972.27">6756 7267 0,'17'-17'16,"1"-1"-16,-18-35 16,0 18-1,18 35 1,-18 17 0,0 54-1,-36 52 1,36-87-16</inkml:trace>
  <inkml:trace contextRef="#ctx0" brushRef="#br0" timeOffset="27832.35">10989 14870 0,'-18'0'32,"1"0"-17,-19 0 1,1 0 0,18 17-1,-1-17 1,36 0 15,-1 0-15,1 0-16,35 0 15,35 0 1,0-17 0,36-1-1,-36 0 1,71-17-1,17 0 1,0-1 0,-70 1-1,-53 35 1,53-17-16,70-19 31,1 1-15,34-18-1,-70 18 1,106 0 0,-53-18-1,0 17 1,-70 1 0,-36 17-1,18-17 1,-18 18-1,36 17 1,-36-18 0,106 18-1,0-18 1,-18 1 15,-52 17-15,-89 0-1,0 0 1,1 0 0,-1 0-1,0 0 1,18 0 0,-18 0-1,-52 0 1</inkml:trace>
  <inkml:trace contextRef="#ctx0" brushRef="#br0" timeOffset="33521.53">3034 12876 0,'18'0'16,"-36"0"-16,71 0 0,0 18 31,-18-18-31,0 53 16,-17 53-1,-36 17 1,1-52-16,-1 52 15,0 54 1,18-54 0,0-52-1</inkml:trace>
  <inkml:trace contextRef="#ctx0" brushRef="#br0" timeOffset="34787.82">3651 13088 0,'0'0'0,"-17"0"16,-1 0-1,18 18 1,-18-18 0,18 17-1,0 1-15,0 0 16,18 17 0,0 18-1,17-18 1,-17-17-1,17-36 17,-18-17-17,19 0 1,-36-1-16,17 1 16,-17 0-1,0-18 16,-17 18-15,-1 17 0,18 0-16,-35 1 15,-18 17 1,0 0 0,18 53-1,17-1 1,18 54-1,0 18 1,53-18 0,-18-71-1,-17-18-15,35-17 16,53-17 0,-1-89 15,-16-53-16,-54 71 1,-53-71 0,-35 18-1,-17 53 1,35 35 0,35 71-1,35 52 1,35 71-1,19 1 1,-36-54 0,-1 18-1,-16-71 1</inkml:trace>
  <inkml:trace contextRef="#ctx0" brushRef="#br0" timeOffset="34970.71">4022 13088 0,'-18'0'15,"36"0"-15,-54 0 0,36-18 16,0 1 0,53-36-1,36-18 1,-54 36-16</inkml:trace>
  <inkml:trace contextRef="#ctx0" brushRef="#br0" timeOffset="35371.11">4463 12700 0,'0'0'0,"-18"-35"15,0 17 1,1 18 0,-19-18-1,19 18 1,-1 18-16,-17 0 15,0 35 1,17 35 0,18-35-1,35 17 1,53 1 0,18-36 15,0-35-16,-18-17 1,-70-1-16</inkml:trace>
  <inkml:trace contextRef="#ctx0" brushRef="#br0" timeOffset="35672.01">4745 12259 0,'-18'-35'16,"36"70"-16,-36-106 0,18 36 16,18 0-16,-1 17 15,19 71 16,-19-18-31,1 89 16,53 105 0,-18-17-1,-18-53 1,0-89 0</inkml:trace>
  <inkml:trace contextRef="#ctx0" brushRef="#br0" timeOffset="36739.5">5327 12277 0,'0'-18'0,"0"36"0,-18-71 0,1 35 15,-19-17 1,1 0 0,17 35-1,1 17-15,-1 18 16,-17 89 0,17 17-1,18 0 1,18-88-1,0-35-15,17 17 16,0-70 0,18-36-1,-35-52 17,-18 52-32,-18-35 31,0 89-16,36 70 1,0-1 0,-18-34-16,35 35 15,0 0 1,18-53 0,18-18-1,-36-35 1,0-35-1,-35-53 1,0 0 0,-17 70-1,17 54 1,0-36-16,0 35 31,-18 1-15,36 34 15,-18 19-31,17 16 16,36 107-1,35 18 1,1-36 0,-19-71-1,1-17 1,-54-53-1,-17-35 1,-35-36 0,-71-70-1,-35-53 1,35 35 15,71 89-15,35 35-16,0-18 15,18 0 1,52 18 0,54 17-1,-54 53 1,1 53 0,-54 53-1,-34 18 1,-1-88-1,0-36-15</inkml:trace>
  <inkml:trace contextRef="#ctx0" brushRef="#br0" timeOffset="37189.75">6209 11783 0,'0'0'0,"-18"-18"0,1-17 16,-19 0 0,19 17-1,-1 18 1,-17 71 0,-1 70-1,19-36 1,17-69-16,0 52 15,17-35 1,19-88 0,-1-54-1,0 1 17,-17-53-17,0 71 1,-1 52-1,19 71 1,-19-18 0,18 53-1,-17-35 1,17-35 0,1-36-1</inkml:trace>
  <inkml:trace contextRef="#ctx0" brushRef="#br0" timeOffset="38140.78">6438 11624 0,'0'-35'15,"0"70"-15,-17-106 0,17 54 16,-36-36 0,19 18-1,-1 35 1,18 17-1,-18 1-15,18 17 16,-17 71 0,52 0-1,18 17 1,0-87 0,17-1-1,19-53 1,-54-70-1,-53-35 1,1 17 0,-54-88-1,0 53 17,19 70-17,34 124 16,36-18-31,17 53 16,18 36 0,0-36-1,-36-53-15,19 36 16,17 17 0,-36-70-16,1-1 15,-18-69 16,0 34-15,-18-53-16,1-35 16,17 36 15,17 52-15,1 18-16,17 36 15,18-1 1,0 18-1,0-36 1,0-17 0,-36 0-16,36-17 15,-35-19-15,17-16 16,-17-54 0,-18 0-1,0 71-15,-35-54 16,17 36-1,-17 71 1,-1 53 15,19-1-15,17 54 0,35-36-1,36-18 1,17-34-1,0-36 1,-53 0 0,-17 0-16</inkml:trace>
  <inkml:trace contextRef="#ctx0" brushRef="#br0" timeOffset="41313.44">3898 14235 0,'-17'-18'15,"34"36"-15,-52-36 0,17 0 16,18 71 15,0 35-15,0-35-16,0 88 15,36 53 1,-1-52 0,0-54-1</inkml:trace>
  <inkml:trace contextRef="#ctx0" brushRef="#br0" timeOffset="41746.65">4022 14129 0,'0'0'16,"17"0"-16,1 0 16,17 53-1,36 88 1,17 18-1,0-18 1,-53-88 0,-17-53-16,0 0 15,-1-71 1,-17-88 0,-17-35 15,-19 71-16,1 17 1,35 71 0</inkml:trace>
  <inkml:trace contextRef="#ctx0" brushRef="#br0" timeOffset="42562.66">4762 13988 0,'-17'-18'0,"34"36"0,-52-36 0,35 0 15,-17 18-15,-19 18 16,1 70 15,17-17-15,1-18-16,17 35 15,17 0 1,19-17 0,34-107-1,1-52 1,-36 0-1,-17-36 1,-36 36 0,0 53-1,18 53 1,36 70 0,34-18 15,1-17-16,-18-35 1,-18-36 0,-17-35-1,-36-35 1,-35 0 0,0 0-1,-17-18 1,52 18-1,71 52 1,35 19 0,-35 34-1,53 72 1,-36 52 0,-34-18 15,-36-70-16,17-18-15,-17 1 16,18-19 0,0-17-1,17-53 1,-17 18 0,-1-18-16</inkml:trace>
  <inkml:trace contextRef="#ctx0" brushRef="#br0" timeOffset="42928.86">5362 13353 0,'0'-18'0,"0"36"0,0-54 0,18 54 31,0 17-15,-1 18-16,36 53 15,-35-53-15,17 88 16,18 71 0,0-36-1,-18-35 17,-35-105-32</inkml:trace>
  <inkml:trace contextRef="#ctx0" brushRef="#br0" timeOffset="43564.58">5680 13441 0,'-18'-18'15,"36"36"-15,-36-53 0,36 35 16,-1 0-16,36 70 16,0 1-1,-35-36-15,35 71 16,17 53 15,-34-54-15,-36-69-1,17-19-15,-17-70 32,0 18-32,-17-71 15,-19-88 1,19 88 0,-1 53-16,18 1 15,35 69 1,53 71-1,-17 36 1,-18-54 0,-35-52-16,17 35 15,18-35 1,0-54 15,0-52-15,-36 0-1,-34-88 1,-54-1 0,1 71-1,17 106 1,35 18-16,0 17 16,1 71-1</inkml:trace>
  <inkml:trace contextRef="#ctx0" brushRef="#br0" timeOffset="44198.3">6473 13070 0,'0'-17'16,"0"34"-16,0-52 0,18 35 15,0 18 1,35 70 0,17 35-1,-34-34 1,-36-54-16,35 35 15,-18-17 1,1-53 0,-36-88-1,1 0 17,17 35-32,-35-88 15,17 53 1,18 53-1,35 52 1,0 18 0,18 71-1,-17-18 1,17 1 0,-36-72-1,18-17 1,-17-88-1,-18-35 1,-35-36 0,0 71-1,-1 52 1,1 1 0,0 35-1,35 53-15</inkml:trace>
  <inkml:trace contextRef="#ctx0" brushRef="#br0" timeOffset="44784.93">6897 12876 0,'0'-17'16,"0"34"-16,0-52 0,17 17 16,1 18-1,17 36-15,18 52 16,-17-17 15,-19-36-31,36 35 16,35 1-1,-17-53 1,-18-54 0,-36-17-1,-17 18-15,-17-35 16,-19-54 0,1 71-1,70 88 16,-17 1-15,17 17-16,54 0 16,16-18 15,19-70-15,-71-1-1,0-52 1,-106-18-1,-88 0 1,53 53 0,52 36-16,-17 34 15,36 54 1</inkml:trace>
  <inkml:trace contextRef="#ctx0" brushRef="#br0" timeOffset="46350.8">19897 14922 0,'53'-17'31,"-36"17"-15,1 0-1,-1 0 1,1 0-1,0 0 17,17-18-17,0 18 1,1-17-16,34-1 16,36-17-1,0-1 1,-71 19-1</inkml:trace>
  <inkml:trace contextRef="#ctx0" brushRef="#br0" timeOffset="52806.99">28028 2364 0,'0'-18'0,"0"36"0,-35-54 15,17 19 1,1 17-1,-1-18 1,0 36 0,18-1-1,0 54 1,0 17 0,0 0-1,0-35-15,18 71 16,17 70-1,1 35 1,16 36 0,-16-89 15,17 36-31,-36-159 16</inkml:trace>
  <inkml:trace contextRef="#ctx0" brushRef="#br0" timeOffset="53908.53">27940 2170 0,'18'-18'16,"-36"36"-16,71-36 0,-18 0 0,18 18 15,18-17-15,158-19 16,-17-17-1,193-35 1,54-35 0,-18 17-1,-194 53 17,-141 35-32,105 1 15,-140-1 1,35 18-1,-18 0 1,-17 0 0,17-17-1,-35 17 1,-36 0 0,-17-18-1,0 36 32,18-1-31,-18 1-1,0 35 1,0-18-16,0 36 16,-35 87-1,35 36 1,0 53-1,35-70 1,-35-72-16,35 90 16,18 51-1,0-52 1,-53-70 0,0-71-1,-53-18 1,-17-35-1,-89-18 1,18 18 0,-159-17 15,-71 52-15,19 18-1,87 0 1,177 0-1,17 0 1,18-18 0,36-17-1,-1-18-15</inkml:trace>
  <inkml:trace contextRef="#ctx0" brushRef="#br0" timeOffset="55094.98">28822 7426 0,'0'-18'0,"0"36"0,0-18 31,0 18-16,0 35 1,18 70 15,-18-17-15,0-53-16,17 70 16,1 71-1,-1-35 1,19-71-1</inkml:trace>
  <inkml:trace contextRef="#ctx0" brushRef="#br0" timeOffset="55796.82">28928 7391 0,'35'-18'0,"-70"36"0,123-71 15,-35 35-15,0-17 16,0 17-16,0-17 0,70-18 16,36 0-1,-53 18 1,-71 17 15,-35 36-15,0-1-1,0 19 1,0 34 0,0-17-1,18-18-15,-1 54 16,36 69-1,18 36 1,17-17 0,-35-71-1,17 17 1,-52-52 0,-89-54-1,-17-17 1,18 0-1,-54 0 1,-87 0 0,34 18-1,54 17 1,70-17-16</inkml:trace>
  <inkml:trace contextRef="#ctx0" brushRef="#br0" timeOffset="56414.5">31821 6756 0,'0'-18'0,"0"36"0,0-18 32,0 17-17,0 36 1,17 53-1,1 70 1,17-17 0,-17-53-1,-1-71-15,19 36 16</inkml:trace>
  <inkml:trace contextRef="#ctx0" brushRef="#br0" timeOffset="57011.55">31609 6844 0,'0'0'0,"18"-18"16,-1 1-16,71-54 16,18 18-1,53-17 1,35-1 0,-18 0-1,-87 36 16,16 0-15,-52 35 0,-53 35-1,0-17 1,0-1-16,18 19 16,-18 17-1,0 35 1,18 35-1,-1-17 1,36 71 0,0 17-1,0-36 1,-35-87 0,-18-53-1,-36 17-15,-70-18 31,-70-17-15,-36 18 0,71-18-16</inkml:trace>
  <inkml:trace contextRef="#ctx0" brushRef="#br0" timeOffset="59116.42">28910 7179 0,'0'-18'47,"0"1"-47,0-1 15,-18 0-15,18 1 16,-17-18 0,17 17-16,-18-35 15,-17-53 1,17-17 0,18-18-1,0 35 1,-17-53-1,-19 0 1,-17-17 0,36 70-1,-1 53-15,1-53 16,-1-17 0,18-18 15,35 0-16,-17 52 1,-1-52 0,1 18-1,-18 17 1,0 18 0,-18 35-1,18-18 1,-17 18-1,-1-17 1,1 35 0,17-18-1,-18 17 1,18 1 15,-18 0-15,18 0-1,0-1 1,0 1 0,0 17-1,0 1 1,18-1 0,-18 0 77,0 36-30,0 0-32,-18-1-15,18 19-1,-35 52 1,0 18 0,17-18-1,18-53 1,0-17-16,0-1 15,0-34 32,18 17-47,-18-18 0,0-35 16,17-53 15,1 18-15,0 0-1,-18 70 1,0 1 0,35 34-1,35 19 1,54 17 0,-36-18-1,-53-18-15,36 19 16,-18 17-1,-18-18 1</inkml:trace>
  <inkml:trace contextRef="#ctx0" brushRef="#br0" timeOffset="61078.57">32015 6315 0,'0'0'0,"0"-18"16,0 0-1,-18-17 1,18 0-1,-18 17-15,-17-35 16,17 18-16,-52-36 16,-89-70-1,0 0 1,53-35 0,89 70-1,-1-106 1,18-35-1,-53 18 1,-17 123 0,34 71-1,-52-36 1,-35-17 0,35 35-1,17 18 1,36 0-1,0 17 1,-1 1 0,-17-1-1,18 0 1,17 1-16,-17-1 16,-18-17-1,18 17 1,17-17-1,1 17 1,17 1-16,-18-1 16,18-17-1,0 17 17,0 0-17,0 1 110</inkml:trace>
  <inkml:trace contextRef="#ctx0" brushRef="#br0" timeOffset="61620.06">30445 3951 0,'-18'-18'16,"36"36"-16,-36-53 0,18 17 0,-18 1 16,1-1-1,-18 18 1,17 35 0,18 18-1,-18 0-15,18 18 16,0 34-1,18-16 17,0-54-17,-18-17 1,0-71 15,17-36-15,1 19-1,-1 17-15,1-18 16,0-17 0,-18 53-1,35 35 1,-17 0 0,35 35-1,35 0 1,18 18-1,17 0 1</inkml:trace>
  <inkml:trace contextRef="#ctx0" brushRef="#br0" timeOffset="71763.48">28504 2434 0,'0'-17'63,"0"-1"-48,0 0 16,18 18-31,0-17 16,-1 17 0,1 0-16,0 0 15,35-18 1,17 18 0,-52 0-1,-18 18 1,0-1-16,0 19 15,-18-36-15,0 52 16,-17 19 0,-18 0-1,18-1 1,35-52 0,-18-18-16,36 0 31,17 0 0,-17 0-15,0 0-16,17 0 15,35-18 1,-34 18 0,-1 18-1,-35-1 1,18 1-16,-18 17 15,0 1 1,17 17 0,-17-18-1,18-18-15,-18 19 16,17-1 0,1 0 15,17-17-16,-17 0 1,17-1 0,-17 1-1,0 17 1,-18-17 0,0-1-16,-18 1 15,0 17 1,-35 1-1,36-19 1,-1 1 0,0-18-16,1 17 31,-1-17-15,1 18-1,-1 0 16,36-36 16</inkml:trace>
  <inkml:trace contextRef="#ctx0" brushRef="#br0" timeOffset="73245.28">29792 2258 0,'-18'0'15,"18"-18"-15,0 0 16,0 1-1,36-1 1,-1 1 0,36-1-1,17 18 1,-35 35 15,-18-17-31,-17 35 31,-36 0-15,-35 0 0,18-18-1,17-17-15,0 17 16,1 18 0,17-18-1,35-17 1,0-1-1,54 19 1,-1 16 0,0-16-1,-35 17 1,-53-18 0,-18 0 15,-35 1-16,18-19 1,0 1 0,17-1-1,18 1 1,18 0 0,17 17-1,0-17 1,18 17-1,0 0 1,-18 0 0,-17-17-1,-18 0-15,-18-1 32,-17-17-1,18 0-16,-1 0 1</inkml:trace>
  <inkml:trace contextRef="#ctx0" brushRef="#br0" timeOffset="85544.7">21237 10178 0,'0'-18'16</inkml:trace>
  <inkml:trace contextRef="#ctx0" brushRef="#br0" timeOffset="85610.37">21255 10160 0,'0'-18'15,"17"18"-15</inkml:trace>
  <inkml:trace contextRef="#ctx0" brushRef="#br0" timeOffset="117549.06">20020 14764 0,'0'0'16,"-18"0"-16,36-18 31,0 18-15,-1 0 0,-17 18 30,18-1-46,0 19 16,-1-1 0,-17 0-16,18 0 15,0-17 1,17-18 0,18-53 15,-18 0-16,0 18-15,1-18 16,34-35 0,-35 35-1,-17 18 1,0 35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09:14:39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22631 14076 0,'0'-35'16,"0"-1"15,0 19-31,-36-1 15,1 18 1,17-18-16,-17 18 16,-35 18 15,-1 35-15,36 35-1,35-17 1,0-36-16,35 18 15,18 35 1,35-35 0,-17-53-1,-18-18-15,35 1 16,-35-19-16</inkml:trace>
  <inkml:trace contextRef="#ctx0" brushRef="#br0" timeOffset="550.79">23019 13652 0,'0'0'0,"0"-17"0,0-1 16,0-17-1,0 88 17,-18 17-17,18 89 1,0-35 0,0-89-16,35 53 15,1 0 1,-1-52-1,-17-54 1,-18-17 0,0 17-16,-18-53 15,-17-17 17,35 18-17,35 34 1,0 36-1,36 36 1,-1 34 0,-17 18-1,-17 18 1,-36-53 0,17-35-16,-17 0 15,18-1 1</inkml:trace>
  <inkml:trace contextRef="#ctx0" brushRef="#br0" timeOffset="1086.02">23495 13935 0,'-18'0'15,"36"0"-15,-36-18 0,18 0 16,18 18 0,53-17-1,-19 17 17,-16 0-32,17 17 15,-36 1-15,36 35 16,-18 53-1,-35-18 1,0-35 0,-17-35-1,-1-36 1,-17-35 0,0-53-1,35 0 1,17 53-1,36 1 1,0 52 0</inkml:trace>
  <inkml:trace contextRef="#ctx0" brushRef="#br0" timeOffset="1568.29">24165 13811 0,'0'-17'16,"0"34"-16,0-52 0,18 35 15,0-18-15,-1-35 16,-34 53 15,-36 18-31,0 17 16,-18 54-1,36 16 1,35-16 15,18-54-15,34 18-1,37-53 1,-1-36 0,-18-16-1,-52 16-15,0-34 16,-18-36 0,-71 53-1,-17 53 1,53 35-1,-1 1-15</inkml:trace>
  <inkml:trace contextRef="#ctx0" brushRef="#br0" timeOffset="2035.27">24747 13776 0,'0'-18'16,"0"36"-16,0-53 0,-17-1 16,17 19-16,-18 17 15,0 0 1,1 35-1,-18 18 1,-1 35 0,36 0 15,18-35-15,17 0-1,18-53 1,35-35-1,-35-18 1,0-35 0,-71 0-1,-52 17 1,-1 53 0,18 18-1,36 18-15</inkml:trace>
  <inkml:trace contextRef="#ctx0" brushRef="#br0" timeOffset="2519.17">24906 13423 0,'0'0'16,"0"-17"-16,18 17 16,-18 17-1,17 1 1,-17-1-16,18 54 15,0 52 1,17 1 0,0-1-1,0-70 1,1-17 0,-19-19-16</inkml:trace>
  <inkml:trace contextRef="#ctx0" brushRef="#br0" timeOffset="2703.04">24906 13847 0,'0'-18'15,"0"36"-15,0-54 0,18 36 0,-1-17 16,54-36-1,17 0 1,-17 35 0</inkml:trace>
  <inkml:trace contextRef="#ctx0" brushRef="#br0" timeOffset="3420.19">27270 12876 0,'0'-17'0,"0"34"0,17-34 0,1 17 31,0 0-31,-18 35 31,0 18-15,0-18-16,-18 53 15,0 89 1,-17 17 0,35-35-1,-18-71 1,36-18-1</inkml:trace>
  <inkml:trace contextRef="#ctx0" brushRef="#br0" timeOffset="4204.56">27411 13282 0,'-18'-18'0,"36"36"0,-36-53 0,18 17 16,0-17 0,0 0-1,18-1 1,17 36-1,-17 0 1,-1 18-16,19 17 16,-36 1-16,35 52 15,-35 53 1,0-18 0,-18-52-1,18-54 16,0-34-15,0-54 0,0-70-1,0 35 1,0 53-16,18-52 16,17 34-1,18 71 1,18 53-1,-36 18 1,0 52 0,-17-17-1,-18-18 1,-18-70 0,1-18-1,-1-71 16,0-70-15,36 0 0,0 70-1,17 18 1,18 53 0,0 71-1,-18 0 1,-35-19-16,18 37 15,-18 34 1,0-70 0</inkml:trace>
  <inkml:trace contextRef="#ctx0" brushRef="#br0" timeOffset="5039.53">28169 13247 0,'-17'0'0,"34"0"0,-52-18 16,17 18-16,18-17 16,-17-19-1,17 1 1,17 0-1,19-1 1,-1 36 0,-17 0-16,17 0 15,35 36 1,-34 52 0,-19 35 15,-17-52-16,0-36-15,-17 0 16,-1 1 0,0-54-1,-34-17 1,34-18 0,0-53-1,18-17 1,36 70-1,-1 35 1,0 18-16,18 0 16,18 53-1,-1 35 1,-17 36 15,-53-71-31,18-18 16,-1 0-1,19-17 1,16-54 0,37-105-1,-36 36 1,-36-107 0,-52 35-1,-36 107 1,36 88-1,-18 70 1,53 53 0,53 0-1,18 18 1,-18-71 0,-1 0 15,-34-88-31</inkml:trace>
  <inkml:trace contextRef="#ctx0" brushRef="#br0" timeOffset="5206.26">28681 13264 0,'0'-17'16,"0"34"-16,-18-34 0,18-18 15,18-1 1,-1 19-16,36-1 15,53-17 1,-71 35-16</inkml:trace>
  <inkml:trace contextRef="#ctx0" brushRef="#br0" timeOffset="6808.14">27446 15011 0,'0'0'16,"0"-18"-16,18-35 15,-18 18 1,0 0 0,0 17-1,0 36 16,-18 34-15,-17 54 0,-18 53-1,18-35 1,17-72 0,0 72-1,-17 17 1,35-53-1</inkml:trace>
  <inkml:trace contextRef="#ctx0" brushRef="#br0" timeOffset="8311.09">27728 15099 0,'0'-18'0,"0"36"0,0-53 16,-17 17-16,-19-17 31,36 52 16,18 1-47,-18 0 15,18 35 1,-18-36-16,17 54 16,-17-18-16,18 17 15,0 1 1,-1-18-1,1-71 1,0-17 0,-18-53-1,0-36 17,0 18-17,0 36 1,35 87 15,18 36-15,-18 0-1,-17-35-15,-1 35 16,19 0 0,-36-18-1,0-53 16,0 1-31,0-36 16,17-53 0,1 18 15,-1 35-15,1 53-1,17 17 1,1 36-1,-19 36 1,1-19 0,-18 1-1,18-18 1,17-71 0,18-17-1,-18-36 1,-17-35-1,-36 18 1,0 17 0,1 36-1,17 18 17,0 34-17,35 18 1,18 36-1,-18 0 1,-17-54-16,17 36 16,-17 18-1,-18-36 1,17-35 0,-17-18-1,0-52 1,0-18-1,0-1 1,0 36 0,0 36 15,18 34-15,17 54-1,1 0 1,-1-36-1,35 18 1,1-36 0,17-17-1,-17-70 1,-54-1 0,1 18-16,-18-52 15,-18-72 1,-17 36-1,17 123 1,1 71 0,-1 88-1,53 18 17,18-18-17,0-70 1,-17-1-1,-19-52 1</inkml:trace>
  <inkml:trace contextRef="#ctx0" brushRef="#br0" timeOffset="8493.11">28875 14905 0,'-18'0'0,"36"0"0,-53-18 16,17 18-16,0 0 15,36-17 1,35-1 0,17 0-1,-34 18 1</inkml:trace>
  <inkml:trace contextRef="#ctx0" brushRef="#br0" timeOffset="15851.06">28769 16104 0,'0'0'0,"0"-17"16,0-1-16,0 0 16,0 1 15,-18-1-15,1 0-1,17 1 1,-18 17 15,18 17-15,-18 19-1,1-1-15,-1 36 16,-35 52 0,18 36-1,0-18 1,17-71-1,18-34-15,-18 17 16,1-18 0,-18-35-1</inkml:trace>
  <inkml:trace contextRef="#ctx0" brushRef="#br0" timeOffset="22775.49">28875 16245 0,'0'-17'0,"-18"-1"31,1 0-15,17 1-16,0-1 16,0 1-1,0-1 1,17 0-1,1 18 1,-1 36 0,1-1-1,17 35 1,-35 19 15,18-36-15,-18-36-16,0 18 15,0 1 1,0-54 15,0 0-31,0-17 16,0-53 0,18-18-1,17 18 1,-17 35-1,-1 53-15,19-18 16,16 36 0,1 35 15,-17 35-15,-19-17-1,-17-18 1,-17-36-1,-1 1 1,0-53 0,1-1-1,-1-52 1,18 0 0,35 17-1,-17 36 1,0 35-16,17 0 15,18 35 1,0 36 0,-36 35 15,-17-53-15,-17 17-1,17-52-15</inkml:trace>
  <inkml:trace contextRef="#ctx0" brushRef="#br0" timeOffset="23592.89">29492 16087 0,'-17'-18'16,"34"36"-16,-34-54 0,52 1 16,-35 17-1,35 1-15,0-1 32,1 18-17,-1 53 1,0-18-1,-17 71 1,-18 0 0,0-35-1,0-54 1,-18 1-16,-17-53 31,17-18-15,18-18-1,0 53-15,0-52 16,18 35 0,0-1-16,17 1 31,18 35-15,17 53-1,-34 35 1,-1-35-1,-17 18 1,-1-18 0,1-53-1,-1 0-15,1-18 16,35-35 0,18-70-1,-36-19 1,-18 37-1,-17-1 1,-17 71 0,-1 87 15,18 37-15,0-19-1,35 36 1,18-18-1,-17-35 1,-36-35-16,0 17 16,0-17-1</inkml:trace>
  <inkml:trace contextRef="#ctx0" brushRef="#br0" timeOffset="23793.38">30092 16104 0,'0'0'0,"-18"0"16,1-17 0,-19 17-16,125-36 47,-19 1-32,18 17 1,-52 1-16,17-1 0</inkml:trace>
  <inkml:trace contextRef="#ctx0" brushRef="#br0" timeOffset="33771.17">21184 15646 0,'0'0'15,"0"-18"-15,18 18 32,0 0-17,-18 18 1,0-1 0,0 19-1,-18 69 1,0 54-1,1-35 1,17-71-16,-18 70 16,-17 18-1,17-35 17,18-88-32,-18-18 15</inkml:trace>
  <inkml:trace contextRef="#ctx0" brushRef="#br0" timeOffset="35358.32">21519 15734 0,'0'0'16,"0"-18"-16,0-17 31,18 35-15,0 18-1,-1 17 16,19 71-15,-19-18 0,19 53-1,-1-35 1,-18-53 0,1-36-1,-36-34 1,1-19-1,17-34 1,0-18 0,17 17-1,1 36-15,17 0 16,1-1 0,17 72 15,-18 17-16,-17-18-15,-1 35 16,18 1 0,-17-18-1,0-53 1</inkml:trace>
  <inkml:trace contextRef="#ctx0" brushRef="#br0" timeOffset="35722.83">22119 15910 0,'18'-35'16,"-36"70"-16,36-88 0,-1 18 16,-17 17-1,0 1-15,-17-1 16,17 53 0,0 1 15,0-19-31,0 54 15,17 17 1,36-17 0,18-54-1,-18-34 1,-18-1-16,0-17 16,1-71-1,-54 0 1,-35 53-1,35 36-15,-34-1 16,-19 36 0,53-1-16</inkml:trace>
  <inkml:trace contextRef="#ctx0" brushRef="#br0" timeOffset="36624.25">22525 15752 0,'-18'0'16,"36"0"-16,-53-18 0,17 18 16,18-18-16,-18 18 0,18-17 15,18 17 1,35-18-1,0 36 1,0 52 0,0 36-1,-36-53 1,-17 17 0,0-52 15,-17-36-16,17 1 1,-18-71 0,36-36-1,17 36 1,0 70 0,-17 18-1,-1 71 1,19 17-1,-19-17 1,1-36 0,0-35 15,-1-35-31,-17-54 31,18-16-15,-18 34-1,35 36 1,0 52 0,1 54-1,-19-18 1,1-35-16,0 34 16,17-16-1,36-1 1,17-53-1,0-35 1,-53 1 0,-35-37-1,-53 1 17,18 53-17,17 35-15,1 18 16,-19 52-1,19 36 1,17-18 0,0-70-16,17 35 15,19 0 1,-1-53-16</inkml:trace>
  <inkml:trace contextRef="#ctx0" brushRef="#br0" timeOffset="36940.83">23760 15240 0,'0'-18'0,"0"36"0,0-53 15,17 35 1,-17-18-16,18 18 31,-18 35-15,0 1-16,0 34 16,0 36-1,0-53-15,-18 53 16,1 70-1,-1-105 1</inkml:trace>
  <inkml:trace contextRef="#ctx0" brushRef="#br0" timeOffset="37457.85">24059 15416 0,'0'-17'16,"18"-1"-16,-18 0 15,18 18 1,-18 18 15,0 0-15,0 17-1,17 53 1,1 18 0,0-35-1,-18-36-15,35-17 16,35-18 0,1-89-1,-36-16 1,-17 34-1,-36 0 1,1 54 0</inkml:trace>
  <inkml:trace contextRef="#ctx0" brushRef="#br0" timeOffset="37841.75">24624 15293 0,'0'0'0,"-18"-53"31,1 35-31,-1-17 16,0 35-1,18-18-15,-17 18 16,-1 36-1,18 17 1,0 0 0,18-1-1,-18-34 1,35 17 0,36 36-1,-36-18 1,-18 0-1,-52-18 1,-18-17 0,18-18-16</inkml:trace>
  <inkml:trace contextRef="#ctx0" brushRef="#br0" timeOffset="38275.39">24818 15258 0,'-18'0'0,"36"0"0,-53 0 16,-1-18 0,36 0-1,18 1 1,0 17-16,17 0 15,35 0 1,-34 53 0,-19 35-1,-17-18 1,0-52-16,0 35 16,0-18-1,-17-52 16,-1 17-15,18-36-16,-18-52 16,18-18 15,53 18-15,-17 70-1,-19 18-15,1 18 0</inkml:trace>
  <inkml:trace contextRef="#ctx0" brushRef="#br0" timeOffset="39275.89">22207 16616 0,'0'0'0,"0"-18"15,18 18 32,-18 18-47,0-1 0,0 19 16,0 52-1,0-35-15,-18 88 16,-17 71 15,0-18-15,0-71 0,35-88-1,-18-17 1</inkml:trace>
  <inkml:trace contextRef="#ctx0" brushRef="#br0" timeOffset="40294.78">22578 16880 0,'0'0'16,"0"-17"-16,0-18 31,0 17-31,17 18 15,1 18 1,35 70 0,-18-18-1,1-34-15,-1 52 16,-35-35-16,0 17 16,0 18-1,-18-70 1,1-36-1,-1-35 17,0-70-17,18-18 1,36 35 0,-19 71-1,1 35-15,17 0 16,53 70-1,0 36 1,-35-18 0,-35-35-1,-18-17 1,-18-36 0,-17-53-1,17 0 1,18 17-1,0-52-15,0 0 32,36 53-17,-1 70 1,0 36 0,1 34-1,-19 19 1,-17-89-16</inkml:trace>
  <inkml:trace contextRef="#ctx0" brushRef="#br0" timeOffset="41013.58">23301 16898 0,'0'0'0,"-18"-18"15,18-17-15,-17 0 32,17 17-17,17 18 1,1 18 0,17 0-1,18 34 1,-18 1-1,-17-17-15,0 34 16,-18 1 0,0-36-1,-18-53 17,18 1-32,-18-36 15,18-35 1,18-18 15,35 35-15,-35 71-1,35 53 1,-1 53 0,1-18-1,-35-35 1,35-35-1,17-36 1,-17-70 0,-17-53-1,-36 17 1,-18-34 0,-35 69-1,18 89 1,17 36 15,18-1-31,0 53 16,18 53-1,35 0 1,0-35 0,-18-71-1</inkml:trace>
  <inkml:trace contextRef="#ctx0" brushRef="#br0" timeOffset="41195.25">23777 16845 0,'0'0'0,"-17"-17"16,-1 17-16,0 0 16,1 0-16,17-18 15,17 0 1,71-17-1,-35 17 1</inkml:trace>
  <inkml:trace contextRef="#ctx0" brushRef="#br0" timeOffset="41512.83">24412 16369 0,'0'-18'0,"0"36"16,-17-53-16,17 17 16,-18 0-16,18 1 15,18 17 1,-18 53 15,0 0-15,0-18-16,0 71 15,-36 105 1,19-17 0,-1-88-16</inkml:trace>
  <inkml:trace contextRef="#ctx0" brushRef="#br0" timeOffset="42329.91">24606 16475 0,'0'-36'15,"0"72"-15,0-89 0,0 35 0,0-35 16,36 53-1,-1 36 17,-35-19-32,17 54 15,-17 52 1,-17 1 0,-1-54-1,18-52-15,0 0 16,18-18-1,-1-89 1,1-17 0,-18 36-1,18 17 1,17 53 0,0 53-1,1-18 1,-36-17-1,35 17-15,18 0 32,-18-17-17,18-18 1,-18-35 0,18-36-1,-35-35 1,-18 18-1,-18 53 1,18 17 0,-18 36-1,18 17 1,0 36 0,18-18-1,-18-36 1,18 36-16,-1 0 31,36-35-15,-17-36-1,-1-17 1,-35-53 0,-35-1-1,-36 37 1,36 52-1,-1 17-15,1 18 16,35-17-16</inkml:trace>
  <inkml:trace contextRef="#ctx0" brushRef="#br0" timeOffset="43164.01">25365 16404 0,'0'-17'0,"0"34"0,0-52 16,0 17-16,0 1 0,-18-19 31,0 54-15,36 35 0,-18-18-1,18 0-15,-1 18 16,1-35-16,0 17 15,17 1 1,-35-54 15,0 0-31,-18-35 16,1-35 0,17 0-1,17 70 16,1 36-15,17 17 0,0 18-1,1-18 1,-19-17 0,1-18-1,-18-35 1,18-18-1,-1-18 1,1 18 0,0 36-16,-18-19 15,17 54 1,1 17 15,0 54-15,-1-54-1,1 0-15,17 0 16,18 1 0,18-36-1,-1-36 1,-35-16 0,-17-54-1,-53 0 1,-18 35-1,0 54 1,-35 87 0,35 36-1,35 18 1,53-72 15,-17-16-31,35-1 16,0-17-16</inkml:trace>
  <inkml:trace contextRef="#ctx0" brushRef="#br0" timeOffset="43416.58">26247 15875 0,'0'-18'0,"0"36"0,0-53 15,-18 17-15,18 36 32,18-1-32,-1 54 15,-17-36-15,18 71 16,-18-53 0,-18 70-16,-35 54 31,0-18-31</inkml:trace>
  <inkml:trace contextRef="#ctx0" brushRef="#br0" timeOffset="43848.4">26335 16157 0,'0'-17'0,"0"34"0,0-52 16,-18 17-16,18 1 16,0-1-1,18 18 1,-1 0 0,1 35-1,-18-17 1,18 17-1,-18 0-15,17 18 16,1 36 0,17-36-1,1-36 1,17-34 0,-36-1-16,54-35 15,-1-35 1,-52-36-1,-53 18 1,-1 71 0,1 53-1</inkml:trace>
  <inkml:trace contextRef="#ctx0" brushRef="#br0" timeOffset="44299.12">26793 16069 0,'0'-18'16,"-17"1"-1,-1 17 1,18-18-16,18 18 31,-1 18-15,1 17-1,17 18 1,-35-35-16,36 34 31,17 37-15,-53-54-1,-18-35 1,0 0 0,1 0-16,-1-35 15,0-18 1,1-35 0,52 35-1,0 17 1,1 36-1</inkml:trace>
  <inkml:trace contextRef="#ctx0" brushRef="#br0" timeOffset="45184.11">26970 16104 0,'0'-17'0,"0"34"0,0-52 16,0 17-1,-18 1 1,1 17 15,-1 0-15,-35 0-1,0 35 1,18 0 0,17-17-16,1 17 15,17-17-15,17 17 16,36 0 0,53-17-1,-18 0 1,-35-1-1,-35 1 1,-1 0 0,-70-1-1,1 1 17,16-18-32,-17 18 15,0-18 1,18 0-1,17-18-15</inkml:trace>
  <inkml:trace contextRef="#ctx0" brushRef="#br0" timeOffset="45919.21">27129 16034 0,'-18'0'16,"0"-18"-1,1 18-15,17-18 31,17 18-15,36 18 0,-17 0-1,-1-1-15,18 36 16,0 18 0,0-1-1,-53-34 1,-36-36-1,19 0-15,-36 17 16,-35-34 0,35-19 15,35-17-15,36 1-1,52-1 1,-17 35-1</inkml:trace>
  <inkml:trace contextRef="#ctx0" brushRef="#br0" timeOffset="154193.72">4568 8908 0,'18'0'156,"0"0"-156,-1 0 16,1 0-16,0 0 15,35 0 1,17 0-1,-17 0 1,-35 0-16,88-18 16,-54 18-1,19-18 1,0 1 0,-1 17-1,-17 0 1,-35-18-16,52 18 15,18 0 17,-17-18-17,17 18 1,-17-17 0,35-1-1,-1 1 1,-34-1-1,-36 18 1,-17 0-16,-1 0 16,1 0-1,0 0 1,-1 0 0,1 0-1,35 0 1,-18 0 15,18 0-15,-35 0-1,-1 0-15,1 0 16,17 0 0,-17 0 15,0 0-16,-1 0 1,1 0 0,0 0-1,-1 0 1,1 0-16,-1 0 16,19 0-1,-19 0 1,1 0 15,-36 0 16,1 0-31,-1 0 15</inkml:trace>
  <inkml:trace contextRef="#ctx0" brushRef="#br0" timeOffset="168886.51">7673 14340 0,'0'0'0,"18"0"31,-18 18 16,0 0-31,0 17-1,0-17-15,17 52 16,1 54-1,-1-19 1,1-52 0,17 53-1,1 0 1,-1-53 0,-17-35-1,-18-36 16,-36-53-15,-34-34 0,34 16-1,1 54-15,0-53 16,17-53 0,1 0-1,17 35 1,17 35-1,-17 36 1,36 0 15,-1 35-15,0 35 0,-17-17-16</inkml:trace>
  <inkml:trace contextRef="#ctx0" brushRef="#br0" timeOffset="169119.87">7602 14799 0,'18'-18'15,"17"-17"17,-17 35-32,17-18 15,18-17 1,-18 18-16,1-1 0</inkml:trace>
  <inkml:trace contextRef="#ctx0" brushRef="#br0" timeOffset="169737.22">8378 14182 0,'0'-18'0,"0"36"0,-17-36 16,17 0-16,17 18 31,1 18-15,0 0-1,-1 35 1,1 0-16,0 17 15,35 71 1,-18-17 0,-18-54-1,1-52 1,0-18 0,-18-18-1,-36-35 1,-16-35 15,-1 35-15,17 36-16,-17 17 15,-35 35 1,18 53 0,34 18-1,36-53 1,0-36-16,18 19 15,35-1 1,53-35 0,-18-18-1,-53 1-15</inkml:trace>
  <inkml:trace contextRef="#ctx0" brushRef="#br0" timeOffset="203574.09">9472 14393 0,'-18'0'0,"36"0"0,-53 18 15,0 17 1,35-17 31,17-18-31,18-18-1,-17 18-15,17-17 16,89-36-1,-1 17 1,-70 19-16</inkml:trace>
  <inkml:trace contextRef="#ctx0" brushRef="#br0" timeOffset="203774.4">9631 14605 0,'0'0'0,"17"0"15,1-18-15,35 1 16,0-1 0,-18 0-1</inkml:trace>
  <inkml:trace contextRef="#ctx0" brushRef="#br0" timeOffset="204441.68">10372 14076 0,'0'0'0,"0"-18"16,0 36 0,0-1-1,0 1-15,0 17 16,17 1-1,1-1-15,0 53 16,35 36 0,-1 17-1,-16-88 1,-36-18-16,17-17 16,1-1-1,-53-70 1,-36-70-1,18 17 1,-35-35 0,17 17-1,36 36 17,35 18-17,18 17 1,52 17-1,19 19 1,-1 52 0,-53 18-1,0 53 1,-35 0 0,-53-36-1,1-34 1,16-19-16,-17-17 15,18 0 1</inkml:trace>
  <inkml:trace contextRef="#ctx0" brushRef="#br0" timeOffset="205042.53">10760 13811 0,'0'0'0,"17"-53"15,-17 36 1,18 17-16,-18 17 31,18 36-31,-1 0 16,1-18-16,0 36 31,17 52-15,-18-34-1,1-1 1,0-53-1,-1-17 1,-17-36 0,-35-35-1,-18-17 1,18 34 0,17 19-16,-35 17 15,-17 17 1,17 36-1,53-17 1,0-1 15,18-17-31,34-1 16,19 18 0,35-52-1,-36-1 1,-52 1-16</inkml:trace>
  <inkml:trace contextRef="#ctx0" brushRef="#br0" timeOffset="205459.61">11218 13864 0,'-17'0'31,"17"18"-31,17-18 15,-17 17-15,18 1 0,0 17 16,35 54 0,-18-1 15,18-18-15,-36-34-1,1-1 1,-36-35-1,-17-71 1,0 1 0,-36-89-1,18 0 1,0 36 0,36 52-1,34 36 1,1 17-16,17 1 15,18 17 1,-35 17 0</inkml:trace>
  <inkml:trace contextRef="#ctx0" brushRef="#br0" timeOffset="206343.87">11024 14005 0,'18'0'16,"-18"-17"-16,53-19 15,35-17 1,0 18 0,-35 18-16,35-19 15,36 1 1,-54 17-1,-52 36 1,-18 17 15,-18-17-31,1 17 16,-1 36 0,18-18-1,35 17 1,1-35-1,-1-35-15,0 18 16,18-18 0,0-53-1,-53 18 1,-35-71 0,-36 36-1,-35 17 1,36 53-1,52 17 1,1 19 15,17-19-15,35-17 0,-18 0-1,19-17 1,17-1-1,17 0 1,36 1 0,-35 17-1,52 17 1,-35 19 0,-17 34-1,-36-35 1,-35-17-16,0 17 15,-35-17 17,0-18-17,-18-35 1,17-18 0,19-35-1,17-18 1,53 17-1,-18 54 1,0 35 0,-17 0-16</inkml:trace>
  <inkml:trace contextRef="#ctx0" brushRef="#br0" timeOffset="206978.74">12188 13511 0,'18'-35'16,"-36"70"-16,54-105 0,-36 52 16,17 1-16,-17-1 0,0 0 15,18 18 1,0 18-1,-18 52 1,35 54 0,0 17-1,18-17 1,-18-72 0,71 1-1,-18-70 1,-17-36-1,-36-53 17,-17 35-17,-36-17 1,1 35 0,-1 53-1,-17 18 1,-1 35-1,-34 17 1,35 1 0,17-53-1,18-1 1,35 1 0,36-18-1,17 18 1,-17-1-1,34 1 17,-34-1-17,-36-17-15</inkml:trace>
  <inkml:trace contextRef="#ctx0" brushRef="#br0" timeOffset="209847.66">13123 13300 0,'18'0'15,"-36"0"-15,36-18 0,-18 0 32,0 36-1,0 0-15,0-1-16,0 1 15,0 17-15,18 36 16,-1 52-1,36-35 1,0-17 0,-18-71-1</inkml:trace>
  <inkml:trace contextRef="#ctx0" brushRef="#br0" timeOffset="210314.87">13635 13070 0,'0'0'0,"0"-17"16,0 34 15,17-17-31,-17 18 16,18 0-16,17 35 16,18 52-1,-35 19 1,-36-54-1,1-34-15,-19 52 16</inkml:trace>
  <inkml:trace contextRef="#ctx0" brushRef="#br0" timeOffset="210632.31">14411 13564 0,'0'0'16,"0"53"0,0-35-1,-18-1-15,18 1 0,0 17 16,-17-17 0</inkml:trace>
  <inkml:trace contextRef="#ctx0" brushRef="#br0" timeOffset="210806.25">14199 13494 0,'0'-18'0,"18"0"31,-18 1-31,0 34 15</inkml:trace>
  <inkml:trace contextRef="#ctx0" brushRef="#br0" timeOffset="-183427.7">25982 11977 0,'18'0'31,"-1"0"1,1-18-1,0 18-16,-1 0 1,19 0 0,34 0-1,1-17 1,-36 17 0,-17-18-16,34 18 15,19-18 1,0 18 15,34-17-15,-34 17-1,-36 0-15,36-18 16,52 18 0,1-18-1,-36 18 1,-53-17-16,53 17 15,1 0 1,-1 0 0,-35 17-1,-36-17 17,-17 18 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09:19:52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17657 3616 0,'0'0'16,"-18"0"-16,0 0 47,36 0-16,0 0-15,-1 0-1,1 0-15,35 0 16,17 0-1,-17 0 1,-18 0 0,18-18-1,53 1 1,0-1 0,18 0-1,-36 1 1,-53 17-16,53-18 15,53 18 1,-17-18 0,-18 1-1,-18 17 1,-35 0 0,35-18-1,18 18 1,-53 0-1,-18 0 1,18 0-16,35 0 31,0-17-15,0 17 0,-35-18-1,71 18 1,35-18-1,35 18 1,-71 0 0,-52 0-16,34 0 15,54 0 1,-35 0 0,-36-17-1,-18 17 1,-34 0-1,34 0-15,54-18 32,17 18-17,18-18 1,-54 18 0,72 0-1,17-17 1,0 17-1,-71 0 1,54-18 0,-36 18-1,-18 0 1,1 0 0,-18 0-1,88 0 1,0 0 15,0 18-15,-88-18-1,-54 0-15,19 0 16,0 0 0,-54 0-1,1 0 1,-1 0-1,1 17 1,35-17 0,-18 0-1,1 18 1,-1-18 0,18 18-1,17-18 16,1 17-15,-36 1 0,-70-18 15</inkml:trace>
  <inkml:trace contextRef="#ctx0" brushRef="#br0" timeOffset="82052.28">13723 12030 0,'18'0'16,"-1"0"-1,1 0 1,0 0 0,-1 0-1,1 0 1,0-18-16,-1 18 16,36 0-1,0 0 1,-35 0-1,-1 0-15,19 0 16,-1 0 0,-18-18-1,19 18 1,17-17 0,-18 17-1,18-18 1,0 18-1,-18 0 1,0 0 15,-17 0-15,17 0 0,18 0-1,-18 0 1,-17 0-16,17 0 15,36 0 1,-18 0 0,0 0-1,0-17 1,17 17 0,1-18-1,-1 18 1,-17 0-1,0 0 1,0 0 15,0 18-15,-18-18 0,1 0-1,-19 0-15,1 0 16,35 0-1,-36 0 1,1 0 0,0 0-1,-36 0 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09:22:19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4621 6897 0,'0'-18'0,"0"36"0,0-53 15,0 17 1,0 0 0,18 18 15,-36 0 0,18 18-15,-17-18-1,17 53 1,-18 17 0,18 1-1,0-36-15,0 53 16,0 89 0,0 17-1,-18 17 1,18-16-1,18-72 1,17 89 0,18 35-1,0 0 17,0-71-17,18 18 1,-1-18-1,-34-52 1,-19-54 0,-17-34-16,-17 17 15,-1 17 1,0-17 0,1-35-1,-1-1 1</inkml:trace>
  <inkml:trace contextRef="#ctx0" brushRef="#br0" timeOffset="1652.33">7849 6138 0,'53'0'0,"-106"0"16,124-17-16,-36 17 0,0 0 15,-17 0 1,-18 17 31,0 1-31,0 0-1,0-1 1,-18 36-1,18 0 1,0 0-16,0 35 16,0 71-1,18 35 1,17 35 0,-17-52-1,0-89-15,-1 106 16,1 88-1,0-35 1,-1 18 0,-17-107 15,0 125-15,0-54-1,35-35 1,-17-71-1,0-70-15,17 53 16,36 53 0,-19 0-1,-34-18 1,0-53 0,-18 0-1,0-17 1,0-18-1,-18-18 1,18-17-16,-18 17 16,1 0-1,-1 18 17,-35-35-17,0-1 1,18-17-16,-53 18 15,-124 0 1,-123-1 0,-53 36-1,123-35 1,-140 17 0,-36-17-1,0-1 1,212 1-1,-18-18 1,194 0 0,-36-18-16,-16 18 31,34-17-15,18 17-1,-35 0 1,17-18-1,1 0-15</inkml:trace>
  <inkml:trace contextRef="#ctx0" brushRef="#br0" timeOffset="2704.53">4463 6332 0,'17'0'0,"1"0"16,-53 0-16,105 0 0,-17 0 15,35 0 1,53-17 0,1-1-1,157-17 1,125-18 0,52-18-1,-17 18 1,-195 18-1,54 0 1,-142 17 15,-123 1-15,-18-1 15,-17 18-31,35 0 16,70-18-1,-52 18 1,-18 0-16,0 0 16,-18 0-1,-17 18 1</inkml:trace>
  <inkml:trace contextRef="#ctx0" brushRef="#br0" timeOffset="4254.89">5062 6685 0,'0'-17'31,"0"-1"-15,0 36 46,0-1-62,0 1 16,0 17-16,-17 18 16,-1 53-1,0 0 1,18-53 0,0-18-16,0-18 15,0 1 1,0 0-16,0-54 31,0 19-15,0-18-1,0-1-15,0-52 16,0-35 0,18 17-1,0 53 1,-1 35-1,1 18-15,0 0 16,35 53 0,-1 18-1,-16 17 1,-19-53-16,1 36 16,0 17-1,-1-35 1</inkml:trace>
  <inkml:trace contextRef="#ctx0" brushRef="#br0" timeOffset="4471.63">5062 6950 0,'0'0'0,"18"-18"0,0 18 16,17 0-1,-17-18-15,34 1 16,-34 17-16</inkml:trace>
  <inkml:trace contextRef="#ctx0" brushRef="#br0" timeOffset="5055.54">5521 6773 0,'0'0'0,"0"-17"15,0 34 32,0 1-47,18 0 0,-18 35 16,0 17 0,0-52-16,17 52 15,-17-52 1,0 35-16,18-18 31,-36-35 0,18-18-31,0 1 0,-17-1 16,-19-70 0,19-18-1,17 18 1,17 17-1,1 36 1,17 0 0,1 17-1,34 36 1,-52 17 0,-1 36 15,-52-1-16,-18 1 1,18-54 0,17 1-16,-17 0 0</inkml:trace>
  <inkml:trace contextRef="#ctx0" brushRef="#br0" timeOffset="5624.36">5821 6756 0,'0'0'16,"17"-18"-1,1 18-15,0 18 16,-18 17-1,17-17 1,-17 35 0,18 52-1,0-16 1,-1-19 0,-17-35-1,-17-70 16,-36-53-15,35 0 0,0 52-16,1-52 15,17-18 1,17 36 0,19 17 15,17 53-31,17 0 31,1 18-15,-36 52-1,-35-17 1,0-35-16,-35 52 16,-36 1-1,18-18 1</inkml:trace>
  <inkml:trace contextRef="#ctx0" brushRef="#br0" timeOffset="6156.91">6103 6509 0,'18'-18'16,"-36"36"-16,53-54 0,-35 19 16,18-1-1,0 18 1,-1 35 0,19 18-1,-19 18 1,-17-36-16,18 36 15,-18 35 1,0-1 0,0-52-1,17-35 1,19-18 0,-1-71-1,-17-17 16,-1 18-15,1 34 0,0 36-1,-18 36 1,17 34 0,-17-34-1,0-1-15,0 0 16,0 18-1</inkml:trace>
  <inkml:trace contextRef="#ctx0" brushRef="#br0" timeOffset="6291.08">6368 6685 0,'0'0'15,"0"-17"-15,0-1 0,0 0 16,-18 1-16,36 17 31,-1 17-15</inkml:trace>
  <inkml:trace contextRef="#ctx0" brushRef="#br0" timeOffset="6623.8">6791 6703 0,'0'-18'15,"0"36"-15,0-53 16,0 17-16,0 0 0,-18-17 31,-17 0-15,17 35-1,-34 35 1,-1 36 0,17 17-1,19-35 1,34 17 0,19-17-1,-19-35-15</inkml:trace>
  <inkml:trace contextRef="#ctx0" brushRef="#br0" timeOffset="7524.83">7214 6562 0,'-17'0'15,"34"0"-15,-52-18 0,17 0 16,-17 18-16,0 0 31,0 36-15,17-19-16,-17 36 15,35-35-15,-36 35 16,19 0 0,17-18-1,0-17 1,17-36 15,19-35-15,-19 18-1,-17 17-15,18 1 16,-36 69 31,1 1-32,17-17-15,17 52 16,1-53 0,52-17-1,19-71 1,-19-35 0,-35-18-1,-35-53 1,-17 36-1,-18 70 1,17 70 0,18 36-1,0 53 1,35 18 15,18-36-15,-35-18-1,-18-17 1,0-35 0,-36-53-1,-16-18 1,16 17 0,-17-34-1,53-1 1,36 54-1,-1-1 1,53 18 0,18 53-1,-35 0 17,-54 17-17,-34-17 1,-36 0-1,17-53-15</inkml:trace>
  <inkml:trace contextRef="#ctx0" brushRef="#br0" timeOffset="7691.55">7479 6509 0,'0'-36'0,"0"72"0,0-89 16,-18 53-16,18-18 15,-17 36 1,17 17 0</inkml:trace>
  <inkml:trace contextRef="#ctx0" brushRef="#br0" timeOffset="8392.49">7726 6668 0,'0'0'15,"0"-18"-15,0 0 0,0 1 16,0-1 0,-18 18-1,1 18-15,-1-1 16,-53 54-1,36 17 1,35-17 0,18-54-1,17-17 1,-17-35 15,-1-18-15,-17-18-1,0 36-15,-17-35 16,-1-1 0,18 53-1,18 18 1,-1 0 0,36 36-1,0-1 1,0 36-1,-35 17 1,-18-53 0,0 18-1,0-35 17,0-36-17,-18 0 1,0 1-16,18-36 15,-17-18 1,34 18 0,36 36-1,-17 34 1,17 36 0,-18 35-1,-53 1 1,1-54-1</inkml:trace>
  <inkml:trace contextRef="#ctx0" brushRef="#br0" timeOffset="11263.54">5874 8114 0,'0'0'15,"0"-18"-15,0 1 32,17 17-17,-17 17 1,0 1 0,0 17-1,0 0-15,0 71 16,0-35-1,18 35 1,0-18 0,-18-71-1,-18-34 17,-17-71-17,-18-18 1,35 53-16,-17-53 15,-18-35 17,35 53-17,71 17 1,18 36 0,-36 17-16,36 18 15,17 0 1,-53 53-1</inkml:trace>
  <inkml:trace contextRef="#ctx0" brushRef="#br0" timeOffset="11479.05">5609 8378 0,'0'-17'0,"0"34"0,0-52 0,18 18 16,-1-1-1,1 0-15,53-17 16,34-18 0,-52 53-16</inkml:trace>
  <inkml:trace contextRef="#ctx0" brushRef="#br0" timeOffset="12129.68">6368 7902 0,'0'-17'0,"0"34"0,0-52 16,0 53 15,0-1-15,0 1-1,17 17 1,-17-17-16,0 17 15,18 71 1,-18 0 0,18 17-1,-1-70 1,1 0 0,-18-71 15,0-35-16,-35-17 1,-36-1 0,18 18 15,0 36-15,0 34-1,36-17-15,-19 36 16,1-1-1,17 36 1,36-1 0,17-35-1,36 18 1,-1-53 0,36-35-1,-53-18 1</inkml:trace>
  <inkml:trace contextRef="#ctx0" brushRef="#br0" timeOffset="12497.26">6579 7938 0,'0'-18'0,"0"36"0,0-54 0,0 19 15,0-19 1,0 19 0,18 17-1,-18 35 1,18 36-1,-1-19 17,-17-16-32,18 34 15,-18-34-15,18 34 16,-1 1 0,1-18-1,-1-53 1</inkml:trace>
  <inkml:trace contextRef="#ctx0" brushRef="#br0" timeOffset="12780.48">6826 8079 0,'0'-18'0,"0"36"0,18-36 16,-18 36 15,18 17-15,-18 18-1,0-36-15,0 19 16,0 17-1,17-18 1</inkml:trace>
  <inkml:trace contextRef="#ctx0" brushRef="#br0" timeOffset="13365.34">7056 7955 0,'0'-17'0,"0"34"0,-18-52 15,0 17 1,-17 1-16,-18 34 15,18 19 17,35-19-17,0 1-15,17-1 16,36 19 0,36-1-1,-1 0 1,0 1-1,-70-1 1,-54 18 0,-34 0-1,-18-18 1,35-17 0,35-18-16</inkml:trace>
  <inkml:trace contextRef="#ctx0" brushRef="#br0" timeOffset="13669.21">7302 7885 0,'0'-18'0,"0"36"0,0-54 16,0 19-16,18-1 16,0 18-1,-1 35 1,19 36 0,-1 35 15,-17 17-16,-1-52 1,1-36-16,0 0 0</inkml:trace>
  <inkml:trace contextRef="#ctx0" brushRef="#br0" timeOffset="13850.42">7302 8149 0,'-17'0'16,"34"0"-16,-34-17 0,17-1 31,17 18-31,36 0 16,36-18 0</inkml:trace>
  <inkml:trace contextRef="#ctx0" brushRef="#br0" timeOffset="16184.88">9313 4533 0,'-17'-17'0,"34"34"0,-52-34 15,17-1-15,-17-17 16,18 17 0,17 0-1,0 36 1,0 17 15,17 36-15,-17-18-1,0-18-15,18 36 16,-18 70 0,17-88-16</inkml:trace>
  <inkml:trace contextRef="#ctx0" brushRef="#br0" timeOffset="16418.74">9190 5962 0,'18'35'0,"-36"-70"16,36 88-16,-18-36 0,17 19 15,1-19 17,-18 1-17,0 0-15,0 70 16,0-18-1,-18 54 1,1-36-16</inkml:trace>
  <inkml:trace contextRef="#ctx0" brushRef="#br0" timeOffset="16618.1">9172 7108 0,'0'0'0,"0"18"15,36 0 17,-19-18-17,-17 17 1,18 1 0,-1 17-1,-17 1-15</inkml:trace>
  <inkml:trace contextRef="#ctx0" brushRef="#br0" timeOffset="16794.95">9225 7990 0,'0'0'0,"18"36"0,17 34 31,-17-70-16,-18 18-15,17 0 16,-17-1 0</inkml:trace>
  <inkml:trace contextRef="#ctx0" brushRef="#br0" timeOffset="17068.48">9190 9155 0,'0'35'0,"0"-70"16,18 123-16,-1-53 0,-17 18 15,18 18 1,-1-36 0,-17-18-16,18 19 15,-18 17 1,18 17-1,-18 18 1,0-17 0,0-18-1</inkml:trace>
  <inkml:trace contextRef="#ctx0" brushRef="#br0" timeOffset="17235.86">9313 10566 0,'0'35'0,"0"-70"0,18 123 0,-18-53 16,18 89 0,17-19-1,-17-34 1,-1 52 0,1-70-16</inkml:trace>
  <inkml:trace contextRef="#ctx0" brushRef="#br0" timeOffset="17435.59">9331 11977 0,'0'70'0,"0"-140"0,0 193 16,18-52-16,-18-18 15,17-18-15,19 53 16,-1 18-1,-18 18 1,1-19 0</inkml:trace>
  <inkml:trace contextRef="#ctx0" brushRef="#br0" timeOffset="17621.38">9490 13353 0,'0'0'15,"0"88"-15,0-35 16,0 35-16,17 18 31,19 0-15,-36-36 0,-18 36-1,-17-35 1</inkml:trace>
  <inkml:trace contextRef="#ctx0" brushRef="#br0" timeOffset="17780.82">9366 14517 0,'0'17'16,"0"-34"-16,0 52 0</inkml:trace>
  <inkml:trace contextRef="#ctx0" brushRef="#br0" timeOffset="20506.64">9878 4022 0,'0'-18'0,"0"36"0,0-54 16,0 19-1,0-1 1,0 36 0,0-1-1,0 36 1,-18 0 0,18-17-16,0 52 15,0 35 1,0 1-1,0-54 1,18-52 0,-18-53 15,-36-36-15,19 0-1,17 36 1,-35-53-1,17-18 1,0 18 0,18 17-1,0 36 1,18 17 0,0 1-16,17 17 15,35 17 1,36 36-1,-53 0 1,-35 18 0,-36-18-1,-52-18 1,-1 0 0,18-35-1,18 0 1</inkml:trace>
  <inkml:trace contextRef="#ctx0" brushRef="#br0" timeOffset="22924.85">10389 3933 0,'0'-17'47,"0"34"140,18-17-155,-18 18-17,0 0 345,0-36-267,18 18-77,-18-18 0,0 1 46,17 17-31,-17 17 63,18-17-94,-18 18 16,18 0-1,-18-1 1,0 1-16,17 17 16,1 1-1,-18-1-15,17 18 16,-17-18 0,18 36-1,0 17 1,-1-18-1,-17-52 1,0 0 0,0-36 15,-17-17-15,-1-1-1,0 1 1,-17-18-1,-18 18 1,18 17 0,17 1-16,-17-1 15,17 0 1,1 18 15,-1 0-15,0 18-1,1-18-15,-1 18 16,-17 17 0,17 0-1,36 1 1,0 16 0,17-16-1,35-1 1,1-17-1,-36-18 1,1-18-16,-19 18 16</inkml:trace>
  <inkml:trace contextRef="#ctx0" brushRef="#br0" timeOffset="23425.65">10936 3969 0,'0'-18'16,"0"36"-16,0-54 0,0 19 15,18 17 1,-18 17-16,0 19 15,0-19-15,0 36 16,17 71 0,1-36 15,0-17-15,-1-54-1,-34-52 16,-1 0-15,18-1-16,-35-34 16,17 35-16,-17-71 15,0-35 1,35 35 0,0 35-1,17 54-15,1-19 16,17 19-16,18 17 15,35 0 1,-53 0 0</inkml:trace>
  <inkml:trace contextRef="#ctx0" brushRef="#br0" timeOffset="24328.84">10777 4092 0,'0'-17'0,"0"-1"31,18 18-31,-18-18 16,18 18-16,17-17 15,35-1 1,54 0-1,-1 1 1,-52 17 0,-53 0-1,-1 0 1,1 0 0,-36 35-1,-17 0 1,17 1-1,1 34 1,17 1 0,17-1-1,19-34 1,-19-36-16,19 17 16,16-34-1,-16-54 1,-36 18-1,-18 18-15,-17-36 16,-18 1 0,0 34-1,18 36 17,35 18-1,17-18-16,19 18 1,-19-18 0,1 0-16,0-18 15,34 18 1,19 0 0,0 18-1,17 35 1,-71 0-1,1 35 1,-36-35 0,-17-18 15,17-17-15,-17-36-1,-18-35 1,18-18-1,35-34 1,35 52 0,36-18-1,-18 53 1</inkml:trace>
  <inkml:trace contextRef="#ctx0" brushRef="#br0" timeOffset="24576.75">11695 3810 0,'17'-18'0,"-17"-17"16,-17 88-16,34-124 0,1 36 15,0 18 1,-1 17-16,-17 17 15,18 1-15,-18 35 16,17 88 0,1-18-1,0-34 1</inkml:trace>
  <inkml:trace contextRef="#ctx0" brushRef="#br0" timeOffset="24877.9">11959 4039 0,'18'-35'16,"-18"-53"-16,-18 211 16,36-317-16,-1 159 15,-17 0 1,-17 35 0,-18 53-1,17-18 1,0-17-16,-17 34 15,-18 1 1,18 0 0,35-17-1,0-19-15,35 19 16,36 16 0,34 1-1,-87-35-15</inkml:trace>
  <inkml:trace contextRef="#ctx0" brushRef="#br0" timeOffset="26547.85">11536 5891 0,'17'0'0,"-17"-17"31,-17 17-31,17 17 78,0 1-78,0 17 16,0 18-1,0 53 1,0 35-1,0-53 1,17-17-16,1 35 16,17 53-1,18-1 1,0 19 0,-17-72-1,16 89 1,1 18-1,-17-35 17,-19-72-17,-17-52-15,18 36 16,17 52 0,-17 17-1,-1 19 1,-17-36-1,0-71-15,0 54 16,0 70 0,0-35-1,0-18 1,18-53 0,0 53-1,-1 0 1,-17 36 15,-17-72-15,-1-52-16,0 36 15,1 34 1,17-17 0,-18-18-1,18-53 1,0-17-16,-17 0 15,17 17 1,0-17 0</inkml:trace>
  <inkml:trace contextRef="#ctx0" brushRef="#br0" timeOffset="29616.79">16175 5433 0,'53'0'0,"-106"0"0,159 0 0,-53-18 16,0 18-16,-1 0 16,1-17-1,-35 17 1,0 0 15,-1 0-15,1 0-1,-18 17 1,-53-17 0,18 18-1</inkml:trace>
  <inkml:trace contextRef="#ctx0" brushRef="#br0" timeOffset="31609.06">11942 5786 0,'88'-18'0,"-176"36"0,264-36 0,-88 18 16,0-18-16,0 18 15,230-17 1,35-19 0,-89 19-1,124-1 1,-17 0 0,35 18-1,-142 0 1,89-17-1,-53 17 1,-36-18 0,-17 1-1,-106 17 1,71 0 15,-18-18-15,-18 0-1,-70 18 1,35-17 0,-17-1-1,-18 18 1,-53 0 0,-36 0-1,1 0 1,-36 0 15,18 18-31,0-1 16,0 19-1,0 16 1,0 54 15,18-35-15,-18-18-16,18 35 15,17 88 1,-35 1 0,17 34-1,-34-69 1,17-72-16,-18 89 16,18 52-1,0 1 1,18 0-1,-18-89 1,17 54 0,1-19-1,0-16 17,-1 16-17,-17-34 1,18 34-1,-18-16 1,18-19 0,-18-35-1,0-52-15,17 52 16,-17 0 0,-17 0-1,-19-17 1,1-36-1,0 0 1,-18 1 0,0-1 15,-18-18-15,36 1-16,-35 0 15,-71 35 1,-18 0-1,-18-18 1,36 0 0,-106 18-1,-17-18 1,87-17 0,89 0-16,-71-1 15,71 1-15,-106-1 16,-123 19-1,17-1 1,53-17 0,123-1-1,-70 19 17,0-19-17,18 19 1,0-1-1,52-18 1,-35 1 0,18 0-1,35-18 1,53 0 0,-17 0-1,-1 0 1,1 0-1,-1 0 1,36 0 0,-18 0-1</inkml:trace>
  <inkml:trace contextRef="#ctx0" brushRef="#br0" timeOffset="42963.68">12488 6315 0,'-17'0'15,"34"0"-15,-70-18 16,36 18-16,-1 0 0,0 0 16,1 18-16,-18-18 15,-54 53 17,36 0-32,1 17 31,34 1-16,18-36-15,0 18 16,70 17 0,19-34-1,34-19 1,-52-34 0</inkml:trace>
  <inkml:trace contextRef="#ctx0" brushRef="#br0" timeOffset="43297.91">12524 6121 0,'0'-18'0,"0"36"0,0-54 15,0 19-15,17 17 32,-17 17-17,36 19 1,-1 70 0,-18 17-1,1 0 1,-18-52-1,0-36-15,0 18 16,0-35-16</inkml:trace>
  <inkml:trace contextRef="#ctx0" brushRef="#br0" timeOffset="43698.59">12841 6403 0,'18'-18'0,"-36"36"0,36-53 16,-18 17-16,0 0 0,0 1 31,0-1-15,-18 36 0,0 17-1,1 0-15,-1 18 16,-17 35-1,35-17 1,53-36 0,17-35-1,1-17 1,0-54 0,-19-35 15,-52 36-16,-35 34 1,-18 19 0,-17 34-1,34 36-15</inkml:trace>
  <inkml:trace contextRef="#ctx0" brushRef="#br0" timeOffset="44048.47">13264 6315 0,'0'0'0,"36"-18"0,-19-17 0,1 0 15,-18-18 1,-18 17 0,1 36-1,-1 0 1,0 36-1,18-19-15,-17 19 16,17 52 0,35-18-1,18-17 1,35 18 0,-35-18-1,-53-18 1,-35-17-1,-18-1 1,-35-17 0</inkml:trace>
  <inkml:trace contextRef="#ctx0" brushRef="#br0" timeOffset="44615.77">13511 6315 0,'0'0'0,"0"-18"0,-17 0 16,17 36 31,17 0-32,1 17 1,35-17 0,-35-18-1,-1 0-15,18 0 16,1-53 0,-36 0 15,-18-18-16,0 54 1,1 17-16,-36 0 16,-18 53-1,18 35 1,18 0 0,18-35-1,17-18-15,0 18 16,52 0-1,1-18 1,18-35 0,-18-17-1,-18-19 1,-35 19 0,0-1-1</inkml:trace>
  <inkml:trace contextRef="#ctx0" brushRef="#br0" timeOffset="48703.91">14676 6050 0,'0'0'0,"0"-35"31,0 52 16,0 1-47,0 17 0,17-17 15,-17 17-15,18 54 16,17 16 0,-17 1-1,-1-35 1,-17-54-1,0 1 1,0-36 15,-35-35-15,-18-70 0,18 17-1,-18-35 1,53 18-1,35 70 1,18 17 0,-35 36-16,52 0 15,-52 0-15</inkml:trace>
  <inkml:trace contextRef="#ctx0" brushRef="#br0" timeOffset="48903.53">14482 6332 0,'0'0'0,"35"-17"32,-18 17-32,1-18 15,88-17 1,0 0-1,-71 17-15,18 0 0</inkml:trace>
  <inkml:trace contextRef="#ctx0" brushRef="#br0" timeOffset="49321.71">15081 5944 0,'0'0'15,"0"-17"-15,0-1 16,18 18-1,-18 35 17,18 18-17,-1 53 1,1 18 0,-18-36-1,17-35 1,-34-71 15,-1-35-15,-17 0-1,17 36-15,-17-1 16,17 0-16,-17 18 16,-18 36-1,35 16 1,36 19 15,0-36-15,17-35-16,18 18 15,70-18 1</inkml:trace>
  <inkml:trace contextRef="#ctx0" brushRef="#br0" timeOffset="49654.28">15434 6050 0,'0'-18'0,"0"36"0,0-53 0,0 17 16,0 1-16,0-1 15,-18 0 1,1 36 0,-19 35-1,1 17 16,18-34-31,34 34 32,54-17-17,-1 0 1,-34-35 0,-19 17-1,-34 0 1,-54 1-1,18-36 1</inkml:trace>
  <inkml:trace contextRef="#ctx0" brushRef="#br0" timeOffset="50257.32">15981 5962 0,'0'-18'16,"0"36"-16,0-53 0,0 17 15,17 0 1,1 18 0,0 18-1,-1 35 1,36 70 0,-35 1-1,0-36 1,-1-70-16</inkml:trace>
  <inkml:trace contextRef="#ctx0" brushRef="#br0" timeOffset="50456.42">15981 6262 0,'0'0'0,"0"-18"0,0 1 16,17-19-1,54-17 1,0 0 0,-19 18-16,37-18 15,17-17 1</inkml:trace>
  <inkml:trace contextRef="#ctx0" brushRef="#br0" timeOffset="51722.57">16387 5803 0,'0'-17'0,"0"34"0,-18-34 15,0 34 17,18 36-17,0-35-15,18 52 16,0 71 0,-1-17-1,-17-54 1,0-17-1,-17-53 1,-1-17 0,0-54-1,36-17 1,0 53 0,-1-1-16,18 19 15,1-1 16,-1 71-15,0 18 0,-17-36-1,17 18 1,18-53 0,-18-35-1,-17-54 1,-18 1-1,-18 0 1,1 17 0,-1 71-1,0 36 1,1-19-16,-1 36 16,18 35-1,0 1 16,18-54-15,-1-35-16,1 18 16,0-36-1,17-35 1,0-35 0,-17 52-1,-18 19-15,18 52 31,-1 18-15,-17 0 0,18-53-16,-18 18 15,18-18 1,-1-18 0,1-53 15,-18 18-16,-18 36-15,1-54 16,17 1 0,0 34-1,17 36 1,1 0 0,17 36-1,-17 34 1,-1 1-1,-17-1 1,0-52 0,0 0-1,-17-18 110,-1 0-109,0 0 0,1 17-16,-1-17 31,18-17 0,0-1-15,0 0 15,0 1-31</inkml:trace>
  <inkml:trace contextRef="#ctx0" brushRef="#br0" timeOffset="52057.07">16792 5750 0,'0'-17'15,"0"34"-15,0-52 0,-17 17 16,17 1 0,0-1-1,17 18 1,-17-18-1,18 18 1,-18 36 0,18 17-1,-1-36-15,1 54 16,-1 52 0,1 18 15,0 1-16,-1-90 1,19 1 0,-36-35-16</inkml:trace>
  <inkml:trace contextRef="#ctx0" brushRef="#br0" timeOffset="52241.49">16722 5997 0,'0'0'16,"0"-17"0,0-1-16,17 18 15,19-18 1,34 18 0,-17 0-1</inkml:trace>
  <inkml:trace contextRef="#ctx0" brushRef="#br0" timeOffset="53708.78">12965 7161 0,'0'0'0,"0"-17"0,0-1 15,0 0 1,-18 18 15,0 18-15,-17 35-16,-18 53 16,18-36 15,35-17-31,0 0 15,0-17-15,17-1 16,19-18 0,34-52-1,-17-35 1,-17-1 0,-1-17-1,-35 17 1,0 89-1,0 17 1,0 0-16,17 18 16,1 36-1,35-36 17,0-36-17,-35-34 1,-1-36-1,-34-36 1,-1-34 0,18 70-1,0 18-15,18-1 16,17-16 0,35 34-1,-17 36 1,-17-1-1,-19 71 1,-17 18 0,-17 0-1,17-35 17,0-54-17,52-34 1,1-36-1,0-53 1,-17 53 0,-36 18-16,0-36 15,0 18 1,-36 36 0,19 52-1,-1 0 1,0 53-1,36 18 1,35-18 0,-18-17-1,18-53 1</inkml:trace>
  <inkml:trace contextRef="#ctx0" brushRef="#br0" timeOffset="54643.35">14217 7126 0,'-18'-18'16,"1"1"-1,17-1-15,0 1 16,17-19 15,1 36-15,0 0-16,17 36 15,18 16 1,-18 37 0,-35-19-1,0-35 1,0-17-16,-18 0 16,1-18-1,-1-53 1,1 0-1,17 35-15,0-52 16,17-18 0,1 35-1,35 53 17,-18 17-17,-17-17-15,17 53 16,0 35-1,-17 1 1,-18-19 0,0-52-1,35-1 1,18-70 0,0-35-1,-35 18 1,-18 52-16,17-52 15,-17 17 1,-17 53 0,-1 17 15,0 19-15,18 16-1,-17 19 1,52 0-1,0-36 1,-17-35-16,17 17 16,18-52-1,-18-18 1,-52-35 0,-1 35-1,-17 36-15,-1-19 16,1 36-1</inkml:trace>
  <inkml:trace contextRef="#ctx0" brushRef="#br0" timeOffset="54876.77">14834 6967 0,'0'0'16,"18"-17"-16,-18-1 0,0 0 15,0 1 1,0 34 0,18 1-1,-1 35 1,1-35-16,-1 70 16,1-53-16,0 53 15,-18-35-15</inkml:trace>
  <inkml:trace contextRef="#ctx0" brushRef="#br0" timeOffset="55043.9">14834 7232 0,'-17'-35'0,"34"70"0,-34-88 15,17 35-15,0 1 0,35-19 31,53 1-15,-53 18-16</inkml:trace>
  <inkml:trace contextRef="#ctx0" brushRef="#br0" timeOffset="55594.71">15505 6914 0,'0'-17'16,"0"34"-16,0-52 0,0 18 15,0-1 1,17 18-1,-17 18 1,0-1 0,0 1-16,18 35 15,0 35 1,-1 0 0,-17-35-1,0-35 1,-17-71 15,17 17-15,0 1-1,0-35 1,0 52-16,17-35 16,18 0-1,1 53 1,17 18-1,-18 17 1,18 18 0,-36 18-1,-17-36 1,-17 0 0</inkml:trace>
  <inkml:trace contextRef="#ctx0" brushRef="#br0" timeOffset="56312.95">15893 6879 0,'0'0'0,"0"-17"31,-18 17-16,18 17 1,0 1-16,-18-1 16,18 19-1,18-1 1,17-17 0,36-36-1,-1-17 1,-34-36-1,-36 36 1,-36 0 15,-34 17-15,-1 53 0,18 1-1,0 16 1,53 19-1,36 0 1,34-36 0,1-35-1,35-18 1,-1-52 0,-69-1-1,-19 1 1,-17 52-16,0-35 15,-17 35 1,-19 36 15,-16 35-15,34-18 0,0 0-16,18 1 15,18 34 1,17 1-1,18-54 1,-35 1-16,17-18 16,18-53-1</inkml:trace>
  <inkml:trace contextRef="#ctx0" brushRef="#br0" timeOffset="57680.4">16387 6668 0,'0'0'16,"0"-18"-16,0 0 15,0 1 1,0-1 0,17-17-1,1 52 1,-18 1-1,17 70 1,-17 18 0,0 0-1,18-53 1,-18-36-16,18 19 16,-1-1-1,-17-70 16,0 17-15,0-17 0,-17 17-16,-19-35 15,-16 18 1,-1 53 0,0 17-1,35 0 1,18 18-1,0 0 1,53-35 0,18-1-1,-19-17 1,37-53 0,-19 0-1,-17-35 1,-35 35-1,-18 0 17,0 36-17,-36 17 1,19 17 0,17 1-16,-35 17 15,17 18 1,0 0-1,18 0 1,18-18 0,17 1-1,18-54 1,35-17 0,1-36-1,-54 1 1,0-36 15,-35 35-15,-18 36-1,-17 35 1,18 0 0,-1-18-1,0-17 1,18 17-1,0 1 1,18 17 15,-18 17-15,0 1 0,18 35-1,-1 17 1,1 19-1,-1-19 1,-17-35 0,18 18-1,0 18 1,-18-36 0,17-35-1,-17-35 1,0 17-16,0-17 15,-17-53 1,-54 35 0,1 35-1,34 36 1,1 35 0,53 0-1,17 0 16,36 0-15,-36-36 0,0 1-16</inkml:trace>
  <inkml:trace contextRef="#ctx0" brushRef="#br0" timeOffset="61070.34">18715 3492 0,'0'-17'15,"53"-1"16,-53 36-15,0-1 0,-18 1-16,18 35 15,-18 53 1,18 53 15,36 35-15,-19-36-1,19 125 1,17 52 0,17 53-1,-35-124 1,36 54 0,0-54-1,-36-87 1,-35-36-1,-18-53 1,1 36 0,17-1-1,17 18 17,1-53-17,-1 54 1,-17 16-1,-35 19 1,0-36 0,17-71-1,1 36 1,-1-18 0,18-17-1,-18 0 1,18-19-1,-17 19 1,-19 0 0,19-1-1</inkml:trace>
  <inkml:trace contextRef="#ctx0" brushRef="#br0" timeOffset="61500.82">18644 9948 0,'36'36'0,"-72"-72"0,89 125 15,-18-54-15,18 35 16</inkml:trace>
  <inkml:trace contextRef="#ctx0" brushRef="#br0" timeOffset="62702.48">18874 8996 0,'17'0'31,"1"0"-15,0 0 0,-18 17 15,0 19-15,-36 17-1,19 17 1,-1-34-16,18 52 15,0-53-15,18 53 16,17 53 0,0 18-1,-17-71 1</inkml:trace>
  <inkml:trace contextRef="#ctx0" brushRef="#br0" timeOffset="62970.38">19050 10566 0,'35'17'0,"-70"-34"0,88 52 16,-35-35-16,17 0 15,0 0 1,-17 35-1,-18 1 1,0 16 0,0-34-16,0 70 15,-18 53 1,18 18 0</inkml:trace>
  <inkml:trace contextRef="#ctx0" brushRef="#br0" timeOffset="63169.51">19156 11889 0,'0'35'0,"0"-70"0,0 88 16,0-18-16,17 0 15,1 18 1,0-35-16,-18 17 0</inkml:trace>
  <inkml:trace contextRef="#ctx0" brushRef="#br0" timeOffset="63402.99">19473 12841 0,'0'35'16,"0"-70"-16,0 88 0,0-35 15,0-1 1,0 19 0,18-19-1,0 36 1,-1-35-1,-17-1-15,18 1 16</inkml:trace>
  <inkml:trace contextRef="#ctx0" brushRef="#br0" timeOffset="63556.85">19614 13423 0,'0'18'15,"0"-36"-15,-17 36 0,17-1 0,-18 1 16</inkml:trace>
  <inkml:trace contextRef="#ctx0" brushRef="#br0" timeOffset="67089.93">13723 8396 0,'0'18'62,"0"-1"-46,18 1-16,-18 0 0,0-1 16,0 36-1,17-18-15,-17 36 16,18 35 0,17 0-1,-17-53 1,17 0-1,-35-18 1,0-53 15,-17 1-15,-19-36 0,1-36-1,17 37 16,1 34-31,-1-53 16,-17-17 0,35 0-1,-18 17 1,18 36 0,0 17-16,0 1 15,18-1 16,-1 18-15,1 0 15,0-17 1,-1 17-17,1 0 1,0 0-1,-1 0 1,1 0 0,0 0-1,-1 0 1</inkml:trace>
  <inkml:trace contextRef="#ctx0" brushRef="#br0" timeOffset="67523.42">13494 8749 0,'17'0'16,"1"-18"62,0 18-78,-1-17 0,1 17 16,17-18-16,53-17 15,36-18 1,-36 35 0,-35 0-1,-53 36 16</inkml:trace>
  <inkml:trace contextRef="#ctx0" brushRef="#br0" timeOffset="70461.72">14146 8625 0,'-17'18'16,"34"-36"-16,-52 36 15,35 0-15,-18-1 16,18 1-1,18 0 1,17-1 0,-17-17-1,17 0 1,1-17 0,52-19-1,-53-17 1,-53 0-1,1 18 1,-54-18 0,-17 53-1,35 36 1,18 16 0,17-16-1,1 34 1,34 1-1,18-18 1,18-36 0,36-17 15,16-17-15</inkml:trace>
  <inkml:trace contextRef="#ctx0" brushRef="#br0" timeOffset="70744.81">14464 8555 0,'0'0'0,"0"-18"16,-18 18-16,18-17 15,18-1 1,17 36-1,-17-1-15,35 1 16,53 52 0,-36 1 15,-35-18-15,-17-35-1</inkml:trace>
  <inkml:trace contextRef="#ctx0" brushRef="#br0" timeOffset="70929.03">14746 8467 0,'0'0'0,"0"-18"16,-18-17 0,1 52-1,17 19 1,-35 52-1,17 35 1,-17 1 0</inkml:trace>
  <inkml:trace contextRef="#ctx0" brushRef="#br0" timeOffset="71461.88">14887 8449 0,'0'-18'16,"0"36"-16,-17-36 0,17 1 0,-18 17 15,18-18-15,-35 0 16,35 36-1,0 0 17,35 17-17,0 0 1,18-35 0,-18 0-1,18-17 1,-35-19-1,17-17 1,-35 18 0,-35 18-1,-18 17 1,35 17-16,-35 1 16,1 52-1,16 1 1,36 35 15,0-53-15,18-36-16,17 19 15,18-1 1,18-53-16</inkml:trace>
  <inkml:trace contextRef="#ctx0" brushRef="#br0" timeOffset="71795.84">15293 8326 0,'0'0'15,"0"-18"-15,0 0 16,-18 18-16,18-35 16,-17 17-1,-19 54 32,19-19-47,-36 71 16,35-35 15,1-17-31,-1 34 16,18-35-16,0 18 15,35 18 1,36-18-1,-1-35 1,-17-36 0</inkml:trace>
  <inkml:trace contextRef="#ctx0" brushRef="#br0" timeOffset="72312.81">15363 8361 0,'0'-18'16,"0"36"-16,0-53 0,0 17 16,0 0-1,18 18 1,0 36 0,17 34-1,0 18 1,1 0-1,-19-35 1,1-35 0,17 0-1,0-36 1,-17-53 0,0-52-1,-18 17 1,0 53-1,-18 36 1,18 34 0,0 1-16</inkml:trace>
  <inkml:trace contextRef="#ctx0" brushRef="#br0" timeOffset="72780.32">15822 8273 0,'0'0'0,"-18"-18"0,18 0 16,-17-17 0,-1 53 15,18 17-16,0 0 1,18-17 0,-1 0-16,19-18 15,34-18 1,-17-35 0,-53 0-1,-17 18 1,-36 17 15,0 53-15,0 36-1,35 17 1,36-35 0,35 35-1,35-35 1,18-18-1,-53-35 1</inkml:trace>
  <inkml:trace contextRef="#ctx0" brushRef="#br0" timeOffset="78853.61">20937 7073 0,'0'-17'16,"0"34"-16,0-52 0,0 17 0,0-17 15,0 17-15,-17 1 16,-19-19-1,-16-16 17,34 16-17,0 19 1,18-1 15,0 36 0,0-1-15,0 54 0,18 35-1,-18 17 1,18-70-16,-1 88 16,18 88-1,18 1 1,0-36-1,18-18 1,-54-88 15,1 1-15,-18-37 0</inkml:trace>
  <inkml:trace contextRef="#ctx0" brushRef="#br0" timeOffset="80372.25">20532 6668 0,'0'0'16,"0"-18"-16,0 0 15,35-17 1,0 17 0,1 1-16,-1-19 15,71-34 1,70-18 0,53-18-1,-52 35 1,123-35-1,-1 1 17,-193 87-32,71-35 15,87-18 1,-105 19 0,53 16-1,-36 1 1,0 35-1,-70 18 1,-70-18-16,52 0 16,35 17-1,-35-17 1,-17 0 0,-53 0-1,17 0 1,18 18-1,0-18 17,0 18-17,-36-18-15,19 17 16,34 1 0,-17 17-1,0 71 1,-35 0-1,34 88 1,1 35 0,18 18-1,17-18 1,-35-52 0,35 70-1,-52-18 1,-1-17-1,-35-89 17,-18 36-17,-35-18 1,0 18 0,-17-18-1,52-71 1,-17 19-1,0-36 1,-54-18 0,19-18-1,17-17-15,-53 18 16,-123 0 0,-36 17-1,-52-17 16,87-1-15,-105 1 0,35 17-1,71 0 1,88-17 0,70-18-16,-34 18 15,-54-1 1,35-17-1,36 18 1,71-18 0,-19 0-1,-17 0 1,-17 0 0,17 0-1,35 0-15,-17 0 16,0 0-1,35-18 32,17 18-31,-17-17 0,36-1-1,-19 18-15</inkml:trace>
  <inkml:trace contextRef="#ctx0" brushRef="#br0" timeOffset="80856.36">21167 8308 0,'17'0'15,"1"18"1,0-18-16,17 52 31,-18 54-15,1-18 0,0-35-16,-1 89 15</inkml:trace>
  <inkml:trace contextRef="#ctx0" brushRef="#br0" timeOffset="83325.42">22013 6791 0,'0'-18'0,"0"36"0,-17-36 0,17 1 16,-18-1-16,-17-17 15,17 35-15,1 0 16,-1-18-16,-17 18 16,-18 18-1,0 17 17,0 36-17,18 34 1,35-52-1,0 36 1,52-19 0,19-52-1,-53-1-15,52-17 16</inkml:trace>
  <inkml:trace contextRef="#ctx0" brushRef="#br0" timeOffset="83691.83">22102 6897 0,'0'0'0,"0"-18"16,0 1 0,0 34 15,17 1-16,-17-1 1,0 1-16,35 17 16,-35-17-16,36 17 15,-1 1 1,0-36 0,-17-36-1,0 19-15,-1-36 16,1-35-1,-18-1 1,0 54 0</inkml:trace>
  <inkml:trace contextRef="#ctx0" brushRef="#br0" timeOffset="84076.49">22560 6720 0,'0'-17'16,"0"34"-16,0-52 0,0 18 0,-18-1 16,1 0-1,-1 18 1,1 18-1,17 0 1,-18 17 0,36 18-1,17-18 1,0 0 0,-17-17-1,-1 0 1,19 34-1,-36-16 1,-36-1 0,-34-17-1,35-18 1</inkml:trace>
  <inkml:trace contextRef="#ctx0" brushRef="#br0" timeOffset="84810.47">22684 6615 0,'0'-18'0,"0"36"0,0-54 16,0 19-16,0-1 15,0 0 1,0 1-1,35 34 1,-17 54 0,17 0-1,0 70 1,18-18 0,-35-52-1,-1-54-15,1 19 16,0-1-1,-71-53 1,0-35 0,-35-35-1,35 18 17,-18-19-17,53 36 1,54 18-1,52 18 1,-18 17 0,54 17-1,-36 36 1,-35 18 0,-35-18-1,-18 17 1,0-17-1,17-35 1,19-18 0,17-36 15,-18-52-15,-18 0-1,-87 17 1,17 36-1,-18 35 1,18 18 0,36-1-16</inkml:trace>
  <inkml:trace contextRef="#ctx0" brushRef="#br0" timeOffset="85530.42">23230 6703 0,'18'-18'0,"-18"1"15,0-1-15,0 0 16,18-17 0,-18 17-1,17 18 1,1 0-16,17 18 15,18 53 1,0 34 0,-35-34-1,-18-53-15,0 34 16,0-16 0,-18-36-1,-17-36 1,35-16-1,-18 16-15,18-34 16,18-18 0,-1 17 15,19 53-15,-1 18-1,36 36 1,-1 34-1,-35 1 1,-35-36 0,0 0-1,-35-70 17,17 0-17,18-1-15,-17-16 16,17-54-1,17 35 1,19 53 15,-1 18-15,18 53 0,-18 36-1,0 16 1,-17-16-1,-18-54-15</inkml:trace>
  <inkml:trace contextRef="#ctx0" brushRef="#br0" timeOffset="86362.46">22119 7655 0,'-17'-17'0,"34"34"0,-52-52 15,35 17 1,-18-17 0,18 0-1,0 52 16,0 36-15,18 0 0,0 71-1,17-1 1,-18-52 0,1-36-16,0 0 15</inkml:trace>
  <inkml:trace contextRef="#ctx0" brushRef="#br0" timeOffset="86565.28">22331 7814 0,'0'-18'16,"0"36"-16,0-53 0,0 17 16,17 36-1,-17-1 1,18 1-1,-18 17-15,18 18 16,17 18 0,-35-18-1</inkml:trace>
  <inkml:trace contextRef="#ctx0" brushRef="#br0" timeOffset="86745.83">22313 7673 0,'0'-18'0,"0"36"15,0-53 1,18 17 0,-1 18-1,1 0-15,0 0 0</inkml:trace>
  <inkml:trace contextRef="#ctx0" brushRef="#br0" timeOffset="87762.95">22631 7779 0,'0'-18'0,"0"0"15,-18 1-15,0-1 16,18 1 15,18 17-15,-18 35 0,18-18-16,-1 36 15,36 53 1,-35-35-1,0-18 1,-18-71 15,-18-52-15,18-36 0,0 17-1,0 54-15,18-18 16,17 18-1,18 53 17,0 35-17,-18 17 1,-17-52-16,-1 52 16,1 19-1,-1-54 1,19-53-1,-1-35 1,18-53 0,-35-70-1,-36 17 1,0 71 0,18 70-16,-17 1 15,17 87 1,17 54 15,54 35-15,-18-71-1,17 0 1,-17-53 0,-35-52-1,0-19 1,-18 1-16,17-53 15,-17-53 1,0 17 0,18 89-1,-53 88 17,17-35-17,0 34-15,-35 37 16,18-36 15,35-36-31,-18 36 16,36 0-1,17-18 1,1 1 0,17-19-1,-1 1 1</inkml:trace>
  <inkml:trace contextRef="#ctx0" brushRef="#br0" timeOffset="88531.2">23566 7549 0,'0'0'0,"0"-17"0,-18-18 31,18 17-31,-18 36 32,18-1-17,0 1 1,0-1-16,18 1 16,0 17-1,-1-35 1,36-17-1,-18-54 1,-17 18 0,-18 0-1,-53 36 1,-17 70 0,17 17-1,17 36 1,54-18 15,35-17-15,53-54-1,-18-17 1,0-35 0,-53-53-1,-70-18 1,-18 36-1,-17-36 1,17 70 0,70 19-1,36 34 1,0 19 0,53 34-1,-35 36 16,-89 18-15,-35-36 0,-18 0-1,19-17 1,34-36 0,53-35-1,18 0 1,35-53-1,-35 35-15</inkml:trace>
  <inkml:trace contextRef="#ctx0" brushRef="#br0" timeOffset="95540.37">17410 7938 0,'-18'0'94</inkml:trace>
  <inkml:trace contextRef="#ctx0" brushRef="#br0" timeOffset="109721.15">13264 12012 0,'0'-35'0,"0"70"0,-17-88 15,17 36-15,0-1 16,-18 0 0,18 1-1,0-1 1,0 53 0,0 1-1,0-1-15,0 53 16,0 88-1,0 18 1,53-17 0,-35-89-1,35 0 1,-36-53 0</inkml:trace>
  <inkml:trace contextRef="#ctx0" brushRef="#br0" timeOffset="110939.85">13018 11677 0,'-36'0'0,"72"0"0,-89 0 15,35 18-15,0-18 16,36 0 15,0 0-31,-1 0 0,71-18 16,106-17 15,53-36-15,-53 36-1,-88 0-15,124-18 16,-125 17-16,142-17 16,88-35-1,-52-18 1,-107 53-1,53-35 1,-17 18 0,0 17-1,-106 35 1,-71 1-16,35 17 16,-17 0-1,-35-18 1,0 18 31,-1-18-32,1 18-15,-1-17 16,36-1 0,0 18-1,-35 0 1,17 18-1,-17-18 1,17 17 0,0-17-1,1 0 1,-19 36 0,1 16-1,-18 54 1,18-35 15,-1 70-15,36 18-1,18 17 1,-18 18 0,0-35-1,-18 70 1,0-17-1,-52-71 1,-19-88 0,-70 0-1,-52-18 1,-89 0 0,-71 1-1,71-19 1,-194 36 15,36 18-15,87-1-1,142-34 1,123-19-16,-53 19 16,0-1-1,36-18 1,-1 1-1,36-18 1,-36 18 0,18-18-1</inkml:trace>
  <inkml:trace contextRef="#ctx0" brushRef="#br0" timeOffset="114242.37">13829 11800 0,'0'-17'31,"0"-1"-15,0 36 46,0-1-46,18 1-16,-1 53 31,1-18-15,-18-36-16,17 36 15,36 35 1,-17-17 0,-19-36-1,-17-17 1,0-36 0,-35-35-1,-18-53 1,18 36-1,17 35-15,-17-54 16,0 19 0,17 17-1,53 18 17,1 35-17,34 0-15</inkml:trace>
  <inkml:trace contextRef="#ctx0" brushRef="#br0" timeOffset="114459.1">13688 12083 0,'17'-18'0,"-17"0"0,53-35 32,0 18-32,53-18 31,-35 18-31</inkml:trace>
  <inkml:trace contextRef="#ctx0" brushRef="#br0" timeOffset="114960.01">14217 11624 0,'0'-18'16,"0"36"-16,0-53 0,-18 17 0,18 0 16,0 36 15,18-18-31,17 71 15,18 35 1,-35-36 0,-1-35-1,19 36-15,-1-18 32,-17-18-17,-36-53 1,-17-17-1,17 18-15,-52-19 16,-36 19 0,35 17-1,36 17 1,17 1-16,18 17 16,-17 18-1,34-35-15,1-1 16,52-17-1,1-17 1,52-36 0,19-18-1,-90 18 1</inkml:trace>
  <inkml:trace contextRef="#ctx0" brushRef="#br0" timeOffset="115328.34">14640 11642 0,'0'0'0,"18"-18"16,-18 0 0,0 1-1,-18-1 1,-17 18 0,-18 18-1,18 17 1,17-17-16,1 17 15,17 18 1,52-18 0,37-17 15,-19-1-15,-35 1-16,36-18 15,0 18 1,-54-1-1,-87 36 1,-19-35 0,54 0-16,-53-1 15,0 1 1</inkml:trace>
  <inkml:trace contextRef="#ctx0" brushRef="#br0" timeOffset="117263.38">21890 9260 0,'0'0'15,"0"18"32,-18-18-16,18 18-15</inkml:trace>
  <inkml:trace contextRef="#ctx0" brushRef="#br0" timeOffset="118164.21">21766 9313 0,'0'-17'0,"0"-1"31,-17 18-15,-1 18-1,0-1 1,-34 36 0,16 0-1,19-18-15,-36 36 16,-18 52-1,36-87 1</inkml:trace>
  <inkml:trace contextRef="#ctx0" brushRef="#br0" timeOffset="118696.87">21096 10125 0,'-35'17'16,"70"-34"-16,-88 52 0,36-35 15,-19 18-15,-34-1 16,34 1 0,-16 17-1,-19 0 1,-17 54 0,0-36-1,-54 70 1,-16-17 15,-1-18-15,88-35-1,54-35-15,-19-1 16,1 1 0,18 0-1,-54 17 1,0 0-1,-87 36 1,17-1 0,17 18-1,54-35 1,34-17-16,-17-1 16,0 35-1,-17-17 1,-54 0 15,36-17-15,-53-1-1,71-18-15</inkml:trace>
  <inkml:trace contextRef="#ctx0" brushRef="#br0" timeOffset="119165.73">18397 11642 0,'0'0'15,"-35"17"-15,-141 36 16,-1 18 0,89-36-1,18-17 1,34-1 0,1 1 15,-18 0-16,0-1 1,0-17 0,36 0-1,-1 0 1,0 0 0,1 0-16,-19 0 15,-34 0 1,-18 18-1,17-18 1,53 18 0,1-18 31,-1 17-47,1-17 15,17 18 1,-18-18-1,36 0 17</inkml:trace>
  <inkml:trace contextRef="#ctx0" brushRef="#br0" timeOffset="120549.35">21272 9331 0,'0'0'0,"-17"0"0,-18 18 31,52-18 1,-17-18-17,18 18 1,70-18-1,53 1 1,-17-1 0,-54 0-16,54 1 15,17-1 1,-88 1 0,-89 34 30,19 1-46,-36-1 16,0 36 0,0 18-1,18-1 1,-1-34 0,19-19-16,-1 19 15,-35 17 1,0-36-1,18 18 1,17-17 0</inkml:trace>
  <inkml:trace contextRef="#ctx0" brushRef="#br0" timeOffset="123035.6">14993 10213 0,'0'-18'16,"0"1"15,-18-1-31,18-17 31,-17 17-15,17 36-1,0-1 1,0 1 0,0 17-1,0-17 1,0 0 0,0-1-1,0 1 1,0-1-1,17-17-15,-17 18 16</inkml:trace>
  <inkml:trace contextRef="#ctx0" brushRef="#br0" timeOffset="123285.35">15064 10583 0,'0'0'16,"17"0"-16,1 0 16,-18-17-16,18 17 15,-18 17 1,0 1 0,0 35-1,-18 0 1,18-36-16,0 36 15,0-35-15</inkml:trace>
  <inkml:trace contextRef="#ctx0" brushRef="#br0" timeOffset="123472.24">15240 10936 0,'0'0'15,"0"-18"1,-18 18 15,1 0-15,-1 0-16,0 0 15,18 18 1,-17-18 0</inkml:trace>
  <inkml:trace contextRef="#ctx0" brushRef="#br0" timeOffset="124186.33">14799 10125 0,'0'17'79,"0"1"-64,-18 0-15,1-1 0,-1 19 16,-17 16-1,-18 37 1,53-19 0,0-52-1,18-36 1,17-35 0,0-53-1,0 18 1,-35 53-16,18-18 15,0 35 1,-18-17 0,17 18-1,1 17 1,0 17 0,17 1-1,0-1 1,18 19-1,0-1 1,0-17 0,-18-1-16,0-17 0</inkml:trace>
  <inkml:trace contextRef="#ctx0" brushRef="#br0" timeOffset="139302.49">17074 7779 0,'0'0'16,"-17"17"-16,-1-17 0,-17 18 31,17 0-15,36-18 15,0 0-16,17-18 1,0 18-16,53-18 16,142-17-1,34-18 1,36-17 0,-106 34-1,-88 1-15,123 0 16,89-36-1,-36 18 1,-53 0 15,-88 18-15,89 0 0,-1-18-1,-35 18 1,-106 35-1,-70 0-15,17-18 16,-35 36 15,-18-18-15,1 0 0,-1 0 30,1 0-14</inkml:trace>
  <inkml:trace contextRef="#ctx0" brushRef="#br0" timeOffset="139753.6">19844 7108 0,'0'0'0,"-18"0"16,0 0-16,-17-17 15,0-18 1,0 35 0,17-18-1,0 18 1,36 0-1,53 18 1,70 17 0,35-18-1,-105 1 17,17 0-17,-71 17 1,-17 18-1,-35 35 1,0-35 0,17-18-16,-35 36 15,-53 17 1,1 0 0,34-35-1,53-35 1</inkml:trace>
  <inkml:trace contextRef="#ctx0" brushRef="#br0" timeOffset="141488.51">24783 7108 0,'0'0'0,"-18"18"0,0-18 16,1 0-16,-1 0 15,0 0 1,1 0 0,-1 0 15,1 0-15,34 0 30,18 0-30,36-18-16,-18 1 16,88-18-1,141-18 1,71-18 0,17 18-1,-158 18 1,-106 35-16,53-18 15,-18 1 1,-88 17 0,-71 0-1,0 0 1,-34-18 0,34 18-1</inkml:trace>
  <inkml:trace contextRef="#ctx0" brushRef="#br0" timeOffset="141923.28">26211 6562 0,'-35'0'16,"70"0"-16,-105 0 0,52-18 0,-17 0 15,17 18-15,-35-17 16,36 17 0,70 0 15,52 35-15,72-17-1,-54 17 1,-52-35-1,-1 18 1,1 17 0,-89 0-1,-35 18 1,1 0 0,-19 35-1,18-17 1,18 17-1,35-53 1,-18-17-16</inkml:trace>
  <inkml:trace contextRef="#ctx0" brushRef="#br0" timeOffset="142606.72">27199 5468 0,'0'0'0,"0"18"78,0-1-78,-17 1 16,17 0-16,-18 52 15,18 54 1,0-1 0,0-52-16,18 105 15,-1-70-15,18 106 16,18 158 0,36 18 15,16 18-16,-52-124 1,18 141 0,-1-52-1,-17-54 1,-17-176 0,-19-88-16,1 35 15</inkml:trace>
  <inkml:trace contextRef="#ctx0" brushRef="#br0" timeOffset="143891.4">27199 5609 0,'-17'-17'16,"34"34"-16,-52-34 0,17-1 0,-17 0 16,17 18-1,18-17 1,53-19-1,88 1 1,71-18 0,-18 36-1,159-54 1,105-17 0,1-18-1,-177 18 1,-158 52-16,105-34 15,53-1 1,-17 1 0,-36 34-1,-70 1 1,53 18 0,-89-19 15,-52 36-16,-107 18 17,36 0-32,-17 34 15,17 19 1,17 17 0,19 0-1,-1 54 1,0 52-1,0 17 1,-17-52 0,0-71-16,35 89 15,35 122 1,18 1 15,-18-35-15,-35-71-1,-36-106-15,36 106 16,18 71 0,-1-18-1,19-53 1,-36-106 0,-18-18-1,-18-17 1,-52 0-1,-18-35 1,-88 17 0,-88 18-1,-71-18 17,-53 18-17,71 0 1,-194 35-1,-36 36 1,-17 17 0,212-53-1,175-53-15,-87 18 16,17 0 0,142-35-1,52-18 1</inkml:trace>
  <inkml:trace contextRef="#ctx0" brushRef="#br0" timeOffset="146745.47">28011 5874 0,'-18'-18'16,"-35"-35"15,35 36-31,1 17 16,17-18-16,-36 18 15,19-18-15,-18 18 16,-18 0-1,0 36 1,17-1 0,36-18-16,-17 36 15,34 36 1,36-19 0,53 1-1,-35-36 1,-36-17-16,36 17 15,-19 0 1,-52 0 15,-52-17-15,-19 0 0,-35-1-1,18-17 1</inkml:trace>
  <inkml:trace contextRef="#ctx0" brushRef="#br0" timeOffset="147178.1">28222 5980 0,'0'-18'16,"0"36"-16,0-54 0,-17 36 15,-1-35-15,0 17 16,1 18 0,-1 18 15,0 53-15,1 17-1,17-53 1,0-17-16,0 17 15,17-35 1,1-53 0,35-35-1,-35 35 1,-18 18-16,0 17 16,17 18-1,1 71 1,0 17-1,-1-18 17,1-52-32,-1 17 0</inkml:trace>
  <inkml:trace contextRef="#ctx0" brushRef="#br0" timeOffset="147612.46">28381 5927 0,'0'0'0,"-18"-18"0,1-17 16,17-1 0,17 19-1,36-1 1,18 18 0,-1 53-1,-17 35 1,-17-35-1,-36 35 17,-18-35-17,-17-35 1,-1-53 0,19 17-16,-19-35 15,19-35 1,34 0-1,36 35 1,0 53 0,18 17-1,-1 54 1,-34 17 0,-19-35-1</inkml:trace>
  <inkml:trace contextRef="#ctx0" brushRef="#br0" timeOffset="148079.34">28945 5609 0,'18'-35'15,"-36"70"-15,36-88 0,0 0 16,-1 53-1,-17 18 1,18 35 0,17 70-1,18 1 1,-18-54 0,-17-34-16,17 34 15,-17-17 1,0-53 15,-54-53-15,-17 0-1,-17-35 1,-1 35 0,1 53-1,34 18 1,19-1-16,-18 19 15,17 17 1,53 0 0,36-18-1,-1-35 1</inkml:trace>
  <inkml:trace contextRef="#ctx0" brushRef="#br0" timeOffset="148930.43">29298 5574 0,'0'-35'0,"0"70"0,0-88 16,-17 35-16,17 1 0,-18-19 15,18 19 17,0 34-17,18 19 1,17 70 0,18-1-1,-18-16 1,-17-54-16,17 18 15,-35-36-15,35 19 16,-17-19 0,35-17-1,-18-53 1,-17 0 0,-18-35-1,-18 0 16,-52 88-15,-19 35 0,36 18-16</inkml:trace>
  <inkml:trace contextRef="#ctx0" brushRef="#br0" timeOffset="149314.24">29757 5697 0,'0'-17'16,"0"34"-16,0-52 0,0 17 0,0 1 16,-18-1 15,1 1-16,-19 52 1,1 35 0,17 19-1,54-1 1,17-53 0,-18-17-16,35-18 15,19-18 1,-72-53-1,-17-17 1,-35 18 0,-18 34-1</inkml:trace>
  <inkml:trace contextRef="#ctx0" brushRef="#br0" timeOffset="149681.66">29827 5662 0,'0'-18'16,"0"36"-16,18-53 0,0 17 15,-1 1 1,19-1 0,16 36-1,1 17 1,0 0-1,-17-17-15,16 17 16,-16-35 0,-19-18-1,-34-17 1,-1 0 0,0 17 15,-52 36-16,-1 35 1,1 17 0,70-52-16</inkml:trace>
  <inkml:trace contextRef="#ctx0" brushRef="#br0" timeOffset="150482.4">30198 5539 0,'0'0'0,"0"-18"0,0 0 32,0 36-1,17 0-16,1-1 1,0-17 0,35 0-1,0-35 1,-36 0 0,-17 17-16,-17-17 15,-19 17 1,-34 53-1,17 36 1,17-18 0,36-35-16,18 34 15,53 19 1,70-53 0,-18-54 15,-70-17-16,-35 18-15,-18-53 16,0-53 0,-35 53-1,-1 52 1,19 54 0,-19 53-1,36 34 1,18 1-1,17-53 1,18 0 0,-35-35-1,-18-54 1,-35-16 0,-18-1 15,35 35-16,-35 36 1,18 52 0,17-35-1,18 1-15,18 17 16,52 0 0,-52-36-16</inkml:trace>
  <inkml:trace contextRef="#ctx0" brushRef="#br0" timeOffset="151149.37">28628 7108 0,'0'-17'0,"0"34"0,0-52 15,0 18-15,0-1 16,0 0-16,18 1 16,-1 87 15,1 71-16,-1-17 1,19 52 0,-1-70-1,-35-71 1,-18-70 0,1-36-1,-19-105 1,19-18-1,17 53 1,17 106 0,19 70-1,70 53 1,17 53 15,18-17-15,-88-71-1,-35-36-15</inkml:trace>
  <inkml:trace contextRef="#ctx0" brushRef="#br0" timeOffset="152317.44">28698 7320 0,'0'0'0,"-17"-18"15,17 1 1,17-1-1,1 18-15,35-35 16,70-18 0,36 0-1,-35 18 17,-71 0-17,-36-18 1,-17 17-1,0 19 1,0 34 0,18 36-1,17 53 1,18 35 0,-18-17-1,-17-71 1,-18-36-16,0 1 15,-18-18 1,-35-71 0,-17-70-1,17 35 1,0-52 15,53 69-15,35 54-1,1 35 1,-1 0-16,18 18 16,35 52-1,-70 19 1,-18 16 0,-36-52-1,-17 0 1,18-53-1,18-35 1,52-18 0,-18 18-1,36-18-15,36-35 16,-36 35 15,-18 35-15,-18 18-1,1 53 1,17 0 0,-17 53-1,0-36 1,-18-17-16,17 18 16,-17-36-16,0 18 15,18-18 1,-18-52-1,-18-54 1,1 0 0,-19-52-1,1 17 17,17 53-17,1 18 1,-1 0-1,18-1 1,0 1 0,35 18-1,-17-1 1,17 36 0,1 17-1,-1 0 1,-35 18-1,-53 18 1,0-19 0,18-34-1</inkml:trace>
  <inkml:trace contextRef="#ctx0" brushRef="#br0" timeOffset="153185.46">29704 6703 0,'0'-18'0,"0"1"16,-18-19-16,18 1 15,36 35 16,-1 71-15,0-19 0,0-16-16,1 52 15,-19-53 1,19 36 0,-1-1-1,-18-34 1,19-36-1,-19-36 1,36-52 0,-17-18-1,-1 18 1,-35 70 0,-18 36-1,1 70 1,17 18-1,0-53 1,17-35 0,18-18-1,-35-71 17,0-17-17,-17 0 1,17 35-1,-18 35 1,36 36 15,-1-1-31,19 19 16,-1-19-16,18 1 16,53 0-1,-36-36 1,-17-53-1,-53 36 1,-17-35 15,-19 70-31,-17 53 32,1-1-17,16 19 1,36-18-1,71-18 1,-18-35 0,-18-17-16</inkml:trace>
  <inkml:trace contextRef="#ctx0" brushRef="#br0" timeOffset="155170.47">23795 1870 0,'0'0'16,"-18"0"-16,1 0 15,-1-18-15,0 18 16,1 0-1,17 18 1,0-1 0,0 36-1,0-17-15,0 69 16,17 89 0,19 53-1,-1 18 1,0-142-1,18 1 1,-35-89 0</inkml:trace>
  <inkml:trace contextRef="#ctx0" brushRef="#br0" timeOffset="156338.56">23583 1764 0,'-17'0'0,"34"0"0,-34-18 0,17 1 31,35-19-15,88-34 0,107-36-1,-36 18 1,-89 35-16,125-35 15,140-36 1,-35 54 15,-52 17-15,-125 17 0,-69 19-16,52-1 15,53-35 1,-36 18-1,-52 0 1,-53 35 0,0-18-1,-53 53 17,18-17-17,-1 17-15,1 18 16,-18 71 15,18 70-15,-18 53-1,17-53 1,36 105 0,35 19-1,1-1 1,-19-122-1,-35-107-15,36 70 16,35 36 0,-36-35-1,1-35 1,-53-71 0,-18 17-1,-53-17 1,-53-35 15,-18 17-15,36 0-1,-53 1 1,0 16 0,-36 1-1,54-17 1,-159 17-1,-53 17 1,-53 1 0,35-1-1,141-17 1,124-35-16,-53 17 16,17 0-1,71-35 1,53 18 15,-17-18-15,-18 0-1,-36 18 1,53-18-16</inkml:trace>
  <inkml:trace contextRef="#ctx0" brushRef="#br0" timeOffset="156923.69">23901 3087 0,'-18'-18'0,"36"36"0,-54-36 16,19 1-16,-1 17 15,-17-18-15,0 0 31,52 36 1,1 0-17,-18-1-15,35 54 16,36 87 0,-1 54-1,1-53 1,70 105-1,0-34 1,-17-71 0</inkml:trace>
  <inkml:trace contextRef="#ctx0" brushRef="#br0" timeOffset="159225.29">17480 5821 0,'0'0'16,"18"0"-16,-18-18 46,17 1-30,-17-1 0,18-17-16,0 17 0,35-35 15,-18 18-15,35-36 16,72-52 0</inkml:trace>
  <inkml:trace contextRef="#ctx0" brushRef="#br0" timeOffset="159441.73">18450 5115 0,'18'0'0,"-36"0"0,54 0 16,-36-17-16,17-19 15,54-52 1,52-35-1,71-1 1,-53 54 0,-52 34-1,52-34-15</inkml:trace>
  <inkml:trace contextRef="#ctx0" brushRef="#br0" timeOffset="160025.84">20179 4128 0,'53'-36'0,"-106"72"16,141-89-16,-53 17 0,1 19 15,-19-1-15,36-53 16,-35 54-16,52-54 16,72-35-1,52 1 1,-36 34-1,-87 53-15,70-35 16,35-17 0,-17 17 15,-18 0-15,-53 18-1,18-18 1,-35 35-1,-36 1 1,0-1 0,1 0-1,87-35 1,36-17 0,35 17-1,-53 18 1,0-1-1,-88 36 1,-18 0 0,-17 0-1,17-17 17,89-1-17,17-35 1,-18 18-1,-87 17-15</inkml:trace>
  <inkml:trace contextRef="#ctx0" brushRef="#br0" timeOffset="160376.68">22578 2787 0,'-36'18'0,"72"-36"0,-107 36 16,54-18-16,-19 0 0,19 0 16,34 0 15,1 0-15,52 17-1,19 1 1,-19-18-16,71 35 15,71 0 1,-71 1 0,-106 17-1,-70-18 1,-71 35 0,-17-17-1,105-17-15</inkml:trace>
  <inkml:trace contextRef="#ctx0" brushRef="#br0" timeOffset="161194.22">23618 2187 0,'0'0'0,"18"0"15,0-17 16,-1 17-31,1 0 16,17 0 0,1 35-1,34 18 1,18 53 0,-35-36-1,-35-17-15,35 18 16,-18-1-1,-17-35 1,-36-70 15,-52-18-15,-1-53 15,36 54-15,17 16-16,0 19 15,1-36 1,34 17 0,1-34-1,0 17 1,17-18 0,-17 18-1,17 18 1,35 18-1,36-1 1,-53 36 15,18 34-31</inkml:trace>
  <inkml:trace contextRef="#ctx0" brushRef="#br0" timeOffset="161410.78">23760 2575 0,'-18'0'0,"36"0"0,-36-17 0,18-1 16,0 0-16,18-17 16,52-35-1,36-1 1,-18 36-1,-35 35-15,0-18 16</inkml:trace>
  <inkml:trace contextRef="#ctx0" brushRef="#br0" timeOffset="161961.29">24324 2064 0,'-18'-18'0,"36"36"0,-36-54 0,18 19 15,0-1 1,0 1 0,36 34-1,-19 36 1,-17-35-16,36 52 15,34 36 1,-17 0 15,0-18-15,-35-70 0,-18-1-1,17-52 1,-34-35-1,-1 17 1,0 35-16,-35-35 16,-35 18-1,0 52 1,35 36 0,18 18-1,35-18 1,53 0-1,35 0 17,0-53-17,53-53 1,-53 0-16</inkml:trace>
  <inkml:trace contextRef="#ctx0" brushRef="#br0" timeOffset="162513.93">24536 1923 0,'0'0'16,"-18"-18"-16,18 0 31,18 36 16,-1 0-31,1-1-16,0 1 15,17 52 1,18 19 0,-18-19-1,-17-52-15,17 52 16,18-17-1,0-35 1,-36-18 0,19-53-1,-36 0 1,0-35 0,0 17-1,0 36 1,0 53 15,17 17 0,19 18-15,-19-18 0,-17 0-16,18 1 15,17 17 1,-35-36-1</inkml:trace>
  <inkml:trace contextRef="#ctx0" brushRef="#br0" timeOffset="162681.2">24853 1905 0,'0'0'0,"-17"-18"0,-1-17 15,0 35-15,36 0 31,35 18 1,0-1-17,-18 1-15</inkml:trace>
  <inkml:trace contextRef="#ctx0" brushRef="#br0" timeOffset="163046.68">25171 1923 0,'0'-18'0,"-18"0"32,18 1-32,-18 17 15,1 0 17,17 17-32,-36 19 15,19 17 1,34 17-1,19-17 1,70-18 0,-18 1 15,-18-36-15,-70 17-1,-17 1 1,-36-18-1,-35 17 1,35-17 0</inkml:trace>
  <inkml:trace contextRef="#ctx0" brushRef="#br0" timeOffset="163263.26">25259 1764 0,'0'0'0,"0"-18"16,0 36 0,18 0-1,-1 17 1,18 35 0,18 54-1,36-1 1,-1-17-1</inkml:trace>
  <inkml:trace contextRef="#ctx0" brushRef="#br0" timeOffset="163431.69">25453 2117 0,'0'0'0,"-18"-18"0,-17 0 15,17 1-15,-17-1 16,17 18-1,54-18 1,52 1 15</inkml:trace>
  <inkml:trace contextRef="#ctx0" brushRef="#br0" timeOffset="166432.99">26793 2663 0,'-17'18'15,"-1"-18"-15,1 0 16,-1 0 0,36 0-1,17-18 1,-18 18-1,125-17 1,-37 34 0,-34-17-16,35 53 15</inkml:trace>
  <inkml:trace contextRef="#ctx0" brushRef="#br0" timeOffset="166700.63">27764 3210 0,'0'18'0,"0"-36"0,17 36 16,1-18-16,0 0 15,-1 0-15,18-18 16,54 18 0,-1 18 15,-18 17-16,-34 0-15,17 36 16,-18-36-16,18 53 16,17 71-1,-34-71-15</inkml:trace>
  <inkml:trace contextRef="#ctx0" brushRef="#br0" timeOffset="166900.74">28452 3881 0,'17'52'0,"-17"-34"15,0 0-15,18 17 16,-53-158-16,70 264 15,-18-106 1,1-17 0,17 17-1,18 18 1,-17 17 0,-19-17 15,-34 35-16,17-70-15</inkml:trace>
  <inkml:trace contextRef="#ctx0" brushRef="#br0" timeOffset="167049.84">28575 4551 0,'18'0'16,"-1"-18"-1,-17 1 16,-17 17 1</inkml:trace>
  <inkml:trace contextRef="#ctx0" brushRef="#br0" timeOffset="167951.37">28504 4586 0,'0'0'0,"-17"0"15,-1-18 1,18 1-1,18 17 17,-18 17-1,17 1-15,19 35-1,-1 18 1,18 17-1,-18-35 1,0-18-16,-17 0 16,17-17 15,1-36-15,-1-17-1,0-18 1,18-18-1,0 1 1,-35 17 0,-18 35-1</inkml:trace>
  <inkml:trace contextRef="#ctx0" brushRef="#br0" timeOffset="171407.46">7973 8467 0,'0'0'15,"0"-18"-15,0-17 32,0 17-17,17 18 1,-17 18 0,71-18-1,0 0 1,-36 0-16,53-18 15,-17 0-15,52-17 16,89 0 0,52-18-1,1 18 1,-18-1 15,-88 1-31,70 18 16,-17-19 15,-71 19-15,-88 17-16,17-18 15,-17 18 1,-18-18 0,1 18-1,-1-17 1,18-1-1,0 0 1,-18 1 0,18 17-1,-18-18 1,71 1 0,0-1-1,0 18 16,-71-18-15,-17 18 0,-1 0 15,1 0-15,-1 0-1,1 0 1,0 0 15</inkml:trace>
  <inkml:trace contextRef="#ctx0" brushRef="#br0" timeOffset="171923.9">10530 7743 0,'-17'0'0,"34"0"0,-34-17 16,-1 17-16,36 0 93,-1 0-93,19 0 16,-19 0-16,72 17 16,-54-17-16,71 36 15,35-1 16,-18 0-15,-52-17 0,-36-18-1,-35 18-15,18-18 16,-18 35 15,-36 18-15,19-18-16,-36 53 15,-53 71 1,-35 88 0</inkml:trace>
  <inkml:trace contextRef="#ctx0" brushRef="#br0" timeOffset="20949.24">4004 15046 0,'-53'-18'15,"106"36"-15,-124-36 16,19 1 0,52 17 30,17 0-30,71-18 15,54-105 1,-125-1-1,-70 71-16,-17 36 1,-19 52 0,19 18-1,17 53 1,35 17 0,36-17-1,35-36 1,-18-52-16,36 17 15,52-35 17,18-53-17,-70 1-15</inkml:trace>
  <inkml:trace contextRef="#ctx0" brushRef="#br0" timeOffset="21217.42">4392 14640 0,'35'-17'63,"1"17"-48,52 0-15,-18 17 16,-264 283-16,441-582 16,-529 264-1,635 71-15,-318-53 0,36 35 16,-18 1 0</inkml:trace>
  <inkml:trace contextRef="#ctx0" brushRef="#br0" timeOffset="21383.27">4815 14623 0,'0'0'0,"-53"-53"16,36 53-1,-1 0-15,1 35 16,-1 71 0,0 35-1,18-53 1</inkml:trace>
  <inkml:trace contextRef="#ctx0" brushRef="#br0" timeOffset="53685.48">10478 15064 0,'0'-53'0,"0"106"0,0-142 16,0 54-16,-18-18 15,18 36-15,0-1 16,0 0-1,18 54 1,-1 16 0,36 107-1,18 106 1,17 70 0,-18-106 15,19 106-16,-19-105 1,-35-107 0,-17-88-16</inkml:trace>
  <inkml:trace contextRef="#ctx0" brushRef="#br0" timeOffset="54719.34">10742 14217 0,'88'-35'0,"-176"70"0,264-123 0,-70 52 15,0 1-15,18-18 0,123-35 16,123-18 0,0-17 15,-52 35-16,-142 35 1,-88 35-16,71-35 16,-35 18-1,-71 35 1,-36 0 15,-17 35-15,36 36-1,-19-18 1,1-1-16,-1 37 16,1-19-16,17 54 15,54 87 1,52 72 15,17 16-15,-52-122-1,35 70 1,-17-18 0,-71-17-1,-36-18 1,-34-88 0,-1 17-1,-35-35 1,-35-17-1,-18-36 1,-141 71 0,-106 17-1,-35 19 1,18-1 15,141-35-15,-124 35-1,-35 17 1,35-34 0,177-54-1,123-52-15,-18-18 16,54 0-16</inkml:trace>
  <inkml:trace contextRef="#ctx0" brushRef="#br0" timeOffset="55503.87">10319 14464 0,'17'18'0,"-34"-36"0,52 71 16,-17-18-16,17 71 16,53 106-1,-70-124-15</inkml:trace>
  <inkml:trace contextRef="#ctx0" brushRef="#br0" timeOffset="56454.99">10354 14288 0,'53'-18'0,"-106"36"0,177-71 15,-54 17-15,-17 1 16,123-36-1,-52 19 1,-71 52 0,-53-18-16,17 18 15,-34 18 1</inkml:trace>
  <inkml:trace contextRef="#ctx0" brushRef="#br0" timeOffset="87923.59">13159 4180 0,'0'0'16,"17"0"-1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09:37:44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24448 2681 0,'0'-18'16,"0"36"-16,0-53 0,0 17 0,0-17 31,0 17-15,0 36-1,35 17 1,0 53 0,-17 54-1,-1-19 1,-17-52-16,18 70 15,17 123 1,36-17 0,-1-35 15,-17-124-15,-53-53-16</inkml:trace>
  <inkml:trace contextRef="#ctx0" brushRef="#br0" timeOffset="850.68">24183 2628 0,'0'0'15,"0"-17"-15,18 17 16,34-18-1,-16 0-15,87-35 16,124-35 0,106-18-1,88 18 1,-124 18 0,-158 34-16,141-17 15,88-35 1,-88 35-1,-106 18 1,-123 35 0,-36 0 15,-35 18-15,17 35-1,19-1 1,-36-34-16,35 53 15,36 52 1,-1 54 0,36 69-1,-18-51 1,53 87 0,0-35-1,-52-71 1,-72-88-1,-17-52-15,-35 16 16,-124 19 0,-105 0 15,-142-1-15,88 1-1,-211 35 1,53 17-1,106-17 1,193-53 0,124-18-16,-35-17 15,53-1-15</inkml:trace>
  <inkml:trace contextRef="#ctx0" brushRef="#br0" timeOffset="1502.11">25082 2893 0,'0'-18'0,"0"36"0,0-53 0,0 17 16,0-17 0,18-1-1,0 36 1,-1 18-1,1 0 1,0 35-16,35 88 31,0-18-15,-36-35 0,1-52-16</inkml:trace>
  <inkml:trace contextRef="#ctx0" brushRef="#br0" timeOffset="1685.23">25030 3193 0,'0'0'0,"0"-18"0,17 18 15,18-18 1,-17 1-16,35-19 15,18 1 1</inkml:trace>
  <inkml:trace contextRef="#ctx0" brushRef="#br0" timeOffset="1986.02">25682 2910 0,'18'-17'16,"-36"34"-16,36-52 0,0 0 16,-18 0-16,0-1 15,-18 1 1,-35 35 0,18 35-1,17-17-15,-35 35 16,18 53-1,52-18 17,19-18-17,17-52 1,0 0-16</inkml:trace>
  <inkml:trace contextRef="#ctx0" brushRef="#br0" timeOffset="2652.93">25929 2699 0,'18'-18'15,"-36"36"-15,53-36 0,-35 36 16,18-18-16,0 53 16,52 35-1,-17 18 1,-18 0-1,-17-71 17,0 0-32,-18-17 15,17-1 1,-34-34 0,-1-19-1,-17 1 1,17 18-16,1-1 15,-19-17 1,19-1 0,-1 19-1,18-1 1,-18 0 0,18 1-1,-17-1 1,17 1-1,0-1 1,0-17 0,0-18-1,0-18 1,17 18 0,1 18-1,17 17 1,36 18-1,17 36 1,-53-1 0,-17-18-16,-18 36 15,0 18 1,-35-18 0,-18-18-1,17-17 1</inkml:trace>
  <inkml:trace contextRef="#ctx0" brushRef="#br0" timeOffset="4237.87">26617 2187 0,'0'-17'0,"0"34"0,18-34 31,-1 34-15,1 1-1,-18-1-15,18 36 32,-1-17-32,1 34 15,17 54 1,0-18 0,-17-54-1,0-34 1,-18-36-1,0 1-15,-18-18 16,-17-54 0,0 36-1,17 36-15,-17-1 16,-18 36 0,17 17-1,19 36 16,17-18-15,0-36-16,17 18 16,19 18-1,17-35 1,-36-18-16</inkml:trace>
  <inkml:trace contextRef="#ctx0" brushRef="#br0" timeOffset="4554.8">26776 2469 0,'0'0'15,"0"-17"1,17 17 0,-17 17-16,36 19 15,-19-19 1,36 19-1,0 34 1,-17-17 0,-1-35-1,18-54 1,-36 1 0,1-71-1,-36 18 1,-17 18-1,17 70-15</inkml:trace>
  <inkml:trace contextRef="#ctx0" brushRef="#br0" timeOffset="5622.67">27164 2399 0,'-18'-18'0,"36"36"0,-53-36 15,17 1-15,0 17 16,18-18 0,36 18-1,-1 18 1,-17-1-16,34 19 15,-16 52 1,-19 0 0,1-35-1,-18-36 1,0-34 0,-18-36 15,18-35-16,0 0 1,0 35 0,18 35-1,35 36 1,-18 17 0,0-17-1,-35-1-15,18 18 16,0-17-1,-1 0 1,-17-36 0,0-17-1,0-36 1,18 1 0,0 34 15,-1 36-16,-17 18-15,18 0 16,35 52 0,0-17-1,17-18 1,-17-52 0,-17-18-1,-19-36 1,-17 0-1,0 36 1,0 88 15,18-35-15,-1 35-16,36 35 16,-17-53 15,-19 0-31,1-17 15,-71-53 17,0-1-17,18 1-15,-18-35 16,-18-54 0,36 36-1,88 35 1,35 18-1,-17 52 1,17 36 0,-53 35-1,-88 54 1,0-89 0</inkml:trace>
  <inkml:trace contextRef="#ctx0" brushRef="#br0" timeOffset="6357.65">23883 6121 0,'0'0'15,"0"-18"-15,141-35 32,0 0-32,36-17 15,-71 34 1,140-34-1,178-89 1,105-53 0,88-70-1,-158 88 1,-212 106-16,247-88 16,211-54-1,-123 36 1,-176 53-1,-230 53 1,-105 17 0,-194 54-1,52 17 1</inkml:trace>
  <inkml:trace contextRef="#ctx0" brushRef="#br0" timeOffset="7008.22">26106 6826 0,'0'-53'0,"-18"18"16,36 123-16,-54-211 0,19 88 0,-1-1 16,0 1-1,18 17 1,0 36-1,18 0-15,0 70 16,52 88 0,1 71-1,-1 0 1,-34-123 0,-19-89-16</inkml:trace>
  <inkml:trace contextRef="#ctx0" brushRef="#br0" timeOffset="7709.71">25929 6491 0,'0'0'0,"-17"-35"15,-19-18 1,36 35-16,0-35 15,36-35 1,87-35 0,106-18-1,1 35 1,193-53 0,71 18-1,-36 0 1,-193 53-1,-159 52-15,106-34 16,-1-18 0,-87 52 15,-89 36-15,0 18-1,0 70 1,54 36-1,-1 70 1,18 70 0,-18-52-1,53 158 1,0 1 0,0-107-1,-88-140 1,-35-89-16,-18 18 15,-106-18 1,-106-17 0,-88 17 15,53 18-15,-158 53-1,-1 35 1,-17 18-1,141-53 1,-106 52 0,88-17-1</inkml:trace>
  <inkml:trace contextRef="#ctx0" brushRef="#br0" timeOffset="8861.44">26547 6632 0,'0'-17'0,"-36"-19"32,36 19-17,0 34 1,18 19-1,17 34 1,0 36 0,18 17-1,-35-52 17,0-36-32,-1 1 15,19-19 1,-19-52-1,-52-53 1,-18 17 0,18 18-16,-53-17 15,-1-54 1,36 54 0,53 34-1,53 1 1,36 0-1,34 0 1,18 35 15,-53 17-15,-17 36 0,-106 35-1,-36 1 1,18-37-1,35-34 1,36-18 15,17 0-15,18 18 0,71 17-1,-18 36 1,-71-19-1,-53-16 1,1-36-16,-54 17 16,-17 1 15,17-36-31</inkml:trace>
  <inkml:trace contextRef="#ctx0" brushRef="#br0" timeOffset="9396.09">27129 6579 0,'17'-17'16,"-34"34"-16,52-52 0,-17 35 16,-18-18-16,35-17 15,-18 35 1,1 18-16,17-1 15,-17 1 1,17 53-16,18 17 31,-18 0-15,-17-53 0,-53-52 15,-36-54-16,1-52 1,17 34 0,18 54-16,-1-53 15,19 17 1,52 36 0,53-18-1,-17 36 1,52-1-1,-35 53 1,-52 36 15,-54-18-15,0-18-16,-35 35 16,-52 1-1,16-18 1</inkml:trace>
  <inkml:trace contextRef="#ctx0" brushRef="#br0" timeOffset="9678.86">27570 6227 0,'17'0'15,"-34"0"-15,34-18 0,1-17 0,-1-18 32,1 35-17,17 18 1,1 71 0,17 34-1,0 19 1,-18-54-1,-18-17-15</inkml:trace>
  <inkml:trace contextRef="#ctx0" brushRef="#br0" timeOffset="9862.75">27658 6227 0,'0'0'0,"-18"-18"15,18 0-15,0 1 16,53-36 15,71 0-15,-1 0 0</inkml:trace>
  <inkml:trace contextRef="#ctx0" brushRef="#br0" timeOffset="10044.7">27728 6385 0,'0'36'15,"0"-72"-15,-17 89 0,17-35 16,35-36 0,0 18-1,18-53-15,35 0 16,-35 36-16</inkml:trace>
  <inkml:trace contextRef="#ctx0" brushRef="#br0" timeOffset="11679.09">26035 3792 0,'0'0'0,"18"0"78,-18 18-62,0 0-16,0 17 0,35 106 15,35 53 17,1-35-17,-36-89-15,53 89 16,71 88 0,18-35-1,-19-54 1,-87-105-1,-53-35-15</inkml:trace>
  <inkml:trace contextRef="#ctx0" brushRef="#br0" timeOffset="12213.89">26635 5380 0,'0'-18'16,"0"36"-16,0-53 15,0 17-15,17 18 16,36 18 0,0 17-1,0 18 1,-35-36-1,52 36 1,36 36 0,18-19-1,-36-35 1,-53-35 0,-17-17-16,-1-19 15,1-87 1,-18-18-1,0 17 1,35 89 0,1 35-1</inkml:trace>
  <inkml:trace contextRef="#ctx0" brushRef="#br0" timeOffset="13848.48">27975 5151 0,'0'-18'16,"0"-17"15,0 52-15,0 1-1,0 0-15,36 70 31,-1-18-15,-18-52-16,19 35 16,-1 0-1,-35-71 17,-35-35-17,-1 36-15,-34-107 16,-1 54-1,18-36 1,36 18 0,17 35-1,70 0 1,19 0 15,-19 70-15,-35 19-1,-35-1-15,0 18 16,-70 70 0,-1-34-1,36-37-15</inkml:trace>
  <inkml:trace contextRef="#ctx0" brushRef="#br0" timeOffset="14716.57">28205 4939 0,'0'0'0,"17"-18"15,1 1-15,-18-1 16,18 0-16,-18-17 16,0 17-1,-18 54 16,-17 34-15,-18 18 0,35-17-1,18-53-15,0 17 16,35 0 0,18-52-1,35-54 1,-35-17-1,-35 35 1,-18 0 0,-18 71-1,18 52 17,0-35-17,36 36 1,34-53-1,18-36 1,-17-17 0,-53-1-16,17-16 15,-18-72 1,-69 18 0,-1 36-1,35 34 1,18 19-1,-18 17 1,18 17 93,18 1-93,0 0 0,-1-1-1,1-17-15,0 18 16,17 35 0,0-36-16,0 54 15,36 53 1,17-19-1,-17-52 1,-54-35 15,1-36-31</inkml:trace>
  <inkml:trace contextRef="#ctx0" brushRef="#br0" timeOffset="14985.04">28787 4568 0,'0'-17'16,"0"34"-16,0-52 15,17 18-15,1-1 16,0 0-16,-1 1 16,1 17-1,17 53 1,0 35-1,1 0 1,17 35 0,17-34-1,-35-54 1</inkml:trace>
  <inkml:trace contextRef="#ctx0" brushRef="#br0" timeOffset="15182.96">28751 4798 0,'-17'0'0,"34"0"0,-34-18 16,17 0 0,53-17-1,17 0 1,-35 17-16,71-17 15,0 0 1</inkml:trace>
  <inkml:trace contextRef="#ctx0" brushRef="#br0" timeOffset="16334.99">29298 4533 0,'0'0'0,"-17"0"16,-1 0-1,0-17 1,36 17 78,0 0-79,-1 0 17,-17-18-32,18 0 15,-18 1-15,0-19 16,-18 36 15,-17 0-15,0 36-1,35-19-15,-18 54 16,18-36 0,35 18-1,53-18 1,-17-17 0,35-36-1,-53-35 1,-53-17-1,-53-18 1,0 35 0,-18 0 15,36 35-15,53 18 15,-1-17-31,36 17 15,36 0 1,-1 35 0,-71 18-1,-17 0 1,0 35 0,0-18-1,0-34 1,18-36-1,17 0 1,18-53 0,0-18 15,-35-17-15,-18 35-1,-36 0 1,1 18-1,35 53 32,18-1-31,-1 1-16,19 17 16,-1 0-1,-17-17-15,52 35 16,-52-35-1,-1-1 1,-17-34 0,-17-36 15,-1 0-31,1 0 31,17 18-15,17 35-1,1 52 1,-1-34-16,19 35 16,-1 53-1</inkml:trace>
  <inkml:trace contextRef="#ctx0" brushRef="#br0" timeOffset="23511.06">26388 6279 0,'0'-17'109,"-18"17"-93,18-18 0,0 1 62,-18 17-63,1-18 1,17 0 0,-18 18-16,1-17 15,-1-1-15,0-17 16,1-1-16,-19-17 15,1 18-15,0-35 16,-53-71 0,-18 17 15,-35-17-15,17 70-1,-70-52 1,53-1-1,53 36 1,53 53 0,35 0-16,-18-1 15,-17-34 1,-1-1 0,1 1-1,17 34 1,1 19-1,-1-18 1,18 17 0,0-17 15,-17 17-15,-1-17-16,0-1 31,1-16-16,-1 34 1,18 0 0,0 1-1,0-1 1,-18 18 15,1 0 141,17 18-156,0-1-1,0 1-15,17 17 16,-17-17-16,18 35 16,0 17-1,-1-34 1,1-1-1,-18-53 32,-18-35-15,1 0-17,-1 36-15,18-36 16,-18 0-1,18 35 1,36 18 0,17 0-1,-18 18-15,35-18 16,89 18 0,-35 34-1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09:40:39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9507 9190 0,'18'0'78,"0"0"-62,-1-18-1,1 18-15,0 0 16,-1 0-16,18-17 15,36-1 1,0 0 0,-19 1-1,-34 17 1,17-18 0,36 0-1,17 18 1,0-17-1,1-1 1,-37 0 0,37 18-1,-36-17 1,-18 17 0,0 0-1,18-18 1,-18 18-1,1 0 1,-19 0 0,1 0 15,0 0 0,-1 0-15,-17 18-1,18-18 1,-1 0 15,1 0-15,0 0 0,17 0-1,36 0 1,-36 0-1,0-18-15,18 18 16,35 0 0,-35-17-1,0 17 1,-35 0 15,35 0-15,0 0-1,35 0 1,-35 0 0,-18-18-16,35 18 15,1 0 1,-18 0 0,0 0-1,17 0 1,1 0-1,17 0 1,-35 0 0,-18 0-1,-17 0 1,17 0 15,-17 0-15,35 0-1,-18-18 1,36 18 0,-1 0-1,-35 0 1,-17 0 0,0 0-1,-1 0 1,1 18-1,0-18 1,17 0 0,-17 0 15,-1 0-15,1 0-1,0 0 32,-1 0-16,1 0 1,-18 18 30,17-18-31,-17 17 94,18-17-125,-18 18 32,18-18-17,-36 0 48</inkml:trace>
  <inkml:trace contextRef="#ctx0" brushRef="#br0" timeOffset="-94265.68">25382 11642 0,'-35'-53'15,"70"106"-15,-88-142 0,18 37 16,0-1-16,0-18 15,17 53 1,0-17 0,1 18-1,34 69 17,1 19-17,0-18-15,17 88 16,35 124-1,19 70 1,16 53 0,19 18-1,-36-89 1,89 177 0,-1-18-1,-35-70 16,-70-212-31,-19-53 16</inkml:trace>
  <inkml:trace contextRef="#ctx0" brushRef="#br0" timeOffset="-93180.88">24818 11818 0,'0'-18'16,"0"36"-16,-18-36 0,18 1 16,18-1-1,35-17 1,0 0-1,-18-1-15,71-17 16,88-52 0,106-54-1,88-35 1,-88 35 0,123-35-1,-17 35 16,-54 36-15,-105 17 0,-123 35-1,52-34 1,-35 34 0,-70 36-1,-53 35 1,-1 17-1,1 36 1,52 35 0,19 36-1,-1-18 1,35 141 0,18 70 15,36 71-16,-36-141 1,-71-106-16,89 124 16,-71-124-16,71 141 15,35 106 1,-70 0 0,-71-141-1,-36-123-15,18 105 16,-17-141-16,0 71 15,-1 17 1,-34-105 0,-1-36-16,-70 1 15,-71-1 1,-70 0 0,-36 36 15,36-18-16,-177 88 1,-105 35 0,-18 0-1,88 1 1,247-89 0,17 0-1,160-70-15</inkml:trace>
  <inkml:trace contextRef="#ctx0" brushRef="#br0" timeOffset="-91879.46">25488 13159 0,'18'0'31,"-1"0"-16,-17-18-15,36 0 16,-19 18-16,36-17 16,53-36-1,53 0 1,35-18 15,-35 1-15,-89 34-16,107-34 15,52-54 1,0 19 0,1-1-1,-72 18 1,-70 52-16,89-52 16,87-53-1,-34 18 1,-71 34-1,-89 54-15,54-18 16,17-35 0,-71 35-1,1 0 1,-1 18 15,-34 35-31,52-35 16,71-18-1,17 0 1,-88 17 0,-53 19-16,54-18 15,-1-1 1,-53 1 0,-17 17-1,-36 18 1,0 0-16,-34 18 15,-19 17 1,53-17-16</inkml:trace>
  <inkml:trace contextRef="#ctx0" brushRef="#br0" timeOffset="-90961.74">26635 13635 0,'0'0'0,"0"-18"15,-18 18-15,18 18 16,0-1-16,0 1 15,18 70 1,17 1 0,36-1-1,-1-53 1,-17-35 15,18-71-15,-18-34-1,-71-19 1,-17 54 0,17 34-16,-35 1 15,18 35 1,35 35 0</inkml:trace>
  <inkml:trace contextRef="#ctx0" brushRef="#br0" timeOffset="-90478.25">27411 13441 0,'0'-18'16,"0"36"-16,-18-36 0,18 1 15,0-1 1,0 36 0,0-1-1,0 18 1,18-17-16,-1 35 16,1-18-16,0 18 15,35 0 1,-36-35-1,1-36 1,0-70 15,-18 17-15,0-17 0,17 53-1,-17 53 1,18 34-1,17 1 1,18-17 0,-18-36-1,-17-18-15</inkml:trace>
  <inkml:trace contextRef="#ctx0" brushRef="#br0" timeOffset="-89911.24">27799 13212 0,'18'-18'0,"-36"36"0,36-54 0,-1 36 15,1-17-15,-18-1 16,17 0-1,-17 54 17,18-19-32,0 19 15,17 69 1,36 19 0,-19-36-1,-34-53 1,0-17-16,-1 0 15,-17-36 1,0-35 0,-70-53-1,35 18 17,-54-35-17,54 34 1,35 54-1,53 35 17,-18 18-32,18-1 15,18 36 1,-54 53 0,-34-35-1,-54 34 1,36-69-1</inkml:trace>
  <inkml:trace contextRef="#ctx0" brushRef="#br0" timeOffset="-89510.39">28169 13088 0,'-17'0'0,"-19"0"47,54-18-32,0 18-15,-1 0 16,19 0-16,17 0 16,70 18-1,-52 35 1,-54 35-1,-34-35 1,-36 0 15,17-71-15,1-35 0,-18-52-1,18 16 1,17 54-16,18-18 15,36 18 1,-19 35-16</inkml:trace>
  <inkml:trace contextRef="#ctx0" brushRef="#br0" timeOffset="-89291.1">28522 13053 0,'0'0'0,"0"-18"0,0 1 16,0-1 0,18 0-16,52 1 31,-17 34-15,-35-17-16,-1 36 15,1 16 1,-36-16-1</inkml:trace>
  <inkml:trace contextRef="#ctx0" brushRef="#br0" timeOffset="-89110.46">28434 12771 0,'-18'0'0,"36"0"0,-53 0 15,52 0 1,19-18 0,-19 18-1,36 18-15</inkml:trace>
  <inkml:trace contextRef="#ctx0" brushRef="#br0" timeOffset="-88776.72">28628 12876 0,'0'0'15,"18"-17"-15,34-1 32,-16 18-32,17 0 15,17 53 1,1-18-1,-36 1 1,-17-36 0,-1 17-1,1-34 1,-18-54 0,0-35-1,-18 53 1,1 36-16,-1-1 15,0 18-15</inkml:trace>
  <inkml:trace contextRef="#ctx0" brushRef="#br0" timeOffset="-88290.47">29228 12682 0,'-18'0'63,"18"18"-32,0 0 0,0-1 0</inkml:trace>
  <inkml:trace contextRef="#ctx0" brushRef="#br0" timeOffset="-84388.6">29228 12559 0,'0'0'0,"-18"0"31,18 18 1,0-1-17,18 1-15,-18 17 16,17-35 0,1 35-16,0 18 31,17-17-16,-35-1 1</inkml:trace>
  <inkml:trace contextRef="#ctx0" brushRef="#br0" timeOffset="-84168.63">29034 12506 0,'0'-18'0,"0"36"0,0-53 15,0 17 1,17 18-16,-17-18 16,0 36 30</inkml:trace>
  <inkml:trace contextRef="#ctx0" brushRef="#br0" timeOffset="-83268.76">29369 12241 0,'-18'-17'15,"36"34"-15,-54-52 0,36 17 16,-35 1-1,35-1-15,-17 1 16,17-1-16,-18 0 16,53 54 15,0-1-15,-17 0-16,17 53 15,18 53 1,-17-35-1,-1-18 1</inkml:trace>
  <inkml:trace contextRef="#ctx0" brushRef="#br0" timeOffset="-81719.24">29598 12453 0,'-18'0'16,"36"0"-16,-53 0 0,17-18 16,1 18-1,34-17 1,18 17 0,18 0-1,18-18 1,-36 0-1,0 1-15,-17-18 16,0 17-16,-18-35 16,0 0-1,-71 18 17,1 52-17,34 36 1,1-35-16,0 35 15,35 35 1,53-17 0,0-71-1,0 0-15,35-18 16,70-70 0,-34-53-1,-54-18 1,-52 71-1,0 35 1,-1 106 15,19 17-15,-36-52 0,35 53-1,-35 17 1,-35-35-1,-36-36 1,36-17 0,17-17-16,-17-19 15,17-69 1,54-1 0,-19 53-1,18 35-15,1 36 16,70 52-1,17 71 1,-35 1 0,-52-54-1,-19 18 17,-70-53-17,18-36 1,0-52-1,17-36 1,18-70 0,53-18-1,0 54 1,-18 34 0,0 53-16,1-34 15,34-19 1,-52 18-1,-36 35 1,-35 1 0,-17 34 15,17 36-15,18 53-1,35-53 1,0-18-16,35 18 15,18-35 1,35-53 0,36-54-1,-36 1 1,-53 35-16,0-70 16,-35-54-1,-53 54 1,18 88-1,17 35-15,-17 0 16,18 53 0,34 52 15,36 1-15,0-35-1,35 35 1,0-53-1,-35-36 1,-53-52 0,-17-18-1,-19-17 1,1 17 0,-35 70-1,34 19 1,-17 34-1,53 1 1,53-18 0,71-36 15,-36-17-31</inkml:trace>
  <inkml:trace contextRef="#ctx0" brushRef="#br0" timeOffset="-78097.69">25770 11836 0,'18'0'15,"-36"0"-15,36-18 0,-18-17 16,0 17-16,0 1 16,18 52 15,35 71 0,17 35-15,-17-53-1,0 18 1,-35-71 0,-36-35-1,-17-18 1,-1-17-16,-34-35 15,-71-72 1,0 1 0,70 36-1,53 69 1,36-17 0,70 18-1,1 35 16,-37 18-15,-34 17-16,17 18 16,-35 70-1,0-17 1,-17-35 0,-1-71-1,0 0-15,1-18 16,-18-70-1,35 0 1,0 35 0,17 35-16,18-17 15,54 0 1,52-1 0,0 19-1,-35 34 16,-1 19-15,-87 52 0,-36-18-1,-34-34 1,34-19-16,-35 1 16,-18-36-1,36-52 1,35-36-1,0 18 1,18 52-16,-1 1 16,36 17-1,-17 18 1</inkml:trace>
  <inkml:trace contextRef="#ctx0" brushRef="#br0" timeOffset="-77795.56">26476 11536 0,'0'-18'0,"0"36"0,-18-53 0,1 17 16,17 0 0,17 1-1,1 17 1,0 0-1,-1 0-15,-17 17 16,18 19 0,-18 34-1,0 1 1,0-36-16,18 36 16,17 17 15,18-71-31</inkml:trace>
  <inkml:trace contextRef="#ctx0" brushRef="#br0" timeOffset="-77630.83">26352 11395 0,'-17'0'0,"34"0"16,-34-18-16,34 18 15,19-18 1,-1 1 0</inkml:trace>
  <inkml:trace contextRef="#ctx0" brushRef="#br0" timeOffset="-77328.68">26670 11395 0,'0'0'0,"18"0"16,-1 0-16,1 0 16,35 53-1,53 0 1,-53-18 0,-18-35-16,35 0 15,1-53 1,-18-53-1,-35-35 1,-18 70 0,-36 18-1,19 89 1,-1 52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09T09:52:39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12982 7655 0,'-35'18'47,"17"-18"-47,1 18 15,-1-18-15,-17 17 16,17-17-16,-17 18 16,0-1-1,-1 1 1,19 0 0,-1-18-1,36 0 32,-1 0-31,19 0-1,87-18 1,18-17 0,18 17-1,-71 1 1,-53-1-16,18 18 15,0 0 1,-35 0 0</inkml:trace>
  <inkml:trace contextRef="#ctx0" brushRef="#br0" timeOffset="6211.6">25964 9172 0,'-17'0'0,"-1"0"31,1 0-31,-1 18 16,36-18 31,-1 0-32,18 0 1,36-18 0,-36 18-16,106-17 15,-35 17 1,35-18 0,-17 18-1,-71 0 1,-71 0 46</inkml:trace>
  <inkml:trace contextRef="#ctx0" brushRef="#br0" timeOffset="15279.2">22366 12594 0,'-18'0'15,"18"-17"-15,-17 17 16,34 0 62,1 0-78,0-18 16,-1 18-16,1 0 15,0 0-15,35 0 16,-1 35-1,-52 0 1,-17 36 0,-18-18-1,17-18-15,-17 18 16,17 18 0,18-18-1,53 0 1,-18-36-1,71 18 1,-18-35 15,0 18-15,-52 0 0,-36 17-1,-53 36 1,0-1-1,35 1 1,36-18 0,17 17-1,18-17 1,0 18 0,-18-19-1,-35-34-15,18 35 16,0 0-1,-18 18 17,0-19-17,0-16 1,-36 34 0,1 36-1,0-35 1,17-18-1,18-18 1,53 0 0,18 0-1,17 1 1,-18-19 0,-52 1-16,17 0 15,-52 35 1,-54 70-1,0 0 17,19 19-17,34-54 1,18 0 0,18-17-1,-1-36 1,-17-18-16,18 1 15,-1 17 1,19-17 0,-36 0-1,0-1 1,-36 1 0,19-18-1,-18 0 1,-1 0-1</inkml:trace>
  <inkml:trace contextRef="#ctx0" brushRef="#br0" timeOffset="17010.5">20884 12965 0,'0'17'16,"0"-34"-16,-17 34 0,17 1 15,-18-18-15,-17 18 32,-18-36-17,0-17 1,35 17-16,-17-17 16,18 17-1,-19-17-15,19-36 16,17 1 15,53 17-15,-18 17-1,35 36 1,-34 36 0,-19 52-1,-34-18 1,-1-52-16,-17 53 15,-18 17 1,35-35 0,1-36 15,34-17-31,18-17 16,36-18-1,-18 17 1</inkml:trace>
  <inkml:trace contextRef="#ctx0" brushRef="#br0" timeOffset="17444.14">21026 12771 0,'0'0'0,"0"-18"15,17 0-15,-17-17 16,0 17 0,-17 36 31,-1 0-47,-17 35 15,17-18 1,0 18-1,1 17 1,70 1 0,35-53-1,-18-18 1,-52-18-16,35-17 16,-35-36-1,-54 0 1,-52 19-1,35 34 1,0 36 0,36-1-1</inkml:trace>
  <inkml:trace contextRef="#ctx0" brushRef="#br0" timeOffset="17862.32">21308 12647 0,'0'0'0,"0"-18"16,17-17 15,1 35-31,-18 18 16,0-1-1,-35 36 1,17 18 0,18-1-1,18-17 1,-1-35-16,19 17 16,34 1 15,-17-54-16,-18-35 1,-17-18 0,-18 54-16,-35-54 15,-36 1 1,1 70 0,17 17-1</inkml:trace>
  <inkml:trace contextRef="#ctx0" brushRef="#br0" timeOffset="18094.97">21537 12594 0,'18'-17'16,"-36"34"-16,36-52 0,-1 35 15,1-18-15,0 1 16,17 34 0,18 36-1,-18 53 1,-17-53 0</inkml:trace>
  <inkml:trace contextRef="#ctx0" brushRef="#br0" timeOffset="18261.66">21678 12859 0,'0'0'0,"0"-18"0,35-17 31,1 17-31,17 1 16</inkml:trace>
  <inkml:trace contextRef="#ctx0" brushRef="#br0" timeOffset="21081.54">20320 14146 0,'0'-17'31,"-18"17"-31,18-18 16,-17 18 0,17 18 31,0-1-32,0 1-15,17 35 16,19-18-1,-19 1-15,36 34 32,-18-17-32,18 18 31,0-54-15,-17-52-1,-19-18 1,1-53-1,-36-17 1,1 52 0,-1 36-1,0 35 1</inkml:trace>
  <inkml:trace contextRef="#ctx0" brushRef="#br0" timeOffset="21698.88">20708 14182 0,'0'0'15,"0"-18"-15,0 0 16,0 1 0,18-19-1,-1 19 1,1-1 0,0 53-1,-1-35-15,1 53 16,17 18-1,-17 0 1,-1-19 0,-17-34 15,18-18-15,-18-18-1,-18-17 1,1 0-1,17 17-15,-18-35 16,18-17 0,0 34-1,18 19 1,17 34 15,-17 1-31,-1 17 16,19 36-1,-19-18 1,1-18 0,0-17-1</inkml:trace>
  <inkml:trace contextRef="#ctx0" brushRef="#br0" timeOffset="22216.7">21043 14058 0,'0'-17'31,"18"17"-31,-1 17 16,19 18-1,17 36 1,-18 0-1,-35-36 1,35 18-16,0 17 31,-17-34-15,-18-54 0,-18-17-1,-34-36 1,-19-17-1,0 0 1,36 52 0,18 19-16,17-18 15,0-1 1,35 1 0,18 17-1,-18 18 1,0 18-1,-35 53 17,0 17-17,-17-53 1,17 0-16,-18-17 0</inkml:trace>
  <inkml:trace contextRef="#ctx0" brushRef="#br0" timeOffset="22700.37">21237 14023 0,'0'-18'15,"0"36"-15,0-53 16,18 17-1,-1 0 1,1 18-16,0 0 16,-1-17-1,54 34 1,-18 19 0,-18 34-1,0 1 1,-35-18-1,0-18 1,-17-17 0,-1-18-1,1-18 1,-1 0-16,0-35 16,-35-17-1,36-1 1,17 36-1,17 17 17,19 18-17,-19 0-15</inkml:trace>
  <inkml:trace contextRef="#ctx0" brushRef="#br0" timeOffset="23252.6">21572 13917 0,'0'0'0,"0"-18"16,18 18 15,0 18-15,-18 0-1,17-1-15,19 19 16,-1 34 0,18 1-1,-36-36 1</inkml:trace>
  <inkml:trace contextRef="#ctx0" brushRef="#br0" timeOffset="23451.58">21431 13847 0,'0'0'0,"0"-18"16,18 18-1</inkml:trace>
  <inkml:trace contextRef="#ctx0" brushRef="#br0" timeOffset="24402.54">21731 13899 0,'0'-17'16,"0"-1"15,18 18 16,-1 0-32,1 0 1,0 18 0,-1-1-1,36 36 1,-17 0 0,-1 0-1,-18-35 1,1-18-1,-18-18 17,0 1-32,-18-1 15,18 0-15,-17-17 16,17 0-16,-18-1 16,1-16-1,-1 34 16</inkml:trace>
  <inkml:trace contextRef="#ctx0" brushRef="#br0" timeOffset="24652.56">22066 13811 0,'0'-17'0,"18"17"31,-18 17-15,18-17-16,-18 18 0,17 17 16,18 36-1,-35-18 16,18-36-31</inkml:trace>
  <inkml:trace contextRef="#ctx0" brushRef="#br0" timeOffset="24836.84">21855 13688 0,'0'0'16,"0"-18"-16,17 0 31,1 18-31</inkml:trace>
  <inkml:trace contextRef="#ctx0" brushRef="#br0" timeOffset="25119.9">22066 13529 0,'18'-18'15,"-36"36"-15,36-53 0,0 35 16,-1-18-1,1 53 1,17 36 0,18 52-1,-18-34 1,-17-36-16,17 17 16,18-17-1</inkml:trace>
  <inkml:trace contextRef="#ctx0" brushRef="#br0" timeOffset="26304.09">22348 13776 0,'0'0'0,"18"0"31,-18 18-15,18-18-16,-1 0 15,1 0-15,0 0 16,17 0 0,0-53 15,-17 0-16,-18 0 1,-18 0 0,-35 53-1,-17 18 1,34 52 0,36-35-1,18 36 1,35-18-1,18-35 1,-36-36 0,-18 18-16,36-35 15,-35-54 1,0 1 15,-18 0-15,0 70-1,0 1-15,17 17 16,1 35 0,17 0-1,-35 1 1,0-19-16,0 1 16,-53-1-1,18-17 1,-18-35-1,35 0 1,1-18 0,34 18-1,19 35 1,34 17 15,-17 36-15,18 35-1,-18 18 1,-36-17 0,-17-37-1,-17-34 1,-19-18 0,1-70-1,18-19 1,-1 36-1,36-35 1,17 0 0,18 0-1,-36 17 1,-17 36-16,0-18 31,0 35-31,-17-17 16,-1 18-1,-17 52 1,17 18 0,1 53-1,34-1 1,18-16 0,1-54-1,-19-18-15,36 1 16,-17 0-1,-1-18 1,-35-18 0</inkml:trace>
  <inkml:trace contextRef="#ctx0" brushRef="#br0" timeOffset="29123.07">22878 14728 0,'0'18'0,"17"-18"63,-34 0-16,34 0-1,1 0-30,0 0 0,-1 0-16,36-18 15,18 1 1,-1-1 0,-34 1-1,-1 17 1,-18-18-1,1 18 1,-36 0 31,1 0-31,-54 35-1,-52 0 1,35 1-1,35-19-15,-36 1 16,72 0-16,-36-1 16,88 1 15,18-36-15,-35 18-16,105-35 15,-35 17 1,18-17-1,-53 17 1,-35 1 0,-71 52 31,-35 0-32,35-17 1,0 0-1,18-18 1,52 0 0,1-18-1,52-17 1,-17 17 0,18-17-1,-18 35 1,-71 17 15,1-17-31,-54 53 16,-35-17-1,53-1 17,18-35-17</inkml:trace>
  <inkml:trace contextRef="#ctx0" brushRef="#br0" timeOffset="33029.61">24694 12629 0,'-17'0'15,"17"-17"-15,0-1 31,17 1-15,19-1 0,-1 18-1,-17-18-15,17 18 16,18 36 0,-36 16-1,-34 19 1,-36 17-1,18-17 1,-1-1 0,19 1-1,17-18 1,53-36 0,17-17-1,54-17 16,17 17-15,-35 0 0,-71 0-1,-35 17 1,-18 19 0,-17 17-1,35 0 1,-18-36-16,18 18 15,18 18 1,0 0 0,-1-17-1,19-19 1,-1 36 0,35 0 15,-17-18-16,0-17 1,-35-18-16,-1 18 16,-34 17-1,-18 0 1,-1 0 0,19 1-1,-1-19-15,18 1 16,0 35-1,18-18 1,35 36 0,-1-36-1,-16-17-15,34 35 16,1-1 0,-18-16 15,-36-1-16,-34 0 1,-18 18 0,-18 35-1,35 1 1,18-36 0,18 17-1,-1 1 1,19-36-1,-36-17 1,17-1-16,-17 1 31,-35-1-15,17-17 0,-17 18-16,0-18 31,-1 0-16,19-18 1</inkml:trace>
  <inkml:trace contextRef="#ctx0" brushRef="#br0" timeOffset="35130.37">26017 13070 0,'0'-17'0,"-17"17"0,17-18 16,17 36 30,-17-1-46,18 1 16,35 88 0,0 17-1,-18-52 1,-17-1 0,-1-70-1,-34-17 16,-1-1-31,-35-88 16,-35-17 0,0-1-1,53 54 1,17 52 0,18-35-1,35 0 1,36 53-1,17 18 1,-35 17 0,-36-17-16,1 35 15,-36 35 1,-34 0 0,-1-35-1</inkml:trace>
  <inkml:trace contextRef="#ctx0" brushRef="#br0" timeOffset="35532.35">26229 13053 0,'0'0'0,"-18"-18"16,18 1-1,0-1 1,0 0-16,18 1 16,53-1-1,17 18 1,-35 18 0,-36-1-16,36 19 15,-17 16 1,-19-16-1,-34-1 1,-19-35 0,1 0 15,0-35-15,17-36-1,18 36 1,18 0-16,-1-1 15,36 19 1</inkml:trace>
  <inkml:trace contextRef="#ctx0" brushRef="#br0" timeOffset="35865.44">26846 12841 0,'0'0'0,"0"-18"0,-17 1 32,17 34-1,0 1-16,17 0 1,1 35 0,0-18-16,17 18 15,18 53 1,-18-53 0,-35-18-1</inkml:trace>
  <inkml:trace contextRef="#ctx0" brushRef="#br0" timeOffset="36064.61">26670 12771 0,'0'0'15,"-18"0"-15,18-18 0,0 0 16,18 18-1,0-17 1,-1-1 0,1 18-16</inkml:trace>
  <inkml:trace contextRef="#ctx0" brushRef="#br0" timeOffset="36449.18">27005 12806 0,'0'-18'16,"0"36"-16,18-53 0,-1 17 16,1 18-1,17 0 1,-17 18-16,17 17 15,-17-18-15,17 54 16,0 17 0,1-35-1,17-35 1,-18-36 0,-17-35-1,-36-35 1,-35 0-1,18 35 1,35 35 0,-36 18-16,36 18 15</inkml:trace>
  <inkml:trace contextRef="#ctx0" brushRef="#br0" timeOffset="36868">27446 12771 0,'0'-18'15,"0"36"-15,0-54 16,18 36-16,-1 0 31,1 0-31,-18 18 16,35 52-1,1 19 1,-19-1 0,1-53-1,-18-17-15</inkml:trace>
  <inkml:trace contextRef="#ctx0" brushRef="#br0" timeOffset="37065.83">27376 12665 0,'-18'-18'15,"36"36"-15,-54-36 0,19 0 16,34 18 15,1 0-15,0 0-1</inkml:trace>
  <inkml:trace contextRef="#ctx0" brushRef="#br0" timeOffset="37566.75">27622 12506 0,'0'-18'0,"0"36"0,0-53 16,0 17-1,0 0 1,18 18 0,0 18-1,-1 17-15,1 18 16,35 88-1,0 0 1,-18-35 0,-17-88-16</inkml:trace>
  <inkml:trace contextRef="#ctx0" brushRef="#br0" timeOffset="38801.75">27905 12700 0,'-18'-18'0,"36"36"0,-18-18 47,0 18-31,17-18-16,1 17 15,17 1 1,1-18 0,34-35-1,1-36 1,-54 18 0,-17 36-16,-35-19 15,-53 36 1,0 53-1,35 0 17,53 0-17,17-18 1,36-17 0,53-36-1,0-17 1,-35 0-1,-36-1-15,0 1 16,18-35 0,-35 34-1,-1 54 1,1 0 0,17 35-1,0 17 1,-35-17-1,-52-18 17,-1-35-17,-36 0 1,19-53 0,35-17-1,35 17 1,0 18-1,53 17 1,70 53 0,-35 1-1,-35-1-15,35 35 16,18 36 0,-88 0-1,-54-18 1,-16-35-1,-19-35 17,0-18-17,36-53 1,35 0 0,0 35-16,35-35 15,71-17 1,35-36-1,-17 18 1,-71 53 0,-36-36-1,-70 53 1,1 1 0,-1 52-1,35-17-15,-17 52 16,-1 36 15,36 17-15,53-17-1,0-53 1,-17-53-16,16 18 16,19-18-1,-36-18 1,-35 1-1,-17 17 1,-19 0 0</inkml:trace>
  <inkml:trace contextRef="#ctx0" brushRef="#br0" timeOffset="41069.85">22595 15152 0,'0'-18'16,"18"18"0,0 0-1,-1-17 1,19-1-1,52-17 1,18 17 0,-53 0-16,52-17 15,54-18 1,-53 18 0,-53 0-1,-18 35 1,-35 17 31</inkml:trace>
  <inkml:trace contextRef="#ctx0" brushRef="#br0" timeOffset="41588.9">22666 15169 0,'0'0'0,"18"0"31,-1 0-15,-17 18-16,18 0 0,35 35 15,-18 0 16,-17-36-31,17 54 16,18 35 0,0-1-1,0-52 1,-18-35 0,36-36-1,-18-17 1,17-18-1,18-17 1,0 17 0,71-18-1,18-17 1</inkml:trace>
  <inkml:trace contextRef="#ctx0" brushRef="#br0" timeOffset="41890.25">23477 15011 0,'0'-18'0,"0"36"0,18-36 15,0 18-15,-1 18 16,1-1 0,35 36-1,-36-17-15,36 34 16,36 36-16</inkml:trace>
  <inkml:trace contextRef="#ctx0" brushRef="#br0" timeOffset="42938.63">20267 16051 0,'-18'-17'0,"36"34"0,-53-52 16,17 17 0,1 18-16,-54 0 15,36 0-15,-36 18 16,-35 35 0,36 18-1,52-1 1,36-17-1,35-18 1,52 1 0,37-19-1,-72-17 17,1 18-17,-54 17 1,-70 18-1,-52-18 1,52-17 0,0-18-16</inkml:trace>
  <inkml:trace contextRef="#ctx0" brushRef="#br0" timeOffset="43622.96">20461 16069 0,'-18'0'0,"36"0"0,-36-18 16,1 18-16,-1 0 16,18 18-1,18-18 1,-18 18-1,17-18-15,1 17 16,17 19 0,18-36-1,0-36 1,-17 1 0,-1-36-1,-53 19 1,-35 34-1,0 18 1,36 18 0,-19 34-16,1 19 31,53 0-15,52-19-1,-17-34 1,-17-18-16,34-35 15,18-36 1,-35-17 0,-53 0-1,0 35-15,-53-35 16,0-36 0,0 54-1,89 123 16,-19-36-31,19 54 16,34 70 0,1-18 15,-18-17-15,-18-70-1,-35-19-15</inkml:trace>
  <inkml:trace contextRef="#ctx0" brushRef="#br0" timeOffset="43790.4">20832 15981 0,'0'-18'0,"0"36"0,-18-53 16,18 17 0,18-17-1,17 17-15,0-17 16,71-36-1,-53 36 1</inkml:trace>
  <inkml:trace contextRef="#ctx0" brushRef="#br0" timeOffset="44140.37">20973 15822 0,'0'0'0,"0"-18"0,53-17 31,-36 35-15,1 18-1,35 35 1,-18 0 0,-17-36-16,35 19 15,35-19 1,0-34-1,-53-36 1,-52 0 0,-1 17-1,-17-34 1,-18-1 0,17 54-1,36 52 1</inkml:trace>
  <inkml:trace contextRef="#ctx0" brushRef="#br0" timeOffset="44340.51">21519 15663 0,'0'0'0,"18"-35"16,-18 0-16,0 0 15,0 17 1,0 36-1,53 34 1,0 19 0,0-18 15,-53-18-31</inkml:trace>
  <inkml:trace contextRef="#ctx0" brushRef="#br0" timeOffset="44473.39">21361 15434 0,'-18'-18'15,"36"36"-15,-18-18 16</inkml:trace>
  <inkml:trace contextRef="#ctx0" brushRef="#br0" timeOffset="44643.06">21696 15293 0,'17'-18'16,"-34"36"-16,34-53 0,1 35 15</inkml:trace>
  <inkml:trace contextRef="#ctx0" brushRef="#br0" timeOffset="45124.75">21766 15240 0,'0'0'16,"0"-18"-16,36 18 31,-1 36-15,36 17-1,17 17 1,-53-17-1,0-18-15,1 36 16,16-1 0,-52-34-1,-17-54 1,-36-17 0,-35-18-1,-36 18 1,54 52-1,52 36 1,0-18 0,36 54-1,0-54 1,52 0 0,18-35-1,-35-17 1</inkml:trace>
  <inkml:trace contextRef="#ctx0" brushRef="#br0" timeOffset="48404.41">23971 14922 0,'0'0'0,"0"-17"16,-17 17-1</inkml:trace>
  <inkml:trace contextRef="#ctx0" brushRef="#br0" timeOffset="48463.52">23954 14905 0,'0'17'15</inkml:trace>
  <inkml:trace contextRef="#ctx0" brushRef="#br0" timeOffset="48638.35">23971 14922 0,'0'-17'31,"0"-1"63</inkml:trace>
  <inkml:trace contextRef="#ctx0" brushRef="#br0" timeOffset="51632.52">21184 16651 0,'0'-18'0,"0"36"0,0-53 16,0 17-1,-17 1 1,17-1 0,-18 18-1,0 0 1,-17 0 0,-18 35-1,0 36 1,18 35-1,35-36 1,35 36 0,1-53-1,16-18 1,-16-35-16,34 0 16,54-17-1,-18-36 1</inkml:trace>
  <inkml:trace contextRef="#ctx0" brushRef="#br0" timeOffset="52182.62">21519 16404 0,'-17'-17'0,"34"34"0,-52-34 16,35-1-1,-17 18-15,34 18 47,1-1-47,-1 36 16,1-35-16,0 52 15,-1-34 1,1 16-16,35 37 16,-18-36 15,-17-18-15,-36-70 15,1 17-31,-19-17 15,-17-36 1,36 18 0,17 36-16,0-19 15,35 1 1,18 53 0,17 35-1,-34-18 1,17 35-1,-18-17 1,0-17 0</inkml:trace>
  <inkml:trace contextRef="#ctx0" brushRef="#br0" timeOffset="52699.62">21925 16581 0,'0'17'16,"0"-34"-16,0 17 15,0-18 1,0 0-1,-17 18-15,-19-35 16,19 35 0,-36-35-1,35 35-15,-35-36 16,18 1 0,17 18-1,36-1 1,-1 0-16,36 1 15,36 17 1,-1 53 0,-53 17-1,-35-17 1,0 35 0,0-35-1,0-35 1,0 17-1,18-35 1,35-18 15,-36 1-31</inkml:trace>
  <inkml:trace contextRef="#ctx0" brushRef="#br0" timeOffset="53132.84">22102 16387 0,'0'0'0,"0"-18"0,0-35 47,0 35-47,0 36 31,0 0-16,0-1-15,-18 36 16,36 0 15,17-18-15,-18-17-16,54 17 16,-18-35-1,17-17 1,-17-36-1,-53-18 1,-35 18 0,-35 0-1,-36 53 1,53 53 0,18-17-1,35-1 1</inkml:trace>
  <inkml:trace contextRef="#ctx0" brushRef="#br0" timeOffset="53583.75">22384 16281 0,'0'-18'16,"0"36"-16,0-54 0,0 1 16,0 17-1,-18 1 1,0 34 0,18 36-1,0 0 1,18 18-1,0-36 1,35 18 0,0-35 15,-1-36-15,-34-17-1,-18 17-15,0-35 16,-53-17-1,-35 17 1,0 35 0,35 53-1,35-35-15</inkml:trace>
  <inkml:trace contextRef="#ctx0" brushRef="#br0" timeOffset="53918.95">22437 16034 0,'0'0'15,"0"-18"-15,0 0 16,53-34-1,-18 16 1,-18 19-16,19-1 16,-19 18-16,19 35 15,-1 71 1,0 35 0,18-17-1,0-54 1,35-17 15,-35-18-31</inkml:trace>
  <inkml:trace contextRef="#ctx0" brushRef="#br0" timeOffset="54167.96">22719 16298 0,'-18'-17'16,"36"34"-16,-53-34 16,35-1-1,35 0 1,-17 1 0,-1-1-16,36-17 15,18-18 1,-36 35 15,-35 1-31</inkml:trace>
  <inkml:trace contextRef="#ctx0" brushRef="#br0" timeOffset="55920.63">23389 15875 0,'0'-18'31,"18"18"31,-18 18-46,17 0 0,1-1-16,-18 1 15,18 0-15,35 52 16,-18-17 0,-17-35-1,17 17 1,0 0-1,-17-17 1</inkml:trace>
  <inkml:trace contextRef="#ctx0" brushRef="#br0" timeOffset="194474.28">23389 15663 0,'0'18'16,"0"-36"-16,-17 36 15,-1-18 16,18-18-15,-18 18 0,18-17-1,0-1 1,18 18 0,0 0-1,-1-18 1,36 1-1,0 17 1,-18 0 0,1 0-1,-1 35 17,-18 0-17,-17-17-15,0 17 16,0 1-1,-35-1 1,-18 18 0,18-36-1,0 1 1,17-18 0</inkml:trace>
  <inkml:trace contextRef="#ctx0" brushRef="#br0" timeOffset="195207.11">23936 15399 0,'0'-18'0,"-35"18"31,35 18 16,17-18-47,-17 17 16,18 19 0,17 34-1,1 18 1,-1-17-1,0-53-15,0 35 16,1-18 0,-1-35-1,-17-18 1,-1 1 0,-17-1-16,-17-17 15,-36-18 1,-36 35-1,1 36 1,35 17 0,36-17-1,-36 17 1,17 35 0,19 1-1,34-18 1,19-35-1,17-18 1,17-18 0,1-53-1,-54 54-15</inkml:trace>
  <inkml:trace contextRef="#ctx0" brushRef="#br0" timeOffset="195724.37">24201 15505 0,'0'-18'16,"0"0"15,0 1-15,17 17-1,18 17 1,-17 19 0,-18-19-16,35 19 15,-17 34 1,17 1 0,-17-54-1,0 1 1,-18-53 15,-36-36-15,19 18 15,-19 18-31,-17-18 16,-52-35-1,16 17 1,37 36-1,52 17 1,35 1 0,53-1-1,18 18 1,-53 0 0</inkml:trace>
  <inkml:trace contextRef="#ctx0" brushRef="#br0" timeOffset="196707.84">24095 15487 0,'0'0'16,"-18"0"-16,36 0 31,-1-18-16,19 1 1,17-36 0,35 17-1,-35 1 1,-18 18-16,0-1 16,1 18-1,-54 35 16,18-17-15,-18-1 0,18 36-1,0 0 1,18 18 0,17-18-1,18-36 1,-35-17-16,35 0 15,35-52 1,-53-19 0,-17 18-1,-18 35-15,-36-17 16,-34 0 0,-18 35-1,35 17 1,18 19-1,35-19 1,-18 1-16,18 0 31,18-1-15,34-34 0,-16-19-1,-19 19-15,19-1 16,-1-17-1,0 17 1,0 18 0,36 18-1,-18 17 1,0 18 0,-18 0-1,-17-35 1,-1-1-1,-17-34 32,-17 17-47,-1-36 16,0 19-16,-17-36 16,0-35-1,0 17 1,35 18-1,17 35 1,1 18-16,0 0 16,17 0-1,-18 0 1</inkml:trace>
  <inkml:trace contextRef="#ctx0" brushRef="#br0" timeOffset="197359.16">24924 15081 0,'0'-17'0,"17"-19"32,-17 19-32,0 34 46,18-17-46,-18 53 16,0 18 0,18 35-1,17-53 1,-17-36-16,17 1 16,35-1-1,-52-34 1,17-1-16,1-70 15,-19 0 17,1-18-17,0 53 1,-18 35 0,-18 71-1,-17 0 1,-1 18-1,-17-1 1,18-17 0,17-17-1,18-19 1,18-17 0,35 0-1,0 0 1,-35 0-16,17 0 15,35 18 17,-34-1-17,-19-17 1,-17 18 0,-17-18-1</inkml:trace>
  <inkml:trace contextRef="#ctx0" brushRef="#br0" timeOffset="-204974.51">24112 15328 0,'0'0'16,"-17"0"-16,-19-17 31,19 17-31,-1 0 16,1 0-1,-1 0 1,0-18-1,18 0 32,18 18-31,0 0 0,-1 18-1,1 0 1,52-1-1,-17 1 1,-17-18-16,34 17 16,36 1-1,-18 0 1,-35-1 0,-35-17-1,-1 0-15</inkml:trace>
  <inkml:trace contextRef="#ctx0" brushRef="#br0" timeOffset="-204407.19">24377 15117 0,'0'-18'0,"0"0"32,0 1-32,0-1 15,0 36 32,0-1-31,-18 19-1,18-1-15,-17 18 16,-1 35 0,-17 0-1,-1 0 1,19-17-1,-1-36 1,18-17 0,-17-18 15</inkml:trace>
  <inkml:trace contextRef="#ctx0" brushRef="#br0" timeOffset="-192526.86">24395 16316 0,'0'0'0,"0"-18"0,0 1 15,-18 17 1,0 0-1,18-18 1,-17 18 0,-1 0-1,-17-18 1,-1 18 0,1 18-1,0 0 1,17-1-16,-17 1 15,-18 17 1,35 18 0,18 18-1,18-18 1,0 0 0,-18-36-1,35 1-15,0 17 31,36-35-15,35 0 0,-36-18-1,36-34 1,-88 34-16</inkml:trace>
  <inkml:trace contextRef="#ctx0" brushRef="#br0" timeOffset="-191258.8">24888 16157 0,'0'-17'0,"0"34"0,-17-52 16,17 17 0,-18 18-1,18-17 1,-17 17 0,-1 0-1,0 17-15,1 1 16,-36 52-1,17 1 1,19 0 0,17-36-1,0 0 1,17-17 0,1-18 15,-18-18-16,18 1-15,-1-1 16,19-53 0,-19 1-1,-17 17 1,0 35 0,0 1-1,0 34 1,0 18-1,0 1 1,0-19-16,18 19 16,17 17-1,18-36 1,0-34 0,-18-19-1,-17-34 16,0-18-15,-1-1 0,-17 72-1,0 52 17,0-17-32,18 17 15,-1 35 1,19-34-1,17 17 1,-18-18 0,-17-17-1,-1-18 1,-34-36 15,-19-17 0,1-17-15,0 35 0,17 17-16,-17-35 15,0-18 1,17 1 0,18 35-1,0 17 1,35 0-1,-17 1 1,17 17 0,-17 17-1,-1-17-15,1 36 16,17-1 15,-17 0-15,0 0-1,-36 1 1,0-36-16,-17 35 16,0-17-1,-1-18 1,19 0 0,-1 0-16</inkml:trace>
  <inkml:trace contextRef="#ctx0" brushRef="#br0" timeOffset="-174006.99">25594 16069 0,'-18'0'78,"36"0"16,-18-18-94,18 18 0,-1-17 16,1 17-1,17-18-15,18 0 16,-35 1 0,52-1-1,1-17 1,-18 17-1,-18 1 1,-53 17 15,1 0-15,-1 17 0</inkml:trace>
  <inkml:trace contextRef="#ctx0" brushRef="#br0" timeOffset="-172504.79">25788 15663 0,'0'18'31,"18"-18"-15,-1 0 15,-17-18-15,18 18-16,0 0 16,17-35-1,18 17 1,-18 1-1,-35-1-15,18 1 16,-1-19 0,-17 1-1,0 17 1,-17 1 15,-1 17-31,0 0 16,-17 0-1,0 0 1,17 0 0,-17 0-1,0 17 1,17 36 0,0 0-1,36-18 1,-18-17-16,18 17 15,35 18 1,17-17 0,18-36-1,-17-18 1,-36 0-16,36 1 16,-36-19-16</inkml:trace>
  <inkml:trace contextRef="#ctx0" brushRef="#br0" timeOffset="-171920.78">26229 15381 0,'0'-18'0,"0"1"31,0-1-15,18 18-1,-1 0 1,19 0 0,-1 0-1,-18 0-15,19 18 16,-1 17-1,0 0 17,-17 18-17,-36-17 1,1-1 0,-19-17-1,19-18 1,-19-18-1,19-17 1,-1 17-16,18-53 16,0 1-1,18 17 1,17 35 0,18 18-1,0 18 1,18 35-1,-36 17 17,-35 1-17,-18-36-15</inkml:trace>
  <inkml:trace contextRef="#ctx0" brushRef="#br0" timeOffset="-117110.49">26529 14887 0,'0'0'0,"-18"0"31,18-17-15,0-1 15,0 0 1,0 1-17,18 34 48,-18 1-48,18-18-15,-18 18 0,17-18 16,18 35 0,1 35-1,17-17 1,-18-17-1,-17-19-15,17 19 16,35-1 0,1-18-1,-36 1 1,-17-18 0,-36 0-1,1-18 1</inkml:trace>
  <inkml:trace contextRef="#ctx0" brushRef="#br0" timeOffset="-115039.77">26582 15081 0,'17'0'0,"1"0"125,-18-17-109,18 17-16,-1-18 0,36 0 16,0-17-1,-35 35-15,35-35 16,0 17 15,-36 0-15,1 18-1,-18 18 32</inkml:trace>
  <inkml:trace contextRef="#ctx0" brushRef="#br0" timeOffset="-113790.54">27023 15011 0,'0'17'16,"0"1"-1,17-18 1,-17 18 0,18-18-1,0 0-15,17-18 16,18-17 0,17-1-1,-17-34 1,-53 35-1,0-18 1,-17 35 0,-1 0 15,-17 18-15,35 18-16,-35 0 15,-18 17 1,35 0-1,18 18 1,18 0 0,17 0-1,0-18 1,18 1 0,-18-36-1,-17 0-15,53-18 16,-36-17-1,18-18 1,-18-18 0,-35 18-1,-18-17 17,-17 17-17,0 17 1,0 1-1,17 18 1,0-19 0,18 19-1,53-19 1,0 19 0,0-1-1,0 18 1,17 18-1,-34 35 1,-19-18 0,1 53-1,-18 0 17,0-17-17,0-36 1,0-17-16,18-1 15,35-17 1,17-17 0,1-1-1,-54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Capsicum</a:t>
            </a:r>
          </a:p>
          <a:p>
            <a:r>
              <a:rPr lang="en-US" dirty="0"/>
              <a:t>Flume</a:t>
            </a:r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6E8A-B672-4871-A577-15963411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397F-79AB-4B15-B401-78A00E3D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capability mode after acquiring the privileges</a:t>
            </a:r>
          </a:p>
          <a:p>
            <a:endParaRPr lang="en-US" dirty="0"/>
          </a:p>
          <a:p>
            <a:r>
              <a:rPr lang="en-US" dirty="0"/>
              <a:t>However, using </a:t>
            </a:r>
            <a:r>
              <a:rPr lang="en-US" dirty="0" err="1"/>
              <a:t>procstat</a:t>
            </a:r>
            <a:r>
              <a:rPr lang="en-US" dirty="0"/>
              <a:t> they found that the </a:t>
            </a:r>
            <a:r>
              <a:rPr lang="en-US" dirty="0" err="1"/>
              <a:t>tcpdump</a:t>
            </a:r>
            <a:r>
              <a:rPr lang="en-US" dirty="0"/>
              <a:t> has full access to stdin that is not needed for its job</a:t>
            </a:r>
          </a:p>
          <a:p>
            <a:pPr lvl="1"/>
            <a:r>
              <a:rPr lang="en-US" dirty="0"/>
              <a:t>they restrict the access on stdin in capability mode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393473-9A6C-4349-BFBC-9F3488B7F239}"/>
                  </a:ext>
                </a:extLst>
              </p14:cNvPr>
              <p14:cNvContentPartPr/>
              <p14:nvPr/>
            </p14:nvContentPartPr>
            <p14:xfrm>
              <a:off x="3422520" y="3213000"/>
              <a:ext cx="7798320" cy="238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393473-9A6C-4349-BFBC-9F3488B7F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160" y="3203640"/>
                <a:ext cx="7817040" cy="240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41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2D49-2C96-4B83-942D-8A72942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5BBD-C3FF-41D8-AC5F-202D12B1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issue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DNS resolver does a late initialization that requires global namespace access</a:t>
            </a:r>
          </a:p>
          <a:p>
            <a:pPr lvl="1"/>
            <a:r>
              <a:rPr lang="en-IN" dirty="0"/>
              <a:t>the problem is solved by switching to a lightweight resolver that doesn’t require global namespace access </a:t>
            </a:r>
          </a:p>
        </p:txBody>
      </p:sp>
    </p:spTree>
    <p:extLst>
      <p:ext uri="{BB962C8B-B14F-4D97-AF65-F5344CB8AC3E}">
        <p14:creationId xmlns:p14="http://schemas.microsoft.com/office/powerpoint/2010/main" val="259119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34B3-559F-4991-B517-15D4B44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dhclient</a:t>
            </a:r>
            <a:r>
              <a:rPr lang="en-US" dirty="0"/>
              <a:t> (DHCP client)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3123-277B-419A-AB33-1175C099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application into privileged and unprivileged</a:t>
            </a:r>
          </a:p>
          <a:p>
            <a:r>
              <a:rPr lang="en-US" dirty="0"/>
              <a:t>Starts with the root user</a:t>
            </a:r>
          </a:p>
          <a:p>
            <a:r>
              <a:rPr lang="en-US" dirty="0"/>
              <a:t>Open the resources required by its unprivileged component</a:t>
            </a:r>
          </a:p>
          <a:p>
            <a:r>
              <a:rPr lang="en-US" dirty="0"/>
              <a:t>fork a child process to do privileged operations</a:t>
            </a:r>
          </a:p>
          <a:p>
            <a:r>
              <a:rPr lang="en-US" dirty="0"/>
              <a:t>In the parent process, use chroot and </a:t>
            </a:r>
            <a:r>
              <a:rPr lang="en-US" dirty="0" err="1"/>
              <a:t>setuid</a:t>
            </a:r>
            <a:r>
              <a:rPr lang="en-US" dirty="0"/>
              <a:t> to switch to unprivileged mode</a:t>
            </a:r>
          </a:p>
          <a:p>
            <a:endParaRPr lang="en-US" dirty="0"/>
          </a:p>
          <a:p>
            <a:r>
              <a:rPr lang="en-US" dirty="0"/>
              <a:t>What is the problem with </a:t>
            </a:r>
            <a:r>
              <a:rPr lang="en-US" dirty="0" err="1"/>
              <a:t>dhclient</a:t>
            </a:r>
            <a:r>
              <a:rPr lang="en-US" dirty="0"/>
              <a:t>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A6B52A-D04C-49DB-A8B1-5DD155990165}"/>
                  </a:ext>
                </a:extLst>
              </p14:cNvPr>
              <p14:cNvContentPartPr/>
              <p14:nvPr/>
            </p14:nvContentPartPr>
            <p14:xfrm>
              <a:off x="4572000" y="2755800"/>
              <a:ext cx="5867640" cy="337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A6B52A-D04C-49DB-A8B1-5DD1559901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2640" y="2746440"/>
                <a:ext cx="588636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28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BA8F-72F7-49EE-BDCF-ECB480C0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dhclient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A9D9-6662-4604-83EA-A4127AE9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chroot can restrict access to the file system only</a:t>
            </a:r>
          </a:p>
          <a:p>
            <a:r>
              <a:rPr lang="en-US" dirty="0"/>
              <a:t>However, other global namespaces, e.g., PID and </a:t>
            </a:r>
            <a:r>
              <a:rPr lang="en-US" dirty="0" err="1"/>
              <a:t>sysctl</a:t>
            </a:r>
            <a:r>
              <a:rPr lang="en-US" dirty="0"/>
              <a:t> are still available to unprivileged code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6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F60E-3C0B-41D7-A4BB-762BC028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dhclient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2DD9-BE71-4AD3-912A-1FE31B27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cap_enter</a:t>
            </a:r>
            <a:r>
              <a:rPr lang="en-US" dirty="0"/>
              <a:t> after switching to unprivileged mode will deny access to global namespaces</a:t>
            </a:r>
          </a:p>
          <a:p>
            <a:r>
              <a:rPr lang="en-US" dirty="0"/>
              <a:t>However, because the memory is not flushed and existing file descriptors are not closed, the program may still have access to capabilities that are not needed for its operation</a:t>
            </a:r>
          </a:p>
          <a:p>
            <a:endParaRPr lang="en-US" dirty="0"/>
          </a:p>
          <a:p>
            <a:r>
              <a:rPr lang="en-US" dirty="0"/>
              <a:t>The authors used </a:t>
            </a:r>
            <a:r>
              <a:rPr lang="en-US" dirty="0" err="1"/>
              <a:t>procstat</a:t>
            </a:r>
            <a:r>
              <a:rPr lang="en-US" dirty="0"/>
              <a:t> to find the capabilities held by the process and restrict access to those which are not needed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2E193E-86C6-4B1D-B4C7-B487B7E69D5F}"/>
                  </a:ext>
                </a:extLst>
              </p14:cNvPr>
              <p14:cNvContentPartPr/>
              <p14:nvPr/>
            </p14:nvContentPartPr>
            <p14:xfrm>
              <a:off x="3809880" y="4902120"/>
              <a:ext cx="1067400" cy="8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2E193E-86C6-4B1D-B4C7-B487B7E69D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0520" y="4892760"/>
                <a:ext cx="1086120" cy="1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29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065F-6AA9-4C74-AF91-1F944A2C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gzip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4DA2-6D84-47C1-B541-4F61EC16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gzip</a:t>
            </a:r>
            <a:r>
              <a:rPr lang="en-US" dirty="0"/>
              <a:t> is a compression/decompression tool</a:t>
            </a:r>
          </a:p>
          <a:p>
            <a:r>
              <a:rPr lang="en-US" dirty="0"/>
              <a:t>The file descriptors are opened in the main routine</a:t>
            </a:r>
          </a:p>
          <a:p>
            <a:r>
              <a:rPr lang="en-US" dirty="0" err="1"/>
              <a:t>gz_compress</a:t>
            </a:r>
            <a:r>
              <a:rPr lang="en-US" dirty="0"/>
              <a:t>, </a:t>
            </a:r>
            <a:r>
              <a:rPr lang="en-US" dirty="0" err="1"/>
              <a:t>gz_uncompress</a:t>
            </a:r>
            <a:r>
              <a:rPr lang="en-US" dirty="0"/>
              <a:t>, and unbzip2 does the main work</a:t>
            </a:r>
          </a:p>
          <a:p>
            <a:pPr lvl="1"/>
            <a:r>
              <a:rPr lang="en-US" dirty="0"/>
              <a:t>These routines take file descriptors as arguments</a:t>
            </a:r>
          </a:p>
          <a:p>
            <a:pPr lvl="1"/>
            <a:r>
              <a:rPr lang="en-US" dirty="0"/>
              <a:t>The authors use </a:t>
            </a:r>
            <a:r>
              <a:rPr lang="en-US" dirty="0" err="1"/>
              <a:t>libcapsicum</a:t>
            </a:r>
            <a:r>
              <a:rPr lang="en-US" dirty="0"/>
              <a:t> to run these routines in a sandboxed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main process talks to the sandboxed process using IPC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48FA96-5425-4FBD-8894-268301F5AFB1}"/>
                  </a:ext>
                </a:extLst>
              </p14:cNvPr>
              <p14:cNvContentPartPr/>
              <p14:nvPr/>
            </p14:nvContentPartPr>
            <p14:xfrm>
              <a:off x="1111320" y="95400"/>
              <a:ext cx="10915920" cy="327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48FA96-5425-4FBD-8894-268301F5A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86040"/>
                <a:ext cx="10934640" cy="32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69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05FB-95FE-4AF3-B913-8EB99960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gzip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6642-25D2-4852-B247-8C09C6CF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initially, the developers failed to propagate a global variable into the sandbox leading to the incorrect algorithm selection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57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2B4E-0563-44E8-856C-4494FEDF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Capsicum?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425C-C687-449D-A724-046D1F36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just use </a:t>
            </a:r>
            <a:r>
              <a:rPr lang="en-US" dirty="0" err="1"/>
              <a:t>cap_enter</a:t>
            </a:r>
            <a:r>
              <a:rPr lang="en-US" dirty="0"/>
              <a:t> and everything will work?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68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A588-35D4-4FA5-919E-D2A8CCE7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Capsicum?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EDC8-514F-4B83-9F30-F6605735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Just use </a:t>
            </a:r>
            <a:r>
              <a:rPr lang="en-US" dirty="0" err="1"/>
              <a:t>cap_enter</a:t>
            </a:r>
            <a:r>
              <a:rPr lang="en-US" dirty="0"/>
              <a:t> and see what works and what not</a:t>
            </a:r>
          </a:p>
          <a:p>
            <a:r>
              <a:rPr lang="en-US" dirty="0"/>
              <a:t>If the program doesn’t work, move the APIs that require global namespaces outside the capability mode</a:t>
            </a:r>
          </a:p>
          <a:p>
            <a:r>
              <a:rPr lang="en-US" dirty="0"/>
              <a:t>Also fix other bugs, e.g., the global variable in </a:t>
            </a:r>
            <a:r>
              <a:rPr lang="en-US" dirty="0" err="1"/>
              <a:t>gzip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procstat</a:t>
            </a:r>
            <a:r>
              <a:rPr lang="en-US" dirty="0"/>
              <a:t> to monitor open file descriptors in capability mode</a:t>
            </a:r>
          </a:p>
          <a:p>
            <a:endParaRPr lang="en-US" dirty="0"/>
          </a:p>
          <a:p>
            <a:r>
              <a:rPr lang="en-US" dirty="0"/>
              <a:t>However, Capsicum can easily be used for the applications that work in a pipeline</a:t>
            </a:r>
          </a:p>
          <a:p>
            <a:pPr lvl="1"/>
            <a:r>
              <a:rPr lang="en-US" dirty="0"/>
              <a:t>e.g., using the pipe command in the shell</a:t>
            </a:r>
          </a:p>
          <a:p>
            <a:pPr lvl="1"/>
            <a:r>
              <a:rPr lang="en-US" dirty="0"/>
              <a:t>shell runs with ambient privilege</a:t>
            </a:r>
          </a:p>
          <a:p>
            <a:pPr lvl="1"/>
            <a:r>
              <a:rPr lang="en-US" dirty="0"/>
              <a:t>pipeline components can be placed inside the sandbox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D1B580-47C8-45AA-9656-0F0B1BCFE044}"/>
                  </a:ext>
                </a:extLst>
              </p14:cNvPr>
              <p14:cNvContentPartPr/>
              <p14:nvPr/>
            </p14:nvContentPartPr>
            <p14:xfrm>
              <a:off x="1308240" y="2819520"/>
              <a:ext cx="9772920" cy="245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D1B580-47C8-45AA-9656-0F0B1BCFE0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2810160"/>
                <a:ext cx="9791640" cy="24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43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52EF-DC83-437D-9750-9BE6D927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Chromium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20500-D45B-49F8-B6ED-0A5A61A4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chromium web browser is a very large application</a:t>
            </a:r>
            <a:endParaRPr lang="en-IN" dirty="0"/>
          </a:p>
          <a:p>
            <a:r>
              <a:rPr lang="en-IN" dirty="0"/>
              <a:t>It is already designed to be sandboxed</a:t>
            </a:r>
          </a:p>
          <a:p>
            <a:r>
              <a:rPr lang="en-IN" dirty="0"/>
              <a:t>Changes require to use Capsicum are small</a:t>
            </a:r>
          </a:p>
          <a:p>
            <a:pPr lvl="1"/>
            <a:r>
              <a:rPr lang="en-IN" dirty="0"/>
              <a:t>POSIX shared memory instead of System V shared memory</a:t>
            </a:r>
          </a:p>
          <a:p>
            <a:pPr lvl="2"/>
            <a:r>
              <a:rPr lang="en-IN" dirty="0"/>
              <a:t>POSIX shared memory APIs are allowed in Capsicum</a:t>
            </a:r>
          </a:p>
          <a:p>
            <a:pPr lvl="1"/>
            <a:r>
              <a:rPr lang="en-IN" dirty="0"/>
              <a:t>Limit access to some file descriptors passed to sandboxed processes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D50F17-685A-4624-B1B3-30E183E311A3}"/>
                  </a:ext>
                </a:extLst>
              </p14:cNvPr>
              <p14:cNvContentPartPr/>
              <p14:nvPr/>
            </p14:nvContentPartPr>
            <p14:xfrm>
              <a:off x="1644480" y="3632040"/>
              <a:ext cx="6877440" cy="12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D50F17-685A-4624-B1B3-30E183E31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120" y="3622680"/>
                <a:ext cx="6896160" cy="1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7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1500-366A-46F7-8FA3-D3994BC1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35F0-45CF-4143-8932-2C70598C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capability mode, access to the global namespace is not allowed</a:t>
            </a:r>
          </a:p>
          <a:p>
            <a:r>
              <a:rPr lang="en-US" dirty="0"/>
              <a:t>The applications can use </a:t>
            </a:r>
            <a:r>
              <a:rPr lang="en-US" dirty="0" err="1"/>
              <a:t>cap_enter</a:t>
            </a:r>
            <a:r>
              <a:rPr lang="en-US" dirty="0"/>
              <a:t> to enter the capability mode</a:t>
            </a:r>
          </a:p>
          <a:p>
            <a:r>
              <a:rPr lang="en-US" dirty="0"/>
              <a:t>The applications need to open all the file descriptors in advance before entering the capability mode</a:t>
            </a:r>
          </a:p>
          <a:p>
            <a:r>
              <a:rPr lang="en-US" dirty="0"/>
              <a:t>fork and exec inherits the capability mode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45AFD3-4A1A-4785-8E63-3BE0AEC9E11B}"/>
                  </a:ext>
                </a:extLst>
              </p14:cNvPr>
              <p14:cNvContentPartPr/>
              <p14:nvPr/>
            </p14:nvContentPartPr>
            <p14:xfrm>
              <a:off x="4914720" y="2838600"/>
              <a:ext cx="1130760" cy="2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45AFD3-4A1A-4785-8E63-3BE0AEC9E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360" y="2829240"/>
                <a:ext cx="114948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94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F33D-E9A9-4086-BEA1-3EBD7DB6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overheads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A2A9-704D-4183-BB00-4B68F357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applications were already refactored for sandboxing</a:t>
            </a:r>
          </a:p>
          <a:p>
            <a:pPr lvl="1"/>
            <a:r>
              <a:rPr lang="en-US" dirty="0"/>
              <a:t>e.g., Chromium</a:t>
            </a:r>
          </a:p>
          <a:p>
            <a:pPr lvl="1"/>
            <a:endParaRPr lang="en-US" dirty="0"/>
          </a:p>
          <a:p>
            <a:r>
              <a:rPr lang="en-US" dirty="0" err="1"/>
              <a:t>gzip</a:t>
            </a:r>
            <a:endParaRPr lang="en-US" dirty="0"/>
          </a:p>
          <a:p>
            <a:pPr lvl="1"/>
            <a:r>
              <a:rPr lang="en-US" dirty="0"/>
              <a:t>Overhead is high for smaller files but negligible for large files</a:t>
            </a:r>
          </a:p>
          <a:p>
            <a:pPr lvl="1"/>
            <a:endParaRPr lang="en-US" dirty="0"/>
          </a:p>
          <a:p>
            <a:r>
              <a:rPr lang="en-US" dirty="0"/>
              <a:t>Minor overheads for file descriptor operations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58ECDB-0784-474C-9617-ADEF8E0F58CF}"/>
                  </a:ext>
                </a:extLst>
              </p14:cNvPr>
              <p14:cNvContentPartPr/>
              <p14:nvPr/>
            </p14:nvContentPartPr>
            <p14:xfrm>
              <a:off x="8191440" y="851040"/>
              <a:ext cx="3588120" cy="407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58ECDB-0784-474C-9617-ADEF8E0F58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2080" y="841680"/>
                <a:ext cx="3606840" cy="40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38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7D29-44F3-4BE5-A68B-172EF583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E3E3-E74C-4981-B4C5-CF9777B4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44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0D31-634E-4C24-B6A9-935001F4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FC43-F111-4749-A399-ED33F248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capability mode, using a file descriptor to a directory, an application can only access the files in the directory and subdirectories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3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8A82-2A16-49D0-80BE-6B50C36A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Sandboxed Apache webserver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84E4-8408-4788-A287-D0994AF0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3ABC54-0123-46EA-92BC-A8E964AB994C}"/>
                  </a:ext>
                </a:extLst>
              </p14:cNvPr>
              <p14:cNvContentPartPr/>
              <p14:nvPr/>
            </p14:nvContentPartPr>
            <p14:xfrm>
              <a:off x="2959200" y="1415880"/>
              <a:ext cx="6731280" cy="429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3ABC54-0123-46EA-92BC-A8E964AB99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9840" y="1406520"/>
                <a:ext cx="6750000" cy="43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30969A-82E1-4AB0-A2D9-9DF1EF91CF03}"/>
                  </a:ext>
                </a:extLst>
              </p14:cNvPr>
              <p14:cNvContentPartPr/>
              <p14:nvPr/>
            </p14:nvContentPartPr>
            <p14:xfrm>
              <a:off x="825480" y="565200"/>
              <a:ext cx="10998720" cy="482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30969A-82E1-4AB0-A2D9-9DF1EF91CF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120" y="555840"/>
                <a:ext cx="1101744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55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7116-3444-47F5-8F66-6363E194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namespace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6F9C-A193-4772-B4A1-C7B53F68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process creation, signaling, debugging, and exit status</a:t>
            </a:r>
          </a:p>
          <a:p>
            <a:r>
              <a:rPr lang="en-US" dirty="0"/>
              <a:t>Replace global PID namespace with file descriptors</a:t>
            </a:r>
          </a:p>
          <a:p>
            <a:pPr lvl="1"/>
            <a:r>
              <a:rPr lang="en-US" dirty="0" err="1"/>
              <a:t>pdfork</a:t>
            </a:r>
            <a:r>
              <a:rPr lang="en-US" dirty="0"/>
              <a:t> returns a file descriptor</a:t>
            </a:r>
          </a:p>
          <a:p>
            <a:pPr lvl="1"/>
            <a:r>
              <a:rPr lang="en-US" dirty="0"/>
              <a:t>poll on file descriptor to monitor the exit status</a:t>
            </a:r>
          </a:p>
          <a:p>
            <a:pPr lvl="1"/>
            <a:r>
              <a:rPr lang="en-US" dirty="0"/>
              <a:t>Process is terminated when the file descriptor is closed</a:t>
            </a:r>
          </a:p>
          <a:p>
            <a:pPr lvl="1"/>
            <a:r>
              <a:rPr lang="en-US" dirty="0"/>
              <a:t>All processes in the application terminates when the user hits </a:t>
            </a:r>
            <a:r>
              <a:rPr lang="en-US" dirty="0" err="1"/>
              <a:t>Ctrl+C</a:t>
            </a:r>
            <a:r>
              <a:rPr lang="en-US" dirty="0"/>
              <a:t> or the application </a:t>
            </a:r>
            <a:r>
              <a:rPr lang="en-US" dirty="0" err="1"/>
              <a:t>segfaults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5CA934-A679-484F-80DC-8B700780BF38}"/>
                  </a:ext>
                </a:extLst>
              </p14:cNvPr>
              <p14:cNvContentPartPr/>
              <p14:nvPr/>
            </p14:nvContentPartPr>
            <p14:xfrm>
              <a:off x="1644480" y="3149640"/>
              <a:ext cx="9284400" cy="316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5CA934-A679-484F-80DC-8B700780BF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120" y="3140280"/>
                <a:ext cx="930312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78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80A6-E5C0-4AF1-8A5B-D6EF8AF1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Creating sandbox using </a:t>
            </a:r>
            <a:r>
              <a:rPr lang="en-US" dirty="0" err="1"/>
              <a:t>libcapsicum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E6DD-6F6D-4AD6-B30C-70B32918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provides a list of file descriptors that need to be delegated to the sandbox</a:t>
            </a:r>
          </a:p>
          <a:p>
            <a:r>
              <a:rPr lang="en-US" dirty="0" err="1"/>
              <a:t>libcapsicum</a:t>
            </a:r>
            <a:endParaRPr lang="en-US" dirty="0"/>
          </a:p>
          <a:p>
            <a:pPr lvl="1"/>
            <a:r>
              <a:rPr lang="en-US" dirty="0"/>
              <a:t>closes undelegated capabilities</a:t>
            </a:r>
          </a:p>
          <a:p>
            <a:pPr lvl="1"/>
            <a:r>
              <a:rPr lang="en-US" dirty="0"/>
              <a:t>shares delegated capabilities with the sandbox using shared memory</a:t>
            </a:r>
          </a:p>
          <a:p>
            <a:pPr lvl="1"/>
            <a:r>
              <a:rPr lang="en-US" dirty="0"/>
              <a:t>Flush address space using </a:t>
            </a:r>
            <a:r>
              <a:rPr lang="en-US" dirty="0" err="1"/>
              <a:t>fexecve</a:t>
            </a:r>
            <a:endParaRPr lang="en-US" dirty="0"/>
          </a:p>
          <a:p>
            <a:pPr lvl="1"/>
            <a:r>
              <a:rPr lang="en-US" dirty="0"/>
              <a:t>custom linker to link the sandboxed application</a:t>
            </a:r>
          </a:p>
          <a:p>
            <a:pPr lvl="1"/>
            <a:r>
              <a:rPr lang="en-US" dirty="0"/>
              <a:t>Returns a socket for IPC between host and sandbox</a:t>
            </a:r>
          </a:p>
          <a:p>
            <a:pPr lvl="1"/>
            <a:r>
              <a:rPr lang="en-US" dirty="0"/>
              <a:t>Figure-5 in the paper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E91FF2-B816-45A9-85DA-122E22861AFA}"/>
                  </a:ext>
                </a:extLst>
              </p14:cNvPr>
              <p14:cNvContentPartPr/>
              <p14:nvPr/>
            </p14:nvContentPartPr>
            <p14:xfrm>
              <a:off x="4940280" y="1193760"/>
              <a:ext cx="3778560" cy="313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E91FF2-B816-45A9-85DA-122E22861A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0920" y="1184400"/>
                <a:ext cx="3797280" cy="31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722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F7C1-E868-4442-963A-CCB2AE03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Libcapsicum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2B65-0598-4B7C-B418-4C20774C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BA1BAB-E9EA-420B-AFB2-A65878945F12}"/>
                  </a:ext>
                </a:extLst>
              </p14:cNvPr>
              <p14:cNvContentPartPr/>
              <p14:nvPr/>
            </p14:nvContentPartPr>
            <p14:xfrm>
              <a:off x="1365120" y="298440"/>
              <a:ext cx="10109520" cy="594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BA1BAB-E9EA-420B-AFB2-A65878945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5760" y="289080"/>
                <a:ext cx="1012824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46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6ED3-4981-4F4E-8C1D-6891AEAA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FA7E-A8AD-422B-9D84-719456A6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Dump traffic on a network</a:t>
            </a:r>
          </a:p>
          <a:p>
            <a:pPr lvl="1"/>
            <a:r>
              <a:rPr lang="en-US" dirty="0"/>
              <a:t>Compile a pattern into a BPF filter</a:t>
            </a:r>
          </a:p>
          <a:p>
            <a:pPr lvl="1"/>
            <a:r>
              <a:rPr lang="en-US" dirty="0"/>
              <a:t>Configure a BPF device as an input source</a:t>
            </a:r>
          </a:p>
          <a:p>
            <a:pPr lvl="1"/>
            <a:r>
              <a:rPr lang="en-US" dirty="0"/>
              <a:t>Loop writing captured packets rendered as 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86D205-8218-466C-8340-C8ED3D1CDBE7}"/>
                  </a:ext>
                </a:extLst>
              </p14:cNvPr>
              <p14:cNvContentPartPr/>
              <p14:nvPr/>
            </p14:nvContentPartPr>
            <p14:xfrm>
              <a:off x="8597880" y="685800"/>
              <a:ext cx="2216520" cy="226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86D205-8218-466C-8340-C8ED3D1CD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8520" y="676440"/>
                <a:ext cx="2235240" cy="22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87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6E8A-B672-4871-A577-15963411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397F-79AB-4B15-B401-78A00E3D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resource acquisition with ambient privilege</a:t>
            </a:r>
          </a:p>
          <a:p>
            <a:r>
              <a:rPr lang="en-US" dirty="0"/>
              <a:t>Later processing depends on held capabilities</a:t>
            </a:r>
          </a:p>
          <a:p>
            <a:r>
              <a:rPr lang="en-US" dirty="0"/>
              <a:t>The changes required by Capsicum are minimal</a:t>
            </a:r>
          </a:p>
        </p:txBody>
      </p:sp>
    </p:spTree>
    <p:extLst>
      <p:ext uri="{BB962C8B-B14F-4D97-AF65-F5344CB8AC3E}">
        <p14:creationId xmlns:p14="http://schemas.microsoft.com/office/powerpoint/2010/main" val="307344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8063</TotalTime>
  <Words>750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Today’s lecture</vt:lpstr>
      <vt:lpstr>Capability mode</vt:lpstr>
      <vt:lpstr>Capability mode</vt:lpstr>
      <vt:lpstr>Sandboxed Apache webserver</vt:lpstr>
      <vt:lpstr>PID namespace</vt:lpstr>
      <vt:lpstr>Creating sandbox using libcapsicum</vt:lpstr>
      <vt:lpstr>Libcapsicum</vt:lpstr>
      <vt:lpstr>tcpdump</vt:lpstr>
      <vt:lpstr>tcpdump</vt:lpstr>
      <vt:lpstr>tcpdump</vt:lpstr>
      <vt:lpstr>tcpdump</vt:lpstr>
      <vt:lpstr>dhclient (DHCP client)</vt:lpstr>
      <vt:lpstr>dhclient</vt:lpstr>
      <vt:lpstr>dhclient</vt:lpstr>
      <vt:lpstr>gzip</vt:lpstr>
      <vt:lpstr>gzip</vt:lpstr>
      <vt:lpstr>How to use Capsicum?</vt:lpstr>
      <vt:lpstr>How to use Capsicum?</vt:lpstr>
      <vt:lpstr>Chromium</vt:lpstr>
      <vt:lpstr>Performance overheads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1412</cp:revision>
  <cp:lastPrinted>2020-01-06T12:49:31Z</cp:lastPrinted>
  <dcterms:created xsi:type="dcterms:W3CDTF">2020-01-04T14:42:09Z</dcterms:created>
  <dcterms:modified xsi:type="dcterms:W3CDTF">2021-04-09T12:16:58Z</dcterms:modified>
</cp:coreProperties>
</file>