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931" r:id="rId2"/>
    <p:sldId id="1137" r:id="rId3"/>
    <p:sldId id="1138" r:id="rId4"/>
    <p:sldId id="1139" r:id="rId5"/>
    <p:sldId id="1121" r:id="rId6"/>
    <p:sldId id="1122" r:id="rId7"/>
    <p:sldId id="1123" r:id="rId8"/>
    <p:sldId id="1124" r:id="rId9"/>
    <p:sldId id="1125" r:id="rId10"/>
    <p:sldId id="1126" r:id="rId11"/>
    <p:sldId id="1128" r:id="rId12"/>
    <p:sldId id="1127" r:id="rId13"/>
    <p:sldId id="1129" r:id="rId14"/>
    <p:sldId id="1140" r:id="rId15"/>
    <p:sldId id="1130" r:id="rId16"/>
    <p:sldId id="1131" r:id="rId17"/>
    <p:sldId id="1132" r:id="rId18"/>
    <p:sldId id="1133" r:id="rId19"/>
    <p:sldId id="1134" r:id="rId20"/>
    <p:sldId id="1135" r:id="rId21"/>
    <p:sldId id="1136" r:id="rId22"/>
    <p:sldId id="114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4-13T09:10:00.904"/>
    </inkml:context>
    <inkml:brush xml:id="br0">
      <inkml:brushProperty name="width" value="0.05292" units="cm"/>
      <inkml:brushProperty name="height" value="0.05292" units="cm"/>
      <inkml:brushProperty name="color" value="#FF0000"/>
    </inkml:brush>
  </inkml:definitions>
  <inkml:trace contextRef="#ctx0" brushRef="#br0">24448 8537 0,'0'-35'47,"0"70"-47,0-52 31,17 105-15,36 159 15,-53-194-16,71 194 17,-54-159-17,-17-71 1,-17-69 15,-36-54-15,0-53-1,35 35 1,1 72-16,-1-54 16,0-35-1,36 35 1,52 0 15,-34 71-15,17-1-1,-18 19 1,-17 34-16</inkml:trace>
  <inkml:trace contextRef="#ctx0" brushRef="#br0" timeOffset="281.62">24130 8996 0,'-18'0'0,"36"0"0,-36-18 16,36 18-16,0-17 15,52-1 1,-35 0-16,71-35 16,-35 36-16,52-36 15,-70 35-15</inkml:trace>
  <inkml:trace contextRef="#ctx0" brushRef="#br0" timeOffset="714.64">25082 8731 0,'0'0'15,"0"-35"-15,18 17 0,0-70 16,-18 18 0,0 34-1,-18 36-15,0 18 31,-52 52-15,17 54 0,18-1-1,35-17 1,35-53 0,-17-35-16,35-1 15,35-34 1,-18-71-1,-34-36 1,-54 54 0,0 34-1,-35 1-15,-35 17 32,35 89-17,53-18 1,-17-35-16,17 17 0</inkml:trace>
  <inkml:trace contextRef="#ctx0" brushRef="#br0" timeOffset="1098.33">25559 8661 0,'17'-36'0,"-34"72"0,34-89 16,1 17-16,-18 1 15,0-18-15,-53 0 16,18 53 0,17 0-1,-17 36-15,-18 87 16,53-35 15,0-35-31,18 35 16,52 1-1,54-72 1,-36-52 0,-35 17-16,17-70 15,-34-71 1,-36 106-16,-53-35 16,-124 35-1,36 89 1,53-1-16</inkml:trace>
  <inkml:trace contextRef="#ctx0" brushRef="#br0" timeOffset="2202.52">22190 9049 0,'0'-18'0,"0"36"0,0-54 0,0 19 16,-18-18-1,-17 17 1,0 18-1,-18 35 1,35 18 0,0-35-16,1 35 15,17 17 1,35-17 0,36-35-1,-1-1 1,-17 1-16,18 0 15,-1 52 1,-70-17 0,0-35-16,-35 52 15,-36 1 1,-17-36 0,35-52 15</inkml:trace>
  <inkml:trace contextRef="#ctx0" brushRef="#br0" timeOffset="2483.51">22260 8943 0,'18'0'0,"-36"0"16,36-18-16,35 1 15,-36 17 1,19 0-16,17 17 16,17 71-1,-17 54 17,-18 16-17,-17-69 1,0-72-16,-1 36 15,1-35-15</inkml:trace>
  <inkml:trace contextRef="#ctx0" brushRef="#br0" timeOffset="2652.47">22472 9349 0,'-18'-18'15,"36"36"-15,-36-54 0,18 19 0,18-19 16,17 1-1,89-18 1,17-35 0,-18 0-1</inkml:trace>
  <inkml:trace contextRef="#ctx0" brushRef="#br0" timeOffset="3083.52">22878 8784 0,'0'-17'15,"0"34"-15,0-70 16,17 53-16,1-17 16,35 52-1,-18 71 1,0 52 0,1 1-1,-1-71 1,18 1-1,-18-54 1,-35-70 15,-17-36-15,-19 18 0,19 18-16,-36 0 15,-53 35 1,35 17-1,1 54 1,52-1 0,71-17-1,70-17 1,19-54 0,-54-17-1,-35-1 1</inkml:trace>
  <inkml:trace contextRef="#ctx0" brushRef="#br0" timeOffset="3317.92">23319 9013 0,'0'-17'15,"0"34"-15,0-52 16,-18 35 15,0 18-15,-17 17-1,-18 36 1,36 17 0,52 0-1,0-53 1,-17-35-16,35 0 16,-18 0-16</inkml:trace>
  <inkml:trace contextRef="#ctx0" brushRef="#br0" timeOffset="4084.56">23513 9013 0,'0'0'16,"0"-17"-16,0-1 0,0 1 15,-18 34 32,18 1-47,-18 17 16,1 36-1,-1-1 1,53-34 0,-17-19-1,0-17-15,-1-17 16,19-54 0,-36 0-1,-18 1 1,18 105 15,18-17-15,-1 35-1,18 0 1,1-36 0,-19-17-16,1-17 15,0-1-15,17-17 16,0-36-1,-52-70 1,-36 35 0,0-70-1,0 105 1,35 106 0,36 54-1,-18-54-15,53 124 31,-18-71-31,36 0 16,-19-53 15,-16-35-15,-19-53 0,1-88-1,-53-17 1,-1 34-1,19 106 1,-1 54 0,18-1-16,18 53 15,35 36 1,-18-36 0,36 0-1,-18-53 1</inkml:trace>
  <inkml:trace contextRef="#ctx0" brushRef="#br0" timeOffset="4687.25">26599 7638 0,'-17'17'15,"34"-34"-15,-52 34 0,18 1 16,-1 0-16,18-1 0,-18 54 15,1 52 17,-1 54-17,18-54 1,18-70-16,17 70 16,71 36-1</inkml:trace>
  <inkml:trace contextRef="#ctx0" brushRef="#br0" timeOffset="5870.08">26970 8290 0,'-18'0'16,"36"0"-16,-18 0 31,0 18-31,18-18 16,-18 18-1,17-18-15,1 17 16,17-17 0,0-35-1,-17-53 1,-18 35-1,-18-53 1,-17 71 0,0 52-1,17 36 1,1-35-16,17 52 16,35 19-1,35-1 1,19-35 15,-19-36-15,1-34-1,-36-1-15,0-52 16,-17-72 0,-18 54-1,0 35-15,-18-17 16,1 17-1,17 71 17,0-1-32,17 36 15,1 18 1,35-1 0,-18-17-1,0-35 1,-17-54-1,0-52 17,-1-18-17,-17 36 1,0 88 15,0 34-15,0-34-16,18 17 15,17 18 1,0-17 0,18-19-1,0 1 1,-17-53 0,-36-1-1,0 19-15,0-54 16,-18-17 15,0 0-15,1 35-1,17 0 1,-36-18 0,19-17-1,-1 18 1,18 34-1,0 54 1,18 35 0,17 53-1,18 35 1,-35-35 0,-1-53-1,18 17-15,-17-35 16,17 36-1,18-18 1</inkml:trace>
  <inkml:trace contextRef="#ctx0" brushRef="#br0" timeOffset="6037.49">27746 7973 0,'0'0'0,"-18"-18"0,36-35 31,17 36-15,36-36-1,-54 53 1</inkml:trace>
  <inkml:trace contextRef="#ctx0" brushRef="#br0" timeOffset="6240.64">26882 7920 0,'0'-18'0,"0"36"0,17-53 15,1 17-15,0 0 16,-1-17-1,-17 53 1</inkml:trace>
  <inkml:trace contextRef="#ctx0" brushRef="#br0" timeOffset="6938.19">28434 7655 0,'0'-17'0,"0"34"0,0-52 0,-18 35 16,18-18-16,-17 1 15,-19-1 1,-17 36 0,-17 35-1,17 35 1,53-35-1,0 17 1,35-34 0,18-54-1,0-35 1,0-18 0,18-52 15,-54 88-16,1 35 1,-18 35 0,0-17-16,17 35 15,36 35 1,-17-18 0,-36-52-16</inkml:trace>
  <inkml:trace contextRef="#ctx0" brushRef="#br0" timeOffset="7128.08">28998 7849 0,'18'0'0,"-36"0"0,54 0 16,-19 0-16,1 0 15,0 0-15,-1 0 31,-52 36 1,17-19-32</inkml:trace>
  <inkml:trace contextRef="#ctx0" brushRef="#br0" timeOffset="7705.39">29827 7214 0,'0'0'0,"0"-17"15,0-1-15,18 36 32,0 17-17,17 0 1,0 36 0,-35-54-16,35 54 15,-17-36-15,0-17 0</inkml:trace>
  <inkml:trace contextRef="#ctx0" brushRef="#br0" timeOffset="7872.46">29722 6985 0,'-36'-18'0,"72"36"0,-72-53 0,19 35 15,17-18 1</inkml:trace>
  <inkml:trace contextRef="#ctx0" brushRef="#br0" timeOffset="8590.51">30057 7285 0,'0'-18'0,"0"-17"0,0 88 0,17-141 16,1 52-16,-18 1 0,35-18 16,18-17 15,-18 17-16,1 70 1,17 36 0,0 35-1,-18-17 1,-18 17 0,19-53-1,-19-17 1,19-71 15,-36 18-31,35-36 16,0-17-1,-17 53 1,-1 35 15,19 53-15,-1 35-1,0-35 1,-17-53-16,17 18 16,36-54-1,-18-70 1,-18-35 0,-17 36-1,-18-19 1,-18 54-1,-35 87 1,18 54 0,35-18-1,35 70 1,53-17 15,-17-18-15,-54-53-16</inkml:trace>
  <inkml:trace contextRef="#ctx0" brushRef="#br0" timeOffset="8757.92">30709 6985 0,'-17'0'0,"34"0"0,-52-18 0,17 18 15,1-17-15,17-19 16,53 1-1,-18 18 1,0-1-16,36 18 16</inkml:trace>
  <inkml:trace contextRef="#ctx0" brushRef="#br0" timeOffset="9391.52">31344 6668 0,'0'-18'15,"0"36"-15,18-54 0,-18 19 16,0-1-16,0 0 0,18 18 16,-18 36 15,0-1-31,17 35 15,18 72 1,18-19 0,-17-70-1,-19 17 1,-17-52 0,-35-36-1,-36-52 1,1-18-1,52 17 1,18 36 0,36 17-1,-1 18 1,35 0-16,54 53 31,-1 18-15,-87-1-1,-54-34 1,-105 16 0,17-52-16</inkml:trace>
  <inkml:trace contextRef="#ctx0" brushRef="#br0" timeOffset="9691.62">31715 6403 0,'0'-18'0,"0"36"0,0-53 16,17 17-16,-17 0 15,18 18 1,-18-17-16,18 17 15,17 35 1,53 53 0,36 53-1,-54-35 1,-35 71 0,-105-72-1</inkml:trace>
  <inkml:trace contextRef="#ctx0" brushRef="#br0" timeOffset="10994.41">23707 7073 0,'0'-17'0,"0"34"0,-18-52 0,18 0 16,0 17-16,0 0 0,-18 18 16,1-35-1,-36 35 1,0 53-1,18 18 1,17-19 15,18-16-31,18 17 16,52 0 0,54-18-1,-36-18 1,53 1-1,-35 35 1,-71 0 0,-35 0-1,-18-35-15,1 34 16,-18-16 0,-36-19-1,0-17 1,36-17-1,17-1 1,-17-17-16,35-18 31,0 35-31,18-52 16,17-36 0,-17 53-1,-1-53 1,-52 36-1,0-1 1,0 53 0,17 1-16,-17-1 15,-18 18 1,0 35 0,0 1-1,35-1 1,1 18-1,17-36 1</inkml:trace>
  <inkml:trace contextRef="#ctx0" brushRef="#br0" timeOffset="20036.5">23160 11448 0,'18'0'32,"-1"0"-32,1 17 15,-1-17-15,36 36 31,-35-1-31,-18 18 32,-53 0-17,0-18 1,18-35-16,-36 0 16,-52 0-1,35-53 1,70-18-1,18 36 1,71-18 0,52 36-1,1 70 1,-19 88 0,-69-18-1,-19 54 1,-17-54 15,-17-52-15,-19-71-1,-34-36 1,-1-70 0,54-35-1,70 18 1,17 52-1,71 1 1,-17 34 0,-19 19-1,-69 17 1,-19-18 0,-17-17-1,-17 0 1,-19-18-1,19 35 17,-1 18-17,1 18 1,-19 70 0,19-35-1,17 53 1,35-36-1,18-34 1,17-36 0,1-18-1,-53 0-15</inkml:trace>
  <inkml:trace contextRef="#ctx0" brushRef="#br0" timeOffset="20269.49">24042 11342 0,'0'-53'15,"0"106"-15,-18-141 0,-17 70 32,-18 53-17,18 18 1,35 35 0,0-35-1,35 35 1,0 1-1,1-54 1,-19-17-16,36-18 16,-35 0-16</inkml:trace>
  <inkml:trace contextRef="#ctx0" brushRef="#br0" timeOffset="20870.41">25030 10918 0,'0'0'16,"17"36"15,1-1-31,17 36 16,36 70 0,-36-71-1,-17-34-15,-1 16 16,-17-34-1,0-36 1,-53-87 0,0-19-1,36 54-15,-54-72 16,18-52 0,36 142-1,17-19-15,35 18 16,18 35 15,-18 18-31,0 18 0</inkml:trace>
  <inkml:trace contextRef="#ctx0" brushRef="#br0" timeOffset="21721.5">25047 11077 0,'0'-17'16,"0"34"-16,0-70 0,0 18 16,53-36-16,18 1 15,70-18 1,18 52 0,-18 107-1,-88 0 16,-18 70-15,-17 0 0,-1-71-1,1-34 1,17-36 0,18-71-1,-18-35 1,-52-53-1,-72 36 1,1 88 0,-35 70-1,35 71 1,70-36 0,18-34-16,18-1 15,70 18 16,18-71-15,17-35 0,-70-17-1,0-18 1,0-18 0,17 53-1,1 18 1,-36 35-1,18 17 1,-18 71 0,-17 36-1,-18-54 1,18 19 0,-1-37-1,19-52 1,-19-52 15,1 34-31,-18-70 16,-35-36-1,-54 18 1,-52 89 0,35 70-1,54 0 1,34-36-16</inkml:trace>
  <inkml:trace contextRef="#ctx0" brushRef="#br0" timeOffset="22038.14">26899 10336 0,'0'-17'15,"0"34"-15,-17-52 0,17 17 16,-18 1-16,0-1 16,-17 53-1,-18 36 1,36 53-1,17 34 1,35-52 0,71 18-1,-18-54 1</inkml:trace>
  <inkml:trace contextRef="#ctx0" brushRef="#br0" timeOffset="23022.46">27358 10654 0,'0'0'0,"0"-35"31,0 17-31,0 0 16,0 1-16,0-36 15,-35-35 1,17-1 0,0 19-1,1 52 1,-1 18 0,0 88-1,18 1 16,36 16-15,17-52 0,-36-35-16,54 17 15,17-17 1,-17-36 0,-19-52-1,-16-18 1,-36-36-1,0 18 1,-18 71 0,18 88 15,0-18-15,18 0-16,35 18 31,0-17-16,-18-36 1,0-18 0,0-35-1,-17-35 1,-18 0 0,0 52-1,18 72 16,17 34-15,0-35 0,-17-17-16,17 17 15,53-17 1,-17-36 0,-53-17 15,-1 0-31,-17-53 15,-35-89 1,-36 1 0,18 88-1,18 88 1,35 17-16,-17 54 16,34 52-1,71 1 1,36-1-1,-36-52 1,0-1 0,-70-52-1</inkml:trace>
  <inkml:trace contextRef="#ctx0" brushRef="#br0" timeOffset="23157.05">27975 10089 0,'0'-17'0,"0"34"0,18-52 16,-18 18-1,18 17-15,-1-18 16</inkml:trace>
  <inkml:trace contextRef="#ctx0" brushRef="#br0" timeOffset="23557.98">27376 10142 0,'17'-17'0,"-34"34"0,34-52 15,1 35 17,-1 0-32</inkml:trace>
  <inkml:trace contextRef="#ctx0" brushRef="#br0" timeOffset="24158.25">29087 9895 0,'0'0'0,"-18"0"15,0 0-15,1 0 16,-1 0 0,-17 18-1,35 0-15,-36 35 16,36-18 0,0 35-1,18-52 1,17-18-1,1-35 1,-19-71 0,-17-18-1,0 36 17,0 71-17,0 70 1,18 35-1,17 18 1,36-36 0,-36-17-1,-17-53-15</inkml:trace>
  <inkml:trace contextRef="#ctx0" brushRef="#br0" timeOffset="24374.77">29704 10001 0,'18'0'16,"34"0"15,-34 18-31,-18 0 0,-35 34 31,17-34-31,1 17 0</inkml:trace>
  <inkml:trace contextRef="#ctx0" brushRef="#br0" timeOffset="24673.62">30268 9296 0,'0'-18'0,"0"36"0,0-54 0,0 19 16,0-1-16,18 18 31,0 18-31,17 17 15,-17-17-15,17 35 16,0 52 0,0 1-1,-17-70 1,0-36-16</inkml:trace>
  <inkml:trace contextRef="#ctx0" brushRef="#br0" timeOffset="24824.81">30286 8996 0,'-18'0'0,"36"0"16,-53 0-16,17-18 0,18 36 31,18-18-31,-18 17 0</inkml:trace>
  <inkml:trace contextRef="#ctx0" brushRef="#br0" timeOffset="25491.86">30533 9349 0,'0'-36'15,"0"72"-15,0-107 0,0 53 0,0-17 16,0 18-16,35-36 16,0 35 15,1 36-15,17 35-1,0 52 1,0 1-1,-1-35 1,19-89 0,-36-17-1,18-36 1,-35-35 0,-18 71-1,0-18 1,17 53-1,19 36 1,17-19 0,-18-17 15,18 0-15,0-35-1,-36-53 1,-34-18-1,-1 35 1,0 36-16,-17-18 16,0 35-1,17 71 1,18 0 0,36 71-1,52-18 1,0-18-1,-35-35 1</inkml:trace>
  <inkml:trace contextRef="#ctx0" brushRef="#br0" timeOffset="25642.41">31203 9102 0,'0'0'16,"-17"-18"-16,-19 0 15,19-17 1,34 17 0,71-34-1</inkml:trace>
  <inkml:trace contextRef="#ctx0" brushRef="#br0" timeOffset="26041.51">31591 8625 0,'0'-17'15,"0"34"-15,0-52 0,0 17 16,18 1-16,-18-1 16,18 18-16,-1 0 15,18 71 1,18 70-1,-17 18 1,-19-54 0,1-52-16,17 18 15,36-18 1,-1-53 0,-34-53-1,-36-18 1,-53-17-1,-18 35 1,-17 71 0,35 17 15,-35 36-31</inkml:trace>
  <inkml:trace contextRef="#ctx0" brushRef="#br0" timeOffset="26325.59">31962 8396 0,'0'-18'0,"17"1"15,-34 52-15,34-88 0,1 36 0,0 17 16,-1 0 0,19 17-16,87 89 31,0 88-15,-52 35-1,-89-158-15</inkml:trace>
  <inkml:trace contextRef="#ctx0" brushRef="#br0" timeOffset="27577.95">23883 10142 0,'0'0'15,"0"-17"-15,0-1 16,0 0-16,0 1 0,0-1 16,0 1-1,0-1 1,-18 36-1,18 17 1,-17 18 0,17 0 15,-18 17-15,0 18-1,18-35 1,18-17-16,0-1 15,17 35 1,18-34 0,-35-19-16,35-17 15,52 0 1,-52-17 0,18-54-1,-36-17 1,-53 0-1,1 52 1,-18-52 0,-89-18-1,-35 71 1,-17 70 0,70 18-1,18 53 1</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4-13T10:12:51.303"/>
    </inkml:context>
    <inkml:brush xml:id="br0">
      <inkml:brushProperty name="width" value="0.05292" units="cm"/>
      <inkml:brushProperty name="height" value="0.05292" units="cm"/>
      <inkml:brushProperty name="color" value="#FF0000"/>
    </inkml:brush>
  </inkml:definitions>
  <inkml:trace contextRef="#ctx0" brushRef="#br0">12894 16828 0,'0'0'16,"-18"0"-16,1-18 0,-1 18 15,-17 0 1,0-18 0,-1 18-1,19 0 1,34 0 0,1-17-1,88 17 1,17-36-1,-17 36 1,-53-17-16,70-1 16,36 0-1,-18 1 1,-17-1 15,-71 18-15,0 0-1,-18 0 1,-17 0 0,-1 0 31,1 0-32,-1 0 1,36 0-1,-17 0 1,34 0 0,36 0-1,-35-18 1,-18 1 0,35 17-1,-53-18-15,106 18 16,-53-17-1,71 17 1,-53 0 0,-36-18-16,54 18 15,-71 0-15,123 0 16,-52 0 0,34 0-1,1 0 1,-35 0-1,70-18 1,0 1 0,0 17-1,-71-18 1,54 0 15,-19 1-15,-52-1-1,-53 18-15,71 0 16,-54 0-16,71-18 16,53 18-1,0 0 1,-70-17 0,70 17-1,35-18 1,18-17-1,18 17 1,-107 1 0,19 17-1,-54 0 1,-17 0 15,35 17-15,-53-17-1,89-17 1,-19-1 0,-52 18-1,-70 0-15,17-18 16,-1 18 0,-16 18-1,-36 0 16,-18-18 1,0 0-32,1 17 15</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4-13T10:13:42.891"/>
    </inkml:context>
    <inkml:brush xml:id="br0">
      <inkml:brushProperty name="width" value="0.05292" units="cm"/>
      <inkml:brushProperty name="height" value="0.05292" units="cm"/>
      <inkml:brushProperty name="color" value="#FF0000"/>
    </inkml:brush>
  </inkml:definitions>
  <inkml:trace contextRef="#ctx0" brushRef="#br0">17233 9172 0,'0'0'0,"18"0"15,-1 0 1,-17-17 62,-17-1-62,17 0-1,-18 18 1,18-17-16,-17 17 15,-1-18 1,18 0-16,-18 1 16,-35-19-1,18 1 1,-18 0 0,18 0-1,-18-1 1,0 1-1,0 17 1,0 18 0,-35-35-1,-88 0 1,-36 17 0,36-17-1,87 35 1,54-18-16,-18 18 15,-35-35 1,-35 17 0,-19 1-1,37-1 1,-72 0 0,1 1-1,-1 17 1,54 0-1,52 0 1,-52 0-16,-53 0 31,17-18-15,0 18 0,71 0-1,-18 0 1,0 0-1,-17 0 1,52 0 0,-70 0-1,35 0 1,-17 0 0,52-17-1,-52 17 1,-18-18-1,-18 18 1,35 0 0,71 18-1,-70-18 1,-71 35 0,0-18-1,0 19 1,70-19-1,-70 1 1,0 35 0,0-18-1,53 18 1,71-35 0,-36-1-1,53 1 1,18 0-1,17-1 1,-35 1 0,-53 0 15,-35 17-15,-18 0-1,36 0 1,35-17-1,52-18 1,19 0 0,17 18 15,-18-18 16,18 17-47,-17-17 31,34 0 32,1 0-32,-18-17-31,17 17 15,1 0 1</inkml:trace>
  <inkml:trace contextRef="#ctx0" brushRef="#br0" timeOffset="1334.24">10548 8484 0,'-18'0'0,"36"0"0,-36-17 15,18-1 1,0 0-16,0 1 16,0 34 31,0 1-32,0 0-15,0 35 16,-35 52-1,-18 37 17,18-19-17,17-35 1,1-53-16,17 36 16,0-18-1,0-18 1,0-17-1,17-18 17,1 0-17,17 0 1,1 0-16,69 18 16,-69-1-1</inkml:trace>
  <inkml:trace contextRef="#ctx0" brushRef="#br0" timeOffset="3929.1">4868 12100 0,'0'-17'15,"0"34"-15,-17-34 0,-1 17 0,-17 0 31,-1 17-15,19 1 0,-1-18-1,36 0 1,-1 0 31,1 0-32,0 0-15,17 0 16,36 0 0,17-18-1,-35 18 1,-36-17-16,36-1 16,18 0 15,17 1-16,-17-1 1,-1 18 0,-17 0-1,18-18 1,-1 1 0,1 17-1,17 0 1,-53 0-1,36 0 1,17 0 0,-18-18-1,-17 18 1,18 0 0,0 0 15,17 0-16,-18 0 1,-52 0-16,52 0 16,1 0-1,0 18 1,-1-18 0,-35 0-1,36 0 1,0-18-1,-1 18 1,-35 0 0,1 0-16,-1 0 15,18 0 1,0 18 15,-18-18-15,-17 0-1,-1 0 1,-34 0 15,-1 0-15</inkml:trace>
  <inkml:trace contextRef="#ctx0" brushRef="#br0" timeOffset="9094.34">18080 12118 0,'0'18'32,"-18"-1"-17,1 1 1,-1-18 0,18 17-1,-18-17 1,36 0 109,-18 18-94,18-18-31,-1 0 16,1 0-1,0 0 1,-1 0 0,1 0-1,-1 0 1,19 0-1,-1 0 1,0-18 0,-17 18-16,0 0 15,17 0 1,0-17 0,0-1-1,-17 18 16,0 0-15,-1 0 0,19 0-1,-1-17 1,0-1 0,0 18-1,18-18 1,0 18-1,-18-17 1,-17 17 0,17 0-1,1-18 1,17 18 0,0-18 15,-36 18-16,18 0 1,-17 0 0,17 0-1,1-17 1,-1 17 0,18 0-1,-18-18 1,-17 18-1,17 0 1,0 0 0,1 0-1,-1 0 1,-17 0 0,34 0-1,-16-18 16,17 18-15,-18 0 0,-17 0-1,17 0 1,0 0 0,0 0-1,1 0 1,-1 0-1,18 0 1,0 0 0,0 0-1,-36 0-15,36 0 16,18 0 0,-1 0 15,19 0-16,-37 0 1,-34 0-16,35 0 16,18 0-1,-19 18 1,1-18 0,-17 18-1,34-18 1,-17-18-1,35 18 1,-52-18 0,-1 18-16,0 0 15,36 0 1,-18 0 0,-36 0-1,1 18 16,0-18-15,-1 0 0,-34 0 46,-1 0-46</inkml:trace>
  <inkml:trace contextRef="#ctx0" brushRef="#br0" timeOffset="59643.52">22560 12541 0,'0'-17'15,"-18"17"1,18 17 31,0 1-31,18 0-16,-18-1 15,0 36 1,0-18-1,0-17-15,0 0 16,0-1 0</inkml:trace>
  <inkml:trace contextRef="#ctx0" brushRef="#br0" timeOffset="60727.08">22895 12153 0,'0'0'0,"-17"0"0,-1 0 16,-17-17 0,-18 17-1,35 0 1,36 0 31,-1 0-32,-17-18 1,18 18-16,0 0 0,35-18 16,35-17-1,-18 17 1,-17 18 0,-53 18-1,0 0 16,-17 35-15,-19 35 0,1-35-1,0 52 1,0-16 0,17-36-1,36-18 1,-18-17-1,35-18 1,0 0 0,18-18-1,0 0 1,-35 1-16,35-19 16,-1 1 15,-52 17-31</inkml:trace>
  <inkml:trace contextRef="#ctx0" brushRef="#br0" timeOffset="61161.32">23336 11871 0,'0'0'0,"-17"0"15,34 0 32,1 0-31,-18-18 0,18 18-16,34-17 15,19-19 1,0 19-1,-54 17 1,-34 0 0,-1 0-1</inkml:trace>
  <inkml:trace contextRef="#ctx0" brushRef="#br0" timeOffset="61430.17">23389 11765 0,'0'-17'15,"0"34"-15,-17-52 16,17 17-16,0 1 16,-18-1-1,36 36 17,-1 17-17,1 53 1,-1-17-1,-17-36-15,18 18 16,0 17 0,17-17-1,-35-35 1</inkml:trace>
  <inkml:trace contextRef="#ctx0" brushRef="#br0" timeOffset="63097.21">20920 11642 0,'0'17'62,"0"1"-46,0 0-1,0-1 1,0 1-16,0 0 0,0-1 16,0 1-1,-18-18 1</inkml:trace>
  <inkml:trace contextRef="#ctx0" brushRef="#br0" timeOffset="64781.98">21061 11448 0,'0'0'0,"-18"0"16,1 0-1,-1 0 1,18-18 15,18 18-15,-18-18 0,17 18-16,18-17 15,54-19 1,-19 19-1,1 17 1,-36 0 0,-17 17-1,-18 1 1,-18 35 0,0 0-1,1 0 1,-1 17-1,18-17 17,0-17-17,0-19 1,18-17 0,17 0-1,36-35 1,-1 17-1,-17 1 1,-18-19 0,-17 36-16</inkml:trace>
  <inkml:trace contextRef="#ctx0" brushRef="#br0" timeOffset="65515.61">21572 11112 0,'-17'-17'15,"34"34"-15,-34-52 0,17 18 16,-18-1-16,18 0 0,0 1 16,0-1 15,18 18-31,-1 0 15,1 18 1,17 17 0,-35-17-16,53 34 15,-35 19 1,-1-53-16,19 35 16,-19 0-1,36-1 1,0-34-1,-17 0 1,-1-18 0,-35-18-1,0 0 1,-18 54 15,18-19-15,-17 1-1,17 17-15,0 18 32,35 0-17,-18 18 1,19-36 0,-19 0-1,-17 1 1,-53-19-1,18 1 1,18-18-16,-19 0 16</inkml:trace>
  <inkml:trace contextRef="#ctx0" brushRef="#br0" timeOffset="134881.69">4216 12012 0,'-18'-35'0,"36"70"16,-36-88-16,0 53 0,1 0 15,-1 0 1,1 0-16,-1 35 15,18 18 1,0 0-16,18 53 16,17 106-1,53 17 1,-17-53 0,-19-87-16,37 87 15,16 106 1,-34-35-1,-53-123 1</inkml:trace>
  <inkml:trace contextRef="#ctx0" brushRef="#br0" timeOffset="135298.1">4110 13688 0,'18'0'0,"-54"-18"15,54 36-15,-53-54 0,35 19 16,-18-1-16,18 1 16,18 17-1,-1 0-15,36 35 16,53 88-1,-18-17 17,71 53-17,-18-53 1,-18-89 0,-52-34-1,0-71 1,-36-54-1,-17-16 1,-18 87 0,0 36-1,0 52-15</inkml:trace>
  <inkml:trace contextRef="#ctx0" brushRef="#br0" timeOffset="136216.69">6562 13970 0,'-18'-18'0,"36"36"0,-36-71 16,0 35-16,1-17 0,-19-18 16,1 36 15,18 34-16,17 19 1,0 34 0,17 1-1,54-1 1,-1 18 0,-17-17-1,-53-18 1,-17 17-1,-19 1 1,1-53 0,17-18-1,18-18 1,0 0 0,36 1-1,34 34 1,18 19-1,18 69 17,-18 37-17,-70-1 1,-18-36 0,0-52-1,-18-35-15</inkml:trace>
  <inkml:trace contextRef="#ctx0" brushRef="#br0" timeOffset="136783.18">7073 14393 0,'0'-17'0,"0"34"0,-17-52 15,-1 17-15,0-17 16,1 18-16,-1-36 16,0-18-1,18 18 1,18 35-16,35 1 16,-35 17-16,52 0 15,18 88 1,0 36-1,-70-19 1,0-52-16,-1 35 16,1-17-1,0-53 1,-18-36 0,17-17-1,-17-36-15,0-88 31,-53 18-15,18 53 0,35 70-1,-18 54 1,36 52 0,0 53-1,17-53 1,-17-52-16,17 34 15,36 1 1,-36-54 0,0-17-1</inkml:trace>
  <inkml:trace contextRef="#ctx0" brushRef="#br0" timeOffset="137067.04">7885 14552 0,'35'-18'15,"-17"1"-15,-18-1 16,17 1-16,18 17 15,1 17 1,-36 54 0,-36 17-1,1-18 1,18-34 0</inkml:trace>
  <inkml:trace contextRef="#ctx0" brushRef="#br0" timeOffset="138491.04">8132 14058 0,'-18'0'15,"18"-17"-15,18 34 0,-54-34 16,19-1 0,17 0-1,17 36 16,-17 0-31,53-1 16,-35 1-16,52-1 16,54 1-1,-18-36 17,-53-17-32,-36 35 15,1-53 1,-36 18-1,-35 0 1,18 17 0,35 53-1,0-17-15,0 53 16,35 87 0,53 19-1,-17-71 1,-36-71-16,18 71 15</inkml:trace>
  <inkml:trace contextRef="#ctx0" brushRef="#br0" timeOffset="138785.5">9102 14393 0,'0'-35'16,"0"70"-16,0-88 0,0 36 16,0-1-16,0 1 15,-18 17 1,18 35-1,-35 71 1,17-1 0,0-52-1</inkml:trace>
  <inkml:trace contextRef="#ctx0" brushRef="#br0" timeOffset="139222.04">9331 13864 0,'-53'-17'16,"106"34"-16,-124-52 0,54 35 15,17-18-15,-18 1 16,18-19-1,35 1 1,-17 0-16,53-18 16,-1 35-1,1 18 17,-54 106-17,-17-18 1,0-17-16,-17 35 15,17 35 1,0-35 0,35-71-1,0-17 1,36-18 0,17-36-1,-35 1 1</inkml:trace>
  <inkml:trace contextRef="#ctx0" brushRef="#br0" timeOffset="139903.12">9719 13370 0,'-18'0'0,"36"0"0,-53-17 16,17-1-16,-17 0 15,17 1-15,18-36 16,0-18-1,35 18 1,36 36 0,0 17-1,-54 0 1,36 53-16,0 70 31,-18 71-15,-17-53-1,17 36 1,1-54 0,34-70-1,1-53 1,-18-35 0,-36 17-16,18-35 15,-17 36 1,-18 17-1,-18 52 1,18 1 0,36 53-1,17 18 17,17-1-17,-34 1 1,-19-54-1,-17-35-15,-35 1 16,-53 17 0,-18-18-16</inkml:trace>
  <inkml:trace contextRef="#ctx0" brushRef="#br0" timeOffset="144227.88">4780 14482 0,'-18'0'16,"36"0"-16,-53-18 0,17 18 15,1-18-15,-1 18 0,-35 0 16,0 36 15,0 34-15,0 36-1,18 17 1,17 1 0,54-54-1,17-34 1,52-36 0,36 0-1,1 0 1,-72 0-1,-17 35 1,-71 53 0,-70 36-1,-18-54 1,-17 18 15,70-70-15,53-53-16</inkml:trace>
  <inkml:trace contextRef="#ctx0" brushRef="#br0" timeOffset="144746.12">5186 15081 0,'0'0'15,"17"-17"-15,1-1 16,0 18 0,-1 0-1,36 0-15,53 53 16,0 35 15,-35-17-15,-54-36-1,1-17-15,-36-1 16,-35-17 0,-17-35-1,-54-36 1,54 1 0,-19-54-1,54 36 1,35 18-1,53 34 1,-35 19-16,35-1 16,53 36 15,-54 52-31,-52 54 31,-35-54-15,18-34-16,-19 16 15,-17-16 1</inkml:trace>
  <inkml:trace contextRef="#ctx0" brushRef="#br0" timeOffset="144979.03">5486 14605 0,'0'-35'32,"0"17"-17,17 0-15,1-17 16,0 18 0,35-19-1,35 1 1,-35 17-16</inkml:trace>
  <inkml:trace contextRef="#ctx0" brushRef="#br0" timeOffset="145145.01">5697 14870 0,'0'52'16,"0"-104"-16,0 87 31,18-53-31,35-35 15,35-17 1,-70 52 0</inkml:trace>
  <inkml:trace contextRef="#ctx0" brushRef="#br0" timeOffset="185548.86">1429 4286 0,'0'0'0,"-18"0"16,18-17-1,-18-1 17,18 36-32,0-1 15,0 1-15,18 52 32,0 89-17,17 70 1,0 36-1,18-18 1,-17-123 0,-19-89-16,18 35 15,1-34 1</inkml:trace>
  <inkml:trace contextRef="#ctx0" brushRef="#br0" timeOffset="186382.77">1393 4568 0,'-17'-17'0,"34"34"0,-34-52 16,17 18-1,0-1 1,70-17 0,54-18-1,-1 17 1,-70 19-16,159-36 16,-89 35-1,36-17 1,-71 35-1,-35 0 17,-17 0-17,16 0 1,37-18 0,-1 1-1,0-1 1,-53 18-1,-17 0-15,0 0 16,-18 18-16,17-1 16,36 1-1,-18 17 1,-35-17-16,18 17 16,0 71 15,-36-35-31,0 70 15,18-36 17,0-52-32,36 53 15,-1 35 1,0-35 0,1-71-1,-36-17-15,0 17 16,-53 1-1,-53-1 1,-88 36 0,-88-1-1,-36 18 1,124-35 0,-18 18-1,159-54 1,71-34 15,0 17-31</inkml:trace>
  <inkml:trace contextRef="#ctx0" brushRef="#br0" timeOffset="186866.87">1940 4921 0,'0'-17'0,"0"34"0,-17-52 15,17 17-15,0 1 16,0-19-1,0 19-15,17-19 0,36 19 32,35 17-17,-17 35 1,-36 0-16,36 36 16,-18 70-1,-36-17 1,-52-19-1,-18-69 1,0-19 0,0-52-1,36-71 1,34 0 0,54-35-1,35 53 1,-18 88-1</inkml:trace>
  <inkml:trace contextRef="#ctx0" brushRef="#br0" timeOffset="187501.03">2628 5733 0,'0'-18'0,"0"36"0,0-54 0,-17 19 16,17-1-16,-18-17 15,18 17 1,35 53 15,-17-17-15,35 17-16,88 71 31,-35-35-15,0-18-1,-36-18-15,36 53 16,53 36 0,-36-19-1,-17-16 1,-53-36 0,-18-36-16,18 18 15,0 18 1,0-17-1,-35-36-15</inkml:trace>
  <inkml:trace contextRef="#ctx0" brushRef="#br0" timeOffset="187984.65">3810 6368 0,'0'-18'0,"0"36"0,-18-54 16,18 19-16,-17 17 16,17-18-16,-18 0 15,18 36 1,35 0 0,1 35 15,52 0-16,18 17 1,-36-17 0,-34-35-16,16-1 15,-16 19 1,-54-19 0,-70 19-1,-18-19 1,53 1-16</inkml:trace>
  <inkml:trace contextRef="#ctx0" brushRef="#br0" timeOffset="188668.93">2469 5574 0,'0'-18'15,"0"36"-15,-17-36 0,-1 1 16,1 34 0,17 36-1,0 18 1,0-36-16,17 36 16,1 34-1,-18-52 1,17-53-1,1-17 17,-18-1-17,18-35-15,-1-53 16,-17 18 0,18 53-1,-18-18 1,18 35-1,-1 54 1,54 34 0,17 1-1,-17-54-15,52 36 16</inkml:trace>
  <inkml:trace contextRef="#ctx0" brushRef="#br0" timeOffset="-209024.86">4216 4427 0,'-18'-17'0,"36"34"0,-54-52 16,36 17-16,-52-17 15,34 35 1,-17 18 0,-18 17-1,0 18 1,17-18-1,19-17-15,-1 17 16,18 18 0,71-18-1,17 1 1,-35-19 0,-18 1-16,0-18 15,1 35 1,-36 18-1,-36-18 1,-34 18 15,52-35-31,-35 0 16,18-1 0,17-17-1,36 0 16,0 0-31,35 18 16,52 17 0,1 53-1,-53-35 1,0 35 0,-53-35-1,0-35-15</inkml:trace>
  <inkml:trace contextRef="#ctx0" brushRef="#br0" timeOffset="-203646.37">4586 4551 0,'18'0'15,"-18"-18"17,-18 18-17,36 0 16,-1 0-31,1 18 16,70 17 0,18 18-1,-18-35 1,-52-1-16,52 19 16,-71-19-1,1-17 1</inkml:trace>
  <inkml:trace contextRef="#ctx0" brushRef="#br0" timeOffset="-203397.81">4904 4498 0,'-18'-18'16,"36"36"-16,-36-53 0,18 17 0,0 0 31,0 18-15,0 18-1,0 17-15,0 18 16,-35 71 0,17-19-1,0-69 1</inkml:trace>
  <inkml:trace contextRef="#ctx0" brushRef="#br0" timeOffset="-203095.32">5327 4692 0,'18'0'0,"-36"0"0,36-18 16,-1 18-16,1-17 16,0 17-1,-1 17 1,-17 19-1,-17 34 17,-19 18-17</inkml:trace>
  <inkml:trace contextRef="#ctx0" brushRef="#br0" timeOffset="-202560.44">5468 4286 0,'0'-17'16,"0"34"-16,0-52 0,0 17 15,0 1-15,0-1 32,0 36-17,18-18 1,17 35 0,18 0-1,0-17 1,-36-18-16,36 18 15,18-36 1,-53-35 0,-18 18-1,-18-1 1,18 19-16,-18-1 16,18 1-1,0 69 16,36 37-15,-1-19 0,0 54-1,0-19 1,-35-16 0</inkml:trace>
  <inkml:trace contextRef="#ctx0" brushRef="#br0" timeOffset="-202260.13">6332 4586 0,'18'-18'0,"-36"36"0,36-53 0,-18 17 16,18-17 0,-18 0-1,0 52 17,-18 1-32,0 35 15,-17 53 1,-18-18-1</inkml:trace>
  <inkml:trace contextRef="#ctx0" brushRef="#br0" timeOffset="-200526.99">6368 3933 0,'0'0'16,"-18"0"-16,18-17 0,-18-1 16,18 1-1,0-1 32,0 36-31,18-1-16,35 54 15,0-1 1,35 71 0,-17-35-1,-18-18 1,-18-52 0,0-36-16,0 17 15,-17-17-15</inkml:trace>
  <inkml:trace contextRef="#ctx0" brushRef="#br0" timeOffset="-200326.16">6544 4251 0,'-18'0'15,"36"0"-15,-53 0 16,17 0-1,36-18 17,17-17-17,0 17-15,36-34 16</inkml:trace>
  <inkml:trace contextRef="#ctx0" brushRef="#br0" timeOffset="-199675.99">6879 3722 0,'-17'-18'0,"34"36"0,-52-36 15,17 1-15,-17-1 16,0-17 0,35 17-1,0 0-15,17 1 16,54-1-1,-1 36 1,1 35 0,-18 70-1,-53-35 1,35 71 15,0-35-15,54-36-1,-19-71 1,18 1 0,-35-36-1,-35-17 1,-36 35 15,1 35-15,17 36-1,0 35 1,0-53 0,-18-18-16,18 35 15,-53 1 17,35-53-32</inkml:trace>
  <inkml:trace contextRef="#ctx0" brushRef="#br0" timeOffset="-197357.75">9243 12559 0,'0'-18'16,"0"36"31,0 0-31,0-1-1,0 1-15,0-1 16,-18 1-16,1 35 15,17-35-15,-18 17 16,18-17-16</inkml:trace>
  <inkml:trace contextRef="#ctx0" brushRef="#br0" timeOffset="-196924.08">9701 12083 0,'0'-18'16,"0"36"-16,-17-54 0,17 19 16,0-1-16,-18 0 15,18 36 16,0 0-31,18 88 16,17 17 15,-17-35-15,-18-53-16,35 36 16,-35-53-16</inkml:trace>
  <inkml:trace contextRef="#ctx0" brushRef="#br0" timeOffset="-196723.4">9631 12347 0,'0'0'16,"-18"0"-16,-17 0 31,35-17-31,18-1 16,52-35-1,54-18 1,-89 54 0</inkml:trace>
  <inkml:trace contextRef="#ctx0" brushRef="#br0" timeOffset="-196455.78">10037 11818 0,'-36'0'16,"72"0"-16,-89 0 16,35 0-16,0 0 15,36 0 16,0 0-31,35 0 16,-36-18 0,71 1-1,-52 17-15,17-18 0</inkml:trace>
  <inkml:trace contextRef="#ctx0" brushRef="#br0" timeOffset="-196269.7">10001 11730 0,'-17'0'16,"34"0"-16,-52 0 0,35-18 0,0 36 31,18-18-31,35 35 16,35 53-1,-53 18 1</inkml:trace>
  <inkml:trace contextRef="#ctx0" brushRef="#br0" timeOffset="-195070.53">10142 14270 0,'0'-18'16,"-17"18"-16,17-17 16,0 34 30,0 1-30,-18 52 0,0-17-1,18-35-15</inkml:trace>
  <inkml:trace contextRef="#ctx0" brushRef="#br0" timeOffset="-191216.31">10654 13141 0,'0'-18'0,"0"1"15,0-1 1,-18 18 0,1 0 15,34 0 0,-17 18-31,36 17 16,-19-17-16,54 105 31,-36 1-15,36 52-1,-1 0 1,18-52-1,0-54 1,-35-52 0,-35-18-16</inkml:trace>
  <inkml:trace contextRef="#ctx0" brushRef="#br0" timeOffset="-191029.97">10813 13864 0,'-18'0'0,"36"0"0,-54 18 0,19-18 16,-1-18-1,18 1 1,53-54 0,53 0-1,-36 1 1,-34 35-16</inkml:trace>
  <inkml:trace contextRef="#ctx0" brushRef="#br0" timeOffset="-190327.67">11236 12841 0,'-18'-18'0,"36"36"0,-53-53 0,-1 17 16,19 1-16,-19 17 15,19-18-15,-18 0 16,-18 1-1,17 17 1,19-18 0,34 36 31,1-18-47,17 35 15,-17-17-15,35 52 16,-18-35-16,36 36 15,70 17 1,-18-17 0,1-18 15,-36-53-15,-70 0-1,-1-18 1,-70 0-1,-17 36 1,17 53 0,35 52-1,53 18 1,18-35 0,53 17-1,-35-52 1,-1-18-1,-52 0 1,-89 0 15,-70 35-15</inkml:trace>
  <inkml:trace contextRef="#ctx0" brushRef="#br0" timeOffset="-92788.01">4163 7973 0,'0'17'16,"0"1"15,-18-18 0,1 0-15,-1 0-16,0 0 15,-17 18 1,17-18-16,1 0 16,-36-18-1,17 18 1,-16-18 0,34 1-16,-53-1 15,-52-17 1,-54 0 15,-52-1-15,53 19-1,-71-36 1,53-18 0,70-17-1,54 35 1,35 18-16,-54-71 15,19 53 1,-18-35 0,-1 17-1,36 36 1,-52-18 0,16 0-1,19-17 16,17 34-31,35 36 16,-17-35 0,0 17-1,17 1 1,18-1 171,-17 18-187,-1 0 32,18-17-17,0-1 1,-18 18 0,18-18-16,-17 1 15,17-1 1,-18 0-1,0 1 1,1-1 0,-1-17-1,0 17 1,1 1 0,-1-19-1,0 36-15,1-35 16,-1 17-1,18 1 1,-17 17 15,17-18-15,0 0 15,0 1-15,0-1-1,17-17 1,1 0 0,-18 17-16,0-17 15,0 17 1,0 0 0,0 36 62,0 0-63,0-1-15,-18 1 16,1 70 0,-19 18-1,19-71-15,-19 71 16,1-18-1,17-35 1,1-35 0,-1-1-1,1-17 1,17-17 0,0-18-1,-18-18 16,18-18-15,18-17 0,-1-18-1,1 53 1,-18 0 0,17 18-1,1 17 1,0 36 31,-1 0-32,19 34 1,17-16 0,-18-19-1,0 1 1,0-18 15,36-18-15,0-17-1,-19 0 1,-34 35-16,17-18 16,-17 1-1,-18-1 1,-18 18 15,1 0-15,-19 0-1,1 18 1,0-18 0,35 17-1,-35-17-15,35 18 16,-36-18-1,1 17 1,0 1 0,17 0-1,-17-18 1,0 0 0,-1 17-1,19-17 1,-1 0-1,36 0 32,-18 18-47,17-18 16,1 0 15,0 0 0,-1 0 48</inkml:trace>
  <inkml:trace contextRef="#ctx0" brushRef="#br0" timeOffset="-90616.96">4727 5345 0,'0'0'0,"-17"0"0,-1 0 16,-17 17 0,-1-17-1,1 18 1,17-18-1,36 0 32,-18-18-47,18 18 16,17-17 0,0-1 15,1 0-16,16 1 1,1-1 0,36-17-1,-19 17 1,1-17 0,-36 17-1,-17 18-15,17-17 16,18 17-1,17-18 1,-17 0 0,-17 18-1,-1-17 17,18-1-17,-18 0 1,-17 18-1,35-17 1,-18 17 0,18-18-1,-36 18 1,1 0-16,17-18 16,36 18-1,-18 0 1,0 0-1,-18-17 1,36 17 0,-19 0-1,1 0 17,0-18-17,-35 18-15,53 0 16,-36-17-1,18 17 1,-18-18 0,-17 18-1,-1 0 1,-34 0 46,-1 0-30,0 0 61,1 0-77</inkml:trace>
  <inkml:trace contextRef="#ctx0" brushRef="#br0" timeOffset="-87455.72">6297 4939 0,'0'0'0,"-18"0"16,1 0-16,-1 0 0,1 0 15,-19 0 1,19 0-16,-1 18 16,0-1-1,18 1 16,18-18-15,0 0 0,17-18-1,18 1 1,17 17 0,-17-18-1,-35 18 1,35-18-16,35 18 31,0-17-15,-35-1-1,-35 0-15,35 18 16,0-35 0,0 17-1,-18 1 1,-18 17-1,19 0 1,-19 0 0,1 0-1,-36 0 17,1 17-1,-1-17 16</inkml:trace>
  <inkml:trace contextRef="#ctx0" brushRef="#br0" timeOffset="-31395.62">2716 6350 0,'0'0'0,"-17"0"0,17-18 31,17 18-15,1-17-1,17-1 1,18 0-1,-17 1-15,34-18 16,89-18 0,0 0-1,-36 0 1,-70 35 0,-18 18-1,-17 0 1,-1 0-16</inkml:trace>
  <inkml:trace contextRef="#ctx0" brushRef="#br0" timeOffset="-31129.05">3228 5927 0,'-18'0'16,"36"0"-16,-53-18 0,17 18 0,0 0 15,1 0-15,-1 18 16,0 35 0,18 35 15,-17 71-16,-1-54-15</inkml:trace>
  <inkml:trace contextRef="#ctx0" brushRef="#br0" timeOffset="128084.07">1605 2910 0,'0'-17'16,"0"34"-16,-17-34 16,17-1 31,17 18-16,-17 18 0,0-1-31,18 19 16,-1-19-1,1 36 1,0-35-16,17 52 16,36 54-1,-19-1 1,19-17-1,-36-53 1,1 0 0,-1 0-1,0 0 1,-35-18 0,18-17-1</inkml:trace>
  <inkml:trace contextRef="#ctx0" brushRef="#br0" timeOffset="128667.04">1817 3687 0,'0'0'16,"0"-18"-16,17 18 31,1 0-15,-18 18-1,35-1 1,18 18 0,-35 1-16,70 52 15,-35-35 1,18 0-1,-36-18 1,0-17 0,-35-54 15,0-34-15,0 17-1,0 18-15,0-18 16,0 35-16,0-17 15,0 17 17</inkml:trace>
  <inkml:trace contextRef="#ctx0" brushRef="#br0" timeOffset="129718.29">1570 2840 0,'0'0'0,"-18"0"16,18 18 15,0-1-31,0 1 16,0 17-16,0 18 15,36 35 17,-19 0-17,1-35 1,-18-35 0,17-18-16,-17-18 31,-17 18-16,17-35 1,0 17-16,-18-35 16,18-35-1,0 18 1,18 34 0,-1 19-1,1 17 1,17 0-1,36 35 17,-1 0-17,1 1 1,17-19 0,-17 1-1,-54-18-15</inkml:trace>
  <inkml:trace contextRef="#ctx0" brushRef="#br0" timeOffset="131971.81">1147 1658 0,'-18'0'0,"36"0"0,-54 18 0,19-18 16,17 17-1,17-17-15,1 53 16,0 18-1,34 52 17,-16 1-17,17-1 1,-18-52 0,0-36-1,-35-17 1</inkml:trace>
  <inkml:trace contextRef="#ctx0" brushRef="#br0" timeOffset="132738.94">1111 1746 0,'18'-17'0,"-36"34"0,54-34 0,-36-1 16,35 18-16,-18-18 0,36-17 16,53-35-1,18-1 1,-54 18-16,230-123 15,-88 52 1,-124 71 0,-53 36-1,-35-1 1,18 36 15,-1-18-15,1 17-1,17 1 1,-17-18 0,0 0-16,-18 18 31,17-18-31,-17 17 16,0 18-1,18 36 1,0 70-1,-1-53 1,1-52-16,17 34 16,0 18-1,18-35 1,-35-17 15,-18-19-15,-18 1-1,-52 17 1,-36 36 0,-35-1-1,35-17 1,-35 35 0,17-17-1,36-36 1,53-17-16</inkml:trace>
  <inkml:trace contextRef="#ctx0" brushRef="#br0" timeOffset="133507.03">1482 1764 0,'-18'0'0,"36"0"0,-36 18 62,36-1-46,-1 18-1,19 36 1,-19 17 0,1-53-1,0-17-15,-18 0 16,17-1 0,-34-34-1,-19-1 1,-17-35-1,18 18 1,17 0 0,36 17-1,17 18 1,1 18 0,52 17 15,0 0-16,-17-17 1,-36-18 0,-35-18-16,17 1 15,-34-36 1,-18-36 0,-36 19-1,53 35 1,-17 35-1</inkml:trace>
  <inkml:trace contextRef="#ctx0" brushRef="#br0" timeOffset="134790.44">1870 1799 0,'17'0'0,"-34"0"0,52 0 15,-17-17-15,-1-1 16,1-17 0,-18 17-16,0-35 15,-18 18 1,-17 0 15,0 52-15,17 1-1,18 17-15,0 18 16,0 18 0,35-1-1,-17-52 1,0-1-16,17-17 16,18-35-1,-36-35 1,-17-54-1,-35 36 1,18 53-16,-36-54 16,17 19-1,54 105 17,-18 0-17,53 36 1,0 35-1,17-18 1,-17-35 0,-35-18-1,-18-17 1,-35-36 0,-18-17-1,-18-18 1,36 18-1,17-18 1,1 18 0,34-18-1,1 17 17,0 19-32,-1-19 15,36 1 1,18 17-1,-36 71 1,-17 0 0,17 36-1,-18-37 1,1-16 0,-18-54 15,0-17-16,0 17 1,-18-35-16,1-17 16,17 52-1,17 36 32,1-1-47,0 19 16,-1-19-1,1-17 1,0 0 0,-1-17-1,-17-54 1,-17 18 0,-1 35-16,0-34 15,1 16 1,17 72-1,0 16 1,17 1 0,1-35-1</inkml:trace>
  <inkml:trace contextRef="#ctx0" brushRef="#br0" timeOffset="135876.37">2417 1446 0,'0'0'16,"17"-17"-16,-17-19 15,-17-16 1,-1 16 0,18 54 15,0 17-15,18 36-1,-1-18 1,1-36-1,-1 1-15,1-18 16,0 0 0,-18-35 15,-36-18-15,1 0-1,0 0 1,17 35-16,1 1 15,-1-1 1,36 18 0,17 0-1,18 18 1,17 17 0,-17 0-1,-17 0 1,-19 1-16,1-1 15,-1 0 1,-17-17 15,-35-18-15,18-35 0,-19-36-1,1-17 1,17 17-1,36 54 1,0 17-16,17 0 16,18 35-1,-18-17 1,-17-18 0,-18-18-1,0 0-15,-18 1 16,-17-19-1,0 19 1,35-1 15,0 36-15,17 17 0,36 18-1,-18 18 1,1-19-1,-19-52-15,1 18 16,0-18 0,-1-53-1,-17-53 1,0 53 0,0 1-1,0 69 16,0 1-15,0 17 0,0 18-1,18 18 1,0 17 0,17-18-1,0-17 1,0 0-1,-17-35-15</inkml:trace>
  <inkml:trace contextRef="#ctx0" brushRef="#br0" timeOffset="140380.03">3581 1323 0,'0'-18'0,"0"1"15,0-1 1,0 0 15,-18 18-15,0-17-1,1 17 1,-1 0 0,-17 17-1,-18 1 1,35 0-1,18-1-15,-17 1 16,-1 52 0,18 1-1,35-18 1,-17-35 0,0-1-1,17 1 1,18-18-1,0 0 1,-18 0 0,-17 0-1,17 18 1,-17 34 0,-1 19-1,-17-36 1,-17 1-16,-1-1 15,-17 0 1,-1 0 0,-17-35-1,36 0 1,-19 0 0,36-17 15,36 17 0,-19 0-31,19 17 16,52 1-1,-18 0 1,19 35 0,-54-36-1,-17 1-15,-1-1 16,1 1-1</inkml:trace>
  <inkml:trace contextRef="#ctx0" brushRef="#br0" timeOffset="141248.81">3757 1305 0,'0'-17'0,"0"34"0,0-52 0,0 17 16,0 1-1,0-1 1,0-17-1,18 35 1,17 0 0,18 0-1,0 17 1,-18 19 0,0 17-1,-17-18-15,0 18 16,17 70-1,18-34 1,-18-19 0,0-52-1,-17-18 1,17-18 0,18-35-1,-35-17 1,-36-1-1,1 53 1,-19 18 0,19 18-1,-1 53 1,18-18 0,0-18-16,0 18 15,35 17 1,1-17-1,17 0 1,-18-18 0,0 1 15,-17-19-15,-18 1-16,-18 0 15,-17-1 1,-36 18-1,18-17-15</inkml:trace>
  <inkml:trace contextRef="#ctx0" brushRef="#br0" timeOffset="143199.43">3510 1305 0,'-18'18'0,"1"-18"15,-1 0 17,18 18-32,0-1 31,0 1-15,0-1-16,18 1 15,-18 0-15,17-1 16,19 36-1,-1-17 1,18-1 15,0-17-15,-18 17 0,0 0-1,1 0 1,-1 1-1,-35-19-15,18 19 16,-1 16 0,-17-16-1,-35 17 1,17-36 0,1 1-16,-36 17 15,18-35 1,-1 18-1,1-18 1,0-18 15,35 1-15,0-1 0,-18 18-1,36 0 16,-1 0-15,1 0 0,17 18-1,18-18 1,-35 17-16,17 1 16,36 17-1,-18-17 1,-18 17-1,0-17 1,0-18 15,-17 0-15,-18-53 0,0 17-16</inkml:trace>
  <inkml:trace contextRef="#ctx0" brushRef="#br0" timeOffset="144122.49">3387 1517 0,'0'-18'16,"17"18"-1,1 0 32,-18 18-47,18-18 16,-1 18-1,1-1 1,-1 1-16,1 0 31,0 17-31,17 18 16,0 0 0,1 0-1,-1-18 1,-17 0-1,-18 0 1,-18 1 0,0-1-1,-17-17 1,35-1-16,-18 1 16,1-1-1,-1-17 1,0 0 15,18-17 16,18-1-31,0 18-1,-1-17 1,36 17-1,18 0 1,-18 17 0,-36-17-16,19 18 15,-19-1-15,36 1 16,0 0 0,-18-1-1,-17-34 16</inkml:trace>
  <inkml:trace contextRef="#ctx0" brushRef="#br0" timeOffset="144920.47">3387 1429 0,'17'0'109,"-17"17"-109,18 1 16,0 0 0,-1-18-1,1 17-15,-1-17 16,1 0-16,0 18 16,-1-18-1,-17-18 16,0 1-15,0-1 0,18 0 15,0 18-15,-1 0-1,-17 18 1,18 0-1,17-1 1,-17 19 0,17-19-1,-35 1-15,18 17 16,17 18 0,-17-18-1,-1 18 1,-17-35 15,0 0-31,0-1 16,0 18-1,-17 1 1</inkml:trace>
  <inkml:trace contextRef="#ctx0" brushRef="#br0" timeOffset="157330.34">9225 6332 0,'0'18'31,"0"0"-31,-17-1 31,-1-17-31,0 0 31,36 0 1,-18-17-1,18 17 16,-18-18-47,17 0 31,1 1-31,-1-1 16,19 0-1,-19 18 1,-34 0 46,-1 0 1,18 18-32,-18-18 0,18 18-15,-17-18 0,17 17-1,-18-17-15,18-17 63,18 17-63,-1-18 15,-17 0-15,18 18 16,17-35 0,-17 0-16,35-18 15,-18 18-15,36-36 16,70-52-1,-35 34 1,-53 37-16,52-37 16,54-34-1,0-18 1,0 17 0,-36 36 15,-70 35-16,-18 36 1,-35-1 0,0 36 15,-17-18-31,-1 0 16,-17 17-1</inkml:trace>
  <inkml:trace contextRef="#ctx0" brushRef="#br0" timeOffset="157763.37">10178 5080 0,'-18'0'0,"36"0"0,-54-18 16,19 18-16,-1-17 16,-35-1-1,36 0 1,34 18 15,18 0-31,36 0 16,70 0-1,-88 0-15,53-17 16,35-1 0,-53 18-1,-70 18 1,-1 70 0,-69 53 15,-1 18-16,17-71 1,1-17-16</inkml:trace>
  <inkml:trace contextRef="#ctx0" brushRef="#br0" timeOffset="158212.54">11289 4445 0,'0'-18'16,"0"36"-16,0-53 31,0 52 16,0 1-16</inkml:trace>
  <inkml:trace contextRef="#ctx0" brushRef="#br0" timeOffset="158850.26">11518 4551 0,'-17'0'16,"34"0"-16,-52-18 0,17 1 16,1 17-16,-1 0 31,36 17-16,-18 1 1,35 70 0,18 53-1,0 71 1,-18-53 0,36 35-1,-36-89 1</inkml:trace>
  <inkml:trace contextRef="#ctx0" brushRef="#br0" timeOffset="159684.31">11589 4427 0,'-18'0'15,"36"0"-15,-36-17 0,0-1 0,1 18 16,-1-18 0,18 1-1,18-1 1,-1 18-1,54-35 1,53-18 0,34-18-1,-17 19 1,-70 16 0,52-17-1,71-17 1,-52 17-1,-72 35 1,-35 1 0,1-1-1,17-17 1,17 17 0,-35 0-1,-17 18-15,0 0 16,17 18-1,-17 17 1,-1 1 0,1 16-1,0-16 1,-1 52-16,18 53 31,36 18-15,0-18-1,-19-53 1,-16-53-16,17 54 16,17 16-1,-52-16 1,-18-19 0,-53-35-1,-71 36 1,-87 35-1,-124 53 1,88-36 0,141-52-1,-106 34-15,-17-16 16</inkml:trace>
  <inkml:trace contextRef="#ctx0" brushRef="#br0" timeOffset="160299.25">11906 4727 0,'-17'-17'16,"34"34"-16,-52-34 0,17-1 15,1 0 1,-1 18-16,18-17 31,18 17-15,-18 17-1,35 36 1,18 53 0,-18-18-1,-17-52-15,17 16 16,-17-16-16,-1-19 15,-17-70 17,-17 1-17,-1 16 1,-17-34 0,-18-36-1,18 35 1,52 71 15,1 18-31,35 0 16,17 17-1,-52-18-15</inkml:trace>
  <inkml:trace contextRef="#ctx0" brushRef="#br0" timeOffset="160522.57">12241 4604 0,'0'17'78,"-17"-17"-78</inkml:trace>
  <inkml:trace contextRef="#ctx0" brushRef="#br0" timeOffset="160833.32">12030 4621 0,'0'-17'0,"0"34"0,0-52 16,-18 35-16,18-18 15,0 1 1,18 17-1,-18 17 1,17 1 0,1 17-16,0 18 15,-1-35-15,19 52 16,16 19 0,-16-36-1</inkml:trace>
  <inkml:trace contextRef="#ctx0" brushRef="#br0" timeOffset="161320.4">12294 4551 0,'0'0'15,"0"17"32,0 1-31,18 0-16,-18-1 0,18 19 16,-1-19-1,1-17-15,-1 0 16,36-35-1,-17-36 1,-36 19 15,-53 16-15,0 36 0,0 18-1,18 52 1,35 1-1,17-36 1,54 18 0,-1-18-1,19-35 1,-36-52 0</inkml:trace>
  <inkml:trace contextRef="#ctx0" brushRef="#br0" timeOffset="161517.24">12577 4604 0,'-18'-36'0,"-53"-87"15,36 70 1,159 335-16,-124-352 0,-142-177 0,107 212 16,35 52 15,35 54-15,18 52-1,0-52 1,-17-36-16,-1 18 15,18 0 1,-36-53-16</inkml:trace>
  <inkml:trace contextRef="#ctx0" brushRef="#br0" timeOffset="162084.41">12524 4657 0,'0'0'31,"-36"-36"-31,19 19 0,17-1 0,17-35 16,19-35 15,17 17-15,-1 36 0,-16 35-1,17 53 1,-18 35-1,-17 0 1,17-35 0,-18-17-1,-17-54 17,0 0-17,0 1-15,0-36 16,-17-35-1,17 52 1,17 72 15,-17-19-15,18 36 0,17 0-1,18-53 1,-17-18-1,-19 1 1,-17-1-16,0-17 16,-35-36-1,-36 18 1,36 53 0,35 18-1</inkml:trace>
  <inkml:trace contextRef="#ctx0" brushRef="#br0" timeOffset="163035.23">13070 4374 0,'0'-17'0,"0"-1"15,0 53-15,0-87 0,-17 16 16,17 19-16,-18 17 31,18 17-31,-17 19 16,17 52-1,17-35 1,-17-18-16,18 0 16,-1-17-16,1-1 15,0-17 1,-18-52-1,-18 34 1,-17-53 15,17 18-15,1 18 0,52 0-1,0 35 1,18 0-1,18 35 1,-19 18 0,-16-18-1,-36-17-15,17 35 16,-17 0 0,0-71 30,0 1-46,0-1 0,-17-88 16,-1 0 15,18 53-15,18 71 0,-1 0-1,19 17 1,-1-17-1,0-36 1,-35-17 0,0-36-1,-17-35 1,-1 18 0,0 70-1,18 36 1,36 53-1,-1 34 1,-18-34 15,1-18-15,0-35-16,-1-1 16,19-17-1,17 0 1,-36-17-1,-34 34 17,-1 1-32</inkml:trace>
  <inkml:trace contextRef="#ctx0" brushRef="#br0" timeOffset="164020.32">9825 4427 0,'17'-17'15,"-34"34"-15,34-52 0,1 17 16,-18 1 0,0-1-16,0 1 15,0-1-15,0 0 16,0 1 0,-35 17-1,0 0 1,-18 35-1,0 18 17,53 17-17,17-52 1,36 17 0,18-35-1,35-17 1,-53 17-1,-18 0-15,0 0 16,-17 35 0,-36 35-1,-35-17 1,0 0 0,18-35-1,0 0 1,35-36 31,17 18-32,19 0 1,52 18 0,35 17-1,-52 0 1,-53 0-16,34 1 15,-34-1-15,0 0 16,-18-17-16</inkml:trace>
  <inkml:trace contextRef="#ctx0" brushRef="#br0" timeOffset="164854.64">10530 4057 0,'-17'-18'0,"34"36"0,-52-36 15,18 18-15,-72-17 16,54 17-16,0-18 16,17 18-1,0 0-15,18-18 16,36 18 15,-19 18-15,1-18-1,17 18 1,18 35 0,0-18-1,-18 0 1,-17-17 0,-18-1-16,18 19 15,-1-19 1,36 1-1,0-18 1,-18 0 0,-17-18-1,0 1 1,-36-19 0,0 36-1,1 0 1,-1 36-16,1 52 31,17 35-15,35-17-1,0-53 1,53 0 0,-52-35-1,16-18 1,-34 0-1,-36 17 17,-17 1-17,0 0 1,0-1 0,35 1-1,-36-18-15,36 17 16</inkml:trace>
  <inkml:trace contextRef="#ctx0" brushRef="#br0" timeOffset="-202496.64">16916 15275 0,'0'-35'15,"0"17"-15,0 1 16,-18-1 0,18 0-1,-18 18 17,18 18-1,18 0-16,-18-1-15,18 36 16,-18-35 0,17 52-16,1 72 31,0-54-15,17 53-1,18-71 1,-36-17-1,1-53-15</inkml:trace>
  <inkml:trace contextRef="#ctx0" brushRef="#br0" timeOffset="-202078.42">16916 15240 0,'-18'-18'15,"36"36"-15,-54-53 0,36 17 16,-17 18 0,17-18-1,17 18 1,1 0-1,0 0 1,70-17 0,53 34-1,-35 19 1,-71-19-16,53 36 16,-17 71-1,-54 35 1,-69-18-1,-19-53 17,0-35-17,19-36-15</inkml:trace>
  <inkml:trace contextRef="#ctx0" brushRef="#br0" timeOffset="-201378.29">17833 15628 0,'0'-18'16,"0"36"-16,-18-53 0,1 17 16,-1 18-1,18 18 16,0 17-15,18-17-16,-18 35 16,17-18-16,-17 18 15,18 35 1,0-17 0,-1-36-1,-34-53 16,-1 18-15,0-35-16,-17-53 16,17 17 15,18 36-31,-17-18 16,17-35-1,17 35 1,19 18-1,-1 17 1,-17 18-16,34 0 16,1 35-1,-35 18 1,-18 0 0,0-35-16,-53 17 15,-35 0 1,0-17-1</inkml:trace>
  <inkml:trace contextRef="#ctx0" brushRef="#br0" timeOffset="-200779.03">18415 15240 0,'0'0'0,"-18"0"15,1 0-15,-1 0 16,0 18-1,36-18 17,0 0-17,70-18 1,0-17 0,53-1-1,-88 36-15</inkml:trace>
  <inkml:trace contextRef="#ctx0" brushRef="#br0" timeOffset="-200610.15">18591 15469 0,'0'0'0,"0"18"16,0-36-1,71 1 1,-53-1-1,52-17-15,18-1 16</inkml:trace>
  <inkml:trace contextRef="#ctx0" brushRef="#br0" timeOffset="-187992.96">16933 10283 0,'0'0'0,"0"-17"16,0-1 0,0 1-1,-17 17 1,17-18-16,-18 18 16,0-18-1,-17 36 1,18 17-1,-1-17 1,18 52 0,0-34-1,18-1-15,-1 0 16,54 18 0,-1 0-1,-34 0 1,16-18-1,-34 18 1,-88-18 0,-1 1-1,18-36-15,-53 35 16,53-35 0,18-18-1,17 1 16,54-1-15,-1 18 0,53 18-1,18 52 1,-18 18 0,-53-35-1,-17 36 1,-18-37-1</inkml:trace>
  <inkml:trace contextRef="#ctx0" brushRef="#br0" timeOffset="-187341.97">17286 10583 0,'0'0'0,"-18"-17"16,-34-36 15,34 35-15,18 1-16,0-1 15,0 0-15,35-17 16,0 17 0,18 1-1,18 34 1,-18 36 0,-18 0-1,-17 35 16,-1-17-15,-17-18 0,0-36-1,18-34 17,0-54-17,-1 1 1,-17 34-16,18-34 15,-36-18 1,1 52 0,17 54-1,-18 35 1,18 0 0,0 35 15,18-53-31,-1 36 15,19 35 1,-19-53 0,1-36-16</inkml:trace>
  <inkml:trace contextRef="#ctx0" brushRef="#br0" timeOffset="-187106.44">17798 10777 0,'17'-17'0,"-34"34"0,52-52 16,-17 35-16,-1 0 16,18 35-1,-35 1 1,0-1-1,-17 18 1,-36 35 0</inkml:trace>
  <inkml:trace contextRef="#ctx0" brushRef="#br0" timeOffset="-186121.43">17833 10460 0,'0'-18'16,"0"36"-16,-18-53 0,1 17 16,-1 0-1,18 1-15,-18 17 16,18-18 0,18 36 15,17-1-16,-17-17-15,35 18 16,-18 0-16,18-1 16,35 1-1,0 0 1,-17-18 0,-36-18-1,-35 0-15,0 1 16,0-54-1,-35 36 1,17 17 0,1 53-1,17 54 17,17 34-17,1 1 1,17-54-1,-35-35-15,18 1 16</inkml:trace>
  <inkml:trace contextRef="#ctx0" brushRef="#br0" timeOffset="-185573.44">18397 10301 0,'0'-18'16,"0"36"-16,-17-53 0,17 17 15,0 1-15,0-1 16,17-17 0,36 35-1,18 17 1,-18 1-1,0 52 1,-18 1 0,0 0-1,-17-36 1,-1-17 0,1-18-1,17-36 1,-17 1-1,-18-36 1,0 54 0,-53 52-1,35 0 17,1 1-32,-1 34 15,18-35-15,0 54 16,35-1-1,1 0 1,-19-53 0,-52 18-1,17-53-15</inkml:trace>
  <inkml:trace contextRef="#ctx0" brushRef="#br0" timeOffset="-184220.56">7832 10460 0,'-18'-18'16,"36"36"-16,-54-36 0,1 1 15,17 17-15,-17-18 16,0 0 0,-36-17-1,18 17 1,1 1-1,34 17 1,18 35 0,0-17-16,18 17 15,34 36 1,19-1 0,0-17-1,17 0 1,-18-18-1,-34-35 1,-36 18 0,-18-18-1,-17 0 1,17 0-16,-35 17 16,-17 1-1,34-18 1,19 0-1,34 0 1,36 0 0,35 18-1,-17-1 1,-36 1-16,36 17 16,-18 53-1,-36 1 1,-17-36-1,0-71 17</inkml:trace>
  <inkml:trace contextRef="#ctx0" brushRef="#br0" timeOffset="-183621.62">8132 10495 0,'0'0'0,"-18"0"16,0-17 15,18-1-16,0 0 1,0 1-16,36-19 16,-1 19-1,0-1 1,0 18 0,-17 18-16,17-1 15,-17 72 1,-36 16-1,1-16 1,17-54 0,0 0-1,17-35-15,1-18 16,17-34 0,-17-1-1,-18 17-15,17-34 16,-17-18-1,0 52 17,0 54-17,0 17 1,36 36 0,-1 17-1,18-35 1,0-18-1,-36-35-15,19 0 0</inkml:trace>
  <inkml:trace contextRef="#ctx0" brushRef="#br0" timeOffset="-183087">8714 10195 0,'0'0'0,"0"-17"0,-18-1 16,18 0 0,18-17-1,-1 35-15,1-18 16,0 18-16,52-17 15,-17 34 1,18 36 0,-36 36-1,-35-19 1,0-35-16,0 54 16,35-1-1,0-53 1,1-35-1,-19 0 1,19-35-16,-19 0 31,-17-1-15,0 54 0,0 17-1,0 53 1,0 18-1,0 18 1,-17-54 0,-1-35-16,-17 1 0</inkml:trace>
  <inkml:trace contextRef="#ctx0" brushRef="#br0" timeOffset="-177581.94">15628 10777 0,'-18'0'16,"1"-17"-1,-1 17 1,1 0-16,-19 0 16,1-18-1,0 18 1,17 0 0,-17 0-1,17 0-15,-17 18 16,-36-1-1,1 1 1,-18 0 0,35-1-1,-36 1 1,-16 0 0,-1 17-1,35-18 1,36-17-16,-18 18 15,-35 0 1,0-1 0,-1 1 15,19-18-15,-18 0-1,17 18 1,-17-18-1,-36 35 1,54-17 0,-54-1-1,1 1 1,17-1 0,36-17-1,-36 0 1,-18 18-1,36-18 1,53 0 0,17 0-16</inkml:trace>
  <inkml:trace contextRef="#ctx0" brushRef="#br0" timeOffset="-75069.44">6491 16439 0,'0'-17'0,"0"34"0,-18-52 0,1-35 31,-1 52-31,18 0 15,-17 18-15,17-17 0,-18 17 16,-35 0 0,-35 17-1,17 19 1,36-1 0,17-17-16,1 17 15,34 18 16,36 0-15,35-18 0,-17-17-1,52-1 1,19 18 0,-54-17-1,-53 17 1,-35-17-16,-35 17 15,-36 36 1,-35-1 0,36-34-1,35-36 1</inkml:trace>
  <inkml:trace contextRef="#ctx0" brushRef="#br0" timeOffset="-74535.52">7073 16810 0,'0'-35'0,"0"70"0,0-88 16,0 35-16,18 36 31,-18 0-31,17 35 16,1-1-16,17 19 15,18 52 1,0-52 0,-53-53-1,-53-36 16,-35-70 1,18-36-17,52 36 1,0 53-16,18-36 16,18 18-1,35 36 1,0 34-1,0 19 1,-36-19-16,1 36 16,-18 18-1,-71 17 1,1-53 0,52-17-1</inkml:trace>
  <inkml:trace contextRef="#ctx0" brushRef="#br0" timeOffset="-74200.49">8114 16298 0,'-18'-17'15,"36"34"-15,-53-34 0,-1 17 16,1 17-16,0-17 16,17 18-16,-17 0 15,35-1 16,53-17-15,17-17 0,-34-1-16,87-53 15,-88 54-15</inkml:trace>
  <inkml:trace contextRef="#ctx0" brushRef="#br0" timeOffset="-74001.22">8255 16422 0,'0'0'0,"-18"35"0,1-17 16,-19 35-1,72-53 32,-1-18-47,-17 18 0,52-35 16,54-18-1</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4-13T10:30:30.077"/>
    </inkml:context>
    <inkml:brush xml:id="br0">
      <inkml:brushProperty name="width" value="0.05292" units="cm"/>
      <inkml:brushProperty name="height" value="0.05292" units="cm"/>
      <inkml:brushProperty name="color" value="#FF0000"/>
    </inkml:brush>
  </inkml:definitions>
  <inkml:trace contextRef="#ctx0" brushRef="#br0">8661 12735 0,'0'-17'47,"0"-1"-31,0 36 30,0-1-30,0 1-16,0 0 16,0-1-1,-18 1 1,18-1-16</inkml:trace>
  <inkml:trace contextRef="#ctx0" brushRef="#br0" timeOffset="2335.34">8255 13176 0,'-18'0'16,"18"-17"0,-17 17 15,17-18-31,17 0 47,1 18-32,0-17-15,35-1 16,-36 18-16,71-18 31,-52 18-15,34 0 0,-52 0-1,-1 53 1,-52 0-1,-18 71 1,0-18 0,36-18-1,-1-35 1,18-36-16,0 1 16,18 0-1,35-36 1,0-17-1,-1-1 1,-16 19 0,-19-1-16</inkml:trace>
  <inkml:trace contextRef="#ctx0" brushRef="#br0" timeOffset="2988.34">8749 12965 0,'0'17'32,"-18"-17"-17,36 0 32,0 0-31,-1 0-1,18-17-15,-17 17 16,70-36 0,0 1-1,-70 35 1</inkml:trace>
  <inkml:trace contextRef="#ctx0" brushRef="#br0" timeOffset="6740.29">22207 12771 0,'0'0'0,"-17"0"15,-36 0 1,35-18 0,1 18-1,-1 0 1,18 18-1,-18-1-15,1 1 16,-1-1-16,0 19 16,-35-1-1,18 0 1</inkml:trace>
  <inkml:trace contextRef="#ctx0" brushRef="#br0" timeOffset="7624.25">22595 12118 0,'-17'0'0,"34"0"0,-34-18 15,-1 18 16,18-17-15,18-1 0,-1 18-1,1-18 1,17 18-16,1-17 16,34 17-1,-35 17 1,-35 54-1,0-1 1,-17-34-16,-18 34 16,-1 36-1,1-35 1,35-36 15,0-17-15,18-18-1,35-18 1,17 0 0,-35 1-1,1 17-15,-1-18 16</inkml:trace>
  <inkml:trace contextRef="#ctx0" brushRef="#br0" timeOffset="8194.24">23072 11836 0,'-18'17'0,"0"-17"31,18 18-15,18-18 15,-18-18-31,35 18 16,1-17 0,-19-1-16,54 0 15,-1-17 1,-17 18-1</inkml:trace>
  <inkml:trace contextRef="#ctx0" brushRef="#br0" timeOffset="8441.65">23142 11712 0,'0'-17'15,"0"34"-15,-17-52 16,17 0 0,0 17-1,17 18 1,-17 18 0,36 52-1,-19 54 1,-17-36-1,0-53-15,0 36 16</inkml:trace>
  <inkml:trace contextRef="#ctx0" brushRef="#br0" timeOffset="10278.61">20955 11748 0,'18'0'78,"-18"17"-78,0 1 16,0-1 0,0 1-16,0 0 0,0 17 15,0-17 1,-18 17 0,-35 35-1,18-34 1</inkml:trace>
  <inkml:trace contextRef="#ctx0" brushRef="#br0" timeOffset="10997.68">21149 11412 0,'-18'0'0,"1"-17"31,34 17 0,1-18-15,0 18-1,17-35 1,71 0 0,-36 17-1,-17 18-15,0 0 16,-18 18-1,-52 52 1,-36 18 0,18-17-1,-1-36-15,1 36 16,0-1 0,35-17-1,17-35 1,19-18-1,34-18 1,1-17 15,-18 0-15</inkml:trace>
  <inkml:trace contextRef="#ctx0" brushRef="#br0" timeOffset="12000.42">21766 11112 0,'0'-17'16,"0"34"-16,0-52 0,0 18 0,0-1 15,0 0 1,-17 18-16,17-17 31,17 17 0,-17-18-15,36 18 0,-19 0-16,1 0 15,17 0 1,36 18 0,-18-1-1,-36 19 1,-17-19-1,0 1-15,-17-1 16,-19 54 0,1 17-1,18-52 1,17 34 0,17-35-1,18 18 1,-17-35-1,0-18 1,-1 18-16,19-1 31,-19 1-15,-17-1 15,-17 19-15,17-1-1,0-17 1,0-1-16,0 19 16,0-19-1,0 1 1,-18 0 0,0-1-1,1 1 1,-1 17-1,18-17 17,-18-18-17,18-18 17</inkml:trace>
  <inkml:trace contextRef="#ctx0" brushRef="#br0" timeOffset="15473.28">18009 10654 0,'0'18'15,"-17"-18"63,17 17-62,-18-17 15,0 0 16,1 0-16,-1 0 32,18-17-48,-18 17-15,1 0 16,-1-18 0,1 18-1,17-18 32,-18 18-47,0 0 31,18-17-15,-17 17 0,-1 0-16,0 0 15,1-18 1,-19 18 0,1-18-1,0 18 1,0-17-1,17 17 1,-17-18 0,-1 18-1,1-18 17,0 1-17,-18 17 1,0-18-1,35 1 1,1 17-16,-1 0 16,-17-18-1,0 18 1,-18-18 0,-18 1-1,1 17 1,34 0-1,19-18-15,-19 18 16,-17-18 0,-17 18-1,-1-17 17,1 17-32,34 0 15,-16-18 1,-37 0-1,1 1 1,0-1 0,0 0-1,17 1 1,-35-18 0,1 17-1,34 0 1,36 1-16,-53-1 15,-54-17 1,19-1 0,-1 1-1,19 18 1,52-1 0,-35 0-1,-54 1 1,-16-19-1,52 36 1,35 0-16,-70-17 16,-88 17-1,-18-18 1,35 18 0,53-18-1,71 18-15,-70 0 16,-125 18-1,1 17 1,106-17 0,105 0-16,-35-18 15,-17 17 1,52 1 15,18 0-15,0-18-1,36 0-15,-54 17 16,1 1 0,-36-1-1,18-17 1,35 0 0,18 0-16,-18 0 15,-18 18 1,-35 0-1,36-1 1,34-17-16,-34 18 16,35-18-1,-36 18-15,-17-1 16,0 1 15,35 0-15,-18-1-1,1 1 1,-19 17 0,-16-17-1,16-1 1,-16 19 0,-1-19-1,35 1 1,36-18-1,0 18 1,17-18 0,0 0 77,1 0-77</inkml:trace>
  <inkml:trace contextRef="#ctx0" brushRef="#br0" timeOffset="16167.56">11060 9419 0,'0'0'0,"-18"-17"16,0 17 0,18 17-16,-17-17 15,-1 53 1,-17 18-1,-36 52 1,-17 36 0,0-18-1,17-35 1,54-53 0,-1 0-1,36-36 1,-1 1-16,1-18 15,17 18 1,18-18 0,0 17-1,18 1 17,34-1-17,-16 1 1,-54 0-16</inkml:trace>
  <inkml:trace contextRef="#ctx0" brushRef="#br0" timeOffset="38690.5">4374 11942 0,'-17'0'62,"-1"0"-46,18 17-16,-17-17 15,17 18 1,-18-18 0,36 0 124,-1 0-124,1 0-1,-18 17 1,17-17-16</inkml:trace>
  <inkml:trace contextRef="#ctx0" brushRef="#br0" timeOffset="47075.21">9860 11483 0,'0'18'0,"0"-1"31,0-34 47,0-1-62,18 0-16,-1 1 15,1-1-15,0 0 16,52-52 0,1 35-1,-36-1-15,36 1 16,-18 0-16,35-18 15,35-35 1,36-18 0,-18-18-1,-53 54 1,-52 34 0,52-34-1,53-18 1,0 0-1,-88 52-15,35-34 16,53-36 0,-53 35-1,54-35 1,-19 1 0,-35 34-1,-53 36-15,54-36 16,34-17-1,18 0 1,0 0 0,18 17-1,-53 36 1,88-36 15,0 18-15,-18-17-1,-52 35 1,35-1 0,-18-17-1,17 0 1,-34 18 0,-71 17-16,88-17 15,141-35 1,-141 34-1,36 1 1,-72 17 0,37 1-1,-37-18 1,19 17 0,-71 18 15,-18 0-31,0 0 15,18-18 1,0 18 0,-17 0-1,-1 0 1,-18 0 0,1 0-16,0 0 31,-1 0-31,1 0 15,0 0-15,17 0 16,0 0 0,0 0-1,18 0 1,-35 0 15,17 0-31,1 0 16,34 0-1,-35 0 1</inkml:trace>
  <inkml:trace contextRef="#ctx0" brushRef="#br0" timeOffset="47577.52">15117 8502 0,'-18'0'16,"36"0"-16,-54-18 0,19 1 16,34 17 46,-17 17-62,18-17 16,17 0-16,36 18 15,87 17 1,37-17 0,-72-1-1,36 1 1,-53-18-1,-71 18 1,-18-1 0,1 19-1,0 17 1,-18 0 15,-18-1-15,0-34-16,-34 53 15,-72 52 1,-35 1 0</inkml:trace>
  <inkml:trace contextRef="#ctx0" brushRef="#br0" timeOffset="66828.42">20020 10142 0,'0'0'16,"18"-17"-16,35-54 31,-53 54-31,17 17 0,-17-18 16,0-17-1,0 17 1,-35 36-1,0-1 1,-18 36 0,35 18 15,53-18-15,1-18-1,70 0 1,-1 0-1,-34-17 1,-53 0 0,-36-1-1,-70 36 1,0 0 0,35-35-1,35 0-15,-17-1 16,35-34 15,17 17-15,1 0-16,35 0 31,0 17-15,17 36-1,-34 18 1,-19-1-1,-34-17 1,17-35 0</inkml:trace>
  <inkml:trace contextRef="#ctx0" brushRef="#br0" timeOffset="67494.2">20620 10142 0,'0'-17'0,"0"34"0,0-70 0,18 18 16,-18 0-16,0 17 15,0-35 1,0 18-16,0 0 15,0 17 1,17 18 0,18 35-1,1 18 1,-19 53 0,-17 0-1,0 17 1,18-70-1,-18-35-15,35 17 16,-17-17 0,17 0-16,18-36 31,-35 18-31,-1-35 16,-17 17-1,-17-17 1,-19 17-1,-16 71 1,16 18 0,36-18-1,0 17 1,36 1 0,16-1-1,-34-35 1,0-17-16,-18 35 31,-18 0-15,-17-35-16,-36-18 31</inkml:trace>
  <inkml:trace contextRef="#ctx0" brushRef="#br0" timeOffset="72965.5">19526 10389 0,'-17'0'0,"-1"0"16,36 0 31,-1 0-16,1 0-15,0 0-1,-1 0-15,18 0 16,-17 0 0,17 0-1,36-17 1,-36-1-1,-35 0 17</inkml:trace>
  <inkml:trace contextRef="#ctx0" brushRef="#br0" timeOffset="73183.48">19579 10583 0,'18'0'31,"-1"0"-15,1 0-16,17-17 31,18-1-16,-35 18-15,0-18 0</inkml:trace>
  <inkml:trace contextRef="#ctx0" brushRef="#br0" timeOffset="73917.88">18750 10389 0,'0'-17'0,"0"34"16,0-52-16,0 17 15,18 1-15,-18-1 16,-18 0 0,-17 18-1,0 0 1,17 0 0,-17 18-1,-1 35 1,54 0-1,-18-35-15,35 17 16,1 0 0,-1-17-16,35-1 15,36 19 1,0-1 0,-53 0-1,-71 1 1,-17-1-1,-71 18 1,71-36 0,-36 19-1,1-1-15,35-35 32,17-18-17,53 1 1,-17-1-16</inkml:trace>
  <inkml:trace contextRef="#ctx0" brushRef="#br0" timeOffset="74418.58">19244 10654 0,'18'0'16,"-36"0"-16,53-18 0,-17 18 15,0-17-15,-1 17 0,19-18 16,-19 18 0,-17 18 15,0 17-15,-35 0-1,0-17 1,-18-1-1,17-17 1,1 0 0,0-35-1,35-18 1,17 36 0,19 17-1,17 35 1,17 35 15,-52-34-31,0-1 0,17 0 0,0 53 16,0 36-1,1-18 17,-19-36-17,-17-34 1</inkml:trace>
  <inkml:trace contextRef="#ctx0" brushRef="#br0" timeOffset="110223.59">19791 14817 0,'0'0'0,"-18"0"31,1 0-15,34 0 31,-17-18-1,-17 18-30,-1 0 15,18 18 16,18-18-31,-18 17-1,0 1 17,0 0-17,0-1 1,17 1 0,1 17-1,-1-17 16,1-18-15,-18-18 47,18 18-63,-18 18 171,-18-18-139,18-18 202,18 18-203,-18-18-15,17 18 0,1-17-1,0 17 1,-1-18-1,1 1 1,0-1 0,-1 18-1,-17-18-15,35 1 16,-35-1 0,36 0-1,17-35 1,0 18-1,-18 0 1,-17 17-16,-1 1 16,36-1-1,-35 0 1,-1 18 0,1 0-1,-36 0 48,1 0-16,17 18-16,-18-18 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4-13T09:21:37.059"/>
    </inkml:context>
    <inkml:brush xml:id="br0">
      <inkml:brushProperty name="width" value="0.05292" units="cm"/>
      <inkml:brushProperty name="height" value="0.05292" units="cm"/>
      <inkml:brushProperty name="color" value="#FF0000"/>
    </inkml:brush>
  </inkml:definitions>
  <inkml:trace contextRef="#ctx0" brushRef="#br0">26899 5909 0,'0'0'16,"0"-18"-16,0 1 15,0-1 1,18 18 15,-18 18 1,0-1-17,0 1 1,0 35-1,-18 35 1,1 36 0,-1-36-1,18-35-15,-18 53 16,18 70 0,0-17-1,36-18 1,-19-71-1,1-34 1,-18 17 0,0-18-1,0 0 1</inkml:trace>
  <inkml:trace contextRef="#ctx0" brushRef="#br0" timeOffset="1149.98">26811 5574 0,'18'0'16,"-36"0"-16,53 0 0,1 0 16,-1 0-16,0 0 15,159-18 1,53-35 0,53-17-1,0 17 1,-106 35-1,-106 1-15,71-1 16,35 0 0,-88 18-1,-53 0 1,-18-17 0,-17 17-1,-1 0 1,1 17-1,-1 1 17,19 35-17,-19 0 1,-17 70 0,-35-35-1,35-17-15,-35 70 16,0 106-1,35 0 1,0-35 0,35-89-1,18 18 1,0 0 0,-18-35-1,-35-71 1,0-17-1,0 0 1,-35-1 0,-18-17-1,-53 18 1,0 0 0,36-18-16,-107 17 15,-176 19 1,-35-1-1,36-18 1,193 1 0,35-18-1,89 0 1</inkml:trace>
  <inkml:trace contextRef="#ctx0" brushRef="#br0" timeOffset="2467.63">26882 5486 0,'0'17'31,"0"1"0,0 0-31,0-1 16,0 1-16,0 0 0,-18 34 16,18 37-1,18 34 16,17 18-15,0-35-16</inkml:trace>
  <inkml:trace contextRef="#ctx0" brushRef="#br0" timeOffset="3935.61">27146 4568 0,'18'0'15,"-18"-17"-15,0-1 16,18 1 15,-18 34-15,0 1-1,0 17 1,0 53 0,17 18-1,18-18 1,-17-35-16,0 18 16,35 17-1,17-53 1,1-70-1,-1-53 1,-34 35-16,-1-53 16,-18-70-1,-34 70 17,-18 53-17,17 53 1,0 18-16</inkml:trace>
  <inkml:trace contextRef="#ctx0" brushRef="#br0" timeOffset="4336.26">28134 4604 0,'0'-18'0,"0"36"0,-18-54 16,1 36-16,-1-17 0,-52-1 15,-1 18 1,53 0 0,-35 18-1,36-1-15,-1 1 16,36 35-1,17 0 1,18 0 0,18 0-1,-36 0 1,-53 17 0,-17-17-1,17-35-15,-35 17 16,-17-17-1,35-18 1</inkml:trace>
  <inkml:trace contextRef="#ctx0" brushRef="#br0" timeOffset="5136.99">28293 4710 0,'0'-18'16,"-35"-17"-1,35 17 1,-18 18-16,18-18 16,-18 18-1,18 18 1,0 17-1,0-17 1,0 0-16,36-1 16,16-17-1,19-35 17,-53-18-17,-18 35 1,-18 1-16,-17-1 15,-18 36 1,-18 35 0,54 17-1,17-17 1,17-18 0,54 18-1,35-35 1,-53-18-1,-36-18-15,18-17 16,-35-53 0,-35 0 15,0 17-15,17 53-1,18 1 1,36-1-1,16 18 1,37 35 0,-36 1-1,-18 34 1,-70 36 0,-18 0-1,17-35 1,19-54-16,17 18 15,0 1 1,70-54 0,54-52-1</inkml:trace>
  <inkml:trace contextRef="#ctx0" brushRef="#br0" timeOffset="5538.45">29104 4516 0,'0'0'0,"0"-18"0,-17 0 31,-1 18-15,18 18 0,0 17-1,-18 53 1,1 18-1,-1-53 1,0-53 15,18-18-31,0-52 32,18-54-17,0 54 1,-18 35-16,35-1 15,-17 19 1,17 70 0,0 52-1,-17-16 1,-18-54-16,17 53 16,-17-53-16</inkml:trace>
  <inkml:trace contextRef="#ctx0" brushRef="#br0" timeOffset="5689.72">29034 4745 0,'0'0'0,"-18"0"0,0-18 0,-17 18 16,88-17 31,18-1-32</inkml:trace>
  <inkml:trace contextRef="#ctx0" brushRef="#br0" timeOffset="11011.81">27023 8678 0,'0'-17'16,"17"-19"15,-17 19-31,0-1 31,18 18-15,-18 18-1,0 17 1,0 18 0,0-18-16,0 36 15,0-18-15,0 70 16,18 89-1,-1 0 1,1-18 0,0-106-1,-1-18 1</inkml:trace>
  <inkml:trace contextRef="#ctx0" brushRef="#br0" timeOffset="12127.81">28734 8290 0,'-36'18'16,"89"-36"-16,-70 18 0,52 0 0,-17 0 15,-1 0 16,1 0 1,-18 18 15,0 0-32,0-1-15,18 18 16,-1 36-1,1 70 1,-1 53 0,19-70-1,-19-54-15,19 71 16,34 71 15,-17-18-15,-18-35-1,-17-36 1,-18-52 0,-35-36-1,-18-17 1,-18-1 0,18-17-1,-35 0 1,-18-17-1,-70-1 1,35 18 0,-88-18-1,-36 18 17,36 0-17,35 0 1,105 0-1,54 0-15,-18 0 16,0 0 0</inkml:trace>
  <inkml:trace contextRef="#ctx0" brushRef="#br0" timeOffset="13079.34">27340 8255 0,'53'0'15,"-106"0"-15,159 0 0,-35 0 0,-1 0 16,1 0-16,88-18 16,105 1-1,1-1 1,-107 0 0,36 18-1,-70 0 1,-54 0-1,-17 0 1,-35 0 0,17 0-16,18-17 15,-17 17 17,-36 17-1,-18-17-31,0 18 15,-17-18-15</inkml:trace>
  <inkml:trace contextRef="#ctx0" brushRef="#br0" timeOffset="13780.32">27023 8308 0,'17'-18'16,"-34"36"-16,52-36 15,-35 1 1,18 17 15,-1 0-15,1 0-16,53 0 15,-19 0 1,-34 0 0,17 0-16,1 0 31,-1 0-15,-17 17-16</inkml:trace>
  <inkml:trace contextRef="#ctx0" brushRef="#br0" timeOffset="50495.39">20673 6509 0,'0'0'0,"-18"0"32,18 17-1,0 1-16,-17 53 1,-1-1 0,18-35-16,-18 71 15,1 88 1,17 88 0,0 54-1,17-89 1,19 88-1,-1-18 1,-18-70 0,-34-88-1</inkml:trace>
  <inkml:trace contextRef="#ctx0" brushRef="#br0" timeOffset="51594.75">20743 6421 0,'-17'0'15,"34"0"48,19-18-63,-19 18 15,19 0-15,16-18 16,1 1-16,18 17 0,105-18 16,124 0-1,18 1 1,-71 17 15,-106 0-15,-71 17-16,36-17 15,35 0 1,0 0 0,-70 0-1,-36 0-15,0 0 16,18 0 0,-17 18-1,-19 0 1,1 35-1,-18-1 1,0 37 0,0 34-1,18 89 1,-1-18 0,18 159 15,36-18-16,17-53 1,-35-123 0,0 52-1,-53 1 1,-18-18 0,-52-53-1,17-53 1,-18-35-1,-34-17 1,-89-54 0,-71 0-1,18 1 17,106-1-32,-177 18 15,-158-18 1,159 18-1,211-17 1,88 17-16</inkml:trace>
  <inkml:trace contextRef="#ctx0" brushRef="#br0" timeOffset="52545.13">21184 5521 0,'0'0'0,"0"-18"16,0 1-16,0-1 15,0 36 32,-17-1-47,-1 72 16,0-19-1,18-35-15,-17 36 32,-1 35-17,18-71 1,-18-17-1,1-89 1,-1 1 0,18 34-16,0-70 15,0-17 1,18 35 0,-1 70-1,1 36 1,35 35-1,18 53 1,17 17 0,-53-35-1,18 0 17,-35-52-17</inkml:trace>
  <inkml:trace contextRef="#ctx0" brushRef="#br0" timeOffset="52712.27">21061 5715 0,'0'0'0,"-35"0"16,17 0 0,18-18-1,53 18 1,53-35-1,-1 17 1</inkml:trace>
  <inkml:trace contextRef="#ctx0" brushRef="#br0" timeOffset="53280.89">21678 5521 0,'0'0'0,"0"-18"0,0-17 32,18 17-17,-1 36 1,19 35 0,17 53-1,-18-36 1,-35-34-16,18 17 15,-1-36-15,-17 18 16,18-17 0,-36-53-1,1 0 1,-19-71 15,-17 0-15,18 18-1,17 35 1,18 0 0,36 18-1,34 17 1,36 18 0,-35 53-1,-54-18 1,-34 53-1,-36-17 1,-18-18 15,36-53-15,0 0 0,52-71-16</inkml:trace>
  <inkml:trace contextRef="#ctx0" brushRef="#br0" timeOffset="54230.54">22049 5415 0,'0'0'16,"0"-17"-16,17 17 0,1 17 31,-18 1-15,18-1-16,-1 36 15,36 71 1,0-1-1,0-17 1,-35-71 0,-18-17 15,-18-53-15,-35-71-1,18 0 1,17 53-16,0-35 15,1-18 1,34 36 0,19 52-1,17 18 1,17 35 0,-17 36-1,-53-1 1,-35-17-1,17-17-15,-35-1 16,-17 0 15,17-35-15,18-70 0,35-1-1,52-88 1,1 18-1,18 53 1,-36 35 0,0 53-1,36 0 1,0 35 0,-1 36-1,-17 52 1,-53-17-1,0 35 17,-18-35-17,18-53 1,18-53 0,53-18-1,-1-70 1,18-18-1,-52 36 1,-19 52-16,1-17 16,0 53-1,-1 34 1,18 19 0,-35-18-1,18 17 1,0-34-1,-18-54 17</inkml:trace>
  <inkml:trace contextRef="#ctx0" brushRef="#br0" timeOffset="54364.65">23001 5292 0,'-18'-71'15,"36"142"-15,-53-212 16,17 141-1,18 17 1,35 36 0,1 0-1</inkml:trace>
  <inkml:trace contextRef="#ctx0" brushRef="#br0" timeOffset="55198.25">23354 5415 0,'0'-17'0,"0"34"0,0-52 0,0 17 16,0 1 0,-18-19-1,1 1 1,-19 53 0,-34 52-1,-1-17 1,-17 71-1,53-19 1,88-34 0,17-53-1,-34-18-15,122-53 16,-52 0 0,18-53-1,-72 0 1,-52 53-1,-35 0 1,-18 36 15,18 70-15,17-18 0,1 0-16,-1 18 15,36 18 1,17-18-1,0-53 1,1 0 0,-19-18-16,18-35 15,1-35 1,-36 35 0,0 35-1,0 54 1,0 16-1,17 19 17,19-18-17,-1-18 1,0-35-16,0 0 16,54-53-1,-36-35 1,0-18-1,-53 36 1,0-1 0,-18 36-1,-17 35 1,17 17 0,0 19-1,18-1 1,0 0-1</inkml:trace>
  <inkml:trace contextRef="#ctx0" brushRef="#br0" timeOffset="56449.74">24007 4904 0,'0'0'0,"0"17"0,0 1 15,35 52-15,-18 19 16,19 105 0,17 0 15,0-53-16,-36-124-15</inkml:trace>
  <inkml:trace contextRef="#ctx0" brushRef="#br0" timeOffset="56784.52">23865 5450 0,'-17'-17'15,"34"34"-15,-17-52 16,36 18 0,-19 17-16,36-36 15,71-17 1,17 36 0,-53-1-1,-53 18 1,36 35-16,-1 36 31,-34 17-15,-19 0-1,-17-52 1,0-19-16,0 1 16,-17-36-1</inkml:trace>
  <inkml:trace contextRef="#ctx0" brushRef="#br0" timeOffset="56951.24">24430 5151 0,'0'-36'15,"0"72"-15,0-89 0,0 35 16,18 18 15,-18 18-15,35-1-16,-35 1 15</inkml:trace>
  <inkml:trace contextRef="#ctx0" brushRef="#br0" timeOffset="57751.53">24694 5380 0,'18'-18'0,"0"-70"31,-18 70-15,-18 1-16,0 17 15,1 35 1,-36 53 0,18 18-1,35 0 16,35-53-15,0-36-16,18 1 16,35-36-1,-52-34 1,-72-54 0,-17 18-1,-35-18 1,35 53-1,36 35 1,34 18 0,19-18-1,52 1 1,35 17 0,18 35 15,-88 18-16,-18-35-15,1 52 16,-19 18 0,-34-17-1,-1-36 1,0-17 0,-17-18-1,0-53 1,-18-35-1,35 17 1,18 54-16,0-36 16,36 17-1,34 36 1,18 53 0,-35 0-1,0 18 16,-35 17-15,-53-17 0,-18-19-1,35-34-15</inkml:trace>
  <inkml:trace contextRef="#ctx0" brushRef="#br0" timeOffset="59738.51">26793 6191 0,'-17'18'78,"-1"-18"-62,1 18-1,-1-18-15,-17 35 16,-36 18 0,1-18-1,17-17-15,-53 35 16,-53 17 0,-17 1-1,17-1 1,53-34-1,-53 34 1,36-17 0,-18 0-1,70-18 1,-52 18 15,-1 0-15,1-18-1,-1 18 1,36-18 0,53-35-16,-53 36 15,-36-19 1,36 19 0,35-19-1,35-17-15,-35 18 16,-52 17-1,-1-17 1,18 17 0,35-17-1,0-1 1,0 1 15,0 0-15,18-1-1,17 1-15,0-18 16,-35 0 0,18 0-1</inkml:trace>
  <inkml:trace contextRef="#ctx0" brushRef="#br0" timeOffset="60169.95">24201 7003 0,'17'-18'16,"-34"36"-16,34-54 0,1 19 15,-18-1-15,0 0 16,-35 1 0,17 17-1,0 17 1,-35 36 0,-17 18-1,-18 17 1,35-35-1,35-35-15,-17 35 16,35-18 0,53 18-1,53-18 17,17-17-17,-52-18-15</inkml:trace>
  <inkml:trace contextRef="#ctx0" brushRef="#br0" timeOffset="169960.25">26000 12259 0,'-18'-35'15,"36"70"-15,-36-88 0,18 35 16,-18 1-16,18-1 16,0 1-16,0 34 62,0 18-46,0 1-16,0 52 15,0 106 1,0 88 0,-17 36-1,-1-54 1,1-123-1,17-70 1</inkml:trace>
  <inkml:trace contextRef="#ctx0" brushRef="#br0" timeOffset="170693.98">26229 11800 0,'-18'0'16,"36"0"-16,-53-17 0,-1-1 0,1 1 15,-18-19 1,71 36 15,0 0-31,105 0 16,89-17 0,-18-1-1,-106 18 1,141-18-1,-105 18-15,105-17 16,53 17 0,-141 0-1,-105 17 1,-36 19 0,-53 52-1,17 71 1,19 87-1,-1-69 1,18 123 0,18-18-1,17-17 1,0-36 15,-17-123-15,-36-18-1,-88-35 1,-88-53 0,0-18-1,-123 0 1,-71-17 0,53 35-1,123 0 1,142 0-1</inkml:trace>
  <inkml:trace contextRef="#ctx0" brushRef="#br0" timeOffset="172879.31">26405 10866 0,'18'-18'32,"-18"0"-32,0 36 31,0 0-15,0-1-1,18 36 1,-18 71-1,0-36 1,0-35-16,17 53 16,1-71-16,0 35 15,-1 1 1,1-53 0,-36-54-1,1 1 1,-36-53-1,17-18 1,1 18 0,0 0 15,35 17-15,0-35-1,35 18 1,18 0-1,-18 53 1,18 35 0,-17 52-1,-19-34-15</inkml:trace>
  <inkml:trace contextRef="#ctx0" brushRef="#br0" timeOffset="173496.98">26264 11254 0,'0'0'16,"18"0"15,0 0-15,-1 0-16,1-18 0,17 18 15,71 0 1,-18 0 0,-35 0-1</inkml:trace>
  <inkml:trace contextRef="#ctx0" brushRef="#br0" timeOffset="173730.25">26811 11201 0,'0'0'0,"0"-18"16,18 18 15,-18 18-15,17-1-16,19 54 15,-19-1 1,-17-52 0</inkml:trace>
  <inkml:trace contextRef="#ctx0" brushRef="#br0" timeOffset="173912.45">26899 10989 0,'18'-18'16,"-36"36"-16,54-53 0,-19 17 15,-17 0 17</inkml:trace>
  <inkml:trace contextRef="#ctx0" brushRef="#br0" timeOffset="174165.74">27182 10830 0,'0'0'0,"0"-17"0,0-19 16,52-34-1,1 35 1,-17 35 0,-19 52-1,1 90 1,-36 52 0,18 0-1</inkml:trace>
  <inkml:trace contextRef="#ctx0" brushRef="#br0" timeOffset="174598.23">27605 11148 0,'-18'0'16,"36"0"-16,-36-18 0,18 36 62,0-1-46,18-17-16,-1 18 16,19-18-1,-1-18-15,0 1 16,18-54-1,-35 18 1,-71 18 15,0 35-15,35 0-16,-35 53 16,1 35-1,16 0 1,36-17-1,18-36-15,17 0 16,53 1 0</inkml:trace>
  <inkml:trace contextRef="#ctx0" brushRef="#br0" timeOffset="174998.24">28081 10936 0,'18'-70'16,"-36"140"-16,53-176 0,-17 18 15,-18 106 17,-18 17-17,18 88 1,-17 19 0,17-19-1,0-70 1,0-35-16,0-71 31,0-88-15,17 35-1,-17 35-15,18-17 16,17 53 0,-17 70-1,17 106 1,-17-53-1,0-35 1,-1 35 0,1 18-1,-18-88-15</inkml:trace>
  <inkml:trace contextRef="#ctx0" brushRef="#br0" timeOffset="175130.74">28134 11165 0,'-18'-35'15,"36"70"-15,-36-88 0,36 36 16,35-36 0,53 18-1,-53 17 1</inkml:trace>
  <inkml:trace contextRef="#ctx0" brushRef="#br0" timeOffset="176134.37">26070 15328 0,'0'0'0,"-35"-17"31,35-1-15,0 36 15,18-1-15,-18 1-16,17 105 16,-17 18-1,0 142 1,-17 34-1,17-35 1,0-123 0,17 0-1,-17-106 1</inkml:trace>
  <inkml:trace contextRef="#ctx0" brushRef="#br0" timeOffset="176967.08">26017 15152 0,'-17'0'0,"34"0"0,-52 0 16,17 0-16,18-18 15,36-17 1,70 17 15,-1-17-15,-34 35-16,88-18 15,158 1 1,54 17 0,17-18-1,-177 18 1,-140 0-16,52-18 15,-52 18 1,-53 0 0,-36 18 15,18 0-31,-18 17 16,18 71-1,-35 53 16,17-1-15,18-52-16,0 88 16,36 141-1,34-35 1,18-35 0,-35-106-1,-35-89-15,0 36 16,-54-18-1,-105-70 1,-106-54 0,0 1-1,-158 0 1,-36 17 0,35 1-1,159 34 16,141 1-31,-88 0 16,88-18-16</inkml:trace>
  <inkml:trace contextRef="#ctx0" brushRef="#br0" timeOffset="177734.6">26335 14235 0,'17'0'16,"-34"0"-16,52 0 16,-35 17-1,18 54 1,-18 52 0,17-52-1,-17-36-15,0 18 16,0-18-1,18-52 1,-53-36 0,17-35-1,0 52-15,-17-87 16,0-36 0,35 36 15,53 52-16,0 53 1,35 1 0,-17 17-16</inkml:trace>
  <inkml:trace contextRef="#ctx0" brushRef="#br0" timeOffset="177969.12">26211 14340 0,'18'-17'16,"-36"34"-16,54-34 0,-19-1 0,1 1 16,35-1-1,17-17 1,-34 35-16,34-18 15,18 0 1,-52 18-16</inkml:trace>
  <inkml:trace contextRef="#ctx0" brushRef="#br0" timeOffset="178134.9">26793 14323 0,'0'0'0,"0"35"15,18 0 1,0 1-1,-1-19-15,-17 36 16,18 18 0,-18-1-1,0-52 1</inkml:trace>
  <inkml:trace contextRef="#ctx0" brushRef="#br0" timeOffset="178287.18">26793 14199 0,'0'0'0,"0"-35"0,0 17 15,18-17 1,-18 0 0,35 35-1</inkml:trace>
  <inkml:trace contextRef="#ctx0" brushRef="#br0" timeOffset="178568.81">27093 14111 0,'0'-18'0,"0"36"0,18-53 16,-18 0-1,18 17 1,-1 0-16,19 18 16,34 53-1,-52 53 1,-18 70 0,-36-52-1,19 35 1,17-106-16</inkml:trace>
  <inkml:trace contextRef="#ctx0" brushRef="#br0" timeOffset="179069.37">27428 14429 0,'0'-18'0,"18"18"16,-36 18-16,36-54 0,-18 54 47,0 0-47,-18-18 15,18 35 1,18-17-1,0-18-15,35-18 16,0-17 0,17-18-1,-52-18 1,-36 36 15,-17 35-15,-53 18-1,-1 52 1,37 36 0,52-18-1,17-17 1,71-1 0,18-35-1,-35-35 1,-36-17-16</inkml:trace>
  <inkml:trace contextRef="#ctx0" brushRef="#br0" timeOffset="179803.97">27975 14111 0,'0'-18'16,"0"36"-16,18-36 15,-18 36 1,0 17-1,18 71 1,-1 53 0,-17-71-1,18-35-15,-18 18 16,17-36 0,1-88 15</inkml:trace>
  <inkml:trace contextRef="#ctx0" brushRef="#br0" timeOffset="180253.91">28046 14305 0,'0'0'0,"0"-53"0,-35-53 31,-1 71-31,19 0 16,17 17 15,35-17-15,18 35-1,35-18 1,0 54 0,-17-1-1,-54-18-15,1 36 16,-18 36 0,-53-1-1,0-35 1,18-18-1,35-17 1,18-18 0,52 0 15,1 17-15,-36 1-16,53 17 15,0 36 1,-88 17-1,-123-18 1,17-34 0,-70-1-1,70-17 1</inkml:trace>
  <inkml:trace contextRef="#ctx0" brushRef="#br0" timeOffset="181373.08">19914 12047 0,'0'0'0,"0"-17"16,18 17-1,0 0-15,-18 17 16,0 19 0,17 34-1,-17-17-15,0 88 16,-53 141 0,0 124-1,36 53 1,17-18-1,0-194 1,0 53 15,-36-124-31</inkml:trace>
  <inkml:trace contextRef="#ctx0" brushRef="#br0" timeOffset="182323.18">19756 12241 0,'-36'-17'0,"72"34"0,-89-52 16,35 0-16,0 17 0,18-17 31,18 17-15,0 18-16,52 0 16,54-17-1,105-1 1,106-35-1,-35 18 1,194 0 0,-18-1-1,-141 36 1,-158 0 0,-107 0-1,-35 0 1,1 0-1,-1 0 17,-17 0-17,-1 0 1,19 36 0,-36 69-1,0 19 1,0-36-1,-18 88 1,0 54 0,-17 52-1,17-53 1,1 124 0,87 0-1,18-36 1,-35-123-1,-35-105-15,17 52 16,-35 17 0,-17-105 15,-54-70-15,-35-19-1,0 1 1,-123 0-1,-88 35 1,-89 35 0,88 0-1,-211 18 1,35 18 0,159-36-1,194-35 1,106-18-16,17 1 15</inkml:trace>
  <inkml:trace contextRef="#ctx0" brushRef="#br0" timeOffset="183107.08">20232 11007 0,'17'-18'16,"-34"36"-16,52-54 0,-17 36 15,-1 53 1,-34 71-1,-1-36 1,0-35 0,-17 35-1,18 18 1,-1-53 0,36-106 15,-1 35-31,1-70 15,17-88 1,-17 17 0,-1 71-1,19 141 17,34 52-17,1 1 1,-36-53-16,53 53 15,-52-71 1,16 36 0,-16-18-16</inkml:trace>
  <inkml:trace contextRef="#ctx0" brushRef="#br0" timeOffset="183274.05">20426 11412 0,'-124'-53'15,"248"106"-15,-301-123 16,160 52 0,34 18-16,19 0 15,87-35 1,-17 17 0</inkml:trace>
  <inkml:trace contextRef="#ctx0" brushRef="#br0" timeOffset="183791.9">20832 11165 0,'17'0'0,"1"0"47,-18 18-47,17 0 16,1 35-1,0-18-15,17 35 16,0 36 0,1-35-1,-36-36 1,-18-70 15,-35-53-15,-18-36-1,36 18 17,18 71-32,-1-53 15,18 53-15,18-1 16,34 1 0,54 17-1,0 71 1,-53 0-1,-35 35 1,-71 1 0,-53-19-1,35-35 1,36-17-16,0-18 16,17-18-1</inkml:trace>
  <inkml:trace contextRef="#ctx0" brushRef="#br0" timeOffset="184309.05">21096 11112 0,'0'0'0,"18"0"16,-1 0 0,1 0-1,-18 18-15,35 0 16,1 52-1,16 36 1,-34 18 0,17-1-1,-17-70 1,0 0 0,-1-71-1,-17-17 1,-17 17-1,-19-70 1,-34-71 0,17-17-1,35 53 1,36 70 0,52 35-1,1 36 1,17 70-1,-70 35 1,-36-34 0,-35 16-1,-35-69 1,35-36 0,36-18-1,17-17 1</inkml:trace>
  <inkml:trace contextRef="#ctx0" brushRef="#br0" timeOffset="184775.71">21449 10971 0,'0'-17'0,"0"34"0,0-52 0,0 0 16,0-36-1,18 1 1,17 34-1,0 54 1,36 70 0,-18 89-1,-1 17 1,-34-88 0,0 17-1,-1-52 16,1-54-15,0-17 0,-18-17-16,17-36 15,19-53 1,-19 0 0,1 71-1,-18 52 16,0 19-31,0-1 16,18 53 0,-1-35-1,-17-35-15,18-1 16,-1-17 0</inkml:trace>
  <inkml:trace contextRef="#ctx0" brushRef="#br0" timeOffset="184925.4">21960 11165 0,'0'-70'16,"0"140"-16,-17-175 0,-1 69 15,18 19 1,0 34 0,53 36-1,18 0 1</inkml:trace>
  <inkml:trace contextRef="#ctx0" brushRef="#br0" timeOffset="186027.65">22207 11218 0,'0'0'15,"18"-35"-15,-18-36 16,18 1 0,-18 35-1,0 17 1,-36 36 15,-34 52-15,35 1-1,17-18 1,18-18-16,18 18 16,34 17-1,1-17 1,18-35-1,-36-18 1,36-53 0,-18-53-1,-36 0 1,-17 53 0,0 36-1,-17-18 1,-19 35-1,1 52 1,17 37 0,18-19-1,18 1 1,35-18 0,35-53-1,-35-18 1,-18 0-16,18-34 15,0-19 1,-53 53 0,-17 54-1,-1-1 1,0-17-16,36 17 16,53-18 15,52-34-16,0-36 1,-52-18 0,-53 18-16,-18-70 15,-18-71 1,-35 53 0,18 123-1,17 36-15,-17 35 16,0 123-1,70 18 1,53-35 0,-17-89-1,-1-17 1,-52-70 15,-89-54-15,-52-35-1,52 53 1,-17-35 0,35 53-1,71 0 1,35 35 0,88-18-1,35 71 1,-35 17-1,-88 19 1,-53-36 0,-17 17-1,-36-35 1,35-35 0</inkml:trace>
  <inkml:trace contextRef="#ctx0" brushRef="#br0" timeOffset="186177.84">23336 10989 0,'0'0'0,"18"-88"16,-18 53-16,0-1 15,-35 19 1,35 34 0,0 36-1,0-35-15</inkml:trace>
  <inkml:trace contextRef="#ctx0" brushRef="#br0" timeOffset="186811.81">23636 11042 0,'0'-18'0,"0"36"0,-18-53 0,18 17 15,-17 0-15,-1 18 16,-17-17-1,-36 52 1,36 18 0,17-18-16,1 36 15,17 17 1,53-53 0,0-17-1,-36-36 1,1-52-1,-36-19 1,1 19 0,-1 17-1,36 53 1,17 35 15,35 18-15,19 0-1,-54-18 1,0 18 0,-52 0-1,-19-17 1,19-19 0,17-34-1,17-36 1,19-18-1,-19 53 1,1-17-16,-1 35 16,1 0-16,0 18 15,35 17 1,-18 36 15,-35-18-15,-18-36-16</inkml:trace>
  <inkml:trace contextRef="#ctx0" brushRef="#br0" timeOffset="188369.23">25841 12259 0,'18'0'0,"-36"0"0,36-18 15,-1 18 1,1 0-16,-53 18 31,-36-18-15,1 18-1,34-18-15,-34 35 16,-54 0 0,-17 36-1,-18 17 1,36-35-1,-71 35 1,-35 0 0,-36-17 15,18-18-15,88-18-1,-52 0 1,34 1-1,18-1 1,71 0 0,53-35-16,-71 18 15,-35-1 1,18 1 0,17-18-1,35 0 1,18 0-1,-17 0 1,-19 0 15,54 0-15,18 0-16,-36 18 16,35-18-1,0 0 1,18-18 15,18 18-15,0 0-1</inkml:trace>
  <inkml:trace contextRef="#ctx0" brushRef="#br0" timeOffset="189197.06">22948 12806 0,'18'0'16,"-36"0"-16,53 0 0,-17 0 15,-18-18-15,18 18 16,-36 0 62,0 18-47,1-18-15,-1 17-16,1 1 15,-36 17 1,-18 36 0,1 0 15,17-19-15,35-34-16,0 35 15,-17-18 1,17-17-1,36-18 32,17 18-31,18 52 0,18 18-1,-54-52-15,54 69 16,-53-52-16</inkml:trace>
  <inkml:trace contextRef="#ctx0" brushRef="#br0" timeOffset="-212074.95">25859 16034 0,'-18'0'0,"36"0"0,-54 0 16,1 0 0,17 0-16,18-18 78,-17 18-63,17-18-15,-18 18 16,18-17-16,-53-18 16,-53-18-1,-88-36 1,53 19-1,53 35 1,-35-36 0,-19-35-1,37 0 1,-1-17 0,-53-1-1,18 36 1,-88-71-1,17 18 1,88 0 0,36 71-1,53 34-15,-53-34 16,-71-36 0,0 36-1,54 34 1,69 19-1,-34-1 1,17-17 0,17 17-1,1-17 1,-18 17 0,-35 0-1,-35-17 1,87 18-1,19 17 1,-1 0 0,0-18-1,1 18 1,34 0 62,-17-18 16</inkml:trace>
  <inkml:trace contextRef="#ctx0" brushRef="#br0" timeOffset="-211537.73">23019 13864 0,'0'0'0,"0"-17"31,17 17-31,1 0 15,-36 0 32,1 17-47,-36-17 16,-53 35 0,-17-17-1,52 0 1,36-18-1,-1 17 1,19-17 0,17 18 15,17-18-15,1 0-16,0 35 15,52 36 1,1 17-1,-18-35 1</inkml:trace>
  <inkml:trace contextRef="#ctx0" brushRef="#br0" timeOffset="-195984.8">17092 13123 0,'-18'0'0,"36"0"0,-53 18 0,17-18 16,18 18-1,-35-18 1,35 17 0,18-17-1,17 18 1,88-18 0,89 18-1,53 17 1,-54-18-1,-105-17-15,123 18 16,142 0 0,52 17 15,-176-17-15,-141-18-16,70 0 15,-17 17 1,-106-17-1,-18 0 1,-17 0 47,-1 0-48,1 0-15,17 0 16,18 18-1,0-18 1,-35 0 0,-36 0-1,1 0 1</inkml:trace>
  <inkml:trace contextRef="#ctx0" brushRef="#br0" timeOffset="-195282.38">17057 12771 0,'17'0'15,"-34"0"-15,52 0 16,-35 17 31,0 1-31,-18-18-16,-34 53 15,-19 0 1,-52 17-1,17 1 1,70-54 0,19-17-16,17 18 15,17 0 17,19 17-17,-19-35-15,36 53 16,71 17-1,-1 54 1</inkml:trace>
  <inkml:trace contextRef="#ctx0" brushRef="#br0" timeOffset="-193631.92">15787 11906 0,'0'0'16,"-18"-17"0,1 17-16,-1 0 15,18 17 16,0 1-31,-18 0 16,1 52-16,-36 89 31,17 88-15,19 35 0,17-88-1,17 141 1,-17 0-1,18-123 1,-18-124-16,0 53 16,-18 18-1,-17-71 1,-35-52 0,17-19-1,-71-34 1,-52-19-1,-54-17 1,-87 0 15,52 53-15,124 0-16,-159 0 16,-88 0-1,124 0 1,140-35-1,89-18 1,53-17 0,52-36-1,-17-18 1,-35 54 0,-36 34-16,-17-34 15,-106-54 1,-53-34-1,-36-54 17,72 0-17,105 71 1,70-35 0,107-36-1,-1 53 1,-70 89-16,35-54 15,-17 1 1,-71 52 0,-35 19-1,35 34 1,-18 18-16,36 0 62,-1-18-46,1 18-16,88 0 16,106 0 15,-1 0-15,-87 0-16,211-17 15,-159-1-15,212 18 16,141 18-1,-158 35 1,-195-1 0</inkml:trace>
  <inkml:trace contextRef="#ctx0" brushRef="#br0" timeOffset="-192109.03">13353 12541 0,'0'-17'0,"0"34"0,0-52 16,0 17-16,0 1 15,17-1 1,1 0 0,-18 36-1,0 17 1,18 1-16,-18 17 16,0 35-1,17-18 1,-17-17-1,-17-53 32,-1 0-31,18 18 109,18-18-109,-18 17-16,0 1 15,17 0 1,-17-1-16,0 1 15,0 0 1,0-1 15,-35 1-15</inkml:trace>
  <inkml:trace contextRef="#ctx0" brushRef="#br0" timeOffset="-191562.63">13494 12400 0,'0'0'0,"0"-35"31,0 52-16,17 1 1,-17 0 0,36 52-1,-19 1 1,1-36-16,17 18 16,18 18-1,0-18 1,-18-53-1,-17 0 1,-18-18-16,18-35 16,-1-53-1,-17-17 1,-17 34 0,-1 72-1,-35 70 1</inkml:trace>
  <inkml:trace contextRef="#ctx0" brushRef="#br0" timeOffset="-191112.48">14023 12594 0,'0'0'16,"0"-17"-1,0 34 17,0 1-17,18-18 1,17 17-16,0-17 31,-17 0-31,17-17 16,0-36-1,-35 18 1,-70 17 0,-1 36-1,18-1 1,0 54-1,36-1 1,52 1 0,0-18-1,1-36-15,16 19 16</inkml:trace>
  <inkml:trace contextRef="#ctx0" brushRef="#br0" timeOffset="-190895.5">14270 12365 0,'0'-35'15,"0"70"-15,0-88 0,-18 35 16,36 54 0,0 16-1,34 90 1,1 16-1,-17-52 1,-19-71-16,1 1 16</inkml:trace>
  <inkml:trace contextRef="#ctx0" brushRef="#br0" timeOffset="-190711.8">14217 12735 0,'0'0'16,"-18"-17"-16,18-1 0,18 0 16,0 18-1,-1-17-15,36-19 16,-18 19-16,54-18 16,-1-1-16</inkml:trace>
  <inkml:trace contextRef="#ctx0" brushRef="#br0" timeOffset="-190178.08">14552 12559 0,'-18'0'0,"18"-18"0,36 18 31,-19 0-15,1 18-1,35 35 1,-35 0-16,-1-36 16,-17 36-1,0-35-15,0 17 16,0-17 0,35-36-1,-17-70 1,0 35-1,-1-35 1,1 70 0,-18 54-1,0-19-15,0 18 16,18 36 15,17 0-15,18-54-1,-18-17 1,-17 0-16,17-17 16,-17-54-1,-36-52 1,-53 17 0,19 70-1,34 54 1,0 0-16</inkml:trace>
  <inkml:trace contextRef="#ctx0" brushRef="#br0" timeOffset="-189510.56">15117 12541 0,'17'-17'0,"-34"34"0,34-52 0,-17 0 15,0 17 1,-17 0-16,-1 18 16,0 53-1,1 36 1,-1-19 0,53 18-1,1-35 1,16-35-1,-34-18 1,0-71 0,-36-35-1,-35 1 1,18 52 15,17 53-15,1 0-1,17 35 1,35-35 0,0-18-1,36 18 1,-18 18 0,-18 53-1,-17 17 1,-18-18-1,-18 1 1,0-36 0,18-17-1,0-54 1,-17 19 0,17-36-1,0-88 1,17 17-1,1 54 1,0 70 0,-1 17-16</inkml:trace>
  <inkml:trace contextRef="#ctx0" brushRef="#br0" timeOffset="-188959.96">15399 12382 0,'0'0'0,"0"-35"0,-53-88 31,70 140 1,1 36-17,17 71 1,-35-36-1,18-53-15,-18 53 16,0 1 0,0-54-1,35-70 1,1-18 0,17-53-1,-1-35 1,-52 105-1,0 54 17,-35 53-17,-18-1 1,18 1 15,17-36-15,18-17-16,0-1 15,36 19 1,34-19 0,18 1-1,-52 0 1,17-18 0</inkml:trace>
  <inkml:trace contextRef="#ctx0" brushRef="#br0" timeOffset="-178860.83">17621 11712 0,'18'0'31,"-18"-17"-15,0-1-16,18 0 31,-18 1-31,17 17 16,1 0-1,-1 0 1,1 17 0,0 1-1,-1 17 1,-17-17 0,-17-36 30,-1 18-14,0 0 30,1 0-31,17 18-31,0-36 63,0 1-16,0-1-16,0 0-15,0 1 15,17 17-31,-17-18 16,0 36 62,0-1-63,0 1-15,0 0 16,0-1-16,0 19 16,0-1-16,-17 71 15,-18 88 1,17 17-1,18-87 1,0-71-16,18 17 16,17-17-1</inkml:trace>
  <inkml:trace contextRef="#ctx0" brushRef="#br0" timeOffset="-177993.23">17551 11712 0,'-18'-17'0,"18"-1"16,-18 18-1,18-18-15,-17 18 16,34 0 15,1 0-15,35-17-1,35-1 1,-53 18-16,71-18 16,106 1-1,-18-1 1,-53 0 0,-70 18-1,-54 0-15,1 0 16,0 0 31,-1 0-32,-17 18-15,18-18 32,-18 18-1,0-1-16,-18-17 1,18 18-16,-17 17 16,-19 54-1,1 34 1,0 71 0,35-53-1,17 71 1,36-71-1,18-35 1,-36-71 15,-53-35-15,-52-53 0,-1 18 15,36 17-31,-71 1 15,-52-1 1,-1 36 0,18 34-1,123-52-15</inkml:trace>
  <inkml:trace contextRef="#ctx0" brushRef="#br0" timeOffset="-2810.02">3510 6262 0,'0'0'0,"0"-18"15,0 1 32,0 34-47,0 1 0,18-1 16,-1 72 0,1 34 15,0-35-16,-1-52-15,-17 34 16,36 18 0,-36-52-1,17-19 1,-34-34 0,-1-1-1,-35-70 1,18-18-1,-1-18 1,19-17 0,17 36-1,0-37 17,0 37-17,17 87 1,-17 53-16</inkml:trace>
  <inkml:trace contextRef="#ctx0" brushRef="#br0" timeOffset="-2589.1">3281 6650 0,'17'-35'16,"1"17"-1,17-17-15,36-18 16,-1 17 15,-34 19-31</inkml:trace>
  <inkml:trace contextRef="#ctx0" brushRef="#br0" timeOffset="-2008.32">4039 6050 0,'0'-18'16,"0"36"-16,-17-53 0,17 17 16,0-17-16,0 17 15,0 36 1,0 0 0,17 52-1,1 54 1,17 34-1,1-17 1,-1-70 0,0-18-1,-17-35 1,-54-36 15,19 0-31,-18-17 16,-36-18-1,-17 35 1,17 54 0,36 17-1,0 17 17,35 1-17,35-36 1,0-17-1,71-36 1,18-35 0,-89 18-16</inkml:trace>
  <inkml:trace contextRef="#ctx0" brushRef="#br0" timeOffset="-1592.2">4851 6350 0,'-18'0'15,"36"0"-15,-54 0 0,19 0 16,-1 0-16,0 0 15,36 0 17,53-18-1,-18 1-15,-36-1-16,19 18 0</inkml:trace>
  <inkml:trace contextRef="#ctx0" brushRef="#br0" timeOffset="-1425.31">4798 6562 0,'0'0'0,"0"17"0,17-17 32,19-17-17,-1-1 1,18 0-1</inkml:trace>
  <inkml:trace contextRef="#ctx0" brushRef="#br0" timeOffset="795.6">6121 5874 0,'0'0'0,"-18"-18"31,0 18-15,1 18-1,-36 17 1,18 0 0,17-17-16,-17 52 15,17 36 1,18 18 15,18-18-15,17-36-1,0-52-15,18 17 16,71-17 0,-19-54-1,-52-16 1,-35 16-16,-18-52 15,-53-53 1,-53 17 0,0 89-1,53 70 1,18-17-16,0 53 16,0 70-1</inkml:trace>
  <inkml:trace contextRef="#ctx0" brushRef="#br0" timeOffset="1327.66">6632 6085 0,'18'-17'32,"-36"34"-32,36-17 15,0 18-15,-18 0 0,0 35 16,17 70 0,18-17-1,-17-36 1,-18-52-1,18 0 1,-1-18 0,-17-53-1,-35-71 1,0 1 0,0-36-1,17 36 1,18 34-1,18 72 1,17-1 0,18 53-1,-36 1 1,-17 34 0,-17-17-1,-54 18 1,54-54-1</inkml:trace>
  <inkml:trace contextRef="#ctx0" brushRef="#br0" timeOffset="1811.52">7197 5927 0,'0'-18'16,"-18"18"-16,-35-18 15,18 1 1,0 34 0,17 1-1,36 35 1,-1-18-1,1-17 1,35-1 0,-36-17-16,36 0 15,18-35 1,-54-18 0,-52-17-1,-18 34 1,-35 19-1,0 70 1,35 35 0,35 0-1,18-53-15,18 36 16,53 0 0,34-54-1,-52-17 1</inkml:trace>
  <inkml:trace contextRef="#ctx0" brushRef="#br0" timeOffset="2279.42">7497 5874 0,'0'0'16,"-18"-18"-16,0 0 15,18 1 1,18-18-1,35-1 1,0 36 0,-36 0-16,36 18 15,18 52 1,-54 36 0,-34 0-1,-1-53 1,-17 0 15,-18-71-15,-18-35-1,36-17 1,35 35-16,-17-36 16,34-17-1,36 53 1,53 35-1,-36 52 1,19 19 0,-36 17-1,-53 0 1,-18-35 0</inkml:trace>
  <inkml:trace contextRef="#ctx0" brushRef="#br0" timeOffset="2629.4">8361 5592 0,'0'-18'0,"0"36"0,0-54 0,0 19 16,0-1-16,0-17 15,0 17-15,0 0 16,-18 36 0,-35 70-1,18 53 16,17 18-15,54-71 0,52 36-1,-53-89-15</inkml:trace>
  <inkml:trace contextRef="#ctx0" brushRef="#br0" timeOffset="3063.01">8802 5486 0,'17'-18'16,"-34"36"-16,52-54 0,-17 19 0,-1-18 15,1 35 16,0 17-15,-18 1-16,17 17 16,1 18-1,17-18 1,-35-70 15,0-18-15,0-17-1,0 34 1,0 19-16,18 17 16,-1 0-1,19 35 1,-1-17 0,-35 17 15,18-18-31</inkml:trace>
  <inkml:trace contextRef="#ctx0" brushRef="#br0" timeOffset="3513.99">9613 5292 0,'0'-36'0,"0"72"0,0-107 16,0 36-16,-17 17 0,17 1 16,-18-1-16,0 0 31,-35 54-16,0 34 1,36 1 0,-1-36-16,18 18 15,18 53 1,35-36 0,53 18-1,-54-52 1,19 34-1,-71 1 1,-71-18 0,-34-18 15,16-35-31</inkml:trace>
  <inkml:trace contextRef="#ctx0" brushRef="#br0" timeOffset="4280.62">9860 5556 0,'0'0'0,"0"-17"16,0-1-16,0 0 15,-18 18 1,1 18 0,-1 0 15,18-1-31,0 19 15,18-1 1,17 0 0,18-35-1,0-35 1,-35 0 0,-1-18-1,-52-18 1,0 53-1,-1 18 1,-17 53 0,18 18-1,35-1 17,18-34-17,-1-19-15,36 19 16,53-36-1,53-36 1,-36-34 0,-52-18-1,-53 52-15,17-52 16,-53-18 0,-35 89-1,0 17 1,18 17-16,-18 36 15,18 35 1,17 18 0,71 0-1,-17-53 17,-1-35-32,18-1 0</inkml:trace>
  <inkml:trace contextRef="#ctx0" brushRef="#br0" timeOffset="4715.75">10425 5398 0,'0'0'16,"-18"-18"-16,36-17 15,17-1 1,0 19 0,-17-1-16,35 18 15,53 0 17,-18 71-17,-35 17 1,-36-35-1,-17-18-15,-17 18 16,-1-18 0,-35-35-1,18-17 1,17-19 0,1-70-1,52 1 1,0 52-1,-17 35 1</inkml:trace>
  <inkml:trace contextRef="#ctx0" brushRef="#br0" timeOffset="5366.9">11042 5433 0,'0'-71'31,"0"54"-31,0-1 16,0 36 15,0-1-15,0 36-1,18-18 1,-1-17-16,18 0 15,-17-18-15,35-18 16,0-35 0,-53-35 15,-35 35-15,-1 35-1,-34 36 1,17 70-1,35-17 1,18-18 0,53 0-1,35-18 1,54-53 0,-19-52-1,-52-1 1,-36-88-1,-70-35 1,-18 53 0,17 106-1,1 17 17,35 36-32,0 53 15,18 70 1,35 0-1,0-35 1,-36-71-16,36 35 16,-18 1-1</inkml:trace>
  <inkml:trace contextRef="#ctx0" brushRef="#br0" timeOffset="5549.16">11430 5380 0,'-18'-18'0,"36"36"0,-53-36 16,35 1-16,0-1 15,17 0 1,1 1 0,35-1-1,0 0-15</inkml:trace>
  <inkml:trace contextRef="#ctx0" brushRef="#br0" timeOffset="6061.22">11800 5327 0,'18'0'16,"0"-18"-1</inkml:trace>
  <inkml:trace contextRef="#ctx0" brushRef="#br0" timeOffset="7884.98">12065 4957 0,'18'-18'15,"-36"36"-15,36-54 0,-18 19 0,17 17 16,-17-18-16,18 18 16,-18 35-1,35 53 1,18 71-1,0-18 17,-35-70-17,-1-36-15,-17 0 16,0-17 0,-53-18-1,0-53 1,18 18-1,-18-53 1,36 17 0,34 1-1,1 34 1,0 19-16,34-19 16,37 1-1,16 35 1,-16 35 15,-36 18-15,0 35-1,-1 1 1,-34-19 0,0-52-1,-18 0-15,17-36 31,-17 0-31,18-17 16,0-36 0,-1 36-1,19-18 1,-1 36 0,-18-1-1,1 18 16,-18-18 1,-18 1-17,1 17 1,-1-18 0,-17 18-1,-18 18 1,0 35-1,18 17 1,17-35-16,-17 18 16,0 36-1,35-72-15</inkml:trace>
  <inkml:trace contextRef="#ctx0" brushRef="#br0" timeOffset="8352.81">12947 4762 0,'0'-17'32,"0"34"-32,18-34 15,-18 34 1,17 36 0,1-17-16,0 70 15,-1-1 1,1-52-16,-1 53 15,19 0 1,-19-71-16</inkml:trace>
  <inkml:trace contextRef="#ctx0" brushRef="#br0" timeOffset="8552.17">12894 5221 0,'0'-18'0,"0"1"0,0-18 31,53-18-15,0 17 0,-18 19-16,18-19 15,-18 36-15</inkml:trace>
  <inkml:trace contextRef="#ctx0" brushRef="#br0" timeOffset="9339.77">13441 4463 0,'17'0'15,"-34"0"-15,34-18 0,1 18 16,-18 18 15,-18-1-15,18 19-1,0-19 1,0 1-16,18-18 31,17-18-15,-35 1-1,18-1 1,0-17 0,-1-1-1,-17 19 1,18 17 0,-18 17-1,0 1 1,0 17-1,0 18 1</inkml:trace>
  <inkml:trace contextRef="#ctx0" brushRef="#br0" timeOffset="9654">13988 5415 0,'17'-17'0,"-34"34"0,52-52 0,-17 35 15,-1-18-15,1 1 16,-1 17 0,-17 17-1,-17 19 1,-1-19 0</inkml:trace>
  <inkml:trace contextRef="#ctx0" brushRef="#br0" timeOffset="10272.42">14693 4463 0,'18'-18'0,"17"0"31,-17 18-15,-18 18-1,0 0 1,0 17 0,17-17-1,1-1 1,-18-34 15,18-1-31,-18-17 16,0-18-1,0 35-15,17 0 16,-17 1 0,18 17-16,0 0 31,-1 35-16,1-35 1,-1 18-16,1-18 16,-18 17-1,-18-17 1</inkml:trace>
  <inkml:trace contextRef="#ctx0" brushRef="#br0" timeOffset="10753.65">15152 4621 0,'17'-17'16,"-34"34"-16,52-52 0,-17 17 15,-1 1 1,1-1 0,0 18-16,17 18 15,0 52 1,18 19-1,-35-1 1,-1-53-16,-17 18 16,0 18-1,-17-71 1,-19-36 0,19-17 15,17-53-16,17 1 1,36 34 0,-17 53-1,-19 1-15</inkml:trace>
  <inkml:trace contextRef="#ctx0" brushRef="#br0" timeOffset="11390.29">15681 4216 0,'0'-18'16,"0"36"-16,18-36 0,-1 18 16,-17 18 15,0-1-15,0 1-16,0 17 31,0 1-16,0-19-15,0 1 16,18-18 0,0-35-1,17-36 1,-18 36 0,1-1-16,0 1 15,-18 18 1,17 34-1,1 18 1,-18 1 0,0-1-1,-18-17 1</inkml:trace>
  <inkml:trace contextRef="#ctx0" brushRef="#br0" timeOffset="11858.14">16104 4233 0,'-17'0'0,"34"0"0,-52-17 16,17 17 0,18-18-1,18 18 1,17 35 0,1 1-1,-1-19-15,53 107 16,-53-18-1,1 52 1,-36 36 0</inkml:trace>
  <inkml:trace contextRef="#ctx0" brushRef="#br0" timeOffset="12106.77">16633 4904 0,'36'-18'16,"-72"36"-16,89-54 0,-35 36 15,0-17-15,-1 17 0,-17 17 16,0 19-1,-17 34 1,-1-17 0</inkml:trace>
  <inkml:trace contextRef="#ctx0" brushRef="#br0" timeOffset="12289.91">16704 4604 0,'0'-18'0,"0"36"0,18-71 16,-18 35-16,0 1 15,0-1-15,0 0 16,-18 18 0,0 0-1</inkml:trace>
  <inkml:trace contextRef="#ctx0" brushRef="#br0" timeOffset="14842.6">4216 8431 0,'0'18'31,"-18"-36"16,0 18-47,1-17 16,-1 17-16,-52-53 16,-1 18-1,36 17-15,-36-35 16,1-35-1,34 17 17,54 18-17,17 18 1,-17 17-16,35 1 16,35 34-1,-17 36 1,-71 36-1,0-54-15,-18 71 16,-70 70 0,52-105-1,1-1 1,35-52 0,18-1-1,35-52 1,53-18-1,-71 36 1</inkml:trace>
  <inkml:trace contextRef="#ctx0" brushRef="#br0" timeOffset="15326.8">4269 8308 0,'-18'-35'16,"36"17"15,-1 36-15,1-1 0,17 1-1,-17-18-15,35 18 16,-18-18-16,36 0 15,-36 0 1,53-36-16,18-17 31,-53-17-15,-71 17 0,-35 18-1,-70 35 1,-1 35-1,36 35 1,70-17 0,1 36-1,52-1 1,53 18 0,36-54-1,-36-34 1,-53-18-1</inkml:trace>
  <inkml:trace contextRef="#ctx0" brushRef="#br0" timeOffset="16279.83">5239 8096 0,'0'0'16,"0"-17"-16,0-1 15,0 0-15,-18 18 16,-17 0 0,17 0-16,-35 18 15,-35 35 16,35 35-15,36-17 0,17-36-1,35 0 1,18-17 0,0-53-1,0-1 1,-36 19-16,1-19 15,-1-17 1,-17 18 0,0 53-1,0-1 1,0 1-16,18 35 16,35 18-1,18-19 1,52-34 15,-52-36-15,34-52-1,-52-71 1,-53-18 0,-35 53-1,-18 18 1,53 70-1,0 71 1,18 53 0,-1-18-1,1-52-15,17 52 16,18 0 0,-17-35-1,-19-35 1,-17-54 15,0-34-15,-53-18-1,-17 52 1,-1 54 0,36 0-16,-18 17 15,0 53 1,71-17-1,17-19 1,0-34-16,36 17 16,52-17-1,-17-18 1,-35-35 0</inkml:trace>
  <inkml:trace contextRef="#ctx0" brushRef="#br0" timeOffset="17078.36">6456 7532 0,'0'0'0,"0"-18"15,17 1 1,-17-1 0,0 0-16,-17 18 31,17 36-16,-18 34 1,1-35-16,17 54 16,0 140-1,35-123 1,53 52 0,53-16-1,-53-72 16,1-17-31</inkml:trace>
  <inkml:trace contextRef="#ctx0" brushRef="#br0" timeOffset="17463.87">7003 7479 0,'0'0'15,"0"-18"-15,17 18 16,1-17 0,-18 34-1,18 36 1,-1 53 0,18 53-1,-17-53 1,0-53-16,17 17 15,18 1 1</inkml:trace>
  <inkml:trace contextRef="#ctx0" brushRef="#br0" timeOffset="17763">7144 8026 0,'0'0'0,"-18"-18"0,18 0 0,-18-34 31,36 16-15,17 1 0,54 0-1,34-1 1,1 36 0,-19 53-1,-69 0 1,-54 18-1,-53 17 1,-17-35 0,35-35-1,-17-18 1</inkml:trace>
  <inkml:trace contextRef="#ctx0" brushRef="#br0" timeOffset="18080.43">7620 7691 0</inkml:trace>
  <inkml:trace contextRef="#ctx0" brushRef="#br0" timeOffset="18163.57">7638 7708 0,'0'0'0,"0"18"32,17-18-32</inkml:trace>
  <inkml:trace contextRef="#ctx0" brushRef="#br0" timeOffset="19364.43">7073 7602 0,'0'-17'0,"18"17"0,-18-18 15,17 0 1,-17 36 0,18 35-1,17 53 1,1-18 15,-19-35-31,19 53 16,34 35-1,1 0 1,-18-53 0,-36-53-1,-17-17 1,0-36 0,-35-52-1,-18-18 1,-35-89-1,-18-34 1,35 34 0,54 36-1,34 53 1,36-18 15,53 18-15,18 53-1,-36 52 1,-53 36 0,-35-18-16</inkml:trace>
  <inkml:trace contextRef="#ctx0" brushRef="#br0" timeOffset="19631.27">7003 8061 0,'0'0'15,"-18"0"-15,36 0 63,-1-18-63,1 18 15,0-17-15,17-1 16,124-35 0,17-17-1,-123 52-15</inkml:trace>
  <inkml:trace contextRef="#ctx0" brushRef="#br0" timeOffset="20248.9">7832 7567 0,'0'-18'0,"0"36"0,0-71 15,0 36-15,0-1 16,0-35-1,0 18 1,0 17 0,0 36-1,0-1 1,17 72 0,1-54-16,0 71 15,17 52 1,-17-52-1,17 0 1,0-35 0,-35-54-1,-18-52 32,-34-53-31,-37 0-1,19 52 1,17 19-16,0 17 16,-18 35-1,36 18 1,35 17 0,53-17-1,0-17 1,35-19-1,36 1 1,-36-53 15,-71 17-31</inkml:trace>
  <inkml:trace contextRef="#ctx0" brushRef="#br0" timeOffset="20498.79">8220 8149 0,'17'0'0,"-34"0"0,52-17 0,0 17 16,-17-18-16,17 0 15,0 18 1,-35 36-1,-17 34 1,-36-35 0,18 1-1</inkml:trace>
  <inkml:trace contextRef="#ctx0" brushRef="#br0" timeOffset="20936.64">9031 7179 0,'0'-18'16,"0"36"-16,0-53 15,18 35 1,-1 0 0,1 35-1,0 71 1,17 70 0,-17-35-1,17-70 1,-35-36-16</inkml:trace>
  <inkml:trace contextRef="#ctx0" brushRef="#br0" timeOffset="21299.65">9190 7567 0,'0'0'0,"0"-18"16,18 18-16,-18-17 15,17-1 1,1 1 0,-1-1-16,54 0 15,-18 1 1,53 34-1,-18 36 1,-35 53 0,-53-35 15,-71 17-15,-35-18-1,71-52-15</inkml:trace>
  <inkml:trace contextRef="#ctx0" brushRef="#br0" timeOffset="21684.71">9543 7461 0,'0'0'16,"17"0"-16,-17-17 15,18 17-15,-18-18 16,35 36 0,0 17-1,1 35 17,-1 19-17,-17-36 1,35-1-1,17-52 1,1-35 0,-18-35-1,-53 34-15,17-34 16,-52-36 0,-18 53-1,35 53 1</inkml:trace>
  <inkml:trace contextRef="#ctx0" brushRef="#br0" timeOffset="22084.05">10195 7338 0,'36'-36'15,"-72"72"-15,89-89 0,-35 35 16,-1 1-16,19-1 15,-19 18 1,1 0-16,17 53 16,1 88-1,-19 18 1,1-36 0,17-70-1,-35-35 1,0-71-1,-35-88 1,-36-89 15,36 89-15,17 71-16,-17-54 16,35 89-16,-18 0 15,54 17 1,17 36-1,-36-1-15</inkml:trace>
  <inkml:trace contextRef="#ctx0" brushRef="#br0" timeOffset="22268.83">10178 7514 0,'-18'0'16,"36"0"-16,-36 18 0,18-36 31,18 18-31,35-35 16,-18 35-1,35-35 1,54-1 0</inkml:trace>
  <inkml:trace contextRef="#ctx0" brushRef="#br0" timeOffset="22534.73">11148 7743 0,'17'0'0,"-34"0"0,52-17 16,-17-1-16,-18 1 0,35-1 15,-53 36 17,-35 70-1,18-35-15,17-36-16,1 19 0</inkml:trace>
  <inkml:trace contextRef="#ctx0" brushRef="#br0" timeOffset="22818.12">11730 6967 0,'18'-35'16,"-36"70"-16,53-70 0,-35 17 15,0 1-15,0-1 0,18 18 32,17 18-17,0 70 1,-17-17 0,35 70-1,-18-36 1,-35-87-16</inkml:trace>
  <inkml:trace contextRef="#ctx0" brushRef="#br0" timeOffset="23420.82">12277 6897 0,'35'-18'16,"-70"36"-16,88-53 0,-36 17 0,1 0 15,17 18-15,0 0 32,1 18-17,-36 17 1,-53 0 0,-35 1-1,-1-19 1,54-17-1,17-17-15,-17-1 16,35 0-16,0-17 16,18-18-1,52 18 1,1 35 0,52 35-1,-17 71 1,-106 35 15,-35-53-15,17-35-16,-52 18 15,-1 17 1,18-70 0,36-18-1,17-18 1,35-35-1,35 18 1,19 35 0,-19 35-1,-52-17-15,17 17 16,18 0 0,-18-35-1</inkml:trace>
  <inkml:trace contextRef="#ctx0" brushRef="#br0" timeOffset="23969.46">12859 7108 0,'0'0'16,"0"-141"-16,-36 53 31,19 53-31,-1-18 16,1 18-1,-1 17 1,18 36-1,-18 35 1,18-18 0,36 53-1,34-17 1,36-18 0,0-1-1,-53-16 1,17 17 15,-70 0-15,-70-18-1,-1-18 1,-35 1 0,18-36-1,35-34 1,71-37-1,17 19 1,53-54 0,-35 1-1,-88 35 1,-36 52 0,36 36-16,-35 0 15,-36 53 1,35 0 15,54-17-31</inkml:trace>
  <inkml:trace contextRef="#ctx0" brushRef="#br0" timeOffset="24353.2">13194 6526 0,'18'-35'31,"-18"17"-15,0 1-16,17 17 16,1 0-1,-1 0 1,19 17 0,-1 1-16,36 35 15,-36-35-15,53 52 16,18 54-1,-89 34 1,-52-69 0</inkml:trace>
  <inkml:trace contextRef="#ctx0" brushRef="#br0" timeOffset="24954.18">14199 6985 0,'0'0'16,"36"0"0,-19 18 15,-17-1-31,-17 19 16,17-19-16,-36 54 15,-17 17 16,18-53-31</inkml:trace>
  <inkml:trace contextRef="#ctx0" brushRef="#br0" timeOffset="25160.03">14164 6791 0,'0'0'0,"0"-18"31,0 36 1</inkml:trace>
  <inkml:trace contextRef="#ctx0" brushRef="#br0" timeOffset="28630.01">4604 11606 0,'0'0'0,"17"0"0,-17-17 16,18 17-16,-18-18 0,18-17 16,-36 0 15,-17 17-16,17 18-15,-35 0 16,-35 35 0,0 18-1,17 35 1,54-35 0,-1 18-1,36-18 1,87-18-1,54 0 1,-35 1 0,34 16-1,-87 19 1,-71 0 15,-35-19-15,17-34-16,-53 35 15,-70-35 1,18-18 0,17-53-1,71 0 1</inkml:trace>
  <inkml:trace contextRef="#ctx0" brushRef="#br0" timeOffset="29114.51">4939 11765 0,'0'0'16,"18"-17"-16,-18-1 15,17 36 16,-17 34-15,0-16 0,18-19-16,17 1 15,18 0 1,53-18 0,-18-53-1,-53 17 1,-35-16-1,-53 16 1,-52 19 0,52 52-1,17 0 1,1 18-16,0 71 16,70-1 15,53-35-16,0-53 1,18-52 0,-70-1-16</inkml:trace>
  <inkml:trace contextRef="#ctx0" brushRef="#br0" timeOffset="29631.56">5398 11853 0,'0'0'0,"-53"-35"15,17 17 1,36-17 0,0 0-1,53 0 1,35 17 15,1 36-15,-36 35-1,-36-36-15,1 54 16,-1 35 0,-17-18-1,0-35 1,-17-36 0,-18-52-1,-1-36 1,1-34-1,17 34 1,54-35 0,17 53-1,35 53 17,0 36-17,-18 17 1,1 35-1,-71 18 1,-18-18 0,1-35-1,-1-53-15,0 17 0</inkml:trace>
  <inkml:trace contextRef="#ctx0" brushRef="#br0" timeOffset="30215.06">6174 11536 0,'0'0'16,"0"-18"-16,35-17 15,-17 35 1,-1 0 0,1 0-16,17 70 15,0 1 1,1 53-1,-1-1 1,-17-52 0,-1-54-1,1-17 17,-36-70-17,-35-1 1,0 36-1,18 17-15,-35 36 16,-19 35 0,72 17-1,34 1 1,19-36 0,-19-17-16,54-1 15,17-17 1,0 0-1,-53-35 1</inkml:trace>
  <inkml:trace contextRef="#ctx0" brushRef="#br0" timeOffset="30732.7">6862 11148 0,'0'0'16,"0"-18"-16,-18 18 0,18-18 16,-18 1-1,1 17 1,-1 17-1,0 19 1,-17 70 0,17-18-1,36 88 1,17 1 0,54-1-1,-19-105 1,89 17-1,17-71 1,-70-34 0</inkml:trace>
  <inkml:trace contextRef="#ctx0" brushRef="#br0" timeOffset="35570.95">7549 11271 0,'-17'0'0,"-1"0"31,18-17-31,0-1 47,0 36 15,0-1-30,18-17-17,-18 18-15,0 0 16,17 17-1,1 53 1,0-35 0,-1-18-16,1 36 15,35-1 1,-18-17 0,0-17-1,-17-19 1</inkml:trace>
  <inkml:trace contextRef="#ctx0" brushRef="#br0" timeOffset="36037.84">7726 11624 0,'-35'0'32,"35"-18"-1,17 18-16,-17-17-15,35-1 16,-17 0-16,35 1 16,-35-1-16,52-17 15,54 35 1,-18 18 0,-36 52 15,-70-17-16,-53 35 1,-35-35 0,0 0-1,17-35 1,54-18-16,-36 0 16,35-36-16</inkml:trace>
  <inkml:trace contextRef="#ctx0" brushRef="#br0" timeOffset="36755.75">8167 11448 0,'-18'-18'0,"36"36"0,-53-54 16,17 19 0,18-1-1,-18 18 1,36 0 0,0 18-1,-1-1 1,1 36-1,17 18 1,-17-18 0,-1-36-16,36 36 15,0 0 1,0-35 15,0-36-15,-18-17-1,-35 0 1,0-1-16,0 1 16,-17-35-1,-1 52-15</inkml:trace>
  <inkml:trace contextRef="#ctx0" brushRef="#br0" timeOffset="37255.82">8625 11359 0,'0'-17'16,"0"34"-16,18-52 0,-18 18 15,18 17 1,17 35 0,-17 18-1,-1-18-15,1 18 16,17 53 0,-17-18-1,17-53 1,-35-52 15,-18-36-15,-34-71-1,-1 1 1,17 70 0,-17-88-1,0-18 1,36 35-1,70 54 1,35 52 0,-17 36-1,-36 0-15</inkml:trace>
  <inkml:trace contextRef="#ctx0" brushRef="#br0" timeOffset="37456.87">8661 11359 0,'17'0'31,"-34"0"-31,34-17 16,19-1-1,-19 1-15,36-1 16,35-35-1,-17 35-15</inkml:trace>
  <inkml:trace contextRef="#ctx0" brushRef="#br0" timeOffset="37857.05">9278 11112 0,'0'-17'16,"0"34"-16,0-52 0,-18 18 16,-17-19-1,18 1 1,34 53 15,-17-1-15,35 54-1,-17 17 1,-18-53-16,18 71 16,17 18-1,0-36 1,18-53-1,0-35 1,-35 0-16,35-35 16</inkml:trace>
  <inkml:trace contextRef="#ctx0" brushRef="#br0" timeOffset="38073.84">9243 11024 0,'-18'0'0,"36"0"0,-36-17 15,18-1-15,18 0 16,-18 1-16,35-19 16,53-16-1,-35 16 1,-18 19-16</inkml:trace>
  <inkml:trace contextRef="#ctx0" brushRef="#br0" timeOffset="38457.83">9596 10971 0,'17'-17'0,"-34"34"0,34-52 0,-17 17 16,0 1-16,-17 17 15,-1 35 1,-17 36 0,17-1-1,0-35-15,18 36 16,18 0-1,53-18 1,17-53 0,-35-36 15,0-17-15,-71-35-1,-35 0 1,-35 53-1,35 35 1</inkml:trace>
  <inkml:trace contextRef="#ctx0" brushRef="#br0" timeOffset="39007.96">9613 10830 0,'0'-17'0,"0"34"0,-17-52 0,17-18 32,17 35-17,-17 1-15,18 17 16,-1-18-16,1 18 15,17-17 1,54-1 0,16 0-1,-34 1 1,17 17 0,-70 0-1,-36 35 1,1 35-1,-1-34-15,-17 34 16,17 71 0,36-17 15,52-1-15,-17-52-1,35 35 1,-35-53-1,-88 0 1,-18-36 0,18 1-16,-36-1 15,-17-17-15</inkml:trace>
  <inkml:trace contextRef="#ctx0" brushRef="#br0" timeOffset="39741.97">10037 10513 0,'0'0'0,"0"-18"16,0 1-1,0-1 1,17 18-1,-17-18-15,18 1 16,52-1 0,19 36 15,52 35-15,-35 17-1,17 89 1,-70 52-1,-35-17 1,-54-35 0,1-88-1</inkml:trace>
  <inkml:trace contextRef="#ctx0" brushRef="#br0" timeOffset="40327.11">11060 11042 0,'0'0'0,"0"-18"0,0 1 16,17 17-1,1 17 1,-1-17-16,-17 53 16,0 53-1,-52 0 1,16-53-1</inkml:trace>
  <inkml:trace contextRef="#ctx0" brushRef="#br0" timeOffset="40544.33">10936 10830 0,'0'0'0,"18"-17"16,-18-19 15,17 36-31,-17-17 0,18 17 16,17 0 0,-35 35-1</inkml:trace>
  <inkml:trace contextRef="#ctx0" brushRef="#br0" timeOffset="47272.9">3122 4798 0,'0'-18'16,"0"36"-16,0-54 0,18 36 16,-1 0-16,1 18 31,-18 0-16,18-1-15,-18 36 16,17 71 0,1 35-1,17-18 1,0-71 0,1 1-1,-1-54 1,-53-34 15,-17-18-15,-35-71-1,-1-35 1,36-18 0,17 53 15,18 53-31,35-18 15,18-34 1,0 52 0,0 17-1,-35 36 1,-18 18-16,17 0 0</inkml:trace>
  <inkml:trace contextRef="#ctx0" brushRef="#br0" timeOffset="47489.89">3034 5168 0,'0'0'0,"18"-17"31,-1-1-16,54-35 1,-1 18 0,-34 17-16,52-17 15</inkml:trace>
  <inkml:trace contextRef="#ctx0" brushRef="#br0" timeOffset="48073.51">3739 4657 0,'0'-18'0,"0"36"0,0-54 15,18 54 32,-18 17-31,18 18 0,-18 0-16,17 35 15,1 71 1,17-18-1,-17-70 1,-18-54 0,-18-70 15,-17-35 0,-18 35-15,35 36-16,-34 17 15,-19 35 1,0 53 0,54 18-1,52-53 1,18-35 0,53-18-1,35-53 1,-88 35-16</inkml:trace>
  <inkml:trace contextRef="#ctx0" brushRef="#br0" timeOffset="48357.03">4022 4727 0,'0'-17'0,"0"34"0,17-52 16,-17 17-16,0 1 16,0-1-16,18 0 15,0 18 1,17 53 0,0 71-1,-17 52 1,-18-52-1,17-1 1,-17-88 0</inkml:trace>
  <inkml:trace contextRef="#ctx0" brushRef="#br0" timeOffset="49143.58">4780 4780 0,'-18'0'15,"1"0"-15,17 18 47,17-18-31,19-18-16,52 0 31,0 1-31,-53 17 16</inkml:trace>
  <inkml:trace contextRef="#ctx0" brushRef="#br0" timeOffset="49324.67">4939 5027 0,'35'-18'31,"-17"18"-31,-1-17 16,1-1-16,35 1 15</inkml:trace>
  <inkml:trace contextRef="#ctx0" brushRef="#br0" timeOffset="49842.57">6103 4216 0,'0'-18'0,"0"36"0,-18-54 16,18 19 0,0-1-1,0 36 1,0-1-16,0 19 16,18-19-16,0 36 15,17 0 1,0-18-1,-17-35 1</inkml:trace>
  <inkml:trace contextRef="#ctx0" brushRef="#br0" timeOffset="49996.84">6315 4216 0,'0'-36'16,"0"72"-16,0-124 15,0 52 1,0 54-1,17 0 1,1 17 0,0 0-1,-1-17-15</inkml:trace>
  <inkml:trace contextRef="#ctx0" brushRef="#br0" timeOffset="50310.02">6685 4092 0,'0'-17'0,"0"34"0,0-52 15,18 35-15,-18-18 16,0 71 0,17 0-1,1 88 1,0 0 0,17-17-1</inkml:trace>
  <inkml:trace contextRef="#ctx0" brushRef="#br0" timeOffset="51095.38">6668 4568 0,'-18'-17'15,"36"34"-15,-54-52 0,19 18 16,17-1-1,0 0-15,0 1 16,35-19 0,35-17-1,36 18 1,0-18 0,-53 18-1,-18 17 1,-17 18-1,17 0 17,0 36-17,18 34 1,0 1 0,-35-1-1,-36-34 1,1-19-1,-19 1 1,1-53 0,17-54-1,18 19 1,53-54 0,0 54-1,18 52 1,17 71 15,-53 0-15,18 35-1,-35-17 1,-18-36 0,-18-35-1,-17-18 1,0-52-1,-1-36 1,54 18 0,17 35-1,18 35 1,35 54 0,-17 16-1,-36 1 1,-35 36-1,0-19 1</inkml:trace>
  <inkml:trace contextRef="#ctx0" brushRef="#br0" timeOffset="51594.48">7708 4216 0,'0'0'0,"18"-18"0,35-17 32,-36 35-17,1 17-15,0 36 16,-1 36 0,1-19-1,0 18 1,-1-35 15,1-35-15,-36-71 15,-17-35-15,0-36-1,17 36 1,18 53-16,0-18 15,0 18-15,0 17 16,35 0 0,36 18-1,-36 18 1,-17 0-16,17 17 16,-17 35-1,-36 19 1,-52-36 15,34-36-31</inkml:trace>
  <inkml:trace contextRef="#ctx0" brushRef="#br0" timeOffset="52246.41">8378 4286 0,'0'-17'0,"18"17"31,-36 0 47</inkml:trace>
  <inkml:trace contextRef="#ctx0" brushRef="#br0" timeOffset="52545.82">8749 3863 0,'0'-18'0,"0"36"0,18-53 0,-18 17 16,0 0-1,0 1-15,-18 87 32,18 36-17,18-18 1,17 18 0,-18-35-1</inkml:trace>
  <inkml:trace contextRef="#ctx0" brushRef="#br0" timeOffset="52761.67">8625 4233 0,'0'0'16,"-17"-17"-16,-1-1 0,0 0 15,18 1 1,18-18-1,17 17 1,1 18-16,34 0 16,71 0-1,-88 0-15</inkml:trace>
  <inkml:trace contextRef="#ctx0" brushRef="#br0" timeOffset="53346.5">9208 4039 0,'0'0'0,"0"-17"0,-18-1 15,18-17 1,-18 17-16,18 0 16,0 1-1,0 34 1,18 19-1,0-19 1,17 1 0,0 17-1,0 18 1,-17-17 0,-18-19-1,18 18 16,-18 18-15,-18-35 0,18 0-1,0-36 17,0-35-17,0 18 1,0 17-16,0-35 15,0-17 1,0 17 0,0 35-1,-18 36 17,-17 35-17,-18 35 1,0-18 15,18-34-31,0-1 0</inkml:trace>
  <inkml:trace contextRef="#ctx0" brushRef="#br0" timeOffset="53678.7">9437 3810 0,'0'0'15,"0"-18"-15,0 1 0,17-1 0,-17 0 16,18 18 15,-18 18-15,18 53-1,-1 34 1,1-34 0,0-18-16,-1 18 15,1-19 1</inkml:trace>
  <inkml:trace contextRef="#ctx0" brushRef="#br0" timeOffset="53862.92">9402 4128 0,'0'0'0,"0"-18"0,-18-17 31,18-1-31,18 19 31,-1-1-15,1 18-16,17-18 0</inkml:trace>
  <inkml:trace contextRef="#ctx0" brushRef="#br0" timeOffset="54129.87">9842 3545 0,'0'-17'16,"0"34"-16,0-52 0,0 17 16,0 36-1,0 17 16,-17 36-15,-1-18 0,18-35-16,-17 34 15,17-34-15</inkml:trace>
  <inkml:trace contextRef="#ctx0" brushRef="#br0" timeOffset="54330.64">9860 3687 0,'0'0'0,"35"-71"15,1 18 1,-19 35 0,1 18-1,-18 18 1,18 17 0,-18 36 15,0-1-16,0-34-15</inkml:trace>
  <inkml:trace contextRef="#ctx0" brushRef="#br0" timeOffset="54780.96">10283 4075 0,'18'-18'0,"-36"36"15,36-54-15,0 36 16,-18 18 15,-18-18-31,0 53 16,-17-18 0</inkml:trace>
  <inkml:trace contextRef="#ctx0" brushRef="#br0" timeOffset="54948.13">10283 3916 0,'0'-35'0,"0"70"0,0-88 0,0 35 15,-17 18-15,-1-35 16</inkml:trace>
  <inkml:trace contextRef="#ctx0" brushRef="#br0" timeOffset="56265.78">4921 9402 0,'-17'0'15,"34"0"-15,-34 17 0,-1-17 16,18 18-16,-35-1 16,17 1-16,-35 0 15,-17-1 1,-19-17-1,-16 0 1,16-35 0,1-18-1,35-35 17,53 0-17,18 35 1,17 35-16,36-35 15,70 0 1,0 53 0,-53 36-1,-88 17 1,-18 52 0,-34 1-1,-1-18 1,35-52-1,0-19 1,36-17 0,53 0-1,-36-17 1</inkml:trace>
  <inkml:trace contextRef="#ctx0" brushRef="#br0" timeOffset="57416.92">4921 9278 0,'0'0'0,"0"-18"15,0 1 1,18 17 0,0 0-1,-1 0 1,1 17-16,17 1 15,36-18 1,17 0 15,18-35-15,-53-18 0,-53 18-1,-53-1 1,-53 54-1,53 0 1,-18 52 0,36 18-1,53-17 1,35-1 0,0-52-1,52-36 1,54-34-1,-35-72 1,-54 1 0,-52 34 15,-18 54-31,-18 0 16,-35 35-1,0 70 1,36-17-1,34 18 1,19-18 0,17-53-1,17-18 1,-52 1 0,-1-54-1,1 0 1,-18 36-1,18 53 1,-1 17 0,36 53 15,18-17-15,35-54-1,-18-17 1,18-52-1,-53-72 1,-36-17 0,-17 106-16,0-1 15,-35-17 1,0 89 0,17 70-1,18-18 1,35 0-1,18-17 1,0-54 15,-53-34-15,0-36 0,-35 17-1,-36-34 1,-17 52-1,0 71 1,53 0 0,17 35-1,53-35 1,53-18 0,-17-35-1</inkml:trace>
  <inkml:trace contextRef="#ctx0" brushRef="#br0" timeOffset="57717.24">6950 8802 0,'17'-18'16,"-34"36"-16,52-71 0,-35 35 15,18 1-15,-1-19 16,-34 54 0,-1 35-1,0 53 1,18-36 0,0-34-16,0 52 15,18 18 1,17-36-1,-17-52 1</inkml:trace>
  <inkml:trace contextRef="#ctx0" brushRef="#br0" timeOffset="58167.66">7532 8731 0,'0'-17'0,"0"34"0,0-52 15,17 17-15,1 1 16,0 34 0,-1 1-16,-17 35 15,18 70 1,-18-34-1,18-54 1,-18 35-16,17 1 31,1-53-15,0-54 0,-18-17-1,0 18-15,0-88 16,-36-71-1,19 0 1,-1 70 0,18 106-1,71 36 1,17 53 0,-53-54-16</inkml:trace>
  <inkml:trace contextRef="#ctx0" brushRef="#br0" timeOffset="58768.5">7585 8872 0,'0'0'0,"-18"18"0,18-36 31,35 1-15,71-36-1,-18 18 1,-52 17-16,52-35 16,18-18-1,-36 18 1,-70 18 0,0 18-1,0-1 1,0 53 15,18 0 0,-18 1-31,0 34 16,0 89 0,0-35-1,35-54 1,-17-52-1,17-36 1,-53-52 0,-17-19-1,-18 19 1,0 70 0,-17 53-1,17 35 1,18-18-1,52 1 17,36-53-17,53-18 1,-35-18-16</inkml:trace>
  <inkml:trace contextRef="#ctx0" brushRef="#br0" timeOffset="59070.35">8678 8555 0,'0'0'0,"0"-18"0,0-17 0,18-18 16,0 0-1,-18 18 1,17 70 31,-17 0-32,0 36 1,18-18 0,-18 0-16,0 17 15,18 54 1,-1-54-1</inkml:trace>
  <inkml:trace contextRef="#ctx0" brushRef="#br0" timeOffset="59385.33">8978 8837 0,'18'0'15,"-36"0"-15,53-18 0,-17 18 16,0-17-16,17-1 16,0 18-1,-17-17 1,-18 52-1,-18 0 1,-35 36 0,-17 17-1,52-71-15</inkml:trace>
  <inkml:trace contextRef="#ctx0" brushRef="#br0" timeOffset="60203.41">9948 8079 0,'0'0'0,"18"-18"16,0 0-1,-1 18 1,1 18 0,-18 0-16,18 35 15,34 70 1,-16 36 0,17-36-1,-36-52 1,-17-54-1,18 1 1,-18-36 0,0-17-1,-35-18 1,17 0 0,0-17-1,18 17 1,71 18-1,-1 35 1,-17 0-16,36 17 16,34 54-1,-88 17 1,-88 18 0,-17-53-1,-54-18 1,54-17-1</inkml:trace>
  <inkml:trace contextRef="#ctx0" brushRef="#br0" timeOffset="60570.77">10566 8396 0,'0'0'15,"17"-18"-15,1 1 16,0-1 0,-1 18-1,-17 18 1,18 17-16,0 18 16,17 53-1,35-36 16,19-34-15,16-72 0,-52-17-1,-17-52 1,-36-1 0,-18 71-1,-35 17 1,35 18-16</inkml:trace>
  <inkml:trace contextRef="#ctx0" brushRef="#br0" timeOffset="60970.77">11183 8361 0,'18'0'16,"-36"0"-16,53-18 0,-17 18 15,0-17-15,17 52 32,-35-18-32,0 36 15,0 53 1,0-18 0,0-70-16,18 35 15,-18-35 1,17-36-1,-17-70 1,0 0 0,-17-54-1,-1 1 1,0 71 0,1 35-1,34 17 16,19 18-15,-19 0-16</inkml:trace>
  <inkml:trace contextRef="#ctx0" brushRef="#br0" timeOffset="61204.65">11148 8555 0,'0'-18'0,"0"36"0,17-36 16,-17 1-16,36-19 15,-19 19 1,1 17-16,17-18 16,1 0-1,34 1-15,54-19 31,-89 19-31</inkml:trace>
  <inkml:trace contextRef="#ctx0" brushRef="#br0" timeOffset="61454.67">11889 8079 0,'0'0'15,"17"-36"-15,36-52 32,-53 106-17,-17-1-15,-1 54 16,0 52 0,36-17-1,0-35 16,-18-36-31</inkml:trace>
  <inkml:trace contextRef="#ctx0" brushRef="#br0" timeOffset="61788.88">12435 8537 0,'18'-17'0,"-36"34"15,36-52-15,0 17 0,-1 1 16,1-1-1,0 0-15,-18 1 16,17 34 0,-70 54-1,-17 35 1,17-36 0,18-52-16</inkml:trace>
  <inkml:trace contextRef="#ctx0" brushRef="#br0" timeOffset="62106.04">13317 7885 0,'18'-18'16,"-36"36"-16,54-54 0,-19 19 31,-17 34-15,0 54-1,0-18 1,18-18-16,-18 36 15,35 52 1,-17-70 0</inkml:trace>
  <inkml:trace contextRef="#ctx0" brushRef="#br0" timeOffset="62656.57">13847 7849 0,'0'-17'0,"0"34"0,17-52 15,1 17-15,-1 1 16,36 17 0,-35 0-1,0 0-15,-18 17 16,-53 36-1,-35-17 1,-1-19 0,36-17-1,36-53 1,17 0 15,35 0-15,36 18-1,-18 35 1,35 53 0,-18 35-1,-87 18 1,-72 0 0,19-53-1,-18 35 1,35-53-1,70-17 1,1-36 0,88 1-1,17-19 1,-34 1 0</inkml:trace>
  <inkml:trace contextRef="#ctx0" brushRef="#br0" timeOffset="63156.49">14182 7743 0,'17'-35'16,"-34"70"-16,52-87 0,-17 34 16,-1 0-16,1-17 15,-36 53 1,1 17-1,-1 0-15,0 18 16,18 18 0,53-36-1,53 18 1,-35-35 15,-36-1-31,35 18 16,1 1-1,-71-1 1,-35 18 0,-36-35-1,-17 17 1,17-18 0,19-34-1,52-71 1,0 17-1,17-70 1,-17 17 0,-88 54 15,35 52-15,-35 36-16</inkml:trace>
  <inkml:trace contextRef="#ctx0" brushRef="#br0" timeOffset="63490.33">14429 7497 0,'35'-53'0,"-17"17"15,-71 125-15,123-213 0,-70 89 0,18-18 16,-18 35 0,0 36-1,17 17-15,54 71 32,52 35-17,-17 0 1,-53-35-1,-53 18 1,-70-1 0,34-88-16</inkml:trace>
  <inkml:trace contextRef="#ctx0" brushRef="#br0" timeOffset="63707.16">15081 7955 0,'18'0'16,"-36"0"-16,71 0 0,-35 0 15,17 0-15,0 18 32,-35-1-32,-17 36 15,-1 0 1,-52 18-1,34-36-15</inkml:trace>
  <inkml:trace contextRef="#ctx0" brushRef="#br0" timeOffset="63881.1">15222 7726 0,'0'0'0,"18"-18"15,0-17 1,-18 17 0</inkml:trace>
  <inkml:trace contextRef="#ctx0" brushRef="#br0" timeOffset="65058.54">5274 13317 0,'0'-17'0,"0"34"0,0-52 0,0 17 15,0 1-15,-53-18 16,-53 17 0,0 0-1,54 54 1,34-19-16,0 36 15,-17 53 1,35 0 15,18 17-15,17-70 0,53 53-1,71-53 1,-18 17-1,-106-34 1,-35-19-16,-17 36 16,-89 18-1,-35-18 1,35-36 0,35-34-1,54 17-15</inkml:trace>
  <inkml:trace contextRef="#ctx0" brushRef="#br0" timeOffset="65509.7">5292 13741 0,'17'-18'15,"-34"36"-15,17-36 31,0 36-31,0-1 16,0 19 0,17-1-1,19-17 1,-1-1 0,53-34-1,0-36 1,-35 0-1,-35 17-15,-18-52 32,-18 35-17,-52 0 1,-19 71 0,37 53-1,16 34 1,54-16-1,35-1 1,35-35 0,53-53-1</inkml:trace>
  <inkml:trace contextRef="#ctx0" brushRef="#br0" timeOffset="66010.59">5927 13547 0,'-18'0'16,"36"0"-16,-54 0 0,19 0 15,-1-36 1,18 19 0,0-1-16,18 0 15,17-17 1,0 18-1,18 34 1,0 18 0,35 54-1,-35 34 1,-35-17 0,-36-53-1,1-35-15,-1-1 16,-35-17-1,18-35 17,-18-53-17,53-1 1,0 37-16,17-37 16,54-16-1,35 87 1,17 88-1,-70 1 1,-17 70 0,-36 0-1,0-88 1</inkml:trace>
  <inkml:trace contextRef="#ctx0" brushRef="#br0" timeOffset="66460.59">6544 13388 0,'0'0'0,"0"-53"0,18 18 15,-1-71 1,19 53 0,-1 71-1,-17 52 1,-1-35-16,-17 89 15,-17 52 1,17-17 0,52-88-1,-16-54 1,-19-17-16,1-17 16,0-72-1,-71 1 1,-18 18 15,18 52-15,-17 71-1,52 35 1,18 0 0,18-35-1,52-17 1,18-36-1,-52 0-15</inkml:trace>
  <inkml:trace contextRef="#ctx0" brushRef="#br0" timeOffset="66844.61">7620 12841 0,'0'-18'16,"0"36"-16,0-53 0,0 0 31,-18 35-16,-17 17 1,17 1-16,1 52 16,-18 72-1,35 16 1,17 19 0,18-72-1,71 54 1,53-71 15,-88-88-31</inkml:trace>
  <inkml:trace contextRef="#ctx0" brushRef="#br0" timeOffset="67278.39">8061 12876 0,'0'-17'16,"0"34"-16,18-52 0,-18 17 15,0 1-15,17-1 16,1 18 0,17 53-1,-17 53 1,-18-18-1,0-35 1,0 71 0,17-54-16,19 36 15,34 0 1,18-71 0,-35-70-1,-35 17-15,17-35 16,-17-35-1,-89 0 1,-34 35 0,34 53-1,36 0-15,-18 18 16,-18 34 0</inkml:trace>
  <inkml:trace contextRef="#ctx0" brushRef="#br0" timeOffset="67661.48">8484 13053 0,'18'-18'0,"-36"36"0,54-53 0,-19 17 16,18-17-1,-17 17 1,-18 36 0,18-1-16,-18 19 15,35 69 1,36 1 0,-36-53-1,53 0 1,-17-71-1,-18-70 17,-36-18-17,-17 18 1,-17 0 0,-1 35-16</inkml:trace>
  <inkml:trace contextRef="#ctx0" brushRef="#br0" timeOffset="68062.48">9137 12894 0,'18'0'0,"-36"0"0,53 0 0,-17 0 15,0 0-15,17 18 16,18 52 15,-36-17-15,-17-18-16,0 36 15,0 52 1,0-52 0,18-71-1,0-53 1,-18-35-1,-53-53 1,-18-36 0,18 1-1,36 105 1,34 19 0,19 52-1,-1 0 1</inkml:trace>
  <inkml:trace contextRef="#ctx0" brushRef="#br0" timeOffset="68246.28">9084 12982 0,'71'-17'31,"-54"-1"-31,1 0 0,17 18 16,36-17 0,-36-1-16,36 0 15</inkml:trace>
  <inkml:trace contextRef="#ctx0" brushRef="#br0" timeOffset="68664.77">9825 12682 0,'0'-17'0,"0"34"0,0-52 0,0 17 16,0 1-16,0-1 16,0-17-1,0 70 17,17-17-32,-17 52 31,0-34-31,0 69 15,18 37 1,17-19 0,18 1-1,18-89 1,-36-18-16,18-17 16,35-35-1</inkml:trace>
  <inkml:trace contextRef="#ctx0" brushRef="#br0" timeOffset="68846.5">9737 12647 0,'-18'0'0,"36"0"0,-36-18 15,18-17-15,0 18 16,18-1-1,52-17 1,1 17-16</inkml:trace>
  <inkml:trace contextRef="#ctx0" brushRef="#br0" timeOffset="69163.69">10072 12665 0,'17'0'0,"-34"0"0,52 0 16,-17 0-16,17 0 31,-17 17-16,-18 19 1,0-19-16,-18 54 16,0 35-1,18 0 1,0-36 0</inkml:trace>
  <inkml:trace contextRef="#ctx0" brushRef="#br0" timeOffset="69797.18">10178 12330 0,'0'0'0,"-18"-18"0,18 0 16,0 1 15,18 17-31,17-18 15,-17 0-15,34 1 16,54-1 0,0 0-1,0 1 1,-71 17 15,-17 0-31,-18 17 16,0 1-1,-35 53 1,-1 17 0,36-35-1,0 70 1,0 1 0,18 17-1,0-53 1,-1-35-16,1 35 15,17 18 1,-52-35 0,-72-19-1,19-16 1,-107 17 15,124-36-31</inkml:trace>
  <inkml:trace contextRef="#ctx0" brushRef="#br0" timeOffset="71100.68">10901 11994 0,'0'-17'0,"0"34"0,-18-34 15,18-1-15,0 1 16,18 17-1,-1 17 17,1 1-32,-18-1 0,71 36 15,34 71 17,37 52-17,-89-52 1,-36-54-16,1 71 15,-71 53 1,-35-35 0</inkml:trace>
  <inkml:trace contextRef="#ctx0" brushRef="#br0" timeOffset="71365.75">11748 12912 0,'35'-18'16,"-70"36"-16,105-36 0,-35 0 0,-17 18 16,17 0-1,-17 0-15,-18 36 16,18 17-1,-18 0 1,0-18 0,-18-18-16</inkml:trace>
  <inkml:trace contextRef="#ctx0" brushRef="#br0" timeOffset="71532.85">11783 12594 0,'0'0'16,"0"-17"-16,0-1 0,0 0 16,0 1-1,-18 17 1,1 17 0</inkml:trace>
  <inkml:trace contextRef="#ctx0" brushRef="#br0" timeOffset="72485.66">3757 13935 0,'0'-18'15,"0"36"-15,0-54 0,-18 36 16,1-35-16,-1 35 15,18-17 1,35 69 0,1 37-1,-19-19 17,1-35-32,17 18 15,18 0 1,18-70-1,52-89 1,-35 0 0,54-88-1,-37 35 1,19 36 0,-18 52-1,-36 54 1,1 17-1,-36 17 1,-35 18 0</inkml:trace>
  <inkml:trace contextRef="#ctx0" brushRef="#br0" timeOffset="73284.35">3052 12277 0,'-18'0'0,"36"0"0,-54 0 16,36-18 0,0 0 15,18 18-31,52 18 16,19 0-1,-36-1-15,52 36 16,-52-35-16,53 35 15,0 17 1,-35-34 15,-54-1-15,-34-35 0</inkml:trace>
  <inkml:trace contextRef="#ctx0" brushRef="#br0" timeOffset="73618.61">3528 12277 0,'0'0'0,"-18"-36"0,18 19 15,-18-36 1,18 35 0,0 36 15,0-1-16,-17 54-15,-1 17 16,-17-35 0,-36 124-1,18-72 1,-35 19 0,35-54-1,18-52 1,17-18-1,18-18 1,0 1 0,0-1-16</inkml:trace>
  <inkml:trace contextRef="#ctx0" brushRef="#br0" timeOffset="-169160.22">22366 1446 0,'-18'-35'15,"36"70"-15,-36-105 0,18 52 16,-17-35 0,-1 36-16,-17-72 15,-53 37 1,-18 34 0,18 36-1,0-1 1,52 54-1,19-1 1,34 18 0,36-35-1,-35-35-15,52 17 16,71 18 0,-17 18-1,-36-18 16,-53 0-15,-35 17 0,-53 1-1,-52-18 1,34-36 0,36 1-16,-18-18 15,0-35 1,18-18-1,35 35-15</inkml:trace>
  <inkml:trace contextRef="#ctx0" brushRef="#br0" timeOffset="-168592.62">22578 1640 0,'-18'0'94,"18"36"-78,18-1-1,52-35 1,-616 71-16,1022-213 16,-335 213-16,-106-89 15,36 1-15,-18-54 31,-36 1-15,-70-19 0,-52 19-1,34 52 1,-17 1 0,17 69-1,18 54 1,18-17-1,35 34 1,53-17 0,35-18-1,0-70 1,-35-18 0,0 0-16</inkml:trace>
  <inkml:trace contextRef="#ctx0" brushRef="#br0" timeOffset="-167608.44">23125 1358 0,'-18'-17'31,"0"17"0,18-18-31,-17 18 16,-1 0 0,0 0-1,1 0 1,-1 18 0,0-18-1,1 0-15,-1 17 16,1 18-1,-19 1 1,36-19 0,-17 19-16,17-1 15,-18 53 1,18 0 0,35 1-1,-17-37 1,52 19-1,1-36 1,17-35 0,-17-17-1,-54-1 1</inkml:trace>
  <inkml:trace contextRef="#ctx0" brushRef="#br0" timeOffset="-145738.06">23195 1446 0,'18'0'79,"-18"18"92,0-36-108,0 36 421,0 0-359</inkml:trace>
  <inkml:trace contextRef="#ctx0" brushRef="#br0" timeOffset="-143572.83">23213 1464 0,'0'-18'16,"0"1"0,17 17 93,-17-18-78,18 18-15,0 0 15,-1 0 0,1 0 48,0 0 233,-1 0-281,1 0-15,0 0 31,-1 0-32,-17 18 1,18-18 0,-18 17-16,17 1 15,19 17 1,-19 18 0,19 0-1,-19-18 1,19 36-1,-1 0 1,-18-1 0,-17-17-1,0-35 1,-17 17 0,-36-35 15,-18 0-16,36-18 1,0 18-16,0-35 16,-1-18-1,36-35 1,18 17 0,17 18-1,0-17 1,18 17-1,0 18 1,-17 17 0,-19 0-1,18 18 1,-17 18 0,0-18-1</inkml:trace>
  <inkml:trace contextRef="#ctx0" brushRef="#br0" timeOffset="-141221.43">24077 1535 0,'-18'0'16,"36"0"-16,-53 0 0,17 0 0,1-18 31,-1 18-15,18 18-16,0 17 31,0 0-15,35 0-1,18-17 1,-35-18-16,70-18 16,35-34-1,-34-1 1,-54-18-1,-53 36 1,-35-1 0,18 19-1,-53 17-15,-36 53 16,54-18 0,-18 53 15,52 0-16,36 1 1,71-19 0,-1-52-1,72 17 1,34-53 0,-35-52-1,-53-36 1,-52 18-1,-19-71 1,-17 106-16,-35-88 16,35 106 15,-18 17-15,18 36 15,0 35-16,0 35 1,0-35-16,0 70 16,18 54-1,35-36 1,0-71 0</inkml:trace>
  <inkml:trace contextRef="#ctx0" brushRef="#br0" timeOffset="-141039.22">24465 1640 0,'0'0'0,"-17"0"0,-19 0 0,19-17 31,34-1-15,89-17-1,0 17 1</inkml:trace>
  <inkml:trace contextRef="#ctx0" brushRef="#br0" timeOffset="-140188.5">22137 2399 0,'0'0'0,"0"-18"16,0 1-1,0 34 17,0 1-32,17 52 15,1 36 17,-18-35-17,0-1 1,0-52-1,-18-18 1,-17-88 0,0 0-1,0 35-15,-1-35 16,1-1 0,53 107 15,35 70-16,35 53 1,18 0 0,-53-88-1,-18-35 1,0 17 0,36-52-1,-1-72 1,-35-69-1,-17 52 1,-18 53-16,-18-18 16,-52 1-1,-1 70 1,18 35 0,53 18-1,0-35-15</inkml:trace>
  <inkml:trace contextRef="#ctx0" brushRef="#br0" timeOffset="-139821.53">22983 2505 0,'0'0'16,"0"-18"-16,-17-17 15,17 17-15,-53-17 16,-18 17 0,1 54-1,17 16 1,35-16-16,1 52 16,34 53-1,54-70 1,35-54-1,-18-34 1,-35-72 0,-53-52 15,-71 18-15,18 88-1,36 35-15,-19 0 0</inkml:trace>
  <inkml:trace contextRef="#ctx0" brushRef="#br0" timeOffset="-139587.62">23213 2417 0,'17'-36'15,"-34"72"-15,52-89 0,-17 53 0,-1-36 16,1 36-1,-18 53 1,0 53 0,0 0 15,0-53-31,18 35 16,-18-35-16,17-18 0</inkml:trace>
  <inkml:trace contextRef="#ctx0" brushRef="#br0" timeOffset="-139420.18">23089 2699 0,'-17'-18'0,"-1"0"16,53 54-16,-70-89 0,35 35 15,35 1-15,18-19 16,88-17-1</inkml:trace>
  <inkml:trace contextRef="#ctx0" brushRef="#br0" timeOffset="-139020.56">24289 2328 0,'17'-35'16,"-34"70"-16,34-88 0,-17 18 0,-17-18 15,-54 0 1,-17 53 0,53 18-16,-53 35 15,-1 35 1,72 18-1,52-18 17,18-35-17,0-35-15,35 17 16,35 18 0,-70 0-1,-53-18 1,-35-17-16,-35 17 15,-72 18 1,54-35 0</inkml:trace>
  <inkml:trace contextRef="#ctx0" brushRef="#br0" timeOffset="-138598.52">24430 2505 0,'0'-18'0,"-18"0"31,1 1-31,-1 17 0,18-18 16,-35 18 0,35 18-1,17 17 1,36 18-1,18-18 1,17-35 0,-35-35-1,-18-36 1,-35 1 0,-53 35-1,0 35 1,18 17-1,-35 19-15,-19 69 32,54 19-17,70-36 1,89-17 0</inkml:trace>
  <inkml:trace contextRef="#ctx0" brushRef="#br0" timeOffset="-138370.19">25030 2417 0,'0'0'0,"0"-36"0,0 1 0,-18 0 16,0 17-16,-17 0 16,-36 18-1,36 53 1,35 53 15,18 0-15,17-18-1,-17-53-15,35 18 0</inkml:trace>
  <inkml:trace contextRef="#ctx0" brushRef="#br0" timeOffset="-137986.78">25047 2417 0,'-17'-18'0,"34"36"0,-34-54 0,-1 36 15,18-17-15,0-1 16,18 0-16,17 1 16,0 17-16,36 0 15,70 17 1,-18 54 15,-70-1-15,-35 36-1,-53-18 1,-36-52 0,0-36-1,36-18 1,-18-88-1,71-52 1,35 34 0,0 71-1,-18 35-15,18 18 16</inkml:trace>
  <inkml:trace contextRef="#ctx0" brushRef="#br0" timeOffset="-136868.42">25753 2399 0,'0'-18'0,"0"36"0,-18-36 16,1 1 0,17-1-16,-18 18 15,0 0 1,18 18-1,0 17 1,36-17 0,69-1-1,36-52 1,-35-18 0,-70 0-1,-36 35-15,-18-35 16,-88 18-1,-17 35 17,-1 53-17,71 0 1,18 35 0,53 18-1,70-18 1,0-35-1,-35-35-15,70-18 16,71-53 0,-53-53-1,-70-17 1,-71 52 0,-53 0-1,0 54 1,-17 34 15,-1 36-15,36-17-1,0 52 1,35 0 0,17-17-1,18-54 1,-17-17-16,17 0 15,18-53 1,-17-17 0,-19 17-1,1 35 1,-18 36 0,0 35-1,17 17 16,1-17-15,0-17 0,52-19-1,1-52 1,-1-53 0,-34 0-1,-36-107 1,-36 1-1,1 53 1,0 88 0,35 36-16,-18-1 15,1 53 1,-1 36 15,36 70-15,17-53-1,18 71 1,17-35 0,-34-54-1,-19-52-15</inkml:trace>
  <inkml:trace contextRef="#ctx0" brushRef="#br0" timeOffset="-136582.86">26423 2152 0,'0'0'0,"0"-18"0,-18 18 16,18-17-1,18 17 17,0 0-17,17 0 1,36-18-16,70 0 31,-53 18-15,-53-17-16,0 17 15,-35 17 1,-70 19 0,-1-1-1</inkml:trace>
  <inkml:trace contextRef="#ctx0" brushRef="#br0" timeOffset="-134513.9">25964 2399 0,'18'0'0,"-36"0"0,36-18 16,0 18-1,-1 0 17,1 0-17,0 0 16,-1 0 1</inkml:trace>
  <inkml:trace contextRef="#ctx0" brushRef="#br0" timeOffset="-133115.37">26264 2417 0,'0'0'0,"18"0"0,0-18 0,-1 18 15,1-35 1,-36 35 15,1 0-15,-1 17-16,0 1 15,-17 35-15,-18 53 32,18-18-17,35-35 1,0-18-1,35-35 1,0-53 0,18-35-1,-35 17 1,-18 54-16,0-54 16,0 54-1,-35 34 1,17 36-1,0-35-15,-17 52 16,0 1 0,17-36-1,36-35 17,17-35-17,53-36 1,-17-35-1,-36 18 1,-17 53 0,-36 35-1,-17 53 1,0 0 0,-1 0-1,36-18 1,18-17-1,17-36 1,0-17 0,1-18-1,-19 0 17,-34 18-17,-36 35 1,-18 35-1,36 18 1,0 17 0,35 19-1,35-54 1,18-18 0,-18-52-1,36-18 1,-54-53-1,-17 18 1,-17 71 0,-19 17-1,-16 53 17,16 35-17,36 0 1,0-53-1,18-17-15,17-18 16,36-18 0,-18-52-1,-18-36 1,-35 53 0,-18 0-1,-35 106 1,-17 53-1,52-18 1,1-53 0,17 18-1,17 0-15,36-71 32,-18-17-17,-17 0-15,-18-18 16,0-53-1,-53 71 1,0 70 0,0 36-1,36-36-15</inkml:trace>
  <inkml:trace contextRef="#ctx0" brushRef="#br0" timeOffset="-129493.85">26317 2222 0,'-17'0'15,"17"-17"-15,0-1 63,-18 18-32,18 18-15,-18-18-16,1 17 15,-1-17-15,0 36 16,-35 17 0,18 17-1,18-17 1,-1-18-16,0 36 31,18-36-15,18-52 15,0-19-15,-18 19-16,35-54 15,0-17 1,-17 17-1,-1 18 1,-17 36 0,-17 70 15,17 17-15,-18 19-1,0-19 1,18-52-1,-17 35 1,-1 0 0,36-71 15,-1-35-15,36-70-1,-17-1 1,-19 71-1,-17 35-15,0 1 16,-17 34 0,-1 89-1,0 35 1,18-17 0,18-54-1,0-34 1,-18-72 31,0-16-32,0 16-15,0-52 16,0 0 0,-18 88-1,18 53 1,-18 53-1,18-18 1,0-18 0,18-34-1,0-72 17,-1-87-17,1-36 1,0 89-1,-18 34 1,0 89 15,-18 53-31</inkml:trace>
  <inkml:trace contextRef="#ctx0" brushRef="#br0" timeOffset="74818.06">7161 15469 0,'0'-17'16,"0"-1"15,0 0-31,18 18 16,-18 18 0,0 17-1,18 36 1,-1-18-16,1 88 15,52 106 1,1-36 0,-18-69-1,-18-107 1,-17-17-16,-18-1 16,18-17-1,-54-53 16,-34-17-15,17-1 0,35 53-16,-35-34 15,36-19 1,52 18 0,53 0-1,18 36 1,35-1-1,-35 88 1,-71 19 0,-53-19-1,1-52-15,-54 35 16,-17 0 0,-18-36 15,71-34-16</inkml:trace>
  <inkml:trace contextRef="#ctx0" brushRef="#br0" timeOffset="75199.39">7761 15822 0,'406'229'172,"-371"-299"-157,-17 35-15,-18-71 16,-36-53 0,-651 565-16,1322-900 15,-1006 723-15,706-476 16,-335 265-16</inkml:trace>
  <inkml:trace contextRef="#ctx0" brushRef="#br0" timeOffset="75616.97">8308 15646 0,'0'0'16,"18"-124"-16,-18 89 15,17 17 1,18 1 0,18 70-1,53 52 1,18 54 0,-54-53-1,-34-71-15,34 36 16,-52-54-1,-36-34 1,-70-89 0,-36-70-1,36 35 1,-18-36 0,71 54 15,35 52-16,53 36 1,-35 17-16,70 1 16,18 34-1</inkml:trace>
  <inkml:trace contextRef="#ctx0" brushRef="#br0" timeOffset="75832.28">8414 15787 0,'17'-35'31,"1"-1"-15,53-17-16,-1-17 15,-17 35 1,35-18-1,-35 17-15,-18 36 0</inkml:trace>
  <inkml:trace contextRef="#ctx0" brushRef="#br0" timeOffset="76384.05">9049 15293 0,'0'0'0,"-18"0"16,18-18-16,-18 1 0,18-1 15,0-17 1,18 52 15,0 19-15,35 34-1,-18 1 1,-17-18 0,17 35-1,18 71 1,17-36-1,-34-35 1,17-70 0,-36-18-16,36-18 15,-18-17-15</inkml:trace>
  <inkml:trace contextRef="#ctx0" brushRef="#br0" timeOffset="76584.3">9190 15275 0,'-35'-17'15,"70"34"-15,-88-34 0,35 17 16,1-18-16,17 0 16,0 1-1,35-36 1,36-18-1,-1 18-15</inkml:trace>
  <inkml:trace contextRef="#ctx0" brushRef="#br0" timeOffset="77034.72">9613 15169 0,'0'-17'0,"0"34"0,0-52 16,0 18 0,-17-19-16,-1 19 31,0 34-16,-17 36 1,0 53 0,17-18-1,18-53-15,0 36 16,18-53-16,17 17 16,36-17-1,-1-36 1,1-53-1,-71 18 1,-53-35 0,-18 18-1,1 52 17,52 18-32</inkml:trace>
  <inkml:trace contextRef="#ctx0" brushRef="#br0" timeOffset="77485.73">9613 15064 0,'0'0'0,"-35"0"15,0-36 1,17 19-16,18-19 15,18 1 1,35-18 0,-1 18-1,37 17 1,-19 1 15,-35 17-15,-17 35-1,0 35 1,-1 1 0,19 53-1,34-1 1,18-52 0,36 17-1,-71-53-15,0 0 16,-36 36-1,-140 17 1,-1-35 0</inkml:trace>
  <inkml:trace contextRef="#ctx0" brushRef="#br0" timeOffset="78052.19">6244 16404 0,'-17'0'15,"34"0"-15,-52 18 0,88-71 63,-18 35-63,0 1 16,54-36-1,-19 17-15</inkml:trace>
  <inkml:trace contextRef="#ctx0" brushRef="#br0" timeOffset="78220.39">6315 16651 0,'0'0'15,"0"-18"1,0 1-16,17-1 0,19-35 15,34-35 1</inkml:trace>
  <inkml:trace contextRef="#ctx0" brushRef="#br0" timeOffset="78819.85">5062 16651 0,'0'-18'16,"-17"1"0,17-1-1,0-17 1,17 17-1,54 1 1,52 52 0,-34 18-1,-54-18-15,35 71 16,-52-53-16,17 53 16,-17 0-1,-18-54 1,-35-52-1,-1-35 1,-34-88 15,-1-36-15,54 18 0,17 88-1,70 0 1,-17 35-16</inkml:trace>
  <inkml:trace contextRef="#ctx0" brushRef="#br0" timeOffset="79122.13">5556 16387 0,'0'-18'0,"0"36"0,0-54 16,0 19-16,-17-1 15,17 0 1,0 1 0,17 34-1,1 19 1,35 17-1,-36-36-15,54 54 16,-36-36-16,36 18 16,52 53-1</inkml:trace>
  <inkml:trace contextRef="#ctx0" brushRef="#br0" timeOffset="81423.73">6174 17621 0,'-18'-17'16,"0"-1"-16,1 18 15,-19-35 1,1-1 0,53 54 15,-1 0-31,19 17 15,-19-17-15,54 52 16,17 54 0,-35-54-1,18 18 1,-19-35 0,-34-53-1</inkml:trace>
  <inkml:trace contextRef="#ctx0" brushRef="#br0" timeOffset="81707.11">6403 17903 0,'-35'-17'32,"17"17"-32,18-35 15,35-36 1,36 0-1,-1 19 1,-34 34-16,52 0 16,18 36-1,-36 70 1,-70 53 0,-53-17-1,18-71 16,17-36-31,-17 1 0</inkml:trace>
  <inkml:trace contextRef="#ctx0" brushRef="#br0" timeOffset="82074">6773 17709 0,'18'-17'15,"-18"-1"1,18 1-16,-18-1 16,0 0-16,35-17 15,0 35 1,18 18 0,-35-1-16,17 19 15,53-1 16,18-35-15,-18-35 0,-53-18-1,-70-53 1,-53 18 0,0 35-1,53 53 1</inkml:trace>
  <inkml:trace contextRef="#ctx0" brushRef="#br0" timeOffset="82457.86">7532 17251 0,'0'0'0,"0"-18"0,0 1 16,0-1 15,17 53-15,54 18-1,17 53 1,-35-36 0,-18-52-16,36 53 15,-36-36 1,-17-35-1,-53-18 1,-54-88 0,19 18-1,-71-88 1,35 52 0,88 72-1,18 34 16,18 18-31,35 18 0</inkml:trace>
  <inkml:trace contextRef="#ctx0" brushRef="#br0" timeOffset="82659.97">7479 17410 0,'0'0'0,"0"-18"16,0 0 0,53-35-1,17-17 1,-17 35 0,-17 17-16</inkml:trace>
  <inkml:trace contextRef="#ctx0" brushRef="#br0" timeOffset="83375.12">7849 16933 0,'0'0'0,"-17"-17"15,17-1 1,-18 18 0,36 0-1,17 35 1,-17 18 0,17-17-16,18 52 15,35 35 1,18-17-1,-36-18 1,-17-53 0</inkml:trace>
  <inkml:trace contextRef="#ctx0" brushRef="#br0" timeOffset="83826.38">8431 16880 0,'0'-17'0,"0"34"0,-17-52 0,-1 18 16,18-1-16,-18-35 15,18 35 1,53 36 31,-35 17-47,17 18 15,53 88 1,18-17 0,-35-36-1,-1-18 1,1-34 0,-18-36-1,-18-71 1,-35 54-1</inkml:trace>
  <inkml:trace contextRef="#ctx0" brushRef="#br0" timeOffset="84009.24">8537 16792 0,'0'0'15,"-17"0"-15,-36-17 0,17-1 31,19 0-31,17-17 16,17-18 0,72 0-1,-37 18-15</inkml:trace>
  <inkml:trace contextRef="#ctx0" brushRef="#br0" timeOffset="84359.52">9013 16775 0,'0'0'15,"0"-71"1,-17 53 0,-1 18-1,18 18 1,-17 17-1,17 1-15,17 52 16,18 18 0,71-36-1,18-105 1,-54-18 0,1-70-1,-106 17 1,-71 35-1,18 53 1,52 18-16,-52 0 16</inkml:trace>
  <inkml:trace contextRef="#ctx0" brushRef="#br0" timeOffset="84845.28">9225 16545 0,'0'-17'0,"0"34"0,-17-34 0,-1-1 16,0 18-16,-17-18 16,17-17-1,18 17 1,53-17-1,0 0 1,35 0 0,-17 35-1,-53 17 17,34 36-17,1 18 1,0 17-1,53 0 1,-35-35 0,70 35-1,-35 0 1,-36-17 0,-87-18-1,-19-18 1,-70 18-1,18-18 1</inkml:trace>
  <inkml:trace contextRef="#ctx0" brushRef="#br0" timeOffset="85126.93">10319 16545 0,'-36'0'0,"72"0"0,-89-17 16,35-1-16,1 18 0,-1-18 16,18 1-1,18-19 1,52 1-1,1-18 1,52 0 0,-70 36-16</inkml:trace>
  <inkml:trace contextRef="#ctx0" brushRef="#br0" timeOffset="85293.78">10495 16581 0,'0'0'16,"-17"17"-16,-1 1 16,36-18-1,-1-35 1,71-18 0,-17 0-1</inkml:trace>
  <inkml:trace contextRef="#ctx0" brushRef="#br0" timeOffset="85777.67">10918 16175 0,'0'0'16,"-17"-18"-16,-18-17 15,-1 17 1,19 1-16,-19-1 16,36 0-1,36 1 1,34-1 0,71 0-1,-53 36 1,71 53-1,-35 17 1,-89 0 0,-70-17 15,-1-36-15,-34-35-1,-1-18 1,1-70-1,34 0 1,36 35-16,0-53 16,53-17-1,18 70 1,-36 53-16</inkml:trace>
  <inkml:trace contextRef="#ctx0" brushRef="#br0" timeOffset="86161.93">11642 15663 0,'0'0'0,"-18"-17"16,-17 17 0,35-18-1,17 36 17,1-1-17,35 36 1,18 53-1,-19-18 1,-34-35 0,35 18-16,35 35 31,0-18-15,-70-71-16</inkml:trace>
  <inkml:trace contextRef="#ctx0" brushRef="#br0" timeOffset="87362.61">12577 16104 0,'0'-17'16,"17"17"15,-17 17-15,18 1-16,-18 17 15,0-17-15,17 70 16,-34-53-1,-18 36 1,17-53 0</inkml:trace>
  <inkml:trace contextRef="#ctx0" brushRef="#br0" timeOffset="87579.84">12471 15946 0,'0'0'0,"-18"-18"15,18 0 1,0 1 0,18 17-16,-18-18 15,17 0-15,1 1 31</inkml:trace>
  <inkml:trace contextRef="#ctx0" brushRef="#br0" timeOffset="131886.84">6632 16722 0,'-17'0'16,"-1"17"15,0-17-31,18 18 15,0 0 1,18-18 15,0 0-15,-1-18 78,1 18-79,0 0 1,-1-18-16,1 18 16,52 0-1,19 18 1,-37 0-1,-16-1-15,52 54 16,-35-36 0,0 0-1,-36-17 1</inkml:trace>
  <inkml:trace contextRef="#ctx0" brushRef="#br0" timeOffset="132200.91">6862 16739 0,'-71'141'140</inkml:trace>
  <inkml:trace contextRef="#ctx0" brushRef="#br0" timeOffset="144456.32">6914 16722 0,'-17'-18'15,"34"36"-15,-52-36 0,18 0 16,-1 18 0,0 36-1,1-19 17,17 19-17,0-19 1,17-17-16,-17 18 15,36-18 1,-19 0 0,1 0-1,-1-18-15,-17 1 16,18-19 0,-36 1-1,-17 0 1,18 35-1,-19 17 1,1 36 15,35 0-15,0 0 0,0-35-1,35-1 1,1-34-1,-19-18 1,1-1 0,-18-17-1,-18 18 1,-17 35 0,17 0-1,1 35 1,-1 1-1</inkml:trace>
  <inkml:trace contextRef="#ctx0" brushRef="#br0" timeOffset="151439.29">11889 16175 0,'0'0'0,"-18"0"31,18-18 79</inkml:trace>
  <inkml:trace contextRef="#ctx0" brushRef="#br0" timeOffset="175193.75">13917 15311 0,'-18'0'15,"36"0"-15,-53-18 0,17 0 16,1 18-16,-1-17 16,18-19-1,18 19 1,17-1 0,-18 0-1,54 18 1,-53-17-16,52 17 15,18 53 1,1 17 0,-19 1-1,-35-18 1,-17 0 0,-18-36-1,-18-17 1,-17-17-1,-18-54 1,18-17 0,17-18 15,36 53-31,35 0 31,0 36-15,0 17-16</inkml:trace>
  <inkml:trace contextRef="#ctx0" brushRef="#br0" timeOffset="175542.9">14499 14940 0,'0'0'0,"-17"0"0,-1-18 16,0 1-16,-17 17 31,35-18-15,18 36-1,17 17 1,53 53 0,-17 36-1,-1-18 1,-35-36 0,-35-52-16</inkml:trace>
  <inkml:trace contextRef="#ctx0" brushRef="#br0" timeOffset="176009.79">15099 15363 0,'-18'0'15,"36"0"-15,-36 18 0,1 0 0,17-1 16,-18 1 0,36-18-1,-1-18 1,1 18 0,35-35-1,35-35 1,-35 34-1,-18 36 1,-35 18 15,-17 0-31</inkml:trace>
  <inkml:trace contextRef="#ctx0" brushRef="#br0" timeOffset="179647.89">15416 14834 0,'0'-17'15,"-17"17"1,17-18 0,-18 0 15,0 18 0,1 0-15,-1 18-16,-17 0 15,17-1 1,-17 1 0,17 17-1,1-17 1,34-1 0,1 1-1,35-18 1,0 18-1,35-18 1,0 0 0,-35 17-1,18 19 1,-54 17 0,-17-18-1,-35 0 1,-35 0 15,-1-17-15,18-18-1,18-18 1,35 1-16</inkml:trace>
  <inkml:trace contextRef="#ctx0" brushRef="#br0" timeOffset="179935.1">15981 14852 0,'0'18'16,"17"-36"15,1 0-15,0 18 0,35-35-1,0 17 1,-36 1-16</inkml:trace>
  <inkml:trace contextRef="#ctx0" brushRef="#br0" timeOffset="180130.92">16192 14993 0,'0'0'0,"0"18"15,-17-18-15,87-53 63,-52 35-63,17 0 0,-17 18 15,17-17-15</inkml:trace>
  <inkml:trace contextRef="#ctx0" brushRef="#br0" timeOffset="182783.83">16898 14640 0,'0'-17'0,"0"34"0,0-52 0,0 17 16,-18 18-16,18-17 16,0-1-1,18 18 16,0 18-15,-18-1-16,35 36 16,18 35-1,17 18 1,-34-18 15,-19-52-15,1-19-1,-18-34 1,-35-36 0,-18-53-1,18 18 1,-1-36 0,19 71-1,70 53 1,-18 36-1,35 34 1,-17 18 0,0-17-1,-18-36 1,-35-17 15,0-36-15,-17-35-1,-18-52 1,-1 34 0,19 18-16,-1 18 15,0 0 1,71 70 0,18 53-1,-18-17 1,17 34-1,1-34 1,-36-36 0,-17-35-1,-1-70 17,-17 34-32</inkml:trace>
  <inkml:trace contextRef="#ctx0" brushRef="#br0" timeOffset="183203.84">17357 14270 0,'0'0'16,"-18"-18"-16,-35 1 15,35-1 1,1 0 0,34 18-1,19 18 1,34 35-1,-17 0 1,-35-18-16,35 53 16,-18-35-1,18 35 1,-18-52-16,18 34 16,18 1-1,-1-54 1,-52-34-1,-18-54 1,-35-35 0,-54 1-1,54 69 1,-18 36 0,18 88-1,35 36 1,53-54-1</inkml:trace>
  <inkml:trace contextRef="#ctx0" brushRef="#br0" timeOffset="183551.86">17851 14393 0,'0'0'16,"-18"-17"-16,0-19 15,-17 19 1,53 34 0,-1 1-1,36 53 1,18-18 0,-1-1-1,-34-34 1,-19 0-16,1-36 15,-18-35 1,-35-35 0,-18 17-1,17 36 17,1 18-17,35 34-15</inkml:trace>
  <inkml:trace contextRef="#ctx0" brushRef="#br0" timeOffset="183969.52">18115 14182 0,'0'0'16,"0"-18"-16,0 0 0,18 18 15,17 0 1,-17 18 0,-1 0-1,19 35-15,34 35 32,1 0-17,-1-17 1,-34-36-1,-19-35-15,-34-35 32,-54-54-17,0 1 1,19 35-16,-37-35 16,-16-35-1,52 52 1,53 53-1,35 18 1</inkml:trace>
  <inkml:trace contextRef="#ctx0" brushRef="#br0" timeOffset="184169.04">18150 14235 0,'0'0'0,"0"17"0,-17-17 32,34-35-17,36 0 1,18-36 0,-36 53-16</inkml:trace>
  <inkml:trace contextRef="#ctx0" brushRef="#br0" timeOffset="184488">18486 13988 0,'0'0'0,"0"-36"15,0 19 1,0-1-1,17 18 1,1 0 0,-1 18-16,1 17 15,35 71 1,-18 17 0,18 1-1,-18-54 1,36-17-1,-18-35 1,0-53 0</inkml:trace>
  <inkml:trace contextRef="#ctx0" brushRef="#br0" timeOffset="184686.58">18380 14023 0,'-18'0'0,"36"0"0,-36-18 15,36 18-15,17-35 16,18 0 0,-18-1-16,36 1 15,-36 18-15</inkml:trace>
  <inkml:trace contextRef="#ctx0" brushRef="#br0" timeOffset="185069.83">18856 13917 0,'0'0'0,"0"-18"0,-18 18 16,1-17 0,-1 34-1,-17 36 1,35 18 0,0 17-1,17-17 1,36-18-1,-17-53 1,-1-18 15,0-53-15,-35-17 0,-35 35-1,-36 0 1,1 53-1</inkml:trace>
  <inkml:trace contextRef="#ctx0" brushRef="#br0" timeOffset="185605.3">18785 13794 0,'-17'-18'16,"-19"-17"15,36 17-31,0 0 16,18 18-1,17-17 1,36 17-1,-18-18 1,-35 18-16,-1 0 16,18 0-1,-35 35 1,18 18 0,-18 0-1,0 18 1,35-1-1,18 19 17,0-19-17,0-17 1,-18 18 0,1-54-1,-36 19 1,-36-19-1,-52 36 1,-35 0 0</inkml:trace>
  <inkml:trace contextRef="#ctx0" brushRef="#br0" timeOffset="192027.59">14922 16704 0,'-17'0'0,"34"0"0,-52 0 15,18-18-15,-1 18 16,18-17-1,18 34 48,-18 1-63,17 17 16,54 89-1,-36-36 1,-17-53-16,17 36 15,18-36 1,-18-35 0,-35-70-1,-17-1 17,-19-70-17,1 17 1,17 89-1,54 35 1,-19 0-16,19 53 16,52 18-1,-35-1 1,0-52 0,-36-1-1,1-52 1,-36-35-1,-17-19 1,17 36 0,1 1-1,34 52 17,36 35-17,-18 18 1,-17-36-16,35 36 15,0 0 1,18 0 0,-54-35-1</inkml:trace>
  <inkml:trace contextRef="#ctx0" brushRef="#br0" timeOffset="195393.14">15416 16404 0,'-17'0'16,"17"-17"-16,-18-1 31,18 0 188,-18 18-204,18-17 1,0-1 15,18 18 32,0 18-48,-1-18-15,1 17 0,0 1 16,52 35 0,1-18-1,-54 0-15,54 18 16,17 18-1,-17-18 1,-18-18 0,-36-17-1,-17-36 1</inkml:trace>
  <inkml:trace contextRef="#ctx0" brushRef="#br0" timeOffset="195860.37">15716 16563 0,'0'0'0,"-17"0"16,-1 0-1,0-18 1,36 1 15,0-1-15,-18 0-16,35 1 15,53-19 1,18 36 0,-18 18-1,-35 35 1,0 18 0,-53 17-1,-18-18 1,-17-34-1,17-36 1,1-18-16</inkml:trace>
  <inkml:trace contextRef="#ctx0" brushRef="#br0" timeOffset="196310.55">16228 16369 0,'0'-18'15,"0"36"-15,-18-36 0,18 1 0,-18 17 16,18-18-1,0 36 17,18-1-32,0 19 15,-18-19 1,35 18 0,18 18-1,0-17 1,0-54-1,-18-17 1,-17-1 0,-36-34-1,-35 17 1,18 0 0,17 53-1</inkml:trace>
  <inkml:trace contextRef="#ctx0" brushRef="#br0" timeOffset="196711.69">16704 16140 0,'-18'-18'15,"36"36"-15,-18-36 32,18 36-32,17 17 15,0 0 1,1 0-16,16 18 16,1 0-1,-17-17 1,-19-19-1,-52-34 1,35-1-16,-53-35 16,-53-53 15,-17-35-15,35 35-1,70 71 1,36 17-1,17 36-15</inkml:trace>
  <inkml:trace contextRef="#ctx0" brushRef="#br0" timeOffset="196928.01">16651 16263 0,'0'0'0,"18"-18"32,-18 1-32,35-1 15,-17-17-15,35 0 32,35-36-17,-53 53-15</inkml:trace>
  <inkml:trace contextRef="#ctx0" brushRef="#br0" timeOffset="197212.58">17022 15963 0,'0'-35'16,"-18"17"-16,18 1 15,-18-1 1,36 36 15,0-1-15,17 19 0,53 52-1,0 0 1,-35-35-1,-35-36-15,-1 19 16</inkml:trace>
  <inkml:trace contextRef="#ctx0" brushRef="#br0" timeOffset="197696.86">17339 15752 0,'0'-18'0,"0"36"0,-18-54 0,18 19 15,0-1 1,0 36 15,36 52-15,-1-17-1,-17-18-15,34 54 16,19 16 15,0 1-15,-36-18 0,0-70-1,-17-18 1,-1-35-16</inkml:trace>
  <inkml:trace contextRef="#ctx0" brushRef="#br0" timeOffset="197896.66">17304 15893 0,'-18'0'16,"36"0"-16,-54-18 0,19 18 0,17-35 15,17-1 1,19-16-16,52-19 31,-18 0-15,-34 71-16</inkml:trace>
  <inkml:trace contextRef="#ctx0" brushRef="#br0" timeOffset="198329.98">17709 15716 0,'0'0'0,"0"-17"31,-17-1-31,-1 36 31,18 17-15,0 35 0,18 19-1,-1-19 1,1-52-16,35 17 15,-35-17-15,35-18 16,-18-18 0,0-52-1,-53-19 1,-17 19 0,-18-1-1,-17 54 1,52 34-1</inkml:trace>
  <inkml:trace contextRef="#ctx0" brushRef="#br0" timeOffset="198897.67">17709 15469 0,'-17'0'16,"-1"0"-16,1 0 15,17-17 1,17 17-1,1-18 1,17-17 0,36-1-1,-18 1 1,-18 18 0,-18 17-16,19 0 15,-19 17 1,1 36-1,0 35 1,-1-35 0,19 35-1,34 1 1,18-19 0,-17 18-1,-36-35 1,-17 18-1,-1-1 17,-52-17-17,-18-17 1,18-36-16,-36 17 0</inkml:trace>
  <inkml:trace contextRef="#ctx0" brushRef="#br0" timeOffset="199180.87">18468 15540 0,'0'0'15,"0"-18"-15,-18 1 0,18-1 16,0 0 0,18 1 15,35-19-15,17 19-1,-34-1-15</inkml:trace>
  <inkml:trace contextRef="#ctx0" brushRef="#br0" timeOffset="199347.94">18627 15593 0,'0'0'16,"0"17"-16,-18 1 0,36-18 31,-18-18-31,53-17 15,-36 18 1,36-19-16</inkml:trace>
  <inkml:trace contextRef="#ctx0" brushRef="#br0" timeOffset="199831.72">18856 15205 0,'-18'0'0,"36"0"16,-53-18-16,17 18 0,0 0 16,1-18-16,17 1 15,53 17 16,53 0 1,-1 17-17,-52 19 1,-17-19-16,-1 36 16,0 35-1,-35-35 1,-18-35-1,1-18 1,-18-35 0,-18-53-1,17-36 1,19 18 0,34 71-1,36 17 16</inkml:trace>
  <inkml:trace contextRef="#ctx0" brushRef="#br0" timeOffset="200115.48">19121 15011 0,'0'0'0,"0"-18"16,17 0-16,1 1 16,-1 17-1,1 17 1,-18 1-16,35 35 16,-17-18-1,17 18-15,18 53 16,-17-53 15,-19-18-31,18 0 16,-17-17-16</inkml:trace>
  <inkml:trace contextRef="#ctx0" brushRef="#br0" timeOffset="200349.18">19579 15487 0,'0'0'0,"-17"-18"15,-1 18-15,18-17 0,-18 17 16,36-18 0,17-17 15,36 17-16,-18-17 1,0 0-16</inkml:trace>
  <inkml:trace contextRef="#ctx0" brushRef="#br0" timeOffset="200817.41">19756 14905 0,'0'-18'15,"0"36"-15,0-53 0,0-1 16,0 1 0,-18 35-1,-17 18 1,-18 17-1,0 18 17,53-18-17,0-17-15,0 17 16,0-17-16,35 17 16,18 0-1,35-17 1,18-18-1,-18 0 1,0 0 0,-17 0-1,-71 18 1,-35 34 0,-89 19 15,1 17-31</inkml:trace>
  <inkml:trace contextRef="#ctx0" brushRef="#br0" timeOffset="-171375.57">28593 1358 0,'0'-17'16,"0"-1"15,-18 18-15,18-18 15,-18 18-15,18-17 15,0-1-15,18 0 15,0 18-16,-1 0 1,1 0 0,0 0-16,17 18 15,35 17 1,1 1 0,-18-1-1,-36-18-15,36 36 16,-17 18-1,-19-18 17,1 0-17,-36-18 1,1-17 0,-1-1-1,-17-17 1,-1-17-1,19-1 1,-1-17 0,1-18-1,17 0 1,0 18 0,0 17-16,0-17 15,0-1 1,17-16-1,1 34 1,-1-17 0,1-1 15,17 19-15,-17-1-1,0 0 1,17 18-1,18 18 1,0 0 0,-18 17-1,0-35 1,-17 35 0,0 18 15,-1-35-31,-17 17 0,18 0 15,-18-17 1,0 17 0,18-17-1,-18 17 1,-18-17 15,0-18-15,1 0-1,-19-18 1,19 18 0,-1 0-16,0-17 15,1-1 1,-1-17 0,18 17-1,0 0 1,0 1-1,18-1-15,-18-17 32,0 0-17,17 35 1,-17-18-16,-17 36 62,17-1-46,-18-17 0</inkml:trace>
  <inkml:trace contextRef="#ctx0" brushRef="#br0" timeOffset="-168605.15">28945 1305 0,'-17'-17'31,"-1"-1"-31,0 18 16,1 0-16,-36 18 16,0 17-1,0 18 1,35-18-1,1 18 1,17 35 0,70-52-1,54-36 1,-36-36 0,53-34-1,-53-36 1,-88 18-1,-53 52 1,-17 36 0,-54 71-1,36 17 1,71 18 0,34-71 15,54-17-16,70-36 1,0-35 0,-53-35-1,-70 53 1,-71-18 0,-71 71-1,19 34 1,34-16-1,53-19 1,36-17 0,17 0-1,-17 0 1</inkml:trace>
  <inkml:trace contextRef="#ctx0" brushRef="#br0" timeOffset="-167953.07">28998 2170 0,'-35'-36'16,"0"1"15,17 17-31,18 1 16,0-19 0,18 36-16,-1-17 15,1 17-15,35 0 16,35 17-1,18 36 1,-53-17 0,-35-1-16,-1 18 15,1 35 1,-53-35 15,-1-35-15,1-18-1,-18-71 1,53 0 0,18-52-1,17 52 1,-17 54-16,35-36 16,-18 53-16,18 0 15</inkml:trace>
  <inkml:trace contextRef="#ctx0" brushRef="#br0" timeOffset="-167704.21">29475 1958 0,'0'-18'0,"0"36"0,0-53 16,0 17-16,0 0 15,17 1 1,1 52 0,0 0-1,-1 89 1,18-1 0,-17-35-1</inkml:trace>
  <inkml:trace contextRef="#ctx0" brushRef="#br0" timeOffset="-167471.07">30127 2046 0,'0'0'0,"-35"0"0,-18-18 15,35 18-15,1-17 16,34-1 0,54-17-1,70-18 1,-53 35 0</inkml:trace>
  <inkml:trace contextRef="#ctx0" brushRef="#br0" timeOffset="-167304.1">30215 2152 0,'0'0'0,"-17"18"0,17-36 32,17-17-32,54-1 31,-18 1-31</inkml:trace>
  <inkml:trace contextRef="#ctx0" brushRef="#br0" timeOffset="-166887.12">30568 1693 0,'0'-17'15,"0"34"-15,0-70 0,0 36 0,-17-1 16,17 1-16,0-1 0,0 0 16,0 18-1,0 53 17,17 53-17,18 0 1,1 53-1,17-36 1,0-35 0,0-70-1,-18-18 1,0-53 0,-53-35-1,-52 17 1,-1 36-1,36 35-15,-18 0 16,0 35 0</inkml:trace>
  <inkml:trace contextRef="#ctx0" brushRef="#br0" timeOffset="-166503.15">31009 1940 0,'0'0'15,"0"-35"-15,-35-36 16,17 54-16,1-36 16,17 35-1,17 89 16,36 17-15,35-17 0,-35-36-1,-17-18 1,16 1 0,1-36-1,-17-34 1,-54-37-1,0 36 1,1 18-16,-19 0 16,19 17-16</inkml:trace>
  <inkml:trace contextRef="#ctx0" brushRef="#br0" timeOffset="-166086.5">31662 1764 0,'0'-35'16,"0"70"-16,0-88 0,0 35 0,0-35 31,17 71-15,-17 0-1,36 52 1,-1 54 0,18-18-1,-35-54 1,-1-16-16,-17-19 16,18-17-1,-36-70 1,-35-71-1,18 0 1,17 52-16,-17-52 16,0-17 15,35 105-15,17 70-16</inkml:trace>
  <inkml:trace contextRef="#ctx0" brushRef="#br0" timeOffset="-165884.12">31627 1887 0,'0'0'0,"-18"0"16,-17-17-1,35-19 1,17 19-16,36-1 15,71-35 1,17 18 0</inkml:trace>
  <inkml:trace contextRef="#ctx0" brushRef="#br0" timeOffset="-165569.3">32068 1446 0,'0'0'16,"0"-17"-16,-18-1 16,18-17-1,18 35 1,-18 17 0,17 36-1,1-17-15,-1 34 16,1 89-1,17-36 1,-17-52 0,0-53-1,17 17 1,18-17 0,17-36-1,-52 0-15</inkml:trace>
  <inkml:trace contextRef="#ctx0" brushRef="#br0" timeOffset="-165368.78">31979 1552 0,'0'0'0,"-17"0"0,-19-35 15,36-18 1,36 0-1,-1 35-15,18-34 16,88-1 0,-106 53-1</inkml:trace>
  <inkml:trace contextRef="#ctx0" brushRef="#br0" timeOffset="-165001.89">32262 1517 0,'0'0'0,"0"-18"15,0 1 1,0-1 0,0 0-1,-18 54 1,18-19-16,0 19 15,18 52 1,34-18 15,19-17-15,0-53 0,-36 0-16,0-17 15,-17-72 1,-54 1-1,-34 0 1,17 70 0,18 18-16</inkml:trace>
  <inkml:trace contextRef="#ctx0" brushRef="#br0" timeOffset="-164534.84">32403 1393 0,'0'0'0,"-18"-35"0,0 18 0,1-36 15,-1-18 17,36 36-17,52-18 1,18 35-1,-52 18-15,52 0 16,-18 18 0,-34 0-1,-19-1 1,-17 18 0,0 18-1,0 36 1,-17 34-1,-1 36 1,18-71 15,0 35-15,18-34 0,-18-36-1,-36-36 1,19-17-16,-54 0 15,36 18-15</inkml:trace>
  <inkml:trace contextRef="#ctx0" brushRef="#br0" timeOffset="-162014.01">28787 3016 0,'0'0'0,"-18"0"16,0-17 0,18-1-1,0 0 1,18 1-1,17 17 1,-17-18-16,17 18 16,53 35-1,18 36 1,-35 17 0,-18 0 15,-53-52-16,0-19-15,0 18 16,-36-35 0,-16 0-1,16-35 1,-17-35 0,36-19-1,34-16 1,19 69-1,-19 19-15,19-1 16,16 0 0</inkml:trace>
  <inkml:trace contextRef="#ctx0" brushRef="#br0" timeOffset="-161648.59">29351 2822 0,'0'-17'0,"0"34"0,0-52 15,0 17-15,0 1 16,-18 17-16,18-18 15,0 36 17,18-1-17,-18 1-15,18 17 16,-18-17-16,35 88 16,0 17 15,1-17-16,-19-35 1,-17-36-16</inkml:trace>
  <inkml:trace contextRef="#ctx0" brushRef="#br0" timeOffset="-161297.1">29704 3246 0,'18'17'47,"-1"-17"-16,1 0-15,-1-17 0,54-19-1,-18 19 1,-18-1-16,18 0 16,-18 1-1,-70 17 16</inkml:trace>
  <inkml:trace contextRef="#ctx0" brushRef="#br0" timeOffset="-160679.4">30251 2769 0,'-18'-17'0,"0"17"16,54 17-16,-72-52 0,19 17 0,-36 1 15,18-1 1,17 0 0,-17 18-16,-36 18 31,36 17-16,0 1 1,35-19 0,17 19-1,36-1 1,-18-17-16,36-1 16,17 1-1,-53-18-15,36 35 16,0 0-1,-36 1 1,-53-19 0,-17 19-1,17-36-15,-52 17 16,-19 1 0,19-18 15,52 0-31</inkml:trace>
  <inkml:trace contextRef="#ctx0" brushRef="#br0" timeOffset="-160377.41">30551 2805 0,'0'-18'0,"0"36"0,0-54 15,-18 36-15,0-17 16,1 17 0,-1 0-16,36 0 46,-1 0-30,71-18 0,-17 18-1,-36 0-15</inkml:trace>
  <inkml:trace contextRef="#ctx0" brushRef="#br0" timeOffset="-160195.9">30603 2963 0,'0'0'0,"-17"18"0,-1 0 16,18-1-1,53-34 1,-18-1 0,54 0-1</inkml:trace>
  <inkml:trace contextRef="#ctx0" brushRef="#br0" timeOffset="-158859.12">31044 2681 0,'0'0'16,"0"-18"-16,0 1 15,0-18-15,0-1 32,18 1-17,0 17 16,17 71-15,0-17 0,1 87-1,-1-17 1,-18-36 0,-17-34-1,0-19-15,0 1 16,0-53 15,-17 17-15,17-35-16,-18-17 15,18 34-15,-17-52 16,17 18 0,35 34 15,18 54-16,-18 0 1,18 52 0,-18 18-1,0 1 1,-35-19 0,0-52-1,-35-54 16,35 19-15,-17-54-16,17-52 16,0 35-1,35-18 17,0 70-17,18 72 1,-18 17-1,-17-18-15,17 53 16,-17 18 0,0-18-1,-36-35 1</inkml:trace>
  <inkml:trace contextRef="#ctx0" brushRef="#br0" timeOffset="-158394.57">31662 2540 0,'0'0'0,"0"-18"0,-18-17 0,1-18 32,-1 18-17,18 17-15,18 18 47,-18 18-47,17 17 16,1 36-1,-1-36-15,1 36 16,17 52 0,18-17-1,-17-18 1,-1-53-1,0 1 1,0-54 0,-35-35 15,-35-35-15,17 35-1,-17 0 1,0 35-1,0 54 1,17-1 0</inkml:trace>
  <inkml:trace contextRef="#ctx0" brushRef="#br0" timeOffset="-157960.15">31909 2611 0,'0'0'16,"0"-18"-16,0 0 16,0 1-1,17-1 1,-17 36 15,18 17-15,0 53-1,35 0 1,-36-52 0,1-19-16,17 19 15,0-54 1,-17-17-1,-18-71 1,-35 18 0,17-1 15,-17 54-15,17 53-16</inkml:trace>
  <inkml:trace contextRef="#ctx0" brushRef="#br0" timeOffset="-157560.12">32209 2611 0,'0'0'0,"0"-18"0,0 0 16,17-17-1,-17 17 1,18 36-1,0 53 1,-1 17 0,18 0-1,1-35 17,-36-35-32,17 17 15,1-35 1,-36-35-1,-35-54 1,-17-69 0,17 16-1,18 90 1,35 16 0,17 36-1,1 0 1</inkml:trace>
  <inkml:trace contextRef="#ctx0" brushRef="#br0" timeOffset="-157340.43">32191 2752 0,'18'0'15,"-1"-18"1,1 0 0,-18 1-16,18-1 15,34 0 1,-16 1 0,-19-1-16</inkml:trace>
  <inkml:trace contextRef="#ctx0" brushRef="#br0" timeOffset="-155357.48">32544 2346 0,'-18'0'32,"0"0"-32,18-18 31,0 36 31,0 0-46,0-1 0,0 1-1,0 0-15,0-1 16,18 36 0,-18 53-1,18 17 1,17-34-1,0-19 1,18-17 0,-35-35-1,-18-36 1</inkml:trace>
  <inkml:trace contextRef="#ctx0" brushRef="#br0" timeOffset="-155107.63">32456 2434 0,'0'-17'16,"0"34"-16,0-52 15,0 17-15,0 1 16,0-1-16,0 0 15,17 1 1,54-1 0,-18 0-1,-18 18-15,0-17 16</inkml:trace>
  <inkml:trace contextRef="#ctx0" brushRef="#br0" timeOffset="-154623.91">32844 2399 0,'0'0'15,"0"-18"17,-18 18-32,0 0 31,18 18-15,-17 17-16,-1 0 15,18 1-15,-18 17 16,18 35 15,36-53-15,-1 0-1,0-35 1,-17-17-16,0-19 16,-18-34-1,-18-18 1,-17 17-1,17 36 1,-17 35 0</inkml:trace>
  <inkml:trace contextRef="#ctx0" brushRef="#br0" timeOffset="-154005.96">32914 2258 0,'0'0'0,"-17"0"0,17-18 16,-36 18-1,36-18-15,-17 18 16,34 0 31,1 0-32,35-17 1,-36-1-16,19 18 16,17-17-1,-36 17 16,1 0-15,-18 17 0,18 1-1,-1 17 1,1 0 0,-18 18-1,35 36 1,-17 16-1,17 1 1,-17-18 0,-1-52-1,-17 17 1,0-36 0,-53 1 15,18 0-16,-35-1 1,17 1 0,35-1-16</inkml:trace>
  <inkml:trace contextRef="#ctx0" brushRef="#br0" timeOffset="-146061.25">33390 2734 0,'0'0'15,"18"-18"-15,0 18 16,-18 18 15,0 0-15,0-1-1,0 1 1,0 17 0,-18-17-1,18 0 1</inkml:trace>
  <inkml:trace contextRef="#ctx0" brushRef="#br0" timeOffset="-145839.69">33267 2522 0,'0'0'0,"0"-17"0,18 17 16,-18-18 0,0 0-1</inkml:trace>
  <inkml:trace contextRef="#ctx0" brushRef="#br0" timeOffset="-133176.07">29563 4022 0,'0'-18'62,"17"18"-46,1-18-1,0 18 1,-18-17 0,17 17-16,19 17 31,-19-17-31,19 18 16,34 35-1,18 35 1,-35-35-1,18 35 1,-36-17 0,-17-18-1,-1-53 1,-34 0 0,-19-18-1,-17-17 1,-17-18-1,17-35 17,35 35-17,36-18 1,35 1 0,17 34-1,-34 19 1,-1 17-16,-17 0 15</inkml:trace>
  <inkml:trace contextRef="#ctx0" brushRef="#br0" timeOffset="-132606.95">30445 3898 0,'17'-17'16,"-34"34"-16,52-52 0,-35 17 15,0 1 1,18-1 0,-18 36-1,0-1-15,-18 19 16,-17 16-1,-1 1 1,-34-17 0,35-36-1,-18 0 1,17-53 0,36 0-1,36 18 1,17-18-1,52 53 17,-16 35-17,-72 71 1,-17-18 0,-53 53-1,18-70 1,35-36-1,18-35 17,52-53-17,54 0 1</inkml:trace>
  <inkml:trace contextRef="#ctx0" brushRef="#br0" timeOffset="-132390.5">30815 3986 0,'0'-35'15,"0"17"-15,18 1 16,17-1-1,36-17 1,17 0 0</inkml:trace>
  <inkml:trace contextRef="#ctx0" brushRef="#br0" timeOffset="-132208.37">31044 3969 0,'0'0'0,"0"-18"16,18 18-1,0-18 1,52-17 0,-52 35-16</inkml:trace>
  <inkml:trace contextRef="#ctx0" brushRef="#br0" timeOffset="-131707.22">31327 3651 0,'0'-17'16,"0"34"-16,-18-52 0,0 35 0,1-35 15,-1 35 1,-17-18 0,17 18-1,53 0 17,18 0-17,36 53 1,-1 18-1,-53 17 1,-17-53-16,-1 36 16,-17 17-1,-17-35 1,-19-53 0,1-53-1,17-18 1,1-70 15,17 18-15,53 34-1,0 72 1,0-1 0,-36 18-16</inkml:trace>
  <inkml:trace contextRef="#ctx0" brushRef="#br0" timeOffset="-131374.3">31679 3475 0,'18'0'0,"-36"0"0,36-18 0,0 1 15,-18-1 1,0 0 0,-18 18-16,18 18 31,0 35-15,18 0-1,-1-18-15,19 71 16,-19-18-1,19 36 1,-19-36 0,-17-71-16</inkml:trace>
  <inkml:trace contextRef="#ctx0" brushRef="#br0" timeOffset="-130973.99">31873 3722 0,'-17'0'15,"17"17"1,17-34 31,1-1-32,0 18-15,-18-17 16,53-1 0,0-35-1,0 35 1,-36 18-16,1 0 0</inkml:trace>
  <inkml:trace contextRef="#ctx0" brushRef="#br0" timeOffset="-130723.19">32015 3581 0,'0'0'0,"0"-18"16,-18 18-16,0-35 15,18 17 1,0 0 0,0 36-1,18 35 1,0 53 15,17-18-15,-35-53-16,18 54 15,-1-72-15,-17 36 16,18-35-16</inkml:trace>
  <inkml:trace contextRef="#ctx0" brushRef="#br0" timeOffset="-130201.18">32279 3510 0,'0'-18'16,"0"36"-16,0-53 0,18 17 16,-18 1-16,17-1 15,-17 0 1,0 54 15,18-1-15,-18-18-1,0 54 1,18 17 0,-1 36-1,19-36 1,-19-53 0,1-17-16</inkml:trace>
  <inkml:trace contextRef="#ctx0" brushRef="#br0" timeOffset="-129755.07">32614 3457 0,'0'-17'16,"0"34"-16,18-52 0,-18 17 0,18 18 15,-18-35 1,0 17 0,17 18-1,-52 36 17,17 17-17,18-1 1,0-16-16,36 17 15,-19-36-15,36 19 16,35-1 0,1-53-1,-54-35 1,-35 0 0,0 36-1,-53-36 1,-88 0-1,-18 53 1,53 35 0,71 0-16</inkml:trace>
  <inkml:trace contextRef="#ctx0" brushRef="#br0" timeOffset="-128287.18">29968 5274 0,'-17'0'0,"17"-18"15,0 1 17,17-1-17,1 0 1,0 18 0,-1 0-1,19 0 1,-1 36-1,-17-19-15,-1 36 16,18 53 0,1-18-1,-19-35 1,-17 0 0,-17-18-1,-1-35 1,-17-35-1,17-18 1,1-35 0,17-35-1,17 52 17,18 18-17,-17 35 1,17 18-1,-17 0-15</inkml:trace>
  <inkml:trace contextRef="#ctx0" brushRef="#br0" timeOffset="-127736.3">30533 5115 0,'18'0'0,"-36"0"0,53-17 0,-17 17 16,-18-18-1,0 36 1,0-1 0,-18 1-1,-35 35 1,18-18-1,-36-17 1,36-18 0,18-18-16,-19-35 15,36 0 1,53-35 0,18 18-1,-18 70 1,17 35-1,-35 88 1,-17 18 0,-18-35-1,-18-35 17,1-1-17,-1-17 1,36-53 15,17-17-15,18-36-1,0 0 1</inkml:trace>
  <inkml:trace contextRef="#ctx0" brushRef="#br0" timeOffset="-127502.21">30939 5380 0,'17'0'16,"1"0"-1,-18-18-15,18 18 16,-18-17-1,17-1 1,36-17 0,-35-1-1</inkml:trace>
  <inkml:trace contextRef="#ctx0" brushRef="#br0" timeOffset="-127086.38">31221 4939 0,'0'-35'16,"0"70"-16,-18-88 0,18 18 16,-17 17-16,17 0 15,-18 1-15,-17 17 16,-36 17-1,1 54 1,17 0 0,35-19-1,18 1 1,53-17 0,35-1-1,18 0 1,-53-17-1,0 17 1,-71 18 0,-52 0 15,34-35-15,-34-1-16</inkml:trace>
  <inkml:trace contextRef="#ctx0" brushRef="#br0" timeOffset="-126852.08">31432 4974 0,'0'0'31,"0"-70"-31,18 52 16,0 0-16,17 1 16,18 17-1,-35-18 1,35 18-16</inkml:trace>
  <inkml:trace contextRef="#ctx0" brushRef="#br0" timeOffset="-126667.07">31556 5080 0,'0'18'0,"0"-36"0,-18 53 16,36-35 15,0-17-15,70-19-1</inkml:trace>
  <inkml:trace contextRef="#ctx0" brushRef="#br0" timeOffset="-126168.31">31891 4710 0,'0'-18'15,"0"36"-15,-18-36 0,18 0 16,-17 18-16,-1 0 16,18-17-16,18 17 31,-1 0-16,36 35 1,18 18 0,-18 35 15,-18-17-15,-17-36-16,-1 18 15,-17 0 1,-17-18-1,-18-53 1,17-17 0,0 0-16,1-71 15,17 18 1,17-36 0,1 54-1,0 70 1,-1 17-1</inkml:trace>
  <inkml:trace contextRef="#ctx0" brushRef="#br0" timeOffset="-125832.07">32103 4604 0,'0'0'16,"0"-36"-16,0 19 0,0-1 15,17-17 1,-17 17 0,0 36-1,0 0 1,18 34-1,17 37 1,-17-36 0,17 35 15,1 0-15,-1-17-1</inkml:trace>
  <inkml:trace contextRef="#ctx0" brushRef="#br0" timeOffset="-125533.31">32420 5027 0,'18'-18'16,"-18"1"0,0-1-1,18 18 1,-18-17 0,17 17-1,1-18-15,17-17 16,36-18-1,-36 35-15</inkml:trace>
  <inkml:trace contextRef="#ctx0" brushRef="#br0" timeOffset="-124950.18">32685 4498 0,'0'0'0,"0"-35"16,-18 17-1,1 0 1,-1 1-1,0 17 1,1 0-16,-1 0 16,-35 17-1,18 19 1,-18-1 0,35 0-1,18 0 1,18 1-1,35-19 17,35-17-17,0 0 1,18 0 0,-18 0-1,-17 0 1,-54 18-1,-17 0-15,18-1 16,-36 19 0,-17-1-1,-18-18 1,18-17 0,-36 0-1</inkml:trace>
  <inkml:trace contextRef="#ctx0" brushRef="#br0" timeOffset="-116286.15">30304 6385 0,'-18'0'16,"18"-17"-16,0-1 15,0 0 17,0 1-17,-18 17 1,18-18-1,-17 18 1,-1-18 0,18 1 15,-18 17-15,18 17-1,0 1 16,18 17-31,0 54 16,-1-37 0,-17-16-1,36 52 1,-1 0 0,0-17-1,0-36 1,-35-17-1</inkml:trace>
  <inkml:trace contextRef="#ctx0" brushRef="#br0" timeOffset="-115834.68">30392 6632 0,'0'0'16,"-18"0"0,18-17-1,0-1 16,18 18-15,-1-18 0,19 1-1,-19-1-15,19 18 16,34 0 0,-17 35-1,-35 36 1,-18-18-1,-18-36 1,0 36-16,-52 0 16,35-17 15,-1-36-15,36-18-16</inkml:trace>
  <inkml:trace contextRef="#ctx0" brushRef="#br0" timeOffset="-115417.56">30639 6473 0,'0'0'0,"17"-17"0,-17-18 15,0 17 1,18 36 15,0-1-15,-1 36 0,36 18-1,0-1 1,18-34-1,-36-36 1,0 0-16,1-36 16,-1-17-1,-53-53 1,-35 1 0,36 69-1,-19 1 1,36 53-1</inkml:trace>
  <inkml:trace contextRef="#ctx0" brushRef="#br0" timeOffset="-114967.13">31133 6244 0,'0'-17'0,"0"34"0,0-52 16,17 17-1,1 18 1,17 36 0,36 16-1,-1 19 1,-34-18-1,-19-18 1,18 18 0,-35-35-16,18-1 15,-18 1 1,-18-36 0,-34-70-1,-1 0 1,-36-53-1,37 17 1,16 71 0,54 53-1,0 0-15,17 0 16,0 18-16</inkml:trace>
  <inkml:trace contextRef="#ctx0" brushRef="#br0" timeOffset="-114781.01">31238 6403 0,'0'0'0,"0"-18"16,18 1-1,0-1 1,70-35-1,-18 0 1,-34 36-16</inkml:trace>
  <inkml:trace contextRef="#ctx0" brushRef="#br0" timeOffset="-114450">31556 6015 0,'18'-18'0,"-36"36"0,36-53 15,-18 17-15,0 0 16,0 1 0,17-1-1,-17 36 1,18 52-1,0 1 1,-1 52 0,36-17-1,-18-53 1,-17-18-16,0-17 16,-1 0-16</inkml:trace>
  <inkml:trace contextRef="#ctx0" brushRef="#br0" timeOffset="-114083.07">31803 5944 0,'0'0'0,"18"-17"16,-18-1-16,0-17 15,17 17 1,-17 0 0,0 36-1,0 17 1,0 36 0,35 35-1,1 0 1,-1-53-1,-17-36 1,17 18 0,0-35-1,-17 0 1,0-52 0,-1 34-16</inkml:trace>
  <inkml:trace contextRef="#ctx0" brushRef="#br0" timeOffset="-113899.36">31891 5856 0,'0'0'0,"-18"0"0,1 0 16,-1-18 0,18 1-1,18-18 1,52-1-1,-17 1 1</inkml:trace>
  <inkml:trace contextRef="#ctx0" brushRef="#br0" timeOffset="-113531.88">32138 5874 0,'0'0'16,"-18"-18"-16,18 0 31,-17 18-15,17 18-16,0 0 16,0-1-16,0 19 15,17 17 1,36-1 15,0-52-15,0-17-1,-35 17-15,-1-35 16,-34-36 0,-36 18-1,-18 35 1,36 18-1,0 18-15</inkml:trace>
  <inkml:trace contextRef="#ctx0" brushRef="#br0" timeOffset="-113064.14">32226 5750 0,'-17'-17'16,"34"34"-16,-34-52 0,-1 17 16,0-17-1,1 17 1,34-17 0,1 18-1,0 17-15,17-18 16,53 0-1,-35 1 1,-18 17 0,-17 0-1,-18 35 1,0 18 0,18 35-1,17 0 1,18-35 15,35 18-15,0-1-1,-53 1 1,-35-36 0,0-17-16,-53-1 15,-17 36 1</inkml:trace>
  <inkml:trace contextRef="#ctx0" brushRef="#br0" timeOffset="-112597.8">32138 6844 0,'-35'18'15,"70"-36"-15,-88 36 0,36-1 16,17-34 15,17 17-15,18-36-1,54 1 1,-19 17-16</inkml:trace>
  <inkml:trace contextRef="#ctx0" brushRef="#br0" timeOffset="-112414.35">32191 7038 0,'0'0'0,"18"0"16,-1-18-1,1 1-15,17-1 16,0 18-1,36-35-15</inkml:trace>
  <inkml:trace contextRef="#ctx0" brushRef="#br0" timeOffset="-111912.58">32456 6615 0,'0'-18'15,"-18"18"-15,18-18 16,0 1-1,18-19 1,17 19 0,18 17-1,-18 35 1,0-17-16,18 17 16,0 53-1,-18 18 1,-17-35-1,-18-19 1,-18-52 0,1-17-1,-1-36 1,0-53 0,18 36 15,0-36-16,36 70 1</inkml:trace>
  <inkml:trace contextRef="#ctx0" brushRef="#br0" timeOffset="-111396.14">33002 6315 0,'0'0'0,"18"-18"0,0-17 16,-18 52 15,-18 1-15,-17 35-1,-18-18 16,18-17-15,-1-18-16,1-18 16,17-35-1,18 0 1,18-17 0,17 52-1,1 18-15,16 0 16,1 71-1,-35 52 1,-36 1 0,-17-18-1,17-71 1,18 0 15,53-52-15,18-19-1,-1 1 1,-52 17-16</inkml:trace>
  <inkml:trace contextRef="#ctx0" brushRef="#br0" timeOffset="-109077.41">29986 8308 0,'0'0'0,"0"-18"0,-18 18 16,18-35-1,-17 17 1,17 1-16,-18-1 31,36 18-15,-18 18 0,0-1-16,17 36 15,19 71 1,17 34-1,-18-34 1,0-36 0,-17-70 15,-18-36-15,0-17-1,0 0-15,-18-36 16,-17-88-1,0 53 1,35 54 0,17 52-1,19 52 1,34 37 0,-17-1-1,-18-18 1,-17-34-1,-36-72 17,1-34-17,-1-1 17,0 36-32,1-36 15,17-17 1,17 88-1,19 18 1,-1 70 0,0-17-1,18 34 1,-18-34 0,-17-36-1</inkml:trace>
  <inkml:trace contextRef="#ctx0" brushRef="#br0" timeOffset="-108576.23">30409 8237 0,'-17'0'15,"17"-17"-15,17 34 0,-34-52 16,-1 35-16,18-18 16,-17-17-1,17 53 32,17 17-31,18 53-1,18 36 1,-17-36 0,-19-53-1,19 36 1,16 17 0,-16-53-1,-1-52 1,-17-1-1,-36-53 1,-17-17 0,-36 18-1,36 52 1,17 36 0</inkml:trace>
  <inkml:trace contextRef="#ctx0" brushRef="#br0" timeOffset="-108143.06">30833 8308 0,'0'0'0,"0"-35"0,-18 17 16,1-35-1,17 18 1,17 52 0,18 19-1,18 34 1,0 18 0,-17 1-1,-1-36 1,-35-36-1,-35-105 32,17 53-47,0-1 16,-52-52 0,-36-70-1,35 52 1,54 53-1,87 35 1,-52 18-16</inkml:trace>
  <inkml:trace contextRef="#ctx0" brushRef="#br0" timeOffset="-107909.29">30850 8273 0,'0'0'16,"0"-18"-16,0 0 31,18 1-15,17-19-1,54 1 1,-19 0-1,-35 17-15</inkml:trace>
  <inkml:trace contextRef="#ctx0" brushRef="#br0" timeOffset="-106825">30798 8343 0,'-36'-17'32,"19"34"-17,-1 1 1,18-1 0,0 1-1,0 35 1,18 0-1,-1 17 1,1-34 15,0-19-31,-1-17 16,18 0 0,1-53-1,-36-35 1,0 18-1,-18 17 1,0 18 0,1 35-1,17 17 1,17 1 0</inkml:trace>
  <inkml:trace contextRef="#ctx0" brushRef="#br0" timeOffset="-105640.21">31027 8043 0,'0'-17'31,"0"-1"-15,0 0-1,-18 1 1,18-1 15,18 18 47,-18 18-31,0-1-31,0 1 15,17-18-31,-17 18 0,18-1 16,17 19-1,1-1 1,-19-35-1,19 35 1,-19-35 0,1 18-1,-1-18 1,-34 0 15,-1-18-15,-17 1-1,0-1 1,17 0 0</inkml:trace>
  <inkml:trace contextRef="#ctx0" brushRef="#br0" timeOffset="-105156.51">31009 7990 0,'0'-17'0,"0"34"0,-17-34 16,17-1-16,-18 1 15,0 17 1,18-18-1,0 0 17,18 18-1,-18 18-31,18 0 16,17 17-1,-18 35 1,36 19 15,0 16-15,-17-52-1,-19-17-15,36 16 16,0 1 0,0-17-1,-35-36 1,-36-18-1,18 0-15</inkml:trace>
  <inkml:trace contextRef="#ctx0" brushRef="#br0" timeOffset="-104736.98">31415 7796 0,'0'0'16,"0"-17"-16,0-1 0,-18 0 15,-17 18 1,17 18 0,1-18-16,17 35 15,17 36 1,36 17 0,35 0 15,-35-35-16,-17-35-15,17 17 16,-1 0 0,-16-35-1,-36-35 1</inkml:trace>
  <inkml:trace contextRef="#ctx0" brushRef="#br0" timeOffset="-104538.74">31327 7761 0,'0'0'15,"-18"-18"-15,0 1 16,36-18 0,0 17-1,17 0 1,0 1-16,36-19 15,17-17-15</inkml:trace>
  <inkml:trace contextRef="#ctx0" brushRef="#br0" timeOffset="-104171.89">31697 7743 0,'0'0'0,"-18"0"32,1 18-17,17 0 1,-18-1-16,18 1 0,0 17 16,18 18 15,17 18-16,18-36 1,0-35 0,0-18-1,-36-34 1,-34-19 0,-54 0-1,36 36 1,17 35-16</inkml:trace>
  <inkml:trace contextRef="#ctx0" brushRef="#br0" timeOffset="-103687.19">31785 7620 0,'0'0'16,"-17"-18"-16,17 1 16,-36-1-1,54-17 1,17 0 0,1-1-1,52-17 1,0 0-1,-53 36 1,-35 34 0,-17 19-1,-1 52 1,18 0 15,35 18-15,1-53-1,52 35 1,18 0 0,-54-17-1,-52-36 1,0 0-16,-35 1 16,-53 34-1,53-52-15</inkml:trace>
  <inkml:trace contextRef="#ctx0" brushRef="#br0" timeOffset="-103087.2">31838 8890 0,'-17'0'16,"17"-18"15,17 1-16,1 17 1,-1-36 0,1 36-16,35-35 15,-35 18 1,35-19-16,-18 19 16</inkml:trace>
  <inkml:trace contextRef="#ctx0" brushRef="#br0" timeOffset="-102870.25">31891 9049 0,'18'-18'31,"-1"18"-16,1-18 1,0 18-16,35-17 16,-36 17-16,54-35 15</inkml:trace>
  <inkml:trace contextRef="#ctx0" brushRef="#br0" timeOffset="-100548.57">32103 8520 0,'-18'0'16,"1"0"15,17-18-15,-18 18-16,18-18 31,0 1-15,18-1-1,17 18 1,35 0-1,19 53 1,-37 0 0,-34-18-16,35 18 15,0 53 1,-53-36 0,0-17-1,0-35 1,-18-36-1,-17-35 1,0-52 15,-1 16-15,36 36-16,0-35 16,0-18-1,36 71 1,-1 35-1</inkml:trace>
  <inkml:trace contextRef="#ctx0" brushRef="#br0" timeOffset="-100017.6">32597 8290 0,'17'-17'0,"-34"34"0,52-52 16,-17 35-16,-18-18 0,17 1 16,1 17-1,-36 35 17,-17 0-17,17-17-15,-35 17 16,36-17-16,-36 17 15,0-35 1,18-18 0,17-34-1,18 34 1,53-35 0,17 53-1,1 18 1,0 70-1,-54 0 1,-17 35 15,0-34-15,-17-36 0,17-36-1,17-17-15,1 0 16,35-17-1,35-36 1,-35 17 0</inkml:trace>
  <inkml:trace contextRef="#ctx0" brushRef="#br0" timeOffset="-99779.83">32914 8572 0,'0'-17'0,"18"-1"16,-18 1 0,17 17-1,1-18 1,17-17-1,1-18 1,-19 35-16</inkml:trace>
  <inkml:trace contextRef="#ctx0" brushRef="#br0" timeOffset="-99316.36">33038 8043 0,'0'0'16,"0"-35"-16,17 17 0,-17-17 15,0 0 1,-17-18 0,-1 53-1,-17 18 1,-18 52-1,18-17 1,-1 0 0,54-18-1,35-17 1,0 0 0,53-18-1,-1 0 1,-34 0-1,-36 0 1,-35 35 0,-35 0 15,-18 18-15,-18 0-1,36-53-15</inkml:trace>
  <inkml:trace contextRef="#ctx0" brushRef="#br0" timeOffset="44966.81">3475 7214 0,'-18'0'47,"1"0"-31,-1 0 15,36 0 31,-1 0-62,-17-17 16,18 17-16,-1-18 0,19 0 16,17-35-1,-36 36 1,36-36-16,18-35 16,-1 35 15,-52 35-16,0 18 1,-36 0 47</inkml:trace>
  <inkml:trace contextRef="#ctx0" brushRef="#br0" timeOffset="90045.6">6773 5750 0,'0'0'0,"-17"0"15,-1-17 1,18 34 93</inkml:trace>
  <inkml:trace contextRef="#ctx0" brushRef="#br0" timeOffset="106086.33">29633 11942 0,'0'-18'0,"0"36"0,0-54 16,0 19-16,-17-1 0,-19 0 31,1 1-16,-35 17 1,-19 35 0,1 53-1,53-17 1,17-36-16,18 36 16,36 52-1,69-35 1,54-17-1,-18-18 1,-70-36 0,-36 36-1,-70-17 1,-71-1 0,35-18-1,1-17 16,52-17-31</inkml:trace>
  <inkml:trace contextRef="#ctx0" brushRef="#br0" timeOffset="106503.57">29704 12277 0,'-18'0'0,"1"0"15,52 0-15,-106-18 16,71 36 15,18-1-15,17-17 0,18 18-16,53-36 31,-18-35-16,-17-35 1,-54-18 0,-52 36-1,-35 17 1,-19 71 0,19 87-1,35 1 1,35 53-1,70-53 1,71-36 0,-53-70-1</inkml:trace>
  <inkml:trace contextRef="#ctx0" brushRef="#br0" timeOffset="106970.37">30127 12100 0,'35'159'0,"-87"-335"0,69 193 16,-87-105 0,34 53-1,36 17 1,0 1-16,53-1 16,0 0-1,53 18 1,-18 71-1,-35 52 1,-53-35 0,-17 18-1,-19-35 1,1-54 15,0-34-15,17-1-16,-17-35 15,-1-70 1,54-18 0,53 53-1,-18 70 1,52 36 0,-16 52-1,-54 54 1,-35-19-1,-18-52 1</inkml:trace>
  <inkml:trace contextRef="#ctx0" brushRef="#br0" timeOffset="107407.36">30780 11677 0,'0'0'0,"0"-35"0,0-1 16,0 1 0,0 17-16,0 71 31,18 53-15,-1-18-1,1-35-15,17 53 16,-35-71-16,35 54 15,1-19 17,-54-105-17,18 0 1,-35-18-16,-36-35 31,1 52-15,-1 72-1,18 34 1,18 36 0,52-36-1,54-17 1,53-70 0</inkml:trace>
  <inkml:trace contextRef="#ctx0" brushRef="#br0" timeOffset="107771.21">31150 11342 0,'0'-18'0,"0"36"0,0-71 15,0 35-15,0 1 16,-17-36 0,-19 17-1,19 36 1,-1 18 0,0 88-1,1 53 1,34 52-1,19-70 1,-1-70-16,18 52 16,70 19-1,-34-90 1</inkml:trace>
  <inkml:trace contextRef="#ctx0" brushRef="#br0" timeOffset="108288.47">31591 11324 0,'-17'0'0,"34"0"0,-52-17 15,17-1-15,1 18 16,-1-18 0,18 36 31,0 0-32,0 34 1,18 72-1,-1-36 1,-17-53-16,36 71 16,17 18-1,17-18 1,-17-36 0,-18-70-1,-35-18-15,18-17 16,-53-35-1,-18-36 1,0 35 0,18 54-1,-1 17 17,19 0-32</inkml:trace>
  <inkml:trace contextRef="#ctx0" brushRef="#br0" timeOffset="108689.34">31715 11553 0,'0'-17'0,"0"-1"15,0 53-15,17-87 0,-17 16 16,18 36 0,0 18-1,17 35 1,0 0 15,-17-18-31,35 18 16,-36-35-16,36 17 15,18-17 1,-53-36 0,-18-53-1,-36 1 1,-17-36 0,0 0-1,36 88-15</inkml:trace>
  <inkml:trace contextRef="#ctx0" brushRef="#br0" timeOffset="109091.83">32156 11377 0,'17'-18'0,"-34"36"0,34-53 15,1 35 1,-18 17 0,0 1-16,18 35 15,-1 53 1,19 0 0,-1-36-1,0-34 1,-17-36-1,-18-36 1,-53-70 0,0-70 15,18 35-15,-18-36-1,35 72 1,36 87-1,-1 53 1</inkml:trace>
  <inkml:trace contextRef="#ctx0" brushRef="#br0" timeOffset="109306.03">32173 11465 0,'-17'18'0,"34"-36"0,-52 36 16,17-18-16,18-18 16,0 1-1,18-1 1,53-17 0,17-1-1,-71 36-15</inkml:trace>
  <inkml:trace contextRef="#ctx0" brushRef="#br0" timeOffset="109711.47">32314 10848 0,'-17'-53'31,"34"106"-31,-52-124 0,35 54 16,18 17-1,-1-18 1,19 18 0,-19 0-16,19 53 15,34 106 1,-35 52 0,-17 19-1,-53-19 1,0-69-1</inkml:trace>
  <inkml:trace contextRef="#ctx0" brushRef="#br0" timeOffset="112342.76">30392 12894 0,'0'0'15,"-18"0"1,1 0 0,17-18-1,17 18 16,-17-17-15,18 17 0,17-18-1,18 0 1,-18 1 0,-17 17-16,35-18 15,-36 18-15,19-17 16,-19 17-1</inkml:trace>
  <inkml:trace contextRef="#ctx0" brushRef="#br0" timeOffset="113711.75">30798 14781 0,'0'0'15,"-18"0"1,0 0 0,36 0 15,0-17-31,-1 17 0,36-36 16,-18 36-1,54-35 1,52-18-1,-88 18-15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4-13T09:51:16.810"/>
    </inkml:context>
    <inkml:brush xml:id="br0">
      <inkml:brushProperty name="width" value="0.05292" units="cm"/>
      <inkml:brushProperty name="height" value="0.05292" units="cm"/>
      <inkml:brushProperty name="color" value="#FF0000"/>
    </inkml:brush>
  </inkml:definitions>
  <inkml:trace contextRef="#ctx0" brushRef="#br0">6227 6950 0,'0'0'0,"0"-18"16,0 0-1,-18 1-15,18-1 16,-18 18-1,18-17 1,18 34 47,-18 1-48,18-1-15,-1 36 16,1 18-1,17 70 1,0 53 0,-17-35-1,0-89-15,17 89 16,18 70 0,17 1 15,-17-19-16,0-34 1,-17-89 0,-36-17-1</inkml:trace>
  <inkml:trace contextRef="#ctx0" brushRef="#br0" timeOffset="832.54">5962 6809 0,'0'0'15,"18"0"1,-1 0 0,1 0-1,35 0 1,35-18-16,106 0 31,18-35-15,-36 36-1,-88-1-15,106-17 16,124-18 0,35 0-1,-54 0 1,-122 18-1,-89 17-15,71-17 16,52 0 0,-52-1-1,-71 19 1,-70 17 0,0 0 15,-1 0 0,1 0-15,0 0-1,-1 0 32,-17 17-16</inkml:trace>
  <inkml:trace contextRef="#ctx0" brushRef="#br0" timeOffset="1321.84">9225 6297 0,'0'0'0,"0"-18"31,18 36-15,-18 17-1,17 1 1,-17-1-16,18 35 16,0 72-1,17 34 17,18 18-17,-18-53 1,-17-70-16,35 87 15,0 54 1,0 0 0,-1-1-1,-16-87 1,-19-71-16,19 53 16,-19-53-16,19 35 15,16 35 1,-34-52-1</inkml:trace>
  <inkml:trace contextRef="#ctx0" brushRef="#br0" timeOffset="2186.85">6403 9419 0,'0'0'16,"18"0"-16,-1 0 16,18 0-1,-17 0 1,35-17 0,71-19-1,52 1 1,-35 17-1,-53 1-15,230-36 16,-71 18 0,141-36-1,-18 18 1,-141 18 0,36-18-1,-36 18 1,-70 17-1,-71 0 1,-35 1-16,35-1 16,71 0-1,0-17 17,0 17-17,-89 1 1,-70-1-1</inkml:trace>
  <inkml:trace contextRef="#ctx0" brushRef="#br0" timeOffset="5290.02">6456 7938 0,'17'0'0,"1"0"15,0 0 1,-1 0-16,36-18 15,18 0 17,52 1-17,54-19 1,-1 19 0,89-36-1,35 17 1,-36 19-1,-123-18 1,-70 35-16,52-36 16,36 1-1,35-18 1,35 0 0,-105 18-1,-1 17 1,-70 18 15,-53-17 0,18 17-31,0 0 16,-1 0 0,36-18-1,-18 0 1,1 18-1,-19-17-15,36-1 16,0 18 0,35-18-1,-17 18 1,-106 0 15</inkml:trace>
  <inkml:trace contextRef="#ctx0" brushRef="#br0" timeOffset="6273.22">6738 7197 0,'0'-18'0,"-18"0"31,36 36 16,-18 0-47,0-1 15,18 1-15,-18 17 16,17 71 0,19 18-1,-1-36 1,-17-35-1,-18-36-15,0 1 16,-53-71 15,0-35-15,17 0 0,19 52-1,-18-52 1,35 35-16,-18-17 15,0-19-15,18 37 32,18 16-17,17 1 1,18 17 0,0 36-1,-35 0 1,-1 17-16,-17 0 15,-17 53 1,-19 1 0,-17-37-1,36-16 1</inkml:trace>
  <inkml:trace contextRef="#ctx0" brushRef="#br0" timeOffset="6741.29">6950 7320 0,'0'0'16,"0"-18"-16,-18 18 0,18-35 15,-18 0 1,18 0 0,36 17-1,-1 0 1,53 1 0,0 34-1,-17 36 16,-53-17-31,17 34 16,-35 36 0,-18-35-1,-17-36 1,17-35 0,-17-18-1,17-17-15,1-18 16,17-53-1,17 36 1,1 34-16,17-17 16,18 36-1</inkml:trace>
  <inkml:trace contextRef="#ctx0" brushRef="#br0" timeOffset="7292.88">7638 7108 0,'0'0'0,"0"-17"0,-18 17 16,0-18-1,18 36 17,-17-1-17,-1 19 1,0 52 15,1-18-15,17-34-16,17 17 15,19 17 1,17-34 0,-18-36-1,0-18 1,0-53-1,-35-35 1,-17 18 0,-36 35-1,0 36 1,0 17 0,0 35-1</inkml:trace>
  <inkml:trace contextRef="#ctx0" brushRef="#br0" timeOffset="7660.15">8061 7038 0,'0'0'0,"0"-18"0,0 1 15,-18-1 1,1 0 0,-1 36-1,0-18 1,1 35-1,-18 36 1,17-1 0,0 19-1,36-19 1,17 1 0,18-18-1</inkml:trace>
  <inkml:trace contextRef="#ctx0" brushRef="#br0" timeOffset="8579.31">8255 7073 0,'0'-17'16,"0"34"-16,0-52 0,-18 35 15,18 18 1,-17-1 0,17 1-1,0 35 1,17 0 0,1-18-1,17-35 1,-17 0-16,0-35 15,-1 17-15,18-17 16,-17-36 0,-36 1-1,-17 52 1,-18 0 15,0 71-15,0 18-1,36-18 1,17-36-16,0 54 16,17-1-1,36 1 1,0-71 0,0-18-1,-35 1-15,35-36 16,-18-71-1,-17 19 1,-18 34 0,0 53-16,-18-17 15,18 17 1,-18 1-16,1-1 16,-19 36 15,36 17-16,0-17 1,18 17 0,17 0-1,18 1 1,-17-1 0,16 0-1,1 18 1,-17 0-1,-36-18 1,-18-17-16,-17 17 16,17-17-1,-35-1-15,0-17 16,18-35 15,17-35-15,36 34-1,17-17 1</inkml:trace>
  <inkml:trace contextRef="#ctx0" brushRef="#br0" timeOffset="8943.82">8643 7038 0,'0'0'0,"0"-18"15,-18-35 1,1 0-1,17 18 1,-18 18 0,0 34 31,1 18-47,17 18 31,17 0-16,19-17 1,-36-19-16,35 18 16,-17-17-16,17 17 15,-17 1 1,-18-1 0,-18-17-1,0-1 1,-17-17-1</inkml:trace>
  <inkml:trace contextRef="#ctx0" brushRef="#br0" timeOffset="9594.08">9013 6914 0,'0'0'0,"0"-17"0,0-1 16,0 36 30,0-1-46,18 1 16,-18 0-16,35 52 16,-17 1 15,0-54-31,17 54 0,-17 0 16,-1-54 15,-17 1-16,-17-53 1,-19-54 0,-17 1-1,-17-18 1,17 36 0,18 17-1,35 18 1,0 17-1,17 0-15,19 1 16,16-19 0,19 36-1,-18 36 17,-35 17-17,-18-36-15,-18 36 16,-17 18-1,-36-18 1,36-18-16</inkml:trace>
  <inkml:trace contextRef="#ctx0" brushRef="#br0" timeOffset="12914.72">6897 8273 0,'0'-18'31,"0"0"0,0 36 1,0 0-17,17-18 1,-17 17-16,18 36 15,35 53 1,-18 17 0,-17-34-1,0-54-15,-1 18 16,-17 0 0</inkml:trace>
  <inkml:trace contextRef="#ctx0" brushRef="#br0" timeOffset="13147.74">6879 8414 0,'0'0'15,"-17"-18"-15,17 0 31,0 1-15,17-1 0,1 18-16,35-17 15,17-19 1,-17 36 0</inkml:trace>
  <inkml:trace contextRef="#ctx0" brushRef="#br0" timeOffset="13347.48">7003 8537 0,'0'0'0,"17"0"31,1 0-15,0-17-1,17 17-15,18-18 16,-18 0-16,18 1 16</inkml:trace>
  <inkml:trace contextRef="#ctx0" brushRef="#br0" timeOffset="13698.19">7267 8273 0,'0'-18'0,"0"0"16,0 54-16,0-89 0,18 35 15,-18 0-15,17 1 16,-17-1-1,18 71 17,0-35-32,-1 35 15,19 17 1,-19-35-16,1 36 16,35 70-1,-35-35 16,-18-71-31</inkml:trace>
  <inkml:trace contextRef="#ctx0" brushRef="#br0" timeOffset="14299.34">7497 8431 0,'0'0'15,"0"-17"-15,0-1 16,17 18-16,1 18 47,-18-1-32,0 1 1,17-18-16,-17 18 16,18-1-1,0 1 1,-1 0 0,1-18-16,0 17 31,-1-17-31,1 35 15,17 1 1,-17-19 0,-18 1-16,17 0 15,1-18 1,17 0 0,-17-36-1,0 19 1,-1-19-1,-17-52 1,0 0 0,-35 18-1,0 52 1,35 0-16,-18 18 16,0 18-1</inkml:trace>
  <inkml:trace contextRef="#ctx0" brushRef="#br0" timeOffset="15417.71">8008 8308 0,'-18'-18'0,"18"1"31,-17 17-31,17 17 47,17-17-47,-17 18 16,18 35-1,17 17 1,1 36 0,-36-53-1,17-18-15,-17-17 16,0 0 0,0-36 15,-17-35-16,-1 0 1,18 18-16,0-36 16,0 36-16,0-18 15,18 18 1,-1 17 0,1 36-1,0-18-15,-1 18 16,18 17-1,-17 18 1,0 0 0,-18-36-1,0 1 1,0-53 0,-18-18 15,18 0-16,0-18 1,0 54 0,35 17-1,-17 53 1,17-1 0,-17 1-1,35-17 1,-18-19-1,-17-17 1,-1-53 0,-17-17-1,0-18 1,-35-1 0,17 72 15,1-1-16,-1 71 1,1 18 0,17 17-1,17-35 1,1-18-16,17 18 16,18 0-1,-18-18 1,-17-35-1,0 0-15,-18-18 16,0 1 0,-18-1-1,18 1 1,-18 17 15</inkml:trace>
  <inkml:trace contextRef="#ctx0" brushRef="#br0" timeOffset="17319.21">8784 8026 0,'0'-18'0,"-17"18"16,17-18-1,-18 18 1,18-17 0,0-1-1,0 36 48,18-18-48,-1 17 1,-17 1 0,18-18-1,-1 53 1,1 18-1,0-19 1,-1-34-16,1 35 16,-18-18-16,18 1 15,-1 34 1,-17-35 0,18-17-1,-36-18 16</inkml:trace>
  <inkml:trace contextRef="#ctx0" brushRef="#br0" timeOffset="17636.41">8996 8132 0,'0'0'0,"17"-18"0,1 36 47,-18-1-47,0 1 0,18 35 15,-1 17 1,1-34 0,0 16-1,-18-16 1</inkml:trace>
  <inkml:trace contextRef="#ctx0" brushRef="#br0" timeOffset="17851.78">8908 8043 0,'-18'-17'15,"36"34"-15,-36-52 0,18 17 16,18 18-1,-1 0 1</inkml:trace>
  <inkml:trace contextRef="#ctx0" brushRef="#br0" timeOffset="18912.12">9137 7885 0,'0'0'0,"0"-18"62,0 36 32,0-1-78,0 1-1,18 0-15,-18-1 16,0 1 0,0-1-1,17 1-15,-17 0 16,18 52-1,17 1 1,-17-1 0,-1-34-1,1 17 1,-18-36 0</inkml:trace>
  <inkml:trace contextRef="#ctx0" brushRef="#br0" timeOffset="19281.62">9225 8220 0,'0'-18'32,"0"0"-17,18 18 1,-1 0-16,1 0 16,0 0-1,-1 0-15,19 0 16,-1 36-1,0-1 17,-35 18-17,-35-18 1,0-17 0,-18 17-1</inkml:trace>
  <inkml:trace contextRef="#ctx0" brushRef="#br0" timeOffset="19748.75">9454 8079 0,'0'0'16,"0"-18"-16,18 18 0,-18-18 16,18 1-1,-18-1 1,0 0 0,0 1-1,-18 17 1,0 17-1,1 1 1,-1 35 0,-17 0-1,35 0 1,0-36-16,18 36 16,17 0-1,0-35 1,0-18-1,18-18 1,-35 1 15,0-1-15</inkml:trace>
  <inkml:trace contextRef="#ctx0" brushRef="#br0" timeOffset="29016.65">7655 12400 0,'0'-35'16,"0"70"-16,-17-88 0,-1 36 16,0-1-1,-35-17 1,18-1 0,18 19-16,-19-19 15,1 1 1,0 18-1,17-1 1,0 36 0,18 17-1,18 18 1,35 35 0,0 0 15,-18-17-16,36 52 1,-1 1 0,18 34-1,-35-52 1,-17-53-16,-1 88 16,36 53-1,-19 0 1,-16 18-1,17-53 1,35 70 0,53 71-1,0 17 1,-18-34 0,1-36 15,-53-124-16,-19 18 1,-34-53 0,-18-70-1,-18-18-15,1-18 16,-18-17-16</inkml:trace>
  <inkml:trace contextRef="#ctx0" brushRef="#br0" timeOffset="29917.6">7179 12471 0,'35'-18'0,"-70"36"0,106-36 15,-19 0-15,1 1 0,159-54 16,53 1 0,-71-1 15,-88 36-31,140-36 15,143-35 1,34 1 0,0-1-1,-141 35 1,-140 54-16,104-36 16,54-36-1,-88 37 1,-106 16-1,-71 19-15,18-1 16,-18 0 0,-52 36-1,-19 0 1,1-1 0</inkml:trace>
  <inkml:trace contextRef="#ctx0" brushRef="#br0" timeOffset="30501.65">10707 11536 0,'0'-18'15,"0"36"-15,-18-36 0,18 1 16,0 34 31,18 1-47,-18-1 15,35 72 1,18 17 0,-18-1-1,36 125 1,-18-72-1,-18-52-15,36 71 16,52 87 0,36 18-1,-18 1 1,-53-107 0,-53-88-16,18 53 15,-17 36 16,-1-71-15,-17-54 0,-1-16-1,1-36-15</inkml:trace>
  <inkml:trace contextRef="#ctx0" brushRef="#br0" timeOffset="31503.38">8255 15311 0,'0'17'0,"0"1"31,18-18-31,-1 0 16,1 0-1,0 0-15,52-18 16,71-17-1,53-18 1,53 0 0,-53 0-1,88-17 17,71-19-17,18-16 1,-107 34-1,-140 36-15,105-36 16,36-35 0,-71 18-1,-71 53 1,-70 0 0,18 17-1,17-17 1,-53 17-1,18 0-15,-18 1 16,1-1 0,-54 36 15,36-18 31,-1-18-46,1 18-16,17-17 16,-17 17-1,-1 0-15</inkml:trace>
  <inkml:trace contextRef="#ctx0" brushRef="#br0" timeOffset="61005.65">7938 14058 0,'-18'-17'16,"-35"-1"-1,35 0-15,1 18 16,-19 0 0,1-17-1,53 17 17,-18-18-32,53 0 15,53-35 1,-36 36-1,-17-1 1,35-17 0,89-18-1,34-18 1,36-17 0,-70 0-1,105-53 1,-18 0-1,1 17 1,0 36 0,-107 18-1,-70 34-15,71-17 16,53-35 0,-53 18-1,-89 34 1,1 1-1,-36 35 17,18-18-17,35-34 1,0 16 0,1 1-1,-37 0 1,-16 17-1,-54 18 1,18 18-16,-53-1 16,-35 19-1,53-19-15</inkml:trace>
  <inkml:trace contextRef="#ctx0" brushRef="#br0" timeOffset="62073.58">8167 12700 0,'0'0'15,"-18"-18"-15,18 1 32,18 34-17,-1 36 1,36 35-1,-17 1 1,-1-54-16,18 18 16,-36-18-16,36 36 15,-17-54 1,-36 1 0,-36-36 15,19 1-16,-19-19 1,-52-34 0,18-1-1,34 36 1,1-53 0,35 17-1,0-17 1,35 18-1,1 34 1,-36 19-16,35-1 16,18 36-1,0 35 1,-36 52 0,-17-34-1,-17 17 16,-1-53-31</inkml:trace>
  <inkml:trace contextRef="#ctx0" brushRef="#br0" timeOffset="62540.92">8520 12841 0,'-18'-18'16,"18"1"-16,0-1 16,0 1-16,18-36 31,-18 35-31,35 0 0,0 1 15,36 17 17,17 53-17,0 17 1,-53-17 0,-35 0-1,0-18 1,-35-35-1,-18-17 1,-17-72 0,52 37-1,18-37 1,35 19 0,1 52-1</inkml:trace>
  <inkml:trace contextRef="#ctx0" brushRef="#br0" timeOffset="63007.25">9049 12665 0,'17'-18'16,"-34"36"-16,34-54 0,-17 1 16,0 18-16,0-1 0,0 0 15,-35 1 1,17-1 0,-17 53 15,18 1-16,17 34 1,0 18 0,17-52-1,1-1-15,17-18 16,36 1 0,-1-36-1,-17-34 1,-35-1-1,-36-18 1,-70 18 0,17 36-1,36 34 1</inkml:trace>
  <inkml:trace contextRef="#ctx0" brushRef="#br0" timeOffset="63457.47">9296 12488 0,'0'0'0,"0"-17"16,-18 17-16,18-18 16,-18-17-16,18-1 15,0 19 1,18-1 0,0 1 15,-36 17 0,18 17-15,-35 36-1,0 18 1,35 17 0,17-18-1,36-17 1,35-17-1,-35-19 1</inkml:trace>
  <inkml:trace contextRef="#ctx0" brushRef="#br0" timeOffset="64595.75">9507 12453 0,'-17'-18'15,"17"36"17,0 0-17,0-1 1,17 1-16,1 0 15,17-1 1,36-34 0,-18-19-1,-36-17 1,-17 0 0,-17 36-1,-36-36 1,18 35-1,17 18-15,-17 0 16,-1 71 0,19-18-1,17 35 1,17 0 0,54-53-1,-18-17 1,-36-18-16,36-35 15,36-18 1,-37-53 0,-52-17-1,-52-1 17,-1 71-32,-18 36 31,36 52-16,17 18 1,18-36-16,18 36 16,52-17-1,19 16 1,16-16 0,-52-19-1,0 36 1,-53 18-1,-70-18 1,17-36 0,17-34-1,19-36 1,34-53 0,19 35-1,-1 19 1,0-1-1,1 17-15,17-17 16,-36 1 0,-34 16-1,-72 36 1,36 18 0,0 35-1,18 0 1,53 17-1,52-17 1,1-35 0,35 17-1,0 0 1,-36-17 15,-52 17-15,-53 18-1,-36 0 1,0-35 0</inkml:trace>
  <inkml:trace contextRef="#ctx0" brushRef="#br0" timeOffset="65093.57">10319 12153 0,'0'-17'16,"0"34"-16,17-70 0,-17 18 0,-17-53 15,-19 53 1,19 17 0,-54 0-1,36 36 1,0 52-1,17 19 1,36-36 0,-1-36-16,1 1 15,53-18 1,-1-53 0,1-18-1,-36 18 1,0 1-1,-17 52 1,17 52 0,-17 19-1,35 70 1,0 0 15,35-53-15,-18-17-1,-17-36 1,-17 1 0</inkml:trace>
  <inkml:trace contextRef="#ctx0" brushRef="#br0" timeOffset="65944.47">8590 14199 0,'0'-17'0,"0"34"0,0-52 15,-18 35-15,18-18 16,18 36 15,-18 0-31,35 35 16,18 52-1,18 19 1,-1-1 0,-34-70-1,-1-17 1</inkml:trace>
  <inkml:trace contextRef="#ctx0" brushRef="#br0" timeOffset="66111.02">8608 14288 0,'-18'0'0,"36"0"0,-54-18 15,19 0 1,17 1-16,53-19 15,53-34 1,-18 34 0,0 1-16</inkml:trace>
  <inkml:trace contextRef="#ctx0" brushRef="#br0" timeOffset="66310.82">8819 14446 0,'0'0'16,"18"0"-1,-18-17 1,18 17-16,17-18 16,53-70-1,0 35 1,-52 35-16</inkml:trace>
  <inkml:trace contextRef="#ctx0" brushRef="#br0" timeOffset="66812">9084 14129 0,'0'-18'16,"0"36"-16,0-54 0,0 19 15,0-1-15,0-35 16,0 0 15,0 36-15,18-1 0,-1 18-1,1 18 1,17 35-1,18 17 1,-18 1 0,18 35-1,-17-18 1,-19 18 0,19-36-1,-19-35 1,18-17-1,1 0 1,-19-1 0,1-34 31,-18-1-47,18-17 15,-1-18 1,1 0-16</inkml:trace>
  <inkml:trace contextRef="#ctx0" brushRef="#br0" timeOffset="67278.6">9472 14199 0,'0'0'0,"0"-17"16,0-1-16,-18 0 15,18 36 32,18-18-31,-18 18-16,35 35 15,1-18 1,-19 0-16,19 0 16,-1 18-1,18-35 1,-18-53-1,-17 17-15,-1-35 16,-17-35 0,-53 0 15,0 17-15,18 71-16</inkml:trace>
  <inkml:trace contextRef="#ctx0" brushRef="#br0" timeOffset="68163.53">9684 14076 0,'0'-18'0,"0"36"0,0-71 0,17 35 15,-17 1-15,18-19 16,17 54 15,1 35-15,-19 17 0,18 19-1,-17-72-15,0 19 16,17-1-1,-17-35 1,-36-53 15,0 35-31,-17-35 16,0-35 0,35 35-1,0 18 1,35 17-1,0 1 1,18 17 15,-17 17-15,-19 1-16,1 35 16,17 17-1,0-17 1,-17-17-1,17-36 1,18-36 0,0-34-1,-18 17 1,-35 18-16,18-1 16,-18-17-1,-18 36 1,18-18-1,0-1 1,0 1 15,0 17-15,0 1 0,-17 52-1,17 0 1,0 36-1,0-1 1,35 1 0,0-53-1,1-1-15,-1 1 16,-17-1-16,17-17 16,0 0-1</inkml:trace>
  <inkml:trace contextRef="#ctx0" brushRef="#br0" timeOffset="68548.8">10478 13388 0,'0'-18'0,"0"36"0,-18-53 16,18 17-16,-18 0 16,36 18-1,0 36 1,34 69 0,1-16-1,-17-54-15,-1 71 16,18 17-1,-18-52 17,-17-18-17,-1-53 1,19 0 0,-1-36-1,-17-16 1</inkml:trace>
  <inkml:trace contextRef="#ctx0" brushRef="#br0" timeOffset="68782.66">10848 13529 0,'0'-18'0,"0"36"0,-18-36 0,36 18 31,0 0-31,-18 18 16,35 17-1,-18-17-15,19 17 16,-1 36 0,-17-18-1</inkml:trace>
  <inkml:trace contextRef="#ctx0" brushRef="#br0" timeOffset="69314.92">10813 13282 0,'0'-18'0,"0"36"0,0-53 0,35 17 31,-17 36-15,-1-1-16,1 19 15,17-1-15,18 88 16,18 1 0,-1-36-1,-17-70 16,-35-1-15,-1-34-16,-17-1 16,-17-70-1,-36-18 1,0 53 0,-18 18-1,18 70 1,36-17-16</inkml:trace>
  <inkml:trace contextRef="#ctx0" brushRef="#br0" timeOffset="69931.22">11165 13423 0,'0'0'0,"0"-17"0,0-1 0,-17 0 16,17 1 15,-18-1-15,18 36 46,0-36 1,0 0-32,0 36 79,0 0-95,0-1 1,0 19-16,0 16 15,18 37 1,-1-36 0,1-36-16,17 1 15,18-1 1,18-17 0,-36 0-1</inkml:trace>
  <inkml:trace contextRef="#ctx0" brushRef="#br0" timeOffset="72885.45">15275 6209 0,'-17'-18'0,"34"36"16,-70-53-16,18 35 0,17 0 15,-34 0-15,16 0 16,1 17-1,17 36 1,1 35 0,34 18-1,1-18 1,0-35-16,35 106 16,-18-35-1,35 122 1,1 54-1,-36-70 1,36 87 0,-1-35-1,36 53 17,-18-105-17,-52-107-15,34 142 16,-35-124-16,18 159 15,-17 106 1,17-54 0,-1-52-1,1-106 1,18 141 0,-1 0-1,-17 18 1,-35-141-1,17 70 1,1-53 0,-36-52-1,0-124 1</inkml:trace>
  <inkml:trace contextRef="#ctx0" brushRef="#br0" timeOffset="75021.09">14093 6862 0,'0'-18'16,"0"36"-16,0-54 0,18 36 16,0-35-1,35 17 1,17-17-1,-34 35-15,69-35 16,107-36 0,35-17-1,35-18 1,36 0 0,-71 36-1,158-36 1,-264 71-16,124-36 15,141 1 1,-159 17 0,105-18-1,-87 18 17,-71 18-17,-106 17 1,-52 18-16,16-17 15,19-1 1,0 0 0,17-17-1,-18 35 1,36-35 0,-35 35-1,-36-18 1,35 18-1,1 0 1,35 18 0,0-18 15,17 0-15,-52-18-1,35 1 1,17-1-1,1 0 1,-36 18 0,-18-35-1,1 35 1,35-35 0,-1 17-1,-52 18 1,-35 0-16,17 0 15,1 18 1,17-18 0,-18 17 15,0-17-15,-17 18-1,-1 0 1,-17 17-1,18 53 1,-18 0 0,18 71-1,-1-106-15,19 106 16,34 88 0,-17-53-1,18 123 1,-18 18-1,17 36 1,-17-142 0,-18-105-1,36 87 1,-1 124 0,1-17-1,17-18 1,-35-124-1,70 142 1,1 34 0,-71-17-1,-35-17 1,-18-106 0,17 70-1,18 0 1,-35 0-1,18 18 17,0-106-17,-1 53 1,19-53 0,-1-70-1,-17-54 1,-18-35-1,-53-17 1,17 0 0,-17-18-1,36 0-15,-54 17 16,-105 36 0,-89 36-1,-35 16 1,-52 1 15,87-18-31,-229 53 31,-70 1-15,-1-1 0,248-71-1,-89 1 1,53-18-1,18-18 1,194-17 0,53-18-1,123-36 1,-17 36-16</inkml:trace>
  <inkml:trace contextRef="#ctx0" brushRef="#br0" timeOffset="75788.31">16298 12788 0,'0'0'0,"0"-17"0,-17 17 16,17-18-1,-18 18 1,18-18-16,35 18 16,1 18-1,17 17 1,-18 18-1,-18 18 1,-17-36-16,36 53 16,34 89-1,18 17 1,-35-71 0,-35-70-16</inkml:trace>
  <inkml:trace contextRef="#ctx0" brushRef="#br0" timeOffset="78340.95">15558 6668 0,'0'0'0,"17"0"16,1 0-16,-1-18 16,19 36-1,-36-1 1,0 18-16,0 18 16,17 18-1,19 17 16,-19-35-15,1-35-16</inkml:trace>
  <inkml:trace contextRef="#ctx0" brushRef="#br0" timeOffset="78561.37">15522 6773 0,'0'0'0,"0"-17"16,0-1-16,36-17 31,-1 17-15,35-17-16,71-36 31,-105 71-31</inkml:trace>
  <inkml:trace contextRef="#ctx0" brushRef="#br0" timeOffset="78742.73">15734 6826 0,'-18'0'15,"36"0"-15,-36 18 0,18-36 31,18 18-31,0-17 16,17-1-16,35 0 16,-34-17-16,34 17 15</inkml:trace>
  <inkml:trace contextRef="#ctx0" brushRef="#br0" timeOffset="79009.17">15981 6544 0,'0'-18'0,"0"36"0,0-53 16,0 17-16,0 0 16,17 18-1,1 18 1,0 17-1,-1 1-15,19 34 16,-1 54 0,0-1-1,-35-105 1</inkml:trace>
  <inkml:trace contextRef="#ctx0" brushRef="#br0" timeOffset="79342.25">16210 6738 0,'0'-18'0,"0"36"0,-18-53 0,36 52 47,-18 1-32,18 0-15,-1-1 16,19 36 0,17-35-1,-18-18 1,-17-18 15,-1-52-15,-17-18-1,-17 17 1,17 53-16</inkml:trace>
  <inkml:trace contextRef="#ctx0" brushRef="#br0" timeOffset="80226.92">16422 6668 0,'0'-18'16,"0"36"-16,0-54 0,0 19 0,17-1 15,1-17 1,0 35 0,35 35 15,-36 0-16,1-17-15,0 35 16,-1 0 0,-17-18-1,-17-53 17,-19-35-17,19-17 1,17-18-1,0 35 1,17 35-16,1 18 16,17 18-1,18 35 1,-18 0 15,-17-18-15,0 0-1,-1-17 1,-17-53 15,0-18-15,0-18 0,0 18-1,18 35 1,0 18-16,-1 18 15,19 35 1,16 0 0,19-18-1,-36-35 1,-17 0 0,17-17-1,0-36 1,-35-36-1,-35-16 1,0 16 0,17 72-1,-17 34 1,17 72 0,18-1-1,18-18 1,53 19-1,-1-19 1,-52-52 0</inkml:trace>
  <inkml:trace contextRef="#ctx0" brushRef="#br0" timeOffset="80697.45">16192 7320 0,'36'-35'0,"-72"70"0,89-123 16,-35 53-16,-18-1 0,0-34 15,-18 35 1,-17 35 0,-35 35-1,17 18 17,35 17-17,36 1 1,-1-18-1,54 0 1,-1 0 0,-17 0-1,-35-18 1,-18-18-16,-35 19 16,-36-1-1,1-17 1,17-36-1</inkml:trace>
  <inkml:trace contextRef="#ctx0" brushRef="#br0" timeOffset="81111.2">16192 7267 0,'18'0'15,"-36"0"-15,54-17 0,-19-1 16,1 18-1,0 0 1,17 18 0,-17-1-16,17 1 15,35 17 1,1 0 0,-18-35-1,-35-35 1,-18 17-16,0-17 15,0 0-15,-18-18 16,0 0 0,18 35 15,0 54-15,0 34-1,18 54 1,17-1-1,0-17 1,-17-35 0</inkml:trace>
  <inkml:trace contextRef="#ctx0" brushRef="#br0" timeOffset="82580.59">16863 7020 0,'0'-17'0,"0"34"0,0-52 15,0 17-15,0 1 0,-35-1 32,17 18-32,0 18 15,-17 35 1,0-18-1,35 0 1,17 0 15,36 36-15,0 17 0,0-17-1,-53-18 1,-35-18-1,-18 0 1</inkml:trace>
  <inkml:trace contextRef="#ctx0" brushRef="#br0" timeOffset="82812.56">16880 7038 0,'0'-18'16,"0"36"-16,18-53 0,-18 17 0,18 18 16,-1 18 15,1-1-15,35 54-1,0 70 1,-36-106-16</inkml:trace>
  <inkml:trace contextRef="#ctx0" brushRef="#br0" timeOffset="83164.64">16845 7355 0,'-17'-17'0,"34"34"0,-52-52 15,35 0-15,0 17 16,0 1-16,70-36 15,36 17 17,35-17-17,-35 36 1,-18-36 0,-70 18-1,-36-18 1,-17 53-1,-35 17 1,17 36 0,35 35-1,36 1 1,17-19 0,35-17-1</inkml:trace>
  <inkml:trace contextRef="#ctx0" brushRef="#br0" timeOffset="83764.07">17374 7161 0,'0'0'0,"-17"-35"0,-19-53 32,36 53-17,0 17 1,36 0-1,34 54 1,-17 34 0,-18-35-1,-17-17-15,-18 35 16,-18 0 0,-17-35-1,-18-36 1,18-17-1,17-36 1,18-17 15,36 35-15,-1 35 0,-18 18-16,36 18 15,18 35 1,-18 17-1,-18-17 1,-35-17 0,-35-36-1,17-18 1,-17-35 0,17-35-1,18 53 1,18-18-1,35 70 17,0 36-17,-36 18 1,1 35-16</inkml:trace>
  <inkml:trace contextRef="#ctx0" brushRef="#br0" timeOffset="84814.78">16951 9084 0,'0'-18'15,"0"36"-15,0-53 0,18 17 16,-18 0 0,17 18-1,1 18 1,17 35-1,0 53 17,18-18-17,-35-17-15,53 70 16,52 88 0,18 0-1,-17-70 1,-107-124-16</inkml:trace>
  <inkml:trace contextRef="#ctx0" brushRef="#br0" timeOffset="85850.73">16775 9137 0,'0'-18'16,"0"36"-16,-18-53 0,18-18 15,18 35-15,-18 0 0,17 1 16,54-36-1,52-35 1,107-18 0,-19 0-1,-87 53-15,123-53 16,194-70 0,35 17-1,-35 0 16,-194 71-15,35-35 0,-106 52-1,-105 54 1,-89 17 0,1 17-1,-1 1 1,18-1-1,35 19 1,1-1 0,16 0-1,-16 1 1,17 17 15,0 35-31,-18 18 16,35 88 15,1 70-15,-18-70-1,53 88 1,-18-52 0,-17-36-1,-89-71 1,-17-70-1,-89-18 1,-70-17 0,-71 0-1,-34 35 1,105 17 0,88-35-1,-88 54-15,-124 52 31,-35 17-15,1-16 0,122-54-1,1-18 1,88-34 0,106-36-1,17 0 1,0-18 15,1-17-15</inkml:trace>
  <inkml:trace contextRef="#ctx0" brushRef="#br0" timeOffset="86787.16">17410 8855 0,'0'-18'16,"0"36"-16,0-54 0,0 19 15,0-1-15,0 1 16,0 34 15,17 36-15,1 18-1,-1-36-15,1 53 16,0-53-16,17 36 16,-17 17-1,-1-53 1,-17-17 0,0-53 15,-17 0-16,-36-71 1,0-18 0,0 54-1,35 34-15,1-17 16,-1 1 0,71-1-1,17 17 1,-17 36-1,36 0 1,-72 18-16,1 35 16,-36 53-1,-35 0 1,0-54 0,36-34-1,-19 17 1,1-35-1,18 0 1,34-17 0,18 17-1,54 0 1,34 0 0,-17 17-1</inkml:trace>
  <inkml:trace contextRef="#ctx0" brushRef="#br0" timeOffset="87300.21">17868 8837 0,'0'0'0,"-17"-18"0,17 1 32,-18 17-17,18 17 1,-18 19 0,18-19-16,0 1 15,18 17 1,35-35-1,17-35 1,1 17 0,0-52-1,-54 17 17,-52 18-17,-18 17 1,0 18-1,-18 71 1,36-1 0,35 18-1,35-52 1,18 16 0,-35-52-16,35 0 15,-18 0-15</inkml:trace>
  <inkml:trace contextRef="#ctx0" brushRef="#br0" timeOffset="87668.52">18239 8502 0,'0'-18'15,"0"36"-15,17-18 16,1 18-1,17 52 1,18 36 0,-18-35-1,-17-54-15,17 36 16,-17 0 0,-36-53-1,1-35 1,-36-36-1,-35-52 1,35-18 0,17 35-1,36 70 1,36-16 0,-1 52-1</inkml:trace>
  <inkml:trace contextRef="#ctx0" brushRef="#br0" timeOffset="87868.36">18239 8678 0,'0'0'0,"-18"0"31,18-17-16,53-19 1,0-17 0,-18 36-16,53-36 15</inkml:trace>
  <inkml:trace contextRef="#ctx0" brushRef="#br0" timeOffset="88618.62">18468 8572 0,'0'0'0,"-18"0"0,1 0 32,52 18-17,0 0 1,0-18-1,-35 17-15,53-34 32,-17-1-32,-36 0 15,35-17-15,-17-53 32,-18 17-17,-36 36 1,19 35-16,-36 0 15,-18 53 1,36 35 0,53-17-1,-1-36-15,36 18 16,53 18 0,0-36-1,0-35 1,-53-35-1,-18-18 1,-70-36 0,-54-16-1,1 16 17,53 54-32,35 18 31,35-1-16,18 0 1,18 18 0,-1 36-1,-17 34 1,-35 54 0,-18-1-1,0-70 1,17 0-1,19-18 1,-1-52 0,0-19-1</inkml:trace>
  <inkml:trace contextRef="#ctx0" brushRef="#br0" timeOffset="89037.75">19173 8396 0,'0'-18'16,"18"36"15,-18 0-15,18-1 15,-1-17-31,1 0 16,0-17-1,17-1-15,0-35 32,-35-17-17,0 52 1,-17 0-16,-36 18 15,0 18 1,0 53 0,35 17-1,36-35 1,-18-18-16,53 0 16,17 18-1</inkml:trace>
  <inkml:trace contextRef="#ctx0" brushRef="#br0" timeOffset="89503.83">19350 8326 0,'-18'-18'0,"36"36"0,-53-36 0,35 0 15,-18 1 1,36-1-1,17 18 1,18 18 0,-18 17-1,-35-17-15,35 34 16,-17-16-16,-18 17 16,18 0-1,-36-53 16,0-18-15,1-17-16,-1-36 31,0-17-15,18 35 0,18 18-1,17 35 1,18 53-1,-35 0 1,-18-36-16,18 36 16,-1 18-1</inkml:trace>
  <inkml:trace contextRef="#ctx0" brushRef="#br0" timeOffset="89887.73">19614 8273 0,'0'-36'0,"0"72"16,-17-89-16,-1 0 0,18 18 16,0 17-1,-17 0 1,17 36 15,0 0-15,0-1-16,-18 18 0,18-17 15,0 0-15,0 35 16,35 0 0,36-1-1,17-34 1,0-18 0,-53-18-1,-17-17 1,-36 18-1,1 17 1,-19 17 0,1 18 15</inkml:trace>
  <inkml:trace contextRef="#ctx0" brushRef="#br0" timeOffset="90604.71">19632 8061 0,'0'0'0,"0"-18"0,18 18 62,-18 18-62,17 0 16,-17-1-16,18 19 15,-53 34 17,-18-35-32</inkml:trace>
  <inkml:trace contextRef="#ctx0" brushRef="#br0" timeOffset="91655.59">17956 9737 0,'0'-36'0,"0"72"0,0-89 16,0 35-16,0 0 0,0 1 16,18-18-1,0 105 16,-1 1-15,-17-36-16,36 53 16,-19 36-1,1-107 1,-18-52 15,-35-36-15,17-34-1,0 16 1,18 72 15,18 17-15,17 53 0,1 0-1,-1-18 1,-18-35-16,36 17 15,-35-34 1,0-1-16,-1-17 16,1-71-1,-18-17 1,-18 34 0,18 19-1,36 123 16,-19 0 1,-17-36-32,18 36 15,17 35 1,0-52 0,-17-36-16</inkml:trace>
  <inkml:trace contextRef="#ctx0" brushRef="#br0" timeOffset="92006.13">18644 9419 0,'0'-35'15,"0"70"-15,0-88 0,-17 0 16,-1 18 0,-17 17-1,17 71 1,0 18-1,18 35 17,53 0-17,36-36 1,-19-70 0,-35-18-16,36-34 15,-18-37 1,-88 1-1,-36 18 1,18 34 0,-17 54-1,52-18-15</inkml:trace>
  <inkml:trace contextRef="#ctx0" brushRef="#br0" timeOffset="92657.17">18874 9313 0,'0'-17'15,"0"-54"17,0 54-32,0-1 15,35 0 1,18 54-1,-36-19-15,36 36 16,18 35 0,-36 0-1,-17-35 1,-1-53 0,-17-17-1,-35-54 16,18-17-15,17 0 0,0 35-1,35 35 1,18 54 0,17 16-1,-34-16 1,-19-19-16,19 1 15,16 0 1,-16-36 0,-19-35-1,-17 0 1,-17-17 0,17 34-1,17 72 16,1-19-15,0 36 0,-1-35-16,1 35 15,17-18 1,-35-17 0,-17-18-16</inkml:trace>
  <inkml:trace contextRef="#ctx0" brushRef="#br0" timeOffset="92790.21">19403 9049 0,'-18'-36'16,"36"72"-16,-53-89 0,-1 0 15,19 18 1,34 35 15</inkml:trace>
  <inkml:trace contextRef="#ctx0" brushRef="#br0" timeOffset="93758.37">19562 8872 0,'0'0'0,"17"-17"15,1 17 1,-1 17-16,1 19 15,17 17 1,-17-1-16,35 19 16,35 53-1,-17-54 1,-54-35 0,-52-52 15,0-1-16,-18-17 1,-18-53 0,1 35-1,52 17-15,-17-17 16,17-17 0,36 17-1,52 53 1,1 0-1,52 18 1,-34 35 0,-54 35-1,-18 0 1,-17-35 0,18-35-1,-18 17-15,18-18 31,-1-34-15,-17-36 0,0 18-1,-17-54 1,-19 1 0,-16 18-1,16 52 1,1 0-1,0 36 1,52 0 0,1-18-1,0 17-15,35-17 16,52 36 0,-16-1 15,-1 35-16,-35 1 1,-18-18 0,0-18-1,-52-17 1,-1-36 0,0 18-16,-17-17 15,17-1-15,-34-35 16,-1-35-1,17 17 1,19 54 0,17 34-1,-18 1 1</inkml:trace>
  <inkml:trace contextRef="#ctx0" brushRef="#br0" timeOffset="98586.81">18045 10583 0,'0'-17'16,"0"-1"15,-18 18-15,18 18-16,-18-1 15,18 1-15,-17 0 16,-1 70 15,-17 35-31,-1 18 16,19-70 0,-18 88-1,-54 123 1,1 18-1,18-18 1,52-88 0,0-106-16,18 53 15,-17-70-15,17 35 16,-18 0 0,0-54-1,1-52 1,17-35-1,0-35 1</inkml:trace>
  <inkml:trace contextRef="#ctx0" brushRef="#br0" timeOffset="98954.17">17392 12506 0,'-18'-18'15,"36"36"-15,-36-53 0,18-1 16,0 19-16,0-1 16,0 0-1,0 36 1,18 17-1,0 54 1,-1-36 0,18 17-1,18-35 17,36-52-17,34-54 1,-35 18-1,0-17 1</inkml:trace>
  <inkml:trace contextRef="#ctx0" brushRef="#br0" timeOffset="99453.67">16916 13035 0,'-18'-17'0,"-17"-1"31,52 18-15,54-35 0,35-1-1,-53 1 1,88-18 0,-53 18-16,88-36 15,89-17 1,-53 18-1,-177 70-15</inkml:trace>
  <inkml:trace contextRef="#ctx0" brushRef="#br0" timeOffset="99887.65">16986 12982 0,'0'0'0,"18"-17"32,0 17-32,-18 17 15,17 1 1,1 35-1,-1-18-15,1 36 16,35 70 0,0 17-1,-18-69 1,-17-54-16,17 18 16,53-18-1,18-88 1,53-53-1,-36 18 1,-52 53 0,52-36-1,19 1 1,-72 35-16</inkml:trace>
  <inkml:trace contextRef="#ctx0" brushRef="#br0" timeOffset="100171.13">18150 12506 0,'0'-18'0,"0"36"0,0-53 0,0 17 15,0 36 17,18 35-17,0 70-15,-1-17 16,1-53 0,0 35-1,35 18 1</inkml:trace>
  <inkml:trace contextRef="#ctx0" brushRef="#br0" timeOffset="101121.63">17762 10777 0,'0'0'16,"18"0"-16,-18-17 0,18-1 16,17 0-1,-35 36 32,-18 0-47,18 17 16,-17 0-16,-19 36 15,1 52 1,17-35 0,18-52-1,-17-19 1,17-52-1,35-35 1,18-54 0,0 18-1,-18 53-15,0-35 16,18 35 0,-17 71-1,-19 17 1,1 0-16,17 54 15,1 16 17,16-34-17,-34-53-15</inkml:trace>
  <inkml:trace contextRef="#ctx0" brushRef="#br0" timeOffset="103058.66">17392 13123 0,'0'0'15,"0"-17"-15,35 34 31,-17 1-15,17 35 0,18 35-1,-35-17 1,-1-54-16,19 54 16,-19-18-1,1-53 1</inkml:trace>
  <inkml:trace contextRef="#ctx0" brushRef="#br0" timeOffset="103273.73">17533 13264 0,'0'0'0,"-18"-17"0,-17 17 15,35-18-15,-35 1 16,17-1-1,36 0 1,35-17 0,35 0-1,-53 17-15,53-17 16,-17 17 0</inkml:trace>
  <inkml:trace contextRef="#ctx0" brushRef="#br0" timeOffset="103441.28">17621 13194 0,'0'0'0,"-17"18"15,-1-18 1,36-18 0,35-35-1,70-18 1,-35 36-1</inkml:trace>
  <inkml:trace contextRef="#ctx0" brushRef="#br0" timeOffset="103792.06">18009 12876 0,'-17'-17'0,"34"34"0,-52-52 16,35 17-1,-35 1-15,-1-1 16,1 36 15,0 17-15,17 18-1,18-18 1,36 1 0,16-1-1,37 0 1,-19-35-1,-34 0-15,16 18 16,-16-18-16,-19 0 16,-52 35-1,-53 18 1,0-18 0,-18 1-1</inkml:trace>
  <inkml:trace contextRef="#ctx0" brushRef="#br0" timeOffset="108463.72">20443 8449 0,'0'-18'16,"0"1"15,-17 17-31,-18 0 31,-1 35-15,-17 18-1,36-35 1,-1-18-16,18 17 16,18-34 15,-1-19-15,1 1-1,35-36 1,17-17-1,-17 35 1,-35 18 0,53-53-1,-36 53-15,35-54 16,19-69 0,16-19-1,1-34 1,-35 87-1,35-52 1,-18 52 0,18 1-1,-53 52 1,-18 18-16,35-17 16,19-54-1,-1 18 1,0 1-1,-53 34 1,-17 36 0,17-36-1,18-52 1,-18 35 0,1 35-1,-19 17 1,1 1-1,0 17 1,-18 1 0,17 17 31,-17-18-32,18 18-15,-18-17 16,18-1-1,-18 0 1</inkml:trace>
  <inkml:trace contextRef="#ctx0" brushRef="#br0" timeOffset="109014.1">21696 5838 0,'-18'18'16,"36"-36"-16,-53 36 0,17 0 16,18-1-1,18-17 1,17-35-1,35 17 1,-34 1-16,52-36 16,53 0-1,-53 18 1,-35 17 0,-18 36-1,-35 35 1,-17 17 15,-1 18-15,18-35-1,0 0 1,0-35-16</inkml:trace>
  <inkml:trace contextRef="#ctx0" brushRef="#br0" timeOffset="110298.83">22260 4657 0,'0'0'16,"0"-18"-16,0 36 47,0-1-32,0 1 1,0 0-16,0 17 15,18 53 1,17 36 0,-17-19-1,-1-52-15,1 88 16,17 71 0,18 17-1,35 1 16,-17-89-15,35 35 0,0-35-1,-53-70 1,-53-18 0,-18-53-1</inkml:trace>
  <inkml:trace contextRef="#ctx0" brushRef="#br0" timeOffset="113585.82">22296 4445 0,'17'0'0,"-34"0"0,52-18 0,18 18 15,0-17-15,35-1 16,18-17 0,88 0-1,70-36 1,54 0 15,87-34-15,-105 34-1,88-17 1,-105 35 0,-142 35-1,-88 1 1,-18 17-16,0-18 16,18-17-1,18 17 1,-1-17-1,-34 17 1,-19 18 0,1 0-1,-1 0 1,1-17 0,0 17 15,-1 0-16,1 35 1,0 53 0,-18 18-1,17 70 1,1 36 0,52 70-1,54 53 1,-36-105-1,89 122 1,-36-87 0,-71-71-1,-52-106 17,-18-53-32,-35 1 15,-71-1 1,-71-35-1,-123 35 1,36 1 0,-248 69-1,1 36 1,123-35 0,229-53-1,106-17-15,0-19 16,0 18-1,18-35 1</inkml:trace>
  <inkml:trace contextRef="#ctx0" brushRef="#br0" timeOffset="114436.38">22613 5080 0,'18'-18'0,"-36"36"0,36-53 0,-18-1 16,0 19-16,0-1 16,-18-17-1,18 17 1,-18 54 0,1 69-1,52 19 1,36-1-1,-36-70 1,0-35 0,-70-53 15,35 17-15,-53-53-16,0-34 31,18-19-16,17 54 1,36 52 0,35 36-1,70 17 1,18 18 0,-17-36-1,-71-17 1,-36 0-16,19-35 15,-19-53 1,-52-18 0,-18 35-1,18 54 1,-18-36 0,-18 35-1,54 54 1,17-19-16</inkml:trace>
  <inkml:trace contextRef="#ctx0" brushRef="#br0" timeOffset="114686.6">23248 4727 0,'0'-17'0,"0"34"0,18-52 15,-18 17-15,35 1 16,0 34 0,-17 1-16,17 17 31,36 53-15,-36 18-1,18-53 1,-53-35-16</inkml:trace>
  <inkml:trace contextRef="#ctx0" brushRef="#br0" timeOffset="114853.26">23283 4745 0,'-17'-35'0,"34"70"0,-52-88 0,17 18 15,36-1 1,35 19-1,-35-1-15,52 0 16,18 1 0</inkml:trace>
  <inkml:trace contextRef="#ctx0" brushRef="#br0" timeOffset="115020.59">23336 4815 0,'-17'18'16,"34"-36"-16,-17 18 15,71-35 1,17-18 0</inkml:trace>
  <inkml:trace contextRef="#ctx0" brushRef="#br0" timeOffset="115420.07">23830 4463 0,'0'-18'0,"0"36"0,0-54 15,-18 36-15,18-17 16,-17-1-1,17 0 1,-18 18-16,1 18 31,-1 17-15,18-17 0,18 17-16,17 1 15,53 34 1,18-17-1,0-18 17,-36 1-17,-87-19 1,-72 36 0,-34 18-1,88-54-15</inkml:trace>
  <inkml:trace contextRef="#ctx0" brushRef="#br0" timeOffset="115922.58">23336 5697 0,'0'-35'0,"0"70"0,0-105 15,0 35-15,0 17 16,0-17-16,-17-1 15,-19 19 1,-34 52 0,17 36-1,18-19 1,17 37 0,53-36-1,36-18 1,-18-18-1,-18 1 1,18 17 0,35 1-1,-70-1 1,-54 18 0,1 0-1,-53 0 1</inkml:trace>
  <inkml:trace contextRef="#ctx0" brushRef="#br0" timeOffset="116972.83">23460 5786 0,'17'0'15,"19"0"1,-19 0 0,1 0-1,17 0 1,-17 0-16,17 0 16,18 0-1,0-36 1,0-17-1,-36 18 1,-34 0 0,-36 35-1,-18 35 1,18 36 0,36-36-1,34 35 1,54-34-1,35-19 17,-36-34-17,-34 17-15,17-36 16,-36-16 0,-34-19-1,-54 0 1,18 19-1,18 16 1,35 1 0,53 17-1,0 18 1,-18 0-16,36 0 16,17 71-1,-71 17 1,-52 18 15,17-53-15,18-18-16,0 0 15,36-17 1,34-53 0,-17-1-1,-35 19-15,17-36 16,-35-53-1,-53 0 1,0 18 0,18 70-1,35 36 1,53 35 0,17 0-1,19 0 1,-36-18-1,17 0 17,-17-17-17,-18-36 1,-17-35 0,-18-35-1,-35-18 1,17 36-1,0 70 1,18 18-16</inkml:trace>
  <inkml:trace contextRef="#ctx0" brushRef="#br0" timeOffset="117673.56">24694 5345 0,'0'0'0,"-17"-18"16,-1 0 15,1 18-31,17 18 16,17 0-1,1 35 1,17-36-1,-17 1-15,17-18 16,36-35 0,-36-18-1,-35 0 1,-35 35 0,-1 36-1,-17 35 1,36 35 15,34-35-15,-17-36-16,36 19 15,52-19 1,-18-34 0,-17-19-1,-53-17 1,-17 36-16,-19-54 15,19 36-15,-36-53 16,0 17 0,35 36-1,36 35 1,35 35 0,17 18-1,-17 35 1,-35-17 15,-18-36-31,0 18 16,-18 18-1,18-36 1,36-35 0,16-18-1,-34 18-15</inkml:trace>
  <inkml:trace contextRef="#ctx0" brushRef="#br0" timeOffset="118279.68">25171 4815 0,'0'-17'16</inkml:trace>
  <inkml:trace contextRef="#ctx0" brushRef="#br0" timeOffset="185912.14">9243 8731 0,'0'0'16,"-18"0"-16,1 18 15,-1-18 1,36 0 15,-1-18-15,1 1 15,-1 17-31,19 0 16,17-36-1,0 36 1,17-17 0,-17 17-1,-35 0-15,17 0 16,53 0 0,0 0-1,36 0 1,-36 0-1,53 0 1,0-18 0,-17 18-1,-36 0 17,-53 0-32,53 0 15,53-18 1,18 1-1,0 17 1,-53-18 0,88 18-1,0-18 1,35 1 0,-88-1-1,-70 18-15,123 0 16,-71 0-1,36 0 1,-18 18 15,-53-18-15,-52 17-16,52-17 16,71 18-1,-18 0 1,-53-1-1,-35-17-15,53 18 16,70-18 0,18 18-1,0-18 1,-88 0 0,53 0-1,-18 0 1,0 0-1,-18 17 1,-17-17 15,-71 0-31,71 18 16,53-18 0,-18 0-1,-70 0 1,-36 0-16,18 0 15,17 0 1,19 0 0,-1-18-1,-18 18 1,36 0 0,-18 0-1,1 0 1,-36 0-1,-18 0-15,18 18 16,53-18 15,-36 18-15,-17-18 0,-35 0-1,-1 0 32,1 0-31,0 17-1,17-17 1,-17 0 0,-1 18-1,1-18-15,-1 0 16,36 18-1,0-18 17,0 17-17,0-17 1,-35 0 0,52-17-1,-17-1 1,18 18-1,-36 0 1,-17 0 0,-36 0 31,0 0-47,18-18 15</inkml:trace>
  <inkml:trace contextRef="#ctx0" brushRef="#br0" timeOffset="186379.14">16651 8308 0,'-18'-18'16,"36"36"-16,-53-53 0,17 35 15,1 0 1,17 17 15,17 1-15,1 0-1,-1-1-15,36 18 16,36 54 15,-54-54-31,18 18 16,17 17 0,-34-17-1,-19 0 1,-52 0-1,-53 18 1,35-18 0,-35 17-1,17-17-15</inkml:trace>
  <inkml:trace contextRef="#ctx0" brushRef="#br0" timeOffset="189438.63">11324 14146 0,'0'-17'0,"18"-1"15,-18 0 1,17 1 0,-17-1-16,53-17 15,-17-18 1,52-35-1,18-18 1,-18 35 0,-53 18-16,53-17 15,36-71 1,17-36 0,18-17 15,-71 71-31,71-53 31,-1-1-15,-17 1-1,-35 35 1,-53 52-16,35-52 16,54-53-1,16 36 1,1-1-1,-53 71 1,53-71 0,-1 0-1,-34 0 1,-54 89 0,-34 35-1,34-36-15,36-17 31,-71 53-31,71-36 16,53-35 0,-53 36-1,35-54 1,-18 1 0,1 17-1,-18 0 1,-18 35-1,35-34 1,18-1 0,1 18-1,-19 35 17,-17 17-17,-53 19-15,53-19 31,-18 1-15,0 18 0,-35-1-16,88-35 15,-53 18 1,18-1 0,-53 1-1,0 18 1,-35-1-1,-1 0 1,1 1 0,-1-1-1,19 0 1,-36 36 31,-18-18-47,0 18 15</inkml:trace>
  <inkml:trace contextRef="#ctx0" brushRef="#br0" timeOffset="190049.5">16228 9260 0,'17'0'78,"1"0"-62,-18 18-1,18-18-15,-1 0 16,1 0-16,17 18 15,1-18-15,16 0 16,37 0 0,-1 0-1,-18 0 1,-52-18 0,0 18 15,-18 18 0,0-1-15,0 1-1,-18 53 1,-17 52 0,-1-17-1,19-36-15,-36 36 16</inkml:trace>
  <inkml:trace contextRef="#ctx0" brushRef="#br0" timeOffset="3205.02">10460 16228 0,'159'-53'16,"-318"106"-16,371-124 15,-160 36-15,19 17 16,-18-17-16,17 0 0,1-1 15,211-69 1,53-19 0,18-17-1,-106 71 1,-141 34-16,141-52 16,123-18-1,1 0 1,-19 18-1,-140 35 1,141-35 0,53 0-1,17-18 1,-123 18 0,158 0 15,19-18-16,-36 35 1,-141 18 0,-159 36-16,176-36 15,142-35 1,17 17 0,0 0-1,-194 36 1,124-18-1,-18 0 1,18 18 0,-124-18-1,-158 36-15,158-19 16,159-17 0,0 18 15,-18 0-16,-17-1 1,-159 19 0,-106-1-16,106 1 15,141-19 1,-18 1 0,-105 17-1,88-35 1,-71 1-1,-18 16 1,-105 1 0,-71 17-16,89-17 15,70 0 1,0-18 15,-18 35-15,-106 1-1,-17-1-15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4-13T09:59:30.581"/>
    </inkml:context>
    <inkml:brush xml:id="br0">
      <inkml:brushProperty name="width" value="0.05292" units="cm"/>
      <inkml:brushProperty name="height" value="0.05292" units="cm"/>
      <inkml:brushProperty name="color" value="#FF0000"/>
    </inkml:brush>
  </inkml:definitions>
  <inkml:trace contextRef="#ctx0" brushRef="#br0">18486 12894 0,'0'0'0,"17"-35"16,-17 17-16,18 0 15,17-17-15,18 0 16,-35 17-1,-1 89 32,1-54-47,0 72 16,17 87 0,18-17-1,17 123 1,36 0-1,-18 0 1,-17-105 0,17 52-1,-17-70 1,-54-124-16</inkml:trace>
  <inkml:trace contextRef="#ctx0" brushRef="#br0" timeOffset="920.13">18397 12841 0,'-17'0'15,"17"-18"-15,17 1 16,1 17-16,35-35 31,70-1-15,1 1-1,105-53 1,36-18 0,35 0-1,-124 18 1,-88 53-16,71-18 15,-89 17-15,54 1 16,17-18 0,-70 36-1,-18 17 1,-36 0 0,1 0-1,-1 17 1,-17 19-1,18-19 1,-18 36 0,35 71-1,1 34 1,34 19 0,-17-36-1,88 106 1,18 35-1,35 0 1,-71-123 0,36 17-1,-141-123-15,35 18 16,-71 35 0,-70-18-1,17-35 1,18-18-1,-70 18-15,-89 0 32,-52 0-17,52-36 1,106 1-16,-194 35 16,124 0-1,-53 0 1,70 0-1</inkml:trace>
  <inkml:trace contextRef="#ctx0" brushRef="#br0" timeOffset="2586.52">19085 12806 0,'0'0'15,"-17"0"-15,-1 0 0,0 0 0,-17 17 32,17-17-32,-17 36 15,0-1 1,0-17 0,17 35-1,18-18 1,18-17-1,35 17 1,35-18 0,18 1-1,-36 17 1,-52 1 0,-18-1-1,-36 53 1,1-35-1,-35 0 1,17-18 0,35-35-16</inkml:trace>
  <inkml:trace contextRef="#ctx0" brushRef="#br0" timeOffset="3254.06">19156 13053 0,'0'0'15,"0"-18"-15,0 1 32,17 17-17,1 0 1,17 17-1,1-17 1,-19 18-16,19-18 16,34-18-1,-35-35 1,-17 18 0,-36 0-1,-17 17 1,-18 18-1,0 35 1,18 18 0,35 0-1,0-35-15,35 35 16,18 0 15,18-18-31,-1-53 31,-34 18-31,17-35 16,17-53 0,-70 0-1,-18-1 1,-17 54 0,18 17-1,-19 36 1,19 53-1,-1 17 1,53-53 0,1 36-1,34-36 1,-35-35 0</inkml:trace>
  <inkml:trace contextRef="#ctx0" brushRef="#br0" timeOffset="3637.09">19738 12823 0,'-18'-17'0,"36"34"0,-53-34 16,17-1-16,0 18 16,1 0-16,-1-17 15,36-1 16,-1 18-31,36 0 16,35 35 0,1 0 15,-36 18-31,-53-35 0,17 35 16,-17 0 15,-35-35-16,-18-18 1,18-18 0,17-17-16,-17-18 15,17 35-15,1-53 16,34 19 0,1 16-1</inkml:trace>
  <inkml:trace contextRef="#ctx0" brushRef="#br0" timeOffset="4090.17">20020 12735 0,'-18'0'15,"18"18"16,18-18-31,-18 18 16,35-1 0,18 1-1,0-1 1,-35-34 0,0-1-16,-1-17 15,1-36 1,-53 1-1,-18 17 1,17 35 0,-34 54-1,17 52 17,18 18-17,35-36 1,0-35-16,35 18 15,35 0 1,36-53 0,0 0-1</inkml:trace>
  <inkml:trace contextRef="#ctx0" brushRef="#br0" timeOffset="4621.46">20214 12524 0,'-17'-18'0,"34"36"0,-34-54 15,17 54 16,17 0-31,-17-1 16,18 19-16,17 34 16,36 36-1,-1-36 1,-35-34-16</inkml:trace>
  <inkml:trace contextRef="#ctx0" brushRef="#br0" timeOffset="4788.92">20267 12806 0,'0'0'0,"-18"-18"16,18 1-16,-17 17 0,34-36 31,36 1-15,0 17-16</inkml:trace>
  <inkml:trace contextRef="#ctx0" brushRef="#br0" timeOffset="5304.09">19650 13917 0,'-18'0'16,"36"0"-16,-36-18 0,0 18 0,18-17 15,0-1 1,18 18 0,0 18-1,17 17 1,0 18 0,-17-18-1,-18-17 1,-35-53 15,17 17-15,-35-35-16,-35-53 31,0-17-15,70 52-1,18 36-15,0-18 16,53 18-1,18 17-15</inkml:trace>
  <inkml:trace contextRef="#ctx0" brushRef="#br0" timeOffset="5523.01">19456 13988 0,'0'-18'0,"0"36"0,-18-36 0,18-17 16,18 17 0,17-17-1,18-18-15,35 0 16,36 0 15,-89 35-31</inkml:trace>
  <inkml:trace contextRef="#ctx0" brushRef="#br0" timeOffset="5722.58">19861 13705 0,'0'0'15,"0"-17"1,18 34 15,0 19-15,52 34-1,-35 1 1,1-54-16,-1 36 16,-17-35-1</inkml:trace>
  <inkml:trace contextRef="#ctx0" brushRef="#br0" timeOffset="5890.26">19773 13617 0,'-17'-17'16,"34"34"-16,-34-52 0,-1 35 15,18-18-15,-18 18 16,36 0 0,0 0-16</inkml:trace>
  <inkml:trace contextRef="#ctx0" brushRef="#br0" timeOffset="6123.23">19932 13458 0,'-18'-17'0,"36"34"0,-53-52 15,35 18-15,0-1 16,0 0-16,0 1 15,53 34 1,17 71 0,-17 1-1,35 52 1,-52-71 0</inkml:trace>
  <inkml:trace contextRef="#ctx0" brushRef="#br0" timeOffset="6589.82">20302 13547 0,'-17'-18'15,"34"36"-15,-34-54 16,-1 36-16,0 0 16,1 18-1,-1 35 1,18-35 0,18-1-16,17 18 15,18-35 1,0-17-1,0-36 1,-53-18 15,-18 36-15,-35 0 0,0 70-1,18 53 1,35-35-1,18 53 1,35-53 0,0-18-1</inkml:trace>
  <inkml:trace contextRef="#ctx0" brushRef="#br0" timeOffset="6824.26">20461 13353 0,'0'-18'15,"-18"0"-15,18 1 16,0-1 0,36 53-1,-19 18 1,1-17-16,35 34 15,0 54 1,-18-72 0</inkml:trace>
  <inkml:trace contextRef="#ctx0" brushRef="#br0" timeOffset="7741.12">17992 11695 0,'0'-18'0,"0"36"16,-18-54-16,18 19 0,0-1 16,0 0-16,0-17 15,0 17 1,0 36 0,18 0-16,-1 35 15,36 88 1,35 35-1,-17-70 17,35 17-17,0-87 1,-36-36-16</inkml:trace>
  <inkml:trace contextRef="#ctx0" brushRef="#br0" timeOffset="7958.95">18168 12100 0,'-35'0'15,"70"0"-15,-88 0 0,36 0 16,-1 0-16,0 0 16,54-53-1,16 0 1,-16 36-1,70-36 1,35-18 0,-106 54-16</inkml:trace>
  <inkml:trace contextRef="#ctx0" brushRef="#br0" timeOffset="8893.29">18574 11800 0,'-18'-17'15,"-17"-1"1,0 1-1,17 17-15,-17 0 16,17 17 0,0 36-1,36 35 1,17-17 0,1-18-1,-19-36-15,1-17 16,35-17 15,-36-54-15,-17-17-1,0 35 1,-17 0 0,17 71-1,35 17 1,0 0-1,-17-17-15,17 0 16,36-18 0,-1-18-1,-17-35 1,-35 0 0,-18-35-1,18 17 1,-18 54 15,17 17-15,1 0-16,17 53 15,-17-18 1,-1-17-16,1 35 16,-36-18-1,-35 0 1,1-17-1,-37-36 1,1-35 0,53 0-1,17 18-15,18 0 16,71-18 0,17 35-1,35 71 16,-52 18-15,-36-36-16,18 53 16,0 53-1,-35-17 1,-18-19 0,0-52-1,-18-35 1,0-18-16,1-18 15,-1-35 1,1 1 0,17-37-1,35 1 1,35 35 0,-34 36-1</inkml:trace>
  <inkml:trace contextRef="#ctx0" brushRef="#br0" timeOffset="9311.08">19209 11412 0,'0'-17'0,"0"34"0,-18-34 15,18-1-15,0 0 16,0 1-16,0-1 16,18 36 15,-1-1-31,19 54 16,34 52-1,-34-34 1,-1-54-16,0 36 15,0 17 1</inkml:trace>
  <inkml:trace contextRef="#ctx0" brushRef="#br0" timeOffset="13531.19">24448 12700 0,'-18'-18'15,"36"36"-15,-54-53 0,19-1 16,-19 1-16,-17 18 15,-17-1 1,70 53 0,35 18 15,-17-18-31,17 54 16,18 16-1,18 107 1,34 88-1,36 35 1,-35-106 0,18 54-1,-89-213-15,18 54 16,0-1 0,-53-88-1,17-35 1</inkml:trace>
  <inkml:trace contextRef="#ctx0" brushRef="#br0" timeOffset="14266.12">24148 12806 0,'-18'-18'15,"36"36"-15,-71-53 0,35 17 0,18 0 16,0 1-16,-18-1 16,54-17-1,52-18 1,106-35-1,71-1 1,-71 19 0,105-36 15,-34 18-15,-71 35-1,-106 35 1,-70 1-16,17 17 15,-17 0 1,17 17 0,0 36-1,1 0 1,34 71 0,-17 17-1,35 35 1,-35-35-1,-18-53 1,36 89-16,17 105 31,18 0-15,-35-52 0,-36-107-1,-17 36 1,-71-36-1,-53-35 1,-35-17 0,17-36-1,-158 1 1,-36-1 0,107-35-1</inkml:trace>
  <inkml:trace contextRef="#ctx0" brushRef="#br0" timeOffset="14916.87">23566 11536 0,'-18'0'16,"36"0"-16,-36-18 0,18 1 15,0-1 1,-18 18-16,54 18 31,-1 52 0,35 71-15,19 71 0,-37-89-1,-16-52-15,34 17 16,-17-35-16</inkml:trace>
  <inkml:trace contextRef="#ctx0" brushRef="#br0" timeOffset="15116.07">23583 12083 0,'-17'0'15,"69"-36"17,-16 1-32,17 17 15,105-87 1,-34 34-16</inkml:trace>
  <inkml:trace contextRef="#ctx0" brushRef="#br0" timeOffset="16020.89">24112 11606 0,'-17'0'0,"34"0"0,-52 0 16,35-17-16,-35 17 16,17 0 15,18 17-16,-17 19-15,-1 34 32,36 1-17,-1-36 1,18 18 0,18-53-1,0-18 1,-35-35-1,-18 18 1,0-35 0,-18 52-16,18 0 15,18 54 17,0-19-32,17 1 15,18 35 1,0-53 15,17-18-15,-17-17-1,0-18 1,-35-35 0,-18 17-1,-18 36 1,53 53 15,18 17-15,-17 0-1,-19-17-15,1 17 16,-36 18 0,1-53-1,-19 35-15,-52-17 16,18-18-1,34-18 1,-17-17 0,0-18-1,53-18 1,0 54-16,36-18 16,17 17-1,52 18 1,19 70-1,-18 54 1,-53-18 0,-36-53-16,1 35 15,-18 35 1,0-52 0,0-53-1</inkml:trace>
  <inkml:trace contextRef="#ctx0" brushRef="#br0" timeOffset="16718.66">24959 11430 0,'0'-18'15,"18"18"-15,-36 18 0,36-53 16,-1 17-16,1 0 31,-36 36 0,1 0-15,-1-18 0,-35 35-1,-17-35 1,34 0-1,1-35 1,17-36 0,36 18-1,35 0 1,0 53 0,-36 0-16,54 18 15,0 53 1,-36-1-1,-35 36 1,-18 0 15,-17-18-15,17-53 0,1-17-16,70-36 31,-36 18-31,54-53 15,52-17 1,-52 34 0,-36 19-1</inkml:trace>
  <inkml:trace contextRef="#ctx0" brushRef="#br0" timeOffset="18136.86">24783 12559 0,'-18'-18'15,"36"36"-15,-54-36 0,19 18 16,-19 36 0,-16 16-1,16 1 1,-17 18-1,18-18 1,35-36-16,-18 19 16,36-19-1,53 1 1,52 0 0,-17-18 15,0 17-16,-71 36 1,-53 18 0,-35-54-1,36 1-15,-36 0 16,-18-18 0,36 0-1</inkml:trace>
  <inkml:trace contextRef="#ctx0" brushRef="#br0" timeOffset="18806.74">24871 12806 0,'0'-18'0,"-18"18"15,18 18 16,18-18-15,17 17 0,-17 1-16,17-18 15,36-18 1,-19-34 0,-16 16-1,-36 19-15,0-19 16,-53-17-1,-18 53 1,-17 36 0,35 34-1,53 1 17,0-54-32,18 36 0,52 0 31,-52-35-31,53 0 15,-1-18 1,18-36 0,-17-34-1,-36-18 1,-35 17 0,-17 53-16,-1-35 15,-35 1 1,18 69-1,17 18 1,18 18 0,0-35-16,18 70 31,35-53-31,17 18 31,-17-53-31,35 0 31,-35-53-15</inkml:trace>
  <inkml:trace contextRef="#ctx0" brushRef="#br0" timeOffset="19141.18">25418 12647 0,'0'0'0,"-18"-18"0,0 1 16,-35-18-1,36-1 1,34 19-1,19 17 1,-19 0-16,36 17 16,53 36-1,-35 18 1,-54-36 0,-17 18 15,-17-35-31,-1-18 15,-17 0 1,17-36 0,0 19-16,-17-54 15,18-17 1,17 0 0,35 52-1</inkml:trace>
  <inkml:trace contextRef="#ctx0" brushRef="#br0" timeOffset="19737.62">25753 12506 0,'-35'0'0,"70"0"0,-88 0 0,35 0 15,-17 0 1,17 0-1,18 18 1,36-1 0,-1 19-1,18-36 1,0-36 0,-18 1-1,-35 17 1,-53 1-1,0 17 1,0 70 0,53-34 15,0-1-31,0 0 0,71 18 31,35-53-15,-53 0-1,17-53 1,-52-35 0,-18 53-16,-36-54 15,-16 1 1,16 53-16,-17-36 16,0 71-1,36 89 1,52 34-1,36-17 1,-1-53 0,36-18-1,-88-17 1</inkml:trace>
  <inkml:trace contextRef="#ctx0" brushRef="#br0" timeOffset="19888.91">25770 12594 0,'0'0'0,"-17"-17"16,-36-1-1,71 0 1,34 1 0,-34 17-16</inkml:trace>
  <inkml:trace contextRef="#ctx0" brushRef="#br0" timeOffset="20506.06">25312 13758 0,'0'-17'0,"0"34"0,0-52 15,17 35 1,-17-18-16,18 36 16,17 35 15,1 0-16,-19-35-15,19 34 16,-19-34-16,18 17 16,-17 1-1,-36-54 1,1 0 0,-54-35-1,-35-52 1,1-37-1,34-16 1,53 87 0,54 1 15,34 34-15,-52 36-16</inkml:trace>
  <inkml:trace contextRef="#ctx0" brushRef="#br0" timeOffset="20839.03">25100 13794 0,'0'0'16,"0"-18"-16,18-17 0,-1 17 15,1 0-15,70-52 16,-17 35-1,-54 17-15,36 0 16,0 18 0,-17 71 15,-19 17-15,1-35-1,17 0 1,0-18-1,-35-52 1,0-19 0,-17 19-16</inkml:trace>
  <inkml:trace contextRef="#ctx0" brushRef="#br0" timeOffset="20989.96">25400 13494 0,'-18'-36'15,"36"72"-15,-36-107 16,1 71-16,17-17 31,17 17-15,1 0-1,0 0 1</inkml:trace>
  <inkml:trace contextRef="#ctx0" brushRef="#br0" timeOffset="21257.07">25559 13194 0,'-18'-18'0,"36"36"0,-36-53 0,0-1 16,18 19-16,-35-1 16,35 0-1,18 54 1,-1-19-16,19 36 15,17 88 1,0-35 0,-36-53-1,19 53 1,34-18 0,-52-70-16</inkml:trace>
  <inkml:trace contextRef="#ctx0" brushRef="#br0" timeOffset="21707.15">25735 13458 0,'0'0'0,"-17"0"31,34 0-16,-17 18 1,18 0 0,-1-1-1,1-17-15,0 18 16,17-36 0,0-17-1,1-18 1,-36-17-1,-18 17 1,-17 53 0,-36 17-1,18 54 1,36-1 0,34 19-1,54-36 1,-18-18-1,17-35 1,-17 0 0</inkml:trace>
  <inkml:trace contextRef="#ctx0" brushRef="#br0" timeOffset="22341.15">26053 13176 0,'17'-17'0,"-34"34"0,34-52 0,-17 17 16,18 1 0,0 34 15,-18 1-16,-18 17 1,0-17-16,1 0 16,-36-1-1,0-17 1,35-35 0,1 0-1,34-18 1,36 35-1,-18 36 1,-17-1 0,0 19-16,-18 87 31,-18 18-15,0-35-1,18-53 1,36-53-1,52-35 1,18-54 0,-89 37-16</inkml:trace>
  <inkml:trace contextRef="#ctx0" brushRef="#br0" timeOffset="37213.64">5292 12806 0,'0'-18'15,"-18"1"16,36 17 532,-18 17-563,17-17 16,-17 18-1,36 35 1,-19-18-1,1 0-15,0 18 16,34 0 0,-16 0-1,-1 0 1,-35-35 0,18-1-1,-18-34 48,-18 17-48,0-18 1,1 18 0,-1 0 15,18 18 16</inkml:trace>
  <inkml:trace contextRef="#ctx0" brushRef="#br0" timeOffset="38402.74">5362 12947 0,'0'-18'0,"0"1"31,18 17-15,-18 17 0,18 1-1,-1 17 1,18 18 0,18 18-1,-17-18 1,-19-36-1,19 36 1,-1 18 0,-18-18-1,1-36 1,-36-17 15,-17-35-15</inkml:trace>
  <inkml:trace contextRef="#ctx0" brushRef="#br0" timeOffset="38817.99">5256 12912 0,'-17'0'16,"34"0"-16,-52 0 16,35-18-16,-18 18 15,18-18 1,0 1 0,0-19-1,36 19 1,-36-1-16,35 1 15,-17 17-15,35-18 16,52 36 0,-16 17-1,-36 0 1,-53 18 0,-36 18 15,-34-1-16,17-35 1,35-17-16</inkml:trace>
  <inkml:trace contextRef="#ctx0" brushRef="#br0" timeOffset="39920.18">5962 14288 0,'-18'-18'16,"18"0"-16,18 54 0,-53-89 15,17 53-15,0 0 16,1 0-16,-1 0 0,0 0 16,-17 35-1,0 35 1,35 1 0,-18-36-1,18 18-15,36 0 31,34-35-15,54-36 0,-54 0-1,-35 18-15,54 0 16,-54 36 0,-17-19-16,-18 36 15,-36 53 1,-17-35-1,-17 17 1,17-35 0,0-53-1,18-18 1,17 0 0,0 1-16,18-18 31,53 17-16,53 53 1,0 0 0,35 54-1,-17-19 1,-36-17 0,-53-35-1,-17-1-15,17-17 16,-17 0-1</inkml:trace>
  <inkml:trace contextRef="#ctx0" brushRef="#br0" timeOffset="50198.39">6526 14182 0,'-17'-18'0,"34"36"0,-34-54 16,-1 36-16,18-17 0,-18 17 16,18-18 15,18 18-16,0 18 1,17 17 0,-17-17-1,17 52 1,53 54 0,18 17-1,-18-18 1,-17-70-1,-54-35-15,19-1 16,-19-17-16</inkml:trace>
  <inkml:trace contextRef="#ctx0" brushRef="#br0" timeOffset="50398.36">6685 14711 0,'0'0'0,"0"17"0,-17-17 0,17-17 16,35-1 0,53-70-1,-17 0 1,-36 53 0,53-54-1,-53 54-15</inkml:trace>
  <inkml:trace contextRef="#ctx0" brushRef="#br0" timeOffset="51348.96">7161 14217 0,'0'0'0,"-17"-35"16,17 17-1,-18 18-15,0-18 16,1 1-1,-1 34 1,1 54 15,17 35-15,35-36 0,-35-34-16,35 17 15,36-1 1,-54-69-1,1-18-15,-18-18 16,0-36 0,0 19-1,-35-1 1,70 71 15,-17 18-31,-1 0 16,1-1-16,52 19 15,19-19 1,-36-17 15,-36-17-15,1-1-16,-18-35 16,0 0-1,17-35 1,19 53-1,-1 35 1,36 17 0,-19 36-1,-34 0 1,-53 0 0,-18-18-1,-53 1 1,18-54-1,0-35 17,35-35-17,35 35 1,53 0 0,54 35-1,-1 36 1,-35 0-16,35 34 15,35 72 1,-34 17 0,-89 0-1,0-53 1,-18-52-16,-17 34 16,-1-35-1,-17-35 1,36-70-1,34-18 1,19-36 15,-1 54-31</inkml:trace>
  <inkml:trace contextRef="#ctx0" brushRef="#br0" timeOffset="51716.49">7779 13882 0,'0'-18'0,"0"36"0,-18-53 0,0 17 15,1 0-15,17 1 16,-18-1-16,1 0 31,34 18-15,18 36 0,36 34-1,17 36 1,-17-18-1,-18-17 1,-18-36 0,-17-17-16</inkml:trace>
  <inkml:trace contextRef="#ctx0" brushRef="#br0" timeOffset="52016.78">8449 14182 0,'0'-18'16,"0"36"-16,0-54 0,0 19 0,0-1 15,0 0-15,0 1 16,18-1 0,-1 53-1,-17 36 1,0 0 0,-17-18-1</inkml:trace>
  <inkml:trace contextRef="#ctx0" brushRef="#br0" timeOffset="56144.59">8414 13176 0,'0'-17'15,"0"-1"1,0 0 0,0 1-16,17 17 31,1 17-15,-18 1-16,18 0 15,17 52 1,-17-17-16,70 123 15,0-52 1,53 35 0,0-71-1,-35-70 1,-53-18 0,-35-18-1</inkml:trace>
  <inkml:trace contextRef="#ctx0" brushRef="#br0" timeOffset="56348.36">8661 13705 0,'-18'0'16,"36"0"-16,-54 0 15,36-17 1,18-1-16,17-17 15,89-71 1,35-17 0,-71 52-1,-53 53-15</inkml:trace>
  <inkml:trace contextRef="#ctx0" brushRef="#br0" timeOffset="57362.95">9190 13264 0,'18'0'16,"-18"-17"-16,0-1 16,0-17-1,0-18 1,-18 35 0,0 18-16,-35 18 15,18 17 1,-18 71-1,35 18 1,36-36 0,0-53-16,17 18 15,18-18 1,0-70 0,0-36 15,-53 1-16,0-18 1,-18 17 0,18 89 15,18-1-31,-1 19 16,36 17-1,0-36 1,0-34-1,-18-19 1,18-52 0,-35-18-1,0 18 1,-18 53 0,17 35 15,19 17-16,-1 19 1,0 17 0,-35-18-1,-35 18 1,-36-36 0,1-34-1,17-18 1,18 17-16,-1-35 15,19-18 1,34 19 0,36 34-1,53 18 17,-35 35-17,-36-17-15,53 52 16,0 89-1,-17 35 1,-54-88 0,1 35-1,-36-70 1,-17-54 0,0-17-1,-36-88 1,54 53-16,-36-89 15,35-52 1,71 35 0,-18 88-1,-17 35 1,0 18-16</inkml:trace>
  <inkml:trace contextRef="#ctx0" brushRef="#br0" timeOffset="58013.45">9913 12665 0,'0'0'0,"18"0"16,-18-18-16,17 18 0,1 0 16,-18 18-1,18 35 1,-18-18 0,0-17-1,0 17 1,-53 18-1,0-18 1,-18-35 0,18-18-1,36-17 1,-1-18 0,18 36-16,18-19 15,35 1 1,-1 17-1,-16 18-15,52 36 16,18 17 0,-53 52 15,-53 19-15,-18-54-1,-17 19 1,35-54-1,17-35 1,19-35 0,17-1-1,35-52 1,0 0 0,-70 70-16</inkml:trace>
  <inkml:trace contextRef="#ctx0" brushRef="#br0" timeOffset="58947.98">10019 12330 0,'-35'-18'0,"70"36"0,-88-54 0,35 1 15,1 17-15,-36-35 16,35 36 0,36-1 31,-1 18-32,36 0 1,-17 0-16,52 0 15,-35 0-15,53 35 16,17 36 0,-17 0-1,-71-36 1,-17-18-16,-18 1 16,0 0-1,0-1 63,0 1-78,-18 0 16,1 35 0,-1 0-1,18-36-15,0 36 16,18 35-1,34 0 1,54-17 0,-35-18-1,17 0 1,-17-35 0,-19-1-1,-34-17 1,-18 18-16,0-1 15,0 1 1,0 17 0,0 18-1,0-17 17,0-1-17,-18 0 1,1-35-1,-1 0 1,1 0-16,-1 0 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4-13T10:02:19.340"/>
    </inkml:context>
    <inkml:brush xml:id="br0">
      <inkml:brushProperty name="width" value="0.05292" units="cm"/>
      <inkml:brushProperty name="height" value="0.05292" units="cm"/>
      <inkml:brushProperty name="color" value="#FF0000"/>
    </inkml:brush>
  </inkml:definitions>
  <inkml:trace contextRef="#ctx0" brushRef="#br0">4233 8802 0,'-17'17'0,"34"-34"0,-52 52 15,53-35 48,-1-18-48,19 18 1,52 0 0,18-17-1,-71 17-15,35 0 16,1-18 0,-36 18-16,36 0 15,35-17 1,17-1-1,36-17 1,-71 17 0,53 0-1,-17-17 17,-1 17-17,1 1 1,17-1-1,-35 0 1,35 1 0,0-18-1,-71 17 1,-17 18-16,0-18 16,53-17-1,-18 17 1,36-17-1,-54 17 1,18-17 0,18 18-1,18 17 17,-18-18-17,-18 0 1,18 18-1,-1-17 1,1 17 0,-35-18-1,35 0 1,0 1 0,17-1-1,-52 18 1,-36-18-16,35 18 15,19-17 1,-19 17 0,1-18 15,-36 1-15,0 17-16,18 0 15,18-18 1,17 0-1,-53 18 1,-17 0-16,-1 0 16,19 0-1,-19 0 1,19 0 0,-19 0-1,1 0 1,-18 18-1,18-18 1,-36 0 31,-17 0-16</inkml:trace>
  <inkml:trace contextRef="#ctx0" brushRef="#br0" timeOffset="1566.39">5574 9031 0,'-18'0'16,"36"0"-16,-36-18 62,36 18-46,0-17 0,-1 17-1,1 0-15,-1-18 0,54 18 16,35-17 0,0 17-1,-53-18-15,52 18 16,72-18 15,17 1-15,0-1-1,-53 0 1,53 1 0,0-19-1,-18 1 1,-52 18-1,-71-1-15,35 0 16,35 1 0,-17 17-1,-35 0 1,52-18 0,18 0-1,-17 1 1,17-19-1,-53 19 17,71-1-17,0 0 1,-18 1 0,-53-1-1,-53 18-15,54 0 16,34 0-1,0 0 1,1 18 0,-36-18-1,53 17 1,18-17 0,-18 0-1,0-17 1,-88 17-1,18 0 17,-54 17-17,1 1 1,0-18 0,-1 0-1,1 0 1,-18 18-1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4-13T10:03:18.881"/>
    </inkml:context>
    <inkml:brush xml:id="br0">
      <inkml:brushProperty name="width" value="0.05292" units="cm"/>
      <inkml:brushProperty name="height" value="0.05292" units="cm"/>
      <inkml:brushProperty name="color" value="#FF0000"/>
    </inkml:brush>
  </inkml:definitions>
  <inkml:trace contextRef="#ctx0" brushRef="#br0">22031 5644 0,'-18'18'15,"1"-18"1,-1 18-1,-17-1 1,17-17 0,36 0 15,-1 0-15,1 0-16,17 0 15,-17 0-15,35-17 16,53-1 15,-89 18-31,36 0 16,-17 0-1,-54 0 17,0 0-32,-35 18 15,0-1 1,1-17-1,34 0 1,18 18 0,18-18 15,-1 0-15,18 0-1,-17 0 1</inkml:trace>
  <inkml:trace contextRef="#ctx0" brushRef="#br0" timeOffset="4405.24">23636 1429 0,'-88'0'31,"70"0"-31,-17 0 16,17 0-16,1 0 15,-1 17 1,18 1-1,18 53 1,-18-18 0,17 88-1,1 0 1,-18 0 0,0-71-1,0-34-15,35-1 16,-17 18-1,17-36 1,-17-34 0</inkml:trace>
  <inkml:trace contextRef="#ctx0" brushRef="#br0" timeOffset="6306.81">24077 1923 0,'0'-18'31,"0"0"-31,0 1 16,0-1-1,0-17 1,-35 17 0,0-17-1,-1 35 1,-34 18 0,17 17-1,0 35 1,18 1-1,17-36-15,18 18 16,0-35 0,0 35-16,35-18 31,18-35-15,0-18-1,-18 1-15,18-19 16,0-52-1,-35 0 1,-18 35 0,0 71 15,0 17-31,17 18 16,19 35-1,17-17 1,0-54-1,52-17 1,-34-53 15,-36-52-15,-35 16 0,-35-69-1,17-1 1,1 53-1,-1 53 1,18 35 0,0 54-1,18 34 1,-1 89 0,19-53-1,-1 70 1,18-52-1,0-54 1,0-52 15,0-53-15,-18-18 0,-18-53-1,-17 0 1,-17 71-1,-1 17-15,-17 18 16,-53 35 0,17 36-1,54-36-15</inkml:trace>
  <inkml:trace contextRef="#ctx0" brushRef="#br0" timeOffset="7042.12">24994 1729 0,'-17'0'0,"34"0"0,-52-18 16,17 18-16,-17 0 15,0 18 1,17 17 0,1 18-1,34-36 1,18 36 0,36-35-1,0-36 1,-36-17-1,-18 17-15,-17-17 16,-17-35 15,-36 17-15,-18 35 0,36 53-1,0 54 1,35 16-1,53-16 1,0-54 0,-18-35-16,53 17 15,36-52 1,-36-71 0,-53-70-1,-35 35 1,-53-88-1,18 70 17,0 106-17,35 71 1,-18 17-16,18 35 16,18 107-1,35 17 1,-1-35-1,-16-89 1,17 1 0,-18-36-1</inkml:trace>
  <inkml:trace contextRef="#ctx0" brushRef="#br0" timeOffset="7810.83">25241 2558 0,'0'-18'16,"0"36"-16,0-54 0,0 19 0,0-1 16,0 0-1,0-34 1,0 34 0,36 18-1,-19 53 1,18 70-1,1-17 1,-36-53-16,17 53 16,36 35-1,35-53 1</inkml:trace>
  <inkml:trace contextRef="#ctx0" brushRef="#br0" timeOffset="8042.78">25206 2981 0,'-18'0'16,"36"0"-16,-53 18 0,17-18 16,36 0-1,-1-18 1,1 0-16,70-17 15,-17 17-15,87-52 16,125-54 0,-195 89-16</inkml:trace>
  <inkml:trace contextRef="#ctx0" brushRef="#br0" timeOffset="8962.86">26194 2505 0,'0'0'15,"-36"-18"-15,1 0 32,18 18-32,-36 0 15,17 36 1,19 17 0,-1 35-1,36-35 1,17 0-1,0-36 1,-17-34 0,0-36-1,-18 0 1,0-18 0,0 36-1,0 53 1,0 35 15,0-18-31,0 18 16,52 0-1,19-53 1,70-53 0,-53-18-1,71-52 1,-71 17-1,-35 35 1,-35 71 0,-1 0-16,-17 53 31,0-35-15,0 35-16,-35 35 15,0-35 1,-36 0 15,-17-36-15,0-34-1,53-36 1,17 35-16,0-52 16,18-18-1,53 35 1,18 35-1,52 36 1,-70 35 0,35 52-1,-35 36 1,-35-52 0,-18-36-16,-18 52 15,18-69 1,-35 52-16,-18 0 31,0-53-15,36-35-1,-19-35 1,19-35 0,52-36-1</inkml:trace>
  <inkml:trace contextRef="#ctx0" brushRef="#br0" timeOffset="9510.43">27146 2311 0,'18'-18'0,"-36"36"0,36-54 0,-18 19 16,18-1-16,-18 0 16,0 1-1,-36-18 1,1 17-1,-18 0 1,0 18 0,0 18-1,0 17 1,36 18 0,17 0-1,17-18 1,1-17-1,17 17 1,-17-17-16,35 0 16,53 34-1,-36 1 1,-35-35 0,-35 35-1,-70 0 1,-54 17-1,89-52-15</inkml:trace>
  <inkml:trace contextRef="#ctx0" brushRef="#br0" timeOffset="12898.67">26211 1305 0,'0'0'15,"-17"0"-15,-1 0 32,36 0 30,-1 0-62,1 0 16,0 0-16,-1-17 15,89 17 1,-71-18-16</inkml:trace>
  <inkml:trace contextRef="#ctx0" brushRef="#br0" timeOffset="13081.03">26335 1517 0,'17'0'0,"54"-18"32,-36 18-32,18-17 0</inkml:trace>
  <inkml:trace contextRef="#ctx0" brushRef="#br0" timeOffset="13783.76">27605 776 0,'-18'-18'0,"36"36"0,-53-36 16,17 1-16,0 17 15,1-18-15,-19 18 16,1 0-1,-18 0 1,0 18 0,-17 17-1,17 18 1,35-18 0,18-17-16,18 17 15,35 18 1,35-18-1,18 1 1,-36-1 15,-52-35-31,17 35 16,-17 1 0,-36-1-1,-17 18 1,0-36-16,-18 19 15,-35-1 1,52-17 0,19-1-1,17-34 1,35 17 0,35 17-1,19 36 1,-19 18-1,-52-18 1,17 0 0</inkml:trace>
  <inkml:trace contextRef="#ctx0" brushRef="#br0" timeOffset="15183.77">28099 900 0,'0'-18'16,"0"36"-16,0-54 0,0 19 16,0-1-1,0 0 1,17 36 15,-17 0-15,36 35-1,-19-18-15,36 35 16,18 36 0,35-18-1,-18-52 1</inkml:trace>
  <inkml:trace contextRef="#ctx0" brushRef="#br0" timeOffset="16584.9">28134 1147 0,'0'0'0,"18"0"16,-1 0-16,1-18 15,70-17 1,-17 17-16,70-35 15,106-35 1,-71 0 0,-123 35-1,-53 17 1,-18 36 0,-52 18-1,17 17 1,18 1-1,17-19 1,0 19 0,1-1-1,-1-18 1,36 1 0,-1-36-1,1 18-15,17-35 16,-17 35-16,17-35 15,-17 17 1,-1 1 0,1 34-1,-18 19 1,35 16 0,-17-16-1,17-19 1,-17-17-1,17-17 1,36-19 0,-1-52-1,1 18 1,-36 34 0,0 19-1,-17 34 16,-18 1-31,0 35 16,0-35-16,-18 17 16,1-17-16,-18-1 15,-36 18 1,0-52 0,36-1-1,-18-35 1,71-17 15,35 17-15,0 53-1,-18 0-15,53 17 16,36 54 0,-54 35-1,-70 17 1,-17-34-1,-54-1 1,0-35 0,19-53-1,34-53 1,18-18 0,70-105 15,1 88-16,35-18 1,-53 53 0,-36 35-16,1-35 15,0 18 1,-54 0 0,1 35-1,0 17 1,-18 36-1,18 0 1,35 0 0,17-18-1,19-17-15,17 17 16,-18-17-16,35 0 16,36 17-1,-53-18 16,-53 1-15,-53 17 0,-17 1-1,-36-19 1,53 1 0,35-18-16</inkml:trace>
  <inkml:trace contextRef="#ctx0" brushRef="#br0" timeOffset="17119.32">29739 582 0,'0'0'0,"18"-18"16,17 1-16,-17-1 15,-18 36 17,0-1-17,17 19 1,19 52 0,17 35-1,35-34 1,-35-54-1,-36-35-15,36 17 16,-18-52 0,1-18-1,-54 0 1,0 36 0,-34 34-1,-1 54 1,17 17 15,19-17-15,17-36-16,17 36 15,36 52 1,-17-35 0,-36-17-1,-36-54 1,1-17-16,-18 0 15</inkml:trace>
  <inkml:trace contextRef="#ctx0" brushRef="#br0" timeOffset="17327.22">30533 1252 0,'18'0'16,"-36"0"-16,53 0 16</inkml:trace>
  <inkml:trace contextRef="#ctx0" brushRef="#br0" timeOffset="44691.18">18909 6368 0,'-18'0'78,"18"17"-47,18-17 16,0 0-32,-1 0-15,1-17 16,35 17-16,-18-18 16,0 18-1,1-18 1,-19 18-16,1 0 0</inkml:trace>
  <inkml:trace contextRef="#ctx0" brushRef="#br0" timeOffset="82218.7">23283 8026 0,'0'0'15,"-17"0"-15,-1 17 16,0-17 0,-17 0-1,18 18 1,-1-18 0,36-18 15,17 18-16,18-17 1,0-1 0,-36 18-16,54-18 15,-54 1 1,1 17 0,0 0-16</inkml:trace>
  <inkml:trace contextRef="#ctx0" brushRef="#br0" timeOffset="86409.7">26599 7973 0,'18'0'32,"0"0"61,-1 0-77,1-18 0,0 18-1,-1 0-15,19-17 16,34-1-1,-35 0 1,-17 18-16,0 0 16,-1 0-1,-34 0 32,-1 0 0,0 0-31</inkml:trace>
  <inkml:trace contextRef="#ctx0" brushRef="#br0" timeOffset="89895.81">24941 7938 0,'-17'0'0,"-36"0"31,35 0-16,1 0-15,-1 0 16,0 0-16,1 0 16,-1 0-1,36 0 17,-1 0-17,19 0 1,16-18-1,1 18 1,-35-18-16,35 1 16,0-1-1,0 0 1,-71 18 46,0 0-30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4-13T10:06:43.159"/>
    </inkml:context>
    <inkml:brush xml:id="br0">
      <inkml:brushProperty name="width" value="0.05292" units="cm"/>
      <inkml:brushProperty name="height" value="0.05292" units="cm"/>
      <inkml:brushProperty name="color" value="#FF0000"/>
    </inkml:brush>
  </inkml:definitions>
  <inkml:trace contextRef="#ctx0" brushRef="#br0">12894 6756 0,'18'0'16,"-36"0"-16,36-18 0,-1 18 15,-17-18-15,18 18 32,-18 18 15,0 0-32,0-1-15,-18 72 16,36 16-1,17 54 17,1-18-17,-1-70-15,18 105 16,53 89 0,-18-18-1,-18-89 1,-34-69-16,-1 52 15,0 53 1,-35-71 0</inkml:trace>
  <inkml:trace contextRef="#ctx0" brushRef="#br0" timeOffset="1266.29">12753 6632 0,'0'0'16,"18"0"-1,-1 0 1,1 0-16,17 0 16,0-17-16,71 17 15,106-36 1,70-34-1,-53-18 1,-123 52-16,141-70 16,124-35-1,-54 18 1,-70 52 0,-123 54-1,34-19 1,1 1 15,17-18-15,-105 36-1,-36 17-15,18-18 16,-35 18 0,-18 18 15,17-18-16,-17 17-15,0 18 16,0 18 0,0 36-1,18 52 1,0-18 0,17 89-1,36 17 1,17 0 15,-18-70-15,-34-71-16,34 71 15,18 88 1,1-35 0,-37-53-1,-16-71 1,-19-53-16,1 36 15,0-1 1,-54-17 0,-34-18-1,-1 1 1,-88-19 0,-87 36 15,-90 35-16,107-17 1,-106 52 0,17-34-1,1 16 1,-18-16 0,106-37-1,-36 19 1,124-36-1,123-35 1,36 0 0,-1 0-16</inkml:trace>
  <inkml:trace contextRef="#ctx0" brushRef="#br0" timeOffset="5321.16">5415 10583 0,'0'-17'31,"0"-1"-15,18 18 15,-18 18-31,0-1 16,35 19-1,0 69 1,1-34 0,-19-36-1,19 53 1,-1 18 0,18-35-1,-53-54-15</inkml:trace>
  <inkml:trace contextRef="#ctx0" brushRef="#br0" timeOffset="5854.92">5362 10672 0,'0'-18'16,"0"36"-16,-17-36 0,17 0 15,0 1-15,0-1 0,17-17 16,36-18 0,35 0 15,36 18-15,-54 52-1,-34-17-15,-1 53 16,-35 53-1,-71-18 1,18-17 0,18-54-1,18 1-15,17-36 32,52 1-17,19-19 1,-36 36-16,71 18 15,35 17 1,-70 54 0,-89-1 15,-52-18-15,17-52-16,-36 35 15,-34-18 1,52-53-1,71-34 1</inkml:trace>
  <inkml:trace contextRef="#ctx0" brushRef="#br0" timeOffset="6205.21">6174 10601 0,'0'0'0,"-18"-53"31,0 35-31,-35 1 16,18 34 0,0 19 15,35-19-31,0 54 16,53 17-1,35 0 1,-17-52-1,-36-36-15,71-36 16,-53-17 0,-53-35-1,-89 0 1,1 53 0,-35 17-1,70 53 1</inkml:trace>
  <inkml:trace contextRef="#ctx0" brushRef="#br0" timeOffset="6856.34">6615 10389 0,'-18'-35'15,"36"70"-15,-36-88 0,0 36 16,1-1-16,-1 18 16,36 53-1,17 0 1,36 53 0,-19-18-1,1-35 1,-70-71 15,-19 1-15,-16-36-1,-37-71 1,-17 1 0,71 52-1,18-17 1,69 53-1,72 35 1,-36 17 0,-35 19-16,18 17 15,-36 52 1,-53-16 0,-52-19-1,34-35 1,19-35-16,52-17 31,36-1 0,-1 18-15,-35 0-16,54 18 16,-19 35-1,-70 53 1,-70 17-1,34-70-15</inkml:trace>
  <inkml:trace contextRef="#ctx0" brushRef="#br0" timeOffset="7390.15">7003 13282 0,'-18'-18'0,"36"36"0,-36-53 0,0 17 15,18 1-15,-17 17 0,-19-18 32,19 18-17,34 35 1,19 71 0,52 106-1,-18-54 1,72 107-1,16-18 1,-17-53 0,-88-88-1</inkml:trace>
  <inkml:trace contextRef="#ctx0" brushRef="#br0" timeOffset="8274.86">6826 13106 0,'-17'-18'15,"34"36"-15,-52-71 0,17 18 16,18 17-16,-17 0 0,-19-35 15,19 18 1,-1 0 0,53-18-1,71-35 1,88-36 0,18 1-1,-89 52-15,124-52 16,106-71 15,-71 35-15,-123 53-1,-106 36 1,-35 34 0,-1 1-1,1 17 1,17 18-1,-17 18-15,17 0 16,18 70 0,-18 53-1,36 53 1,-18-18 0,88 89-1,35-18 1,1 17 15,-36 1-15,-71-89-1,-52-105-15,17 88 16,-17-1 0,-36-34-1,1-71 1,-36 17-1,-53 1 1,-53 17 0,-70 36-1,52-36 1,-87 53 0,-36 0 15,212-88-31,-124 35 15,36 0-15,105-70 16,-52 35 0,17-18-1,88-35-15</inkml:trace>
  <inkml:trace contextRef="#ctx0" brushRef="#br0" timeOffset="9708.49">7567 12471 0,'0'0'0,"-18"0"16,36 0 31,-18 17-32,18 1 1,-18 0-16,17-1 15,-17 1-15,36 17 16,17 53 0,17 1-1,-35-54 1,-17-18-16,0 1 16,-18 0 15</inkml:trace>
  <inkml:trace contextRef="#ctx0" brushRef="#br0" timeOffset="10026.16">7761 12771 0,'0'0'0,"0"-18"0,0-17 16,0 17 0,0 0-1,18 1-15,17-1 16,36-17 0,34 35-1,-34 53 16,-53 0-15,-18-36-16,0 36 16,-53 18-1,0-36-15</inkml:trace>
  <inkml:trace contextRef="#ctx0" brushRef="#br0" timeOffset="12222.74">7179 12647 0,'0'-18'0,"0"36"0,-18-36 0,18 1 16,-17-1 0,-1 18-1,0 0 1,1 0-1,-1 18 1,1 17 0,34-17-1,-17-1-15,35 1 16,-17 0 0,17-1-1,36 19 1,-18-19-1,-18-17 1,-17 0 0,-1 0-1,-17 18 48,-17-18-48,34 0 360,1 0-281,-18 17-78,18-17 31,-18 18 15,17-18-62,1 18 31,0-18-15,-1 0-16,-17 17 16,18-17-1,-18 18 1,0 0 0,18-18-1,-18 17 1,0 1 31,0 0-32,-18-1 1,18 1 0,0 0-1,-18-18 1,18 17-16,-17-17 15,-1 18 1,-17-18 15,-1 0-15,19 17 0,-19-17-1,19-17 1,17-1 15,17 18 16,1 0-16,0 0-15,-1 0-1,1 0 1,0 0 15,-1 0-15,-17 18-16,18-18 16,0 0-16,-1 17 15,36 1 1,0-18-1,-18 18 1,-17-1-16,17 1 16,18 17-1,-18-17 1,-17-18 0,-18-18-1,18 1 1,-1-1-1</inkml:trace>
  <inkml:trace contextRef="#ctx0" brushRef="#br0" timeOffset="13309.19">7973 12047 0,'-18'0'0,"36"0"0,-53 0 0,17 0 16,0 0-1,1 0 1,17-17 0,17-1-1,19 18 1,34 35 0,-35 18-1,1-17-15,-1 87 31,0-52-15,0 17 0,36-18-1,-36-34 1,36-36 0,-18-18-1,-18-17 1,-17-18-1,-36 35 1,-35 18 0,18 18-1,17 52 1,18-34 0,0-19-16,35 36 15,1 0 1,52-18 15,-18 1-15,-34-1-1,-19-17 1,-52 17 0,-18 0-1</inkml:trace>
  <inkml:trace contextRef="#ctx0" brushRef="#br0" timeOffset="19247.16">14482 7532 0,'0'0'0,"0"-18"16,35 1 0,-18 17-1,-17 17 1,18 18 0,17 71-1,1-18 1,-19-35-16,36 36 15,35 34 1,-35-70 0,-53-71 15,-17 18-31,-36-53 16,-53-88-1,18-17 1,52 16-1,36 72 17,18 52-32,17 1 15,71 17 1,0 35 0,-53 35-1,-53-17 1,-53 53-1,-53 18 1,36-54 0</inkml:trace>
  <inkml:trace contextRef="#ctx0" brushRef="#br0" timeOffset="20382.12">10848 12735 0,'0'0'0,"-18"-17"16,1-1-16,17 0 15,-18 1 1,18-1-16,0-17 15,35-53 1,53-71 0,36-35-1,-36 17 1,124-105 0,35-35-1,35-18 16,-88 105-31,-106 124 16,53-88 0,53-88-1,-53 18 1,-52 70 0,-36 88-1,-18 18 1,0 35-1,18 0 1,35 0 0,-52 18-1,-1-1 1,-70 72 15,-1-19-15,19-17-1,-19 18 1,-17-1 0,36-17-16</inkml:trace>
  <inkml:trace contextRef="#ctx0" brushRef="#br0" timeOffset="20766.12">12418 9560 0,'-18'0'15,"36"0"-15,-54-17 0,1 17 16,18 0 0,17-18-1,35 18 1,71-18-1,70-35 17,-35 18-17,-88 18-15,35-1 16,-17 53 0,-71 36-1,-53 70 1,-18 18-1,36-36 1,0 18 0,35-106-16</inkml:trace>
  <inkml:trace contextRef="#ctx0" brushRef="#br0" timeOffset="21816.54">14887 8731 0,'0'0'0,"-17"-17"32,-1 17-17,0 17-15,1-17 16,-19 53 15,19 0-15,-1 0-1,18-35-15,0 35 16,53 35 0,35-53-1,36 0 1,-1-35-1,-70 18 1,-18 17 0,-52 36-1,-36 17 1,0-17 0,-18-19-1,18-16 16,18-36-15,17-36 0,1 19-1,34-1 1,36 18 0,36 18-1,-19 17 1,54 18-1,-19 35 1,-34 18 0,-18-53-1,-18-35 1,1-18 0,-36-18-1</inkml:trace>
  <inkml:trace contextRef="#ctx0" brushRef="#br0" timeOffset="23052.58">15487 8961 0,'0'0'0,"0"-18"16,0 0-16,0 1 15,0-19 1,-18 1 0,1 35-1,34 0 17,1 35-17,17 18 1,1 18-1,-1-1 1,-18-34-16,19 17 16,17 17-1,-18-35 1,-17-35 0</inkml:trace>
  <inkml:trace contextRef="#ctx0" brushRef="#br0" timeOffset="23385.55">15769 9190 0,'0'-18'15,"0"36"-15,0-53 0,0-1 16,0 19-1,0-1-15,18 0 16,17-17 0,36 17-1,17 18 1,-18 36 15,1 17-15,-71 17-1,-53 1 1,-35-18 0,0-36-1</inkml:trace>
  <inkml:trace contextRef="#ctx0" brushRef="#br0" timeOffset="24385.74">15910 8678 0,'-17'0'0,"34"0"0,-52-17 15,17 17 1,18-18-16,-17 18 16,17-18 15,17 18-16,1-17 1,35-1 0,17 18-1,-34 0 1,-19 18-16,19-1 16,-1 54-1,-17 35 1,17 17-1,-18-52 1,1-36-16,17 18 16,18-18-1,18-35 17,-1-70-17,-17 17 1,-17-18-1,-36 36 1,-53 35 0,0 18-1,35-1-15,-17 1 16,0 17 0,35 0-1,17 18 1,19-17-1,34 17 1,1 0 0,-1 17-1,-35-35 17,-17 1-32,-18-1 15,0 35 1,-53-34-1,-17-1 1,17-35 0,0 0-16</inkml:trace>
  <inkml:trace contextRef="#ctx0" brushRef="#br0" timeOffset="29430.67">16263 6914 0,'18'-17'0,"-36"34"0,53-34 0,-35-1 16,18 18-16,0-35 15,-1 35 17,1 0-1,35 0-15,70-53-1,18 0 1,-52 18-16,105-36 15,-89 36-15,142-53 16,124-53 0,-1 0-1,-35 17 1,-141 53 0,53 1-1,-53 17 1,-70 18-1,-89 17 17,-17 18-32,-1 0 15,-34 0 1,-1 0 0,18 18-16</inkml:trace>
  <inkml:trace contextRef="#ctx0" brushRef="#br0" timeOffset="29866.36">18715 5697 0,'-18'-17'16,"36"34"-16,-53-34 0,35-1 15,-18 18 1,0-18 0,36 18-1,0 0-15,52 0 16,71-17-1,53 17 1,-70-18 0,-18 18-1,-53 35 1,-53 54 0,-53 16-1,17-34 1,1 17-1,35-17 1</inkml:trace>
  <inkml:trace contextRef="#ctx0" brushRef="#br0" timeOffset="30315.1">19667 4886 0,'0'0'16,"0"-18"-16,0 1 31,18 34-15,17 36-1,18 18 1,-18-1-16,54 54 15,69 123 1,1 17 0,0 19-1,-53-107 1,-53-105-16,35 52 16,-35-70-16</inkml:trace>
  <inkml:trace contextRef="#ctx0" brushRef="#br0" timeOffset="31166.94">19597 4780 0,'-53'-18'16,"106"36"-16,-159-36 0,53 1 16,-17-1-16,17-17 15,88 17 1,0-17-1,89-18 1,193-88 0,106-18-1,36 1 1,-159 52 0,-159 35-16,141-35 15,106-35 1,-88 0-1,-106 53 1,-123 35 0,-1 53-1,-17 35 1,18 71 0,-36-18-1,0-17 1,18 52-16,71 124 31,34 18-15,54 35-1,-71-89 1,-88-87-16,53 123 16,-18 88-1,-88-53 1,0-106-1,-17-123 1,-36-17 0,-71-36-1,-123 35 1,18 18 0,-212 70-1,-35 18 1,105-35 15,107-17-15,158-54-1,-18 0 1,89-35-16</inkml:trace>
  <inkml:trace contextRef="#ctx0" brushRef="#br0" timeOffset="31883.34">21449 4621 0,'0'-17'0,"0"34"16,0-70-16,-18 36 0,1-18 16,-1 17-16,-35 0 15,-35 18 1,0 18-1,52 52 1,19-17 0,17-17-16,0 17 15,35 17 1,18-52 0,17-36 15,-17-17-16,0-36 1,-17 1 0,-36 34-1,17 54 1,19 0 0,-19 17-16,36 18 15,53 70 1,0 19-1,-53-54 1,-18-53-16,18 18 16,-18-35-1,-17-36 1,-18-88 0,-18 18-1,1-53 1,-1 70 15,36 89-15,-1 35-16</inkml:trace>
  <inkml:trace contextRef="#ctx0" brushRef="#br0" timeOffset="32936">22137 7161 0,'-18'-17'16,"36"34"-16,-53-34 0,17 17 16,0 0-16,-17 0 0,0 0 15,-1 35 1,1 0 0,0 36 15,17-36-16,1 36 1,70-18 0,35-18-1,53 0 1,-53-35 0,0 18-1,-70 17 1,-36 0-1,-35 36 1,18-36 0,-18 0-1,18-35 1,17 0 0,53-17 15,54 52 0,52 18-15,-53 18-1,-35-54-15,0 36 16,0 18 0,-36-54-1</inkml:trace>
  <inkml:trace contextRef="#ctx0" brushRef="#br0" timeOffset="34069.01">22719 7038 0,'0'0'0,"0"-18"0,-18-17 31,18 17-15,18 18 15,-18 18-15,35 17-1,0 36 1,36 17 0,-18-17-1,-35-54 1,52 71 0,-35-52-1,-17-19-15</inkml:trace>
  <inkml:trace contextRef="#ctx0" brushRef="#br0" timeOffset="34386.35">22913 7338 0,'0'0'0,"0"-18"0,0 0 15,35-17 1,18-18 0,0 36-1,35-1 1,0 36 0,-35 35 15,-53-1-16,0-16-15,-35 17 16,-53 17 0,53-52-16</inkml:trace>
  <inkml:trace contextRef="#ctx0" brushRef="#br0" timeOffset="35071.08">23072 6826 0,'-18'-17'0,"36"34"0,-36-52 15,36 17 1,17 1 0,0-1-1,-17 18-15,35-18 16,35 18 0,0 0-1,-35 53 1,-35 0-1,-1-17-15,1 34 16,17 54 0,36-54 15,-18-35-15,0-35-1,-18-17 1,-17-19-1,-36 1 1,-17 18 0,17 17-1,18 52 1,18 19 0,-1-18-1,1-18-15,35 36 16,17 35-1,-17-36 1,-35 1 0,-36-36 15,-17-17-15,-53-1-1,35-17-15</inkml:trace>
  <inkml:trace contextRef="#ctx0" brushRef="#br0" timeOffset="43079.11">27393 2858 0,'0'-18'0,"0"36"0,0-54 16,18 54 15,-18 0-15,17 17-1,1 53 1,17 35 0,-17 1-1,35 105 1,17 1 0,1-54-1,-36-88 1</inkml:trace>
  <inkml:trace contextRef="#ctx0" brushRef="#br0" timeOffset="43713.16">27199 2893 0,'0'-18'15,"0"36"-15,0-71 0,35 35 0,-17-17 16,17 17-16,124-88 16,70-17-1,-35 17 1,142-35-1,34 18 1,-53 17 15,-140 53-15,-142 53 0,-17 0-1,-18 17 1,0 36-1,0-17 1,0-1-16,-18 35 16,18 72-1,0 105 1,35 17 0,1-87-1,34 52 1,-34-88-1,-19-53 1,-105-35 15,-35-18-15,-160 18 0,-69 0-1,16 35 1,178-17-1</inkml:trace>
  <inkml:trace contextRef="#ctx0" brushRef="#br0" timeOffset="44447.45">27675 3034 0,'0'0'0,"0"-35"0,18-1 16,-18 1-16,0-18 15,-35-17 1,17 34 0,18 54-1,0 17 1,18 89 0,17-1-1,0-70 1,-35-18-16,18 1 15,0-1 1,-54-53 31,19-17-31,-1 17-16,-17-52 15,17-18 1,18-18-1,35 53 1,1 53 0,-19 0-16,19 35 15,34 36 1,-35-1 0,1-34-1,-1-36 1,-17-18-1,-1-53 17,-34-34-17,-19 34 1,19 0 0,-1 54-1</inkml:trace>
  <inkml:trace contextRef="#ctx0" brushRef="#br0" timeOffset="45098.2">28169 2805 0,'-17'0'15,"34"0"-15,-52 0 0,17 0 0,1 17 16,-1 1 0,18 0-1,0 17 1,18 0 0,35-17-1,-18-36 1,0 0-16,1-17 15,16-18 1,-52-17 0,-17 17-1,-18 35 1,-1 53 0,1 54-1,0 16 16,35-16-15,17-54 0,72-17-1,52-89 1,-18-35 0,-88 0-1,-35-70 1,-53 52-1,1 54 1,34 70 0,18 18-16,0 34 15,18 72 1,-1-71 0,18 35-16,54 18 15,-36-53 1,-1-18-1</inkml:trace>
  <inkml:trace contextRef="#ctx0" brushRef="#br0" timeOffset="45733.68">28434 2840 0,'0'0'0,"-35"-35"15,-1-18 1,36-18-1,89-17 1,-19 17 0,-17 36-16,53-18 15,0 0 1,-53 53 0,-53 18-1,-36 52 1,19 19 15,17 16-15,0-34-1,17-18 1,19-18 0,-19-35-1,18-53 1,-17-17-1,0-1 1,-18-17 0,0 53-1,0 52 17,17 1-17,-17 17-15,36 1 31,17-36-15,-36 0 0,1 0-16,0-36 15,-18-34 1,0 52-16,0-35 16,-36 18-1,19 17 1,-19 36-1,36 52 1</inkml:trace>
  <inkml:trace contextRef="#ctx0" brushRef="#br0" timeOffset="46818.57">29210 2417 0,'0'-18'16,"0"36"-16,0-54 0,-18 19 15,1-19 1,-1 19 0,-17 17-1,0 35 1,35 18 0,-18 53-1,71-36 1,53-34-1,-18-54 1,-53-35 0,-17-35-1,-71 0 1,-35 17 0,17 53 15,36 36-16,35 17 1,17 1 0,36-19-1,0-34 1,-17-19 0,-1 1-1,-18 17 1,19 18-1,-1 36 1,36-1 0,17 18-1,-53-18 1,-35-17 0,-18-18 15,-34-18-16,-19 1 1,18-36 0,53 0-1,0-53 1,53 0 0,0 35-1,-35 54 1,-18 34 31,-18-17-47,18 18 31,0 0-15,0-1-16,0 54 15,18-1 1,-1-34-1,18 17 1,-17-36-16,17 19 16,36-36-1,-18-18 1,-18-53 0,-17 18-1,-1-17 1,1 17-1,-18 71 17,0-1-32,0 19 15,0 69 1,35 37 0,1-19-1</inkml:trace>
  <inkml:trace contextRef="#ctx0" brushRef="#br0" timeOffset="47583.92">23865 4657 0,'-17'17'0,"34"-34"0,-70 34 16,36 1-16,-18-18 15,17-18 1,71 1 0,141-36-1,123-53 1,71-35 0,71-71-1,-124 36 1,194-106-1,-17 35 1,-124 70 0,-194 107 15,-176 52-31,-89 36 16,-88 35 15,53-18-31</inkml:trace>
  <inkml:trace contextRef="#ctx0" brushRef="#br0" timeOffset="47935.78">26441 3157 0,'-18'0'0,"36"0"0,-54 0 15,19 0-15,17-17 16,0 34 31,53-17-47,17 18 16,-17-18-1,88-18 1,-70 18-16,88 0 15,17 0 1,-158 71 0,-107 17-1,-16 0 1,-37 18 0,37-35-16</inkml:trace>
  <inkml:trace contextRef="#ctx0" brushRef="#br0" timeOffset="48418.01">23777 4568 0,'-17'-17'0,"34"34"0,-70-52 16,18 35-16,0-17 0,-36 17 15,36-18 1,17 18-1,36 18 1,-18 34 0,-35 37-1,-18-19 1,-18 18 0,54-17 15,69-36-16,37-35 1,-1-17 0,53 17-1,-18 53 1,-34-18 0</inkml:trace>
  <inkml:trace contextRef="#ctx0" brushRef="#br0" timeOffset="48902.28">24571 3881 0,'18'0'16,"-36"0"-16,53-18 0,-35 0 16,18 18-16,0-17 0,17-19 15,53 36 17,53 36-17,0-1 1,71 35-1,-18 1 1,-88-36 0,-89-35-1,-34-17-15</inkml:trace>
  <inkml:trace contextRef="#ctx0" brushRef="#br0" timeOffset="49326.37">25206 3722 0,'0'0'15,"-71"-71"-15,54 54 0,-1-19 16,0 19 0,18 52 15,0-17-15,0 35-16,18 70 31,-18 36-16,0 35 1,-18-88 0,1 35-1,17-53 1,-18-35 0,18-18-1,-17-35 16,-1-18 1,18 1-1,-18 17-15</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4-13T10:08:22.014"/>
    </inkml:context>
    <inkml:brush xml:id="br0">
      <inkml:brushProperty name="width" value="0.05292" units="cm"/>
      <inkml:brushProperty name="height" value="0.05292" units="cm"/>
      <inkml:brushProperty name="color" value="#FF0000"/>
    </inkml:brush>
  </inkml:definitions>
  <inkml:trace contextRef="#ctx0" brushRef="#br0">25065 2028 0,'0'-17'16,"0"34"-16,0-52 0,-18 18 15,1-1-15,-1 0 16,-17 1 0,17 17-1,0 0-15,18 35 16,-17 53-1,34 36 17,1 105-17,17-53 1,1 107 0,52-19-1,-18-88 1,1-34-1,-53-90 1</inkml:trace>
  <inkml:trace contextRef="#ctx0" brushRef="#br0" timeOffset="918.06">24888 1976 0,'-17'-18'0,"34"36"0,-52-36 16,18 0-16,17 1 15,0-1 1,88-17 0,88-36-1,89-17 1,-36 17-1,-105 36-15,140-35 16,89-36 15,-124 35-15,-105 36 0,-89 35-1,-17-18-15,17 18 16,0 0-1,36 36 1,17-19 0,-53 1-1,0 17 1,-17 18 0,0 53-1,-18-18 1,-18-35-1,0 70-15,1 124 32,-1 36-17,89 52 1,17-141 0,88 53-1,1-71 1,-107-70-1,-70-53 1,-17-36-16,-54 19 16,-105-19-1,-89 1 1,-52 0 0,87 17-1,-105 18 1,18 17 15,70 1-15,106-36-1,88-17-15</inkml:trace>
  <inkml:trace contextRef="#ctx0" brushRef="#br0" timeOffset="1818.71">25629 2064 0,'0'-18'0,"0"36"16,0-54-16,0 19 15,-17 17 1,17 17 0,0 19-1,0 52 1,53 35-1,17 19 1,-35-72 0,18-17-1,-35-35 1,-53-71 0,17 0-1,-17 18-15,0-36 16,-18-70 15,35 35-15,18 35-1,35 19 1,36 16 0,17 54-1,-53 0-15,18 17 16,-18 35-1,-52 1 1,-54 17 0,-35-17-1,18-36 1,53-35 0</inkml:trace>
  <inkml:trace contextRef="#ctx0" brushRef="#br0" timeOffset="2653.42">26229 2081 0,'-18'18'16,"18"0"0,18-36 15,0 18-31,52-35 31,54-1-15,-54 19-16</inkml:trace>
  <inkml:trace contextRef="#ctx0" brushRef="#br0" timeOffset="2820.31">26300 2205 0,'0'0'0,"-18"17"0,18 1 32,35-36-17,-17 18-15,35-17 16,17-18 0</inkml:trace>
  <inkml:trace contextRef="#ctx0" brushRef="#br0" timeOffset="4305.42">28011 1252 0,'0'-17'16,"0"-1"-16,-53 0 31,53 1-31,-71 17 16,53 0-1,-34 35 1,-1 18 0,17 53-1,54-18 1,0-17-1,17-54-15,18 36 16,35 0 0,-17-18-1,-54-17 1,1 0 0,-53-1 15,-36 19-16,0-19 1,1 18 0,35-35-1,52 0 1,19-17 0,-19 17-1,1 17-15,17 1 16,36 53-1,-1 17 1,-17-18 0,-18-34-1,-17-1 1</inkml:trace>
  <inkml:trace contextRef="#ctx0" brushRef="#br0" timeOffset="5006.2">28416 1323 0,'0'0'0,"0"-18"0,0 1 16,0-1 0,0 0-1,0 1 1,0 34 15,18 1-15,-18 17-16,18 18 15,17 88 1,0 0 0,0-35-1,1-53 1,17-35-1,-36-18-15</inkml:trace>
  <inkml:trace contextRef="#ctx0" brushRef="#br0" timeOffset="5205.76">28434 1764 0,'-18'0'15,"36"0"-15,-53 0 0,17 0 32,36-18-17,35-17 1,17 0 0,-17-1-16,35-16 15</inkml:trace>
  <inkml:trace contextRef="#ctx0" brushRef="#br0" timeOffset="5540.18">28910 1252 0,'0'-17'0,"0"34"0,-18-34 16,18-1-16,-35 18 15,0 0 1,17 0 0,1-18-16,52-17 31,71 0-16,0-18 1,-71 35-16,53-17 16,-70 35-1,-1 0-15</inkml:trace>
  <inkml:trace contextRef="#ctx0" brushRef="#br0" timeOffset="6006.46">28840 1147 0,'-18'0'0,"36"0"0,-54 17 16,19-17 0,17 18-1,17-18 1,1 0-16,0 17 16,17 19-1,-18 34 1,19-17-1,-36-18 1,0-17 0,0 0-1,-18-36 17,0 0-17,18 1-15,-17-1 16,34 18-1,36 0 1,53 35 0,-35 1-1,17 17 1,-53 0 0,-70 0-1,-53-1 1,17-16-1,36-36-15</inkml:trace>
  <inkml:trace contextRef="#ctx0" brushRef="#br0" timeOffset="6724.12">29087 970 0,'-18'-18'0,"36"36"0,-36-53 16,18 17-16,-18 18 0,18-17 16,0-1-1,0 36 17,36-1-17,16 36 1,-16 0-1,-1-35-15,0 35 16,18 17 0,0-35-1,0 1 1,-18-36 0,-17 0-1,-18-36 1,-35 36-1,-1 0 1,1 36 0,-35 34 15,34 18-15,19 36-1,52-18 1,-17-36-1,34 36 1,-16-18 0,-36-35-1,-18-35 1,-52 17 0,-36-17-1,70-18-15</inkml:trace>
  <inkml:trace contextRef="#ctx0" brushRef="#br0" timeOffset="63772.16">26370 3828 0,'0'0'0,"-18"0"15,18-18-15,-17 0 0,-36 1 16,35 17 0,1-18-16,-1 18 31,0 0-16,1 0 1,17 18 0,-18 17-1,-17 18 1,17 35 0,1-17-1,17-36-15,0 36 16,17 34-1,36-16 1,18-37 0,-18-16-1,-18-36-15,18 17 16,35-17 15,-17-35-15,-19-18-1,-16 18 1,-36-71 0,-18-17-1,-70 17 1,0 53 0,52 35-16,-52 1 15,0 17 1,17 52-1,54-16 1,17 17 0</inkml:trace>
  <inkml:trace contextRef="#ctx0" brushRef="#br0" timeOffset="64589.63">26988 4286 0,'0'0'16,"-18"-17"-16,0 17 31,18 17 0,0 1-31,18-18 16,0 70 0,-18-17-1,17-17-15,18 17 16,1 17-1,-1-17 1,-17-18 0,-36-35-1,0-17 17,1-1-32,-19-35 15,-16-35 1,-1-18-1,17 18 1,19 35 0,17 0-1,0 18 1,53 17 0,-18 18-1,35 35 1,-17 1-1,-53 34 1,-35-17 0,0-18-1,-53 1 17,35-19-17,35-34-15</inkml:trace>
  <inkml:trace contextRef="#ctx0" brushRef="#br0" timeOffset="64924.21">27517 3898 0,'-18'0'0,"18"-17"16,0-1 15,18 0-16,-18 1-15,17-1 16,36-35 0,18 18-1,-36 35-15,-17-18 0</inkml:trace>
  <inkml:trace contextRef="#ctx0" brushRef="#br0" timeOffset="65140.87">27605 4022 0,'0'0'0,"-18"17"0,18 1 0,-17 0 15,17-1-15,17-17 47,1-17-47,17-1 16,53-35-1,18-18 1,-71 54 0</inkml:trace>
  <inkml:trace contextRef="#ctx0" brushRef="#br0" timeOffset="66776.37">28522 3087 0,'-18'0'0,"36"0"16,-53-18-16,17 18 0,-17 0 31,17 0-31,-17 18 16,-36 17 0,19 18-1,16 18 1,36-36-1,0-18-15,0 19 16,36-1 0,52 0-1,18-35 1,-36 0 0,-35 18-16,18-18 15,18 35 1,-54 0-1,-17 1 1,-52 17 15,-37 17-15,19 1 0,35-54-1,17-17 1,18-17-1,35-36 1,36 35 0,-18 18-1,35 53 1,0 35 0,-17 1-1,-19-19 1,-34-52-1,17-1 17</inkml:trace>
  <inkml:trace contextRef="#ctx0" brushRef="#br0" timeOffset="68143.61">29175 3104 0,'-18'-17'31,"0"-1"-15,36 18 31,-18-17-16,18 17-31,-18 17 31,17 1-15,1 17 0,0 18-1,-1-35-15,-17 35 16,18-36-16,0 54 16,17-1-1,0-17 1,0-35-1,-17-1-15,35-17 16,0-17 0</inkml:trace>
  <inkml:trace contextRef="#ctx0" brushRef="#br0" timeOffset="68362.03">29122 3457 0,'-18'0'15,"36"0"-15,-18 0 16,35-35 0,18 0-1,-18-1-15,36-17 16,52-35-1</inkml:trace>
  <inkml:trace contextRef="#ctx0" brushRef="#br0" timeOffset="68877.72">29439 2681 0,'-17'18'0,"17"-1"15,17-17 32,1-17-31,0 17-16,-1-18 15,19-17 1,-19 17-16,36-17 16,18-36-1,-54 36 1,-52 17-1</inkml:trace>
  <inkml:trace contextRef="#ctx0" brushRef="#br0" timeOffset="69080.19">29439 2540 0,'-17'0'0,"34"0"0,-52 0 16,35-18-1,18 18 16,-1 18-15,-17 0 0,36 52-1,-19-17 1,19 35 0,-19-35-1,1-35-15</inkml:trace>
  <inkml:trace contextRef="#ctx0" brushRef="#br0" timeOffset="69646.03">30286 3228 0,'18'0'0,"-36"0"0,36-18 15,-1 18-15,1 0 16,-18 18 0,0 0-1,0 17 1,0 18-1,-35 0 1</inkml:trace>
  <inkml:trace contextRef="#ctx0" brushRef="#br0" timeOffset="70096.07">30656 2540 0,'-17'0'0,"34"0"0,-34-18 0,-1 18 16,18-17-1,0-1 1,18 36 31,-18-1-32,17 72 1,1-1 0,-18-35-16,35 35 15,1 18 1,17-53 0,17-53-1,-35-18 1</inkml:trace>
  <inkml:trace contextRef="#ctx0" brushRef="#br0" timeOffset="70329.77">30639 2875 0,'-18'0'16,"36"0"-16,-54 0 0,54-17 47,-18-1-47,35-17 15,36-1 1,-36 1-16,36-18 16,-36 35-16</inkml:trace>
  <inkml:trace contextRef="#ctx0" brushRef="#br0" timeOffset="70796.37">30956 2134 0,'0'-17'16,"18"17"62,-18-18-63,18 18-15,-1 0 16,1-18-16,-18 1 0,53-1 16,-36 18-1,1-18 1,0 18-1,-36 0 17,0 0-17</inkml:trace>
  <inkml:trace contextRef="#ctx0" brushRef="#br0" timeOffset="71530.66">31485 1729 0,'-17'-18'16,"34"36"-16,-34-54 0,34 19 16,1-19-1,0 36-15,17-17 16,18-1-1,0 36 1,-18-1 0,-17 19-16,-18 17 15,0 88 17,-53 0-17,35 0 1,36-53-1,17-53 1,71-17 0,0-36-1,-71-17 1,-35 17-16,0-17 16,-18 0-1,-17 35 1,0 53-1,17-18 1,1 36 0,17 35 15,70-1-15,1 19-1,-36-54 1,-17 36-1,-36-18 1,-88-17 0,71-53-16</inkml:trace>
  <inkml:trace contextRef="#ctx0" brushRef="#br0" timeOffset="94138.83">28258 4710 0,'0'0'16,"0"-18"-16,-18-17 31,0 35-15,18-18-1,-17 18 16,17 18-31,-18-1 16,0 19 0,-17-19-1,35 1-15,-35 17 16,17 18 0,0 18-1,18 17 16,18-35-15,-18-36-16,35 36 16,-17-17-16,17 16 15,36 1 1,-36-17 0,0-19-16,1 1 15,17 17 1,17-35-1,1-17 1,-36 17 0,36-36-1,-36 1 1,-18-18 15,-17-35-15,-35 0-1,0-36 1,-36 18 0,-17 18-1,35 53 1,-35 0 0,18 17-1,-1 18 1,18 0-1,35 18-15,-17-1 16,-18 19 0,0-1-1,18 0 1,35 0 0,0 18 15,18 0-16,-1 18 1,1-18 0,-18-18-16,18 0 15,-1 36 1,18-18 0,1-18-1,-1 0 1,-35-17-16,35 17 15,18-17 1,18 0 0,-1-1-1,-34-17 1,-1 0 0,0 0-1,18-17 1,18-1-1,-18-17 1,-18 35 0,0-36-1,-17 1 1,17 0 0,-17-36-1,-1 36 1,-17-36-1,-35-17 1,-18 18 0,0 17-1,-35-18 1,0 18 0,17 18 15,36 0-16,-36 17 1,19 0 0,-1 36-1,17 0 1,1-1 0,17 19-1,1-1 1,-1 18-1,0-18 1,18 18 0,-17 0-1,17 17 1,0-34 0,0-19-1,0 36 1,17 18-1,1-36 1,0 36 0,17-36-1,-17-17-15,17 17 16,36 0 0,17 0-1,0-35 1,-18 0-1,19-17 1,-19-18 0,-17-1-1,-35 1 1,-1 0 0,1-36-1,-18 18 1,0-35-1,-18 17 1,18 54 0,0-1-1,-17 18 1,-1-17 0,0-1-1,-17 0 1,-18-35-1,-35 0 1,18 18 0,34 17-1,19 18 1,-1 0 0,0 0-1,1 0 16,-19 18-15,36 0-16</inkml:trace>
  <inkml:trace contextRef="#ctx0" brushRef="#br0" timeOffset="100455.53">29404 4762 0,'0'0'0,"-35"0"15,17 0 1,0 0-16,1 0 16,34 0 31,1-17-32</inkml:trace>
  <inkml:trace contextRef="#ctx0" brushRef="#br0" timeOffset="100637.1">29245 4992 0,'0'0'0,"18"-18"16,35 1-16,70-72 31,-70 72-31</inkml:trace>
  <inkml:trace contextRef="#ctx0" brushRef="#br0" timeOffset="101204.22">30074 4322 0,'0'-18'15,"0"36"-15,0-71 0,0 35 16,0 0-16,0 1 0,-17-1 16,-19 18 15,1 53-16,35-18 1,0-17-16,0 17 16,53 18-1,-18-35-15,36 17 16,35 0 0,-36 1-1,-34-1-15,-1 0 16,-18 18-1,-105 18 1,-35-1 0,35-52-1,70-1-15,-35-17 16,71-17 31,-1 17-47,19 0 15,34 35 1,18 53 0,18 36-1,-71-54 1,-17 1 0,0-54-16</inkml:trace>
  <inkml:trace contextRef="#ctx0" brushRef="#br0" timeOffset="101522.11">30551 4463 0,'17'-18'16,"-34"36"-16,34-54 0,1 19 15,17-36 1,-17 35 0,-1 18-1,1 18 1,35 52 0,18 19-1,-1 16 1,-17-52-1,-18 0 1,-17-35-16</inkml:trace>
  <inkml:trace contextRef="#ctx0" brushRef="#br0" timeOffset="101690.82">30780 4657 0,'0'0'0,"-53"0"15,18-18 1,88-17 15,-18 17-31,35-17 16,36-36 0</inkml:trace>
  <inkml:trace contextRef="#ctx0" brushRef="#br0" timeOffset="101955.07">30762 4110 0,'0'0'0,"-17"0"31,17-18 0,17 18-31,-17-17 16,71-19-1,-1 1 1,-17 17-16,18-17 16,-18 0-16</inkml:trace>
  <inkml:trace contextRef="#ctx0" brushRef="#br0" timeOffset="102139.43">30903 3898 0,'0'0'16,"-17"0"-16,-1 0 0,-17 18 15,17-1 1,18 19 31,0-19-47,35 36 15,1 18 1,-19-36-16,-17-17 0</inkml:trace>
  <inkml:trace contextRef="#ctx0" brushRef="#br0" timeOffset="102539.86">31521 4586 0,'0'-18'16,"0"36"-16,17-36 0,1 18 15,0 0 16,-18 18-31,17 17 16,-17 1 0,0-19-1</inkml:trace>
  <inkml:trace contextRef="#ctx0" brushRef="#br0" timeOffset="103040.61">31679 3986 0,'0'-17'0,"0"34"0,0-52 16,0 53 31,0-1-47,0 36 16,18-17-16,0 69 15,17-34 1,36 0-1,-19-54 1,54-17 0,-70-17-1</inkml:trace>
  <inkml:trace contextRef="#ctx0" brushRef="#br0" timeOffset="103223.7">31750 4269 0,'-18'0'16,"36"0"-16,-53 17 0,35-34 15,17-1 1,36-17 0,53-36-1,-71 54-15</inkml:trace>
  <inkml:trace contextRef="#ctx0" brushRef="#br0" timeOffset="103523.18">31926 3581 0,'0'0'0,"18"0"47,0 0-31,-1-18-1,1 18-15,53-53 16,-36 35 0</inkml:trace>
  <inkml:trace contextRef="#ctx0" brushRef="#br0" timeOffset="104291.01">32350 3334 0,'17'-18'16,"-34"36"-16,34-54 0,-17 19 0,18-1 15,0 1 1,-18-1-1,17 36 1,1-1 0,-18 18-1,0-17-15,0 35 16,18 53 0,-18 17-1,35-17 1,-18-35-1,-17-36-15,36 0 16,34 1 0,1-54 15,-18-17-15,-36 17-1,-17-17 1,0 70 15,-17-35-31,-1 53 16,18-35-16,0 52 15,0 36 1,35 17 0,1-34-1,-1-54 1,-35-17-16,18-1 15,-36 18 1,-70 18 0,35-35-1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4-13T10:10:32.306"/>
    </inkml:context>
    <inkml:brush xml:id="br0">
      <inkml:brushProperty name="width" value="0.05292" units="cm"/>
      <inkml:brushProperty name="height" value="0.05292" units="cm"/>
      <inkml:brushProperty name="color" value="#FF0000"/>
    </inkml:brush>
  </inkml:definitions>
  <inkml:trace contextRef="#ctx0" brushRef="#br0">4657 11977 0,'0'0'0,"-18"0"32,0 0-1,1 17-16,-1-17 17,18 18-1,18-18-15,-1 0-1,1 0-15,17 0 16,-17 0-16,35 0 15,-36 0-15,36-18 16,18 18 0,-36-17-1,-17 17-15,17 0 16,-17 0 0,-36 0 15,-17 0-16,17 0 1,-35 17 0,-35 1-1,18 0 1,34-1 0,19-17-16,-1 18 15,0 0 1,18-1 15,18-17-31,17-17 31,-17 17-15,0 0-16,-1-18 0,36 18 16,-35-18-1,-1 18 1,-34 0-1,-19 0 1,19 0 15,-1 0-31</inkml:trace>
  <inkml:trace contextRef="#ctx0" brushRef="#br0" timeOffset="2252.91">2011 11377 0,'-18'-35'16,"1"17"-1,17 1-15,0-1 16,0-17 0,17 35-1,1 0-15,35 53 16,-18-1 0,0 54 15,1 35-16,-19 1 1,1-90 0,17 1-1,0-53-15</inkml:trace>
  <inkml:trace contextRef="#ctx0" brushRef="#br0" timeOffset="3054.77">2417 11518 0,'-18'-17'0,"36"34"0,-36-52 15,18 17-15,0 1 16,-18-1 0,18 0-1,-17 36 16,-1 0-31,18 35 16,-18 17 0,36 18-1,17-52 1,-17-19 0,17-17-1,0-53 1,-17-17-1,-18-1 1,-18 36 0,18 17-1,0 36 1,36 35 15,-1-18-15,-17-17-16,17 17 15,18-35 1,17-18 0,-17-35-1,-53-17 1,0 35-16,-35-89 16,0 54-1,17 17 1,18 35-16,-18 0 15,18 71 1,36 36 0,-1 34-1,18-17 1,0-53 0,17 0 15,1-36-16,-18-52 1,-71-18 0,-35 0-1,0 18 1,-17 35 0,52 18-1,1-1 1</inkml:trace>
  <inkml:trace contextRef="#ctx0" brushRef="#br0" timeOffset="3721.03">3122 11395 0,'0'0'16,"0"-18"-16,0 0 0,-18 18 15,1-17 1,-1-1 0,18 36-1,18-1 1,17 36 0,0-35-1,18-18 1,0-18-1,-35-17 1,-36 0 0,-17 17-1,-18 18 17,0 35-17,35 18 1,18-17-1,53 17 1,18-36 0,17-17-1,0-53 1,-52 0 0,-19-52-1,-87-19 1,-19 1-1,54 87 1,18 19-16,-1 34 16,36 54-1,17 52 17,18-17-17,35 0 1,-53-71-1,18 18 1,-53-35-16</inkml:trace>
  <inkml:trace contextRef="#ctx0" brushRef="#br0" timeOffset="5045.26">4145 12788 0,'0'18'16,"0"-36"-16,0 53 15,18-17 1,-1-18 0,1 0-1,53-35 1,-1 0 0,-17 17-1,-35 0-15</inkml:trace>
  <inkml:trace contextRef="#ctx0" brushRef="#br0" timeOffset="11880.71">7161 13794 0,'0'0'15,"18"-18"-15,0 18 16,-18-18-1,-18 18 1,0 0 0,1-17-1,-1-1 1,-17 18 0,17-18 15,1 18-16,-1 0 1,0 0 15,18 18-15,-17 0 0,-1-18 77,18 17-77,-18-17 0,18 18-1,-17 0 1,17-1 15,-18-17-15,18 18-1,0 17 1,18-17 0,-1 17-1,1-35-15,17 18 16,-35-1-16,36-17 15,34 36 1,18-36 0,18 17 15,-53-17-31,35 36 31,-35-19-15,-53 18-1,0-17-15,0 17 16,-70 1 0,-1 17-1,0-18 1,1-35 0,35 0-1,-1 0 1,36-18-1,18 18 1,17-17 0,1 17-16,16 0 15,-16 0 1,34 17 0,36 1-1,-35 17 1,-36 0-1,-17 1 1,-18-1 0,0-17-1</inkml:trace>
  <inkml:trace contextRef="#ctx0" brushRef="#br0" timeOffset="18140.16">8026 13864 0,'-18'18'31,"18"-1"-31,-18-17 16,1 0 0,34 0 15,-17-17-15,18-1-1,0 1 1,17-1-1,-17 18 1,-1 18-16,36 17 16,-18 18-1,-17 0 1,0-36-16,-18 19 16,17-1-1,-17-18 1,-17-17 15,17-17-15,0-18-1,0-36 17,0-17-17,17 17 1,-17 36-16,0-53 15,0 52 1,-17-16 0,-1 52-1,18 35 1,0 35 0,0 36-1,18 0 1,35-18-1,-18-35 1,-17-35 0,34-1-16,1 1 31,-35-18-31</inkml:trace>
  <inkml:trace contextRef="#ctx0" brushRef="#br0" timeOffset="18423.98">8714 13988 0,'17'0'0,"-34"0"0,34-18 16,1 18-16,-18-18 0,18 18 15,17-17 17,-18 34-17,-17 19 1,-17 34 0,-1-52-1,1-1-15</inkml:trace>
  <inkml:trace contextRef="#ctx0" brushRef="#br0" timeOffset="18957.74">8872 13547 0,'0'-18'0,"0"36"0,0-54 16,0 19-16,0-1 15,0-17-15,0 0 16,0 17 15,18 36-15,0-18-16,17 17 15,35 18 1,36-17 0,-17 0-1,-19-36 1,-70 0 0,0-34-1,-18-1 1,-17 17-1,18 19 1,17 52 0,17 36 15,18 52-15,1-17-1,-1-18 1,-17 0-1,-18-52-15</inkml:trace>
  <inkml:trace contextRef="#ctx0" brushRef="#br0" timeOffset="19575.06">9384 13123 0,'0'-17'0,"0"34"0,0-70 16,0 36-16,-18-1 15,1-17 1,-1 17-1,36 18 17,-1 0-32,36 0 15,53 0 1,-18 0 0,-35 0-1,-35 0 1,-36 18-1,-17 0 1,-18 34 15,18-34-15,17 53 0,36 34-1,35 1 1,52-18-1,-34-35 1,-1 18 0,-34-18-1,-19 0 1,-52 35 0,-18-35-1,-35 53 1,35-53-1</inkml:trace>
  <inkml:trace contextRef="#ctx0" brushRef="#br0" timeOffset="43044.12">14288 14905 0,'17'0'0,"-34"0"0,52 0 16,-18-18 0,-34 18 46,-1 0-46,1 0-16,17 18 15,-18-1-15,0-17 16,-17 53 0,0 36-1,17 16 1,18-34 0,18 35-1,35 17 1,17-17-1,1-35 1,-54-54-16,54 19 31,17-1-31,-17-35 32,-18-35-17,-18-1 1,0-52-1,-35 0 1,-18-36 0,-70-17-1,18 71 1,34 52-16,-34-35 16,-18 36-1,17 17 1,36 17-1,-18 36 1,18 0 15,-18 35-15,35 0 0,18-35-1,18 36 1,35-19-1,17 18 1,18-17 0,-35-53-1,0 17 1,18-35 0,-18-35-1</inkml:trace>
  <inkml:trace contextRef="#ctx0" brushRef="#br0" timeOffset="43524.97">15222 15117 0,'0'0'15,"0"17"-15,18-34 31,0 17-15,35-18 0,-1 0-1,-16 18-15,34-17 16,-34-1-16,-19 18 16</inkml:trace>
  <inkml:trace contextRef="#ctx0" brushRef="#br0" timeOffset="43708.59">15346 15399 0,'0'0'15,"0"17"-15,-18 1 0,36-36 32,17 1-17,53-36 1,-35 35-16,53-35 15,-53 36-15</inkml:trace>
  <inkml:trace contextRef="#ctx0" brushRef="#br0" timeOffset="44310.01">16175 14728 0,'0'-35'16,"0"70"-16,0-87 0,-18 16 0,1 19 16,-1-1-1,-35 0 1,18 36-1,-1 17 1,36 1-16,0-1 16,18 35-1,53-17 1,34 18 0,-34-18-1,17 0 1,-52 17 15,-72 18-15,-34 1-1,-1-36 1,18-18 0,36-35-16,17 17 15,17-17 16,1 0-31,70 18 16,-17 17 0,34 36-1,-34 35 1,-36-18 0,-17-35-16,-18 17 15,0-34-15</inkml:trace>
  <inkml:trace contextRef="#ctx0" brushRef="#br0" timeOffset="45193.25">16686 14958 0,'0'-18'0,"0"36"0,0-54 47,0 19-31,0-1-1,0 1 1,0-1 15,18 18-31,0 0 16,52 18-1,1 34 17,35 19-17,-53 0 1,17 17 0,-52-53-16,-1 36 15,-34-1 1,-19-35-1,1-35 1,-35-17 0,17-36-1,0-35 1,35 17 0,18 36-16,18-36 31,35 1-16,17-1 1,1 54 0,-36-1-1,18 36 1,-53-1 0,0 1-1,-18-1 1,1-17-16</inkml:trace>
  <inkml:trace contextRef="#ctx0" brushRef="#br0" timeOffset="45577.31">17357 14570 0,'0'0'0,"-18"17"0,0-17 16,36 0 15,0 0-15,17-17-1,-17-1-15,34-17 16,37-18 0,-19 18-1,-70 17 1</inkml:trace>
  <inkml:trace contextRef="#ctx0" brushRef="#br0" timeOffset="45827.43">17427 14393 0,'0'0'16,"-35"-35"-1,17 0 1,18 0-1,18 52 1,0 18 0,17 89-1,18 35 1,-18-1 0,-17-87-1,-1-18 1</inkml:trace>
  <inkml:trace contextRef="#ctx0" brushRef="#br0" timeOffset="46879.46">18027 14499 0,'-18'-17'15,"36"34"-15,-53-34 16,35-1-16,-18 18 16,0-18-1,1 18-15,-1-17 16,0-19 0,18 1 15,0 0-16,18 35 1,35-18 0,18 53-1,17 1 1,-35-1 0,-36-17-16,19-1 15,-1 36 1,0-35-1,-17-1 1,-18-34 0,0-18-1,-35-36 1,-36 18 0,-17 53 15,53 35-16,-18 54 1,35 34 0,36 0-1,17-34 1,-17-54-16,17 35 16,35 36-1,1-17 1,-36-1-1,-17-35 1,-18-36-16,0 54 16,0-54-1,0 36-15,0 18 16,0-36 15,-18-17-15,-35-18-1,18-35 1,-18 17 0,18 18-1,-18 0 1</inkml:trace>
  <inkml:trace contextRef="#ctx0" brushRef="#br0" timeOffset="49784.9">7814 15028 0,'-18'-17'16,"36"34"-16,-53-52 16,35 17-16,-18 18 15,18-35 1,-18 17-1,36 18 17,0 36-17,17 17 1,18 0 0,-35-36-16,87 54 15,1 17 1,-53-53-1,18 18 1,-71-18 0,-36 18 15,1-35-31,-53 35 16,-53 0-1,35-18 1,71-35-1,17 0-15,18-17 16,0-1-16,18 0 16,52-17-1,36 17 1,-35 18 0,-36 0-16,36 18 15,34 35 1,-34 0-1,-18 17 1,-36-17 0,36 0 15,-17-35-15,-1-36-1</inkml:trace>
  <inkml:trace contextRef="#ctx0" brushRef="#br0" timeOffset="50548.86">8449 15099 0,'-18'-18'15,"1"18"-15,-1 0 16,-17-17 0,17 17-1,1-18 1,34 18 0,1 0-1,35 0 1,35 53-1,0 35 1,-35 18 0,-18-36 15,-35-34-15,0-54-1,0 0 1,0-17-1,-17 0-15,17-36 16,-18 18-16,0-35 16,1-35-1,-1 70 1,0 53 0,1 53 15,17-36-16,0 36-15,35 53 32,0-53-17,-17-18-15,35 18 16,35-17 0,-17-1-1,-36-35-15</inkml:trace>
  <inkml:trace contextRef="#ctx0" brushRef="#br0" timeOffset="50833.82">9084 15293 0,'18'-18'0,"-36"36"0,36-53 16,-1 17-16,1 0 0,-18 1 15,18-1 1,-18 36 15,0-1-31,0 19 16,0-19-16,0 36 15,-36 18 1</inkml:trace>
  <inkml:trace contextRef="#ctx0" brushRef="#br0" timeOffset="51333.35">9172 14887 0,'-17'-17'0,"34"34"0,-52-34 15,17-1-15,-17 0 16,35-17 0,0 17-16,0-35 15,35 36 1,36-1-1,35 53 1,-36 1 0,-34-36-16,34 35 15,-52-35-15,35-18 16,0-35 0,-36-35-1,-17 18 1,-17-1-1,-19 36 1,36 88 15,0 17-15,0-34-16,18 52 16,52 35-1,-17-17 1,-17-53-1,-19-35-15</inkml:trace>
  <inkml:trace contextRef="#ctx0" brushRef="#br0" timeOffset="51566.8">10213 14852 0,'0'0'0,"0"-18"0,35 18 47,-17 18-47,-18 0 16,17-1-16,1 36 16,0 53-1,-36-35 1,0-54-16</inkml:trace>
  <inkml:trace contextRef="#ctx0" brushRef="#br0" timeOffset="52352.64">10336 14270 0,'-17'0'15,"34"0"-15,-52 0 0,17 0 16,1-18-16,-1 18 16,1-17-1,17-1 1,17-17-1,36 17 1,-35 18-16,52-18 16,54 36-1,-71 0-15,35 35 16,0 52 0,-70-16-1,-1-54-15,-17 18 16,-35 0 15,-18-36-15,18-17-1,17-17-15,-17-19 16,-18-87 0,18-18-1,52 17 1,19 71-1,-1 36-15,18-18 16,17 35 0</inkml:trace>
  <inkml:trace contextRef="#ctx0" brushRef="#br0" timeOffset="53071.84">10672 13741 0,'0'0'15,"0"-18"-15,0-17 0,-18 17 16,18 0-16,0-17 15,-18 18 1,36-1 0,17 0-1,36 18 1,35 18 0,-18 52-1,-18-17 1,18 53 15,-35-70-15,-35-19-16,35 1 15,0-18 1,-35-35 0,-18-1-1,-36-17 1,-17 53-1,-17 53 1,34 53 0,36-35-1,18-18-15,17 17 16,71 36 0,-18-35-1,-35-36 1,53 18-16,18 35 31,-89-70-31,-17 34 16,-54 19-1,-17-36 1,-88 18 0,35-35-1,36-1 1,17-17-1</inkml:trace>
  <inkml:trace contextRef="#ctx0" brushRef="#br0" timeOffset="60129.68">14623 14922 0,'0'-17'16,"0"34"-16,-36-52 16,19 35 30,-1 0-30,0 0 0,-17 18-1,-18-1 1,0 19 0,18-19-1,17 1-15,1 0 16,-1 35-1,18 0 1,-17 17 0,17 1-1,0-18 1,0-1 0,35 19 15,0-18-16,18 18 1,-18-19 0,36 37-1,-1-54 1,-17-17 0,0-36-1,18-17 1,-1 17-1,-17 0 1,-35 18 0,17-17-1,0-19 17,-35 1-17,-17-18 1,17 18-16,-36-18 15,19 35-15,-36-35 16,-18 18 0,18 18-1,18 17-15</inkml:trace>
  <inkml:trace contextRef="#ctx0" brushRef="#br0" timeOffset="77458.78">10478 13035 0,'0'0'0,"-18"0"0,0 18 16,1-18 0,-19 17-1,19 19 1,-1-36 0,18 17-16,18-17 15,-1-17 1,36-19-1,53-34 1,-35-1 0,70-35 15,-35 18-15,-54 35-1,-52 36 1,0-1-1</inkml:trace>
  <inkml:trace contextRef="#ctx0" brushRef="#br0" timeOffset="77808.6">10619 12612 0,'-18'0'16,"36"0"-16,-54 0 0,19 0 0,-1 0 15,18-18 17,35-17-1,36 17-15,-1-17-1,-34 35-15,34 0 16,1 0-1,-54 53 1,-34 53 0,-18-36-1,-1 18 1,36-17 0,0-36-1</inkml:trace>
  <inkml:trace contextRef="#ctx0" brushRef="#br0" timeOffset="79461.72">11730 11571 0,'18'-18'0,"-36"36"0,36-53 16,-18 17-16,-36 1 15,19-1-15,-19 18 16,-52 0 0,35 18-1,36-18 1,-36 52-1,17 1 1,54 18 0,35 17-1,0-53 1,-18-17-16,36 17 16,70-17-1,-18 0 1,-17-1-1,-71-17 1,-17 36 0,-53 34-1,-53 36 1,35-53 0,35-18-1,-17-17-15,-1-1 31,54-52-15,35 17 0,35 1-1,0 52 1,18 36 0,-35 17-1,-36-35 1,-17-36-16,-1 1 15</inkml:trace>
  <inkml:trace contextRef="#ctx0" brushRef="#br0" timeOffset="81598.64">12330 11606 0,'-18'0'0,"36"0"0,-54-17 32,36-1-17,0 0 1,-17 18-1,17-17 1,-18 17 125,0 0-110,18-18 0,0 1-15,-17 17-16,17-18 15,0-17 1,0 17 0,0 0-16,0 1 15,35-1 1,18 0 0,35 54-1,-17-1 1,17 53-1,-35 18 1,-36-18 0,-17-35-1,0-18 1,18 1-16,-18-19 31,18 1-15,-1-53-1,1-36 1,-18 1 0,-18-54-1,-17 18 1,0 36 0,17 52-16,-17-17 15,17 17 1,1 36-1,17 17 1,0 18 0,0-18-16,17 36 15,36 52 17,18-34-17,35-37 1,-18-52-1,88-52 1,-123-19 0</inkml:trace>
  <inkml:trace contextRef="#ctx0" brushRef="#br0" timeOffset="82297.58">12665 10989 0,'-18'-18'16,"36"36"-16,-36-53 0,0 17 0,1-17 15,-18 17 1,-1-35-1,19 36 1,34-1 0,19 18-1,-1 0-15,18 0 16,-18 18-16,53 17 16,36 53-1,-1 18 1,-70-36-1,35 19 1,-17-36 0,-1-53-1,-17-36 17,-35-17-32,-36 18 31,-35 17-16,0 71 1,18 0 0,18 71-1,52-18 1,53-18 0,18 0-1,-18-53 1,0 36-1,-35-1 1,-71-17 0,-17-17-1,-71 17 17,71-36-32,-35 18 15,17-35-15</inkml:trace>
  <inkml:trace contextRef="#ctx0" brushRef="#br0" timeOffset="88858.87">12594 13194 0,'-17'18'16,"34"-36"-16,-52 71 0,0 0 16,17-18-16,0 0 0,18 1 15,-35 52 1,17-35-1,18-36-15,0 1 16,18-18 15,0-35-15,-1 17-16,36-35 16,0 18-16,35-36 15,-52 36 1,52-36-16,0 1 15,-53 52 1,-35 1 0</inkml:trace>
  <inkml:trace contextRef="#ctx0" brushRef="#br0" timeOffset="89259.7">12453 13088 0,'0'0'0,"-18"-18"16,1 18-16,-36-17 16,18-1-1,17 18 1,0-17 0,71 17-1,53 0 1,53-18 15,-36-17-15,36 17-1,-35 36 1,-89 17 0,-35 18-1,-18 53 1,-17 35-1,17-53 1,-17 35 0,17-52-1,18-53-15</inkml:trace>
  <inkml:trace contextRef="#ctx0" brushRef="#br0" timeOffset="90429.47">13070 12382 0,'-17'0'15,"34"0"-15,-34-17 0,-1-1 16,18 1 0,0 34 15,0 1-15,0 17-1,0 0 1,18 1-16,52 17 31,19 0-15,16-18-1,19 0 1,-71-17 0,35 17-1,-35 18 1,-36 17-1,-34-17 1,-18-17 0,-18-1-1,35-35 1,0 0-16,1-18 16,70 1 15,-36 17-16,19 0 1,52 35 0,-18 0-1,-34-17-15,17 35 16,35 17 0,-53-17-1,-35-35 1</inkml:trace>
  <inkml:trace contextRef="#ctx0" brushRef="#br0" timeOffset="92095.8">13935 12541 0,'-18'0'31,"0"0"-15,1 0 0,-18 0-1,17 0 1,36-35 0,-1 0-1,36-18 1,35 35-1,-52 18 1,-19 18-16,54 70 16,-54-35-1,19 53 1,-36-36 15,17-34-15,1-19-1,-18-34 1,0-36 0,18-36-1,-36-52 1,0 35 0,-17-17-1,17 35 1,1 70-1,17 36 1,0 35 0,17 35-1,19 35 1,17 1 0,-18-71 15,0-36-31,36 19 15,-36-36 1,0-36-16</inkml:trace>
  <inkml:trace contextRef="#ctx0" brushRef="#br0" timeOffset="92729.86">14305 11977 0,'0'-35'0,"0"70"0,-17-88 15,-1 35-15,18-17 0,-35 0 16,-1-1 0,36 1-1,18 35 1,0 0-16,17 0 31,53 18-15,0 35-1,0 35 1,1 18 0,-54-36-1,0-52-15,0 35 16,1-36-16,-1-17 15,36-17 1,-36-36 0,-35 18-1,-18-1 1,-35 36 15,18 53-15,35 35-1,18-17 1,17 17 0,35 0-1,1-17 1,-18-36 0,-35-17-16,-1 35 15,1 17 1,-71-17-1,-53 0 1,71-35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7EA9E-D675-4708-ADC8-3F6A671829A2}" type="datetimeFigureOut">
              <a:rPr lang="en-US" smtClean="0"/>
              <a:t>4/13/2021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BC1F8-B591-43DC-9BA9-3FFB1191E75A}" type="slidenum">
              <a:rPr lang="en-US" smtClean="0"/>
              <a:t>‹#›</a:t>
            </a:fld>
            <a:endParaRPr lang="en-US"/>
          </a:p>
        </p:txBody>
      </p:sp>
    </p:spTree>
    <p:extLst>
      <p:ext uri="{BB962C8B-B14F-4D97-AF65-F5344CB8AC3E}">
        <p14:creationId xmlns:p14="http://schemas.microsoft.com/office/powerpoint/2010/main" val="182700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AB4E-4940-4C20-886A-3829791F2C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9D027B-CACB-4549-9144-9167107DB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87590F-9388-4212-A878-5A296A1275FF}"/>
              </a:ext>
            </a:extLst>
          </p:cNvPr>
          <p:cNvSpPr>
            <a:spLocks noGrp="1"/>
          </p:cNvSpPr>
          <p:nvPr>
            <p:ph type="dt" sz="half" idx="10"/>
          </p:nvPr>
        </p:nvSpPr>
        <p:spPr/>
        <p:txBody>
          <a:bodyPr/>
          <a:lstStyle/>
          <a:p>
            <a:fld id="{1E3BFF52-3707-4B05-ABFF-AA66FBE57B0C}" type="datetimeFigureOut">
              <a:rPr lang="en-US" smtClean="0"/>
              <a:t>4/13/2021</a:t>
            </a:fld>
            <a:endParaRPr lang="en-US"/>
          </a:p>
        </p:txBody>
      </p:sp>
      <p:sp>
        <p:nvSpPr>
          <p:cNvPr id="5" name="Footer Placeholder 4">
            <a:extLst>
              <a:ext uri="{FF2B5EF4-FFF2-40B4-BE49-F238E27FC236}">
                <a16:creationId xmlns:a16="http://schemas.microsoft.com/office/drawing/2014/main" id="{1D3973EE-B00B-49BD-8D69-E3C4B23EF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2BF65-B1B0-4717-A1F5-B76194C299C3}"/>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059220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E70E-6651-454F-8AB5-F28BAEAC8F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631B0D-8CA9-477C-A7CD-E8080C1EC9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DCE74-D1BD-46D5-ACA2-6A753EF9D385}"/>
              </a:ext>
            </a:extLst>
          </p:cNvPr>
          <p:cNvSpPr>
            <a:spLocks noGrp="1"/>
          </p:cNvSpPr>
          <p:nvPr>
            <p:ph type="dt" sz="half" idx="10"/>
          </p:nvPr>
        </p:nvSpPr>
        <p:spPr/>
        <p:txBody>
          <a:bodyPr/>
          <a:lstStyle/>
          <a:p>
            <a:fld id="{1E3BFF52-3707-4B05-ABFF-AA66FBE57B0C}" type="datetimeFigureOut">
              <a:rPr lang="en-US" smtClean="0"/>
              <a:t>4/13/2021</a:t>
            </a:fld>
            <a:endParaRPr lang="en-US"/>
          </a:p>
        </p:txBody>
      </p:sp>
      <p:sp>
        <p:nvSpPr>
          <p:cNvPr id="5" name="Footer Placeholder 4">
            <a:extLst>
              <a:ext uri="{FF2B5EF4-FFF2-40B4-BE49-F238E27FC236}">
                <a16:creationId xmlns:a16="http://schemas.microsoft.com/office/drawing/2014/main" id="{296A670F-3DBF-4608-BB7A-CA9D8D5EF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6960B-DDB0-4260-AD8A-FAE4E6AC2BC7}"/>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556078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4B4910-7CFC-488A-B53F-3BAB5D95CD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21C9B3-65A2-4D0B-9933-F07546EF9C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F440A-AB44-48D9-9A8A-E4E9B7735A62}"/>
              </a:ext>
            </a:extLst>
          </p:cNvPr>
          <p:cNvSpPr>
            <a:spLocks noGrp="1"/>
          </p:cNvSpPr>
          <p:nvPr>
            <p:ph type="dt" sz="half" idx="10"/>
          </p:nvPr>
        </p:nvSpPr>
        <p:spPr/>
        <p:txBody>
          <a:bodyPr/>
          <a:lstStyle/>
          <a:p>
            <a:fld id="{1E3BFF52-3707-4B05-ABFF-AA66FBE57B0C}" type="datetimeFigureOut">
              <a:rPr lang="en-US" smtClean="0"/>
              <a:t>4/13/2021</a:t>
            </a:fld>
            <a:endParaRPr lang="en-US"/>
          </a:p>
        </p:txBody>
      </p:sp>
      <p:sp>
        <p:nvSpPr>
          <p:cNvPr id="5" name="Footer Placeholder 4">
            <a:extLst>
              <a:ext uri="{FF2B5EF4-FFF2-40B4-BE49-F238E27FC236}">
                <a16:creationId xmlns:a16="http://schemas.microsoft.com/office/drawing/2014/main" id="{711FC724-D5F2-4ADA-8CE1-690B8F642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BC829-BB48-4327-B0DC-F553321C9161}"/>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54537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6C58-44C6-494C-B50C-B69FBA8DD0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20284F-9E82-4317-A0A3-A00DD03633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80E59-FD7F-4C6A-A809-AE3A9046BAA1}"/>
              </a:ext>
            </a:extLst>
          </p:cNvPr>
          <p:cNvSpPr>
            <a:spLocks noGrp="1"/>
          </p:cNvSpPr>
          <p:nvPr>
            <p:ph type="dt" sz="half" idx="10"/>
          </p:nvPr>
        </p:nvSpPr>
        <p:spPr/>
        <p:txBody>
          <a:bodyPr/>
          <a:lstStyle/>
          <a:p>
            <a:fld id="{1E3BFF52-3707-4B05-ABFF-AA66FBE57B0C}" type="datetimeFigureOut">
              <a:rPr lang="en-US" smtClean="0"/>
              <a:t>4/13/2021</a:t>
            </a:fld>
            <a:endParaRPr lang="en-US"/>
          </a:p>
        </p:txBody>
      </p:sp>
      <p:sp>
        <p:nvSpPr>
          <p:cNvPr id="5" name="Footer Placeholder 4">
            <a:extLst>
              <a:ext uri="{FF2B5EF4-FFF2-40B4-BE49-F238E27FC236}">
                <a16:creationId xmlns:a16="http://schemas.microsoft.com/office/drawing/2014/main" id="{5063D4DD-5671-4D3F-9902-07FA665C2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4840C-9400-4A46-A451-C297D092A7EC}"/>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01242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8907-DE48-4944-948B-605B1D910F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488FF4-8C9C-4E31-85EB-75A74D8059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E8BF5D-A843-46C2-A6B5-5A842EEBA93B}"/>
              </a:ext>
            </a:extLst>
          </p:cNvPr>
          <p:cNvSpPr>
            <a:spLocks noGrp="1"/>
          </p:cNvSpPr>
          <p:nvPr>
            <p:ph type="dt" sz="half" idx="10"/>
          </p:nvPr>
        </p:nvSpPr>
        <p:spPr/>
        <p:txBody>
          <a:bodyPr/>
          <a:lstStyle/>
          <a:p>
            <a:fld id="{1E3BFF52-3707-4B05-ABFF-AA66FBE57B0C}" type="datetimeFigureOut">
              <a:rPr lang="en-US" smtClean="0"/>
              <a:t>4/13/2021</a:t>
            </a:fld>
            <a:endParaRPr lang="en-US"/>
          </a:p>
        </p:txBody>
      </p:sp>
      <p:sp>
        <p:nvSpPr>
          <p:cNvPr id="5" name="Footer Placeholder 4">
            <a:extLst>
              <a:ext uri="{FF2B5EF4-FFF2-40B4-BE49-F238E27FC236}">
                <a16:creationId xmlns:a16="http://schemas.microsoft.com/office/drawing/2014/main" id="{C0B97780-FE4A-4619-8716-A3D8F761D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796D0-113F-4A89-BFF8-C173E23C313E}"/>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42474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FF23-7374-4339-A7E3-B049A85CAB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B1518-A334-4572-A969-6710C8B7B6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DCE09B-31F9-4274-9E2E-4F21B0E223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780068-83DE-419D-9776-A6B19E1947C1}"/>
              </a:ext>
            </a:extLst>
          </p:cNvPr>
          <p:cNvSpPr>
            <a:spLocks noGrp="1"/>
          </p:cNvSpPr>
          <p:nvPr>
            <p:ph type="dt" sz="half" idx="10"/>
          </p:nvPr>
        </p:nvSpPr>
        <p:spPr/>
        <p:txBody>
          <a:bodyPr/>
          <a:lstStyle/>
          <a:p>
            <a:fld id="{1E3BFF52-3707-4B05-ABFF-AA66FBE57B0C}" type="datetimeFigureOut">
              <a:rPr lang="en-US" smtClean="0"/>
              <a:t>4/13/2021</a:t>
            </a:fld>
            <a:endParaRPr lang="en-US"/>
          </a:p>
        </p:txBody>
      </p:sp>
      <p:sp>
        <p:nvSpPr>
          <p:cNvPr id="6" name="Footer Placeholder 5">
            <a:extLst>
              <a:ext uri="{FF2B5EF4-FFF2-40B4-BE49-F238E27FC236}">
                <a16:creationId xmlns:a16="http://schemas.microsoft.com/office/drawing/2014/main" id="{14DE3541-F5A3-4845-9EF0-B62BD27F61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A19A0-9D2A-4860-8B7C-CBF4B003D872}"/>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45578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24BE-9CE7-4154-B415-E2367B1A7F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97896F-4CC6-467C-99AF-05EB7A9F9F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6143C0-32E8-4B12-A261-591C3022D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33E0C4-72FB-4AA7-A36F-DE8C6D408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BEC96D-BEC5-46EB-8694-932F0DB17A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52768A-7852-4300-9DB6-51A2A93103E3}"/>
              </a:ext>
            </a:extLst>
          </p:cNvPr>
          <p:cNvSpPr>
            <a:spLocks noGrp="1"/>
          </p:cNvSpPr>
          <p:nvPr>
            <p:ph type="dt" sz="half" idx="10"/>
          </p:nvPr>
        </p:nvSpPr>
        <p:spPr/>
        <p:txBody>
          <a:bodyPr/>
          <a:lstStyle/>
          <a:p>
            <a:fld id="{1E3BFF52-3707-4B05-ABFF-AA66FBE57B0C}" type="datetimeFigureOut">
              <a:rPr lang="en-US" smtClean="0"/>
              <a:t>4/13/2021</a:t>
            </a:fld>
            <a:endParaRPr lang="en-US"/>
          </a:p>
        </p:txBody>
      </p:sp>
      <p:sp>
        <p:nvSpPr>
          <p:cNvPr id="8" name="Footer Placeholder 7">
            <a:extLst>
              <a:ext uri="{FF2B5EF4-FFF2-40B4-BE49-F238E27FC236}">
                <a16:creationId xmlns:a16="http://schemas.microsoft.com/office/drawing/2014/main" id="{541C0C67-035D-488C-A6E5-8AFD83077B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C4AF92-846C-45F7-8133-97C3CC3DFA3B}"/>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46855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F7B9C-0AF8-4C28-AE8E-1D066398A2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8DEBA-7A42-4F23-885B-6407CA444EDF}"/>
              </a:ext>
            </a:extLst>
          </p:cNvPr>
          <p:cNvSpPr>
            <a:spLocks noGrp="1"/>
          </p:cNvSpPr>
          <p:nvPr>
            <p:ph type="dt" sz="half" idx="10"/>
          </p:nvPr>
        </p:nvSpPr>
        <p:spPr/>
        <p:txBody>
          <a:bodyPr/>
          <a:lstStyle/>
          <a:p>
            <a:fld id="{1E3BFF52-3707-4B05-ABFF-AA66FBE57B0C}" type="datetimeFigureOut">
              <a:rPr lang="en-US" smtClean="0"/>
              <a:t>4/13/2021</a:t>
            </a:fld>
            <a:endParaRPr lang="en-US"/>
          </a:p>
        </p:txBody>
      </p:sp>
      <p:sp>
        <p:nvSpPr>
          <p:cNvPr id="4" name="Footer Placeholder 3">
            <a:extLst>
              <a:ext uri="{FF2B5EF4-FFF2-40B4-BE49-F238E27FC236}">
                <a16:creationId xmlns:a16="http://schemas.microsoft.com/office/drawing/2014/main" id="{81E95B3E-86A6-40E7-8DE1-1C98787D29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208BD6-7FF6-4F9B-9624-EBD833295B5A}"/>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2010326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1F79C1-B5CA-4327-9AD8-E7B1DF6CE435}"/>
              </a:ext>
            </a:extLst>
          </p:cNvPr>
          <p:cNvSpPr>
            <a:spLocks noGrp="1"/>
          </p:cNvSpPr>
          <p:nvPr>
            <p:ph type="dt" sz="half" idx="10"/>
          </p:nvPr>
        </p:nvSpPr>
        <p:spPr/>
        <p:txBody>
          <a:bodyPr/>
          <a:lstStyle/>
          <a:p>
            <a:fld id="{1E3BFF52-3707-4B05-ABFF-AA66FBE57B0C}" type="datetimeFigureOut">
              <a:rPr lang="en-US" smtClean="0"/>
              <a:t>4/13/2021</a:t>
            </a:fld>
            <a:endParaRPr lang="en-US"/>
          </a:p>
        </p:txBody>
      </p:sp>
      <p:sp>
        <p:nvSpPr>
          <p:cNvPr id="3" name="Footer Placeholder 2">
            <a:extLst>
              <a:ext uri="{FF2B5EF4-FFF2-40B4-BE49-F238E27FC236}">
                <a16:creationId xmlns:a16="http://schemas.microsoft.com/office/drawing/2014/main" id="{BCEF1424-91B4-458F-B153-449691AE5C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0448FF-C655-47EC-929D-7ED50980F580}"/>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69279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211E-791C-49A4-B285-2D5F3FFA2A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C6273A-3595-48FC-8101-E2FA0B98B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B6C16B-1335-4F5D-8814-FD254F074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99F33-B588-47AC-9ABA-C69E4E799C3E}"/>
              </a:ext>
            </a:extLst>
          </p:cNvPr>
          <p:cNvSpPr>
            <a:spLocks noGrp="1"/>
          </p:cNvSpPr>
          <p:nvPr>
            <p:ph type="dt" sz="half" idx="10"/>
          </p:nvPr>
        </p:nvSpPr>
        <p:spPr/>
        <p:txBody>
          <a:bodyPr/>
          <a:lstStyle/>
          <a:p>
            <a:fld id="{1E3BFF52-3707-4B05-ABFF-AA66FBE57B0C}" type="datetimeFigureOut">
              <a:rPr lang="en-US" smtClean="0"/>
              <a:t>4/13/2021</a:t>
            </a:fld>
            <a:endParaRPr lang="en-US"/>
          </a:p>
        </p:txBody>
      </p:sp>
      <p:sp>
        <p:nvSpPr>
          <p:cNvPr id="6" name="Footer Placeholder 5">
            <a:extLst>
              <a:ext uri="{FF2B5EF4-FFF2-40B4-BE49-F238E27FC236}">
                <a16:creationId xmlns:a16="http://schemas.microsoft.com/office/drawing/2014/main" id="{91072659-BBC5-400E-AAEA-49118F606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93BA3-21C8-4D91-B568-1D31A6DB79E5}"/>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297955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4E77-36AD-4762-B1BA-692AEEB5C8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B14FA7-1441-4219-9B13-143BBFAB4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72DF36-1F12-432E-8ECC-E45E2F0BC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57B40-BCA3-449A-82EE-0B82B7EB6B1F}"/>
              </a:ext>
            </a:extLst>
          </p:cNvPr>
          <p:cNvSpPr>
            <a:spLocks noGrp="1"/>
          </p:cNvSpPr>
          <p:nvPr>
            <p:ph type="dt" sz="half" idx="10"/>
          </p:nvPr>
        </p:nvSpPr>
        <p:spPr/>
        <p:txBody>
          <a:bodyPr/>
          <a:lstStyle/>
          <a:p>
            <a:fld id="{1E3BFF52-3707-4B05-ABFF-AA66FBE57B0C}" type="datetimeFigureOut">
              <a:rPr lang="en-US" smtClean="0"/>
              <a:t>4/13/2021</a:t>
            </a:fld>
            <a:endParaRPr lang="en-US"/>
          </a:p>
        </p:txBody>
      </p:sp>
      <p:sp>
        <p:nvSpPr>
          <p:cNvPr id="6" name="Footer Placeholder 5">
            <a:extLst>
              <a:ext uri="{FF2B5EF4-FFF2-40B4-BE49-F238E27FC236}">
                <a16:creationId xmlns:a16="http://schemas.microsoft.com/office/drawing/2014/main" id="{DCAD86B2-4853-4713-AE1E-2EE6F08756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BA53A-C4A7-4A99-ABC9-D9E421E0AF6B}"/>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39372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B245D2-C2CF-485B-A55A-8E7A06B3F2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847D0E-B043-435A-830D-80C6AB169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551AC-5652-49DC-ADE3-CB61D199D1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BFF52-3707-4B05-ABFF-AA66FBE57B0C}" type="datetimeFigureOut">
              <a:rPr lang="en-US" smtClean="0"/>
              <a:t>4/13/2021</a:t>
            </a:fld>
            <a:endParaRPr lang="en-US"/>
          </a:p>
        </p:txBody>
      </p:sp>
      <p:sp>
        <p:nvSpPr>
          <p:cNvPr id="5" name="Footer Placeholder 4">
            <a:extLst>
              <a:ext uri="{FF2B5EF4-FFF2-40B4-BE49-F238E27FC236}">
                <a16:creationId xmlns:a16="http://schemas.microsoft.com/office/drawing/2014/main" id="{500947F6-CE4F-473B-98B1-31486F66A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E94CD7-311F-4AEB-BEA3-A469034EE5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8B2EE-FC70-4041-B114-715C94EAD516}" type="slidenum">
              <a:rPr lang="en-US" smtClean="0"/>
              <a:t>‹#›</a:t>
            </a:fld>
            <a:endParaRPr lang="en-US"/>
          </a:p>
        </p:txBody>
      </p:sp>
    </p:spTree>
    <p:extLst>
      <p:ext uri="{BB962C8B-B14F-4D97-AF65-F5344CB8AC3E}">
        <p14:creationId xmlns:p14="http://schemas.microsoft.com/office/powerpoint/2010/main" val="18924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EAB9-8766-405B-8FA7-EE972A483A56}"/>
              </a:ext>
            </a:extLst>
          </p:cNvPr>
          <p:cNvSpPr>
            <a:spLocks noGrp="1"/>
          </p:cNvSpPr>
          <p:nvPr>
            <p:ph type="title"/>
          </p:nvPr>
        </p:nvSpPr>
        <p:spPr/>
        <p:txBody>
          <a:bodyPr/>
          <a:lstStyle/>
          <a:p>
            <a:r>
              <a:rPr lang="en-US" dirty="0"/>
              <a:t>Today’s lecture</a:t>
            </a:r>
            <a:endParaRPr lang="en-IN" dirty="0"/>
          </a:p>
        </p:txBody>
      </p:sp>
      <p:sp>
        <p:nvSpPr>
          <p:cNvPr id="3" name="Content Placeholder 2">
            <a:extLst>
              <a:ext uri="{FF2B5EF4-FFF2-40B4-BE49-F238E27FC236}">
                <a16:creationId xmlns:a16="http://schemas.microsoft.com/office/drawing/2014/main" id="{4D4DDC88-883F-4F47-871C-BD08A4FB60F3}"/>
              </a:ext>
            </a:extLst>
          </p:cNvPr>
          <p:cNvSpPr>
            <a:spLocks noGrp="1"/>
          </p:cNvSpPr>
          <p:nvPr>
            <p:ph idx="1"/>
          </p:nvPr>
        </p:nvSpPr>
        <p:spPr/>
        <p:txBody>
          <a:bodyPr/>
          <a:lstStyle/>
          <a:p>
            <a:r>
              <a:rPr lang="en-US" dirty="0"/>
              <a:t>Examination-3</a:t>
            </a:r>
          </a:p>
          <a:p>
            <a:r>
              <a:rPr lang="en-US" dirty="0"/>
              <a:t>Flume</a:t>
            </a:r>
          </a:p>
        </p:txBody>
      </p:sp>
    </p:spTree>
    <p:extLst>
      <p:ext uri="{BB962C8B-B14F-4D97-AF65-F5344CB8AC3E}">
        <p14:creationId xmlns:p14="http://schemas.microsoft.com/office/powerpoint/2010/main" val="1063629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51FC-1F29-4A0B-8412-517A7D543D05}"/>
              </a:ext>
            </a:extLst>
          </p:cNvPr>
          <p:cNvSpPr>
            <a:spLocks noGrp="1"/>
          </p:cNvSpPr>
          <p:nvPr>
            <p:ph type="title"/>
          </p:nvPr>
        </p:nvSpPr>
        <p:spPr/>
        <p:txBody>
          <a:bodyPr/>
          <a:lstStyle/>
          <a:p>
            <a:r>
              <a:rPr lang="en-US" dirty="0"/>
              <a:t>Flume architecture</a:t>
            </a:r>
            <a:endParaRPr lang="en-IN" dirty="0"/>
          </a:p>
        </p:txBody>
      </p:sp>
      <p:sp>
        <p:nvSpPr>
          <p:cNvPr id="3" name="Content Placeholder 2">
            <a:extLst>
              <a:ext uri="{FF2B5EF4-FFF2-40B4-BE49-F238E27FC236}">
                <a16:creationId xmlns:a16="http://schemas.microsoft.com/office/drawing/2014/main" id="{95573D12-FA43-4852-A975-971DCBFBF76A}"/>
              </a:ext>
            </a:extLst>
          </p:cNvPr>
          <p:cNvSpPr>
            <a:spLocks noGrp="1"/>
          </p:cNvSpPr>
          <p:nvPr>
            <p:ph idx="1"/>
          </p:nvPr>
        </p:nvSpPr>
        <p:spPr/>
        <p:txBody>
          <a:bodyPr/>
          <a:lstStyle/>
          <a:p>
            <a:r>
              <a:rPr lang="en-US" dirty="0"/>
              <a:t>Figure-3</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5A9F14F-F090-4E95-A561-194F3D1989A6}"/>
                  </a:ext>
                </a:extLst>
              </p14:cNvPr>
              <p14:cNvContentPartPr/>
              <p14:nvPr/>
            </p14:nvContentPartPr>
            <p14:xfrm>
              <a:off x="2146320" y="1327320"/>
              <a:ext cx="7467840" cy="4515120"/>
            </p14:xfrm>
          </p:contentPart>
        </mc:Choice>
        <mc:Fallback xmlns="">
          <p:pic>
            <p:nvPicPr>
              <p:cNvPr id="4" name="Ink 3">
                <a:extLst>
                  <a:ext uri="{FF2B5EF4-FFF2-40B4-BE49-F238E27FC236}">
                    <a16:creationId xmlns:a16="http://schemas.microsoft.com/office/drawing/2014/main" id="{75A9F14F-F090-4E95-A561-194F3D1989A6}"/>
                  </a:ext>
                </a:extLst>
              </p:cNvPr>
              <p:cNvPicPr/>
              <p:nvPr/>
            </p:nvPicPr>
            <p:blipFill>
              <a:blip r:embed="rId3"/>
              <a:stretch>
                <a:fillRect/>
              </a:stretch>
            </p:blipFill>
            <p:spPr>
              <a:xfrm>
                <a:off x="2136960" y="1317960"/>
                <a:ext cx="7486560" cy="4533840"/>
              </a:xfrm>
              <a:prstGeom prst="rect">
                <a:avLst/>
              </a:prstGeom>
            </p:spPr>
          </p:pic>
        </mc:Fallback>
      </mc:AlternateContent>
    </p:spTree>
    <p:extLst>
      <p:ext uri="{BB962C8B-B14F-4D97-AF65-F5344CB8AC3E}">
        <p14:creationId xmlns:p14="http://schemas.microsoft.com/office/powerpoint/2010/main" val="55589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4DB58-580D-4E4B-955B-0A46BDBF3A40}"/>
              </a:ext>
            </a:extLst>
          </p:cNvPr>
          <p:cNvSpPr>
            <a:spLocks noGrp="1"/>
          </p:cNvSpPr>
          <p:nvPr>
            <p:ph type="title"/>
          </p:nvPr>
        </p:nvSpPr>
        <p:spPr/>
        <p:txBody>
          <a:bodyPr/>
          <a:lstStyle/>
          <a:p>
            <a:r>
              <a:rPr lang="en-US" dirty="0"/>
              <a:t>Tags and label</a:t>
            </a:r>
            <a:endParaRPr lang="en-IN" dirty="0"/>
          </a:p>
        </p:txBody>
      </p:sp>
      <p:sp>
        <p:nvSpPr>
          <p:cNvPr id="3" name="Content Placeholder 2">
            <a:extLst>
              <a:ext uri="{FF2B5EF4-FFF2-40B4-BE49-F238E27FC236}">
                <a16:creationId xmlns:a16="http://schemas.microsoft.com/office/drawing/2014/main" id="{F11B2307-CEC9-49AC-BE9A-8E0BF6DC08D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31877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1E69-F015-4CFB-ADD1-457E4816D276}"/>
              </a:ext>
            </a:extLst>
          </p:cNvPr>
          <p:cNvSpPr>
            <a:spLocks noGrp="1"/>
          </p:cNvSpPr>
          <p:nvPr>
            <p:ph type="title"/>
          </p:nvPr>
        </p:nvSpPr>
        <p:spPr/>
        <p:txBody>
          <a:bodyPr/>
          <a:lstStyle/>
          <a:p>
            <a:r>
              <a:rPr lang="en-US" dirty="0"/>
              <a:t>Tags and label</a:t>
            </a:r>
            <a:endParaRPr lang="en-IN" dirty="0"/>
          </a:p>
        </p:txBody>
      </p:sp>
      <p:sp>
        <p:nvSpPr>
          <p:cNvPr id="3" name="Content Placeholder 2">
            <a:extLst>
              <a:ext uri="{FF2B5EF4-FFF2-40B4-BE49-F238E27FC236}">
                <a16:creationId xmlns:a16="http://schemas.microsoft.com/office/drawing/2014/main" id="{D112C90C-4E2A-428C-B7BF-0BC6ECD78DF8}"/>
              </a:ext>
            </a:extLst>
          </p:cNvPr>
          <p:cNvSpPr>
            <a:spLocks noGrp="1"/>
          </p:cNvSpPr>
          <p:nvPr>
            <p:ph idx="1"/>
          </p:nvPr>
        </p:nvSpPr>
        <p:spPr/>
        <p:txBody>
          <a:bodyPr/>
          <a:lstStyle/>
          <a:p>
            <a:r>
              <a:rPr lang="en-US" dirty="0"/>
              <a:t>A tag is used for secret data</a:t>
            </a:r>
          </a:p>
          <a:p>
            <a:pPr lvl="1"/>
            <a:r>
              <a:rPr lang="en-IN" dirty="0"/>
              <a:t>e.g., Bob’s private data is a tag</a:t>
            </a:r>
          </a:p>
          <a:p>
            <a:pPr lvl="1"/>
            <a:r>
              <a:rPr lang="en-US" dirty="0"/>
              <a:t>Each process is associated with a set of tags, called label</a:t>
            </a:r>
          </a:p>
          <a:p>
            <a:pPr lvl="2"/>
            <a:r>
              <a:rPr lang="en-US" dirty="0"/>
              <a:t>label for p is denoted using </a:t>
            </a:r>
            <a:r>
              <a:rPr lang="en-US" dirty="0" err="1"/>
              <a:t>S</a:t>
            </a:r>
            <a:r>
              <a:rPr lang="en-US" baseline="-25000" dirty="0" err="1"/>
              <a:t>p</a:t>
            </a:r>
            <a:endParaRPr lang="en-US" dirty="0"/>
          </a:p>
          <a:p>
            <a:pPr lvl="1"/>
            <a:r>
              <a:rPr lang="en-US" dirty="0"/>
              <a:t>A process p that doesn’t contain Bob’s private data in </a:t>
            </a:r>
            <a:r>
              <a:rPr lang="en-US" dirty="0" err="1"/>
              <a:t>S</a:t>
            </a:r>
            <a:r>
              <a:rPr lang="en-US" baseline="-25000" dirty="0" err="1"/>
              <a:t>p</a:t>
            </a:r>
            <a:r>
              <a:rPr lang="en-US" dirty="0"/>
              <a:t> can’t read Bob’s private data</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E0FAD92-95F6-4A20-A508-615C8D186ACF}"/>
                  </a:ext>
                </a:extLst>
              </p14:cNvPr>
              <p14:cNvContentPartPr/>
              <p14:nvPr/>
            </p14:nvContentPartPr>
            <p14:xfrm>
              <a:off x="1873080" y="4038480"/>
              <a:ext cx="7684200" cy="1422720"/>
            </p14:xfrm>
          </p:contentPart>
        </mc:Choice>
        <mc:Fallback xmlns="">
          <p:pic>
            <p:nvPicPr>
              <p:cNvPr id="4" name="Ink 3">
                <a:extLst>
                  <a:ext uri="{FF2B5EF4-FFF2-40B4-BE49-F238E27FC236}">
                    <a16:creationId xmlns:a16="http://schemas.microsoft.com/office/drawing/2014/main" id="{CE0FAD92-95F6-4A20-A508-615C8D186ACF}"/>
                  </a:ext>
                </a:extLst>
              </p:cNvPr>
              <p:cNvPicPr/>
              <p:nvPr/>
            </p:nvPicPr>
            <p:blipFill>
              <a:blip r:embed="rId3"/>
              <a:stretch>
                <a:fillRect/>
              </a:stretch>
            </p:blipFill>
            <p:spPr>
              <a:xfrm>
                <a:off x="1863720" y="4029120"/>
                <a:ext cx="7702920" cy="1441440"/>
              </a:xfrm>
              <a:prstGeom prst="rect">
                <a:avLst/>
              </a:prstGeom>
            </p:spPr>
          </p:pic>
        </mc:Fallback>
      </mc:AlternateContent>
    </p:spTree>
    <p:extLst>
      <p:ext uri="{BB962C8B-B14F-4D97-AF65-F5344CB8AC3E}">
        <p14:creationId xmlns:p14="http://schemas.microsoft.com/office/powerpoint/2010/main" val="292495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68E86-D9C3-4381-A0C9-69A014FA00D2}"/>
              </a:ext>
            </a:extLst>
          </p:cNvPr>
          <p:cNvSpPr>
            <a:spLocks noGrp="1"/>
          </p:cNvSpPr>
          <p:nvPr>
            <p:ph type="title"/>
          </p:nvPr>
        </p:nvSpPr>
        <p:spPr/>
        <p:txBody>
          <a:bodyPr/>
          <a:lstStyle/>
          <a:p>
            <a:r>
              <a:rPr lang="en-US" dirty="0"/>
              <a:t>Example: Secrecy</a:t>
            </a:r>
            <a:endParaRPr lang="en-IN" dirty="0"/>
          </a:p>
        </p:txBody>
      </p:sp>
      <p:sp>
        <p:nvSpPr>
          <p:cNvPr id="3" name="Content Placeholder 2">
            <a:extLst>
              <a:ext uri="{FF2B5EF4-FFF2-40B4-BE49-F238E27FC236}">
                <a16:creationId xmlns:a16="http://schemas.microsoft.com/office/drawing/2014/main" id="{EEC2DEEC-FF94-40F4-A9FA-D7F23463B6CD}"/>
              </a:ext>
            </a:extLst>
          </p:cNvPr>
          <p:cNvSpPr>
            <a:spLocks noGrp="1"/>
          </p:cNvSpPr>
          <p:nvPr>
            <p:ph idx="1"/>
          </p:nvPr>
        </p:nvSpPr>
        <p:spPr/>
        <p:txBody>
          <a:bodyPr/>
          <a:lstStyle/>
          <a:p>
            <a:r>
              <a:rPr lang="en-US" dirty="0"/>
              <a:t>Two different users Alice and Bob (of the same server) want to keep some of their files secret from each other</a:t>
            </a:r>
          </a:p>
          <a:p>
            <a:r>
              <a:rPr lang="en-US" dirty="0"/>
              <a:t>A buggy application that has access to Alice or Bob files may leak their data</a:t>
            </a:r>
          </a:p>
          <a:p>
            <a:r>
              <a:rPr lang="en-US" dirty="0"/>
              <a:t>Bob and Alice attach labels to their secret files</a:t>
            </a:r>
          </a:p>
          <a:p>
            <a:r>
              <a:rPr lang="en-US" dirty="0"/>
              <a:t>For example, Bob attach the label {b} to each of its secret files</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847C043-F570-41B0-8CC5-2FA3CA307838}"/>
                  </a:ext>
                </a:extLst>
              </p14:cNvPr>
              <p14:cNvContentPartPr/>
              <p14:nvPr/>
            </p14:nvContentPartPr>
            <p14:xfrm>
              <a:off x="1511280" y="2914560"/>
              <a:ext cx="2254680" cy="336960"/>
            </p14:xfrm>
          </p:contentPart>
        </mc:Choice>
        <mc:Fallback xmlns="">
          <p:pic>
            <p:nvPicPr>
              <p:cNvPr id="4" name="Ink 3">
                <a:extLst>
                  <a:ext uri="{FF2B5EF4-FFF2-40B4-BE49-F238E27FC236}">
                    <a16:creationId xmlns:a16="http://schemas.microsoft.com/office/drawing/2014/main" id="{9847C043-F570-41B0-8CC5-2FA3CA307838}"/>
                  </a:ext>
                </a:extLst>
              </p:cNvPr>
              <p:cNvPicPr/>
              <p:nvPr/>
            </p:nvPicPr>
            <p:blipFill>
              <a:blip r:embed="rId3"/>
              <a:stretch>
                <a:fillRect/>
              </a:stretch>
            </p:blipFill>
            <p:spPr>
              <a:xfrm>
                <a:off x="1501920" y="2905200"/>
                <a:ext cx="2273400" cy="355680"/>
              </a:xfrm>
              <a:prstGeom prst="rect">
                <a:avLst/>
              </a:prstGeom>
            </p:spPr>
          </p:pic>
        </mc:Fallback>
      </mc:AlternateContent>
    </p:spTree>
    <p:extLst>
      <p:ext uri="{BB962C8B-B14F-4D97-AF65-F5344CB8AC3E}">
        <p14:creationId xmlns:p14="http://schemas.microsoft.com/office/powerpoint/2010/main" val="192608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8F519-BA1E-4FF7-997A-688C2417BE37}"/>
              </a:ext>
            </a:extLst>
          </p:cNvPr>
          <p:cNvSpPr>
            <a:spLocks noGrp="1"/>
          </p:cNvSpPr>
          <p:nvPr>
            <p:ph type="title"/>
          </p:nvPr>
        </p:nvSpPr>
        <p:spPr/>
        <p:txBody>
          <a:bodyPr/>
          <a:lstStyle/>
          <a:p>
            <a:r>
              <a:rPr lang="en-US" dirty="0"/>
              <a:t>Export protect</a:t>
            </a:r>
            <a:endParaRPr lang="en-IN" dirty="0"/>
          </a:p>
        </p:txBody>
      </p:sp>
      <p:sp>
        <p:nvSpPr>
          <p:cNvPr id="3" name="Content Placeholder 2">
            <a:extLst>
              <a:ext uri="{FF2B5EF4-FFF2-40B4-BE49-F238E27FC236}">
                <a16:creationId xmlns:a16="http://schemas.microsoft.com/office/drawing/2014/main" id="{A172D5EC-7CB2-4832-9434-C7F0841D5F68}"/>
              </a:ext>
            </a:extLst>
          </p:cNvPr>
          <p:cNvSpPr>
            <a:spLocks noGrp="1"/>
          </p:cNvSpPr>
          <p:nvPr>
            <p:ph idx="1"/>
          </p:nvPr>
        </p:nvSpPr>
        <p:spPr/>
        <p:txBody>
          <a:bodyPr/>
          <a:lstStyle/>
          <a:p>
            <a:r>
              <a:rPr lang="en-US" dirty="0"/>
              <a:t>Untrusted applications can read secret data, but they can’t export it to the network, monitor, other output devices, etc.</a:t>
            </a:r>
          </a:p>
        </p:txBody>
      </p:sp>
    </p:spTree>
    <p:extLst>
      <p:ext uri="{BB962C8B-B14F-4D97-AF65-F5344CB8AC3E}">
        <p14:creationId xmlns:p14="http://schemas.microsoft.com/office/powerpoint/2010/main" val="3052569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A5455-EF1B-4363-BA7D-726E0B59F356}"/>
              </a:ext>
            </a:extLst>
          </p:cNvPr>
          <p:cNvSpPr>
            <a:spLocks noGrp="1"/>
          </p:cNvSpPr>
          <p:nvPr>
            <p:ph type="title"/>
          </p:nvPr>
        </p:nvSpPr>
        <p:spPr/>
        <p:txBody>
          <a:bodyPr/>
          <a:lstStyle/>
          <a:p>
            <a:r>
              <a:rPr lang="en-US" dirty="0"/>
              <a:t>Example: Secrecy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FEBD8B-8C9D-4788-ADDD-AA5BC79D7D68}"/>
                  </a:ext>
                </a:extLst>
              </p:cNvPr>
              <p:cNvSpPr>
                <a:spLocks noGrp="1"/>
              </p:cNvSpPr>
              <p:nvPr>
                <p:ph idx="1"/>
              </p:nvPr>
            </p:nvSpPr>
            <p:spPr/>
            <p:txBody>
              <a:bodyPr/>
              <a:lstStyle/>
              <a:p>
                <a:r>
                  <a:rPr lang="en-US" dirty="0"/>
                  <a:t>A process p can read Bob’s secret file if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𝑝</m:t>
                        </m:r>
                      </m:sub>
                    </m:sSub>
                  </m:oMath>
                </a14:m>
                <a:endParaRPr lang="en-US" b="0" dirty="0"/>
              </a:p>
              <a:p>
                <a:r>
                  <a:rPr lang="en-IN" dirty="0"/>
                  <a:t>p with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𝑝</m:t>
                        </m:r>
                      </m:sub>
                    </m:sSub>
                  </m:oMath>
                </a14:m>
                <a:r>
                  <a:rPr lang="en-IN" dirty="0"/>
                  <a:t> can write to another process or file q if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𝑞</m:t>
                        </m:r>
                      </m:sub>
                    </m:sSub>
                  </m:oMath>
                </a14:m>
                <a:endParaRPr lang="en-US" b="0" dirty="0"/>
              </a:p>
              <a:p>
                <a:r>
                  <a:rPr lang="en-IN" dirty="0"/>
                  <a:t>p can’t remove b from </a:t>
                </a:r>
                <a:r>
                  <a:rPr lang="en-IN" dirty="0" err="1"/>
                  <a:t>S</a:t>
                </a:r>
                <a:r>
                  <a:rPr lang="en-IN" baseline="-25000" dirty="0" err="1"/>
                  <a:t>p</a:t>
                </a:r>
                <a:endParaRPr lang="en-IN" baseline="-25000" dirty="0"/>
              </a:p>
              <a:p>
                <a:r>
                  <a:rPr lang="en-IN" dirty="0"/>
                  <a:t>p with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𝑝</m:t>
                        </m:r>
                      </m:sub>
                    </m:sSub>
                  </m:oMath>
                </a14:m>
                <a:r>
                  <a:rPr lang="en-IN" dirty="0"/>
                  <a:t> can’t transmit information over an uncontrolled channel </a:t>
                </a:r>
              </a:p>
            </p:txBody>
          </p:sp>
        </mc:Choice>
        <mc:Fallback xmlns="">
          <p:sp>
            <p:nvSpPr>
              <p:cNvPr id="3" name="Content Placeholder 2">
                <a:extLst>
                  <a:ext uri="{FF2B5EF4-FFF2-40B4-BE49-F238E27FC236}">
                    <a16:creationId xmlns:a16="http://schemas.microsoft.com/office/drawing/2014/main" id="{BBFEBD8B-8C9D-4788-ADDD-AA5BC79D7D68}"/>
                  </a:ext>
                </a:extLst>
              </p:cNvPr>
              <p:cNvSpPr>
                <a:spLocks noGrp="1" noRot="1" noChangeAspect="1" noMove="1" noResize="1" noEditPoints="1" noAdjustHandles="1" noChangeArrowheads="1" noChangeShapeType="1" noTextEdit="1"/>
              </p:cNvSpPr>
              <p:nvPr>
                <p:ph idx="1"/>
              </p:nvPr>
            </p:nvSpPr>
            <p:spPr>
              <a:blipFill>
                <a:blip r:embed="rId2"/>
                <a:stretch>
                  <a:fillRect l="-1043" t="-1961"/>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BC95661-6C13-464A-89A9-D8DF47282E34}"/>
                  </a:ext>
                </a:extLst>
              </p14:cNvPr>
              <p14:cNvContentPartPr/>
              <p14:nvPr/>
            </p14:nvContentPartPr>
            <p14:xfrm>
              <a:off x="6800760" y="190440"/>
              <a:ext cx="4204080" cy="2711880"/>
            </p14:xfrm>
          </p:contentPart>
        </mc:Choice>
        <mc:Fallback xmlns="">
          <p:pic>
            <p:nvPicPr>
              <p:cNvPr id="4" name="Ink 3">
                <a:extLst>
                  <a:ext uri="{FF2B5EF4-FFF2-40B4-BE49-F238E27FC236}">
                    <a16:creationId xmlns:a16="http://schemas.microsoft.com/office/drawing/2014/main" id="{3BC95661-6C13-464A-89A9-D8DF47282E34}"/>
                  </a:ext>
                </a:extLst>
              </p:cNvPr>
              <p:cNvPicPr/>
              <p:nvPr/>
            </p:nvPicPr>
            <p:blipFill>
              <a:blip r:embed="rId4"/>
              <a:stretch>
                <a:fillRect/>
              </a:stretch>
            </p:blipFill>
            <p:spPr>
              <a:xfrm>
                <a:off x="6791400" y="181080"/>
                <a:ext cx="4222800" cy="2730600"/>
              </a:xfrm>
              <a:prstGeom prst="rect">
                <a:avLst/>
              </a:prstGeom>
            </p:spPr>
          </p:pic>
        </mc:Fallback>
      </mc:AlternateContent>
    </p:spTree>
    <p:extLst>
      <p:ext uri="{BB962C8B-B14F-4D97-AF65-F5344CB8AC3E}">
        <p14:creationId xmlns:p14="http://schemas.microsoft.com/office/powerpoint/2010/main" val="613433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E813-8309-4D2A-BA6C-B1BC6C5E1150}"/>
              </a:ext>
            </a:extLst>
          </p:cNvPr>
          <p:cNvSpPr>
            <a:spLocks noGrp="1"/>
          </p:cNvSpPr>
          <p:nvPr>
            <p:ph type="title"/>
          </p:nvPr>
        </p:nvSpPr>
        <p:spPr/>
        <p:txBody>
          <a:bodyPr/>
          <a:lstStyle/>
          <a:p>
            <a:r>
              <a:rPr lang="en-US" dirty="0"/>
              <a:t>Example: Secrecy</a:t>
            </a:r>
            <a:endParaRPr lang="en-IN" dirty="0"/>
          </a:p>
        </p:txBody>
      </p:sp>
      <p:sp>
        <p:nvSpPr>
          <p:cNvPr id="3" name="Content Placeholder 2">
            <a:extLst>
              <a:ext uri="{FF2B5EF4-FFF2-40B4-BE49-F238E27FC236}">
                <a16:creationId xmlns:a16="http://schemas.microsoft.com/office/drawing/2014/main" id="{AD3035E8-FB1E-4D51-91CD-F623D020450B}"/>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DCA560D-3674-48EB-B8C6-A97C76E68830}"/>
                  </a:ext>
                </a:extLst>
              </p14:cNvPr>
              <p14:cNvContentPartPr/>
              <p14:nvPr/>
            </p14:nvContentPartPr>
            <p14:xfrm>
              <a:off x="1924200" y="723960"/>
              <a:ext cx="8845920" cy="4724640"/>
            </p14:xfrm>
          </p:contentPart>
        </mc:Choice>
        <mc:Fallback xmlns="">
          <p:pic>
            <p:nvPicPr>
              <p:cNvPr id="4" name="Ink 3">
                <a:extLst>
                  <a:ext uri="{FF2B5EF4-FFF2-40B4-BE49-F238E27FC236}">
                    <a16:creationId xmlns:a16="http://schemas.microsoft.com/office/drawing/2014/main" id="{6DCA560D-3674-48EB-B8C6-A97C76E68830}"/>
                  </a:ext>
                </a:extLst>
              </p:cNvPr>
              <p:cNvPicPr/>
              <p:nvPr/>
            </p:nvPicPr>
            <p:blipFill>
              <a:blip r:embed="rId3"/>
              <a:stretch>
                <a:fillRect/>
              </a:stretch>
            </p:blipFill>
            <p:spPr>
              <a:xfrm>
                <a:off x="1914840" y="714600"/>
                <a:ext cx="8864640" cy="4743360"/>
              </a:xfrm>
              <a:prstGeom prst="rect">
                <a:avLst/>
              </a:prstGeom>
            </p:spPr>
          </p:pic>
        </mc:Fallback>
      </mc:AlternateContent>
    </p:spTree>
    <p:extLst>
      <p:ext uri="{BB962C8B-B14F-4D97-AF65-F5344CB8AC3E}">
        <p14:creationId xmlns:p14="http://schemas.microsoft.com/office/powerpoint/2010/main" val="2236410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82B8D-FB30-4BEC-80EA-7C173D898B37}"/>
              </a:ext>
            </a:extLst>
          </p:cNvPr>
          <p:cNvSpPr>
            <a:spLocks noGrp="1"/>
          </p:cNvSpPr>
          <p:nvPr>
            <p:ph type="title"/>
          </p:nvPr>
        </p:nvSpPr>
        <p:spPr/>
        <p:txBody>
          <a:bodyPr/>
          <a:lstStyle/>
          <a:p>
            <a:r>
              <a:rPr lang="en-US" dirty="0"/>
              <a:t>Flume</a:t>
            </a:r>
            <a:endParaRPr lang="en-IN" dirty="0"/>
          </a:p>
        </p:txBody>
      </p:sp>
      <p:sp>
        <p:nvSpPr>
          <p:cNvPr id="3" name="Content Placeholder 2">
            <a:extLst>
              <a:ext uri="{FF2B5EF4-FFF2-40B4-BE49-F238E27FC236}">
                <a16:creationId xmlns:a16="http://schemas.microsoft.com/office/drawing/2014/main" id="{7642C911-A884-4AA7-A3BF-61AED2FF236B}"/>
              </a:ext>
            </a:extLst>
          </p:cNvPr>
          <p:cNvSpPr>
            <a:spLocks noGrp="1"/>
          </p:cNvSpPr>
          <p:nvPr>
            <p:ph idx="1"/>
          </p:nvPr>
        </p:nvSpPr>
        <p:spPr/>
        <p:txBody>
          <a:bodyPr>
            <a:normAutofit lnSpcReduction="10000"/>
          </a:bodyPr>
          <a:lstStyle/>
          <a:p>
            <a:r>
              <a:rPr lang="en-US" dirty="0"/>
              <a:t>A process p can create new tag(s), say t</a:t>
            </a:r>
          </a:p>
          <a:p>
            <a:r>
              <a:rPr lang="en-US" dirty="0"/>
              <a:t>Flume gives p the privilege to declassify information for those tags</a:t>
            </a:r>
          </a:p>
          <a:p>
            <a:pPr lvl="1"/>
            <a:r>
              <a:rPr lang="en-US" dirty="0"/>
              <a:t>It means that p can remove “t” from a data</a:t>
            </a:r>
          </a:p>
          <a:p>
            <a:endParaRPr lang="en-US" dirty="0"/>
          </a:p>
          <a:p>
            <a:r>
              <a:rPr lang="en-US" dirty="0"/>
              <a:t> Flume represents privilege using two capabilities per tag</a:t>
            </a:r>
          </a:p>
          <a:p>
            <a:r>
              <a:rPr lang="en-US" dirty="0"/>
              <a:t> For tag t, the capabilities are t+ and t-</a:t>
            </a:r>
          </a:p>
          <a:p>
            <a:pPr lvl="1"/>
            <a:r>
              <a:rPr lang="en-US" dirty="0"/>
              <a:t>Using t+, a process can add tag t to its label</a:t>
            </a:r>
          </a:p>
          <a:p>
            <a:pPr lvl="1"/>
            <a:r>
              <a:rPr lang="en-US" dirty="0"/>
              <a:t>Using t-, a process can remove tag t from its label</a:t>
            </a:r>
          </a:p>
          <a:p>
            <a:endParaRPr lang="en-US" dirty="0"/>
          </a:p>
          <a:p>
            <a:r>
              <a:rPr lang="en-US" dirty="0"/>
              <a:t>Each process p owns a set of capabilities O</a:t>
            </a:r>
            <a:r>
              <a:rPr lang="en-US" baseline="-25000" dirty="0"/>
              <a:t>p</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6C5D4C1-FC51-4585-B956-89CFA4C19948}"/>
                  </a:ext>
                </a:extLst>
              </p14:cNvPr>
              <p14:cNvContentPartPr/>
              <p14:nvPr/>
            </p14:nvContentPartPr>
            <p14:xfrm>
              <a:off x="8940960" y="317520"/>
              <a:ext cx="2883240" cy="1644840"/>
            </p14:xfrm>
          </p:contentPart>
        </mc:Choice>
        <mc:Fallback xmlns="">
          <p:pic>
            <p:nvPicPr>
              <p:cNvPr id="4" name="Ink 3">
                <a:extLst>
                  <a:ext uri="{FF2B5EF4-FFF2-40B4-BE49-F238E27FC236}">
                    <a16:creationId xmlns:a16="http://schemas.microsoft.com/office/drawing/2014/main" id="{36C5D4C1-FC51-4585-B956-89CFA4C19948}"/>
                  </a:ext>
                </a:extLst>
              </p:cNvPr>
              <p:cNvPicPr/>
              <p:nvPr/>
            </p:nvPicPr>
            <p:blipFill>
              <a:blip r:embed="rId3"/>
              <a:stretch>
                <a:fillRect/>
              </a:stretch>
            </p:blipFill>
            <p:spPr>
              <a:xfrm>
                <a:off x="8931600" y="308160"/>
                <a:ext cx="2901960" cy="1663560"/>
              </a:xfrm>
              <a:prstGeom prst="rect">
                <a:avLst/>
              </a:prstGeom>
            </p:spPr>
          </p:pic>
        </mc:Fallback>
      </mc:AlternateContent>
    </p:spTree>
    <p:extLst>
      <p:ext uri="{BB962C8B-B14F-4D97-AF65-F5344CB8AC3E}">
        <p14:creationId xmlns:p14="http://schemas.microsoft.com/office/powerpoint/2010/main" val="1093135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5C44-F8CA-4255-A4F4-7A0BC66EDA24}"/>
              </a:ext>
            </a:extLst>
          </p:cNvPr>
          <p:cNvSpPr>
            <a:spLocks noGrp="1"/>
          </p:cNvSpPr>
          <p:nvPr>
            <p:ph type="title"/>
          </p:nvPr>
        </p:nvSpPr>
        <p:spPr/>
        <p:txBody>
          <a:bodyPr/>
          <a:lstStyle/>
          <a:p>
            <a:r>
              <a:rPr lang="en-US" dirty="0"/>
              <a:t>Capabilities</a:t>
            </a:r>
            <a:endParaRPr lang="en-IN" dirty="0"/>
          </a:p>
        </p:txBody>
      </p:sp>
      <p:sp>
        <p:nvSpPr>
          <p:cNvPr id="3" name="Content Placeholder 2">
            <a:extLst>
              <a:ext uri="{FF2B5EF4-FFF2-40B4-BE49-F238E27FC236}">
                <a16:creationId xmlns:a16="http://schemas.microsoft.com/office/drawing/2014/main" id="{0EBAA141-E959-49D9-A2A9-E558333BAB4B}"/>
              </a:ext>
            </a:extLst>
          </p:cNvPr>
          <p:cNvSpPr>
            <a:spLocks noGrp="1"/>
          </p:cNvSpPr>
          <p:nvPr>
            <p:ph idx="1"/>
          </p:nvPr>
        </p:nvSpPr>
        <p:spPr/>
        <p:txBody>
          <a:bodyPr/>
          <a:lstStyle/>
          <a:p>
            <a:r>
              <a:rPr lang="en-US" b="0" dirty="0"/>
              <a:t>Every process P is associated with two sets</a:t>
            </a:r>
          </a:p>
          <a:p>
            <a:pPr lvl="1"/>
            <a:r>
              <a:rPr lang="en-US" dirty="0"/>
              <a:t>label </a:t>
            </a:r>
            <a:r>
              <a:rPr lang="en-US" b="0" dirty="0" err="1"/>
              <a:t>S</a:t>
            </a:r>
            <a:r>
              <a:rPr lang="en-US" b="0" baseline="-25000" dirty="0" err="1"/>
              <a:t>p</a:t>
            </a:r>
            <a:endParaRPr lang="en-US" baseline="-25000" dirty="0"/>
          </a:p>
          <a:p>
            <a:pPr lvl="1"/>
            <a:r>
              <a:rPr lang="en-US" dirty="0"/>
              <a:t>a set of capabilities O</a:t>
            </a:r>
            <a:r>
              <a:rPr lang="en-US" baseline="-25000" dirty="0"/>
              <a:t>p</a:t>
            </a:r>
          </a:p>
          <a:p>
            <a:pPr lvl="1"/>
            <a:endParaRPr lang="en-US" b="0" baseline="-25000" dirty="0"/>
          </a:p>
          <a:p>
            <a:r>
              <a:rPr lang="en-US" b="0" dirty="0"/>
              <a:t>There is also global capabilities set O that is inherited by all processes</a:t>
            </a:r>
          </a:p>
        </p:txBody>
      </p:sp>
    </p:spTree>
    <p:extLst>
      <p:ext uri="{BB962C8B-B14F-4D97-AF65-F5344CB8AC3E}">
        <p14:creationId xmlns:p14="http://schemas.microsoft.com/office/powerpoint/2010/main" val="2265259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AC2A-FA83-43C4-AEF3-5376BB4F85AA}"/>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1F0024F5-DF05-4114-843A-6CD4CFCE7818}"/>
              </a:ext>
            </a:extLst>
          </p:cNvPr>
          <p:cNvSpPr>
            <a:spLocks noGrp="1"/>
          </p:cNvSpPr>
          <p:nvPr>
            <p:ph idx="1"/>
          </p:nvPr>
        </p:nvSpPr>
        <p:spPr/>
        <p:txBody>
          <a:bodyPr/>
          <a:lstStyle/>
          <a:p>
            <a:pPr marL="0" indent="0">
              <a:buNone/>
            </a:pPr>
            <a:endParaRPr lang="en-US" dirty="0"/>
          </a:p>
          <a:p>
            <a:pPr marL="0" indent="0">
              <a:buNone/>
            </a:pPr>
            <a:endParaRPr lang="en-IN" dirty="0"/>
          </a:p>
          <a:p>
            <a:pPr marL="0" indent="0">
              <a:buNone/>
            </a:pPr>
            <a:endParaRPr lang="en-IN" dirty="0"/>
          </a:p>
        </p:txBody>
      </p:sp>
      <p:sp>
        <p:nvSpPr>
          <p:cNvPr id="4" name="Rectangle 3">
            <a:extLst>
              <a:ext uri="{FF2B5EF4-FFF2-40B4-BE49-F238E27FC236}">
                <a16:creationId xmlns:a16="http://schemas.microsoft.com/office/drawing/2014/main" id="{7D4B1C69-995D-45AD-BD3F-37ACE4097747}"/>
              </a:ext>
            </a:extLst>
          </p:cNvPr>
          <p:cNvSpPr/>
          <p:nvPr/>
        </p:nvSpPr>
        <p:spPr>
          <a:xfrm>
            <a:off x="1574800" y="2448560"/>
            <a:ext cx="1838960"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 p</a:t>
            </a:r>
            <a:endParaRPr lang="en-IN" dirty="0"/>
          </a:p>
        </p:txBody>
      </p:sp>
      <p:sp>
        <p:nvSpPr>
          <p:cNvPr id="5" name="Rectangle 4">
            <a:extLst>
              <a:ext uri="{FF2B5EF4-FFF2-40B4-BE49-F238E27FC236}">
                <a16:creationId xmlns:a16="http://schemas.microsoft.com/office/drawing/2014/main" id="{2967F822-2E6B-4126-AB72-0F5B11C8F814}"/>
              </a:ext>
            </a:extLst>
          </p:cNvPr>
          <p:cNvSpPr/>
          <p:nvPr/>
        </p:nvSpPr>
        <p:spPr>
          <a:xfrm>
            <a:off x="6563360" y="2428240"/>
            <a:ext cx="1838960"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 q</a:t>
            </a:r>
            <a:endParaRPr lang="en-IN" dirty="0"/>
          </a:p>
        </p:txBody>
      </p:sp>
      <p:sp>
        <p:nvSpPr>
          <p:cNvPr id="6" name="TextBox 5">
            <a:extLst>
              <a:ext uri="{FF2B5EF4-FFF2-40B4-BE49-F238E27FC236}">
                <a16:creationId xmlns:a16="http://schemas.microsoft.com/office/drawing/2014/main" id="{9D377CFB-8E6F-4BA9-BF89-37AE67B96010}"/>
              </a:ext>
            </a:extLst>
          </p:cNvPr>
          <p:cNvSpPr txBox="1"/>
          <p:nvPr/>
        </p:nvSpPr>
        <p:spPr>
          <a:xfrm>
            <a:off x="1696720" y="3982720"/>
            <a:ext cx="2367280" cy="923330"/>
          </a:xfrm>
          <a:prstGeom prst="rect">
            <a:avLst/>
          </a:prstGeom>
          <a:noFill/>
        </p:spPr>
        <p:txBody>
          <a:bodyPr wrap="square" rtlCol="0">
            <a:spAutoFit/>
          </a:bodyPr>
          <a:lstStyle/>
          <a:p>
            <a:r>
              <a:rPr lang="en-US" dirty="0" err="1"/>
              <a:t>S</a:t>
            </a:r>
            <a:r>
              <a:rPr lang="en-US" baseline="-25000" dirty="0" err="1"/>
              <a:t>p</a:t>
            </a:r>
            <a:r>
              <a:rPr lang="en-US" dirty="0"/>
              <a:t> = {x}</a:t>
            </a:r>
          </a:p>
          <a:p>
            <a:r>
              <a:rPr lang="en-US" dirty="0"/>
              <a:t>O</a:t>
            </a:r>
            <a:r>
              <a:rPr lang="en-US" baseline="-25000" dirty="0"/>
              <a:t>p</a:t>
            </a:r>
            <a:r>
              <a:rPr lang="en-US" dirty="0"/>
              <a:t> = {y+, y-, z+}</a:t>
            </a:r>
          </a:p>
          <a:p>
            <a:endParaRPr lang="en-IN" dirty="0"/>
          </a:p>
        </p:txBody>
      </p:sp>
      <p:sp>
        <p:nvSpPr>
          <p:cNvPr id="7" name="TextBox 6">
            <a:extLst>
              <a:ext uri="{FF2B5EF4-FFF2-40B4-BE49-F238E27FC236}">
                <a16:creationId xmlns:a16="http://schemas.microsoft.com/office/drawing/2014/main" id="{D30008C0-9A9B-4073-96F4-AA3E96817946}"/>
              </a:ext>
            </a:extLst>
          </p:cNvPr>
          <p:cNvSpPr txBox="1"/>
          <p:nvPr/>
        </p:nvSpPr>
        <p:spPr>
          <a:xfrm>
            <a:off x="6512560" y="3972560"/>
            <a:ext cx="2367280" cy="923330"/>
          </a:xfrm>
          <a:prstGeom prst="rect">
            <a:avLst/>
          </a:prstGeom>
          <a:noFill/>
        </p:spPr>
        <p:txBody>
          <a:bodyPr wrap="square" rtlCol="0">
            <a:spAutoFit/>
          </a:bodyPr>
          <a:lstStyle/>
          <a:p>
            <a:r>
              <a:rPr lang="en-US" dirty="0"/>
              <a:t>S</a:t>
            </a:r>
            <a:r>
              <a:rPr lang="en-US" baseline="-25000" dirty="0"/>
              <a:t>q</a:t>
            </a:r>
            <a:r>
              <a:rPr lang="en-US" dirty="0"/>
              <a:t> = {x, y}</a:t>
            </a:r>
          </a:p>
          <a:p>
            <a:r>
              <a:rPr lang="en-US" dirty="0" err="1"/>
              <a:t>O</a:t>
            </a:r>
            <a:r>
              <a:rPr lang="en-US" baseline="-25000" dirty="0" err="1"/>
              <a:t>q</a:t>
            </a:r>
            <a:r>
              <a:rPr lang="en-US" dirty="0"/>
              <a:t> = {x+, x-, y+}</a:t>
            </a:r>
          </a:p>
          <a:p>
            <a:endParaRPr lang="en-IN"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619889F2-1D41-46E3-9C94-0EB09C6FC728}"/>
                  </a:ext>
                </a:extLst>
              </p14:cNvPr>
              <p14:cNvContentPartPr/>
              <p14:nvPr/>
            </p14:nvContentPartPr>
            <p14:xfrm>
              <a:off x="711360" y="3886200"/>
              <a:ext cx="5886720" cy="1816560"/>
            </p14:xfrm>
          </p:contentPart>
        </mc:Choice>
        <mc:Fallback xmlns="">
          <p:pic>
            <p:nvPicPr>
              <p:cNvPr id="8" name="Ink 7">
                <a:extLst>
                  <a:ext uri="{FF2B5EF4-FFF2-40B4-BE49-F238E27FC236}">
                    <a16:creationId xmlns:a16="http://schemas.microsoft.com/office/drawing/2014/main" id="{619889F2-1D41-46E3-9C94-0EB09C6FC728}"/>
                  </a:ext>
                </a:extLst>
              </p:cNvPr>
              <p:cNvPicPr/>
              <p:nvPr/>
            </p:nvPicPr>
            <p:blipFill>
              <a:blip r:embed="rId3"/>
              <a:stretch>
                <a:fillRect/>
              </a:stretch>
            </p:blipFill>
            <p:spPr>
              <a:xfrm>
                <a:off x="702000" y="3876840"/>
                <a:ext cx="5905440" cy="1835280"/>
              </a:xfrm>
              <a:prstGeom prst="rect">
                <a:avLst/>
              </a:prstGeom>
            </p:spPr>
          </p:pic>
        </mc:Fallback>
      </mc:AlternateContent>
    </p:spTree>
    <p:extLst>
      <p:ext uri="{BB962C8B-B14F-4D97-AF65-F5344CB8AC3E}">
        <p14:creationId xmlns:p14="http://schemas.microsoft.com/office/powerpoint/2010/main" val="364603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0E7E9-B975-4FAA-A50B-4EF473AF0479}"/>
              </a:ext>
            </a:extLst>
          </p:cNvPr>
          <p:cNvSpPr>
            <a:spLocks noGrp="1"/>
          </p:cNvSpPr>
          <p:nvPr>
            <p:ph type="title"/>
          </p:nvPr>
        </p:nvSpPr>
        <p:spPr/>
        <p:txBody>
          <a:bodyPr/>
          <a:lstStyle/>
          <a:p>
            <a:r>
              <a:rPr lang="en-US" dirty="0"/>
              <a:t>Examination-3</a:t>
            </a:r>
            <a:endParaRPr lang="en-IN" dirty="0"/>
          </a:p>
        </p:txBody>
      </p:sp>
      <p:sp>
        <p:nvSpPr>
          <p:cNvPr id="3" name="Content Placeholder 2">
            <a:extLst>
              <a:ext uri="{FF2B5EF4-FFF2-40B4-BE49-F238E27FC236}">
                <a16:creationId xmlns:a16="http://schemas.microsoft.com/office/drawing/2014/main" id="{6E1C7E91-E6F4-4904-9697-CA869DD5E5CA}"/>
              </a:ext>
            </a:extLst>
          </p:cNvPr>
          <p:cNvSpPr>
            <a:spLocks noGrp="1"/>
          </p:cNvSpPr>
          <p:nvPr>
            <p:ph idx="1"/>
          </p:nvPr>
        </p:nvSpPr>
        <p:spPr/>
        <p:txBody>
          <a:bodyPr/>
          <a:lstStyle/>
          <a:p>
            <a:r>
              <a:rPr lang="en-US" dirty="0" err="1"/>
              <a:t>icall</a:t>
            </a:r>
            <a:r>
              <a:rPr lang="en-US" dirty="0"/>
              <a:t> right for </a:t>
            </a:r>
            <a:r>
              <a:rPr lang="en-US" dirty="0" err="1"/>
              <a:t>stdcall</a:t>
            </a:r>
            <a:r>
              <a:rPr lang="en-US" dirty="0"/>
              <a:t> and </a:t>
            </a:r>
            <a:r>
              <a:rPr lang="en-US" dirty="0" err="1"/>
              <a:t>gcc</a:t>
            </a:r>
            <a:r>
              <a:rPr lang="en-US" dirty="0"/>
              <a:t> calling convention</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044A17A-524D-4748-80D1-16AC46C0E3AA}"/>
                  </a:ext>
                </a:extLst>
              </p14:cNvPr>
              <p14:cNvContentPartPr/>
              <p14:nvPr/>
            </p14:nvContentPartPr>
            <p14:xfrm>
              <a:off x="7918560" y="2273400"/>
              <a:ext cx="3740400" cy="2095920"/>
            </p14:xfrm>
          </p:contentPart>
        </mc:Choice>
        <mc:Fallback xmlns="">
          <p:pic>
            <p:nvPicPr>
              <p:cNvPr id="4" name="Ink 3">
                <a:extLst>
                  <a:ext uri="{FF2B5EF4-FFF2-40B4-BE49-F238E27FC236}">
                    <a16:creationId xmlns:a16="http://schemas.microsoft.com/office/drawing/2014/main" id="{F044A17A-524D-4748-80D1-16AC46C0E3AA}"/>
                  </a:ext>
                </a:extLst>
              </p:cNvPr>
              <p:cNvPicPr/>
              <p:nvPr/>
            </p:nvPicPr>
            <p:blipFill>
              <a:blip r:embed="rId3"/>
              <a:stretch>
                <a:fillRect/>
              </a:stretch>
            </p:blipFill>
            <p:spPr>
              <a:xfrm>
                <a:off x="7909200" y="2264040"/>
                <a:ext cx="3759120" cy="2114640"/>
              </a:xfrm>
              <a:prstGeom prst="rect">
                <a:avLst/>
              </a:prstGeom>
            </p:spPr>
          </p:pic>
        </mc:Fallback>
      </mc:AlternateContent>
    </p:spTree>
    <p:extLst>
      <p:ext uri="{BB962C8B-B14F-4D97-AF65-F5344CB8AC3E}">
        <p14:creationId xmlns:p14="http://schemas.microsoft.com/office/powerpoint/2010/main" val="165266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AC2A-FA83-43C4-AEF3-5376BB4F85AA}"/>
              </a:ext>
            </a:extLst>
          </p:cNvPr>
          <p:cNvSpPr>
            <a:spLocks noGrp="1"/>
          </p:cNvSpPr>
          <p:nvPr>
            <p:ph type="title"/>
          </p:nvPr>
        </p:nvSpPr>
        <p:spPr/>
        <p:txBody>
          <a:bodyPr/>
          <a:lstStyle/>
          <a:p>
            <a:r>
              <a:rPr lang="en-US" dirty="0"/>
              <a:t>Example (Label change)</a:t>
            </a:r>
            <a:endParaRPr lang="en-IN" dirty="0"/>
          </a:p>
        </p:txBody>
      </p:sp>
      <p:sp>
        <p:nvSpPr>
          <p:cNvPr id="3" name="Content Placeholder 2">
            <a:extLst>
              <a:ext uri="{FF2B5EF4-FFF2-40B4-BE49-F238E27FC236}">
                <a16:creationId xmlns:a16="http://schemas.microsoft.com/office/drawing/2014/main" id="{1F0024F5-DF05-4114-843A-6CD4CFCE7818}"/>
              </a:ext>
            </a:extLst>
          </p:cNvPr>
          <p:cNvSpPr>
            <a:spLocks noGrp="1"/>
          </p:cNvSpPr>
          <p:nvPr>
            <p:ph idx="1"/>
          </p:nvPr>
        </p:nvSpPr>
        <p:spPr/>
        <p:txBody>
          <a:bodyPr/>
          <a:lstStyle/>
          <a:p>
            <a:pPr marL="0" indent="0">
              <a:buNone/>
            </a:pPr>
            <a:endParaRPr lang="en-US" dirty="0"/>
          </a:p>
          <a:p>
            <a:pPr marL="0" indent="0">
              <a:buNone/>
            </a:pPr>
            <a:endParaRPr lang="en-IN" dirty="0"/>
          </a:p>
          <a:p>
            <a:pPr marL="0" indent="0">
              <a:buNone/>
            </a:pPr>
            <a:endParaRPr lang="en-IN" dirty="0"/>
          </a:p>
        </p:txBody>
      </p:sp>
      <p:sp>
        <p:nvSpPr>
          <p:cNvPr id="4" name="Rectangle 3">
            <a:extLst>
              <a:ext uri="{FF2B5EF4-FFF2-40B4-BE49-F238E27FC236}">
                <a16:creationId xmlns:a16="http://schemas.microsoft.com/office/drawing/2014/main" id="{7D4B1C69-995D-45AD-BD3F-37ACE4097747}"/>
              </a:ext>
            </a:extLst>
          </p:cNvPr>
          <p:cNvSpPr/>
          <p:nvPr/>
        </p:nvSpPr>
        <p:spPr>
          <a:xfrm>
            <a:off x="1574800" y="2448560"/>
            <a:ext cx="1838960"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 p</a:t>
            </a:r>
            <a:endParaRPr lang="en-IN" dirty="0"/>
          </a:p>
        </p:txBody>
      </p:sp>
      <p:sp>
        <p:nvSpPr>
          <p:cNvPr id="5" name="Rectangle 4">
            <a:extLst>
              <a:ext uri="{FF2B5EF4-FFF2-40B4-BE49-F238E27FC236}">
                <a16:creationId xmlns:a16="http://schemas.microsoft.com/office/drawing/2014/main" id="{2967F822-2E6B-4126-AB72-0F5B11C8F814}"/>
              </a:ext>
            </a:extLst>
          </p:cNvPr>
          <p:cNvSpPr/>
          <p:nvPr/>
        </p:nvSpPr>
        <p:spPr>
          <a:xfrm>
            <a:off x="6563360" y="2428240"/>
            <a:ext cx="1838960"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 q</a:t>
            </a:r>
            <a:endParaRPr lang="en-IN" dirty="0"/>
          </a:p>
        </p:txBody>
      </p:sp>
      <p:sp>
        <p:nvSpPr>
          <p:cNvPr id="6" name="TextBox 5">
            <a:extLst>
              <a:ext uri="{FF2B5EF4-FFF2-40B4-BE49-F238E27FC236}">
                <a16:creationId xmlns:a16="http://schemas.microsoft.com/office/drawing/2014/main" id="{9D377CFB-8E6F-4BA9-BF89-37AE67B96010}"/>
              </a:ext>
            </a:extLst>
          </p:cNvPr>
          <p:cNvSpPr txBox="1"/>
          <p:nvPr/>
        </p:nvSpPr>
        <p:spPr>
          <a:xfrm>
            <a:off x="1696720" y="3982720"/>
            <a:ext cx="2367280" cy="923330"/>
          </a:xfrm>
          <a:prstGeom prst="rect">
            <a:avLst/>
          </a:prstGeom>
          <a:noFill/>
        </p:spPr>
        <p:txBody>
          <a:bodyPr wrap="square" rtlCol="0">
            <a:spAutoFit/>
          </a:bodyPr>
          <a:lstStyle/>
          <a:p>
            <a:r>
              <a:rPr lang="en-US" dirty="0" err="1"/>
              <a:t>S</a:t>
            </a:r>
            <a:r>
              <a:rPr lang="en-US" baseline="-25000" dirty="0" err="1"/>
              <a:t>p</a:t>
            </a:r>
            <a:r>
              <a:rPr lang="en-US" dirty="0"/>
              <a:t> = {x}</a:t>
            </a:r>
          </a:p>
          <a:p>
            <a:r>
              <a:rPr lang="en-US" dirty="0"/>
              <a:t>O</a:t>
            </a:r>
            <a:r>
              <a:rPr lang="en-US" baseline="-25000" dirty="0"/>
              <a:t>p</a:t>
            </a:r>
            <a:r>
              <a:rPr lang="en-US" dirty="0"/>
              <a:t> = {y+, y-, z+}</a:t>
            </a:r>
          </a:p>
          <a:p>
            <a:endParaRPr lang="en-IN" dirty="0"/>
          </a:p>
        </p:txBody>
      </p:sp>
      <p:sp>
        <p:nvSpPr>
          <p:cNvPr id="7" name="TextBox 6">
            <a:extLst>
              <a:ext uri="{FF2B5EF4-FFF2-40B4-BE49-F238E27FC236}">
                <a16:creationId xmlns:a16="http://schemas.microsoft.com/office/drawing/2014/main" id="{D30008C0-9A9B-4073-96F4-AA3E96817946}"/>
              </a:ext>
            </a:extLst>
          </p:cNvPr>
          <p:cNvSpPr txBox="1"/>
          <p:nvPr/>
        </p:nvSpPr>
        <p:spPr>
          <a:xfrm>
            <a:off x="6512560" y="3972560"/>
            <a:ext cx="2367280" cy="923330"/>
          </a:xfrm>
          <a:prstGeom prst="rect">
            <a:avLst/>
          </a:prstGeom>
          <a:noFill/>
        </p:spPr>
        <p:txBody>
          <a:bodyPr wrap="square" rtlCol="0">
            <a:spAutoFit/>
          </a:bodyPr>
          <a:lstStyle/>
          <a:p>
            <a:r>
              <a:rPr lang="en-US" dirty="0"/>
              <a:t>S</a:t>
            </a:r>
            <a:r>
              <a:rPr lang="en-US" baseline="-25000" dirty="0"/>
              <a:t>q</a:t>
            </a:r>
            <a:r>
              <a:rPr lang="en-US" dirty="0"/>
              <a:t> = {x, y}</a:t>
            </a:r>
          </a:p>
          <a:p>
            <a:r>
              <a:rPr lang="en-US" dirty="0" err="1"/>
              <a:t>O</a:t>
            </a:r>
            <a:r>
              <a:rPr lang="en-US" baseline="-25000" dirty="0" err="1"/>
              <a:t>q</a:t>
            </a:r>
            <a:r>
              <a:rPr lang="en-US" dirty="0"/>
              <a:t> = {x+, x-, y+}</a:t>
            </a:r>
          </a:p>
          <a:p>
            <a:endParaRPr lang="en-IN"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0ED8FBB-AF47-4C87-80D9-34951B630803}"/>
                  </a:ext>
                </a:extLst>
              </p:cNvPr>
              <p:cNvSpPr txBox="1"/>
              <p:nvPr/>
            </p:nvSpPr>
            <p:spPr>
              <a:xfrm>
                <a:off x="3545840" y="5293360"/>
                <a:ext cx="4704080" cy="6703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m:t>
                          </m:r>
                        </m:sup>
                      </m:sSup>
                    </m:oMath>
                  </m:oMathPara>
                </a14:m>
                <a:endParaRPr lang="en-US" b="0" dirty="0"/>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m:t>
                                  </m:r>
                                </m:sup>
                              </m:sSup>
                            </m:e>
                          </m:d>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𝑝</m:t>
                          </m:r>
                        </m:sub>
                      </m:sSub>
                    </m:oMath>
                  </m:oMathPara>
                </a14:m>
                <a:endParaRPr lang="en-US" b="0" dirty="0"/>
              </a:p>
            </p:txBody>
          </p:sp>
        </mc:Choice>
        <mc:Fallback xmlns="">
          <p:sp>
            <p:nvSpPr>
              <p:cNvPr id="8" name="TextBox 7">
                <a:extLst>
                  <a:ext uri="{FF2B5EF4-FFF2-40B4-BE49-F238E27FC236}">
                    <a16:creationId xmlns:a16="http://schemas.microsoft.com/office/drawing/2014/main" id="{50ED8FBB-AF47-4C87-80D9-34951B630803}"/>
                  </a:ext>
                </a:extLst>
              </p:cNvPr>
              <p:cNvSpPr txBox="1">
                <a:spLocks noRot="1" noChangeAspect="1" noMove="1" noResize="1" noEditPoints="1" noAdjustHandles="1" noChangeArrowheads="1" noChangeShapeType="1" noTextEdit="1"/>
              </p:cNvSpPr>
              <p:nvPr/>
            </p:nvSpPr>
            <p:spPr>
              <a:xfrm>
                <a:off x="3545840" y="5293360"/>
                <a:ext cx="4704080" cy="670312"/>
              </a:xfrm>
              <a:prstGeom prst="rect">
                <a:avLst/>
              </a:prstGeom>
              <a:blipFill>
                <a:blip r:embed="rId2"/>
                <a:stretch>
                  <a:fillRect b="-5455"/>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B97C003-C732-419F-B996-39BA1AB30816}"/>
                  </a:ext>
                </a:extLst>
              </p14:cNvPr>
              <p14:cNvContentPartPr/>
              <p14:nvPr/>
            </p14:nvContentPartPr>
            <p14:xfrm>
              <a:off x="4578480" y="5867280"/>
              <a:ext cx="2724480" cy="191160"/>
            </p14:xfrm>
          </p:contentPart>
        </mc:Choice>
        <mc:Fallback xmlns="">
          <p:pic>
            <p:nvPicPr>
              <p:cNvPr id="9" name="Ink 8">
                <a:extLst>
                  <a:ext uri="{FF2B5EF4-FFF2-40B4-BE49-F238E27FC236}">
                    <a16:creationId xmlns:a16="http://schemas.microsoft.com/office/drawing/2014/main" id="{8B97C003-C732-419F-B996-39BA1AB30816}"/>
                  </a:ext>
                </a:extLst>
              </p:cNvPr>
              <p:cNvPicPr/>
              <p:nvPr/>
            </p:nvPicPr>
            <p:blipFill>
              <a:blip r:embed="rId4"/>
              <a:stretch>
                <a:fillRect/>
              </a:stretch>
            </p:blipFill>
            <p:spPr>
              <a:xfrm>
                <a:off x="4569120" y="5857920"/>
                <a:ext cx="2743200" cy="209880"/>
              </a:xfrm>
              <a:prstGeom prst="rect">
                <a:avLst/>
              </a:prstGeom>
            </p:spPr>
          </p:pic>
        </mc:Fallback>
      </mc:AlternateContent>
    </p:spTree>
    <p:extLst>
      <p:ext uri="{BB962C8B-B14F-4D97-AF65-F5344CB8AC3E}">
        <p14:creationId xmlns:p14="http://schemas.microsoft.com/office/powerpoint/2010/main" val="4149789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AC2A-FA83-43C4-AEF3-5376BB4F85AA}"/>
              </a:ext>
            </a:extLst>
          </p:cNvPr>
          <p:cNvSpPr>
            <a:spLocks noGrp="1"/>
          </p:cNvSpPr>
          <p:nvPr>
            <p:ph type="title"/>
          </p:nvPr>
        </p:nvSpPr>
        <p:spPr/>
        <p:txBody>
          <a:bodyPr/>
          <a:lstStyle/>
          <a:p>
            <a:r>
              <a:rPr lang="en-US" dirty="0"/>
              <a:t>Example (Safe message)</a:t>
            </a:r>
            <a:endParaRPr lang="en-IN" dirty="0"/>
          </a:p>
        </p:txBody>
      </p:sp>
      <p:sp>
        <p:nvSpPr>
          <p:cNvPr id="3" name="Content Placeholder 2">
            <a:extLst>
              <a:ext uri="{FF2B5EF4-FFF2-40B4-BE49-F238E27FC236}">
                <a16:creationId xmlns:a16="http://schemas.microsoft.com/office/drawing/2014/main" id="{1F0024F5-DF05-4114-843A-6CD4CFCE7818}"/>
              </a:ext>
            </a:extLst>
          </p:cNvPr>
          <p:cNvSpPr>
            <a:spLocks noGrp="1"/>
          </p:cNvSpPr>
          <p:nvPr>
            <p:ph idx="1"/>
          </p:nvPr>
        </p:nvSpPr>
        <p:spPr/>
        <p:txBody>
          <a:bodyPr/>
          <a:lstStyle/>
          <a:p>
            <a:pPr marL="0" indent="0">
              <a:buNone/>
            </a:pPr>
            <a:endParaRPr lang="en-US" dirty="0"/>
          </a:p>
          <a:p>
            <a:pPr marL="0" indent="0">
              <a:buNone/>
            </a:pPr>
            <a:endParaRPr lang="en-IN" dirty="0"/>
          </a:p>
          <a:p>
            <a:pPr marL="0" indent="0">
              <a:buNone/>
            </a:pPr>
            <a:endParaRPr lang="en-IN" dirty="0"/>
          </a:p>
        </p:txBody>
      </p:sp>
      <p:sp>
        <p:nvSpPr>
          <p:cNvPr id="4" name="Rectangle 3">
            <a:extLst>
              <a:ext uri="{FF2B5EF4-FFF2-40B4-BE49-F238E27FC236}">
                <a16:creationId xmlns:a16="http://schemas.microsoft.com/office/drawing/2014/main" id="{7D4B1C69-995D-45AD-BD3F-37ACE4097747}"/>
              </a:ext>
            </a:extLst>
          </p:cNvPr>
          <p:cNvSpPr/>
          <p:nvPr/>
        </p:nvSpPr>
        <p:spPr>
          <a:xfrm>
            <a:off x="1574800" y="2448560"/>
            <a:ext cx="1838960"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 p</a:t>
            </a:r>
            <a:endParaRPr lang="en-IN" dirty="0"/>
          </a:p>
        </p:txBody>
      </p:sp>
      <p:sp>
        <p:nvSpPr>
          <p:cNvPr id="5" name="Rectangle 4">
            <a:extLst>
              <a:ext uri="{FF2B5EF4-FFF2-40B4-BE49-F238E27FC236}">
                <a16:creationId xmlns:a16="http://schemas.microsoft.com/office/drawing/2014/main" id="{2967F822-2E6B-4126-AB72-0F5B11C8F814}"/>
              </a:ext>
            </a:extLst>
          </p:cNvPr>
          <p:cNvSpPr/>
          <p:nvPr/>
        </p:nvSpPr>
        <p:spPr>
          <a:xfrm>
            <a:off x="6563360" y="2428240"/>
            <a:ext cx="1838960"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 q</a:t>
            </a:r>
            <a:endParaRPr lang="en-IN" dirty="0"/>
          </a:p>
        </p:txBody>
      </p:sp>
      <p:sp>
        <p:nvSpPr>
          <p:cNvPr id="6" name="TextBox 5">
            <a:extLst>
              <a:ext uri="{FF2B5EF4-FFF2-40B4-BE49-F238E27FC236}">
                <a16:creationId xmlns:a16="http://schemas.microsoft.com/office/drawing/2014/main" id="{9D377CFB-8E6F-4BA9-BF89-37AE67B96010}"/>
              </a:ext>
            </a:extLst>
          </p:cNvPr>
          <p:cNvSpPr txBox="1"/>
          <p:nvPr/>
        </p:nvSpPr>
        <p:spPr>
          <a:xfrm>
            <a:off x="1696720" y="3982720"/>
            <a:ext cx="2367280" cy="923330"/>
          </a:xfrm>
          <a:prstGeom prst="rect">
            <a:avLst/>
          </a:prstGeom>
          <a:noFill/>
        </p:spPr>
        <p:txBody>
          <a:bodyPr wrap="square" rtlCol="0">
            <a:spAutoFit/>
          </a:bodyPr>
          <a:lstStyle/>
          <a:p>
            <a:r>
              <a:rPr lang="en-US" dirty="0" err="1"/>
              <a:t>S</a:t>
            </a:r>
            <a:r>
              <a:rPr lang="en-US" baseline="-25000" dirty="0" err="1"/>
              <a:t>p</a:t>
            </a:r>
            <a:r>
              <a:rPr lang="en-US" dirty="0"/>
              <a:t> = {x}</a:t>
            </a:r>
          </a:p>
          <a:p>
            <a:r>
              <a:rPr lang="en-US" dirty="0"/>
              <a:t>O</a:t>
            </a:r>
            <a:r>
              <a:rPr lang="en-US" baseline="-25000" dirty="0"/>
              <a:t>p</a:t>
            </a:r>
            <a:r>
              <a:rPr lang="en-US" dirty="0"/>
              <a:t> = {y+, y-, z+}</a:t>
            </a:r>
          </a:p>
          <a:p>
            <a:endParaRPr lang="en-IN" dirty="0"/>
          </a:p>
        </p:txBody>
      </p:sp>
      <p:sp>
        <p:nvSpPr>
          <p:cNvPr id="7" name="TextBox 6">
            <a:extLst>
              <a:ext uri="{FF2B5EF4-FFF2-40B4-BE49-F238E27FC236}">
                <a16:creationId xmlns:a16="http://schemas.microsoft.com/office/drawing/2014/main" id="{D30008C0-9A9B-4073-96F4-AA3E96817946}"/>
              </a:ext>
            </a:extLst>
          </p:cNvPr>
          <p:cNvSpPr txBox="1"/>
          <p:nvPr/>
        </p:nvSpPr>
        <p:spPr>
          <a:xfrm>
            <a:off x="6512560" y="3972560"/>
            <a:ext cx="2367280" cy="923330"/>
          </a:xfrm>
          <a:prstGeom prst="rect">
            <a:avLst/>
          </a:prstGeom>
          <a:noFill/>
        </p:spPr>
        <p:txBody>
          <a:bodyPr wrap="square" rtlCol="0">
            <a:spAutoFit/>
          </a:bodyPr>
          <a:lstStyle/>
          <a:p>
            <a:r>
              <a:rPr lang="en-US" dirty="0"/>
              <a:t>S</a:t>
            </a:r>
            <a:r>
              <a:rPr lang="en-US" baseline="-25000" dirty="0"/>
              <a:t>q</a:t>
            </a:r>
            <a:r>
              <a:rPr lang="en-US" dirty="0"/>
              <a:t> = {x, y}</a:t>
            </a:r>
          </a:p>
          <a:p>
            <a:r>
              <a:rPr lang="en-US" dirty="0" err="1"/>
              <a:t>O</a:t>
            </a:r>
            <a:r>
              <a:rPr lang="en-US" baseline="-25000" dirty="0" err="1"/>
              <a:t>q</a:t>
            </a:r>
            <a:r>
              <a:rPr lang="en-US" dirty="0"/>
              <a:t> = {x+, x-, y+}</a:t>
            </a:r>
          </a:p>
          <a:p>
            <a:endParaRPr lang="en-IN"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A0AC7F78-619C-406C-AAB3-0B466CCF338F}"/>
                  </a:ext>
                </a:extLst>
              </p14:cNvPr>
              <p14:cNvContentPartPr/>
              <p14:nvPr/>
            </p14:nvContentPartPr>
            <p14:xfrm>
              <a:off x="393840" y="387360"/>
              <a:ext cx="8096400" cy="5791680"/>
            </p14:xfrm>
          </p:contentPart>
        </mc:Choice>
        <mc:Fallback xmlns="">
          <p:pic>
            <p:nvPicPr>
              <p:cNvPr id="9" name="Ink 8">
                <a:extLst>
                  <a:ext uri="{FF2B5EF4-FFF2-40B4-BE49-F238E27FC236}">
                    <a16:creationId xmlns:a16="http://schemas.microsoft.com/office/drawing/2014/main" id="{A0AC7F78-619C-406C-AAB3-0B466CCF338F}"/>
                  </a:ext>
                </a:extLst>
              </p:cNvPr>
              <p:cNvPicPr/>
              <p:nvPr/>
            </p:nvPicPr>
            <p:blipFill>
              <a:blip r:embed="rId3"/>
              <a:stretch>
                <a:fillRect/>
              </a:stretch>
            </p:blipFill>
            <p:spPr>
              <a:xfrm>
                <a:off x="384480" y="378000"/>
                <a:ext cx="8115120" cy="5810400"/>
              </a:xfrm>
              <a:prstGeom prst="rect">
                <a:avLst/>
              </a:prstGeom>
            </p:spPr>
          </p:pic>
        </mc:Fallback>
      </mc:AlternateContent>
    </p:spTree>
    <p:extLst>
      <p:ext uri="{BB962C8B-B14F-4D97-AF65-F5344CB8AC3E}">
        <p14:creationId xmlns:p14="http://schemas.microsoft.com/office/powerpoint/2010/main" val="947348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AC2A-FA83-43C4-AEF3-5376BB4F85AA}"/>
              </a:ext>
            </a:extLst>
          </p:cNvPr>
          <p:cNvSpPr>
            <a:spLocks noGrp="1"/>
          </p:cNvSpPr>
          <p:nvPr>
            <p:ph type="title"/>
          </p:nvPr>
        </p:nvSpPr>
        <p:spPr/>
        <p:txBody>
          <a:bodyPr/>
          <a:lstStyle/>
          <a:p>
            <a:r>
              <a:rPr lang="en-US" dirty="0"/>
              <a:t>Example (Safe message)</a:t>
            </a:r>
            <a:endParaRPr lang="en-IN" dirty="0"/>
          </a:p>
        </p:txBody>
      </p:sp>
      <p:sp>
        <p:nvSpPr>
          <p:cNvPr id="3" name="Content Placeholder 2">
            <a:extLst>
              <a:ext uri="{FF2B5EF4-FFF2-40B4-BE49-F238E27FC236}">
                <a16:creationId xmlns:a16="http://schemas.microsoft.com/office/drawing/2014/main" id="{1F0024F5-DF05-4114-843A-6CD4CFCE7818}"/>
              </a:ext>
            </a:extLst>
          </p:cNvPr>
          <p:cNvSpPr>
            <a:spLocks noGrp="1"/>
          </p:cNvSpPr>
          <p:nvPr>
            <p:ph idx="1"/>
          </p:nvPr>
        </p:nvSpPr>
        <p:spPr/>
        <p:txBody>
          <a:bodyPr/>
          <a:lstStyle/>
          <a:p>
            <a:pPr marL="0" indent="0">
              <a:buNone/>
            </a:pPr>
            <a:endParaRPr lang="en-US" dirty="0"/>
          </a:p>
          <a:p>
            <a:pPr marL="0" indent="0">
              <a:buNone/>
            </a:pPr>
            <a:endParaRPr lang="en-IN" dirty="0"/>
          </a:p>
          <a:p>
            <a:pPr marL="0" indent="0">
              <a:buNone/>
            </a:pPr>
            <a:endParaRPr lang="en-IN" dirty="0"/>
          </a:p>
        </p:txBody>
      </p:sp>
      <p:sp>
        <p:nvSpPr>
          <p:cNvPr id="4" name="Rectangle 3">
            <a:extLst>
              <a:ext uri="{FF2B5EF4-FFF2-40B4-BE49-F238E27FC236}">
                <a16:creationId xmlns:a16="http://schemas.microsoft.com/office/drawing/2014/main" id="{7D4B1C69-995D-45AD-BD3F-37ACE4097747}"/>
              </a:ext>
            </a:extLst>
          </p:cNvPr>
          <p:cNvSpPr/>
          <p:nvPr/>
        </p:nvSpPr>
        <p:spPr>
          <a:xfrm>
            <a:off x="1574800" y="2448560"/>
            <a:ext cx="1838960"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 p</a:t>
            </a:r>
            <a:endParaRPr lang="en-IN" dirty="0"/>
          </a:p>
        </p:txBody>
      </p:sp>
      <p:sp>
        <p:nvSpPr>
          <p:cNvPr id="5" name="Rectangle 4">
            <a:extLst>
              <a:ext uri="{FF2B5EF4-FFF2-40B4-BE49-F238E27FC236}">
                <a16:creationId xmlns:a16="http://schemas.microsoft.com/office/drawing/2014/main" id="{2967F822-2E6B-4126-AB72-0F5B11C8F814}"/>
              </a:ext>
            </a:extLst>
          </p:cNvPr>
          <p:cNvSpPr/>
          <p:nvPr/>
        </p:nvSpPr>
        <p:spPr>
          <a:xfrm>
            <a:off x="6563360" y="2428240"/>
            <a:ext cx="1838960"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 q</a:t>
            </a:r>
            <a:endParaRPr lang="en-IN" dirty="0"/>
          </a:p>
        </p:txBody>
      </p:sp>
      <p:sp>
        <p:nvSpPr>
          <p:cNvPr id="6" name="TextBox 5">
            <a:extLst>
              <a:ext uri="{FF2B5EF4-FFF2-40B4-BE49-F238E27FC236}">
                <a16:creationId xmlns:a16="http://schemas.microsoft.com/office/drawing/2014/main" id="{9D377CFB-8E6F-4BA9-BF89-37AE67B96010}"/>
              </a:ext>
            </a:extLst>
          </p:cNvPr>
          <p:cNvSpPr txBox="1"/>
          <p:nvPr/>
        </p:nvSpPr>
        <p:spPr>
          <a:xfrm>
            <a:off x="1696720" y="3982720"/>
            <a:ext cx="2367280" cy="923330"/>
          </a:xfrm>
          <a:prstGeom prst="rect">
            <a:avLst/>
          </a:prstGeom>
          <a:noFill/>
        </p:spPr>
        <p:txBody>
          <a:bodyPr wrap="square" rtlCol="0">
            <a:spAutoFit/>
          </a:bodyPr>
          <a:lstStyle/>
          <a:p>
            <a:r>
              <a:rPr lang="en-US" dirty="0" err="1"/>
              <a:t>S</a:t>
            </a:r>
            <a:r>
              <a:rPr lang="en-US" baseline="-25000" dirty="0" err="1"/>
              <a:t>p</a:t>
            </a:r>
            <a:r>
              <a:rPr lang="en-US" dirty="0"/>
              <a:t> = {x}</a:t>
            </a:r>
          </a:p>
          <a:p>
            <a:r>
              <a:rPr lang="en-US" dirty="0"/>
              <a:t>O</a:t>
            </a:r>
            <a:r>
              <a:rPr lang="en-US" baseline="-25000" dirty="0"/>
              <a:t>p</a:t>
            </a:r>
            <a:r>
              <a:rPr lang="en-US" dirty="0"/>
              <a:t> = {y+, y-, z+}</a:t>
            </a:r>
          </a:p>
          <a:p>
            <a:endParaRPr lang="en-IN" dirty="0"/>
          </a:p>
        </p:txBody>
      </p:sp>
      <p:sp>
        <p:nvSpPr>
          <p:cNvPr id="7" name="TextBox 6">
            <a:extLst>
              <a:ext uri="{FF2B5EF4-FFF2-40B4-BE49-F238E27FC236}">
                <a16:creationId xmlns:a16="http://schemas.microsoft.com/office/drawing/2014/main" id="{D30008C0-9A9B-4073-96F4-AA3E96817946}"/>
              </a:ext>
            </a:extLst>
          </p:cNvPr>
          <p:cNvSpPr txBox="1"/>
          <p:nvPr/>
        </p:nvSpPr>
        <p:spPr>
          <a:xfrm>
            <a:off x="6512560" y="3972560"/>
            <a:ext cx="2367280" cy="923330"/>
          </a:xfrm>
          <a:prstGeom prst="rect">
            <a:avLst/>
          </a:prstGeom>
          <a:noFill/>
        </p:spPr>
        <p:txBody>
          <a:bodyPr wrap="square" rtlCol="0">
            <a:spAutoFit/>
          </a:bodyPr>
          <a:lstStyle/>
          <a:p>
            <a:r>
              <a:rPr lang="en-US" dirty="0"/>
              <a:t>S</a:t>
            </a:r>
            <a:r>
              <a:rPr lang="en-US" baseline="-25000" dirty="0"/>
              <a:t>q</a:t>
            </a:r>
            <a:r>
              <a:rPr lang="en-US" dirty="0"/>
              <a:t> = {x, y}</a:t>
            </a:r>
          </a:p>
          <a:p>
            <a:r>
              <a:rPr lang="en-US" dirty="0" err="1"/>
              <a:t>O</a:t>
            </a:r>
            <a:r>
              <a:rPr lang="en-US" baseline="-25000" dirty="0" err="1"/>
              <a:t>q</a:t>
            </a:r>
            <a:r>
              <a:rPr lang="en-US" dirty="0"/>
              <a:t> = {x+, x-, y+}</a:t>
            </a:r>
          </a:p>
          <a:p>
            <a:endParaRPr lang="en-IN"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0ED8FBB-AF47-4C87-80D9-34951B630803}"/>
                  </a:ext>
                </a:extLst>
              </p:cNvPr>
              <p:cNvSpPr txBox="1"/>
              <p:nvPr/>
            </p:nvSpPr>
            <p:spPr>
              <a:xfrm>
                <a:off x="3545840" y="5293360"/>
                <a:ext cx="5476240"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𝑞</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𝑞</m:t>
                          </m:r>
                        </m:sub>
                      </m:sSub>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𝑝</m:t>
                          </m:r>
                        </m:sub>
                      </m:sSub>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𝑠𝑒𝑡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𝑐𝑎𝑝𝑎𝑏𝑖𝑙𝑖𝑡𝑖𝑒𝑠</m:t>
                      </m:r>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𝑑𝑢𝑎𝑙</m:t>
                      </m:r>
                      <m:r>
                        <a:rPr lang="en-US" b="0" i="1" smtClean="0">
                          <a:latin typeface="Cambria Math" panose="02040503050406030204" pitchFamily="18" charset="0"/>
                        </a:rPr>
                        <m:t> </m:t>
                      </m:r>
                      <m:r>
                        <a:rPr lang="en-US" b="0" i="1" smtClean="0">
                          <a:latin typeface="Cambria Math" panose="02040503050406030204" pitchFamily="18" charset="0"/>
                        </a:rPr>
                        <m:t>𝑝𝑟𝑖𝑣𝑖𝑙𝑒𝑔𝑒𝑠</m:t>
                      </m:r>
                      <m:r>
                        <a:rPr lang="en-US" b="0" i="1" smtClean="0">
                          <a:latin typeface="Cambria Math" panose="02040503050406030204" pitchFamily="18" charset="0"/>
                        </a:rPr>
                        <m:t>  </m:t>
                      </m:r>
                    </m:oMath>
                  </m:oMathPara>
                </a14:m>
                <a:endParaRPr lang="en-US" b="0" dirty="0"/>
              </a:p>
            </p:txBody>
          </p:sp>
        </mc:Choice>
        <mc:Fallback xmlns="">
          <p:sp>
            <p:nvSpPr>
              <p:cNvPr id="8" name="TextBox 7">
                <a:extLst>
                  <a:ext uri="{FF2B5EF4-FFF2-40B4-BE49-F238E27FC236}">
                    <a16:creationId xmlns:a16="http://schemas.microsoft.com/office/drawing/2014/main" id="{50ED8FBB-AF47-4C87-80D9-34951B630803}"/>
                  </a:ext>
                </a:extLst>
              </p:cNvPr>
              <p:cNvSpPr txBox="1">
                <a:spLocks noRot="1" noChangeAspect="1" noMove="1" noResize="1" noEditPoints="1" noAdjustHandles="1" noChangeArrowheads="1" noChangeShapeType="1" noTextEdit="1"/>
              </p:cNvSpPr>
              <p:nvPr/>
            </p:nvSpPr>
            <p:spPr>
              <a:xfrm>
                <a:off x="3545840" y="5293360"/>
                <a:ext cx="5476240" cy="689163"/>
              </a:xfrm>
              <a:prstGeom prst="rect">
                <a:avLst/>
              </a:prstGeom>
              <a:blipFill>
                <a:blip r:embed="rId2"/>
                <a:stretch>
                  <a:fillRect b="-4425"/>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B809104-6D51-4762-8458-577A1DAF81FC}"/>
                  </a:ext>
                </a:extLst>
              </p14:cNvPr>
              <p14:cNvContentPartPr/>
              <p14:nvPr/>
            </p14:nvContentPartPr>
            <p14:xfrm>
              <a:off x="1549440" y="3048120"/>
              <a:ext cx="6851880" cy="2337120"/>
            </p14:xfrm>
          </p:contentPart>
        </mc:Choice>
        <mc:Fallback xmlns="">
          <p:pic>
            <p:nvPicPr>
              <p:cNvPr id="9" name="Ink 8">
                <a:extLst>
                  <a:ext uri="{FF2B5EF4-FFF2-40B4-BE49-F238E27FC236}">
                    <a16:creationId xmlns:a16="http://schemas.microsoft.com/office/drawing/2014/main" id="{1B809104-6D51-4762-8458-577A1DAF81FC}"/>
                  </a:ext>
                </a:extLst>
              </p:cNvPr>
              <p:cNvPicPr/>
              <p:nvPr/>
            </p:nvPicPr>
            <p:blipFill>
              <a:blip r:embed="rId4"/>
              <a:stretch>
                <a:fillRect/>
              </a:stretch>
            </p:blipFill>
            <p:spPr>
              <a:xfrm>
                <a:off x="1540080" y="3038760"/>
                <a:ext cx="6870600" cy="2355840"/>
              </a:xfrm>
              <a:prstGeom prst="rect">
                <a:avLst/>
              </a:prstGeom>
            </p:spPr>
          </p:pic>
        </mc:Fallback>
      </mc:AlternateContent>
    </p:spTree>
    <p:extLst>
      <p:ext uri="{BB962C8B-B14F-4D97-AF65-F5344CB8AC3E}">
        <p14:creationId xmlns:p14="http://schemas.microsoft.com/office/powerpoint/2010/main" val="2305244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F230-A1FD-4876-876C-866F0D70D69D}"/>
              </a:ext>
            </a:extLst>
          </p:cNvPr>
          <p:cNvSpPr>
            <a:spLocks noGrp="1"/>
          </p:cNvSpPr>
          <p:nvPr>
            <p:ph type="title"/>
          </p:nvPr>
        </p:nvSpPr>
        <p:spPr/>
        <p:txBody>
          <a:bodyPr/>
          <a:lstStyle/>
          <a:p>
            <a:r>
              <a:rPr lang="en-US" dirty="0"/>
              <a:t>Examination-3</a:t>
            </a:r>
            <a:endParaRPr lang="en-IN" dirty="0"/>
          </a:p>
        </p:txBody>
      </p:sp>
      <p:sp>
        <p:nvSpPr>
          <p:cNvPr id="3" name="Content Placeholder 2">
            <a:extLst>
              <a:ext uri="{FF2B5EF4-FFF2-40B4-BE49-F238E27FC236}">
                <a16:creationId xmlns:a16="http://schemas.microsoft.com/office/drawing/2014/main" id="{C8336044-6F8E-41E9-8F0D-3F42E4FE1872}"/>
              </a:ext>
            </a:extLst>
          </p:cNvPr>
          <p:cNvSpPr>
            <a:spLocks noGrp="1"/>
          </p:cNvSpPr>
          <p:nvPr>
            <p:ph idx="1"/>
          </p:nvPr>
        </p:nvSpPr>
        <p:spPr/>
        <p:txBody>
          <a:bodyPr/>
          <a:lstStyle/>
          <a:p>
            <a:r>
              <a:rPr lang="en-US" dirty="0"/>
              <a:t>BGI protocol to protect the application from jumping inside the shared-library</a:t>
            </a:r>
          </a:p>
          <a:p>
            <a:pPr lvl="1"/>
            <a:r>
              <a:rPr lang="en-IN" dirty="0"/>
              <a:t>What all checks in BGI are ensuring the above property?</a:t>
            </a:r>
          </a:p>
        </p:txBody>
      </p:sp>
    </p:spTree>
    <p:extLst>
      <p:ext uri="{BB962C8B-B14F-4D97-AF65-F5344CB8AC3E}">
        <p14:creationId xmlns:p14="http://schemas.microsoft.com/office/powerpoint/2010/main" val="536219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4B00-E7C8-4933-9B38-C51B7156EF10}"/>
              </a:ext>
            </a:extLst>
          </p:cNvPr>
          <p:cNvSpPr>
            <a:spLocks noGrp="1"/>
          </p:cNvSpPr>
          <p:nvPr>
            <p:ph type="title"/>
          </p:nvPr>
        </p:nvSpPr>
        <p:spPr/>
        <p:txBody>
          <a:bodyPr/>
          <a:lstStyle/>
          <a:p>
            <a:r>
              <a:rPr lang="en-US" dirty="0"/>
              <a:t>Examination-3</a:t>
            </a:r>
            <a:endParaRPr lang="en-IN" dirty="0"/>
          </a:p>
        </p:txBody>
      </p:sp>
      <p:sp>
        <p:nvSpPr>
          <p:cNvPr id="3" name="Content Placeholder 2">
            <a:extLst>
              <a:ext uri="{FF2B5EF4-FFF2-40B4-BE49-F238E27FC236}">
                <a16:creationId xmlns:a16="http://schemas.microsoft.com/office/drawing/2014/main" id="{7FC99420-64B0-4646-B6E5-77F4C019E452}"/>
              </a:ext>
            </a:extLst>
          </p:cNvPr>
          <p:cNvSpPr>
            <a:spLocks noGrp="1"/>
          </p:cNvSpPr>
          <p:nvPr>
            <p:ph idx="1"/>
          </p:nvPr>
        </p:nvSpPr>
        <p:spPr/>
        <p:txBody>
          <a:bodyPr/>
          <a:lstStyle/>
          <a:p>
            <a:r>
              <a:rPr lang="en-US" dirty="0"/>
              <a:t>Managing exchange heap using a garbage collector</a:t>
            </a:r>
          </a:p>
          <a:p>
            <a:pPr lvl="1"/>
            <a:r>
              <a:rPr lang="en-US" dirty="0"/>
              <a:t>Challenges related to garbage collection</a:t>
            </a:r>
          </a:p>
          <a:p>
            <a:pPr lvl="1"/>
            <a:r>
              <a:rPr lang="en-US" dirty="0"/>
              <a:t>Other challenges</a:t>
            </a:r>
            <a:endParaRPr lang="en-IN" dirty="0"/>
          </a:p>
        </p:txBody>
      </p:sp>
    </p:spTree>
    <p:extLst>
      <p:ext uri="{BB962C8B-B14F-4D97-AF65-F5344CB8AC3E}">
        <p14:creationId xmlns:p14="http://schemas.microsoft.com/office/powerpoint/2010/main" val="3669974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163A-F0B3-4872-A55D-49526BC62C19}"/>
              </a:ext>
            </a:extLst>
          </p:cNvPr>
          <p:cNvSpPr>
            <a:spLocks noGrp="1"/>
          </p:cNvSpPr>
          <p:nvPr>
            <p:ph type="title"/>
          </p:nvPr>
        </p:nvSpPr>
        <p:spPr/>
        <p:txBody>
          <a:bodyPr/>
          <a:lstStyle/>
          <a:p>
            <a:r>
              <a:rPr lang="en-US" dirty="0"/>
              <a:t>Information flow control</a:t>
            </a:r>
            <a:endParaRPr lang="en-IN" dirty="0"/>
          </a:p>
        </p:txBody>
      </p:sp>
      <p:sp>
        <p:nvSpPr>
          <p:cNvPr id="3" name="Content Placeholder 2">
            <a:extLst>
              <a:ext uri="{FF2B5EF4-FFF2-40B4-BE49-F238E27FC236}">
                <a16:creationId xmlns:a16="http://schemas.microsoft.com/office/drawing/2014/main" id="{948218DE-B326-40A5-9951-26086E9A6E98}"/>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E543644-7D97-4598-AF29-21DF07AA67A8}"/>
                  </a:ext>
                </a:extLst>
              </p14:cNvPr>
              <p14:cNvContentPartPr/>
              <p14:nvPr/>
            </p14:nvContentPartPr>
            <p14:xfrm>
              <a:off x="1085760" y="399960"/>
              <a:ext cx="10947960" cy="6109200"/>
            </p14:xfrm>
          </p:contentPart>
        </mc:Choice>
        <mc:Fallback xmlns="">
          <p:pic>
            <p:nvPicPr>
              <p:cNvPr id="4" name="Ink 3">
                <a:extLst>
                  <a:ext uri="{FF2B5EF4-FFF2-40B4-BE49-F238E27FC236}">
                    <a16:creationId xmlns:a16="http://schemas.microsoft.com/office/drawing/2014/main" id="{BE543644-7D97-4598-AF29-21DF07AA67A8}"/>
                  </a:ext>
                </a:extLst>
              </p:cNvPr>
              <p:cNvPicPr/>
              <p:nvPr/>
            </p:nvPicPr>
            <p:blipFill>
              <a:blip r:embed="rId3"/>
              <a:stretch>
                <a:fillRect/>
              </a:stretch>
            </p:blipFill>
            <p:spPr>
              <a:xfrm>
                <a:off x="1076400" y="390600"/>
                <a:ext cx="10966680" cy="6127920"/>
              </a:xfrm>
              <a:prstGeom prst="rect">
                <a:avLst/>
              </a:prstGeom>
            </p:spPr>
          </p:pic>
        </mc:Fallback>
      </mc:AlternateContent>
    </p:spTree>
    <p:extLst>
      <p:ext uri="{BB962C8B-B14F-4D97-AF65-F5344CB8AC3E}">
        <p14:creationId xmlns:p14="http://schemas.microsoft.com/office/powerpoint/2010/main" val="421691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62BD-9661-439E-9C9A-A1943A2085D8}"/>
              </a:ext>
            </a:extLst>
          </p:cNvPr>
          <p:cNvSpPr>
            <a:spLocks noGrp="1"/>
          </p:cNvSpPr>
          <p:nvPr>
            <p:ph type="title"/>
          </p:nvPr>
        </p:nvSpPr>
        <p:spPr/>
        <p:txBody>
          <a:bodyPr/>
          <a:lstStyle/>
          <a:p>
            <a:r>
              <a:rPr lang="en-US" dirty="0"/>
              <a:t>Information flow control example</a:t>
            </a:r>
            <a:endParaRPr lang="en-IN" dirty="0"/>
          </a:p>
        </p:txBody>
      </p:sp>
      <p:sp>
        <p:nvSpPr>
          <p:cNvPr id="3" name="Content Placeholder 2">
            <a:extLst>
              <a:ext uri="{FF2B5EF4-FFF2-40B4-BE49-F238E27FC236}">
                <a16:creationId xmlns:a16="http://schemas.microsoft.com/office/drawing/2014/main" id="{B3A8A42B-FE59-425A-928F-A86973F14FC3}"/>
              </a:ext>
            </a:extLst>
          </p:cNvPr>
          <p:cNvSpPr>
            <a:spLocks noGrp="1"/>
          </p:cNvSpPr>
          <p:nvPr>
            <p:ph idx="1"/>
          </p:nvPr>
        </p:nvSpPr>
        <p:spPr/>
        <p:txBody>
          <a:bodyPr>
            <a:normAutofit/>
          </a:bodyPr>
          <a:lstStyle/>
          <a:p>
            <a:r>
              <a:rPr lang="en-US" dirty="0"/>
              <a:t>Some files are marked as secret</a:t>
            </a:r>
          </a:p>
          <a:p>
            <a:r>
              <a:rPr lang="en-US" dirty="0"/>
              <a:t>The applications are allowed to read the contents of the file</a:t>
            </a:r>
          </a:p>
          <a:p>
            <a:r>
              <a:rPr lang="en-US" dirty="0"/>
              <a:t>Data read from secret files are secret data</a:t>
            </a:r>
          </a:p>
          <a:p>
            <a:r>
              <a:rPr lang="en-US" dirty="0"/>
              <a:t>Data derived from secret data is also secret</a:t>
            </a:r>
          </a:p>
          <a:p>
            <a:r>
              <a:rPr lang="en-US" dirty="0"/>
              <a:t>Applications are not allowed to write secret data into a new file</a:t>
            </a:r>
          </a:p>
          <a:p>
            <a:r>
              <a:rPr lang="en-US" dirty="0"/>
              <a:t>Applications are not allowed to print secret data on the console</a:t>
            </a:r>
          </a:p>
          <a:p>
            <a:r>
              <a:rPr lang="en-US" dirty="0"/>
              <a:t>Applications are not allowed to send secret data over the network</a:t>
            </a:r>
          </a:p>
        </p:txBody>
      </p:sp>
    </p:spTree>
    <p:extLst>
      <p:ext uri="{BB962C8B-B14F-4D97-AF65-F5344CB8AC3E}">
        <p14:creationId xmlns:p14="http://schemas.microsoft.com/office/powerpoint/2010/main" val="44302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58A1-EFEB-4599-8B47-DE59EDB969DC}"/>
              </a:ext>
            </a:extLst>
          </p:cNvPr>
          <p:cNvSpPr>
            <a:spLocks noGrp="1"/>
          </p:cNvSpPr>
          <p:nvPr>
            <p:ph type="title"/>
          </p:nvPr>
        </p:nvSpPr>
        <p:spPr/>
        <p:txBody>
          <a:bodyPr/>
          <a:lstStyle/>
          <a:p>
            <a:r>
              <a:rPr lang="en-US" dirty="0"/>
              <a:t>Can we use BGI like tool</a:t>
            </a:r>
            <a:endParaRPr lang="en-IN" dirty="0"/>
          </a:p>
        </p:txBody>
      </p:sp>
      <p:sp>
        <p:nvSpPr>
          <p:cNvPr id="3" name="Content Placeholder 2">
            <a:extLst>
              <a:ext uri="{FF2B5EF4-FFF2-40B4-BE49-F238E27FC236}">
                <a16:creationId xmlns:a16="http://schemas.microsoft.com/office/drawing/2014/main" id="{5F0BD1A7-4765-419D-800D-166F85108FA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5940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EDCA-4CDB-4E3D-B991-3C7A079D6E05}"/>
              </a:ext>
            </a:extLst>
          </p:cNvPr>
          <p:cNvSpPr>
            <a:spLocks noGrp="1"/>
          </p:cNvSpPr>
          <p:nvPr>
            <p:ph type="title"/>
          </p:nvPr>
        </p:nvSpPr>
        <p:spPr/>
        <p:txBody>
          <a:bodyPr/>
          <a:lstStyle/>
          <a:p>
            <a:r>
              <a:rPr lang="en-US" dirty="0"/>
              <a:t>Information flow control</a:t>
            </a:r>
            <a:endParaRPr lang="en-IN" dirty="0"/>
          </a:p>
        </p:txBody>
      </p:sp>
      <p:sp>
        <p:nvSpPr>
          <p:cNvPr id="3" name="Content Placeholder 2">
            <a:extLst>
              <a:ext uri="{FF2B5EF4-FFF2-40B4-BE49-F238E27FC236}">
                <a16:creationId xmlns:a16="http://schemas.microsoft.com/office/drawing/2014/main" id="{6C580A2A-5CE5-4C0A-8C12-B9516E992BE7}"/>
              </a:ext>
            </a:extLst>
          </p:cNvPr>
          <p:cNvSpPr>
            <a:spLocks noGrp="1"/>
          </p:cNvSpPr>
          <p:nvPr>
            <p:ph idx="1"/>
          </p:nvPr>
        </p:nvSpPr>
        <p:spPr/>
        <p:txBody>
          <a:bodyPr/>
          <a:lstStyle/>
          <a:p>
            <a:pPr marL="0" indent="0">
              <a:buNone/>
            </a:pPr>
            <a:endParaRPr lang="en-US" dirty="0"/>
          </a:p>
          <a:p>
            <a:pPr marL="0" indent="0">
              <a:buNone/>
            </a:pPr>
            <a:endParaRPr lang="en-IN" dirty="0"/>
          </a:p>
          <a:p>
            <a:pPr marL="0" indent="0" algn="ctr">
              <a:buNone/>
            </a:pPr>
            <a:r>
              <a:rPr lang="en-US" dirty="0"/>
              <a:t>Information flow control allows untrusted applications to compute on secret data and enforce some policy on how secret data should flow between the pieces of an application and the outside world</a:t>
            </a:r>
            <a:endParaRPr lang="en-IN" dirty="0"/>
          </a:p>
        </p:txBody>
      </p:sp>
    </p:spTree>
    <p:extLst>
      <p:ext uri="{BB962C8B-B14F-4D97-AF65-F5344CB8AC3E}">
        <p14:creationId xmlns:p14="http://schemas.microsoft.com/office/powerpoint/2010/main" val="166064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0BDE0-FFE4-48E9-A6FF-9225C420DC1B}"/>
              </a:ext>
            </a:extLst>
          </p:cNvPr>
          <p:cNvSpPr>
            <a:spLocks noGrp="1"/>
          </p:cNvSpPr>
          <p:nvPr>
            <p:ph type="title"/>
          </p:nvPr>
        </p:nvSpPr>
        <p:spPr/>
        <p:txBody>
          <a:bodyPr/>
          <a:lstStyle/>
          <a:p>
            <a:r>
              <a:rPr lang="en-US" dirty="0"/>
              <a:t>Tracking information flow</a:t>
            </a:r>
            <a:endParaRPr lang="en-IN" dirty="0"/>
          </a:p>
        </p:txBody>
      </p:sp>
      <p:sp>
        <p:nvSpPr>
          <p:cNvPr id="3" name="Content Placeholder 2">
            <a:extLst>
              <a:ext uri="{FF2B5EF4-FFF2-40B4-BE49-F238E27FC236}">
                <a16:creationId xmlns:a16="http://schemas.microsoft.com/office/drawing/2014/main" id="{5149B33F-45FE-43AC-8672-8BDE973C39BE}"/>
              </a:ext>
            </a:extLst>
          </p:cNvPr>
          <p:cNvSpPr>
            <a:spLocks noGrp="1"/>
          </p:cNvSpPr>
          <p:nvPr>
            <p:ph idx="1"/>
          </p:nvPr>
        </p:nvSpPr>
        <p:spPr/>
        <p:txBody>
          <a:bodyPr/>
          <a:lstStyle/>
          <a:p>
            <a:r>
              <a:rPr lang="en-US" dirty="0"/>
              <a:t>Tracking fine-grained flow along with every byte is costly (in terms of runtime and space)</a:t>
            </a:r>
          </a:p>
          <a:p>
            <a:r>
              <a:rPr lang="en-US" dirty="0"/>
              <a:t>Instead, track at the much coarser granularity (process, files)</a:t>
            </a:r>
          </a:p>
          <a:p>
            <a:r>
              <a:rPr lang="en-US" dirty="0"/>
              <a:t>Attach a label with objects (process, files) that contains secret data</a:t>
            </a:r>
          </a:p>
          <a:p>
            <a:r>
              <a:rPr lang="en-US" dirty="0"/>
              <a:t>Conservatively, assume the worst for incoming data</a:t>
            </a:r>
          </a:p>
          <a:p>
            <a:pPr lvl="1"/>
            <a:r>
              <a:rPr lang="en-US" dirty="0"/>
              <a:t>e.g., if a process reads secret data, the process is refrained from sending anything over an untrusted channel</a:t>
            </a:r>
            <a:endParaRPr lang="en-IN" dirty="0"/>
          </a:p>
        </p:txBody>
      </p:sp>
    </p:spTree>
    <p:extLst>
      <p:ext uri="{BB962C8B-B14F-4D97-AF65-F5344CB8AC3E}">
        <p14:creationId xmlns:p14="http://schemas.microsoft.com/office/powerpoint/2010/main" val="3122812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8293</TotalTime>
  <Words>754</Words>
  <Application>Microsoft Office PowerPoint</Application>
  <PresentationFormat>Widescreen</PresentationFormat>
  <Paragraphs>107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Today’s lecture</vt:lpstr>
      <vt:lpstr>Examination-3</vt:lpstr>
      <vt:lpstr>Examination-3</vt:lpstr>
      <vt:lpstr>Examination-3</vt:lpstr>
      <vt:lpstr>Information flow control</vt:lpstr>
      <vt:lpstr>Information flow control example</vt:lpstr>
      <vt:lpstr>Can we use BGI like tool</vt:lpstr>
      <vt:lpstr>Information flow control</vt:lpstr>
      <vt:lpstr>Tracking information flow</vt:lpstr>
      <vt:lpstr>Flume architecture</vt:lpstr>
      <vt:lpstr>Tags and label</vt:lpstr>
      <vt:lpstr>Tags and label</vt:lpstr>
      <vt:lpstr>Example: Secrecy</vt:lpstr>
      <vt:lpstr>Export protect</vt:lpstr>
      <vt:lpstr>Example: Secrecy</vt:lpstr>
      <vt:lpstr>Example: Secrecy</vt:lpstr>
      <vt:lpstr>Flume</vt:lpstr>
      <vt:lpstr>Capabilities</vt:lpstr>
      <vt:lpstr>Example</vt:lpstr>
      <vt:lpstr>Example (Label change)</vt:lpstr>
      <vt:lpstr>Example (Safe message)</vt:lpstr>
      <vt:lpstr>Example (Safe message)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1448</cp:revision>
  <cp:lastPrinted>2020-01-06T12:49:31Z</cp:lastPrinted>
  <dcterms:created xsi:type="dcterms:W3CDTF">2020-01-04T14:42:09Z</dcterms:created>
  <dcterms:modified xsi:type="dcterms:W3CDTF">2021-04-13T12:35:46Z</dcterms:modified>
</cp:coreProperties>
</file>