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931" r:id="rId2"/>
    <p:sldId id="1140" r:id="rId3"/>
    <p:sldId id="1133" r:id="rId4"/>
    <p:sldId id="1135" r:id="rId5"/>
    <p:sldId id="1176" r:id="rId6"/>
    <p:sldId id="1136" r:id="rId7"/>
    <p:sldId id="1142" r:id="rId8"/>
    <p:sldId id="1141" r:id="rId9"/>
    <p:sldId id="1143" r:id="rId10"/>
    <p:sldId id="1145" r:id="rId11"/>
    <p:sldId id="1146" r:id="rId12"/>
    <p:sldId id="1144" r:id="rId13"/>
    <p:sldId id="1147" r:id="rId14"/>
    <p:sldId id="1148" r:id="rId15"/>
    <p:sldId id="1150" r:id="rId16"/>
    <p:sldId id="1151" r:id="rId17"/>
    <p:sldId id="1153" r:id="rId18"/>
    <p:sldId id="1154" r:id="rId19"/>
    <p:sldId id="1152" r:id="rId20"/>
    <p:sldId id="1155" r:id="rId21"/>
    <p:sldId id="1156" r:id="rId22"/>
    <p:sldId id="1157" r:id="rId23"/>
    <p:sldId id="1158" r:id="rId24"/>
    <p:sldId id="1159" r:id="rId25"/>
    <p:sldId id="1173" r:id="rId26"/>
    <p:sldId id="1177" r:id="rId27"/>
    <p:sldId id="1174" r:id="rId28"/>
    <p:sldId id="11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11:58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6632 7532 0,'-53'17'47,"36"-17"-47,-1 0 16,0 0 15,36 0 63,0 0 0,-1 0-79,1 0 1,0 0-16,-1 18 16,1-18-1,17 0 1,-17 18-16,-1-18 15,36 0 1,-17 17 0,17-17-1,-18 0 1,-18 0-16,19 0 16,17 0-1,-18 0 1,0 0-1,-17 0 1,-1 0 0,1 0-1,-18-17 48,0-1-16</inkml:trace>
  <inkml:trace contextRef="#ctx0" brushRef="#br0" timeOffset="3201.13">11412 8625 0,'-17'0'15,"17"18"-15,-18-18 32,0 0-17,36 0 16,0 0 1,-1 0-1,1 0-31,35 0 16,35-18-1,0 18 1,-35 0-1,-35 0 17,0 0-17,-18-17 48</inkml:trace>
  <inkml:trace contextRef="#ctx0" brushRef="#br0" timeOffset="7182.78">17180 10689 0,'-17'0'15,"17"18"1,17-18 46,1 0-15,0 0-15,-1 0-32,1 0 15,17 0 1,36 0-1,-54 0-15,36 0 16,-35 0-16,17 17 16,-17-17-1,-18-17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27:43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26899 13529 0,'-35'-35'31,"17"35"-31,1 0 16,-19 0 0,1 35-1,-18 0 1,0 18 0,36-18-1,-1-17 1,18 0-1,35 35 1,18-18 0,18 18-1,-36-18 1,-17-35-16,17 35 16,-17 18-1,-36-17 1,-53 17-1,19-36 1,-19 1 0,36-18-1,35-18 17,17 18-17,1 0 1,17 18-1,18 17 1,0 36 0,-35-36-1,-1-17-15,1 35 16,0-18 0,-18 0-1,17-17 1</inkml:trace>
  <inkml:trace contextRef="#ctx0" brushRef="#br0" timeOffset="567.17">27217 13688 0,'-18'0'15,"36"0"-15,-36-18 0,18 0 16,0 1-1,0 34 32,0 1-31,18 35 0,-1 53-1,19 0 1,-19-36-1,1-34-15,0-1 16,-1-18-16,-17 19 16</inkml:trace>
  <inkml:trace contextRef="#ctx0" brushRef="#br0" timeOffset="951.98">27323 14041 0,'0'-18'16,"0"0"-1,17 18 1,-17-17-16,0-1 15,18 18 1,35-18 0,17 1-1,-34 17 1,-19 0 0,36 17-1,-18 19 1,-17 17-1,-53-18 1,0 0 0,-1-17-16,-70-1 15,54-17 1,16 0-16</inkml:trace>
  <inkml:trace contextRef="#ctx0" brushRef="#br0" timeOffset="1752.8">27517 13529 0,'-18'0'0,"36"0"0,-36-18 15,0 1-15,18-1 16,18 0-1,-18 1 1,18 17 0,-1 17 15,1-17-31,0 36 16,34 34-1,-16 18 1,-19-17-1,1 17 1,0-17 0,-1-18-1,19-53 1,-19 0 0,19-36-1,-19 1 1,-34 35-1,-1 0 1,0 35 0,18 1 15,0-1-15,18 0-1,-18-17-15,18 17 16,17 36-1,0-1 1,-17-17 0,-18-35-1,-18 17 1,-35-17 0,-17-1-1,-36-17 1,70 0-1</inkml:trace>
  <inkml:trace contextRef="#ctx0" brushRef="#br0" timeOffset="15585.69">9208 13864 0,'0'0'15,"-18"0"-15,0-17 16,1 17 0,-1 0-1,0 0 17,1 0-32,-19 17 31,1-17-31,0 35 15,0 1 1,17-1 0,36 0-1,34 18 1,37-18 0,-1 18-1,-18-17 1,-34-1-1,-19 0 1,-52 1 0,-35 16-1,17 1 17,17-35-32,-17 0 15,18-18 1,0 0-1,52 0 17,1 0-32,17 0 15,18 17 1,0 36 0,0 0-1,-35 0 1,-1 0-1,-17 0 1,0-18 0,0-17-1,0-36 17</inkml:trace>
  <inkml:trace contextRef="#ctx0" brushRef="#br0" timeOffset="16752.57">9507 13988 0,'0'0'16,"0"-18"-16,0 0 15,-17 18 1,17-17-1,0 34 32,0 1-47,17-18 16,1 53 0,0-18-1,-1 0-15,1 1 16,17 52-1,0-17 1,1-1 15,-19-35-31,-17-17 32,-17-18-1,-19-35-16,19 17 1,17 0 0,-18 1-1,18-1 17,-17 1-17,17-1 16,0 0-15,17 1-16,-17-1 16,18 18-1,-1-18-15,36 1 32,18 34-17,-18 1 1,0 0-1,0 35 1,-36-1 0,-17-16-1,-70 17 1,17-36 0,-35 1-1,-1-18 1,54-18-1</inkml:trace>
  <inkml:trace contextRef="#ctx0" brushRef="#br0" timeOffset="17686.9">9772 13741 0,'0'0'0,"-35"0"31,35 17-15,-18-17 0,36 0 31,-1 0-32,1-17 1,0 17-16,17-18 15,0 18 1,-17-18 0,-1 18-1,1 0 17,-36 0-1,1 0-16,-36 0 1,-18 18 0,1 0-1,34-1 1,54-17 15,17-17-15,36-1-1,-1-17 1,-34 35 0,70-36-1,-53 19 1,-18-1 0,-35 36-1,-35-1 1,17-17-16,-35 36 15,-18-1 1,54-17 0,-1-18-1</inkml:trace>
  <inkml:trace contextRef="#ctx0" brushRef="#br0" timeOffset="19372.2">10425 13617 0,'-18'0'0,"36"0"0,-36-17 0,0 17 15,18-18-15,-35 0 32,17 18-17,36 18 17,0 0-17,17 34 1,-17-16-1,-1-1-15,19 18 16,-19 0 0,-17-35-16,18 17 15,17 18 1,0 0 0,-17-36-1,0 1-15,35 0 31,-1-1-31,19-17 32,0-17-17,-36-1 1,-35-17 0,-35 17-1,-36 18 1,36 35-1,-1-35-15,19 53 16,-1 0 0,18 0-1,35 0 1,36 0 0,-36-18-1,18 36 1,-18-18 15,-17 0-15,-18-36-16,-18 18 15,-52 36 1,-18 0 0,-18-36-1,53-35 1,35 0-16</inkml:trace>
  <inkml:trace contextRef="#ctx0" brushRef="#br0" timeOffset="21626.67">13741 16439 0,'0'0'16,"0"-17"-16,-18 17 0,0-53 15,-17 0 1,0 18 0,0 35-1,-1 17 16,19 36-15,-1 18 0,0-1-1,18-34-15,18 69 16,17-34 0,-17-36-16,17 36 15,36 35 1,-18-53-1,-36-36-15,54 36 16,52 0 0,-17-35-1,-18-1 1,1-70 0,-36 1 15,-18-1-31,0-36 15,18-87 1,-71 17 0,-87 36-1,16 70 1,-87 18 0,35 35-1,53 53 1,35-18-1</inkml:trace>
  <inkml:trace contextRef="#ctx0" brushRef="#br0" timeOffset="22092.62">14781 16528 0,'-17'0'16,"34"0"-16,-52 0 15,17 0-15,1-18 16,34 18 15,19 0-15,-1 0-16,71-18 16,-71 18-16</inkml:trace>
  <inkml:trace contextRef="#ctx0" brushRef="#br0" timeOffset="22260.36">14817 16792 0,'-18'0'0,"36"0"0,-18 0 47,35-35-32,53 0 1</inkml:trace>
  <inkml:trace contextRef="#ctx0" brushRef="#br0" timeOffset="22926.1">15610 16228 0,'0'-18'0,"0"36"0,0-54 0,-17 19 15,-1-1-15,18 1 16,-17 17-1,-19-18 1,19 36 0,-1 34-1,0 1 1,36 0 0,53 18-1,-19-36 1,-16-17-16,52 17 15,-18 0 1,-34 1 0,-36-19-1,-18 1 1,-17 17 0,-36-17-1,18-1 1,18 1-1,53-18 17,-1 0-17,19 0 1,-19 0-16,36 35 16,-18-17-16,18 35 15,36 70 1,-37 19-1,-52-37 1,-17-69 0,17-19-16</inkml:trace>
  <inkml:trace contextRef="#ctx0" brushRef="#br0" timeOffset="23543.49">16122 16457 0,'-18'-18'0,"36"36"0,-36-53 15,18 0-15,0 17 16,-17 0-16,17 1 15,35 70 17,-35-18-17,35 18 1,0 70 0,1-52-1,-1-1 1,0-34-1,-35-19 1,-17-17 0,-1 0-1,0-35 1,1-18 0,-1 18-1,36 17 1,17 0 15,18 1-31,-18 17 16,18 0-16,35 17 15,-35 19 17,-17 17-17,-54 35 1,-53-18-1,-17-17 1,35-53 0,0 0-16</inkml:trace>
  <inkml:trace contextRef="#ctx0" brushRef="#br0" timeOffset="23926.82">16457 16192 0,'-18'-17'15,"1"17"1,-1 0 0,1 17-1,34-34 32,1 17-47,35-18 16,35-35-1,-53 36 1,0-1-16,-17 18 16</inkml:trace>
  <inkml:trace contextRef="#ctx0" brushRef="#br0" timeOffset="24193.76">16439 16157 0,'0'-17'16,"0"34"-16,-17-34 0,17-1 16,-18 0-16,1 1 15,17-1 1,17 0 0,1 18-1,-1 36 1,1 17-1,17 35 1,-17-18 0,17-17 15,-35-35-31</inkml:trace>
  <inkml:trace contextRef="#ctx0" brushRef="#br0" timeOffset="25095.58">16986 16051 0,'0'0'16,"-17"-17"-16,-1-1 16,0 0-1,18 1 1,-17-1-16,17 1 16,17-1 15,1 18-16,0 0 1,-1 0 0,1 18-16,0 34 31,-1 19-15,1 35-1,-18-53 1,17-18-16,1 18 15,17 18 1,18-19 0,35-34-1,-35-36 1,18 1 0,-36-1-1,-35 1 1,-35 17-1,17 17-15,-17 1 16,-18 35 0,35 17 15,36 1-15,17 35-1,18-53 1,0 35-1,-18-53 1,-35 0 0,-35-17-1,-35-18 1,-107 18 0,124-18-16</inkml:trace>
  <inkml:trace contextRef="#ctx0" brushRef="#br0" timeOffset="36425.41">13194 17022 0,'-53'0'15,"106"0"-15,-141 17 0,70 1 16,-17-18-16,52 0 16,1 0-16,0-18 15,-1 18-15,1 0 16,17 0 0,18 0 15,53 0-16,-18 0 1,89-53 0,34 0-1,36-17 1,-53 17 0,-106 35-16,230-35 15,35 0 1,-89 36-1,19-1 1,157 0 0,1-17-1,-35-18 1,-71 0 0,-141 18-1,-123 17 1,52-17-1,1 0 1,-54 35 0,1-18-1,35 1 1,-18 17 0,71-36-1,-53 19 1,-71 17-1,-35 17 1,-88 19 0,-36 17-1</inkml:trace>
  <inkml:trace contextRef="#ctx0" brushRef="#br0" timeOffset="39244.25">10089 14393 0,'18'0'46,"-18"18"-30,18-18 0,-18 18-16,0 17 15,0-17 1,0 17 0,0 0-16,-18 18 15,18-18 1,-18-17-16</inkml:trace>
  <inkml:trace contextRef="#ctx0" brushRef="#br0" timeOffset="40397.07">10019 14076 0,'0'0'0,"0"-18"32,18 18 46,-1 18-63,1-1 17,-18 1-17,17-18-15,-17 18 16,18-1-1,17 36 1,-17-17 0,0-36-16,17 35 15,0 0 1,-17-35 0,-18 18-1,0-36 1,0 1 15,-18-1-15,1 0-1,-1 1 1,0-1 0,18 0-1,36 18 1,-1 0-1,0 0 1,-17 0-16,35 18 16,0 0-1,-18 17 1,-35 0 0,-35 0-1,-18 1 1,0-19-1,0-34 1</inkml:trace>
  <inkml:trace contextRef="#ctx0" brushRef="#br0" timeOffset="40913.35">10213 13952 0,'0'0'0,"18"0"16,-1-17 0,1 17-1,-1-18 1,54 0 0,0 1-1,-36-1 1,-53 18 15,-17 18-15</inkml:trace>
  <inkml:trace contextRef="#ctx0" brushRef="#br0" timeOffset="41311.9">10178 13847 0,'0'-18'16,"0"36"-16,17-54 16,1 36-1,0 0 32,-18 18-47,17 35 31,1 0-15,-18-36-16,17 36 16,19 18-1,17-18 1,-18-18-1,-17-35 1,-36-18 0,0 1-1,-17-1 1</inkml:trace>
  <inkml:trace contextRef="#ctx0" brushRef="#br0" timeOffset="58334.95">19438 13529 0,'0'-18'47,"-18"1"-31,18-1 0,-17 18-16,-1-18 15,-17 18 1,0 0-1,-1 18 17,1 17-17,35-17 1,0 0-16,0 52 16,18-35-1,35 18 1,0 0-1,-18 0 1,-35-35 0,-35 17-1,-36 18 1,0-18 0,36-35 15,17 0-16,36 0 32,0 0-31,17 18 0,18 0-1,-18 35 1,1-1-1,-19-16 1,-17 17 0,0-18-1,0-17 17,-17-18-32</inkml:trace>
  <inkml:trace contextRef="#ctx0" brushRef="#br0" timeOffset="58881.27">19738 13547 0,'0'-18'16,"0"36"-16,0-54 15,0 19-15,0-1 16,0 0 0,0 36 15,0 35-16,0 53 1,18-36 0,-18-17-16,17 36 15,1-37 1,17 1 0,-35-35-1</inkml:trace>
  <inkml:trace contextRef="#ctx0" brushRef="#br0" timeOffset="59332.8">19808 13899 0,'0'0'0,"0"-17"16,0-1 15,18 18 0,0-17-15,-1 17-16,19-18 15,17 18 1,35 0 0,-18 18-1,-34 17 1,-36-18-16,17 19 15,-34 17 1,-54-18 0,-35-17-1,-17-36 1,70 0 0</inkml:trace>
  <inkml:trace contextRef="#ctx0" brushRef="#br0" timeOffset="59800.1">20161 13423 0,'0'0'0,"-17"0"0,34 0 93,1-17-77,0 17-16,-1 0 16,1-18-16,35 0 15,17 1 1,-52-1-1,0 0 1,-54 36 0,19 0-1</inkml:trace>
  <inkml:trace contextRef="#ctx0" brushRef="#br0" timeOffset="60154.57">20179 13335 0,'0'-18'15,"0"36"-15,0-53 16,0 17-16,0 0 16,0-17-1,0 53 1,0 17-1,18 18 1,-18-18-16,17 36 16,18 35-1,-17-18 1,0-53 15,-1-35-31,-17 18 16,-17-36 15,-1-17-15,0 17-16</inkml:trace>
  <inkml:trace contextRef="#ctx0" brushRef="#br0" timeOffset="60794.92">20073 13353 0,'0'0'15,"18"0"-15,-18 17 32,17-17 15,1 0-16,0 0-16,-1 0-15,54-17 16,-36 17 0,18 0-1,-35 0 1,-18-18 62</inkml:trace>
  <inkml:trace contextRef="#ctx0" brushRef="#br0" timeOffset="61971.17">20602 13353 0,'0'0'16,"0"-18"-16,0 0 16,18 18-1,-18-17 1,18 17-1,-18-18 1,17 18 0,18 0-1,-17-18 1,0 18-16,-1 18 16,1 0-1,-18 52 1,-18 18-1,1 18 1,-1 0 15,36-35-15,-18-54-16,35 36 16,18 0-1,0-53 1,-36 0-16,19-17 15,-1-19 1,-35 1 0,-18 17-1,1 18 1,-19 18 0,19 0-16,-1-1 15,1 36 1,17 0-1,0-35-15,35 35 32,0 0-32,18-1 31,0 1-15,-18-17-1,-35-19 1,-17 19-1,-72-19 1,-16 1 0,34-18-1,-17 18 1,70-18 0</inkml:trace>
  <inkml:trace contextRef="#ctx0" brushRef="#br0" timeOffset="84292.81">22119 12929 0,'0'0'15,"0"-17"-15,0-1 31,-17 0 16,-1 18-47,0-17 32,1 17-32,-1 0 15,0-18 1,1 18-16,-19 0 15,1 18 1,18-1-16,-19 1 16,19-18-16,-1 18 15,18-1 1,-18 19 15,18-19-15,0 1 15,18 0-15,17-1-1,1 1 1,-1-18-16,0 17 16,36 1-1,-36 17 1,-17 1-1,-18-1 1,-18 0 0,-35 0 15,-18-17-15,-17 0-1,53-18 1,-18 17-1,35-34 1,18-1 0</inkml:trace>
  <inkml:trace contextRef="#ctx0" brushRef="#br0" timeOffset="85046.93">22278 13212 0,'0'-18'15,"0"36"-15,-18-36 0,18 0 0,-17 18 16,-1 0 0,18 18 15,18 0 0,-1-1-15,1-17-1,0 0 1,-1 0-16,1 0 16,-18-17-16,0-1 31,-18 18-16,-17 0 1,0 18 0,-1 17-1,19 0 1,17-17 0,0 17-1,0 18 1,35 0-1,-17-36-15,-1 1 16,36-18 0,0 0-1</inkml:trace>
  <inkml:trace contextRef="#ctx0" brushRef="#br0" timeOffset="85311.33">22507 13106 0,'0'0'0,"-17"-18"15,17 0 1,17 18 15,18-17-15,36-1-1,-18 18-15</inkml:trace>
  <inkml:trace contextRef="#ctx0" brushRef="#br0" timeOffset="85477.96">22542 13282 0,'18'-18'15,"-18"1"1,18-1-16,35-17 16,0 0-1</inkml:trace>
  <inkml:trace contextRef="#ctx0" brushRef="#br0" timeOffset="86095.63">23001 12823 0,'0'-35'0,"0"70"0,0-87 15,0 34 1,0 0-16,-18 1 16,1 17-1,-1 0 16,18 17-31,0 1 16,0 0-16,18 17 16,35 18-1,-36-18 1,1-17-16,0 35 16,-18 0-1,-18-1 1,-17-16-1,17-36 1,0 0 15,36 17 16,0 1-31,-18 0-16,35 17 15,0 71 1,-17-18 0,0-35-1,-18-18-15,0-17 16,0-1 0</inkml:trace>
  <inkml:trace contextRef="#ctx0" brushRef="#br0" timeOffset="86462.16">23266 12841 0,'0'0'0,"-18"-18"15,18 1-15,-18-1 16,18 36 15,18 17-15,17 53-1,-17-17 1,-18-36-16,18 18 16,-1 35 15,-17-35-15,0-35-16</inkml:trace>
  <inkml:trace contextRef="#ctx0" brushRef="#br0" timeOffset="86729.26">23283 13194 0,'0'0'16,"-17"-18"-1,17-17 1,17 0 0,1 17-1,35 0 1,35 18-1,-35 18 1,-35 0 0,17 17-1,-17 18 1,-54 17 0,-70-17-1,36-35-15</inkml:trace>
  <inkml:trace contextRef="#ctx0" brushRef="#br0" timeOffset="87549.2">23530 12700 0,'0'-18'0,"0"36"0,-17-53 0,17 17 16,-18 18-1,18-18-15,-18 18 31,18-17-15,18 17 15,-18 17-15,35 1 0,18 35-1,-18-18 1,-17-35-1,35 36-15,0-1 32,17-18-17,-34-17 1,-36-17 0,-18-1-1,0 1 1,-17 17-1,18 17 1,-1-17-16,0 18 16,1 35-1,-1 0 1,36 17 0,-1-17-1,19 18 1,34 17 15,-35-35-15,1 0-1,-36-36 1,0 1-16,0 17 16,-36 1-1,1-19 1,0 18-1,0-17 1,-1-18 0,-17-18-1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31:10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16863 6015 0,'-18'0'16,"36"0"-16,-53-18 0,17 18 15,18-17 1,18-1 15,-1 0-15,1 18 31,-18 18-47,0 17 15,17 0 1,1-17-16,0 17 16,17 18-1,-17-17 1,52-54-1,-17-17 1,-18-1 0,36-34-1,35-36 1,-18 18 0,-88 70-1</inkml:trace>
  <inkml:trace contextRef="#ctx0" brushRef="#br0" timeOffset="-190266.59">22207 3369 0,'-17'-18'0,"-1"18"16,18-17-16,-18-1 16,1 18-16,17-18 15,-18 1 1,1-1-1,-1 18 1,0 18 0,-17 52-1,0 19 1,-1-19 15,36 71-15,18 18-1,17-18 1,36-53 0,-18-70-1,70-53 1,18-71 0,-35-53-1,-71 18 1,-35 70-16,-35-52 15,-71-36 1,-17 89 0,-1 105-1,36 35 1,0 36 0</inkml:trace>
  <inkml:trace contextRef="#ctx0" brushRef="#br0" timeOffset="-189899.34">23072 3616 0,'-36'0'0,"1"0"0,0 0 16,17 0-1,1-18-15,34 1 32,1 17-32,35-36 15,53 1 1,-18 0 0</inkml:trace>
  <inkml:trace contextRef="#ctx0" brushRef="#br0" timeOffset="-189715.54">22931 3969 0,'0'0'16,"17"0"-16,1 0 15,-1-18-15,19-17 16,-1 17-16,36-52 15,17 17-15</inkml:trace>
  <inkml:trace contextRef="#ctx0" brushRef="#br0" timeOffset="-189115.78">23989 3104 0,'0'-17'0,"0"34"0,-18-52 15,1 18-15,17-1 16,-71 0-1,0 1 1,36 34 0,18-17-16,-1 36 15,36-1 1,34 18 0,19-18-1,0 0 1,-1 1-1,-52 34 1,-71 18 0,-18-17 15,36-36-31,-53 36 16,53-36-16,-18 0 15,35-17 1,36-36-1,35-17 1,17 17 0,54 18-1,-19 71 1,-52 17 0,-35-53-16,0 54 15,-18-1 1</inkml:trace>
  <inkml:trace contextRef="#ctx0" brushRef="#br0" timeOffset="-188580.48">24536 3387 0,'0'0'0,"17"-18"0,19-35 16,-19 18-1,1 17-15,-18-17 16,0-18 0,-53 18-1,0 35 1,-17 53-1,17 0 1,0 52 15,35-87-31,18 35 16,18 0 0,-1-53-1,36 0 1,18-35-1,-18-36 1,-18 0 0,-35 36-1,18 35-15,17 35 32,-35-17-32,35 35 15,-17 0 1,-1-35-16,1 17 15,0 18 1</inkml:trace>
  <inkml:trace contextRef="#ctx0" brushRef="#br0" timeOffset="-188298.25">24747 2963 0,'18'0'47,"0"0"-16,-1 0-31,1-17 15,0 17-15,70-53 16,-18 18 0,-34 17-1,-19 0-15</inkml:trace>
  <inkml:trace contextRef="#ctx0" brushRef="#br0" timeOffset="-188047.2">24747 2805 0,'0'-18'16,"0"36"-16,0-54 15,18 19-15,-18-1 16,18 0-16,-1 1 16,19 34-1,-1 19 1,0 34-1,-17-17 1,-18-18 0,0 18-1,0 0-15</inkml:trace>
  <inkml:trace contextRef="#ctx0" brushRef="#br0" timeOffset="-187645.12">25612 3475 0,'0'-18'15,"0"36"-15,-18-53 0,18 17 0,-18 0 16,18 1-16,0-1 15,18 18 1,17 0 0,-35 18-16,36-1 15,-19 1-15,-17 17 16,-35 18 0</inkml:trace>
  <inkml:trace contextRef="#ctx0" brushRef="#br0" timeOffset="-187295.33">26070 2858 0,'0'0'0,"18"-18"0,-18-17 16,0-18-1,0 35 1,-18 18 0,1 71-1,34 34 1,19-16-1,-19-54-15,1 35 16,35 19 15,-36-54-31</inkml:trace>
  <inkml:trace contextRef="#ctx0" brushRef="#br0" timeOffset="-187013.54">26088 3228 0,'0'0'0,"18"-18"15,-18 1 1,17 17-16,1-36 16,17-17-1,36 18 1,-18 35-1,-36 0-15,54 18 32,-1 17-17,-52 18 1,-89-18 0,1 1-16</inkml:trace>
  <inkml:trace contextRef="#ctx0" brushRef="#br0" timeOffset="-186646.47">26441 2346 0,'-18'18'32,"0"-18"-32,1 0 15,17 17 1,17-17-1,19-17 1,-19 17-16,36-18 16,35-35-1,-35 18 1,-35-1 0</inkml:trace>
  <inkml:trace contextRef="#ctx0" brushRef="#br0" timeOffset="-186395.76">26458 2275 0,'0'-17'31,"18"17"-31,-18-18 16,18 18-1,-1 0 1,1 35-1,0-17-15,17 17 16,-18 1-16,19 34 16,-19 36-1,1-35 1,-18-54-16</inkml:trace>
  <inkml:trace contextRef="#ctx0" brushRef="#br0" timeOffset="-185592.44">27146 2222 0,'0'-17'0,"0"-1"0,0-17 31,0 17-15,18 1-1,0-1 1,-1 18 0,1 0-16,17 35 15,-17-17-15,17 17 16,-17 89 0,-1 17-1,-17-35 1,18-1 15,70-52-15,0-70-1,-17-19 1,-54 19-16,1-36 16,-18 18-16,-18-1 15,-34 19 1,-19 70-1,18 35 1,0 35 0,36 36-1,69-18 1,1-35 0,36 17-1,-54-87 1,-18 34-16,-34-17 15</inkml:trace>
  <inkml:trace contextRef="#ctx0" brushRef="#br0" timeOffset="-184843.64">25682 3387 0,'18'0'47,"0"0"-32,-1 17 1,1 1 0,-1 0-16,1 34 15,-18-16 1,-18 34-1,-17 1-15</inkml:trace>
  <inkml:trace contextRef="#ctx0" brushRef="#br0" timeOffset="-54092.37">10724 12153 0,'-17'0'16,"-18"18"-1,17-18 1,36 0 31,-18-18-31,17 18-16,36-35 15,0 0 16,-18 17-31,36-35 16,105-17 0,1 17-1,52-18 1,-88 36 0,-70 17-16,105-35 15,-70 36 1,0-19-1,-18 1 1,-18 0 0,36-1-1,-35 1 1,-36 18 15,-17-1-15,-36 18 124</inkml:trace>
  <inkml:trace contextRef="#ctx0" brushRef="#br0" timeOffset="-53582.84">12382 11236 0,'18'0'16,"-36"0"-16,54 0 0,-1 0 0,-17 18 15,35-18 1,52 0-1,-34 17 1,-53 1 0,-1 35-1,-34 35 1,-36 53 0,0-35-1,-18 0 1,36-36-1,0-34 1</inkml:trace>
  <inkml:trace contextRef="#ctx0" brushRef="#br0" timeOffset="-52982.91">13282 10883 0,'0'-17'16,"0"34"-16,18-52 0,-18 17 16,0 1-16,0-1 15,17 18 17,1 71-17,-18-1 1,18-35-16,-1 89 15,19 123 1,-36 35 0,17 18-1,-17-106 17,0-106-32,-17 71 15,-1-106-15,0 53 16,18-53-16</inkml:trace>
  <inkml:trace contextRef="#ctx0" brushRef="#br0" timeOffset="-52015.04">13247 10583 0,'53'-17'15,"-106"34"-15,159-34 0,-53 17 16,-1 0-16,178-36 16,-54 19-1,124-18 1,18-18-1,-19 0 1,-105 35 0,-123 0-16,88-17 15,35 17 17,0 18-17,-53 0 1,-53 0-1,-53 18-15,18 0 16,0-18 0,-35 17-1,-1-17 1,-17 18 15,18 35-15,-18 0-1,18-18-15,-1 36 16,19 105 0,17 36-1,17 52 17,-17-17-17,-18-88 1,-17 0-1,-53-18 1,-89-35 0,1-71-1,-142 18 1,-52-35 0,-36 34-1,-88 37 1,123-1-1,-158 35 1,106-17 15,158-35-15,142-54 0,52-17-16</inkml:trace>
  <inkml:trace contextRef="#ctx0" brushRef="#br0" timeOffset="-50930.02">14235 12859 0,'0'-18'16,"0"36"-16,0-54 0,0 19 16,0-1-16,0 1 15,-36 17 1,1 0-1,-18 35 1,0 18 15,36 17-15,34-17 0,1-17-1,35-1 1,0 0-1,0 36 1,-53-1 0,-18-17-1,-35 18 1,0-54 0,35-17-1,1-17 1,-1-19-1,36 1 1,17 17 15,18 18-15,-18 0-16,36 36 16,-36-1-16,18 36 15,0 52 1,-71-17-1,1-36 1,-1-17 0,0-35-1</inkml:trace>
  <inkml:trace contextRef="#ctx0" brushRef="#br0" timeOffset="-50329.11">14799 13159 0,'0'-18'0,"0"36"0,18-71 0,-1 35 15,-17 0-15,18 1 16,-18-1-16,0-17 15,-18 17 1,-17 1 0,-36 34-1,36 19 1,-35 16 0,34 37-1,19 16 1,17 1-1,17-70 1,36-19 15,-17-34-15,-1-36 0,-18 0-1,1-35 1,0 17-1,-1 53 1,19 54 0,-19-1-1,-17 0-15,36 36 16,-19 52 0,-17-17-1,0-53 1,0-35-1</inkml:trace>
  <inkml:trace contextRef="#ctx0" brushRef="#br0" timeOffset="-49626.78">14870 12823 0,'0'0'15,"-18"0"16,18 18-15,-18-18-16,36 0 31,0 0-15,-1-18 0,18 18-16,18-17 15,36-18 1,-54 17-16,53-17 15,-53 17 1,-52 36 0,-54-1-1,-17 19 1,35-1 0,0-18-1,18-17 1,52 0 31,-17-17-32,36 17 1,17-35 0,-18 35-1,0-18 1,-52 18-1,-1 18 1,-17-18 0,17 0-16,0 17 15,1-17-15,-1 0 16,0 18 0,1-18-1</inkml:trace>
  <inkml:trace contextRef="#ctx0" brushRef="#br0" timeOffset="-48578.07">15416 12577 0,'-17'0'0,"34"0"0,-52-18 16,17 18-16,1-18 15,17-17 1,35 17-1,-17 1 1,-1 17 0,19 0-1,34 53 1,-52 17 0,-36 18-1,-17 1 1,17-54-16,1 35 15,17 36 1,17-53 0,36-18-1,0-17 1,-18-18-16,36-18 16,17-17-1,-35 0 1,-71 35 15,-17 0-15,-35 53-1,17 0 1,17 17 0,19-17-1,17-18-15,-18 36 16,36 35-1,-1 0 1,19-36 0,-19-52-1,1-1-15,0 1 16,-18 0 0,-53 17-1,-18-17 16,36-18-31,-89 17 16,1 1-16</inkml:trace>
  <inkml:trace contextRef="#ctx0" brushRef="#br0" timeOffset="-38600.01">14041 10830 0,'0'18'47,"17"0"-16,-17-1-16,0 1-15,0 17 16,18 71 0,-1-18-1,1-35-15,17 35 16,1 0 0,-1-35-1,-17-35 1,-36-18-1</inkml:trace>
  <inkml:trace contextRef="#ctx0" brushRef="#br0" timeOffset="-37062.77">14093 10813 0,'18'0'16,"17"0"-1,-17-18-15,35 0 16,35 1 0,18-19 15,-18 19-16,-35-1-15,18 1 16,52-1 0,-17-17-1,17 17 1,-52 18 0,0-18-1,-19 1 1,-16 17-1,17 0 1,-36-18 0,19 18-1,-19 0 1,1 0 15,-18 18 94,0-1-109,0 1-1,0 0-15,17-1 0,-17 1 16,18 52 0,17 19 15,18-1-15,-35-53-1,17 36 1,-17-36-1,0-17 1,-18-1 0,-18 1 15,-17-18-15,17 17-1,0-17-15,-17 18 16,-18 0-1,-53 17 1,-17 0 15,-18 18-15,35-35 0,0 17-1,18-17 1,35-18-1,-18 17 1,36-17-16,-71 36 16,-70-1-1,52 0 1,89-35 0,70 0 15,1 0-16,-1 0 1</inkml:trace>
  <inkml:trace contextRef="#ctx0" brushRef="#br0" timeOffset="-30804.75">16916 9631 0,'0'17'16,"0"-34"46,17-1-62,1 18 0,0-35 16,35-18-1,-1 18-15,72-53 16,123-54 0,0-34-1,17-18 1,-105 71-1,-71 52-15,71-35 16,53-53 0,-54 54-1,-69 52 17,-54 17-17,-17 19 1,-36 34 15,0-17-15,18 18-16,-17-18 0</inkml:trace>
  <inkml:trace contextRef="#ctx0" brushRef="#br0" timeOffset="-30457.08">18415 8043 0,'-18'-17'15,"36"34"-15,-53-34 0,17 17 16,0 0-16,54 0 47,70 0-32,17 0 1,-52 0-16,87 0 16,54 0-1,-106 53 1,-106 17 0,-53 18-1,-53 71 1,18 0-1,70-106 1</inkml:trace>
  <inkml:trace contextRef="#ctx0" brushRef="#br0" timeOffset="-30004.73">19667 7250 0,'0'0'0,"0"-18"15,0 0-15,0 1 16,18-19 0,17 36-1,-17 18 1,17 105-1,18 89 1,-35 70 0,-1-70-1,-17-124-15,0 106 16,0 18 0,-17-89-1</inkml:trace>
  <inkml:trace contextRef="#ctx0" brushRef="#br0" timeOffset="-29290.11">19544 7320 0,'-18'-35'0,"36"70"0,-53-88 15,17 18-15,18 17 16,0 1-16,0-1 16,53-17-1,53-1 1,105 1 0,72-35-1,-72 34 1,89-34-1,-71 17 1,-87 35 0,-90 1 15,-34 17-31,0 0 16,-1 0-1,1 17 1,17 19-1,-35-1 1,18 35 0,-36 71-1,1 36 1,17-36 0,0 71-1,35-18 1,0-71-1,-17-35 1,-18-52 0,-18-36 15,-35 0-15,-53 0-1,-17 17 1,-124 19-1,-35 34 1,17 18 0,89-17-1,141-71-15</inkml:trace>
  <inkml:trace contextRef="#ctx0" brushRef="#br0" timeOffset="-28438.69">20161 6138 0,'-17'0'0,"34"0"0,-34 18 16,-1 0-16,18-1 15,0 71 1,18 1 0,-1-36-16,-17 35 15,18 35 1,-18-35-1,0-52 1,18-36 15,-18-53 1,0 0-17,0 18 1,17 17-16,-17-17 15,18 17-15,-1 0 16,19 1 0,34 17-1,-17 17 1,-18 1-16,18 0 16,-17 35-1,-72 0 1,-87-1-1,17-16 1,18-19 0</inkml:trace>
  <inkml:trace contextRef="#ctx0" brushRef="#br0" timeOffset="-24084.5">20108 7302 0,'0'0'0,"0"-17"15,0-1 1,0 1 0,0-1-1,18 18 1,-18 18 15,0-1-15,18 36-1,-1 53 1,1 0 0,0-18-1,-1 0 1,1-35 0,-18-35-1,17-18-15,19 0 16,-1-36-1,18 19 1</inkml:trace>
  <inkml:trace contextRef="#ctx0" brushRef="#br0" timeOffset="-23834.12">19932 7602 0,'35'-17'32,"-35"-1"-32,18 18 15,70-35 1,-35 0 0,-18 35-16,36-18 15,-36 0-15,18 1 16,0 17-1,-35 0-15</inkml:trace>
  <inkml:trace contextRef="#ctx0" brushRef="#br0" timeOffset="-21114.49">20990 8696 0,'0'0'16,"0"-35"15,0 17-31,0 36 78,0-1-62,0 1-16,18 0 16,0 35-1,-1-36-15,18 54 16,18 52-1,0 18 1,18-17 0,-1-18-1,-17-36 1,-35-35 0,0-17-1,-36-18 1</inkml:trace>
  <inkml:trace contextRef="#ctx0" brushRef="#br0" timeOffset="-19609.89">20920 8590 0,'0'-18'15,"0"36"-15,0-53 0,0 17 16,0 36 31,0-1-31,-18 72-1,0 17 1,1-36-1,17-35-15,0 18 16,17 0 0,1-35-1,-18-36 1,-18-52 0,1-1-1,-18-52 1,-1 17-1,19 35 1,17 54 15,17 17-15,1 17 0,52 18-1,19 18 1,-19 0-1,18 0 1,-17 0 0,-36-35-1,-17-1 1,-1 1 0,-34-18 30,17-18-30,-18 18 0,1 0-16,-1-17 31,0 17 0,18-18 0,-17 18-15,17-17 0,-18 17-1,0-18 1,1 0 0,-1 1-1,0-1 1,-17 18-1,0 18 1,0 17 15,17 0-15,0-17 0,18-1-16,0-34 62,0-1-46,0 1-1,0-1 1,0 0-16,-17 18 47,17 18-32,0 0-15,-18-1 16,18 1 15,0-1-31,0 1 32,18-18-17,-18-18 1,17 1-16,-17-18 15,0 17-15,0 0 16,0-17 0,0 53 15,0-1-15,0 1-1,0 17 1</inkml:trace>
  <inkml:trace contextRef="#ctx0" brushRef="#br0" timeOffset="8137.09">26635 4039 0,'35'-17'15,"-70"34"-15,105-34 0,-52-1 16,35 0-1,-36 1 1,-34 34 93,-1 1-93,1-18-16,-19 18 16,19-18-16,-36 17 15,0 19 1,35-36 0,1 0-16,-1 17 15,0-17 1,-70 18-1,-53 0 1,0-1 0,70-17-1,-52 18-15,-36-18 32,36 0-17,-1 17 1,54-17-1,-54 36 1,1-1 0,-19 0-1,37 1 1,16-19 0,1 1-1,0-1 1,-18 1-1,36 0 1,-18-1 0,17 1 15,36-18-15,17 0-1,36 0 16,-1 0-15,1 0 0,0 18-1,-1-18 1,-17-18 31</inkml:trace>
  <inkml:trace contextRef="#ctx0" brushRef="#br0" timeOffset="31626.82">24606 12100 0,'0'-17'0,"0"34"0,18-52 0,-18 17 15,0-17 1,0 17 0,-18 18-16,1 0 15,-54 0 1,1 36 0,52-19-16,-35 36 15,18 18 1,35-1-1,53-17 1,0-17 0,88 16 15,0 1-15,-35 0-1,-71-17 1,-70 34-1,-1-52-15,-52 17 16,-71 0 0,36-17-1,70-36 1,53 1 0,18-1-1,35 18 1,-1 35-1,-16-35-15,34 53 16,54 18 0,-36 17 15,-53-17-15,-35-54-1,0 1-15</inkml:trace>
  <inkml:trace contextRef="#ctx0" brushRef="#br0" timeOffset="32761.97">25224 11906 0,'0'0'0,"0"-17"31,17 17-15,-17 17-1,0 19 1,0 52 0,18-53-16,0 88 15,34 36 1,-16-53 0,-1-53-1,-35-71 16,-18-52-15,1-1 0,-1 18 15,18 36-31,-18-19 16,36 19-1,53 17 1,34 17-1,19 19 1,-71 17 0,-35-18-16,-18 18 15,-53 35 1,-71-17 0,-52-19-1,123-34 1</inkml:trace>
  <inkml:trace contextRef="#ctx0" brushRef="#br0" timeOffset="33516.69">25576 11659 0,'0'-17'15,"0"34"-15,-17-34 0,-19 17 16,19 0-1,34 0 1,19 0 0,-1 0-16,36-18 15,-18 0-15,52 1 16,54-19 0,-71 36-1,-105 0 1</inkml:trace>
  <inkml:trace contextRef="#ctx0" brushRef="#br0" timeOffset="34848.37">26282 11165 0,'0'0'0,"0"-17"16,0-1-16,0 0 15,18 36 16,-1 0-15,18 17 0,1 36-1,-1-1 1,-35 18 0,0-35-1,0-17 1,0 16-16,35 1 31,36-17-15,52-54-1,1-17 1,-89-1 0,-17 1-1,-71 18 1,-35 69-1,35-16 1,0 34 0,35 19-1,36-1 1,35-18 0,-36-34-16,36 34 15,18 54 1,-18-36 15,-36 0-15,-52-53-1,-53 0 1,35-17-16</inkml:trace>
  <inkml:trace contextRef="#ctx0" brushRef="#br0" timeOffset="72208.62">21908 7020 0,'-18'-17'15,"36"34"-15,-54-34 0,19-19 16,17 19-16,0-1 16,17 0-16,-17 36 31,-17 17-15,-1 36-1,18-36-15,0 53 31,18-52-31,-1 69 16,36-16 0,18-54-1,-18-70 1</inkml:trace>
  <inkml:trace contextRef="#ctx0" brushRef="#br0" timeOffset="72438.92">21837 6879 0,'18'-17'32,"-1"17"-32,1-18 15,35 0 1,17 1-1,-17-19 17,-17 36-32,-19-17 0</inkml:trace>
  <inkml:trace contextRef="#ctx0" brushRef="#br0" timeOffset="72605.87">21943 7126 0,'17'0'0,"-34"0"0,52-18 16,-17 1-1,17-1-15,36-35 16,-36 36 0</inkml:trace>
  <inkml:trace contextRef="#ctx0" brushRef="#br0" timeOffset="94315.99">11112 8908 0,'-17'-18'0,"34"36"0,-52-36 0,18-17 31,17 17-15,0 36 46,0-1-62,0 19 16,35 34-16,0 36 16,-17-35-16,35 70 15,0 35 1,0-52 15,-18-54-15,-35-70-1</inkml:trace>
  <inkml:trace contextRef="#ctx0" brushRef="#br0" timeOffset="94847.21">11060 8872 0,'-18'-17'15,"36"34"-15,-36-52 0,0 35 16,18-18-16,18 18 31,52-35-15,54-35-1,-18 17 1,70-53 15,-35 35-15,-88 54 0,-35 34-1,-18 1-15,0 17 16,0 53-1,18 36 1,52-18 0,1-18-1,52 71 1,18-53 0,-35-18-1,-106-35 16,-53-36-15,0 1-16,-106 17 16,-158 18-1,52-18 1,212-35-16</inkml:trace>
  <inkml:trace contextRef="#ctx0" brushRef="#br0" timeOffset="95732.83">11007 8114 0,'-36'0'31,"19"0"-15,-1 0-1,0 0 1,-17 0 0,-18 35-1,18-17 1,17-1-16,1 19 15,17 17 1,17 0 0,19-18-1,-1-18 1,-17-17 0,-1-35-1,-17-35 1,0-19 15,0 37-15,0 16-1,18 19 1,17 70 0,0-18-1,-17-18-15,35 36 16,0 18-1,-18-53 1,18-36 0,-35-17-1,-1-1 1,-17 1 0</inkml:trace>
  <inkml:trace contextRef="#ctx0" brushRef="#br0" timeOffset="96498.77">11553 8925 0,'-17'0'16,"34"0"-16,-34-17 16,17-1 30,17 36 1,-17-1-31,0 1-16,18 17 16,0 0-1,-18 1-15,35 17 16,-35-36-16,18 36 15,17 18 1,0-36 0,36-35-1,-36-18 1,18-34 0,-35 16-1</inkml:trace>
  <inkml:trace contextRef="#ctx0" brushRef="#br0" timeOffset="96698.93">11465 9260 0,'0'0'0,"-17"0"0,34-17 31,-17-1-16,18 1-15,0-1 16,34-17 0,-16 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42:13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8026 0,'18'0'47,"-1"0"0,-17 17-31,0 1-1,0 0-15,0 35 16,0-1 0,0 54-1,0-35 1,0-36 0,0 89-1,0-54 1,0 1-1,0-36 1,-17-35 0</inkml:trace>
  <inkml:trace contextRef="#ctx0" brushRef="#br0" timeOffset="1296.33">11677 7867 0,'0'0'0,"18"0"16,-1 0-1,19 0 1,34 0 0,1 0-1,-36 0-15,53 0 16,18-18 0,-36 18-1,-34 0-15,34-17 16,1 17-1,-36 0 1,-17 0 0,-1 0 15,1-18-15,0 18-1,-1 0 1,1 0-1,0 0 1,-18 18 62,-18-1-62,18 1-1,0 0-15,-18-18 16,18 17-16,0 1 16,0 17-1,0 0 1,0 1 0,0-1-1,0 0-15,18 18 16,-18 18-1,0 17 1,0-18 0,0 19-1,0-19 1,0-17 0,0-35-1,0-1 1,-18-17-1,-17 0 17,-18 18-32,-17-18 31,-19 18-15,19-1-1,-54 1 1,19 0-1,69-1-15,-52-17 16,-18 18 0,53-18-1,18 0 1</inkml:trace>
  <inkml:trace contextRef="#ctx0" brushRef="#br0" timeOffset="2665.03">15416 7814 0,'0'-18'0,"0"36"109,0 0-109,0-1 16,0 19-16,0-19 0,0 54 15,-17-1 1,17-34-16,0 34 15,0-35 1,-18 36 0,18 0-1,-18-19 1,1-34-16</inkml:trace>
  <inkml:trace contextRef="#ctx0" brushRef="#br0" timeOffset="4517.22">15399 8290 0,'-18'0'16,"18"18"31,0 0-31,0-1-16,0 1 15,-18 52 1,18 1-1,0-53-15,-17-1 16,17 18 0</inkml:trace>
  <inkml:trace contextRef="#ctx0" brushRef="#br0" timeOffset="5267.9">15434 7849 0,'0'0'0,"-18"-17"0,36 34 47,0-17-47,-1 18 15,54-18 1,35 0 15,-18-18-15,-53 18-16,36 0 15,-1-17 1,-52 17 0,-18 17 15,-18 1-16,1 17 1,17 1 0,-18 16-1,18-34-15,0 35 16,0 35 0,35 18-1,18 0 16,-35-53-15,-1-18-16,1 0 16,-36 1-1,-87-19 1,-54 1 0,53-1-1,-35 1 1,53-18-1,17 18 1,36-18 0,17 0-16</inkml:trace>
  <inkml:trace contextRef="#ctx0" brushRef="#br0" timeOffset="6102.57">16175 8220 0,'-18'0'16,"36"0"-16,-53 0 0,17 0 16,36 17 31,-1-17-47,1 0 15,17 0 1,89 0-16,-36 18 31,-53-18-31,71 0 0,35 0 31,0 0-15,18 0 0,17-18-1,-35 18 1,71-17-1,-53-1 1,-89 18 0,-87 0 15,-1 0-15,-17 18-16,17-1 31,1-17-16,-1 0-15</inkml:trace>
  <inkml:trace contextRef="#ctx0" brushRef="#br0" timeOffset="6725.31">17709 8026 0,'0'0'16,"0"-18"-1,0 36 63,0-1-62,18-17 0</inkml:trace>
  <inkml:trace contextRef="#ctx0" brushRef="#br0" timeOffset="9073.26">17780 8026 0,'-18'-18'15,"36"36"-15,-53-36 0,17 0 16,0 18 0,1 0-1,17 18 1,17-18-1,1 18 1,17 17 0,-17-17-1,0-1-15,35 1 16,-36 0-16,18 17 16,36 0-1,-36 0 1,-35-17-1,-17-18 17,-1 18-17,-35-18 1,-88 35 0,-18-17-1,89-18-15</inkml:trace>
  <inkml:trace contextRef="#ctx0" brushRef="#br0" timeOffset="9740.62">16210 8008 0,'18'0'16,"-18"-18"-16,17 18 0,1-17 31,-18 34 1,-18 1-17,-17 17 1,0 1-1,17-19-15,1 19 16,-19-1 0,19 0-1,-1-17 1,0-1 0,18 1-1,53 0 1,35 17-1,-35-35 1</inkml:trace>
  <inkml:trace contextRef="#ctx0" brushRef="#br0" timeOffset="11257.3">9596 8555 0,'17'0'47,"1"0"-32,-1 0-15,19 0 16,-1 0-16,53 0 16,89-35-1,52 17 1,-159 0-16,72 18 15,-19-17 1,-70 17-16,106-18 16,-71 18-1,18 0 1,-18-18 0,-35 18-1,0 0 1,-18 0 15,-53-17-15</inkml:trace>
  <inkml:trace contextRef="#ctx0" brushRef="#br0" timeOffset="11692.16">10936 8273 0,'0'0'0,"0"-18"0,18 18 47,-1 0-32,1 18 1,0-18-16,35 17 16,17 1-1,-17-18-15,71 18 16,-72-18-1,1 17 1,-35 1 0,-36-1-1,1 1 1,-36 0 0,0 17-1</inkml:trace>
  <inkml:trace contextRef="#ctx0" brushRef="#br0" timeOffset="12377.84">10037 8255 0,'0'-18'15,"0"36"-15,17-36 0,-17 1 0,0-1 32,-17 18-32,-1 0 15,-17 35 1,-1 1 0,1 17-1,0 17 16,-18 1-15,18-36 0,17-35-1,18 18-15,18-18 32,-1 0-17,18 0 1,-17 0-16,17 17 15,1 1 1,17 17 0</inkml:trace>
  <inkml:trace contextRef="#ctx0" brushRef="#br0" timeOffset="13760.01">11342 8396 0,'17'0'0,"-34"0"0,52 0 15,-53 0 1,1 0-1,-1 18 1,-35 35 0,18-18-16</inkml:trace>
  <inkml:trace contextRef="#ctx0" brushRef="#br0" timeOffset="15349.41">11571 6844 0,'0'0'0,"0"-18"0,18 18 15,-18-17-15,-18-1 16,-17 0 0,0 18 15,17 0-31,18 18 15,-18 0 1,36 17 0,17 18-1,18 0 1,18 0 0,-54-18-1,19 0 1,-54 0-1,-35 1 1,0-36 0,-17 17 15,52-17-31,-17 0 16,-18-17-1,35 17 1,36 0 15,-1 0-31,19 0 16,34 17-1,-17 19 1,0 17 0,-18-1-1,-35 1 1,0-17-1</inkml:trace>
  <inkml:trace contextRef="#ctx0" brushRef="#br0" timeOffset="16249.34">12541 6668 0,'0'-18'15,"18"18"1,0 0 0,-1 0-1,1 0 1,-1 0-16,1 0 15,17 35 17,-35-17-32,0 17 15,0 0 1,0 18 0,0 0-1,0 0 1,18-18-1,0-17 1,52-18 0,18 0-1,-35-18 1,-17 18 0,-36-17-1,-36 17 1,-17 17-1,36 1 1,-1 0 0,-17 17-16,17 18 31,18 17-15,18-17-1,-18 0 1,0 0-1,-35-35 1,-1-1 0</inkml:trace>
  <inkml:trace contextRef="#ctx0" brushRef="#br0" timeOffset="18882.6">11977 6897 0,'0'-18'79,"17"18"-48,1 0 0,-18 18-15,18-18-16,-1 17 0,36 1 15,18 17 1,-18-17 0,-36 0-16,19-1 15,-1 1 1,-53-18 15</inkml:trace>
  <inkml:trace contextRef="#ctx0" brushRef="#br0" timeOffset="19233.75">12224 6809 0,'0'0'0,"0"-18"0,0 0 16,17 18-1,-17-17 1,0 34-1,0 1 1,-35 35 15,0 17-15,17-17 0,1-17-16,-36 34 15,17-35 1,19-17-1,-1-18-15</inkml:trace>
  <inkml:trace contextRef="#ctx0" brushRef="#br0" timeOffset="21053.84">15205 6579 0,'17'-17'16,"-34"34"-16,34-52 16,-34 17-1,-1 18-15,0-17 16,1 17-1,-18 17 17,-18 19-17,35-1 1,0-17-16,18 17 16,0 0-1,36 18 1,-1-18-1,18-17 1,-36-18-16,19 18 16,17 17-1,-53-17 1,-18 17 0,0-18-1,-35 1 1,-17 35-1,17-35 1,0-18 0,53-18-1,-18 18-15,18-18 16,18 1 0,17 17-1,36 35 1,-36 0-1,36 36 1,-54-18 0,1 0-1,-36-18 17,1-35-32</inkml:trace>
  <inkml:trace contextRef="#ctx0" brushRef="#br0" timeOffset="21519.93">15381 6738 0,'0'-18'31,"18"18"16,-18 18-31,17-18-16,1 0 0,0 18 15,17-1 1,0-17-16,36 36 16,-36-1-1,0 18 1,-17 0-1,0-18 1,-18-17 0,0-1-16</inkml:trace>
  <inkml:trace contextRef="#ctx0" brushRef="#br0" timeOffset="21837.22">15681 6703 0,'0'-18'0,"0"36"0,0-53 0,18 35 16,-18-18-16,0 0 15,-18 18 1,0 0-1,18 18-15,-17 17 16,17-17-16,-18 17 16,-17 53-1,-18 0 17,18-35-17,-1 0 1,19-35-16</inkml:trace>
  <inkml:trace contextRef="#ctx0" brushRef="#br0" timeOffset="22203.25">16034 6985 0,'0'0'15,"17"0"17,-17 18-17,-17-1 1,-1 1-16,18 0 16,-18-1-16,-17 18 15,-18-17 1</inkml:trace>
  <inkml:trace contextRef="#ctx0" brushRef="#br0" timeOffset="22886.99">16140 6685 0,'0'0'0,"0"-17"0,17 17 16,-17-18-16,0 0 31,18 18-15,-1 0-1,1 18 1,0 0-1,35 17 1,17 18 0,-17-18-1,-35-35 1,17 18 0,-35-36-16,0 0 15,18-35 1,-18 1-1,0 16 1,0 19 15,-18 52-15,18-17 0,-18 34-1,18 37 1,-17 16-1,17-16 1,0-54 0,-18-35-16</inkml:trace>
  <inkml:trace contextRef="#ctx0" brushRef="#br0" timeOffset="23705.01">16651 6456 0,'0'0'0,"0"-18"0,0 1 16,0-1-1,18 18 17,-18-18-17,17 1 1,1 17-1,-18 17 1,18 1 0,-18 0-1,0 34-15,17 37 16,-17-19 15,18-34-31,0 34 16,17-52-1,-17-18 1,34-36 0,-16-16-1,-36-1 1,-18 17 0,-17 36-1,0 36 1,17-19-1,0 1-15,1 35 16,17 17 0,17 1-1,19 17 17,-19-35-17,1 0 1,-18-18-1,-18 0 1,-17-17 0,17-18-16,-17 35 15,-53-17 1,35 17 0,0-17-1,35-36 1</inkml:trace>
  <inkml:trace contextRef="#ctx0" brushRef="#br0" timeOffset="55826.02">12453 7091 0,'0'0'0,"18"0"32,-1 0-1,-17 17 31,0 1-46,-17 0-16,17-1 16,0 1-1,-18 0-15,18-1 16</inkml:trace>
  <inkml:trace contextRef="#ctx0" brushRef="#br0" timeOffset="56859.31">12382 6297 0,'0'-18'16,"-17"1"0,17-1-1,-18 18 1,18-17-1,-17-1 17,34 18 30,1 0-46,-18 18-16,17-18 15,19 17 1,17 18-16,-18 1 31,-17-19-31,52 1 16,-35 0 0,1-1-1,-19-17 1,1-17-1,-36 17 1</inkml:trace>
  <inkml:trace contextRef="#ctx0" brushRef="#br0" timeOffset="57457.25">12682 6174 0,'0'0'15,"0"-18"-15,0 0 16,0 1 0,0-1-16,18 0 31,-18 1-15,0 34 46,0 1-46,0 0-1,0-1-15,0 36 16,0 35 0,0-35-1,0 18 1,18-18-1,-18-36 1,0 1-16,-18-18 16,18 18-1,-18-1 1</inkml:trace>
  <inkml:trace contextRef="#ctx0" brushRef="#br0" timeOffset="63392.58">12682 6491 0,'0'-18'31,"0"1"0,0 34 47,0 1-78,-17 0 16,17 35 0,-18-18-1,18-17 1,0-1-16,0-34 78,-18 17-62</inkml:trace>
  <inkml:trace contextRef="#ctx0" brushRef="#br0" timeOffset="86309.33">13176 8237 0,'-17'0'31,"-1"0"1,36 0 30,-1 0-46,1 0-16,0 0 15,-1 0-15,18 0 16,1 0-16,87-17 16,-35 17-1,53-18 1,-17 0 0,-18 18-1,-18 0 1,-35 0-1,35 18 17,36-18-17,17 0 1,-53-18 0,35 18-1,-17 0 1,-35-17-1,-1 17 1,-17 0 0,0-18-1,-35 18 1,-1 0 0,1 0-1,0 0 1,-1 0-1,1 0 17,0 0-17,-18-17 17,-18 17-17</inkml:trace>
  <inkml:trace contextRef="#ctx0" brushRef="#br0" timeOffset="86774.73">14870 7973 0,'0'-18'0,"0"36"0,0-53 15,-18 35 1,0-18 0,1 18-1,17 18 1,0-1-1,35 1 1,0 17 0,0-35-16,18 35 15,36 1 1,-36-19 0,-36 19-1,-34-19 1,-19 18 15,-17-17-15,-17 17-1,-18-17-15</inkml:trace>
  <inkml:trace contextRef="#ctx0" brushRef="#br0" timeOffset="87458.95">13018 7973 0,'0'0'0,"17"0"16,1 0 0,-36 0 15,18 17-15,-35 36-1,17-35 1,1 0-16,-19 17 15,1 0 1,0-17 0,35-1-1,17 1 1,72 17 0,52 1-1,-88-1 1</inkml:trace>
  <inkml:trace contextRef="#ctx0" brushRef="#br0" timeOffset="110900.82">12665 6103 0,'-18'0'15,"-17"-18"1,17 18-16,-17 0 16,17 0-1,-35 18 1,18 0 0,17 17-1,18-17 1,0-1 15,0 1-31,18 0 16,17 17-1,36-18 1,-18-17 0,17-17-1,-52-18 1,-18-18-1,-53 0 1,18 17 0,-36 36-1,1 36 1,52 34 0,18-17 15,18 18-16,-1-54 1,1 1-16,17 0 16,18-1-1,-18-17 1,-17-53 0,-18-35-1,-35 18 1,17 52-1,1 0-15,-19 18 16,19 18-16,-1 17 16,0-17-16,1 17 15,-1 36 1,18-36 0,35 18-1,36-18 16,-1-52-15,-34-19 0,-36 19-16,17-36 15,-52-35 1,-18 35 0,-17 70-1,52 1 1,0 17-16,1 18 15,17 18 1,35-1 0,18-35-1,0-52 1,-18-18 0,-17-71-1,-36 18 16,-17 52-15,-36 36 0,18 53-1,36-18-15</inkml:trace>
  <inkml:trace contextRef="#ctx0" brushRef="#br0" timeOffset="202180.02">11765 9349 0,'0'0'0</inkml:trace>
  <inkml:trace contextRef="#ctx0" brushRef="#br0" timeOffset="202519">11765 9366 0,'35'18'31,"-70"-36"-31,106 36 16,-54-18-16,19 0 15,-1-18 1,0 1 0,-35-1-1,-17-17 1,-1 17-1,-17 0 17,-1 18-17,-17 36 1,18-19 0,0 36-1,17 18 1,36-18-1,17 0 1,36-18 0,-18-35-1</inkml:trace>
  <inkml:trace contextRef="#ctx0" brushRef="#br0" timeOffset="202969.87">12241 9437 0,'0'0'0,"18"-18"15,-18 36 16,0-1-15,0 1-16,0 17 16,0 71-1,18 0 1,-18-53 0,17-35-16,-17 34 31,0-104 0,-35-37-15,17 1-1,18 35-15,-17-17 16,17-1 0,0 36-1,35 35 1,0 0-1</inkml:trace>
  <inkml:trace contextRef="#ctx0" brushRef="#br0" timeOffset="203169.5">12136 9684 0,'0'-18'32,"17"18"-32,1 0 15,35-18 1,-36 1-16,19 17 0</inkml:trace>
  <inkml:trace contextRef="#ctx0" brushRef="#br0" timeOffset="206909.55">15522 9102 0,'0'17'31,"0"1"0,0 0-31,-17-18 16,17 17 0,0 1-1,0 0 16,17-18-15,1-18 0,52 0 15,-34-17-15,-1 17-16,0 1 15,18-36 1,-35 17-1,-36 1 1,-17 18 0,0 17-1,-18 0 1,0 17 0,0 18-1,18 1 1,35-19-16,-18 19 15,0 17 1,18 0 15,18-1-15,17-16 0,1-36-1,16 0 1,37 0-1,-36-18 1,-36 18-16,1-18 16,-1 18-16,-17-17 15</inkml:trace>
  <inkml:trace contextRef="#ctx0" brushRef="#br0" timeOffset="208642.96">16016 9260 0,'0'-17'78,"18"17"-78,-18 17 47,0 1-47,17 0 16,-17-1 0,0 36-1,0 0 1,0-35-1,0-1-15,18 1 16,-18 17 0,18-35-1</inkml:trace>
  <inkml:trace contextRef="#ctx0" brushRef="#br0" timeOffset="209033.16">15963 9066 0,'0'18'0,"18"-36"15,-36 18-15,36 18 63,-36-18-48,18 18-15,-17-1 16,17 1 0,0 0-16,-18-18 15,36 0 1,17-36 15,-18 19-15,-17-1-1,-17 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46:41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11412 6279 0,'18'-17'15,"-36"34"1,54-34-16,-19 17 0,-17-18 15,-17 18 1,-36 18 0,0-1-1,-18 54 1,54-36 0,-1 36-1,53-36 1,-17 0-16,52 36 31,1-36-31,17 18 31,-53 0-15,-52-18 0,-89 18-1,71-35-15,-53 17 16,-18-17-1,70-18 1,19 0-16,17-18 16,35 1-1,36 17 1,34 0 0,-16 35-1,16 0 1,-52 18-1,-35 0 17,-36-35-17,-17-18-15</inkml:trace>
  <inkml:trace contextRef="#ctx0" brushRef="#br0" timeOffset="672.57">11695 6509 0,'-18'-18'15,"36"36"-15,-54-54 16,19 19-16,-1-1 16,36 18 15,-18-17-15,17 17-1,1 0-15,17 17 16,1 36-1,-36-35-15,17 35 16,-17 35 0,0 0-1,0-53 1,18 1 0,-1-54 15,19-35-16,-1-35 17,-17 35-32,17-35 15,0-36 1,-35 54 0,0 52-16,0-35 15,-17 36 1,17 34-1,-18 54 1,18-1 0,0-34-16,0 52 15,35 18 1,18-18 0,0-35-1</inkml:trace>
  <inkml:trace contextRef="#ctx0" brushRef="#br0" timeOffset="952.47">12365 6791 0,'17'-18'0,"-34"36"0,34-53 16,1 17-16,-18 0 15,18 1-15,-1-1 16,-17 36 0,-17-1-1,-36 54 16,0-18-31</inkml:trace>
  <inkml:trace contextRef="#ctx0" brushRef="#br0" timeOffset="1584.47">12524 6191 0,'-18'0'15,"36"0"-15,-36-17 0,0 17 0,1-18 16,34 18 15,1 0-15,0 0 0,-1 18-1,19-1-15,-1 19 16,35 52-1,-52-53-15,17 18 16,1-35 0,-19-18-16,18 0 15,-17-18 1,-18-53 0,-35-17-1,17 35 1,18 0 15,-17 36-15,34 70-1,18 17 1,-35-35-16,36 54 16,-19 16-1,1-69-15,-18 17 16,0 17-1,-35-52 1</inkml:trace>
  <inkml:trace contextRef="#ctx0" brushRef="#br0" timeOffset="2318.82">12965 5697 0,'0'0'15,"0"-17"-15,0-36 32,17 53-17,-17-18-15,18 18 31,0 0-31,-1 0 16,18 0 0,-17 18-16,35-1 15,0 72 1,-35 16 0,-18-16-1,17-54-15,-17 35 16,35-17-1,1-35 1,34-36 0,-34-17-1,-19-18 1,-34 18 15,-19 70-15,1 18-16,-18 71 15,35 17 17,36-18-17,17-17 1,-17-35 0,-18-18-1,-71-1 1,36-34-16</inkml:trace>
  <inkml:trace contextRef="#ctx0" brushRef="#br0" timeOffset="34771.3">12647 6103 0,'0'-18'31,"-18"18"-15,1 0 0,-1 0-1,1 18 1,-19 0 0,19-1-16,-1 19 15,0 17 1,18-1-1,18-16 1,0-19 0,17-17 15,-17-17-15,17-19-1,0-16 1,-35-1-1,-18 17 17,-17 36-32,18 0 15,-36 18 1,0 35 0,0 0-1,35 0 1,0-18-1,18-17-15,36 17 16,17 0 0,17-17-1,-17-18 1,0-18 15,-35-17-31,-18-36 16,-36 18 15,19 36-15,-1-1-16,1 18 15,-19 18 1,19 52 0,-1 1-1,36-36 1,17 36-1,18-36 1,17-17 0,1-36-1,-36-17 1,-35-36 0,-17-17-1,-36 17 16,35 71-15,0 18 0,18 0-16,-17 17 15,-1 36 1,18-1 0,0-35-1,53 18 1,0-53-1,0-17 1,-18-19 0,-35-34-1,-53-1 1,0 18 0,0 53 15,18 53-16,17 0 1,-17 18 0,35-1-1,18-52 1,-1 0-16,19-1 16,-1-17-1,-17 0-15,17-17 16,0-54-1,-17 0 1,-53-17 0,-1 35-1,1 71 1,17 35 15,1-18-15,17 0-16,0 1 15,0 17 1,17 0 0,1-36-1,35-17 1,17-35 0,1-18-1,-71 0 1,0 18-16,-35-18 15,-36 0 1,36 53-16,-18 0 16,0 53-1,35 0 1,18 35 0,0-35 15,36-18-16,-1-35 1,-17 0-16,17-17 16,-17-54-1,-18 0 1,-53 19 0,17 34-1,-34 53 1,17 36-1,18-1 1,17-17 0,0-35-1,18 0 17,-17-18 14,-1 0-30,0 0 0,1 0-1,-1 17 1,18 1 0,0 17-1,0-17 1,0-1-1,18-17 1,-1 0-16,19 0 16,17-17-1,-18-36 1,-35 0 15,-18 18-15,-35-1-1,18 36 1,-18 36 0,35 17-1,18-36 1,18 36 0,35-18-1,18-35 1,-18-17-1,-36-1-15,36-17 16,-35-53 0,-18-18-1,-36 35 17,19 54-17,-18 34 1,-1 36-1,19 0 1,17-18 0,0-17-16,35 17 15,0-35 1,36-17 0,-1-54-1,-17 18 1,-35-53-1,-36 0 1,-52 54 0,-19 52-1,37 35 17,16 0-32,1 0 15,17 1-15,1 17 16,34-1-1,19-16 1,34-1 0,-35-35-16,36 0 15,0-35 1,-71-18 0,-18 0-1,-53-18 1,18 18-1,1 71 1,-1 53 0,35-18-1,18 17 17,0-17-17,53-35 1,17-36-1,1-53 1,-71 1 0,0-1-1,-18 36 1,-17 35-16</inkml:trace>
  <inkml:trace contextRef="#ctx0" brushRef="#br0" timeOffset="64806.35">16686 16016 0,'-17'0'16,"34"0"-16,-52 0 0,17 18 16,1-18-1,34 0 32,19 17-31,34-17-1,-17 0-15,71-17 16,-54-1-16,89 0 16,53-17-1,-107 18 1</inkml:trace>
  <inkml:trace contextRef="#ctx0" brushRef="#br0" timeOffset="78218.95">11483 7355 0,'35'0'0,"-70"0"0,105-17 15,-34 17-15,-1-18 0,0 0 16,1 18-16</inkml:trace>
  <inkml:trace contextRef="#ctx0" brushRef="#br0" timeOffset="78487.25">11836 7267 0,'35'-17'15,"71"-19"1,17-17 0,1 18-1,-1 0 1,-722 229-16,687-212 0,529-176 15,-582 177-15,18-1 16,-17 18 0,-1-18-1,-18 18 1,-34 0 46,-1 0-30</inkml:trace>
  <inkml:trace contextRef="#ctx0" brushRef="#br0" timeOffset="125618.57">16722 17339 0,'0'18'31,"17"-18"0,1 0 32,0 0-48,-1 0 1,1 0-16,17 0 16,-17 0-16,52 0 31,-34 0-31,17 0 31,17 0-15,-35 0-1,36 0 1,-1 0 0,1 0-1,0-18 1,-19 18 0,-16 0-1,-19 0 1,36 0-1,0 0 1,0 0 0,18 0-1,-1 0 1,-17-18 15,-35 18-15,17 0-1,-17 0-15,17 0 16,0-17 0,1 17-1,-19 0 1,36 0 0,-18-18-1,1 18 1,-19 0-1,1 0 17,0 0 30,-1 0-15,-34 0 94,-1 0-126</inkml:trace>
  <inkml:trace contextRef="#ctx0" brushRef="#br0" timeOffset="166049.09">15487 5980 0,'-18'-18'15,"1"18"-15,-89-18 31,88 18-31,-17 0 16,17 0 0,1 0-1,-1 0 1,36 88 15,-1-17-15,19 88-1,-19-71 1,-17-53-16,-17 89 31,-19-54-15,-17-17 0,36-35-1,-1-36 1,18 1-16,0-1 15,0-17 1,18 17-16,17 18 16,18 35-1,0 18 1,0 35 0,-36-52-16,1 34 15,-18 18 1,-18-35-1,1-35 1,17 17-16,0-17 31,0-53-15,17-18 0,19-18-1,-36 54-15</inkml:trace>
  <inkml:trace contextRef="#ctx0" brushRef="#br0" timeOffset="166699.4">15628 6438 0,'-18'-17'0,"1"17"16,52 17-16,-88-52 0,36 17 15,17 1 1,17-19-1,1 36 1,70 0 0,-17 36-1,-1 34 1,-70 54 0,-18-18-1,-17-54 1,18 1 15,-1-53-31,53-35 31,-17 17-31,35-87 16,-18 16 0,18-34-1,-53 52 1,-18 124 15,18-17-31,-17 34 16,-1 54-1,18-54 1,18-35-16,-1 1 16,1-19-16,35 1 15,-36-18 1,19 0-16,-1-35 15</inkml:trace>
  <inkml:trace contextRef="#ctx0" brushRef="#br0" timeOffset="167316.68">15963 6121 0,'0'-36'16,"0"72"-16,18-89 0,-18 17 0,17 19 15,-17-18 1,18-1-16,17 19 16,18-1-1,0 18 1,-18 18-1,1 70 17,-54 35-17,-35 54 1,36-71 0,-1-54-16,18 37 15,18-1 1,52-53-1,18-17 1,-35-18 0,-35 0-16,0 0 15,-1 0 1,-34 0 0,17 17-1,-18 1-15,0 17 16,18-17-1,-17 35 1,-1 17-16,18 19 31,0-36-15,0-18-16,-18 0 16,-35 0-1,-52 1 1,69-36-16</inkml:trace>
  <inkml:trace contextRef="#ctx0" brushRef="#br0" timeOffset="185768.15">16969 9225 0,'0'-17'31,"-18"17"-31,0 0 78,18 17-16,18-17-46,0 18-16,-1-1 16,1-17-16,17 18 15,18 17 1,0-17 0,-35 0-16,35-1 31,17 1-16,18 17 1,0 0 0,1 1-1,-19-19 1,18 19 0,1-1-1,-19 0 1,-35-17-1,-17-18-15,17 35 16,18-17 0,-17 17-1,-1 0 1,-17-35 0,17 36-16,18-1 31,-18-35-31,0 17 15,1 19 1,-1-19 0,-18 1-16,36 0 15,18 17 1,17 0 0,0 1-1,-35-1 1,35 0-1,-35 0 1,-17-17 0,17 0-1,-1-1 1,-16 1 0,-19 0 15,-34-18 31,17 17-46,-18-17 0</inkml:trace>
  <inkml:trace contextRef="#ctx0" brushRef="#br0" timeOffset="187575.15">16951 9225 0,'-18'-17'31,"1"17"-15,-1 35-1,18-18 1,-18 1-16,18 0 16,0-1-16,0 19 15,0-1 1,0 0 0,18-35-1,-18-17 16,0-1-15,-18-17 0,18 17-16,-17-53 31,-1 36-15,18 0-1,0 53 16,18-1-15,17 1 0,36-1-1,-18-17 1,-36 0-16,54 0 16,-18-17-1,-36 17 1,1 0-1</inkml:trace>
  <inkml:trace contextRef="#ctx0" brushRef="#br0" timeOffset="188590.77">18891 9966 0,'-17'0'0,"34"0"0,-52 0 15,53 18 48,-18-1-47,17-17-16,-17 18 15,18 0-15,0-18 16,-18 17-16,70 36 15,-35-18 1,18 1 0,-17-1-1,-36-17 17,-18-18-17,-17 0 1,-18 17-1,17 1-15,-69-1 16</inkml:trace>
  <inkml:trace contextRef="#ctx0" brushRef="#br0" timeOffset="206797.04">16845 6579 0,'0'0'0,"0"-17"16,0-1-1,-17 18 1,17 18 15,-18-18-31,18 17 16,0 1-16,-18 0 15,18-1-15,-17 19 16,17-1 0,-18 0-1,18-17 17,-18-36-17</inkml:trace>
  <inkml:trace contextRef="#ctx0" brushRef="#br0" timeOffset="207678.81">16845 5997 0,'0'-17'0,"-17"17"16,17-18 15,17 18 47,1 0-62,-1 18-1,1-18 1,0 35 0,17-18-16,36 36 15,-1-17 16,-52-19-31,35 19 16,17-1 0,-17 0-1,-18-35 1,-52 0 15,-1 0-31</inkml:trace>
  <inkml:trace contextRef="#ctx0" brushRef="#br0" timeOffset="208428.89">17145 5874 0,'0'0'16,"0"-18"-16,0 0 16,0 1 15,18-1-16,-1 1 1,-17-1 0,0 36 15,0-1 0,18 1-31,-18-1 16,0 1-16,18 35 15,-18 18 1,0 34 0,17 1-1,1-35 1,-18-36 0,35 36-1,-17 17 1,17-18-1,-17-17 1,-18-17 0,0-19-1,0 1 1,-36-36 0,1 1-1,17-1-15</inkml:trace>
  <inkml:trace contextRef="#ctx0" brushRef="#br0" timeOffset="209030.16">16916 5944 0,'-18'-17'31,"18"-1"-31,-18 18 16,1 0-1,17 18 16,17-1-15,1 1 0,0 0-1,-18-1-15,53 54 16,-18-36 0,53 18-1,-17 0 1,-18-35-1,17-1 17,-52-17-32,-18-17 15,0-1 17,-18 0-32</inkml:trace>
  <inkml:trace contextRef="#ctx0" brushRef="#br0" timeOffset="209498.11">17163 5891 0,'-18'-17'32,"0"-1"-17,1 18 1,34 18 31,1-1-32,0 1 1,-18 17-16,17 18 16,19 35-1,-1 54 1,18-1-1,0-53 1,-36-35 0,-17-36-1,0 19-15</inkml:trace>
  <inkml:trace contextRef="#ctx0" brushRef="#br0" timeOffset="-175935.43">17180 5838 0,'18'-17'0,"-36"34"0,18-34 47,-17 17-31,-1 0-16,0 0 15,-17 0 1,17 17 0,-17-17-1,18 18 1,-1 0-1,18 35 1,18-18 0,-18-17-16,35 34 15,-18-34-15,19 17 16,17 1 0,17-36 15,-35-53-16,-35 17 1,-35-34 0,-35 17-1,17 35 1,17 18 0,19 0-16,-18 36 15,17-1 1,0 53-1,36 0 1,17-35 0,53 0-1,18-53 1,-18-53 0,-88 0-1,0 18 1,-70-53-1,-1 53 1,-70 17 0,18 88-1,70 1 1,35 53 0,18-1-1,88-17 1,1-71-1,-54-35-15,71 18 16,-1-54 0,-52-34-1,-106-36 17,-35 71-32,35 17 15,-88 36 1,71 17-1,34 53 1,36-17 0,0-54-16,53 36 15,53-17 1,18-19 0,-1-52-1,-88 0 1,-17 17-16,-36-35 15,-52 0 1,-54 18 0,36 70-1,53 1 1,0 34 0,35-17 15,53-18-16,70-35 1,-17-35 0,35-36-1,-53-52 1,-88 35 0,-88 70-1,-18 36 1,-17 70-1,70 0 1,53-17 0,17-54-16,54 36 15,70-35 1,18-71 15,-71-35-15,-88 17-16</inkml:trace>
  <inkml:trace contextRef="#ctx0" brushRef="#br0" timeOffset="-165339.78">15381 7373 0,'-18'0'31,"1"0"16,34 0 16,1 0-63,0 0 15,17 18-15,18-18 16,53-18 0,-53 0-16,70 1 15,-35-1-15,36-17 16,52 0 0,-141 35-16,18-18 15,-17 18 1,-54 0 31,18 18-47,-18-18 0,-17 0 15,-35 17 17,52-17-32</inkml:trace>
  <inkml:trace contextRef="#ctx0" brushRef="#br0" timeOffset="-164854.8">15363 7408 0,'-17'0'0,"17"18"31,0 0 0,-18-1-15,36-17 15,17 0-15,89-17-1,-1-1 1,-35 18-16,71-35 16,-88 35-16,70-18 15,-88 18-15,35-18 16,-35 18-1,-36 0 17,-34 0-1</inkml:trace>
  <inkml:trace contextRef="#ctx0" brushRef="#br0" timeOffset="-160581.33">19950 12806 0,'-18'0'78,"18"-18"-78,18 18 79,-1 18-64,1-18 1,-1 17-16,1-17 0,17 18 31,-17 0-31,17 17 16,-17-35-16,35 35 15,-35-35 1,-1 0-16,-34 0 31,17-17-31</inkml:trace>
  <inkml:trace contextRef="#ctx0" brushRef="#br0" timeOffset="-160335.43">20073 12788 0,'0'0'0,"0"-17"0,-18 17 63,1 17-63,17 1 15,-18-1-15,0 1 16,1 35 0,-1-35-16,18-1 0</inkml:trace>
  <inkml:trace contextRef="#ctx0" brushRef="#br0" timeOffset="-93744.42">15522 9543 0,'0'-18'0,"-17"18"31,-1 0-15,-17 0-1,17 0 1,18 18-16,-18 35 31,36 35-15,0-35-1,52 35 1,18-35 0,-17-18-1,-18 0 1,-53 1 0,-88 34-1,0-35 1,35-17-16,-36 17 15,1-17 1,71-18 0,34 0-1,18-18 1,-17 18-16,35 0 16,35 18 15,-17 35-16,-36-18 1,-17-17-16,-1-1 16,-17 19-1,0-19-15</inkml:trace>
  <inkml:trace contextRef="#ctx0" brushRef="#br0" timeOffset="-93160.39">15787 9648 0,'0'-17'16,"0"34"-16,-18-52 0,18 18 0,-17-1 15,17-17 1,17-1 0,1 1-1,17 35 1,0 18 0,1 17-1,-1 36 1,-17 34-1,-18 1 1,0-53 0,0-35-1,17-1-15,54-17 16,17-17 15,-18-1-15,-52 0-16,17 18 15,-17-17 1,-53 70 0,17-18-1,-17 53 1,17 0 0,18-52-16,18-1 15,-18 18 1,0-35-1,0-1-15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54:15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16686 17339 0,'18'0'141,"0"0"-110,-1 0-15,1 0-1,0 0-15,-1 0 16,-17-18 0,18 18-16,17 0 15,-17 0 1,-1 0-16,19 0 15,-19 0 1,36 18 0,-17-18-1,34 0 1,-17 0 0,0 0-1,-18 0-15,18 0 16,0-18 15,0 18-15,17 0-1,-34 0 1,-1 0-16,18-17 16,-18 17-16,18-18 15,53 0 1,-35 18-1,-19 0 1,19-17 0,0 17-1,17 0 1,18-18 0,-53 18-1,-1-17 1,19 17-16,70-36 15,0 19 17,0-1-17,-70 0 1,-1 18 0,-87 0 30,-1 18-30,1-18-16</inkml:trace>
  <inkml:trace contextRef="#ctx0" brushRef="#br0" timeOffset="18020.88">11765 6473 0,'0'-17'15,"0"34"-15,0-52 0,0 18 16,0-1 0,0 0-1,-17 18-15,-1 0 16,-35 0 0,-18 18-1,1 35 1,35-18 15,35 0-31,0 1 16,17-1-16,18 0 15,71 18 1,0-18 0,-35 1-1,-36-19 1,-53 1-1,-35 0 1,-35 17 0,35-17-1,18-1-15,0-17 16,52 0 31,1 0-32,35 18-15,53 17 32,-18 18-17,-17 18 1,-71-36 0,0-18-16,0 19 15,-36-1 1,-17-17-1,36-36 1,17 0 0,17 1-16</inkml:trace>
  <inkml:trace contextRef="#ctx0" brushRef="#br0" timeOffset="19006.05">12118 6491 0,'-35'0'31,"35"-18"-15,0 1 0,0-1-1,17 18 1,1-17-16,0 17 15,17 17 1,0 54 0,-35 17-1,0 0 17,-18-17-17,1-1 1,-1-34-1,18-19 17,0-34-17,18-19 1,-18 1 0,17 17-16,1-35 15,17-35 1,1 18-1,-36-1 1,0 36 0,0 17-1,0 36 32,-18-1-31,18 1-1,-18 35 1,18 18 0,0-1-1,0-35-15,0 18 16,0-35-16,18 17 16,35 1-1,17-36 1,-17-18-1,0 0 1,-53-17 0</inkml:trace>
  <inkml:trace contextRef="#ctx0" brushRef="#br0" timeOffset="19921.91">12418 6174 0,'0'-18'0,"0"36"0,0-54 16,0 19 0,0-1-16,0-17 31,0-1-16,17 19 1,1-1-16,17-17 16,-17 35-1,0 0-15,17 18 16,0 52 0,-17 54-1,-18-19 1,-18 54-1,18-35 1,18-36 0,17-35 15,18-36-15,35-17-1,0-17 1,-52-18-1,-36 17 1,-18-17 0,-17 35-1,17 17 1,18 19 0,0-19-16,0 1 15,18 35 1,17 0-1,18 0 1,-35-18 0,17 35-1,-17-34 17,-36-1-17,-35-17 1,35-18-16,-52 17 15,-18-17 1,52 0-16,1 0 16,17 0-1</inkml:trace>
  <inkml:trace contextRef="#ctx0" brushRef="#br0" timeOffset="80155.13">7673 11695 0,'18'0'16,"-18"17"-1,0 1 17,-18-18 15,18 18-47,-18-1 15,-17 1 16,17 17-15,1-35 0,-1 18-16,0-18 15</inkml:trace>
  <inkml:trace contextRef="#ctx0" brushRef="#br0" timeOffset="81073.09">7885 11395 0,'0'0'0,"-18"0"16,-17 0-1,17 17 1,0-17-16,1 0 31,17-17-15,17 17-1,1-18 1,0 18-16,35-18 16,35 1-1,18 17 1,-53 17 15,-36 19-15,-17 17-1,-35 17 1,0 1 0,17-18-1,18-36 1,0 1 0,0 0-1,18-18 16,17 0-15,0 0 0,18-36-1,-18 1 1,-17 35 0,17-35-1,-17 35-15</inkml:trace>
  <inkml:trace contextRef="#ctx0" brushRef="#br0" timeOffset="81890.42">8308 11077 0,'-18'-17'15,"36"34"-15,-53-52 16,17 17 0,18 1-16,0 34 47,18 19-32,-1-1 1,1 35-1,17-17 1,-35-35-16,35 35 16,36 0 15,17-18-15,-17-17-1,-36-18 1,-17 0-16,-1 0 15,1 0-15,-36 0 47,1 17-47,17 1 16,-18-18-16,18 35 16,0 36-1,18-18 1,35 0 15,17 0-31,-35-36 16,1 19-1,-19-19 17,-52 1-17,-35-1 1,-19 19-1,1-19 1,35 1 0,36-18-1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56:5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17074 0,'-17'0'16,"-1"0"15,18 18 16,18-18 0,-1 0-32,1 0-15,17 0 0,0 0 16,106 0 0,-17 0-1,-71 0-15,70 0 16,-52 0-16,70 0 15,88 0 1,1-18 0,-72 18-1,19-17 1,-36-18 15,-53 17-15,-53 18-1,-52 0 32,17 18-31,-18-18 31,18-18-47</inkml:trace>
  <inkml:trace contextRef="#ctx0" brushRef="#br0" timeOffset="1116.05">16616 17039 0,'0'0'0,"0"18"0,-18-18 16,18 17 15,18-17 0,35 18-15,0-18 0,-18 0-16,71 0 15,70 0 1,1-18-1,-89 18 1,-53-17-16,18 17 16,-35 0 15,-36 0 0,0 0-31</inkml:trace>
  <inkml:trace contextRef="#ctx0" brushRef="#br0" timeOffset="2602.46">20443 17180 0,'-17'0'0,"-1"0"109,36 0-93,-1 0-1,1 0 1,0 0 0,52 0-1,19 0 1,-19 0 0,-35 0-16,54 0 15,-54 0 1,-18 0-1,1 0 1,-36 0 15,1 0 1</inkml:trace>
  <inkml:trace contextRef="#ctx0" brushRef="#br0" timeOffset="4510.22">22172 17198 0,'-18'0'0,"18"18"47,18-18 78,0 0-109,-1 0 0,1 0-16,35 0 15,35 0 1,-35 0-1,-18-18-15,1 18 16,-19 0 0</inkml:trace>
  <inkml:trace contextRef="#ctx0" brushRef="#br0" timeOffset="10928.93">15522 6544 0,'-17'-18'0,"-1"18"15,-35-35 1,18 35 0,-1 0-1,19 18-15,-1-1 16,-17 54 0,17 35-1,54 0 1,-1-53-1,0-18-15,0 0 16,18 18 15,-53 0-15,-70-18 0,17 0-1,-53-17 1,53-18-1,35 0 1,18-18 0,53 1-1,36 17 1,16 35 0,1 36-1,-70-1 1,-54 54-1,-35-54 1,18-17 15</inkml:trace>
  <inkml:trace contextRef="#ctx0" brushRef="#br0" timeOffset="11462.37">15610 6950 0,'0'-18'15,"0"36"-15,0-54 0,-17 19 0,17-1 16,0 1 0,17-19-16,-17 19 0,71-36 15,35 0 16,-18 35-15,0 36 0,-70 52-1,-36 1 1,1-18-16,-54 35 16,-17 18-1,35-36 1,53-52-1,18-36 1,52-35 0,18-70-1,-35 17 1,-35 71 0,-18 17-1,-18 54 1,18-1-1,-17 18 1,-19 53 0,36-36-1,0-17 1,18-18 0</inkml:trace>
  <inkml:trace contextRef="#ctx0" brushRef="#br0" timeOffset="11978.87">16104 6685 0,'-17'-17'16,"34"34"-16,-52-52 0,17 17 16,1 1-16,-19-19 15,19 1 1,-1 0-1,71-1 1,18 36 0,-36 0-16,35 18 15,-34 0-15,-1 35 16,0 35 0,-52-18-1,-1-34-15,-35 52 16,35-53-16,-17 36 15,18-1 1,34-34 0,18-36-1,18-18 1,18-17 0,-36 35-1,-52 53 32,-1-36-47,0 54 16,1 17-1,-19 18 1,1-53 0,-18-18-16</inkml:trace>
  <inkml:trace contextRef="#ctx0" brushRef="#br0" timeOffset="13062.88">11359 6473 0,'0'-17'16,"0"34"-16,0-52 0,-17 35 15,17-17-15,-18 17 16,1-18 0,-1 71-1,0 0 1,18 88-1,18 0 1,-18-53 0,18-53-16,-18 18 15,0 18 1,-36-18 15,-17-36-15,18-17-1,17 0-15,1 0 16,-1-35 0,36 18-1,-1-1 1,54 36 0,17 17-1,0 35 1,-52 36-1,-36-53 1,-53 18 0,53-54-1,-18-17-15</inkml:trace>
  <inkml:trace contextRef="#ctx0" brushRef="#br0" timeOffset="13647.21">11465 6844 0,'-17'-18'0,"-1"18"16,18-17-16,0-19 15,18 1 1,17 0-1,53 0 1,0 17 0,-17 36-1,-53 70 17,-18-18-17,-53 71 1,17-35-1,19-53 1,34-53 0,1 0-16,17-35 15,18-53 1,18-36 0,-54 36-1,-17 53 1,0 17-1,0 0 1,0 71 0,-17 18 15,17-18-15,17 53-1,1-36 1,17-52-1,-17-1-15,0-17 0</inkml:trace>
  <inkml:trace contextRef="#ctx0" brushRef="#br0" timeOffset="14149.64">11871 6544 0,'0'0'15,"-18"-18"-15,18 1 16,0-1 0,18 18-16,17-35 15,36 17 1,-18 18 0,-36 18-1,19 17 1,-19-17-16,1 35 15,-18 0-15,-18 17 16,1 54 0,-1-19-1,36-52 1,17 0 0,35-53-1,1-17 1,-36-1-1,-35 0-15,0 1 16,0 34 0,-35 36-1,0 18 17,17-18-17,0 17 1,1-17-1,-1 0 1</inkml:trace>
  <inkml:trace contextRef="#ctx0" brushRef="#br0" timeOffset="18505.14">12206 6879 0,'0'0'0,"0"-17"31,0 34 47,0 1-62,0-1-16,0 1 16,0 0-16,0 52 15,0-34 1,0 16 0,0-34-1,-18-18 1</inkml:trace>
  <inkml:trace contextRef="#ctx0" brushRef="#br0" timeOffset="19189.78">12400 6491 0,'-18'0'0,"36"0"0,-36-18 15,18 1 1,-17 17-16,34 0 47,1 0-31,-18 17-1,53 19 1,18 17-1,-18-36 1,-36-17-16,18 18 16,-17-18-16,0 0 15,-1-53 17,-17 35-32,-17-35 0,-1 1 15,18 34 1,-18-53-1,1 71 1,17 18 0,0 53-1,0 17 1,0 53 0,17 18-1,19-54 1,-19-69-1,-17-19-15,0 1 16,0 0-16,-17-18 16,-1 0-1,0-18-15</inkml:trace>
  <inkml:trace contextRef="#ctx0" brushRef="#br0" timeOffset="19903.95">12700 6121 0,'-18'-18'15,"36"36"-15,-36-54 0,1 19 16,17-1-16,-18 0 16,18 1-16,-18-1 15,36 18 1,35-17 0,53 17 15,17 0-16,-52 17 1,-53 1-16,-1-1 16,-34 72-1,-36 34 1,0 1 0,17-54-1,36-35-15,0 18 16,53 0-1,36-17 1,-19-36 0,-35 0-16,18 0 15,-17 0 1,-19 0-16,-34 0 31,-36 35-15,17 18-1,19-36-15,-36 36 16,35 36 0,18-1-1,18-18 1,-1-34 0,1-1-1,-18-18 1,-35-17-1,17 0-15</inkml:trace>
  <inkml:trace contextRef="#ctx0" brushRef="#br0" timeOffset="20921.34">12224 7003 0,'17'0'0,"-34"-18"31,34 18 16,1 0-32,-18 18 1,18-18-16,-1 35 16,1 18-1,-36 17 1,1-34-1,-1-1-15,0 0 16,-17-17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10:06:3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15363 6632 0,'-17'-17'0,"34"34"16,-52-34-16,18 17 0,-1 0 15,0 0 17,1 17-17,-1 1 1,0 17-1,1 0 1,17 18 0,17-17-1,1-19-15,17 19 16,-17-19-16,17 36 16,18 0-1,-35 18 1,-54 17-1,-16-18 1,-37 1 15,-16-36-15,34-53 0,36 1-1,17-36 1,18 18-1,35 17 1,54 18 0,-37 35-1,54 36 1,-18-1 0,-17 19-1,-53-54 1,-1 53 15,-17-70-15,-17-1-1,17-34 1</inkml:trace>
  <inkml:trace contextRef="#ctx0" brushRef="#br0" timeOffset="552.54">15469 6897 0,'0'-18'16,"0"1"15,18 17-31,0 0 16,-1 17-1,1 1 1,0-18-16,52 53 15,18 17 17,-17 1-17,-18-36 1,-18 18 0,-17-35-1,-36-36 16</inkml:trace>
  <inkml:trace contextRef="#ctx0" brushRef="#br0" timeOffset="952.6">15822 6932 0,'-18'-18'15,"18"1"-15,-17-1 16,17 1 0,17 17 31,-17 17-32,0 1 1,0 35-1,-17 0 1,-1-18-16,1 18 16,-1-18-16,0 18 15,-17 35 1,17-53 0,1-17-1,17-36 1,-18 1 15,0 17-31,18-18 0</inkml:trace>
  <inkml:trace contextRef="#ctx0" brushRef="#br0" timeOffset="1818.87">15928 6615 0,'0'0'0,"0"-18"0,-18 18 15,18-18 1,0 1 0,0-1-1,0 36 16,18-1-31,0 1 16,-18 0-16,17 35 16,18-1-1,-35 1 1,18 18 0,0-1-1,17-34 1,18-1 15,-35-35-31,70 0 16,-53 0-1,0-35 1,-35-1 0,-17 19-1,-19 17 1,1 35-1,17 0 1,1-17 0,17 0-16,0 17 15,0 18 1,17 35 0,1 0-1,-18-17 1,0-54-1,0 36-15,0 18 32,-35-36-17,0-17 1,-1-18-16,-17 17 16,-35-34-1,53 17 1,17-18-1</inkml:trace>
  <inkml:trace contextRef="#ctx0" brushRef="#br0" timeOffset="69843.88">11448 6438 0,'0'0'16,"17"-17"-16,-34 17 0,17-18 15,-18 18 1,18 18-1,0-1 17,-18-17-32,18 35 15,0 1 1,18 34 0,17-17-1,1-17-15,16 34 16,-16-35 15,-19-17-31,-17 35 16,-70 0-1,-36 0 1,35-18 0,1-17-1,52-18 1,1-18-1,34 18 1,19 0 0,-1 18-1,35 17 1,19 18 0,-72 0-1,1-36-15,-18 36 31,0-35-31,0 17 16,-35 0 0</inkml:trace>
  <inkml:trace contextRef="#ctx0" brushRef="#br0" timeOffset="70594.4">11818 6650 0,'0'0'0,"0"-18"0,18 18 15,-18-17-15,17-1 16,-17 0 0,36 18-1,-1-17 1,0 52 0,-35 53-1,0 0 1,-35 18-1,17-53 1,1 18 0,-1-54-1,0 1-15,1-18 16,17-18 15,17 1-15,1-19-1,53-52 1,-36 18 0,35-36-1,-34 35 1,-19 18 0,1 18-1,-18 17 1,0 36 15,-18-18-31,1 35 16,17 1-16,-36 17 15,1 52 1,35 1 0,18-35-1,-1-36 1,36-17 15,18-36-15,-36 0-16</inkml:trace>
  <inkml:trace contextRef="#ctx0" brushRef="#br0" timeOffset="71361.55">12153 6350 0,'0'-18'0,"0"36"0,-17-36 16,17 1-16,-18-1 15,0-17 1,18 0 0,18 35-1,-18-18-15,18 0 16,34 18 0,1 0-1,0 53 1,-35 0-1,0 53 1,-36 53 0,0-36-1,18-35 17,0-52-32,18-36 15,17 17 1,18-17-1,0-35 1,-18 17 0,-17-17-1,-36 17 1,-17 18 0,17 18-1,1 0-15,-1 17 16,-17 18-1,17-18-15,18 36 16,0 17 0,18-18-1,-1 36 1,1-18 0,-18-35-1,-35-17 16,0-1-15,-1-35-16,-34 18 16,-71-18-1,52 0-15</inkml:trace>
  <inkml:trace contextRef="#ctx0" brushRef="#br0" timeOffset="73981.39">8925 10866 0,'18'0'31,"-18"-18"-15,18 0-16,-1 1 15,36-19 1,-18 1-16,18 0 16,71-36-1,-36 1 17,-17 34-17,34-34 1,1-1-1,35-17 1,18 0 0,-53 35-1,17-18 1,-52 19 0,-53 16-1,-1 36 1,-17-17-1,-17 17 17,17 17-17</inkml:trace>
  <inkml:trace contextRef="#ctx0" brushRef="#br0" timeOffset="74467.34">10107 9648 0,'-18'0'0,"36"0"0,-53 0 16,52 18 31,19-18-31,17 0-1,70 18 1,-17-18-1,-71 0-15,36 17 16,-36-17-16,0 18 16,1 17-1,-36 1 1,0-19-16,0 36 16,-36 18-1,1 17 1,-35 0-1,-1 18 17,0-71-32</inkml:trace>
  <inkml:trace contextRef="#ctx0" brushRef="#br0" timeOffset="80605.35">11377 9596 0,'-18'-18'0,"36"36"0,-36-54 15,18 19-15,18 17 16,35-18-1,0 0 1,-35 18 0,17 36-1,-18-1 1,1 0-16,0 36 16,-18 35-1,0-18 1,17-53-1,1-53 17,0 1-17,-1-19-15,54-52 32,-36 35-32,0 18 31,-17 70-16,17 18 1,-17-17 0,0-1-16,-1-18 15,36 1 1,18-36 0,-18-52-1,-36-1 1,-17 36-16,-17-35 15,-1-1 1,-17 89 0,17-1-1</inkml:trace>
  <inkml:trace contextRef="#ctx0" brushRef="#br0" timeOffset="80988.69">12153 9666 0,'0'-35'15,"0"70"-15,0-88 0,0 36 0,0-1 16,0 0-16,0 1 16,18-1-1,-1 18 1,36 35-1,0 18 1,-35 0 0,0-35-16,-18 17 15,0 0 17,-18-35-32,0 0 15,1-17 1,-1-36-1,18-18 1,18 1 0,35 52-1,-18 18 1</inkml:trace>
  <inkml:trace contextRef="#ctx0" brushRef="#br0" timeOffset="81206.73">12506 9543 0,'0'0'0,"0"-18"15,0 0-15,0 36 47,0 17-31,18 36-1,-1-18 1,-17-36-16</inkml:trace>
  <inkml:trace contextRef="#ctx0" brushRef="#br0" timeOffset="81359.3">12488 9419 0,'0'-17'15,"0"34"-15,-17-34 0,-1 17 16,36 17 15,-1-17-31</inkml:trace>
  <inkml:trace contextRef="#ctx0" brushRef="#br0" timeOffset="81575.82">12682 9402 0,'0'0'0,"0"-18"16,18-17 15,-18 52-31,0 19 16,18-1-16,-1 35 15,1-34-15,0 34 16,17 36-1,-35-53 1</inkml:trace>
  <inkml:trace contextRef="#ctx0" brushRef="#br0" timeOffset="82042.4">12665 9719 0,'0'0'16,"-18"-18"-16,-17-17 0,17 17 31,18-17-16,53 0 1,53 17 0,53-17-1,17 0 1,-88-1 0,-52 19-16,-1-18 15,-18-1 1,-52 19-1,-35 70 1,34-1 0,-17 19-1,53 0 17,53-1-17,0-52 1,-35-1-16,35-17 15,17-17 1,-52-19 0,0 19-1,-36 17 1,-17 17 0,-1 19-1,19-1 1</inkml:trace>
  <inkml:trace contextRef="#ctx0" brushRef="#br0" timeOffset="141162.46">7320 12859 0,'-18'0'140,"1"0"-124,-1 0 0,36 0 30,-18 17-14,17-17-17,1 0 1,-18 18-16,18-18 16,-1 18-16,1-18 15,0 17-15,17 1 16,-17-18-16,-1 18 15,19 17 1,-19-35 0,1 18-1,-36-18 32,1 0-31</inkml:trace>
  <inkml:trace contextRef="#ctx0" brushRef="#br0" timeOffset="141654.68">7461 12823 0,'0'0'0,"0"-17"16,18 17 15,-18 17 0,0 1-15,-18-18-1,1 35 1,-1-17-16,-17 0 16,-18 35-1,17-18 1,19-17-1,-1-1 1,1-17 31</inkml:trace>
  <inkml:trace contextRef="#ctx0" brushRef="#br0" timeOffset="142290.63">7214 12912 0,'18'0'47</inkml:trace>
  <inkml:trace contextRef="#ctx0" brushRef="#br0" timeOffset="169252.36">12453 5715 0,'18'0'0,"-36"0"0,36-18 0,-18 1 15,0 34 48,0 1-48,-18 0 1,18-1-16,-18-17 16,18 18-16,0 0 0,-17 17 31,17-18-31</inkml:trace>
  <inkml:trace contextRef="#ctx0" brushRef="#br0" timeOffset="169787.98">12594 5486 0,'0'0'15,"-17"0"-15,34 0 32,1 17-17,-1-17 1,1 18-16,17 0 15,36 17 1,35-17 0,-18-18-1,-53 0 1,18-53 15,-53 35-31,0-17 16,0-1-1,0 19 1,0 34 0,0 1-16,0 53 15,18 34 1,-1-16 0,19 16-1,-36-87-15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58:3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12153 6403 0,'-35'-18'16,"70"36"-16,-70-53 0,17 35 0,18-18 16,-17 18-16,-19 0 31,19 0-31,-1 18 16,-35 35-1,18-18 1,35 0-16,-18 0 15,18 36 1,36 0 0,-1-36-1,53 18 1,0 0 0,-53-18-1,-17-17 1,-36 17-1,-52-18 17,-36 19-17,18-19 1,53-17 0,17 0-16,36 0 31,-1 0-16,36 18 1,-35-18-16,17 35 16,36 18-1,-36 35 1,-35-17 0,0-18-1,0-36-15,0 19 16</inkml:trace>
  <inkml:trace contextRef="#ctx0" brushRef="#br0" timeOffset="1169.33">12330 6720 0,'0'0'0,"-18"-17"16,18-1 0,18 18-1,-18-17 1,17-1-1,-17 0 1,18 18 0,-1 0-1,-17 18 1,18 0 0,-18 17-1,0-18 1,0 1-1,0 0 1,0-1-16,0 19 16,18-1-1,-1 18 1,-17-36 0,0 1-16,0 17 15,0-17 1,-17 17-1,-19-17 1,19-18 0,-1 0-1,1 0 1,34-18 46,1 18-46,-18-17 0,17 17-1,-17-18-15,36-17 16,17-18 0,-18 18-16,0-1 15,18-52 1,-35 35-1,-1 0 1,-17 36 0,-17-1-1,-1 0 1,1 18 15,17 18-15,-18 0-1,0 17 1,1 18 0,17-18-16,0 0 15,0 36 1,17-18 0,1-18-1,17 18 1,0-35-1,18-1 1,0-34 0,-17-19-1</inkml:trace>
  <inkml:trace contextRef="#ctx0" brushRef="#br0" timeOffset="1917.37">12841 6332 0,'-18'0'16,"36"0"-16,-36-17 0,1-1 15,-1 0-15,1 1 16,17-1 0,17 18-1,1 0 1,35 0 15,0 35-15,-18 36-1,-35 17 1,0-53-16,-18 54 16,1 34-1,17-17 1,35-35-1,0-36 1,36-18 0,-1-17-1,-52 0 1,0-17-16,-1-1 16,-34 1 15,-1 34-16,-17 18 1,17 18 0,0-17-1,18-1-15,0 0 16,18 36 0,0 17-1,-1-18 1,-52-17-1,0-17 1,-53-1 0,52-35-16</inkml:trace>
  <inkml:trace contextRef="#ctx0" brushRef="#br0" timeOffset="2984.34">12382 6703 0,'0'0'16,"0"-18"0,-17 18-1,34 0 16,1 0-15,-18 18 0,18-18-1,-1 0-15,1 17 16,-18 19 0,18-1-1,-18 18 1,0-35-16,-18 17 15,0 18 1,1-18 0,17-17-1,-18-36 17,18 0-17,0 1 1</inkml:trace>
  <inkml:trace contextRef="#ctx0" brushRef="#br0" timeOffset="3318.66">12559 6703 0,'0'-18'0,"0"36"62,0-1-62,-18 1 16,18 0-16,0 17 15,0 0 1,0-17-16,0 17 0</inkml:trace>
  <inkml:trace contextRef="#ctx0" brushRef="#br0" timeOffset="214684.22">6456 12982 0,'-18'0'15,"36"0"-15,-53 0 16,17 0-1,0 0 1,1 0 0,-19 0-1,19 0 1,-1 0-16,18 18 62,18-18-46,-1 18 0,19-1-1,-1 18 1,35 18 0,-34-35-1,-19-18-15,19 35 16,-1-35-1,-17 18 1,-18-36 0,-18 18-1,0-35 1</inkml:trace>
  <inkml:trace contextRef="#ctx0" brushRef="#br0" timeOffset="-214396.28">6473 13018 0,'0'0'0,"0"-36"16,0 19-1,18 17 1,-18 17 31,-18 1-31,1 0-1,-1-1-15,-17 18 16,-18 36 15,18 0-15,17-36-1,18-18-15,0 1 16</inkml:trace>
  <inkml:trace contextRef="#ctx0" brushRef="#br0" timeOffset="-129702.58">25329 5292 0,'-35'0'31,"35"-18"-16,-17 18-15,34 0 172</inkml:trace>
  <inkml:trace contextRef="#ctx0" brushRef="#br0" timeOffset="-127983.18">25418 5239 0,'0'0'16,"0"-18"-16,17 18 0,-34-35 31,-1 17-15,0 18 0,1 0-1,17 53 1,0 71-1,0 70 1,-18 70 0,18-52-1,0 141 1,18 17 0,-1-35-1,-17-123 1,0 17-1,0-176 1</inkml:trace>
  <inkml:trace contextRef="#ctx0" brushRef="#br0" timeOffset="-127182.68">25312 5045 0,'17'-18'16,"-34"36"-16,87-36 0,-17 0 0,18 1 15,88-18 1,-54-1-16,125 1 15,193-53 1,0 0 0,-17 35-1,-177 17 1,-35 1 0,-123 17-1,-53 18 1,-1 18-1,1 35 17,0-18-17,-1 36 1,-17 105 0,0-17-1,18 123 1,17 36-1,36 52 1,-1-17 0,-35-159-1,-17 88 1,-53-211 0,-53-18-1,-36-36 1,54-17-1,-107 0-15,-176 0 32,-88 0-17,36 36 1,281-19-16</inkml:trace>
  <inkml:trace contextRef="#ctx0" brushRef="#br0" timeOffset="-126164.31">26423 5292 0,'0'-18'15,"0"36"-15,0-71 0,0 35 0,-18 0 16,-17 1-16,35-1 16,-53 18-1,18 0 1,17 53 0,1 18-1,17 52 1,17-17-1,1-18 1,0-53 0,-1-17-1,-34-53 1,-36-36 0,-18-52-1,18-1 16,36 54-15,-1 34-16,18-16 16,35-1-1,0 35 1,1 18-16,34 35 16,-52-17-16</inkml:trace>
  <inkml:trace contextRef="#ctx0" brushRef="#br0" timeOffset="-125897.89">25982 5468 0,'0'0'0,"18"-18"0,17 1 15,71-36 1,-18 35-1,-53 1-15,53-1 16,36 36 0,-36 35 15,-53 35-15,-35-18-1,0-52 1</inkml:trace>
  <inkml:trace contextRef="#ctx0" brushRef="#br0" timeOffset="-125732.96">26547 5151 0,'0'0'0</inkml:trace>
  <inkml:trace contextRef="#ctx0" brushRef="#br0" timeOffset="-125180.13">26617 5133 0,'18'-18'0,"-36"36"0,36-53 15,-1 35-15,1-18 16,0 36 0,-1 17-1,-17 0-15,18 36 16,-18-36-1,0 53 1,18 18 0,-1-35-1,18-54 1,1-34 0,-19 17-16,19-53 15,17-53 1,-36 0-1,-17 53 1,0 35-16,-17 18 16,-19 18-1,19 0 1,-19 35-16,1 35 16,35-35-1,18 17 1,52-34-1,19-19 17,-1-52-17,-53 17 1,-17 1-16</inkml:trace>
  <inkml:trace contextRef="#ctx0" brushRef="#br0" timeOffset="-124295.38">24448 5680 0,'0'0'15,"0"-18"-15,0 0 32,35 36-17,-18 0-15,54-1 16,70 72-1,-17-37 1,70 37 0,-53-1-1,-53-18 1</inkml:trace>
  <inkml:trace contextRef="#ctx0" brushRef="#br0" timeOffset="-124110.33">25224 5803 0,'17'-17'16,"-34"34"-16,52-52 15,-35 53 17,0-1-17,0 18 1,-18 1-16,1-1 15,-36 53 1</inkml:trace>
  <inkml:trace contextRef="#ctx0" brushRef="#br0" timeOffset="-122694.77">25700 4039 0,'18'0'31,"-1"0"-15,1 0 15,17 18-16,0 0-15,36-1 16,-36 1-16,36 17 16,35 0-1,-18-17 1,-53-18 0,-17 0 15,-18-35-16,-18-18 1,-17 0 0,17 18-1,18 52 32,0 1-31,0 0-16,0 17 15,0 0-15,0 0 16,0 54 0,-18-1-1,1 0 1,17-35 15,-18 0-15,18-18-1,-17-35 1,-19-18 0,1 1-1,17 17-15</inkml:trace>
  <inkml:trace contextRef="#ctx0" brushRef="#br0" timeOffset="-121072.95">25312 5803 0,'0'-17'16,"-18"-1"15,1 0-31,-1 18 16,0-17-1,1 17-15,34 17 47,-17 1-31,18 17-1,0-17-15,17 35 16,18 35 0,17 0-1,-34-53 1,-19 1 0,-34-36-1,-89 0 1,0 0-1,53 0-15,-141 17 32,53 19-17,106-1-15</inkml:trace>
  <inkml:trace contextRef="#ctx0" brushRef="#br0" timeOffset="-115419.27">26123 4163 0,'0'0'0,"-17"-18"15,-1 18-15,0 0 16,-52-35-16,-1 35 31,18 0-15,18 0-16,0 35 16,17-17-16,0 35 15,1 17 1,34-17-1,19 0 1,-1-35 0,0-18-1,18-36 1,-18-16 0,-17-1-1,-18-18 16,-35 18-15,0 18 0,-18 53-1,0-1 1,0 54 0,35-18-1,53 17 1,1-52-1,70-1 1,17-17 0,-35-52-1,-53-19 1,-35 18 0,-70-17 15,-18 17-16,0 70 1,17 19 0,53-19-16,-35 71 15,53-17 1,18 17 0,70-35-1,-35-35 1,53-18-1,0-36 1,-71-17 0,-35 1-1,-18 34-15,-17-17 16,-53-1 0,0 54 15,17 35-16,18 35 1,53-35 0,36 18-1,34-36 1,1-35 0,-36 0-16,53-35 15,-17-54 1,-71-34-1,-88-1 1,17 72 0,18 34-16,-35 18 15,-36 88 1,54 53 15,70-35-15,18-71-16,34 36 15,90-36 1,34-70 0,-35-71-1,-106 0 1,-35 53-16,-17-35 16,-72 0-1,-52 70 1,36 106-1,34 1 1,36 52 0,52-18-1,54-70 17,-18-53-32</inkml:trace>
  <inkml:trace contextRef="#ctx0" brushRef="#br0" timeOffset="-98780.91">26758 3739 0,'0'0'0,"-17"0"15,-1 0 17,18 18 30,18-18-46,-18 18-16,17-1 15,18 19 1,36 17-16,-36-36 16,54 36-1,34 0 1,0 0-1,-52-35 1,-36-1 0,-17-17-16,0 18 15,-71-36 17,35 1-32,-17-1 15</inkml:trace>
  <inkml:trace contextRef="#ctx0" brushRef="#br0" timeOffset="-98319.14">27182 3581 0,'0'0'0,"0"-18"31,0 36-15,-36-1-1,36 1-15,-53 53 16,-35 70-1,-18 0 1,53-35 0,-17-1-1,17-34 17,35-36-17,1-35 1,34 0 46</inkml:trace>
  <inkml:trace contextRef="#ctx0" brushRef="#br0" timeOffset="-71521.98">7620 11765 0,'0'0'0,"-18"18"0,36-18 109,0 0-93,-1 0-16,19 0 15,-19 0-15,71 0 16,36-18 0,-18 1-1,-53 17-15,35-18 16,35 0 0,-35 1-1,-35 17 16,-35 0-15,-36 0 31,1 0-31,-1 0-1,0 0-15</inkml:trace>
  <inkml:trace contextRef="#ctx0" brushRef="#br0" timeOffset="-70887.36">8061 11518 0,'0'0'15,"18"-17"17,-18-1-17,0 36 17,0-1-17,-18-17-15,0 53 16,-35 0 15,18 0-15,35-35-16,-35 17 15,17-17 1,1-1 0,34-17 30,1 0-30,0 0 0,17 18-1,-18-18-15,36 0 16,-17 17 0,17-17-1,-18 18 1</inkml:trace>
  <inkml:trace contextRef="#ctx0" brushRef="#br0" timeOffset="-49946.18">6526 13123 0,'-17'0'0,"34"0"16,-52 18-16,0 0 16,35-1-16,-18 19 15,18 34 1,35 1-1,-17-54 1,0 1 0,-1-18-1,19-18 1,17-52 0,-53-1-1,-18 18 1,-53 0-1,-34 71 1,16 53 0,54-1-1,35-35-15,0 54 16,35-19 0,36-52-1,17-54 1,-53-16-1,1-72 17,-89 18-17,-53 53 1</inkml:trace>
  <inkml:trace contextRef="#ctx0" brushRef="#br0" timeOffset="-197250.23">7338 12982 0,'17'0'0,"-17"-17"16,0-1 15,-17 18-31,-1-18 16,18 1 15,18 17 47,-1 0-62,-17 17-1,18-17-15,0 0 0,52 36 16,1-1 15,-18-17-15,-36-1-16,19 1 15,-19-18-15,19 17 16,-19-17 0,-17 18-1,-17-36 1</inkml:trace>
  <inkml:trace contextRef="#ctx0" brushRef="#br0" timeOffset="-197034.06">7638 12876 0,'0'-35'31,"0"53"1,0-1-17,-18 1-15,0 35 16,1 0 0,-1-18-16,-17 36 15</inkml:trace>
  <inkml:trace contextRef="#ctx0" brushRef="#br0" timeOffset="-76967.8">19632 2205 0,'0'17'0,"0"-34"15,0 52 1,0-17-16,0 17 15,35 53 1,1-17 0,17 17-1,-18-17 1,-18-54 0,-34-70 15,-1 36-16,-17-72 1,-36-69 0,1-1-1,35 71 1,-1-36 0,36 36-1,53 35 1,0 53-1,-35 0-15,35 18 16,0 52 0</inkml:trace>
  <inkml:trace contextRef="#ctx0" brushRef="#br0" timeOffset="-76768.18">19332 2522 0,'18'-17'0,"0"-1"15,-1 0-15,1 1 0,-1-1 16,107-88 0,17 18-1,-70 53-15</inkml:trace>
  <inkml:trace contextRef="#ctx0" brushRef="#br0" timeOffset="-76350.16">20214 1852 0,'0'0'0,"18"0"0,-18-35 16,17 35 15,-17 53-16,18 17 1,-18-34-16,18 69 16,17 36-1,0-52 1,1-72 0,-36-52-1,-36-18 1,19 18-16,-36-18 15,-18-18 1,1 54 0,34 34-16,-17 19 15,-35 69 1,53 1 0,70-53 15,36-35-31,88-18 31,-18-18-31</inkml:trace>
  <inkml:trace contextRef="#ctx0" brushRef="#br0" timeOffset="-76150.08">20814 2064 0,'-18'0'0,"36"0"16,-53 0-16,35-18 0,0 0 15,53-17 1,17 0 0,-35 17-1,54-17-15</inkml:trace>
  <inkml:trace contextRef="#ctx0" brushRef="#br0" timeOffset="-75982.86">20920 2205 0,'-18'17'0,"36"-34"0,-54 52 16,54-35-1,17-35 1,54-36-1,-1 18 1</inkml:trace>
  <inkml:trace contextRef="#ctx0" brushRef="#br0" timeOffset="-75599.28">21819 1676 0,'0'0'0,"18"-18"15,-36-52 1,18 52-16,-53-17 31,0 52-15,18 19 0,18-1-16,-19 35 15,19-17-15,17 35 16,53 18-1,35-35 1,35-71 0,1-53-1,-71-18 1,-53-87 15,-89 17-15,19 105-1,17 36-15,-18 18 16,36 17-16</inkml:trace>
  <inkml:trace contextRef="#ctx0" brushRef="#br0" timeOffset="-75132.21">22243 1729 0,'17'-18'0,"-34"36"0,52-54 16,-35 19-16,18-1 0,-18 0 16,17 18-1,-17 18-15,18 53 16,-1 17 15,-17-18-15,18-34-16,-18 17 15,18-1 1,-18-87 15,-18 0-31,0-53 16,-34-106 0,16 17-1,19 54 1,34 88-1,36 35 1,35 17 0,1 18-1,-54 36 1,-53-18 15,-88 70-15,18-52-16</inkml:trace>
  <inkml:trace contextRef="#ctx0" brushRef="#br0" timeOffset="-74681.41">22631 1499 0,'-18'-35'31,"36"70"-31,-54-70 0,19 35 16,-1 0 0,0 18-1,1-1-15,17 19 16,0 17 15,53-18-15,53-53-1,-1-35 1,-34 0 0,-53 18-16,-1-36 15,-52 1 1,-36 52 0,1 54-1,-18 69 1,35 1-1,70-18 1,36-35 0,-17-53-16,69 18 15,-52-36 1,0 18-16</inkml:trace>
  <inkml:trace contextRef="#ctx0" brushRef="#br0" timeOffset="-74248.01">23072 1429 0,'0'0'15,"-18"-36"-15,-17-16 16,-1-1 0,36 35-1,0 0 1,18 18-16,17-17 16,71-1-1,18 36 1,-36 52-1,-53 1 1,-35-36-16,-17 36 16,-54 17 15,-17-18-15,35-70-1,35 0-15,-35-17 16,18-71-1,53-54 1,70 1 0,-70 124-16,70-19 15,0 19 1,-18 52 0,-17 36-1,-35 34 1,-36-34-1</inkml:trace>
  <inkml:trace contextRef="#ctx0" brushRef="#br0" timeOffset="-73964.83">23865 1023 0,'-17'-35'16,"34"70"-16,-34-88 0,-1 35 15,-17 36 1,35 0-16,-35 35 16,-1 35-1,19 18 1,17-36-1,35 18 1,18-52 0</inkml:trace>
  <inkml:trace contextRef="#ctx0" brushRef="#br0" timeOffset="-73747.21">24694 758 0,'0'0'16,"36"18"15,-19-18-31,-17 18 0,36-1 16,-1 36-1,-17-35-15,-1 52 16,-34 54-1</inkml:trace>
  <inkml:trace contextRef="#ctx0" brushRef="#br0" timeOffset="-72939.33">21078 4304 0,'0'-18'31,"0"1"-15,0-1 0,18 0-1,0 1 1</inkml:trace>
  <inkml:trace contextRef="#ctx0" brushRef="#br0" timeOffset="-72712.83">22049 3933 0,'0'0'0,"17"0"16,1-17-1,-18-1-15,18 1 16,-1-1-16,18-17 15,18-18 1,-17 35 0</inkml:trace>
  <inkml:trace contextRef="#ctx0" brushRef="#br0" timeOffset="-72530.36">22578 3845 0,'0'0'0,"17"-17"0,-17-1 16,0-17-1,0-1 1,0 19 0</inkml:trace>
  <inkml:trace contextRef="#ctx0" brushRef="#br0" timeOffset="-67573.94">12277 9560 0,'-18'0'31,"36"18"16,-18 0-31,17-1-16,-17 1 15,0-1 1,18 1-1,0 0 1,-1-18 0,1 0-1,35-53 1,-18 18 0,36-54-1,-18 19 1,-18 35-1,-18 17 1,-34 18 0</inkml:trace>
  <inkml:trace contextRef="#ctx0" brushRef="#br0" timeOffset="-67190.36">12418 9472 0,'0'-18'31,"17"18"-16,1 0 1,0 36 0,17-1-1,-17 0 1,-1-35 0,1 18-1,35 0 1,-18-71-1,36-18 1,-36 18 0</inkml:trace>
  <inkml:trace contextRef="#ctx0" brushRef="#br0" timeOffset="97825.59">6826 10319 0,'0'0'0,"0"-18"16,0 0 15,0 1-15,-17 17-1,-1 0 48,18 17-47,0 1 15,0 0-16,18-1 1,-18 1-16,17-18 0,1 35 16,17 18-1,-17-17 1,-1-19 0,1 18 15,-18-17-16,-18 0 1,-17 17 0,-35-17-1,34-18 1,-17 17 0,18-17-1,35-17 16,35-1-15,1 18 0,17 18-1,-36-1-15,36 1 16,18 35 0,-18 17 15,-18-17-16,-17-17 1,-18-19-16,17 18 16,-17-17-1,0 0 1,-17-18 0</inkml:trace>
  <inkml:trace contextRef="#ctx0" brushRef="#br0" timeOffset="98627.71">7179 10460 0,'0'0'16,"-18"0"-16,18-35 31,18 35-15,0-18-16,-1 18 31,1-18-31,35 36 31,-18 17-15,-35 36 0,0-18-1,0-36-15,-18 19 16,18-19-16,0 19 16,0-19-1,18 1 1,0-18-1,-18-18-15,17 1 16,19-19 0,-1-52-1,-35 35 17,0 18-17,0 0 1,-18 17-1,18 36 1,0-1 0,0 36-1,18 35 1,17-17 0,-17-1-1,17-52 1,0 0-1</inkml:trace>
  <inkml:trace contextRef="#ctx0" brushRef="#br0" timeOffset="99261.87">7479 10336 0,'-18'-17'0,"36"34"0,-36-52 0,18 17 15,-17 1-15,17-18 16,0 17 0,17 18-1,1 0 1,17 35-1,18 18 1,-18-18 0,18 18-1,-35 18 1,0-36 15,-1 0-31,1 1 31,17-36-15,18-18 0,-18 0-1,-35 1 1,18 17 0,-18 17-1,-18 19 1,18-1-1,-17 0-15,17 1 16,17 34 0,1 1-1,17-1 1,-17-35 15,-18 1-15,-18-19-1,1 1 1</inkml:trace>
  <inkml:trace contextRef="#ctx0" brushRef="#br0" timeOffset="109020.86">4339 11836 0,'-17'0'16,"17"17"0,-18-17-16,18 18 15,18-18 32,52-18-31,1 18-1,-18-17-15,17 17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10:14:5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11818 9384 0,'0'-18'16,"0"36"-16,18-36 0,-18 1 15,17-1 1,-17 0-1,-17 18 1,-19-35-16,1 35 16,-18-18 15,0 36-15,18 35-1,17-18 1,18 1-1,18-19-15,0 18 16,52 1 0,1-1-1,-1 18 1,-34-18 0,-19-17-16,-17 17 15,-17 36 16,-54-1-15,18-17 0,0-53-1,0 0 1,18-18 0,35 1 15,18 17-31,-1 0 15,36 0 1,18 17 0,-1 19-1,-34-19 1,-19 36 0,-17-17-1,0-1 16,-17 0-15,-1-35 0,18 18 15</inkml:trace>
  <inkml:trace contextRef="#ctx0" brushRef="#br0" timeOffset="1231">12065 9384 0,'-18'-18'0,"36"18"63,0-17-47,-1 17 15,1-18-31,0 18 15,-1 0 1,-17 18 15,18-18-15,-18 17-16,0 1 16,0 17-1,0-17 1,0 17-1,0 0 1,0-17 0,0 0-1,17 17 1,1 0 0,0 18-1,-1-35 1,1-1-1,0-17 1,-1-17 0,1-1-1,0 0 1,-18 1 0,-18 17 46,0 0-31,18 17-15,0 1 0,0 0-16,0-1 15,18 54 1,0-1-1,17-17 1,-18-17 0,1-19-16,0 1 15,-18 0 1,-18-18 15,0 17-15,1-17-16,-36 18 31,18 0-15,17-1-1,0-17-15</inkml:trace>
  <inkml:trace contextRef="#ctx0" brushRef="#br0" timeOffset="6370.52">11271 9772 0,'0'18'15,"0"-1"17,18-17 30,0 0-46,-1 0-1,1 0-15,-1 0 0,54 0 16,-18-17 0,-35 17-1,-1 0 1</inkml:trace>
  <inkml:trace contextRef="#ctx0" brushRef="#br0" timeOffset="6605.01">11218 10037 0,'36'0'31,"-36"-18"-31,17 18 16,19-18-1,-19 1-15,1 17 0</inkml:trace>
  <inkml:trace contextRef="#ctx0" brushRef="#br0" timeOffset="38556.78">6650 10777 0,'-18'0'0,"36"0"0,-36-17 16,1 17-1,17-18 17,17 18-17,1-18 1,35 18 0,17 18-1,-17 0 16,-35-1-31,17 1 16,0 0 0,1-18-1,-36-18 17,0 0-32,-18-17 15,0 17 1,18 1-1,0 34 17,18 19-17,-18-19 1,0 36-16,18 35 16,-1-35 15,-17-17-31,18 17 15,-18-36-15,18 18 0</inkml:trace>
  <inkml:trace contextRef="#ctx0" brushRef="#br0" timeOffset="49535.82">6914 10866 0,'36'-36'0,"-72"72"0,89-107 15,-17-17 1,-36 70-16,0 1 16,0-1-16,-18 0 0,-17 1 15,17 17-15,-70 35 16,35 18 0,35 35-1,18 0 1,36-35-1,-1-35 1,18-36 15,-18-35-15,-35-17 0,0 17-1,-53 0 1,0 35-1,0 36 1,36 17 0,17 36-1,35-1 1,0-17 0,18-18-1,-18-17 1,1-36-1,-1-17 17,-53-35-17,-35 17 1,1 17 0,-1 54-1,53 53 1,17 17-1,19-35 1,-1-36 0,18-52-1,-18-18 1,-35 0 0,-88-17-1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10:16:18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9984 0,'18'-18'0,"-36"36"0,54-54 16,-36 19-1,17-1 1,-17 0 15,18 18 16,-18 18-31,0 0-1,0-1 1,18 1-16,-1 53 16,18 52-1,18 71 1,-17-53-1,34 124 1,1-1 0,-1-17-1,-17-88 1,-35-88 0,17-19-1,-17-34 1</inkml:trace>
  <inkml:trace contextRef="#ctx0" brushRef="#br0" timeOffset="1251.04">8731 9860 0,'0'-18'16,"0"36"-16,0-53 0,0 17 15,18 1 1,0 17 15,-1 0-31,54 0 32,52 0-17,36 0 1,-53 0-1,-53-18-15,70 0 16,71 1 0,35-19-1,-34 19 1,-107-1-16,106-17 16,88-18-1,18-18 1,-18 18-1,-70 18 1,88-18 15,-71 36-15,-35-1 0,-88 18-1,-53 0-15,52-18 16,54 1-1,-18-19 1,-70 19 0,-106 17 15,17 0-31,-35 0 16,18 17-1,17-17 1</inkml:trace>
  <inkml:trace contextRef="#ctx0" brushRef="#br0" timeOffset="1767.47">12400 9331 0,'0'0'16,"0"-18"-16,0 36 46,0 0-30,0-1-16,0 1 0,18 52 16,-18-34-1,17 70 1,-17 88 0,18 35-1,17 0 1,1-88-1,-19-70-15,36 88 16,35 88 0,1-1-1,16-34 1,-52-106 0,-35-53-16,17 0 15,-35 17 1,0-52-1</inkml:trace>
  <inkml:trace contextRef="#ctx0" brushRef="#br0" timeOffset="2689.42">9119 12171 0,'-17'0'0,"34"0"0,-52-18 15,53 18 16,-1 0-15,1 0-16,35-17 16,88-1-1,71 0 1,-54-17 0,-52 35-16,88-35 15,159-18 1,17 0-1,36-18 17,-106 18-17,-159 36-15,159-36 16,88-18 0,-53 18-1,-70 18 1,-159 17-1,-18 1 1,-106 17 0,-70 0-1</inkml:trace>
  <inkml:trace contextRef="#ctx0" brushRef="#br0" timeOffset="4971.46">9454 10037 0,'0'-18'31,"0"36"0,18-1-15,-18 1-1,18 17-15,-1 36 16,1-18 0,0-36-16,-1 18 15,-17-17-15,18 0 16,-18-1 0</inkml:trace>
  <inkml:trace contextRef="#ctx0" brushRef="#br0" timeOffset="5489.07">9437 10037 0,'0'-18'15,"0"36"-15,0-54 16,17 19-1,19-1 1,-19 18-16,54-18 16,35 18-1,-18 53 17,-53 18-32,-35-18 31,-17-36-31,-19 19 15,-17-19 1,0 1 0,36-18-1,17-18 1,17 18 0,54 0-1,17 18 1,-35 0-1,-35-1-15,-18 18 16,-36 18 0,-34 0-1,-1-35 1,54-18 15,-1 0-31,18-18 0</inkml:trace>
  <inkml:trace contextRef="#ctx0" brushRef="#br0" timeOffset="5842.83">10054 10160 0,'0'-18'16,"0"36"-16,-17-36 0,17 1 15,-18 17 1,18 17 0,18 19-1,-18 17 1,17-1 0,36-16 15,-18-36-16,1 0-15,17-36 16,-36 19-16,18-18 16,-52-54-1,-71 36 1,-1 53 0</inkml:trace>
  <inkml:trace contextRef="#ctx0" brushRef="#br0" timeOffset="6107.25">10231 10019 0,'0'-18'0,"0"36"0,0-53 0,0 17 15,17 18 17,1 35-17,-1 18 1,-17-35-16,36 35 16,-36 17-16</inkml:trace>
  <inkml:trace contextRef="#ctx0" brushRef="#br0" timeOffset="6342.1">10354 10195 0,'0'0'0,"0"-17"16,-18 17-16,18-18 15,18 0 1,0 18-16,17-17 15,36 17 1,-1 35 0,-52 18-1,-18-35-15,0 17 16,-53 18 0</inkml:trace>
  <inkml:trace contextRef="#ctx0" brushRef="#br0" timeOffset="6623.42">10619 9931 0,'17'-18'0,"-34"36"0,34-54 0,-17 19 16,0-1-16,0 0 16,-17 54 15,17-19-31,0 19 16,0-1-1,0-17 1</inkml:trace>
  <inkml:trace contextRef="#ctx0" brushRef="#br0" timeOffset="7092.12">11024 9807 0,'0'-17'16,"0"34"-16,0-52 0,-17 17 16,17 1-16,-18 17 15,0 0 1,1 17-1,-1 19 1,-35 16 15,36-16-15,17-19-16,-18 1 16,18 17-1,35-17 1,18-18-1,0 18 1,0 17 0,-35-17-1,-36 17 1,-35 0 0</inkml:trace>
  <inkml:trace contextRef="#ctx0" brushRef="#br0" timeOffset="7828.46">10283 10760 0,'0'0'0,"0"-36"0,-17 19 0,17-1 16,-18 1-16,1-1 0,-36-17 31,17 35-15,1 35-1,-18 18 1,0 35-1,36 0 1,17-35 0,17-35-1,19 35 1,52 0 0,35-18-1,-35 0 1,-35-17-1,-53 17 1,-35 0 0,-36-17-1,1-18 1</inkml:trace>
  <inkml:trace contextRef="#ctx0" brushRef="#br0" timeOffset="8291.79">10336 10848 0,'0'-18'16,"0"1"-16,0-1 16,-17-17-1,17-18 1,17 35-1,19 36 1,-19 52 0,19 1-1,17 70 1,-18-35 0,0-36-1,-35-52 1,0-53-1,-18-1 1,18-69 15,18 16-15,17 72 0,-17 17-1,35 35 1,-18 36-1,0-1 1,-17-17 0</inkml:trace>
  <inkml:trace contextRef="#ctx0" brushRef="#br0" timeOffset="9228.44">10866 10936 0,'0'-18'16,"0"36"-16,0-53 15,-18 17-15,18 1 0,0-1 32,0 0-17,0 36 1,0 17-1,0-17-15,35-1 16,18 1 0,0-36-1,0-34 1,-53 16 0,0 19-16,-18-36 15,-17 35 1,0 36-1,17 52 1,18-17 0,35 35 15,36-17-15,35-36-1,-53-52 1,0-36-1,-53-88 1,-18-36 0,-35 36-1,35 88 1,18 36-16,-17 17 16,17 17-1,17 36 1,1-18-1,0 1-15,17 34 16,36 36 15,-1 0-15,-17-53 0,-35-36-1,17-87 1,-35-1-1,-35-87 1,-1 69 0,19 36-16,-19-17 15,1 35 1,18 35 0,-1 17-1,18 19 1,18 34-1,17 36 17,35 35-17,19-18 1,-19-17 0,-35-88-1</inkml:trace>
  <inkml:trace contextRef="#ctx0" brushRef="#br0" timeOffset="9926.77">11730 10495 0,'0'0'0,"0"-17"15,0-1 1,0 0-1,-18 18 1,-17 0 0,0 36-1,-1 16 1,1 19 0,53 0-1,-18-54-15,53 54 16,17-1-1,1-34 1,-18-19 0</inkml:trace>
  <inkml:trace contextRef="#ctx0" brushRef="#br0" timeOffset="10763.38">12100 10495 0,'-17'-17'16,"34"34"-16,-34-52 0,-1 35 15,0-18-15,1 18 16,-19-17-16,1-1 16,18 36-1,-19-1 1,19 36 15,34 0-15,71 0-1,-17-35 1,17 17 0,-53 0-1,-52-17 1,-18-18-1,17 17-15,-35-17 16,-18-17 0,36-36-1,35-18 1,35 18 0,18-52-1,-17 34 1,-36 0-1,0 36 17,-18 18-17,0 34 1,18 1-16,0 35 16,18 53-1,17-18 1,-17-53-16,35 36 15,-18-1 1,-17-70-16,-1 18 16,-34-36 15,-1 1-31,0-36 16,1-36-1,-1 19 1,36 52 15,-18 1-31,35 17 16,18 0-1,0 17 1,0 19 0,-53-19-16,35 18 15,-35 36 1,-18-18-1</inkml:trace>
  <inkml:trace contextRef="#ctx0" brushRef="#br0" timeOffset="15383.44">10248 12629 0,'35'0'0,"-70"0"16,106 18-16,-18-18 0,-18 0 15,18 0-15,106 18 16,-36-1-1,-52 19 1,-71-19 0,-18 19-1,0-19 1,-35 1 0,-52 35-1,16-18 1,72-35-16</inkml:trace>
  <inkml:trace contextRef="#ctx0" brushRef="#br0" timeOffset="15802.16">11112 12629 0,'0'0'0,"-52"-35"31,34 35-31,0 0 0,1 0 16,-19 0-16,1 35 15,17 1 1,18-19-16,0 19 16,53-1-1,-17-17 1,-19-1-16,36 1 16,-18 17-1,-17 0 1,-18-17-1,-18-18-15,-17 35 16,-18-17 0</inkml:trace>
  <inkml:trace contextRef="#ctx0" brushRef="#br0" timeOffset="16268.16">11201 12559 0,'17'0'0,"-34"0"0,34-18 0,1 18 16,0 0-1,-1 36 1,36 16-1,0 37 1,-18-19 15,-17-35-31,-18-17 16,0 0 0,0-36-1,-35-35 1,35-17-1,17 34 1,1 19-16,17-1 16,-17 18-16,35 18 15,17 17 1,-34 53 0,-1-35-1,-17 0 1,17-35-1</inkml:trace>
  <inkml:trace contextRef="#ctx0" brushRef="#br0" timeOffset="16534.71">11783 12488 0,'0'0'0,"17"0"32,-17-17-17,18 17-15,17-18 16,1 0-1,-1 1-15,-17 17 16</inkml:trace>
  <inkml:trace contextRef="#ctx0" brushRef="#br0" timeOffset="16718.84">11871 12612 0,'0'0'16,"0"-18"0,35 1-1,-17 17-15,35-18 16,-18 0-16</inkml:trace>
  <inkml:trace contextRef="#ctx0" brushRef="#br0" timeOffset="17288.66">12224 12100 0,'-18'-17'0,"36"34"0,-36-52 0,18 17 16,0 1-16,0-1 0,0 0 31,0 36-15,-18-18-1,1 71 1,17 17 0,17-35-1,1-18-15,17 18 16,36 0 15,-18-18-31,0-17 31,-53-1-15,-18 1 0,-17 17-1,-18 1 1,18-36-1,17 0-15,0 17 16,36-34 15,0 17-31,-1-18 16,19 18 0,16 18-1,1 17 1,0 18-1,-35-18 17</inkml:trace>
  <inkml:trace contextRef="#ctx0" brushRef="#br0" timeOffset="18105.39">10636 12312 0,'-17'0'16,"34"0"-16,-34-18 0,-1 18 15,0 0-15,-35-17 16,18 17 0,-35 0-1,17 35 1,-18 18 0,36-18-1,17 53 1,36-17 15,17-18-15,0-36-1,-17 1-15,17 0 16,54-18 0,34-36-1</inkml:trace>
  <inkml:trace contextRef="#ctx0" brushRef="#br0" timeOffset="19220.28">12471 11748 0,'0'-18'47,"17"18"-47,1 0 16,0 0 0,17 0-1,0 53 1,-17-18-1,-1-17-15,1 35 16,0 35 0,-1 0-1,1-35 1,35-35 0,17-18-1,19-36 16,-19-34-15,-52 34 0,-36 19-1,-17 34 1,0 36 0,-1 36-1,36-37 1,18-16-16,0-1 15,-1 0-15,19 1 16,17 34 0,-18-17-1,-35-35 1,-18 17 0</inkml:trace>
  <inkml:trace contextRef="#ctx0" brushRef="#br0" timeOffset="21874.52">10742 13882 0,'0'-18'0,"0"1"31,-18 17 0,1 0-31,17 17 16,-18 18 0,1-17-16,17 35 15,0 18 1,17-19-1,1-16-15,17 17 16,36 17 0,17 1-1,-35-71 1,-18 0 0,36-18-1,-1-52 1,-35-36-1,-70-18 1,-35 54 0,-36-1-1,0 54 1,18 52 0,52-18-1,36 1-15,0 0 0</inkml:trace>
  <inkml:trace contextRef="#ctx0" brushRef="#br0" timeOffset="22323.67">11589 14076 0,'0'-18'16,"0"36"-16,-18-53 0,18 17 0,0 0 16,-18 1-1,-17 17 1,0 35-1,0-17 1,35-1-16,-18 18 16,53 18 15,53-35-15,-17 0-1,-18 17 1,-53-17-1,-18 35 1,-52-18 0,17-18-1</inkml:trace>
  <inkml:trace contextRef="#ctx0" brushRef="#br0" timeOffset="22808.37">11712 13970 0,'0'0'16,"0"-18"-16,18 36 31,0 17-16,34 18 1,-16 0 0,-19-18-16,1 1 15,17 17 1,-17-36 0,-36-34 15,18-1-31,-17 0 15,-19-17 17,36 17-32,0 1 15,36 17 1,-1 0 0,18 0-16,0 35 31,-18 0-16,-35 1 1,0-19 0,0 1-16</inkml:trace>
  <inkml:trace contextRef="#ctx0" brushRef="#br0" timeOffset="23175.44">12241 13811 0,'-17'0'15,"34"0"32,-17-17-31,18 17-16,0-18 15,-1 0-15,36 1 16,0-1 0</inkml:trace>
  <inkml:trace contextRef="#ctx0" brushRef="#br0" timeOffset="23342.34">12312 14005 0,'0'0'16,"0"-17"-16,18 17 15,-18-18-15,35-17 16,18 17 0</inkml:trace>
  <inkml:trace contextRef="#ctx0" brushRef="#br0" timeOffset="24208.99">12682 13264 0,'0'0'0,"-17"-17"16,17-1-16,0 1 15,-18-19 1,-17 19-1,0 34 1,-18 19 0,17 34-1,36 1 1,18-36 0,53 35-1,34-34 1,-16-1-1,-19-17 17,-35-1-32,-17 19 31,-36 16-15,1-16-1,-1-19 1,0 1-16,18 0 15,18-18 32,0 17-31,52 1 0,19 35-1,-19 17 1,-35-34-1,1 17 1,-36-18 0,17-17 15</inkml:trace>
  <inkml:trace contextRef="#ctx0" brushRef="#br0" timeOffset="25245.45">13300 13159 0,'0'0'16,"0"-18"-16,0 0 15,0 1 1,17 52 0,1 36 15,35 87-15,-18-52-1,-17-53-15,17 35 16,18-17-1,-53-54 1,0-34 0,-18-19-1,18 1-15,-17 0 16,-1-36 0,53 36-1,1 17 1,17 36-1,-1 17 17,1 36-17,-53-18 1,0 0 0,-17-53-16,-19 17 15,-34 1 1</inkml:trace>
  <inkml:trace contextRef="#ctx0" brushRef="#br0" timeOffset="25544.77">13600 12982 0,'0'-17'16,"0"34"-16,-18-52 15,0 35 1,18-18 0,18 18-1,17-17 1,53-19-1,-17 1 1,-36 17-16,-17 18 16</inkml:trace>
  <inkml:trace contextRef="#ctx0" brushRef="#br0" timeOffset="25762.02">13652 12823 0,'-35'0'31,"18"-17"-31,17-1 16,17 18-1,1 0 1,-1 18 0,1-1-16,0 36 15,-1 18 1,1 0-16</inkml:trace>
  <inkml:trace contextRef="#ctx0" brushRef="#br0" timeOffset="26145.33">14235 13406 0,'17'-18'0,"19"18"31,-19 18-15,1-18-16,17 35 16,-35 0-1,0-17-15,-35 35 16,0 0-1</inkml:trace>
  <inkml:trace contextRef="#ctx0" brushRef="#br0" timeOffset="26728.73">14446 12929 0,'18'-17'16,"-36"34"-16,36-52 0,-18 17 0,0 1 16,18-1-16,-1 18 46,-17 18-46,18 17 16,-1 36 0,36 34-1,-35-52 1,35 36 0,-35-37-1,-18-69 16,-36-36-15,1-18 0,0 1-1,35 52 1,0 1-16,17 17 31,1 0-31,35 0 0,35 35 31,0 18-15,-70 35 0,-36-18-1,-52 1 1,-18-53 0,52-18-16</inkml:trace>
  <inkml:trace contextRef="#ctx0" brushRef="#br0" timeOffset="27146.21">14640 12629 0,'0'0'16,"0"-17"-1,18 17 17,0 0-17,17 0 1,35-35-1,19-1 1,-37 1 0,1 0-1,-53 52 17,-17-17-32,-1 18 15,0 0 1,1 17-1,-1-17-15</inkml:trace>
  <inkml:trace contextRef="#ctx0" brushRef="#br0" timeOffset="27932.25">15064 12294 0,'17'-17'32,"1"17"-17,-18-18-15,35 18 16,0 18-1,1 35 1,-1 35 0,-17-18-1,-1-34-15,1 17 16,17-1 0,-17-16 15,17-36-16,-35-18 1,18 18 0,-18-18-16,-18 36 31,18 0-31,-18-1 16,1 36-1,17 35 1,35 1-1,18 34 1,18-35 0,-36-35-16,53 35 15,53 1 1,-70-36 15,-54-53-15,-87 17-1,-18 1 1,35-1-16,-53 19 16,-35 17-1</inkml:trace>
  <inkml:trace contextRef="#ctx0" brushRef="#br0" timeOffset="30917.29">6862 11553 0,'-18'0'15,"36"0"-15,-54 18 16,54-18 15,0 0-15,-1 0-16,36-18 15,-18 18 1,71-35 0,106-18-1,35 0 1,-36 18-1,-34-18 1,-71 36 0,52-19-1,-16 1 1,-72 17 0,-52 18-16,17 0 15,-17-17 1,-1 17 15,1 0-15,17-18-1,18 0 17,-18 1-17,-17 17 1,-36 0-1,18 17 1,-17-17-16</inkml:trace>
  <inkml:trace contextRef="#ctx0" brushRef="#br0" timeOffset="31317.48">8273 11042 0,'0'-18'0,"0"36"0,-18-53 16,18 17-1,-18 18-15,18-18 16,53 18 15,35 0-15,-35 0-16,53 0 15,71 0 1,-54 18 0,-70 17-1,-35 1 1,-18-19-16,-18 18 15,-53 36 1,-17 0 15,18-36-31</inkml:trace>
  <inkml:trace contextRef="#ctx0" brushRef="#br0" timeOffset="31867.56">6720 11430 0,'18'0'15,"-36"0"-15,36-18 0,0 18 0,-1-17 16,1 17 0,0 0-1,-18 35 1,-18-17-16,0 17 16,-52 71-1,-36 0 1,35-18-1,36-53 1,53 0 15,70-35-15,53-35 0,0 17-1,-88 18 1</inkml:trace>
  <inkml:trace contextRef="#ctx0" brushRef="#br0" timeOffset="33085.83">5239 11518 0,'17'-17'15,"-34"34"-15,52-52 0,-17 35 16,-18 18 15,0 17-15,17 18 0,19 0-1,-19-18-15,19 36 16,52 105-1,35 18 17,1 0-17,-36-106 1,-53-53-16,18 18 16,-35 0-1,-54-17 1,-69-36-1,34 0 1,-88 17 0,-17 1-1,-18 17 1,0 18 0,70-35-1,-17 17 1,18-17 15,-18-18-15,52 0-1,-16-36 1,34 1 0,18 0-1,18-1 1,17 19-16,-17-54 15,17 18 1,-52-53 0,-18 1-1,-1 34 1,-16 18 0,16 18-1,36 0 1,36 17-16,-19-17 15,1-18 1,18 18 0,34-1 15,1 19-15,-1-1 15,19 18-16,17-18 1,-18 1-16,71-19 16,141-52-1,141-53 1,17 18 0,-69 34-1,-213 54 1,-70 18-1,0 17-15,-53 17 32,0 18-17,18-17 1</inkml:trace>
  <inkml:trace contextRef="#ctx0" brushRef="#br0" timeOffset="34703.87">4692 11977 0,'-35'0'16,"70"0"-16,-106 17 0,36 1 0,0 0 16,0-18-16,-18 35 15,35 0 1,18-17-16,18 0 15,52 17 1,-17-35 0,-18 0-16,18-35 15,35-18 1,-35-18 0,-35 18 15,-53 18-16,-36 0 1,1 17 0,-1 89-1,18-19 1,53-16-16,-17 34 16,17-34-16,17 16 15,36 37 1,18-36-1,17-18 1,-35-35 0,17-35-1,-34-1 1</inkml:trace>
  <inkml:trace contextRef="#ctx0" brushRef="#br0" timeOffset="35072.22">5186 12400 0,'0'-18'16,"17"18"-16,-17-17 15,18 17 1,-18-18-16,35 1 16,18-36-1,-17 17-15</inkml:trace>
  <inkml:trace contextRef="#ctx0" brushRef="#br0" timeOffset="35342.61">5186 12153 0,'0'-35'0,"0"70"16,-18-88-16,18 36 0,-17-1 16,17-17-1,-18-1 1,18 72 15,18 17-15,17 17-1,-18-17 1,-17-18-16,36 36 16</inkml:trace>
  <inkml:trace contextRef="#ctx0" brushRef="#br0" timeOffset="38176.15">3863 10160 0,'0'-18'16,"0"36"-16,0-53 0,0 17 15,-18 0-15,1 1 16,34 17 15,-17 17-31,36 54 16,-1 0-1,-18-19-15,19 37 16,34 52 0</inkml:trace>
  <inkml:trace contextRef="#ctx0" brushRef="#br0" timeOffset="38391.61">4145 10813 0,'0'-18'0,"0"36"15,0-54-15,18 36 16</inkml:trace>
  <inkml:trace contextRef="#ctx0" brushRef="#br0" timeOffset="38609">4374 11236 0,'0'0'0,"18"18"16,0-18 0,-18 17 15,0 1-15,17-18-16</inkml:trace>
  <inkml:trace contextRef="#ctx0" brushRef="#br0" timeOffset="39075.61">4145 11324 0,'0'0'0,"0"-17"0,18 17 16,-1-18-1,1 0 1,0 18 0,35 18-1,17 17 1,1 0 0,-1-17-1,-34 0 1,16-36-1,-34-35 1,-36-17 0,-17-19-1,0 54 1</inkml:trace>
  <inkml:trace contextRef="#ctx0" brushRef="#br0" timeOffset="39710.98">3598 10283 0,'0'-17'15,"0"34"-15,0-52 0,0 18 16,-17 17 0,34 17-1,-17 1 1,18 17 0,17 36-1,-17-18 1,35-53-1,-36 0 1,1-18 0,-36-35-1,1-18 1,17 19 0,0 16-16,0 1 15,0 17-15,17 1 16,36 34-1,36 54 17,-19-1-17,-17-34-15,35 34 16,18-17-16</inkml:trace>
  <inkml:trace contextRef="#ctx0" brushRef="#br0" timeOffset="40426.55">3492 9066 0,'0'-17'0,"0"34"0,0-52 16,0 17-1,0 1-15,-17 17 16,17-18-16,-35 18 16,-18 35-1,-18 54 1,36 34 0,52 1-1,36-54 1,88 18 15,18-52-15,-53-54-16</inkml:trace>
  <inkml:trace contextRef="#ctx0" brushRef="#br0" timeOffset="40779.37">3969 9155 0,'0'0'0,"-18"-18"0,0 0 16,-34 1 0,16 34-1,19 1 1,-1 53 0,18-1-1,35 18 1,36-35-1,-36-35 17,-17-18-32,35-18 15,0-35 1,-53-53 0,-53 18-1,0 53 1,-35 35-1,17 53 1</inkml:trace>
  <inkml:trace contextRef="#ctx0" brushRef="#br0" timeOffset="41628.72">4163 9031 0,'0'-18'0,"0"36"0,-18-53 0,18 17 16,0 1-16,-17-1 16,17 0-1,52 36 1,-34 0-16,35 17 15,35 53 1,-35-17 0,-53-36-16,35 0 15,-35-17 1,-35-18 0,-35-53-1,-1 0 1,0-53 15,36 18-15,53 35-1,52 18 1,1 35 0,70 53-1,-35 0 1,-36 35-1,1 0 1,-36-53 0,-17-35-16,17 0 15,36-53 1,-36 0 0,-17 18-16,-18-71 15,-36-35 16,-34 35-15,-18 71 0,17 88-1,36 18 1,17 17 0,53-18-1,71-34 1,-18-1-1,54 0 1,-37 18 0,-87 0-1,-36-35 1,-52 17 0,-36-35 15,71-18-31</inkml:trace>
  <inkml:trace contextRef="#ctx0" brushRef="#br0" timeOffset="42045.68">4957 8872 0,'0'0'15,"0"-17"-15,0-1 0,0 0 16,0-17 0,-18 35-16,18 18 31,18 17-15,17 18-1,-18 0 1,1-35-1,17 34 1,1-52-16,-1 18 16,35-36-1,-34-34 1,-36-19 0,-36-35-1,-34 36 1,17 34-1,0 72 1,53-19-16</inkml:trace>
  <inkml:trace contextRef="#ctx0" brushRef="#br0" timeOffset="42632.34">5186 8502 0,'-35'-35'16,"70"70"-16,-88-106 0,35 36 16,-35-53-1,53 70 1,0 1 0,18 17-16,17 17 15,53 36 1,-35 18-1,-35-18-15,35 35 16,-18 71 0,1-54-1,16-52 1,-16-53 0,52-53-1,-18-70 16,-17-18-15,-53 53 0,0 52-16,-35-17 15,17 36-15,1 34 16,-1 1-16,-17 17 16,17 71-1,18-35 1,18-36-16,0 18 15,70 35 1,18-17 0,-36-54-1,-17-17-15,18-17 16,-19-19 0,-34 1 15,-53 18-16</inkml:trace>
  <inkml:trace contextRef="#ctx0" brushRef="#br0" timeOffset="45515.88">12524 10195 0,'0'0'0,"-18"0"15,0 0-15,1 0 0,-1 18 16,0 0 0,-35 17-1,71-35 16,0-35-15,-1 35-16,36-36 16,18-17-1,-36 18-15,71-35 16,-53 34-16,88-70 16,88-52-1,18-19 1,0 1-1,-88 52 1,88-70 0,-18 18-1,-105 88 17,34-36-17,1 18 1,-106 71-1,0 0 1,-35 17 0,-36 36 31,-17 0-32,17-1 1</inkml:trace>
  <inkml:trace contextRef="#ctx0" brushRef="#br0" timeOffset="45949.74">14358 8396 0,'0'0'0,"-18"-18"0,-34 18 15,-1-17 1,17-1 0,19 18-1,52 0 1,71 0-1,53 0 1,17-17 15,-88 17-15,-17 17 0,-54 36-1,-34 18 1,-1-36-16,0 53 15,-17 36 1,17-36 0,18-35-1,-17-36 1</inkml:trace>
  <inkml:trace contextRef="#ctx0" brushRef="#br0" timeOffset="46519.75">14693 8008 0,'0'-18'16,"0"36"-16,18-36 0,-18 1 0,0-1 15,0 1 1,0-1 0,0 0-1,17 36 16,-17 0-31,18-1 0,17 36 16,1 35 0,17 71-1,17 17 1,1-17 0,-18-88-1,-36-36-15,1 0 16,0-35-1</inkml:trace>
  <inkml:trace contextRef="#ctx0" brushRef="#br0" timeOffset="47351.38">14746 7867 0,'-18'0'16,"36"0"-16,-36-18 0,18 1 16,0-1-1,18 0 16,0 18-31,17 0 16,36-35 0,105 0-1,53-36 1,1 18 0,-19-17-1,-105 17 1,18 18-1,-54 17 1,-17 18 0,-18 0-1,-35 18-15,18-18 16,0 17 0,-18 1-1,0 52 1,17 1-1,-17-18 1,0 53 0,18-36-16,-1 54 15,19 70 1,17-88 0,-36-71-16,19 53 15,34 0 1,-35-35-1,-35-35 1,0-1 0,-35-17-1,-18 36 1,-88-1 0,-88 36-1,17-18 1,-105-1-1,87-16 17,125-36-17,69 0 1,36 17 0</inkml:trace>
  <inkml:trace contextRef="#ctx0" brushRef="#br0" timeOffset="48019.51">15469 8132 0,'0'0'0,"0"17"47,0 1-31,0-1-1,0 1 1,18 0-16,0-18 15,-1 0-15,1 0 0,52 0 32,19-53-17,-36-18 1,-71 18 0,-17 36-1,-89 17 1,-17 70-1,53 1 1,53 17 0,35-35-1,52 17 1,19 19 0,35-54-1,-36-35 1,19-18-1</inkml:trace>
  <inkml:trace contextRef="#ctx0" brushRef="#br0" timeOffset="48236.33">15857 8202 0,'0'0'0,"18"0"32,0 0-17,-1 0-15,19 35 16,-1 1 0,-35-1-16,35 0 15</inkml:trace>
  <inkml:trace contextRef="#ctx0" brushRef="#br0" timeOffset="50718.45">12771 10777 0,'17'0'0,"18"0"31,-17 0-15</inkml:trace>
  <inkml:trace contextRef="#ctx0" brushRef="#br0" timeOffset="51806.97">15646 10478 0,'0'-18'15,"0"36"-15,0-54 0,0 19 16,-18-1-16,0 18 15,-17-35-15,0 17 16,17 18 0,36 71 15,-18-54-15,35 71-1,36 71 1,-18-71-1,-18-35-15,18 18 16,0-1 0</inkml:trace>
  <inkml:trace contextRef="#ctx0" brushRef="#br0" timeOffset="52475.06">15610 10354 0,'0'-18'15,"0"36"-15,-17-36 0,17 1 0,17-1 16,19 0 0,-1 1-1,53-18 1,124-71-1,52-18 1,-17 18 0,-123 53-1,-71 36-15,0-1 16,0 1 0,-36 17-1,19 17 1,-19-17-1,1 18-15,-18 17 16,0-17 0,0 52-1,0 54-15,17-36 32,1-35-32,17 17 15,36 36 1,17-17-1,0-37 1,-52-34 0,-19 0-16,1-18 15,-71 17 1,-106 19 0,-52 34-1,69-17 1,-69 35-1,17 18 1,35-35 0,53-18 15,71-53-15</inkml:trace>
  <inkml:trace contextRef="#ctx0" brushRef="#br0" timeOffset="52957.27">16228 10442 0,'0'-17'15,"0"34"-15,-18-34 0,18-1 16,0 36 15,18-18-15,-1 0 15,1 0-31,0-18 16,-1 18-16,36-35 15,0-18 1,-35 17 0,-71 19-1,-18 17 1,36 17-16,-36 36 16,-17 36-1,71-1 1,17-35-1,17-18-15,19 0 16,52-17 0,18-18 15,-36-35-31</inkml:trace>
  <inkml:trace contextRef="#ctx0" brushRef="#br0" timeOffset="53423.06">16616 10336 0,'17'0'16,"-34"0"-16,34-17 0,1 17 0,-18-18 16,18 18-16,-1 0 15,1 0 1,-18 35-1,-35 1 1,-18-19 0,-18-17 15,36 0-15,0-35-1,35 0 1,88-1-1,18 36 1,-53 18 0,-18 0-16,-35 17 15,-18 71 1,-17-18 0,17-53-1,36-35 1,53-35-1,-1-53 1,-52 70 0</inkml:trace>
  <inkml:trace contextRef="#ctx0" brushRef="#br0" timeOffset="54559.99">13106 11342 0,'-36'0'0,"72"0"0,-89 0 16,35 0-16,1-18 15,-19 18 1,-17 0-1,0 0 1,36 0-16,-36 0 16,35 0-16,-35 0 15,18 0 1,0 0 0,-1 0-1,19 0 16,52-17-15,-17 17 0,52-18-1,18 0 1,159 1 0,-88-1-1,159-35 1,52-35-1,-88 35 1,106 0 0,-53 0-1,-70 18 1,-18-18 0,-88 18-1,35-1 1,-53 19-1,-71 17 17,-34 0-17,-19 0 1,1 17 0,-53-17 15,17 0-31,-17 0 15,-53 18 1,17-18 0,53 0-1</inkml:trace>
  <inkml:trace contextRef="#ctx0" brushRef="#br0" timeOffset="55310.98">13547 10971 0,'0'0'0,"0"-17"31,-18 17 0,18 17-31,-18-17 16,-52 89-1,-1-19 1,18-35-16,-35 54 16,-53 34-1,35-70 1,36-18 0,52-35-1,36 0 79,-1 18-78,1-18-1,0 0-15,-1 18 0,19-18 16,16 0-1,-16 17-15,34-17 16,-17 0-16,53 0 16,-53 0-16</inkml:trace>
  <inkml:trace contextRef="#ctx0" brushRef="#br0" timeOffset="58047.25">19791 9155 0,'0'0'0,"0"-18"15,0 0 1,0 1 0,0-1-16,-18 0 15,18 1 1,-17-1-1,17 36 17,35 70-17,0-17 1,-17-19-16,17 37 16,53 52-1,0-35 1,-35-54-1,-35-16 1,0-36-16</inkml:trace>
  <inkml:trace contextRef="#ctx0" brushRef="#br0" timeOffset="58696.99">19791 9155 0,'-18'-18'16,"36"36"-16,-36-54 0,1 36 15,17-17-15,-18-1 16,18-17 0,35-1-1,36 1 1,-18 0-16,105-36 15,125-70 1,17-18 0,-71 36-1,-106 70 1,-87 35 15,-19 18-15,-34 53-1,-1-17 1,18-1 0,18 35-1,34 19 1,-16 52 0,17-18-1,-36-70-15,54 106 16,-1-36-1,-34-87 1,-19-1 0,-34-17-1,-89 35 1,-88 17 15,-71 18-15,54-17-1,122-36-15,-158 53 16,159-52 0,18-19-1</inkml:trace>
  <inkml:trace contextRef="#ctx0" brushRef="#br0" timeOffset="59264.44">20214 9084 0,'0'-18'0,"0"36"0,-17-36 16,-1 18 0,18 18-1,0 0 1,18-1 0,-18 1-1,17 0 1,18-18-1,-17 0-15,35-18 16,35-53 0,-35-17-1,-53 35 17,-53 36-17,-35 34 1,-18 71-1,18 1 1,70-36 0,18-18-16,18 18 15,53 17 1,34-52 0,36-36-1,-52 1 1,-36-36-1</inkml:trace>
  <inkml:trace contextRef="#ctx0" brushRef="#br0" timeOffset="59833.36">20743 9031 0,'18'-18'16,"-36"36"-16,36-53 0,0 35 15,-18-18 1,0 1 0,0 34-1,-36 54 1,1 17-1,0-17 1,35-36 0,17-35 15,-17-18-15,71-17-1,-18-18 1,-35 18-16,34-18 15,-16 0 1,-54 0 0,-17 53-1,17-18 1,1 18-16,-19 0 16,1 0-1,35 36 1,35 16-1,-17 19 1,35 35 0,17 17 15,-70-87-31</inkml:trace>
  <inkml:trace contextRef="#ctx0" brushRef="#br0" timeOffset="60416.58">17515 10354 0,'0'0'0,"-17"0"16,-1 0-16,18-18 15,-18 18 1,36-17 46,0 17-62,-1-18 16,1 0-16</inkml:trace>
  <inkml:trace contextRef="#ctx0" brushRef="#br0" timeOffset="60600.02">18062 10054 0,'0'0'16,"36"-17"-16,-36-1 16,17 0-1,-17 1-15,35-1 32,1 0-32</inkml:trace>
  <inkml:trace contextRef="#ctx0" brushRef="#br0" timeOffset="60784.42">18627 9860 0,'-18'0'0,"36"0"16,-1-18 0,-17 1-16,18-1 15,17-17 1,0 0-1,36-1 1</inkml:trace>
  <inkml:trace contextRef="#ctx0" brushRef="#br0" timeOffset="60982.63">19244 9560 0,'0'0'0,"18"0"0,-1-17 15,1-1 1,0-17 0,-1 17-16,36-17 15,35-18 1,1 18 0,-37 35-1</inkml:trace>
  <inkml:trace contextRef="#ctx0" brushRef="#br0" timeOffset="61168.35">19632 9366 0,'-18'18'16,"36"-36"-16,-53 36 0,17-18 0,1 0 16,-19 0-1,36-18 1,36-17-1,-1 17 1,18 1 0</inkml:trace>
  <inkml:trace contextRef="#ctx0" brushRef="#br0" timeOffset="61783.91">17657 10142 0,'0'0'0,"0"-17"15,17 17-15,-17-18 16,0 0-16,18-17 15,-18 18 1,0-1 15,-18 53 1,1-17-32,17 17 15,-18-17-15,-17 35 16,-18 52-1,0-52 1,35-17 0,0-36-1,36 0 17,17 0-17,36-18 1,-36 18-16,89-18 15,-54 1 1</inkml:trace>
  <inkml:trace contextRef="#ctx0" brushRef="#br0" timeOffset="64106.2">19138 6650 0,'0'-18'15,"0"36"-15,-17-36 0,17 1 16,0-1-1,-18 18-15,18-18 16,-18 18 0,18-17-1,0 34 17,0 1-17,18 17-15,17 71 31,18 18-15,18 17 0,-18-71-1,0 36 1,-18-53 0</inkml:trace>
  <inkml:trace contextRef="#ctx0" brushRef="#br0" timeOffset="65009.07">19138 6632 0,'0'-17'0,"0"34"0,-17-34 16,-1 17 0,18-18-1,18 18 1,-1-18 0,36-17-1,88-71 1,106-17-1,18-18 1,-89 52 0,-105 54-16,52 0 15,1-18 1,-71 35 0,-36 18 30,1 0-14,-1 18-17,-17 0 1,18 17 0,17 18-1,1 35 1,17-17-1,-36-19-15,36 37 16,18 52 0,-1 0-1,1 0 1,17-53 0,-53-53-1,-17-17 16,-36-18-15,-35 18 0,0-1-1,-70 1 1,-71 35 0,-88 17-1,70 19 1,106-36-16,-105 35 15,-1 53 1,71-71 0,88-34-1,18-19 1,17-17 0,53-35 15</inkml:trace>
  <inkml:trace contextRef="#ctx0" brushRef="#br0" timeOffset="66074.31">19562 6756 0,'0'0'0,"0"17"0,0 1 31,17-18-31,1 18 16,-1-36-1,19 0 1,-19 1-16,36-19 16,0-34 15,-35-1-16,-18 18 1,-53 0 0,18 36-1,-18-1 1,0 53 0,0 18-1,18 0 1,-1 36-1,36 16 1,0 1 0,36-53-1,-36-35-15,35 35 16,35-18 15,36-53-15,35-17-1,-70-18 1,-1 0 0,-52 18-1,-53 35 1</inkml:trace>
  <inkml:trace contextRef="#ctx0" brushRef="#br0" timeOffset="66908.85">20073 6756 0,'0'0'0,"-18"0"15,18-18-15,0 0 16,-17 18 0,17-17-1,0-18 1,17 35-16,19-36 15,52 1 1,18 17 0,-53 54-1,-36 17 1,-34 17 15,-19 1-15,19-54-1,-1 1 1,36-18 0,35-18-1,52 1 1,-34 17 0,-36 17-1,-70 36 1,-53 18-1,-18-1 1</inkml:trace>
  <inkml:trace contextRef="#ctx0" brushRef="#br0" timeOffset="68824.92">16651 7990 0,'0'0'0,"0"18"31,0 0-15,0-36 46,18 18-46,-18-18-16,17 18 15,-17-17-15,18 17 16,35-18 0,0 1-1,-35-1-15</inkml:trace>
  <inkml:trace contextRef="#ctx0" brushRef="#br0" timeOffset="69042.14">17339 7743 0,'0'0'0,"18"-17"0,-18-1 15,35 1-15,-17-19 32,17 1-32,-18 35 15,19-35 1,34-1-1,1 19 1,-53 17-16</inkml:trace>
  <inkml:trace contextRef="#ctx0" brushRef="#br0" timeOffset="69225.82">17974 7497 0,'0'0'15,"0"-18"-15,18 18 0,-1-18 0,-17 1 16,36-19 15,-19 1-15,19 0 0,-1 17-16</inkml:trace>
  <inkml:trace contextRef="#ctx0" brushRef="#br0" timeOffset="69442.81">18503 7197 0,'-17'0'32,"17"-18"-17,0 0 1,17 1-1,1 17-15,52-36 16,-17 36 0,-17 0-1,-19-17-15</inkml:trace>
  <inkml:trace contextRef="#ctx0" brushRef="#br0" timeOffset="69626.45">18891 7020 0,'-17'0'31,"-1"0"-15,18-17-1,18-1 1,-1 0 0,1 18-16,0-17 15,-1-1 1,1 18-16</inkml:trace>
  <inkml:trace contextRef="#ctx0" brushRef="#br0" timeOffset="70060.14">18468 6985 0,'-18'-18'0,"36"36"0,-53-36 15,17 1-15,0-1 16,1 0-16,17 1 31,17 17 1,36 0-17,88 0 1,-17-18-1,-54 1-15,124 17 32,-105-18-17,-19 36 1,-52 17 0,-18 0-1,-18-17-15,1 35 16,-1 0-1,18 17 1,-35 18 0,-1-17-1</inkml:trace>
  <inkml:trace contextRef="#ctx0" brushRef="#br0" timeOffset="72282.33">20832 6473 0,'17'0'16,"-34"0"-16,52 0 0,-18 0 16,-17-17-16,18 17 0,17 0 15,18 0 1,53-18 0,106 1-1,105-19 16,-87 19-15,69-19 0,-52 19-1,-106-1 1,-70 36 0,-53-18-1,-18 17 1,-36 1-1,19-18 1</inkml:trace>
  <inkml:trace contextRef="#ctx0" brushRef="#br0" timeOffset="73163.1">22366 7285 0,'-18'-18'15,"1"-17"17,17 17-17,-18 18 32,18 18-31,0 0-16,-35 34 15,0 72 1,-18-1 0,17-52-16,-16 70 15,-37 71 1,36-1-1,1-17 1,16-88 0,1-35-16,-36 17 15,36-35-15,-35 35 16,-19-17 0,54-54 15,53-34 0,-18-1-31</inkml:trace>
  <inkml:trace contextRef="#ctx0" brushRef="#br0" timeOffset="75299.7">22066 6085 0,'0'0'16,"0"18"31,18-18-47,-18 18 15,18-1-15,52 19 16,1-1 15,-18-35-31,70 35 16,71 0-1,-35 1 1,-89-36 0,-70 17-1,-53 19 1,-52-1 0,34 35-1,0-17 1,36 0-1,-35 36 1,52-54 0</inkml:trace>
  <inkml:trace contextRef="#ctx0" brushRef="#br0" timeOffset="76016.7">21855 8326 0,'0'0'16,"-18"-18"-16,18 0 15,0 36 63,-18 0-78,1 17 0,-1 0 16,-17 71 0,-1 0-1,1-71-15,18 53 16,-19 0-1,19-70 1,34-18 15,1 0-15,35 35 0,0-17-1,17-18 1,-17 0-16,35-18 15</inkml:trace>
  <inkml:trace contextRef="#ctx0" brushRef="#br0" timeOffset="76751.23">22313 5609 0,'0'-17'0,"0"-19"16,0 89-16,0-123 0,0 52 15,0-17 1,0 17 0,0 36-1,35 70 1,1 35-1,52 160 1,71 69 0,70-34-1,0-54 1,-88-122 0,-17 16-1,-89-122-15</inkml:trace>
  <inkml:trace contextRef="#ctx0" brushRef="#br0" timeOffset="77969.07">22366 5750 0,'-18'-17'0,"36"34"0,-53-34 16,17 17-16,18-18 15,18 0 17,17-17-32,36 0 31,-1 17-31,89-35 16,-53 18-16,141-53 15,176-89 1,53-34-1,-52 17 1,-195 88 0,18 0-1,-124 53 1,-70 35 0,-35 18-1,17 0 1,-17 0-1,-1 36 1,1 17 15,0-18-15,-1 0 0,19 0-1,-1-17 1,-17-18-1,-1 0 1,1 0 0,-18 18 15,0-1-15,0 1-1,0 17 1,35 71-1,-35 0 1,18-53 0,-1 88-1,1-70-15,35 87 16,88 54 0,36 17-1,-54-88 1,-70-52-16,53 69 15,-18 54 1,-35-18 0,-18-70-1,-35-89-15,35 18 16,-17 0 0,-36-36-1,-70 1 1,-18-18-1,36 18 1,-124-1 0,-159 54-1,230-36-15,-107 18 16,-123 88 0,142-53-1,-107 53 1,71-17-1,53-36 1,88-53 0,71-35-16,-35 18 15,-1 0 1,53-18-16</inkml:trace>
  <inkml:trace contextRef="#ctx0" brushRef="#br0" timeOffset="79520.4">23513 5997 0,'-18'0'15,"18"18"-15,0-1 16,-18-17-1,1 36 1,17 17 0,0 0 15,17-18-15,1-17-16,17-1 15,18 1 1,18-1-1,-1-69 1,-17-1 0,-53-18-1,-17 0 1,-36 1 0,-18 52-1,18 54 1,36-19-1,-36 36 1,0 88 0,35-17-1,53-1 1,1-70 0,-1-35-16,35 17 15,-17-35-15,36-18 16,34-35-1,-17-88 1,-88 18 0,-18-89-1,-18 36 1,0 70 0,1 71-1,-1 35 1,18 17 15,18 36-15,17 35-1,0 36 1,0-36 0,36 18-1,0-35 1,-54-71-1,1-18-15,-1 0 16,-34-70 0,-71-18-1,-18 53 1,35 53 0,54 18-1,-19 35-15,19 53 16,52-18 15,0-53-15,-17-17-16,52 17 15,54-35 1,-18-35 0,-18-71-1,-53 18 1,-35-36-1,-17 18 1,-19 89 0,36 70-1,0 0 1,53 35 0,0-18 15,-18-34-16,-17-54-15</inkml:trace>
  <inkml:trace contextRef="#ctx0" brushRef="#br0" timeOffset="79686.55">24201 5627 0,'0'0'31,"-36"-35"-31,36 17 0,18 18 16,0 0 0</inkml:trace>
  <inkml:trace contextRef="#ctx0" brushRef="#br0" timeOffset="80321.95">24500 5503 0,'18'0'16,"-36"0"-16,54 0 31,-19 36-15,-17-1-16,53 35 16,18 54-1,35-1 1,-1-34-1,-52-54 1,-53-35 0,-35-18-1,-71-52 1,18-1 0,-53-35-1,53 18 16,70 18-15,89-1 0,-18 36-1,0 35-15,17-18 16,1 53 0,-18 36-1,-18 35 1,-18-36-1,36 1 1,0-36 0,0-53-1,-18-34 1,-35 34-16,0-53 16,-52-34 15,-1 34-16,-18 71 1,36 18 0,0 52-1,35-52-15</inkml:trace>
  <inkml:trace contextRef="#ctx0" brushRef="#br0" timeOffset="80688.89">25082 5450 0,'0'0'0,"-35"-35"31,18 18-31,17-1 16,17 0 0,18 18-1,-17 0-15,53 18 16,35 35 15,-36 53-15,-35-18-1,-35-35 1,0-36 0,-17-52-1,-36-35 1,-18-36-1,1 0 1,34 71 0,19 35-16</inkml:trace>
  <inkml:trace contextRef="#ctx0" brushRef="#br0" timeOffset="81639.88">23107 5415 0,'-18'-17'0,"36"34"0,-53-34 16,17 17-16,18-18 16,-18 18-1,36 18 1,0-1 0,-1 1-1,1 17-15,17 18 16,18 18-1,0-19 1,-35-16 0,-36-36 15,-17-36-15,-18-52-1,18 35 16,17 18-31,-17-35 16,35 17 0,35 17-1,53 36 1,18 36 0,-53-19-1,0 54 1,-53-54-16,0 19 15,-35 34 1,-1-34 0,1-19-1,0-17 1,70-17 31,0 17-47,-17 0 15,88 0 1,-18 17 0,-88 18-1,-71 18 1,1-17 0,52-19-16,-52 1 15,17-18 1,35 0-16</inkml:trace>
  <inkml:trace contextRef="#ctx0" brushRef="#br0" timeOffset="81991.32">23566 5468 0,'0'0'0,"17"-18"0,-17 1 16,-17 17-1,17-18 1,-18 1 0,0 34-1,18 1-15,-17-1 16,17 1-16,0 35 16,17 0-1,54-18 1,-1-52-1,-17-1 1,-17-53 0,-54 1-1,-35 17 1,35 35 0,-52 1-1,-1 34-15</inkml:trace>
  <inkml:trace contextRef="#ctx0" brushRef="#br0" timeOffset="82890.37">23795 5256 0,'-18'-35'0,"36"70"0,-36-88 0,1 18 15,-1 18 1,53 69 0,-17 1-1,52 18 1,19 0 15,-1-19-15,-53-34-1,-70-53 17,0 17-32,-36-35 15,-17-17 1,35 17 0,18 35-16,17-17 15,0 17 1,18 1-1,18-1 1,17 0 0,36-17-1,-1 0 17,-34 17-17,-36 36 16,17-1-31,-17 1 16,0 0 0,0-1 46,18-17-46,-18-17-1,18 17 1,-1 0 31,-17 17-16,-17-17-15,-1 0-1,18 18-15,0 0 16,-18-18 0,18 17-1,0 1 1,0-36 31,0 1-32</inkml:trace>
  <inkml:trace contextRef="#ctx0" brushRef="#br0" timeOffset="83791.31">23989 5274 0,'0'18'78,"-18"-18"-78,18 17 16,-17 19 0,17-1-1,-18-17-15,0 17 16,18-18-1,0-34 17,-17 17-17,17-18 1,0-17 0,17 0-1,19 17 1,-19 0-16,54-17 31,-18 17-31,17 1 16,1 34 15,-36 1-15,-35 0-16,18 17 15,-18 36 1,-53 17-1,-18-35 1,18-36 0</inkml:trace>
  <inkml:trace contextRef="#ctx0" brushRef="#br0" timeOffset="84224.93">24130 4939 0,'-18'-18'0,"36"36"0,-36-53 15,18 17-15,-17 18 0,17-18 16,0 36 15,17 0-31,-17 17 16,18 35 15,0 1-15,-18-53-16</inkml:trace>
  <inkml:trace contextRef="#ctx0" brushRef="#br0" timeOffset="84642.85">24430 5027 0,'18'-18'16,"-36"36"-16,53-53 0,-17 17 0,-1 1 15,-17-1 1,18 0-16,-36 1 31,-17 17-15,18 35 0,-1 0-1,18-17 1,35 35-1,0-36 1,18 1 0,0 17-1,-17-35 1,-54 36 0,-35-1-1,18 0 1,-18-17-1</inkml:trace>
  <inkml:trace contextRef="#ctx0" brushRef="#br0" timeOffset="86931.29">24342 8255 0,'0'-35'16,"0"70"-16,-18-88 0,18 18 16,-18 0-16,-17-18 15,35 35 1,-18 18-1,1-18 1,-1 18 0,-35 36-1,18-1 1,17 0 0,18 18-1,53 0 1,35-18-1,-17 1 1,-36-19-16,36 18 16,-36-17-16,18 17 15,-18 1 1,-52-19 0,-19 19-1,-69-19 1,-19 1 15,54-18-15,52 0-16</inkml:trace>
  <inkml:trace contextRef="#ctx0" brushRef="#br0" timeOffset="87946.19">24783 8361 0,'-18'-18'16,"36"18"46,-1 0-46,1 0-1,0 0-15,17-17 16,-18 17-16,72-53 16,-54 17-1,-35 1 1,-35 17 15,-54 54-31,19 34 31,17 1-15,53-36-16,-18 18 16,18-18-16,36 1 15,52-1 1,18-53-1,-1-35 1,-52 0 0,-17-52-1,-36-19 1,-36 36 0,36 53-1,0 17 1,0 36 15,18 17-15,35 18-1,-18 0 1,1-36-16,16 36 16,-16-17-1,-19-36 1,-52-18-1,0 0 1,17 1-16,-35-19 16,-35 19-1,0 52 1,53 0 0,17 18-1,36 18 16,52-36-15,1-17 0,-54-18-16,89-18 15,-88 0-15</inkml:trace>
  <inkml:trace contextRef="#ctx0" brushRef="#br0" timeOffset="88296.6">25329 7955 0,'0'-17'16,"0"34"-16,-17-34 0,-1 17 15,1 0-15,-1 0 16,-17-18 0,52 0 15,54-17-16,35 0 1,-18-1 0</inkml:trace>
  <inkml:trace contextRef="#ctx0" brushRef="#br0" timeOffset="88480.76">25347 8079 0,'-18'17'0,"36"-34"0,-18 17 16,18-18-1,17-17 1,-17 17-16,52-17 16,-35 17-16</inkml:trace>
  <inkml:trace contextRef="#ctx0" brushRef="#br0" timeOffset="89231.18">26158 7250 0,'0'0'0,"-17"-18"16,-36-17 15,53 17-31,-53 18 16,18 35-1,-1 1 1,19-1 0,-1 18-16,18 35 31,35-35-16,54 0 1,-19-36 0,18 36-1,-35 18 1,-35-36 0,-36 0-1,-17-17 1,-71 17-1,0 18 1,18-35 0,53-18-1,17 0 1,71-18 15,35 1-15,18 17-1,-35 35 1,17 36 0,-18 17-1,-17 0 1,-17-35 0</inkml:trace>
  <inkml:trace contextRef="#ctx0" brushRef="#br0" timeOffset="89884.28">26511 7302 0,'0'-17'15,"0"34"-15,0-52 0,-17 18 16,17-1-16,0 0 0,0 1 16,0-1-16,0-17 15,17 35 17,1 0-17,0 17 1,-1 1-16,1 35 15,17 53 1,-17-18 0,-18-35-16,17 17 15,36 36 1,0-70 0,0-36-1,0-18 1,-35 0-16,17-35 15,-17-35 1,-54 35 0,-52 36 15,18 34-15,-36 36-1,53 18 1,35-36-1</inkml:trace>
  <inkml:trace contextRef="#ctx0" brushRef="#br0" timeOffset="90665.32">26846 6809 0,'0'0'16,"0"-18"-16,-17 0 16,17 1 15,35 17-31,0 0 15,-17 17-15,35 1 16,17 53 0,-17 17-1,0 0 17,18-18-17,-18-34 1,17-36-1,-17-18 1,-53-35 0,-17 18-1,-54 17 1,53 18-16,-52 36 16,-18 52-1,35 53 1,70 0-1,54-53 1,105 0 0,18-17-1,-88-53 17,-71-18-32,18 17 15,-88 18 1,-71 18-1,-70 36 1,105-54-16</inkml:trace>
  <inkml:trace contextRef="#ctx0" brushRef="#br0" timeOffset="92537.19">24959 9419 0,'0'-17'16,"0"-19"0,0 19-16,0-1 0,0 0 15,0 1 1,-35 70 15,17 17 0,0 71-15,36-53 0,-18-35-16,35 53 15,1-53-15,17 18 16,70 17-1,36-88 1,-71-35 0,35-71-1,-105-88 1,-124 17 0,-52 36-1,52 106 1,-35 70 15,105-17-31,-17 52 0</inkml:trace>
  <inkml:trace contextRef="#ctx0" brushRef="#br0" timeOffset="93571.4">25859 9596 0,'0'0'0,"0"-18"16,-18 18-1,0 0 1,1 18-1,-1-1-15,0 18 16,1 18 0,52-17-1,0-36 1,54-18 0,-19-35-1,-35-17 1,-52 17-1,-36 35 17,-53 36-17,18 52 1,53 18 0,35-35-1,70 18 1,36-36-1,35-53 1,-53-34 0,-53 16-16,36-34 15,-18-71 1,-53 0 0,-53 35-1,18 70 1,17 36-1,0 0 1,1 53 0,52 18-1,18-1 1,0-17 0,0 0-1,-18-17 1,-53-72 15,1 19-31,-18-36 16,-36 0-1,-17 35 1,17 89 0,18 17-1,53-35 1,53 35 15,53-70-15,-18-36-1,36-35-15</inkml:trace>
  <inkml:trace contextRef="#ctx0" brushRef="#br0" timeOffset="93869.92">26564 8996 0,'18'0'16,"-36"0"-16,53-18 0,-35 1 0,18-1 31,-18 0-15,-18 18-16,36-35 31,0 17-15,17 18-16,18-35 15,-35 17-15,17 18 0</inkml:trace>
  <inkml:trace contextRef="#ctx0" brushRef="#br0" timeOffset="94035.93">26635 9137 0,'0'0'16,"-18"18"-16,18-1 0,18-34 31,17-1-31,18-17 15,0-1 1</inkml:trace>
  <inkml:trace contextRef="#ctx0" brushRef="#br0" timeOffset="94703.79">27234 8326 0,'0'-18'0,"0"36"0,0-54 16,0 19-16,0-1 0,-17-17 31,-1 17-15,-35 53-1,36 1 1,-19 52 0,19 18-1,70-18 1,52-35-1,-16-18 1,-36-35-16,17 18 16,1 17-1,-71 18 1,-36 0 0,19-36-16,-54 36 31,36-17-31,-36-1 15,1 0 1,17-17 0,35-18-16,1-18 15,34-17 1,54 0 0,35 35-1,-36 0 1,-35 0-16,36 35 15,0 0 1,-36 0 0,-18 1-1</inkml:trace>
  <inkml:trace contextRef="#ctx0" brushRef="#br0" timeOffset="95338.56">27481 8537 0,'0'-17'0,"-17"-1"0,34 53 15,-34-105-15,17-1 16,17 53-16,-17-17 15,36 18 1,-19 17 0,19 0-1,-19 35 1,18 35 0,1 36-1,17 0 16,-18-35-15,-17-36-16,17 18 16,0 0-1,-17-53 1,-36-53 15,1 18-31,-19-18 16,19-36-1,-1 36 1,36 1 0,35 34-1,35 0 1,-18 54 15,-34-1-31,-19 53 31,-70 18-15,-35-18 0,18-35-1,34-35-15,1-18 16,17 0-16</inkml:trace>
  <inkml:trace contextRef="#ctx0" brushRef="#br0" timeOffset="95739.73">27922 8114 0,'-17'0'32,"17"18"-17,-18-18-15,18-18 32,18 18-17,-1-18-15,19 18 16,34-35-1,-35 35-15,18-35 16,0 17 0,0-17-1,-53 17 1,-35 1 0,-36 52-1</inkml:trace>
  <inkml:trace contextRef="#ctx0" brushRef="#br0" timeOffset="96004.71">27975 8026 0,'0'0'0,"0"-18"0,-17 0 31,17 1-15,-18-1-1,18 1 1,0 34 15,0 1-15,18-18-16,-1 70 15,1 1 1,17-1 0,-17-34-1,-1-19 1,19 1-16</inkml:trace>
  <inkml:trace contextRef="#ctx0" brushRef="#br0" timeOffset="96839.9">28275 7708 0,'0'0'0,"0"-17"16,-17-1-16,17 0 16,0-17-1,17 17 1,1 1-1,35 17 1,-18 35 0,18 36-1,-18-19 1,18 19 15,0-18-15,-18-35-1,18-1 1,0-34 0,-35-19-1,-36 1 1,-35 35 0,18 18-1,-18 52 1,18 1-1,52 17 1,19-17 0,-1-36-16,35 18 15,36 35 1,-18-18 15,-17-17-15,-71-35-1,-71 35 1,-52 17 0,-36 1-1,89-18 1,34-18-16,1-17 0</inkml:trace>
  <inkml:trace contextRef="#ctx0" brushRef="#br0" timeOffset="99610.28">26458 5768 0,'0'0'16,"0"-18"-16,0 1 15,0-1 1,-17 18-16,17-18 16,0 36-1,-18 17 1,18-17-1,-35 52-15,-18 72 16,18-54 0,-18 18 15,0-53-15,35-36-1,18-34 1,18 17-16,-1-36 15,54-17 1,-1 18 0,1 53-1,-18 17 1,-18 18 0,18 17-1</inkml:trace>
  <inkml:trace contextRef="#ctx0" brushRef="#br0" timeOffset="100193.13">26423 6350 0,'0'18'0,"0"-36"0,-18 36 16,18-36 15,0 0-15,18 1-16,17-19 15,-17 1-15,53-35 16,87-72-1,54-16 1,35-1 15,-71 71-15,-105 35-16,70-18 16,18-34-1,-71 34 1,0 18-1,-17 0 1,87-17 0,19-19-1,-18 36 1,-71 18 0,-71 18-1,1-1 1,-18 0-1,0 1 17,0-1-17</inkml:trace>
  <inkml:trace contextRef="#ctx0" brushRef="#br0" timeOffset="100627.95">28134 4921 0,'-18'-17'15,"36"34"-15,-36-52 16,1 35-16,17-18 31,0 36-15,53 0-1,53-1 1,52 1 0,-52-18-1,-71 18-15,36-18 16,-53 0-1,-36 17 1,-53 36 0,-52 53-1,-1 17 1,54 1 0,70-54-1,18-34-15,-1-1 16</inkml:trace>
  <inkml:trace contextRef="#ctx0" brushRef="#br0" timeOffset="102745.3">29016 4639 0,'0'-18'0,"0"36"0,0-89 31,0 54-15,-18 17 0,18-18-16,0 36 31,0-1-31,36 54 31,-1 17-15,-17-35-16,70 124 15,-35-89 1,0 35 0,-36-70-1,1-35 1</inkml:trace>
  <inkml:trace contextRef="#ctx0" brushRef="#br0" timeOffset="103430.04">28981 4551 0,'0'0'15,"0"-18"-15,-18 18 16,18-17-16,0-19 31,0 19-15,71-54 0,34 1-1,-16 17-15,87-53 16,177-88-1,-53 53 1,-142 70 0,-122 36-1,-19 35 1,-17 35 15,0-17 0,0-1-31,0 36 16,18-17-16,0 34 16,-1 54-1,36 17 1,0-53 0,0 35-1,-35-52 1,-36-18-1,-53 0 1,1-36 0,35-17-16,-89 36 15,-88 34 1,-34 36 0,122-18-1,71-52 1,-35 16-1,0 37 1,70-54 0,0-17-16</inkml:trace>
  <inkml:trace contextRef="#ctx0" brushRef="#br0" timeOffset="104664.3">29439 4551 0,'18'0'32,"0"0"15,-18-18-32,17 18-15,1-17 16,17-1-1,53-17 1,-35-18 0,-35 35-1,-18 0 1,-35 1 0,-18 17-1,-18 35 1,36 0-1,17-17-15,-17 35 16,17 0 0,18 0-1,18-36 1,0 1 0,17-18-1,35-18 1,19-17-1,-36 0 1,-36 17-16</inkml:trace>
  <inkml:trace contextRef="#ctx0" brushRef="#br0" timeOffset="105340.62">29933 4410 0,'-17'0'16,"-1"0"15,36 0 32,-1 0-16,-17-18-47,18 18 15,-1 0-15,19-18 16,17 1 0,0-1-1,-1-17 1,-34 17-1,0 18 1,-36 18 31,18 0-31</inkml:trace>
  <inkml:trace contextRef="#ctx0" brushRef="#br0" timeOffset="105749.16">29986 4463 0,'0'0'0,"-18"0"15,1 0 1,17 17 15,0 1-15,-18 17-1,18 0 1,18-17 0,-1 0-1,-17-36 1,18-17 15,17 17-15,1 1-1,17-1 1,-36 18-16,36 18 16,0 17-1,-53 18 1,-35 0 0,-18-18-1,18-17-15</inkml:trace>
  <inkml:trace contextRef="#ctx0" brushRef="#br0" timeOffset="108184.85">27869 1976 0,'-17'0'0,"34"0"0,-69-18 16,34 18-16,0 0 0,-17 0 15,35 18 17,18 52-1,-1 1-15,1-18-16,17 52 15,36 89 1,17 0-1,0-70 1,-35-89 0,-35-17-16</inkml:trace>
  <inkml:trace contextRef="#ctx0" brushRef="#br0" timeOffset="108923.21">27799 2170 0,'0'0'0,"-18"0"0,1-18 16,17 0 15,17 1-15,19-1-1,105-70 1,123-71 0,89-35-1,-106 88 1,53-53 0,-106 71-1,-88 35 1,-71 36-1,-17 17-15,17-18 16,0 0 0,0 1-1,-17 17 17,-18 17-1,0 19-16,18 34 1,-1 71 0,1-35-1,0-35-15,35 52 16,17 54 0,36-36-1,0-35 1,-53-54 15,-36-34-15,-70 0-1,-70-1 1,-89 19 0,36 17-1,70-18-15,-88 18 16,-106 88-1,36 0 1,34-17 0</inkml:trace>
  <inkml:trace contextRef="#ctx0" brushRef="#br0" timeOffset="109819.97">28716 3122 0,'0'-18'0,"0"36"0,0-53 16,0 17-16,-18 1 15,18-1-15,0 0 16,-17 18 0,17 18-1,-18 17 16,-17 18-15,35-18 0,-18 36-1,36-18-15</inkml:trace>
  <inkml:trace contextRef="#ctx0" brushRef="#br0" timeOffset="110054.66">28787 3669 0,'0'0'0,"17"0"32,-17 18-17,18-18-15,-18 35 16,35 18-1,18 35 17,-35-70-32</inkml:trace>
  <inkml:trace contextRef="#ctx0" brushRef="#br0" timeOffset="110253.89">29157 4110 0,'0'0'0,"18"0"0,-1 0 32,1 0-1,-18 18-15,18-1-1</inkml:trace>
  <inkml:trace contextRef="#ctx0" brushRef="#br0" timeOffset="110820.84">28310 2858 0,'0'0'0,"0"-18"15,18 18-15,-18 18 94,0-1-32,0 1-46,-18-18-16,18 17 16,-17 1-1,17 0-15</inkml:trace>
  <inkml:trace contextRef="#ctx0" brushRef="#br0" timeOffset="111655.28">28610 2858 0,'18'-36'31,"-18"19"-15,0 34 15,-18 1-15,-17 70 0,0-17-1,17-36-15,-17 35 16,-18 1-1,35-36 1,18-52 31,0-1-47,18-70 16,35-36-1,-36 36 16,1 53-31,0 0 16,-18 17-16,17-17 16,1 35-1,17 17 1,18 19 0,-35-36-16,52 35 15,19 18 1,-1 0-1,-35-18 1</inkml:trace>
  <inkml:trace contextRef="#ctx0" brushRef="#br0" timeOffset="113207.49">29492 2540 0,'-17'0'0,"-1"0"31,18 18 31,18-1-46,-1 1-16,-17 0 16,18-1-16,17 1 0,0 52 15,-17-34 1,0-1-16</inkml:trace>
  <inkml:trace contextRef="#ctx0" brushRef="#br0" timeOffset="113440.26">29651 3122 0,'0'0'0,"0"18"0,0-1 31,18-17-15,-1 18 0,1-18-16,35 18 15,0 52 1,0 1-1,-36 17 1,-17-18 0,-17-52-1</inkml:trace>
  <inkml:trace contextRef="#ctx0" brushRef="#br0" timeOffset="113608.46">29792 3722 0,'0'0'0,"0"-18"31,0 1-15,-18 17-1,18 17 32</inkml:trace>
  <inkml:trace contextRef="#ctx0" brushRef="#br0" timeOffset="114124.49">29669 3810 0,'0'0'0,"-18"18"0,18-36 47,18 18-47,-1 18 47,-17-1-47,18 1 16,-18 0-1,0-1 1,0-34 0,0-19-1,0 1 1,0 17-16,0-17 15,18 17 1,-1 18 0,36 18 15,-35 0-15,17-18-1,-17 0 1,17 0-1,-17-18 17,-1 18-17,-34 18 1,-1-18 0,0 17-1</inkml:trace>
  <inkml:trace contextRef="#ctx0" brushRef="#br0" timeOffset="114559.02">29422 3475 0,'0'-18'0,"0"36"0,0-53 16,0 17-1,0 36 32,17-18-47,-17 17 16,0 1-16,18 17 16,35 36-1,0-1 1,17 18-1,-17-70 1,35 0 0,-35-54 15,-17 1-15,-1-53-1,18 17 1,0-17-1,0 18 1,-53 87 15</inkml:trace>
  <inkml:trace contextRef="#ctx0" brushRef="#br0" timeOffset="117010.97">27958 2205 0,'0'-18'15,"0"36"-15,-18-53 0,18 17 16,0 0 0,0 1-1,0 34 1,0 1 0,18 0-1,17 52 1,18 1-1,-36-18 1,1-36 0,-36-34 15,-17-36-15,-18 17-1,36 1-15,-19-18 16,1 0-1,35 36 17,18-19-17,17 19 1,-17 17-16,52-18 16,1 18-1,-18 53 1,-53 18-1,0-36 1,-36 18 0,1-36-1,17-17 1,1 0 0,70-17 15,-36 17-16,19 0 1,34 17 0,-52 19-1,-18-19-15,0 1 16,-18 35 0,-17-18-1,0-17 1,-18-18-1</inkml:trace>
  <inkml:trace contextRef="#ctx0" brushRef="#br0" timeOffset="117345.79">28363 2152 0,'0'0'15,"0"-18"-15,18 18 0,-18-17 31,0-1-15,-18 18 0,-17 18-1,0 35 1,17-1 0,18-16-1,18-19-15,17 19 16,53-36-1,-35-36 1,-35 1 0,-18 17-16,-18-34 15,-35-1 1,18 35 0</inkml:trace>
  <inkml:trace contextRef="#ctx0" brushRef="#br0" timeOffset="117896.4">28522 1993 0,'0'0'0,"18"-17"0,-18-19 15,0 19-15,0-1 16,0 36 15,35 17-15,18 18-1,-18 0 1,0 0 0,-17-18-16,17 0 15,18 18 1,-35-35 15,-53-54 0,17 36-31,-17-35 16,-18 0 0,35 0-1,36 17 16,-1 0-15,36 1 0,18 17-1,-18 17 1,-36 1-16,1 0 16,0-1-1,-18 19-15,-53 16 31,18-34-31</inkml:trace>
  <inkml:trace contextRef="#ctx0" brushRef="#br0" timeOffset="118162.12">28769 1764 0,'0'-18'0,"0"36"0,0-53 16,0 17-16,0 36 63,0-1-48,0 1-15,0 0 16,18-1-16,-18 1 15,17-1 1</inkml:trace>
  <inkml:trace contextRef="#ctx0" brushRef="#br0" timeOffset="118596.21">29122 1640 0,'0'0'0,"0"-17"15,17-18-15,-17-1 16,0 1 0,-17 17-1,-1 18 1,1 0-1,-19 36 1,-17 17 0,36-1-1,17-34 1,0 35 0,17-35-1,19-1 1,-19 1-1,1 0 1,0-1 0,-18 1-1,-36-1 1,19-17 0</inkml:trace>
  <inkml:trace contextRef="#ctx0" brushRef="#br0" timeOffset="119196.84">29245 2046 0,'18'-18'16,"-18"1"0,0-1-16,0 1 31,0 34-15,18 18-1,17 54 1,18-19-1,0-17 1,-53-35 0,17-18-16,-52-18 31,-18-52-15,0-1-1,36 36 1,-19-36-1,-17-35 1,53 36 0,36 52-1,-1 18-15</inkml:trace>
  <inkml:trace contextRef="#ctx0" brushRef="#br0" timeOffset="119530.22">29139 2293 0,'0'0'0,"0"-35"15,18 17 1,-18 0-16,35-34 16,-17 34-1,17-17 1,36-18-1,-36 53 1,18 35 0,-35-17-1,-1-1-15,1 19 16,17-1 0,-17 0-1,0 0 1</inkml:trace>
  <inkml:trace contextRef="#ctx0" brushRef="#br0" timeOffset="119681.53">29404 1923 0,'0'-18'0,"0"36"16,0-54-16,-18 36 0,18-17 15,18 17 17,-18 17-17</inkml:trace>
  <inkml:trace contextRef="#ctx0" brushRef="#br0" timeOffset="120115.46">29545 1887 0,'0'0'16,"0"-17"-16,0-1 16,0 36 15,18-1-15,-1 19-16,19 17 31,-19-18-16,1-18-15,0 19 16,17-36 0,0-18-1,-35-52 1,0-1 0,-17 36-1,-19 35 1,-17 53-1,18 35 1,35-53 0,18 18-1,35-35 17,52-18-17,-52-18-15</inkml:trace>
  <inkml:trace contextRef="#ctx0" brushRef="#br0" timeOffset="122686.45">16775 11377 0,'0'-18'15,"0"36"-15,-18-36 0,18 1 16,-18-1-16,1 18 31,-1 0-15,0 35-1,-35 18 1,1 18 0,34-36 15,18-17-31,18 17 16,17 0-1,53 1 1,36-19-1,-19 1 1,-52 0 0,-17 35-1,-36-1 1,-71 1 0,-17-17-1,35-19 1,-18-17-1,54 0 1,34 0 31,36 0-31,53 36-1,0 16 1,-36-16-1,-34-19-15,34 19 16,-70-19 0,-17 19-1</inkml:trace>
  <inkml:trace contextRef="#ctx0" brushRef="#br0" timeOffset="123469.79">17127 11342 0,'-17'0'0,"34"0"0,-34-18 15,-1 18 1,36 0 31,-1 18-16,1-1-31,0 1 16,17 35-1,53 70 1,-17 19-1,-36-72 1,0-35-16,-17 1 16,-1-19-1,-69-70 17,16 1-17,19 16-15,-19-52 31,19 53-31,17 17 32,35 0-17,18 36 1,-35-18-16,52 18 16,36 17-1,0 0 1,-36 18-1,-70 0 1,-70 18 0,-36-1-1,-18-34 1,72-36 0</inkml:trace>
  <inkml:trace contextRef="#ctx0" brushRef="#br0" timeOffset="126858.58">17709 11183 0,'-17'-18'16,"-1"1"-1,1-1-15,-1 0 16,0-17-1,36-18 1,17 0 0,-17 36-1,-1-1-15,1 0 16,0 18 0,-1 18-16,19 35 31,-19 35-16,-17 0 1,0 1 0,18-19-1,35-17 1,35-35 0,-35-18-1,53-18 1,-18 18-1,-70 0 1,-18 18 0,-18 17-1,-17 18 17,17 0-17,53 17 1,1-34-1,52 17 1,0 0 0,-17-1-1,-71 1 1,-36-17 0,-105 34-1</inkml:trace>
  <inkml:trace contextRef="#ctx0" brushRef="#br0" timeOffset="128223.56">14834 6897 0,'0'-18'16,"0"36"-16,-17-53 0,17 17 16,-18 18-1,0-35 1,-17 35-1,0-18 1,-18 18 0,35 18-1,1-18-15,-1 35 16,18 35 0,71 1-1,17 0 1,0-36-1,18-18 1,-18 1 0,-53 0 15,-52-1-15,-19 19-1,-34 17 1,-1-1-1,18-16 1,18-19 0,53-34 15,35-1-15,-1 18-1,-34 18-15,35 17 16,35 53-1,-52 0 1,-19-17 0,-17-36-1,0-52 17</inkml:trace>
  <inkml:trace contextRef="#ctx0" brushRef="#br0" timeOffset="128808.35">15011 6914 0,'0'-17'16,"0"34"-16,0-52 0,-18 18 15,18-1-15,0 0 0,0-17 16,18 35 15,-1 18-15,1 17 0,35 35-1,17 19 1,-34-36-1,17 17 1,-36-35 0,-34-52 15,-1-1-15,-35-52-1,35-1 1,18 36-1,0 17-15,36 0 16,52 1 15,-53 17-31,36 35 16,35 18 0,-71 35-1,-35-35 1,0-18-16,-53 1 15,-18 17 1,1-53 0,17-18-16</inkml:trace>
  <inkml:trace contextRef="#ctx0" brushRef="#br0" timeOffset="129425.43">15381 6473 0,'0'-35'15,"0"70"-15,0-87 0,0 16 0,-18 19 16,18-1-16,-35 0 15,18 1 1,17-1 0,0 36-1,35 35 1,35 17 0,36-17-1,-35-18 1,17-17-1,-35 0 1,-18-54 0,-70 19 31,17 17-47,1 17 15,-19 36 1,36 0-1,0-17-15,0 34 16,36 1 0,34 17-1,18-35 1,-35-18 0,-17 18-1,-36 0 1,-36-18-1,-34 0 17,17-35-32</inkml:trace>
  <inkml:trace contextRef="#ctx0" brushRef="#br0" timeOffset="131328.51">19403 5256 0,'0'-17'16,"0"-1"0,0 0-16,0 1 15,0-1 1,-18 1 0,1-1-1,-19-17 1,-34 35-1,34 0 1,19 17-16,-36 1 16,0 35-1,35 17 1,18-17 0,18-35-1,-18 0-15,35-1 16,18 1-1,35 0 17,1-1-17,-37-17 1,19 18 0,-36-1-1,-17 19 1,-36-1-1,1 0 1,-36 1 0,0-19-1,-18 1 1,54-18 0,-1 0-1,36-18 16,-1 18-15,1 0 0,17 0-1,36 18 1,17 17 0,-18 0-1,-17 1 1,-17 17-1,-1-18 1,-17 0 0,-18-17-1,17-18-15</inkml:trace>
  <inkml:trace contextRef="#ctx0" brushRef="#br0" timeOffset="131911.47">19738 5345 0,'0'-18'0,"0"36"0,0-71 16,-18 35-16,18 0 15,-17-17 1,-1 17 0,36 18-1,17 53 1,18 36 0,17 16-1,-34-34 1,17-18-1,-36-35 17,-17-1-17,0-34 1,-35-19 0,-18-17-1,18 18 1,35 17-1,17 18 1,1 0-16,17 0 16,53 36-1,-17 34 1,-53-34 0,-18-19-16,0 36 15,-71-18 16,-52 1-15,87-36-16</inkml:trace>
  <inkml:trace contextRef="#ctx0" brushRef="#br0" timeOffset="132495.97">19879 5062 0,'-18'-35'0,"36"70"0,-36-88 0,1 36 16,17-1-16,17-35 15,19 0 1,17 36 15,-36-1-31,36 0 16,18 54-1,-18 52 1,-18 53 0,0-53-1,-17-53-15,-1 36 16,54-18-1,0-35 1,-19-54 0,-34 1-1,-18 17-15,0 1 16,-18 17 0,-17 53-1,35 0 16,0-36-31,0 54 16,35 17 0,36 0-1,-18-35 1,-18-18 0,-17-17-16,-36 0 15,1-18-15</inkml:trace>
  <inkml:trace contextRef="#ctx0" brushRef="#br0" timeOffset="133865.16">20955 10072 0,'0'-18'16,"0"36"-16,0-53 0,0 17 15,-18 0 1,18 1-16,0-1 16,-35 18-1,0 53 17,17 0-17,18 17 1,35 1-1,1-36 1,-1-17-16,36 17 16,-36-35-16,71 35 15,35-17 1,-71 0 0,-34-18-1,-19 17-15,-34 36 31,-54 18-15,0-36 0,36-17-1,0-18 1,17-18 0,54 18 15,-19 18-31,36-1 15,53 19 1,-18 17 0,-35-1-1,-35-16 1,-1-19 0,-17 1-16,-17-36 15</inkml:trace>
  <inkml:trace contextRef="#ctx0" brushRef="#br0" timeOffset="134430.29">21537 10125 0,'0'-36'0,"0"72"0,-18-89 0,18 35 16,-17-17-16,17 0 15,-18-1 1,1 1 0,17 53 31,17-1-32,1 72 1,-1-19-1,1-17-15,17 35 16,36 18 0,-36-53-1,-17-35 1,-53-54 15,-18-34-15,17-1-1,36 36 1,0 17-16,53-17 16,0 35-1,53 35 1,-18 18 15,-35 0-15,-53 0-1,-53 0 1,-53-18 0,71-35-16</inkml:trace>
  <inkml:trace contextRef="#ctx0" brushRef="#br0" timeOffset="135031.84">21713 9701 0,'0'-35'15,"0"70"-15,0-105 0,-17 35 0,-1-54 16,1 36 15,-1 18-15,36 35-1,34 0 1,72 18 0,-18-1-1,0 1 1,-53 35 0,-53 35-1,-18-17 1,0-36-16,18 18 15,0 17 1,36-34 0,-1-36-1,-18 0 1,36-18-16,18-17 31,-18 0-15,-36 17-1,-17 36 1,0 52 0,0 18-1,71 1 1,-18-19 0,-35-52-16,52 35 15,-70-18 1,-18-35-1</inkml:trace>
  <inkml:trace contextRef="#ctx0" brushRef="#br0" timeOffset="136685.41">29669 5009 0,'0'-17'16,"0"34"-16,-18-34 15,18-1 1,0 1-16,-18 17 16,18-18-1,-35 0 1,0 36-1,-18 17 1,18 18 0,35 18 15,0-36-15,17-17-16,19 17 15,34 0 1,36 18-1,17-18 1,-52-17 0,-53 0-16,34 17 15,-34 18 1,-53 0 0,-53 0-1,35-18 1,35-35-16,-35 0 15,0-18 1,36-17 0,17 17 15,17 18-31,19 0 16,52 53-1,0 18 1,-18-1-1,-34-34 1,-19-19-16,1 19 16</inkml:trace>
  <inkml:trace contextRef="#ctx0" brushRef="#br0" timeOffset="137219.79">30057 5151 0,'0'0'0,"0"-36"0,0 19 15,17-36-15,-17 17 16,18 36 15,-18 18-31,18 17 16,-1 54-1,36 16 1,0 19 0,-18-54-1,-17-34-15,17-1 16,-35-17-16,18-18 16,-36-36 15,18 1-16,-35-18-15,0 0 16,17-17 0,0 34 15,36 36-15,35 0-1,-18 18-15,36 0 16,35 35-1,-36 17 1,-70 1 0,-35-36-1,-89 0 1,72-17-16,-54-18 16</inkml:trace>
  <inkml:trace contextRef="#ctx0" brushRef="#br0" timeOffset="137834.84">30533 4798 0,'-18'-18'0,"36"36"0,-53-36 0,35 0 16,-18 1-16,0-1 15,18 1 1,-17 17-16,17-18 31,17 18-31,19 0 16,87 0 0,1 18-1,17 17 1,-71 18-1,-87 17 17,-36 19-17,35-37 1,0-16 0,71-19-1,18-34 1,-36-1-1,-17 0-15,-1 18 16,-34 36 0,-18 52-1,-1 18 1,36-36 0,18 36-1,52 0 1,1 0-1,-18-53 17,-53-36-17,-88-17 1,0 0-16</inkml:trace>
  <inkml:trace contextRef="#ctx0" brushRef="#br0" timeOffset="198085.04">15558 5944 0,'17'0'31,"-17"18"16,0 0-47,0-1 16,0 1-1,0-1-15,0 19 16,35-36-1,18-36 1,0-34 15,0 35-31,18-1 16</inkml:trace>
  <inkml:trace contextRef="#ctx0" brushRef="#br0" timeOffset="199492.59">19756 4216 0</inkml:trace>
  <inkml:trace contextRef="#ctx0" brushRef="#br0" timeOffset="199551.92">19808 4251 0,'0'0'0,"18"18"16</inkml:trace>
  <inkml:trace contextRef="#ctx0" brushRef="#br0" timeOffset="199585.34">19879 4286 0,'18'0'16,"-1"18"-16</inkml:trace>
  <inkml:trace contextRef="#ctx0" brushRef="#br0" timeOffset="201155.51">31538 4727 0</inkml:trace>
  <inkml:trace contextRef="#ctx0" brushRef="#br0" timeOffset="201576.57">31556 4727 0,'0'0'31,"-18"0"313</inkml:trace>
  <inkml:trace contextRef="#ctx0" brushRef="#br0" timeOffset="202358.06">31556 4710 0,'0'-18'0,"18"18"16,-18 18 31,0-1-47,-18 1 15,18 17 1,0-17-16,0 17 16,18-17-1,-18-1 1,35 1-1,35-53 1,1-36 0,-18 1-1,0 17 1,-18 53 0,-17 35-1</inkml:trace>
  <inkml:trace contextRef="#ctx0" brushRef="#br0" timeOffset="212750.69">14182 5627 0,'0'-18'32,"0"1"-32,0-1 0,-18-17 15,0-54 1,-17 1-1,0 53 1,17 17-16,1 1 16,-1 17-1,0 0 1,18 53 0,18 17-1,0 1 1,-1-36-1,1 0 1,-1 1 0,1-19-1,35 1 1,0-1 0,35 1-1,-35 0 1,-35 17-1,-54 18 17,-16-35-17,-1 17 1,0-18 0,35-17-1,36 0 1,35-17-1,35 17 1,53 35 0,-53 0-1,0 54 1,-52-19 0,-36-35-1,0-17 1</inkml:trace>
  <inkml:trace contextRef="#ctx0" brushRef="#br0" timeOffset="213334.84">14411 5345 0,'0'-18'16,"0"36"-16,-18-71 0,18 35 0,0 0 15,0 1-15,0-19 16,18 1 0,0 35-1,-1-17-15,36 17 16,18 35-1,-18 35 1,-18 19 15,-17-36-15,-1 17 0,-17-35-1,18-35 1,17 0-1,-17-35 1,-1 17 0,1 1-1,-18 34 1,0 19 0,35 34-1,1 1 1,16-1-1,-34-34 17,0-36-32,-1 35 15,1-17 1,-53-1-16</inkml:trace>
  <inkml:trace contextRef="#ctx0" brushRef="#br0" timeOffset="214685.23">18874 3916 0,'0'0'0,"0"-18"16,17 18-1,-34 18 1,-19 35-1,1-18 1,17 0 0,1 18-1,17 18 1,35-18 0,53-36-1,-17-17 1,-36 0-16,36-17 15,-1 17 1,-35 0 0,-35 17-1,-17 1 1,-36 53 0,-18-36-1,18 0 1,36-17 15,34-36 0,1 18-31,35-18 16,35 18 0,-17 18-1,17 0 1,-35 17-1,-53 18 1,0-35 0</inkml:trace>
  <inkml:trace contextRef="#ctx0" brushRef="#br0" timeOffset="-214224.72">19103 3933 0,'-18'-17'0,"36"34"0,-36-69 15,1 34-15,17-17 0,0-1 16,35-69-1,0 52 1,36 17 0,-18 36-1,17 53 1,-34 53 0,-36-18-1,0 53 1,0-52 15,17-36-15,36-53-1,-18-18 1,18-35 0,-17 18-1,-19 17 1,-17 36-1,-17 35 1,17 0 0,35 17-1,35-17 1,-34-18 0,-19 1-1,-17-1 1,-35 0-1</inkml:trace>
  <inkml:trace contextRef="#ctx0" brushRef="#br0" timeOffset="-212558.35">17639 12700 0,'-18'-18'15,"36"36"-15,-53-36 0,17 1 0,0 17 16,-17 17-1,0-17 1,17 36 0,0-36-16,1 35 15,-18 18 1,35 0 0,35-18-1,35-17 1,1-1-1,35-17 1,-36 0 0,-17 18-1,-53 17 17,0 1-32,-35 16 31,0 1-16,-1-17 1,36-54 15,18 18-15,53 0 0,-1 35-1,-35-17-15,54 52 16,34 1-1,-105-36-15,35 1 16,-18-19 0</inkml:trace>
  <inkml:trace contextRef="#ctx0" brushRef="#br0" timeOffset="-211990.22">18009 12788 0,'-17'-17'16,"34"34"-16,-52-34 0,35-1 0,-18 18 15,1-35 1,-1-36-1,36 1 1,-1 34 0,19 19-16,-1-1 15,36 71 1,-36 53 0,-35 35 15,0-18-16,17-70 1,19-17 0,34-54-1,18-35 1,-17 0 0,-36 18-1,-35 52 1,-35 54-1,35-18 1,18 0 0,17-18-1,35 0 1,1 1 15,-71-1-15,-18 0-16</inkml:trace>
  <inkml:trace contextRef="#ctx0" brushRef="#br0" timeOffset="-210689.12">21572 11183 0,'0'0'0,"0"-18"16,0 1-1,18 17-15,-18-18 16,-18 0 0,1 18-1,-19 36 1,1 17-1,18-18-15,17 18 16,17 17 0,54-17-1,-1-35 17,-34-18-32,52 0 15,18 0 1,-36 0-1,-35 18 1,-35 17 0,18 35-1,-18-52-15,0 35 16,-18 0 0,-17-35-1,18-1 1,-19-34-1,19-1 1,52 18 15,-17 0-15,17 18 0,53 17-1,-17 18 1,-36 0-1,-35-36 17,-18-17-32</inkml:trace>
  <inkml:trace contextRef="#ctx0" brushRef="#br0" timeOffset="-209971.72">22066 11218 0,'-17'-17'0,"34"34"0,-34-52 0,-1 17 16,0 1-1,18-1-15,-17 0 16,-1 1 0,18-1-1,18 18 1,-1-17-16,19-1 16,-1 0-1,18 18 1,0 36-1,-36-1 1,1 53 0,-18 0 15,0 0-15,35-52-1,1-36 1,34-18-1,1-35 1,-18 0 0,-53 36-1,-36 17 1,1 35 0,17 35-1,18-17 1,36 18-1,17-1 1,35 19 0,-18-36 15,-34-18-15,-19-17-16,-17-1 15,-35-17 1,-36 18-1,18-18-15</inkml:trace>
  <inkml:trace contextRef="#ctx0" brushRef="#br0" timeOffset="-178703.98">21572 11765 0,'-17'0'0,"34"0"0,-52-17 15,0 17-15,-36 0 16,54 0-1,-1 0-15,0 0 16,36 0 109,17 0-125,1-18 16,-1 0-16,71-17 15,105-18 1,-70 0 0,-70 35-16,70-34 15,53-19 1,-53 18-1,-53 18 1,-52 35 0,-19-18 15,1 18-15,-36 0-1,1 18 1,-19-1-1,-17-17 1,36 0-16</inkml:trace>
  <inkml:trace contextRef="#ctx0" brushRef="#br0" timeOffset="-177869.8">22243 10830 0,'0'0'0,"0"18"78,0 0-46,0-1-32,0 1 15,0-1 1,0 19-1,0-19 1,0 1 0,0 17-1,0 1 1,0 16 0,-18-34-16,18 35 15,-35 35 1,17 0 15,-17 18-15,0 18-1,-1-36 1,-17 88 0,18 1-1,35-36 1,0-88-1,0-36-15,0 1 16</inkml:trace>
  <inkml:trace contextRef="#ctx0" brushRef="#br0" timeOffset="-136023.71">17427 13159 0,'-17'0'0,"34"0"16,-52 17-16,17-17 16,1 0-1,17-17-15,0-1 32,0 0 14,17 18-30,-34 0 125,17 18-94</inkml:trace>
  <inkml:trace contextRef="#ctx0" brushRef="#br0" timeOffset="-124344.05">17515 13106 0,'-17'-18'16,"34"36"-16,-52-36 0,17 0 16,1 18-16,-1-17 15,1-1-15,-19 1 16,1-1 0,17 0-1,36 18 32,0 0-16,-1 0-31,36 0 16,-18 0-16,89-35 16,70 0-1,18-18 1,-54 35-1,-69 0 17,16 18-17,-34 0 1,-36 0 0,-17 0-1,-71 18 16,35-18-31</inkml:trace>
  <inkml:trace contextRef="#ctx0" brushRef="#br0" timeOffset="-123761.05">18150 12629 0,'0'0'16,"0"-17"-16,0-1 0,0 1 15,0-1 1,-17 0 0,17 1-16,-18 34 46,-17 36-14,-53 71-17,35-19 1,-18 72 0,18 17-1,18-18 1,35-88-1,-18-52-15,18-1 16,0-17 0,-17-18-1,-1-18 1,0 0 0</inkml:trace>
  <inkml:trace contextRef="#ctx0" brushRef="#br0" timeOffset="-108577.18">15399 6932 0,'-18'18'0,"0"-18"16,1 17 15,-1 1-15,18 0-1,0 17 1,0-17 0,18-1-16,-18 1 15,17-1 1,1 1-1,0-18 32,-1 0-31,-17-18 0,0 1-1,18 17-15,-18-35 16,-18-1-1,1 19 1,-1-1 0,0 0-1,1 18-15,-1 18 32,18 0-32,-17-1 31,17 19-16,0-19-15,0 1 0,0 35 16,17-18 0,18-17 15,-17-1-15,0-17-1,-1-17 1,-17-19-1,0-17 1,-17 1 0,-1 16-1,-17 19 1,17 17 0,-17 35-1,17 0 1,18 18-1,0 0 17,36 0-17,-19-18 1,1-17 0,17-1-1,-35-34 1,0-36-1,0 0 1,-18 35-16,1-35 16,-36 1-1,18 16 1,17 36 0,18 18-1,0 0 1,18 34 15,-1-16-31,1-19 31,17 1-15,-17-18 0,-1-35-1,-17-18 1,-35 0-1,-18-18 1,18 36 0,17 17-1,1 18 1,17 18-16,0 0 16,0 35-1,17-18 1,1 0-1,0-17 17,17-1-17,0-17 1,-35-35 0,0 0-1,-17 0-15,-19-18 16,-17-18-1,0 36 1,36 35 0,17 35-1,0-17-15,0 35 16,17 17 0,19-17-1,-19-18 1,1-35-16,0 0 31,-1 0-15,1-52-1,-36-19 1,-35-17 0,18 53-1,0-1 1,17 54-1,18 17 1,0-17-16,18 35 16,-1 17-1,1-17 1,17-35 0,-17-18-1,0-18 1,-18 1-16,0-54 31,-53-17-15,0 17-1,35 36 1,1 35-16,17 35 16,17 36-1,18 17 1,1-53-1,-1 1 1</inkml:trace>
  <inkml:trace contextRef="#ctx0" brushRef="#br0" timeOffset="-98213">19861 5503 0,'-17'-17'0,"17"-1"31,0 0-16,0 1 1,17-1 0,-17 1-16,0-1 15,0 0 1,-17 18 15,-1 0-15,0-17-1,1 34 17,-1 19-17,18-1 1,-17-18-16,17 19 16,17-1-1,36-53 1,0-17-1,18-18 1,-54 0 0,-17 0-1,-35 0 1,0 36 15,-1-1-15,1 36-1,17 17 1,-17 18 0,18-18-1,17-17-15,0 17 16,35 0 0,0-35-1,0 0 1,1-17-1,-1-36 1,0 0 0,-52 0-1,-36 35 1,17 36 0,-34 35 15,35 18-16,35 17 1,17-35 0,1-36-16,17 19 15,0-36-15,1 17 16,34-17 0,-35-17-1,-35-1 1,-35-35-1,18 35 1,-19 18 0,19 36-1,17-19-15,-18 19 16,18 16 15,18-16-15,-1-19-1,1-17 1,-18-35 0,0-18-1,-53 0 1,18 18 0,-1 35-1,36 18 1,0 35-1,0-1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3T10:12:5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12894 16828 0,'0'0'16,"-18"0"-16,1-18 0,-1 18 15,-17 0 1,0-18 0,-1 18-1,19 0 1,34 0 0,1-17-1,88 17 1,17-36-1,-17 36 1,-53-17-16,70-1 16,36 0-1,-18 1 1,-17-1 15,-71 18-15,0 0-1,-18 0 1,-17 0 0,-1 0 31,1 0-32,-1 0 1,36 0-1,-17 0 1,34 0 0,36 0-1,-35-18 1,-18 1 0,35 17-1,-53-18-15,106 18 16,-53-17-1,71 17 1,-53 0 0,-36-18-16,54 18 15,-71 0-15,123 0 16,-52 0 0,34 0-1,1 0 1,-35 0-1,70-18 1,0 1 0,0 17-1,-71-18 1,54 0 15,-19 1-15,-52-1-1,-53 18-15,71 0 16,-54 0-16,71-18 16,53 18-1,0 0 1,-70-17 0,70 17-1,35-18 1,18-17-1,18 17 1,-107 1 0,19 17-1,-54 0 1,-17 0 15,35 17-15,-53-17-1,89-17 1,-19-1 0,-52 18-1,-70 0-15,17-18 16,-1 18 0,-16 18-1,-36 0 16,-18-18 1,0 0-32,1 17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10:24:05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12753 0,'18'0'204,"0"0"-142,-18-18-46,17 18-1,1 0 32,0-17 16,-1 17-48,1 0 1,0 0 0,-1 0-1,1 0 1,-1 0 15,-34 0 63,-1 0-47,1 17-32,-1-17-15,0 0 16,1 0-16,17 18 16,-18-18-16,0 0 15,1 0-15,-1 0 16,0 0-1,1 0 1,-1 0 0,1 0-1,34 0 48,1 0-16,-1 0-47,1 0 15,17-18 1,-17 18-16,35 0 16,0 0-1,-36-17 1,-34 17 78,-1 0-79,1 0 1,-1 0-16,0 17 15,-35-17 1,0 18 0,36-18-16,-18 18 15,17-18-15,36 0 47,-1 0-31,1 0-1,52 0 1,19-18 0,-54 18-1,-18-18-15,1 18 16,17 0 0,-52 0 46,-1 0-31,36 0 63,-1 0-63,1-17 16,0 17-16,-36-18 32,0 18-47</inkml:trace>
  <inkml:trace contextRef="#ctx0" brushRef="#br0" timeOffset="535.12">4604 12647 0,'0'0'0,"0"-18"0,-18 18 15,36 0 64,-1 0-48,1 0-16,0 0 1,-1 0 0,19 0-16,-19 18 15,18-18-15,18 18 16,-35-18-16,0 0 16,17 17-1,-35 1 16,0 0 16,-18-18-31,1 17 0,-1 1-16,-53 35 15,54-36-15</inkml:trace>
  <inkml:trace contextRef="#ctx0" brushRef="#br0" timeOffset="26317.97">10389 8625 0,'0'-17'46,"-17"17"-30,17-18 0,0 0-1,17 1-15,-17-1 16,0 1 0,18-1-16,0-17 15,17-36 1,18 18-1,35-17 1,18-1 0,-36 1-1,36-19 1,0 1 0,17 0-1,-34 53 1,69-36-1,19 1 1,-18 17 0,-1 0 15,-52 0-15,53-18-1,17 1 1,-17-1-1,-53 18 1,53 0 0,35-17-1,0 34 1,-53 19 0,70-18-1,-140 17-15,88 0 16,88 1-1,17-1 1,-87 18 15,-71-18-31,140 18 16,-87-17 0,71 17-1,-72-18 1,160 18-1,-177 18 1,71-1 0,-71 1-1,-53 17 1,-71-35-16,36 18 16,18 17-1,-36 0 1,1-17-1,-19 0-15,36 17 16,0 18 15,18 17-15,-19 1 0,1 0-1,-17-18 1,17 17-1,17 18 1,-35-35 0,1 0-1,-19 0 1,1 18 0,0-18 15,-18-36-31,17 18 0,1-35 15,-18 18 17,18-18-32,-36 0 31,18-18-15,-18 18-16,18-17 15,-17-1 1,-1 18-1,-17-17 1</inkml:trace>
  <inkml:trace contextRef="#ctx0" brushRef="#br0" timeOffset="26984.31">16828 7444 0,'0'0'0,"0"-18"16,-18 18-16,18-18 15,-18 18 1,18-17-16,18 34 47,0 1-32,-18 0-15,35 17 16,-18-17 0,1 17-1,35 35 1,18 1 0,-19-18-1,-34-36 1,0 1-16,-1-18 15,1 18 1,-18-1 0,-18 1 15,1-18-31,-19 18 16,-34 17-1,17 0 1,0-17-1,-17 17 17,-19 0-17,-17-17 1</inkml:trace>
  <inkml:trace contextRef="#ctx0" brushRef="#br0" timeOffset="53342.75">6809 12665 0,'0'-18'47,"17"18"-15,1-18-32,0 18 15,-1 0 1,1-17-16,17 17 15,0-18 1,1 18 0,-19 0-1,-34 0 17,-1 0-17,-35 18 1,0-18-1,18 17 17,17-17-17,1 0 1,34 0 31,1 0-32,17 18 1,0-18 0,-17 0-16,17 0 15,-17 0 1,0 0 0,-71 18 15,17-18-16,19 17-15,-36-17 16,18 18 0,52-18 15,1 0-15,0 0-1,34-18 1,19 18-1,-53 0 1,-1 0 0,-34 0-1,-19 0 1,1 0 0,17 0-16,1-17 15,-1 17 16,1-18-15,34 18 47,1 18-32,-1-18-16,1 17 1,-36-17 0,1 0-1,-18 18 1,-1-18 0,19 0-1,34 0 32,1 0-31,0-18-1,52 18 1,1 0 0,-36-17-1,-53 34 16,-35-17-15,-17 18 0,35-18-16,-18 18 15,35-18-15,-17 0 16,70 0 15,-17 0-15,-1 0-1,54-18 1,-36 18 0,0-18-1,-17 18 1,-36 0 0,-17 0-1,0 18 1,0-18-1,17 18 1,36-36 15,-1 18-15,36-18 0,-35 18-1,-1-17 1,1 17-1,0 0 1,-36 0 0</inkml:trace>
  <inkml:trace contextRef="#ctx0" brushRef="#br0" timeOffset="91618.08">8255 11871 0,'0'0'0,"-18"0"16,1 0-16,-1 0 15,18 18 1,0-1 0,0 1-1,18 0 1,-18-1-16,35 18 16,0-17-1,-17 17 1,0-17-1,-18 17 1,0-17 0,0 17-1,-18 0 1,0-17 0,1-18-1,-1 0 16,36 0 1,-1 0-17,36 35 1,-35-17-16,35 17 16,0 36-1,0-1 1,-36-34-1,-17-1 1,-35-35 0,17-18-1,1 1 1</inkml:trace>
  <inkml:trace contextRef="#ctx0" brushRef="#br0" timeOffset="92218.53">8590 11853 0,'-18'0'0,"36"0"0,-36-17 16,18-1-16,0 0 15,18 18 32,0 0-31,-1 18-16,19 0 16,-1 17-1,0 18 16,-35-18-15,18-17-16,-18 17 16,18-17-1,34-18 1,-16-18 0,34-17-1,-17 0 1,-70 70 15,-1-18-31,0 36 16,1-35-16,17 53 15,0-1 1,35-17 15,0 0-15,0-35-1,-35 17 1,-17 0 0,-1-17-16</inkml:trace>
  <inkml:trace contextRef="#ctx0" brushRef="#br0" timeOffset="94421.1">21837 11994 0,'0'0'0,"0"-17"15,0-1-15,-18 1 16,-17 17 0,0 0-1,-1 0 1,36 17-16,-17 1 15,-1 52 1,18 1 0,18-1 15,17-52-31,18 17 31,18 1-15,-18-1-1,-36-17 1,-17-1-16,0 1 16,-35 17-1,17-17-15,18-1 16,-17-17 0,17-17-1,17-1 16,1 36-15,0-1-16,-1-17 16,18 53-16,1 0 31,-36-35-31,35 35 16,-17-18-1,-18 0 1,-18-35-16</inkml:trace>
  <inkml:trace contextRef="#ctx0" brushRef="#br0" timeOffset="95105.93">22066 12206 0,'0'-18'0,"0"36"0,-17-53 0,17 17 15,0 1-15,-18-1 16,18 0 15,18 1-31,17-19 16,0 1-1,36 17 1,-18 18 0,-36 36-1,1 52 1,-18-18 0,18-34-1,-18-19 1,0-52 15,0 0-15,0-18 15,0 35-31,17-70 16,1 35-1,-18 18 1,0 0-1,-18 35 1,1 0 0,17 17-16,0 1 15,0 70 1,17 18 0,18-18-1,-17-35 1,17-18-1,1-35 17,17-17-17,-53-1-15</inkml:trace>
  <inkml:trace contextRef="#ctx0" brushRef="#br0" timeOffset="95507.67">22419 11783 0,'0'-18'0,"0"1"32,0-1-32,18 18 15,-18-18 1,17 18-16,19 0 15,52 18 1,35 52 0,-17 54-1,-71 17 1,-35-35 0</inkml:trace>
  <inkml:trace contextRef="#ctx0" brushRef="#br0" timeOffset="106835.28">22031 12400 0,'18'0'63,"-18"-18"-63,17 1 15,1-1 1,52-52 0,1-1-1,-18 36-15,35-36 16,36-35 0,-54 36-1,-35 52 1,-17 18-1</inkml:trace>
  <inkml:trace contextRef="#ctx0" brushRef="#br0" timeOffset="108753.51">8237 12488 0,'0'0'15,"0"18"1,-17-18 0,-1 0-1,0 0 1,54-35-1,34-54 1,1 37-16,105-90 16,142-69-1,-54 52 17,-140 89-17,-89 52 1,-53 36-1,-52 17 1,17 0 0,0-17-1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3T10:33:44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14393 0,'0'18'15,"-17"-18"-15,-1 0 32,1 0-17,-19 18 1,54-18 31,0 0-47,17 0 15,71-18 1,17 0 0,-17 1-1,-36 17 1,-34 0-1,-54 0 48,0 0-63,1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10:27:44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10672 0,'-18'0'15,"0"-18"1,1 0 0,17 1-1,-18 17 1,18-18-1,0 0 1,0 1-16,0-1 16,0-17-1,18 17 1,-1-17 0,1 0-1,35-1 16,-18 1-15,36 17 0,-18-35-1,-18 36 1,36-36 0,17 0-1,0-18 1,-35 36-1,35-18 1,-17 0 0,-1 0-1,-17 0 1,-18 36-16,36-18 16,35-18-1,0 0 16,-18 17-15,-35 19 0,53-18-1,-1-1 1,19 1 0,-1 17-1,-52 1 1,35-19-1,-18 1 1,0 0 0,-17 17-1,-36 1-15,71-19 32,-18 19-32,35-19 31,36 19-16,-53-1 1,-53 1-16,53-1 16,70 18-1,-35-18 1,0 1 0,0 17-1,-52 0 1,34-18-1,1 18 1,-36 0 0,53 0-1,35 0 1,-35 18 0,1-18-1,-54 0 16,18 17-15,-1-17 0,-34 18-1,-36 0 1,36-1 0,-1 1-1,1-1 1,17 19-1,-17-19 1,35 1 0,-1 17-1,19 1 1,-54-19 0,-34 1-1,34-1-15,1 1 31,-18 17-15,-18-17 0,-17 0-1,17 17 1,-18-17 0,19 17-1,-19-18 1,1 1-16,0 0 15,35 17 1,-18-17 0,0 17-1,-17-17 1,-18-1-16,17 1 16,1-1 15,0 1-16,-1 0 1,1-18 0,0 35-1,-1-17 1,-17-1 0,18 1 15,-36-36 16</inkml:trace>
  <inkml:trace contextRef="#ctx0" brushRef="#br0" timeOffset="558.03">16298 9419 0,'0'0'0,"-17"0"16,17-17-16,-18 17 0,0-18 15,1 18 17,-1 0-17,18 18 1,18-1 15,17 36-15,0-18-1,1-17-15,17 0 16,17 35 0,-17-1-1,0-16 1,-53-19-1,0 19 1,-53 17 0,-18-1-1,1-16 1,35-19 0,-36 19-1,0-1-15</inkml:trace>
  <inkml:trace contextRef="#ctx0" brushRef="#br0" timeOffset="5529.8">7302 16069 0,'-17'0'46,"-1"0"-30,1 0 0,-1 0-1,0 0 32,36 18 0,-18-1-16,18-17-15,-18-17 15,17 17 0,-17-18 63,18 18-47,-1 0-31,1 0-1,0 0-15,-1 0 16,19 0-16,-1 18 16,53-1-1,0 1 1,-35-18-1,-35 18 1,17-18 0,-17 0-1,-36 0 1</inkml:trace>
  <inkml:trace contextRef="#ctx0" brushRef="#br0" timeOffset="6128.77">7567 16016 0,'18'-18'78,"-18"36"0,0 0-46,-18-18-32,18 17 0,-18 19 15,18-19-15,-17 19 16,17-1 15,-18 0-15,1-17-1,-1-1 1,-17 1 0,17 0-1,0-18 1</inkml:trace>
  <inkml:trace contextRef="#ctx0" brushRef="#br0" timeOffset="13638.09">7532 16228 0,'-18'0'47,"1"17"-32,-1-17 1,0 0-16,1 18 0,-19 0 16,1-1-1,17 1-15,1 0 16,-1-1-16,18 1 16,18-18-1,17 0 1,18-18-1,18-17 17,-1-18-17,-35 18 1,-35 17 0,-17 0-16,-1 1 15,-52 17 1,-1 35-1,18 18 1,35 0 0,18-35-16,0 17 15,36-17 1,-1-18 0,0-18-1,-35-17 1,0-36 15,-53 36-15,0 17-1,0 53-15</inkml:trace>
  <inkml:trace contextRef="#ctx0" brushRef="#br0" timeOffset="18344.78">15311 11324 0,'0'18'47,"-18"-18"-31,18 17-16,-18-17 15,18 18-15,-35 17 16,35-17-16,-35 35 16,-18 17-1,-18 1 17,-17 0-17,35-18 1,35-18-16,-70 53 15,18-35 1,-107 35 0,-87 0-1,70-17 1,-53-1 0,70-34-1,72-19 1,52-17-1,17 18-15,-105 0 32,0-1-17,-106 36 1,18-18 0,88-17-1,-18-18 1,-17 0-1,-36 0 1,53 18 0,71-18-16,-53 17 15,70-17-15,-17 18 16,-35-18 0,17-18-1,18 1 1,35 17-16,-71 0 15,-105 0 17,158 0-32,-34 0 0,16-18 31,54 18-31,18-18 16,-1 1-1,0-19 1,-17 1-1,-18 18 1,-18-19 0,-17 1-1,35 17 1,0-17 0,18 0-1,-35 17 1,52 1-16,-17-1 15,-18 0 1,35 1 0,18-1-1,18 18 17,17 18-17,0 17 1,-17-17-1,0 17 1</inkml:trace>
  <inkml:trace contextRef="#ctx0" brushRef="#br0" timeOffset="19027.79">10336 11730 0,'0'0'0,"0"-18"0,0-17 47,-17 53-16,17-1-31,-18 1 0,-70 52 16,17 36-1,18-70 1,-17 69 0,-36 36-1,88-105-15,-17-1 16,0 18-1,17-53 1,36 0 15,-18-18-31,17 18 16,1-17 0,53 17-1,-1 17 1,54 36-1,34 0 1,-16 18 15,-37-36-15,-69-17-16,17-1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12:35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9719 0,'-17'18'16,"34"-36"-16,-34 53 16,-1-35-1,36 0 48,-1 0-63,1-17 15,35-1 1,0 0 0,-36 1-16,36-1 15,-17 0 1,-1 1-1,-18 17 17</inkml:trace>
  <inkml:trace contextRef="#ctx0" brushRef="#br0" timeOffset="26956.32">27270 11077 0,'0'0'0,"0"-17"16,35-1 0,-17 18-1,-18-18-15,17 18 16,-17 18 15,0 17-31,0 71 31,0 0-15,0-36-16,0 54 16,18-36-16,0 71 15,-18-89-15,35 107 16,35 52-1,-34-35 1,-19-123 0,-17-36-16,0-17 15</inkml:trace>
  <inkml:trace contextRef="#ctx0" brushRef="#br0" timeOffset="27873.99">27323 10672 0,'35'0'0,"-70"0"0,105 0 16,-35 0-16,18-18 15,18 18-15,70-35 16,141-36 0,-70 36-1,123-53 1,-35 17 0,-71 0-1,-105 36 1,-71 18-16,52-19 15,-69 36-15,52-17 16,35-1 0,-34 18-1,-54 0 1,0 18 0,-17 17-1,-18 35 16,-35 19-15,35-36-16,-18 52 16,-17 125-1,-1 52 1,1 18 0,35-18-1,0-106 1,35 71-1,1-53 1,-19-88 0,-17-53-1,-53-53 1,-70-18 0,-89 1 15,18-1-16,88 1-15,-158 17 16,123 17-16,-300 36 16,176 0-1,0 35 1,177-52 0,53-36-16</inkml:trace>
  <inkml:trace contextRef="#ctx0" brushRef="#br0" timeOffset="28924.5">28152 10777 0,'17'0'0,"-34"0"0,34-17 0,1 17 15,-18-18 1,0 36 0,0 35-1,-18 52 1,-17 72-1,-18-18 1,35-89 0,18-17-1,0-71 1,0-17 0,0 0-1,0-89 1,18 36-1,-18 35-15,0-35 16,35 18 0,1 52-1,-1 71 1,36 88 0,-19-53-1,1 18 1,-35-53-1,0-35 1</inkml:trace>
  <inkml:trace contextRef="#ctx0" brushRef="#br0" timeOffset="29110.56">27993 11289 0,'18'0'32,"-1"0"-32,18-18 0,18 1 15,36-1 1,-36 0-16,35-17 16</inkml:trace>
  <inkml:trace contextRef="#ctx0" brushRef="#br0" timeOffset="30028.39">28028 9437 0,'0'-18'15,"0"36"-15,0-53 0,0 17 16,0 0-16,-17 1 16,-1-1-16,-17 0 15,-1 1 1,1 52-1,17 18 1,36 0 0,35 0 15,-35-18-31,35 18 0,17 0 31,-52-18-15,-18-17-16,-18 17 15,-88 0 1,18-17 0,-71 17-1,124-35 1,35-17 15,18 17-31,35 0 16,70 35-1,-35 18 1,18 53 0,-35-1-1,-71-52 17,17-35-32,-17 17 15,0-70 16</inkml:trace>
  <inkml:trace contextRef="#ctx0" brushRef="#br0" timeOffset="30876.29">28487 9402 0,'0'0'0,"-18"-18"15,36 18 48,-18 18-63,17-18 15,1 17 1,0-17-16,-1 18 16,36-1-1,-17 1-15,52 35 16,-35-18-1,0 1 1,-36-19-16,1 18 16,-1-17-1,-52-36 17,18 18-32</inkml:trace>
  <inkml:trace contextRef="#ctx0" brushRef="#br0" timeOffset="31259.8">28681 9384 0,'0'-18'0,"0"36"0,0-53 16,0 52 47,0 1-63,0 0 15,-18 34 1,18-34-1,-17 35-15,-19 35 16,19-35 0,17-35-1,0 17-15,-18 0 32,0-35-17,18-17-15</inkml:trace>
  <inkml:trace contextRef="#ctx0" brushRef="#br0" timeOffset="32061.95">28998 9102 0,'0'-18'16,"0"36"-16,18-54 0,0 36 16,-18-17-1,17 17 1,1 17 0,0 19-1,-1-1 1,-17 0-16,35 36 15,-17-36 1,17 18 15,-17-18-15,0-35 0,-1 0-16,19-17 15,-1-19 1,-18 19-1,-17-1 1,-17 18 0,-18 35-1,-18 36 1,0 17 0,35-35-1,18-18-15,18 18 16,17 35-1,18-17 1,-18-1 15,-17-52-15,-53 53 0,17-54-1,-53 19 1,36-19-1,0-17-15,-18 0 16,0-17-16</inkml:trace>
  <inkml:trace contextRef="#ctx0" brushRef="#br0" timeOffset="56788.42">19703 11871 0,'17'0'15,"-17"-18"-15,-17 18 47,-1 0-31,18 18 0,-18-18-1,36 0 48,0 0-32,-1 0-31,1 0 16,0 0-1,-1 0-15,1 0 16,35 0-1,-18 0 1,-17 0 0,-36 0 46,0 0-31</inkml:trace>
  <inkml:trace contextRef="#ctx0" brushRef="#br0" timeOffset="57772.85">20302 11994 0,'-17'0'15,"-1"0"1,0 0 0,36 0 93,-18-17-109,18 17 16,-1 0-1,36 0 1,-35 0 0,0 0-16,17 0 31,-18 0-31</inkml:trace>
  <inkml:trace contextRef="#ctx0" brushRef="#br0" timeOffset="68201.39">6509 12876 0,'-18'0'32,"0"18"-32,1-18 31,-1 0 0,36 0 0,-1 0-15,19 0 0,-1-18-1,0 18-15,1 0 16,34-17 15,-35 17-15,-17 0-1,0 0 1,-36 0 0</inkml:trace>
  <inkml:trace contextRef="#ctx0" brushRef="#br0" timeOffset="69521.33">7355 12912 0,'0'0'0,"0"-18"31,18 18-15,0 0-1,-1 0 16,1 0-31,0 0 16,-1-18 0,19 18-16,16-17 15,-16 17-15,34-18 16,-52 18-16,17-18 16,0 18-1,-35 18 1</inkml:trace>
  <inkml:trace contextRef="#ctx0" brushRef="#br0" timeOffset="70637.17">8220 12841 0,'17'0'31,"1"0"-15,0 0-1,17 0 1,0-18-16,36 1 31,-36 17-31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14:36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11077 8696 0,'124'-18'16,"-248"36"-16,318-53 0,-123 17 16,-18 18-16,35-18 0,53 1 15,88-19 1,-88 36-1,36-17 1,-36-1 0,0 1 15,-53 17-31,36 0 31,-18-18-15,35 0-1,-35-17 1,-71 35-16,141-35 16,-70 17-1,53 0 1,-1 18 0,-52-17-1,-53 17-15,71 0 16,70-18-1,17 1 1,19-1 0,-72 18-1,54-18 17,-141 18-32,70 0 15,88 0 1,-88 0-1,-53 0-15,54 0 16,69 0 0,18-17-1,18-1 1,-70 18 0,35 0-1,-89 0 1,-88 18-1,-70-18 1,0 0 0,-1-18-1,54 18 110,0 0-78,-18-18-16,-18 18-15</inkml:trace>
  <inkml:trace contextRef="#ctx0" brushRef="#br0" timeOffset="662.17">16616 7920 0,'0'0'0,"-18"0"32,1 0-17,17 18 48,17-18-63,1 17 15,17 1 1,53 17 0,1 0-1,-19 1 1,-52-19-16,52 1 16,-52 0-1,0-18 1,-18 17 15,-18-17-31,0 18 16,-17-1-1,-18 19 17,-35 17-17,-18 35 1,71-53-1,-18 36 1,35-18 0,1-18-1,-1-18-15</inkml:trace>
  <inkml:trace contextRef="#ctx0" brushRef="#br0" timeOffset="1286.71">16439 7973 0,'0'0'0,"0"-18"16,18 18-1,-18 18 1,0-1 15,18 1-15,-18 17-1,17 36 1,-17-1 0,0-34-16,-17 34 15,17-34-15,0 34 16,0 1-1,17-18 17,-17-71-1,-17 0-31</inkml:trace>
  <inkml:trace contextRef="#ctx0" brushRef="#br0" timeOffset="53030.27">2663 6932 0,'-17'0'0,"34"0"0,-52 0 0,-18-35 31,36 35-15,17-18-1,17 18 48,1 0-63,0 0 16,17 18-16,0-1 31,0 1-31,18 17 15,36 18 1,16 53 0,36 18-1,1 17 1,-19 17 0,-17-52-1,53 53 1,-1-35-1,-52-72 1,35 37 0,0-36-1,-17-1 17,-36-16-17,-53-19 1,-52-17 46</inkml:trace>
  <inkml:trace contextRef="#ctx0" brushRef="#br0" timeOffset="53821.8">2487 6950 0,'-18'-18'0,"36"36"0,-53-36 0,17 0 16,1 18-1,-1-17-15,18 34 32,0 19-17,0-1-15,18 36 16,-1-1 0,-17-17-16,35 18 15,1-1 1,-1-52-1,-35-71 17,-18 18-32,1-71 15,-1 0 17,18 35-17,35 36 1,1 17-1,-1 18-15,18-17 16,53 17 0,-18 0-1,-53 17-15,106-17 16,-70 18 0,-36 0-16</inkml:trace>
  <inkml:trace contextRef="#ctx0" brushRef="#br0" timeOffset="54655.53">1305 6209 0,'-17'0'16,"34"0"-16,-34-18 0,-1 18 15,0-17 1,1-1 0,17 36-1,0-1 1,0 1-16,0 52 16,0-34-16,0 140 15,17 18 1,19-35-1,-19-18 1,19-53 0,-36-70-16,17 52 15</inkml:trace>
  <inkml:trace contextRef="#ctx0" brushRef="#br0" timeOffset="55691.84">1288 6156 0,'0'0'16,"0"-18"-16,-18 18 0,18-17 15,0-1 17,53 0-17,-18 18 1,0-17 0,71-1-1,18-17 1,87-18-1,19 0 1,-36 18 0,-88 17-1,-18 18 1,-35 0 0,-18 0-1,18 0 1,-18 0-1,0 0 1,-35 18 31,0-1-31,0 19-1,0 52 1,0 53-1,0-35 1,0-36-16,0 71 16,0-70-16,18 53 15,-18-72-15,18 54 16,-1-35 0,19-18-1,-36-36 1,17 1-1,-17 0 1,-35-18 15,0 17-15,-1-17-16,-16 18 16,-107 0-1,-18 17 1,-34 0-1,-1 18 1,0 0 0,1 0-1,105-36 1,71 1 0,17 0-1,36-18 79,-1 0-78,-17-18-16,18 18 15</inkml:trace>
  <inkml:trace contextRef="#ctx0" brushRef="#br0" timeOffset="56906.47">1446 6350 0,'0'0'15,"0"-18"1,18 18 15,-18 18-15,18 0-1,-1-1-15,1 19 16,17 52 0,-17 0-1,0-53 1,-18 1-16,0-19 15,17 1 1,-34-36 15,-1-17-15,0 0-16,1-18 16,-36-53-1,35 35 1,0 36 15,1 17-15,52 18-1,0 36 1,36 34 0,-36-17-1,0-35-15,1 35 16,34 0-1,-34-36 1,-1-34 0,-18-36-1,1-53 1,-18-35 0,-18 17-1,1 71 1,-1 36-1,18 34 17,-17 1-17,34 17-15</inkml:trace>
  <inkml:trace contextRef="#ctx0" brushRef="#br0" timeOffset="58525.4">1993 6403 0,'0'0'0,"0"18"0,18-18 32,-18 17-32,17-17 15,1 0 1,0-17 0,-18-1-1,17 0-15,-17-17 16,-17-18 15,-1 35-15,0 18-1,-17 18 1,0 35 0,17 0-1,36 17 1,0-17-1,17 18 1,0-53 0,0-18-1,1-53 1,17-36 0,-18-52-1,-35 0 16,0 18-15,0 70 0,0 35-1,0 53 1,0 36 0,17 17-1,1 18 1,17 0-1,-17-36 1,-18-34 0</inkml:trace>
  <inkml:trace contextRef="#ctx0" brushRef="#br0" timeOffset="59210.65">2205 6350 0,'-18'-18'15,"36"36"-15,-53-53 0,35 17 16,0 0 0,0 1-1,17-18 1,18 17 0,18-17-1,18-1 1,-36 36-1,-17 0 1,-18 36 0,18 17-1,-1 17 1,1 1 0,-1-36 15,-17-17-16,18-36 1,0-17 0,-1-54-1,-17 19 1,0-36 0,0 88-16,0-17 15,0 53 1,18 35-1,0 0 1,-1-18-16,1 0 16,0-17-1,-1 17-15,18-17 32,1-36-17,-1-17 1,-17-71-1,-18-18 1,0 54 0,0 52-1,0 36 1,0 0-16,0 34 16,17 19-1,1-36-15</inkml:trace>
  <inkml:trace contextRef="#ctx0" brushRef="#br0" timeOffset="59876.65">2963 6068 0,'0'0'0,"0"-18"0,-17-35 16,-19 0 0,1 36 15,0 34-16,35 19 1,-18 69 0,18 19-1,18-36 1,35-35 0,17-71-1,-17-35 1,0-52-1,-70-19 1,-19 71 0,-17 18-1,18 35 1,0 18 15,35 17-15,17-35-1,36 0 1,-17-18 0,17 1-1,-1 17 1,-16 17 0,17 36-1,-18 35 1,-35-35-1,0-17 1,-18-36 0,-35-53-1,18-18 17,17-17-17,18 53-15,0-18 16,36-18-1,-1 53 1,-17 18-16</inkml:trace>
  <inkml:trace contextRef="#ctx0" brushRef="#br0" timeOffset="60344.46">3246 5856 0,'0'0'0,"0"-18"0,-18 1 16,0-1-1,1 1 1,34 17 15,-17 17-31,36 18 16,-1 18 15,18 18-15,-18-36-1,36-35 1,-36-53 0,-18 0-1,-17-35 1,-17 18 0,-1 70-1,-17 17 1,0 36-1,17 35 1,18-17 0,35-18 15,1-18-31,34 0 31,-17-35-31,-35 0 16</inkml:trace>
  <inkml:trace contextRef="#ctx0" brushRef="#br0" timeOffset="61912.37">1799 7567 0,'0'-18'16,"0"36"-16,18-36 15,-18 1-15,-18-1 16,1 18 0,-1-17-1,0 17 1,1 0-16,-1-18 15,0 18 1,1 18 0,17 17-1,17-18 1,1 36 0,35 0-1,17 0 1,-34-35-1,-19-1-15,1 1 16,0 17 0,-18 1 15,-36-19-15,19 1-1,-19 0 1,1-18-1,18 0 1,34-18 47,1 18-63,-1 0 15,19 18 1,-1 17-1,0 0 1,-17 18 0,0-18-1,-18 1 17,0-1-17,0-17 1,0 17-1,17-18 1,-17-34 15,18 17-15</inkml:trace>
  <inkml:trace contextRef="#ctx0" brushRef="#br0" timeOffset="63066.46">2064 7426 0,'0'0'0,"0"-18"31,17 18-15,-17-17 0,18 17-16,0-36 15,17 19 1,18 17-1,-18 35 1,-35 0 0,18 54-1,-18 16 1,0-34 0,0 17-1,0-53 1,35 1-1,-17-19 17,17-17-17,-17-17 1,17-19 0,-35-17-1,-18 18 1,-17 35-1,17 0 1,18 18-16,-17-1 16,-1 36-1,18-17 1,18-1 0,17 18-1,0-35 1,1 17-1,-19-18 1,-17 1 15,-17-18 1,-1 18-17</inkml:trace>
  <inkml:trace contextRef="#ctx0" brushRef="#br0" timeOffset="107061.61">17304 9366 0,'0'0'0,"-18"0"63,18 18-63,-18-18 16,1 0-16,-1 18 15,1-18-15,-19 17 16,19-17-16,-1 18 15,-35-1 1,18 1 0,0 0-1,17-1 1,-17-17 0,17 18 15,-35 0-16,35-18 1,1 17-16,-18 1 16,-1 0-1,19-18 1,-1 0 15,18 17 79,-18-17-64,1 0 17,17 18-63,-18-18 16,0 0-1,1 0 1,17 17-16,-18-17 15,0 0 17,1 18 15,-1-18 62,1 18-78,-1-18 0,0 0-15,1 17 0,-1-17-16,0 0 15,1 0-15,-1 18 16,0-18 0,1 0-1,-1 0 1,1 0-1,-1 0 1,0 18 0,-35-18-1,-17 17 1,-18 1 0,-1-18-1,54 18 1,0-18-1,17 0 1,-52 17 0,17 1-1,35-18 1,-52 17 0,-1-17-1,0 18 1,36-18-1,18 0 1,-19 18 0,-17-18-1,-53 17 1,18 1 0,-35 0-1,17-18 1,71 0-1,17 17 1,0-17 0,1 0-1,-54 0 17,1 18-17,-36-18 1,53 0-1,18 0-15,-1 0 16,-17 0 0,36 18-1,-18-18 1,-18 17 0,0-17-1,-35 18 1,35-18-1,35 0-15,-53 0 16,36 0 0,0 18-1,0-18 17,-1 0-17,-17 0 1,0 0-1,-35 0 1,35 0 0,18 0-16,-88 0 15,52 0 1,-35 0 0,0 17-1,36-17 1,17 0-16,-71 0 15,-87 0 1,-19 0 0,54 18 15,70-18-15,-53 0-1,18-18 1,-17 1-1,34-1 1,54 18-16,-72-18 16,-69 1-1,17 17 1,53 0 0,52 0-1,54 0-15,-35 0 16,-19-18-1,-16 0 1,34 1 0,36 17-1,-36-36-15,-35 1 32,18 0-17,18 0 1,17-1-1,17 19 1,36-1-16,-35 0 16,0 1-1,0-1 1,17 0 0,18 1-1,-18 17 1,1 0 46,17 17-46,17-17 0</inkml:trace>
  <inkml:trace contextRef="#ctx0" brushRef="#br0" timeOffset="108030.32">10548 9437 0,'0'0'0,"-18"0"31,1 0-15,-1 0-1,1 17 1,-36 1 0,17-18-1,19 18-15,-1-18 16,-35 17-1,18 19 1,0-1 0,-1 0 15,19-35-31,-19 35 16,-17 18-1,1-35 1,16 0-1,19-18 1,17 17 0,-18-17-1,36 0 63,-18 18-31,0 0-31,0-1 0,-18-17-16,18 18 15,0-1 1,0 1-1,18 0 1,-1-1 0,1 1-1,17 0 1,18-18 0,18 0-1,-36 17 1,0-17-16,18 0 15,-18 36 17,-17-19-17,17 19-15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16:53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6403 12859 0,'0'17'78,"-18"-17"-62,18 18 0,-17-18-16,34 0 62,1 0-46,0 0 15,-1 0-31,18 0 16,36 0-1,17-18 1,0 18-1,-52-17 1,-19 17-16,1 0 16,0 0-1</inkml:trace>
  <inkml:trace contextRef="#ctx0" brushRef="#br0" timeOffset="3072.03">6862 11007 0,'0'17'15,"-18"-17"1,18 18 0,0 0-1,-18-1-15,18 1 16,0-1-1,0 1 1,0 0 0,-17-18-1</inkml:trace>
  <inkml:trace contextRef="#ctx0" brushRef="#br0" timeOffset="3972.52">7003 10813 0,'17'0'32,"-17"-18"-17,18 18 1,0 0-1,-18 18 1,17-1 0,18 19-1,1-19 1,-19 1-16,1-18 16,35 17-1,-18-17 16,0 0-15,-17 0 0,-18-17 15,0-1-15,0 1-1,0-1-15,-18 0 16,18 1-1,0-1 1,-17 0 0,17 36 15,0 0-15,17 17-1,-17 53 16,0-17-15,18-18-16,-18 17 16,0 18-1,0-35 1,-18-35 0,1 0-16</inkml:trace>
  <inkml:trace contextRef="#ctx0" brushRef="#br0" timeOffset="11580.79">11836 8537 0,'0'0'0,"0"-17"16,17 17 46,1 0-46,0 0-16,-1 0 15,19 0-15,-1 0 16,18-18-16,88 0 16,-35 18-1,-53-17-15,52 17 16,-69-18 0,52 0-16,35 1 15,18-1 16,36 0-15,-54 18 0,54 0-1,-54-17 1,-70 17 0,18 0-1,-1 0 1,18 0-1,-17 17 1,35-17 0,-18 18-1,18-18 1,-53 0 0,35 0-1,35 0 16,19 0-15,16 18 0,-70-18-1,-35 0-15,53 0 16,18 17 0,-18-17-1,-36 18 1,-35-18-16,54 18 15,34-1 1,36 1 0,52 0-1,-17-1 1,-70 1 0,17 35-1,-35-18 16,0 0-15,-18 1 0,-18-1-1,19 0 1,34 18 0,-35-35-1,-52-18-15,34 17 16,1 1-1,-36-18 1,-17 18 15,17-18-15,0 17 0,18-17-16,0 18 31,-35-18-16,-36-18 17,0 18-32,1 0 31,-19 0-31</inkml:trace>
  <inkml:trace contextRef="#ctx0" brushRef="#br0" timeOffset="12933.26">12012 8255 0,'-18'18'31,"1"-1"0,-1-17-15,1 18-1,-1 0-15,-70 34 16,35 1 0,-53 18-1,35-1 1,18-34-1,18-1 1,18-35 0,-1 18-1,0-18 1,36 0 31,0 0-16,-1 0-15,1 0-1,35 17 1,35 1 0,-17 17-1,-19-17 1,-16 0-16,-1-1 15,0-17 1,-35 18-16,0-36 31</inkml:trace>
  <inkml:trace contextRef="#ctx0" brushRef="#br0" timeOffset="13478.33">11977 8696 0,'0'18'16,"0"-36"-16,0 53 0,0-17 15</inkml:trace>
  <inkml:trace contextRef="#ctx0" brushRef="#br0" timeOffset="13566.2">11977 8767 0,'-18'17'15,"18"1"1,0-1 0,0 1-1</inkml:trace>
  <inkml:trace contextRef="#ctx0" brushRef="#br0" timeOffset="14334.29">11959 8837 0,'0'-18'47,"0"1"-32,-35-36 1,17-35 0,18 17-1,-17 53 1,17 1 0,0-1-1,0-17 1,0 17-1,0 1 1,0-1 15,0 0-15,17 1 0,-17-19-1,0 1 1,0 18-1,0-1-15,-17 18 16,17-18 0,0 36 31,0 0-32,0-1-15,0 1 16,-18 35-1,18 35 1,-18-18 0,18-34-1,-17-36 79,-1-18-78,0 18-16,1 0 15,-1 0-15,-52 0 32,17 18-17,17-18 1,36 17-16,-17-17 15,34 0 17,1 0-17,0 18 1</inkml:trace>
  <inkml:trace contextRef="#ctx0" brushRef="#br0" timeOffset="26813.9">6950 10971 0,'0'18'16,"-18"-18"0,0 0-16,18 18 15,-17-18-15,-1 17 16,-17 1-1,17 0 1,18-1 0,18 1-1,17-18 1,18-18 0,18 1-1,-18-36 1,-18 17 15,-53 19-15,-17-19-1,-18 36 1,35 0-16,-35 18 16,1 35-1,16-18 1,36 18-1,18-18 1,35-35 0,-18 0-1,0 0-15,1-17 16,17-18 0,-18-1-1,-35-17 1,-18 18 15,-17 0-15,0 0-1,-1 52 1,1 18 0,17 1-1,18-1 1,18 18-1,17-35 1,1-1 0,-19-17-16,36 0 15,18-35 1,-18-18 0,-53 0-1,0 18 1,-53-18 15,0 35-15,18 54-1,17-19 1,18 1-16,-18 35 16,18 0-1,36-18 1,34-17-1,1-18 1,52-18 0,-35-17 15,-88 17-31,18-17 0,-53-36 16,-36 54-1,-35-1 16,36 36-15,34 17 0,19 0-1,17-17-15,17 35 16,19-18 0,17 0-1,17-35 1,-17-35-1,-18-18 1,-35 0 0,-17 18-1,-19 17-15,-16 1 16,34 17-16,-35 0 16,0 52-1,35-16 1,18-19-16,18 54 31,0-18-15,35 0-1,17-18 1,1-17 0,-18-36-1,-36-17 1,-17-1-1,-53 19 1,18 17 0,0 17-1,35 36 1,17 0 0,19-17-1,-1-36 16,-17 0-31,-1-18 16,19-35 0,-36-18-1,-36 36-15</inkml:trace>
  <inkml:trace contextRef="#ctx0" brushRef="#br0" timeOffset="83542.98">21943 12753 0,'0'-18'0,"0"36"0,17-36 16,-17 1 0,0-1-16,0 0 15,-17 36 48,17 0-48,-18-1-15,18 1 16,-17 0 0</inkml:trace>
  <inkml:trace contextRef="#ctx0" brushRef="#br0" timeOffset="84444.21">21678 13106 0,'0'0'0,"-17"0"16,17 17-16,-18-17 15,18-17 17,18 17-17,-18-18 1,17 18-16,36-18 15,0 1 1,53-1 0,0 18-1,-89 18 1,1-18-16,-18 17 16,-18 1-16,-17 17 15,-18 18 1,-17 35-1,34-52 1,1 17 0,35 0 15,0-36-15,18-17-1,17 0 1,18 0-1,17-17 1,1-19 0,-36 36-1,-17-17-15</inkml:trace>
  <inkml:trace contextRef="#ctx0" brushRef="#br0" timeOffset="84814.21">22066 13018 0,'0'0'0,"18"0"31,0-18-31,17 0 16,53-17-1,35-18 1,-52 35 0,-36 1-1,-17 17-15</inkml:trace>
  <inkml:trace contextRef="#ctx0" brushRef="#br0" timeOffset="85094.9">22260 12876 0,'0'-17'0,"0"34"0,0-52 15,0 17-15,0 1 16,18 17-16,-18-18 16,18 36 15,-18 17-16,0 0 1,17 1-16,-17-1 31,0 36-15,0-19 0</inkml:trace>
  <inkml:trace contextRef="#ctx0" brushRef="#br0" timeOffset="87798.4">20267 11501 0,'0'-18'63,"-18"18"-32,36 0 47,0 0-47,-18-18-31,17 18 0,1 0 16,0 0-16,52-17 16,-17-1-1,-18 18-15,1 0 31,-19 0-31,19 0 16,-54 0 15,0 18-15,1-1 0,-1 1-1,-17 0 1,17-1-1,18 1-15,-35-1 16,17 36 0,-17 0-1,17-17 1,18-1 0,0-17 15,18-18 78,0 0-93,-1 0-1,1 0 1,-1 0-16,19 0 16,-1 0-1,-17 0-15,35-18 16,-36 18-16,19-18 16,-1 1 15,-18 17-16,-34 17 17,-1-17-32,1 18 0</inkml:trace>
  <inkml:trace contextRef="#ctx0" brushRef="#br0" timeOffset="88816.07">20232 11518 0,'0'0'15,"17"0"32,1 0-31,0 0-1,-1-17 1,1 17 0,0-18-16,-1 18 15,36-18 1,0 18 0,-35 0-16,17 0 15,-17 0 1,-1 0-1,-34 18 17,-1 0-17,0-1-15,-17 1 16,-35 52 0,34-17-1,19-35-15,-1 35 16,18-18-1,0-17-15,-18-1 16,18 36 0,0-35-1,-17-18 95,34-18-48,1 18-46,0 0-1,-1 0-15,1 0 16,0-17-16,70 17 16,-35 0-1,-36 0-15,36-18 16,-17 18 0,-19 0 15,-17 18 0,-17-18-15,-1 0-1,18-18-15</inkml:trace>
  <inkml:trace contextRef="#ctx0" brushRef="#br0" timeOffset="89718.57">20267 11553 0,'0'0'0,"0"-17"47,0-1-31,0 1 15,18 17-15,-18-18-1,17 18-15,36 0 31,18 0-15,-18 0 0,-36 0-16,19 0 15,-19 0 1,-52 18 15,17-1-15,1 1-1,-19-1 1,1 36 0,18-17-1,-1-19-15,0 36 16,1-35 0,-1 35-1,-17 17 1,35-17-1,0-17 1,17-36 31,1-18-31,0 0-1,-1 18-15,36-17 16,18 17-1,17-18 1,-35 18 0,-18 0-1,-35 18 1,-17-18 0</inkml:trace>
  <inkml:trace contextRef="#ctx0" brushRef="#br0" timeOffset="-211953.82">7355 12947 0,'-17'0'15,"-1"0"1,0 0 15,18-18-15,18 18 15,0 0 16,-1 0-31,1 0-16,35 0 15,35 0 16,-35 0-15,-18 0-16,1 0 16,-1 0-1,-53 0 17,1 0-17,-1 0-15,-17 0 16,-18 0-1,35 0 1</inkml:trace>
  <inkml:trace contextRef="#ctx0" brushRef="#br0" timeOffset="-198073.46">20126 10883 0,'0'0'0,"18"0"63,-1 0-32,-17 18-31,18-1 16,0 19-1,17-1 1,0-17-16,0 17 16,18 0-1,-35-17 1,0-36 0,-18-17-1,17-18 1,1 0-1,-18 0 1,0 71 47,0-1-48,0 1-15,0 17 16,0-17-1,0 35 1,-35 17 0,35-52-16</inkml:trace>
  <inkml:trace contextRef="#ctx0" brushRef="#br0" timeOffset="-197155.46">20267 11501 0,'0'-18'0,"18"0"31,-1 18-15,1 0 0,0 0-1,-1 18-15,19 0 16,34 17-1,-17 0 1,0 0 0,-18 1-1,-35-19 1,-17-17 0</inkml:trace>
  <inkml:trace contextRef="#ctx0" brushRef="#br0" timeOffset="-197020.96">20532 11606 0,'0'-17'16,"0"34"-16,0-52 16,0 53-1,0-1 1,-18 19 0,-35 17-1</inkml:trace>
  <inkml:trace contextRef="#ctx0" brushRef="#br0" timeOffset="-193085.88">20408 10936 0,'18'0'47,"-18"18"31,0-1-78,-18 1 15,18 0 1,-17-1 0,-1 54-1,0-36 1,1 0-16,-1 1 16,0 17-1,18-18 1,-17-35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21:51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9437 0,'0'-18'47,"0"1"-32,18-1 1,-1 0-16,72-17 16,-19 0 15,-35 17-31,54-17 16,-36 35-16,17-35 15,54-1 1,-1-17-1,-17 18 1,-36 0 0,-34 35-16,34-36 15,18 1 1,36-18 0,-1 18-1,-52 0 1,52 17 15,-87 0-31,34 1 16,54-18-1,-36 17 1,71 0 0,-18 1-1,0-19 1,0 19-1,-53-1 1,71 0 0,17 18-1,36 0 1,53-17 0,-71 17-1,141 0 16,-176 0-15,52 17 0,-52 1-1,35 0 1,-35-1 0,-71 1-1,-70-18 1,-1 18-1,-17-1 1,0 1 0,18 0-1,-1-18 1,1 17 0,0-34 15,-1-1-16,1 0 1,-36 18 0</inkml:trace>
  <inkml:trace contextRef="#ctx0" brushRef="#br0" timeOffset="451.91">15840 8396 0,'-18'-18'0,"36"36"0,-36-53 0,18 17 16,-18 1-1,1 17 16,17 35 1,17 18-17,19-18 1,-1-17-16,36 35 16,52 17-1,0 18 1,-34-35-1,-54 0 1,-35-35-16,0 17 16,-53 18-1,-106 18 1,-88 17 0,71-18-1,105-52-15</inkml:trace>
  <inkml:trace contextRef="#ctx0" brushRef="#br0" timeOffset="5556.73">4075 12065 0,'-18'0'15,"0"0"16,1 0 1,34 0 30,1 0-15,0 0-31,-1 0-1,1 0-15,35 0 16,17-18 0,19 1-1,-1 17 1,-53 0-1,-17 0-15,-1 0 16,1 0 15,-36 0 1,1 0-17</inkml:trace>
  <inkml:trace contextRef="#ctx0" brushRef="#br0" timeOffset="5957.14">4251 11906 0,'0'0'0,"18"0"79,-1 0-79,1 0 15,17 0-15,36 0 16,-36 0-16,53 0 15,-53 0 1,36 0 0,-53 0-16,-1 18 15,-17 35 1,-88 53 0,0-36-1,-18 36 1,53-53-16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3T10:33:44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14393 0,'0'18'15,"-17"-18"-15,-1 0 32,1 0-17,-19 18 1,54-18 31,0 0-47,17 0 15,71-18 1,17 0 0,-17 1-1,-36 17 1,-34 0-1,-54 0 48,0 0-63,1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22:57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19297 14164 0,'0'0'0,"0"-18"94,18 18-16,-1 0-31,1 0 0,0 0-16,-1 0-16,1 0-15,-1 0 32,1 0-17,0 0 1,-1 0 0,1-17-1,0 17 16,-1 0 1,1 0-1,0 0 0,-1 0 32,1 0-16,-18-18 218,-18 18-249</inkml:trace>
  <inkml:trace contextRef="#ctx0" brushRef="#br0" timeOffset="641.71">19403 14111 0,'17'0'31,"1"0"-15,0 0 0,17 0-1,0 0 1,18 0 0,-18 0-1,1 0 1,-19 0-1,1 0 1,-36 0 78</inkml:trace>
  <inkml:trace contextRef="#ctx0" brushRef="#br0" timeOffset="18476.34">10672 11218 0,'0'0'0,"0"-17"15,0-1 1,0 0 0,17 18-1,18-17 1,-17-1 0</inkml:trace>
  <inkml:trace contextRef="#ctx0" brushRef="#br0" timeOffset="19014.95">12065 10530 0,'-53'18'32,"35"-18"-32,-52 35 15,17-17 1,18 0-1</inkml:trace>
  <inkml:trace contextRef="#ctx0" brushRef="#br0" timeOffset="20353.09">11712 10707 0,'53'-18'0,"-106"36"0,159-53 15,-71 35-15,18-18 0,-17 0 16,87-35 0,-17 18-1,-18 0 1,53 0 0,-17 17-1,-1-17 1,-52 35-1,52-36 1,-88 36 0,36-17-16,70-19 15,-53 19 1,36-19 15,34 19-15,36-1-1,-17 1 1,-54-1 0,54 0-1,17 18 1,0 0 0,-71-17-1,124 17 1,-123 0-1,52-18 1,-17 18 0,-53 0-1,35 0 1,18 0 15,17 18-15,-35-18-1,35 17 1,-52 19 0,-54-1-1,-34 0 1,-19 0 0,1-17-1,17 0 1,-17-1-1,-18 1 1,18 0 0,-1 17-1,18 0 1,1-17 15,-1-1-15,-17 1-1,-18 0 1,17-1 0,-34-17 15,-19-17-15,19 17-16</inkml:trace>
  <inkml:trace contextRef="#ctx0" brushRef="#br0" timeOffset="20829.68">16457 10231 0,'0'-18'0,"0"36"16,-18-36-16,18 0 16,-17 18-1,34 18 17,1-18-17,0 18 1,52-1-1,1 18 1,-18-17 0,-36 0-16,19 17 15,-19-35 1,1 35 0,-18-17-1,-18 17 1,-17 1-1,17-36-15,-70 52 16,18-16 0,17-19-16,-53 36 15,0-17 1</inkml:trace>
  <inkml:trace contextRef="#ctx0" brushRef="#br0" timeOffset="21779.39">10989 11095 0,'53'-18'0,"-106"36"0,194-71 0,36-18 15,-89 36 1,123-71-16,1 36 16,-124 17-1,71 0 1,-18 0 0,-88 35-1,-35 18 1,-18 18-1,0 0-15</inkml:trace>
  <inkml:trace contextRef="#ctx0" brushRef="#br0" timeOffset="32758.79">6279 13106 0,'0'-18'16,"-17"18"-16,34 0 47,1 0-32,-18 18 1,18-18-16,-1 17 16,1-17-1,0 18 1,-1 0-16,1-1 16,17 1-1,-17-18 1,-18 18-1,17-18 1,1 17 0,0-17-1,-18 18-15,17-18 16,1 0 0,-18-18-1,-18-17 16,18 17-15,-17-17 0,-1 35-1,18-18 1,0 36 15,0 0-15,0-1-1,0 1-15,0 35 16,0 17 0,0 54-1,0-36 1,0-35 0,0-35-1,0-1-15</inkml:trace>
  <inkml:trace contextRef="#ctx0" brushRef="#br0" timeOffset="46530.88">6421 14834 0,'0'0'0,"-18"0"16,0 18-1,1-18-15,-1 0 16,36 0 109,-1 0-109,1 0-1,17 0 1,0 0-1,-17 18 1,0-18 0,-1 0-1,-17-18 1,18 18 0,0 0 30,-1 0-14,1-18-32,0 18 15,-1 0 17,1 0-17,0-17 1,-1 17-1,1 0 1,-1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16T09:25:08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19173 16051 0,'0'0'0,"-17"0"16,-1 0 15,18 18-31,-17-18 31,-1 0-15,0 18-16,-35-18 15,18 17 1,17-17 0,1 0-1,17 18 32,17-18-31,1 0-1,35 0 1,0 0 0,-18-18-16,18 1 15,0 17-15,18-18 16,34 0 0,-16 1-1,16 17 1,-34 0 15,-36 0-31,36 0 16,-18-18-16,53 0 15,-18 18 1,0-17 0,-17 17-1,-1 0 1,1-18-1,-1 18 1,-52 0 0,-1 0-16,19 0 15,-1 0 1,-53 0 46</inkml:trace>
  <inkml:trace contextRef="#ctx0" brushRef="#br0" timeOffset="18649.47">10971 13053 0,'-17'0'16,"-1"0"0,18-18-1,-18 18-15,1 0 16,-1-17 0,18-1-1,0 0 1,0 1-1,35-19 1,1 1 0,34-18-1,1-17 1,17 17 15,0 0-15,71-35-1,53-1 1,-71 36 0,-71 18-16,54 0 15,35-36 1,-18 18 0,17-17-1,-52 35 1,-53 17-16,88-17 15,53-18 1,18 17 0,-89 19-1,-70 17-15,53 0 16,53 0 15,-18 17-15,53 1-1,-18-18 1,124 18 0,0-1-1,-35 1 1,-124 0 0,-71-1-16,54-17 15,70 18 1,0 0-1,0 17 1,-88 0 0,17 18-1,-35 18 1,1-36 0,-36-18 15,-18 1-31,0-18 15,-17 18 1,-1-18 0,1 17-1,0-17 1,-1 0 0,-17 18-16,-17-36 31,-1 18-31,0-17 0,1 17 15,-1-18-15,-17 0 16,17 18-16</inkml:trace>
  <inkml:trace contextRef="#ctx0" brushRef="#br0" timeOffset="19901.03">15875 11871 0,'0'0'0,"-18"0"0,18-18 63,18 36-1,0 0-46,-1-18-16,1 17 16,0-17-16,-1 18 0,1-18 15,35 35 1,17 18 0,-34-18-1,34 36 1,1-1-1,-36-17 1,-17-35 0,-1 0-16,-17-1 31,0 1-15,-17-18 46,17 18-62,-36-1 16,-17 18-1,18-17 1,0 0-16,0-1 16,-54 36-1,36-17 1,1-1-1,16-17 1,19-1 15,-1-17 16,18 18 0,-18-18-31,18-18 15,0 1 0,0-1 0,-17 18-31,-1-35 16,18-1 0,-18 1-1,18 17 1,0-17 0,0 0-16,18 0 15,0-54 1,-1 36-1,-17-17 1,18 17 0,0-18-1,-18 19 1,0 34 0,0 36 15,0-1-16,0 1-15,0 35 16,0-18 0</inkml:trace>
  <inkml:trace contextRef="#ctx0" brushRef="#br0" timeOffset="59911.55">11060 14164 0,'-18'-35'0,"36"70"0,-54-70 16,19 17-16,-54-17 15,71 17-15,0 1 16,-18-1-1,36 18 17,0-18-32,52 18 31,54 18-15,17 17-1,-35-17 1,-53-1-16,52 1 15,90 17 1,-1-17 0,35 0-1,-88-18 1,-71 0-16,72 17 16,105-17-1,52 0 1,19 0-1,-36 0 17,-105 18-17,-89-18-15,70 0 16,107 0 0,-89 0-1,-87 0-15,69-18 16,54 1-1,-18-19 1,-18 1 0,19-18-1,-90 18 1,-34 35-16,35-35 16,35 17-1,-35 0 1,-53 1-16,35-1 15,35-17 17,-35 0-17,-17 17 1,-18 0 0,-18 1-16,18-1 15,35 0 1,-70 1-1,-71-1 1,0 18 0,18 0-16</inkml:trace>
  <inkml:trace contextRef="#ctx0" brushRef="#br0" timeOffset="60782.2">10689 13829 0,'18'0'0,"-36"0"0,53-18 0,1 1 31,-19 17-31,-17 17 16,0 1 0,0 0-1,-17-1-15,-1 36 16,-52 35-1,-19-17 1,36-18 0,18-18-1,18-35 1,52 0 0,35 18-1,19-1 1,52 19-1,17 17 17,-17 17-17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3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Flume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8E86-D9C3-4381-A0C9-69A014FA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Secrecy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DEEC-FF94-40F4-A9FA-D7F23463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users Alice and Bob (of the same server) want to keep some of their files secret from each other</a:t>
            </a:r>
          </a:p>
          <a:p>
            <a:r>
              <a:rPr lang="en-US" dirty="0"/>
              <a:t>A buggy application that has access to Alice or Bob files may leak their data</a:t>
            </a:r>
          </a:p>
          <a:p>
            <a:r>
              <a:rPr lang="en-US" dirty="0"/>
              <a:t>Bob and Alice attach labels to their secret files</a:t>
            </a:r>
          </a:p>
          <a:p>
            <a:r>
              <a:rPr lang="en-US" dirty="0"/>
              <a:t>For example, Bob attach the label {b} to each of its secret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F519-BA1E-4FF7-997A-688C241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protect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D5EC-7CB2-4832-9434-C7F0841D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Untrusted applications can read secret data, but they can’t export it to the network, monitor, other output devices, etc.</a:t>
            </a:r>
          </a:p>
        </p:txBody>
      </p:sp>
    </p:spTree>
    <p:extLst>
      <p:ext uri="{BB962C8B-B14F-4D97-AF65-F5344CB8AC3E}">
        <p14:creationId xmlns:p14="http://schemas.microsoft.com/office/powerpoint/2010/main" val="27861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CD1C-883F-4725-A2FA-30091F6E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Secrecy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9BD-4AD1-46A5-B689-0E75455E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adds b+ capability to global capability set O</a:t>
            </a:r>
          </a:p>
          <a:p>
            <a:r>
              <a:rPr lang="en-US" dirty="0"/>
              <a:t>Bob creates all untrusted applications without b- capability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4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D4CF-DD01-48FC-9B07-1FF3DD97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Secrecy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4807-4B6C-4A4E-A257-8CE15FFD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can read/write from/to Bob’s files, but it can’t transmit Bob’s information over an uncontrolled channel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C19D8-9C68-466F-8F63-D54B9D5D2D2C}"/>
              </a:ext>
            </a:extLst>
          </p:cNvPr>
          <p:cNvSpPr/>
          <p:nvPr/>
        </p:nvSpPr>
        <p:spPr>
          <a:xfrm>
            <a:off x="2661920" y="3271520"/>
            <a:ext cx="157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 trusted shell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0BD95-2300-4507-BE32-D92B2084E98A}"/>
              </a:ext>
            </a:extLst>
          </p:cNvPr>
          <p:cNvSpPr/>
          <p:nvPr/>
        </p:nvSpPr>
        <p:spPr>
          <a:xfrm>
            <a:off x="955040" y="3413760"/>
            <a:ext cx="98552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 console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E994F-7312-4404-B97A-649B4B170999}"/>
              </a:ext>
            </a:extLst>
          </p:cNvPr>
          <p:cNvSpPr/>
          <p:nvPr/>
        </p:nvSpPr>
        <p:spPr>
          <a:xfrm>
            <a:off x="6370320" y="3291840"/>
            <a:ext cx="157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 untrusted editor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4517-F57F-4D2A-8FF5-E3D39C95E249}"/>
              </a:ext>
            </a:extLst>
          </p:cNvPr>
          <p:cNvSpPr/>
          <p:nvPr/>
        </p:nvSpPr>
        <p:spPr>
          <a:xfrm>
            <a:off x="9164320" y="3444240"/>
            <a:ext cx="98552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</a:t>
            </a:r>
          </a:p>
          <a:p>
            <a:pPr algn="ctr"/>
            <a:r>
              <a:rPr lang="en-US" dirty="0"/>
              <a:t>file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93E37-468C-49A8-ACE8-5FF8221B5349}"/>
              </a:ext>
            </a:extLst>
          </p:cNvPr>
          <p:cNvCxnSpPr>
            <a:stCxn id="5" idx="3"/>
          </p:cNvCxnSpPr>
          <p:nvPr/>
        </p:nvCxnSpPr>
        <p:spPr>
          <a:xfrm flipV="1">
            <a:off x="1940560" y="3957320"/>
            <a:ext cx="721360" cy="5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5AB76-D724-40A7-96F6-C68DA4CD9EA4}"/>
              </a:ext>
            </a:extLst>
          </p:cNvPr>
          <p:cNvCxnSpPr>
            <a:stCxn id="4" idx="3"/>
          </p:cNvCxnSpPr>
          <p:nvPr/>
        </p:nvCxnSpPr>
        <p:spPr>
          <a:xfrm>
            <a:off x="4236720" y="3957320"/>
            <a:ext cx="2133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EDDAF-1F19-4002-834B-53C6C3F83E8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945120" y="3977640"/>
            <a:ext cx="1219200" cy="1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BEDB10-4B90-402E-AF91-6FE68B78261A}"/>
                  </a:ext>
                </a:extLst>
              </p14:cNvPr>
              <p14:cNvContentPartPr/>
              <p14:nvPr/>
            </p14:nvContentPartPr>
            <p14:xfrm>
              <a:off x="3219480" y="4540320"/>
              <a:ext cx="6826680" cy="164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BEDB10-4B90-402E-AF91-6FE68B782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120" y="4530960"/>
                <a:ext cx="6845400" cy="16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D447-3308-48BA-8823-3C9B5EA1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calendar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534D-73BF-4788-81C0-F3104AC7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DFBEE-1A1F-4E1E-AE95-F16F24A2D995}"/>
              </a:ext>
            </a:extLst>
          </p:cNvPr>
          <p:cNvSpPr/>
          <p:nvPr/>
        </p:nvSpPr>
        <p:spPr>
          <a:xfrm>
            <a:off x="2458720" y="3566160"/>
            <a:ext cx="1249680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F33CA-FC90-4A91-80B0-1B9A831737BE}"/>
              </a:ext>
            </a:extLst>
          </p:cNvPr>
          <p:cNvSpPr/>
          <p:nvPr/>
        </p:nvSpPr>
        <p:spPr>
          <a:xfrm>
            <a:off x="7152640" y="3474720"/>
            <a:ext cx="1249680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E2300-27D3-413B-9591-8D89C8DF0B9D}"/>
              </a:ext>
            </a:extLst>
          </p:cNvPr>
          <p:cNvSpPr/>
          <p:nvPr/>
        </p:nvSpPr>
        <p:spPr>
          <a:xfrm>
            <a:off x="2499360" y="5445760"/>
            <a:ext cx="124968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Alice’s</a:t>
            </a:r>
          </a:p>
          <a:p>
            <a:pPr algn="ctr"/>
            <a:r>
              <a:rPr lang="en-US" dirty="0"/>
              <a:t>calendar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6D446-0404-48A4-A7FF-6921B0C4A86B}"/>
              </a:ext>
            </a:extLst>
          </p:cNvPr>
          <p:cNvSpPr/>
          <p:nvPr/>
        </p:nvSpPr>
        <p:spPr>
          <a:xfrm>
            <a:off x="7183120" y="5374640"/>
            <a:ext cx="124968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</a:t>
            </a:r>
          </a:p>
          <a:p>
            <a:pPr algn="ctr"/>
            <a:r>
              <a:rPr lang="en-US" dirty="0"/>
              <a:t>calendar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75561-C19B-46BC-BD31-383AC98C183B}"/>
              </a:ext>
            </a:extLst>
          </p:cNvPr>
          <p:cNvSpPr/>
          <p:nvPr/>
        </p:nvSpPr>
        <p:spPr>
          <a:xfrm>
            <a:off x="4612640" y="1991360"/>
            <a:ext cx="124968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User’s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4F86F4-5444-4E47-86FE-69019A0CE783}"/>
                  </a:ext>
                </a:extLst>
              </p14:cNvPr>
              <p14:cNvContentPartPr/>
              <p14:nvPr/>
            </p14:nvContentPartPr>
            <p14:xfrm>
              <a:off x="3835440" y="755640"/>
              <a:ext cx="6115320" cy="420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4F86F4-5444-4E47-86FE-69019A0CE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6080" y="746280"/>
                <a:ext cx="6134040" cy="42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45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F2619-761A-43F8-B02A-A9D3EDB293D6}"/>
              </a:ext>
            </a:extLst>
          </p:cNvPr>
          <p:cNvSpPr txBox="1"/>
          <p:nvPr/>
        </p:nvSpPr>
        <p:spPr>
          <a:xfrm>
            <a:off x="2448560" y="5567680"/>
            <a:ext cx="62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significance of endpoints?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49BD7B-6FC4-4C3C-93E2-77A57D973753}"/>
                  </a:ext>
                </a:extLst>
              </p14:cNvPr>
              <p14:cNvContentPartPr/>
              <p14:nvPr/>
            </p14:nvContentPartPr>
            <p14:xfrm>
              <a:off x="3454560" y="2184480"/>
              <a:ext cx="3029040" cy="135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49BD7B-6FC4-4C3C-93E2-77A57D973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5200" y="2175120"/>
                <a:ext cx="3047760" cy="13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8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523D-8BA3-4737-8665-EAC22EA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B489-9392-4760-8FE4-EC543D4D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safe messages protocol implicitly declassify data during the message exchange</a:t>
            </a:r>
          </a:p>
          <a:p>
            <a:pPr lvl="1"/>
            <a:r>
              <a:rPr lang="en-US" dirty="0"/>
              <a:t>prone to bugs (accidental data leakage)</a:t>
            </a:r>
          </a:p>
          <a:p>
            <a:r>
              <a:rPr lang="en-US" dirty="0"/>
              <a:t>Endpoints make these decisions explicit</a:t>
            </a:r>
          </a:p>
          <a:p>
            <a:r>
              <a:rPr lang="en-US" dirty="0"/>
              <a:t>Flume assigns an endpoint to every file descriptor</a:t>
            </a:r>
          </a:p>
          <a:p>
            <a:r>
              <a:rPr lang="en-US" dirty="0"/>
              <a:t>Each endpoint is attached with a label</a:t>
            </a:r>
          </a:p>
          <a:p>
            <a:r>
              <a:rPr lang="en-US" dirty="0"/>
              <a:t>Processes can adjust the labels on 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7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{x, y}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D32E9-62D4-42EA-BBBD-C8F0A3980FA3}"/>
              </a:ext>
            </a:extLst>
          </p:cNvPr>
          <p:cNvSpPr/>
          <p:nvPr/>
        </p:nvSpPr>
        <p:spPr>
          <a:xfrm>
            <a:off x="3992880" y="281432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A2587-B7AD-46B7-B38B-162816B2FBA1}"/>
              </a:ext>
            </a:extLst>
          </p:cNvPr>
          <p:cNvSpPr/>
          <p:nvPr/>
        </p:nvSpPr>
        <p:spPr>
          <a:xfrm>
            <a:off x="5364480" y="283464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009F7-B609-4D3F-8366-E117E552AB6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862320" y="2976880"/>
            <a:ext cx="701040" cy="6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/>
              <p:nvPr/>
            </p:nvSpPr>
            <p:spPr>
              <a:xfrm>
                <a:off x="2214880" y="5811520"/>
                <a:ext cx="682752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read endpoint e in process p is safe,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80" y="5811520"/>
                <a:ext cx="6827520" cy="390748"/>
              </a:xfrm>
              <a:prstGeom prst="rect">
                <a:avLst/>
              </a:prstGeom>
              <a:blipFill>
                <a:blip r:embed="rId2"/>
                <a:stretch>
                  <a:fillRect l="-714"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8D31A-8115-4F16-BA0F-E8F071CECC12}"/>
                  </a:ext>
                </a:extLst>
              </p14:cNvPr>
              <p14:cNvContentPartPr/>
              <p14:nvPr/>
            </p14:nvContentPartPr>
            <p14:xfrm>
              <a:off x="4013280" y="2019240"/>
              <a:ext cx="3264120" cy="4229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8D31A-8115-4F16-BA0F-E8F071CECC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920" y="2009880"/>
                <a:ext cx="328284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27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{x, y}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D32E9-62D4-42EA-BBBD-C8F0A3980FA3}"/>
              </a:ext>
            </a:extLst>
          </p:cNvPr>
          <p:cNvSpPr/>
          <p:nvPr/>
        </p:nvSpPr>
        <p:spPr>
          <a:xfrm>
            <a:off x="3992880" y="281432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A2587-B7AD-46B7-B38B-162816B2FBA1}"/>
              </a:ext>
            </a:extLst>
          </p:cNvPr>
          <p:cNvSpPr/>
          <p:nvPr/>
        </p:nvSpPr>
        <p:spPr>
          <a:xfrm>
            <a:off x="5364480" y="283464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009F7-B609-4D3F-8366-E117E552AB6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862320" y="2976880"/>
            <a:ext cx="701040" cy="6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/>
              <p:nvPr/>
            </p:nvSpPr>
            <p:spPr>
              <a:xfrm>
                <a:off x="2214880" y="5811520"/>
                <a:ext cx="682752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write endpoint e in process p is safe,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80" y="5811520"/>
                <a:ext cx="6827520" cy="390748"/>
              </a:xfrm>
              <a:prstGeom prst="rect">
                <a:avLst/>
              </a:prstGeom>
              <a:blipFill>
                <a:blip r:embed="rId2"/>
                <a:stretch>
                  <a:fillRect l="-714"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8908E1-6C7E-4DC5-BCD4-49E19AE42288}"/>
                  </a:ext>
                </a:extLst>
              </p14:cNvPr>
              <p14:cNvContentPartPr/>
              <p14:nvPr/>
            </p14:nvContentPartPr>
            <p14:xfrm>
              <a:off x="2717640" y="2146320"/>
              <a:ext cx="4115160" cy="409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8908E1-6C7E-4DC5-BCD4-49E19AE42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8280" y="2136960"/>
                <a:ext cx="413388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19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{x, y}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D32E9-62D4-42EA-BBBD-C8F0A3980FA3}"/>
              </a:ext>
            </a:extLst>
          </p:cNvPr>
          <p:cNvSpPr/>
          <p:nvPr/>
        </p:nvSpPr>
        <p:spPr>
          <a:xfrm>
            <a:off x="3992880" y="281432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A2587-B7AD-46B7-B38B-162816B2FBA1}"/>
              </a:ext>
            </a:extLst>
          </p:cNvPr>
          <p:cNvSpPr/>
          <p:nvPr/>
        </p:nvSpPr>
        <p:spPr>
          <a:xfrm>
            <a:off x="5364480" y="283464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009F7-B609-4D3F-8366-E117E552AB6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862320" y="2976880"/>
            <a:ext cx="701040" cy="6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/>
              <p:nvPr/>
            </p:nvSpPr>
            <p:spPr>
              <a:xfrm>
                <a:off x="2214880" y="5811520"/>
                <a:ext cx="682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message from endpoint e1 to endpoint e2 is safe,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80" y="5811520"/>
                <a:ext cx="6827520" cy="369332"/>
              </a:xfrm>
              <a:prstGeom prst="rect">
                <a:avLst/>
              </a:prstGeom>
              <a:blipFill>
                <a:blip r:embed="rId2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F873EA-639C-46D6-8A00-84331582D175}"/>
                  </a:ext>
                </a:extLst>
              </p14:cNvPr>
              <p14:cNvContentPartPr/>
              <p14:nvPr/>
            </p14:nvContentPartPr>
            <p14:xfrm>
              <a:off x="4006800" y="2152800"/>
              <a:ext cx="4096080" cy="4045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F873EA-639C-46D6-8A00-84331582D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440" y="2143440"/>
                <a:ext cx="411480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2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F519-BA1E-4FF7-997A-688C241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protect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D5EC-7CB2-4832-9434-C7F0841D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Untrusted applications can read secret data, but they can’t export it to the network, monitor, other output devices, etc.</a:t>
            </a:r>
          </a:p>
        </p:txBody>
      </p:sp>
    </p:spTree>
    <p:extLst>
      <p:ext uri="{BB962C8B-B14F-4D97-AF65-F5344CB8AC3E}">
        <p14:creationId xmlns:p14="http://schemas.microsoft.com/office/powerpoint/2010/main" val="305256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C12C-952C-4B97-8B0E-4655944B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5C20-CF61-4EA9-837D-54EEF96F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process has an endpoint then it means that the endpoint is safe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{x, y}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D32E9-62D4-42EA-BBBD-C8F0A3980FA3}"/>
              </a:ext>
            </a:extLst>
          </p:cNvPr>
          <p:cNvSpPr/>
          <p:nvPr/>
        </p:nvSpPr>
        <p:spPr>
          <a:xfrm>
            <a:off x="3992880" y="281432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A2587-B7AD-46B7-B38B-162816B2FBA1}"/>
              </a:ext>
            </a:extLst>
          </p:cNvPr>
          <p:cNvSpPr/>
          <p:nvPr/>
        </p:nvSpPr>
        <p:spPr>
          <a:xfrm>
            <a:off x="5364480" y="283464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009F7-B609-4D3F-8366-E117E552AB6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5862320" y="2976880"/>
            <a:ext cx="701040" cy="6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E1880A-DBFF-4DCB-9CA2-6E9E25D31650}"/>
              </a:ext>
            </a:extLst>
          </p:cNvPr>
          <p:cNvSpPr txBox="1"/>
          <p:nvPr/>
        </p:nvSpPr>
        <p:spPr>
          <a:xfrm>
            <a:off x="2194560" y="570992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can’t drop a capability that would make an endpoint unsafe.</a:t>
            </a:r>
          </a:p>
          <a:p>
            <a:r>
              <a:rPr lang="en-US" dirty="0"/>
              <a:t>Processes can change the labels of their endpoints.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FAA642-82DF-4A83-A343-62C2C7902B41}"/>
                  </a:ext>
                </a:extLst>
              </p14:cNvPr>
              <p14:cNvContentPartPr/>
              <p14:nvPr/>
            </p14:nvContentPartPr>
            <p14:xfrm>
              <a:off x="2597040" y="1955880"/>
              <a:ext cx="3270600" cy="273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FAA642-82DF-4A83-A343-62C2C7902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80" y="1946520"/>
                <a:ext cx="32893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69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{x, y}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D32E9-62D4-42EA-BBBD-C8F0A3980FA3}"/>
              </a:ext>
            </a:extLst>
          </p:cNvPr>
          <p:cNvSpPr/>
          <p:nvPr/>
        </p:nvSpPr>
        <p:spPr>
          <a:xfrm>
            <a:off x="3992880" y="2814320"/>
            <a:ext cx="49784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E1880A-DBFF-4DCB-9CA2-6E9E25D31650}"/>
              </a:ext>
            </a:extLst>
          </p:cNvPr>
          <p:cNvSpPr txBox="1"/>
          <p:nvPr/>
        </p:nvSpPr>
        <p:spPr>
          <a:xfrm>
            <a:off x="2194560" y="553720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can’t drop a capability that would make an endpoint unsafe.</a:t>
            </a:r>
          </a:p>
          <a:p>
            <a:r>
              <a:rPr lang="en-US" dirty="0"/>
              <a:t>Processes can’t change the labels for file endpoints.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B1270-4A06-4D0D-AADB-1414485F7B15}"/>
              </a:ext>
            </a:extLst>
          </p:cNvPr>
          <p:cNvSpPr/>
          <p:nvPr/>
        </p:nvSpPr>
        <p:spPr>
          <a:xfrm>
            <a:off x="5364480" y="2529840"/>
            <a:ext cx="66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90A47A-8132-4D22-BA2C-0ED0387F96D9}"/>
                  </a:ext>
                </a:extLst>
              </p14:cNvPr>
              <p14:cNvContentPartPr/>
              <p14:nvPr/>
            </p14:nvContentPartPr>
            <p14:xfrm>
              <a:off x="1549440" y="272880"/>
              <a:ext cx="8560080" cy="458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90A47A-8132-4D22-BA2C-0ED0387F9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263520"/>
                <a:ext cx="857880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78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sinks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ED32E9-62D4-42EA-BBBD-C8F0A3980FA3}"/>
                  </a:ext>
                </a:extLst>
              </p:cNvPr>
              <p:cNvSpPr/>
              <p:nvPr/>
            </p:nvSpPr>
            <p:spPr>
              <a:xfrm>
                <a:off x="3992880" y="2814320"/>
                <a:ext cx="497840" cy="416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/>
                            <m:t>⊥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ED32E9-62D4-42EA-BBBD-C8F0A3980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2814320"/>
                <a:ext cx="497840" cy="41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818B1-1891-4A96-8D2A-5F29A0CAE2A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90720" y="3022600"/>
            <a:ext cx="873760" cy="20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B6CCD-165E-433B-9BA8-A43D67EF80C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13760" y="2997200"/>
            <a:ext cx="579120" cy="2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/>
              <p:nvPr/>
            </p:nvSpPr>
            <p:spPr>
              <a:xfrm>
                <a:off x="2184400" y="5537200"/>
                <a:ext cx="682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process can write to console only if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nor/>
                          </m:rPr>
                          <a:rPr lang="en-IN"/>
                          <m:t>⊥ </m:t>
                        </m:r>
                      </m:sub>
                    </m:sSub>
                  </m:oMath>
                </a14:m>
                <a:r>
                  <a:rPr lang="en-US" dirty="0"/>
                  <a:t> endpoint.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E1880A-DBFF-4DCB-9CA2-6E9E25D3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5537200"/>
                <a:ext cx="6827520" cy="369332"/>
              </a:xfrm>
              <a:prstGeom prst="rect">
                <a:avLst/>
              </a:prstGeom>
              <a:blipFill>
                <a:blip r:embed="rId3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8B1270-4A06-4D0D-AADB-1414485F7B15}"/>
              </a:ext>
            </a:extLst>
          </p:cNvPr>
          <p:cNvSpPr/>
          <p:nvPr/>
        </p:nvSpPr>
        <p:spPr>
          <a:xfrm>
            <a:off x="5364480" y="2529840"/>
            <a:ext cx="118872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6D68E8-B9BE-4B1E-90E6-BE36A88E2E5F}"/>
                  </a:ext>
                </a:extLst>
              </p14:cNvPr>
              <p14:cNvContentPartPr/>
              <p14:nvPr/>
            </p14:nvContentPartPr>
            <p14:xfrm>
              <a:off x="2381400" y="3333600"/>
              <a:ext cx="2089440" cy="667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6D68E8-B9BE-4B1E-90E6-BE36A88E2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040" y="3324240"/>
                <a:ext cx="2108160" cy="6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23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E1B4-36A2-4DE4-8080-1561B7F3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8979-548E-4565-A8B9-67B4E93F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Secrecy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D8CFE-05DF-4DE8-B3FF-D0DF71FE16A2}"/>
                  </a:ext>
                </a:extLst>
              </p14:cNvPr>
              <p14:cNvContentPartPr/>
              <p14:nvPr/>
            </p14:nvContentPartPr>
            <p14:xfrm>
              <a:off x="1181160" y="425520"/>
              <a:ext cx="10306440" cy="473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D8CFE-05DF-4DE8-B3FF-D0DF71FE1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416160"/>
                <a:ext cx="10325160" cy="47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53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76E-2AED-4498-BF4D-86F89C1D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FC03-BCC8-4894-9929-EA53DA77B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Integrity is complementary to secrecy</a:t>
                </a:r>
              </a:p>
              <a:p>
                <a:r>
                  <a:rPr lang="en-US" dirty="0"/>
                  <a:t>E.g., data from an unverified source can’t be written to a file</a:t>
                </a:r>
              </a:p>
              <a:p>
                <a:r>
                  <a:rPr lang="en-US" dirty="0"/>
                  <a:t>For integrity, a process p maintain a separate set of tags called I</a:t>
                </a:r>
                <a:r>
                  <a:rPr lang="en-US" baseline="-25000" dirty="0"/>
                  <a:t>p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process p can’t read from any other processes or files that lack v integrity</a:t>
                </a:r>
              </a:p>
              <a:p>
                <a:pPr lvl="1"/>
                <a:r>
                  <a:rPr lang="en-US" dirty="0"/>
                  <a:t>a process p can’t add v to I</a:t>
                </a:r>
                <a:r>
                  <a:rPr lang="en-US" baseline="-25000" dirty="0"/>
                  <a:t>p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 can’t accept data from an uncontrolled channel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FC03-BCC8-4894-9929-EA53DA77B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(Safe message)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{}</a:t>
            </a:r>
          </a:p>
          <a:p>
            <a:r>
              <a:rPr lang="en-US" dirty="0"/>
              <a:t>I</a:t>
            </a:r>
            <a:r>
              <a:rPr lang="en-US" baseline="-25000" dirty="0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I</a:t>
            </a:r>
            <a:r>
              <a:rPr lang="en-US" baseline="-25000" dirty="0" err="1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{}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76D27C-B315-4693-B235-8DE16DD28E44}"/>
                  </a:ext>
                </a:extLst>
              </p14:cNvPr>
              <p14:cNvContentPartPr/>
              <p14:nvPr/>
            </p14:nvContentPartPr>
            <p14:xfrm>
              <a:off x="1619280" y="2495520"/>
              <a:ext cx="6604200" cy="212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76D27C-B315-4693-B235-8DE16DD28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920" y="2486160"/>
                <a:ext cx="6622920" cy="21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9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(Safe message)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{}</a:t>
            </a:r>
          </a:p>
          <a:p>
            <a:r>
              <a:rPr lang="en-US" dirty="0"/>
              <a:t>I</a:t>
            </a:r>
            <a:r>
              <a:rPr lang="en-US" baseline="-25000" dirty="0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{}</a:t>
            </a:r>
          </a:p>
          <a:p>
            <a:r>
              <a:rPr lang="en-US" dirty="0" err="1"/>
              <a:t>I</a:t>
            </a:r>
            <a:r>
              <a:rPr lang="en-US" baseline="-25000" dirty="0" err="1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{y+, y-}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/>
              <p:nvPr/>
            </p:nvSpPr>
            <p:spPr>
              <a:xfrm>
                <a:off x="3545840" y="5293360"/>
                <a:ext cx="5476240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𝑐𝑎𝑝𝑎𝑏𝑖𝑙𝑖𝑡𝑖𝑒𝑠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𝑝𝑟𝑖𝑣𝑖𝑙𝑒𝑔𝑒𝑠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40" y="5293360"/>
                <a:ext cx="5476240" cy="689163"/>
              </a:xfrm>
              <a:prstGeom prst="rect">
                <a:avLst/>
              </a:prstGeom>
              <a:blipFill>
                <a:blip r:embed="rId2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FD8B-4451-456F-A6E7-2CBC413B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sinks and 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193D-CEC0-42CE-A105-92BC71F8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external sinks and sources are user’s terminal, printer, remote host,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D8C3D-FEEA-4FC0-827E-65153B8A8654}"/>
              </a:ext>
            </a:extLst>
          </p:cNvPr>
          <p:cNvSpPr/>
          <p:nvPr/>
        </p:nvSpPr>
        <p:spPr>
          <a:xfrm>
            <a:off x="1574800" y="333248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89426-E67C-432B-8804-42C21BA35B73}"/>
              </a:ext>
            </a:extLst>
          </p:cNvPr>
          <p:cNvSpPr txBox="1"/>
          <p:nvPr/>
        </p:nvSpPr>
        <p:spPr>
          <a:xfrm>
            <a:off x="1696720" y="486664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{y}</a:t>
            </a:r>
          </a:p>
          <a:p>
            <a:r>
              <a:rPr lang="en-US" dirty="0"/>
              <a:t>I</a:t>
            </a:r>
            <a:r>
              <a:rPr lang="en-US" baseline="-25000" dirty="0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80850-F63F-469E-A387-DFE39BA9E23B}"/>
              </a:ext>
            </a:extLst>
          </p:cNvPr>
          <p:cNvSpPr/>
          <p:nvPr/>
        </p:nvSpPr>
        <p:spPr>
          <a:xfrm>
            <a:off x="6339840" y="3429000"/>
            <a:ext cx="172720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BAC8B-FF3B-406D-8F56-6BEA9A18A454}"/>
              </a:ext>
            </a:extLst>
          </p:cNvPr>
          <p:cNvSpPr txBox="1"/>
          <p:nvPr/>
        </p:nvSpPr>
        <p:spPr>
          <a:xfrm>
            <a:off x="6492240" y="471424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{}</a:t>
            </a:r>
          </a:p>
          <a:p>
            <a:r>
              <a:rPr lang="en-US" dirty="0"/>
              <a:t>I</a:t>
            </a:r>
            <a:r>
              <a:rPr lang="en-US" baseline="-25000" dirty="0"/>
              <a:t>t</a:t>
            </a:r>
            <a:r>
              <a:rPr lang="en-US" dirty="0"/>
              <a:t> = {}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 = {y+, x+, z+}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794889-E5B8-49CB-B298-EF135D47F253}"/>
                  </a:ext>
                </a:extLst>
              </p14:cNvPr>
              <p14:cNvContentPartPr/>
              <p14:nvPr/>
            </p14:nvContentPartPr>
            <p14:xfrm>
              <a:off x="1542960" y="5175360"/>
              <a:ext cx="184680" cy="1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794889-E5B8-49CB-B298-EF135D47F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600" y="5166000"/>
                <a:ext cx="203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E122F2-41F2-4223-B714-819E083DD217}"/>
                  </a:ext>
                </a:extLst>
              </p14:cNvPr>
              <p14:cNvContentPartPr/>
              <p14:nvPr/>
            </p14:nvContentPartPr>
            <p14:xfrm>
              <a:off x="2597040" y="3289320"/>
              <a:ext cx="3366000" cy="261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E122F2-41F2-4223-B714-819E083DD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680" y="3279960"/>
                <a:ext cx="338472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8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5C44-F8CA-4255-A4F4-7A0BC66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A141-E959-49D9-A2A9-E558333B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Every process P is associated with two sets</a:t>
            </a:r>
          </a:p>
          <a:p>
            <a:pPr lvl="1"/>
            <a:r>
              <a:rPr lang="en-US" dirty="0"/>
              <a:t>label </a:t>
            </a:r>
            <a:r>
              <a:rPr lang="en-US" b="0" dirty="0" err="1"/>
              <a:t>S</a:t>
            </a:r>
            <a:r>
              <a:rPr lang="en-US" b="0" baseline="-25000" dirty="0" err="1"/>
              <a:t>p</a:t>
            </a:r>
            <a:endParaRPr lang="en-US" baseline="-25000" dirty="0"/>
          </a:p>
          <a:p>
            <a:pPr lvl="1"/>
            <a:r>
              <a:rPr lang="en-US" dirty="0"/>
              <a:t>a set of capabilities O</a:t>
            </a:r>
            <a:r>
              <a:rPr lang="en-US" baseline="-25000" dirty="0"/>
              <a:t>p</a:t>
            </a:r>
          </a:p>
          <a:p>
            <a:pPr lvl="1"/>
            <a:endParaRPr lang="en-US" b="0" baseline="-25000" dirty="0"/>
          </a:p>
          <a:p>
            <a:r>
              <a:rPr lang="en-US" b="0" dirty="0"/>
              <a:t>There is also global capabilities set O that is inherited by all processes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F37FF-1D33-4E88-9314-52FB70712CFB}"/>
                  </a:ext>
                </a:extLst>
              </p14:cNvPr>
              <p14:cNvContentPartPr/>
              <p14:nvPr/>
            </p14:nvContentPartPr>
            <p14:xfrm>
              <a:off x="2349360" y="2711520"/>
              <a:ext cx="3950280" cy="114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F37FF-1D33-4E88-9314-52FB70712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00" y="2702160"/>
                <a:ext cx="3969000" cy="11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2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(Label change)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/>
              <p:nvPr/>
            </p:nvSpPr>
            <p:spPr>
              <a:xfrm>
                <a:off x="3545840" y="5293360"/>
                <a:ext cx="4704080" cy="670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40" y="5293360"/>
                <a:ext cx="4704080" cy="670312"/>
              </a:xfrm>
              <a:prstGeom prst="rect">
                <a:avLst/>
              </a:prstGeom>
              <a:blipFill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97C003-C732-419F-B996-39BA1AB30816}"/>
                  </a:ext>
                </a:extLst>
              </p14:cNvPr>
              <p14:cNvContentPartPr/>
              <p14:nvPr/>
            </p14:nvContentPartPr>
            <p14:xfrm>
              <a:off x="4578480" y="5867280"/>
              <a:ext cx="2724480" cy="19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97C003-C732-419F-B996-39BA1AB308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9120" y="5857920"/>
                <a:ext cx="2743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1E9C09-2331-472A-9746-ABDF16615925}"/>
                  </a:ext>
                </a:extLst>
              </p14:cNvPr>
              <p14:cNvContentPartPr/>
              <p14:nvPr/>
            </p14:nvContentPartPr>
            <p14:xfrm>
              <a:off x="1301760" y="3257640"/>
              <a:ext cx="9411120" cy="1391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1E9C09-2331-472A-9746-ABDF166159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400" y="3248280"/>
                <a:ext cx="9429840" cy="14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78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(Safe message)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{}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AAA922-BE64-4783-BC7C-E9F7F56B1906}"/>
                  </a:ext>
                </a:extLst>
              </p14:cNvPr>
              <p14:cNvContentPartPr/>
              <p14:nvPr/>
            </p14:nvContentPartPr>
            <p14:xfrm>
              <a:off x="444600" y="2063880"/>
              <a:ext cx="5785200" cy="156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AAA922-BE64-4783-BC7C-E9F7F56B1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2054520"/>
                <a:ext cx="580392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1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(Safe message)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32C69A-6FEB-45BA-BE85-5E1EAEB0E0B2}"/>
                  </a:ext>
                </a:extLst>
              </p14:cNvPr>
              <p14:cNvContentPartPr/>
              <p14:nvPr/>
            </p14:nvContentPartPr>
            <p14:xfrm>
              <a:off x="2292480" y="2971800"/>
              <a:ext cx="5797800" cy="186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32C69A-6FEB-45BA-BE85-5E1EAEB0E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3120" y="2962440"/>
                <a:ext cx="581652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34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AC2A-FA83-43C4-AEF3-5376BB4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(Safe message)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4F5-DF05-4114-843A-6CD4CFCE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1C69-995D-45AD-BD3F-37ACE4097747}"/>
              </a:ext>
            </a:extLst>
          </p:cNvPr>
          <p:cNvSpPr/>
          <p:nvPr/>
        </p:nvSpPr>
        <p:spPr>
          <a:xfrm>
            <a:off x="1574800" y="24485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F822-2E6B-4126-AB72-0F5B11C8F814}"/>
              </a:ext>
            </a:extLst>
          </p:cNvPr>
          <p:cNvSpPr/>
          <p:nvPr/>
        </p:nvSpPr>
        <p:spPr>
          <a:xfrm>
            <a:off x="6563360" y="242824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77CFB-8E6F-4BA9-BF89-37AE67B96010}"/>
              </a:ext>
            </a:extLst>
          </p:cNvPr>
          <p:cNvSpPr txBox="1"/>
          <p:nvPr/>
        </p:nvSpPr>
        <p:spPr>
          <a:xfrm>
            <a:off x="1696720" y="398272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08C0-9A9B-4073-96F4-AA3E96817946}"/>
              </a:ext>
            </a:extLst>
          </p:cNvPr>
          <p:cNvSpPr txBox="1"/>
          <p:nvPr/>
        </p:nvSpPr>
        <p:spPr>
          <a:xfrm>
            <a:off x="6512560" y="397256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q</a:t>
            </a:r>
            <a:r>
              <a:rPr lang="en-US" dirty="0"/>
              <a:t> = {x, y}</a:t>
            </a:r>
          </a:p>
          <a:p>
            <a:r>
              <a:rPr lang="en-US" dirty="0" err="1"/>
              <a:t>O</a:t>
            </a:r>
            <a:r>
              <a:rPr lang="en-US" baseline="-25000" dirty="0" err="1"/>
              <a:t>q</a:t>
            </a:r>
            <a:r>
              <a:rPr lang="en-US" dirty="0"/>
              <a:t> = {x+, x-, y+}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/>
              <p:nvPr/>
            </p:nvSpPr>
            <p:spPr>
              <a:xfrm>
                <a:off x="3545840" y="5293360"/>
                <a:ext cx="5476240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𝑐𝑎𝑝𝑎𝑏𝑖𝑙𝑖𝑡𝑖𝑒𝑠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𝑝𝑟𝑖𝑣𝑖𝑙𝑒𝑔𝑒𝑠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ED8FBB-AF47-4C87-80D9-34951B63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40" y="5293360"/>
                <a:ext cx="5476240" cy="689163"/>
              </a:xfrm>
              <a:prstGeom prst="rect">
                <a:avLst/>
              </a:prstGeom>
              <a:blipFill>
                <a:blip r:embed="rId2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BF5E8-73B7-4FFF-85A7-C0488FE92773}"/>
                  </a:ext>
                </a:extLst>
              </p14:cNvPr>
              <p14:cNvContentPartPr/>
              <p14:nvPr/>
            </p14:nvContentPartPr>
            <p14:xfrm>
              <a:off x="1447920" y="2997360"/>
              <a:ext cx="4426200" cy="1435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BF5E8-73B7-4FFF-85A7-C0488FE927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2988000"/>
                <a:ext cx="4444920" cy="14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2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FD8B-4451-456F-A6E7-2CBC413B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sinks and 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193D-CEC0-42CE-A105-92BC71F8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external sinks and sources are user’s terminal, printer, remote host,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D8C3D-FEEA-4FC0-827E-65153B8A8654}"/>
              </a:ext>
            </a:extLst>
          </p:cNvPr>
          <p:cNvSpPr/>
          <p:nvPr/>
        </p:nvSpPr>
        <p:spPr>
          <a:xfrm>
            <a:off x="1574800" y="333248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89426-E67C-432B-8804-42C21BA35B73}"/>
              </a:ext>
            </a:extLst>
          </p:cNvPr>
          <p:cNvSpPr txBox="1"/>
          <p:nvPr/>
        </p:nvSpPr>
        <p:spPr>
          <a:xfrm>
            <a:off x="1696720" y="486664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80850-F63F-469E-A387-DFE39BA9E23B}"/>
              </a:ext>
            </a:extLst>
          </p:cNvPr>
          <p:cNvSpPr/>
          <p:nvPr/>
        </p:nvSpPr>
        <p:spPr>
          <a:xfrm>
            <a:off x="6339840" y="3429000"/>
            <a:ext cx="172720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BAC8B-FF3B-406D-8F56-6BEA9A18A454}"/>
              </a:ext>
            </a:extLst>
          </p:cNvPr>
          <p:cNvSpPr txBox="1"/>
          <p:nvPr/>
        </p:nvSpPr>
        <p:spPr>
          <a:xfrm>
            <a:off x="6492240" y="4714240"/>
            <a:ext cx="23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{}</a:t>
            </a:r>
          </a:p>
          <a:p>
            <a:r>
              <a:rPr lang="en-US"/>
              <a:t>O</a:t>
            </a:r>
            <a:r>
              <a:rPr lang="en-US" baseline="-25000" dirty="0"/>
              <a:t>t</a:t>
            </a:r>
            <a:r>
              <a:rPr lang="en-US"/>
              <a:t> </a:t>
            </a:r>
            <a:r>
              <a:rPr lang="en-US" dirty="0"/>
              <a:t>= {y+, x+, z+}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794889-E5B8-49CB-B298-EF135D47F253}"/>
                  </a:ext>
                </a:extLst>
              </p14:cNvPr>
              <p14:cNvContentPartPr/>
              <p14:nvPr/>
            </p14:nvContentPartPr>
            <p14:xfrm>
              <a:off x="1542960" y="5175360"/>
              <a:ext cx="184680" cy="1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794889-E5B8-49CB-B298-EF135D47F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600" y="5166000"/>
                <a:ext cx="203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639B1E-B3CC-4B88-9D30-655DFFF2450C}"/>
                  </a:ext>
                </a:extLst>
              </p14:cNvPr>
              <p14:cNvContentPartPr/>
              <p14:nvPr/>
            </p14:nvContentPartPr>
            <p14:xfrm>
              <a:off x="2254320" y="3657600"/>
              <a:ext cx="4832640" cy="169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639B1E-B3CC-4B88-9D30-655DFFF245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960" y="3648240"/>
                <a:ext cx="4851360" cy="17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6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F332-6030-4348-875A-74CFAB1D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8017-92EA-46FF-B438-9BE8DB15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files and directories</a:t>
            </a:r>
          </a:p>
          <a:p>
            <a:r>
              <a:rPr lang="en-US" dirty="0"/>
              <a:t>The label of a file is set during the creation</a:t>
            </a:r>
          </a:p>
          <a:p>
            <a:r>
              <a:rPr lang="en-US" dirty="0"/>
              <a:t>Label of file are immutable (i.e., they can’t be changed after creation)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FAC30-5D12-4BB1-8222-392CEC397060}"/>
              </a:ext>
            </a:extLst>
          </p:cNvPr>
          <p:cNvSpPr/>
          <p:nvPr/>
        </p:nvSpPr>
        <p:spPr>
          <a:xfrm>
            <a:off x="1574800" y="3870960"/>
            <a:ext cx="1838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- 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C9EE-57BD-4BD1-B5CA-2BD74AB67BD0}"/>
              </a:ext>
            </a:extLst>
          </p:cNvPr>
          <p:cNvSpPr txBox="1"/>
          <p:nvPr/>
        </p:nvSpPr>
        <p:spPr>
          <a:xfrm>
            <a:off x="1696720" y="528320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= {x}</a:t>
            </a:r>
          </a:p>
          <a:p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US" dirty="0"/>
              <a:t> = {y+, y-, z+}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B2E10-2D29-4FB5-8D9A-DF738DF0B5EB}"/>
              </a:ext>
            </a:extLst>
          </p:cNvPr>
          <p:cNvSpPr/>
          <p:nvPr/>
        </p:nvSpPr>
        <p:spPr>
          <a:xfrm>
            <a:off x="6177280" y="4018280"/>
            <a:ext cx="172720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5ED98-E376-49B8-94BE-3CCCF6E8EA5B}"/>
              </a:ext>
            </a:extLst>
          </p:cNvPr>
          <p:cNvSpPr txBox="1"/>
          <p:nvPr/>
        </p:nvSpPr>
        <p:spPr>
          <a:xfrm>
            <a:off x="6492240" y="537464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= {x, y}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A3D985-3CCA-4634-88FF-9A465869F6FE}"/>
                  </a:ext>
                </a:extLst>
              </p14:cNvPr>
              <p14:cNvContentPartPr/>
              <p14:nvPr/>
            </p14:nvContentPartPr>
            <p14:xfrm>
              <a:off x="3772080" y="4267080"/>
              <a:ext cx="3613320" cy="153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A3D985-3CCA-4634-88FF-9A465869F6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720" y="4257720"/>
                <a:ext cx="363204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4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1144</Words>
  <Application>Microsoft Office PowerPoint</Application>
  <PresentationFormat>Widescreen</PresentationFormat>
  <Paragraphs>213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Today’s lecture</vt:lpstr>
      <vt:lpstr>Export protect</vt:lpstr>
      <vt:lpstr>Capabilities</vt:lpstr>
      <vt:lpstr>Example (Label change)</vt:lpstr>
      <vt:lpstr>Example (Safe message)</vt:lpstr>
      <vt:lpstr>Example (Safe message)</vt:lpstr>
      <vt:lpstr>Example (Safe message)</vt:lpstr>
      <vt:lpstr>External sinks and sources</vt:lpstr>
      <vt:lpstr>Objects</vt:lpstr>
      <vt:lpstr>Example: Secrecy</vt:lpstr>
      <vt:lpstr>Export protect</vt:lpstr>
      <vt:lpstr>Example: Secrecy</vt:lpstr>
      <vt:lpstr>Example: Secrecy</vt:lpstr>
      <vt:lpstr>Shared calendar</vt:lpstr>
      <vt:lpstr>Endpoints</vt:lpstr>
      <vt:lpstr>Endpoints</vt:lpstr>
      <vt:lpstr>Read endpoints</vt:lpstr>
      <vt:lpstr>Write endpoints</vt:lpstr>
      <vt:lpstr>Endpoints</vt:lpstr>
      <vt:lpstr>Endpoints</vt:lpstr>
      <vt:lpstr>IPC</vt:lpstr>
      <vt:lpstr>File I/O</vt:lpstr>
      <vt:lpstr>Sources and sinks</vt:lpstr>
      <vt:lpstr>Endpoints in practice</vt:lpstr>
      <vt:lpstr>Integrity</vt:lpstr>
      <vt:lpstr>Example (Safe message)</vt:lpstr>
      <vt:lpstr>Example (Safe message)</vt:lpstr>
      <vt:lpstr>External sinks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1498</cp:revision>
  <cp:lastPrinted>2020-01-06T12:49:31Z</cp:lastPrinted>
  <dcterms:created xsi:type="dcterms:W3CDTF">2020-01-04T14:42:09Z</dcterms:created>
  <dcterms:modified xsi:type="dcterms:W3CDTF">2021-04-16T13:11:20Z</dcterms:modified>
</cp:coreProperties>
</file>