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931" r:id="rId2"/>
    <p:sldId id="1161" r:id="rId3"/>
    <p:sldId id="1162" r:id="rId4"/>
    <p:sldId id="1163" r:id="rId5"/>
    <p:sldId id="1164" r:id="rId6"/>
    <p:sldId id="1165" r:id="rId7"/>
    <p:sldId id="1166" r:id="rId8"/>
    <p:sldId id="1167" r:id="rId9"/>
    <p:sldId id="1168" r:id="rId10"/>
    <p:sldId id="1169" r:id="rId11"/>
    <p:sldId id="1170" r:id="rId12"/>
    <p:sldId id="1171" r:id="rId13"/>
    <p:sldId id="1172" r:id="rId14"/>
    <p:sldId id="257" r:id="rId15"/>
    <p:sldId id="263" r:id="rId16"/>
    <p:sldId id="339" r:id="rId17"/>
    <p:sldId id="262" r:id="rId18"/>
    <p:sldId id="258" r:id="rId19"/>
    <p:sldId id="265" r:id="rId20"/>
    <p:sldId id="260" r:id="rId21"/>
    <p:sldId id="264" r:id="rId22"/>
    <p:sldId id="259" r:id="rId23"/>
    <p:sldId id="269" r:id="rId24"/>
    <p:sldId id="268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9" r:id="rId33"/>
    <p:sldId id="281" r:id="rId34"/>
    <p:sldId id="283" r:id="rId35"/>
    <p:sldId id="284" r:id="rId36"/>
    <p:sldId id="1175" r:id="rId37"/>
    <p:sldId id="306" r:id="rId38"/>
    <p:sldId id="307" r:id="rId39"/>
    <p:sldId id="1173" r:id="rId40"/>
    <p:sldId id="304" r:id="rId41"/>
    <p:sldId id="305" r:id="rId42"/>
    <p:sldId id="300" r:id="rId43"/>
    <p:sldId id="298" r:id="rId44"/>
    <p:sldId id="302" r:id="rId45"/>
    <p:sldId id="1176" r:id="rId46"/>
    <p:sldId id="1180" r:id="rId47"/>
    <p:sldId id="1174" r:id="rId48"/>
    <p:sldId id="320" r:id="rId49"/>
    <p:sldId id="309" r:id="rId50"/>
    <p:sldId id="310" r:id="rId51"/>
    <p:sldId id="34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09:11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20743 10478 0,'0'-18'31,"0"36"-31,-17-36 0,17 0 0,-18 18 16,-88-17 15,0 52 0,18 53 16,88-53-31,0 18-1,35-35 1,18 0-1,36-36 1,-1-17 0</inkml:trace>
  <inkml:trace contextRef="#ctx0" brushRef="#br0" timeOffset="517.51">20743 10442 0,'0'-17'0,"0"34"0,-17-52 0,17 17 16,0 36 31,0 53-32,0-1 1,0-35-16,17 89 16,19 70-1,-1 17 1,0-69 0,-17-89-1,-18-36-15,0 1 16,-53-18 15,-18-18-15,-34-35-1,34 0 1,0 18 0,36 17-1,17 1 1,36-1-1,53-17 1,52-18 0,36 0-1</inkml:trace>
  <inkml:trace contextRef="#ctx0" brushRef="#br0" timeOffset="1299.33">20973 10231 0,'-18'-18'0,"36"36"0,-36-54 0,0 19 15,1-1 1,-1 0-16,18 36 31,0 0-15,18 17 0,-1 0-16,1 36 15,17 70 1,18-18-1,0 1 1,-18-71 0,-35-36-16,36 19 15,-1-36 1,18 0 0,0-36-1,-36 1 1,1 17-1,0-34 1,-1-1-16,1 0 31,0 35-15,-18 53 15,0-17-31,0 17 16,17 53-1,-17-17 1,0 17 0,18-35-1,0-35 1,-18-36 0</inkml:trace>
  <inkml:trace contextRef="#ctx0" brushRef="#br0" timeOffset="1451.38">21325 10389 0,'0'-17'15,"0"34"-15,-17-52 16,17 17 0,-18 18-1</inkml:trace>
  <inkml:trace contextRef="#ctx0" brushRef="#br0" timeOffset="1751.88">21643 10301 0,'0'-18'16,"0"1"-16,0 52 0,0-88 16,-18 36-16,18-1 15,-17 18 1,-1 70 0,18 19-1,0-54-15,0 88 16,0 54-1,35-54 1,1-70 0</inkml:trace>
  <inkml:trace contextRef="#ctx0" brushRef="#br0" timeOffset="2066.73">21519 10689 0,'0'0'15,"0"-17"-15,-17-1 0,17-35 16,35 0 15,18 35-15,35-17 0,36 18-1,-18 52 1,-36 18-1,-52-18-15,17 36 16,-53 52 0,-35-35-1,-17-35 1,-1-35 0,-17-36-1</inkml:trace>
  <inkml:trace contextRef="#ctx0" brushRef="#br0" timeOffset="2785.17">22401 10548 0,'0'-18'15,"0"36"-15,18-36 0,-18 1 16,18-1-16,-1 1 0,1-1 15,0-17 1,-18-1 0,-18 19-1,0-1-15,-17 18 16,-18 0 0,0 18-1,0 35 16,18-18-15,17-17-16,1 17 16,-19 35-1,36 1 1,18-1 0,17-34-1,54 17 1,-1-36-1,0-17 1,-35-35 0,-36 17-1,-17 1 1</inkml:trace>
  <inkml:trace contextRef="#ctx0" brushRef="#br0" timeOffset="5471.02">20391 12506 0,'0'18'47,"0"-1"-15,0 1-1,17 0-31,-17-1 15,0 1-15,18-1 16,-18 19-16,35 87 16,-17-35-1,17 54 1,-17-54 0,-1-53-1,-17-17-15,0-1 16</inkml:trace>
  <inkml:trace contextRef="#ctx0" brushRef="#br0" timeOffset="5754.22">20479 12577 0,'0'-18'0,"0"36"0,0-54 16,17 19 31,1 17-32,0 0-15,35 0 16,-18-18-16,35 18 16</inkml:trace>
  <inkml:trace contextRef="#ctx0" brushRef="#br0" timeOffset="6004.34">20496 12841 0,'18'0'0,"-36"0"0,54-18 0,-19 18 16,19-17-16,17-1 15,-18 18-15,35-17 16,1-1 0</inkml:trace>
  <inkml:trace contextRef="#ctx0" brushRef="#br0" timeOffset="6422.31">20973 12435 0,'0'18'47,"0"0"-31,0-1-1,0 1 1,0 0-16,17-1 15,-17 1-15,36 52 16,-1 72 0,0-1-1,0-35 1,-17-71-16</inkml:trace>
  <inkml:trace contextRef="#ctx0" brushRef="#br0" timeOffset="7006.17">21325 12682 0,'0'0'16,"0"-17"-16,18 34 47,-18 1-47,0 0 16,0 17-1,18 35 1,35 36-1,17-17 1,1-54 0,-54-18-16,72-17 15,-54-17 1,18-54 0,-53-52-1,-18 17 1,0 53-1,1 18 1,-1 35 0</inkml:trace>
  <inkml:trace contextRef="#ctx0" brushRef="#br0" timeOffset="7858.48">21802 12718 0,'-18'0'0,"36"0"0,-36-18 16,18 0-16,0 1 15,18 17 17,-1-18-32,1 18 15,0 18 1,17 35 0,0 17-1,0 36 1,-17-53-1,-18-35-15,0 17 16,0-17 0,-18-18-1,1-53 1,-18 0 0,17-53-1,0 0 1,36 35-1,17 36 1,0 35 15,18-17-15,36 69 0,-37 19-1,-16 0 1,-19 17-1,-17-18 1,-17-34 0,-1-36-1,0-18 1,-17-53 0,0-34-1,17 16 1,18 36-1,18 36 1,0-18 0,34 17-1,19 18 1,0 35 0,-36 18-1,0 35 1,-35 0-1,-18-17 1</inkml:trace>
  <inkml:trace contextRef="#ctx0" brushRef="#br0" timeOffset="8441.21">22419 12629 0,'18'-17'16,"-36"34"-16,36-52 0,-18 18 16,17 17-1,-17 17 1,0 1-1,0-1-15,18 19 16,0 17 0,-1-18-1,36-17 1,18-36 0,-18-17-1,0-36 1,-53 1-1,-36-1 17,1 53-17,-36 18 1,54 18-16,-19 17 16,-16 36-1,16 17 1,36-35-1,36 17 1,-1-17 0,35-17-1,-17-36 1,-35 0-16,35-18 16,0 0-1</inkml:trace>
  <inkml:trace contextRef="#ctx0" brushRef="#br0" timeOffset="9258.08">22754 12312 0,'0'-18'0,"-17"18"0,17-17 32,0-1-17,17 18 1,-17-18-16,18 18 15,-1-17 17,-17 34-17,0 1-15,18 17 16,17 18 0,1 35-1,-19 18 1,-17 0-1,18-35 1,0 17 0,34-35-1,-16 0 1,-1-36 0,-17 1-1,-1 0-15,36-1 16,0-17 15,0 0-15,-35-17-16</inkml:trace>
  <inkml:trace contextRef="#ctx0" brushRef="#br0" timeOffset="9525.27">23283 12629 0,'0'-17'0,"0"34"0,0-52 16,18 18-16,0-1 16,-18 36-1,17 17 1,-17-18-1,0 36 1,0-17-16,18 17 16,0 35-1,-18-53-15</inkml:trace>
  <inkml:trace contextRef="#ctx0" brushRef="#br0" timeOffset="9708.56">23160 12400 0,'0'0'0,"0"-18"16,0 1-1,18 17 1</inkml:trace>
  <inkml:trace contextRef="#ctx0" brushRef="#br0" timeOffset="10209.04">23530 12259 0,'18'-18'0,"-36"36"0,36-53 0,-18 17 15,0 36 17,-18-18-32,18 53 15,-17 35 1,34 53 15,-17-53-15,18-53-16,0 36 15,-1-36-15,18 18 16,1 35 0,17-70-1,0-18 1,-36-35-1,1-36 1,-53 1 0,-18 17-1,0 35 17,0 18-32,18 18 15,17 17 1</inkml:trace>
  <inkml:trace contextRef="#ctx0" brushRef="#br0" timeOffset="11177.57">23989 12524 0,'18'-18'0,"-36"36"16,53-54-16,-17 19 15,-1-1 1,-17 0 0,-35 1-1,35-1 16,0 0-15,0 1 0,0-18-1,-17 35 1,17-18-16,-18 18 16,0 0 15,1 0-16,-1 0 17,18 18-32,0-1 47,0 1-16,0-1 47,0 1-16,0 0-46,-18-18 0,18 17-16,0 1 31,0 0-31,0-1 16,0 19-1,0 17 16,0-18-15,0 18 0,18-36-16,-18 19 15,18-1 1,17 0 0,0-17-1,0-1 1,1-17-16,-1 0 15,18-17 1,0-1 0,-53 1 15,-35 17-15</inkml:trace>
  <inkml:trace contextRef="#ctx0" brushRef="#br0" timeOffset="19208.39">25241 11906 0,'0'-17'16,"0"34"-16,0-52 31,18 17-15,-18 1-16,35-19 15,53-34 1,1-1 0,-19 36-16,54-53 15,-54 53-15,71-36 16,71-52 15,-36-19-15,18 1-1,-70 53 1,52-35 0,1 17-1,-36 35 1,-71 36-1,1 0 1,-54 17 0,-17 0-1,-17 18 48</inkml:trace>
  <inkml:trace contextRef="#ctx0" brushRef="#br0" timeOffset="19675.25">26952 10389 0,'-17'0'0,"34"0"0,-52 0 15,53 0 32,-1 0-31,71 0-1,71 0 1,-53-17 0,-53 17-16,53 0 15,-36 0 1,-70 35-1,-53 18 1,18 0 0,0-36-16,0 36 15,-1 18 1,36-36 0</inkml:trace>
  <inkml:trace contextRef="#ctx0" brushRef="#br0" timeOffset="21261.08">28099 9525 0,'0'0'16,"0"-18"-16,0 1 15,17 17 1,-17 35 0,0 18-1,0-18-15,-17 89 16,17 87 0,0 36 15,17-35-16,19-89 1,17 36 0,-18-35-1</inkml:trace>
  <inkml:trace contextRef="#ctx0" brushRef="#br0" timeOffset="22061.58">27975 9419 0,'-17'0'16,"34"0"-16,-34-17 0,34 17 16,19 0-1,-19 0 1,18 0-16,71 0 16,141-36-1,71-34 1,70-18-1,-159 35 1,-105 35-16,70-17 16,35 17-1,-70 0 17,-89 18-17,-35 0-15,-17 0 16,17 0-1,-35 18 1,0 0 0,18 17-1,-18 0-15,18 1 16,-18 87 0,17 71-1,19 88 1,-1-88-1,53 88 1,18-87 0,-36-72-1,-87-52 17,-54-54-17,-140-17 1,-142-35-1,71 35 1,123 0-16,-123 0 16,-71 18-1,88 17 1,107-18 0,122-17-16</inkml:trace>
  <inkml:trace contextRef="#ctx0" brushRef="#br0" timeOffset="23062.1">27852 8661 0,'-18'0'15,"36"0"-15,-53 0 0,-1-18 16,-17-17-1,-17-1 1,34 1 0,19 18-16,-18-19 15,-18-34 1,35 17 0,18 0-1,35 18 1,36-1-1,17 36 1,-35 36 0,-18-1-1,-35 0 1,-17 53 0,-36 71-1,-36-35 1,37-54-1,34-35 1,18-17-16,-18-18 16,36 0-1,35 0 1,35-53 0,0 18-1</inkml:trace>
  <inkml:trace contextRef="#ctx0" brushRef="#br0" timeOffset="23696.19">27993 8555 0,'0'0'0,"18"0"16,34-18 0,19 1-1,-36-1-15,36 0 16,35-35-1,-53 18 1,-71-18 0,-17 36-1,-53 17 1,17 0 0,-17 52-1,52 1 1,19-17-16,-1 17 15,1 52 1,34-34 15,36 0-15,0-54 0,71-34-1,-72-1-15</inkml:trace>
  <inkml:trace contextRef="#ctx0" brushRef="#br0" timeOffset="24381.1">28557 8220 0,'18'0'62,"-18"17"-46,18 1-16,-18 0 16,17-1-16,19 89 31,-1 0-15,0-36-1,-17-34-15,-1 17 16,1-18-1,-18-17 1,0-36 0,-35-70-1,17 0 1,-17-89 0,17 18-1,18 54 1,35 52-1,18 17 1,36 36 0</inkml:trace>
  <inkml:trace contextRef="#ctx0" brushRef="#br0" timeOffset="24597.65">28434 8467 0,'0'-18'0,"0"36"0,18-54 0,34 19 16,-34-1-1,35-17-15,18 17 16,-36 18-16</inkml:trace>
  <inkml:trace contextRef="#ctx0" brushRef="#br0" timeOffset="25365.6">28875 8378 0,'0'-17'16,"0"34"-16,0-52 15,0 53 1,17-1 0,19 1-1,34 0 1,19-54-1,-37 1 1,19-35 0,-53-1-1,-71 18 17,17 36-17,1 17-15,-18 35 16,-17 35-1,52 36 1,36-18 0,70 1-1,-35-37 1,0-52-16,17 0 16,18-35-1,-35-53 1,-53-18-1,-17 36 1,-36-36 15,35 71-15,18 17 0,18 0-1,-1 18-15,36 0 16,71 36-1,-36-1 1,-53 53 0,-35-35-1,-53 53 1,1 0 0,34-54-1,18-34 16,18-18-31,52-35 16</inkml:trace>
  <inkml:trace contextRef="#ctx0" brushRef="#br0" timeOffset="25799.01">29704 8308 0,'0'0'16,"-18"-18"-16,18 36 47,18-18-32,-18 18-15,18-18 16,-1 0-1,36 0-15,35 0 16,-35-18 0,-35 0-1,-1-17 1,-17-18 0,-52 18-1,-19 17 1,-17 71-1,53 0 1,17 35 0,36 0-1,34-35 1,1 0 0</inkml:trace>
  <inkml:trace contextRef="#ctx0" brushRef="#br0" timeOffset="26283.38">29916 8202 0,'17'0'15,"-34"0"-15,52-18 16,-18 18-16,19-17 15,17 17 1,17 17 0,-17 19-1,-35-19-15,-1 19 16,1 52 0,-18-18-1,-18-34 1,1-36 15,-19-36-15,1-34-1,0-18 1,17-1 0,36 54-1,35 0 1,35 35-1,18 18 1,-36 17 0,-17 35-1,-70 19 1</inkml:trace>
  <inkml:trace contextRef="#ctx0" brushRef="#br0" timeOffset="26833.56">30656 8132 0,'0'-18'16,"0"36"-16,0-54 0,-17 19 0,17-1 15,-36-17 1,19 35-1,-1 0-15,-17 17 16,0 36 0,-1 18-1,36 17 1,18-53 0,0 1-16,17-1 15,0-18 1,18 1-16,71-36 31,17-34-15,-88-19-1,17-35 1,-52-17 0,-36 52-1,-17 71 1,0 18-1,-18 35 1,17 17 0,36 18-1,18 1 17,17-36-32,36 17 15,-18-35 1</inkml:trace>
  <inkml:trace contextRef="#ctx0" brushRef="#br0" timeOffset="27766.72">28875 8978 0,'0'0'15,"17"-17"-15,-17-1 16,18 18-16,-18-18 0,18 1 16,17-1-1,0 36 1,1 35 0,-19-1-1,1 19 1,0-36 15,-18-17-15,0-53-1,-18-18 1,18-35 0,35 17-1,0 18 1,-17 53-1,0 0-15,35 18 16,17 35 0,1 0-1,-54 17 1,-17-35 0,-35-17-1,0 0 16,17-54-15,1-34 0,34-1-1,18 1 1,18 17 0,18 70-1,-18 1 1,-18 17-16,18 18 15,-18 35 1,-35-17 0,0-36-1</inkml:trace>
  <inkml:trace contextRef="#ctx0" brushRef="#br0" timeOffset="28167.46">29916 8872 0,'0'0'0,"0"-17"0,-18-19 16,0 1 0,1 18-1,-36 17 1,-18 35-1,36 0 1,0-17-16,-1 35 16,19 17-1,34-35 1,72-17 0,34-71 15,-35 18-16,0-36 1,-88 1 0,-70 17-1,-1 53 1,-35 18 0</inkml:trace>
  <inkml:trace contextRef="#ctx0" brushRef="#br0" timeOffset="28752.42">30057 8890 0,'-18'-18'0,"36"36"0,-54-53 16,36 17-1,18-17 1,35 0 0,0 17-1,17 18 1,-17 35-1,18 53 1,-36-17 0,-35-18-1,-17-36 1,-1-17 0,-17 0-1,-18-17 1,0-36-1,17-18 1,19 18 0,34-35-1,54 53 1,35 17 0,-36 36-1,-34 0-15,34 35 16,-17 17-1,-53 18 1,-17-52 0</inkml:trace>
  <inkml:trace contextRef="#ctx0" brushRef="#br0" timeOffset="29018.1">30709 8784 0,'0'0'0,"0"-17"16,0-1-1,18 36 1,0 17-1,-18 35 1,17 1 0,-17-1-1</inkml:trace>
  <inkml:trace contextRef="#ctx0" brushRef="#br0" timeOffset="29184.92">30568 8537 0,'0'0'0,"18"0"16</inkml:trace>
  <inkml:trace contextRef="#ctx0" brushRef="#br0" timeOffset="29688.62">31044 8555 0,'0'0'0,"0"-18"31,0 1-15,0 34-1,18 1 1,-18 70 0,35 36-1,-17-36 1,-18-53-16,35 36 16,-17-19-16</inkml:trace>
  <inkml:trace contextRef="#ctx0" brushRef="#br0" timeOffset="29870.65">30921 8872 0,'0'0'0,"18"-17"0,52-54 31,-35 71-15,89-17 0</inkml:trace>
  <inkml:trace contextRef="#ctx0" brushRef="#br0" timeOffset="30386.99">31485 8696 0,'0'-18'0,"-17"1"31,-1 17-31,0-18 16,1 18 0,-36 18-1,0-1 1,35 1-16,-17 17 15,0 53 1,17 1 0,71-19-1,0-52 17,-18-1-32,18-17 15,35-35 1,-52-35-1,-36-36 1,-36 53 0,36 35-16</inkml:trace>
  <inkml:trace contextRef="#ctx0" brushRef="#br0" timeOffset="30904.25">31591 8696 0,'-17'-18'16,"34"36"-16,-34-53 0,17 17 15,17 18 1,-17-18-16,36 18 16,34 0-1,1 53 1,17 18-1,-35 17 1,-36-17 0,-17-18-1,-35-18 1,0-35 15,-36-35-15,18-18-1,53-18 1,18-17 0,0 35-1,52 35 1</inkml:trace>
  <inkml:trace contextRef="#ctx0" brushRef="#br0" timeOffset="59215.52">18874 6421 0,'-18'0'16,"0"0"0,1 0-1,-1 0 1,0 0-16,1 0 15,34 0 32,1 0-15,0 0-17,-1 0 1,19-18-16,34 18 15,1 0 17,17 0-17,0 18 1,-17-1 0,-36-17-1,-17 0-15,17 18 16,35-18-1,1 0 1,0 0 0,-1 17-1,-17-17 1,18 0 0,17 0-1,18 0 16,-1 18-15,-16-18 0,-54 0-16,35 0 15,54 18 1,-36-18 0,-53 0-16,54 0 15,34 0 1,-17 0-1,-18 0 1,0-18 0,-17 18-1,52 0 1,1 0 0,17 0 15,-18 0-16,-52 0 1,35 0 0,0 0-1,-1 0 1,-16 0 0,34 0-1,1-18 1,-1 18-1,-52-17 1,-36 17-16,35 0 16,54-18-1,-1 1 1,1 17 0,-36-18 15,-53 18-31,54 0 15,16 0 1,19-18 0,-54 18-1,-34-17-15,-1 17 16,-17 0-16,17-18 16,0 18-1,18 0 1,-18 0-1,-17 0-15,52 0 16,19-18 0,-54 18-1,18 0-15,0 0 16,-18-17 0,36 17 15,-18 0-16,17 0 1,-35 0 0,36 0-1,-36 0 1,18 0 0,0 0-1,0 0 1,18 0-1,-54 0-15,36 0 16,53 0 0,-36 0-1,-34 0-15,52 0 16,53 17 0,0 1 15,18-18-16,-18 18 1,-35-18 0,35 17-1,0-17 1,0 18 0,-53-18-1,18 0 1,0-18-1,-18 18 1,-17 0 0,35 0-1,-1 0 1,19 0 15,-1 0-15,-52 0-1,35 0 1,0 0 0,-1 0-1,-52 0 1,-17 0-16,17-17 16,35 17-1,-35-18 1,17 18-1,-34 18 1,-1-1 0,0-17-1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50:00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14041 15381 0,'-18'-18'0,"36"36"0,-54-36 16,-34 18 0,52 0-1,18-17 16,18 17 32,-1 0-47,1 0-16,0 0 15,35 0 1,35-18-1,-18 18 1,-34 0-16,34 0 16,-52 0-16,52-17 15,36 17 1,0-18 0,0 18-1,-71-18-15,71 18 16,-71 0-1,53-17-15,18 17 16,-18 0 15,-35 0-15,-17 0-16,34 0 16,36 0-1,53 0 1,-53 0-1,-36 0-15,54 0 16,70 0 0,-36 0-1,-34 0 1,-36 0 0,-53 0-1,18 0 1,18 0-1,-18 0 17,-18 0-17,0 0 1,-17 0 0,-36 0 62,1 0-63,-1 0-15,0 17 16,1-17 0</inkml:trace>
  <inkml:trace contextRef="#ctx0" brushRef="#br0" timeOffset="2663.07">8961 11465 0,'-18'0'16,"0"0"0,1 0-1,-1 0 1,0 0-16,-17 0 31,17 0-15,1 0-1,34 0 1,1 0-16,17 0 16,54-17-1,-1 17 1,18 0-1,-36 0 1,-52 0-16,70 17 16,18-17-1,17 18 17,-17 0-32,-35-1 15,34 1 16,19-1-15,17 1 0,-53-18-1,-52 0-15,52 0 16,35 0 0,1 0-1,-1 0 1,-17 0-1,70 0 1,18 0 0,0 0-1,-88 18 1,-70-18-16,52 0 16,-18 17 15,1-17-16,-53 0 1,-36 0 31,0 0-31,1 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50:09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11994 8184 0,'-17'-17'31,"-1"17"-15,18-18-16,0 36 47,18-18-31,-1 0 15,19 0-31,87 0 31,-17 0-15,-53 0-16,35 0 15,0-18 1,-52 18 0,-19 0-1,-34 0 16,-1 0-15,0 0-16</inkml:trace>
  <inkml:trace contextRef="#ctx0" brushRef="#br0" timeOffset="6470.75">6526 10478 0,'0'0'0,"-17"0"31,17-18-31,-18 18 16,-17 0-1,17-18 1,1 18 0,34 18 15,1-18-15,17 18-1,0-18-15,54 17 16,-19-17-1,36 0 1,-35 0 0,-36 0-1,-53 0 17,-17-17-17,17 17 1,1 0-16,-1-18 15</inkml:trace>
  <inkml:trace contextRef="#ctx0" brushRef="#br0" timeOffset="6854.58">6703 10301 0,'0'0'15,"0"-18"-15,-18 18 0,18-17 16,-17 17-16,-1-18 16,0 1-1,36 34 17,17 1-17,36-1 1,-54 1-16,54 0 15,52 17 17,-70-17-32,-35-1 31,-18 1-15,-35 17-1,-36 18 1,-17 18-1,53-54-15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53:46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3898 6456 0,'-17'0'16,"34"-18"125,1 18-141,-1 0 15,1 0-15,70 0 16,1 0-1,-37 0-15,54 0 16,88 0 15,18 0-15,0 0 0,-71 0-1,53 18 1,-18-1-1,-35 1 1,0 0 0,-52-18-1,-54 17-15,35-17 16,19 0 0,-37 18-1,-34-18 1,0 0-16,-1 0 15,1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57:06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9066 11412 0,'0'18'32,"18"-18"61,0 0-61,-1 0-32,1 0 15,0 0 1,-1 0-16,1 0 0,17 0 16,-17 0-1,-1 0 1,36 0-1,-17 0 1,17 0 0,-1 0-1,-34 0-15,17 0 16,54 18 0,-1-1-1,0-17 1,-35 18-1,35-18 1,-17 0 0,-1 0-1,-17 18 1,-35-18 0,35 0-1,35 0 1,0 0-1,-17 0 1,-18 0 0,17-18-1,-17 18 1,18 0 0,-36 0-1,-18 0-15,36 0 16,0 0-1,18 0 1,-36 0 0,0 0-1,18-18 1,-17 18 15,16 0-15,-16-17-1,-1 17 1,-17 0 0,-1-18-1,1 18 1,0 0 15,-1 0-31,-34 0 125</inkml:trace>
  <inkml:trace contextRef="#ctx0" brushRef="#br0" timeOffset="3897.82">16969 11536 0,'17'0'16,"1"0"46,0 0-62,-1 0 16,1 0-16,-1 0 16,36 0-1,18 0 1,-18 0 0,-18 0-1,-17 0-15,17 0 16,-17-18-16,35 18 15,-1 0 1,1 0 0,-17 0-1,-1 0 1,0 0 0,-17 0-1,17-17 1,-17 17-1,17 0 1,0 0 15,1 0-15,-1 0 0,0 0-1,0 0 1,-17 0-1,17 0 1,1 0 0,-19 0-1,19 0 1,17 0 0,-1 0-1,-16 0 1,17 0-1,0 0 17,-18 0-17,0 0 1,18 0 0,18 0-1,-1 0 1,-17 0-1,-18 0 1,18 0 0,18 0-1,17 0 1,-17-18 0,-36 18-1,18 0 1,-18 0 15,18 0-15,-18 0-1,36 0 1,-18 0 0,17 0-1,-17 0 1,-35-18-1,-1 18 1,1 0 0</inkml:trace>
  <inkml:trace contextRef="#ctx0" brushRef="#br0" timeOffset="21071.67">17392 4992 0,'18'-18'0,"-18"1"15,17 17 1,-17-18-16,0 0 16,-17-17-1,-19 17 1,-34-17-1,-18 53 1,35-1 0,-36 72-1,19 16 1,52 1 0,18-35-1,53 35 1,53-53 15,17-18-15,-52-35-16</inkml:trace>
  <inkml:trace contextRef="#ctx0" brushRef="#br0" timeOffset="21638.52">17621 5027 0,'18'-18'0,"-36"36"15,36-53-15,0 17 16,-1 18 0,1 0-16,-1 35 15,1 36 1,-18 0-1,0-36 1,0 53 0,0 0-1,0-35 1,0-35 0,0-36-1,-18-35 1,-17-53-1,-18-52 1,53 17 0,0 70-1,36-17 1,16 52 0,19 36-1,17 36 16,-53 34-15,-35 36 0,-35 0-1,-53-35 1,35-36 0,35-35-16,1 0 15</inkml:trace>
  <inkml:trace contextRef="#ctx0" brushRef="#br0" timeOffset="22006.16">18009 4974 0,'0'0'16,"0"-17"-16,18-1 0,0 18 31,-18 35-15,0 18-1,17-35-15,-17 52 16,18-34-16,0 16 16,17 19-1,35-36 1,-34-35-1,-19-17-15,1-36 16,17-71 0,-17-17-1,-18 35 1,-18 89 0,1 17-1,-1 17-15</inkml:trace>
  <inkml:trace contextRef="#ctx0" brushRef="#br0" timeOffset="22275.01">18538 5133 0,'0'0'0,"-17"0"0,17-18 78,17 18-78,1 0 16,17 0-16,-17-17 15</inkml:trace>
  <inkml:trace contextRef="#ctx0" brushRef="#br0" timeOffset="22823.1">19262 4762 0,'0'0'0,"17"0"16,1 0 15,-36 0-15,1 0-1,-1 18 1,-17 0-1,-1-18-15,-16 0 16,-1 0 0,17-36-1,36 1 1,0 18-16,36-19 16,34 1-1,18 35 1,1 53-1,-54 17 1,-35-17-16,-18 53 16,-70 35-1,0-35 1,35-53 15,35-35-31,54-18 31,52 0-15,35 0 0,-87 0-16</inkml:trace>
  <inkml:trace contextRef="#ctx0" brushRef="#br0" timeOffset="25209.81">9225 4992 0,'0'0'0,"18"-18"0,-18 1 16,0-1-16,-35-17 16,35-1 15,-18 1-16,0 17 1,-35 1 0,-35 34-1,-18 36 1,18 36 0,35-1-1,53-53-15,0 36 16,35 34-1,71-16 1,18-36 0,-36-53-1</inkml:trace>
  <inkml:trace contextRef="#ctx0" brushRef="#br0" timeOffset="25761.79">9560 4957 0,'0'-18'0,"0"36"0,0-54 16,0 19-16,0-1 16,0 36-1,0-1 1,0 71-1,0 1 1,18-54-16,-18 53 16,0 18 15,18-35-15,-18-54-1,0-34 1,-18-36-1,0-71 1,-17-35 0,17 1-1,18 52 1,18 70 0,35 1-1,17 35 1,19 18-1,-54 17 1,0 53 0,-52 18 15,-54 0-15,18-71-1,-17 1-15</inkml:trace>
  <inkml:trace contextRef="#ctx0" brushRef="#br0" timeOffset="26176.8">9860 4851 0,'0'0'0,"0"-18"0,0 36 47,0-1-32,0 1-15,0 17 16,0 36 0,0-18-16,18 17 15,17 54 1,36-36-1,-1-70 1,-17-18 0,53-71-1,-36-70 1,-52-35 0,-18 87-1,-35 19 1,-18 105-1,35-17 1</inkml:trace>
  <inkml:trace contextRef="#ctx0" brushRef="#br0" timeOffset="26529.03">10813 5080 0,'-36'18'31,"19"-18"-31,17 17 16,-18-17-16,36 0 31,-1 0-15,-17-17-1,36 17-15,-1-18 16,71-17-1</inkml:trace>
  <inkml:trace contextRef="#ctx0" brushRef="#br0" timeOffset="27028.88">11465 4886 0,'18'-18'0,"-36"36"15,36-71-15,0 35 0,-18 1 16,0-1-16,0 0 16,0 36 15,0 35-16,0 18 1,0-18-16,0 88 16,0-36-1,0 1 1,0-53 0,0-35-1,0-53 1,17-71 15,-17-35-15,0 0-1,0 70 1,0 53-16,-17 18 16,17 18-1,-18 53 1,18-54-16</inkml:trace>
  <inkml:trace contextRef="#ctx0" brushRef="#br0" timeOffset="27265.65">11307 5450 0,'17'0'31,"1"0"1,-1 0-32,1 0 15,70-17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59:57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10548 11518 0,'-18'0'0,"1"18"31,34-18 141,-17-18-110,0 1-30,0-1-1,-17 18-31,-1 0 16,1 0-1,17 18 1,-18-1-1,18 1 1,18-1 0,-1 1-1,1-18-15,-1-18 16,1 18 0,-18-35 15,-18 18-16,1-1 1</inkml:trace>
  <inkml:trace contextRef="#ctx0" brushRef="#br0" timeOffset="5321.38">13088 10125 0,'-18'0'63,"1"0"-47,-1 0-16,1 17 15,-1 1 1,18 0 15,18-18 0,-1 0-15,1 0 0,-1-18-1,1 18-15,0-35 16,-1 35-1,-17-36 17,-17 36-1,-1 0-31,-17 18 16,17 0-1,18-1 1,0 1 15,18-18-15,-1 0 15,-17-18-31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01:19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7161 5027 0,'0'-18'31,"0"36"-15,0 0-1,0-1 1,0 19 0,0-19-16,0 19 15,18-36-15,0 17 16,52-34 0,36-36-1,18-36 1,-36 19-1,-53 35 1,-17 35-16</inkml:trace>
  <inkml:trace contextRef="#ctx0" brushRef="#br0" timeOffset="2169.75">10425 5168 0,'17'0'0</inkml:trace>
  <inkml:trace contextRef="#ctx0" brushRef="#br0" timeOffset="2385.79">10442 5203 0,'0'18'16,"0"-36"-16,0 54 0,18-1 15,-18 0 1,18-17 0,-1-18-1,1 0-15,17-18 32,36-35-17,-1 0 1,1 1-1,-54 16 1,1 36 0,-18 18-16</inkml:trace>
  <inkml:trace contextRef="#ctx0" brushRef="#br0" timeOffset="3219.56">13212 5203 0,'0'0'16,"0"18"31,-18 0-31,18-1-16,0 1 15,0 0 1,0-1-1,18-17 1,17 0 0,-18 0-16,36-17 15,53-19 1,0 1 0,-18 0-1,-70 35 1,-36 35-1</inkml:trace>
  <inkml:trace contextRef="#ctx0" brushRef="#br0" timeOffset="25882.19">20655 2469 0,'0'0'0,"0"18"16,0 0-16,0-1 15,-17 36-15,-1 18 16,18-36-1,-18 89 1,1-1 0,-1-52-1,18 34 1,0-52 0,0-88 15,0-53-16,0-88 1,18 34 0,-18 72-16,17-54 15,-17 89-15,18-35 16,-18 34 15,35 89-15,18 53-1,0 88 1,-35-88 0,-1-71-16,1 36 15,0-36 1,-1-70 0,1-36-1,35-88 1,0 1-1,0 52 1,-18 53 0,0 53-1,0 18 1,-17 52 15,-18 71-15,0-17-1,0 17 1,-18-53 0,18-53-16</inkml:trace>
  <inkml:trace contextRef="#ctx0" brushRef="#br0" timeOffset="26116.14">21290 2963 0,'18'-17'0,"-36"34"0,36-52 16,-1 35-16,-17-18 16,36 1-16,-36-1 15,35 18 1,36-35-1,17 17 1,-53 1-16</inkml:trace>
  <inkml:trace contextRef="#ctx0" brushRef="#br0" timeOffset="26999.88">22401 2487 0,'0'-18'0,"0"36"0,0-53 15,0 0-15,0 17 0,0 0 16,18-17-1,0 35 1,-1 18 0,19 70-1,-19 71 1,-17-36 0,0-70-1,-17 53 1,17-71-1,-18-53 1,18 1-16,0-54 16,18-88-1,17-17 1,-18 106 0,36 17-1,0 70 1,18 54-1,-18-1 1,-36-34-16,1 69 31,-18-69-31,-35-1 32,0-53-17,17-17 1,18 0-16,18-71 15,17 18 1,53 17 0,-35 36-1,0 35 1,-18 0-16,0 53 16,-17 35-1,-18 18 1,-18-36-1,1 1 1,17-53 0</inkml:trace>
  <inkml:trace contextRef="#ctx0" brushRef="#br0" timeOffset="27634.17">23266 2593 0,'0'0'0,"17"-35"0,19-54 31,-19 72-31,-17-1 0,18 1 16,-18-1-16,-18 0 15,-17 18 1,-36 53 0,1 53-1,35-18 1,17 0-1,18-70 1,18 0-16,35-36 16,-1-17-1,-16-1 1,17-34 0,17-54-1,-52 72 1,-18 69-1,0 18-15,0 18 16,0 71 0,0-71-1,35-53 1,0 0 0,-17-36-16,35-16 15,-18-90 1,-17 90-1,-1-54-15,1-18 16,-18 89 0,18 17 15,-18 89-15,17 35-1,-17 0 1,0-54-16,0 54 15,0 0 1,0-53 0</inkml:trace>
  <inkml:trace contextRef="#ctx0" brushRef="#br0" timeOffset="27784.08">23583 2452 0,'0'0'16,"0"-18"-16,0-17 15,0 17 1,53 18 0,0-17-1,-18 17-15,71-18 16</inkml:trace>
  <inkml:trace contextRef="#ctx0" brushRef="#br0" timeOffset="29035.65">24077 2293 0,'-18'0'0,"36"0"0,-36-18 16,18 1-16,0-1 0,-17 0 16,17-17-1,-18 53 16,1-18-15,-1 35-16,-35 36 16,0 35 15,53-54-15,35 19-1,54-71 1,34-71-1,-52 1 1,-36 35-16,0-54 16,18-69-1,-18 52 1,-35 53 0,18 35-1,-18 71 1,0-35-1,0 70-15,-18 35 16,18-34 0,0 17-1,0-36 17,0-105-1,18 17-31,0-35 15,-18 18-15,35-18 16,0 18 0,0 35-1,-17 35 1,0-17-16,17 17 16,0 18-1,1 0 1,34-36-1,-17-17 1,-35-17 0,35-18-16,35-54 31,-35 1-15,-36 18-1,1 52 1,-53 18-1,35 18-15,-36 17 16,-17 53 0,36 0-1,17-35 1,53 0 0,35-35-1,18-71 1,-36-18-1,36-70 1,-18 0 0,-35 35 15,-53 53-15,-35 53-1,-18 36 1,-35 52-1,53-18 1,35-17 0,70 18-1,18-1 1,-35-34 0,-35-19-1,0 1-15,-1 0 16,-34-1-1,-36 18 17,-36-17-17,19-18 1,35-18-16</inkml:trace>
  <inkml:trace contextRef="#ctx0" brushRef="#br0" timeOffset="30870.06">26458 1923 0,'0'-18'16,"0"36"-16,0-54 0,-17 19 15,17-1 1,-18 18-16,0 0 15,18 18 1,-17 35 0,-1 0-1,18-18-15,-18 18 16,18 35 0,0-35-1,0-36 1,36-34-1,-19-18 1,36-54 0,0 1-1,-17 53 1,-19 35 0,1 53-1,17 17 16,-17-34-15,-1-19-16,19 1 16,34-18-1,18-35 1,-17-36 0,-53-35-1,-18 71 1,-36 0-1,-17 70 1,53-17-16</inkml:trace>
  <inkml:trace contextRef="#ctx0" brushRef="#br0" timeOffset="31104.65">27287 1958 0,'18'-18'0,"0"1"16,-54 52-16,107-88 0,-53 35 16,17 1-1,-35 34 1,-35 36 0,35-17-16,-36 16 15,19 19 1,17-36-1</inkml:trace>
  <inkml:trace contextRef="#ctx0" brushRef="#br0" timeOffset="31237.92">27234 1535 0,'0'-36'15,"0"72"-15,-17-107 0,17 53 16,0 1-1,0 34 1,17 19-16</inkml:trace>
  <inkml:trace contextRef="#ctx0" brushRef="#br0" timeOffset="31488">27834 1640 0,'0'-17'15,"18"34"17,-18 1-32,17 0 15,1 52-15,0-34 16,-1 34-1,19 54 1,-36-107-16</inkml:trace>
  <inkml:trace contextRef="#ctx0" brushRef="#br0" timeOffset="31657.58">27640 1923 0,'-18'-18'15,"36"36"-15,-36-54 0,54 1 16,-19 17-16,19 18 16,70-35-16,105-18 15,-70 18 1</inkml:trace>
  <inkml:trace contextRef="#ctx0" brushRef="#br0" timeOffset="32039.73">28222 1446 0,'0'0'16,"0"18"-1,0 17 1,0 18 0,0-35-16,18 70 15,17 36 1,-17-19-1,-1-34 1,-17-53 0,-35-18-1,18-36 1,17-17 0,0 18-1,35 0 16,18 17-15,17 71 0,-17-18-1,-35-17-15,17 53 16,-35-54-16</inkml:trace>
  <inkml:trace contextRef="#ctx0" brushRef="#br0" timeOffset="32856.08">29369 1799 0,'17'-17'0,"-34"34"0,34-52 0,-17 17 16,18 1-16,-18-1 15,0-17 1,0 17 0,18 0-1,-1 1 1,1 17-16,17 0 15,36 53 1,-18 17 0,-36 1-1,-17 35 1,-35-18 0,-18-53 15,0-35-16,18-18 1,35-52 0,35-54-1,36 19 1,-18 34 0,53 36-1,17 35 1,-17 70-1,-18 19 1,-88-37 0,-18 1-1,-35-35 1,18-18 0,-18-53-1,36-17 1,52-36 15,35-18-15,-17 71-1,53 36 1,-71 34-16,18 19 16,36 69-1,-89 19 1,-36-18-1,1-53 1</inkml:trace>
  <inkml:trace contextRef="#ctx0" brushRef="#br0" timeOffset="33509.01">30498 1711 0,'17'-18'16,"-34"36"-16,52-53 0,-17 17 0,-1 18 16,1-35-1,-18 17 1,-18 1 0,-52 52-1,17 0 1,17-17-16,-16 35 15,-1 17 1,35-17 0,18-18-1,71-52 17,-19-19-32,54-34 31,-35-18-16,-36 52 1,-35 72 15,0-19-31,-18 36 16,36 18 0,0-36-1,35-17 1,-18-18-16,0-18 15,36-52 1,-36-36 0,-17 53-1,-18 0 1,0 71 15,-36 52-15,19 1-1,17-1 1,0-35 0,0-17-1</inkml:trace>
  <inkml:trace contextRef="#ctx0" brushRef="#br0" timeOffset="33676.56">30727 1270 0,'-18'-35'0,"36"70"0,-36-88 16,36 53 15,0 18-31,-1-18 16,54 70-1</inkml:trace>
  <inkml:trace contextRef="#ctx0" brushRef="#br0" timeOffset="34359.93">30939 1640 0,'0'-17'16,"0"34"-16,-18-34 0,18-1 15,0 1-15,18-1 16,-1 0-1,1 1 1,0 52 0,-1 0-1,1-17-15,-1 88 32,-17-53-32,0-1 31,0-34-16,0-36 1,-17 18 0,-1-52-1,1-1 1,-1 0 0,18 17-1,18 19 16,-1-18-15,18 17 0,-17 0-16,17 1 15,18-19 1,18 36 15,-1 0-15,-17 36-1,-17-1 1,-1 18 0,-53 35-1,-35 18 1,18-18 0,17-53-1,1 1 1,-1-54 15</inkml:trace>
  <inkml:trace contextRef="#ctx0" brushRef="#br0" timeOffset="38065.55">20902 2558 0,'0'-18'15,"0"36"-15,0-54 16,0 19-16,0-1 16,-53 0-1,-17 36 1,17 17-1,17 1-15,-16 52 16,16 53 0,36-106-16,0 18 15,71 0 1,52-71 15,-35-17-31,18-71 16,-88-17 15,-71-1-15,-18 89-1,-52 53 1,88-1-16,-36 54 16,1 70-1,70-17 1,35-54-1,106-35 1,-53-52 0,18-71-1,-71 17 1,-52-88 15,-1 124-31,-53-36 16,-52 71-1,35 71 1,53-18-16,-36 53 16,53-53-16,-17 35 15,35 0 1,18-35 0,35-53-1,70-35 1,-88 17-16,54-53 15,-19-34 1,-52 34 0,-18 36-16,-53-1 15,35 36-15,-70 36 16,-53 70 15,53 17-15,52-52-1,36-36-15,0 18 16,106-18 0,18-70-1,17-36 1,-106-17 0,-17 35-16,-18-53 15,-53 0 1,-18 89-1,-35 140 17,71-52-17,35-1-15,18 1 16,17-53 0,53-18-1,18-36 16,-35-52-15,-71-18 0,-36 53-1,-52 18 1,-35 70 0,17 89-1,35 17 1,71-70-1,0-36-15,36 18 16,87-18 0,53-70-1,-34-36 1,-90-70 15,-52 35-15,-17 53-16,-18-35 15,-71 53 1,53 52 0,35 1-16,-17 53 15,0 17 1,35 0 0,70-53-1,1-52 1,17-54-1,-70-70 1,-71-35 0,-18 70-1,36 71-15,-36-1 32,1 54-17,-1 52-15</inkml:trace>
  <inkml:trace contextRef="#ctx0" brushRef="#br0" timeOffset="38715.71">19756 2663 0,'0'-17'0,"0"34"0,0-52 0,0 0 16,0 17-16,0-35 15,0 0 1,0 36-1,0-1 1,0 36 0,0 70-1,0 53 17,-18-17-17,18-71-15,-18 52 16,18 19-1,18-54 1,0-34 0,34-36-1,90-71 1,-54 36 0,0-36-1,-70 18 1,-18 36-16</inkml:trace>
  <inkml:trace contextRef="#ctx0" brushRef="#br0" timeOffset="38916.89">19685 2981 0,'0'0'0,"0"18"0,18-18 46,-1-18-30,19-17 0,52-18-1,35-18 1,-70 36-16</inkml:trace>
  <inkml:trace contextRef="#ctx0" brushRef="#br0" timeOffset="39118.67">19703 2558 0,'-18'-18'15,"36"36"-15,-54-54 0,19 36 0,-1 0 16,18-17 0,18-1-1,35-17 1,35 0-1,-35 17-15,35-17 16,53-1 0</inkml:trace>
  <inkml:trace contextRef="#ctx0" brushRef="#br0" timeOffset="41187.01">23724 3475 0,'36'-18'16,"-72"36"-16,72-53 0,-36 17 15,-18-35-15,18-18 16,-18 19 0,36 52-1,35 35 1,-18 18-1,0 123 17,-35-105-32,-17-1 15,-1-52 1,0 17 0,1-35-1,-1-35 1,18-71-1,18-17 1,17 17 0,0 70-1,-17 36-15,53 0 16,34 53 0,19 36-1,-71-19 1,-36-17-1,-34-35 1,-18-36 15,-1-17-15,-17-53 0,53-36-1,71 18 1,52 36-1,-34 70 1,34 53 0,-52 52-1,-54 19 1,-34-36 0,17-70-16,-18 35 15</inkml:trace>
  <inkml:trace contextRef="#ctx0" brushRef="#br0" timeOffset="41653.1">24836 3334 0,'0'0'0,"0"-18"0,0 0 15,17 18 16,-17 18 1,18 0-17,-1-1 1,36 1 0,18 0-1,-18-36 1,-36 0-16,36-35 15,-53 18 1,-17-18 15,-71 18-15,-1 35 0,1 35-1,35 18 1,36 35-1,34 1 1,36-37 0,88 1-1,-105-35-15</inkml:trace>
  <inkml:trace contextRef="#ctx0" brushRef="#br0" timeOffset="42336.95">25382 3175 0,'0'0'0,"-17"-18"0,-1-35 16,0 18-1,1 18 17,34 34-17,54 36 1,0 35-1,-36-35 1,-18-18-16,-17 18 16,-17 18-1,-36-36 1,35-35 0,1 0-16,-1-35 15,-17-36 1,17-17 15,36 0-15,52 35-1,1 35 1,70 36 0,-88 0-16,35 17 15,-17 0 1,-18 53-1,-71-35 1,-17-35 0,-18-18-1,17-18 1,1-87 0,35 34-1,35-17 1,18 35-1,53 35 1,18 36 15,-36 52-15,-35 36 0,-53-18-1,0-52 1,0-19-16</inkml:trace>
  <inkml:trace contextRef="#ctx0" brushRef="#br0" timeOffset="42670.21">26476 3140 0,'18'-18'16,"-36"36"-16,36-54 0,-18 19 0,0-36 15,-36 18 1,1 17-1,-36 53 17,19 36-17,16 35 1,54-18 0,35-53-1,35-17 1,18-54-1,-88 19-15,-1-36 16,-34-18 0,-54-34-1,-35 52 1,71 53-16</inkml:trace>
  <inkml:trace contextRef="#ctx0" brushRef="#br0" timeOffset="43020.9">26511 3157 0,'18'-17'0,"0"-1"15,-54 53-15,72-88 0,-19 36 16,1-18 0,17-1-1,18 19 1,35 52-1,-35 53 1,-18-35 0,-35 53-1,-17-53 1,-1-36 0,0-17-1,-17-53 1,0-52 15,35-1-15,18 35-1,34 36-15</inkml:trace>
  <inkml:trace contextRef="#ctx0" brushRef="#br0" timeOffset="43454.53">27182 3034 0,'-18'-18'15,"36"36"-15,-54-53 0,36 17 16,-17 18-16,17-35 16,17 35 15,1 0-16,17 35 1,18-17 0,35 35-1,0-18 1,1-53 0,-72-17-1,1-71 1,-36 0-1,1 53 1,-1 53 0,0 89-1,18 87 1,0-17 0,0-36-1,0-70 1</inkml:trace>
  <inkml:trace contextRef="#ctx0" brushRef="#br0" timeOffset="43737.86">27958 3316 0,'17'0'16,"-34"0"-16,52-18 0,-17 18 16,-1 0-16,-17 18 31,0 0-16,-35 17-15,17-17 16</inkml:trace>
  <inkml:trace contextRef="#ctx0" brushRef="#br0" timeOffset="53738">29563 2716 0,'-18'-17'16,"36"34"-16,-36-52 0,1 35 16,-1 0-16,-35 18 15,-35 17 1,0 0 0,17 18-1,53-17-15,-17 34 16,0 54-1,52-19 1,36-34 0,0-53-1,-17-18-15,87-18 32,-52-17-17,-54-1-15,1-34 0,-36-18 16,-52-18-1,17 71 1</inkml:trace>
  <inkml:trace contextRef="#ctx0" brushRef="#br0" timeOffset="54441.03">29633 2910 0,'0'0'0,"0"-17"0,-17-71 32,17 70-32,0 0 15,53 36 1,17 35 15,-35 17-15,-35-34-16,0 70 15,-17-54 1,-1 1 0,1-53-1,17-17-15,0-19 16,0-34-1,35-54 1,35 36 0,-17 88-1,0 36 1,0 69 0,18-16-1,-1-37 1,-17-52 15,0-35-15,0-53-1,-35-88 1,-18-18 0,-18 52-1,0 90 1,18 69-1,0 89 1,36 35 0,-19-35-1,1-53-15,17 35 16,0 18 0,1-36-1</inkml:trace>
  <inkml:trace contextRef="#ctx0" brushRef="#br0" timeOffset="54889.92">30568 2840 0,'18'0'16,"-36"0"-16,36-18 0,-18 1 0,0-1 15,0 0 1,17 36 15,19 35-15,17 0 0,-36-36-1,54 36 1,-36-35-1,-17-18-15,17-18 16,-17-17-16,-1-18 16,1-53-1,-18 36 1,0 34-16,0 19 16,-18 70-1,1 70 1,17 36-1,-18-36 1,18-70-16,0 36 16,0-37-16</inkml:trace>
  <inkml:trace contextRef="#ctx0" brushRef="#br0" timeOffset="55673.85">25541 4392 0,'18'-18'0,"-1"18"15,-52 18-15,88-36 16,-53 1-16,18 34 16,-18 19-1,0 52 1,0 18 0,0-36-1,0-52 1,0 0-1,0-71 17,-18-18-17,18 18-15,-35-158 16,35 87 0,0-17-1,17 88 1,36 71-1,18 35 1,-36 35 15,-52-18-31,-72 36 16,19-35 0</inkml:trace>
  <inkml:trace contextRef="#ctx0" brushRef="#br0" timeOffset="56040.06">25947 4163 0,'17'0'0,"-34"0"0,34-18 15,1 1-15,0-1 16,-1 0-16,19 1 15,52 34 1,-35 36 0,35 53 15,-70 0-15,-36-36-1,-35-34 1,0-54-1,-17-35 1,52-70 0,36 17-1,-1 53-15,36-18 16,-18 36-16</inkml:trace>
  <inkml:trace contextRef="#ctx0" brushRef="#br0" timeOffset="56680.06">26688 4163 0,'-18'-18'0,"0"18"16,1-17-16,-19-1 16,19 0-1,-1 18 16,18 18-31,0 17 32,35-35-17,18-17 1,-35 17-16,35-36 16,-18 19-16,-17-36 15,-1-18 1,-69 53-1,-19 71 1,0 0 0,54-17-1,-18 52-15,52 0 32,71-53-17,18-35 1,-53 0-16,88-53 15,-70 18-15,105-88 16,-105-1 0,-71-17-1,-88 70 1,-1 71 0,1 106-1,71 0 1,69 0-1,37-18 17,-19 0-17,-70-52 1,-35 17 0,-36-36-1</inkml:trace>
  <inkml:trace contextRef="#ctx0" brushRef="#br0" timeOffset="57693.55">27481 3986 0,'0'0'15,"18"0"-15,-36 0 16,1 18-1,-19 0 1,19-1 0,-1 1-16,36 17 31,17-35-15,53 0-1,-17-35 1,-36-53-1,-35 17 1,-53 71 0,-35 35-1,0 54 1,53 17 0,35-54-1,17-34-15,54 17 16,-36-17-16,106-36 31,-53 1-15,-17-89-1,-53 35-15,-18-52 16,0 70 15,0 88-15,0 18-1,17 35 1,1-17 0,17-36-1,-17-35 1,-1-35 0,19-53-1,-19 35-15,19-35 16,-19-1-1,1 72 1,-1 17 0,-17 35-16,36 71 31,-36-71-31,35 18 16,0 18-1,1-36 1,-19-17-16,19-18 15,-19 17-15,36-17 16,-35-17-16,35-19 16,0-87-1,-53 17 1,-53-70 0,-18 70-1,18 106 1,18 70-1,35 18 1,53 54 15,17 16-15,-34-69 0,-19-54-16,1 35 15,0-52-15</inkml:trace>
  <inkml:trace contextRef="#ctx0" brushRef="#br0" timeOffset="57845.92">28328 3863 0,'0'-18'0,"0"36"0,-18-36 0,36 1 47,0 17-47,70-18 15</inkml:trace>
  <inkml:trace contextRef="#ctx0" brushRef="#br0" timeOffset="58109.93">29333 3845 0,'0'-17'16,"0"34"-16,0-52 0,18 0 0,-18 17 15,18 0-15,35-34 16,-36 52 0,-17 35-1,0 71 1,0 17-1,0-105 1</inkml:trace>
  <inkml:trace contextRef="#ctx0" brushRef="#br0" timeOffset="58259.06">29369 3598 0,'0'-17'0,"0"34"0,-18-52 15,0 35-15,36 0 32,0 0-32</inkml:trace>
  <inkml:trace contextRef="#ctx0" brushRef="#br0" timeOffset="58661.21">29704 3828 0,'18'0'0,"-36"0"0,53-18 15,-17 18 1,-18 18 0,0-1-1,0 1 1,0 0-1,0-1 1,17-17-16,-17 18 16,0-36-1,36-35 1,17-53 0,35 1-1,18 52 1,-71 70 15,-17 1-31,-1 53 16,18 87-1,-35 19 1,-17-124-16</inkml:trace>
  <inkml:trace contextRef="#ctx0" brushRef="#br0" timeOffset="59160.97">26723 4939 0,'0'-18'16,"-35"1"-1,35-1 1,-18 18-16,-17 18 16,-36 35-1,-17 52 1,17-16-1,54-37-15,-1 37 32,18-36-32,18 35 15,-1-53-15,36 18 16,-17-53-16</inkml:trace>
  <inkml:trace contextRef="#ctx0" brushRef="#br0" timeOffset="59463.11">26952 5203 0,'-17'-17'0,"17"-1"16,-18 18-16,18-35 16,18 53-1,35 17 1,-18 18-1,18 53 1,0-18 15,17-71-15,-17-34 0,-18-1-16,1-52 15,-19-72 1,-34 19-1</inkml:trace>
  <inkml:trace contextRef="#ctx0" brushRef="#br0" timeOffset="59895.68">27481 5203 0,'-35'-17'16,"70"34"-16,-70-52 0,35 18 0,0-1 15,0-35-15,18 0 32,17 18-17,-17 17-15,52 1 16,1 34-1,35 54 1,-53 52 0,-36 1-1,-52-54 1,17-52 15,1-36-31,-1 1 16,0-36-16,18-88 15,18-1 17,17 72-17,-17 52-15,0 18 0</inkml:trace>
  <inkml:trace contextRef="#ctx0" brushRef="#br0" timeOffset="60262.23">28028 5027 0,'18'-35'15,"-36"70"-15,36-88 16,-18 36-16,17-1 0,-17 0 16,36 1-16,-1-1 15,18 36 1,0 70-1,-35-18 17,-18 71-17,0-52 1,-18-72 0,0-17-1,18-70 1,0-54-1,18-34 1,35 52 0,-18 70-1</inkml:trace>
  <inkml:trace contextRef="#ctx0" brushRef="#br0" timeOffset="60695.78">28751 4921 0,'0'0'15,"0"-17"-15,0-1 16,0 0-16,0 1 16,-17 17-1,-19 35 1,1 18-1,35-18 1,0-17-16,18-1 16,52-17-1,1-35 1,-18-53 0,-53 35-1,0 35 1,-35 1-16,-36 52 31,-17 89-15,35 17-1,53-71 1,53 1 0,35-36-1,-35-35-15</inkml:trace>
  <inkml:trace contextRef="#ctx0" brushRef="#br0" timeOffset="61262.48">29087 4992 0,'17'-88'16,"-34"176"-16,52-265 15,-35 160-15,0-19 16,35 54 15,-17 0-15,35 35-1,-36 0 1,1 0 0,-18-36-1,0-34 17,18-1-32,-1-53 15,18 1 1,-17 52-1,0 53 1,-1 71 0,1-18-1,0-35-15,17 18 16,36-1 15,-54-52-31,36-18 0,0-53 16,-35 36-1,35-89 1,17-88 0,-70 0-1,-53 53 1,18 123 0,17 18-16,-17 35 15,17 71 1,54 53-1,34 0 1,1-36 0,-54-88-1</inkml:trace>
  <inkml:trace contextRef="#ctx0" brushRef="#br0" timeOffset="61430.1">29598 4798 0,'-18'-18'16,"36"36"-16,-53-54 0,17 19 0,18-1 16,18-17-1,35 17 1,-36 18-16,54 0 16,-18 0-16</inkml:trace>
  <inkml:trace contextRef="#ctx0" brushRef="#br0" timeOffset="61766.98">30621 4657 0,'18'-36'0,"-36"72"0,53-89 0,-17 35 16,0-17-16,-1 17 15,19-35 1,-19 36 0,-34-1-1,-1 18 1,-35 18 0,35-18-16,-35 35 15,-35 53 1,35-17-1,36 52 1,70-17 0,52-18-1</inkml:trace>
  <inkml:trace contextRef="#ctx0" brushRef="#br0" timeOffset="62965.7">31115 4710 0,'0'-36'0,"0"72"0,0-107 16,-18 36-16,18 17 16,-53-17-1,36 35-15,-1 0 16,-17 53 0,0 17-1,35-17 1,0-35-16,0 17 15,17-17 1,1-18 0,0-18-16,17 0 15,-18-17-15,19-18 16,34-17 0,-17 34 15,-35 54-16,-18 35 1,0 53 0,17-36-1,36-34 1,0-36 0,-17-18-16,34-35 15,36-53 1,-53-17-1,-35 35 1,-18 70-16,-18-17 16,0 17-16,-17 18 15,-18 53 1,0 35 0,53-35 15,18 35-16,35-17 1,70-54 0,1-34-1,-54-54 1,18-87 0,-52-54-1,-36 53 1,0 89-1,-18 52 1,0 71 0,-17 88-1,35-53 1,18-35-16,-1 53 16,36 17 15,0-52-16,-17-53 1,-19-36 0,-17-35-1,35-53 1,-17 18 0,0 70-1,-1 36 1,19 35-1,34 0 1,18 0 0,-17-36-1,-36-17 1,36-17-16,17-36 16,-35-35 15,-71 17-16,-17 36 1,-36 52 0,-34 54-1,16 35 1,54 17 0,70-52-1,36-18 1,-53-36-16</inkml:trace>
  <inkml:trace contextRef="#ctx0" brushRef="#br0" timeOffset="64700.75">20743 8326 0,'0'-18'0,"0"36"0,0-71 0,0 35 16,0 0-16,0-17 15,-17-18 1,-1 0 0,18 36 15,-18 34-31,18 19 16,-17 52-1,-1 70 1,18-52-1,0 35 1,0-70 0,18-71-1,-1-35 1,-17-1 0,18-69-1,-18-107 1,18 0-1,-1 89 1,1 105 0,0 53-1,17 54 1,18 34 0,-18-70-1,0-18-15,18 1 16,18-19-1,-1-52 1,-17-71 0,-17 0-1,-19-70 17,1 52-17,-18 107 1,0 87-1,0 1 1,17 88 0,19-18-1,-1-18 1,-17-52 0,-1-36-1,1-35-15</inkml:trace>
  <inkml:trace contextRef="#ctx0" brushRef="#br0" timeOffset="64984.13">21996 8255 0,'17'0'0,"-34"0"0,34-18 0,-17 1 32,18 17-1,0 0-15,17 0-1,53-18 1,-53 0-16,106 18 15,-123-17 1</inkml:trace>
  <inkml:trace contextRef="#ctx0" brushRef="#br0" timeOffset="66002.45">23812 7602 0,'0'0'0,"0"-17"16,0-1-16,0 0 0,0 1 16,0-1-16,-17 1 15,17 52 1,0 53-1,0 18 17,17-53-32,-17 53 0,36 52 31,-19-87-15,1-53-1,-36-89 16,1 36-31,-36-18 16,-35 0 0,-1 35-1,54 36-15,-18 0 16,-17 52 0,52 1-1,89-1 1,-1-35-1,71-17 1,-70-18 0</inkml:trace>
  <inkml:trace contextRef="#ctx0" brushRef="#br0" timeOffset="66350.98">24253 7832 0,'0'-18'15,"0"36"-15,0-54 16,0 19-16,-17-1 16,17 0-16,-18 1 15,-17 17 1,-18 53 0,0 17-1,35 1 1,18 17-1,53-35 1,36-53 15,-1-35-15,0-36 0,-70-52-1,-89 17 1,-52 71-1,87 35-15</inkml:trace>
  <inkml:trace contextRef="#ctx0" brushRef="#br0" timeOffset="67186.92">24765 7691 0,'0'-18'16,"0"36"-16,0-54 0,0 19 16,-18-1-16,18 0 15,-17 18 1,17 53 15,0-35-31,-18 35 16,18 0-1,18-18 1,17-35 0,36-18-1,17-52 1,-71-1-1,-17 36 1,-17-18 0,-71-17-1,-54 105 1,1 88 0,88-17-1,18 0 1,70-18-1,89-35 1,-1-35 0,-52-18-16,70-18 15,18-52 1,-71-36 0,-70-35-1,-18 35 1,-36-18-1,19 71 17,-1 53-17,0 53 1,36 0 0,17 18-1,36 17 1,17 18-1,-53-53 1,-35-18-16,0 0 16,-17 1-1,-54-36 1,1-53 0</inkml:trace>
  <inkml:trace contextRef="#ctx0" brushRef="#br0" timeOffset="67588.75">25488 7514 0,'0'0'0,"18"0"0,-1 0 32,1 0-32,0 0 31,-18 18-31,17 35 15,1-36-15,17 54 16,1 52 0,-19-52-1,1-53 1,-18-36 0,0-53-1,18-70 1,-1 0-1,1 71 1,35 34 15,0 107-15,17 35 0,-52-18-1,-18-35 1,-18-18-1</inkml:trace>
  <inkml:trace contextRef="#ctx0" brushRef="#br0" timeOffset="67804.17">25982 7161 0,'0'0'0,"0"-35"0,0 17 16,0 1-16,18 17 31,-18 17-15,0 19-16,17-1 31,-17 0-31,18 18 16,0-35-16</inkml:trace>
  <inkml:trace contextRef="#ctx0" brushRef="#br0" timeOffset="68020.16">26317 7073 0,'0'0'16,"18"-17"-16,-18-1 0,0 0 16,0 36-1,0 70 1,35 124-1,18 17 1,-18-88 0,-35-88-1,36 18-15</inkml:trace>
  <inkml:trace contextRef="#ctx0" brushRef="#br0" timeOffset="68204.73">26247 7638 0,'-18'-18'16,"36"36"-16,-54-54 0,36 19 0,-17-1 15,17 0-15,53-17 16,17 0 0,71-18-1,-70 35 1</inkml:trace>
  <inkml:trace contextRef="#ctx0" brushRef="#br0" timeOffset="69021.89">27605 7355 0,'-18'-17'0,"1"17"16,52 17-16,-88-52 0,35 35 0,-17-18 15,-18-17-15,-35 0 16,53-18 15,35 18-15,53-18-1,35 53 1,18 53 0,-36 17-1,-35-34-15,18 69 16,-35 54-1,-36-53 1,1-53 0,-1-53-1,-17-53 1,-1-35 0,36-71 15,53 18-16,-17 70 1,52 54 0,18 17-1,-36 53 1,-34-18-16,-1 35 16,-35-34-16,0 34 15,-35 1 1,-18-36-1,17-35 1,19-17-16,-1-19 16,0-70-1,18-35 1,36 53 0,-1 53-16,18-18 15,53 53 16,-18 70-15,-17 54 0,-36 17-1,-35-106-15</inkml:trace>
  <inkml:trace contextRef="#ctx0" brushRef="#br0" timeOffset="69622.16">28716 7161 0,'18'-35'16,"-36"70"-16,53-105 0,-17 35 0,-18-1 15,0 19-15,0-1 0,-18 0 16,1 18-16,-36 0 16,-35 71-1,35-1 16,53 19-15,35-36 0,0-36-1,36-52 1,-1-18 0,-34 0-1,-36 35-15,35 1 16,-35 34-1,35 72 1,18-1 0,0-53-1,35 0 1,18-70 0,-53-71-1,-53-52 16,-18 34-15,1 71-16,-19-35 16,-16 17-1,16 124 1,19 36 0,17-37-16,17 54 15,71 53 1,1 0-1,-36-89 1,-53-52 0</inkml:trace>
  <inkml:trace contextRef="#ctx0" brushRef="#br0" timeOffset="70340">29122 7214 0,'0'0'0,"-35"-35"0,17 0 0,-17-18 15,17 0 1,89 0 15,105 18-15,53 17-1,-70 18 1,0-18 0,-124-17-1,-106 0 1,1 35-1,35 0-15,-36 0 16,1 53 0,17 17-1,53 1 1,35-1 0,71 1-1,52-36 16,1-70-15,-71-18 0,-52 0-16,17-53 15,-36-88 1,-34 18 0,-19 105-1,1 89 1,-18 88-1,35 53 1,89 17 0,17-35-1,-35-70 1,-18-54-16,1-17 16,-1-35 15,-17-71-16,17 36 1,-35 34-16,18-17 16,17 36-1,18 34 1,17 54 0,-34-18-1,16 17 1,-34-17-1</inkml:trace>
  <inkml:trace contextRef="#ctx0" brushRef="#br0" timeOffset="70923.07">31221 6615 0,'0'0'0,"0"-18"0,0 0 16,17 1 0,-17-1-1,0 0-15,0 36 32,-35 35-17,0 35 1,35-35-1,18-18-15,34 36 16,1-53 0,71-1-1,-1-70 1,-34-35 15,-54 18-31,0-1 31,-35 53-15,-18 54 0,18 17-1,0-36-15,36 71 16,17-52 0,35-1-1,0-53 1,-53-35-1,1-70 1,-36 17 0,-18 35-1,0 71 1,1 18 0</inkml:trace>
  <inkml:trace contextRef="#ctx0" brushRef="#br0" timeOffset="71140.95">32156 6668 0,'35'-18'15,"-70"36"-15,88-54 0,-53 19 0,17-36 16,1-18 0,-36 106 15,18-17-31,0 53 15,0 17 1,0-18 0,0-52-1</inkml:trace>
  <inkml:trace contextRef="#ctx0" brushRef="#br0" timeOffset="71292.2">32138 6244 0,'-18'-70'0,"36"140"0,-36-193 16,1 70-16,-1-18 16,18 36-1,18 53 1,52 52 0</inkml:trace>
  <inkml:trace contextRef="#ctx0" brushRef="#br0" timeOffset="71976.95">32403 6156 0,'0'0'0,"17"-18"0,1 1 16,-18-1-16,18 18 16,-1 71-1,1 17 1,-18-35-1,53 105 1,-18-52 0,-17-70-16,17 34 15,-35-35 1,-53-52 0,0-36-1,0 0 1,36-53-1,34 0 1,71 36 0,18 17-1,35-35 1,-52 17 0,-54 18 15,-53 53-16,1 35 1,-1 1-16,-35 52 16,18 53-1,35-18 1,17-70 0,-17-35-16,53 17 15,-35-17-15,35-18 16,17 0-1,1-71 1,-36 36 0,-17 17-1,-1-17-15,1 35 32,0 53-17,-18-18 1,0 1-16,0 17 15,-18 35 1</inkml:trace>
  <inkml:trace contextRef="#ctx0" brushRef="#br0" timeOffset="72976.42">25347 8625 0,'0'0'0,"-18"-17"15,1-1 1,17-17 0,0 0-1,35-1 1,36-17-1,-1 53 1,1 36 0,-18 69-1,-36 19 1,1-18 0,0-53-1,-18-106 32,0 18-47,0-1 0,17-123 16,19 36 15,-19 70-31,18 0 16,36 36-1,17 87 1,-17 18-1,-36-35-15,0 53 16,18 0 0,-53-88-1,0-36 1,0-17 0,0-1-16,0-70 15,53-52 1,35 17-1,-17 105 1,-1 72 15,-34 52-15,-1 71 0,0-18-1,-17-71 1,17-34-1,-17-36-15</inkml:trace>
  <inkml:trace contextRef="#ctx0" brushRef="#br0" timeOffset="73526.97">26864 8502 0,'0'0'16,"35"-35"-16,1-1 0,-1-34 16,-17-18-1,-36 70 1,-53 18-1,1 35 1,17 36 15,18 17-15,35-17 0,35-54-1,-18-17-15,36-17 16,18-36-1,17-36 1,-53 19 0,-17 52-16,0-17 15,-18 53 1,0 70 0,17 35-1,36-52 1,53-18-1,18-71 1,-36-52 0,-53-19 15,-35 54-31,18-53 16,-18 0-1,0 52 1,-18 89-1,18 0 1,0-17-16,18 34 16,17 1-1,-17-54 1</inkml:trace>
  <inkml:trace contextRef="#ctx0" brushRef="#br0" timeOffset="73662.09">27428 8061 0,'-17'-18'0,"34"36"0,-52-53 0,35 17 16,0 0-1,0 1-15,53 34 16</inkml:trace>
  <inkml:trace contextRef="#ctx0" brushRef="#br0" timeOffset="74095.52">27693 8378 0,'35'-88'32,"-17"71"-32,0-1 0,17-17 15,0 17 1,-17 18-16,35 35 15,-36 1 1,1 52 15,0-18-15,-1-34 0,1-36-1,-18-18-15,18-17 16,17-71-1,0 18 1,0 35 0,-17 88 15,0-17-31,-1 35 16,19 35-1,-19-35 1,1 0-1</inkml:trace>
  <inkml:trace contextRef="#ctx0" brushRef="#br0" timeOffset="74861.45">29069 8026 0,'18'-18'16,"-36"36"-16,53-54 0,-17 19 15,-1-1 1,-17 36 15,0-1-31,0 19 16,18 52-1,-18-35 1,18-18-16,-1 18 31,-17-35-15,18-18 0,0-53-1,-1-18 1,19 1-1,-19-19 1,18 37 0,18 34-1,18 71 1,-18-18 0,17 36-1,-52-36 1,0-17-1,-18-36 17,17-53-1,-17 1-15,18 35-16,35-71 15,-18 53 1,-17 53-16,35-18 15,17 53 1,1 36 0,-36 0-1,-35-36-15,18 18 16,-18 35 0,17-53-1,19-35 1,-19 0-1,1-17 1</inkml:trace>
  <inkml:trace contextRef="#ctx0" brushRef="#br0" timeOffset="75362.16">30251 7885 0,'0'-18'16,"0"36"-16,0-54 0,17 36 0,-17-35 15,18 35 1,-53 35 15,35 1-15,-18-19-1,36 19 1,17-19 0,71-34-1,-18-19 1,-35-17-1,-53 0 1,-18 36-16,-35-19 16,-35 54-1,-35 35 1,52 18 0,53-18-1,54 35 1,52-35-1,0-36 1</inkml:trace>
  <inkml:trace contextRef="#ctx0" brushRef="#br0" timeOffset="75946.07">30674 7849 0,'0'-70'15,"0"140"-15,0-193 16,0 105-16,0 1 15,0 34 1,18 36 0,17 18-1,-17-1 1,17-17 0,-35-18-1,18-35 1,-18-35 15,17-18-15,18-35-1,-17-18 1,17 71 0,-17 35-1,0 18 1,17 34-1,0 1 1,-17 0 0,-1-17-1,-17-19 1,36-34 0,-1-36-1,0-18 1,-17 36-1,0-18 1,17 18 0,-35 88 15,17-36-31,-17 18 0,18-17 16,17 53-1,-17-54-15</inkml:trace>
  <inkml:trace contextRef="#ctx0" brushRef="#br0" timeOffset="76982.67">27464 9260 0,'17'-17'16,"-34"34"-16,52-52 0,-17 0 0,-18 0 15,17 17-15,-17-35 16,-17 18 0,-36 17-1,-18 53 1,-35 36 15,53-18-31,36 53 31,70-18-15,70-53 0,1-35-1,34-35 1,-52-71 0,-123 0-1,-89 0 1,18 53-1,-36 53 1</inkml:trace>
  <inkml:trace contextRef="#ctx0" brushRef="#br0" timeOffset="77697.57">27887 9225 0,'0'0'0,"0"-17"0,0-1 16,0-70-1,0 17 1,0 53 0,71 107 30,-54-54-46,-17-17 0,36 52 16,-36 18 0,17-70-1,-17 0-15,0-54 32,0 1-17,0 17 1,18-52-1,-18 35-15,35-36 16,-35 36-16,35-1 16,1 36-1,-1 53 1,0 0 0,18 36-1,53-19 1,17-70-1,-52-18 1,0-52 0,-71-71-1,-36-18 1,1 36 15,35 87-31,-18 19 16,18 52 15,18 0-15,-18 0-16,53 71 15,17 0 1,-34-35 0,-19-36-16,1 0 15,0 1-15</inkml:trace>
  <inkml:trace contextRef="#ctx0" brushRef="#br0" timeOffset="78081.97">28875 8996 0,'17'-18'16,"-34"36"-16,34-53 0,1 17 15,-18 0-15,18 1 16,-1-19-1,19 36 1,17 36 0,0-1-1,-18-17-15,35 34 16,1-16 0,-53-36-16,52 0 15,-35-36 1,-35 1-16,0-18 15,0-35 1,-35 70 0,17 54-1,18-19-15,-17 54 16,-1 88 15,53-18-15,-17-53-16</inkml:trace>
  <inkml:trace contextRef="#ctx0" brushRef="#br0" timeOffset="78614.45">30233 8625 0,'18'-17'16,"-36"34"-16,36-52 0,-1 17 0,1 18 15,0 0-15,17 0 16,0 53 0,-17 71 15,-18-36-16,35 53 1,-17-53 0,17-52-1,-53-72 17,18 19-32,-35-71 15,-18-71 1,-17-18-1,34 89 1,36 0 0,36 53-1,52 35 17,-18 35-32,1 53 31,-71 36-16,-53-18 1,35-71-16</inkml:trace>
  <inkml:trace contextRef="#ctx0" brushRef="#br0" timeOffset="79016.98">30745 8555 0,'0'-18'16,"0"36"-16,-18-53 0,0 17 0,-17 0 15,35 1 1,53 17 31,0 0-32,-35 0-15,52 35 16,-35-17-16,18 52 16,0 54-1,-53-36 1,-17-35 0,-19-53-1,1-36 1,17-34-1,36-54 1,35-17 0,0 71-1</inkml:trace>
  <inkml:trace contextRef="#ctx0" brushRef="#br0" timeOffset="79733.92">31327 8449 0,'0'0'0,"-18"0"0,0-18 15,1 18 1,17-17 0,-18 17-1,18 17 1,0 1-1,18 0 1,-1-18-16,36-18 16,53 0-1,0-35 17,-53 1-17,-53-1 1,-53 53-1,-71 35 1,19 35 0,52 1-1,53-36-15,-18 36 16,71 17 0,53-35-1,35-35 1,-35-36-1,0-70 1,-36-53 0,-70 0 15,-35 52-15,-18 89-1,-35 18 1,0 35-1,70 17 1,71 19 0,17-19-1,54 36 1,-18-18 0,-89-70-1,-17 0-15,-35-1 16,-53-17-1,17 0 1</inkml:trace>
  <inkml:trace contextRef="#ctx0" brushRef="#br0" timeOffset="80787.73">31944 8378 0,'18'-17'0,"-36"34"0,36-52 16,-1 35-16,-17-17 0,18 17 15,-18-18 1,-18 36 15,1-1-31,17 1 16,0 17-1,53-35 1,0-18 0,35-34-1,-35-1 17,-53 0-17,-18 53 1,0 0-16,-17 0 15,-53 53 1,35 17 0,18 36-1,52-35 1,-17-36-16,53 35 16,71-34-1,-18-54 1,-36-35-1,-35 0-15,1-35 16,-19-53 15,-17 53-31,-17 52 32,-1 36-17,18 18 1,18 17-1,17 1 1,-17-1 0,-1-35-1,-17 18 1,0-36 15,0-17-15,0 17-1,18-17-15,17-18 16,0 35 0,1 36 15,-19 17-15,36 36-1,0-18 1,18-18-1,-18-18 1,-18-17 0,0-70-1,-52-54 1,-19-34 0,1 70-1,-18 52 1,18 36-1,-1 53-15,1 53 16,35 0 0,18-71-1,35 106 1,0-70-16</inkml:trace>
  <inkml:trace contextRef="#ctx0" brushRef="#br0" timeOffset="80952.53">32473 8255 0,'-35'-18'0,"70"36"0,-88-53 15,36 35-15,-19-18 16,54 0 0,0 18-16,17 18 15,0 0-15</inkml:trace>
  <inkml:trace contextRef="#ctx0" brushRef="#br0" timeOffset="82530.2">21661 11994 0,'17'-35'15,"-34"70"-15,34-87 0,-17 34 0,18 0 16,-18 1-16,0-19 16,-53 1-1,0 35 1,-70 53 0,-19 18-1,37 52 16,52 0-15,53-70 0,17-17-16,36 17 15,106 17 1,53 1 0,-107-18-1,-69-36-15,-36 19 16,-71 34-1,-88-35 1,-35-17 0,89-36-1,-19-17 1</inkml:trace>
  <inkml:trace contextRef="#ctx0" brushRef="#br0" timeOffset="82829.53">22154 12418 0,'18'0'0,"-36"0"0,36-18 46,0 0-30,-1 1-16,19 17 16,87-71-1,1 18 1,-72 36-16,54-1 16,-106 36-1,-17-18 1</inkml:trace>
  <inkml:trace contextRef="#ctx0" brushRef="#br0" timeOffset="84981.93">23918 11836 0,'0'0'0,"-17"-18"0,-1 0 16,18 1-16,0-1 15,-18 1 1,1-1-1,-1 53 1,18-17-16,-18 52 16,1-17-16,17 53 15,-18 70 1,36-52 0,-18-71-1,17-36 16,-34-52 1,17 0-32,-18-53 15,1 35-15,-1-88 16,18-36 0,0 89-1,0 88 1,0 35-1,18 1-15,-1 34 16,36 54 0,0-36-1,-18-53 1,-17-35 0,17 0-16,18-70 31,-18-71-16,-17-18 1,-18 53 0,0 35-1,18 89 1,-1 70 0,1 0-1,-18-35-15,18 53 16,-1 71-1,1-107 1</inkml:trace>
  <inkml:trace contextRef="#ctx0" brushRef="#br0" timeOffset="85632.3">24712 11942 0,'18'-36'16,"-1"19"-16,-17-1 0,0-17 16,0 17-16,0-35 15,-35 18 1,0 17 0,17 18-16,-17 18 15,-53 70 1,17 18-1,54 17 1,17-70 0,70-17-1,18-54 1,18-70 15,-35-18-15,-54 35-1,1 1 1,-18 123 15,0-36-31,0 54 16,18-36-16,34 0 16,54-17-1,18-71 1,-18-35-1,-71-18 1,-70-53 0,-18 18-1,0 106 17,17 88-17,36 53 1,18 70-1,53 1 1,-1-54 0,-34-88-1</inkml:trace>
  <inkml:trace contextRef="#ctx0" brushRef="#br0" timeOffset="86983.12">25118 11871 0,'0'0'0,"-71"-53"15,36-17 1,88 17 0,53 17-1,88-17 1,-18 18 0,-35 17-1,-105 18 16,-19 0-15,-34-17 0,-19-18-1,-34-1 1,-19 19 0,37 52-1,16-17-15,36 34 16,0-16-16,36 34 15,105 19 1,-35-72 0,-36-17-1,36 0-15,17-35 16,-87-71 15,-54-53-15,-17 36-1,17 70-15,-17-53 16,-18 53 0,18 106-1,52 88 1,1-35 0,52 35-1,-17-35 1,-17-53-1,-36-35 1,17-18-16,-17-18 16,18-53-1,0-17 1,-1 0 15,1 53-15,17 17-1,53 53 1,0 36 0,1-1-1,-54-34 1,0-19 0,-17-17-1,35-53 1,-18-17-1,0-54 1,-17 19 0,-18 16-1,-18 89 17,1 0-32,-1 0 15,-17 53 1,17 18-1,1 17 1,17 18 0,17-53-1,71 0 1,36-53 0,-18-18-1,-71 0-15,71-52 16,-18-54-1,-70-70 1,-18 36 0,-53 52 15,17 106-15,19 17-16,-18 19 15,-18 52 1,53 18-1,17-36 1,89 18 0,35 18-1,-17-35 1,-71-54 0,-36 1-16,-34 17 15,-54-17 1,-70-18-1,106 0 1</inkml:trace>
  <inkml:trace contextRef="#ctx0" brushRef="#br0" timeOffset="87636.61">28275 11060 0,'0'-18'16,"0"36"-16,18-54 0,-18 1 15,0 17-15,0 1 0,-18-1 16,1 0 0,-1 89 15,18 52-15,0-17-1,18 35 1,-1-70-1,36-71 1,18-35 0,-18-18-1,-1-71 1,-16 36 0,-36 35-1,0 71 1,17 52-1,19 19 1,34-19 0,36-35 15,-35-35-15,17-35-1,-53-35 1,-53-54-1,-35 1 1,-17 52 0,35 71-1</inkml:trace>
  <inkml:trace contextRef="#ctx0" brushRef="#br0" timeOffset="87867.9">29104 11024 0,'18'-17'15,"-36"34"-15,53-52 0,-17 17 0,-18 1 16,18 17 0,-1 35-1,1 71 1,-18-36-1,0-34-15,0-1 16,0-17-16</inkml:trace>
  <inkml:trace contextRef="#ctx0" brushRef="#br0" timeOffset="88020.45">29051 10601 0,'0'-18'16,"0"36"-16,-17-53 0,17 17 0,17 18 16,19 18-1</inkml:trace>
  <inkml:trace contextRef="#ctx0" brushRef="#br0" timeOffset="88268.75">29492 10548 0,'0'0'0,"0"-18"0,53 89 31,-35-36-15,17 18-16,0-18 0,71 124 31,-18-35-15,-70-54-1,-18-52-15</inkml:trace>
  <inkml:trace contextRef="#ctx0" brushRef="#br0" timeOffset="88769.49">29510 11060 0,'0'0'0,"-18"-36"0,18 19 16,0-89 0,88 18-1,54-1 1,34 19 0,-70-1-1,-71 18 1,-53 1 15,-35 16-15,-17 72-1,35-1 1,17 71 0,36 52-1,70 1 1,0-35-1,-53-89 1,-17-35-16,17-18 16,18-52-1,-18-54 1,18 1 0,-35 105-1,17 53 1,1 71-1,-1 18 17,0-71-17,-17-36-15</inkml:trace>
  <inkml:trace contextRef="#ctx0" brushRef="#br0" timeOffset="89537.98">30992 10566 0,'0'-18'15,"0"36"-15,0-54 0,0 19 16,0-1-16,0 1 0,17-36 31,1 17-15,-1 19 0,1 70-1,0 0 1,17 52-1,-35 1 1,18-53 0,-18-35-16,0-1 15,17-34 1,19-36 0,-1-35-1,0-1 1,-17 54-16,-1-18 15,1 0 17,0 71-17,35 35 1,17 17 0,-17-34-1,-18 17 1,1-18-1,-19-35 1,-17-18-16,18 1 16,0-54-1,34-35 1,1 18 0,18 53-1,-53 35 1,17 53-1,0 17 17,-17-17-17,-18-18-15,17 18 16,19 0 0</inkml:trace>
  <inkml:trace contextRef="#ctx0" brushRef="#br0" timeOffset="90137.21">32226 10442 0,'0'-35'0,"0"70"0,0-141 15,0 71-15,0 0 16,-35 52 15,0 19-15,17-19-16,-35 54 31,53 17-15,18-53-1,35 1 1,17-54 0,1-70-1,-18 17 1,-36 36-16,19-18 15,-36 18 1,0 52 0,0 72-1,0-54 1,0 0-16,35 1 16,35-19-1,19-34 1,-36-19-1,17-34 17,-35-36-17,-17 18 1,-18 70 0,0 36-1,0 52 1,18 18-1,17-35 1,-17-17 0</inkml:trace>
  <inkml:trace contextRef="#ctx0" brushRef="#br0" timeOffset="90287.93">32597 10019 0,'0'0'0,"-18"-35"0,0 17 0,1-53 16,52 54 15,0 34-15,18 19-16</inkml:trace>
  <inkml:trace contextRef="#ctx0" brushRef="#br0" timeOffset="90690.59">32897 10089 0,'-18'0'16,"36"0"-16,-54 0 0,36 18 31,18 0-15,0 17-16,34 18 15,-16-18 1,-19-35 0,19 0-1,17-17 1,-18-36 0,0-53-1,-17 18 1,-18-18-1,0 88-15,0 53 32,0 1-32,0-1 0,17 36 15,19-1 1,17 18 0,0-35-1</inkml:trace>
  <inkml:trace contextRef="#ctx0" brushRef="#br0" timeOffset="92607.96">28998 11871 0,'0'-18'0,"0"36"0,18-53 0,-18 17 16,-18 0 0,18 36-1,-17 0 1,17 70-1,17-18 1,-17-34-16,18 17 16,0 17-1,-18-52 1,17-36 0,-17-35-1,36-35 16,34-35-15,-35 52 0,1 71-1,-1 35 1,0 54 0,0-1-1,1-35 1,-1-89 15,0-34-15,-17-1-1,0 36-15,52-71 16,-35 71 0,-17 17-1,0 54 16,-1 16-15,1-16 0,17-1-1,36-35 1,-1 0 0,1-35-1,-1-18 1,1-18-1,0 18 1,-54 53 0,-17 18-1,0 0-15,0 17 16,0-17 0,18-1-16,35 1 15,0-18 16,-18-18-15,0 1 0,1-19-1,-19 1 1,-52 0 0,0-1-1,-54 36 1,19 0-1,35 36 1,17-1 0,18 18-1,0 17 1,18 19 0,-1-54-1,18 0 1,54 0-1,-19-35 1,36-17 0,-18-18-1,-52-18 1,-19 17-16,1-17 16,-1-70-1,-17 17 1,0 36-1,0 34 1,18 36 0,0 18-1,-1 35 1,-17 0 0,18-36-1,0 54 1,-1 17-1,1-17 1,0-54 0,-1-34-1,1-1-15,35-70 16,-18 17 0,18-52-1,-35 35 1,-18 70-1,0 53 1,0 36 0,17 17-1,19-53 1,-1 1 0,0-54 15,53-17-16,0-36 1,-35 1 0,0-1-1,-53 89 17,-17-1-32,17 19 15,0-19-15,17 36 16,36-18-1,-35-17-15</inkml:trace>
  <inkml:trace contextRef="#ctx0" brushRef="#br0" timeOffset="93691.32">25471 13300 0,'0'-18'0,"0"36"0,17-36 16,1 0-16,-18 1 16,0-18-1,-35 17 1,17 0 0,0 18-16,-35 0 15,-35 71 1,0 35-1,0 35 1,52 0 0,54-53-1,53 0 1,-1-35 0,-17-53-1,-18 18-15</inkml:trace>
  <inkml:trace contextRef="#ctx0" brushRef="#br0" timeOffset="94126.93">25841 13511 0,'0'-53'0,"0"106"0,0-141 16,0 53-16,-18-36 16,18 36-1,0 17 1,-17 18-1,-1 18-15,0 35 16,-34 35 0,16 36-1,19-19 17,34-52-17,1-35-15,0 0 16,52-18-1,1-53 1,-18-35 0,-36 17-1,1 36-15,-18-18 16,17 18 0,-17 87-1,18 37 1,17-36-1,1 17 1,17-52 0</inkml:trace>
  <inkml:trace contextRef="#ctx0" brushRef="#br0" timeOffset="94592.38">26247 13458 0,'0'0'0,"-18"-17"0,18-1 16,-18 1-16,1-19 15,-1 19 1,36-1 0,17 18-1,0 18 1,53 35-1,-35 35 1,-35 0 0,-18-18 15,0-52-31,-18 17 16,-17 1-1,0-36 1,35-18-16,-18-17 15,1-18 1,34-88 0,18 0-1,36 52 1,-18 89 0,18 71-1,-1 52 1,-52-34-1</inkml:trace>
  <inkml:trace contextRef="#ctx0" brushRef="#br0" timeOffset="95195.64">27305 12894 0,'0'0'15,"0"-18"-15,18 1 0,-1 17 31,-17 17-15,0 1-16,18 88 16,0 0-1,-18-53 1,17 123 0,1-88-1,-1-17 1,19-54-1,-1-52 1,-35 0 0,-18-36-1,-35-17 1,1 18 0,52 34-1,35 1 1,-18 35-16,54 0 15,70 18 1,0 52 0,-88-17-1,-53 35 17,-88-17-17,-53-1 1</inkml:trace>
  <inkml:trace contextRef="#ctx0" brushRef="#br0" timeOffset="95977.5">27993 13212 0,'0'-18'31,"-18"18"-31,1 0 15,17 18 1,-18-1 0,18 1-16,0-1 15,35 1 1,18 0 0,35-71-1,1-35 1,-54 35-1,-35-35 17,-18 52-17,-52 54 1,-19 52 0,37 1-1,34-36-15,0 36 16,54 35-1,16-71 1</inkml:trace>
  <inkml:trace contextRef="#ctx0" brushRef="#br0" timeOffset="96527.76">28945 12876 0,'36'-35'16,"-19"35"0,1 0-16,-18 18 15,18-1-15,17 54 16,-35 17-1,18 36 1,17 17 0,-18-71-1,1-52 1,-36-89 15,-34-70-15,16 35-1,19 54-15,-36-72 32,35 53-17,53 36 1,36 18 0,35 52-1,-53 0 1,-18 53-1,-53 1 1,-70-19 0,35-52-1,18-18-15</inkml:trace>
  <inkml:trace contextRef="#ctx0" brushRef="#br0" timeOffset="96895.43">29210 12859 0,'0'0'0,"0"-18"0,0 0 0,18 1 15,35-1 17,-1 1-17,37 34 1,-1 36-1,0 18 1,-70-1 0,-18-17-1,-36-18 1,-16-35 0,-19-35-1,36 0 1,17-53 15,71-18-31,35 35 31,-53 54-31</inkml:trace>
  <inkml:trace contextRef="#ctx0" brushRef="#br0" timeOffset="97597.22">29810 12806 0,'0'0'16,"0"-18"-16,0 1 0,0-1 16,0 0-1,17 18 1,1 18 15,0 0-15,-1-18-1,71 0 1,1-36 0,-19-17-1,-52 18 1,-18 17-16,-35 1 15,-54-1 1,-16 71 0,34 35-1,53-35 1,54 18 0,69-36-1,72-35 1,-18-35 15,-54-18-15,-16-53-1,-54-35 1,-70 35 0,-1 71-1,-34 35 1,35 88-1,52 0 1,36 18 0,18-35-1,-18 34 1,-36-52 0,-70-35-1,0-36 16,0-17-31</inkml:trace>
  <inkml:trace contextRef="#ctx0" brushRef="#br0" timeOffset="98615.49">30745 12718 0,'17'0'0,"-34"0"0,34-18 15,-17 0-15,0 1 0,-17-19 32,-1 36-17,18 18 1,-18 0-16,18 17 31,0 0-31,71-35 16,52-17 15,-17-19-15,-53-17-16,-53-35 31,-35 18-15,-53 52-1,17 71 1,18 18-1,36 17 1,69 18 0,37-54-1,16-34 1,-69-18-16,87-53 16,-52 0-1,-36-70 1,-35-1 15,0 71-15,-18 36-1,18 52 1,18 36 0,17-18-1,1-18 1,16-35-1,19-18 1,0-52 0,-54 17-1,1 35-15,0-17 16,-18 70 15,0-17-15,0 35-16,17-18 31,54-17-15,-1-18-1,18-36 1,-35-52 0,-53 0-1,-35-71 1,-35 36-1,-1 70 1,18 70 0,35 36-1,18 71 1,53 34 0,0-52-1,-17-53 1,16 18-16,19-18 31,-71-71-15</inkml:trace>
  <inkml:trace contextRef="#ctx0" brushRef="#br0" timeOffset="98764.55">31732 12418 0,'0'0'0,"-17"-18"0,-36-35 15,0 36 1,35-1-16,18-17 15,36 17 1,105 0 0,-88 1-16</inkml:trace>
  <inkml:trace contextRef="#ctx0" brushRef="#br0" timeOffset="98997.92">32314 12065 0,'-17'-18'16,"17"1"-16,0-1 15,35 0 1,0 18 0,1 53-1,-19 0 1,-17-35-16,18 52 15,-18 36 1,0-88-16</inkml:trace>
  <inkml:trace contextRef="#ctx0" brushRef="#br0" timeOffset="99164.46">32385 11818 0,'0'0'15,"0"-18"-15,-18-17 0,18 18 16,0-19 0,18 19-1,17 34 1,1 19-16</inkml:trace>
  <inkml:trace contextRef="#ctx0" brushRef="#br0" timeOffset="99533.11">32561 11959 0,'-17'-17'0,"34"34"0,-52-34 0,35-1 16,-18 0-16,1 18 16,-1 18-1,18 0 1,-17-1-16,17 1 15,17 35 1,36-18 0,18-70-1,17-18 1,-53 0 0,18-35-1,-35 35 1,-1 53-1,-17 35 1,18 36 0,17 70-1,-17 0 1</inkml:trace>
  <inkml:trace contextRef="#ctx0" brushRef="#br0" timeOffset="100248.89">28734 14217 0,'17'-18'15,"-34"36"-15,52-53 0,-35 17 0,18 0 16,-18 1-16,0-1 16,-36 0-1,1 36 1,-35 17 0,-19 18 15,36 36-16,36-37 1,34-16-16,36-1 16,106 0-1,17-70 1,-87 0 0,-54-1-16,-17-34 15,-54-36 1,-70 35-1,1 54 1,69 17 0</inkml:trace>
  <inkml:trace contextRef="#ctx0" brushRef="#br0" timeOffset="100498.9">29422 14005 0,'17'-35'0,"-34"70"0,34-105 0,-17 52 15,0-17-15,0 17 16,-35 18 0,35 53-1,0 71 1,18-36-1,-1-35-15,1 35 16,-18-53-16</inkml:trace>
  <inkml:trace contextRef="#ctx0" brushRef="#br0" timeOffset="101016.85">29210 14235 0,'-18'-18'0,"36"36"0,-53-54 0,17 1 31,18 17-31,18 1 0,52-19 16,89-16-1,-35 16 1,34-34 0,-34-18-1,-89 17 1,-17-53-1,-36 107-15,0-36 16,-35 53 0,36 53-1,17 70 1,35 18 0,18 1 15,0-54-16,-35-53 1,-1-35-16,-17-35 31,0-1-31,0-34 16,18-18 0,35 52-1,0 36 1,-36 0-16,36 36 15,-18 17 1,-17 70 0,-18-70-1</inkml:trace>
  <inkml:trace contextRef="#ctx0" brushRef="#br0" timeOffset="101750.43">30374 13794 0,'0'-18'15,"0"36"-15,0-54 0,0 19 0,0-1 16,0 0-16,0 36 31,0 0-31,18 17 16,-18 36-1,0-36 1,35-18 0,36-34 15,-1-36-31,-35-35 31,-52 35-15,-18 35-1,-54 53 1,19 54 0,52-19-1,53 36 1,54-35 0,16-54-1,-34-34 1,-36-19-1,1-70 1,-36-17 0,0-1-1,0 72 17,0 16-32,0 19 15,53-1 1,35 36-1,0 52 1,-70-17 0,-54 35-1,-52 18 1,0-35 0,53-18-1,35-36 1,53-17-1,35-17 1,-71-1 0</inkml:trace>
  <inkml:trace contextRef="#ctx0" brushRef="#br0" timeOffset="102367.81">31750 13406 0,'18'-18'15,"-36"36"-15,53-54 0,-35 19 0,0-1 16,18-17-16,-18-1 15,0 1 1,-35 35 0,-36 35-1,18 36 1,-17 35 15,34 35-15,54-35-1,35-36 1,-18-52-16</inkml:trace>
  <inkml:trace contextRef="#ctx0" brushRef="#br0" timeOffset="103854.78">31926 13494 0,'0'0'0,"0"-36"0,-17-52 15,17 35 1,0 71 0,-18 17-1,18-17 1,-18 52 0,-17 19-1,18-54 1,52-35-1,-18 0 1,1-18-16,17-17 16,18-53-1,0-18 1,-35 71 0,0 35-1,-18 53 1,17 35-1,-17 18 1,0-71 0,0-17-1,18-1-15,-1-17 32,54-53-17,-18-70 1,-18-36-1,-17 53 1,-18 36 0,0 52-1,-18 18 1,18 18-16,-35 35 16,-18 52-1,18 19 1,35-18-1,53-71 1,-36-17 0,54-18-1,52-53 1,-35-71 0,-52-70-1,-19 36 1,-17-19-1,-35 89 1,0 106 0,17 52-1,18-35-15,0 54 16,18 87 0,35-17-1,0-53 1,-36-89-1,-17-34 1,18-54 15,0-35-15,-1 36 0,1 52-16,-18-35 15,17 53 1,19 35-1,-1 1 1,-17 17 0,-1-18-1,36 0 1,-35-35-16,17 0 16,18-53-1,-18 0 1,-17 0-1,-18 18 1,-53 53 15,18-1-15,-18 19 0,35 17-1,71-1 1,18-34-1,-1-18 1,18-53 0,-70 18-16,17-36 15,-17-52 1,-18 52 0,-35 1-1,-36 70 1,-17 35-1,70 36 17,18-18-17,53 35 1,35 35 0,-35-17-1,-35-53 1,-36-18-1,-105-35 1</inkml:trace>
  <inkml:trace contextRef="#ctx0" brushRef="#br0" timeOffset="104553.55">21343 16369 0,'18'0'0,"-36"0"0,36-18 16,-18 1-16,17 17 0,19-36 15,-1 36 1,-17 0-1,17 36 1,0 52 0,18 35-1,-35 1 1,52 35 0,-17-71-16</inkml:trace>
  <inkml:trace contextRef="#ctx0" brushRef="#br0" timeOffset="104736.66">21572 17233 0,'0'0'16,"18"0"-16,53-53 16,-19 18-1,37-18 1,-54 18-16,53-18 15,53-18 1</inkml:trace>
  <inkml:trace contextRef="#ctx0" brushRef="#br0" timeOffset="104953.81">21837 16351 0,'0'0'0,"-35"-17"0,-18-19 16,0 19 0,35-19-1,36 36 1,88-35 0,88 0-1,-124 17 1</inkml:trace>
  <inkml:trace contextRef="#ctx0" brushRef="#br0" timeOffset="105187.53">22772 16651 0,'0'0'16,"-18"0"-16,-35 18 15,36-18 1,-1 0-16,53-18 31,53-17-15,1 17 0,-36 1-16,35-1 15</inkml:trace>
  <inkml:trace contextRef="#ctx0" brushRef="#br0" timeOffset="105354.16">22948 16916 0,'-35'35'16,"70"-70"-16,-88 88 16,71-53-1,0-18 1,-1 18-16,18-18 15,1 1-15,-1 17 0</inkml:trace>
  <inkml:trace contextRef="#ctx0" brushRef="#br0" timeOffset="105804.36">24730 16351 0,'-18'-17'0,"18"-1"16,18 53-16,-36-88 0,36 36 0,-18-1 15,17-17 1,1-1-1,-18 54 1,18 17 0,-18 54-1,17 34 1,-17-17 0,18-71-16</inkml:trace>
  <inkml:trace contextRef="#ctx0" brushRef="#br0" timeOffset="105990.12">24712 16845 0,'0'0'16,"18"0"-16,-18-17 15,17-1-15,1 0 16,0 1-1,35-1 1,52-17-16</inkml:trace>
  <inkml:trace contextRef="#ctx0" brushRef="#br0" timeOffset="106222">24712 16157 0,'-35'-17'0,"70"34"0,-88-34 0,53-1 15,-17 0-15,17 1 16,0-1-16,0-17 16,35 17-1,88 0 16,-70 18-31</inkml:trace>
  <inkml:trace contextRef="#ctx0" brushRef="#br0" timeOffset="106757.98">25153 16439 0,'-18'0'16,"36"0"-16,-71-17 0,35 17 0,1-18 16,17 1-16,-18-1 15,36-17 1,-1 35-16,19-36 16,34 19-1,-34 17 16,-1 53-15,-17 17 0,-1 36-1,-17-35 1,0-36 0,0-53-1,0 1 1,18-54-1,17-17 1,0 0 0,-17 70-1,0 18-15,17 0 16,35 35 0,-17 36-1,-17 17 16,-1-17-15,0-36 0,-35-18-16,18 1 15</inkml:trace>
  <inkml:trace contextRef="#ctx0" brushRef="#br0" timeOffset="107375.04">25735 16263 0,'18'0'16,"-1"-35"0,1 17-1,-18 0-15,0 1 32,18 17-17,-1 0 48,1 17-63,0 1 15,-1 0-15,19 17 16,-1 0-16,0 36 16,-17-36-1,17 18 1,18 18-1,-18-54 1,-17-17 0,-1-53 15,-17 36-31,18-54 16,0-52-1,17 34 1,-17 54-16,-1-35 15,1 17 1</inkml:trace>
  <inkml:trace contextRef="#ctx0" brushRef="#br0" timeOffset="108258.48">26670 16210 0,'0'0'0,"-18"-18"0,18 1 15,-17-1-15,17-17 16,0 0 0,-18 35 15,0 0-31,1 35 15,-71 18 1,35 0 0,17-18-16,1 18 15,0 18 1,52-36 0,54-35 15,35-35-16,-53-1 1,17-17 0,-34 0-1,-19 71 1,-17 0 0,18 35-1,17-18 1,71-17-1,-18-18 1,36-53 0,-36-53-1,-53-35 1,-52-53 15,-1 88-15,0 35-1,1 107 1,-1 87 0,36 36-1,35-36 1,17 18 0,18-70-1,18-53 1,-35-36-1,52-70 1,-52-71 0,-54 35-1,-52 72 1,17 87 15,-17 71-15,17-1-1,18-34 1,0-53 0</inkml:trace>
  <inkml:trace contextRef="#ctx0" brushRef="#br0" timeOffset="108391.69">27570 15963 0,'0'0'0,"-18"-53"0,0-53 16,1 1-1,17 69 1,0 72 0,35-1-1</inkml:trace>
  <inkml:trace contextRef="#ctx0" brushRef="#br0" timeOffset="108809.06">28081 15716 0,'0'0'0,"18"-35"16,-1-106-1,-17 123 1,0 18 0,0 88-1,18 71 1,0-35-1,-1-54-15,19 54 16,-19-71 0,1-36-16,17 1 15,0-36 17,-35-70-17,-52 0 1,-1 35-1,-89 53 1,37 70 0,52 1-1,70-18 1,1-35-16,53 17 16,70 0-1</inkml:trace>
  <inkml:trace contextRef="#ctx0" brushRef="#br0" timeOffset="145461.91">6138 4216 0,'0'-18'0,"0"36"0,0-54 15,0 19 1,18-1-1,-18 1-15,0-1 32,-18 0-17,1 18 1,-36 0 0,0 0-1,18 18-15,-54 52 16,1 19 15,53-19-15,17 36-1,89-18 1,35-35 0,-1-35-1,37-36 1,-89 18-16</inkml:trace>
  <inkml:trace contextRef="#ctx0" brushRef="#br0" timeOffset="145931.1">6421 4251 0,'0'0'0,"0"-18"0,0 1 16,-18-19-1,18 54 32,0 17-47,0 18 16,0 53 15,0-88-31,18 52 16,-18-52-16,0 17 15,0-17 1,0-36-1,-18-17 1,-17-89 0,35 89-16,-18-71 15,18-17 1,18 52 0,17 54 15,0 17-31,18 35 31,-35 18-15,-36 0-1,-52 35 1,17-35 0,17-18-1</inkml:trace>
  <inkml:trace contextRef="#ctx0" brushRef="#br0" timeOffset="146245.72">6562 4128 0,'0'0'0,"17"0"16,1 0-16,-18 17 31,18-17-31,-18 18 16,17-1-16,1 54 31,35 0-15,-18-36-16,36-18 31,-1-52-15,-17-18-1,-35 18-15,-18-53 16,0-36-1,-36 71 1,19 53-16</inkml:trace>
  <inkml:trace contextRef="#ctx0" brushRef="#br0" timeOffset="146447.22">7126 4163 0,'0'0'0,"18"-18"0,-1 1 15,-17-36 1,18 53 15,-18 17-15,0 36 0,0 0-16,18 71 15,-1-36 1</inkml:trace>
  <inkml:trace contextRef="#ctx0" brushRef="#br0" timeOffset="147063.19">9243 4322 0,'0'-18'15,"0"36"-15,-18-36 0,1 0 16,-1-17-16,0 17 16,1 1-1,-19-19 1,1 19 0,-36-1-1,1 18 1,35 18-16,-36 17 15,-35 53 1,71 36 0,35-36-1,0-53-15,53 36 16,106 17 15,-106-88-31</inkml:trace>
  <inkml:trace contextRef="#ctx0" brushRef="#br0" timeOffset="147579.97">9454 4233 0,'0'0'0,"18"-17"0,-18-1 16,18 18-16,-18-18 15,0 36 16,0 35-15,0 53 0,0 17-1,0-52 1,0-54-16,17 36 16,-17-35-1,0-53 1,-35-36-1,17-70 17,1 35-17,17 0 1,0 54 0,53 52-1,0 0 1,17 52-1,1 1 1,-54 18 0,-87 17-1,-54-35 1,36-18 0</inkml:trace>
  <inkml:trace contextRef="#ctx0" brushRef="#br0" timeOffset="147880.96">9631 4322 0,'17'-18'15,"-34"36"-15,52-54 0,-17 19 16,-18-19 0,17 36-1,-17 18 1,18 17-1,0 36 1,17 35 0,35-18-1,-34-71 1,52-17 0,-17-70 15,-36-54-16,-18 19 1,-34 69 0,-1 36-16</inkml:trace>
  <inkml:trace contextRef="#ctx0" brushRef="#br0" timeOffset="148315.21">10301 4304 0,'18'-18'0,"-36"36"0,53-36 16,-17 1-16,0-1 16,-1-17-16,1 17 15,0 0-15,-36 36 32,-35 17-17,35-17 1,-52 0-1,-54-1 1,89-34 0,35-19-1,35 1 1,18 0 0,-35 35-16,52 0 15,1 35 1,-36 53-1,-70-17 1,17-36-16,-35 18 16,-17 18-1,35-54 1,123 1 15,-35-36-31</inkml:trace>
  <inkml:trace contextRef="#ctx0" brushRef="#br0" timeOffset="149099.53">12277 4392 0,'0'-35'16,"0"70"-16,0-88 0,0 36 15,0-1 1,0 0 0,0 1-16,-18-19 15,0 19 1,-17-1-1,-35 36 1,17 17 0,17-17-16,-52 35 15,18 52 17,52 1-17,71-18 1,35-52-1,18-19-15</inkml:trace>
  <inkml:trace contextRef="#ctx0" brushRef="#br0" timeOffset="149616.04">12559 4251 0,'0'-35'0,"0"70"0,0-88 0,0 18 16,0 0-1,0 52 1,0 1 0,-18 17-16,1 89 15,-1 17 1,18-53 15,0-53-31,0 18 16,0-18-1,0-52 1,0-54 0,0-17-1,18-71 1,-18 18 0,17 53-1,1 70 1,-18 1-16,35 17 15,36 0 1,35 53 0,-36 17-1,-52-17 1,-106 35 15,17-35-15,-35-18-1,36-35 1</inkml:trace>
  <inkml:trace contextRef="#ctx0" brushRef="#br0" timeOffset="149934.22">12912 4198 0,'17'0'0,"-34"0"0,34-18 16,-17 1-1,0 34 17,0 1-32,0 35 15,0-18 1,0 36 0,18 35-1,17-36 1,1-35-1,-1-35-15,18-17 16,53-71 0,-36-71-1,-52 18 1,-18 88 0,-53 53-1</inkml:trace>
  <inkml:trace contextRef="#ctx0" brushRef="#br0" timeOffset="150433.22">13458 4269 0,'0'-18'0,"0"36"0,0-54 15,0 19-15,-17-1 16,17 0-16,-18-17 15,1 0 1,17 17 15,17 18-15,1 0-16,35 0 16,53 36-1,-18 16 1,-71 1-1,-52 0 1,-35-17 0,-36-1-1,35 0 17,89-17-1,-1-18-31,19 35 15,34 18 1,-34-18 0,-36-17-16,0 17 15,-71 18 1,-70-35 0,70-18-16</inkml:trace>
  <inkml:trace contextRef="#ctx0" brushRef="#br0" timeOffset="164301.04">6368 8696 0</inkml:trace>
  <inkml:trace contextRef="#ctx0" brushRef="#br0" timeOffset="171177.46">6544 8326 0,'18'0'0,"-1"0"47,1 0 15,-36 17 1,18 1-63,0 17 16,0-17-16,-17 17 0,17 53 31,-18-53-31,18 54 15,0 17 1,-18-18 0,36-35-1,0-18 1,-18 0 0,17-17-1,1-1 1,0-17-1,52 0 1,1 0 0,17 0-1,-35-35 1,-36 35-16,54-70 31</inkml:trace>
  <inkml:trace contextRef="#ctx0" brushRef="#br0" timeOffset="171437.94">6597 8767 0,'0'0'0,"18"-18"15,-1 18 1,1-18 15,0 18-31,17-17 16,53-1 0,-17 0-1</inkml:trace>
  <inkml:trace contextRef="#ctx0" brushRef="#br0" timeOffset="171738.27">6668 8396 0,'0'-18'16,"0"36"-16,0-53 15,-18 35-15,18-18 16,0 1 15,18 17-15,-1 0 0,18-18-16,-17 18 0,35-35 15,-18 35 1,36-36-1,-1 36 1,-52 0-16</inkml:trace>
  <inkml:trace contextRef="#ctx0" brushRef="#br0" timeOffset="198251.93">6421 10072 0,'0'-18'31,"0"1"-15,-18 17-16,18-18 15,0 0 1,-18 1-16,18-19 16,0 19 15,0 34 0,0 1-15,0 0-1,0 17-15,0 53 16,0 18 0,0-53-1,-17 35 1,17-17-1,-18-36 1,18-17 0,0-1-1,0-34 17,-18-19-17,1 1 1,-19-36-1,36 18 1,0-17 0,36-1-1,-1 36 1,0 0 0,-17 17-1,-18 36 16,18 17-15,17 18 0,-18-18-1,1-17-15,17 35 32,-17-18-17,17-17 1,-17-18-1,0-18 1,-1-17 0,1 17-16,17-35 15,18-35 1,0 0 0,0 17-1,-35 36 1,-1 17-16,1-17 15,-1 17 1,-17 1 0,18 17 15,-18 17-15,0 1-1,18 35 1,-18 18-1,0-1 1,0 18 0,0 1-1,17-1 1,-17-35 0,0 17-1,0-34 1,0-1-1,-17-35 17</inkml:trace>
  <inkml:trace contextRef="#ctx0" brushRef="#br0" timeOffset="-211011.17">7020 11448 0,'0'-18'16,"-17"18"-16,-1 0 62,0 0-62,1-18 16,-1 18 0,0 0-16,-17-17 15,18 17-15,-54 0 16,-70 17-1,17 1 1,36 17 0,53-17-1,17 17 1,36 0 0,17 1-1,0-1 1,-17-35-16,35 35 15,35 1 1,18-1 0,0 0 15,-53 0-15,-18-35-16,0 36 15,1-1 1,-54 0-1,-17 1 1,17-19-16,-52 18 16,-54 18-1,-17-35 1,-18 0 0,53-18-1,71 0 1,0-18-1</inkml:trace>
  <inkml:trace contextRef="#ctx0" brushRef="#br0" timeOffset="-209524.95">12876 11571 0,'18'-18'15,"-36"36"-15,54-36 0,-19 18 0,1-17 16,0-1-1,-36 1 1,0-1 0,-17 0-1,0 18-15,-1 0 16,19 0-16,-36 18 16,0 0-1,18 34 1,17-16-1,0-19 17,1 19-17,17-1 1,35 0 0,18-17-1,-35-18-15,52 18 16,71 17-1,-17 18 1,-54 0 0,-52-18-1,-53 18 1,-106-18 0,-71-35-1,18-18 1,106 1-1</inkml:trace>
  <inkml:trace contextRef="#ctx0" brushRef="#br0" timeOffset="-203685.55">14764 11765 0,'0'-17'31,"-18"17"-15,0 0-1,1 0 1,-1 0-1,53 0 1,36 17 0,-36-17-16,89 0 15,-36 0 1,-17 18 0,-54-18-1</inkml:trace>
  <inkml:trace contextRef="#ctx0" brushRef="#br0" timeOffset="-203353.79">15081 11553 0,'0'0'0,"-17"-17"16,-1-1-16,18 1 0,-18 17 15,-17-18 1,35 0-1,18 18 17,17 0-32,18 36 15,88-1 1,-18 35 0,-70 1-1,-70-18 1,-71 17-1,-54 19 1,1-36 15,106-53-31</inkml:trace>
  <inkml:trace contextRef="#ctx0" brushRef="#br0" timeOffset="-202751.86">15487 11589 0,'18'-18'16,"-1"-17"-1,-52 88-15,88-141 0,-35 70 0,17-53 16,-18 36-1,1 35 17,0 53-17,-1 0-15,1 53 32,0-18-17,-1-53 1,-17 1-1,0-54 1,0-35 0,0-18-1,18 18 1,-18 36-16,35-1 16,18 36-1,0 70 1,0 0-1,0-35 1,35 0 15,0-53-15,-70-53 0,-18-17-1,-18 34-15,1-52 16,-19-18-1,1 89 1,17 34 0</inkml:trace>
  <inkml:trace contextRef="#ctx0" brushRef="#br0" timeOffset="-202352.41">16387 11642 0,'0'0'0,"-18"-18"0,0 0 0,-17-17 16,0-18 0,35 36-16,-18-36 31,53 17-15,54 19-1,-1 52 1,0 53-1,-35 0 1,-53-35 0,0-35-16,0 17 15,-18-17 1,1-36 0,-1-17-1,18 0-15,18-36 16,34-52 15,19 34-15,0 72-1,-18 52-15</inkml:trace>
  <inkml:trace contextRef="#ctx0" brushRef="#br0" timeOffset="-202118.68">16933 11518 0,'0'0'0,"-17"-17"0,-1-19 16,18 1-1,-18 17-15,18 1 16,18 17 0,0 17-16,-1 19 15,19 34 1,-19 18 15,-34-52-15,17-19-16,-18 1 0</inkml:trace>
  <inkml:trace contextRef="#ctx0" brushRef="#br0" timeOffset="-201949.91">16933 11218 0,'0'0'15,"0"-53"-15,0-35 16,0 53-16,0-18 16,-17 35-1,17 54 1,53 52 0</inkml:trace>
  <inkml:trace contextRef="#ctx0" brushRef="#br0" timeOffset="-201718.02">17321 11218 0,'0'0'0,"18"-17"0,-18-19 16,35 1-1,-17 70 1,0 18-1,-1-17-15,18 52 16,18 71 0,-53-107-16,18 37 15,-18-72-15</inkml:trace>
  <inkml:trace contextRef="#ctx0" brushRef="#br0" timeOffset="-201550.99">17339 11571 0,'0'0'16,"-18"-35"-16,-35-18 16,18 0-1,53 18 1,52 17 0,89 0-1,-35 18-15</inkml:trace>
  <inkml:trace contextRef="#ctx0" brushRef="#br0" timeOffset="-201166.97">17692 11307 0,'0'0'0,"17"0"47,1 0-32,0 17-15,17-17 16,0 0 0,18 0-1,0 0-15,18 0 16,17-53 0,-35-35-1,-71 17 1,-17 36-1,-71 53 1,88-1-16,-52 19 16,17 70-1,35-36 1,18-35-16,36 18 16,52 36-1,-35-37 1</inkml:trace>
  <inkml:trace contextRef="#ctx0" brushRef="#br0" timeOffset="-200548.65">16933 12065 0,'0'-35'0,"0"-1"15,0 107-15,0-177 0,0 71 0,18-18 16,-18 18 15,0 52-15,0 54-1,-18 70 1,1-35 0,-1-53-16,18 53 15,0-18 1,0-35-1,18-36 1,-18-52 0,0 17-16,17-52 15,1-1 1,17 18 0,18 53-1,-18 0 1,18 36-1,36 17 1,-54 17 0,-88-17-1,-18-35 1,-52-1 0,-1-34-1,107 17-15</inkml:trace>
  <inkml:trace contextRef="#ctx0" brushRef="#br0" timeOffset="-200098.27">17498 12206 0,'17'0'15,"-34"0"-15,34-35 0,1 17 0,-18 1 16,0-19-1,0 19 1,-35 17 0,-1 53-1,-16 17 1,-1 1 0,53-18-1,35-71 16,-17 0-31,34-35 16,37-35 0,-19-18-1,-34 89 1,-1 52 0,-35 53 15,-18 18-16,1-18 1,17-53 0,0-17-1</inkml:trace>
  <inkml:trace contextRef="#ctx0" brushRef="#br0" timeOffset="-199829.97">17939 12083 0,'0'0'0,"17"-36"15,1 1-15,0-18 16,-18 0 0,0 36-1,-18 17 1,0 0 0,18 17-16,-35 36 15,0 53 1,0 17-1,52-17 17,54-35-17,35-71 1,-36-35 0</inkml:trace>
  <inkml:trace contextRef="#ctx0" brushRef="#br0" timeOffset="-199315.85">18327 11800 0,'0'0'0,"17"-35"0,-17 0 16,0 0-1,-17 35 1,-1 70 0,1 36-1,34 35 1,18-35-1,-17-71 1,35 71 0,-18-106-1,-17-35 1,0-1-16,-1-52 16,36-70-1,-18 34 1,-35 106-1,0 36 1,-53 70 0,1 18-1,34-35 1,18-36-16,0 18 16,70 0 15,19-18-16,16-17 1,-34-1 0,-18-17-1,-88 0 17,17 0-32,-35 18 15</inkml:trace>
  <inkml:trace contextRef="#ctx0" brushRef="#br0" timeOffset="-188006.49">6738 13000 0,'-18'0'16,"36"0"-16,-36-18 15,1 18-15,17-17 16,0-1 47,-18 18-63,1 0 31,17 18 16,0-1-47,0 19 15,0-1 1,0 53 0,0 35-1,0-34 1,17-54-16,-17 35 15,18 1 1,-1-36 15,-17-17 1,-17-18-17,-1 0 1,1 0-1,-1 0 1,0 0 0,18 18-1,-17-18 1,-19 0 0,19 0-1,-1 0-15,-53 0 16,36 17-1,0-17 17,17 0-17,36 0 17,0 0-17,34 18 1,-16-18-1,-19 0-15,72 0 16,52-18 0,-53 1-1,18 17 1,-36 0 0,-52 0-1,-53 0 16,-18-36-15</inkml:trace>
  <inkml:trace contextRef="#ctx0" brushRef="#br0" timeOffset="-187143.66">6403 12947 0,'0'-18'16,"0"1"62,18 17-62,-1 0-16,1 0 15,-1-18-15,36 18 16,36-18-1,-19 1 1,36-1 0,-35 18-1,-19 0 1,-34 0 0</inkml:trace>
  <inkml:trace contextRef="#ctx0" brushRef="#br0" timeOffset="-182736.41">12453 13018 0,'0'0'0,"0"-18"15,-18 18 1,1-18-1,17 1 1,-18-1 0,0 18-1,18 18 17,18 35-17,-18 35 1,0-35-1,0-18-15,18 35 16,-18 1 0,0-18 15,0-35-15,0-36 15,-18-53-16,0-34 1,18 16 0,0 54-16,0-71 15,0 53 1,0 36-16,18 17 16,-18 17-1,35 72 1,-17-19-1,17 36 17,-17-88-32,17 34 15,18 1 1,-18-53 0,-17-17-1,17-71 1,1-54-1,-19 37 1,1 52 0,0 17-1,-1 19 1,18 17 0,1 17-1,-19 1 1,19 0-1,-19 17 17,-17 36-17,18-19 1,-18-16-16,18 52 16,-1 35-1,1-17 1,0-53-1,17 0 1,-53-18 0</inkml:trace>
  <inkml:trace contextRef="#ctx0" brushRef="#br0" timeOffset="-175741.3">6914 14517 0,'0'-18'62,"0"1"-46,0-1 15,0 0-31,-17 1 16,-1 17 15,1-18-15,-1 18-1,0-18 1,1 18-16,-1 0 16,0 0-16,-35 0 15,-17 0 1,-18 18 0,-1 17-1,37 1 1,16 16 15,19 1-15,34-17-1,54-1 1,35-17 0,-18-1-1,71 36 1,-18-18-1,-71 1 1,-17 17 0,-53-1-1,-70 1 1,-1-17 0,18-19-16,-35 1 15,-53 0 16,35-36-15,88-35 0,54 0-16</inkml:trace>
  <inkml:trace contextRef="#ctx0" brushRef="#br0" timeOffset="-174787.79">13247 14464 0,'17'-18'15,"-34"36"-15,52-36 0,-17 1 0,-1-1 16,19 0-16,-54-17 16,-17 35-1,-106-18 16,0 36-15,17 35 0,71 0-1,35 0 1,54 0 0,70 0-1,35 17 1,-18-17-1,-70-18-15,18 1 16,-1 34 0,-70-52-1,0 17-15,-70-17 16,-89-1 0,-70-17-1,87-35 1</inkml:trace>
  <inkml:trace contextRef="#ctx0" brushRef="#br0" timeOffset="-174207.07">14852 14711 0,'-18'0'16,"36"0"31,0 0-47,17 0 15,0 0-15,0 0 16,124 0 0,-18 0-1,-88 0-15,53 0 16,-71 0-16,1 0 0</inkml:trace>
  <inkml:trace contextRef="#ctx0" brushRef="#br0" timeOffset="-173900.31">15205 14499 0,'0'0'0,"-18"-35"0,0 0 15,18-1-15,-35 1 16,35 17-16,0 1 16,88 52 15,1 18-16,-54-18 1,106 53 0,-70-35-1,-54-17-15,-17 17 16,-35-1 0,-53 19-1,17-36 1,18-17-16,-35 17 15</inkml:trace>
  <inkml:trace contextRef="#ctx0" brushRef="#br0" timeOffset="-173336.9">16051 14587 0,'0'0'16,"0"-17"-16,0-1 16,0-17-1,18 0 1,0 35 0,-1 17-16,19 18 15,-19 54 1,-17-36-1,0-18-15,-17 18 16,-1 0 0,18-36-1,35-34 1,18-36 15,35-71-15,-17 36-1,-53 53-15,17 0 16,-18 70 0,1 71-1,0-1 1,17-52 0,36-17-1,34-54 1,-52-53-1,-70-87 1,-19 34 0,19 89-1,-19-36-15,-16 54 16</inkml:trace>
  <inkml:trace contextRef="#ctx0" brushRef="#br0" timeOffset="-172970.17">16828 14587 0,'17'-17'0,"-34"34"0,52-52 0,-35 17 16,35-17-16,0 0 16,18-18-1,35 53 1,-35 35-1,-17-17-15,-1 52 16,0-17 0,0 36-16,-17 34 15,-18-52 17,-18-54-17,1-52 1,-18-36-1,17-70 1,36 35 0,-1 54-16,36-19 15,18 18 1</inkml:trace>
  <inkml:trace contextRef="#ctx0" brushRef="#br0" timeOffset="-172755.64">17639 14446 0,'0'0'0,"0"-17"0,53-72 31,-36 72-31,1 17 0,35 35 16,-18 53 15,-35 53-16,-17-52 1,-1-54-16,0-18 0</inkml:trace>
  <inkml:trace contextRef="#ctx0" brushRef="#br0" timeOffset="-172570.98">17762 14235 0,'0'0'0,"0"-71"0,18 18 15,-18 0-15,0-17 16,0 34 0,18 89-1,35 71 1,-1-36 0</inkml:trace>
  <inkml:trace contextRef="#ctx0" brushRef="#br0" timeOffset="-172337.82">18080 14305 0,'0'0'0,"0"-17"0,35-36 16,-17 35 0,-1 36-1,19 35 1,-19 70-1,1 0 1,-18 36 0,0-35-1,-18-107 1</inkml:trace>
  <inkml:trace contextRef="#ctx0" brushRef="#br0" timeOffset="-171987.46">18027 14746 0,'0'0'0,"-35"-88"16,17 17 0,53 36-1,54 0 1,52 17 0,35 18-1,-70 0 1,-71-17-1,-17 17-15,-18-36 16,-18-17 15,-17 18-15,17 35 0,1 18-16,-19 35 15,36 0 1,0 52-1,36 1 1,-1-53 0,-18-35-16</inkml:trace>
  <inkml:trace contextRef="#ctx0" brushRef="#br0" timeOffset="-171469.82">19050 14288 0,'35'0'16,"-70"0"-16,88 0 0,-18 0 0,-17-18 15,17 0 1,0-17-1,-35 0-15,18-18 16,0-18 0,-1 71-1,-34 53 1,-1 18 0,0 87-1,18 36 1,18-35-1,0-53 1,-1-88 15,1-1-31,0-34 16,17-36 0,18-53-1,-36 35 1,1 36-16,-18-35 15,-35-1 1,-71 53 0,35 54-1,36-19-15,17 19 0</inkml:trace>
  <inkml:trace contextRef="#ctx0" brushRef="#br0" timeOffset="-170534.51">19738 14517 0,'0'0'0,"0"-35"0,18-1 0,-18-17 15,0 18-15,0-18 32,-18 36-17,0 52 1,-35 35-1,-17 36 1,52-53 0,18-18-16,18-17 15,17 0 1,18-71 0,0-35-1,-18 17 1,0-17-1,1 70 1,-36 71 15,17 0-15,-17-18-16,0 18 16,36 35-1,34-52 1,1-36-1,-18-71 1,-18-17 0,-17-18-1,-36 36 1,-35 70 0,18 17-16,-18 36 15,-18 35 1,89 36-1,70-36 1,0-53 0,53-52 15,-17-72-15,-36-105-1,-35-35 1,-18 70-1,-35 106 1,-70 71 0,-18 88-1,52 0 1,19-53-16,17 52 16,35 37-1,0-54 1,0-88-1,-17 0 1,-18-18 0,0-17-1,0 0 1,0 17 0,0 0-1,-35 36 16</inkml:trace>
  <inkml:trace contextRef="#ctx0" brushRef="#br0" timeOffset="-170036.15">20726 14235 0,'17'0'0,"-34"0"0,17 0 32,-18 0-17,0 0 1,-17 0-1,0 17-15,-18 1 16,18-18-16,-36 18 16,18-1-1,18 1 1,35-1 0,35 1-1,18 0 1,35 35 15,1 17-31,-19 1 31,-52-54-15,-1 1 0,-34-18 15,-1 0-31,18-18 0</inkml:trace>
  <inkml:trace contextRef="#ctx0" brushRef="#br0" timeOffset="-165980.15">6826 15998 0,'0'-17'16,"0"-1"93,-17 18-62,17-17-47,-18 17 16,18-18-1,-18 18 1,1 0-16,-19 0 16,19 0-16,-54 0 15,-35 35 1,36-17-1,35 17 1,35-17-16,0 35 31,0-18-15,35 0 0,0-17-1,0-1-15,71 1 16,-18-18-1,54 18 1,-19-1 0,-35 19-1,-70-1 1,-36 18 0,-88 0-1,-70 0 1,-18-18-1,88-70 17,106-1-32,35-16 15</inkml:trace>
  <inkml:trace contextRef="#ctx0" brushRef="#br0" timeOffset="-164962.59">12894 15893 0,'35'0'0,"-70"0"0,123 0 15,-52 0-15,16-18 0,19 0 16,-18-17 15,-71 0-15,-105 0 0,-36 70-1,71 18 1,17 17-1,36 1 1,35-36 0,35 0-1,53 18 1,54 0 0,34 18-1,-105-54 1,-19 19-1,-104-1 1,-107-17 0,-53-18 15,71 0-31</inkml:trace>
  <inkml:trace contextRef="#ctx0" brushRef="#br0" timeOffset="-163493.45">7144 17533 0,'-18'-35'16,"36"70"-16,-54-106 0,1 54 16,18-18-16,-72-1 15,19 36 1,52 18-1,1 0 1,-36 17 0,17 0-1,-52 0 1,71 1 0,17-19-16,17 1 15,107 17 1,87 18-1,1-18 1,-36 18 0,-123-17-1,-88 17 1,-124-36 0,-70 18-1,70-35 1,-35-17 15,159-1-15,17 1-16</inkml:trace>
  <inkml:trace contextRef="#ctx0" brushRef="#br0" timeOffset="-162825.12">9402 17657 0,'17'-18'16,"1"18"-16,-18-18 15,17 18-15,-17-17 16,18-1 0,-18 0-1,-18-17 1,-17 17 0,-88 18-1,17 18 1,53 17 15,53-17-15,18 0-16,17 17 15,124 35 1,52 1 0,-70-18-1,-88-35-15,35-1 16,-35 18-1,-88 1 1,-71-36 0,-52-18-1,34 0 1,-35-17 0</inkml:trace>
  <inkml:trace contextRef="#ctx0" brushRef="#br0" timeOffset="-161992.08">13053 17621 0,'17'0'15,"-34"0"-15,52 0 16,-35-17-16,18 17 0,-18-18 16,-36-35-1,-52 0 16,0 0-15,0 36 0,17 17-1,54 0-15,-36 35 16,17 35 0,36 1-1,18-18 1,0-18-16,35 18 15,88 18 1,53-18 0,-18-1-1,-88-16 1,-52-19-16,-19 19 16,-52-1-1,-106 0 1,-18-17 15,-70-18-15,158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06:14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24871 10742 0,'0'18'16,"0"-36"-16,-18 36 0,1-18 47,-1 0-32,0 0 1,-17 0 0,0 0-1,-1-18 1,19 18 0,-1-18-16,36 18 109,-1 0-93,1 0-1,0 0-15,17 0 16,18 0-1,53 0 1,17 0 0,1 0-1,-36 0 1,-53 0-16,36 0 16,52 0-1,18 0 1,0 0-1,-52 0 1,34 0 0,-35 0-1,18 18 1,-35-18 0,-1 0 15,18 18-16,36-18 1,-1 0 0,-34 0-1,-54 0-15,35 0 16,36 0 0,18 0-1,17-18 1,-53 18-1,35 0 1,1 0 0,17-18-1,-17 18 1,87 0 0,1 36 15,17-19-16,-70 1 1,-89-18 0,-70 18-1,-17-18 32,17 17-31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06:36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15311 10178 0,'-18'0'16,"18"-18"0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06:48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7461 10125 0,'-17'17'31,"-1"-17"-15,0 18-16,1-18 16,-1 18-1,0-18 1,-35-18 0,1 0-1,-19-35 1,36 18-1,-18-53 1,18 0 0,-1-18-1,19 18 1,-1 52-16,0-34 16,-17-54-1,-18-17 1,18 36-1,17 34 1,1 53 0,-1-35-1,0-17 1,1-1 0,17 1-1,0 52-15,-18-52 16,18-19-1,18 19 1,17-18 0,0 17-1,-17 18 1,35 0 0,0 18-1,0 0 1,-18 17-1,-17 18 1,-1-18-16,18 1 31,-17-1-15,-36 18 31</inkml:trace>
  <inkml:trace contextRef="#ctx0" brushRef="#br0" timeOffset="482.71">6914 8149 0,'0'0'0,"-17"-17"0,17-1 16,-18 0 0,1 1-1,17-1 1,17 18 15,1 0-31,35-18 16,70 1-1,-17-1 1,-71 18-16,53-18 16,1 36-1,-54 0 1,-17 17-1,-36 0 17,0 1-17,18-19-15,-17 18 16,-1 36 0,0 0-1,18-36-15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06:55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23601 10372 0,'0'-18'78,"17"0"-47,1 1-31,0 17 16,-1-18-16,19-17 16,52-18-1,0-18 1,-35 18-1,-18 18 1,18-35 0,-35 34-16,35-34 0,17-54 31,36 1-15,0-18-1,-18 17 1,-35 36-1,0 0 1,-18 0 0,18-1-1,-35 1 1,35-18 0,-18-17-1,-17 17 1,-1 0 15,-17 36-15,18-18-1,-18 17 1,18 36 0,-18 17-16,0-17 15,-18-36 1,0 18-1,1 0 1,17 1 0,-18 16-1,-35-17 1,0 0 0,-17 18-1,34 35 1,19-18-1,-19 18 1,-16 0 0,-19-17-1,18 17 1,0-18 0,18 18-1,17 0 1,-17-17-1,-18 17 1,0-18 0,0 0-1,36 18 1,-1 0 0,18-17 62,18 17 31,-1 0-109</inkml:trace>
  <inkml:trace contextRef="#ctx0" brushRef="#br0" timeOffset="693.67">24395 7444 0,'0'-18'31,"-18"18"16,0 0-31,1 0-16,-1 0 15,-70 18 1,35 17 0,-35 18-1,0 0 1,52-18-1,19-17-15,-1-1 16,0-17 0,18 18-1,18-18 17,0-18-17,-1 18 16,1 18-15,0 0 0,-1-1-1,1 1-15,17 17 16,71 18 0,-36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12:2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5733 0,'0'-18'15,"-17"0"-15,17 1 16,0-1-16,0-17 16,0 17-1,-18 18 1,18 18-16,0-1 16,0 72-1,-18 69 1,18 1-1,0-71 1,0 124 0,0 123-1,18 0 1,17 18 0,1-141-1,52 35 1,0-106-1,-53-88 1</inkml:trace>
  <inkml:trace contextRef="#ctx0" brushRef="#br0" timeOffset="1066.87">6879 5433 0,'18'0'46,"-1"0"-30,19 0-16,-1 0 16,71-18-1,-36 1-15,124-1 16,177-17 0,87-18-1,-122 0 1,-160 35-16,159-17 15,88 0 1,-158 17 0,-142 18-1,-105 18 1,-18-1 0,18 18-1,-1 18 1,1 0 15,0 0-15,-1-17-16,1 34 15,-18 124 1,0 88 0,18 53-1,17-88 1,53 89-1,-35-54 1,-35-18 0,-18-70-1,0-88 1,-18-18 0,0-35-1,-35-53 1,18 0 15,-71 0-15,-52-17-1,-125 17 1,-140 17 0,88 1-1,-212 17 1,71 1-1,141-19 1,211-17 0,54 0-1,105 0 1,18-17 0</inkml:trace>
  <inkml:trace contextRef="#ctx0" brushRef="#br0" timeOffset="2552.29">7355 4498 0,'18'-18'32,"0"18"-32,-18-17 15,35 17-15,-17 0 31,-1 35-15,1 53 0,0-17-1,-18-36-15,17 53 16,18 18 0,-17-35-1,-36-71 16,18-18-15,-52-35 0,-1-35-1,0 35 1,35 18-16,-35-36 16,35-17 15,54 0-16,52-1 1,-17 37 0,-19 34-16,37 0 15,16 18 1,1 71 0,-88 35-1,-18-18 1,-53 0-1,-53-53 1,36-17 0,17-36-1,35 1 1</inkml:trace>
  <inkml:trace contextRef="#ctx0" brushRef="#br0" timeOffset="9909.84">7902 7056 0,'-17'0'16,"17"-18"-16,-18 18 31,0 0-31,-17-18 15,0 36 1,-36 0 0,36-1-1,17 1-15,1-1 16,-1 36 0,36-17 15,35-1-16,-1 0 1,-16-35-16,17 18 16,17 17-1,-34 0 1,-19 1 0,-34-1-1,-1-35-15,-17 35 16,-18 1-1,0-36 1,35 0 0</inkml:trace>
  <inkml:trace contextRef="#ctx0" brushRef="#br0" timeOffset="10460.71">8149 7108 0,'0'0'16,"18"0"-16,-18-17 0,17 17 15,-17 35 1,36 0-1,-36 1-15,17 34 16,19 54 0,-19-54-1,-17-17 1,-17-70 15,-36-54 0,17-35-15,1 36 0,35 34-16,-17-34 15,17 52-15,0-35 16,35 18 0,0-18-1,18 35 1,-18 18-1,1 0 1,-19 53 0,-34 18-1,-1-18 1,-35 35 0,53-70-1</inkml:trace>
  <inkml:trace contextRef="#ctx0" brushRef="#br0" timeOffset="10961.8">8855 6967 0,'17'-17'15,"-34"34"-15,34-52 0,-17 17 16,0 1-16,-17-1 16,-19 18-1,-52 53 1,-18 35 0,1 0 15,87-17-16,0-53-15,18 35 16,18-1 0,17-34-1,18-71 1,-18 0 0,18-35-1,-17 18 1,-36 52-16,17 0 15,-17 36 1,18 0 0,0 34-1,-1 1 1,-17 18 15,0-53-31</inkml:trace>
  <inkml:trace contextRef="#ctx0" brushRef="#br0" timeOffset="11463.29">8978 6932 0,'0'-18'16,"0"36"-16,0-53 0,0 17 15,0 36 1,0-1-1,0 1-15,0 17 16,0 54 0,35-19-1,1-17 17,-1-53-17,18-35 1,-18-36-1,-17 1 1,-18 17 0,0 88 15,18 18-15,-1-18-1,-17-17-15,35-1 16,18 1-1,0-36 1,-17-34 0,-36-19-1,-18 18 1,0 35 15,-17 18-15</inkml:trace>
  <inkml:trace contextRef="#ctx0" brushRef="#br0" timeOffset="11978.97">9454 6914 0,'0'0'0,"0"-17"0,-17 17 15,-1-18-15,1 1 16,17-1 0,17 18-1,36 0 1,18 35 15,-36 18-15,-17-18-16,-1 18 15,1 18 1,-18-36 0,-35-35-1,17-18 1,18 1-16,-18-36 16,-17-35-1,53 17 1,17 36-1,18 17 1,-18 18-16,18 0 16,35 36-1,-35 16 17,-35 1-17,-18-17-15,0 17 16,0-18-16</inkml:trace>
  <inkml:trace contextRef="#ctx0" brushRef="#br0" timeOffset="12963.51">10566 6615 0,'-18'0'15,"36"0"-15,-54 0 0,1 0 16,0 0 0,53-18-1,-1 18 1,107-35 0,105-1-1,-53 19 1,-70-1-16,71-17 15,-89 35-15,70-18 16,1 1 0,-106 17 15,-70 17-15,-19 1-1,19-18-15</inkml:trace>
  <inkml:trace contextRef="#ctx0" brushRef="#br0" timeOffset="13347.74">11518 5962 0,'-35'0'16,"70"0"-16,-105-18 0,52 1 15,-17 17-15,-1-18 16,19 18 0,34 0-1,72 35 1,69 18-1,-52 0 1,35 35 0,-70 1-1,-89-1 1,-52-18 0,-18-17-1,-36 18 1</inkml:trace>
  <inkml:trace contextRef="#ctx0" brushRef="#br0" timeOffset="13864.62">13617 5239 0,'0'-18'16,"0"36"-16,18-36 16,-18 36-1,0 17 1,17 71-1,19 70 1,-19 1 0,-17-89-16,18 141 15,0-105-15,-18 123 16,0 88 0,0-71-1,0-140 1,0-71-16,0-18 15</inkml:trace>
  <inkml:trace contextRef="#ctx0" brushRef="#br0" timeOffset="14715.44">13494 5009 0,'-18'-35'16,"36"70"-16,-71-87 0,35 34 15,1 18-15,17-18 0,0 1 16,52 17 15,37-18-15,-54 18-1,88-35 1,124-1 0,89-34-1,87-1 1,-141 36-1,-158 17-15,105-17 16,18 35 0,-88 0-1,-89 18 1,-35-18 0,-17 35-1,0 18 1,-1 70-1,-17 71 17,0-17-17,18 87-15,0 19 32,34 16-17,-34-87 1,-18-88-16,18 87 15,-36 107 1,0-18 0,18-89-1,18-122 1,-18-37 0,-106-69-1,-105-36 1,-36 18-1,88 17 1,-212-17 0,-193 35-1,105 0 1,212 0 0,177 0-1,52 0-15</inkml:trace>
  <inkml:trace contextRef="#ctx0" brushRef="#br0" timeOffset="16634.43">14358 4445 0,'0'0'0,"18"0"15,-18-18 1,0 1-16,0-54 16,-36-35-1,19 36 1,17 17-1,0-71 1,0 54 0,0-18-1,53 35 1,35 0 0,-18 35-1,19 18 1,-19 71-1,-52 52 1,-71-17 0,-35-35-1,-53-1 1,0-52 0,52-1-1,72-34 16,34-18-15,-17 17-16</inkml:trace>
  <inkml:trace contextRef="#ctx0" brushRef="#br0" timeOffset="17051.49">15187 3563 0,'0'-18'16,"-18"18"15,1 18-15,-1 17-1,-17 18 1,17-17-16,-35 52 15,-17 18 1,34-36 0,19-35-1,17-17 1</inkml:trace>
  <inkml:trace contextRef="#ctx0" brushRef="#br0" timeOffset="20055.14">14587 5256 0,'18'0'16,"0"-17"15,-36 17 16,0 0-31,-17-18-16,17 18 15,1 0-15,-36 0 16,18 18-16,-18 17 16,-18 53-1,36 18 1,53 35-1,34-70 1,37-1 0,34-34 15,-88-36-31</inkml:trace>
  <inkml:trace contextRef="#ctx0" brushRef="#br0" timeOffset="20454.91">14922 5398 0,'18'-18'16,"-36"36"-16,18-36 31,-17 36-16,-1-1 1,1 1 0,-1 17-16,0 18 15,18-35 1,0 17 0,18 35-1,35-34 1,17-36-1,1-53 1,-36 18 0,-17-54-1,-71 1 1,-18 18 0,1 70-1</inkml:trace>
  <inkml:trace contextRef="#ctx0" brushRef="#br0" timeOffset="20988.93">15187 5398 0,'0'-18'0,"0"36"0,0-54 0,-18 36 16,18-35-1,0 17 1,36 18 0,-1 18-1,36 53 1,-19-19-1,-34-16-15,17 17 16,-35-18-16,18-17 16,-53 17 15,-1-35-15,-16-35-1,16-18 1,1-36-1,53-16 1,35 34 0,-1 53-1,-16 18-15,17 18 16,53 35 0,-54 53-1,-34-18 1,-36-17-1</inkml:trace>
  <inkml:trace contextRef="#ctx0" brushRef="#br0" timeOffset="21358">15946 5203 0,'0'0'0,"17"-17"0,1-1 15,-1 1 1,-17 52 0,18 71-1,0 35 1,-1-35 0,-17-36-1,0-35 1,-17-35-1,-19-52 1,-34-54 15,35 0-15,17 35-16,0-70 16,18-70-1,53 87 1,35 142-1</inkml:trace>
  <inkml:trace contextRef="#ctx0" brushRef="#br0" timeOffset="21656.41">15804 5433 0,'0'0'0,"18"-18"0,-18 1 0,53-19 16,18-17 0,70 18-1,0 17 1,-35 36 15,-71-18-31,35 53 16,-52-18-16,0 18 15,-36 53 1,-35-35 0,36-54-1</inkml:trace>
  <inkml:trace contextRef="#ctx0" brushRef="#br0" timeOffset="21808.71">16334 5115 0,'0'-17'0,"0"34"0,17-52 0,1 35 15,-18-18 1,18 18 0</inkml:trace>
  <inkml:trace contextRef="#ctx0" brushRef="#br0" timeOffset="22325.19">16598 5327 0,'0'-53'31,"-17"35"-16,17 1 1,0-1 0,17 18-1,18-18 1,-17 18-16,53 0 16,17 36-1,-35 34 1,-53 19-1,-35-19 1,-1-35 0,-17 1-1,36-54 1,-1-35 0,18 0-1,35-53 1,36 18-1,17 53 17,0 52-17,-17 36 1,-1 36 0,-70-1-1</inkml:trace>
  <inkml:trace contextRef="#ctx0" brushRef="#br0" timeOffset="23207.89">17233 5274 0,'0'0'16,"0"-35"-16,18-36 16,-1 54-16,-17-1 15,0 0 1,0 36-1,18 17 17,-18-17-32,18 17 15,-1-17-15,19-1 16,52-17 0,-53-17-1,0-1-15,1-17 16,-19-36-1,-52 1 1,-53 87 0,35 19-1,-35 34 1,70 18 0,53 1-1,36-36 1,-1-18-1,-34-35 1,52-18 0,53-17-1,-17-71 1,-36 0 0,18-70-1,-53 35 1,-53 35-1,0 71 1,-18 17 0,0 36-1,1 52 1,-1 54 15,18 34-31,35-34 16,1 17-1,16-70 17,-16-54-17,-19-34 1,-17-1-16,0-35 16,-35-53-1,-35 18 1,17 70-1,0 36 1,0 52 0,35 19-1,36-19 1,17-17 0,0-35-16,1-18 15</inkml:trace>
  <inkml:trace contextRef="#ctx0" brushRef="#br0" timeOffset="25463.23">15381 7743 0,'18'0'31,"-1"0"47,1 0-62,-18-17-16,18 17 15,-1 0 1</inkml:trace>
  <inkml:trace contextRef="#ctx0" brushRef="#br0" timeOffset="38989.78">15628 6720 0,'-18'0'15,"36"0"-15,-71 0 32,53-17-17,18 17 1,-1 0-1,1 0 1,17 0 0,36 0-1,17 0 1,-17-18 0,-36 18-16,53 0 15,-35-17-15,53 17 16,70 0-1,-17-18 17,-18 18-17,-53 0 1,36 0 0,-1 0-1,-17 0 1,-18 0-1,-52 0 1,16 0 0,-16 0-1,-19 0 1,-34 0 15,-1 0-31,0 0 16,-17 0-1</inkml:trace>
  <inkml:trace contextRef="#ctx0" brushRef="#br0" timeOffset="39489.99">16969 6456 0,'0'-18'0,"0"36"0,17-36 47,1 18-32,0 18-15,-1-18 16,54 0 0,-18 17-16,52-17 15,-52 18-15,53-18 16,0 18-1,-35-18 1,-71 35 0,-18-17-1,-35 35 1,-35 17 0,-18-17-1,53 0 1,0 0-1</inkml:trace>
  <inkml:trace contextRef="#ctx0" brushRef="#br0" timeOffset="40456.97">18150 6297 0,'0'-18'15,"0"36"-15,0-53 0,0 52 47,18 54-31,0-18-1,-18 0-15,17 17 16,1 54 0,0-18 15,17-53-31,-17-18 15,-18-53 32,0 1-31,-18-1-16,0-35 16,-17-70-1,17-1 1,18 18-1,18 18 1,0 35 0,-1 18-16,19 0 15,16-1 1,19 19 0,-18 34-1</inkml:trace>
  <inkml:trace contextRef="#ctx0" brushRef="#br0" timeOffset="40724.42">17992 6526 0,'-18'-17'16,"36"34"-16,-18-52 31,17 35-31,36-18 16,18 1 0,52 17-1,1 0 1</inkml:trace>
  <inkml:trace contextRef="#ctx0" brushRef="#br0" timeOffset="41174.44">18662 6509 0,'0'-18'0,"0"36"0,-18-54 16,18 19-1,-17 17-15,-1 0 32,-17 17-17,17 19 1,0-19-16,1 19 31,-1-19-31,18 19 16,0 17-1,53-18 1,35-35 0,-35 0-1,35-35 1,-35-36-1,-70 0 1,-1 18 0,-17 36-16,-18-1 15,0 18 1</inkml:trace>
  <inkml:trace contextRef="#ctx0" brushRef="#br0" timeOffset="42126.33">19173 6544 0,'18'0'16,"-36"0"-16,54 18 0,-19-1 15,-17 1-15,18 0 16,-18-1-1,-18 1 1,1-18 0,17 18-16,-18-18 15,-17 17 1,17-17 0,18-17-1,-17-19 16,17 1-15,-18-36 0,53 18-1,0 18 1,1 0 0,-1 35-1,0-18 1,1 18-1,-19 18 1</inkml:trace>
  <inkml:trace contextRef="#ctx0" brushRef="#br0" timeOffset="42659.88">18962 6368 0,'0'-18'16,"17"18"-1,1 0 1,17 18 0,18-1-1,-17 1-15,16 17 16,-34-17-16,35 17 15,0 36 1,-35-18 0,-18-36-1</inkml:trace>
  <inkml:trace contextRef="#ctx0" brushRef="#br0" timeOffset="44562.35">19491 5962 0,'0'0'0,"18"-18"31,-18 36-15,0 17-1,0 71 1,0 70 0,0-52-1,0-71-15,0 35 16,0-70-16,17 17 0</inkml:trace>
  <inkml:trace contextRef="#ctx0" brushRef="#br0" timeOffset="44928.85">19826 6244 0,'18'0'0,"-36"0"0,53-17 15,-17-1-15,0 18 16,-1 0-1,-34 0 1,-1 0 0,-17 18-1,-53 34 1,-36 1 0,54-17-1,34-1 1,36-17-1,53 17 1,18 0 0,-18-17-1,-18-1-15,18 36 16</inkml:trace>
  <inkml:trace contextRef="#ctx0" brushRef="#br0" timeOffset="46732.82">18221 7214 0,'0'18'62,"0"0"-62,18-18 16,-18 17-16,17 1 15,36-1 1,18-17 0,70-17-1,-35-18 1,-89-18 0,-52 0-1,-36 17 1,36 19-16,-35 17 15,-54 17 1,54 54 15,52 17-15,18-17 0,53 35-1,35-36 1,36-52-1</inkml:trace>
  <inkml:trace contextRef="#ctx0" brushRef="#br0" timeOffset="47131.35">18750 7250 0,'-18'-18'0,"36"36"0,-36-54 15,18 19-15,18 17 31,17 17-15,18 1 0,-17 0-1,34 17 1,36 18 0,-53-36-1,-35 1 1,-18-36-1,0 1-15,-18-1 16,0-52 0,1-1-1,-1 36 1,0 35 0,-17 53-1,-18 35 1,18-18-1,17-17 1</inkml:trace>
  <inkml:trace contextRef="#ctx0" brushRef="#br0" timeOffset="47849.78">19350 7161 0,'0'-17'0,"0"34"0,0-52 16,-18 35-1,1 0 1,17 18-1,0-1 1,-18 19 0,18-1-1,35-17 1,-17-18 0,0 0-16,17-18 15,0-35 1,-53 18-1,-17-1 1,-18 36 0,-17 18-1,-1 35 1,53 35 0,18 18-1,36-53 1,52 0-1,35-35 17,1-54-17,-54-17 1,-52 18-16,35-36 16,-53-34-1,0 34 1,-35 53-1,17 18 1,-17 36 0,0 17-1,17 35 1,18-35 0,35 35-1,0-35 1</inkml:trace>
  <inkml:trace contextRef="#ctx0" brushRef="#br0" timeOffset="49551.18">15875 7320 0,'0'-18'15,"0"1"1,-18 17 0,18-18-1,18 18 1,0 18 0,35-1-1,-18 1-15,53 17 16,88 36 15,36 17-15,-36-17-1,89 52 1,-18 1 0,18-1-1,-1 1 1,-35-36-1,-87-35 1,-19-18 0,-88-17-1</inkml:trace>
  <inkml:trace contextRef="#ctx0" brushRef="#br0" timeOffset="49950.75">17833 7902 0,'-18'-17'15,"36"34"-15,-36-52 0,1 17 16,-1 18 0,36 0-1,-1 18 1,54 35 0,35 0-1,35 17 1,-53-17-1,-53-17 1,1-1 0,-19 18-1,-70 0 1,-70 0 0,35-18-1</inkml:trace>
  <inkml:trace contextRef="#ctx0" brushRef="#br0" timeOffset="51720.15">16792 8555 0,'0'0'16,"0"-18"-16,0-17 15,0 17-15,-17-35 16,-36 0 0,0 18-1,17 35 1,-52 0-1,18 53 1,34 35 0,36-17-1,36 35 1,34-18 0,54-18-1,-36-34 16,-35-19-31,0 1 16,-18 35 0,-70 0-1,-53-18 1,-36 0 0,54-35-1,52 0-15,0 0 16</inkml:trace>
  <inkml:trace contextRef="#ctx0" brushRef="#br0" timeOffset="52253.5">17004 8749 0,'18'-18'15,"17"1"17,-18 34-17,-17 36 1,0-35-16,18 52 16,17 54-1,1-36 1,-19-35-1,1-53 1,-18-18 0,0-35-1,-35-52 17,-18-37-17,17 37 1,1-1-1,53 35 1,35 36 0,35 17-1,-35 18 1,0 53 0,-36 18-1,-52 35 1,-18-53-1,18-1 1</inkml:trace>
  <inkml:trace contextRef="#ctx0" brushRef="#br0" timeOffset="52888.18">17692 8767 0,'0'-36'31,"0"19"-15,0-1-16,-18 0 15,1-17 1,-1 17-1,-35 18 1,18-17 0,17 17-16,0 0 15,1 0 1,-19 0 0,-16 35-1,-1 18 1,17 0-1,36-18 1,0 18 0,36-35-1,-1-18 1,18 0 0,-18-36-1,18-16 1,18-37-1,-36 19 1,-17 34 0,-1 19-1,1 87 17,-18 19-17,-18 52 1,1-71-1,34 1 1,1-71-16</inkml:trace>
  <inkml:trace contextRef="#ctx0" brushRef="#br0" timeOffset="53421.78">17886 8661 0,'0'-18'15,"0"36"-15,0-54 0,0 19 16,0 34 0,17 19-1,1 17 17,-18-18-32,0 18 15,18-18-15,-1 18 16,1 0-1,0-53 1,35-35 0,-36-18-1,19-53 1,-19 35 0,-17 36-1,0 53 1,-17-1-16,17 36 15,-18 35 1,36 1 0,34-36 15,1-53-15,-17-18-1,17-70 1,-18-53-1,-18 35 1,-34 53 0,-18 70-1,17 1-15</inkml:trace>
  <inkml:trace contextRef="#ctx0" brushRef="#br0" timeOffset="53922.31">18538 8714 0,'-17'0'0,"34"0"16,-52-18 0,35-17-1,18 17 1,-18 0-16,35 1 15,0 17-15,1 0 16,17 17 0,-18 54-1,-18 17 1,-34-17 0,-18-18-1,17-18 1,-17-35-1,17-18 1,0-52 0,1-18 15,52-1-15,36 19-1,-1 52 1,54 18-1,-36 71 1,-53 35 0,-70-1-1,-18-52 1</inkml:trace>
  <inkml:trace contextRef="#ctx0" brushRef="#br0" timeOffset="55674.44">20408 6085 0,'0'0'0,"-17"0"31,-1 18 1,0 0-17,-35 52 1,0 1-1,36-18 1,17-36-16,0 54 16,53-1-1,-36-52-15</inkml:trace>
  <inkml:trace contextRef="#ctx0" brushRef="#br0" timeOffset="111527.85">16633 9525 0,'-17'0'0,"-1"0"16,-52 0-1,52 0 1,-17 0-16,17 0 16,36 0 30,-1 0-30,72-18 0,-1 18-1,-18-17-15,54-1 16,140 0 0,19-17-1,16 18 1,-140-1-1,71 0 1,-19 1 0,-52-1-1,-53 18 17,-53 0-17,-36 0 1,-34 0 15,-1 0-15,0 0-1</inkml:trace>
  <inkml:trace contextRef="#ctx0" brushRef="#br0" timeOffset="113397.77">20144 8590 0,'0'0'0,"17"0"15,1 0-15,0 0 31,-18 18-15,-18 17 0,18-17-1,0 70 1,-18 53 0,18 0-1,18-70 1,-18-54-16,18 1 15,-36-71 17,-17-35-17,17 35-15,-17-88 16,-1-53 0,1 17-1,53 72 1,17 52-1,-17 35-15,52 0 16,54 18 0</inkml:trace>
  <inkml:trace contextRef="#ctx0" brushRef="#br0" timeOffset="114248.71">19861 8749 0,'0'0'0,"-17"0"0,17-18 15,17 1 1,89-36 0,0 0-1,-35 35-15,70-35 16,53 18-1,-71 17 1,-70 36 0,-53 52 15,-17-17-15,-36 36-1,17-1 1,36-35-1,18-18 1,35 0 0,0-35-1,0-17 1,-36-36 0,-17 35-16,0-52 15,-70-19 1,-36 19-1,18 52 1,52 36 0,36 17 15,36 0-15,34-17-1,1-53 1,-18 17-1,0 0 1,17 1 0,1 52-1,-1 0 1,-52-17-16,35 35 16,0 35-1,-36-17 1,-17-36-1,-17-35 1,-1 0 0,1 0-1,-36-71 1,17-34 0,36-19-1,36 53 1,34 1-1,1 70-15</inkml:trace>
  <inkml:trace contextRef="#ctx0" brushRef="#br0" timeOffset="114465.81">21167 8414 0,'0'-18'0,"0"36"0,0-54 0,0 19 16,17-1-16,1 1 16,17 34-1,-17 1 1,17 35 0,0 53-1,-17 17 1</inkml:trace>
  <inkml:trace contextRef="#ctx0" brushRef="#br0" timeOffset="114764.82">21484 8608 0,'18'-36'0,"-36"72"0,53-124 0,-17 70 16,-18-17-16,18-1 15,-18 19 1,-36 52-1,-34 18 1,17-18 0,35-17-1,-17 17 1,17 36 0,54-18-1,34 0 1,-17-18-1,-18-35-15,18 35 16,18-35-16</inkml:trace>
  <inkml:trace contextRef="#ctx0" brushRef="#br0" timeOffset="115048.31">21960 8572 0,'0'0'0,"18"0"15,-18-17-15,0-1 16,0 1 0,0 34 15,18-17-16,35 18 1,17-18 0,-35-18-16,36 1 15,-53-1-15</inkml:trace>
  <inkml:trace contextRef="#ctx0" brushRef="#br0" timeOffset="115232.27">22172 8326 0,'-53'-18'0,"106"36"0,-159-36 15,71 18 1,17 18 0,18 17-1,0 71 1,36 35 0,-1-53-1,-17 35 1,-18-105-16</inkml:trace>
  <inkml:trace contextRef="#ctx0" brushRef="#br0" timeOffset="115999.45">22578 8308 0,'0'18'16,"0"-36"-16,0 53 0,0-17 16,0 35-1,17-18 1,-17-17-16,53-1 15,36 1 1,34-36 0,0-52-1,-70-1 1,-35 36-16,-18-18 16,-18-18-1,-52 36 1,-36 35 15,35 18-15,-17 35-1,35 35 1,53 18 0,18-36-1,0-34-15,17 34 16,71 18-1,-36-88 1</inkml:trace>
  <inkml:trace contextRef="#ctx0" brushRef="#br0" timeOffset="116283.67">23301 8237 0,'0'0'0,"-18"0"16,1-17 15,34 17-15,-17 17 0,18-17-16,17 18 15,53 35 1,-17 0-1,0 0 1,-36-18 0</inkml:trace>
  <inkml:trace contextRef="#ctx0" brushRef="#br0" timeOffset="116466.59">23513 8308 0,'-18'-18'0,"36"36"0,-54-89 31,19 71-15,-1 36 15,0-19-31,-17 54 16,-18 35-1,36-71-15</inkml:trace>
  <inkml:trace contextRef="#ctx0" brushRef="#br0" timeOffset="117334.22">23901 8184 0,'0'-17'16,"0"34"-16,17-34 0,-17-1 16,-17 18-1,-1 18 1,0-1 0,-17 19-1,17-1 1,18 0-1,53-17 1,0-36 0,0 1-1,-35-1-15,17-17 16,-17-36 0,-53 18-1,-36 53 16,18 18-15,-35 35 0,35 17-1,35 19 1,36-1 0,17-35-1,71-18 1,53-53-1,-18-52 1,-53-1 0,-53 18-16,18-17 15,-35-36 1,-18 35 15,0 54-31,0-1 31,-18 18-15,18 35 0,-17-17-1,17 35 1,-18-35 0,18 17-1,0 0 1,-18 18-1,1-18 1,-1 18 0,18 18-1,35-18 1,18-36 0,-17-17-16,52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08:53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8273 0,'0'0'0,"-35"0"31,17 0 0,0 17-31,1-17 16,-1 0 0,0 0-1,1 0 1,17 18 0,17-18 15,1 0-16,0 0 1,35 0 0,70-18-1,53 1 1,-87 17 0,-54 0-16,36-18 15,-54 18-15,1 0 16,-1 0-1,-34 0 17</inkml:trace>
  <inkml:trace contextRef="#ctx0" brushRef="#br0" timeOffset="948.17">6262 10478 0,'0'-18'0,"-18"18"31,18 18-15,0-1 46,18-17-31,-1 0-15,1 0-16,35 0 16,-35 0-16,52-17 15,1 17 1,-18 17-1</inkml:trace>
  <inkml:trace contextRef="#ctx0" brushRef="#br0" timeOffset="25730">18239 3122 0,'-18'-18'0,"36"36"0,-71-36 31,53 1 16,17 17-16,-17 17-31,18-17 16,0 36-1,52-1 1,18 18 0,-17-18-1,-36-17-15,36 17 16,-54-17-16,54 17 15,-53-17-15,17-1 16,-35 1 0</inkml:trace>
  <inkml:trace contextRef="#ctx0" brushRef="#br0" timeOffset="26014.07">18574 3140 0,'0'0'0,"0"-18"0,0 0 0,17 18 16,-17-17-16,-17 34 47,-36 19-32,-18 17 1,36-18-16,-36 18 16,36-18-16,-35 36 15,-1-18 1</inkml:trace>
  <inkml:trace contextRef="#ctx0" brushRef="#br0" timeOffset="26463.02">19121 3140 0,'-18'0'0,"36"0"0,-54 0 16,36 17 0,-17-17-1,34 0 1,1 0 0,35 0-1,35 0 1,-53-17-16,71 17 15,-71 0-15,1 0 16</inkml:trace>
  <inkml:trace contextRef="#ctx0" brushRef="#br0" timeOffset="26649.1">19173 3369 0,'18'0'16,"0"0"0,17 0-1,36-35 1,52 17 0</inkml:trace>
  <inkml:trace contextRef="#ctx0" brushRef="#br0" timeOffset="27429.91">20038 2928 0,'0'-18'16,"0"1"-1,0-1 1,17 18-1,-17 18 32,0-1-31,0 1 0,0 0-16,0-1 15,-17 54 1,17 35-1,0-18 1,0-18 0,0-34-16,0-1 15,17 18 1,-17-18 0</inkml:trace>
  <inkml:trace contextRef="#ctx0" brushRef="#br0" timeOffset="29134.59">18221 4180 0,'0'0'0,"0"-17"16,0-1 0,18 18-1,-18 18 16,0-1-31,17 19 16,-17 52 0,18-18-1,-18-34-15,18 17 16,-18 17 0,0-52-1,-18-53 16,-17-36-15,-1-35 0,19 18 15,17 35-15,0 18-1,35 17 1,36-17-1,-1 0 1,-35 17-16,18 0 16,-17 1-16,-1 17 15,0 17 1</inkml:trace>
  <inkml:trace contextRef="#ctx0" brushRef="#br0" timeOffset="29483.44">18838 4128 0,'0'-18'15,"0"0"-15,0 1 16,-17-1-16,17 0 16,-18 18-1,18 18 1,0 17 0,0 36-1,0-36 1,0 36-16,0 34 15,0 1 17,18-70-32</inkml:trace>
  <inkml:trace contextRef="#ctx0" brushRef="#br0" timeOffset="29818.43">19315 4286 0,'0'0'0,"17"0"63,-17-17-63,18 17 15,0-18-15,17 18 16,71-18-1</inkml:trace>
  <inkml:trace contextRef="#ctx0" brushRef="#br0" timeOffset="30017.8">19350 4498 0,'0'0'0,"53"0"32,-36 0-32,1-18 15,17 18-15,36-17 16,-18-1-16</inkml:trace>
  <inkml:trace contextRef="#ctx0" brushRef="#br0" timeOffset="30602.12">19967 4233 0,'0'-17'0,"0"34"0,0-70 0,0 36 16,0-1-16,0 1 15,18-1 1,-1 0 0,1 18-1,0 18 17,-1 0-32,19-1 15,34 36 1,36-18-1,-53-17 1,35 0 0,-17-54-1,-54-52 1,-17 35 0,-35-35-1,17 53 16,-17 70-15,0 71 0,17 35-1,1-53 1,34 36 0,1-1-1,-18-52 1,0-1-1,-35-17 1,17-53 0</inkml:trace>
  <inkml:trace contextRef="#ctx0" brushRef="#br0" timeOffset="31685.66">18274 5168 0,'0'0'0,"0"-17"16,0-1 0,18 18-1,-1 0 1,1 18-16,17-1 16,36 36-1,34 18 16,-34-36-15,35-17 0,-71-1-16,18-17 15,-18-53 1,-52-17 0,-19-18-1,1 52 1,17 1-1,18 70 1,0 53 0,0 1-1,18 52 1,-18 18 0,-18-36-1,1-52 1</inkml:trace>
  <inkml:trace contextRef="#ctx0" brushRef="#br0" timeOffset="31971.55">19191 5345 0,'0'0'0,"0"-18"15,18 18 32,-1 0-31,1 0-16,70-18 15,0 1 17,-35 17-32</inkml:trace>
  <inkml:trace contextRef="#ctx0" brushRef="#br0" timeOffset="32139.06">19226 5592 0,'-17'17'16,"34"-34"-16,-34 52 0,34-35 16,1 0-16,53-35 15,17 17 1,-53 18-16</inkml:trace>
  <inkml:trace contextRef="#ctx0" brushRef="#br0" timeOffset="32452.86">19985 5309 0,'0'-17'15,"0"34"-15,0-70 0,0 36 0,-18-1 16,18-17-1,0 17 1,0 36 0,0 17-1,18 53 1,-18 36 0,0-18-1,0-71-15,0 88 31,0-105-31</inkml:trace>
  <inkml:trace contextRef="#ctx0" brushRef="#br0" timeOffset="33604.82">18697 6385 0,'0'-17'0,"0"34"0,0-52 16,18 35 15,-18 71-15,17-1-1,-17 71 1,18-17 0,0-71 15,-18-36-31,0 1 15,-18-71 17,-17-53-17,0 18 1,35 53-16,0-36 16,17-17-1,36 35 1,53 18-1,17 17 1,-70 18 0</inkml:trace>
  <inkml:trace contextRef="#ctx0" brushRef="#br0" timeOffset="34155.53">19297 6421 0,'18'0'0,"-36"0"0,53-18 16,-17 0-16,0 1 0,-1 17 31,1 0-15,-18 17-16,-18 1 15,1 0-15,-1 17 16,-53-18 0,-17 1-1,35-71 17,18 18-17,35-53 1,35 35-1,36 35 1,-1 53 0,19 71-1,-72 53 1,-70 0 0,-17-36-1,34-87 1,1-1-1,70-53 17,18 1-17,-17 17-15,52-36 32,-53 36-32</inkml:trace>
  <inkml:trace contextRef="#ctx0" brushRef="#br0" timeOffset="34406.98">20020 6562 0,'-18'-18'0,"36"36"0,-53-36 16,17 0-16,1 18 15,17 18 17,17-18-32,18 0 15,71-18 17,35 1-32</inkml:trace>
  <inkml:trace contextRef="#ctx0" brushRef="#br0" timeOffset="34589.05">20055 6756 0,'-17'17'0,"34"-34"0,-34 17 31,34 0-31,36-36 16,18 19-1,-36 17-15,36-18 16</inkml:trace>
  <inkml:trace contextRef="#ctx0" brushRef="#br0" timeOffset="34888.75">20620 6368 0,'0'-36'0,"0"72"0,-18-89 15,18 35-15,-17 0 0,-1 1 16,18-1 0,35 36 15,-17-18-31,35 35 15,53 36 1,-1 17 0,-52-18-1,18 19 1</inkml:trace>
  <inkml:trace contextRef="#ctx0" brushRef="#br0" timeOffset="35206.6">20990 6279 0,'0'-35'0,"0"70"0,18-105 0,-18 35 16,0 17-16,0-35 15,0 88 16,-18 18-15,1-17-16,-54 122 16,18-52 15,-35 53-31,35-53 31,0-53-15,53-36-1,-17-17-15</inkml:trace>
  <inkml:trace contextRef="#ctx0" brushRef="#br0" timeOffset="41376.55">17480 7832 0,'-35'0'0,"70"0"0,-105-18 0,34 18 16,-17-18-1,71 18 32,0 0-47,123-17 16,0 17 0,-53 0-16,124-18 15,193 0 1,54-17-1,17 18 1,-176-1 15,-176 18-31,123-18 16,-124 18-16,71-17 16,0-1-1,-88 18 1,-88 0-1,-1 0 1,1 0 0,35 0-1,17 0 1,-34 0 0,17-18-1,-18 18 1,-53 0 31,1 0-47,-36 18 15</inkml:trace>
  <inkml:trace contextRef="#ctx0" brushRef="#br0" timeOffset="43176.71">16581 9119 0,'0'0'0,"-18"-17"15,0 17 1,18 17 46,0 1-46,0 0 0,0-1-16,0 19 15,0-19-15,0 89 16,0-18 0,0-35-16,0 53 15,0-71 1,18 53-16,0-17 31,-18-53-15,0-36-1,0-17 1,-18-54 0,-17-34-1,17 0 1,18 52-1,0 53-15,0-35 16,35 1 0,18 16-1,18 1 1,-18 35 0,17 0-1,1 0 16,-54 18-15,-17-1 15,-17-17-15,-1 18 0,1-18-1</inkml:trace>
  <inkml:trace contextRef="#ctx0" brushRef="#br0" timeOffset="43744.47">17145 9155 0,'0'-18'0,"0"36"0,-18-36 16,18 0-16,0 36 47,0 0-32,0-1 1,0 19-16,0 16 16,0 72-1,0 35 1,0-71-1,0-53-15,18 36 16,0-36 0</inkml:trace>
  <inkml:trace contextRef="#ctx0" brushRef="#br0" timeOffset="43998.09">17357 9349 0,'0'-18'0,"17"18"0,-17-18 16,36 18 30,-19 0-46,18 0 16,54-17 0,-19 17-1,-34-18-15</inkml:trace>
  <inkml:trace contextRef="#ctx0" brushRef="#br0" timeOffset="44194.39">17533 9490 0,'0'0'0,"-18"0"15,18 17 1,18-17 0,17 0-1,54-35 1,-54 35-16</inkml:trace>
  <inkml:trace contextRef="#ctx0" brushRef="#br0" timeOffset="44828.9">18133 9084 0,'-18'0'15,"36"0"-15,-36-18 16,18 1-16,-17-1 16,17 0-1,0 1 17,0 34-17,0 1 1,-18 17-1,0 54 1,1-19 0,17-35-16,0 36 15,0-36-15,17 36 16,19 17 0,16-17-1,19-54 1,-18-34-1,53-36 1,-18-71 0,-70-35-1,-54 54 1,-34-19 15,-54 71-15,1 88-1,70 1-15</inkml:trace>
  <inkml:trace contextRef="#ctx0" brushRef="#br0" timeOffset="45712.7">18609 9543 0,'18'0'0,"-36"0"0,36-18 15,-1 18-15,1 0 0,0-18 16,34 18 0,-52 36-1,-35-1 1,-18 88-1,0-34 1</inkml:trace>
  <inkml:trace contextRef="#ctx0" brushRef="#br0" timeOffset="46882.87">19456 8925 0,'0'0'0,"0"-17"16,0-1-1,0 0 1,0 36-1,0 0 1,0 17 0,17 53-1,19 36 1,-19-54 0,-17-35-16,18 18 15,-18-35-15,18 17 16,-18-52 15,-36-36-15,19 17-16,-19-87 31,19 52-15,17-34-1,35 52 1,36 0-1,-1 35 1,18-17 0,0 35-1,-35 17 1</inkml:trace>
  <inkml:trace contextRef="#ctx0" brushRef="#br0" timeOffset="47447.71">19967 8925 0,'0'-17'16,"0"34"-16,18-34 0,-1-1 15,1 0-15,17 1 16,-17 17-1,-18 17 1,-53 36 0,-17 0-1,-1-35 1,0-18 0,54 0-16,-1-18 15,1-52 1,34-1-1,36 1 1,35 52 0,18 53 15,-18 71-15,-70-18-1,-53 71 1,-54-36-1,19-52 1,35-36 0,35-17-1,17-18 1,89-18 0,35-17-1,-53 17 1,-35 1-16</inkml:trace>
  <inkml:trace contextRef="#ctx0" brushRef="#br0" timeOffset="47765.85">20549 9084 0,'0'-18'0,"0"36"0,18-53 16,-36 35 15,1 0-31,17 17 16,-18-17-1,36 0 16,-18-17-31,53-1 16,-36 18-16,36-18 16,35 1 15,-52-1-31</inkml:trace>
  <inkml:trace contextRef="#ctx0" brushRef="#br0" timeOffset="47949">20602 9208 0,'-17'0'15,"34"0"-15,-17 0 16,18-18 0,0 0-16,34 1 15,19-19 1,-53 36-1</inkml:trace>
  <inkml:trace contextRef="#ctx0" brushRef="#br0" timeOffset="48949.38">21026 8767 0,'0'-18'0,"0"36"0,0-54 16,17 19-1,-17-1 1,0 0-1,0 1 17,0 34 15,0 1-32,0 0 1,0-1-16,0 19 15,0 16 1,0-34 15,0-36 1,-17 1-17,17-1 1,-18-17-1,18 17-15,0 1 16,0-1 0,-18 18 46,18-18-46,0 1-1,0-1-15,-17 0 16,17 1 0,0-1-1,0-17 1,0 17 0,0 1-1,0 34 1,0 1-1,17 35 1,1 17 0,17 19-1,-17-1 1,-1 53 0,19 53 15,-36-159-31,0 71 15</inkml:trace>
  <inkml:trace contextRef="#ctx0" brushRef="#br0" timeOffset="53440.01">24359 2981 0,'0'-18'15,"18"18"17,-18-17-1,-18 17-31,1 0 31,-1 0 79</inkml:trace>
  <inkml:trace contextRef="#ctx0" brushRef="#br0" timeOffset="54210.02">24077 2716 0,'0'0'16,"-18"0"-16,18-17 0,-17 17 15,-1-18 1,1 18 0,17-18-16,0 1 31,17 17-16,36 35 1,-18 0 15,1-17-31,69 88 16,-16-53 0,-54-18-16,18 36 15,35-1 1,-53-35-1,-17-17 1,0-36 0,-1-34-1,1-37 1,-18 19 0,0 35-1,0 17 1,-18 36 15,18-1-15,0 18-16,-17 1 15,17-1-15,-36 53 16,1 53 0,0-17-1,0-18 1,35-71-1,-18-35-15</inkml:trace>
  <inkml:trace contextRef="#ctx0" brushRef="#br0" timeOffset="54526.38">24871 3016 0,'-18'0'46,"36"0"-14,-1 0-32,19 0 15,-1-17-15,0 17 0,71-18 16,-18 0 0</inkml:trace>
  <inkml:trace contextRef="#ctx0" brushRef="#br0" timeOffset="54710.05">24959 3246 0,'-18'17'16,"36"-34"-16,-36 52 16,36-53-1,35 18 1,53 0-1,-71 0-15</inkml:trace>
  <inkml:trace contextRef="#ctx0" brushRef="#br0" timeOffset="55126.89">26106 2840 0,'-18'-18'0,"36"36"0,-54-53 16,19 35-16,-1-18 15,-17 18 1,17 0-1,18 18 48,0-1-63,0 19 0,0 34 16,-18-35-1,1 71-15,-1 53 31,-17-36-15,35-34 0,0-54-1,0-18-15</inkml:trace>
  <inkml:trace contextRef="#ctx0" brushRef="#br0" timeOffset="56512.31">24359 4233 0,'0'0'16,"0"-17"-16,18 17 15,-18 17 17,0 1-17,0 0-15,18 52 16,-1 54 0,19-1 15,-19-35-16,-17-52 1,-17-36 15,-1-18-31,0-17 16,1-36 0,17-35-1,17 18 1,36 18-1,0 52 1,-18 0-16,18 1 16,88 17 15</inkml:trace>
  <inkml:trace contextRef="#ctx0" brushRef="#br0" timeOffset="57029.44">25030 4322 0,'17'0'16,"-34"0"-16,52-18 0,18-17 15,-36 35-15,1-18 16,0 0-1,-54 36 17,-17 17-17,1-17 1,34-18-16,-35 0 16,-18-18 15,54-17-16,17 0 1,53 17 0,0 36-1,35 35 1,-53 52 0,-53 19-1,-17-54 1,0 1-1,17-18 1,36-53 15,52-18-15,1-17 0</inkml:trace>
  <inkml:trace contextRef="#ctx0" brushRef="#br0" timeOffset="57263.5">25576 4516 0,'0'-18'15,"0"0"1,0 1-16,0-1 15,18 18 17,17-18-32,89 1 15,-54 17-15</inkml:trace>
  <inkml:trace contextRef="#ctx0" brushRef="#br0" timeOffset="57430">25718 4621 0,'0'0'0,"-18"0"0,18 18 15,-18-18 1,54-18 0,52-17-1,0 0 1</inkml:trace>
  <inkml:trace contextRef="#ctx0" brushRef="#br0" timeOffset="57780.21">26176 4357 0,'0'-18'16,"0"36"-16,0-71 0,0 18 16,0 17-1,0 0-15,0 1 32,35 34-17,1 19 1,-19-19-16,54 19 15,35 34 1,-18 1 15,-70-54-31,17 1 16,-18 17 0</inkml:trace>
  <inkml:trace contextRef="#ctx0" brushRef="#br0" timeOffset="58096.73">26423 4286 0,'0'-17'0,"0"34"0,0-52 16,0 17-16,0 1 16,0 34 15,0 1-16,-18 0-15,-17 52 16,0 1 0,17-36-16,-35 36 15,-17 17 17,17-18-17,35-17 1,1-53-1,-1 0 1</inkml:trace>
  <inkml:trace contextRef="#ctx0" brushRef="#br0" timeOffset="59798.91">24324 5662 0,'0'-18'0,"0"36"0,18-36 16,-1 1-16,1-1 16,0-17-1,17 17 1,0 18-1,-17 0-15,17 36 16,71 34 0,0 36 15,0-18-15,-54-53-1,-34-17-15,0 0 0</inkml:trace>
  <inkml:trace contextRef="#ctx0" brushRef="#br0" timeOffset="60032.05">24783 5644 0,'0'0'16,"17"-17"-16,-17-1 0,0-17 15,0 17 1,18 18-1,-36 18 1,-17 70 0,-18-17-1,18-36 1,-53 88 0,35-52-16</inkml:trace>
  <inkml:trace contextRef="#ctx0" brushRef="#br0" timeOffset="60333">25241 5662 0,'0'0'16,"-17"0"-1,34-18 32,1 18-47,17 0 16,0-17-1,1 17-15,70-18 16</inkml:trace>
  <inkml:trace contextRef="#ctx0" brushRef="#br0" timeOffset="60516.8">25329 5874 0,'0'0'0,"0"17"0,36-17 16,34-35 0,71 0 15,-35 0-31</inkml:trace>
  <inkml:trace contextRef="#ctx0" brushRef="#br0" timeOffset="60850.89">26088 5539 0,'18'-18'0,"-36"36"0,36-54 16,-1 1-16,-17 17 0,0 1 15,0-1 1,0 18 0,0 35 15,-17 36-15,17-36-16,0 53 15,0 54 1,0-1-1,-18-18 1,18-105-16</inkml:trace>
  <inkml:trace contextRef="#ctx0" brushRef="#br0" timeOffset="62401.34">24324 6738 0,'0'0'15,"18"0"-15,-1 18 31,-17 17-15,18 36 0,17 17-1,1-18 1,-36-34-16,17 34 16,-17-35-16,18 36 15,-18-1 16,-18-70-15,-17-35 0,0-18-1,-18-70 1,17 17 0,19 18-1,70 35 1,0 18-1,70-1 1,-17 36 0,-36 0-1,19 0 1,-72 18-16</inkml:trace>
  <inkml:trace contextRef="#ctx0" brushRef="#br0" timeOffset="62719.21">25082 6773 0,'18'-17'16,"-36"34"-16,36-52 0,-18 17 15,0 1-15,0-1 16,0 1 0,0 34-1,0 36 1,18 53 0,-18-18-1,0-53-15,17 54 31,-17-37-31,0 19 16,0-18-16</inkml:trace>
  <inkml:trace contextRef="#ctx0" brushRef="#br0" timeOffset="62985.77">25665 6826 0,'0'-17'0,"-18"-1"32,0 18-32,1 0 15,-1 0 1,71-18 15,18 1-15,-19 17-16,54-18 0</inkml:trace>
  <inkml:trace contextRef="#ctx0" brushRef="#br0" timeOffset="63152.17">25682 7003 0,'-17'17'16,"34"-34"-16,-52 34 0,35 1 0,18-18 15,-1-18-15,54 1 16,-18-1 0,53 0-16</inkml:trace>
  <inkml:trace contextRef="#ctx0" brushRef="#br0" timeOffset="63620.84">26405 6685 0,'0'-17'16,"0"-1"-16,0 0 0,0 1 15,0-1 1,36 0 0,34 36-1,1 17 1,52 18 0,-35-18 15,-35-35-16,-17 0 1,-36-52 0,-18-37-1,-17 36 1,17 36 0,18 34-1,-18 89 1,18 18-1,0 17 1,0-53 0,0 0-1</inkml:trace>
  <inkml:trace contextRef="#ctx0" brushRef="#br0" timeOffset="64603.28">23566 7973 0,'0'0'16,"17"0"31,18 0-32,1 0-15,-1 0 16,18 0-16,53-18 16,-36 18-16,107-17 15,140-1 1,54 0 15,17 1-15,-106-1-1,194-17 1,89-18 0,17 17-1,-194 1 1,-230 35-16,142-17 16,0-1-1,-194 18 1,-124 0-1,-34 0 1,34 0-16</inkml:trace>
  <inkml:trace contextRef="#ctx0" brushRef="#br0" timeOffset="69380.77">23848 8837 0,'0'-18'0,"0"1"16,0-1-1,0 1 1,0-1 0,0 36 62,-18-1-78,18 1 15,0 35-15,-18 70 16,18-35 0,0-52-1,0 34 1,0-34-16,18-1 15,-18 18 1,18-53 0,-36-18-1</inkml:trace>
  <inkml:trace contextRef="#ctx0" brushRef="#br0" timeOffset="69864.78">23830 8908 0,'18'0'16,"-18"-18"-1,17 0 17,1 1-17,17-1-15,36 0 16,88-34-1,-54 34 1,1 18 0,-88 18-16</inkml:trace>
  <inkml:trace contextRef="#ctx0" brushRef="#br0" timeOffset="70431.42">24606 8819 0,'0'0'0,"18"-17"15,17-1 1,-17 18-1,-18 18 1,-18-1 0,1 1-1,-1 0-15,-17 17 16,-54-35 0,1-18-1,35-35 1,53-17-1,18 17 1,0 35 0,52 18-1,54 36 1,-36 87 0,-88-17-1,0-36-15,-35 36 16,-54 18-1,19-71 1,35-36 0,52-17 15,1 0-31,52-17 16,54-1-1,-18-17 1</inkml:trace>
  <inkml:trace contextRef="#ctx0" brushRef="#br0" timeOffset="70820.14">25065 8961 0,'0'-18'47,"17"18"-31,1 0-16,35 0 15,35-18 1,-52 1-16,105-1 15</inkml:trace>
  <inkml:trace contextRef="#ctx0" brushRef="#br0" timeOffset="71016.03">25206 9137 0,'-18'18'0,"36"-36"16,-53 36-16,35-1 0,17-17 15,1-17-15,17 17 16,1-18 0,52 0-1,35-17 1,-88 17-16</inkml:trace>
  <inkml:trace contextRef="#ctx0" brushRef="#br0" timeOffset="71499.98">26053 8714 0,'17'-18'0,"-34"36"0,34-54 15,-17 19-15,0-1 16,0 0 0,-17 1-1,-19 34 1,-17 36 0,18 18-1,-35 35 1,52 0-1,36-1 1,35-34 0,-1-36-1,54-17 1,0-53 0,-53-18-1,-35 17-15,-18-52 16,-36-71-1,-52 54 1,18 87 0,34 36-1,-34 35-15</inkml:trace>
  <inkml:trace contextRef="#ctx0" brushRef="#br0" timeOffset="71833.89">26652 9296 0,'18'-18'0,"-36"36"0,54-36 15,-19 18 17,-17 18-17,-17-18-15,-36 70 16,17-17-1,1-35-15</inkml:trace>
  <inkml:trace contextRef="#ctx0" brushRef="#br0" timeOffset="72466.88">27234 8555 0,'18'-18'15,"-36"36"-15,36-53 0,-18 17 16,18 18-16,-18 18 16,0-1-1,17 18-15,-17 36 16,18-36-16,0 54 15,-1 52 17,1-53-17,0-18 1,-36-87 15,18-19-15,-35-87-1,17 17 1,0 53-16,18-35 16,-17 0-1,70 35 1,70 35 0,18 1-1,-53 17 1,1 35-1,-89-17 1</inkml:trace>
  <inkml:trace contextRef="#ctx0" brushRef="#br0" timeOffset="72816.89">27817 8449 0,'17'-18'0,"-34"36"0,34-53 16,-17 17-16,0 0 0,18-17 31,-18 53-16,0-1 1,0 54 0,-18-36-16,1 71 15,17 71 1,-18-36 0,18-71-1,18-17 1,-18-35-16</inkml:trace>
  <inkml:trace contextRef="#ctx0" brushRef="#br0" timeOffset="73219.98">27993 8625 0,'0'-17'16,"18"17"-1,-18-18 17,17 18-32,1 0 15,35 0 1,53-18-1,-18 18 1</inkml:trace>
  <inkml:trace contextRef="#ctx0" brushRef="#br0" timeOffset="73418.78">28063 8908 0,'0'0'0,"-17"17"0,34-17 32,1 0-32,17 0 15,1-17 1,-1 17-16,18 0 16,0 0-1</inkml:trace>
  <inkml:trace contextRef="#ctx0" brushRef="#br0" timeOffset="74753.7">28698 8255 0,'0'0'0,"-17"0"15,17 18 142,0-1-142,0 1-15,0 0 0,0-1 16,17 18-16,-17 89 16,0 17-1,0-35 1,0-71-1,0 36 1,18-18 0,-18-18-1,-18-17-15</inkml:trace>
  <inkml:trace contextRef="#ctx0" brushRef="#br0" timeOffset="79419.03">30074 2540 0,'-17'-18'0,"34"36"0,-52-36 0,17 1 16,1 17-16,-1-18 16,18 0 15,18 18-16,52 36 1,-17-1 0,-18-17-16,54 52 15,-54-35-15,36 54 16,-1 17 0,-17-54-1,-35-34 16,-18-36-15,17-52 0,1-18-1,0-36 1,-18 71 0,0 0-1,0 71 1,-18 70-1,0 71 1,1-36 0,-36 36-1,17-53 1,19-53 0,-18-18-1</inkml:trace>
  <inkml:trace contextRef="#ctx0" brushRef="#br0" timeOffset="79855.61">30903 2752 0,'0'17'0,"0"-34"0,0 52 47,18-35-31,17 0-1,1 0-15,105-18 16,-18 18 0,-52 0-16</inkml:trace>
  <inkml:trace contextRef="#ctx0" brushRef="#br0" timeOffset="80055.06">31097 2946 0,'-17'17'16,"34"-34"-16,-52 34 0,17-17 0,18 18 15,18-18 1,0 0 0,17 0-16,36 0 15,-36 0-15,71 0 16</inkml:trace>
  <inkml:trace contextRef="#ctx0" brushRef="#br0" timeOffset="80920.16">32050 2399 0,'0'-18'0,"0"36"0,18-53 0,-18 17 15,0 0 1,-18 36-1,0 35 1,-17 35 0,35-35-16,-18 70 15,36 72 1,17-37 15,-17-70-31</inkml:trace>
  <inkml:trace contextRef="#ctx0" brushRef="#br0" timeOffset="81688.92">30004 3916 0,'0'-18'0,"0"36"0,0-53 0,17 17 16,-17 0-16,18 1 15,-18-1-15,18 0 16,-1 36 0,36 53-1,53 52 17,-35-35-17,-36-52-15,35 34 16,-17-35-16</inkml:trace>
  <inkml:trace contextRef="#ctx0" brushRef="#br0" timeOffset="81939.14">30374 4039 0,'18'-17'0,"-36"34"0,53-70 0,-17 36 15,17-1-15,-17-17 16,0 0-16,-1 17 16,-34 36-1,-1-1 1,-53 36 0,-70 53-1,0 17 1,88-52-16</inkml:trace>
  <inkml:trace contextRef="#ctx0" brushRef="#br0" timeOffset="82324.61">30850 4057 0,'0'18'16,"-17"-18"15,34 0-15,1 0 0,17 0-1,106-18 1,-35 0-1,-53 18-15</inkml:trace>
  <inkml:trace contextRef="#ctx0" brushRef="#br0" timeOffset="82524.81">30921 4339 0,'0'0'15,"-18"0"-15,18 18 16,18-18-16,-18-18 16,53 18-1,-35-17-15,70 17 16,53-36 0</inkml:trace>
  <inkml:trace contextRef="#ctx0" brushRef="#br0" timeOffset="83040.17">31997 3739 0,'18'-17'0,"-36"34"16,36-69-16,-18 34 0,17 0 15,-17-17 1,18 17-16,-18 1 15,0 34 1,0 72 0,-18 52-1,1 53 1,34-71 0,-17-88-16</inkml:trace>
  <inkml:trace contextRef="#ctx0" brushRef="#br0" timeOffset="87027.03">30039 5398 0,'0'-18'0,"0"36"0,-18-36 0,18 0 15,-17-17 1,17 17-1,0 36 17,35 53-17,-17-1 1,-1-17-16,19 106 16,-19-71 15,18 18-16,-17-53 1,-18-36 0,-18-52-1,-34-53 1,-1-53 0,53-18-1,17 71 1,1 53-16,35-18 15,53 17 1,35 54 0,0 17-1,-71-17 1,-52 0-16</inkml:trace>
  <inkml:trace contextRef="#ctx0" brushRef="#br0" timeOffset="87327.98">30656 5415 0,'18'-17'15,"-36"34"-15,54-34 0,-36-1 16,17 0-16,-17 36 31,18 0-31,-18 17 16,0 53 0,0 0-1,0-53-15,0 54 31,0-54-31,-18 18 0</inkml:trace>
  <inkml:trace contextRef="#ctx0" brushRef="#br0" timeOffset="87628.16">31168 5609 0,'0'0'0,"-18"0"0,1-17 0,-19-1 16,19 18-1,-1-18 1,0 18-1,89-17 1,105-1 0,36 0-1</inkml:trace>
  <inkml:trace contextRef="#ctx0" brushRef="#br0" timeOffset="87795.43">31238 5803 0,'-17'18'16,"34"-36"-16,-34 53 0,34-35 15,36-17 1,-17 17 0,87-35-16,71-1 15</inkml:trace>
  <inkml:trace contextRef="#ctx0" brushRef="#br0" timeOffset="88246.29">32138 5433 0,'0'-18'0,"0"36"0,-18-53 15,18 17-15,-35 0 16,35 1 0,18 17-1,35 0 1,53 35 0,-18-17-1,-53-1 1,53 18-1,-53-35-15,18-17 16,18-36 0,-53-53-1,-36 0 1,0 71 0,1 35-16,-19 35 15,-34 106 1,35 18-1,35-35 1,0-72-16,17 54 16,18 18-1</inkml:trace>
  <inkml:trace contextRef="#ctx0" brushRef="#br0" timeOffset="89180.45">30480 6862 0,'0'-18'15,"0"-17"1,0 17 0,18 18-16,-18 18 31,0 52-16,0 1 1,17-36-16,-17 71 16,18 0-1,-18-53 1,0-71 15,0-35-15,-18-18-1,1 19-15,17-37 16,-18-34 0,71 52-1,0 36 1,-18 17-16,53 18 16,71 0-1,-124 18-15</inkml:trace>
  <inkml:trace contextRef="#ctx0" brushRef="#br0" timeOffset="89714.61">31115 6791 0,'35'0'0,"-70"0"0,88-18 0,-53 1 16,18 17-16,-1-18 16,1 0-1,-18 54 17,-18-1-17,1-17-15,-1-1 16,0 1-16,-35 0 15,0-18 1,1-36 0,34 1-1,18 17 1,35-17 15,71 35-15,0 35-1,-36 54 1,-87-1 0,-54 35-1,-17-35 1,17-17 0,71-36-1,18-35 1,70-35-1,-17 0 1</inkml:trace>
  <inkml:trace contextRef="#ctx0" brushRef="#br0" timeOffset="89931.29">31715 6967 0,'17'-17'16,"-17"-1"-16,18 18 15,17-18 1,-17 18 0,0 0-16,17-17 15,35 17 1</inkml:trace>
  <inkml:trace contextRef="#ctx0" brushRef="#br0" timeOffset="90114.82">31856 7108 0,'-18'18'0,"36"-36"0,-18 36 46,17-18-46,1 0 16,88-18 0,-71 18-16</inkml:trace>
  <inkml:trace contextRef="#ctx0" brushRef="#br0" timeOffset="90530.92">32262 6844 0,'0'-18'0,"0"36"0,17-53 0,-17 17 15,18 0 1,-1 18 0,1 0-1,17 18 1,71 35-1,53 35 1,-71-53 0,-53-17-16,1 17 15,-54-88 17,-17-17-17,35 52-15,-18-52 16,-17 17-1,0 53 1,-1 70 0,1 18-1,17-52 1,-35 70 0,36-54-16,-18 1 0</inkml:trace>
  <inkml:trace contextRef="#ctx0" brushRef="#br0" timeOffset="91465.78">29792 7673 0,'0'0'0,"0"18"15,18-18 1,-1 0 0,1 0-1,0 0 1,17 0-16,159-18 15,159 18 1,176-18 0,-159 18-1,-176 0 1,318-17 0,-159 17-1,-142 0 1,-105 0-1,-35-18 1,-1 18 0,54 18-1,-54-1 1,-52-17 0,-18 18-1,-18-18 1,1 0-1,-1 0-15</inkml:trace>
  <inkml:trace contextRef="#ctx0" brushRef="#br0" timeOffset="92719.13">30692 8484 0,'0'0'0,"0"18"47,0 0-32,0-1 1,0 54-16,0 17 31,0-53-31,0 106 16,0-52 0,0-54-16,17 0 15,1-17 1,-18-36-1,-18-17 1,18 17-16,-35-52 16,35 34-16,-18-34 15,18-36 1,18 18 0,0 52-1,-1 19-15,36-1 16,53 18 15,-35 0-31</inkml:trace>
  <inkml:trace contextRef="#ctx0" brushRef="#br0" timeOffset="93652.25">31115 8625 0,'18'-17'0,"-36"34"0,53-34 16,-17-1-16,0 18 15,-1 0-15,1 0 31,-36 0 1,18 18-17,-17-18 1,-1 0 15,0 0-15,1-18-1,-1 18 1,0 0 0,1 0-1,-1 0 17,0 0 108,18-18-124,0 1-16,0-1 15,-17 18 1,17-17-16,0-19 16,0-34-1,0 17 1,35 35 0,-17 1-16,17 17 15,-17 0 1,35 0-16,35 52 31,-35 37-15,-53 52-1,-53-18 1,-53 36 0,18-53-1,52-36 1,19-52-1,34-18 1,36-18 0,71 1-1,35-19 1,-89 19 0</inkml:trace>
  <inkml:trace contextRef="#ctx0" brushRef="#br0" timeOffset="93901.25">31609 8749 0,'0'-18'16,"0"36"-16,18-36 0,-1 1 0,1 17 15,-1-18 1,1 18 0,0 0-1,-1 0-15,36-18 16,-35 18-16</inkml:trace>
  <inkml:trace contextRef="#ctx0" brushRef="#br0" timeOffset="94070.15">31627 8943 0,'-18'18'0,"36"-36"0,-54 53 0,54-35 16,0 0 0,17 0-1,-18 0-15,54-35 16,52-18-1</inkml:trace>
  <inkml:trace contextRef="#ctx0" brushRef="#br0" timeOffset="94319.31">32103 8396 0,'0'-18'15,"0"36"-15,0-53 0,17 17 16,-17 1 0,18-1-1,-18 36 1,0-1-16,0 89 16,0-18-1,0 89 1,-18-124-16</inkml:trace>
  <inkml:trace contextRef="#ctx0" brushRef="#br0" timeOffset="95369.6">31221 9560 0,'0'-17'15,"0"-1"-15,70-35 32,-52 53-32,0-18 15,17 18-15,35 18 16,36 35 0,-53 35-1,-17-53 1,-1 71-1,0 18 1,-35-54 0,-35-52-1,17-18 1,-35-53 0,18-35-1,35-36 1,53 19-1,17 52 1,-34 35-16,17 18 16,17 0-1</inkml:trace>
  <inkml:trace contextRef="#ctx0" brushRef="#br0" timeOffset="95654.02">32103 9472 0,'17'-18'16,"-34"36"-16,52-71 0,-35 36 16,18-1-16,17-17 15,-17 35 1,-18 35-1,-36 53 1,19 36 0,-1 17-1,18-71 1,0-35 0</inkml:trace>
  <inkml:trace contextRef="#ctx0" brushRef="#br0" timeOffset="95937.89">32438 9613 0,'0'0'0,"0"-17"16,18-1-16,-1 18 31,18 0-15,1 0-1,-1 0 1,36 18-16</inkml:trace>
  <inkml:trace contextRef="#ctx0" brushRef="#br0" timeOffset="96104.29">32473 9860 0,'-17'0'0,"34"0"0,-34 18 0,34-18 16,1 0-1,35-18 1,-36 18-16,19-18 16</inkml:trace>
  <inkml:trace contextRef="#ctx0" brushRef="#br0" timeOffset="96638.09">33020 9349 0,'0'-18'0,"0"36"0,18-54 16,-18 19-16,0-1 0,0 0 15,35-17 1,-17 18-1,-1 87 1,18 54 0,-35-1-1,-17 18 1</inkml:trace>
  <inkml:trace contextRef="#ctx0" brushRef="#br0" timeOffset="97928">32491 8855 0,'0'0'16,"17"0"-16,1 17 15,-18 1 1,-18 0 0,1-1-16,-1 19 15,-17-19-15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11:46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23954 8008 0,'0'-18'0,"0"36"0,0-53 15,0 17-15,0 1 16,0-1-16,0-17 16,17-1-1,-17 19 1,18 17 0,17 53 15,-35-18-31,18 35 15,-18 89 1,-18-35 0,1-71-1,17 52-15,0 19 16,17-54 15,1-70-31</inkml:trace>
  <inkml:trace contextRef="#ctx0" brushRef="#br0" timeOffset="399.95">24606 8096 0,'18'-17'0,"-36"34"0,36-52 0,0 17 16,-18 1-16,0-19 15,-18 36 1,-17 18 0,-36 53 15,-35 34-15,53 19-1,53-54 1,36 19-1,87-89 1,18-53 0,-53-35-1,-52 52-15,-1-52 16,-70 0 0,-71 53-1,18 35 1,35 17-16,0 19 15</inkml:trace>
  <inkml:trace contextRef="#ctx0" brushRef="#br0" timeOffset="1300.83">25171 8202 0,'17'-18'0,"-34"36"0,34-71 0,-17 36 16,-17-19-1,-19 1 1,19 35 0,-19 0-16,1 18 15,0-1-15,-18 19 16,0 52-1,35-18 1,36-17 15,0-18-15,-1-35-16,36-17 16,18-71-1,-18-18 1,-36 53-1,1 18 1,-18 52 0,-18 71-1,36 1 1,0-54 0,70-17-1,18-36 1,0-53-1,-36 1 1,-35 17 0,18-53-1,0-35 1,-17 53 0,-36 123 15,-18-17-31,18 17 15,-18 53 1,36 0 0,0-17-1,-1-36-15,18 18 16,1-18 0,-19-52-1,1-71 1,0 17-1,-54-17 1,-34 53 0,-36 70 15,35 18-15,54-18-16,-36 18 15,35 35 1,71-17-1,53-36 1,-71-17-16</inkml:trace>
  <inkml:trace contextRef="#ctx0" brushRef="#br0" timeOffset="2486.29">24448 9331 0,'-18'18'0,"36"-36"0,-18 0 16,17 1-1,-17-19-15,0 19 16,0-18 0,-53-1-1,-17 19 1,-36 52-1,18 0 1,-1 36 0,72-1-1,70-17 1,70 0 0,-17-35-1,-71-1-15,71 19 16,-35 17-1,-107-1 1,-105 1 15,18-35-15,-36 0 0,89-36-16</inkml:trace>
  <inkml:trace contextRef="#ctx0" brushRef="#br0" timeOffset="2736.59">24694 9155 0,'18'0'16,"0"-18"-16,-54 36 0,89-54 0,-35 19 15,0-1 1,17 53-1,-35 18 17,0-17-32,18 69 15,-18 54 1,0-18 0,17-106-16</inkml:trace>
  <inkml:trace contextRef="#ctx0" brushRef="#br0" timeOffset="2918.83">24694 9402 0,'-17'0'0,"34"0"0,-52-18 0,18 0 16,34 1-1,36-1 1,0 0-16,35 1 31,-17-1-31</inkml:trace>
  <inkml:trace contextRef="#ctx0" brushRef="#br0" timeOffset="3621.07">25135 9260 0,'18'-17'16,"-36"34"-16,54-52 0,-36 18 16,17-19-1,1 19 1,-36 17 93,1 0-78,17 17-15,-18 1 0,18 0-16,-18-1 0,18 18 15,0 18 1,18 36 0,17-37-1,1-34-15,34 0 16,-35-18-16,36 0 15,35-71 1,-71-35 0,-105 1-1,-1 69 1,-52 19 0,52 34-1</inkml:trace>
  <inkml:trace contextRef="#ctx0" brushRef="#br0" timeOffset="3954.83">25224 9296 0,'0'0'16,"53"-36"-1,-1 1 1,1 0 0,18 0-1,-36 35-15,53-18 16,54 36-1,-1 52 1,-71 18 0,-70-17-1,-35 17 1,-18-70 0,-35-36-1,17-52 16,54-1-15,17-35 0,53 18-1,-36 70-15</inkml:trace>
  <inkml:trace contextRef="#ctx0" brushRef="#br0" timeOffset="4355.46">26194 9119 0,'-18'-17'31,"18"-1"-31,0 0 0,0 36 47,0 0-47,0 17 16,35 0-1,71-17 17,-35-36-17,-36 1-15,18-36 16,-53-18 0,-53 36-1,-53 52 1,18 36-1,-18 53 1,71 0 0,70-35-1,36-36 1,-36-17-16,18-18 16</inkml:trace>
  <inkml:trace contextRef="#ctx0" brushRef="#br0" timeOffset="4888.85">27922 7426 0,'0'-18'16,"0"36"-16,0-53 0,0 17 16,0 0-16,18-17 15,0 35 1,-1 18-1,19 70 1,-19 0 0,1 89-1,-18-1 1,-18-53 15,36-70-31,-1-35 16,1 0-16</inkml:trace>
  <inkml:trace contextRef="#ctx0" brushRef="#br0" timeOffset="5188.46">28452 7814 0,'0'0'0,"35"-35"0,-35-1 16,0-52 0,-18 71-1,-52 34 1,-1 54-1,36-1 1,35 54 0,0-89-16,35 36 15,71-18 1,-18-53 0,18-71-1,-53-88 16,-71 18-15,-52 53 0,-1 88-16</inkml:trace>
  <inkml:trace contextRef="#ctx0" brushRef="#br0" timeOffset="6206.39">29069 7779 0,'0'0'0,"0"-18"0,0 0 0,0-17 16,0 0-16,-53-36 16,-18 18 15,1 53-16,35 36 1,-1-19-16,1 54 16,0 17-1,17-35 1,53-18 0,-17-35-1,0 0-15,35-35 16,17-18-1,18 0 1,-52 18 0,-54 70 15,18-17-15,0 35-1,0 0 1,53 0-1,17-36 1,-34-17-16,34 0 16,36-53-1,-53 0 1,0-17 0,-35-1-1,-1 1 1,1 34-1,-18 1-15,0-18 16,0-17 0,0-19-1,0 19 1,0 35 15,0 70 0,0-17-31,-18 17 16,1 35 0,17-34-1,0-1-15,0 36 16,0 70 0,0-18-1,17-52 1,19-54-1,-19-17-15,1-17 16,-18-54 0,-53-17-1,-18 17 1,36 54 0,-18 52 15,0 18-16,36 35 1,34-17 0,1-36-16,17 18 15,36 0-15</inkml:trace>
  <inkml:trace contextRef="#ctx0" brushRef="#br0" timeOffset="6790.38">28205 8696 0,'0'-18'0,"0"36"15,0-53-15,0 17 0,0 0 16,17 1-1,-17-1 1,18 53 0,0 54-1,-18 16 1,-18 54 0,0-18-1,18-52 1,53-72-1</inkml:trace>
  <inkml:trace contextRef="#ctx0" brushRef="#br0" timeOffset="7107.98">28769 8961 0,'35'-36'0,"-70"72"0,88-107 16,-53 18-16,-35-17 15,-36 70 16,-17 35-15,35 0 0,18 71-1,52 0 1,36-18 0,18-53-1,-18-35 1,35-70-1,-53-89 1,-52 18 0,-72 106-1,19 70 1,17-18 0,18 36-16</inkml:trace>
  <inkml:trace contextRef="#ctx0" brushRef="#br0" timeOffset="8108.33">29245 8749 0,'-17'-18'16,"34"36"-16,-52-53 0,17 35 16,1 0-1,-1 17 1,18-34 31,0 34-16,-18 1-15,-34 52-1,16-17 1,19-17-16,-1 17 16,18-1-1,53-34 1,35-36-1,-17-52 17,-36-1-32,0-34 15,-35 69 1,-17 54 15,17 35-15,-18 17-1,53-17 1,53-35 0,-17-36-1,-36 1-15,36-19 16,17-105 0,-35-53-1,-18 35 1,-17 107-1,-18 34-15,0-17 16,-18 35 0,18 17 15,-17 54-15,17 17-1,17 71 1,18 17-1,18-52 1,-35-71 0,0-36-16,-1-17 15,-34-53 1,-19-35 0,-34 0-1,-1 53 1,-17 70-1,0 53 1,53 0 0,70-17 15,53-54-15,18-17-16</inkml:trace>
  <inkml:trace contextRef="#ctx0" brushRef="#br0" timeOffset="9795.93">30745 7179 0,'0'-18'15,"0"36"-15,0-53 16,0 17 0,0 0-1,0 1 1,0-1-16,0 1 31,0 34-15,0 1 15,0-1-15,0 1 140,-18-18 31,0 0-140,18 18-31</inkml:trace>
  <inkml:trace contextRef="#ctx0" brushRef="#br0" timeOffset="10751.9">30974 7126 0,'0'0'15,"-18"-18"1,18 1 0,-35-1-1,0 1 1,-1 17-16,1 0 15,-35 35 1,17 18 0,53 0-1,17-18 1,-17-17-16,53 34 16,71 1-1,-18 0 1,-18 0-1,-53-35 1,-70 17 15,-53-17-15,-18-1 0,53-17-1,35 0-15,1-17 0</inkml:trace>
  <inkml:trace contextRef="#ctx0" brushRef="#br0" timeOffset="11720.58">31309 7108 0,'0'0'0,"35"-35"0,-35 18 16,18-1-16,17-17 15,-35 17 1,18 18-16,-18 35 15,17 71 1,19 88 15,-19 18-15,19-106 0,-19-18-1,-34-71 1,-19-69-1,-17-19 1,36 18-16,-36-35 16,35 35-16,-17-35 15,17-18 1,36 35 0,70 36-1,0 17 1,54 18 15,-19 36-15,-70 70-1,-53-18 1,-18 35 0,1-17-1,17-71 1,17-17-1,1-36-15,17 1 16,18-71 0,-18-54-1,-70 19 1,-18 70 0,-17 53-1,17 71 1,35-19-1,18-16 17,35-36-17,1-18 1,17-35 0,-1 0-1,-16 36 1,-19-1-16,19 18 15,34 53 1,1 35 0,-36 0-1,-17-35 1,-54 0 0,-16-35-1,-19-53 1,18-54 15,35 1-15,36-35-1,17 52 1,1 71-16</inkml:trace>
  <inkml:trace contextRef="#ctx0" brushRef="#br0" timeOffset="12119.99">32297 7179 0,'0'0'0,"-18"-18"0,1 1 0,-1-19 16,-17 1 0,35 53 15,17-1-16,1 1 1,17 17 0,18-17-16,-18 0 15,71-36 1,-53 0 0,0-52-1,-53 17 1,-71 18-1,19 35 1,-54 70 0,35 36-1,71 17 1,35-34 0,-17-36-16,35 17 15</inkml:trace>
  <inkml:trace contextRef="#ctx0" brushRef="#br0" timeOffset="12740.39">31274 8184 0,'17'-17'0,"-34"34"0,52-52 15,-17 18-15,-1-19 16,1-17-1,-36 36 1,-35 34 0,18 1-16,-35 17 15,-19 18 1,54 18 0,106-18-1,52 0 16,-17-18-15,-53-18-16,17 36 16,-52 0-1,-89 0 1,-34-18 0,-36-17-1</inkml:trace>
  <inkml:trace contextRef="#ctx0" brushRef="#br0" timeOffset="13755.79">31468 8149 0,'17'-17'0,"-34"34"0,52-52 16,0 17-16,-35 1 15,36 34 1,17 19-1,35 69 17,-53-16-17,-35-37-15,18 37 16,-18-36-16,-18-1 16,-17 1-1,-1-70 1,1-19-1,18 1-15,-54-35 16,-17-19 0,17 19-1,89 35 1,35 17 0,88-17-1,35 17 16,-35 36-15,-70-1 0,-53 1-16,17 17 15,-35 18 1,0 18 0,-18-18-1,18-18 1,0-17-1,53-54 1,-18-34 0,1-36-1,-54 35 1,-35 1 0,-17 52 15,-1 36-16,53 17 1,1-17 0,34-1-1,19-17 1,17-35 0,0 17-1,35-17 1,35 35-1,1 53 1,-54 18 0,-52-1-1,-18-17 1,-18-35 15,-17-18-15,0-18-1,-18-52 1,17 17 0,36-53-1,36 35 1,52 36 0,-35 35-1,-18 0-15</inkml:trace>
  <inkml:trace contextRef="#ctx0" brushRef="#br0" timeOffset="14140.33">32685 8149 0,'0'0'0,"-18"-35"16,1 0 0,17 17-16,0 0 15,-18 18 1,18 18 15,18 0-15,34-1-1,1-17 1,0-17 0,-35-19-1,-36 1 1,-52 35-1,-18 35 1,17 36 0,53 17-1,18 0 1,36 18 0,-36 0 15,0-88-31</inkml:trace>
  <inkml:trace contextRef="#ctx0" brushRef="#br0" timeOffset="14906.46">27058 10566 0,'18'-36'15,"-36"72"-15,53-89 0,-17 35 0,17-17 16,-17 0-1,0-18 1,-36 35 0,-35 18-1,-18 0 1,-17 53 0,18 0-1,105 35 1,36-17-1,-19-36-15,90 35 16,52 36 0,-106 0-1,-124-35 1,-34-36 0,-142-35 15,36-18-16,141 1-15</inkml:trace>
  <inkml:trace contextRef="#ctx0" brushRef="#br0" timeOffset="15874.58">27481 10548 0,'0'0'0,"18"-18"0,17 1 15,-17 17 1,0 0-1,17 35 1,0 53 0,0 36-1,1-18 1,-19 35 0,-17-71 15,-35-52-16,0-53 1,-18-54 0,-18-34-1,36 17 1,53 53 0,70 18-1,18 17 1,88 1-1,-36 17 1,-87 17 0,-36 1-16,-17 35 31,-18-36-31,-18 54 0,-17 52 16,17-70 15,18 0-16,36-35 1,34-71 0,-34-35-1,-36-53 1,-18 70 0,-53 1-1,1 70 1,-18 35-1,52 0 1,19 0 0,52-17-1,53-18 17,18-35-17,-35 0 1,17-1-1,-18 19 1,18 52 0,-35 0-1,18 53 1,-1 18 0,-52-35-1,-36-54 1,1-17-16,-36 0 15,-35-70 1,17-36 0,54-35-1,34 53 17,54-18-17,-1 88-15</inkml:trace>
  <inkml:trace contextRef="#ctx0" brushRef="#br0" timeOffset="16260.01">29034 10530 0,'0'0'0,"0"-17"16,0-36-1,-18 35 1,0 18-16,-17 0 15,17 53 1,18 0 15,36-18-31,-1-17 16,36 0-16,34-18 31,-34-71-15,-71 18-1,-18 18-15,-17-18 16,-71 35 0,18 71-1,17 71 1,54-36 0,17-18-16,35 36 15,0 35 1</inkml:trace>
  <inkml:trace contextRef="#ctx0" brushRef="#br0" timeOffset="16660.82">27076 11659 0,'0'-17'0,"0"34"0,0-52 15,17 17-15,-17 1 0,0-1 16,18 0-16,0-34 15,-1 34 1,19 18 0,-1 53 15,0 35-15,-35-17-1,-18 70 1,18-18-1,0-35 1</inkml:trace>
  <inkml:trace contextRef="#ctx0" brushRef="#br0" timeOffset="17092.52">27640 11695 0,'18'-18'0,"-36"36"0,53-54 0,-35 19 16,18-1-16,-18 0 0,0-17 31,0 17-31,-53 54 31,35-19-31,-34 36 16,-19 36-1,36-19 1,35-35-16,17 36 16,72 35-1,34-71 1,-52-53 0,-36 1-16,18-36 15,-53-71 1,-53 1-1,-35 70 1,35 53 0,-35 53 15,70-35-31</inkml:trace>
  <inkml:trace contextRef="#ctx0" brushRef="#br0" timeOffset="18160.87">28187 11677 0,'0'-18'15,"0"36"-15,18-53 0,-18 17 16,0 0-1,0 1 1,0-1 0,-18 36-1,0-18-15,-35 35 16,-35 53 0,18-17-1,52-18 1,18-36-16,18 1 15,-1 0 1,19-18 0,52-36-1,-18-34 1,-34-36 0,-36 53-1,0 35 1,-36 71-1,19 18 1,17-18 0,53 17-1,52-52 1,1-18 0,53-53-1,-36-35 1,-70-89-1,-35 72 1,-18 34-16,-18-17 16,1 35 15,-1 71-15,18 70-1,-18 35 1,36-35-1,-18-52-15,35 52 16,1 0 0,-1-35-1,-17-71 1,-18-17 0,-18-71-1,-53 18 1,-34 70-1,34 36 1,36 0 0,-36 52-1,1 36 1,52-35 0,71-1-1,35-52 1,53-18-1,-35-18-15</inkml:trace>
  <inkml:trace contextRef="#ctx0" brushRef="#br0" timeOffset="55790.18">5274 8555 0,'0'0'15,"0"-35"16,0 17-15,0 0 0,0 1-1,0-1-15,0 36 63,0-1-48,0 1 1,0 0-16,0 17 16,18-18-1,-18 19 1,0-54 62,0 0-47,0 36 32,17-18-48</inkml:trace>
  <inkml:trace contextRef="#ctx0" brushRef="#br0" timeOffset="57556.35">5327 8537 0,'0'-17'32,"0"-1"-1,0 36 31,0-1-62,0 1 16,-18-1-16,18 19 16,0-1-16,0 36 15,0-54 1,0 36-1,18 18 1,0-36 0,-18-17-1,0-1 63,0 1-46,0-36 30,0 1-62,-18-1 16,18 0-16,0 1 15,-18-36 1,1 0 0,17 0-1,0 35-15,17-17 16,1-36 0,0 1-1,-18 35 1,0 17-1,0 36 1,-18-1-16</inkml:trace>
  <inkml:trace contextRef="#ctx0" brushRef="#br0" timeOffset="60543.8">12065 8749 0,'0'0'0,"0"-18"0,0 1 31,0-1-31,0 0 16,18-17-1,-1 0 1,-17 17-1,0 0 1,0 1 15,0 34 1,0 1-17,0 0 1,-17 70-1,-1 0 1,18-17 0,-18-36-16,18 0 15,0 18 1,0-18 0,0-52 30,0-1-30,0 1-16,18-89 16,-18 18-1,18 52 1,-18-52 0,17 70-16,-17-17 15,0 70 16,0-17-31,0 53 16,0-54-16,18 36 16,-18 0-1,18-35 1,-1-18 0,1-18-1,-18 0-15,35-34 16,18-37-1,-53 72 1</inkml:trace>
  <inkml:trace contextRef="#ctx0" brushRef="#br0" timeOffset="78061.19">5045 15187 0,'0'0'16,"0"-35"15,0 17-31,0 1 16,-18 17 15,36 17 0,-1 1-15,19 52 0,17-34-1,-36-1-15,54 18 16,35 0-1,-1 0 17,-34-36-17,-36-17 1,-17-17 0,-18-36-1,-18-35 1,-17-1-1,0 54 1,35 17-16,-18 18 16,0 18-1,18 70 1,-17 71 0,17-18-1,-18-88-15,1 71 16,-19 17 15,19-53-15</inkml:trace>
  <inkml:trace contextRef="#ctx0" brushRef="#br0" timeOffset="78299.03">5838 15328 0,'-17'-17'16,"34"34"-16,-52-34 16,53 17-1,52-18 1,1 18-1,-18-18-15,70 1 32</inkml:trace>
  <inkml:trace contextRef="#ctx0" brushRef="#br0" timeOffset="78479.22">5838 15681 0,'0'18'15,"0"-36"-15,-17 53 0,17-17 16,35-18 0,0-18-16,1 1 0,17-1 15,141-70 1,-141 70-16</inkml:trace>
  <inkml:trace contextRef="#ctx0" brushRef="#br0" timeOffset="78762.2">6756 15311 0,'-18'0'0,"36"0"0,-54-18 15,36 0-15,-17 1 16,-1-1-1,18 36 17,18-1-32,-18 19 15,17 69 1,-17 1 0,0-53-16,18 53 15,-18 0 1</inkml:trace>
  <inkml:trace contextRef="#ctx0" brushRef="#br0" timeOffset="83718.02">5151 16598 0,'0'0'16,"-18"-17"15,18-1-31,-18 18 16,18-18-1,18 18 1,0 0 0,52 18-1,1 17 1,-1 0 0,-52 1-16,52 17 15,-52-18-15,35 36 16,-35-36-16,35 35 15,-18 19 1,-35-54 15,-18-35-15</inkml:trace>
  <inkml:trace contextRef="#ctx0" brushRef="#br0" timeOffset="84235.38">5486 16545 0,'0'0'0,"0"-17"31,0-1-15,0 36 31,0-1-31,-18-17-16,0 36 15,1-1 1,-18 0-16,-1 36 15,19-54-15,-19 54 16,-17 17 15,18-53-15,17-17 0,18-36-16</inkml:trace>
  <inkml:trace contextRef="#ctx0" brushRef="#br0" timeOffset="84852.11">5803 16616 0,'-17'0'0,"17"17"16,-18-17 0,18 18-1,18-18 1,17 0-1,53-18 1,35 1 0,-17-1-1,-70 18-15,52 0 16,-71 0 0</inkml:trace>
  <inkml:trace contextRef="#ctx0" brushRef="#br0" timeOffset="85069.51">5997 16933 0,'18'-17'16,"-1"17"-1,1 0 1,0-18-16,17 18 15,36 0 1,-1 0 0,-35 0-16,-17 0 0</inkml:trace>
  <inkml:trace contextRef="#ctx0" brushRef="#br0" timeOffset="85453.57">6756 16545 0,'0'-17'15,"0"34"-15,0-52 0,0 17 0,17 1 16,-17-1 0,18 18-1,0 18 17,-18-1-32,17 19 15,1-19 1,0 19-16,17 69 31,-18 37-15,-17-1-1</inkml:trace>
  <inkml:trace contextRef="#ctx0" brushRef="#br0" timeOffset="96582.64">17586 14182 0,'0'0'0,"-18"0"0,1 0 0,-1-18 16,0-35 15,1 53-31,17-18 16,17 36 15,-17 17-31,0-17 0,18 17 16,0 89-1,-1 35 1,1-36 0,0-52-1,-18-36 1,0-53-1,-18-52 1,-35-54 0,35 18-1,1 53 1,17-35 0,0 18-1,53 17 1,35 17-1,0 1 1,-53 35-16,36-17 16,17 17-1,-70 0-15</inkml:trace>
  <inkml:trace contextRef="#ctx0" brushRef="#br0" timeOffset="97116.22">18292 14182 0,'17'-18'15,"-34"36"-15,34-54 0,1 36 16,-18-17-16,0-1 15,-18 36 17,-35 17-17,18-17-15,-53 17 16,53-35-16,-54 18 16,1-1-1,53-52 1,35-36-1,17 54 1,72-19 0,17 36 15,-1 53-15,-52 18-1,-35 70 1,-106 18-1,0-53 1,35-53 0,123-106 15,-35 35-31,71-35 16,18 0-1</inkml:trace>
  <inkml:trace contextRef="#ctx0" brushRef="#br0" timeOffset="97335.47">19068 14340 0,'0'0'0,"0"-17"15,0-1-15,35-17 47,-17 17-47,70 18 16</inkml:trace>
  <inkml:trace contextRef="#ctx0" brushRef="#br0" timeOffset="97517.3">19173 14534 0,'-17'0'0,"34"0"0,-34-17 16,17-18 0,35-1-1,36-17 1,-36 36-16,71-19 0</inkml:trace>
  <inkml:trace contextRef="#ctx0" brushRef="#br0" timeOffset="98000.93">19703 14058 0,'-18'-17'16,"36"34"-16,-54-52 0,36 17 16,-17 18-16,17-17 0,17-1 31,54 36-15,70 17-1,-18 18 1,-52-18-16,35 18 15,-18 0 1,-70-18 0,-54-88 15,19 36-31,-1-36 16,-17-35-1,17 17 1,1 53-1,-1 36 1,-17 53 0,-18 17 15,17 0-15,19-53-16,-36 36 15,0 17-15</inkml:trace>
  <inkml:trace contextRef="#ctx0" brushRef="#br0" timeOffset="99034.69">17903 15434 0,'0'-18'0,"0"36"0,-17-53 0,17-1 15,-18 36 1,18-17-16,0 34 16,0 1-1,0 0 1,18 88-1,17 35 1,-17-35 0,-18-71-16,35 53 15,-35-35 1,18-35 0,-36-54-1,-17-17 1,35 18-16,-18-71 15,-17-17 1,35 17 15,35 35-15,18 54 0,35-19-1,18 19 1,0 34-1,-53 1 1</inkml:trace>
  <inkml:trace contextRef="#ctx0" brushRef="#br0" timeOffset="99352.78">18538 15381 0,'0'-35'15,"0"70"-15,-17-88 0,17 36 16,0-1-16,0 0 16,17 1-1,19 17 1,-36 35-1,17 88 1,-17 36 0,0 0-1,0-53 1</inkml:trace>
  <inkml:trace contextRef="#ctx0" brushRef="#br0" timeOffset="99653.25">19244 15399 0,'0'0'16,"18"0"-1,-1 0 17,1 0-17,0 0-15,35 0 16,-18 0-16,0 0 15</inkml:trace>
  <inkml:trace contextRef="#ctx0" brushRef="#br0" timeOffset="99836.97">19315 15610 0,'0'0'16,"-18"0"-16,18-17 15,18-1 1,-1 18-16,54-35 16,52 0-1,-70 35-15</inkml:trace>
  <inkml:trace contextRef="#ctx0" brushRef="#br0" timeOffset="100222.46">19808 15275 0,'-17'0'15,"34"0"-15,-52-17 0,35-1 16,0 0 0,71 18-1,-1 0 1,-17 18-16,35 0 15,-35-18-15,18 17 16,-1-17 0,-52-35-1,0-18 1,-18 18 0,-36 35-1,1 53 1,-18 70 15,36 36-15,-1-71-1,18 36 1,-35-71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13:38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4692 8326 0,'-18'0'31,"1"0"-31,-1 0 16,0 0-1,1 0-15,-19 0 32,19-18-17,34 18 63,-17 18-78,18-18 16,0 0-16,17 0 16,53 0-1,-17 0 1,-18 0-16,35 0 15,-53 0-15,53 0 16,71 0 0,0 0 15,0 0-15,-54 0-1,72 0 1,-18 17-1,-1-17 1,-34 0 0,-54 0-1,-52 0-15,35 0 16,0 18 0,-18-18-1,-17 17 1,-1-17-1,1 0 1,17 0 15,-17 0-15,-36 0 0</inkml:trace>
  <inkml:trace contextRef="#ctx0" brushRef="#br0" timeOffset="935.88">4639 10636 0,'-18'0'16,"1"0"15,17-17-31,17 17 31,1 0-31,53 17 16,17-17 15,-18 0-31,142 0 16,-53 0-1,70 0 1,0-17-1,-17 17 1,-106 17 0,-53-17-16,35 18 15,0 0 1,-35-1 0,-35-17-1,-36-17 1,-17 17-1,-36-18 1</inkml:trace>
  <inkml:trace contextRef="#ctx0" brushRef="#br0" timeOffset="1836.87">5380 8572 0,'0'18'47,"18"-18"0,-18 18-47,0-1 15,0 1-15,0 53 16,0 34 15,0-34-15,0-36-16,0 18 16,0 18-1,0-18 1,0-36-1,-18-34 17,0-1-17</inkml:trace>
  <inkml:trace contextRef="#ctx0" brushRef="#br0" timeOffset="2270.01">5221 9049 0,'18'-18'0,"-1"0"31,1 18-31,-18-17 16,18 17 15,-18 17-31,0 1 16,17 0-1,-17-1-15,18 36 16,17-17 0,-17-19-1,0 1 1,-1-18 15,1-18-15,17 1-1,-35-1 1,0 0 0,0 1-1</inkml:trace>
  <inkml:trace contextRef="#ctx0" brushRef="#br0" timeOffset="2987.78">5345 8625 0,'0'0'0,"0"-17"15,17-1 16,-17 36 16,0-1-31,-17 1-16,17 0 16,-18 35-1,0 0 1,1-18-1,17-18-15,0 1 16,0-36 15,0 1-15,17-18-16,1-18 16,-18 35-16,18-35 15,17-18 1,-17 89 31,-18 0-47,0 17 15,17 0-15,1 36 16,-1-18-16</inkml:trace>
  <inkml:trace contextRef="#ctx0" brushRef="#br0" timeOffset="10112">12118 8537 0,'0'-17'63,"-18"-1"-63,18 0 15,0 1 1,0-1-16,0-17 31,18 17-15,-18 36 31,0-1-32,0 1 1,0 0-16,0 35 16,0-36-16,0 54 15,-18 17 1,18 0 0,18-17-1,-18-54 1,18 1 15,-18 0-15,17-1-1,-17 1 1,0 0 0,0 17-1,0-18 16</inkml:trace>
  <inkml:trace contextRef="#ctx0" brushRef="#br0" timeOffset="10718.49">12012 8925 0,'0'0'0,"0"-17"0,0-1 31,0 36 47,18-18-62,-18 17-1,17 1-15,1 0 16,0 17 0,-1 18-1,19-18 1,-36-17-1,17-18-15,1 0 32,-1-36-17,1 1 1,-18 17 0,0 1-16,0-18 15,0 17 1,0 36 46</inkml:trace>
  <inkml:trace contextRef="#ctx0" brushRef="#br0" timeOffset="11454.29">12153 8343 0,'0'-17'0,"0"-1"47,0 0-31,0 1 15,0 34 0,-17 1-15,17 0-16,-36 34 16,1 54-1,0-53 1,35-18-16,-18 1 31,18-19-15,0-52 15,0 17-31,18-34 16,-1 16-16,1-34 15,53-18 1,-36 17-1,-18 53 1,1 54 15,0-1-15,-1 18 0,1-36-16,0 54 15,17-36 1,-17 1 15,-1-19-15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14:05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4586 8290 0,'0'0'16,"18"0"-16,-1 0 78,1 0-63,0 0 1,-1 0-16,1 0 16,70 0-1,0 0 1,-52 0-16,69 0 15,54 0 1,0 0 0,35 0-1,-71 0 1,-34 0-16,69 0 16,72 0-1,-54 0 1,-70 18-1,-53-18 1,-18 0 15,-17 0-15,-1 0 31,1 0-32,-36 0 48</inkml:trace>
  <inkml:trace contextRef="#ctx0" brushRef="#br0" timeOffset="2158.36">4445 10407 0,'0'0'16,"-18"0"-16,1 0 0,34 0 62,1 0-15,0 0-47,-1 0 16,1 0-16,17 0 15,18 0 1,0 0 0,0 0-1,-35 0-15,34 0 16,-16 0-1,52 0 1,-53 0-16,53 0 16,54-18-1,-19 18 1,-35 0 0,36 0-1,-18 0 1,35 0-1,-53 0 1,-35 0-16,35 0 16,-35 0-16,17 0 15,19 0 1,-1 0 0,-35 0-1,-36 0 16,19 0-15,-19 0 0,-34 0 15,-1 0-15,0 0-1,-17 18 1</inkml:trace>
  <inkml:trace contextRef="#ctx0" brushRef="#br0" timeOffset="8315.94">5592 8643 0,'0'-18'16,"17"18"-1,-17-17 1,0-1-1,0 0 1,0 1 0,18-1-1,-18 1-15,0-1 16,0-17 0,0-1-1,0 19 1,0 34 15,0 19-15,0-1-1,0-17-15,0 34 16,0-16-16,0 34 16,-18 54-1,1-18 1,17-1-1,0-52 17,17-35-32,-17 17 15,18-17 1,-36-18 15,1-18-31,-1 1 16,-17-19-1,17 19-15</inkml:trace>
  <inkml:trace contextRef="#ctx0" brushRef="#br0" timeOffset="9115.82">5592 8572 0,'0'-17'0,"0"34"0,0-52 16,0 18-16,0-1 15,0-35 1,0 35 0,0 1-16,0-19 15,-18 36 1,-35 36 15,0 52-15,18 0-1,17-35 1,1 35 0,17-35-1,-18-35 1,18-36 15,18-17-15,17-18-1,-18 35 1,1-17-16,17 0 16,1-1-1,-19 19 16,1-1-15,0 1 0,-1 17 15,1 17-15,-18 1-1,0-1-15,17 36 16,1 36-1,17-1 1,-17-18 0,0-52-1</inkml:trace>
  <inkml:trace contextRef="#ctx0" brushRef="#br0" timeOffset="10069.52">5486 9102 0,'-18'-18'0,"18"0"32,0 1-32,0-1 31,18 18-31,-18-18 16,0 36 15,17 0-16,1-1 17,-18 1-32,18 0 15,-18-1-15,17 1 16,1 0 0,0 17-1,-1-17 1,-17-1-1,18 1 1,-18-36 15,0 1-15,0-1 0,0 0-1,0 1 1,17-1 15,1 0-31,0 1 16,35-19-1,0 1 1,-18 17 0,-35 36 30,-18 0-30</inkml:trace>
  <inkml:trace contextRef="#ctx0" brushRef="#br0" timeOffset="11058.6">5345 9013 0,'0'-17'15,"0"34"-15,17-34 0,-17-1 16,0 1 15,18 17 32,0 0-48,-18 17 1,17 1 0,-17-1-16,35 19 15,1 34 1,-1-17 0,0-17-1,-17-19 1,-18 1-1,18-18 1,-18-18 0,0 1-1,0-1 1,0 0 0,17-17 15,-17 17-16,18 1 1,-1 17 0,1-18-1,17 0 1,1 18 0,-36 18 30</inkml:trace>
  <inkml:trace contextRef="#ctx0" brushRef="#br0" timeOffset="12135.93">5609 8378 0,'0'18'31,"-17"-18"-31,-1 18 16,0-1-16,-17 19 15,17 17 1,-35 35-1,36 0 1,-1-35 0,1-53-16,17 35 15,0-52 48,0-1-48,17-17 1,18-36 0,-17-35-1,17 71 1,-35 0-16,18 17 16,0 0-1,-1 18 1,19 53-1,-1 18 1,-18-18 0,19 0-1,-1 0 1</inkml:trace>
  <inkml:trace contextRef="#ctx0" brushRef="#br0" timeOffset="14055.09">12241 8308 0,'18'-18'0,"-18"1"32,0-1-17,0 0 1,18 18 0,-18 18 30,0 0-14,0-1-17,-18 1 1,18 0-16,0 17 16,-18 18-1,18 0 1,0-18-16,0 18 15,0 53 1,0-18 0,0 18 15,0-53-15,0-36-16,18 36 15,0 0 1,-18-35-1,0-1 1,0-34 78</inkml:trace>
  <inkml:trace contextRef="#ctx0" brushRef="#br0" timeOffset="18398.49">11853 8114 0,'18'0'47</inkml:trace>
  <inkml:trace contextRef="#ctx0" brushRef="#br0" timeOffset="19207.57">11977 9648 0,'0'-17'32</inkml:trace>
  <inkml:trace contextRef="#ctx0" brushRef="#br0" timeOffset="28337.23">12347 8114 0,'-17'0'16,"34"0"-16,-34-18 15,-1 18 1,0 0 0,1 0-1,-1-17 1,0 17 0,1 17-1,-19 1 16,19 17-15,17-17-16,-35 17 16,35-17-16,-18-1 15,18 19 1,0-19 0,-18 1 30,1-18-30,-1 0 0,18-18 15,0 1-15,0-1-1,18 0 1,-1 1-1,-17-1-15,18 0 16,0 1 0,-1-1-1,18 18 1,-17 0 0,17 18-1,1 35 1,34 0-1,-17 17 1,-18-52 0</inkml:trace>
  <inkml:trace contextRef="#ctx0" brushRef="#br0" timeOffset="29037.88">11994 9049 0,'0'-18'0,"0"36"0,0-54 15,0 19 1,18 17 31,0 0-32,-1 17 1,1 1 0,17 0-1,-35-1 1,18 1 0,17 17-1,0-17 1,-17 0-1,0-18 1,-1 0 0,19-36-1,-1-17 1,0 18 0,-35 53 15</inkml:trace>
  <inkml:trace contextRef="#ctx0" brushRef="#br0" timeOffset="33656.87">19950 6756 0,'0'-18'0,"0"36"0,0-71 16,17 35-16,36 1 15,0-19 1,-35 36-1,-18 18 17,-18 35-17,0 70 1,18 18 0,36-17-1,-1-54 1,-17-17-1,-18-70 1,-36-36 0,1-18-1,17 18-15,-35-35 16,1-35 0,34 34-1,53 37 1,0 34-1,1 18 1,34-18 0,54 18-1,-36 0 1,-17 18 0,-54 0-1,-17-1-15</inkml:trace>
  <inkml:trace contextRef="#ctx0" brushRef="#br0" timeOffset="34040.44">20655 6632 0,'0'-17'15,"0"34"-15,0-52 0,18 17 16,-1 36 15,-17 0-15,0-1-16,0 107 15,0-36 1,0-35-16,0 35 16,18 35-1,0-87 1</inkml:trace>
  <inkml:trace contextRef="#ctx0" brushRef="#br0" timeOffset="34290.36">21043 6773 0,'0'0'16,"18"-17"15,-1-1-31,1 18 16,35-18 0,88 18-1,-17-17 1</inkml:trace>
  <inkml:trace contextRef="#ctx0" brushRef="#br0" timeOffset="34473.94">21131 7020 0,'0'0'0,"18"0"16,0 0-16,17-17 15,53-1 1,-35 0-16,106-17 16,-124 17-1</inkml:trace>
  <inkml:trace contextRef="#ctx0" brushRef="#br0" timeOffset="35926.25">22084 6491 0,'0'-18'16,"18"36"31,-1-18-47,1 18 15,-1-18 1,89 53 0,-35-18-1,-18 0-15,35 1 16,18 16 0,-18-16-1,-35-19 1,-18-34-1,-35-36 1,-17-35 0,-19-18-1,36 70 1,0 1 0,0 53-1,0-1 16,18 36-15,-18 18 0,0 0-1,-18 70 1,-35 35 0,0 0-1,18-17 1,17-88-1</inkml:trace>
  <inkml:trace contextRef="#ctx0" brushRef="#br0" timeOffset="37827.57">20338 8008 0,'0'-18'0,"0"36"0,0-53 0,0 17 15,-18 1 1,0-19-1,36 36 17,0 0-17,17 18-15,18 17 32,53 36-32,0 17 31,-36 0-16,-52-53 1,-1-17 0</inkml:trace>
  <inkml:trace contextRef="#ctx0" brushRef="#br0" timeOffset="38044.87">20726 8008 0,'0'0'0,"17"-18"0,-17-34 15,0 34 1,-17 18 0,-19 35-1,-52 53 1,-53 36 0,53-36 15,53-35-31,-36 17 0</inkml:trace>
  <inkml:trace contextRef="#ctx0" brushRef="#br0" timeOffset="38529.36">21272 7973 0,'0'0'0,"-17"0"0,-1 17 32,36 1-17,17-18 1,89 0 0,52 18-1</inkml:trace>
  <inkml:trace contextRef="#ctx0" brushRef="#br0" timeOffset="38729.11">21819 8061 0,'0'18'0,"0"-36"0,18 36 16,0-18-16,-1-18 15,1 18 1,17 0 0,-17 0-16,35 0 15</inkml:trace>
  <inkml:trace contextRef="#ctx0" brushRef="#br0" timeOffset="39012.75">22560 7902 0,'0'-17'0,"0"-1"16,0 0-16,18 1 15,-18-1 1,0 36-1,0 52 1,17 1 0,19 52 15,-19-17-15,-17-35-16</inkml:trace>
  <inkml:trace contextRef="#ctx0" brushRef="#br0" timeOffset="40550.58">21484 8308 0,'0'0'0,"0"18"31,-17-18-31,-1 17 0,-17 1 16,-36-1 0,36 1 15,17-18-15,36 0 15,-1 0-16,19-18 1,-1 18-16,36-17 16,87-1-1,1 1 1,-53 17 0,-71 0-1,-88 17 16,-70 1-15,-1-18 0,71 17-1,-70 1 1,70 0 0,35-18-1,36 0 1,53 0-1</inkml:trace>
  <inkml:trace contextRef="#ctx0" brushRef="#br0" timeOffset="41115.61">21484 7938 0,'-17'-18'0,"34"36"0,-52-36 15,17 36 17,18-1-17,0 1 1,0-1-16,0 1 15,18 0 17,17-1-17,-17-17-15,52 0 16,71 0 0,1-35-1,-89 35 1,-53-18-1,-18 18 1,-70 18 0,-106 17-1,-18 1 1,71-1 0,106-35-1,52 18 1,89-18-1,53-18 1,-36-17 0,-70 35-16,18-18 15,-36 0 1</inkml:trace>
  <inkml:trace contextRef="#ctx0" brushRef="#br0" timeOffset="43700.46">27182 6279 0,'0'0'0,"0"-17"0,0-1 31,17 18-15,-17 18-1,0-1 1,0 36 0,18 0-16,-1 35 15,1 71 1,0-53 0,-1-53-1,-52-53 16,-18-53-15,18-17 0,17 34-16,-17-34 15,35-36 1,0 88 0,53-52-16,53-19 15,0 54 16,-71 18-31,71-1 16,-71 18-16,0 0 0</inkml:trace>
  <inkml:trace contextRef="#ctx0" brushRef="#br0" timeOffset="44234.85">27834 6332 0,'18'-17'0,"-36"34"0,53-52 0,-17 17 15,0 18-15,17-17 16,-17-1 0,-18 36-1,-36-1 16,-52 19-15,-53-1 0,53-35-1,35 0-15,-18-53 16,54 0 0,34-35-1,89 17 1,-18 71-1,-35 0-15,53 36 16,-53-1-16,0 71 16,-53 88-1,-106-18 1,18-105 0,-18-1-1,88-52 16,54 0-15,87-54 0,1 19-1,-54-19-15</inkml:trace>
  <inkml:trace contextRef="#ctx0" brushRef="#br0" timeOffset="44451.53">28363 6403 0,'-17'18'0,"34"-36"0,-52 36 0,17-18 16,36 0 15,0-18-31,52 0 31,-34 18-31,52-35 16,-35 17-16</inkml:trace>
  <inkml:trace contextRef="#ctx0" brushRef="#br0" timeOffset="44618.68">28310 6579 0,'-17'18'0,"34"-36"0,-69 71 15,104-70 17,-16 17-32,70-36 15,70 1 1</inkml:trace>
  <inkml:trace contextRef="#ctx0" brushRef="#br0" timeOffset="44935.9">28698 6315 0,'0'-18'0,"0"36"0,0-54 0,0 19 16,18-18-16,0-18 15,17-18 1,0 36-1,1 52 1,-1 1 0,71 70-1,35 18 1,-53-53 15,-35-35-31,17 17 16,1-17-1,-71-36-15</inkml:trace>
  <inkml:trace contextRef="#ctx0" brushRef="#br0" timeOffset="45236.55">29210 6103 0,'0'-18'0,"0"36"0,0-71 0,0 35 16,0-17-1,0 18 1,-18-1 0,18 53-1,-17-17-15,-19 52 16,19-17 0,-54 53-1,-35 53 1,1-36-1,52-52 1,35-36 0,0-17-1,1-18-15</inkml:trace>
  <inkml:trace contextRef="#ctx0" brushRef="#br0" timeOffset="46340.14">27199 7849 0,'0'-17'0,"0"-1"16,0 0 0,0 1-16,18-1 15,-1 18 1,19 18-1,52 70 1,35 0 0,-34-35-1,-54-35 1,35-1 0,-34-17-1,-19-53 1,-17-17-1,0-1 1,0 54-16,0-36 16,-17 35-1,17 71 1,0 53 0,0-18-1,0-53-15,-18 54 16,0 16-1,-17 1 1,-18-53 0</inkml:trace>
  <inkml:trace contextRef="#ctx0" brushRef="#br0" timeOffset="46671.47">28152 7920 0,'0'-18'15,"0"36"-15,0-53 0,0 17 0,0 0 16,-18 18 15,36 0 0,-1-17-31,89-1 16,-35 18-16,70-18 31,88 1-15,-194 17-16</inkml:trace>
  <inkml:trace contextRef="#ctx0" brushRef="#br0" timeOffset="46854.62">28205 8079 0,'0'0'0,"-36"35"16,36-17-1,36-36 1,17 0-1,70-17 1,53 0 15,-123 17-31</inkml:trace>
  <inkml:trace contextRef="#ctx0" brushRef="#br0" timeOffset="47355">29192 7585 0,'0'0'16,"0"-18"-16,18-17 31,0 17-15,-18 36 15,17 35-15,-17 0-1,0-18-15,-17 53 16,-1 53 0,18-17-1,35-36 1,-17-53 0,-18 18-1,18-18 1,-36-52 15,0 17-31,1-18 16,17 0-1</inkml:trace>
  <inkml:trace contextRef="#ctx0" brushRef="#br0" timeOffset="51661.65">20620 10724 0,'0'-17'0,"0"34"0,18-34 47,-1 17-31,1 0-1,-18 17 17,0 1-32,17 17 15,-17 54 1,18 87 0,0-35-1,-18-88-15,35 70 16,-35-70-1,18-35 1,-18-36 0,-36-52-1,19-36 1,-36-70 0,18-1 15,35 71-16,35 53 1,18 53 0,-18 0-16,53 0 15,36 18 1,-54 17 0,-35-17-1,-35 17-15</inkml:trace>
  <inkml:trace contextRef="#ctx0" brushRef="#br0" timeOffset="52010.25">21361 10742 0,'0'-18'0,"0"36"0,0-53 16,17 35-16,-17-18 0,18 18 15,0-17 1,-18 34 15,0 71-15,0 1-1,0-19-15,17 106 16,1-87 0,-18 34-1,0-70 1,-18-53 0</inkml:trace>
  <inkml:trace contextRef="#ctx0" brushRef="#br0" timeOffset="52278.18">22066 10901 0,'0'-18'15,"0"36"-15,18-53 0,-18 17 0,0 0 16,18 18 0,-1 0-1,18 18 1,-17-18 0,53 0-16,70-18 15</inkml:trace>
  <inkml:trace contextRef="#ctx0" brushRef="#br0" timeOffset="52460.27">22207 11165 0,'-17'36'16,"34"-72"-16,-34 89 0,17-70 15,17-1 1,19 0-16,52-17 15,88-35 1,-123 52 0</inkml:trace>
  <inkml:trace contextRef="#ctx0" brushRef="#br0" timeOffset="52894.15">22983 10689 0,'0'0'0,"0"-17"16,0-36-1,-17 17 1,17 19 0,0-1-16,17 18 15,36 35 1,53 18-1,35 0 1,-35-18 0,-35-35-1,-36-52 1,-35-37 15,-35 1-15,17 71-1,-35 52 1,0 88 0,18 89-1,35-89 1,0-52-16,0 35 16,0-36-1</inkml:trace>
  <inkml:trace contextRef="#ctx0" brushRef="#br0" timeOffset="54395.9">20884 12277 0,'0'-18'16,"0"36"-16,-17-54 0,17 19 16,-18-1-1,18 0 1,0 89 0,18 35-1,-1-18 1,1 71-1,0-36 1,-18-52 0,17-54 15,-52-87 0,35 52-31,-18-70 16,1-35-1,17 34 1,35 1 0,18 35-1,35 0 1,18 53 0,-71 0-1</inkml:trace>
  <inkml:trace contextRef="#ctx0" brushRef="#br0" timeOffset="54881.78">21625 12171 0,'0'-18'15,"0"36"-15,18-53 0,-18 17 16,0 0-16,35-17 15,-17 17-15,17 36 16,-17 35 0,-36 0-1,-17-18-15,-36 36 16,-70-18 0,35-36-1,53-34 1,53-54-1,36 0 17,-19 54-32,54-36 0,88 18 31,17 88-15,-88 35-1,-52-35-15,-36 70 16,-53 36-1,-18-71 1,53-53 0,89-52 15,-36 17-31,53-36 16</inkml:trace>
  <inkml:trace contextRef="#ctx0" brushRef="#br0" timeOffset="55080.28">22296 12312 0,'-18'0'16,"36"0"-16,-54 18 0,36-36 15,36 0 1,52 1-1,-53-1-15,88-17 16,-70 17-16,36 0 16</inkml:trace>
  <inkml:trace contextRef="#ctx0" brushRef="#br0" timeOffset="55264.95">22348 12488 0,'0'18'0,"0"-36"0,18 18 32,17-17-32,1-1 15,52-17 1,106-18 0,-141 35-16</inkml:trace>
  <inkml:trace contextRef="#ctx0" brushRef="#br0" timeOffset="55697.18">23178 12100 0,'-18'0'16,"36"0"-16,-54 0 0,19 0 0,-1 0 15,0 0-15,18 0 16,71-17-1,-1 17 1,-17 0 0,71 17-1,52 36 1,-35 18 0,-53-1-1,-52-70 1,-54-17-1,-17-72 1,0-34 0,17 17-1,0 89 1,1 52 0,-36 106-1,-35 35 1,17-52-1,18-71 1</inkml:trace>
  <inkml:trace contextRef="#ctx0" brushRef="#br0" timeOffset="57855.55">21202 13635 0,'0'0'0,"0"-18"0,0 1 15,18 17-15,-1-18 16,18 18 0,36 18-1,17 52 1,0 1-1,-35-36 1,53 36-16,18-19 31,-89-34-31</inkml:trace>
  <inkml:trace contextRef="#ctx0" brushRef="#br0" timeOffset="58024.25">21766 13705 0,'0'0'0,"-53"-53"15,1 18 1,16 35 0,1 35-1,-53 71 1,-18 18 0,18-1-1</inkml:trace>
  <inkml:trace contextRef="#ctx0" brushRef="#br0" timeOffset="58256.01">22102 13547 0,'35'0'16,"-70"0"-16,105-18 0,-52 18 0,-1-18 15,19 1 1,-19 17-16,36-18 16,53 0-1,35 18 1,-106 0-16</inkml:trace>
  <inkml:trace contextRef="#ctx0" brushRef="#br0" timeOffset="58422.98">22384 13847 0,'-18'17'15,"36"-34"-15,-71 34 0,35-17 32,53-35-17,36 17 1,-18 1-16,53-19 15</inkml:trace>
  <inkml:trace contextRef="#ctx0" brushRef="#br0" timeOffset="58655.83">23072 13476 0,'0'-18'16,"0"36"-16,0-71 0,0 18 15,0 0-15,0-18 16,17 0 0,19 53-1,-1 53 1,0 88 0,-52 53-1,-19-88 1</inkml:trace>
  <inkml:trace contextRef="#ctx0" brushRef="#br0" timeOffset="59273.71">21184 14817 0,'-17'-18'0,"34"36"0,-34-54 0,-1 1 16,18 17-16,0-34 15,18-19 1,70 18 0,35 71-1,-34 17 1,52 53 15,-18-17-15,-17-36-1,-53-53 1,17-17 0,-17-53-1,-35 35 1,-18 35-1,-18 18-15,1 36 16,-19 87 0,1 36-1,0 0 1,35-54 0,0-69-16,18 17 15</inkml:trace>
  <inkml:trace contextRef="#ctx0" brushRef="#br0" timeOffset="59524.08">22490 14817 0,'-18'-18'16,"0"18"-16,1-18 0,-19 18 15,-17-17 1,53-1 0,36 18-1,52 0 1,71 0 0,-53-18-1</inkml:trace>
  <inkml:trace contextRef="#ctx0" brushRef="#br0" timeOffset="59690.24">22578 14975 0,'-18'18'16,"36"-36"-16,-54 36 0,19 0 16,34-36-1,36 0 1,71 1-1,-18-1 1</inkml:trace>
  <inkml:trace contextRef="#ctx0" brushRef="#br0" timeOffset="59977.59">23618 14358 0,'0'0'16,"-17"-35"-16,-18-18 0,-1 0 16,36 35-1,-17 1 1,17 52 0,35 106-1,-17 71 1,-18 17-1,0-106 1,0-34 0,-18-72-16</inkml:trace>
  <inkml:trace contextRef="#ctx0" brushRef="#br0" timeOffset="61885.38">24412 10460 0,'0'-18'15,"0"36"-15,0-53 16,-17 35-1,17-18 1,0 0 0,17 18-1,54-35 1,-1 35 0,-17-18-16,18 18 15,-1 0 1,-17 36-1,-17 17 1,-19 17 0,1-35-16,-1 71 15,1 124 1,-18 105 15,-70 53-15,34-71-1,19-176-15,-1 194 16,71 142 0,123-19-1,-52-193 1,-54-159-16,54 88 16,-18 17-1,-124-87 1,-105-53-1,-1-1 1,53-35-16,-70 36 16,-35 35-1,53-18 17,70-70-32</inkml:trace>
  <inkml:trace contextRef="#ctx0" brushRef="#br0" timeOffset="62987.2">27270 12118 0,'0'-18'0,"0"36"0,0-53 16,0 17-16,17 18 15,1-18 1,35 18 0,17 0-1,-34 18-15,34 35 16,-17-18-16,53 53 16,53 36-1,-18-36 1,-71-70-1,-70-54 1,-52-69 0,-1-37 15,0 37-15,35 69-1,0 89 1,-52 71-1,-18 52 1,17-52 0,36-71-16,-36 52 15,36-87-15,0 17 0</inkml:trace>
  <inkml:trace contextRef="#ctx0" brushRef="#br0" timeOffset="63538.39">28258 12136 0,'0'0'0,"-18"0"16,18 17-16,18-17 31,17 0-31,18-17 16,53-1 0,35-17-1,-53 17 1</inkml:trace>
  <inkml:trace contextRef="#ctx0" brushRef="#br0" timeOffset="63704.25">28363 12347 0,'0'0'0,"-17"18"16,-19 17-1,36-17-15,89-36 31,69 0-15,-34-17-16</inkml:trace>
  <inkml:trace contextRef="#ctx0" brushRef="#br0" timeOffset="64455.68">29386 11800 0,'0'0'0,"18"-17"0,-18-1 16,0 1-1,-18 17 1,1-18 0,-36 36-1,0 34 1,35-34-16,-35 53 16,18 52-1,35 36 1,53-36-1,53-52 1,0-71 15,-71-18-31,71-17 16,-36-124 0,-52-35-1,-89 35 1,-17 107-1,-53 87 1,71-18-16</inkml:trace>
  <inkml:trace contextRef="#ctx0" brushRef="#br0" timeOffset="65207.05">30603 11818 0,'-17'0'16</inkml:trace>
  <inkml:trace contextRef="#ctx0" brushRef="#br0" timeOffset="65521.75">30586 11818 0,'17'0'0,"19"0"32,-19 0-17,-17-18 1,0 1 0,0-1-1,0 1 1,-17-1-1,17-17 1,0 17 0,-18 0-16</inkml:trace>
  <inkml:trace contextRef="#ctx0" brushRef="#br0" timeOffset="74857.2">31027 11624 0,'0'-18'31,"-18"18"-31,1-17 16,-36-1 0,35 0-1,0 1 1,36 17 15,0 17-31,-18 1 0,35 35 16,0-35-1,18 52 1,35 1 0,18-36-1,-53-35 1,-18-18-16,1-34 15,-19-37 1,-17 1 0,-17 35-1,-19 124 17,19-36-32,-19 71 15,-17 53 1,36-54-1,17-52-15,0 36 16,0-1 15,-18-71-31</inkml:trace>
  <inkml:trace contextRef="#ctx0" brushRef="#br0" timeOffset="75122.64">31574 11695 0,'0'0'0,"-18"0"16,0 0-16,36 0 31,0 0-16,70-18 1,35 0 15,-35 1-15,-52 17-16,-1 0 0</inkml:trace>
  <inkml:trace contextRef="#ctx0" brushRef="#br0" timeOffset="75322.88">31627 11889 0,'0'17'15,"0"-34"-15,17 34 16,1-34 0,35 17-1,53-18 1,35 0-1,-106 18 1</inkml:trace>
  <inkml:trace contextRef="#ctx0" brushRef="#br0" timeOffset="75722.6">32332 11589 0,'18'-18'16,"-36"36"-16,36-54 0,-1-16 16,1 16-1,-18 19-15,0-1 16,-35 18 0,-18 53-1,-35 53 1,17 17-1,53-52 1,18-18 0,0 17-16,71 1 31,35-54-31,-18-52 31,-35-88-15,-71-36-1,-105 35 1,17 89 0,-88 70-1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16:24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3898 6632 0</inkml:trace>
  <inkml:trace contextRef="#ctx0" brushRef="#br0" timeOffset="1234.64">3881 6632 0,'0'0'0,"-18"0"31,36 0 47,-1 0-62,1 0-1,-1 0-15,1 0 16,0 0-16,-1 0 16,1 0-16,53 0 15,-1-17 1,18 17 0,-35 0-1,-17 0 1,34 0-16,18 0 31,-35 0-15,0 0-1,-35 0 1,35 17 0,0-17-1,-1 0 1,-16 0-1,17 0 1,0 0 0,0 0-1,-1 0 1,-16 0 0,-1 0-1,0 0 16,18 0-15,-35 0 0,17 0-1,18 0 1,-18 0 0,36 0-1,-1 0 1,-17 0-1,0 0 1,18 0 0,-18 0-1,-36 0-15,54 0 16,17 0 0,36 0-1,-1 0 1,-17 0 15,17 0-15,18 0-1,-17 0 1,35 18 0,-53-18-1,70 0 1,-17 0-1,-1 0 1,-69 0 0,-54 0-16,35 0 15,19 0 1,-1 0 0,18 0-1,-53 0 1,35 0 15,-18 0-15,-34 0-1,-19 0 1,1 0 0,-36 0 62,18 18-63,-17-18-15,-1 0 16,0 17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16:31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8343 7814 0,'18'0'31,"-1"0"-15,1 0-1,17 0 1,1 18-1,-1-18-15,106 0 16,-17 0 0,70-18-1,-18 18 17,-88-18-17,-53 18 1,-52 0 15,-1 0-31</inkml:trace>
  <inkml:trace contextRef="#ctx0" brushRef="#br0" timeOffset="517.47">8449 7673 0,'0'0'0,"0"-18"31,0 36 0,-18 0-15,1-18-16,-1 17 0,-35 18 15,-17 1 1,34-1 15,1-17-15,35-1 15,0 1-15,18-18-1,17 18 1,53 17 0,0-17-16</inkml:trace>
  <inkml:trace contextRef="#ctx0" brushRef="#br0" timeOffset="2720.11">5468 7602 0,'0'0'0,"-18"-17"15,18-1 1,-17 18-16,17-18 0,0 1 31,17 17-15,1 0 0,0 0-1,17 70 1,-17-17-1,-1 0-15,-17 18 16,0-36-16,0 18 16,0 0-1,0-35 1,0-36 0,0 0-16,0-17 15,-17-71 1,52-17 15,-17 34-15,-1 72-1,18 17 1,1 35 0,17 18-1,0 18 1,-36-19-1,-17 1 1,18-35 0,-18-36-1,0-17 1,0-53 0,0 0-1,17 35 1,1 53-1,-18 17 1,35 19 0,-17 52-1,17-18 1,-17 1 0,0-36-1,-36-17 1,0 0-16</inkml:trace>
  <inkml:trace contextRef="#ctx0" brushRef="#br0" timeOffset="3121.14">6209 7532 0,'0'0'0,"0"17"31,0 1-31,18 0 16,-1 52-1,1 1 1,-1-36-16,1 18 16,0 0-1,-18-18 1,-18-52-1,0-19 1,1 19-16,-18-54 16,-18-70-1,35-18 1,53 36 0,1 70-1,-1 35-15,18-17 16,53 17 15,-71 54-31</inkml:trace>
  <inkml:trace contextRef="#ctx0" brushRef="#br0" timeOffset="3320.59">6032 7708 0,'0'0'16,"36"-17"15,-19-1-31,1 0 0,17 1 16,1 17-16,34-36 16,18 36-1</inkml:trace>
  <inkml:trace contextRef="#ctx0" brushRef="#br0" timeOffset="3770.87">6332 7673 0,'0'0'0,"18"-18"0,0 18 31,-1 0-15,-17 18-1,18-18 1,17 18 0,0-36-1,1 0 1,-19 1-1,1-19 1,17-34 0,-35 17-1,-35 53 1,17 18 0,1-1-16,-19 18 15,-16 54 1,52-1-1,35-18 1,0-34 0,-17-36-16,17 0 15</inkml:trace>
  <inkml:trace contextRef="#ctx0" brushRef="#br0" timeOffset="4272.41">6562 7549 0,'0'-17'15,"17"17"1,-17 17 0,18-17-16,-18 18 15,18 17 1,-1 18-1,-17-35-15,0 17 16,18 18 0,-18-35-1,-18-54 17,1 19-32,17-36 15,-18-35 1,18 35 15,18 18-15,17 35-1,18 0 1,17 17 0,-34 18-1,-19 1 1,1-19-16,-18 19 15,0 17 1,-35-1 0,-1-34-1</inkml:trace>
  <inkml:trace contextRef="#ctx0" brushRef="#br0" timeOffset="6139.86">7126 7444 0,'0'0'16,"0"-18"-16,18-17 15,-36 35 1,0 0-1,-17 17 1,-18 19 0,36-1-1,17 0-15,-18 0 16,0 1 0,18 17-1,18 0-15,0-18 31,-1-18-15,19-17 0,-19 0-16</inkml:trace>
  <inkml:trace contextRef="#ctx0" brushRef="#br0" timeOffset="6623.98">7320 7585 0,'0'-18'0,"0"0"31,0 36 0,18 0-15,-1-18-1,1 0 1,0 0 0,17-18-1,-17 0 1,-18 1-16,17-18 16,-17-18-1,-35 53 1,-18 17-1,0 19 1,18-1-16,0 0 16,-1 36-1,36-1 17,36-17-17,-1-35 1,35-1-1,-17-17 1,-35-17-16</inkml:trace>
  <inkml:trace contextRef="#ctx0" brushRef="#br0" timeOffset="13646.43">9208 7655 0,'-18'0'47,"0"0"-32,36 0 64,-18 18-64,18-18 1,-1 0-16,1 18 15,-1-18 1,19 17 0,17 18-1,-18-17 1,-35 0 0,0-1-1,-18 19 1,-17-19-1,-18 1 1,-53 17 0,71-17-1</inkml:trace>
  <inkml:trace contextRef="#ctx0" brushRef="#br0" timeOffset="32628.72">15505 7832 0,'0'17'78,"17"-17"-31,1 0-32,0 0-15,-1 0 16,18 0-16,18 0 16,-17 0-16,34 0 15,54 18 1,-1 0 0,-35-18-1,-52 17-15,52-17 16,35 0 15,18 0-15,-17 0-1,-18 0 1,-71 0 0,0 0-1,-52 0 32,17-17-47,-36 17 16</inkml:trace>
  <inkml:trace contextRef="#ctx0" brushRef="#br0" timeOffset="33232.07">15734 7726 0,'18'0'47,"-1"0"-16,-34 0 0,17 17-15,-18-17-16,0 0 16,-17 18-1,-36 0 1,36-1 0,0 1-1,0 0 1,17-1-1,0 1 1,18 0 31,18-18-47,0 0 16,35 0-1,-36 0 1,71 0-16,53 0 15</inkml:trace>
  <inkml:trace contextRef="#ctx0" brushRef="#br0" timeOffset="33946.06">16845 7691 0,'0'0'16,"-17"-18"-16,-1 18 31,18 18-15,18-18 30,-18 17-30,35-17 0,0 18-16,18-18 15,53 35 1,-36-17 0,-52-18-1,-36 17 1,-17 1-1,-35 0 1,-1 17 0,36-17-1,17-1-15,-17 1 16,0 17 0,-1-35-1</inkml:trace>
  <inkml:trace contextRef="#ctx0" brushRef="#br0" timeOffset="34998.51">17304 7655 0,'0'0'0,"-18"0"16,18-17 0,0-1-1,0 0 1,0 1-16,0-1 16,18 18-1,17 0 1,0 18-1,-17-1-15,17 19 16,0 34 0,-35 1-1,0-1 1,0-52 0,-17 0-1,-1-54 32,18 1-31,-17 17-16,17-35 15,35-17 1,0-1 0,-17 54-1,52-1 1,-17 18-1,0 0 1,0 35 0,-35 18-1,-1 0 1,-17 18 0,-35-18 15,17-18-16,-17-35 1,18 0 0,-19-53-1,19-18 1,17 1 0,17 17-1,19-18 1,-1 36-1,35 18 1,-34 17 0,-19 17-16,19 1 15,16 52 1,-34 19 0,-18-1 15,0-35-16,-18-18 1,1-17 0</inkml:trace>
  <inkml:trace contextRef="#ctx0" brushRef="#br0" timeOffset="35431.68">18133 7602 0,'17'-17'15,"-34"34"-15,34-52 0,1 35 16,-18 18 15,0-1-15,0 19-16,18 17 16,-18-18-1,0 18 1,17 35-16,-17-35 31,0-35-15,0-54 15,-17-52-15,17-71-1,0 36 1,0 70-16,17-53 15,1 18 1,35 35 0,17 71-1,-17 17 1,-35-18 0,0 19-16</inkml:trace>
  <inkml:trace contextRef="#ctx0" brushRef="#br0" timeOffset="35631.5">18080 7673 0,'0'0'0,"18"-18"31,-1 18-31,18-17 16,36-1-1,52 0 1,-87 18-16</inkml:trace>
  <inkml:trace contextRef="#ctx0" brushRef="#br0" timeOffset="36131.91">18274 7620 0,'18'0'16,"-36"0"-16,53 0 0,-17 0 16,-1 0 15,-17 18-31,0-1 15,36-17 1,-36 18-16,53-18 16,35 0-1,0-18 1,-17-52 15,-54 17-15,-34 18-1,-36 17 1,-36 36 0,1 34-1,35 1 1,0 18 0,53-1-1,36 1 1,34-36-1,-52-35-15,52 18 16,-34-18-16</inkml:trace>
  <inkml:trace contextRef="#ctx0" brushRef="#br0" timeOffset="36699.71">18556 7602 0,'0'0'0,"18"-17"31,-1 17-15,1-18-16,17 0 16,1 18-1,-19-17-15,18 17 16,1 17-1,-1 19 1,0 34 0,-17 1 15,-18-36-31,0 0 16,-18-35 15,1-17-16,-1-36 1,0 18 0,36-54-1,35 19 1,0 35 0,0 35-1,17 0 1,19 17-1,-37 18 1,-52 18 0,0-35-16,0 35 15,-52 0 1,16 0 15,1-36-31</inkml:trace>
  <inkml:trace contextRef="#ctx0" brushRef="#br0" timeOffset="37267.37">19209 7602 0,'0'0'0,"17"-17"0,19-19 15,-19 19-15,1-1 16,-18-17 0,-18 35-1,-17 0 17,0 35-17,17 0 1,18 18-1,0 18 1,35-18 0,-17-36-1,17-17-15,1 18 16,69-53 0,-16-36-1,-36-52 1,-36 52-1,1-17 1,-71 70 0,-18 54-1,1 17 17,35-18-32,-18 35 15,17 36 1,54 0-1,53-35 1,-36-36 0,-18-17-16,1-18 0</inkml:trace>
  <inkml:trace contextRef="#ctx0" brushRef="#br0" timeOffset="38418.43">14235 7514 0,'0'0'0,"0"-17"31,-18 17-15,0 0-16,1 0 15,-19 17 1,36 1-16,-35 17 31,17-35-31,1 53 16,-1-18-16</inkml:trace>
  <inkml:trace contextRef="#ctx0" brushRef="#br0" timeOffset="38518.61">13988 7761 0,'-18'35'0,"0"-17"16,-17 70-1,123-247-15,-105 177 0,-72 211 16,89-140 0,0-54-16</inkml:trace>
  <inkml:trace contextRef="#ctx0" brushRef="#br0" timeOffset="38584.87">13935 8202 0,'35'18'16,"36"52"0,34-52-1,-34 0 1</inkml:trace>
  <inkml:trace contextRef="#ctx0" brushRef="#br0" timeOffset="39001.75">14270 8167 0,'18'0'15,"-36"0"-15,71 17 0,-36 1 16,19 0-16,-19-18 16,19 17-16,17 19 15,-1-1 1,-52 18-1,-70-18 1,17-35-16</inkml:trace>
  <inkml:trace contextRef="#ctx0" brushRef="#br0" timeOffset="39486.98">14093 7391 0,'18'-18'32,"0"18"-32,-1 0 0,1-18 15,70 1 1,0-1 0,-52 36-1,-36 35 1,-18-18-16,-17 36 15,-53 52 1</inkml:trace>
  <inkml:trace contextRef="#ctx0" brushRef="#br0" timeOffset="40569.96">10495 7408 0,'18'0'32,"-1"0"-17,1 0 16,0 0-31,-1 0 0,54 36 32,-1-1-17,-52 0-15,53 18 16,-18 71 0,-1-1-1,-34 18 1,-18-53-1,0-52-15,-18 34 16,-17 1 0,-35-36-1,17-17 1,17-18-16,-16 0 16,-1 0-1</inkml:trace>
  <inkml:trace contextRef="#ctx0" brushRef="#br0" timeOffset="40954.08">10619 8043 0,'17'-17'0,"1"17"0,0 0 16,-1 0 15,-17 17-31,-17 1 16,-36 35-1,0 0 1,17-18 15,19-17-15,17-1-1,35 1 1,0 0 0,36-18-1,-53 17-15</inkml:trace>
  <inkml:trace contextRef="#ctx0" brushRef="#br0" timeOffset="41489.14">10566 7197 0,'0'-18'16,"0"36"31,0-1-47,-18 1 15,0 0 1,1 17-16,-36 18 31,-18 0-15,54-18-1,-1 0 1,36-17 0,17 0-1,0-18 1,-17 17-16,17 1 15,18 35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17:46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19191 10495 0,'0'-17'0,"0"34"16,0-52-16,0 0 0,0-1 31,0 19-31,0-1 16,0 0-1,0 36 17,-18 35-17,1 106 1,-18 88 0,35-53-1,-18-89-15,18 160 16,18-106-1,-18-89-15,17 36 16,1 18 0,-1-71-1</inkml:trace>
  <inkml:trace contextRef="#ctx0" brushRef="#br0" timeOffset="851.94">19121 10283 0,'-18'0'15,"36"0"-15,-54-17 0,19 17 0,-1-18 32,71-17-17,35 0 1,-35 17-16,88-35 15,159-17 1,106-1 0,52-35-1,1-35 1,-195 70 0,19-17-1,-160 53 1,-70 35-1,-35 0 17,-18 18-17,17 52 1,1 18 0,-18 18-1,0 0 1,0 70-1,-18 54 1,18 34 0,0-52-1,36 105 1,17-52 0,17-71-1,-52-53 1,-36-88-1,-52 0 1,-72-35 15,-52-18-15,36 17 0,69-17-16,-122 18 15,-212 35 1,-71 17-1,53 1 1,335-53-16</inkml:trace>
  <inkml:trace contextRef="#ctx0" brushRef="#br0" timeOffset="3220.39">19720 9102 0,'18'-18'0,"-36"36"0,36-71 0,-18 35 16,0 0-16,0-52 31,-35 17-15,-18 35-1,-18 18 1,54 18-16,-36 0 16,0 35-1,53 35 1,35 0-1,18-35 1,53 35 0,-53-17-1,-36-18 1,-52-36 0,17 1-16,-70-18 15,-53 17 1,53-34 15,70-1-31</inkml:trace>
  <inkml:trace contextRef="#ctx0" brushRef="#br0" timeOffset="4171.2">19879 9084 0,'18'-18'15,"-36"36"-15,53-36 0,-35 1 16,18 17-16,-18-18 16,0 36 15,18-1-31,-18 19 0,17 17 16,1 88-1,-1-18 1,1-17 15,-36-88-15,-34-36-1,-19-53 1,0-17 0,36 18-1,35 17 1,53 0-1,53 0 1,35 18 0,-35 17-1,0 18 1,-53 53 0,-36 35-1,-17-17 1,-17-36-1,-1 18 1,18 0 0,35-36-1,36-52 1,-36 0 0,36-89-1,-71 19 1,-71 52-1,18 35 1,18 18-16,-18 18 16,0 17-1,35-17 1,54-18 0,17-18-1,-18 18 1,18-18-16,53 18 31,0 36-15,-1 17-1,-52-1 1,0 1 0,-35 0-1,-89-53 1,1 0-1,52-17-15,-35-19 16,18-52 0,53 0-1,34 35 1,-34 35-16,53 1 16,-54 17-16</inkml:trace>
  <inkml:trace contextRef="#ctx0" brushRef="#br0" timeOffset="4572.35">20902 9119 0,'0'0'16,"-18"-17"-16,18-19 15,-17 19 1,17-1-1,0 53 1,35 1 0,-17-1-1,17-17 1,36-36 0,-1-35-1,-35 18 1,-17-1-1,-18 1 1,-35 35 0,-53 35-1,-18 54 1,70-19 0,54-17-1,35 0 1,18-18-1</inkml:trace>
  <inkml:trace contextRef="#ctx0" brushRef="#br0" timeOffset="5392.28">20443 8149 0,'18'0'16,"-36"0"-16,54 0 0,-36-17 15,0 34 1,0 1 0,-18 52-1,18-34-15,-18 69 16,18 89-1,0-35 1,18-106 0,-18-70-1,0-54 1,-53-105 0,0-1 15,0 36-16,36 88 1,17 36 0,53-1-1,35 18 1,35 0 0,-70 35-1,0 18 1,-88 18-1,-71 34 1,-53-34 0,89-53-1,34-18 1</inkml:trace>
  <inkml:trace contextRef="#ctx0" brushRef="#br0" timeOffset="5592.94">20814 8043 0,'0'0'15,"18"0"-15,-1 0 16,-17 18 0,0 0-1,0 35 1,-17 70-1,17 0 1,0-52-16</inkml:trace>
  <inkml:trace contextRef="#ctx0" brushRef="#br0" timeOffset="6842.71">19244 10601 0,'0'0'0,"0"-18"0,0 1 16,18-1-1,-18-17 1,17 17 0,1 18-1,0 0-15,17 35 16,53 18 0,36 36-1,-1-1 1,-52-35-1,-19-18 1</inkml:trace>
  <inkml:trace contextRef="#ctx0" brushRef="#br0" timeOffset="7091.8">19632 10566 0,'18'-18'0,"-36"36"0,36-54 15,17 19 1,-35-1-16,18 1 31,-36 52-15,0 0 0,-17 0-16,-18 36 15,-53 52 1,18-17-1,88-71-15</inkml:trace>
  <inkml:trace contextRef="#ctx0" brushRef="#br0" timeOffset="7375.65">20108 10530 0,'0'-17'0,"0"34"0,0-52 16,-17 35-16,17-17 16,-36 17-16,19 0 15,87-18 16,1 18-15,-18-18-16,70 18 16,-70 0-1</inkml:trace>
  <inkml:trace contextRef="#ctx0" brushRef="#br0" timeOffset="7542.3">20161 10724 0,'-17'0'16,"17"18"-16,17-36 0,-17 18 31,36 0-31,16-17 16,72-1 0,-18 1-1</inkml:trace>
  <inkml:trace contextRef="#ctx0" brushRef="#br0" timeOffset="7892.01">20990 10354 0,'0'-18'16,"0"36"-16,0-53 0,0 17 15,-17 0 1,17 36 15,17 17-15,-17 54-1,18 34 1,0 18 0,-1-53-1,-17-35 1,0-17-16</inkml:trace>
  <inkml:trace contextRef="#ctx0" brushRef="#br0" timeOffset="15078.23">26511 9560 0,'0'-17'0,"0"34"16,-35-70-16,17 36 16,1-19-1,-1 19 1,0-1 0,18 36-1,18 17 1,0 53-1,17 71 1,-17-18 0,-1 124-1,-17 17 1,36 0 0,-19-105-1,18 34 1,-17-87-1</inkml:trace>
  <inkml:trace contextRef="#ctx0" brushRef="#br0" timeOffset="15844.89">26229 9296 0,'-18'-18'0,"36"36"0,-53-36 15,35 0-15,35 18 31,36-17-31,52 17 16,-52 0 0,158-35-16,230-18 31,87-36-15,-16 19-1,-248 17 1,-35 35-1,-124 1 1,-88 34 0,-17 19-1,0 16 1,-1 19 0,-34 17-1,-1 36 1,0-18-1,1 140 17,17 72-17,53-18 1,35-18 0,-35-123-1,17 17 1,-34-52-1,-54-54 1,-35-52 0,-123-18-1,-142-18 1,-123 18 0,-70 35-1,158 1 1,-159 17-1,213-18 1</inkml:trace>
  <inkml:trace contextRef="#ctx0" brushRef="#br0" timeOffset="16828.84">28187 7973 0,'0'-18'16,"0"36"-16,0-53 15,0 17 1,0 36-1,0 17 1,0 0-16,-18 36 16,18 105-1,18 0 1,0-35 0,-1-105-1,-17-19 1,0-34-1</inkml:trace>
  <inkml:trace contextRef="#ctx0" brushRef="#br0" timeOffset="17112.55">28134 7938 0,'18'0'16,"-36"0"-16,53-18 0,-17 18 0,0-18 15,-1 18-15,36-17 16,71-1 0,-1 18-1,-35 18 1,-70-1 0,-53 36-1,-106 35 16,-36-17-15,89-36 0,53-17-16,-1-1 0</inkml:trace>
  <inkml:trace contextRef="#ctx0" brushRef="#br0" timeOffset="17545.68">28628 8043 0,'35'0'0,"-70"0"0,88 0 15,-36 0-15,-17-17 0,18 17 16,-36 17 15,-17 1-15,0 0-1,-18-1 1,-18-17 0,54-17-1,34-36 1,19 17 0,-1 19-16,18 17 15,-18 0-15,18 17 16,-18 72-1,-105 16 1,-36 1 0,35-35-1,89 17 1,106-35 0,-1 0-1</inkml:trace>
  <inkml:trace contextRef="#ctx0" brushRef="#br0" timeOffset="18346.79">26899 9684 0,'0'-18'16,"0"36"-16,0-54 0,0 19 0,0-1 16,0 1-16,18-36 15,-18 35 16,18 36-15,-1-1-16,19 36 16,87 71-1,18-19 1,-17-16 0,-89-72-1,0-17-15,-17-17 16,-18-89-1,0-35 1,-18 53 0,-17 105-1,17 54 1,-35 105 0,18 1-1,17-36 16,18-71-15,0-52-16</inkml:trace>
  <inkml:trace contextRef="#ctx0" brushRef="#br0" timeOffset="18580.97">27675 9842 0,'18'-17'0,"-36"-18"32,18 17-32,0 0 31,18 18-15,0-17-16,17 17 0,53-36 31,71 1-16,-106 17-15</inkml:trace>
  <inkml:trace contextRef="#ctx0" brushRef="#br0" timeOffset="18732.93">27764 10001 0,'-18'36'15,"36"-72"-15,-54 89 0,54-53 16,0 0-1,70-35 1,35 0 0</inkml:trace>
  <inkml:trace contextRef="#ctx0" brushRef="#br0" timeOffset="19147.58">28363 9525 0,'-17'0'0,"34"0"0,-34-18 15,17 1 1,17-19 0,-17 19-1,18 17-15,0 0 32,-18 70-17,17 19 1,-17-37-1,36 142 1,-36-70 0,35 35-1,-18-53 1,-17-71 0</inkml:trace>
  <inkml:trace contextRef="#ctx0" brushRef="#br0" timeOffset="25816.39">20849 13070 0,'-17'-17'0,"-1"-18"32,18 17-32,0 0 31,18 18-15,-1 18-1,1 0 1,17 17-1,71 18 1,-18 17 0,-35-34-1,-18-19 1,-35 1-16,18-18 16,0-53-1,-18-35 1,-18 17-1,18 36 1,-18 35-16,1 18 16,-19 70-1,-17 70 17,36 19-17,-1-54 1,18-70-16,-17-18 0</inkml:trace>
  <inkml:trace contextRef="#ctx0" brushRef="#br0" timeOffset="27551.41">24077 14517 0,'53'0'0,"-106"0"0,159-18 15,-53 1-15,35 17 0,88-36 16,-87 19-16,122-36 31,-105 35-31,70 0 16,71-17 0,-88 18-1,-141 17-15</inkml:trace>
  <inkml:trace contextRef="#ctx0" brushRef="#br0" timeOffset="28134.88">23865 14482 0,'0'0'15,"18"0"-15,0 0 32,-18 17-32,17 36 31,1 53-15,0 0-1,-1-53-15,-17 88 16,0-71-16,0 71 15,18 71 1,-18-18 0,18-88 15,17 0-15,18-36-1,70-52 1,-17-36-1,88-17 1,18-18 0,-36-35-1,-52 35 1</inkml:trace>
  <inkml:trace contextRef="#ctx0" brushRef="#br0" timeOffset="28618.9">25382 14517 0,'0'0'16,"18"0"-16,-18-18 16,18 18-1,-18 18 1,17 17 0,1 18-1,0-18-15,-1 53 16,1-35-16,-18 71 15,17 52 1,-17 1 0</inkml:trace>
  <inkml:trace contextRef="#ctx0" brushRef="#br0" timeOffset="37308.54">21431 13070 0,'18'0'62,"0"0"-62,-1 0 16,18 0 0,1-17-16,70 17 15,-18 0 1</inkml:trace>
  <inkml:trace contextRef="#ctx0" brushRef="#br0" timeOffset="37508.75">21537 13264 0,'0'18'46,"18"-18"-46,-18-18 0,53 1 16,52-1 0,1 1-1,-70 17-15</inkml:trace>
  <inkml:trace contextRef="#ctx0" brushRef="#br0" timeOffset="38528.65">22437 12806 0,'0'-35'31,"0"17"-15,-18 18-16,0 18 15,1 17 1,-36 35 0,0 1-1,35-36 1,1 36 0,17-36-16,0 36 15,70 34 1,18-52-1,1-88 1,-54-18 0,-18 18-16,-17-53 15,-88-18 1,-53 53 0</inkml:trace>
  <inkml:trace contextRef="#ctx0" brushRef="#br0" timeOffset="47010.27">27182 12047 0,'-18'0'0,"36"0"0,-54-17 0,19 17 16,-1 0-16,0-18 15,1 18-15,17-18 16,17 18 31,1 0-32,17 36 1,-17-19-16,52 19 16,54 52-1,-1 0 1,-34 0-1,-54-53 1,0 1 0</inkml:trace>
  <inkml:trace contextRef="#ctx0" brushRef="#br0" timeOffset="47260.59">27605 12118 0,'0'-18'0,"0"36"0,-18-53 15,1 17 1,-1 18 0,0 18-1,-35 17 1,-52 53-1,87-53-15,-53 54 16,1-1 0,17-35-1,35-36-15</inkml:trace>
  <inkml:trace contextRef="#ctx0" brushRef="#br0" timeOffset="47578.17">27746 12118 0,'0'0'0,"-18"0"16,1 0 0,-1 0-1,53-18 17,36 18-17,-18 0-15,53 0 16,-53 0-1,35 0-15</inkml:trace>
  <inkml:trace contextRef="#ctx0" brushRef="#br0" timeOffset="47764.33">27869 12382 0,'18'0'0,"0"-17"16,17-1 0,36 1-1,17-1 1</inkml:trace>
  <inkml:trace contextRef="#ctx0" brushRef="#br0" timeOffset="48446.15">28628 11977 0,'0'-18'0,"0"36"0,18-53 16,-18 17-16,0-17 16,0 17-1,17 18-15,-17-18 16,-17 18-1,-36 18 1,-18 53 0,-17 17-1,53-18 1,17 36 0,53 18-1,53-54 16,-17-35-15,70-17 0,-35-89-1,-36-52 1,-70 17 0,0 53-16,-52-35 15,-107 35 1,88 53-16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19:40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 8943 0,'-17'0'15,"-1"0"-15,-17 0 16,-1 0-16,-16 0 15,34 0 1,53 0 31,18 0-31,-18 0-16,159 0 15,-35-18 1,70 1-1,-87-1 1,-90 18 0,-34 0-1,-36 18 17,18-1-17</inkml:trace>
  <inkml:trace contextRef="#ctx0" brushRef="#br0" timeOffset="915.78">1464 13705 0,'0'0'16,"18"18"31,-1-18-32,1 0-15,17 0 16,-17 18 0,17-18-16,71 0 15,-53 17-15,70-17 16,54 0 0,-71 0-1,-54 0 1,-52 18 15,-17-18-31,-1 0 16</inkml:trace>
  <inkml:trace contextRef="#ctx0" brushRef="#br0" timeOffset="48570.83">14340 9119 0,'0'-17'15,"0"-1"1,0 0 0,0 36 31,0 0-32,-17 35 1,17 0-1,0-18-15,0 35 16,0 19 0,17-1-1,-17-53 1,0-17 0,0-36-1,0-35 1,0-53-1,-17 0 17,17 36-17,0 35-15,0-18 16,35 0 0,36 0-1,-18 35 1,-18 18-16,18-17 15,0 17-15,17 0 16,36 35 0,-71-18-1,-35 1 1</inkml:trace>
  <inkml:trace contextRef="#ctx0" brushRef="#br0" timeOffset="48921.15">14887 8978 0,'0'0'0,"35"-17"0,-17 17 15,0-18 1,-1 0 0,-17 36-1,-17 17 1,17 18 0,-18-18-16,18 89 15,0-36 1,18 18-1,-1-36 1,-17-52 0</inkml:trace>
  <inkml:trace contextRef="#ctx0" brushRef="#br0" timeOffset="49373.52">15505 9102 0,'-18'0'0,"36"0"15,-54 17-15,19-17 16,-1 0 0,89-17 31,-36 17-32,18 0-15,0-18 0,123 18 16</inkml:trace>
  <inkml:trace contextRef="#ctx0" brushRef="#br0" timeOffset="49556.33">15575 9349 0,'0'0'0,"-35"17"15,17-17 1,36-17-1,52-1 1,-17 0-16,53 1 16,0-1-16</inkml:trace>
  <inkml:trace contextRef="#ctx0" brushRef="#br0" timeOffset="50461.09">16916 8943 0,'0'-18'16,"17"18"-1,-17 18 32,0 0-31,0-1-1,-17-17-15,-1 18 32,-70-18-17,53 0-15,-18 0 16,-36-35 0,37-18-1,16-18 1,36 36-1,18-18 1,17 35 0,36 54-1,-1 16 1,-34-16-16,34 52 16,1 71-1,-54-18 16,-17-71-15,-35 1 0,-18-36-1,0-35 1,0-17 0</inkml:trace>
  <inkml:trace contextRef="#ctx0" brushRef="#br0" timeOffset="51290.92">17180 8643 0,'0'-18'16,"18"1"-16,-36 52 0,36-88 0,-18 0 15,0 36 1,18-19-1,-18 19 1,17 17-16,1 53 31,17 35-15,0 71 0,-35-1-1,18-52 1,-18 35-1,18-53 1,-18-70-16</inkml:trace>
  <inkml:trace contextRef="#ctx0" brushRef="#br0" timeOffset="51660.05">17692 8943 0,'17'-88'47,"-34"176"-47,34-194 0,-17 88 0,18 18 16,-36 18 15,-17 53-15,-18 34-1,18-34 1,35-53-16,53 70 16,0-53-1,70-35 1,-35-70 0,-70-1 15,-53-52-16,0 87-15,-36 1 16,-35 35 0</inkml:trace>
  <inkml:trace contextRef="#ctx0" brushRef="#br0" timeOffset="52092.4">18115 8643 0,'0'-35'0,"0"-1"0,0 107 0,0-159 16,0 53-16,0 17 16,0-17-16,0 88 46,18-18-46,-18 53 16,17 36 0,1-72-16,0 72 15,17 17 1,18-70 0,-18-54-1,0-52 1,-35 17-16,36-35 15,-36-52 1,-36 34 0,1 53-1,0 18-15,-18 36 16,0-1 0</inkml:trace>
  <inkml:trace contextRef="#ctx0" brushRef="#br0" timeOffset="52759.05">18732 8872 0,'0'0'0,"0"-17"0,0-36 15,-17 0 1,-18 0-1,17 53 1,-35 35 0,0 18-1,-17 35 1,34 1 15,54-54-15,35-18-1,-18-17-15,36-35 16,17-53 0,-18 0-1,-34 35 1,-36 35-16,-53 71 31,35-18-31,0 36 16,18 17-1,53-53 1,-35-17-16,70 0 16,36-18-1,-36-106 1,-35-70 15,-53 34-15,-18-52-1,-35 124 1,-17 123 0,17 17-1,18 89 1,70 17 0,53-17-1,-35-71 1,-18-70-16</inkml:trace>
  <inkml:trace contextRef="#ctx0" brushRef="#br0" timeOffset="52960.18">19262 8978 0,'-18'0'16,"36"0"-16,-54 0 0,19 0 15,-1-17 1,53 17 0,1-18-16,34 18 15,89-18 1,-124 18-16</inkml:trace>
  <inkml:trace contextRef="#ctx0" brushRef="#br0" timeOffset="53326.85">19597 8678 0,'0'-35'0,"0"70"0,-18-88 16,18 36-16,0-1 0,-17-17 16,17 17-1,17-17 1,1 53-1,-18-1-15,35 36 16,18 71 0,0-1-1,0-35 1,0-70 0,0-36-1,-36 1-15,36-72 16,18-69-1,-36 52 1,-17 53-16,-1-18 16,-34 71-1,-1 18 1</inkml:trace>
  <inkml:trace contextRef="#ctx0" brushRef="#br0" timeOffset="54078.37">20443 8625 0,'0'0'0,"-35"-35"15,0 0-15,-53-53 16,-36-1 0,71 72-1,18 34 1,-18 54-1,53-36-15,-35 36 16,35 17 0,17-17-1,54-36 17,0-53-17,87-70 1,-87 17-1,-18 1 1,-53 52 0,0 36-16,-18 17 15,-17 36 1,35 17 0,70-17-1,-17-54 1,36-17-1,-36-70 1,-36-72 0,-34 37 15,-1 52-31,0-53 16,1 35-1,-1 36 1,71 35-1,0 18 1,-18-1-16,53 19 16,-52-19-16,16 54 15,-16 52 1,-107 1 0,1-54-1,-54 1 1,71-36-1,124-17 1,88-1 0,-18 1 15,-71 0-31</inkml:trace>
  <inkml:trace contextRef="#ctx0" brushRef="#br0" timeOffset="54878.89">14623 10195 0,'0'0'0,"17"0"31,-17 18-31,0 17 15,0-17-15,18 52 16,0-17 0,-18-17-16,17 34 15,-17 18 1,0-52 0,0-19-1,0-105 16,0-35-15,0-19 0,18 54-1,52 18 17,36 52-17,18 18 1,-71 18-16</inkml:trace>
  <inkml:trace contextRef="#ctx0" brushRef="#br0" timeOffset="55097.2">15099 10248 0,'18'-35'31,"-1"17"-31,1 1 16,-1 17-16,1 35 31,-18-17-31,0 34 16,-18 54 0,18-17-1</inkml:trace>
  <inkml:trace contextRef="#ctx0" brushRef="#br0" timeOffset="55528.97">16016 10336 0,'0'-17'16,"0"34"-16,-18-34 0,36 17 16,17-18-1,18 18 1,-17 0-16,52 0 15,18 0 1</inkml:trace>
  <inkml:trace contextRef="#ctx0" brushRef="#br0" timeOffset="55696.86">16263 10530 0,'-35'18'15,"70"-36"-15,-88 36 0,71-18 16,-1-18 0,89-17-1,-18 18 1</inkml:trace>
  <inkml:trace contextRef="#ctx0" brushRef="#br0" timeOffset="56131.38">17039 10336 0,'-17'-17'0,"34"34"0,-34-52 16,-1 17-16,18-17 0,0 18 15,0-19 1,18 36-1,17 36 1,-35-19-16,17 54 16,1 35-1,-18-53 1,18-18-16,-18 0 16,0-70 15,-18 17-16,0-70 1,1 0 0,17 35-16,-18-35 15,53-18 1,36 53 0,35 35-1,35 54 1,-71-1-1</inkml:trace>
  <inkml:trace contextRef="#ctx0" brushRef="#br0" timeOffset="56429.73">17551 10125 0,'17'-36'0,"-34"72"0,70-89 0,-36 18 16,1 17-16,0-17 15,-1 17 1,-17 36 0,0 35-1,0 52 1,18 19-1,-1-18 1,1-71 0,-18-17-16</inkml:trace>
  <inkml:trace contextRef="#ctx0" brushRef="#br0" timeOffset="56663.74">18133 10354 0,'-18'0'0,"1"-35"31,34 17-31,-17 0 16,18 18-16,35-17 15,35-1 1,18 18-1,-71 0-15,53 0 16,-53 0-16</inkml:trace>
  <inkml:trace contextRef="#ctx0" brushRef="#br0" timeOffset="56864.2">18292 10160 0,'0'0'0,"-18"-18"16,-17 1-16,35-36 31,17 35-15,1 18-1,0 18-15,-1 17 16,18 71 0,-35 17-1,-17-87-15</inkml:trace>
  <inkml:trace contextRef="#ctx0" brushRef="#br0" timeOffset="57215.6">19032 9948 0,'18'-35'15,"-36"70"-15,54-88 0,-19 18 0,-17 17 16,18-17-16,0 18 15,-18 69 17,0 1-32,0 36 15,17 69 1,-17-17 0</inkml:trace>
  <inkml:trace contextRef="#ctx0" brushRef="#br0" timeOffset="58765.78">14587 11465 0,'0'0'0,"0"-17"0,0-1 31,18 18 1,-18 18-17,0-1 1,0 1-16,-18 0 15,1-1-15,-19 18 16,-69-17 0,-36-18-1,35-35 1,35 0 0,53-36 15,36 0-16,53 36 1,35 18 0,-54 34-16,72 18 15,52 89 1,-52 52 0,-89-17-1,-70-88 1,17-36-16,-17 0 15,-53 0 1,17-70 0,18-18-1,36-17 1,52-18 0,106-1 15,18 54-16,-36 17-15</inkml:trace>
  <inkml:trace contextRef="#ctx0" brushRef="#br0" timeOffset="59083.68">14975 11289 0,'0'-35'0,"0"70"0,0-123 0,0 52 16,0 19-16,0-19 16,0 1-16,0 18 0,0-1 15,0 0 1,18 36 15,17 70-15,1 0-1,-36-52-15,35 69 16,-17 54 0,-1-53-1,18-53 1,-17-35-16,0-1 0</inkml:trace>
  <inkml:trace contextRef="#ctx0" brushRef="#br0" timeOffset="59433.89">15346 11377 0,'0'-18'15,"0"36"-15,0-53 0,17 0 16,-17 17-16,0 0 0,0 1 16,0-1-1,-17 71 16,-1-35-31,-17 52 16,0 54 0,52-54-1,54 1 1,52-54 0,18-52-1,-70-88 1,-89 17-1,1 53-15,-71-18 16,35 36-16,-36 0 16,36 35-1</inkml:trace>
  <inkml:trace contextRef="#ctx0" brushRef="#br0" timeOffset="59838.27">15610 11201 0,'0'0'16,"18"-36"-16,17 1 0,-35 0 15,36-36 1,-36 36-16,35 0 16,-17-1-1,17 72 1,-18 52-1,-17 53 1,18-35 0,0 35-1,17-18 1,71-52 15,0-36-15,-53-52-1,-53-1-15,0-35 16,-53-35 0,-53 17-1,0 54 1,18 52 0</inkml:trace>
  <inkml:trace contextRef="#ctx0" brushRef="#br0" timeOffset="60517.82">16404 11501 0,'18'-18'16,"-36"36"-16,53-54 0,-17 19 15,0-19 1,-18 19-16,0-36 15,-36 0 1,19 53-16,-18 0 16,-54 70-1,54-17 1,0 18 0,70-18-1,36-36 1,-1-34-1,-17-36 1,-18-53 0,-35 18-1,-17 53 1,-1 70 15,18 35-15,18 36-1,70-35 1,18-54 0,-18-34-1,18-54 1,-53-70 0,-71-53-1,-17 71 1,17 87-16,-35 1 15,-17 88 1,34 70 0,36 19 15,53-37-31,36 37 31,16-37-15,-16-16-1</inkml:trace>
  <inkml:trace contextRef="#ctx0" brushRef="#br0" timeOffset="60805.18">17357 11589 0,'-18'0'16,"0"0"0,36 0 30,53-18-30,-36 18-16,71-18 16,35-17-1</inkml:trace>
  <inkml:trace contextRef="#ctx0" brushRef="#br0" timeOffset="61185.78">17886 11395 0,'0'0'0,"-18"-18"0,-17-35 16,17 36-1,1-36-15,17-18 32,17 36-17,1 35 1,-18 70-1,35 36 1,36 18 0,-18-71-1,-18-18-15,53 0 16,18-35 0,-35-53-1,-54-17 1,-17 17-16,0-35 15,-35-18 1,-18 88 0,0 36-1</inkml:trace>
  <inkml:trace contextRef="#ctx0" brushRef="#br0" timeOffset="62106.28">18927 11271 0,'0'0'15,"0"-17"-15,0-1 0,0-35 16,-18 0 0,-35 18-1,0 35 1,-53 53-1,36 0 1,34-18-16,-34 36 16,17 34-1,71-52 1,87-17 15,36-72-15,-52 1-1,-54 0-15,18-36 16,0-35 0,-36 53-1,-34 71 1,-1 35 0,-17 35-1,53 0 1,52-17-1,-17-36 1,-18-17-16,36-18 16,17-35 15,-53-1-31,18-34 16,-17-89-1,-19 53 1,-52-35-1,-36 88 1,-17 35 0,18 36-1,52 0 1,53 17 0,-17-17-16,52-1 15,72 54 1,-19-1-1,-17 19 17,-89-54-32,-17 35 31,-35 1-15,0-18-1,0 0 1,17-18-1,0 0 1,54-35 0,-1-17-1,53-19 1,36-16 0,-1 34-1</inkml:trace>
  <inkml:trace contextRef="#ctx0" brushRef="#br0" timeOffset="66027.25">20197 10971 0,'0'0'0,"17"0"31,1 0-15,-1 0-16,1 0 15,88 18 1,0 0-1,-36-18 1,-34 17-16</inkml:trace>
  <inkml:trace contextRef="#ctx0" brushRef="#br0" timeOffset="66208.48">20232 11271 0,'0'0'15,"17"0"-15,1 0 16,0-17 0,17-1-16,18 0 15,-18 1-15,53-1 16,-70 18-16</inkml:trace>
  <inkml:trace contextRef="#ctx0" brushRef="#br0" timeOffset="67910.12">21272 10707 0,'0'0'0,"-17"-18"15,-1 1 1,18-1 0,-17 0-1,17 1-15,0-1 16,0-17-1,17 17 1,18 18 0,-35-18-16,36 18 15,-36 18 17,0 0-17,17 17 1,54 53-1,0-17 1,-1 17 0,-17 18-1,-53-36 1,-18-34 0,1-19-16,-1 1 15,-52-1 1,-1-34-1,18-18 1,35-1-16,-17-17 16,35-88-1,53-17 17,35 52-17,0 70 1,54 36-1,-19 18 1,-88 0-16</inkml:trace>
  <inkml:trace contextRef="#ctx0" brushRef="#br0" timeOffset="68193.17">21996 10530 0,'17'-17'16,"-34"34"-16,52-52 0,-17 35 16,-18-17-16,17-1 0,1 0 15,0 36 17,-18 17-17,17 71 1,1-53-16,-1 53 15,19 70 1,-19-88 0,-17 0-1,-17-70-15</inkml:trace>
  <inkml:trace contextRef="#ctx0" brushRef="#br0" timeOffset="69813.62">14905 15028 0,'0'0'16,"-18"0"-16,18-17 0,-17-19 46,17 19-46,35-1 16,-35 0 0,35 1-1,0 17-15,18 0 16,53 17 0,18 54-1,-71 0 1,-1 34-1,-34-16 1,-53-19 0,0-52-1,-18-1 1,35-34 0,-17-54-1,35-35 1,35 18-1,36-18 1,17 71 15,-18 35-15</inkml:trace>
  <inkml:trace contextRef="#ctx0" brushRef="#br0" timeOffset="70330.14">15928 14975 0,'0'0'0,"18"-17"16,-1 17-16,18-18 16,-17 18-1,0 18 1,-1 17-1,-70 18 1,-35-18 15,18-35-15,-18-17 0,52-36-1,36-36 1,71 19-1,52 70 1,1 18 0,17 70-1,-88 18 1,-71-36 0,0-35-16,-52 18 15,-36 18 1,53-53-1,71-1 17,17-17-17,36 0 1,70 0 0</inkml:trace>
  <inkml:trace contextRef="#ctx0" brushRef="#br0" timeOffset="70562.89">16863 15134 0,'-18'-17'15,"36"34"-15,-36-52 0,18 17 16,35 1-16,-17-1 15,0 18-15,-1 0 16,54 35 15,-18-17-31</inkml:trace>
  <inkml:trace contextRef="#ctx0" brushRef="#br0" timeOffset="70746.72">17110 15187 0,'-36'18'0,"72"-36"0,-107 36 0,36-18 15,17 17-15,71-17 32,35 18-17,-52-18-15,17 0 16</inkml:trace>
  <inkml:trace contextRef="#ctx0" brushRef="#br0" timeOffset="71633.08">18397 14658 0,'18'-18'0,"-36"36"0,54-36 16,-36 1-16,17-1 15,1 36 16,0-1-31,-18 19 16,-18 52 15,18-71-31,-53 36 16,-35 0 0,-18-53-1,0-17 1,71-19-1,-18-52 1,53 0 0,35 17-1,18 54 1,71 34 0,-19 19-1,-52-1-15,71 35 16,35 89-1,-124 0 1,-106-36 15,18-70-15,36-35-16,-19 0 16,1-1-1,35-34 16,18 17-31</inkml:trace>
  <inkml:trace contextRef="#ctx0" brushRef="#br0" timeOffset="72015.38">19068 14464 0,'0'-18'16,"0"36"-16,0-53 0,0 17 16,-18 0-1,18 1-15,0-19 16,0 19-1,0-1 1,0 36 0,53 88-1,-18 52 1,-35 36 0,-17-88-1,-1 0 16,18-53-31</inkml:trace>
  <inkml:trace contextRef="#ctx0" brushRef="#br0" timeOffset="72366.58">19632 14693 0,'0'-17'0,"0"34"0,0-52 0,-18 35 15,18-18-15,-17 1 16,-1 34 0,-35 36-1,18 0 1,0 71 0,52-19-1,36-34 16,53-53-15,-53-36 0,35-88-1,-88-35 1,-53 18 0,-35 87-1,-53 54 1</inkml:trace>
  <inkml:trace contextRef="#ctx0" brushRef="#br0" timeOffset="72783.39">20002 14464 0,'0'0'0,"0"-53"0,0 18 15,0-53-15,-17 17 16,17 53 15,0 36-15,0 17-16,17 36 16,1 105-1,35 18 1,-18-53-1,1-70 1,-19-36-16,19-17 16,34-36-1,18-52 1,-52-19 0,-19 36-16,-17-17 15,-106-18 1,-52 105 15,-1 54-15</inkml:trace>
  <inkml:trace contextRef="#ctx0" brushRef="#br0" timeOffset="73499.2">20585 14658 0,'17'-18'0,"-34"36"0,34-71 16,1 35-16,-18-17 0,18-18 15,-1-17 1,-17 52 0,-70 18-1,-19 71 16,-16 34-15,69-34 0,36-1-1,53-34 1,53-54 0,-35-35-1,-18 18-15,-1-36 16,19-34-1,-71 52 1,-35 88 0,-18 53-1,35 0 1,53 18 0,36-18-1,0-70 16,-19-18-31,72-35 16,-54-54 0,-17-122-1,-35-18 1,-53 105 0,-36 36-1,-17 88 1,17 88-1,54 53 1,70 18 0,17-36-1,-34-52 1,34 35-16,-17 35 16,-35-88-1</inkml:trace>
  <inkml:trace contextRef="#ctx0" brushRef="#br0" timeOffset="73768.03">21220 14728 0,'17'0'16,"-17"18"-16,35 0 31,-17-18-15,0 0-1,-1-18-15,72-17 31,16-18-15</inkml:trace>
  <inkml:trace contextRef="#ctx0" brushRef="#br0" timeOffset="74167.35">21625 14358 0,'0'-18'0,"0"36"0,-35-71 16,35 18 0,0 0-1,35 35 1,1 35 0,-1 18-1,-18-18-15,36 106 31,18-17-15,-18-71 0,17-18-1,19-53 1,-19-70 0,-17 0-1,-35-106 1,-36 123-1,-35 54 1,0 34 0</inkml:trace>
  <inkml:trace contextRef="#ctx0" brushRef="#br0" timeOffset="74902.1">22437 14376 0,'0'0'0,"17"-36"15,19-16 1,-19-19 0,-17 18-1,-88 35 1,-18 71 0,36 18-1,17 35 1,53-18-1,35-35 1,-17-36-16,35-17 16,52-35-1,-34-71 1,-18 18 0,-36 71 15,-17 34-16,-35 71 1,18 36 0,69-36-1,1-53 1,53-35 0,-18-70-1,-70-89 1,-53 36-1,0 52-15,-18-53 16,-18-17 0,71 88-1,35 53 1,-17 0 0,70 18-16,89 35 31,-72 35-16,-122 18 1,-124 18 0,0-36-1,-18 18 1,71-36 0,88-17-1,17-35-15,36 17 16,88 0-1,-17-17 1</inkml:trace>
  <inkml:trace contextRef="#ctx0" brushRef="#br0" timeOffset="77102.95">15469 16140 0,'0'0'0,"0"-18"16,0 0-1,0 36 48,0 0-63,0-1 15,0 18-15,0-17 16,18 53 0,0 17-1,-1-18 1,-17-52-1,-17-36 17,-19-52-17,19 17 1,-1 0-16,18-18 16,0-34-1,35 34 1,18 53-1,18 18 1,-18 0 0,53 18 15,-36 0-15,-17-1-1,-35 1 1,-1 0-1,1 17 1,-18-17 0,18-1-1,-18-34 17,-18 17-32</inkml:trace>
  <inkml:trace contextRef="#ctx0" brushRef="#br0" timeOffset="77670.52">16228 16016 0,'17'-18'0,"-34"36"0,34-53 15,1 35-15,17-18 16,-17 18-16,0 0 16,17 0-1,18 18 1,-36 17 0,-17 36-1,-35-18 1,-35-18-1,-36-18 1,35-34 15,36-54-15,17 18 0,54-35-1,34 35 1,18 71-1,-17 17 1,-18 89 0,-53 17-1,-53-18 1,0-70 0,35-35-1,18-1 1,71-17-1,70-17 1,-70 17 0</inkml:trace>
  <inkml:trace contextRef="#ctx0" brushRef="#br0" timeOffset="77854.7">17498 16157 0,'-36'0'0,"72"0"0,-89 0 0,35 0 16,18-17-16,71-1 31,-36 18-15,0 0-16,89 18 15</inkml:trace>
  <inkml:trace contextRef="#ctx0" brushRef="#br0" timeOffset="78039.45">17586 16298 0,'-18'0'0,"36"0"0,-53 0 0,17 18 15,36-18 16,52-18-15,-17 18-16</inkml:trace>
  <inkml:trace contextRef="#ctx0" brushRef="#br0" timeOffset="78437.7">18186 15998 0,'-18'-35'0,"36"70"0,-54-87 16,36 34-16,-17 0 0,17 1 16,0-19-1,35 36 17,0 0-32,36 36 15,105 17 1,-17 52-1,-106 1 1,-71-35 0,-70-1-1,0-52 1,35-36 0,18-17-1,35 0-15,0-36 16,53-70-1,70 18 17,18 87-17,-53 36-15</inkml:trace>
  <inkml:trace contextRef="#ctx0" brushRef="#br0" timeOffset="79156.02">19262 15875 0,'17'0'0,"-34"0"0,52-18 0,-17 1 16,-1-1-16,19 18 16,-1 0-1,-18 35 1,-34 18 0,-54 18-1,-70-36 1,53-35-1,35 0 1,-18-18-16,54-52 31,70-1-15,70 36 0,1 35-1,17 88 1,-53 36-1,-106-18 1,-35-54 0,18-16-16,-53-1 15,0 0 1,52-17 0,107-18-1,35-18 1,106-17-1,-142 0 1</inkml:trace>
  <inkml:trace contextRef="#ctx0" brushRef="#br0" timeOffset="79355.95">19773 16087 0,'-17'0'15,"34"0"-15,-34-18 0,52 0 16,-35 1 0,53-1-16,0 18 15,70 0 1,-17 0 0,-35 0-1</inkml:trace>
  <inkml:trace contextRef="#ctx0" brushRef="#br0" timeOffset="79572.11">20002 15769 0,'0'0'32,"-52"-35"-32,52 53 31,0 17-31,17-18 15,1 107 1,-1 35 0,-17-71-1,-35 18 1</inkml:trace>
  <inkml:trace contextRef="#ctx0" brushRef="#br0" timeOffset="79823.14">20373 15910 0,'0'0'0,"18"-53"0,-1 18 15,-17-35 1,0 17 0,0 35-16,0 36 15,18 35 1,35 88-1,0 17 1,-36-17 0,-17-70-1,0-36-15</inkml:trace>
  <inkml:trace contextRef="#ctx0" brushRef="#br0" timeOffset="80807.06">16192 17216 0,'0'-18'15,"0"36"-15,18-36 0,-18 0 16,18 1-16,-1-1 15,1 18 1,-18-18 0,0 36 15,-35 35-15,-18-18-1,18-17-15,-54 17 16,-122-35-1,105-18 1,0-34 0,71-1-1,35 17-15,17-17 16,89 1 0,106 34-1,35 71 16,-124 17-15,-87-34-16,-1 69 16,-106 37-1,-52-19 1,17-52 0,71-54-1,17-17-15,36-35 31,35-18-15,0 35-16,52-35 16,89-35-1</inkml:trace>
  <inkml:trace contextRef="#ctx0" brushRef="#br0" timeOffset="81124.45">16775 16986 0,'-18'-35'15,"36"70"-15,-36-105 0,18 34 16,0 1-16,0 18 0,0-1 16,18-35-1,-1 18 1,1 52 15,-18 1-31,18 53 16,-18 87-1,0 36 1,-18-88 0,18-53-16,0 18 15,18-36 1</inkml:trace>
  <inkml:trace contextRef="#ctx0" brushRef="#br0" timeOffset="81524.92">17127 17198 0,'71'-71'31,"-142"142"-31,160-159 0,-89 70 0,17 0 16,-17 1-16,18-1 16,-36 18-1,-17 18 1,-18 35 0,-18 35-1,54-18 1,17-52-16,17 53 15,72-18 17,69-18-17,-17-88 1,-70-35 0,-89 0-1,-17 52-15,-18-34 16,-88 17-1,106 53-15</inkml:trace>
  <inkml:trace contextRef="#ctx0" brushRef="#br0" timeOffset="81908.64">17692 17022 0,'17'-18'16,"-34"36"-16,52-71 0,-17 0 15,-1 17-15,-17 1 16,36-71 0,-19 53-1,1 89 1,0 34 0,-18 89-1,-18 88 1,18-159-1,35 0 1,18-70 0,35-18-1,1-71 1,-72-17 0,-34 18 15,-1 52-31,-35-17 15,-53 52 1,36 36-16</inkml:trace>
  <inkml:trace contextRef="#ctx0" brushRef="#br0" timeOffset="82559.05">18450 17198 0,'0'0'0,"36"-35"0,-19 17 0,1-35 16,-1 18-16,-17-36 16,-35 1-1,-35 70 17,17 17-32,-18 72 31,18-1-16,36-18 1,70-34 0,17-36-1,71-18 1,-17-53 0,-71-17-1,-53 53 1,-18 35-1,-35 53 1,35 53 0,36-53-1,0-18-15,52 18 16,54-36 0,-1-52 15,-35-71-16,-70-35 1,-18 71-16,0-89 16,-35-53-1,-1 142 1,-16 123 0,16 70-1,54 106 1,35-17-1,35-71 1,-53-88 0,-35-35-1</inkml:trace>
  <inkml:trace contextRef="#ctx0" brushRef="#br0" timeOffset="82858.08">19262 17198 0,'17'0'0,"-34"0"15,52 0-15,-17 0 47,-1 0-47,19 0 16,-1 0-16,35 0 16,54 0-1</inkml:trace>
  <inkml:trace contextRef="#ctx0" brushRef="#br0" timeOffset="83243.14">19703 16916 0,'0'-18'15,"0"36"-15,0-54 0,0 19 0,0-1 16,0 1-1,17 17-15,1 0 16,0 52 0,-1 54-1,1-35 1,-18-18 0,17 17-1,54 1 1,52-54-1,36-52 1,-53-18 0,0-88-1,-71 0 1,-35 35 0,-70 106-1,34 18-15</inkml:trace>
  <inkml:trace contextRef="#ctx0" brushRef="#br0" timeOffset="83993.48">20743 16863 0,'18'-35'15,"-36"70"-15,36-106 0,0 18 16,-1 0-1,-34 36 1,-36 52 0,-71 71-1,36-36 1,53-34-16,-18 34 16,35 1-1,89-36 1,35-53-1,35-52 1,-53-1 0,-18-17-1,-52 35 17,-71 106-17,0 35 1,36 1-1,17-54-15,53 35 16,52 1 0,1-53-1,-53-36 1,-18-70 0,-17-106-1,-18 0 1,0 88-1,0 18 1,0 70 0,106 36 15,-36-1-15,19 36-1,-19 35 1,-105 36-1,-53-18 1,35-71-16,-35 53 16,-18 0-1,70-35 1,72-35 0,87 0-1,1-54 1</inkml:trace>
  <inkml:trace contextRef="#ctx0" brushRef="#br0" timeOffset="84244.21">22172 16686 0,'0'0'0,"0"-17"0,0-1 15,0-17 1,0 17-16,18 1 31,35-1-15,0 18 0,-18 0-16,35 0 15,-34 0-15</inkml:trace>
  <inkml:trace contextRef="#ctx0" brushRef="#br0" timeOffset="84395.51">22331 16739 0,'0'0'0,"-106"53"16,53-53 15,88 18-15,18-18-1,106 0 1</inkml:trace>
  <inkml:trace contextRef="#ctx0" brushRef="#br0" timeOffset="84810.88">22860 16475 0,'-35'-36'0,"70"72"0,-106-89 15,36 35-15,18 1 0,-19-1 16,72 0 15,34 36-15,71 17 0,53 53-1,-70-35 1,-18 71-1,-106-18 1,-53-36 0,-36-70-1,37-17 1,-19-72 0,53-34-1,54-1 1,17 54-1,88-1 1,17 71 15,-122 0-31</inkml:trace>
  <inkml:trace contextRef="#ctx0" brushRef="#br0" timeOffset="85296.36">23812 16475 0,'18'-18'0,"-36"36"0,36-54 16,0 19-16,-18-1 15,17 1-15,36-19 16,-17 36 0,-36 18-1,0 0-15,-53-1 16,-53 18-1,-35-35 1,53-35 15,70-18-15,36 18 0,34-18-1,19 35 1,-36 54-1,-17 52 1,17 18 0,-35-18-1,-88-35 1,0-18 0,35-35-16,-53 18 15,36-18 1,175 0-1,125 0 17,-72 0-32</inkml:trace>
  <inkml:trace contextRef="#ctx0" brushRef="#br0" timeOffset="87936.11">25206 4357 0,'-18'-18'16,"36"36"-16,-53-53 15,35 17-15,-18 0 16,36 36 15,-18 17-15,17 0-16,1 36 15,0 88 17,17-36-17,-17-35 1,-1-70-1,-17 0 1,-35-71 0,-36-53-1,18-18 1,18 36 0,17-18-1,54 54 1,70 52-1,-18 0 1,18 0 0,-89 17-1</inkml:trace>
  <inkml:trace contextRef="#ctx0" brushRef="#br0" timeOffset="88619.7">25682 4269 0,'0'0'0,"0"-18"16,18-17 15,-18 52 1,0 1-32,0 0 15,0 70 1,18 0-1,-18-35-15,17 35 16,36 71 0,-18-18-1,1-70 1,-36-36 0,0-53-1</inkml:trace>
  <inkml:trace contextRef="#ctx0" brushRef="#br0" timeOffset="89203.46">26617 4551 0,'0'-18'31,"18"18"16,-1-17-47,1 17 16,17 0-16,18 0 15,53-18-15,-53 18 16,70 0-16</inkml:trace>
  <inkml:trace contextRef="#ctx0" brushRef="#br0" timeOffset="89388.7">26811 4815 0,'0'0'15,"0"18"-15,-18 17 16,18-52 0,36-1-1,52-17 1,53-1-1</inkml:trace>
  <inkml:trace contextRef="#ctx0" brushRef="#br0" timeOffset="90256.09">27869 4392 0,'0'0'16,"18"0"-16,-18-18 15,18 18 1,-1-17 0,1 17-1,0 17 1,-1 1 0,1 0-1,-36-1 1,1-17-16,-36 18 15,-53-18 17,-18-18-17,1-17 1,70 0 0,18 17-16,-1-17 15,36-18 1,53 35-1,88 1 1,-17 34 0,35 54-1,-36 35 1,-88 52 0,-35-52-1,-17-53-15,-1 35 16,-35 18-1,18-53 17,0-53-17,-1-35 1,36 17-16,-17-35 16,87-70-1,-34 88-15,69-54 16,-16 36-16</inkml:trace>
  <inkml:trace contextRef="#ctx0" brushRef="#br0" timeOffset="90755.89">28258 4039 0,'0'0'16,"0"-17"-16,-18-1 0,18 0 15,0 1 1,0-19 0,18 19-1,-1 87 32,1-34-47,-1 17 16,19 105-1,17 1 1,-18-53 0,0-53-1,18 17 1</inkml:trace>
  <inkml:trace contextRef="#ctx0" brushRef="#br0" timeOffset="91841.99">28998 4163 0,'0'0'16,"0"-18"-16,18 18 0,-18-17 16,-18-1 15,1 18 0,17 18-15,-53 34-1,0 37 17,35-1-17,36-35 1,-1-36-16,36 36 16,71-53-1,-1-35 1,-34-53-1,-107-36 1,-35 54 0,18 52-16,-36-17 15,-35 35 1,36 53 0</inkml:trace>
  <inkml:trace contextRef="#ctx0" brushRef="#br0" timeOffset="92256.89">29386 3951 0,'0'-35'15,"0"70"-15,0-105 0,18 34 0,-18 19 16,0-1-16,18 0 15,-18 1-15,0-1 16,17 18 0,-17 88-1,-17 53 1,17-17 0,0-54-16,0 54 15,53 17 16,0-70-15,17-71 0,-35-18-1,-17-17-15,-18-18 16,0-18 0,-53 18-1,18 53 1,-36 36-16</inkml:trace>
  <inkml:trace contextRef="#ctx0" brushRef="#br0" timeOffset="92974.7">29898 4357 0,'18'-35'0,"-36"70"0,53-88 0,-35 35 16,-17-35 0,17-17-1,-18 35 1,0 17 0,1 36-1,-54 17 1,-17 35-1,35 1 1,53-36 0,18-17-16,17-1 15,71-34 1,17-18 0,-35-36-1,-52 36 16,-36 17-31,17 0 16,-34 54 0,-1 34-1,18-17 1,18-35-16,35 17 16,35 0-1,35-52 1,-35-71-1,-35-1 1,-53 19-16,-17-89 16,-1 71-16,-17-71 15,-18-17 1,35 123 0,1 70-1,-19 54 16,36 88-15,18 52 0,35-69-1,17 34 1,1-70 0,-36-71-16</inkml:trace>
  <inkml:trace contextRef="#ctx0" brushRef="#br0" timeOffset="93259.65">30762 4392 0,'0'0'15,"18"-18"-15,0 18 47,-1-17-15,1 17-32,17-18 15,-17 1-15,70-19 16,18 1-1</inkml:trace>
  <inkml:trace contextRef="#ctx0" brushRef="#br0" timeOffset="93625.76">31080 3863 0,'-18'-18'0,"36"36"0,-36-53 0,18 17 16,0 0-1,0 1-15,18-1 16,52 18 0,1 53-1,17 70 1,-35-17 0,-18-53-16,0 35 15,36 1 1,17-72-1,-17-70 1,-36 0 0,18-105-1,-53-1 1,0 71 0,-53 88 15,35 17-31</inkml:trace>
  <inkml:trace contextRef="#ctx0" brushRef="#br0" timeOffset="94393.24">31821 3951 0,'0'-18'16,"0"36"-16,17-71 0,-17 36 0,0-1 15,18 0-15,-1-17 16,-17 0 0,-35 52 15,35 1-15,-35 17-16,-18 53 31,53 1-16,18-54 1,-1-35 0,36-18-1,18-70 1,-1 0 0,-52 17-1,0 54 1,-18 70-1,0 35 1,35 18 0,35-18-1,-17-53 1,18-35 15,-36-70-15,-17-89-1,-18 35 1,0-52 0,0 70-1,0 71 1,35 35 0,36 35-1,52 18 1,-52 53-1,-89 53 1,-53-36 0,-52 36-1,35-53 1,70-53 0,53-36 15,-17 1-31,35 0 15,35-18 1</inkml:trace>
  <inkml:trace contextRef="#ctx0" brushRef="#br0" timeOffset="95261.09">25418 5891 0,'0'-17'0,"17"17"31,1 0-15,-18 17-16,35 36 15,18 18 1,-35-1 0,-1-17-16,19 18 15,-1 35 17,-17-53-17,-1-53-15,-17-53 31,-17-35-15,-1 35-16,-35-71 16,0-52-1,18 52 1,52 89 0,1 35-16,53 0 15,70 18 1,-35-1-1</inkml:trace>
  <inkml:trace contextRef="#ctx0" brushRef="#br0" timeOffset="95712.51">26317 5803 0,'0'0'0,"35"0"0,-17-17 15,35-19 1,0 19 0,-35 34-1,-18 1 1,0 0-16,-36 17 16,-34 18-1,-36-36 1,35-34-1,54-19 1,34-16 15,54-19-15,35 71 0,-53 18-1,-18 70 1,-35 35-1,0-87-15,-18 16 16,18 1 0,0-17-16,18-1 15,35 0 1,-35-35-16,70 0 16</inkml:trace>
  <inkml:trace contextRef="#ctx0" brushRef="#br0" timeOffset="95927.76">27340 5997 0,'-17'0'0,"34"0"0,-52 0 16,0 0-16,35-17 15,-18 17-15,18-18 16,18 0-1,88 1 1,-1 17 0,-52 0-16</inkml:trace>
  <inkml:trace contextRef="#ctx0" brushRef="#br0" timeOffset="96078.88">27411 6191 0,'0'0'15,"-18"18"-15,1 0 0,-19-18 16,72-18 15,16-17-15,37-1-16</inkml:trace>
  <inkml:trace contextRef="#ctx0" brushRef="#br0" timeOffset="96512.29">28452 5838 0,'17'-17'16,"-34"34"-16,52-69 0,-35 34 16,17 0-16,-17 1 15,0 34 1,-17 1-1,-1 17 1,-17 0-16,-36-17 31,-70 0-15,0-36 0,35-35-1,89 0 1,17-53-1,88 54 1,53 69 0,-18 18-1,54 107 1,-107 87 0,-87 0-1,-36-70 1,18-106-1</inkml:trace>
  <inkml:trace contextRef="#ctx0" brushRef="#br0" timeOffset="96827.96">28610 5556 0,'0'-35'0,"0"0"16,0 105-16,18-158 0,0 35 16,17 0-1,0 53 1,0 53 0,-17 53-1,-18 0 1,18 70-1,-18 1 1,35-54 15,-17-88-15,-1-17-16</inkml:trace>
  <inkml:trace contextRef="#ctx0" brushRef="#br0" timeOffset="97279.06">29210 5750 0,'18'-17'16,"-36"34"-16,53-52 0,-17 0 0,0-1 31,-18 1-31,0 18 31,0-1-31,-36 18 32,19 18-32,-36 17 15,-35 53 1,35-17-1,35 34 1,53-34 0,89-18-1,-18-53 1,-71-18-16,35-17 16,-34-89-1,-107 19 1,-35 34 15,0 71-31</inkml:trace>
  <inkml:trace contextRef="#ctx0" brushRef="#br0" timeOffset="97680.6">29492 5644 0,'0'0'0,"18"-35"16,17-18-16,0-53 16,1-52-1,-36 69 1,17 54 0,-17 88-1,-17 35 1,-1 89-1,18 17 1,35-53 15,36-71-15,-18-52-16,35-18 16,35-35-1,-105-1-15,0-34 16,-71-18-1,-71 52 1,36 36 0,18 36-1</inkml:trace>
  <inkml:trace contextRef="#ctx0" brushRef="#br0" timeOffset="98314.05">30145 5644 0,'0'0'16,"17"-17"-16,1-1 0,-18-17 15,0 0-15,-18-18 32,-34 35-17,-1 18 1,-36 88-1,19 0 1,52-52-16,18-1 16,36 0-1,34-35 1,1-35 0,17-36-1,-35-17 16,-36 18-31,-34 123 47,-1-18-47,18 35 16,53 19 0,71-19-1,-36-70 1,53-17-1,-71-89 1,-52-106 0,-36 71-1,1 53-15,-1-18 16,-35 35 0,0 142-1,36 70 1,52 53 15,35-70-15,36 52-1,-88-141-15</inkml:trace>
  <inkml:trace contextRef="#ctx0" brushRef="#br0" timeOffset="98497.76">31009 5733 0,'0'0'0,"-17"0"0,-1 0 16,-17 0-16,35-18 15,0 0 1,88 1 0,0-1-1,-35 18-15,53-18 16</inkml:trace>
  <inkml:trace contextRef="#ctx0" brushRef="#br0" timeOffset="98847.63">31362 5345 0,'0'0'0,"-18"-18"0,-17-35 15,0 18 1,17-1-1,36 36 1,-1 18 0,19 70-1,-1-17 1,-35-36-16,35 53 16,18-52-1,53-36 1,53-53 15,-71-18-15,-70 36-16,-1-71 15,-52-35 1,-71 106 0,71 35-16</inkml:trace>
  <inkml:trace contextRef="#ctx0" brushRef="#br0" timeOffset="99530.97">31909 5274 0,'0'0'0,"0"-18"0,0 1 16,0-1-16,0-17 0,0 0 16,-18-18-1,0 53 1,-17 35-1,-53 35 17,17 19-17,54-54 1,70-17 0,0-18-1,35-53 1,-35-36-1,-53 37 1,-18 69 0,0 18-1,36 54 1,53-1 0,52 0-1,54-53 16,-89-52-15,0-54 0,-106-105-1,-17 35 1,-53-53 0,17 88-1,54 106 1,34 17-1,1-17-15,52 36 16,72 34 0,-54 18-1,-124 36 1,-16-18 0,16-71-16,-34 53 15,17 18 1,53-53 15,35-35-31</inkml:trace>
  <inkml:trace contextRef="#ctx0" brushRef="#br0" timeOffset="100283.85">25329 7373 0,'18'-18'0,"-36"36"0,54-53 16,-19-1-16,19 19 16,-1-18-1,18 35 1,-36 17-16,54 36 16,53 71-1,-19 52 1,-69-53-1,-19-87-15,1 34 16,-18-34 0,-18-54-1,1-70 1,34-71 15,1 18-31,35 0 31,17 105-15,-17 36-16</inkml:trace>
  <inkml:trace contextRef="#ctx0" brushRef="#br0" timeOffset="100499.64">26670 7214 0,'0'-35'0,"0"70"0,0-105 16,-18 52-16,1 0 0,-1-17 16,18 53-1,0-1-15,18 54 16,-18 88 15,17 35-15,1-88-16</inkml:trace>
  <inkml:trace contextRef="#ctx0" brushRef="#br0" timeOffset="100701.37">27217 7302 0,'0'-17'16,"0"34"-16,0-52 0,-18 0 15,1 35-15,-1-35 16,18 17-16,35 0 16,0 18-16,89 0 31,-36 36-31</inkml:trace>
  <inkml:trace contextRef="#ctx0" brushRef="#br0" timeOffset="100866.9">27199 7567 0,'-17'0'0,"34"0"0,-34 18 0,-1-18 15,36 0 1,17-18 0,0 18-16,36-18 15,-18 18-15</inkml:trace>
  <inkml:trace contextRef="#ctx0" brushRef="#br0" timeOffset="101234.18">27905 7373 0,'0'-18'0,"0"1"15,-18-1-15,18 0 16,0-34-1,71 34 1,52 18 0,-17 53-1,35 35 1,-70 53 0,-107-17-1,-17-54 1,18-52-1,18-53 1,-1-54 0,36-34-1,17 17 1,53 0 0,0 71-1</inkml:trace>
  <inkml:trace contextRef="#ctx0" brushRef="#br0" timeOffset="101500.18">28981 7214 0,'-18'-35'16,"18"-18"-16,18 141 0,-54-211 0,36 52 15,0 36-15,0 17 16,18 54 0,0 34-1,17 71 1,-35 36 0,0-36 15,0-106-31</inkml:trace>
  <inkml:trace contextRef="#ctx0" brushRef="#br0" timeOffset="101717.95">29633 7232 0,'0'0'0,"-17"-18"0,-36 1 16,35-1-1,1 18-15,17-18 16,52 1 0,54 17-1,53-18 1,-106 18 0</inkml:trace>
  <inkml:trace contextRef="#ctx0" brushRef="#br0" timeOffset="101901.98">29898 7020 0,'-18'0'16,"36"0"-16,-71-17 15,35 17-15,1-36 16,-1 36 0,18 53-1,0 71 1,-18 34-1,1-52 1</inkml:trace>
  <inkml:trace contextRef="#ctx0" brushRef="#br0" timeOffset="102236.73">30357 6985 0,'17'-35'15,"-34"70"-15,34-88 0,1 18 16,-18 17-16,17 1 0,-17-1 16,0 36-1,0 17 1,0 35-16,0 89 31,-35 17-31</inkml:trace>
  <inkml:trace contextRef="#ctx0" brushRef="#br0" timeOffset="105338.57">26070 8643 0,'18'0'94,"-18"18"15,0-1-93,0 1-1,-18 0-15,18-1 16,0 1-16,0 17 16,-17-17-1,-19-1 1,-34 36 0,-36-35-1,18-18 1,17-18-1,54-35 1,-1-17 0,18-1-1,18 18 1,17 36 0,0 17-16,36 0 15,52 88 1,18 35-1,-88 1 17,-35-71-32,-1 70 15,-17-70-15,-17 53 16,-71 0 0,-53-36-1,52-52 1,-34-36-1,52-52 1,71 35-16,18-36 16,105-35-1,1 71 1,123-18 0</inkml:trace>
  <inkml:trace contextRef="#ctx0" brushRef="#br0" timeOffset="105620.03">26335 8555 0,'0'-35'0,"17"-1"15,-34 107-15,34-195 0,1 89 0,0 17 16,-1-52-1,1 70 1,0 18 0,-18-1-16,17 71 15,1-17-15,0 70 16,17 106 0,18-53-1,-18-106 1</inkml:trace>
  <inkml:trace contextRef="#ctx0" brushRef="#br0" timeOffset="106038.92">26935 8749 0,'0'0'16,"0"-18"-16,17 1 0,-17-1 15,0-53 1,0 36 0,-17 35-1,-1 18 1,-17 35 0,-1-18-16,-34 53 15,35-53-15,-18 71 16,17 35 15,72-52-15,34-54-1,-17-17-15,53-36 16,70-35 0,-70-53-1,-106 0 1,-35 53-16,-36-35 15,18 53-15,-70-18 16,70 53-16</inkml:trace>
  <inkml:trace contextRef="#ctx0" brushRef="#br0" timeOffset="106423.12">27305 8361 0,'0'-35'0,"0"70"0,0-123 16,-18 35-16,18 17 0,-17 19 15,-1-18 1,0 35 0,1 70-1,17-17-15,35 88 16,-35-53-16,53 71 15,-35-88-15,35 70 16,17-18 0,1-70-1,-18-53 1,17-53 0,-52-53-1,-124 1 1,0 87 15,-53 18-15,124 35-16</inkml:trace>
  <inkml:trace contextRef="#ctx0" brushRef="#br0" timeOffset="107440.72">27940 8714 0,'0'-36'0,"0"72"0,0-125 15,0 54-15,-18 0 16,1-53-16,-19 35 16,1 53-1,0 53 1,0 52 15,17 19-15,36-53-1,17-54 1,35-17 0,19-70-1,-72-36 1,-17 35-1,-35 54 1,0 69 0,17 72-1,36-1 1,52-70 0,-34-35-16,69 17 15,37-17 16,-19-89-15,-88-52 0,-70-1-1,-71-70 1,0 53 0,53 106-1,36 17 1,34 36 15,1-18-31,0 0 16,-1 18-1,-17-1-15,0 1 16,18 0 0,-18-36 15,0 0 0,-18 1-31,18-1 0,0 0 16,0-17-1,0-18 1,18 18 0,-18 0-1,18 17 1,-18 0-1,0 36 32,35 53-31,0 52 0,18 0-1,-35-52 1,17 88-1,-17-89-15,35 89 16,-1 17 0,19-70-1,-53-88-15</inkml:trace>
  <inkml:trace contextRef="#ctx0" brushRef="#br0" timeOffset="107774.39">28945 8996 0,'-17'0'0,"34"0"0,-52 0 0,17 0 16,1 0-1,-1 0 1,1 0 0,52-18-1,18 1 1,0 17-16,53-36 15,17 1 1</inkml:trace>
  <inkml:trace contextRef="#ctx0" brushRef="#br0" timeOffset="108128.07">29281 8608 0,'0'0'15,"-18"-18"-15,0 0 0,1-17 16,17-18 0,17-35-1,1 70 1,0 71 0,-1 18-1,36 88 1,53-36-1,35-52 1,18-89 0,-89-17-1,1-89 1,-71-52 15,-53 52-15,-18 89-1</inkml:trace>
  <inkml:trace contextRef="#ctx0" brushRef="#br0" timeOffset="108842.36">30127 8625 0,'35'-17'15,"-70"34"-15,70-52 0,-17 0 16,-18 0-16,0-1 0,0-52 15,-18 18 1,1 70 0,-18 35-1,-18 53 1,17 0 15,54-17-15,35-54-1,35-17 1,-17-70 0,-54-18-1,-17 35 1,-17 17 0,-19 107-1,36 52 1,36-52-1,70 35 1,35-71 0,-36-52-1,-69-72 1,-36-17 15,-88-70-15,-18 17-1,53 54 1,53 52 0,53 53-1,105 17 1,1 71 0,-71 36-1,-105-36 1,-89 71-1,0-53 1,36-36 0,87-70-1,1 0-15,52 0 32,-34-17-32</inkml:trace>
  <inkml:trace contextRef="#ctx0" brushRef="#br0" timeOffset="109042.51">31133 8502 0,'-36'-18'16,"72"36"-16,-89-36 0,35 1 0,0-1 16,18 0-16,0-17 15,36 0 1,70 17-1,35 36 1,-106-18 0</inkml:trace>
  <inkml:trace contextRef="#ctx0" brushRef="#br0" timeOffset="109209.12">31344 8572 0,'-35'0'0,"70"0"0,-105 18 0,34-18 31,19 0-15,70 0-1,17 18 1,-17-18-16,53-18 16</inkml:trace>
  <inkml:trace contextRef="#ctx0" brushRef="#br0" timeOffset="109592.48">31750 8149 0,'-18'-17'0,"36"34"0,-53-52 0,-1 17 16,36 1-16,-17-1 0,-1-17 31,36 17-15,52 0-1,36 36 1,53 53 0,-53 52-1,-71-17 1,-53 35 0,-52-18-1,35-105 1,-1-18-1,19-88 1,34-71 0,36-17-1,0 88 1,0 17 0</inkml:trace>
  <inkml:trace contextRef="#ctx0" brushRef="#br0" timeOffset="109776.19">32491 8079 0,'0'0'15,"0"17"-15,-18-17 16,1 0 0,17 18-1,0 70 1,-18 53-1,0-17 1</inkml:trace>
  <inkml:trace contextRef="#ctx0" brushRef="#br0" timeOffset="111460.93">25753 10460 0,'-18'0'16,"18"-18"0,18 18-1,-1-17 1,-17-1 0,36 18-1,-1 18 1,-17-18-16,52 53 15,36 52 1,-53 1 0,-53-18 15,-18-17-15,-17-53-1,17-36 1,18-70-1,36-53 1,17 17 0,-18 71-16,35-53 15,19 18 1,-54 88-16</inkml:trace>
  <inkml:trace contextRef="#ctx0" brushRef="#br0" timeOffset="112195.6">26652 10425 0,'-17'0'16,"52"-53"0,-35 35-1,18 0-15,-1-17 16,-17 17-1,-17 1-15,-1 17 16,-35 0 0,-17 17-1,17 1 1,17 0 0,36-1-1,18-34 16,-18-1-15,18 18-16,-1-18 16,36-17-1,-18 35 1,36 18 0,-18 17-1,-53 18 1,-35 0-1,-54 0 1,1-18 0,35-52-1,36-54 1,34-17 0,36-18-1,35 35 1,-17 89-1,-36 0-15,36 52 16,-54 107 15,-69-1-15,-19-70 0,53-71-16,-35 18 15,36-35 1,34-18-1,89-53 1,0 35 0,-35 0-16,70-17 15,-71 18-15</inkml:trace>
  <inkml:trace contextRef="#ctx0" brushRef="#br0" timeOffset="112396.55">27358 10495 0,'0'0'0,"0"-17"0,0-1 15,0 0 1,18-17 0,17-18-1,35 0 1,54 35-1,-89 18-15</inkml:trace>
  <inkml:trace contextRef="#ctx0" brushRef="#br0" timeOffset="112563.59">27587 10548 0,'-17'18'16,"34"-36"-16,-52 53 15,35-52-15,0-1 16,35 0 0,71-17-1,-18 0-15</inkml:trace>
  <inkml:trace contextRef="#ctx0" brushRef="#br0" timeOffset="112964.43">28046 10336 0,'0'0'0,"-18"-17"15,1-1-15,-1 0 16,0-17-16,1-18 16,70-17-1,17 17 1,54 35-1,-36 53 1,35 71 15,-52 35-15,-71-17 0,-53-71-1,35-36-15,-52 1 16,-1-36-1,36-70 1,53-35 0,52-1-1,71 1 1,-35 70 0</inkml:trace>
  <inkml:trace contextRef="#ctx0" brushRef="#br0" timeOffset="113431.02">29069 10195 0,'0'0'16,"-18"-17"-16,18-1 16,-17-17-1,17 17-15,0-17 16,-36 17-1,-17 18 1,-52 35 0,16-35-1,1 0 1,71-52 0,34-1-1,71-36 1,71 54 15,-124 35-31,71 53 16,-35 71-1,-106 34 1,-54-52 0,54-71-16,-53 18 15,17 0 1,71-35-1,18-18-15,35 0 16,106-18 0,-106 1-16</inkml:trace>
  <inkml:trace contextRef="#ctx0" brushRef="#br0" timeOffset="113631.3">29528 10213 0,'-18'0'16,"36"0"-16,-54 0 0,36-18 15,18 1 1,35-1 0,17 0-1,-34 1-15,69-1 16,19 0-1</inkml:trace>
  <inkml:trace contextRef="#ctx0" brushRef="#br0" timeOffset="113814.23">29792 9895 0,'0'0'0,"-70"-17"16,34 17-1,19 35 1,-1 53-1,36 53 17,35 0-17,-36-105-15</inkml:trace>
  <inkml:trace contextRef="#ctx0" brushRef="#br0" timeOffset="114030.96">30057 9913 0,'35'-53'0,"-70"106"0,88-159 15,-53 71-15,17 0 0,-17-1 16,18 72 0,17 87-1,18 36 16,-18-36-15,-17 1-16</inkml:trace>
  <inkml:trace contextRef="#ctx0" brushRef="#br0" timeOffset="114832.92">26211 11889 0,'36'-18'0,"-72"36"0,89-54 16,-17 1-16,-19 35 15,-17-18-15,0 1 16,-17 34 0,-1 19-1,-17-1 1,-18 0 15,0-35-15,-53 0-1,0-53 1,53-17 0,53 35-1,18-1-15,17 1 16,36 35-1,52 53 1,36 70 0,-89 1-1,-34 70 1,-107-18 0,-70-52 15,35-89-31,71-17 15,-36-18 1,36-53 0,106-53-1,70-35 1,-71 88-16,1 18 0</inkml:trace>
  <inkml:trace contextRef="#ctx0" brushRef="#br0" timeOffset="115118.22">26688 11765 0,'0'-53'16,"0"106"-16,0-141 0,17 35 0,-17 18 15,18-1-15,-18 1 16,18 0-1,17 0 1,-18 35 0,1 70-1,-18 18 1,0-35-16,0 88 16,0 89-1,18-54 1</inkml:trace>
  <inkml:trace contextRef="#ctx0" brushRef="#br0" timeOffset="115499.58">27393 11677 0,'0'-35'16,"0"70"-16,0-88 0,0 35 15,0-17-15,-17 17 32,-1 18-17,-17 71 1,-1 0 0,19-18-16,-19 35 15,19 53 1,17-106-16,53 18 15,70-53 1,36-71 0,-89 1-1,-52 17-15,0-35 16,-106-18 0,-54 53 15,90 53-31</inkml:trace>
  <inkml:trace contextRef="#ctx0" brushRef="#br0" timeOffset="115900.01">27852 11430 0,'17'-53'16,"-34"106"-16,52-141 0,-35 53 0,18-18 15,-18 17-15,0-17 16,17 36 0,-17 34-16,18 19 15,0 105 1,-18 35 0,17-17-1,1-71 16,52 18-15,36-88 0,-35-36-1,-53-35 1,-18 35-16,-18-52 16,-88 17-1,0 53 1,18 53-1</inkml:trace>
  <inkml:trace contextRef="#ctx0" brushRef="#br0" timeOffset="116516.85">28575 11624 0,'18'-18'0,"-36"36"0,53-71 0,-35 35 16,18-17-16,-18 0 16,-35 0-1,-36 35 1,-35 53 0,0 35-1,71-18 1,70-34-1,54-19 1,34-34 0,-52-36-1,-54 17 1,-17 19 0,-35 17 15,17 53-16,54 17 1,17-17 0,17-53-1,18-17 1,-17-36 0,-54 17-16,19-70 15,-36-105 1,-36-1-1,-16 106 1,-19 159 0,36 53-1,17 88 1,89 0 0,17-17 15,-35-89-16,-18-71-15</inkml:trace>
  <inkml:trace contextRef="#ctx0" brushRef="#br0" timeOffset="116751.21">29580 11677 0,'-17'0'16,"-1"0"-16,1-18 15,-19 1-15,36-1 16,-17 18 0,34 0 15,1 0-31,88 0 31,0-18-15,-54 18-16</inkml:trace>
  <inkml:trace contextRef="#ctx0" brushRef="#br0" timeOffset="117101.93">29986 11342 0,'-18'-18'16,"36"36"-16,-53-53 0,-18-36 15,35 36-15,1-36 16,17 18-1,17 124 17,-17-36-17,0 71-15,0 53 16,0-36 15,36-52-15,87-54-1,18-52 1,-53-18 0,-52 0-16,-1-53 15,-35-52 1,-18 52 0,1 106-16</inkml:trace>
  <inkml:trace contextRef="#ctx0" brushRef="#br0" timeOffset="117851.95">30515 11236 0,'18'-18'0,"-36"36"0,54-53 16,-36 17-16,17-17 15,1-53 1,-1 35-1,-52 53 1,18 17-16,-36 54 16,0 52-1,17-52 1,36-36-16,18 0 16,35 1-1,18-54 1,-36-52-1,-18 17 1,1-18 0,-36 71-1,1 71 1,-1 17 0,36-18 15,88 19-16,-36-72 1,36-52 0,-18-53-1,-70-18 1,-36 35-16,-35-87 16,-70-72-1,35 89 1,88 124-1,53 17 1,70 70 0,53 36-1,-52 53 17,-124-54-17,0-52-15,-71 53 16,36-53-16,-53 53 15,-36 0 1,72-36 0,34-52-1,36 0-15,17-1 16,53-17 0,-35-17-16</inkml:trace>
  <inkml:trace contextRef="#ctx0" brushRef="#br0" timeOffset="118068.93">31503 11183 0,'0'0'16,"-35"-18"-16,-1 18 0,1-17 16,0-1-16,17 0 31,18 1-16,18-1-15,17 18 16,36-17 0,35 17-1,-89 17-15</inkml:trace>
  <inkml:trace contextRef="#ctx0" brushRef="#br0" timeOffset="118236.2">31468 11342 0,'-18'17'0,"36"-34"0,-89 70 16,54-53 0,34 0 15,1 0-31,17-18 16,71-17-1,-71 35-15</inkml:trace>
  <inkml:trace contextRef="#ctx0" brushRef="#br0" timeOffset="118636.05">31785 11077 0,'0'-70'16,"0"140"-16,0-176 0,0 71 15,-17 17-15,17-17 0,0 0 16,0 17-16,35 18 16,18 0-1,70 36 17,18 52-17,-52 35 1,-72-17-1,-87 18 1,-36-36 0,53-71-1,35-17-15,-17-17 16,17-71 0,54-54-1,-1 37 1,0 34-16</inkml:trace>
  <inkml:trace contextRef="#ctx0" brushRef="#br0" timeOffset="119122.34">32508 10883 0,'0'-17'0,"0"34"0,0-52 15,18 17-15,-18-35 16,18 18 0,17 0-1,-53 35 17,-17 0-17,0 17-15,-18 1 16,-35-18-1,52-18 1,36-34 0,36 34 15,34 18-15,-34 53-1,-1 70 1,-35 1-1,-71 34 1,-35-34 0,18-53-1,71-36 1,52-18 0,106 1-1,0-53 1</inkml:trace>
  <inkml:trace contextRef="#ctx0" brushRef="#br0" timeOffset="127993.39">32085 10707 0,'18'0'0,"-1"0"31,-17-18-31,18 18 16,0 0-1,-1 0 16,-17 18-15,18 35 0,0-36-1,-18 1-15,0 17 16,0 18 0,-36 0-1,1-18 1</inkml:trace>
  <inkml:trace contextRef="#ctx0" brushRef="#br0" timeOffset="177253.72">12083 9013 0,'-18'-17'0,"36"34"0,-54-34 0,19-1 16,-54-35-1,54 36-15,-1-1 16,0-17-1,1 35 1,-1-18 0,0 36 15,-17 35-31,0 35 31,35-18-15,35 36-1,0-18 1,-17-17 0,-36-18-1,-35 17 1,-35-34 0,0-19-1,53-17 1,17-17-16,0-1 15,36-17 1,17 35 0,54 70-1,-19 1 17,18 70-17,-17 0 1,-53-35-1</inkml:trace>
  <inkml:trace contextRef="#ctx0" brushRef="#br0" timeOffset="178550.97">2646 11906 0,'0'0'0,"-18"0"15,1-17-15,17-1 16,17 0 15,1 18-31,35 0 16,-18 18 0,0 0-16,1-18 15,52 35 1,-53-17-1,-17-18 1,-1 17 15,-34-17-15,-19 0 15,1 18-15,18-18-16,-19 53 15,36-36-15,0 36 16,18 53 0,35 0-1,35-36 1,18-52 0,-53-18-1,0-35 1,-36 0-1,-87-1 1,-18 36 0,35 0-1,-71 18 1,-52 35 0,52 35-1,54-17 1,34-36-1,1 0 1,0-17 0</inkml:trace>
  <inkml:trace contextRef="#ctx0" brushRef="#br0" timeOffset="179737.14">6720 9931 0,'0'-18'0,"0"36"0,-17-54 16,17 19-16,0-1 15,-18 18-15,18-35 16,18 35 15,-18 17-15,0 1-16,0 35 15,0 71 17,-18-1-17,-17 0 1,17-70 0,18 0-1,18-53-15</inkml:trace>
  <inkml:trace contextRef="#ctx0" brushRef="#br0" timeOffset="180137.07">6985 10089 0,'0'0'0,"0"-17"15,18-18 1,-18 17-1,0 0 1,0 36 0,-18 35-1,-17 17 17,35 19-17,35-37 1,-17-34-16,17 0 15,-17-18-15,17-18 16,18-35 0,-71-53-1,0 36 1,-70 17 0,18 35-1,34 71 1,19-35-1</inkml:trace>
  <inkml:trace contextRef="#ctx0" brushRef="#br0" timeOffset="180471.04">7250 10089 0,'0'0'0,"17"-35"0,1 0 15,17-18 1,-17 35-16,17-52 16,-17 52-1,-18 0-15,-36 18 32,-34 53-17,17 0 1,18-17-16,-1 17 15,177 176 32,-105-212-31,34-17-16,1 0 16</inkml:trace>
  <inkml:trace contextRef="#ctx0" brushRef="#br0" timeOffset="180974.72">7567 9878 0,'0'-18'0,"0"36"0,0-54 0,0 1 16,0 18 0,0 34-1,0 18 1,18 54-1,-1 34 1,1-35 0,-18-52-1,18-1 1,17 18 0,0-71-1,36-52 1,-36-1-1,0 36-15,-17-36 16,0 1 0,-36 52-1,-35 18 1,18 35 0,-36 18-1,36 0 1,0 18-1,35-36 17,17 0-17,19 18 1,16-35 0,1-1-1</inkml:trace>
  <inkml:trace contextRef="#ctx0" brushRef="#br0" timeOffset="182006.03">8114 10231 0,'0'0'0,"18"0"32,-1 17-1,1-17-31,-1 0 16,19 18-1,-1-18-15,36 0 16,-19 0-16</inkml:trace>
  <inkml:trace contextRef="#ctx0" brushRef="#br0" timeOffset="182506.84">8643 10125 0,'0'0'16,"18"-18"-16,17 0 0,0-34 15,1-1 17,-36 17-17,-53 19 17,35 17-32,-53 35 15,-17 18 1,18 17-1,34-17 1,36-35-16,0 17 16,0-17-1,18-18 1,35-35 0,-18-18-1,18-35 1,18 17-1,-36 71 17,0 71-17,-35-19 1,18 54 0,0-18-1,-18-35 1,0-35-16</inkml:trace>
  <inkml:trace contextRef="#ctx0" brushRef="#br0" timeOffset="182790.92">8943 10125 0,'0'0'16,"18"-36"-16,-1 19 0,36-36 15,-35 18 1,-18 17-1,-18 0 17,0 36-17,-52 35 1,-1 35 0,36-17-1,17-18 1,71 17-1,36-35 1,-54-35-16</inkml:trace>
  <inkml:trace contextRef="#ctx0" brushRef="#br0" timeOffset="183208.3">9208 10089 0,'17'-35'0,"-34"70"0,69-140 15,-52 87 1,18 18 0,17 18-1,-17 17 1,0 0-16,-18 18 16,-36 18-1,-34-36 1,-1-35-1,18-18 1,36-52 0,34-1-1,19 36 1,-1 35 0,0 0-1,0 35-15,36 53 31,-36 18-15,-17-18 0,-18-52-16,-18 52 15,1 35 1,17-105-16</inkml:trace>
  <inkml:trace contextRef="#ctx0" brushRef="#br0" timeOffset="183574.78">9596 10142 0,'0'-17'16,"0"34"-16,0-52 0,0 17 15,0 1 1,0 34 31,17 1-32,1 17 1,17 36 0,36-18-1,-18-36 1,17 1-1,-17-71 1,-53 0 0,0 36-16,-18-36 15,1 17-15</inkml:trace>
  <inkml:trace contextRef="#ctx0" brushRef="#br0" timeOffset="183778.18">9878 10160 0,'0'-18'0,"0"36"0,17-36 0,-17 1 15,18-1-15,0 0 16,17 18 0,-17 18-1,17 53 1,-17-1-1,-36 1 1</inkml:trace>
  <inkml:trace contextRef="#ctx0" brushRef="#br0" timeOffset="183941.27">9931 9948 0,'0'0'15,"0"-35"-15,-36 0 0,19-1 32,34 54-17,36 35 1</inkml:trace>
  <inkml:trace contextRef="#ctx0" brushRef="#br0" timeOffset="184275.83">10125 10107 0,'0'0'0,"-18"0"16,0-35 0,54 0-1,17 35 1,-18 0-16,35 17 16,54 54 15,-71 17-16,-53-18 1,-35-34 0,-1-36-1,-17-53 1,36-18 0,34-35-1,19 54 1,-1 34-16,18-17 15,-35 35-15</inkml:trace>
  <inkml:trace contextRef="#ctx0" brushRef="#br0" timeOffset="184675.93">10442 10054 0,'0'-17'16,"0"34"-16,-17-34 0,-1-1 15,18 0 1,18 18 0,-1 0-1,19 36 1,-1-19 0,-18-17-16,19 18 15,17-18 1,-18-53-1,-35 0 1,-35 18 0,-18 35-1,-35 35 17,-1 36-17,54-19 1,35-16-16,0 17 15,71 17 1,34-17 0,-52-53-16</inkml:trace>
  <inkml:trace contextRef="#ctx0" brushRef="#br0" timeOffset="184926.89">10777 9895 0,'0'0'0,"-17"0"0,-19-17 16,1 17-1,18 17 1,17 1 0,0 0-1,17 35 1,18 17-1,18 18 1,0-17 0,-35-53-1</inkml:trace>
  <inkml:trace contextRef="#ctx0" brushRef="#br0" timeOffset="185128.14">10901 9948 0,'0'0'0,"17"0"0,19-17 16,-19-1 0,-17 53 15,0-17-15,0 17-1,-35 53 1,-35 1-1</inkml:trace>
  <inkml:trace contextRef="#ctx0" brushRef="#br0" timeOffset="185346.8">11007 10301 0,'0'0'0,"17"-18"0,1 18 16,17-35-1,-17 0 1,-18 53 31,0-1-31,-53 36-16</inkml:trace>
  <inkml:trace contextRef="#ctx0" brushRef="#br0" timeOffset="186594.75">6650 11518 0,'0'-17'16,"0"34"-16,0-52 0,0 17 0,18 1 15,-18-1-15,17 0 16,1 18 0,-1 18-1,19 17 1,-19 36-1,1-18 1,-18-18 0,-35 36-1,-1 52 1,1-52 0,35-54-16</inkml:trace>
  <inkml:trace contextRef="#ctx0" brushRef="#br0" timeOffset="186978.73">6950 11571 0,'0'0'0,"0"-35"0,17 17 16,19-35 0,-19 36-1,1-1-15,-18 18 31,-18 35-15,-17 53 0,0-17 15,17-36-31,18 54 16,35-54-1,18 0 1,18-53-1,-18-34 1,-71-37 0,-17 36-1,-18 0 1,18 71 0,17-18-16</inkml:trace>
  <inkml:trace contextRef="#ctx0" brushRef="#br0" timeOffset="187312.46">7373 11518 0,'18'-17'0,"-36"34"0,53-70 15,-35 36-15,0-19 16,0 19-16,0-1 0,-17-17 15,-1 35 1,0 17 0,-35 36-1,-17 36 1,35-19 0,17-52-16,18 35 15,18 17 1,87-17-1,37-18 1,-19-52 15,-88-1-31</inkml:trace>
  <inkml:trace contextRef="#ctx0" brushRef="#br0" timeOffset="187629.91">7796 11395 0,'18'-18'16,"-36"36"-16,36-54 0,0 1 15,-1 18-15,1-1 16,-18 0-16,18 36 31,-1 35-15,-17 0 0,-17-18-16,-1 53 15,-17 36 1,35-54-16</inkml:trace>
  <inkml:trace contextRef="#ctx0" brushRef="#br0" timeOffset="187915.2">8096 11589 0,'18'-36'0,"-36"72"0,36-89 16,0 35-16,-18-17 15,-18 17 1,-35 36-1,-35 35 1,0 0 15,35 17-15,17-52 0,36 17-1,53-17 1,18-18-1,-1 18 1,-34-18-16,34 17 16</inkml:trace>
  <inkml:trace contextRef="#ctx0" brushRef="#br0" timeOffset="188146.97">8308 11765 0,'0'0'0,"0"-17"16,18 17-1,17 0 17,35-18-17,-17 0 1,-17 18-16,16 0 15,-34-17-15</inkml:trace>
  <inkml:trace contextRef="#ctx0" brushRef="#br0" timeOffset="188664.25">8625 11501 0,'-17'-18'0,"34"36"0,-52-54 16,17 36-16,18-17 0,0-19 16,0 19-1,53-19 1,-35 19-16,53 17 16,52 35-1,1 53 1,-54-17-1,-52 52 17,-36-52-17,-17-71 1,0 0 0,17-18-16,-17-35 15,17-35 1,18 0-1,53 35 1,0 53 0</inkml:trace>
  <inkml:trace contextRef="#ctx0" brushRef="#br0" timeOffset="189164.71">9331 11536 0,'0'0'16,"-18"-18"-16,18-17 15,0 0 1,0 17 0,-17 36-1,-19 17 1,1 18-1,35-18 1,35-17 0,54-18-1,16-36 1,-34-34 0,-36 17-1,-52-18 16,-54 54-15,-35 34 0,36 1-1,-1 35 1,18 18 0,53-1-1,36 1 1,34-18-1,36-18 1,-53-17-16</inkml:trace>
  <inkml:trace contextRef="#ctx0" brushRef="#br0" timeOffset="189718.11">9560 11095 0,'0'-18'0,"0"36"0,18-53 0,0 17 15,-18 0-15,17 1 16,1-1 0,17 0-1,-17 54 1,-1 69-1,-17 1 1,-17 53 0,17-18-1,17-35 1,36-53 0</inkml:trace>
  <inkml:trace contextRef="#ctx0" brushRef="#br0" timeOffset="190216">9878 11448 0,'0'17'94</inkml:trace>
  <inkml:trace contextRef="#ctx0" brushRef="#br0" timeOffset="191900.99">9878 11430 0,'17'0'31,"1"18"0,0-1-15,-1-17 0,1 18-16,0-18 0,87 18 15,-16-18 16,-54 0-31,35-36 16,-52 1 0,-53-18-1,-71 18 1,-17 17 0,52 36-1,36-1-15,-1 1 16,1 35-1,35 18 1,53-19 0,0-16-1,88-19 1,53-52 15,35-53-15,-105 0-1,35-71 1,-142 106-16,19-35 16,-72 35-1,-70 53 1,36 35 0,-18 18-1,70 18 1,53-1-1,36-17 1,105 35 15,-105-35-31,-18 0 16,-71 18 15,-52-54-15,-54 19-1,18-36 1,53-18 0,53-17-1,18 17-15,35-35 16,70-35 0,54 35-1,-1 18 1,-88 0-1,-35 35-15,0-53 16,-18 0 0,-52-18-1,-18 36 1,17 17 0,-35 18-1,-18 53 1,1 18-1,35 17 1,35 0 0,17-17-1,54-18 1,17-18 0,-17-18-1,-54-17-15,18-17 16,-35-18-1,0 17-15</inkml:trace>
  <inkml:trace contextRef="#ctx0" brushRef="#br0" timeOffset="192436.29">11589 11077 0,'0'0'16,"0"-17"-1,17 17 1,-17-18 0,18 18-16,-18-18 15,0 36 17,-18 17-17,-35 53 1,36-17-1,17-18-15,0 17 16,53 1 0,35-36-1</inkml:trace>
  <inkml:trace contextRef="#ctx0" brushRef="#br0" timeOffset="192669.04">11836 11183 0,'0'0'0,"-18"-18"16,-17-52 0,35 35-1,17 35 1,54 35 0,-18 18-1,35 17 1,-88 19-1,-88-1 1,53-71 0</inkml:trace>
  <inkml:trace contextRef="#ctx0" brushRef="#br0" timeOffset="192868.83">12136 11430 0,'35'-18'0,"-70"36"0,105-36 0,-35 18 16,-17-17-16,0 17 16,35 0-1,-53 17 1,-18 19 0,-17-19-1,-18 1 1</inkml:trace>
  <inkml:trace contextRef="#ctx0" brushRef="#br0" timeOffset="193019.31">12100 11271 0,'0'-17'0,"0"34"0,0-52 0,0 17 16,0 1-1,0 34 16,18 1-31</inkml:trace>
  <inkml:trace contextRef="#ctx0" brushRef="#br0" timeOffset="198326.13">7091 15187 0,'0'0'0,"0"-18"0,0 1 31,0-1-15,-18 1-1,-17-1 1,0 18-16,-18 18 16,-35 34-1,-1 37 1,54-1 0,35-18-1,18-34 16,35-36-15,0-36 0,35-34-1,-35 17 1,-36 18-16,19-1 16,-1 1-1,0 53 1,18 17-1,-35 18 1,-1-35-16,1 17 16,17 18-1,18-36 1</inkml:trace>
  <inkml:trace contextRef="#ctx0" brushRef="#br0" timeOffset="198574.81">7655 15205 0,'18'-88'31,"-36"176"-31,36-194 0,-18 88 16,-53-17 0,18 53-1,17-1 1,0 1-16,1 35 15,-1 35 1,18 0 0,35-17-1,1-54 1</inkml:trace>
  <inkml:trace contextRef="#ctx0" brushRef="#br0" timeOffset="198974.52">8114 15134 0,'0'-17'0,"0"34"0,0-52 15,18 17-15,-1 36 32,-17 0-17,0-1 1,-17 36-1,-54-18 1,0-35 0,36 0-16,-53-17 15,17-1 1,54-17 0,34 17-1,36 18 16,-35 0-31,53 0 16,34 53 0,-16 53-1,-54 17 1,-35-34 0,-18 16-1</inkml:trace>
  <inkml:trace contextRef="#ctx0" brushRef="#br0" timeOffset="199311.43">8361 15222 0,'0'0'15,"-18"-17"-15,36 17 31,-18 17-15,17 19 0,1-1-1,0 0-15,17 18 16,18 0 0,35-35-1,18-54 1,-53-17-1,-35-35 1,-36 0 0,-53 53-1</inkml:trace>
  <inkml:trace contextRef="#ctx0" brushRef="#br0" timeOffset="199527.54">8890 15311 0,'18'-18'16,"-36"36"-16,53-54 0,-17 19 15,0-1-15,-1 0 0,18 18 32,-17 18-17,-18 0-15,0 17 0,18-17 16,-18 123-1,0-88 1</inkml:trace>
  <inkml:trace contextRef="#ctx0" brushRef="#br0" timeOffset="199675.79">8961 15152 0,'-18'-35'0,"18"-1"0,18 107 0,-54-159 15,36 70 1,18 36 0,0-1-16</inkml:trace>
  <inkml:trace contextRef="#ctx0" brushRef="#br0" timeOffset="199993.02">9155 15293 0,'17'0'47,"1"0"-32,0 0-15,34 18 16,19 52 15,-53-35-15,-18-17-16,0 0 15,-18-1-15,-17-17 16,-1 0 0,36-53-1,18-35 1,17 18 0,1 34-1,-19 36-15</inkml:trace>
  <inkml:trace contextRef="#ctx0" brushRef="#br0" timeOffset="200361.47">9454 15381 0,'0'0'0,"0"-18"0,0 1 16,0-1-16,0-17 31,0 17-15,18 18-1,0 0 1,-1 0 0,1 0-1,0 0-15,-1 0 16,19-17 0,-19-19-1,-52 36 1,0 0-1,17 0-15,-35 36 16,0 34 0,36 18-1,52-35 17,-18-17-32,36-1 15,-17-17-15,34-1 0</inkml:trace>
  <inkml:trace contextRef="#ctx0" brushRef="#br0" timeOffset="200578.47">9895 15187 0,'-17'-18'16,"34"36"-16,-52-53 0,17 17 16,1 18-16,-1-17 15,18 52 16,18 18-15,-1 0 0,1-18-16,-18 53 31,18-35-31</inkml:trace>
  <inkml:trace contextRef="#ctx0" brushRef="#br0" timeOffset="200846.24">10178 15240 0,'17'0'16,"1"0"-1,0 18 1,-1-18-16,1 17 0,-1-17 16,1 18-1,0 0 1,-54 17 0,-16 18-1</inkml:trace>
  <inkml:trace contextRef="#ctx0" brushRef="#br0" timeOffset="202229.33">6773 16880 0,'18'-17'16,"-18"-1"-16,-18 53 0,36-87 0,-18 34 16,0 0-1,0 1 1,35 17-1,-17 0 1,52 0-16,54 53 31,-54-1-31,-34-16 16,-1 17 0,-17 35-1,-36-53 1,-17-35-1,17-35 1,0-36 0,36-70-1,35 35 1,35 53 0,-53 53-16</inkml:trace>
  <inkml:trace contextRef="#ctx0" brushRef="#br0" timeOffset="202813.55">7691 16898 0,'0'0'16,"-18"-18"-16,-53 1 16,1-18-1,52 35 1,36 17-1,17 1 1,53 35 0,0-36-1,-35-17-15,36 0 16,16-70 0,-69-36-1,-107 18 1,-52 52-1,-1 72 1,71 34 15,53 36-15,88 0 0,89-35-1,-71-71 1,-53-18-16,17-17 15,1-106 1,-71-54 0,-18 19-1,0 106 1,1 34 0,17 107-1,0 17 1,17 88-1,36 1 1,18-36 15,-18-106-31</inkml:trace>
  <inkml:trace contextRef="#ctx0" brushRef="#br0" timeOffset="204182.14">8608 16739 0,'0'0'0,"-18"-17"16,0-1-16,-17 0 16,-18 18-1,53 36 17,36-1-17,-1-17-15,18-1 16,-18 1-1,18-18 1,-18 0-16,18-18 16,-18-52-1,-35-1 1,-17 36 0,-54 17-1,-17 53 1,17 54-1,36 17 1,53-18 0,88 0-1,52-53 1,19-70 0,-54-36-1,-17-87 16,-71 105-31,-35-36 16,-35 1 0,-18 88-1,18 0-15,-36 53 16,1 35 0,52 1-1,71-19 1,0-35-1,-35-35-15,52 0 16,-17-35 0,-18-53-1,-17 17 1,-18 54 0,-18 87 15,18-34-16,0 17-15,18-1 32,17-34-32,1 17 15,-1-35-15,53-17 16,53-54 0,-17-52-1,-71 17 1,-36-35-1,-34 70 1,-54 54 0,18 34-1,35 1-15,-17 35 16,35 17 0,53 18-1,53-17 1,-18 0-1,0 17 17,-35-35-17,-88-18 1,0-35 0,17-18-16,-17-17 15,-18-35 1,53-19-1,70 36 1,36 18 0,-35 17-16,70 1 15,53-36 1,-88 0 0,-89 18-1,-34 17-15,-1 0 16,-88 1 15,18 34-15,18 36-1,34-17 1,36-19-16,-17 36 16,17-18-16,17 36 15,36 35 1,35-36-1,-35-52 1,18-36 0,-53-34-1</inkml:trace>
  <inkml:trace contextRef="#ctx0" brushRef="#br0" timeOffset="204782.64">10848 16387 0,'0'-18'16,"0"36"-16,18-54 0,-18 19 15,0-1 1,0 36 15,0-1-15,0 36-1,35 0 1,-18-18-16,36 36 16,0-1-1,-17-52 1,-36 0 0,0-54-1,35-34 1,0-1-1,0 18 1,-17 53 0,17 36-1,1 34 1,-19 1 0,-17 17-1,-35-53 1,-36 18 15,36-35-31</inkml:trace>
  <inkml:trace contextRef="#ctx0" brushRef="#br0" timeOffset="205034.36">11465 16739 0,'0'0'15,"18"0"-15,0 0 0,17 0 16,-18 0 0,1 0 15,-18 18 0,-35-18-15,35 18-16</inkml:trace>
  <inkml:trace contextRef="#ctx0" brushRef="#br0" timeOffset="213685.83">11748 14623 0,'0'-18'0,"0"36"0,17-54 16,1 1-16,-1 17 0,1 1 15,17-36 1,1 0 0,-19 18-1,-52-1 1,-18 19 0,0 34-1,0 36 1,18 18-1,35 17 1,53 0 0,17-35-1,36 35 1,0-35 15,-53-17-15,-53-19-1,-106-17 1,-70 18 0,52-1-1,89-17 1,17 0-16,36 18 16,35 0-1,35 17 1,0 53-1,-35-17 1,-35 17 0,-36-35-1</inkml:trace>
  <inkml:trace contextRef="#ctx0" brushRef="#br0" timeOffset="-214660.55">3157 17180 0,'-17'0'15,"34"0"-15,-52-17 0,17 17 0,18-18 16,-17 18-16,17-18 0,17 1 31,1 17-15,17 17 15,-17 1-31,17 17 16,53 71-1,18 0 1,-18-18 0,-70-53-1,0-17-15,-36-18 32,0-18-17,18 1 1,0-1-16,-17 18 15,-1 18 1,-17 70 15,17 35-15,18-52 0,53 35-1,53-18 1,-35-35-1,-54-35 1,-34-18 0,-54-36-1,-52-17 1,34 18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23:44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10195 0,'0'18'16,"-18"-18"0,1 0-16,-1 18 15,-17-18 1,17 0-1,0 0 1,54 0 15,34 0-15,36 17 0,-35-17-1,-18 18-15,35-18 16,53 17-1,18 1 1,-18-18 0,-71-18-1,18 18 1,-52 0 0,-19 0-1,-34 0 32</inkml:trace>
  <inkml:trace contextRef="#ctx0" brushRef="#br0" timeOffset="25123.9">8096 10372 0,'-17'0'0,"34"0"0,-52 0 16,53 0 78,-1 0-48,1 0-30,0 0 0,-1 17-16,18-17 0,-17 0 15,70 0 1,-17 0 0,-36 0-16,36 0 15,-36 0-15,53-17 16,18 17-1,0-18 1,17 18 15,-35 0-15,-52 0-16,52 18 16,18-1-1,17-17 1,-17 18-1,-35-18 1,52 0 0,-17 18-1,0-18 1,-36 17 0,36-17-1,-18 0 1,1 0-1,-19-17 17,-35 17-17,-17 0-15,0-18 16,-1 18 0,-34 0 15,-1 0-16,0 0 1,1 0 0</inkml:trace>
  <inkml:trace contextRef="#ctx0" brushRef="#br0" timeOffset="33647.48">4516 9049 0,'17'0'78,"1"0"-31,-36 0 94</inkml:trace>
  <inkml:trace contextRef="#ctx0" brushRef="#br0" timeOffset="40853.67">4621 10319 0,'-17'0'16,"-19"0"15,19-18-16,17 36 48,-18-18-47,1 0-1,-1 0 1,18 17 15,18-17 16,-1 0-31,-17 18-1,18-18-15,-1 0 16,1 0-1,0 0 1,-1 0 0,19 18-1,17-18 1,-18 0 0,-18 0-16,19 0 15,-19 0-15,19 0 16,-19 0-1,1 0 1,0 0 0,-1 0-1,1 0-15,17-18 16,18 18 0,0 0-1,-18 0 16,-17 0-15,0 0 0,17 18-1,0-18 1,0 0 0,-17 17-16,35-17 15,0 0 1,0 0-1,-18 0 1,0 0 0,1 0-1,17-17 1,-1-1 0,-16 18-1,34 0 16,-17 0-15,-18 0 0,18 18-1,-17-18 1,-1 0 0,18 0-1,-18 0 1,0 0-1,1 0 1,-1 0 0,0 0-1,-17 0 1,0 0 0,17 0-1,18 0 16,-18 0-15,0 0 0,-17 0-1,0 0 1,-18 17 0,-18-17 15,0 0-31,1 0 15,-1 0-15</inkml:trace>
  <inkml:trace contextRef="#ctx0" brushRef="#br0" timeOffset="48302.04">28804 6685 0,'18'0'0,"-36"0"0,36-17 16,0 17-16,-1 0 31,-17 17-31,18 1 16,-1-1-1,36 19 1,36 34 0,16 1-1,1-18 1,-70-18 0,-19-35-16</inkml:trace>
  <inkml:trace contextRef="#ctx0" brushRef="#br0" timeOffset="48519.21">29298 6738 0,'0'0'0,"0"-18"0,18-17 16,-1 18-16,-17-19 16,0 54-1,-35 35 1,-53 35 15,-35 18-15,34-53-1,36-18-15</inkml:trace>
  <inkml:trace contextRef="#ctx0" brushRef="#br0" timeOffset="48788.44">29598 6756 0,'0'0'0,"0"-18"0,18 0 0,-18 1 15,17 17 1,1 0 31,35 0-32,88 0 1,35-18 0</inkml:trace>
  <inkml:trace contextRef="#ctx0" brushRef="#br0" timeOffset="48969.49">29810 6932 0,'0'0'0,"-18"18"16,36-18 0,17-18-16,71-17 15,0 0 1,-36 35-1,-17-18-15</inkml:trace>
  <inkml:trace contextRef="#ctx0" brushRef="#br0" timeOffset="49252.68">30656 6632 0,'18'-35'0,"-36"70"0,36-123 15,0 53-15,-18-1 16,0-16-16,0 16 16,0 54-1,0 105 16,0-17-15,0-53-16,17 35 16,19 18-16</inkml:trace>
  <inkml:trace contextRef="#ctx0" brushRef="#br0" timeOffset="50455.83">28892 7708 0,'0'0'0,"18"-17"15,-18-1-15,18 0 16,17 1-1,0-1 1,18 53 0,-35 18-1,0-35-15,-1 70 16,1-53-16,-18 71 16,0 0-1,0-35 1,0-54-1,-18-17 1,1-70 0,17-54-1,0 18 1,0 71 0,17-36-1,54 19 1,35 69-1</inkml:trace>
  <inkml:trace contextRef="#ctx0" brushRef="#br0" timeOffset="50721.08">29510 7761 0,'0'0'15,"-18"-18"-15,18 1 0,0-1 16,0 1-16,0-1 16,18 18-1,-18 35 1,0 36 15,0 52-15,0-35-1,-18-52-15</inkml:trace>
  <inkml:trace contextRef="#ctx0" brushRef="#br0" timeOffset="50971.92">30057 7867 0,'0'0'0,"0"-18"16,-18 1-16,18-1 15,0-17 1,35-1-16,1 36 31,16 0-15,-16 0-16,52 0 15,-35 0-15</inkml:trace>
  <inkml:trace contextRef="#ctx0" brushRef="#br0" timeOffset="51138.04">30110 8008 0,'17'0'0,"-34"0"0,52 0 0,0-18 16,0 1-16,1-1 16,52 1-16,18-19 15</inkml:trace>
  <inkml:trace contextRef="#ctx0" brushRef="#br0" timeOffset="51555.55">30586 7708 0,'0'0'0,"0"-17"0,0-1 16,17-35 0,1 35-16,0-17 15,35 17 1,35 18-1,35 71 1,-17 35 0,-18 0-1,-70-36 17,-18-52-17,-18-36 1,-17-70-1,17 17 1,1 54-16,-1-54 16,-17 71-1,-36 71 1,-52 52 0,52-34-1</inkml:trace>
  <inkml:trace contextRef="#ctx0" brushRef="#br0" timeOffset="53858.55">31097 7461 0,'18'0'32,"0"0"-17,-1 18 1,1-18-1,0 0 1,-1 0 0,-17 18 15,-35 17-15,-18 35-1,0 1 1,35-36-16,-34 36 15,-1-1 1</inkml:trace>
  <inkml:trace contextRef="#ctx0" brushRef="#br0" timeOffset="59607.81">29157 9172 0,'18'-17'0,"-18"-19"31,0 19-31,0-1 16,-18-35-1,-35 18 17,36 35-32,-19-18 15,-34 18 1,-1 35-1,-35 36 1,0 17 0,36-17-1,70-36 1,0-17-16,53-1 16,53 1-1,17-53 1,1-36-1,-71 1 1,-36 17 15,-17 35-31,-17 36 16,-1-1 0,0 36-1,18 35 1,36-35-1,52-17 1,53-36 0,-71-36-1,-34 19-15,34-71 16,-17-89 0,-18 1-1,-35 70 1,0 88-1,0 36-15,-17 52 16,-1 89 0,18 0 15,35-71-15,-35-53-16,36 36 15,-19-36 1,1-52-1,-18-72 1,0 1 0,-71-18-1,36 106 1,-35 18 0,17 35-1,35-35-15,0 35 16,1-1-1,70 1 1,53-17 0,35-54 15,-53-17-15,53-71-1,-53-35 1,-70-18-1,-18 36 1,0 70 0,0 35-16,-18 36 31,18-1-31,-18 36 16,18 71-1,18-1 1,0-17-1,-1-53 1,19 0 0,-1-53-1,0-71 17,-17-35-17,-36 18 1,-52 53-1,-71 53 1,-18 52 0,71 18-1,70-17 1,106 17 0,53-17-1,36-36 1,-89-35-1,-53-18-15,0 1 16</inkml:trace>
  <inkml:trace contextRef="#ctx0" brushRef="#br0" timeOffset="60492.5">30956 8925 0,'18'-17'16,"0"-1"-1,-18 0 1,17 18-16,1 0 47,-18-17-32,17-1 1,1 18-16,0-18 16,-1-17-1,-17 0 1,-17 0 0,-36 17-1,0 18 1,-35 53-1,35 35 17,53-53-17,0 1-15,35-1 16,71 35 0,17 1-1,-17-18 1,-88 0-1,-36-35 1,-70-18 0,0 0-1,17-53 1,54 17 0,34-70-1,19 1 1,-1 16-1,-35 54 1,0-18 15,0 106 1,0-18-32,0 36 15,17 35 1,1 53-1,17-36 1,-17-70 0</inkml:trace>
  <inkml:trace contextRef="#ctx0" brushRef="#br0" timeOffset="60741.87">31432 8784 0,'0'-17'0,"0"34"0,0-52 0,0 17 16,0 1-16,0 34 31,0 1-15,18 52-1,17 72 1,18-1-1,-35-53 1,-18-53-16,0 0 0</inkml:trace>
  <inkml:trace contextRef="#ctx0" brushRef="#br0" timeOffset="60974.57">31644 9313 0,'18'0'16,"-36"0"-16,71 0 0,-35-17 15,-1 17-15,1 0 16,0 0 0,-36 0-1,-35 35 1,-53 18-1,71-35-15</inkml:trace>
  <inkml:trace contextRef="#ctx0" brushRef="#br0" timeOffset="61509.14">32244 8802 0,'0'-18'0,"0"36"0,18-71 0,-1 35 16,-17-52-1,18 17 1,-18 35 0,-35 36 15,-36 35-15,18 0-1,18-18-15,-18 35 16,-18 54-1,54-36 17,70-35-17,17-35 1,36-54 0,-18-34-1,-53-54 1,-52 1-1,-1 70 1,-35 35 0,36 54-1</inkml:trace>
  <inkml:trace contextRef="#ctx0" brushRef="#br0" timeOffset="61792.4">32350 8908 0,'0'0'0,"0"-18"15,0-17 1,0-1 0,17 19-1,1 17-15,0 17 16,-1 1-16,1 17 15,35 36 1,17 17 0,-34-35-1,-36-35 1,17-18-16</inkml:trace>
  <inkml:trace contextRef="#ctx0" brushRef="#br0" timeOffset="61942.88">32597 8943 0,'0'0'0,"-18"-35"0,18-18 15,-18 0 1,1 70 15,-19 54-15,1 17 0,18-17-1,17-36-15,0 0 0</inkml:trace>
  <inkml:trace contextRef="#ctx0" brushRef="#br0" timeOffset="62277.01">32491 8643 0,'17'-18'16,"-34"36"-16,52-53 0,-35 17 0,35 0 31,-17 18-15,-18 18 0,0 0-1,0 35 1,0 17-1,0-34-15,0 52 16,18-53-16,-1 53 16,19 0-1,-36-70-15</inkml:trace>
  <inkml:trace contextRef="#ctx0" brushRef="#br0" timeOffset="62810.17">32861 8608 0,'0'-18'0,"0"36"0,18-36 31,-18 36-15,0-1 15,-18-17-15,18 18-16,-17 0 15,-1 17-15,0 18 16,18-35-1,-17 52-15,17 1 32,53-1-17,-18-52 1,0-18 0,0-53-1,-17-35 1,0-18-1,-36 18 1,0 70 0,-34 36-1,-1 35 1,17 17 0,36-52-1</inkml:trace>
  <inkml:trace contextRef="#ctx0" brushRef="#br0" timeOffset="63277.18">33108 8678 0,'0'0'0,"0"-17"15,0-1 1,-17 18 31,17 18-32,0-1 1,-18 1-16,18 0 0,0 17 16,-18 53-1,36-17 1,0-18 15,-1-36-15,1-17-16,-1 0 15,1-53 1,0-53 0,-18-17-1,0 70 1,-18 0-1,0 88 1,1 18 0,-1 0-1,18-35-15,-17 0 16</inkml:trace>
  <inkml:trace contextRef="#ctx0" brushRef="#br0" timeOffset="63994.75">33426 8431 0,'0'0'0,"0"-17"16,17-1-1,-17 0 1,0 1-1,-17-1 1,-1 1 0,0 34-1,-17 18 1,18 18 0,-1-17-1,0 52-15,18 35 31,36-34-15,16-54 0,-34-18-1,17-52 1,-35-71 0,0-17-1,0 52 1,-17 54-16,-1-1 15,-35 53 1,-17 36 0</inkml:trace>
  <inkml:trace contextRef="#ctx0" brushRef="#br0" timeOffset="67732.84">26282 9031 0,'0'-18'16,"0"36"-16,18-36 0,-18 1 16,35-18-1,-35 17-15,17-17 16,1-1-1,0 1 1,17 35 0,-17 18-16,17 35 15,0 70 1,-17-17 0,-18 53-1,-18-18 1,18-53-1,0-70 1</inkml:trace>
  <inkml:trace contextRef="#ctx0" brushRef="#br0" timeOffset="68134.5">26723 9260 0,'18'-17'0,"-36"34"0,53-52 16,-35 18-16,35-36 16,-35 17-1,0 19 1,0 34 0,-35 36-1,-18 18 1,53-1-1,18 1 17,52-36-17,54-35 1,-36-35 0,0-71-1,-105 18 1,-71 17-1,17 54 1,36 17-16,-18 35 16,35-17-16</inkml:trace>
  <inkml:trace contextRef="#ctx0" brushRef="#br0" timeOffset="68483.89">27428 9208 0,'0'0'0,"18"-18"0,0 0 15,-1-17 1,1-36 0,-18 36-1,-18 17-15,1 1 16,-54-1-1,-35 71 1,1 35 0,52 18-1,35-18 1,53-17 0,1-53-16,52 17 15,70-18 1,1-52 15,-88-18-31</inkml:trace>
  <inkml:trace contextRef="#ctx0" brushRef="#br0" timeOffset="68717.98">27711 8872 0,'-18'-70'15,"36"140"-15,-36-193 16,18 105-16,0 1 15,0 34 1,18 54 0,-1-1-1,1 54 1,-18 17 0,0-70-1,18-71 1,17-18-1</inkml:trace>
  <inkml:trace contextRef="#ctx0" brushRef="#br0" timeOffset="68985.45">27905 9102 0,'123'-89'31,"-70"19"-15,-300 299-16,529-476 0,-493 424 0,458-389 16,-230 212-16,-17-18 15,-53 18 1,-35 53-1,-18 0 1,53 0 0,36-18-1,34 18 1,19 0 0,17 18-1,17-18 16,-17-36-15,0 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10:27:54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8220 7726 0,'-18'0'32,"0"0"-32,1 0 15,-1 0 1,-17 0 0,0 0-1,17 0 1,36 0 62,-1 0-62,1 0-16,0 0 0,34-18 15,90 1 1,-19 17-1,-52 0 1,87 0 0,72 0-1,-19 0 1,-17-18 0,0 0-1,-70 1 1,17-1-1,-71 0 1,-52 18 0</inkml:trace>
  <inkml:trace contextRef="#ctx0" brushRef="#br0" timeOffset="6623.87">18909 4868 0,'0'-17'16,"0"34"-16,0-52 0,18-18 15,-1 35 1,1 18-1,-18 18 32,0 53-31,0 87 0,-18 107-1,18-53 1,-17-106-16,-1 246 15,36-105 1,-1 71 0,36-71-1,-35-106 1,-1-88-16,1 53 16,0-71-16</inkml:trace>
  <inkml:trace contextRef="#ctx0" brushRef="#br0" timeOffset="7691.88">18609 4710 0,'0'0'0,"-18"0"16,36 0 15,0 0-15,35 0 0,-18 0-16,71 0 15,141-18 1,105-17-1,-69 17 1,193-17 0,18 17-1,-53 0 1,-194 1 0,-141 17-16,70-18 15,-17 1 1,-89 17 15,-52-18-15,0 18 15,-18 18 31,0-1-62,0 1 16,0 70 0,0 18-1,-18-36-15,18 89 16,0-71-16,0 124 16,53 88-1,70 35 1,18 18 15,-17-36-15,-54-140-1,-17-1 1,-70-88 0,-36-52-1,-18-54 1,-88-17-1,89 17-15,-106-17 16,-195-1 0,-105 36-1,123 0 1,-194 36 0,36 34-1,246-17 1,-35 0-1,177-35 17</inkml:trace>
  <inkml:trace contextRef="#ctx0" brushRef="#br0" timeOffset="9227.93">19720 3528 0,'0'0'0,"0"-18"16,0-35 0,-17 53-1,17-35 1,-18 17-1,18 1-15,-35-1 16,17 0 0,-35 18-1,-35 18 1,0 35 15,17 0-31,1 53 31,52 35-15,53 0 0,18-53-1,-17-53-15,52 1 16,70-19 0</inkml:trace>
  <inkml:trace contextRef="#ctx0" brushRef="#br0" timeOffset="9762.04">19826 3545 0,'0'-17'16,"0"34"-16,0-52 0,0 17 0,0 1 15,0-1 1,0 53 15,0-17-31,0 53 16,18 70-1,-1 18 1,19-36 0,-1-88-1,-53-105 16,-35-71-15,18 17 0,17 71-16,1-53 15,17 1 1,35 52 0,36 35 15,34 36-16,-34 17 1,-18 35 0,-53 1-1,-71 0 1,18-36 0,18-17-16,-18-1 15,0-34 1</inkml:trace>
  <inkml:trace contextRef="#ctx0" brushRef="#br0" timeOffset="10127.29">20267 3528 0,'0'0'0,"18"0"16,-18 17 31,0 1-32,0 0 1,17 17-16,1 36 16,35 52-1,17-35 1,-34-70-1,34-36 1,-17-105 0,-17-36-1,-54 18 1,0 106 0,1 17-1,-1 18-15</inkml:trace>
  <inkml:trace contextRef="#ctx0" brushRef="#br0" timeOffset="10393.82">20867 3440 0,'17'-18'16,"-34"36"-16,34-54 0,-17 19 0,0-1 15,0 0-15,0 1 16,18 17 0,-18 35-1,0 18 1,18 70 15,17 19-15,-35-90-16</inkml:trace>
  <inkml:trace contextRef="#ctx0" brushRef="#br0" timeOffset="11529.26">27393 4533 0,'0'0'0,"0"-17"16,-17-1-16,17 0 0,0 1 16,-18-1 15,0 0-15,18 36 15,0 17-16,0 89 1,0 123 0,18-36-1,-18-87-15,18 140 16,-1-122-16,18 122 16,36 71-1,0-105 1,-54-142-1</inkml:trace>
  <inkml:trace contextRef="#ctx0" brushRef="#br0" timeOffset="12530.46">27164 4110 0,'0'0'16,"18"-18"15,-18 1-31,35 17 0,88-53 31,142-18-15,-1 18-1,-122 36-15,210-19 16,-158 19-16,212-1 16,211-17-1,-52-18 1,-124 0 0,-194 0-1,-159 18 1,-53 17-1,-35 53 17,18 18-17,17 35 1,0 18 15,1 0-15,-19-53-16,36 106 15,53 158 1,35 89 0,0 35-1,-52-159 1,-72-141-16,1 89 16,-36 87-1,-52-105 1,-36-71-1,0-71 1,-88-17 15,-18-35-15,1 0 0,-19-18-1,54 0 1,-159 35-1,-89 0 1,-52 0 0,141 1-1,176-36-15,-141 35 16,-158-17 0,52-1-1,89-52 1,246 17-1</inkml:trace>
  <inkml:trace contextRef="#ctx0" brushRef="#br0" timeOffset="13114.33">27781 2928 0,'0'0'16,"0"-18"-16,0-17 31,-17 35-31,-1-17 16,-35 34 0,18-17-16,-36 35 15,-35 54 1,36-1-1,52 0 17,18-53-32,53 36 15,-18-54-15,54 19 16,87-19 0,-123-17-16</inkml:trace>
  <inkml:trace contextRef="#ctx0" brushRef="#br0" timeOffset="13597.61">28063 2963 0,'18'-17'0,"-36"34"15,36-52-15,-18 17 0,0-17 16,18 35 0,-1 35-1,36 71 1,-35-35-1,0-36-15,-1 53 16,-17-17 15,36-36-15,-36-88 15,0 18-31,-36-71 16,1-70-1,0-1 1,35 107 0,0 34-16,53-16 15,17 52 1,71 17 0,-17 18-1,-89 1 1,-70 52-1,-89 18 17,-17-18-17,88-53 1,36-35-16,-1 0 0</inkml:trace>
  <inkml:trace contextRef="#ctx0" brushRef="#br0" timeOffset="13931.41">28628 2769 0,'0'0'0,"18"0"0,-18-17 32,0 34-17,0 19 1,0 52-1,0-18 1,17-34 0,18 34-1,1-52-15,34 17 16,54-53 0,-1-52-1,-70-89 1,-53 71-1,-70-36 1,34 107-16</inkml:trace>
  <inkml:trace contextRef="#ctx0" brushRef="#br0" timeOffset="14414.99">29528 2681 0,'35'-18'16,"-70"36"-16,87-71 0,-34 36 16,-18-1-16,18-17 15,-18 17 1,-18 18 0,-17 35-1,-36 18 1,-35-18-1,36-35 1,35-35 0,35 0-1,17-18 1,54 18 0,52 35-1,-17 70 1,-88 18 15,-71 54-15,-71-1-1,1-35 1,88-89 0,17 18-1,71-35 1,70 18-1,-17 0 1</inkml:trace>
  <inkml:trace contextRef="#ctx0" brushRef="#br0" timeOffset="23384.75">1782 7655 0,'0'0'16,"-18"0"-16,0 0 15,1 0 1,-1 0 0,36 0 30,-1 0-14,1 0-17,0 0-15,52 0 16,18 0 0,-35 0-16,71-17 15,34-19 1,-16 1-1,-54 0 17,-53 35-17,-53 0 17,1 0-17,-1 0 1</inkml:trace>
  <inkml:trace contextRef="#ctx0" brushRef="#br0" timeOffset="23848.44">2240 7391 0,'-18'0'0,"36"0"0,-36-18 0,18 0 31,-17 18-15,34 0 30,1 0-30,-18 18-16,35-18 16,1 18-16,34-1 15,54 1 1,-1 0 0,-70 17-1,-71 0 1,-17 0 15,0 1-31,-36-1 16,-17 36-1,53-19 1</inkml:trace>
  <inkml:trace contextRef="#ctx0" brushRef="#br0" timeOffset="29777.08">19050 5592 0,'0'17'78,"-18"-17"-16,1 0-46,-1 0-1,0 0 1,36 0 31,0 0 0,-1 0 15,1 0-46,0 0 0,-1 0-1,1 0-15,0 0 0,-1 0 16,18-17-1,1 17 1,17 0 0,-36 0-1,1-18-15,17 18 32,-17 0-32,17 0 15,36-18 1,-18 18-1,0 0 1,17-17 0,-17 17-1,0 0 1,0-18 0,-36 18-16,19 0 15,-1 0-15,18 0 16,17 0-1,1 0 1,17-18 0,-35 18-1,18 0 17,17-17-17,0 17 1,0-18-1,-35 18 1,53-18 0,18 18-1,-36-17 1,-18 17 0,1 0-1,17 0 1,35-18-1,-34 1 1,-36 17-16,35-18 16,35 18-1,-17-18 17,-18 18-17,-35 0 1,0-17-1,0 17 1,0-18 0,-18 18-1,1 0 1,-1 0 0,-53 0 15,1 0-16</inkml:trace>
  <inkml:trace contextRef="#ctx0" brushRef="#br0" timeOffset="33174.28">22049 882 0,'0'-18'0,"-18"18"0,18-17 31,18 17 0,-18 17 1,0 1-1,17 0-31,-17 17 15,-17 53 1,-1 18 0,18-18-1,0-35-15,0 18 16,0-36-16,18 18 16,17-36-1,53-52 1,18-35-1,53-36 1</inkml:trace>
  <inkml:trace contextRef="#ctx0" brushRef="#br0" timeOffset="33373.48">22084 1164 0,'-18'0'0,"18"-17"16,-17 17-16,17-18 16,35 0-1,18-17 1,35 0 0,18-1-1</inkml:trace>
  <inkml:trace contextRef="#ctx0" brushRef="#br0" timeOffset="33573.71">22049 882 0,'0'0'0,"-18"0"0,0 0 15,18-18-15,-17 1 16,34-19-1,36 1 1,124-35 0,-54 52-1</inkml:trace>
  <inkml:trace contextRef="#ctx0" brushRef="#br0" timeOffset="34624.28">23178 811 0,'0'0'0,"0"-17"0,-18 17 15,18-18-15,0 36 47,0-1-47,0 54 16,0-53-1,-18 105-15,18-35 32,18-35-17,-18-18 1,18-52 0,-36-36-1,-17-88 1,17 0-1,0 88 1,18 35 0,0 53-1,53 36 1,0-1 0,-35-52-16,35 17 15,-18-17 1,0-36 15,18-17-15,-18-35-1,-17 34-15,17-52 16,-35 35 0,18 36-1,0 69 16,-18-34-31,17 35 16,36 18 0,-53-54-16,35 54 15,-17-1 1,-18-17 0,0-35-16</inkml:trace>
  <inkml:trace contextRef="#ctx0" brushRef="#br0" timeOffset="41748.94">19897 4939 0,'0'0'16,"17"-18"-16,-17 1 15,0-19 1,0 1-1,-17 17 1,17 54 0,-18 17-1,18 70 1,18 18 0,17-53-1,0-17 16,-35-53-15,0-36 0,-17-35-1,-19-53 1,1 18 0,35 35-16,-18-17 15,1 34-15,17 1 16,0 53-1,0 35 1,17-1 0,1-16-16,17 34 15,18 18 1,35-52 0,-17-36-1,-36-18 16,-17-17-31,0-36 16,-1-52 0,1-1-1,-1 71 1,1 71 15,0-18-31,-1 35 16,19 18-1,-36 0 1,17 71 0,-17-1-1,18 1 1,0-54 0,-18-52-16</inkml:trace>
  <inkml:trace contextRef="#ctx0" brushRef="#br0" timeOffset="54670.13">27358 4868 0,'-18'0'0,"36"0"0,-53 0 16,-1 0-1,19 0-15,34 0 94,1 0-78,0 0-16,-1 0 0,36 0 15,18 0 1,-36 0-16,36 0 15,52-17 1,-35 17 0,36-18-1,-54 0 17,-34 18-32,34-17 15,36-1 1,-18 0-1,0 18 1,18 0 0,-35 0-1,52 0 1,-17 0 0,-18 0-1,-17 0 1,35 0-1,-18 0 1,0 0 0,-35 0 15,-18 0-31,18 0 16,-35 0-16,52 0 15,36 0 1,18 0-1,-54 0 1,54 0 0,-36 0-1,0 0 1,0 0 0,-17 0-1,35-17 1,17 17-1,36 0 1,-36-18 0,18 18 15,-35-17-15,-18-1-1,-17 0 1,0 18-1,70 0 1,0 0 0,-18-17-1,-70 17 1,-35 0 15,-36 0 0</inkml:trace>
  <inkml:trace contextRef="#ctx0" brushRef="#br0" timeOffset="56349.23">9243 6526 0,'0'18'31,"0"0"-15,-18-18-1,36 0 32,-1-18-31,1 0-1,17-17-15,18 0 32,-17 17-32,16 1 15,19-1 1,-36 18-16</inkml:trace>
  <inkml:trace contextRef="#ctx0" brushRef="#br0" timeOffset="59269.25">28892 4163 0,'-17'0'31,"-1"0"1,18-18-32,0 1 31,0-1 0,0 36 0,0-1-15,0 1 0,0 17-1,0 18 1,0-18 0,0 1-16,0 16 15,35 1 1,-17 0-1,17-17 1,-17-36 15,-36-53-15,1 0 15,-1 17-15,18 19-16,0-1 0</inkml:trace>
  <inkml:trace contextRef="#ctx0" brushRef="#br0" timeOffset="60371.13">28875 4145 0,'17'-17'0,"1"-19"31,0 36 32,-18 18-48,17 0-15,1-18 16,-18 17-1,18 1-15,-1-1 16,1 1 0,-18 0-16,18-1 15,-1-17-15,1 18 16,0 17 0,17 1-1,-18-36 1,-17 17-16,18-17 15,0 0 1,-1-17 0,1-1 15,-18 0-15,18 18-16,-18-35 15,17 0 1,1-1-1,0 1 1,-1 0 0,1 0-1,-1 17 1,1 0 0,0 1-1,-18-1 1,17 0-1,1 18 1,0 0 0,-18 18 93,0 0-78,0-1-15,0 1-16,0 0 16,0-1-16,0 19 15,0 16 1,17 1-1,-17 0 1,0-35-16,18 17 16,0 36 15,-18-18-15,17-36-1,1 19 1,-18-19-1,18-17 1,-1-17 15,-17-1-15,0 0 0,0 1-16</inkml:trace>
  <inkml:trace contextRef="#ctx0" brushRef="#br0" timeOffset="67074.23">19861 4939 0,'0'-18'31,"18"18"78,-36 0 16</inkml:trace>
  <inkml:trace contextRef="#ctx0" brushRef="#br0" timeOffset="68106.89">19738 5062 0,'18'0'78,"-1"18"-78,18-18 16,-17 0-16,17 18 15,54-18 1,-37 17-16,54-17 15,-70 18-15,69-18 16,-16 35 0,-36-17-1,-53-1 17</inkml:trace>
  <inkml:trace contextRef="#ctx0" brushRef="#br0" timeOffset="68359.39">20391 5133 0,'0'0'0,"17"-18"0,-17 1 15,35-19 1,1-17 0,-19 36-1,1 17-15,-18-18 16,-53 36 15,18-1-31,-53 19 16,-36-1-1,71 0-15,-53 18 16,-17 18 0</inkml:trace>
  <inkml:trace contextRef="#ctx0" brushRef="#br0" timeOffset="68975.23">20814 4798 0,'0'-18'16,"0"36"-16,0-54 15,-18 36-15,18-17 16,0-1-1,0 36 48,0-1-63,0 19 16,18-19-16,-18 89 15,0 0 1,18-35 15,-18-36-15,0-17-1,0-36 1</inkml:trace>
  <inkml:trace contextRef="#ctx0" brushRef="#br0" timeOffset="69330.35">20708 5292 0,'18'0'46,"-18"17"-30,17-17 31,1-17-31,0 17-16,-1 0 15,89-36 1,-18 1-1,-17 0 1,-36 17 0,-53 18-1</inkml:trace>
  <inkml:trace contextRef="#ctx0" brushRef="#br0" timeOffset="69924.87">20708 4692 0,'-18'0'16,"1"0"0,34 0 77,-17-18-77,18 18-16,0 0 0,-1-17 16,72-1-1,-37 0 1,-16 18-16,-1 0 15,0-17 1,-17 17 0,-18 17 15,-18-17-15,18 18-1,-17-18 1,17 18-1</inkml:trace>
  <inkml:trace contextRef="#ctx0" brushRef="#br0" timeOffset="70542.95">20849 4762 0,'0'-17'16,"0"-1"0,0 1 15,0 34 31,0 1-30,0-1-32,0 1 15,0 0 1,0 17-16,0 36 15,0-1 1,0-35-16,0 36 16,-17 35-1,17-36 1,0 1 15,0-36-15,0-17-1,0 0 1,0-36 15,0 0-15,0 1 0,-18-1-1,0 18 32</inkml:trace>
  <inkml:trace contextRef="#ctx0" brushRef="#br0" timeOffset="71526.07">20726 5362 0,'17'0'109,"1"0"-77,0 0-1,-1 0-31,1-17 16,0 17-16,34 0 15,-16-18 1,-1 18-1,-17 0 1,-36 0 62,0 0-62,1 0-16,-1 0 15,-17 0 1,-18 0 0,0 0-1,18 0 1,17 18 0,0-18-1,36 0 16,0 0-15,-1 0 0,54-18-1,-18 18 1,-18-18 0,-17 18-1,-1 0 1,1-17-1,-36 17 17,1 0-17,-1 0 1,-17 0 0,17 0-1</inkml:trace>
  <inkml:trace contextRef="#ctx0" brushRef="#br0" timeOffset="72300.23">20726 4710 0,'-18'0'15,"0"17"1,1-17-1,-1 0 1,18 18-16,18-36 47,-1 18-31,1 0-1,0 0-15,17-17 16,18 17-1,-35 0 1,-1 0 0</inkml:trace>
  <inkml:trace contextRef="#ctx0" brushRef="#br0" timeOffset="81284.42">2787 9225 0,'-18'0'31,"1"0"-16,17-17 17,-18 17-17,0 0 1,1 0 15,-1 0 0,36 0 141,-1 0-109,1-18-48,0 18-15,-1 0 16,1 0-16,0 0 16,35-18-1,52 1 1,19-1 0,-1 0-1,-70 1 1,-35 17-16,35 0 15,17-18 1,1 0 0,-1 1-1,-52 17-15,53-18 16,-1 0 0,1 1-1,-18-1 1,-18 18-1,35-17 17,19-1-17,-1 0 1,-35 1 0,-36 17-16,19 0 15,17 0 1,17 0-1,18 0 1,1 0 0,-54 0-16,53 0 15,35 0 1,-34 0 0,-19 0-1,-34 17 1,-19-17-1,36 0 1,18 0 0,17 0-1,-18 0 1,19 0 0,-1 0-1,-18 0 1,-17 18-1,-17-18 1,-1 18 0,-18-18-1,19 0 1,-1 0 0,0 0-1,18 0 1,0 0 15,0 0-15,-18 0-1,18 0 1,0 0 0,0 0-1,-35 0 1,-1 0-16,1 0 15,35 0 1,-18 0 0,0 0-1,1 0 1,-19 0-16,19 0 16,34 0-1,18 17 1,18-17 15,-18 0-15,36 18-1,-1-18 1,18 17 0,-52-17-1,87-17 1,0-1-1,-17-17 1,18 0 0,-89 17-1,-35 18-15,35 0 16,18-18 0,-18 18-1,-35 0 1,-53-17-1,35 17 1,-17 0 0,-1 0 15,1 0-15,0 0 15,-1 0 16,-34 0 31,-1 0-63</inkml:trace>
  <inkml:trace contextRef="#ctx0" brushRef="#br0" timeOffset="88166.15">21043 4692 0,'0'0'15,"-17"0"-15,-1 0 32,18-18 61,-18 18-61,18-17-17,-17 17 1,-1 0-1,-17-18 1,-1 18 0,1 18-1,0-1 1,0 19 0,-1-1-1,-17 0 1,36 0-1,-1-17-15,1 0 16,17 17 0,17 0-1,1 1 17,17-36-17,18 35 1,18-18-1,17 36 1,-18-17 0,-34-19-1,-1 19 1,-18-1 0,-34 0-1,17-17 1,-35 17-1,17 0 1,-17-17 0,-36-18 15,18 0-15,-53 18-1,18-18 1,35-18-1,18 0 1,17 18-16,1-17 16,-1 17-16,18-18 15,-18 18 1</inkml:trace>
  <inkml:trace contextRef="#ctx0" brushRef="#br0" timeOffset="89053.85">20867 4727 0,'0'-17'47,"-18"17"-31,1 0-1,-1 0 1,0-18-16,-17 18 16,-18 18-1,18-1 1,17-17-16,-17 35 15,-18 1 1,53 17 15,0 0-15,18-36 0,-1 1-16,19 17 15,16 0 1,19 1-1,17-1 1,-35 0 0,-35-35-16,35 36 15,17-1 1,-35 0 0,-35-17-1,0-1-15,-17 19 31,-1-19-31,-52 1 16,-1 0 0,-35-36 15,53-17-15,-35 17-1,71 18 1,-1-18-1,36 18 1</inkml:trace>
  <inkml:trace contextRef="#ctx0" brushRef="#br0" timeOffset="89771.78">20973 4798 0,'-36'-36'16,"19"36"-1,-1-17 1,0 17-1,-17 0 1,18-18 0,-1 18-16,0 0 15,1-17 1,-1 17 0,0 17-1,-17 1 1,17-1-16,-17 19 15,18-36-15,-1 35 16,0 18 0,18-18 15,36 18-15,-19-18-1,54 1 1,17 17-1,18-36 1,-53 1 0,0 17-1,-18-17 1,-35 17 0,-18-17-1,-17 17 1,-18-17-1,0-1 17,-17-17-17,17-35 1,17 17 0,19 1-1,-1 17 1</inkml:trace>
  <inkml:trace contextRef="#ctx0" brushRef="#br0" timeOffset="91864.17">29439 4057 0,'0'-18'78,"0"1"-63,0-1 1,-17 18-16,17-18 31,-18 18-31,18-17 16,-18 17-1,1-18-15,-19 18 16,-34 0 0,-1 0-1,-17 0 1,53 18 0,-36 17-1,18 0 1,18 36 15,0-18-15,35-18-1,-18 0 1,36-17 0,-1 0-1,1-1 1,17-17-16,1 0 15,-1 0-15,36 18 16,52-18 0,-17 18-1,-18-1 1,-35 1 0,0 17-1,-18 0 1,-35-17-1,18 0 1,-18-1 0,0 19-1,-53-1 1,-35-35 0,-1 0-1,-69 0 1,-1 0-1,71-18 1,52 18 0,19 0-1</inkml:trace>
  <inkml:trace contextRef="#ctx0" brushRef="#br0" timeOffset="92773.85">29298 4163 0,'0'-18'16,"0"1"-16,-17-19 31,17 19-31,0-1 16,-18 0-16,18 1 15,0-1 1,-18 0-1,1 1 1,-1-19 0,-17 36-1,17 0-15,-17-17 16,-36 34 0,1 1-1,-1 17 1,36-17-1,-18 35 1,0 18 0,35-19-1,1-34 1,17 0-16,0-1 16,35 19-1,36-1 16,-1-17-15,36-1 0,-35-17-1,-36 0-15,35 0 16,36 18 0,-53-1-1,18 1 1,-36 17-1,-17 1 1,-18 17 0,0-18-1,-36 0 1,1-17 0,-36-1 15,-52-34-16,17-1 1,-17 0 0,34-17-1,37 18 1,34 17 0,0 0-1</inkml:trace>
  <inkml:trace contextRef="#ctx0" brushRef="#br0" timeOffset="94527.38">29422 3898 0,'0'-17'0,"0"-1"110,-18 0-110,0 18 15,1-17 1,-1 17-16,0-18 16,-17 18-16,-35 0 15,-1 0 1,-17 18 0,0 17-1,-1 18 1,1 0-1,53 0 1,0 0 0,35 0-1,0-1 1,17-34 0,-17 17 15,36-17-16,17 0 1,-1-1 0,37 1-1,-1 0 1,-18-1 0,1 1-1,-18-1 1,0 19-1,0-1 1,-18 0 0,-35-17-1,0 17 1,-18-17 0,-52 17 15,-36-35-16,18 0 1,-71-18 0,36 1-1,52-1 1,36 1 0,17 17-1</inkml:trace>
  <inkml:trace contextRef="#ctx0" brushRef="#br0" timeOffset="100061.74">1870 12330 0,'0'0'0,"-18"0"0,0 0 15,1 17-15,-18 1 16,-1-18 15,36 17-15,0-34 15,0-1 32,18 18-48,0-17-15,-1-1 0,36-17 16,35-1-1,-52 1-15,105-53 16,-53 35 0,0 18-1,-35-1 17,-18 19-17,-35-1 1,18 1-1,17-1 1,-17 18-16,17-18 16,36-17-1,-36 17 1,-35 1-16,18 17 16,-36 0 15,0 0-31,-17 17 15,-36-17 1,54 0 0</inkml:trace>
  <inkml:trace contextRef="#ctx0" brushRef="#br0" timeOffset="100596.16">2152 11924 0,'-18'0'16,"36"0"-16,-36-18 0,1 18 0,-1 0 16,0 0-1,1 0 16,34 0-15,1 0 0,17 0-1,-17 0 1,17 0 0,-17 0-16,35 0 15,35 0 1,18-17-1,-18-1 1,-53 0 0,-17 18-1,-18 18 1,0 0 0,-18-18-16,1 35 15,-1 35 1,-17 19-1,17 16 1,0-34 15,18-36-15,-17-17-16</inkml:trace>
  <inkml:trace contextRef="#ctx0" brushRef="#br0" timeOffset="104961.95">20602 4851 0,'0'0'16,"0"-18"-1,18 18 32,0 0 0,-1 18-31,1-18-1,17 17-15,-17-17 16,17 18-16,36 0 15,17 35 1,0-18 0,-35-18-1,-36 1 1,-17-36 78,-17 18-79,-1 0 1</inkml:trace>
  <inkml:trace contextRef="#ctx0" brushRef="#br0" timeOffset="105611.46">21008 4710 0,'-18'0'0,"18"-18"16,0 36 31,0-1-32,-17-17 1,17 18-16,-36 17 15,1 18 1,-35 35 0,17-17-1,17-18 1,19-36 0,-1 19-16</inkml:trace>
  <inkml:trace contextRef="#ctx0" brushRef="#br0" timeOffset="107182.81">19103 5045 0,'0'-18'15,"0"0"1,18 18-1,-18-17-15,17 17 32,-17 17-17,0 1 1,18 0-16,-18-1 16,17 19-1,1 69 1,0-16-1,-1-19 1,-17-34 0,18-19-1,-18 1 1,-18-36 15,1-17-15,-19-36-1,19-17 1,-1 18 0,18 17-1,0 35 1,0-17 0,18-1-1,-1 19 1,1 17-1,-18 17 1,0 19 0,35 17-1,-17 35 1,0-53 0,-18-17-16,17-1 15,19 19 1,-19-36-1,19 0 1,-1-36 15,-18 1-15,-17 17-16,18-34 16,-18-37-1,0 36 1,0 18-16,0 0 15,0 17 1,0 36 47,0 0-63,18 34 15,-1 37 1,-17-1-1,0-53-15,0 71 16,18-35 0,0-1 15,-18-17-15,17-35-1,-17-36 16,-17-17-15,-1 17 0</inkml:trace>
  <inkml:trace contextRef="#ctx0" brushRef="#br0" timeOffset="108332.59">30198 4075 0,'0'0'0,"17"-18"0,-17 0 15,0 1 17,0 34-1,0 1-31,-17 17 16,-19 53-1,19 36 1,-1-54-1,18-34-15,18 34 16,-1-17 15,1-18-15</inkml:trace>
  <inkml:trace contextRef="#ctx0" brushRef="#br0" timeOffset="108530.22">29933 4639 0,'0'0'0,"18"0"15,-1 0-15,36-18 16,53-17 0,-18 0-1,-17 17-15,35 1 16,-18-19-1</inkml:trace>
  <inkml:trace contextRef="#ctx0" brushRef="#br0" timeOffset="108801.27">30092 4057 0,'-18'-18'0,"36"36"0,-53-53 0,17 17 16,0 0-16,-17-35 16,35 36-1,18-1 17,-1 18-32,54-17 15,88-1 1,17 0-1,-70 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14:46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7091 6438 0,'17'0'16,"-17"18"47,18-18-63,0 0 15,-1 0-15,54 0 16,70 17-1,-35-17 1,-53 0-16,53 0 16,70-17-1,0 17 1,-17 0 0,-53 0 15,53 0-16,-1 0 1,19-18 0,-71 18-1,-53-17-15,35 17 16,18 0 0,-53 0-1,-18 0 1</inkml:trace>
  <inkml:trace contextRef="#ctx0" brushRef="#br0" timeOffset="2190.32">8079 7796 0,'0'0'16,"-18"0"-16,0 0 46,1 0-30,17-17 0,-18 17-16,36 0 47,-1 0-32,1 0-15,0 0 0,52-18 16,-17 18-1,53-18 1,88 18 0,18-17-1,-1 17 1,-87 17 0,-71-17-16,35 18 15,53 0 1,-18-18-1,1 17 1,-36-17 0,36 0-1,-36 0 1,18 0 15,-36 0-31,-35 0 16,54-17-1,-54 17-15,53 0 16,18-18 0,-71 18-1,1 0 1,-54 0 0,0 0-16</inkml:trace>
  <inkml:trace contextRef="#ctx0" brushRef="#br0" timeOffset="3308.21">14041 7779 0,'0'0'0,"-18"-18"0,0 18 16,1 0-1,34 0 1,1 0 0,35 18-1,53-1 1,-18-17 0,-18 0-1,72 0 1,122 0-1,1 0 1,-18 0 0,-124 0-1,71 0 1,-35 0 0,-36 18-1,-34-18 1,-37 0-1,-16 0 1,-54 0 15,-17 18-15,17-18 0,1 0-16</inkml:trace>
  <inkml:trace contextRef="#ctx0" brushRef="#br0" timeOffset="115572.16">18468 10583 0,'0'-17'31,"0"-1"-15,-18 18 15,1 0-15,17 18 31,0-1 31,0 1-31,17-18 0,1 0-32,0 0-15,17 0 16,-18 0-16,36 0 16,-17 0-16,52 0 15,35 0 1,-17 0-1,-18 0 1,-52 0 0,-36 18 15,-18-18-15,0 0-16</inkml:trace>
  <inkml:trace contextRef="#ctx0" brushRef="#br0" timeOffset="144661.24">11518 14482 0,'-17'17'16,"-1"-17"-1,0 0 1,1 18-1,-1-18 1,0 0 93,1 0 95,34 0-111,-17 17-93,18-17 16,17 0-16,-17 0 16,17 0-16,53 0 15,71-17 1,18-1-1,-72 1 1,-34 17 0,35-18-1,17 0 1,-17 1 0,0-1-1,-53 0 1,-18 18-16,0 0 15,-17-17 1,-36 34 15,1-17-31,-1 18 16</inkml:trace>
  <inkml:trace contextRef="#ctx0" brushRef="#br0" timeOffset="146015.12">19438 14570 0,'-18'0'31,"1"0"-15,34 0 30,1 0-46,17 17 16,1-17 0,-1 0-16,53 18 15,53-18 1,53 0 0,-17 0-1,-89 0 1,0 0 15,-70 0-15,-54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15:16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9931 6385 0,'17'0'16,"36"0"15,-35 0-31,0 0 16,-18 18 0,0 0-1,0 17 1,-36 88-1,19 18 1,17-52-16,-18 122 16,18-105-16,0 159 15,0 158 1,18-282-16,-18 106 16,0-18-1,0-123-15,-18 71 16,0-1-1,18-141 1</inkml:trace>
  <inkml:trace contextRef="#ctx0" brushRef="#br0" timeOffset="601.25">11536 5856 0,'106'-18'0,"-212"36"0,318-53 15,-124 35-15,0-18 0,-18 18 16,54-17-16,-36 17 15,-53 0 1,36-18 0,35 18-1,-18 18 1,-17-1 0,-54-17-1,-17 18 1,18-1-16</inkml:trace>
  <inkml:trace contextRef="#ctx0" brushRef="#br0" timeOffset="1017.48">12647 5891 0,'0'18'0,"0"-36"0,18 89 15,-18-36-15,17 71 16,-17 123 0,18 36-1,0-71 1,-1-106-1,19 124 1,52 158 0,0 18-1,-17-35 1,-36-141 0,-35-106-16,-35 52 15,-71 36 1,-53-123-1,35-53 1,54-18-16,-89 0 16,-158 0-1,-124 0 1,-53 52 0,159-16-1,-159 34 16,353-34-31,-89-1 16,-17 0 0,177-17-16</inkml:trace>
  <inkml:trace contextRef="#ctx0" brushRef="#br0" timeOffset="1884.58">10336 4957 0,'0'-18'0,"0"36"0,0-54 0,18 19 16,-18-1-16,0-35 15,-35 18 17,17 35-17,-17 0-15,0 17 16,-54 54 0,1 70-1,35 18 1,89 0-1,16-89 1,37-35 0</inkml:trace>
  <inkml:trace contextRef="#ctx0" brushRef="#br0" timeOffset="2234.69">10654 5045 0,'0'-18'16,"0"36"-16,-18-54 0,1 19 16,17-1-16,-18 18 15,0 0-15,-17 18 16,-18 70 0,18 18-1,17-18 1,18-53-16,0 18 15,71 0 1,35-53 0,-18-88-1,-71 0 1,-17-36 0,-52 36-1,-1 88 16,17 18-31</inkml:trace>
  <inkml:trace contextRef="#ctx0" brushRef="#br0" timeOffset="2702.47">10848 5098 0,'-18'-18'0,"36"36"0,-36-54 16,1 19-16,17-36 15,-18 53-15,18-18 16,53 1 0,35 34 15,-35 18-16,0 71 1,-35 0 0,-18-35-1,-18-36 1,0-35-16,1 0 16,-19-53-1,1-53 1,17-17-1,36 52 1,0 36-16,35 17 16,52 36-1,19 52 1,-36 1 0</inkml:trace>
  <inkml:trace contextRef="#ctx0" brushRef="#br0" timeOffset="3036.78">11465 4974 0,'0'-35'0,"0"70"15,0-158 1,0 105-16,36 53 31,16 54-15,-34-54-16,17 71 15,-17-71-15,0 53 16,-1 0 0,-17-70-1,-17-36 1,-36-52 0,-18-107-1,-17-34 16,70 34-15,36 107 0,70 34-1,-53 54-15</inkml:trace>
  <inkml:trace contextRef="#ctx0" brushRef="#br0" timeOffset="3337.72">11395 5239 0,'0'0'0,"0"-18"15,0 0-15,17 1 0,1-36 16,88-35 0,17 0-1,18 70 16,-52 18-15,16 70 0,-34 19-1,-71 16 1,-18-52 0,1-17-16,-1-19 15,0-17 1</inkml:trace>
  <inkml:trace contextRef="#ctx0" brushRef="#br0" timeOffset="3470.66">11853 4868 0,'-17'-35'0,"34"70"0,-34-123 16,17 70 15,35 18-15,-17 18-16</inkml:trace>
  <inkml:trace contextRef="#ctx0" brushRef="#br0" timeOffset="3954.64">12100 5115 0,'-17'0'0,"17"-17"0,0-1 15,-18 0-15,18-17 16,18-18 0,35 0-1,17 18 1,-17 35 0,18 53 15,-36 53-16,-18 17 1,-17-52 0,0-36-1,-17-35 1,17-18 0,-18-70-1,18 0 1,35-53-1,-17 106-15,17-1 16,54 36 0,-19 53-1,-17 18 1,-18-1 15,-35-17-31</inkml:trace>
  <inkml:trace contextRef="#ctx0" brushRef="#br0" timeOffset="4755.85">12682 4939 0,'0'0'16,"0"-35"-16,0-18 16,0 17-1,18 54 16,17 0-15,18 17 0,-18-35-16,18 18 15,18-18 1,-36-36 15,-17-17-15,-36 18-1,1 35-15,-19 0 16,-34 53 0,-1 53-1,71 17 1,35-70 0,71 18-1,53-54 1,0-69-1,-71-37 1,-53 54-16,18-88 16,-18-54-1,-17 54 17,-36 70-17,18 35 1,-17 18-1,17 18 1,0 17 0,0 36-1,0-36-15,0 88 16,53 54 0,-18-54-1,0-70 1,-17-70-1,-36-54 1,-17-52 0,-18 17-1,18 88 17,17 18-32,-35 35 15,-17 71 1,52 18-1,71-19 1,53-52 0</inkml:trace>
  <inkml:trace contextRef="#ctx0" brushRef="#br0" timeOffset="5689.84">11007 7779 0,'0'0'0,"0"-18"16,17 0-16,-34-17 16,-19 0-1,-17 35 17,18 0-32,-35 0 15,-36 18 1,53 17-1,35 18 1,18-18 0,53 0-1,35 18 1,36-17 0,-18 16-1,-71-34 1,-17 0-16,-18-1 15,-36 19 1,-52-1 15,-18-17-15,71-36 0,17 18-16</inkml:trace>
  <inkml:trace contextRef="#ctx0" brushRef="#br0" timeOffset="6223.49">11165 7885 0,'0'0'0,"18"0"31,-18-18-31,0 36 31,18 17-31,-1 0 16,-17 0-1,36 18-15,17 36 32,-1-19-17,-16-35 1,-19-35-1,-52-17 1,-18-71 0,-35-36-1,35-35 1,35 71 0,36 0-1,35 17 1,53 18-1,-18 53 1,-53 0 0,36 18-16,-36 53 31,-70 17-15,-53 18-1,17-53 1,53-36-16</inkml:trace>
  <inkml:trace contextRef="#ctx0" brushRef="#br0" timeOffset="7207.64">11889 7796 0,'0'0'15,"0"-17"-15,-18-19 32,18 19-32,-18-1 15,-35 1 1,18 17 0,0 0-16,-18 35 15,-35 53 1,35 0-1,35-17 1,36-36 0,-1-17-16,36-18 15,53-36 1,-18-52 0,-17 0-1,-53 17 1,-18 36-1,17 18 1,-17 69 15,0-16-15,18 34 0,17-17-1,18-35 1,0-18-1,-18-35 1,18-54 0,-35 1-1,-18 0 1,17 70 0,1 89 15,0 17-16,17-17 1,-17-54 0,17 19-1,18-1 1,-18-35 0,-35-71-1,18-17 1,-18-35-1,-18 34 1,0 89 0,18 53-1,18 18 1,0-36-16,17 18 16,53 18-1,-17-54 1,-36-17-1,-17-17 1,-1-19 0,-17-87-1,-35 17 1,0 36 0,17 70-1,18 17-15,0 36 16</inkml:trace>
  <inkml:trace contextRef="#ctx0" brushRef="#br0" timeOffset="7657.64">12771 7691 0,'0'-36'16,"0"72"-16,0-89 0,0 17 0,0 19 15,0-54-15,0 36 16,0 17-1,17 1-15,18 52 16,36 35 15,-18 19-15,-18-36 0,-35 17-1,0-52 1,-17-36-1,-1-35 1,0 36-16,1-54 16,-1-52-1,36 17 1,52 35 0,1 71-1,35 35 1,-36 71-1,-17 53 17,-53 0-17,0-71-15</inkml:trace>
  <inkml:trace contextRef="#ctx0" brushRef="#br0" timeOffset="10010.24">14517 6914 0,'17'0'46,"19"0"-30,52-17 0,124-1-1,52-17 1,-87 17 0,-107 1-16,36 17 15,-18-18 1,-105 0 15,-1 18-15</inkml:trace>
  <inkml:trace contextRef="#ctx0" brushRef="#br0" timeOffset="10362.76">15152 6668 0,'-18'-18'15,"36"36"-15,-36-54 0,1 36 16,17-17-16,17-1 31,54 18-15,35 0-1,-36 0-15,71 18 16,71 17 0,-89 0-1,-123 36 1,-53-18 0,-88 17 15,18 1-16,52-18 1</inkml:trace>
  <inkml:trace contextRef="#ctx0" brushRef="#br0" timeOffset="10746.74">17268 5627 0,'0'17'46,"0"1"-46,0 0 0,0-1 16,0 36-16</inkml:trace>
  <inkml:trace contextRef="#ctx0" brushRef="#br0" timeOffset="10879.54">17304 5944 0,'17'212'15,"-34"-424"-15,52 812 16,-35-212 0,-35-123-1,35-142 1,-18 106-1,-17 36 1,17-141 0</inkml:trace>
  <inkml:trace contextRef="#ctx0" brushRef="#br0" timeOffset="11862.59">20373 6050 0,'18'106'16,"-36"-212"-16,53 335 0,0-105 0,18 88 15,36 70 1,-36-53 0,-18-35 15,-35-88-16,0-53-15,-18 17 16,-35-17 0,-88 0-1,-71-17 1,54-1 0,-89 0-1,35-17 1,-17-1-1,-89-17 1,18 18 0,-211-18-1,17 0 17,194-18-17,212 1 1,88-1-1,70 0-15</inkml:trace>
  <inkml:trace contextRef="#ctx0" brushRef="#br0" timeOffset="12914.14">17727 5556 0,'-18'0'0,"36"0"0,-18 0 47,18 0-47,17 0 16,124-17-1,123-19 1,106-17 0,-88 18-1,88 0 1,-123 0-1,-142 17 1,-70 18-16,35-18 16,-53 18-16,36 0 15,-1-17 17,1-1-17,35 0 1,-53 1-1,0 17 1,-53-18 0,0 36 46,0-1-46,0 1-1,0 17 1,17 36 0,19 17-1,34 0 17,-17-17-17,-35-54-15,35 72 16,0 34-1,17 71 1,1 0 0,-36-53-1,-35-35-15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18:54.1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24994 13988 0,'0'0'0,"0"-18"0,-35-53 31,35 54-31,0-1 16,-18 18 15,18 18-15,-17 17-1,17 0 1,0-17-16,0 53 16,0 52 15,0 53-16,17 54 1,-17 34 0,0-87-1,18 34 1,-18-52 0,18-88-1,-18-54 1,0 1-16,17-18 0</inkml:trace>
  <inkml:trace contextRef="#ctx0" brushRef="#br0" timeOffset="1083.83">24888 13723 0,'0'0'15,"18"-18"-15,17 18 16,-17 0-16,53-17 16,70 17-1,70 0 1,107 0-1,52 0 1,-123 0 0,106-36-1,-88 1 1,-89 18 15,-123 17-15,-53-18-1,0 36 1,-18-1 0,18 1 15,0 17-15,0 18-1,-35 0 1,35-18-16,-35 36 15,17-36-15,-17 71 16,17 53 0,53 35-1,18 35 17,-17-88-17,-19 53 1,1-70-1,-18-36 1,-35-53 0,-36-17-1,-70-18 1,-71 17 0,-70 19-1,70-19 1,-140 36-1,-19 18 1,18-1 0,142-34-1,105-19-15,-70 19 16,34-19 0</inkml:trace>
  <inkml:trace contextRef="#ctx0" brushRef="#br0" timeOffset="1703.58">25647 12894 0,'-18'0'16,"36"0"-16,-53-18 0,35 1 15,0-1 1,0 36-1,0 35 1,-18 35 0,0-35-16,-17 70 15,0 54 1,35-36 0</inkml:trace>
  <inkml:trace contextRef="#ctx0" brushRef="#br0" timeOffset="1888.2">25365 13370 0,'-36'-17'16,"72"34"-16,-89-52 0,35 17 16,1 1-1,34-19 1,54-16-1,17 34 1,-35 0-16</inkml:trace>
  <inkml:trace contextRef="#ctx0" brushRef="#br0" timeOffset="2568.83">25823 13194 0,'0'0'0,"0"-18"16,0 1-16,0-19 16,0 19-1,36-19 1,-19 19-16,36-1 16,35 1-1,-35 69 1,-53 1-1,0-17-15,-35 52 16,0 18 0,-1-53-1,19-36 1,-1-34 0,18-54-1,18-35 1,35 0-1,0 53 1,17 36 0,1 52 15,-1 18-15,-52 53-1,-18-53 1,-35 17-1,17-52 1,0-36 0,18-35-1,0 18-15,18-35 16,35-36 0,17 35-1,-17 71 1,-17 35-1,-1 36 1,-35 0 0,0-19 15,18-52-31</inkml:trace>
  <inkml:trace contextRef="#ctx0" brushRef="#br0" timeOffset="3020.1">26617 13141 0,'0'0'0,"18"-35"0,-18 17 16,35-17 0,-35 52-1,0 72 1,0 52 0,0-18-1,0-52 1,0-18-1,0-36 1,-18-34 0,18-19-16,-17-17 15,17-105 17,0-1-17,17 53 1,1 36-1,0 34 1,35 19 0,17 52-1,-17 18 1,-35 35 0,-71-17-1,-18 17 1,-17-35-1,70-53 1</inkml:trace>
  <inkml:trace contextRef="#ctx0" brushRef="#br0" timeOffset="3227.03">27023 13282 0,'17'0'31,"-34"0"16</inkml:trace>
  <inkml:trace contextRef="#ctx0" brushRef="#br0" timeOffset="3519.98">27481 12982 0,'0'-17'0,"0"34"0,0-52 0,0 17 16,0 1 0,18 17-1,0 17-15,-18 19 16,17 69 0,-52 37-1,35-54 1,0-35-16,0 17 15,0-52 1</inkml:trace>
  <inkml:trace contextRef="#ctx0" brushRef="#br0" timeOffset="3703.75">27287 13264 0,'0'-17'15,"0"34"-15,-17-52 0,17 18 16,0-1-16,17 0 16,54-17-1,17 17 1,-53 1-16</inkml:trace>
  <inkml:trace contextRef="#ctx0" brushRef="#br0" timeOffset="4204.07">27605 13159 0,'0'-18'16,"0"36"-16,17-54 15,-17 19-15,18-1 32,0 18-17,-1 0 1,1 0-16,17 18 16,71 17-1,0 18 1,-53-18-1,-18 0 17,-35-17-17,18 0 1,-18-36 0,-18-35-1,1 18 1,-1 0-1,-17 35 1,-18 53 0,17-18-1,19-18-15,-18 36 16,17-35-16</inkml:trace>
  <inkml:trace contextRef="#ctx0" brushRef="#br0" timeOffset="4437.91">28116 13018 0,'0'-18'0,"0"36"0,18-54 16,0 1-16,-18 17 15,17 1 1,1 52-1,-18 0 1,0 1-16,0 52 16,0 70-1,0-69 1</inkml:trace>
  <inkml:trace contextRef="#ctx0" brushRef="#br0" timeOffset="4621.26">28099 13300 0,'0'0'0,"0"-36"0,-36-34 31,19 35-15,-1 17-16,18 0 16,35 1-1,71 34 1,-17 1-1</inkml:trace>
  <inkml:trace contextRef="#ctx0" brushRef="#br0" timeOffset="6975.74">23089 14288 0,'0'0'0,"0"-18"16,-53 18-1,36 0 1,-1 0 0,0 0-16,-17 18 15,18 17 1,17 18 0,17 17-1,18 1 1,1-54-16,17 54 15,35 17 1,-35-35 0,-53-18-1,-35-17 1,-71 17 0,0-17-1,18-18 16,52-18-15,19 18 0,34-17-1,36 17 1,18 35 0,-1 0-1,-34-17-15,34 17 16,18 36-1,-52-1 1,-36 1 0,0-54-1,-18 19 1,18-19 0,18-17-1</inkml:trace>
  <inkml:trace contextRef="#ctx0" brushRef="#br0" timeOffset="7791.53">23583 14728 0,'-17'0'16,"34"0"-16,-34-17 0,17-1 16,0-17-1,0 17 1,0 1-16,0-19 15,-18 1 1,18 17 0,-18 18-1,-17 18 1,17 17 0,-17 36 15,17-1-16,18 19 1,0-54 0,18-17-16,0-1 15,17-34 1,0-19 0,1-34-1,-19 17 1,1-35-1,-1 35 1,1 70 15,-18 1-15,0 35-16,18 53 31,-18-18-15,17-35-1,19-18 1,-19-35 0</inkml:trace>
  <inkml:trace contextRef="#ctx0" brushRef="#br0" timeOffset="8476.01">23830 14252 0,'0'0'15,"-18"-17"-15,18-19 32,0 19-17,18 17 1,0 0 0,-1 0-1,19 53 1,-19 17-1,-17-35-15,18 54 16,0 52 0,-1-35-1,19-36 1,-19-70 15,1 0-31,-18-18 16,0-34-1,-18-1 1,-17 17 0,35 54-1,0 0-15,-18 17 16,1 53 0,17 0-1,17-17 1,1-1-1,17 1 1,0-18 0,-17-18-1,-53-17 17,-18-1-17,-53-17-15</inkml:trace>
  <inkml:trace contextRef="#ctx0" brushRef="#br0" timeOffset="9911.04">17939 13847 0,'0'0'0,"17"-36"31,-17 19-31,18 17 31,-18 35-15,18 0-16,-18 53 15,0 124 1,0 88 0,0 17-1,0-140 1,0 17-1,0-141 1,0 17-16,0-34 16</inkml:trace>
  <inkml:trace contextRef="#ctx0" brushRef="#br0" timeOffset="10677.91">18609 13635 0,'123'-18'0,"-246"36"0,352-53 16,-105 35-16,-1-18 15,-17 0-15,106 1 16,-1-19 0,-122 36-1,-72 0 1,-17 18 15,-17 35-15,-1-18-1,18 0-15,-18 36 16,-17 70 0,17 53 15,18 53-15,53 18-1,0-107 1,18 1-1,-36-35 1,-53-54 0,-17-52-1,0 0-15,-36 17 16,-87 0 0,-19-17-1,-52-1 1,70-17-1,-123 0 1,53 0 15,105 0-31</inkml:trace>
  <inkml:trace contextRef="#ctx0" brushRef="#br0" timeOffset="11562.57">18680 13864 0,'0'0'0,"0"18"32,0-1-17,0 19 1,17 52-1,-17 18 1,35 0 0,-35-71-1,18-17-15,-18-1 16,-18-34 15,1-54-15,-1 18-1,1 0-15,-19-17 16,19-54 15,-1 18-15,71 36 0,0 34-1,17 36 1,36 36-1,-53 34 1,-70 18 0,-19-35-1,-70 0 1</inkml:trace>
  <inkml:trace contextRef="#ctx0" brushRef="#br0" timeOffset="12864.76">19597 15699 0,'0'-18'16,"0"36"-16,0-54 0,-18 19 15,18-1-15,-17 0 16,-19-17 15,1 35-15,17 0-16,-17 0 16,0 0-16,0 18 15,-18-1 1,35 36-1,18 36 1,35-37 0,-17-34-16,35 35 15,35 18 1,0-19 0,-53-34-1,-35 0 1,0-1-16,-17 1 31,-36-18-15,-18 0-1,36 0 1,0-18 0,35 1-1,17 34 16,19 1-15,-1 0-16,0 17 16,36 35-1,-36-17 1,-17-35 0,-18 17-1,-18-35 1</inkml:trace>
  <inkml:trace contextRef="#ctx0" brushRef="#br0" timeOffset="13514.74">20091 15716 0,'17'-17'16,"-34"34"-16,34-52 0,1 17 15,-18 1-15,0-1 16,-18 18 15,1 0-15,-19 18-1,1 17 1,0-17 0,17-1-16,1 36 15,17-35-15,-18 35 16,18 35-1,0-35 1,0-36 0,0 1-16,18-18 15,17-35 1,35-18 0,-17-35-1,-17 17 1,-1-17 15,-17 70-15,-1 36-1,-17 53 1,0 17 0,-17 18-1,-1-36 1,18-52-1</inkml:trace>
  <inkml:trace contextRef="#ctx0" brushRef="#br0" timeOffset="14400.55">20249 15399 0,'0'-18'15,"0"0"32,18 18-47,0 0 16,-1 0-1,-17-17-15,18 17 16,17 0 0,-17 0-1,0 17 1,34 19-1,-34-1 1,0 18 0,-18-35-16,0 35 15,0-18-15,-18 35 16,18-34 0,0 17-16,35 35 31,18-18-16,0-52 1,53-18 0,-35-35-1,-54-18 1,-34 35 0,17 0-16,-53 1 15,0 34 1,0 36-1,35 18 1,18-18 0,0-36-16,18 36 15,17 36 1,0-1 0,1-35-1,-36-36 1,0 19-1,-53-1 1,-18-17 0</inkml:trace>
  <inkml:trace contextRef="#ctx0" brushRef="#br0" timeOffset="20071.28">18362 15822 0,'-18'0'32,"1"0"-17,17-18 1,-18 18-16,1-17 16,-1 17-1,0-18 1,-17 18-1,17 0 1,-17 0 0,-35 0-1,34 18 1,-17 17 0,36 0-1,-1 18 1,36 0-1,17 0 1,18-18 0,-35-17-16,52 0 15,18 17 1,0-17 0,-35 17-1,-53-18 1,-35 1-1,-35 17 17,-19-35-17,54 0 1,17 0-16,1 0 0</inkml:trace>
  <inkml:trace contextRef="#ctx0" brushRef="#br0" timeOffset="20588.89">18521 16175 0,'0'-18'0,"0"36"0,17-36 15,-17 36 16,18-1-15,0 19 0,-18-19-16,17 19 15,19 52 1,-36-70-16,17 17 16,1-18-1,-53-52 16,35 18-31,-36-19 16,-17-70 0,1 18-1,34 53 1,18 17-16,18 1 16,17-1-1,35 18 1,-17 35 15,-53 1-15,18-19-16,-18 18 15,-35 18 1,-1-17 0,19-36-16</inkml:trace>
  <inkml:trace contextRef="#ctx0" brushRef="#br0" timeOffset="20839.43">18927 15946 0,'0'0'0,"-18"0"15,0 0 1,36 0 15,0 0-15,17 0 0,0 0-16</inkml:trace>
  <inkml:trace contextRef="#ctx0" brushRef="#br0" timeOffset="20989.21">18838 16192 0,'-17'18'16,"34"-36"-16,-52 36 0,35 0 0,18-18 16,17-18-1,-17 0-15,52 1 16</inkml:trace>
  <inkml:trace contextRef="#ctx0" brushRef="#br0" timeOffset="26235.51">20726 14746 0,'17'-18'31,"-17"1"-15,0-1-1,18 18-15,-18-35 16,18 0 0,-1 35-16,19-36 15,-19 19-15,36-19 16,35-16-1,18 16 1,-18 1 15,-17 17-15,35-17 0,0 35-1,-1-18 1,-16 18-1,-54-17 1,18 17 0,17-18-1,-34 18 1,34 0 0,1-17-1,-1 17 1,-17 0-1,-18 0 1,-17 0 0,0 0-1,35 0 1,0 17 0,-1-17-1,-16 18 1,-19-18 15,1 0-15,0 0-1,-1 0-15,1 0 16,0 0 0,-1 0-1,1 0 1,-1 0 15,1 17-15,-36-17 62</inkml:trace>
  <inkml:trace contextRef="#ctx0" brushRef="#br0" timeOffset="27032.18">22278 14076 0,'-18'0'0,"18"-18"0,0 1 47,-17 17-47,17 17 63,17 1-48,1-1 1,0-17-16,-1 18 0,54 17 31,-18-17-15,17 17 0,-35 1-1,-17-36 1,-36 0 15,18 17-15,-17-17-1,17 18-15,-35 0 16,17 17 0,-35 0-1,0 18 1,18 0-1,17-18 17,-17-17-17,35-1 1,-18-17 0,18-17-1,-17 17 1,17-18-1,-18 18 1,0-17 0</inkml:trace>
  <inkml:trace contextRef="#ctx0" brushRef="#br0" timeOffset="28163.78">22207 14164 0,'0'0'0,"0"-18"16,18 18-16,-18-17 31,18 17 0,-18 17-31,0 1 16,0 0 0,0-1-16,0 19 15,-18 34 1,18 18-1,0-35 17,-18-35-17,18 0 1,0-36 0,0-17-1,-17-36 1,-1 1-1,0 52-15,18-35 16,0-18 0,0 54-1,0 34 17,18 1-17,-18 17 1,0 1-1,0-19 1,0 36 0,0-35-16,0 35 15,0 0 1,0-36 0,18-34-1,-18-19 1,17-52-1,1 18 1,0 17 0,-1 53 15,-17 17-31,0 1 16,18 17-1,0-17 1,-1 0-1,1-18 17,-18-36-1,0 19-15,0-1-16,0 0 15,0 1 1,0 34 15,0 1-31,17 17 16,1-17-1,0 0 1,17-18 0,-35-18 15,-18 0-16,-35 18 17,18 18-32</inkml:trace>
  <inkml:trace contextRef="#ctx0" brushRef="#br0" timeOffset="39521.25">23477 15716 0,'-17'-17'16,"34"34"-16,-52-52 15,17 35-15,18-18 0,-17 18 16,-18-35 15,-18 17-15,-18 18-1,18 18 1,18 17 0,17 1-1,18 17 1,36-18-1,-1 18 1,35 0 0,1 0-1,-18-1 1,-36 1 0,-34-35-1,-18 17 1,-36-17 15,36 0-15,-1-18-1,19-18 1,34 18 15,1 0-15,0 18-16,17-1 15,-17 1-15,35-1 16,35 54 0,-53-18-1,-17-18 1,-18-17-16,0 17 16,-18 0-1,36-35 32</inkml:trace>
  <inkml:trace contextRef="#ctx0" brushRef="#br0" timeOffset="47030.2">21925 15963 0,'0'0'0,"0"-17"31,18 17-31,-18-18 31,0 36 1,17-1-17,-17 1 1,18 17-1,-18-17-15,18 35 16,35 35 0,-18-18-1,0 1 1,-17-36 0,-18-17-1,0-36 16,-18 1-15,1-19 0,17 19-16,-18-36 15,18-18 1,0 36 0,0 17-1,18 36 16,-1 0-31,-17 17 16,35 18 0,-17 0-1,17-18 1,-17-17 0,0-18-1,-1-18 1,1-17-1,-18-36 1,0-17 15,-18 35-15,1 35-16,17-17 16,-18 0-1,0 52 16,18 1-15</inkml:trace>
  <inkml:trace contextRef="#ctx0" brushRef="#br0" timeOffset="47597.83">22454 15910 0,'0'-17'0,"0"34"0,0-52 16,0 17 0,0 36-1,36 17 1,-19 36-1,1-36-15,-1 36 16,-17-36-16,18 18 16,0 17-1,-18-34 1,0-54 15,-18 0-15,0-17-16,-17-71 31,-18-17-15,18 35-1,35 70-15,-18-53 16,18 19 0,18 34-1,0 18 1,35 18-1,-18 52 1,0 18 0,-35-17-1,-18-18 1,1-18 0,-1-35-1</inkml:trace>
  <inkml:trace contextRef="#ctx0" brushRef="#br0" timeOffset="47848.45">22719 16034 0,'0'0'0,"0"-18"16,18 18 15,-1-18-31,1 18 16,52-35 0,-17 35-1</inkml:trace>
  <inkml:trace contextRef="#ctx0" brushRef="#br0" timeOffset="48018.08">22825 16192 0,'0'18'0,"17"-36"15,1 18 1,17-17-1,-17 17-15,88-35 16</inkml:trace>
  <inkml:trace contextRef="#ctx0" brushRef="#br0" timeOffset="48965.91">23971 15963 0,'0'0'0,"0"-17"0,0-1 16,0-17 0,-17 17-1,-1 18-15,0-18 16,-35 1 0,0 52 15,-17 0-16,35 18 1,17-35-16,0 35 16,18 17-1,18-17 1,0-35 0,-18-1-16,17-17 15,19 0 1,-1-35-1,18-35 1,-36-1 0,1 53-16,0-34 15,-1 34 1,-17 36 15,18 34-15,0-16-1,-18-1-15,17 0 16,1 18 0,0 0-1,-1-35 1,1-18-16,-1 0 16</inkml:trace>
  <inkml:trace contextRef="#ctx0" brushRef="#br0" timeOffset="50304">23971 15610 0,'18'0'62,"0"-17"-62,-1 17 16,1 0-16,35-18 16,0 1-1,-36 17-15,36-18 16,-18 18-1,-52 0 32,-1 18-47</inkml:trace>
  <inkml:trace contextRef="#ctx0" brushRef="#br0" timeOffset="50633.91">24059 15487 0,'0'-18'16,"0"36"-16,0-53 16,18 35 15,-18 17-16,0 19 1,18-19-16,-1 71 16,-17-35-1,36 18 17,-19-18-17,1-36 1,-18 1-1</inkml:trace>
  <inkml:trace contextRef="#ctx0" brushRef="#br0" timeOffset="52252.84">24589 15663 0,'-18'-17'32,"0"-1"-32,1 18 15,-1-18 1,18 1 0,18 17-1,-1 0 1,1 0-1,-18 17-15,18 1 16,17 17 0,0 18-1,-35-17 17,0 34-17,18 18 1,-18-35-1,35 0 1,-17-18 0,35-17-1,-18 0 1,0-36 0,-35 0-1,0 1 16,-17 17 1,-1 17-17,18 1 1,0 0-16,0 17 31,18 35-15,17-34-1,-35-19-15,35 19 16,0 17 0,-35-36-1,0 1 1,-17 0 0,-19-18-1,-34 0 1,35 0-1</inkml:trace>
  <inkml:trace contextRef="#ctx0" brushRef="#br0" timeOffset="59896.02">23830 16669 0,'0'0'0,"0"17"0,-18-17 16,36 0 62,-18-17-62,18 17-16,-1-18 15,1 18-15,35-18 16,88-17 0,-53 18-1,-52 17 1,34-18 0,-17 18-1,-71 18 1,-52-1-1,-36 18 1,53-17 0,18-18-16,0 18 15,17-18 1</inkml:trace>
  <inkml:trace contextRef="#ctx0" brushRef="#br0" timeOffset="64735.94">18785 17057 0,'-17'0'15,"-1"0"1,36-18 15,-1 18-15,36 0-1,18-17 1,-1 17 0,-34 17-1,-19 1-15</inkml:trace>
  <inkml:trace contextRef="#ctx0" brushRef="#br0" timeOffset="65100.15">18768 17304 0,'17'0'31,"-17"17"-15,18-17-16,0 0 15,-1-17 1,1 17-16,17-18 0,18 18 16,35-35-1,-17 17 1,-36 18 15</inkml:trace>
  <inkml:trace contextRef="#ctx0" brushRef="#br0" timeOffset="80857.8">17903 16722 0,'-17'0'0,"34"0"16,-34-18-16,-36-17 16,35 35-16,1 0 15,-1 0-15,0 0 31,1 0-15,-19 17 0,1 19-1,18 17 1,-1-18-16,0 35 16,-17 72-1,35-1 1,0-18-1,35-52 1,18-1 0,0-35-1,18-17 1,-1-36 0,-35-17 15,18-53-16,-53-35 1,-35-36 0,0 71-1,17 52-15,-35-17 16,18 1 0,-18 69-1,18 18 1</inkml:trace>
  <inkml:trace contextRef="#ctx0" brushRef="#br0" timeOffset="81473.45">18045 17180 0,'0'0'0,"17"-17"0,-17-1 0,0 0 16,18 18 0,-18 18-1,0 17 1,0 53-1,0 18 1,18-35 0,-18-36-16,35 18 15,-35-35 1,35-1-16,-17 1 16,-18-53 15,-18-18-16,-17 0 1,0-35 0,-1-1-1,19 54 1,17 18 0,35-19-1,0 36 1,18 18-1,18 17 1,-36 0 0,-17 1-1,-54 17 1,-70-18 15,71-35-31</inkml:trace>
  <inkml:trace contextRef="#ctx0" brushRef="#br0" timeOffset="82425.84">19756 16810 0,'17'-18'16,"-34"36"-16,34-53 0,-17 17 16,18 0-16,-1 1 15,1-19 1,-18 19-1,-35 17 17,17 0-32,-17 35 15,0 36 1,35 17 0,17-18-1,71 19 1,36-19-1,-1-17 1,-70 0 0,-35-35-1,-53 17 17,-36 0-17,1-35 1,34 0-1,1-18 1,17 1 0,36 17-1,0 0 1,-1 17-16,19 1 16,16 35-1,1 18 1,-35-1-1,-18-52 1,0-1-16,-18-17 16</inkml:trace>
  <inkml:trace contextRef="#ctx0" brushRef="#br0" timeOffset="83093.53">20496 16969 0,'0'0'16,"0"-36"-1,0 19 1,-17 17 0,-1-18-16,-17 18 31,-18 18-16,18 17 1,17-17-16,-17 35 16,-1 35-1,54 18 1,0-54 0,-1-16-1,1-36-15,0-18 16,17-35-1,18-17 1,0-36 0,-36 53-1,-17 35 1,18-17 0,0 35-1,-18 53 1,17 0-1,-17 0 1,18 17 0,-18 1-1,0-36 1,18-17 0,-18-36-16</inkml:trace>
  <inkml:trace contextRef="#ctx0" brushRef="#br0" timeOffset="83393.88">20585 16739 0,'0'0'0,"0"-17"16,0-1-1,-18 18 1,18 18 0,0-1-1,18-17 1,17 0 0,35-17-1,-17-1 1,-17 0-16,-1 1 15,-17 17-15</inkml:trace>
  <inkml:trace contextRef="#ctx0" brushRef="#br0" timeOffset="83626.66">20655 16633 0,'-17'0'16,"34"0"-16,-34-17 31,34 17-15,1 0-1,-1 53 1,-17 17 0,0 1-1,0-53-15,0 34 16,0-34-16</inkml:trace>
  <inkml:trace contextRef="#ctx0" brushRef="#br0" timeOffset="84578.11">20990 16563 0,'0'-18'0,"-17"18"0,17-17 31,0-1-31,17 18 15,-17-18-15,18 18 16,0 0 15,17 18 1,-18 0-17,-17-1-15,18 36 16,-36 53-1,1 35 1,-1-17 0,18-54-1,53-35 1,35-17 0,-17-53-1,-18 0 1,-53-1-1,-36 1 1,-16 53 0,16 35 15,19-1-15,17 37-1,0-1 1,35 0-1,0-17 1,-35-36 0,-53 18-1,-17-36 1,52-17-16</inkml:trace>
  <inkml:trace contextRef="#ctx0" brushRef="#br0" timeOffset="88565.95">24271 16457 0,'18'-18'31,"-18"1"-15,0-1 15,17 18 0,-17-17-15,18 34 15,-18 1-15,0 17-1,0-17-15,-18 17 16,-17 18 0,-18-18-1,36-35 1</inkml:trace>
  <inkml:trace contextRef="#ctx0" brushRef="#br0" timeOffset="89217.13">24571 16104 0,'0'0'0,"-18"-17"0,18-1 15,0 0 1,0 36 15,-35 17 0,17 1-15,1-19-16,-1 36 16,1 35-1,17-17 1,17-18 0,1-36-1,-18 1 1,0-36-1,-18-34 1,1-19 0,34 18-1,1 18 1,35 17 15,-18 36-15,0 17-1,1 36 1,-36-1 0,-18 1-1,-53-54 1,18 1 0,18-18-16</inkml:trace>
  <inkml:trace contextRef="#ctx0" brushRef="#br0" timeOffset="89567.04">24888 15963 0,'-35'-17'0,"70"34"0,-87-52 16,34 35-16,0 0 15,1 0-15,-1 0 16,36 0 0,17 0-1,35 0 1,1-18-1,-36 1-15,36-1 16,-18 0 0,-53 1-1,-18 17 1</inkml:trace>
  <inkml:trace contextRef="#ctx0" brushRef="#br0" timeOffset="89768.67">24924 15804 0,'0'0'15,"0"-17"1,0-1 0,17 18-1,1 18 1,17 35 0,1 17-1,-19-17 1,-17 18-1,-17-36 1</inkml:trace>
  <inkml:trace contextRef="#ctx0" brushRef="#br0" timeOffset="90134.57">25224 16598 0,'0'0'16,"0"-17"-16,0-1 16,0 36 46,-18-1-62,0-17 16,18 18-16,-70 17 15,52-35-15</inkml:trace>
  <inkml:trace contextRef="#ctx0" brushRef="#br0" timeOffset="90551.59">25735 16192 0,'18'-17'16,"-36"34"-16,36-52 0,-18 18 15,-18-1 16,1 18-15,-1-18 0,0 18-16,-17 0 15,-36 36 1,1-1 0,35 35-1,35-34 1,35 17-1,18-18 1,35-17 15,0-18-31</inkml:trace>
  <inkml:trace contextRef="#ctx0" brushRef="#br0" timeOffset="90785.77">26035 15893 0,'0'0'0,"-18"0"16,1 0 0,34 0 15,36-18-16,35 0 1,-52 1 0</inkml:trace>
  <inkml:trace contextRef="#ctx0" brushRef="#br0" timeOffset="90968.64">26141 15734 0,'0'0'0,"-18"0"15,1 0 1,17 18 0,0 17-1,-36 71 1,19-18 0,-19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22:34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28293 6368 0,'-18'0'0,"36"0"0,-18 0 94,17 0-63,1 0-31,0 0 0,-1 0 16,89 0-1,-35 0 1,-18 0-16,35 17 16,71 1-1,-54 0 1,-34-1-1,-36-17 1,-35 18 31</inkml:trace>
  <inkml:trace contextRef="#ctx0" brushRef="#br0" timeOffset="-59681.89">23689 15222 0,'0'0'16,"-18"-17"-16,-35-19 16,36 36 30,17 18-14,-18 0-17,18-1-15,0 1 16,0 70 0,35-17-1,18-1 1,-17-34-1,-1-19-15,0 19 16,53-54 0,-17-35-1,0-53 1,-54 18 0,-17 53-1,0-36-15,-35 1 31,35 52-15</inkml:trace>
  <inkml:trace contextRef="#ctx0" brushRef="#br0" timeOffset="-59313.68">24253 15011 0,'0'0'0,"-17"0"16,34 0 47,1 0-63,0 0 0,-1 0 15,19 0-15,52-18 16,35 0-1,-70 1 1</inkml:trace>
  <inkml:trace contextRef="#ctx0" brushRef="#br0" timeOffset="-59114.8">24324 14940 0,'0'0'0,"18"0"47,-1 18-32,1-1 1,0 19-16,-18-19 0,17 1 16,1 70-1</inkml:trace>
  <inkml:trace contextRef="#ctx0" brushRef="#br0" timeOffset="-56816.93">25224 15205 0,'17'-18'63,"-17"0"-32,0 1-15,18-1-1,17-17 1,53 0 0,-17-18-1,-18 35 1,106-35 0,-71 18-1,53-18 1,-18 0-1,-34 18 1,-37 17 0,-16 0-1,-54 1 63</inkml:trace>
  <inkml:trace contextRef="#ctx0" brushRef="#br0" timeOffset="-56377.79">26035 14517 0,'0'-18'0,"0"36"0,-18-36 16,18 1-16,18 34 62,0 1-46,17-1-16,18 1 16,88 35-1,-35 0 17,-36-35-17,-70 17 1,0-18-1,-35 36 1,-18 0 0,18 0-1,17-35-15,-17 17 16,17-17-16</inkml:trace>
  <inkml:trace contextRef="#ctx0" brushRef="#br0" timeOffset="-52256.96">26035 15769 0,'-18'-17'16,"36"34"-16,-53-52 16,35 17-16,-18 1 15,18-1 1,0 36 0,0-1-16,0 19 15,0-1 1,-18 35-1,18 71 1,0 1 0,0-54-1,0-53-15,0 18 16,0-35-16</inkml:trace>
  <inkml:trace contextRef="#ctx0" brushRef="#br0" timeOffset="-52056.29">25594 16192 0,'-18'-17'0,"36"34"0,-53-34 16,52 17-1,19-18-15,87-17 31,1 0-15,-71 35-16,70-36 0</inkml:trace>
  <inkml:trace contextRef="#ctx0" brushRef="#br0" timeOffset="-51623.12">26352 16051 0,'0'0'16,"0"-17"-16,18-1 15,-18 0-15,0-17 16,0 18 0,-18 17 15,1 35-16,-1-18-15,-17 36 16,-18 36 0,35-1-1,36-18 1,53-70 0,17-17-1,-53-1-15,53-35 16,-17-35-1,-89 17 1,-35 36 0,-70 53-1,35 17 1,35 0 0</inkml:trace>
  <inkml:trace contextRef="#ctx0" brushRef="#br0" timeOffset="-51389.11">26688 15946 0,'0'-36'16,"0"72"-16,0-107 0,0 36 0,0-1 16,0 1-16,0 0 15,0 17 1,0 36-1,0 0-15,0 52 16,-36 71 0,1 18-1,35-89 1</inkml:trace>
  <inkml:trace contextRef="#ctx0" brushRef="#br0" timeOffset="-51072.24">26864 16051 0,'35'-35'16,"-70"70"-16,88-88 0,-35 18 15,17 0 1,-17 17 0,-36 36-1,-35 0 1,35-1-16,-35 1 15,-52 52 1,69-17 0,19-35-1,17 0-15,35 17 16,0 0 0,53-17 15,18-1-16,-70-17-15</inkml:trace>
  <inkml:trace contextRef="#ctx0" brushRef="#br0" timeOffset="-50204.11">27234 16034 0,'-17'0'16,"34"0"-16,-52-18 0,0 0 0,0 1 15,-18-18 1,53 52 15,0 1-15,17-1-16,19 36 16,-1-35 15,-17-18-31,34 0 15,19-35 1,-18-36 0,-53-17-1,-71 35 1,1 53 0,-54 71-1,19 17 1,87 0-1,71-35 1,106 0 0,17-53-1,-17-35 17,-71-18-17,-88-18 1,-18-17-1,-35 17 1,0 36 0,36 17-1,34 18 17,36 0-17,-17 18 1,-19 0-16,18 35 15,-17 35 1,0 0 0,-18-35-1,0-35 1,-36-71 31,19-36-32,17 1 1,17 53-16,1 0 16,35 17-1,0 89 1,0 34 0,-35-34-1,-18-36-15,0 18 16,0-18-1</inkml:trace>
  <inkml:trace contextRef="#ctx0" brushRef="#br0" timeOffset="-49554.07">28416 15910 0,'18'-17'31,"0"17"1,-1 0-17,1 0 1,17 0-16,-17 0 15,88 0 1,-18 0-16</inkml:trace>
  <inkml:trace contextRef="#ctx0" brushRef="#br0" timeOffset="-49353.77">29228 15787 0,'17'-18'15,"1"18"1,0-17-16,-1 17 16</inkml:trace>
  <inkml:trace contextRef="#ctx0" brushRef="#br0" timeOffset="-49153.02">29528 15769 0,'0'-17'0,"0"34"0,0-52 15,0 17 1,17 1-1,1 17 17,-1 0-17,1 0-15</inkml:trace>
  <inkml:trace contextRef="#ctx0" brushRef="#br0" timeOffset="-48936.76">30004 15716 0,'0'0'0,"17"-35"31,-17 17-15,18 18 15,0 0-15,-1 0-16,19 0 15,34 0 1</inkml:trace>
  <inkml:trace contextRef="#ctx0" brushRef="#br0" timeOffset="-48729.6">30498 15575 0,'0'0'0,"0"-17"15</inkml:trace>
  <inkml:trace contextRef="#ctx0" brushRef="#br0" timeOffset="-48486.05">30674 15434 0,'0'-18'16,"0"1"-16,18 17 16,-18-18-1,17 18 1,-17 18 0,0-1-1</inkml:trace>
  <inkml:trace contextRef="#ctx0" brushRef="#br0" timeOffset="-47818.65">28152 15522 0,'17'0'0,"1"0"31,-18 18-31,0 17 16,0 53 15,0-17-15,18-18-16,-18 53 15,0 35 1,0-18-1,0-105-15</inkml:trace>
  <inkml:trace contextRef="#ctx0" brushRef="#br0" timeOffset="-46641.82">28222 15646 0,'0'0'15,"0"-18"-15,0 0 16,0 1 0,18 17-16,17-18 15,0 1-15,36-1 16,70 0-1,-17-17 1,87 0 0,19-1-1,16-17 1,1 18 0,-88 18-1,35-19 1,-35 19-1,-53-1 1,-36 18 15,36-18-15,0 1 0,17 17-1,1 0 1,-36 0-1,36 0 1,-19 17 0,-34 1-1,-36 0 1,-17-18 0,-18 17 30,0 1-14,0 0-32,0 17 15,-18 18 1,1 35 0,-1 0-1,0-17 1,18 35-1,0-1 1,-17-34 0,17-53-1,0-1 1,-18-17 15,0 0-15,1 0-16,-36 0 15,-88 0 1,-36 35 15,-52 18-15,35-17 0,88-1-16,-141 0 15,-123 36 1,70-18-1,71 17 1,88-34 0,-53-1-1,-36 0 1,36-17 0,106-18-1,53 0-15,-18 0 16,35 0 15</inkml:trace>
  <inkml:trace contextRef="#ctx0" brushRef="#br0" timeOffset="-42093.47">28557 15804 0,'0'-17'32,"18"-1"-17,-18 1-15,0-1 32,0 36-1</inkml:trace>
  <inkml:trace contextRef="#ctx0" brushRef="#br0" timeOffset="-25354.94">26705 16563 0,'-17'0'16,"-1"0"-1,0 18 1,1-18-16,-1 0 31,18-18-15,18 18 62,-1 0-63,1-18 1,17 18 0,1 0-16,52-17 15,88-19 1,1 19 0,-36-1-1,-53 18 1,-71 0-1,-34 18 17,-1-18-17,1 0-15,-1 17 16,0-17 15,1 0-31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22:42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23618 5715 0,'-17'-35'0,"34"70"0,-52-88 16,0 35-16,35-17 16,-18 18-16,1-1 0,17 0 0,0 1 15,0 34 32,0 1-31,-18 0-16,-17 52 15,35-17-15,-36 88 16,-16 141 0,16 71-1,1 35 1,35-141 0,-18 141-1,-17-17 1,17-107-1,18-123 1,0-88 0,0 18-16,0-54 15</inkml:trace>
  <inkml:trace contextRef="#ctx0" brushRef="#br0" timeOffset="984.64">23142 5503 0,'18'0'31,"0"0"-31,-1 0 0,18 0 15,124-35 1,35 17 0,300-70-1,-212 53 1,106-18 0,-70 35-1,-177 18 1,18 0-1,-71 0 1,18 36 15,-18-1-15,-17 0 0,-1-17-1,-17 17 1,-35-35-1,-1 0 1,-17 18 0,18-1-1,0 36 1,-1-17 0,-34 69-1,-19 89 1,-34 89-1,-36 69 1,53-87 0,-18 141 15,54-1-15,52-52-1,0-71 1,-35-140-1,-53-1 1,-105-71 0,-72-70-1,19-17 1,-195-36 0,-123 17-1,0 19 1,264 17-1,159 0 1,-70 17-16,35-17 16</inkml:trace>
  <inkml:trace contextRef="#ctx0" brushRef="#br0" timeOffset="2086.4">24712 4551 0,'0'0'0,"0"-35"31,18 35-15,-18 35-1,0-18 1,-18 36-16,18 88 15,0-35 1,0 18 0,0-71-1,0-71 1,0-17 0,-35-89-1,17-52 1,18 17-1,0 53 17,0 53-17,0 36 1,18 17 0,35 0-1,-18 17 1,0-17-16,1 0 15,16 0 1</inkml:trace>
  <inkml:trace contextRef="#ctx0" brushRef="#br0" timeOffset="2319.67">24448 4639 0,'17'18'31,"1"-18"-15,-1 0 15,-17-18-31,53 0 16,71 1-1</inkml:trace>
  <inkml:trace contextRef="#ctx0" brushRef="#br0" timeOffset="3537.25">12030 5662 0,'-18'-35'15,"36"70"-15,-71-105 0,0 17 16,35 17-16,-17-34 15,35 35 1,18 35 0,-1 35-1,-17 53 1,-17 106 0,-19 123-1,1 89 16,0 35-15,17-159 0,1 106-1,-19-88 1,-52-106 0,35-141-1</inkml:trace>
  <inkml:trace contextRef="#ctx0" brushRef="#br0" timeOffset="4471.92">11871 5415 0,'-18'-17'15,"-17"-19"17,35 19-32,18 17 15,70-18 1,18 0-1,-18 1-15,124-19 16,-89 19-16,142-19 16,176-16-1,-36 16 1,-70 1 15,-158 17-15,-1 1-1,-70-1 1,-53 18 0,-35 18-1,-1-1-15,1 1 16,0 0 0,52 17-1,18-17 1,0-1-1,-52-17-15,34 18 16,-17-1 0,-35 19-1,-18-1 1,0-17-16,0 52 16,0 71 15,0 71-16,-53 105 1,18-70 0,-36 177-1,18-1 1,71-52 0,17-89-1,-35-141 1,-18-106-16,-34 36 15,-125-36 1,-105-53 0,35 1-1,-212-19 1,-70 19 0,-18 34 15,124 19-16,211-19 1,36 1 0</inkml:trace>
  <inkml:trace contextRef="#ctx0" brushRef="#br0" timeOffset="5736.59">13229 4304 0,'0'35'0,"0"0"16,0-105-16,0 158 0,0-53 0,0 36 16,18 35-1,-1-36 1,-17-17 15,0-88 0,0 17-31,-17-17 16,-18-88 0,-1-19-1,19 54 1,17 53-16,17-36 15,36 1 1,35 35 0,-17 35-1,-36 0-15,53 17 16,-17 36 0,-53 35-1,-71 1 16,-18-54-15,-88 0 0,124-35-16</inkml:trace>
  <inkml:trace contextRef="#ctx0" brushRef="#br0" timeOffset="6855.52">13141 9049 0,'0'-53'15,"0"106"-15,18-141 0,-18 52 0,0-34 16,-36-1 0,1 36-1,17 35 1,1-18-1,-1 18 1,1 18 0,-1 52-1,18-17 1,0-17-16,18 17 16,52 35-1,1-18 1,-54-17-1,-17-17 1,-17-19-16,-36 1 16,-35-1-1,17 1 1,18-36 0,35 1-1,1-18 16,70 35-15,17 0 0,1 17-1,-36 1-15,36 17 16,-1 53 0,-52-17-1,-53 17 1,-1-53-1,-17 18 1,18-53 0</inkml:trace>
  <inkml:trace contextRef="#ctx0" brushRef="#br0" timeOffset="7488.62">13529 8961 0,'0'-18'15,"0"0"16,18 1-15,-18 34 15,0 1-15,17 17 0,-17 0-16,18 18 15,17 36 1,0-1-1,18-18 1,-17-34 0,17-54-1,0-53 1,-18-52 15,-18 17-15,-17 71-16,0-36 15,-35 18 1,0 71 0,17-18-16</inkml:trace>
  <inkml:trace contextRef="#ctx0" brushRef="#br0" timeOffset="8422.99">14093 8608 0,'0'-18'16,"0"36"-16,0-54 31,18 36 0,-18-17-15,18 17-1,17 0 1,0 35 0,-17 0-1,17 54 1,-17 16-1,0 1 1,-18-35 0,17-54-16,1 36 15,35 0 1,17-35 15,1-36-15,-36 1-1,-17-19 1,-18 19 0,-36 17-1,-16 35 1,34 18 0,-17 18-1,35-1 1,35 18-1,0-17 1,-17 17 0,-36-17-1,-35-19 17,-17-52-17,34 0-15</inkml:trace>
  <inkml:trace contextRef="#ctx0" brushRef="#br0" timeOffset="11475.94">21449 5697 0,'0'0'0,"18"0"0,-18-17 16,0-19 0,-53 1-1,17 18 1,19 17-16,-19-18 15,-17 18 1,1 35 15,34 36-15,18-18 0,35 35-1,36 18 1,-18-18-1,-53-18 1,-18-34 0,-53 17-1,-17-36 1,18-34 0,34-19-1,19 19 1,34-19-1,36 36 1,36 18 15,-19 17-15,-35 1-16,18 17 16,18 35-1,-53-18 1,-18-17-1,0-35 1,-18-1 0</inkml:trace>
  <inkml:trace contextRef="#ctx0" brushRef="#br0" timeOffset="11961.31">21749 5909 0,'0'-18'0,"0"36"0,17-36 0,-17 1 15,0-1 1,0 0-1,18 18 1,-18 18 0,0 0-1,18 17 1,-18-17-16,17 35 16,19 52-1,17-16 1,17-54 15,-17-35-15,0-53-1,0-53 1,-53-17 0,0 70-1,0 17-15,-18 19 16,1 17-1,-19 17 1</inkml:trace>
  <inkml:trace contextRef="#ctx0" brushRef="#br0" timeOffset="12627.61">22243 5627 0,'0'-18'0,"0"36"0,0-71 0,17 0 31,1 35-15,0 1-1,-1 34 1,18 1 0,1 53-1,-1-1 1,-35 1 0,-18-18-1,18-18-15,-17 35 16,17 19 15,17-19-15,19-17-1,-1-53 1,18-18 0,-36-17-1,-34 0 1,-36 35-1,18 17 1,-36 19 0,36 52-1,17 0 1,53-17 0,18 17-1,-17-18 16,-19-17-15,-34-17 0,-1-36-16,-17 17 15,-53 1 1</inkml:trace>
  <inkml:trace contextRef="#ctx0" brushRef="#br0" timeOffset="14545.98">23918 6227 0,'0'-18'31,"-17"0"-31,17 1 16</inkml:trace>
  <inkml:trace contextRef="#ctx0" brushRef="#br0" timeOffset="14753.27">23901 6544 0,'0'0'16,"17"0"-16,1 0 31</inkml:trace>
  <inkml:trace contextRef="#ctx0" brushRef="#br0" timeOffset="15079.18">23901 7673 0,'17'0'15,"1"0"16</inkml:trace>
  <inkml:trace contextRef="#ctx0" brushRef="#br0" timeOffset="15281.46">23742 7990 0,'18'0'0,"-1"-17"31,-17-1-31,18 18 0,-1-17 16</inkml:trace>
  <inkml:trace contextRef="#ctx0" brushRef="#br0" timeOffset="18327.5">10777 5803 0,'0'0'0,"-17"-17"0,17-1 16,-36-35-1,19 18 1,-1 17 0,1 18-1,34 0 17,1 0-17,-1 0 1,1 18-16,17-18 15,18 35 17,0 18-17,18 17 1,-36-17 0,-17-35-16,-1 35 15,19 17 1,-19-17-1,-17 0 1,18-35 0,-36-18 46,18-18-62,-17-17 16,17 17-1</inkml:trace>
  <inkml:trace contextRef="#ctx0" brushRef="#br0" timeOffset="18978.22">11095 5592 0,'0'0'16,"0"-18"-16,0 0 31,0 36 16,-18 0-47,1-1 15,-1 1-15,-35 52 16,-53 54 0,0-1-1,18 1 1,53-54 15,17-52-31,1 17 16,-1 1-1,0-19 1,1 1 0,-1-18 15,36 0 0,-1 0-31</inkml:trace>
  <inkml:trace contextRef="#ctx0" brushRef="#br0" timeOffset="97013.93">24994 11483 0,'0'-18'16,"0"36"-16,-17-36 0,34-17 16,-17 17-1,18 18-15,-18-17 16,18 17 15,-18 35-15,0 36-1,-18 17 1,18-53-16,0 89 16,0 105-1,-18 53 1,18 18-1,0-106 1,0-106-16,18 53 16,35 0-1,-18-70 1</inkml:trace>
  <inkml:trace contextRef="#ctx0" brushRef="#br0" timeOffset="97564.3">25224 11042 0,'70'-18'15,"-140"36"-15,246-53 0,-70 17 0,0 0 16,35 1-16,264-19 16,-105 1-1,-159 35-15,177-17 32,141-19-17,-36 1 1,-300 35-16</inkml:trace>
  <inkml:trace contextRef="#ctx0" brushRef="#br0" timeOffset="98149.83">28434 10724 0,'141'0'16,"-282"0"-16,423-17 15,-247 17 1,-17 0 0,-18 17 46,-18 19-46,18-19-16,-35 72 15,0 87 1,17 53 15,18-52-15,18-89-16,17 88 15,71 124 1,0 0 0,-18-53-1,-70-124 1,-18-87-16,-18 52 16,-70 0-1,-53-53 1,-71-17-1,53-18 1,-105-18 0,-54 18 15,-88 0-15,107 0-1,140 18-15,-176 0 16,-159 17-1,18 0 1,70 0 0,194-17-1,142 0-15,-54-1 16,54-17 0</inkml:trace>
  <inkml:trace contextRef="#ctx0" brushRef="#br0" timeOffset="98952.04">24977 10918 0,'0'18'0,"0"-36"0,0 71 16,-18-17-16,0 122 16,18-16-1,0-72-15,18 71 16,0-70-16</inkml:trace>
  <inkml:trace contextRef="#ctx0" brushRef="#br0" timeOffset="99667.52">24483 10513 0,'0'-18'15,"0"36"-15,17-53 0,-17 17 0,18 18 32,-53 35-17,35 0-15,-35 54 16,-18 52 0,35-35-1,18-54 1,18-69-1,-18-18 1,17-89 0,19-17 15,-1 18-15,-18 87-1,1 36-15,0 0 16,-1 36-1,19 34 1,17 18 0,-18-52-1,53-1 1,-35-35 0,-53 17-1</inkml:trace>
  <inkml:trace contextRef="#ctx0" brushRef="#br0" timeOffset="99834.3">24412 10724 0,'18'0'31,"-18"-17"-31,18 17 0,-1-18 16,18 1-1,1-1-15,52 0 16</inkml:trace>
  <inkml:trace contextRef="#ctx0" brushRef="#br0" timeOffset="102818.83">25277 11906 0,'0'0'0,"-18"0"47,36 0-47,-1 0 15,18 0 1,-17 0-16,70 0 16,71 0-1,70 0 16,1 0-15,-107 0 0,-52 0-16,17 0 15,0 0 1,-53 0 0</inkml:trace>
  <inkml:trace contextRef="#ctx0" brushRef="#br0" timeOffset="103204.39">26335 11218 0,'0'-17'0,"0"34"0,-18-52 16,36 35 15,-18 18-15,0-1-16,17 54 15,-17 52 1,0 36 0,0-18 15,18-70-16,0 17-15</inkml:trace>
  <inkml:trace contextRef="#ctx0" brushRef="#br0" timeOffset="108983.14">25259 11183 0,'0'18'78,"0"-1"-62,0 1-16,0 0 0,0 17 15,0 53 1,18 18 0,-1-36-1,-17-34-15,18 17 16,17 17-1,0-34 1</inkml:trace>
  <inkml:trace contextRef="#ctx0" brushRef="#br0" timeOffset="110011.63">26423 11201 0,'0'35'15,"0"0"-15,0-105 0,0 176 16,0-36-16,0-35 16,0 18-1,0 0 1,0-35-16,0-1 16,0 1-1,-18-18 16,1-18-15,-1 18 15,0 0-15,18 18 0,-17-18-16,-1 0 15,1 18 1,34-18 31,1 0-32,-1 0 1</inkml:trace>
  <inkml:trace contextRef="#ctx0" brushRef="#br0" timeOffset="110821.92">25400 11271 0,'0'18'15,"0"-36"-15,-18 36 16,36-18 46,0-18-62,-1 18 16,54 0-16,88-17 31,-36-1-15,-52 18-16,52-18 16,-70 18-16,70-17 15,-70 17-15,36-18 16,-1 18-1,-53 0 1,-53 0 62,1 0-47,-1 0 1,18 18 46,-18-18-78</inkml:trace>
  <inkml:trace contextRef="#ctx0" brushRef="#br0" timeOffset="111535.25">25294 11236 0,'18'0'16,"17"0"-16,-88 0 0,124-18 16,-36 18-16</inkml:trace>
  <inkml:trace contextRef="#ctx0" brushRef="#br0" timeOffset="111612.52">25523 11218 0,'71'-17'16,"-18"17"-1,-35 0-15,-160 17 0,319-34 16</inkml:trace>
  <inkml:trace contextRef="#ctx0" brushRef="#br0" timeOffset="112586.69">25365 11324 0,'0'35'0,"0"-70"16,0 88-16,0-18 0,0-17 15,0 53-15,0-36 16,0 18 0,0 35-1,17 0 1,-17-53 0,0 18-1,0-35 1,-17 0-1,17-1 1,-18-17 0,0 0 46,18 18-62,-17 0 31,17-1-15,0-34 47,17-1-32,1 18-31,-18-18 15</inkml:trace>
  <inkml:trace contextRef="#ctx0" brushRef="#br0" timeOffset="113227.66">25294 11889 0,'35'0'16,"-17"0"-16,17 0 0,1 0 15,87 0 1,18 0 0,-53 0-1,-52 0-15,17 0 16,17 0-1,1 0 1,-36 0 0,-17 0-16,17 0 15,18 0 1,-36 0 0</inkml:trace>
  <inkml:trace contextRef="#ctx0" brushRef="#br0" timeOffset="129953.79">25788 10583 0,'0'0'0,"0"-17"0,18 17 16,-18-18-16,17 18 16,1 0-1,-18 18 17,0-1-17,0 1-15,0 0 0,-18 35 31,18-18-31,0 53 16,0 18 0,18 0-1,0-53 1,-18-36 0,17-17-1,-17-17 1,-35-54-1,17 18 1,18 18-16,-35-36 16,0 1-1,0 17 1,35 0 0,-18 35-1,36-17 1,17 0 15,18 17-15,-18 18-1,0 0-15,1 0 16,34 35 0,-17 36-1,-35-1 1,-36 1-1,0-36-15,-17 18 16,-35 35 0,17-52-1,0-19 1,35-17 0,-17-17-1,35-19 16,53-17-15,0 18 0,-18 0-16,53-18 15,36-18 1,-54 1 0,-17-1-1,-35 18 1,-18 18-1,17 18 1,-17 34 0,-17 18-1,17 1-15,-18 34 16,-17 36 0,35 0 15,0-36-16,0-52 1,0 0-16,0-54 31,0-52-15,0 18 0,0 34-16,0-34 15,35-1 1,-17 54-1,17 34 1,0 19 0,0 34-1,36 36 17,-53-71-32,-1 1 15,-17-19 1,18 1-1,-36-36-15</inkml:trace>
  <inkml:trace contextRef="#ctx0" brushRef="#br0" timeOffset="130122.21">26176 10813 0,'0'0'15,"0"-18"1,18 18-1,-18-18-15,35 1 16,53-19 0,0 19-1</inkml:trace>
  <inkml:trace contextRef="#ctx0" brushRef="#br0" timeOffset="130604.02">26723 10583 0,'0'-17'16,"-18"-36"15,1 35-15,-1 18 15,18-17-31,-18 17 31,1 0-15,-1 17-16,0 1 16,-34 35-1,-1 17 1,35 36 0,18-53-1,18 35 1,35-17-1,35-54 1,-18-17 0</inkml:trace>
  <inkml:trace contextRef="#ctx0" brushRef="#br0" timeOffset="-210127.83">29016 4198 0,'0'0'0,"0"-18"16,-18 1-1,1 17 32,17 17-47,0 1 0,0 17 16,-18 89-1,0 105 17,1-17-17,17-89-15,-18 107 16,0 140 0,18-88-1,0-35 1,18-106-1,17 18 1,1-71 0,-36-70-16</inkml:trace>
  <inkml:trace contextRef="#ctx0" brushRef="#br0" timeOffset="-209586.72">29016 3933 0,'-18'0'16,"18"-17"-16</inkml:trace>
  <inkml:trace contextRef="#ctx0" brushRef="#br0" timeOffset="-208410.43">29139 3933 0,'53'0'15,"-106"0"-15,177 0 0,-36 0 16,0 0-16,124 0 16,176-35-1,18 0 1,-71 0-1,-123-1 1,87 19 0,-69-1-1,-107 18 1,-70 0 0,-35 18-16,-1-18 15,1 0 16,-18 17 32,0 1-1,0 0-46,18-18-16,-18 17 0,17 19 16,1-1-1,0-18-15,-1 36 16,18 36 0,-17 16-1,0 54 16,-18 53-15,0-53 0,0-54-16,0 107 15,-18 106 1,18-1 0,18-123-1,-18-88-15,35 123 16,36 71-1,-1-35 1,1-54 0,-36-122-1,0 34 1,-35-52 0,-17-19-1,-1-34 1,-17 17 15,-1-17-15,19 0-1,-1-1 1,1-17 0,-54 36-1,0-1 1,1-17-1,-1-1 1,1 1 0,-71-18-1,-89 0 1,-70 35 0,54-17 15,122-18-31,-158 35 15,-159 0 1,70 1 0,177-19-1,89 1-15,-54-18 16,-35 17 0,70 1-1,71-18 1,36 18-1</inkml:trace>
  <inkml:trace contextRef="#ctx0" brushRef="#br0" timeOffset="-206641.12">29457 4251 0,'-18'0'0,"36"0"0,-53-18 0,35 1 15,-18 17-15,18-18 31,-18 18-31,18 18 47,0-1-31,0 1-16,0 17 16,-17 1-16,17 16 15,0 37 1,17-19-1,36-17 1,-17-18 0</inkml:trace>
  <inkml:trace contextRef="#ctx0" brushRef="#br0" timeOffset="-206407.85">29069 4463 0,'0'0'0,"-18"0"0,36 0 16,-18-18 0,53 18-1,17-18 1,-17 18-16,106-17 15,-106 17 1</inkml:trace>
  <inkml:trace contextRef="#ctx0" brushRef="#br0" timeOffset="-205906.72">29810 4392 0,'0'-18'15,"0"36"-15,0-53 0,17 0 16,-17 17 0,-17 0-1,-1 18-15,0 0 16,-34 36-1,-1 16 1,17 37 0,36-19-1,-17-35 1,17-17 15,35-36-15,18-17-1,0-35 1,-36 17 0,1 17-1,-18 54 17,0 0-32,0 17 15,18 0-15,-1 1 16,36-1-1,-17-18-15</inkml:trace>
  <inkml:trace contextRef="#ctx0" brushRef="#br0" timeOffset="-205490.15">30110 4445 0,'17'-35'15,"-34"70"-15,52-88 16,0 53-1,-17 18 1,17-1 0,-35 19-1,-18-19 1,1 1-16,-36-18 16,-71 0-1,1-35 1,52-1-1,54-17 1,34 1 0,36 34-1,53 0 17,-18 54-17,-52-1-15,16 18 16,-16 70-1,-36 1 1,-53-19 0,18-52-1,35-35-15</inkml:trace>
  <inkml:trace contextRef="#ctx0" brushRef="#br0" timeOffset="-204722.36">29351 4921 0,'18'0'16,"-36"0"-16,36-17 0,-18-1 0,0 0 15,17-17 1,1 17 0,35 18-1,35 18 1,-17 35-1,-54 0 1,1-18-16,-18 71 31,-18-53-15,1 17 0,-1-34-1,0-36 1,1-36-1,17-34 1,0-36 0,53 0-1,0 71 1,17 17-16</inkml:trace>
  <inkml:trace contextRef="#ctx0" brushRef="#br0" timeOffset="-204188.26">29880 4974 0,'0'0'0,"18"0"31,-18 18 0,18-18-31,-18 35 16,35-17 0,-18-1-16,36 19 15,36-19 1,34-17-1,-52-53 1,-54 0 0,-34-35 15,-72 18-15,-16 17-1,16 53 1,54 17-16,-18 19 15,-17 52 1,34 0 0,54 0-1,17-52 1,-17-19-16,52 1 16,72-36-1,-90 1-15</inkml:trace>
  <inkml:trace contextRef="#ctx0" brushRef="#br0" timeOffset="-203471.86">30480 4851 0,'18'17'16,"-18"1"-16,0 0 0,17-1 16,-17 1-16,0 17 15,-17 0 1,-19 1 0,-17-36-1,1 0 1,-37-53-1,19 0 1,34-18 15,54 36-15,17 35 0,-17 0-16,88 18 15,-36 17 1,54 53-1,-71 0 1,-36-52-16,1 52 16,-36 35-1,-17-34 1,-18-54 0,36-35-1,-36-53 1,17-71-1,54-17 1,0 53 0,-1 53-1,36-36 1,35 36 0,36 17-1,-18 54 1,-36 17-1,-52-36-15,17 54 16,-35 17 0,-17-18-1,-36-34 1,35-36-16</inkml:trace>
  <inkml:trace contextRef="#ctx0" brushRef="#br0" timeOffset="-203321.23">30674 4815 0,'0'-35'0,"0"70"0,0-88 15,18 53 17,-1 36-17,1-19-15,0 1 0</inkml:trace>
  <inkml:trace contextRef="#ctx0" brushRef="#br0" timeOffset="-202953.72">31133 4886 0,'17'-18'15,"1"1"-15,-53 52 0,70-88 0,-35 18 16,0 17-16,-18 18 15,-17 0 1,0 0-16,-18 35 31,0 36-15,53 0 0,18-36-1,34 18 1,1 0-1,0 0 1,-35-36 0,-53 18-1,-18-17 1,-18-36 0,54 1-1</inkml:trace>
  <inkml:trace contextRef="#ctx0" brushRef="#br0" timeOffset="-202735.42">31291 4639 0,'18'0'0,"-18"-18"0,0 36 31,0 0-31,18 17 15,-1 35 1,1-34-16,0 70 16,17 35-1,0-18 1</inkml:trace>
  <inkml:trace contextRef="#ctx0" brushRef="#br0" timeOffset="-201953.19">31150 4921 0,'-17'-17'16,"34"34"-16,-52-34 0,35-1 16,35 0-1,-17 18 1,17-17-16,71-1 15,70 0 1,-34 18 0,-37 53-1,-69-17 1,-36-1-16,0 35 16,-18 19-1,0-19 1,-17-70-1,17-17 17,-17-54-17,35-52 1,0 87-16,18-34 16,-1 17-1,1 35-15,17 18 16,18 53-1,0 18 1,-18-1 0,-17-52-1,-18-1 1,18-17 31,-1 0-16,19 0-15,17 0-1,0 0 1,-36-17-16,36 17 16,-35-18-16,-1-17 15,-17-18 1,0 18-1,-35 52 1,0 19 0,0 69-1,17 37 1,18-19 0,0-88-1</inkml:trace>
  <inkml:trace contextRef="#ctx0" brushRef="#br0" timeOffset="-199850.72">30392 5556 0,'0'0'15,"0"-17"-15,0-1 0,0-17 16,-18 17 0,18 0-1,-17 1 1,52 17-1,0 0 17,-17 17-32,35 1 15,-18 70 1,0 0 0,-35-17-1,-17-53 1,-1-1-1,0-34 1,1-54 0,17 1-1,17 52-15,1-35 16,17 18 0,0 35-1,18 35 1,-17 0 15,-1 18-15,-17-18-1,-18-52 17,17-1-17,1-35 1,17-17-1,0 34 1,-17 36-16,0 0 16,-18 18-16,17 17 15,1 36 1,0-1 0,-18-17-1,35-53 1,0 0 15,18-53-15,0-17-1,-35 17 1,-1 0 0,-34 35-1,-19 36 1,-34 35-1,35 0 1,17 17 0,18-17-1,35-35 1,-17-18 0,-1 0-16,19-35 15,34-18 1,1 0 15,-36 35-15,-17 71 15,-18-35-31,17-1 16,1 36-1,17-17 1,1-36-1,16 0 1,-16-71 0,-1-17-1,-35 35 1,18 0 0,-54 35-1,1 18 16,0 36-15,17-19-16,-17 19 16,0 17-1,52 17 1,36-35 0,0-17-1,53-18 1,0-53-1,-36-53 1,-34-35 0,-36 71-1,0 17 1,-36 88 0,19 71-1,17-18 16,17 18-15,54-18 0,-18-35-1,-18-71 1,-17 1 0,-1-54-1,1 1 1,0 34-1,-1 19 1,-17 34 0,36 1-1,17 17 1,-1 0 0,-16-35-1,-1 0 16,-17-17-15,17-18 0,-17-1-1,-18 19-15,0-19 16,-18 72 15,18-19-31,0 19 16,0-1-1,0-18-15,0 19 16,-18-89 15,1 0-15,-1 18 0,0-36-16,-17-17 15,17 35 16,18 35-15,18 18 0,35 36-1,-35-19-15,35 1 16,-1 17-16</inkml:trace>
  <inkml:trace contextRef="#ctx0" brushRef="#br0" timeOffset="-199516.76">32367 5486 0,'0'0'0,"18"17"47,-18 1-15,18-18-32,-18 18 0,35-1 15,0-17 1,-17 0-1,17-17 1,-17-1-16,-1-17 16,1-18-1,-36 35 1,-17 36 0,0 17-1,-18 53 1,35 0-1,36 18 1,0-53 0</inkml:trace>
  <inkml:trace contextRef="#ctx0" brushRef="#br0" timeOffset="-195128.87">27040 11359 0,'0'0'0,"18"0"16,0 0-16,-1 0 16,1-17-1,0-18 1,-18 17-16,17-17 16,1-36-1,17 0 1,0-17-1,1 35 1,34-70 15,-17-18-15,0-18 0,0 36-1,0-71 1,17 0-1,1-1 1,0 1 0,-36 71-1,18-89 1,-18 18 0,-17 18-1,17 70 1,-17 53-16,52-53 15,36-35 1,0 0 15,-18 18-15,-53 52 0,18-17-1,0-18 1,0 18-1,0 17 1,-35 54-16,35-54 16,-18-17-1,18 0 1,-18-36 0,0 54-1,36-54 1,-1 36-1,19 17 17,-36 19-17,-36 34-15,36-35 16,35-35 0,-17 0-1,17 17 1,-53 18-1,1 36-15,-1-36 16,18-18 0,-18 18-1,0 0 1,-35 36-16,18-1 16,0-17-1,-1 17 1,-17 0-1,-17 18 48,34 0 31,-17-17-94,18 17 0</inkml:trace>
  <inkml:trace contextRef="#ctx0" brushRef="#br0" timeOffset="-193744.4">29580 6191 0,'-17'0'0,"-1"0"15,1 0 16,17-17-15,17 17 172,1 0-173,-1 0 1,19 17-16,34-17 15,1 0 1,-36 0 0,36 0-1,-1 0 1,-35 0 0,-52 0 109,-1 0-110,18 18 1,-17-18-16,-1 18 15,0 34 17,-17 1-17,0 36 1,17-37 0,18-16-16,-18-1 15,18 18 1,0-18-1,-17-35 32,-1 0-31,1 0 31,-1 0-16,0 0-15,1 0-1,-1 0 1,0 0-16,1 0 16,-1-17-1,0-19 1,-17-17-1,35 18 1,0 0-16,0 0 16,18-54-1,17 36 1,-35 1 0,0 34-1,0 36 32,18-1-31,-18 18-1,17-17-15,1 17 0</inkml:trace>
  <inkml:trace contextRef="#ctx0" brushRef="#br0" timeOffset="-187203.14">29545 6227 0,'0'17'63,"0"1"-63,0-1 15,18 19-15,-18-19 16,17 36 0,-17-35-1,18 0-15,-18-1 16,0-34 46,0-1-62,0-17 16,-18-18 15,18 17-15,-17 36 0,17 18-1,-18 35 1,18 35-1,-17-17 1,34-36 0,18-17-1,1-54 1,17-17 0,-36-17-1,1 35-15,0-36 16,-1 36-1,-17 0-15,-17 35 32,-19 70-17,19-17 1,-1-18-16,0 18 16,18 0-1,18-53 1,35-35-1,-18 0 1,-17 17-16,17-35 16,-35 0-1,-18 35 1,1 54 0,-18-1-1</inkml:trace>
  <inkml:trace contextRef="#ctx0" brushRef="#br0" timeOffset="-184383.66">26899 11871 0,'0'-18'31,"0"36"125,18-18-140,-18 18-16,0-1 15,18 1-15,-18 52 16,0 36 0,0-53-1,0-18 1,0 1-1,17-1 1,-17-17 0</inkml:trace>
  <inkml:trace contextRef="#ctx0" brushRef="#br0" timeOffset="-183798.35">26793 12083 0,'0'-18'47,"18"18"-31,0-18-16,-1 18 15,1-17 1,17 17 0,-17 0-1,0 0 1,-1 0-1</inkml:trace>
  <inkml:trace contextRef="#ctx0" brushRef="#br0" timeOffset="-182832.26">27129 12259 0,'17'18'16,"-34"-36"-16,52 36 16,-17-18-1,-1-53 1,1 17-1,-18 19-15,0-36 16,0-35 0,-35 52-1,-18 19 1,17 17 0,19 17-16,-19 1 15</inkml:trace>
  <inkml:trace contextRef="#ctx0" brushRef="#br0" timeOffset="-182064.36">27058 11977 0,'0'0'0,"18"-18"15,-18 36 32,-18-18-47,18 17 16,0 1-16,-18 0 0,1 52 31,17 1-15,0-36-1,0-17-15,17 17 16,36 0 0,18-17-1,-18 0 1,-18-36 0,-35 0-1,0 1-15</inkml:trace>
  <inkml:trace contextRef="#ctx0" brushRef="#br0" timeOffset="-181696.87">27287 11818 0,'0'-18'15,"18"36"17,-18 0-17,0 17-15,18 71 32,-1-36-17,1-34-15,0-19 0</inkml:trace>
  <inkml:trace contextRef="#ctx0" brushRef="#br0" timeOffset="-181296.51">27517 11906 0,'17'0'16,"-34"0"31,-1 18-31,-17 0-1,-36 17 1,18-18-1,53 1 1,0 0 0,18-1-1,17 1 1,18 35 0,-18 0-1,1-36-15,-1 19 16,-17-19-16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32:11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4233 10707 0,'0'-18'16,"0"36"62,0-1-62,0 19-16,0-1 0,0 53 31,0-35-31,0 71 16,18 70-1,17 17 1,1 1-1,-19-89 1,1 54 0,-1-54-1,-17-70 1</inkml:trace>
  <inkml:trace contextRef="#ctx0" brushRef="#br0" timeOffset="1051.54">4092 10619 0,'18'0'31,"0"0"-15,70-18-1,0 0 17,-35 18-32,106-17 15,-54 17-15,107-18 16,176-17-1,53-18 1,35 0 0,-141 18-1,71-36 1,-106 36 0,-141 17-1,-124 18 1,-17 0-1,-18 18 17,0-1-1,17 1-15,-17 35-1,0 53 1,0 35-1,0 0 1,18-53-16,17 89 16,36 123-1,-1-18 1,-17-53 0,-35-70-1,-18 17 1,-18-35-1,-35-70 1,-52-54 15,-1-17-15,-71 18 0,-70 0-1,-70-1 1,17 19-1,124-1-15,-195 18 16,-281 53 0,52-18-1,177-18 1,264-70 0,53 0-1,71 0 1</inkml:trace>
  <inkml:trace contextRef="#ctx0" brushRef="#br0" timeOffset="2355.23">4621 10971 0,'0'-17'31,"0"34"0,0 1-15,0 0-1,18 17 1,0 0 0,-18 0-16,17 18 15,1-17-15,17 17 16,-17-18-16,17 0 15,36 18 1,-18-53 0,0-18-1,-1-70 1,-34-35 0,-36-18-1,-17 35 1,18 71-1,-19-36-15,-17 18 32,36 71-17,17 35 1</inkml:trace>
  <inkml:trace contextRef="#ctx0" brushRef="#br0" timeOffset="2636.61">5274 10672 0,'0'-18'15,"0"36"-15,0-54 0,0 19 16,0-1-16,0 0 0,0 1 31,0 34 0,-18 19-31,1 17 16,-19 52 0,19-69-16</inkml:trace>
  <inkml:trace contextRef="#ctx0" brushRef="#br0" timeOffset="3104.58">5644 10689 0,'0'-17'0,"0"34"0,18-52 16,-18 17-16,18 1 16,-18-1-1,0 0 1,-36 54-1,-16 17 1,16-1 0,19-16-16,-1 34 15,18-52-15,0 35 16,53 0 0,17-18-1,19-17 1,-54-1 15,-35 1-15,-71 35-1,1-18-15</inkml:trace>
  <inkml:trace contextRef="#ctx0" brushRef="#br0" timeOffset="4205.06">4921 11748 0,'0'0'0,"0"-18"16,-17 18-16,17-18 16,0 1-1,0-1 1,17 53 0,-17-17-16,18 52 15,17 72 1,0 34-1,1-35 1,-1-88 0,-35-35-1,-18-36 1,-17-70 0,-18 0-1,18-1 16,35 54-15,18 0 0,70 17-1,18 18 1,-18 18 0,0 35-1,-70 35 1,-71 18-1,0-53 1,17-36-16,-16 1 16</inkml:trace>
  <inkml:trace contextRef="#ctx0" brushRef="#br0" timeOffset="4638.18">5256 12012 0,'0'-18'15,"0"36"-15,0-53 0,0 17 16,0 1-16,18-19 16,17-17-1,36 0 1,-1 53-1,36 18 1,-35 70 0,-18 53-1,-53-17 1,0-71 0,-36 0 15,1-71-16,-18-70 1,18 0 0,35 52-16,-18-52 15,36-18 1,35 53 0,0 53-1</inkml:trace>
  <inkml:trace contextRef="#ctx0" brushRef="#br0" timeOffset="5155.64">5962 11906 0,'0'-17'0,"0"34"16,0-52-16,-18 17 16,18-17-1,-17 17 1,-1 18 15,0 0-15,1 53-1,-19-17 1,36-19-16,-17 36 16,17 53-1,17-18 1,54-17 15,-36-36-15,1-35-16,16 0 15,1-35 1,-53-89 0,-35 1-1,-18 52 1,36 36-16,-19 0 16,1 35-1,17 17-15</inkml:trace>
  <inkml:trace contextRef="#ctx0" brushRef="#br0" timeOffset="5789.49">6227 11853 0,'0'-17'0,"0"34"0,0-52 16,-18 17-16,18 1 16,0-1-1,0 1 1,0 52 0,0-18-1,18 19-15,-18 17 16,0-18-16,35 53 15,0 18 1,0-53 0,-17-36-1,0-34 1,-18-54 15,0-35-15,-18 18-1,0 35 1,18 89 15,0-19-31,18 36 16,0 18 0,17-36-1,-17-17-15,34 17 16,19-35-1,-36-35 1,-17-54 0,-18 19-1,-53-36 1,18 36 15,-18 52-15,18 36-16</inkml:trace>
  <inkml:trace contextRef="#ctx0" brushRef="#br0" timeOffset="6339.09">6703 11624 0,'0'0'0,"-18"-18"31,1 18-31,-1 18 16,0 0-1,18-1 1,-17 1-16,17 17 15,0-17-15,17 17 16,19 18 0,34 0-1,1-18 17,-36-17-17,0 0 1,-52-1-1,-36 1 1,17-1 0,19-17-16,-19 0 0</inkml:trace>
  <inkml:trace contextRef="#ctx0" brushRef="#br0" timeOffset="7090.96">6914 11695 0,'18'0'16,"-36"0"-16,36-18 0,-18 0 0,-18 1 15,1-1 1,-1 18 0,18 18 15,0-1-16,18 1 1,17 0 0,0-1-1,-17-34 1,-18-1 0,-18 0-1,-17 18 1,-18 36-1,36-1 1,17-17-16,0 34 16,35 19-1,18-36 17,0-17-17,-18-18 1,-17-18-16,17-17 15,-18-36 1,-17-34 0,-35 16-1,0 54 1,0 0 0,70 35 15,18 0-16,-18 17-15,36 1 16,34 53 0,-87 35 15,-36-18-15,1-18-1,-1 1 1,1-18-1,69-53 1,37-53 0,-54 35-16</inkml:trace>
  <inkml:trace contextRef="#ctx0" brushRef="#br0" timeOffset="9027.44">10813 10283 0,'0'-17'0,"0"-1"0,17 1 15,19-1 1,-36 88 15,17 1-15,-17-18-16,18 106 15,-1 123 17,36 35-17,-17 19 1,-36-125 0,0 54-1,0-71 1</inkml:trace>
  <inkml:trace contextRef="#ctx0" brushRef="#br0" timeOffset="9845.7">10689 10336 0,'0'-17'16,"0"34"-16,18-34 31,-1 17-16,1 0-15,53 0 16,140-36 0,124-16-1,-52 16 1,-125 19-16,142-36 16,124 0-1,-36 18 1,-124 35 15,-158 0-15,-71 0-16,1 0 15,-19 17 1,-17 18 0,-17 36-1,-1 0 1,36 87-1,17 36 1,18 71 0,-36-71-1,1-88-15,17 105 16,1 107 0,-1-53-1,0-89 1,-17-88-1,-89 0 17,-140-52-17,-160-1 1,71-18 0,142 1-16,-160 0 15,-88-1 1,107 19-1,87-36 1,124 0 0,-18-18-1</inkml:trace>
  <inkml:trace contextRef="#ctx0" brushRef="#br0" timeOffset="10879.08">11289 10689 0,'0'18'16,"0"-1"0,0 1-1,18 88 1,-1 17 0,1-52-16,-1 52 15,1 36 1,0-71-1,-1-52 1,-17-54 0,-17-17-1,-19-36 1,1-35 0,0 18-1,35 35 16,0 18-31,18 17 16,52-17 0,36 53-1,0 17 1,-36 18 0,-17 35-1,-53 18 1,0-36-1,0-17 1,0-35-16,0 0 16,0-36 15,18 18-15</inkml:trace>
  <inkml:trace contextRef="#ctx0" brushRef="#br0" timeOffset="11314.84">11818 10636 0,'0'0'0,"0"-17"0,18 17 15,-1 0 1,1 0 0,0 35-1,17 53 1,-17 88 0,-1-52-1,-17-71-15,18 70 16,-18-87-16,17 52 15,-17-35 1</inkml:trace>
  <inkml:trace contextRef="#ctx0" brushRef="#br0" timeOffset="11595.71">12047 10742 0,'0'-18'16,"0"36"-16,0-53 0,18 35 15,0 17 1,-1 19 0,1 17-1,17 123 1,-17 18-1,-18-88 1,0-53-16,17 0 16,-17-36-16</inkml:trace>
  <inkml:trace contextRef="#ctx0" brushRef="#br0" timeOffset="11847.02">11853 11165 0,'0'0'16,"-17"0"-16,17-17 16,17 17-1,36-36 1,0 19-1,-18-1-15,54 1 16,34-19 0,-70 19-1</inkml:trace>
  <inkml:trace contextRef="#ctx0" brushRef="#br0" timeOffset="14182.55">12471 10989 0,'0'0'15,"17"-18"-15,-17 1 16,18 17-16,-18-18 15,0 36 1,0 35 0,0 35-1,0-53 1,18 71 0,-18 35-1,17-53 1,1-52-1,-18-19 1,-35-70 15,-18-53-15,17 18 0,19 35-16,-1-35 15,0-35 1,71 52-1,0 36 1,0 17 0,-35 18-16,35 18 15,0 52 17,-53 19-17,-36-1 1,-34-35-1,52-53-15</inkml:trace>
  <inkml:trace contextRef="#ctx0" brushRef="#br0" timeOffset="14632.27">12841 10654 0,'0'-18'0,"0"36"0,18-53 0,-1-1 16,1 36-1,0 0-15,-1 53 32,1 71-17,0-1 1,17 54-1,-17-36 1,-18-71 0,17-70-1,-34-35 1,-54-71 0,-35-17-1,0 70 1,36 70-1,34 72 1,19 16 0,70-34 15,53-36-15,-18-52-16</inkml:trace>
  <inkml:trace contextRef="#ctx0" brushRef="#br0" timeOffset="15400.26">8026 11254 0,'0'-18'15,"0"36"-15,0-54 0,0 19 16,17 17-1,-17 17 1,-17 1 0,-19 17-1,19-17-15,-18 35 16,-36 17 0,36-34-1,17-1 1,36-35 31,-1 18-32,19-18-15,34 35 32,1-18-17,-36-17-15,-17 18 0</inkml:trace>
  <inkml:trace contextRef="#ctx0" brushRef="#br0" timeOffset="15634.1">8008 11518 0,'18'0'16,"-36"0"-16,36-17 16,-1-1-16,19 0 31,-19 18-31,19-17 16,-19 17-16</inkml:trace>
  <inkml:trace contextRef="#ctx0" brushRef="#br0" timeOffset="15817.71">8608 11518 0,'0'-17'31,"0"-1"-15,17 18-16,-17-18 15,36 1 1</inkml:trace>
  <inkml:trace contextRef="#ctx0" brushRef="#br0" timeOffset="16017.9">8961 11501 0,'0'17'0,"0"-34"32,0-1-32,17 18 15,1-18 1,-1 18-16,1 0 16,0 0-16</inkml:trace>
  <inkml:trace contextRef="#ctx0" brushRef="#br0" timeOffset="16218.22">9578 11430 0,'18'0'0,"-36"0"16,36-18-1,-18 1-15,17-1 16,18-17-1,18 0 1,0 35 0,-35 0-16</inkml:trace>
  <inkml:trace contextRef="#ctx0" brushRef="#br0" timeOffset="16400.71">10213 11324 0,'18'0'0,"-36"0"0,18 0 32,0-17-32,-18-19 31,1 36-15,17-17-16</inkml:trace>
  <inkml:trace contextRef="#ctx0" brushRef="#br0" timeOffset="16785.66">10231 11130 0,'-18'-18'15,"36"36"-15,-71-36 0,35 18 16,-35-17-16,18-18 31,52 35 0,36 0-15,-17 17-16,52-17 16,88 35-1,-17 1 1,-36-19-1,-70 1 1,-53 17 0,-35 1-1,-35 34 1,17-35 0,-36 36-1,1-18 1</inkml:trace>
  <inkml:trace contextRef="#ctx0" brushRef="#br0" timeOffset="18904.2">13899 10830 0,'0'0'16,"0"-17"0,0 34 15,-17-17-31,-1 18 15,1-18-15,-1 18 16,-70 34 0,-36 37-1,54-36 1,52-36 0,0-17-16,54 0 31,34 0 0,1 18-15,-54-18-16,54 17 15,-18 36 1,0 18 0,0-18-1,-18-18 1</inkml:trace>
  <inkml:trace contextRef="#ctx0" brushRef="#br0" timeOffset="19320.96">13511 11201 0,'0'0'15,"0"-18"-15,18 0 16,0-17 0,-1 35-16,19-35 15,69 17 1,54 1 0,-18 17-1,142 0 1,87 0-1,106-18 1,-158 0 0,105-17-1,-158 17 1,-213 18 0,-140 0-1,18 18 16,34-18-31,-16 0 16,34 0-16</inkml:trace>
  <inkml:trace contextRef="#ctx0" brushRef="#br0" timeOffset="19738.14">15716 10724 0,'0'-17'15,"0"-1"1,0 1-16,18 17 47,0 0-32,52 17 1,71 18 0,-17-17-1,-71 0-15,52 35 16,1 17 0,-88-17-1,-53 0 1,-18-18-1,-88 53 1,17 1 0,36-1-1,53-35 1</inkml:trace>
  <inkml:trace contextRef="#ctx0" brushRef="#br0" timeOffset="20189.27">16563 10178 0,'0'-18'0,"18"0"15,-1 18 1,-17 18-1,18 17 1,-18 18 0,17 124-1,1 87 1,0-52 0,-18-89-16,53 124 15,17 88 1,18-70-1,-52-142 1</inkml:trace>
  <inkml:trace contextRef="#ctx0" brushRef="#br0" timeOffset="21356.83">16563 10107 0,'0'0'0,"18"0"47,-1 0-47,18 0 0,54 0 16,-36 0-1,123-18 1,194-17-1,89 0 1,105 0 0,-176-1-1,212 19 1,-35-19 0,-54-17-1,-87 18 1,-178 0-1,19 0 1,-106 35 0,-89 0-1,1 0 1,52 17 15,19-17-15,-37-17-1,-16-1 1,-54 18 0,18 0-1,-36 0 1,-17 18 0,-17 17 15,17 18-16,-18 17 1,18-17 0,-18-17-16,1 52 15,-36 106 17,-35 53-17,17 35 1,54-88-1,17-106-15,0 89 16,17-1 0,-70-70-1,-123-71 1,-36-35 0,-211-18-1,-159 1 1,-124 17-1,-123 35 1,300 0 0,-106 18-1,265-17 1,264-19 15,70 1-31,-34 0 16,35-18-16,-36 17 15,-70 18 1,0 1 0,88-19-1,35-17-15</inkml:trace>
  <inkml:trace contextRef="#ctx0" brushRef="#br0" timeOffset="22507.71">17180 10672 0,'0'-18'16,"0"36"-16,-17-36 0,17 0 16,17 18 15,1 0-16,0 18 1,34 35 0,-16 17-1,-19-34-15,1 69 16,0-52-16,-18 36 16,17 16-1,-17-69 1,-17-36-1,17-18 1,-36-70 0,19-36 15,34-17-15,1 71-1,0 52-15,17 0 16,35 54-1,19 70 1,-1 17 0,-53-52-1,0-36-15,1 18 16,-1-36 0,18-52-1,-18-35 1,-17 17-16,-18-106 31,0 53-31,-18 0 16,-17 71 15,0 35-15,17 18-16,18-1 0</inkml:trace>
  <inkml:trace contextRef="#ctx0" brushRef="#br0" timeOffset="22759.1">18080 10848 0,'18'-18'0,"-36"36"0,36-53 15,-1 17-15,1-35 16,-1 35-16,-17 71 31,-17 18-15,17-36-16,0 53 31,0 18-15,0-71-16</inkml:trace>
  <inkml:trace contextRef="#ctx0" brushRef="#br0" timeOffset="22925.8">18062 10672 0,'0'-36'16,"0"72"-16,0-107 0,0 53 0,0 1 0,0-1 16,-17 18 15,17 18-16</inkml:trace>
  <inkml:trace contextRef="#ctx0" brushRef="#br0" timeOffset="23158.38">18344 10495 0,'0'-17'15,"0"34"-15,0-52 0,0 17 0,0 1 16,0 34 15,0 1-31,0 35 16,0 88 0,18 18-1,0-71 1</inkml:trace>
  <inkml:trace contextRef="#ctx0" brushRef="#br0" timeOffset="23510.27">18609 10777 0,'0'-35'0,"0"70"15,18-105-15,-1 35 0,-17 17 16,0 0-16,18 1 15,-36-1 1,-35 53 0,18-35-16,-18 36 15,18-1-15,-36 0 16,18 18 0,53-18-1,53-52 16,-35 17-15,35 0-16,53 17 31,-18 54-15,-53-18 0,-17 35-1</inkml:trace>
  <inkml:trace contextRef="#ctx0" brushRef="#br0" timeOffset="23726.25">18891 10777 0,'0'-35'0,"0"70"0,18-88 0,-18 18 16,0 0-1,18 35 1,17 53-1,-18 0 1,-17-36 0,18 54-1,0 17-15</inkml:trace>
  <inkml:trace contextRef="#ctx0" brushRef="#br0" timeOffset="23904.44">19032 10407 0,'-17'-35'0,"34"70"0,-52-88 15,35 35-15,-35 1 16,35-1-16,17 18 47</inkml:trace>
  <inkml:trace contextRef="#ctx0" brushRef="#br0" timeOffset="24176.79">19332 10336 0,'0'-17'0,"0"34"0,0-52 0,0 17 15,0 1-15,0-18 16,-17 17 0,17 36-1,0 70 1,17 53 0,19 35-1,-1-52 1,-18-54-16,1 18 15</inkml:trace>
  <inkml:trace contextRef="#ctx0" brushRef="#br0" timeOffset="24643.54">19826 10601 0,'0'-35'0,"0"70"0,0-106 15,0 54-15,-35-18 16,35 17-16,-35 0 16,-1 1-1,-17 52 1,-17 18 0,35 0-1,17-18-15,0 18 16,18 35-1,18-35 17,35-35-17,-18-18 1,36-53 0,-36-35-1,0-1 1,-17 54-1,-1 35-15,-17 53 32,-35 18-17,35-1 1,0-35-16,0 18 16,18-17-1</inkml:trace>
  <inkml:trace contextRef="#ctx0" brushRef="#br0" timeOffset="24977.91">20038 10495 0,'0'0'0,"0"-35"16,0 17-16,0-17 0,-18 17 16,0 18-1,18 53 16,53 18-15,36 17 0,-36-35-1,-18-35-15,18 17 16,35-18 0,-18-52-1,-34-71 1,-19 36 15,-17 35-31,0-18 16,-35 17-1,0 54-15</inkml:trace>
  <inkml:trace contextRef="#ctx0" brushRef="#br0" timeOffset="25627.71">20673 10442 0,'0'0'15,"0"-17"1,0-1 0,-18 18-1,18-18 1,18 18 15,-18 18-31,17 0 16,19 70-1,-19 0 1,-17-17 0,0-54-16,0 36 15,-17-35 1,-1-36 15,0-35-15,18 0-1,18-53 1,17 36 0,18 35-1,-17 35 1,-19 0-16,36 53 15,-35-1 1,-18 19 0,-36 0-1,1-54 1</inkml:trace>
  <inkml:trace contextRef="#ctx0" brushRef="#br0" timeOffset="26345.86">21043 10495 0,'35'-17'0,"-70"34"0,88-70 16,-35 0-1,-18-17 1,-36 52 0,19 18-1,-1 0-15,-17 35 16,0 36-1,17 17 1,53 0 0,1-35-1,-1-35-15,18 17 16,17-17 0,-17-71-1,-18 0 1,1-106 15,-19-35-15,1 35-1,-18 71 1,-18 106 0,1 52-1,17 54 1,0 35-1,35-36 1,-17-70 0,35 18-1,-36-54 1,1-34 0,0-36-1,-18 35 1,17-35-1,1-17 1,17 34 0,0 36-1,-17 18-15,35 0 16,0 52 0,-36 18-1,-69 18 1,16-18-1,19-52-15,-19 17 16,-17-1 0,36-52-16</inkml:trace>
  <inkml:trace contextRef="#ctx0" brushRef="#br0" timeOffset="29748.92">22525 10248 0,'17'-17'0,"1"17"16,-18-18-16,0 0 15,-18 18 1,-17-17 0,0 52-1,-18 0 1,-35 36-1,0 17 1,17-17 0,53-36-1,18-18 17,18-17-17,17-17 1,18 17-1,0 0 1,53 35 0,-18 0-1,0 18 1,-52-53-16</inkml:trace>
  <inkml:trace contextRef="#ctx0" brushRef="#br0" timeOffset="30100.7">22137 10530 0,'-18'0'15,"36"0"-15,-36-17 0,1 17 16,34-35-1,36 17 1,106 0 0,0 1-1,-71 17-15,141-18 16,142 0 0,-19 1-1,-105 17 1,-141-18-1,-71 18-15,1-18 16,-1-17 0,-17 35-1</inkml:trace>
  <inkml:trace contextRef="#ctx0" brushRef="#br0" timeOffset="30500.59">23830 10178 0,'0'-18'0,"0"36"0,-18-54 0,1 36 15,17-17-15,0-1 16,-18 18-16,18-18 15,35 18 1,18 18 15,53 17-15,18-17 0,70 17-1,-18 1 1,-123-1-1,-106 0 1,0-17-16,-53 35 16,-52 35-1,52-18 1,88-52-16</inkml:trace>
  <inkml:trace contextRef="#ctx0" brushRef="#br0" timeOffset="30967.71">25612 9366 0,'0'-17'0,"17"-1"0,-34 53 0,52-88 16,-35 36-16,18 17 15,-18 17 17,17 54-32,1 105 15,-18 124 17,0-53-17,-18-123-15,1 140 16,-1 124-1,36-70 1,-1-124 0,1-159-16</inkml:trace>
  <inkml:trace contextRef="#ctx0" brushRef="#br0" timeOffset="31985.81">25488 9349 0,'0'17'15,"0"-34"-15,18 34 0,-1-17 0,1 0 16,35 0-16,159-17 16,-18-1-1,229-17 1,106-1-1,106-16 17,53-1-17,-247 17 1,124-17 0,-107 18-1,-52-18 1,-36 0-1,-140 36 1,-107-1-16,89 18 16,52 0-1,-123 0 1,-88 0 0,-70 0 15,-19 18-16,19 17 1,-1-17 0,-17 17-1,-18 53 1,-18 18 0,1 70-1,17-17 1,0 141-1,53 35 1,35-35 0,36-53-1,-54-106 1,-69 35 0,-125-88-1,-140-35 16,-124-35-15,70 0-16,-246 17 31,-18 36-15,53 17 0,229-18-1,-123 18 1,52-17-1,89-18 1,177-35 0,105-18-16,-18 0 15,71-18 1</inkml:trace>
  <inkml:trace contextRef="#ctx0" brushRef="#br0" timeOffset="33337.03">26564 10001 0,'0'-17'0,"0"-1"15,0 0 1,0 1 0,18 17-1,-18 17 1,0 19 0,17 69-1,1-34 1,-18-18-1,18 35 1,-1 0 0,1-35-1,-18-35 1,0-36 15,0 1-15,-18-36-1,18-18 1,0 36-16,18-53 16,17-1-1,1 37 1,-1 69 0,0 1-1,53 52 16,-17 19-15,-1-1 0,-17 0-1,-35-35 1,0-18 0,-1-17-1,36-36 1,-18-52-1,-17-1 1,0-70 0,-54-35-1,-16 17 1,16 88 0,36 36-1,-35 0-15,17 35 31,36 35-15,0 0 0,-1 0-16</inkml:trace>
  <inkml:trace contextRef="#ctx0" brushRef="#br0" timeOffset="35344.15">27852 10125 0,'17'-18'15,"1"18"1,-18 18 15,0-1-15,0 1 0,0 70-1,0 0 1,18-17-1,-18-53-15,0 35 16,0-36 0</inkml:trace>
  <inkml:trace contextRef="#ctx0" brushRef="#br0" timeOffset="35544.48">27834 9948 0,'0'-17'16,"0"34"-16,18-34 0,-18-1 15,0 0-15,17 18 16,-17-17 0,-17 17 15</inkml:trace>
  <inkml:trace contextRef="#ctx0" brushRef="#br0" timeOffset="36195.96">28222 9666 0,'0'0'15,"0"-18"-15,0 1 16,0-1 0,0 36 15,18-1-31,0 36 16,-18 0-16,35 106 31,-18-53-16,1 53 1,-18-89-16</inkml:trace>
  <inkml:trace contextRef="#ctx0" brushRef="#br0" timeOffset="36562.51">28557 10072 0,'36'-35'0,"-72"70"0,89-106 16,-35 54-16,0-19 0,-1 1 16,-17 0-1,-53 35 1,0 35 0,-70 36-1,17-18 16,53-1-15,36-34 0,34 0 15,18-1-15,18 1-1,-17 0-15,34 17 16,18 18-1,-52-18 1</inkml:trace>
  <inkml:trace contextRef="#ctx0" brushRef="#br0" timeOffset="36846.74">28875 10054 0,'17'-17'16,"-34"34"-16,52-52 0,-17 17 15,-1 18 1,-17-17 0,0 52-1,-17 35 1,17 19-1,0-36 1,0-36-16,0 18 16,0-17-1</inkml:trace>
  <inkml:trace contextRef="#ctx0" brushRef="#br0" timeOffset="37048.5">28804 9719 0,'0'-18'16,"0"36"-16,0-53 0,0 17 15,0 0-15,0-17 16,18 18 0,-18-1-1,0 36 1,0-1-1</inkml:trace>
  <inkml:trace contextRef="#ctx0" brushRef="#br0" timeOffset="37865.71">29351 10195 0,'0'-17'16,"0"-1"0,-18 18 46,18 18-46,0-1-16,0 1 15,0 0 1,0-1-16,18 1 16,0-1-1,-1-17 1,-17-35-1,0 18 1,0-1-16,-17 0 16,-1 1-1,-17 34 1</inkml:trace>
  <inkml:trace contextRef="#ctx0" brushRef="#br0" timeOffset="38531.15">29669 9948 0,'0'-17'15,"0"34"-15,0-52 16,0 53 15,0-1-15,0 72-1,17-1 1,-17-35-16,18 35 16,0 35-1,-1-52 1,1-53 0,-18-36-1,0-17 1,-35-71-1,-1-53 1,1-17 0,17 87-1,18-16 1,0 69 15,53 36-15,53 36-1,-35-1 1,-54 0-16,36 18 16,-35 35-1,-53 0 1,-18-35 0,17-35-16,-17 0 15,18-1 1</inkml:trace>
  <inkml:trace contextRef="#ctx0" brushRef="#br0" timeOffset="39098.3">29986 9860 0,'0'-18'0,"18"1"16,-1-18 0,1 35 15,0 35-15,17 35-1,35 19 1,-17-19-1,-17-52-15,-1 17 16,18-17 0,-35-18-1,-1-53 17,-17 0-17,0 18-15,0-36 16,0-17-1,0 35 1,0 35 0,0 54-1,-17 52 1,-1 35 0,-17 36-1,17-53 1,0-71-16,1 53 15,17-52-15,-18 17 16,-17-18 0,17-35-1</inkml:trace>
  <inkml:trace contextRef="#ctx0" brushRef="#br0" timeOffset="47240.55">11112 13247 0,'-17'0'16,"-1"0"0,18-18 15,18 18-15,-1 0-1,-17-17 1,18 17-16,0 0 15,35-18 1,35 18 0,71 0-1,-36-18 1,-52 18-16,52-17 16,71-1 15,0 0-16,18 18 1,-53-17 0,140-1-1,1 18 1,-35-18 0,-124 1-1,-88 17-15,35-18 16,36 18-1,-19-17 1,-16 17 0,-19-18-1,-35 18-15,36-18 16,88 18 0,35-35 15,17 17-16,-87 18 1,70-35 0,-18 17-1,18-17 1,-70 17 0,-54 18-16,54-17 15,52-1 1,1 1-1,-36-1 1,-35 0 0,-71 18-16,71 0 15,52-17 1,37-1 0,-54 18 15,106-18-16,-1 1 1,1-1 0,-17 0-1,-54 1 1,-105-1-16,105 1 16,89-19-1,-1 1 1,1 0-1,-89 17 1,89-17 0,-1 17-1,19 0 1,-89 18 15,-106 0-31,106-17 16,88-18-1,0 17 1,-35-17 0,-88 35-1,123-36 1,-123 19 0,53-1-1,-71 18 1,70-18-1,1-17 1,0 18 0,-1-1-1,-87 0 1,70 18 15,-35-17-15,-18 17-1,-35 0 1,-53 0-16,52 17 16,89-17-1,0 0 1,18 0 0,-88 0-1,52-17 1,0 17-1,-17-18 1,17 18 0,-52-18-1,52 18 1,-35 18 15,-35 0-15,-53-18-1,-18 17-15,36-17 16,17 0 0,18 0-1,18 18 1,-19-18 0,72 18-1,-18-1 1,17 1-1,-88-1 1,-53-17-16,71 0 16,35 18-1,0-18 17,1 18-17,-37-18 1,1 17-1,-18-17 1,-17 18 0,-18 0-1,-18-18-15,36 17 16,87 1 0,-16 0-1,-1-1 1,-53-17-1,35 0 1,18 18 0,18-1-1,-71 1 1,71 0 15,-53-18-15,17 17-1,-17-17 1,-18 0 0,36 0-1,-36 0 1,-35 0 0,-35 18-1,-1-18 1,1 0-1,0 18 1,-1-18 0,-34-18 15</inkml:trace>
  <inkml:trace contextRef="#ctx0" brushRef="#br0" timeOffset="104233.09">18344 12912 0,'0'-18'16,"0"36"-16,0-54 0,-17 1 15,-1 17-15,18 1 16,-17 17-16,-19-18 16,19 18-16,-36 18 15,0 35 1,0 17 0,18-17-1,35-17 1,17 16-1,36-16 1,53 17 0,-35-18-1,-36-17 1,18-1-16,0 36 31,-71 18-15,-70-18-1,-18-18 1,35-18 0,1-17-1,52-17 1</inkml:trace>
  <inkml:trace contextRef="#ctx0" brushRef="#br0" timeOffset="104798.21">18591 13458 0,'0'0'16,"18"0"-16,0-17 0,-1 17 15,1-18-15,35 36 31,-18 17-15,18 36 0,-18 17-1,-35-53 1,0 18 0,0-18-1,-17-35 16,17-17-31,-36-36 16,-17-53 0,-17-18-1,35 19 1,35 52 15,17 0-15,54 35-1,-1 1 1,19 69 0,-72-16-1,-17 34 1,-53 1 0,-53-1-1,54-52 1,16 0-16,19-18 15</inkml:trace>
  <inkml:trace contextRef="#ctx0" brushRef="#br0" timeOffset="105266.61">19156 13229 0,'0'0'0,"0"-17"16,17 17 15,1 0-15,-18-18-1,18 18-15,17 0 16,0 0-16,18 0 16,35 0-1</inkml:trace>
  <inkml:trace contextRef="#ctx0" brushRef="#br0" timeOffset="105452.03">19315 13406 0,'0'0'0,"-18"17"0,0-17 16,18-17 15,18 17-16,17 0 1,18-18 0,-18 18-16</inkml:trace>
  <inkml:trace contextRef="#ctx0" brushRef="#br0" timeOffset="106316.48">20426 12859 0,'0'-18'0,"0"0"16,0 1-16,0-1 0,0-17 16,17 17 15,-17 1-15,-35 34 15,0 19-16,17-19-15,-35 36 16,0 35 0,53 1-1,53-19 1,0-35 0,-35-35-16,35 18 15,17 0 1,-34 17-1,-54 18 1,-17 0 0,-53 35 15,17-18-15,18-52-1,35-18 1,1 0-16,-1-18 15,1 1-15,17-1 16,35 18 15,-18 0-31,36 35 16,-17-17-16,17 35 16,35 35-1,-53-17 1,-35-36-1,-18-35 1</inkml:trace>
  <inkml:trace contextRef="#ctx0" brushRef="#br0" timeOffset="106934.52">20796 13053 0,'0'-18'16,"0"36"-16,18-53 0,-18 17 16,-18 18 15,18 18-31,-35-1 15,17 1 1,18 17 0,18-17 15,0-18-15,52 17-1,36-34 1,0-19-1,-53-16 1,-36 34-16,-17-35 16,-17-18-1,-36 36 1,-18 17 0,1 18-1,-18 53 1,17 18 15,36 17-31,17-17 31,18-36-31,18 36 16,17 17 0,53-35-1,36-36 1,-54-34-1,-52-1-15</inkml:trace>
  <inkml:trace contextRef="#ctx0" brushRef="#br0" timeOffset="107437.07">21272 13194 0,'0'-18'0,"18"18"0,0-17 16,-54 52-16,72-88 15,-19 53-15,-17-18 16,-17 18 15,17 36-15,-18-19-16,18 19 15,0 52 1,35-18 0,18-17-1,18-35 1,-1-18-1,1-71 1,-36-17 15,-35-18-15,-17 53 0,-19 36-1,1 34 1,17 19-1,36-19 1</inkml:trace>
  <inkml:trace contextRef="#ctx0" brushRef="#br0" timeOffset="108168.77">21731 12700 0,'0'-18'0,"0"36"0,-18-53 0,18 17 15,0 0 1,0 1-16,18-1 16,35 18-1,-18 18 1,1 35-1,-19 35 1,-17-18 15,0-17-31,18 18 16,17 35 0,18-18-1,0-53 1,-35-17-16,17-36 15,-17-17 1,-18-36 0,-18 36-1,0 35 1,-17 53 0,17 18-1,18 34 1,36 19 15,-19-36-15,36 18-1,-18-36 1,-52-17 0,-18-35-1,-1-18-15,-52 18 16,-18-18-16</inkml:trace>
  <inkml:trace contextRef="#ctx0" brushRef="#br0" timeOffset="113424.52">18327 14658 0,'0'-18'15,"0"36"-15,-18-36 0,18 1 16,-17-1-16,-1 18 0,18-18 16,-18 18-16,18-17 15,-17-1 1,-1 36 0,-35 17-1,0 18 1,36-35-16,-36 70 15,0 53 1,35 0 15,53-18-15,36-52 0,52-18-1,18-35 1,1-71-1,-90 0 1,-16 17-16,-36-69 16,-53-89-1,-71 35 1,-17 53 0,71 88-1,-36 36 1,71 35-1</inkml:trace>
  <inkml:trace contextRef="#ctx0" brushRef="#br0" timeOffset="114108.61">18697 15064 0,'-17'-18'16,"34"36"-16,-34-54 0,34 36 15,1 0 17,-18 18-17,0 0-15,17 35 16,-17 52-1,0 1 1,18-18 0,0-52-1,-1-36 1,-17-36 0,-35-69-1,-18-37 1,18 54-1,35 53 1,0-36-16,18 18 16,34 18 15,19 18-15,17 34-1,-17 18 1,-71 36-1,-71 0 1,36-18 0,0-53-16,-1 35 15,19-35-15</inkml:trace>
  <inkml:trace contextRef="#ctx0" brushRef="#br0" timeOffset="114375.71">19385 14676 0,'-17'0'0,"34"0"0,-34-18 16,17 0-1,17 18 1,1 0 0,-1 0-1,19 0 1,-19 0-16,36 0 16</inkml:trace>
  <inkml:trace contextRef="#ctx0" brushRef="#br0" timeOffset="114559.06">19491 15011 0,'0'0'16,"-18"0"-16,18-18 16,0 0-1,36 18 1,-19-17-16,36 17 15,18-18-15</inkml:trace>
  <inkml:trace contextRef="#ctx0" brushRef="#br0" timeOffset="116094.25">21026 14111 0,'-18'-35'31,"18"17"-16,-18 18 1,18-17 0,-17 17-1,-1 0 1,0 0 0,18 17-16,-17 18 15,-1 54 1,0 69-1,1 1 1,52-35 0,18 34-1,18-69 1,17-37 0,35-69-1,-17-36 1,0-35-1,-53-36 17,-106-34-17,-35 52 1,-53-53 0,17 71-1,54 35 1,34 35-1,19 36 1,-1 17 0,18 0-1</inkml:trace>
  <inkml:trace contextRef="#ctx0" brushRef="#br0" timeOffset="118585.4">21855 14217 0,'0'0'15,"0"-18"-15,0 1 0,0-1 16,0 0 0,0 1-1,0-1 1,0 0 15,0 36 0,17 0-15,-17 17 0,18 18-1,-18 35 1,35 18-1,-17-35 1,-1-36-16,19 35 16,17 1-1,-18-36 1,18-17 0,-36-18-1,36 0 1,0-18-1,-17-35 17,-19-35-17,1 18 1,-18-54 0,-35 18-1,17 36 1,0 34-1,-17 1 1,35 0 0,18 52 46,-1 1-46,1 0-1,-18-1 1,18 1 0</inkml:trace>
  <inkml:trace contextRef="#ctx0" brushRef="#br0" timeOffset="120754.85">23230 13917 0,'0'0'0,"18"0"0,-18-18 15,0 1 1,0-1 15,-18 18-15,18-17-16,-35 17 31,0 17-15,17 1-16,1-1 15,17 54 1,17 17 0,19-35-1,-19-35-15,18 35 16,36 35-1,-18 18 1,-35 0 0,-36-71-1,-17 18 1,-36-18 0,-17-35 15,35-18-16,18 1 1,-1-1 0,72 18 15,-19 0-31,36 0 16,-17 18-16,34 17 15,54 36 1,-19 34-1,-69-52 1,-19-17-16,1 16 16,0 19-1,-18-36 1,-18-35 0</inkml:trace>
  <inkml:trace contextRef="#ctx0" brushRef="#br0" timeOffset="121472.32">23936 14217 0,'0'-18'16,"0"-17"-1,-18 35 1,18-18 0,0 36-1,0 0 16,18 17-15,0 0 0,-18-17-16,17 0 15,36-1 1,35-17 0,18-35-1,-53 0 1,-35 17-16,-1-17 15,-52-18 1,-18 0 0,-35 35-1,35 18 1,-35 18 15,17 17-15,18 18-1,36-18 1,-1 1-16,18 17 16,0 52-1,35 19 1,18-71 0,-35-18-16,53-17 15,34-18 1,1-36-1,-53-34 1,-53 17 0,0 35-16,0 1 15</inkml:trace>
  <inkml:trace contextRef="#ctx0" brushRef="#br0" timeOffset="122240.24">24430 14552 0,'0'0'16,"0"-18"-1,0 1-15,18 17 32,-18 17 14,0 1-30,0 0-16,0 35 16,17-18-1,-17 0 1,18 0-16,-1-17 16,1 35-1,17-18 1,1 1-1,-1-36 1,-17-18 0,-1-35-1,-17-35 1,0-18 0,-17 35-1,17 54-15,-18-1 16,0 1-1,1 17 17,17 17-17,-18-17 1</inkml:trace>
  <inkml:trace contextRef="#ctx0" brushRef="#br0" timeOffset="123190.88">24624 13829 0,'0'-18'16,"-18"18"-1,1 0 1,-1 0 46,36 0-30,-1 0-32,19 0 15,-1 0 1,53 0 0,-35 0-1,-35 0-15,-18-17 31,-53 17-15,-36 17 0,37-17-1,16 0 1,1 18-16,0-18 31,17 0-15,36 0 15,-1 0-31,36-18 16,35 18-1,-17-17 1,-53 17 0,-36 0-1,-35 17 1,-17-17-1,70 18 1</inkml:trace>
  <inkml:trace contextRef="#ctx0" brushRef="#br0" timeOffset="124292.11">25012 13600 0,'0'0'0,"-18"0"15,18-18 1,18 0-1,-18 1 1,53-1 0,-18 0 15,-17 18-31,35 18 16,0 17-1,-18 36 1,-35-1-1,-35 1 1,35 0 0,-18 17-1,18 0 1,53 0 0,17-53-1,-17-17 1,0-36-1,-17 1 1,-36-1 0,-18 0 15,-17 18-15,17 18-1,-17 17 1,35 1-1,-18 34 1,18 1 0,18 17-1,17 0 1,-17-35 0,-1-35-16,19 35 15,-1 0 1,-18-1-1,-17-34 1,0 0 0,-17-1-1,-36 1 1,0 0 0,0-18-1,18 0 1,0 0-16,-18 0 15</inkml:trace>
  <inkml:trace contextRef="#ctx0" brushRef="#br0" timeOffset="136283.31">28593 12876 0,'17'-17'0,"-17"-1"31,-17 18-15,17-18-16,-18 1 31,0-18-15,1 35-16,-1-18 15,0-17 1,-34 17 0,-37 0-1,1 18 1,-18 0 0,36 36-1,17-1 1,53-17-1,0 34 1,53 1 0,35 0 15,18 18-15,-36-36-1,36 36 1,-18-18-1,-70 0 1,-71-1 0,0-34-1,0-18-15,-17 0 16,-36-18 0,53 1-1,35-18 1</inkml:trace>
  <inkml:trace contextRef="#ctx0" brushRef="#br0" timeOffset="136866.99">29034 13141 0,'0'-18'15,"0"36"-15,17-36 0,1 36 16,0 0 0,-1-1-16,1 19 15,-18 34 1,-53-17-1,-35-18 1,17-35 0,36-17-1,-18-19 1,-18-34 0,18-18-1,36 17 1,17 36-1,35 17 1,71 18 0,0 71-1,-18 35 1,-53-18 0,-17 70-1,-18-34 1,-18-18-1,1-53 1,17 17 15,0-52-15</inkml:trace>
  <inkml:trace contextRef="#ctx0" brushRef="#br0" timeOffset="137300.97">29510 13088 0,'0'0'0,"0"-18"0,-18 18 16,1 0-1,-1 0 1,0 0 0,36 0 15,0 0-31,52-17 16,-35 17-16,71 0 15,-53 0-15,35 0 16,-70 0-16</inkml:trace>
  <inkml:trace contextRef="#ctx0" brushRef="#br0" timeOffset="137471.97">29563 13282 0,'-18'18'0,"36"-36"0,-36 53 16,36-35-1,-1 0 1,89 0 0,-18 0-1</inkml:trace>
  <inkml:trace contextRef="#ctx0" brushRef="#br0" timeOffset="138154.07">30621 12788 0,'18'-17'15,"-18"-1"1,0 0-16,0 1 16,0-1-1,-18 18 1,18 18 15,-18-1-31,18 36 31,18 35-15,-18-17 0,0-36-16,18 18 15,-36 18 1,-17-18-1,-53-18 1,35-35 0,35 0-16,-35 0 15,18-18 1,53-17 0,17 35-1,18 0 1,35 53-1,0 17 17,-17 36-17,-36-18 1,-35-35 0,-18 0-1,1-35 1</inkml:trace>
  <inkml:trace contextRef="#ctx0" brushRef="#br0" timeOffset="138785.97">31027 12876 0,'0'-17'0,"0"34"15,-18-34-15,1 17 16,-1 0 0,0 0-16,1 0 15,17 17 1,0 1-1,53 0 1,35-1 0,35-17-1,-35 0 1,-52-17-16,34-1 16,-35-35-1,-35 18 1,-35 0 15,-18 17-15,-17 0-1,-36 36 1,18 17 0,35 0-1,35-17-15,1 35 16,-1 35-1,36 0 1,34-17 0,1-53-1,53-1 1,0-52 0,-35 0-1,-54-1 1</inkml:trace>
  <inkml:trace contextRef="#ctx0" brushRef="#br0" timeOffset="139286.76">31644 13088 0,'0'-18'15,"0"36"-15,0-53 0,0 17 16,0 1 0,0 34 15,0 1-16,0 35 17,35-18-17,-35 0-15,18 1 16,35-1 0,-18-35-1,36-35 1,-1-54-1,-34 19 1,-36 35-16,17-36 16,-17 36-1,-17 35 1,-1 17 0,0 19-1,18-19 1</inkml:trace>
  <inkml:trace contextRef="#ctx0" brushRef="#br0" timeOffset="140021.14">32103 12506 0,'0'0'0,"0"-18"15,0 1-15,17-1 16,-17 0-1,18 1 1,0-1-16,-1 0 16,54 1-1,-1 34 1,1 36 0,-71 0-1,-18 53 1,-35 0-1,1-18 1,52-35 0,17-18-16,18 1 15,89-19 1,17-17 0,-53-17-1,-70-19 16,-53 19-15,-36-1 0,0 53-1,36-17 1,18 0-16,-1 35 16,18 35-1,18 53 1,34 0-1,-16-70 1,-19 17 0,-17-53-1,-35-17 1,-18-18 0,36 0-16,-36-18 15</inkml:trace>
  <inkml:trace contextRef="#ctx0" brushRef="#br0" timeOffset="142906.91">28046 14305 0,'0'0'0,"-18"0"31,1 0-15,17 18-1,-18-1 1,18 19 0,-35 52-1,17-18 1,18-17-16,-18 36 15,18-54-15,18 35 16,0-34 0,35 17-16,35-18 31,0-35-15,-17-35-1,-36-71 1,-53-35-1,-70-36 1,17 71 0,36 71-16,-53-18 15,0 36 1,35 34 0,-18 54-1,71-54 1</inkml:trace>
  <inkml:trace contextRef="#ctx0" brushRef="#br0" timeOffset="143558.87">28698 14852 0,'0'-18'15,"0"36"-15,18-36 0,-18 1 0,0-19 16,-53-17-1,18 36 1,17 17-16,-17 0 31,17 0-31,-35 35 0,1 18 32,16 0-17,19 0 1,34-53 15,1 0-31,0-35 16,34-18-1,-16 0 1,-19 35-16,19 0 16,-1 36-1,18 70 1,0 36-1,-36-18 1,-17 17 0,0-17 15,18-36-15,0-34-1,17-19 1,-35-34-16,35-1 15,-17-35-15</inkml:trace>
  <inkml:trace contextRef="#ctx0" brushRef="#br0" timeOffset="143942.41">29351 14411 0,'0'0'0,"-18"0"16,36-18 31,0 18-47,-1-17 15,1 17-15,53-36 16,52 19-1,-52 17 1</inkml:trace>
  <inkml:trace contextRef="#ctx0" brushRef="#br0" timeOffset="144125.63">29633 14587 0,'-17'18'0,"34"-36"0,-52 54 16,17-36-16,1 17 15,34-17 1,1 0 0,35-17-1,18-1 1,-19 18-16,-16 0 0</inkml:trace>
  <inkml:trace contextRef="#ctx0" brushRef="#br0" timeOffset="144825.87">30304 14182 0,'0'-18'0,"0"0"16,0 54-16,0-107 0,0 36 15,-18 17 17,0 53-1,1-17-15,-1 17-16,0 18 15,1 71 1,17 35-1,35-1 1,36-52 0,-36-53-1,53-35 1,0-36 0,0-70-1,-35-18 1,-35-53-1,-53 1 1,-36 34 15,-17 53-15,53 54 0,-1 17-1,19-18 1,17 36-1,0-1 1,0 1-16</inkml:trace>
  <inkml:trace contextRef="#ctx0" brushRef="#br0" timeOffset="149404.29">31027 13952 0,'0'0'0,"0"-17"16,0-1-16,-18 0 16,18 1-1,0-1 1,0 36 15,0-1-15,18 36-1,-18 18 1,17-18 0,1-18-16,0 53 15,-1 1 1,1 69 0,-18-17-1,0 0 16,18-52-31,17-1 32,-17-53-17,17-17 1,0-18 0,18-18-1,-18 0-15,1 1 0</inkml:trace>
  <inkml:trace contextRef="#ctx0" brushRef="#br0" timeOffset="149736.94">31115 13917 0,'0'0'16,"0"-18"-16,0 1 31,18 17 0,-1 0-31,36 0 16,53 0-1,-53 0-15</inkml:trace>
  <inkml:trace contextRef="#ctx0" brushRef="#br0" timeOffset="150639.18">31432 14199 0,'0'-17'16,"-17"-1"-1,-1 18 1,18-18 0,18 18 15,-18 18 109,0 0-124,0-1 0,0 1-16,0 0 15,0-1-15,17 54 16,1-1 0,0-17-1,-18-17 1,17 34-1,-17-52-15,18 35 16,0 0 0,17-36-1,0-17 1,18 0 0,-18-17-1,1-19 1,-1-17-1,-17-17 1,-1-71 0,-17 0-1,0 52 1,0 36 0,-17 36-1,17 34 48,-18 1-32,18 0-31,-18-18 16,18 17-1</inkml:trace>
  <inkml:trace contextRef="#ctx0" brushRef="#br0" timeOffset="151622.99">32209 13917 0,'0'-18'16,"0"36"-16,0-53 16,0 17-16,-18 18 15,-17-35 1,17 35 0,18-18-1,-18 18 1,1 36-1,-18-1 1,17 0 0,18 36-1,18 34 1,17-52 0,-18-17-16,19 17 15,17 0 16,-18-18-15,-35-18 15,-18-17-31,-17 18 16,-18 0 0,0-18-1,18 0 1,17 0-1,18-18-15,18 18 32,17 35-17,0 1 1,-17-1 0,0 35-16,-1-34 15,1 52 1,-18 35-1,-35-34 1,17-19 0,18-52-1,-18-36 1,36-17-16</inkml:trace>
  <inkml:trace contextRef="#ctx0" brushRef="#br0" timeOffset="153474.87">32473 14111 0,'0'0'0,"0"-18"15,0 1-15,0-18 16,18-1-1,-18 19 1,0 34 15,0 1-15,0 17 0,0 71-1,-18 0 1,18-53-1,-17 0 1,17-18 0,17-35-1,1-35 1,-1-36 0,36-35-1,-17 0 1,-19 54-1,1 34 1,0 53 0,-18 18-1,17 35 17,1-35-17,-18-17-15,17 16 16,19 1-1,-1-53 1,0-35 0,1-18-1,-19-70 1,-17 17 0,-17 18-1,17 70 1,-18 0-16,18 54 31,0-1-15,0 0-1</inkml:trace>
  <inkml:trace contextRef="#ctx0" brushRef="#br0" timeOffset="154075.23">33002 14464 0,'0'0'0,"0"-18"31,-17 18 32,17 18-48,-18-18-15,18 18 16,0-1-16,0 18 16,0 36-1,0-18 1,35 0 0,1-36-1,-1-52 1,-17 0-1,17-71 1,0 0 0,-35 18-1,0 70 1,0 1 0,-18-1 15,36 18 0</inkml:trace>
  <inkml:trace contextRef="#ctx0" brushRef="#br0" timeOffset="154725.9">33196 13794 0,'0'0'15,"0"17"48,18-17-47,0 0 77,-18-17-77,17 17-16,1 0 16,0-18-16,-1 18 15,19-18 1,-19 18-1,-34 0 32</inkml:trace>
  <inkml:trace contextRef="#ctx0" brushRef="#br0" timeOffset="155044.01">33232 13741 0,'0'-18'15,"0"0"-15,0 1 16,0-1 0,0 0-1,17 18 1,-17 18-1,-17 0 1,-1 52 0,18 1 15,0-18-15,0-18-16,18 0 15,-1 36 1,-17-53-1</inkml:trace>
  <inkml:trace contextRef="#ctx0" brushRef="#br0" timeOffset="156260.01">33479 13582 0,'0'-18'0,"0"36"0,17-36 15,-17 1-15,0-1 16,0 0 15,0 36 63,18-18-47,-18 18-32,0-1 17,0 1-17,0 0 17,0-1-1,-18-17-31,18 35 15,0 1 1,0 17 0,0-36-16,0 19 15,18-1-15,0 0 16,-1 0 0,18-17-1,1-18 1,-19-35 15,-17 17-15,0 1-1,-35-1 1,0 18 0,35 18-16,-35 17 15,-1 18 1,36 35-1,18 0 1,0-35 0,-1 35-1,1-17 1,-18-18 0,0 17-1,-18-34 1,1-19 15,-1 1-15,18-1-1,-18 1 17</inkml:trace>
  <inkml:trace contextRef="#ctx0" brushRef="#br0" timeOffset="167054.65">33743 13317 0,'18'0'0,"-1"0"16,36-17-1,-35 17 1,-18-18-1</inkml:trace>
  <inkml:trace contextRef="#ctx0" brushRef="#br0" timeOffset="167517.2">33849 14834 0,'0'0'0,"-18"18"0,1 0 15,-1-18-15,-70 17 16,17-17 0,18-17-1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04-20T09:48:22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3563 7779 0,'18'0'16</inkml:trace>
  <inkml:trace contextRef="#ctx0" brushRef="#br0" timeOffset="407.88">3598 7779 0,'0'0'0,"18"0"16,17 0-1,-17 0 1,0 0 15,-36 0 172,18 17-125,-18-17-62</inkml:trace>
  <inkml:trace contextRef="#ctx0" brushRef="#br0" timeOffset="1531.83">3404 7779 0,'-17'0'0,"-1"0"32,0 0-1,36 0 31,0 0 1,-1 0-63,1 0 15,0 0 1,-1 0-16,18 0 16,18 0-1,0 0 1,-17 0 0,-19 0-16,1 0 15,17 0 1,-17 0-1,17 17 17,0-17-17,-17 0-15,35 0 16,17 0 0,-17 0-1,0 0 1,-35-17-16,35 17 15,17 0 1,19-18 0,34 18-1,-17 0 1,53 18 0,-36-18-1,-17 0 1,-35 17 15,-36-17-15,-18 0-16,1 0 15,17 0 1,1 18 0,-1-18-1,18 0 1,-18-18-1,18 18 1,-18-17 0,-17 17-1,-36 0 79</inkml:trace>
  <inkml:trace contextRef="#ctx0" brushRef="#br0" timeOffset="3715.95">6703 7761 0,'-18'0'32,"36"0"15,-1 0-32,1 0 1,0 0-16,-1 0 15,1 0-15,35 0 16,-18 0-16,36 0 16,35-18-1,35 1 1,0-1 0,-35 18-1,70-17 16,-17 17-15,-36 0 0,-17 0-1,-53 17 1,18-17 0,-1 18-1,-35-18 1,-17 0 15,-36 0 16,1 0-31</inkml:trace>
  <inkml:trace contextRef="#ctx0" brushRef="#br0" timeOffset="10594.48">10425 7779 0,'0'-18'219,"17"18"-203,1 0 15,0 0-16,-1 0 1,-34 0 31,-1 0-31,0 0-1,1 0 1,-1 0-16,0 0 15,1 0-15,-1 0 16,0 0 15,36 0 360,0 0-360,-1 0-15,1 0-16,0 0 15,-1 0-15,1 18 16,52-18 0,36-18-1,-53 18 1,-35 0-16,35-18 16,0 18-1,-18 0 1,-53 0 31,1 0-32,-1 0 1,18 18 0</inkml:trace>
  <inkml:trace contextRef="#ctx0" brushRef="#br0" timeOffset="11665.52">12118 7743 0,'-18'0'16,"36"0"77,0 0-77,-1 0 0,1 0-1,-1 0-15,36 0 16,36 0 0,16 18-1,1-18 1,-18 18-1,-52-18-15,52 17 16,18 1 15,0 0-15,-36-18 0,-52 17-1,-1-17-15,1 0 16,0 0-1,-36 0 17,18 18-32</inkml:trace>
  <inkml:trace contextRef="#ctx0" brushRef="#br0" timeOffset="31288.03">13317 11765 0,'-17'18'0,"-19"-1"31,19-17-31,-1 0 16,1 0-16,-19 0 15,-17 0 1,36 0 0,-1 0-1,36 0 1,-1-17-1,36 17 1,35-18 0,1 18 15,16-17-15,-16 17-1,34 0 1,-17 0-1,0 0 1,0 17 0,-36-17-1,36 0 1,0 0 0,17 0-1,-34 0 1,34 0-1,18 0 1,-17 18 15,-54-18-15,-35 0-16,36 0 16,0 17-1,17 1 1,-18 0-1,1-18 1,35 17 0,0-17-1,35 0 1,-53 0 0,-35 0-16,53 0 15,52 0 1,1 0-1,-35 0 1,-72 0 0,1 0 15,-17 0-15,-54 0 15,0-17-16,-17 17 1,0 0-16</inkml:trace>
  <inkml:trace contextRef="#ctx0" brushRef="#br0" timeOffset="40246.83">27675 1517 0,'0'0'15,"-35"35"-15,0-17 0,17 0 16,1-1-16,-1-17 15,0 35-15,1 1 16,-1 17 15,18 17-15,0-35-16,18 54 16,-18 87-1,0 89 1,-18-71-1,18-89-15,-18 125 16,18 87 0,18-35-1,-18 1 1,0-142 0,0 18-1,0-124-15</inkml:trace>
  <inkml:trace contextRef="#ctx0" brushRef="#br0" timeOffset="41364.35">27552 1411 0,'0'-18'0,"0"36"0,18-36 31,-1 1-15,36 17-1,71 0 1,17 0 0,194-18-1,123-17 1,54-18 0,-71 18-1,-124-1 1,-246 36-16,123-17 15,-123 17 17,-18 0-17,-36 0 1,-17 17 31,18 1-32,-18 17 1,0 71 0,-18-18-1,1-35-15,-19 53 16,36-35-16,-35 70 16,35 70-1,35 72 1,18 69 15,-18-122-15,1 105-1,-1-88 1,0-53 0,-17-35-1,-18-106 1,0 17-1,-18-52 1,-52-1 0,34-17-1,19 0-15,-36 0 16,-18 0 0,-70 0-1,-18 18 1,71-18-1,-141 0-15,-194 18 32,-71-18-17,18 0 1,211 0 0,-53-18-1,248 0-15</inkml:trace>
  <inkml:trace contextRef="#ctx0" brushRef="#br0" timeOffset="42048.8">27111 1217 0,'18'-35'16,"-36"70"-16,36-88 0,-18 36 16,-36-1-1,-34 0 1,52 18-16,-70 18 16,35 0-1,-18 34 1,36 37-1,0 16 1,35-52 0,35 18-1,53-53 1,36-71 0,-18-53-1,-71-71 1,-158 54 15,17 105-15,35 54-16</inkml:trace>
  <inkml:trace contextRef="#ctx0" brushRef="#br0" timeOffset="42850.16">26599 4075 0,'36'-18'0,"-72"36"0,89-71 0,-35 35 16,0 0-16,-1 1 15,-34 34 1,-36 36 0,0-17-1,-53 69 1,-18 19 0,1-36-1,70-35 16,18 0-15,35-35 0,70-18-1,89-18 1,53-35 0,-159 35-16</inkml:trace>
  <inkml:trace contextRef="#ctx0" brushRef="#br0" timeOffset="43035.23">26494 4269 0,'0'0'0,"0"-18"0,0 0 31,17 36-15,-17 17-16,18 71 31,-18 35-15</inkml:trace>
  <inkml:trace contextRef="#ctx0" brushRef="#br0" timeOffset="43417.47">27040 4304 0,'18'-35'15,"-36"70"-15,36-88 0,-18 35 0,-35-35 16,17 36-16,-52-1 16,-36 36-1,18 52 16,35 54-15,35-54 0,18-34-16,0 17 15,71-18 1,17-53 0,53-35-1,-53 0 1,-35-35-1,-88 18 1,-18 52 0</inkml:trace>
  <inkml:trace contextRef="#ctx0" brushRef="#br0" timeOffset="43884.83">27393 4339 0,'0'0'0,"35"-70"16,-35 52-1,-17-35 1,17 18-16,-35 0 16,-1 17-1,-34 53 1,17 18-1,18 18 1,35-54 0,0 1-16,35-18 15,35 0 1,1-18 15,-1 18-15,-17 18-1,0 52 1,-17 36 0,-36 18-1,0-36 1,-36 0 0,-17-35-1,-17-35 1,17-18-1</inkml:trace>
  <inkml:trace contextRef="#ctx0" brushRef="#br0" timeOffset="44234.38">27852 4374 0,'0'0'0,"17"-17"0,1-1 15,0-52 1,-1 34 0,-17 1-1,-35 70 1,-35 71 0,-1 53-1,53-71 1,18-35-16,36 18 15,52-36 1,0-53 0,-53-52-1,-35 17 1,-88 0 0,-18 53-1</inkml:trace>
  <inkml:trace contextRef="#ctx0" brushRef="#br0" timeOffset="45436.06">27764 2205 0,'0'0'15,"-18"0"-15,0 0 16,1 0 15,-1 0-15,-53 0-1,36 0 1,18 0-16,-19 0 16,19 0-1,34-18 1,54 18 0,70 0-1,-35-17 1,105 17-1,89-36 1,71 1 0,-124 0-1,-141 35 1,123-36-16,71-16 31,-18 16-15,0-17-1,-105 36 1,-1-19 0,-35 36-1,-35 0 1,-36 18 0,-34-18-1,-19 0 1,-34 0-1,-19 0 1,1 18 0,-35-18-1</inkml:trace>
  <inkml:trace contextRef="#ctx0" brushRef="#br0" timeOffset="46472.43">27287 2910 0,'-35'0'0,"70"0"0,-88 0 16,36 0-16,-1 0 0,36 0 16,17 0-1,53 18 17,36-18-17,-18 18 1,-54-18-16,72 0 15,-71 0-15,88 0 16,124 0 0,34-18-1,72 0 1,-124 1 0,123-1-1,18 1 1,-35 17-1,-159 0 1,-106 0-16,36 0 16,-18 0 15,-89-18-15,-70-17-1</inkml:trace>
  <inkml:trace contextRef="#ctx0" brushRef="#br0" timeOffset="47538.39">30656 1147 0,'0'0'15,"-17"0"1,17-18-16,17 18 62,-17 18-46,18-1-16,0 18 16,-1-17-1,1 35 1,17 18 0,-17 17-1,0-53 1,-18-17-16,17-1 15,-17-34 32,-17 17-15,17 17-32,-18 19 15,18 17 1,0-18-1,0-18-15,18 36 16,17 0 15,-18-35-31,1 0 16,17-1 0,-35 1-1,-17-18 1,-36 0-1,18 0 1,17 0-16</inkml:trace>
  <inkml:trace contextRef="#ctx0" brushRef="#br0" timeOffset="48222.58">31327 1182 0,'0'0'0,"17"-18"16,-17 1-16,0-1 16,-17 18-1,-1-18 1,-35 36 0,0 17-1,-17 53 1,52-17-1,18-36-15,0 36 16,35 17 0,36-35-1,-1-35 1,-34-18 0,-19-36-1,-17 1 1,-35 0 15,0-1-15,-1 36-16,-16 0 15,-37 53 1,36-17 0,53-19-16</inkml:trace>
  <inkml:trace contextRef="#ctx0" brushRef="#br0" timeOffset="48657.12">31609 1164 0,'18'-17'16,"-36"34"-16,53-52 0,-17 35 31,-36 0-15,1 18 0,-19 17-1,-17 18 1,-17 17-1,34-34 1,19-19-16,-1 1 16,36-1 15,52-17-15,1-17-1,-36 17-15,53-18 16,-17 1-1,-36-19 1</inkml:trace>
  <inkml:trace contextRef="#ctx0" brushRef="#br0" timeOffset="49041.71">31662 1129 0,'0'0'0,"0"-18"15,17 18 1,-17-17 0,0 34 15,18-17-31,-18 18 16,0 52-1,18 1 1,-18-36-16,17 53 15,19 36 1,-19-53 0</inkml:trace>
  <inkml:trace contextRef="#ctx0" brushRef="#br0" timeOffset="50661.15">31274 1111 0,'0'-17'31,"0"-1"-16,-18 18 48,0 0-47,18 18-1,-17-18-15,-1 17 0,1 19 16,-1-19-1,0 18 1,-17 36 0,0 0-1,17-19 1,18-16 0,0-1-1,-18 0 1,18 1-1,0-19 1,0 1 0,0 0-1,0-1 1,18 1 15,-18-1 0,18-17-15,-1 18 0,1 0-1,0-18-15,17 17 16,-35 1-16,35-18 16,0 0-1,1 0 1,-19-18-1,-17-17 1,18-18 0,-36 0-1,-17 18 1,17 17 0,18 1-16,-17-1 31,-36 18-16,18 18 1,-18 17 0</inkml:trace>
  <inkml:trace contextRef="#ctx0" brushRef="#br0" timeOffset="51411.51">31150 1482 0,'0'0'15,"18"0"64,0 0-79,-1 0 15,1 17 1,-1-17-16,19 18 15,17 0 1,-36-1 0,-17 1-16,18 0 15,-18 17 1,0-18 0,-18-17 15,1 0-16,-19 18 1,-17-18 0,1 0-1,16 0 1,19 0 0,-19-35-1,19 0 1,-1-18-1,18 17 1,0 19-16,0-36 16,0-35-1,0 17 1,35 18 15,-17 35-15,35 1-1,-18 17 1,0 17 0</inkml:trace>
  <inkml:trace contextRef="#ctx0" brushRef="#br0" timeOffset="54379.46">30603 1958 0,'0'18'78,"0"-1"-62,-17 1-1,17-1-15,0 1 16,0 0-16,17 35 16,19 0 15,17-1-31,-18-16 31,-17-36-15,-1 0-1,-17-18 1,-17 18 0,-1 0-1,0 0 1,18 35 0,0 18-1,18 18 1,17-1-1,-17-52-15,17 53 16,18-18 0,-35-18 15,-36-18-15,0-17-1,-34 0 1,16 0-16</inkml:trace>
  <inkml:trace contextRef="#ctx0" brushRef="#br0" timeOffset="55046.95">31115 2064 0,'0'0'0,"0"-18"31,0 36 16,-18-18-47,18 17 16,-17 19 0,-19 17-1,19 35 1,17-53-1,0 0-15,17 1 16,19 17 0,34-36-1,-17-17 1,-18-35 0,-35 17-1,-17-35 1,-36 18-1,0 35 1,35 18 0,-17-1-16</inkml:trace>
  <inkml:trace contextRef="#ctx0" brushRef="#br0" timeOffset="55430.88">31450 2134 0,'0'-17'16,"0"34"-16,0-52 0,18 17 0,-18 1 16,17-1-1,-17 36 16,-17-1-31,-1 19 16,-17 17 0,-18-1 15,18-16-15,17-19-16,0 1 15,18 0 1,18-18-1,70-18 1,36-17 0,-89 17-16</inkml:trace>
  <inkml:trace contextRef="#ctx0" brushRef="#br0" timeOffset="55647.07">31380 2064 0,'0'0'0,"0"-18"15,17 36 1,-17-1 0,18 36-1,35 53 1,-36-18-1,-17-35-15</inkml:trace>
  <inkml:trace contextRef="#ctx0" brushRef="#br0" timeOffset="57048.52">27975 3528 0,'71'0'0,"-142"0"0,212-18 16,-52 18-16,-1-18 0,18 18 16,158-17-1,-87-1 1,-107 18-16,89-17 15,70-1 1,1 18 0,16-18-1,-69 1 1,70-1 0,-36 0-1,-105 18 16,-70-17-15</inkml:trace>
  <inkml:trace contextRef="#ctx0" brushRef="#br0" timeOffset="57883.3">30886 3087 0,'0'0'0,"0"-18"31,17 18-15,1 0 0,0 0-1,-18 18 1,17-18-16,-17 17 15,18 19 1,0-1 0,-1-17-1,-17-1-15,18 19 16,-1-1 0,1-18-1,17-17 16,1 0-15,-19 0 0,-52 0 15,0 18-15,35 0-16,-18-1 15,0 1-15,18 17 16,18-17-16</inkml:trace>
  <inkml:trace contextRef="#ctx0" brushRef="#br0" timeOffset="58488.92">30921 3881 0,'0'-18'0,"0"36"0,-18-36 0,18 0 16,0 36 31,0 0-32,0-1 1</inkml:trace>
  <inkml:trace contextRef="#ctx0" brushRef="#br0" timeOffset="58680.96">30956 4057 0</inkml:trace>
  <inkml:trace contextRef="#ctx0" brushRef="#br0" timeOffset="67889.14">18397 6121 0,'18'0'15,"-36"0"-15,54-18 0,17 0 32,-36 1-17,-34 17-15,-19 0 16,-34 0 0,-1 35-1,36 0 1,-18 36-1,0 35 1,35-18 0,36 35-1,35-17 17,35-53-17,-17-35 1,-1-18-1,-52-18-15,35-35 16,0-70 0,-71-18-1,-70 0 1,35 70 0,18 53-16,-18 18 15,-18 18 1,36 70-1</inkml:trace>
  <inkml:trace contextRef="#ctx0" brushRef="#br0" timeOffset="68254.55">18997 6368 0,'-18'0'15,"36"0"-15,-53 0 16,17 0-16,18 17 15,-17 1 1,34-18 15,18 0-31,71-18 32,-18 1-17,36-1 1,-71 18-16</inkml:trace>
  <inkml:trace contextRef="#ctx0" brushRef="#br0" timeOffset="68772.2">19685 6068 0,'18'-18'15,"-36"36"-15,36-54 0,-18 19 16,0-1-16,17 18 16,-17-17-1,-17 17 1,-19 17-1,19 1 1,-1-1-16,-17 19 16,-18 52-1,18 35 1,35-34 0,0-54-16,35 53 15,53 0 1,36-52-1,-36-36 1,-53-18 15,-53-17-15,-70-18 0,-53 17-1,71 36 1,34 18-16,-17 0 15,36-18-15</inkml:trace>
  <inkml:trace contextRef="#ctx0" brushRef="#br0" timeOffset="69172.48">20055 6227 0,'18'-36'16,"-36"72"-16,36-107 0,0 36 0,-18-1 16,17-17-1,19 1 1,-19 34 0,-17 53-1,-35 18 1,17-35-16,-17 70 15,-36 18 1,36-36 0,18-52-16,-1 17 15,18 1 1,18-54 0,52 0-1,18-17 1,36-18-1,-18 35 1,-89 1 0</inkml:trace>
  <inkml:trace contextRef="#ctx0" brushRef="#br0" timeOffset="69388.89">20108 6032 0,'0'0'15,"-17"-17"-15,-1-1 16,0-17 0,18 35-1,53 70 1,-17 19 0,-19-36-16,19 88 15,-36 53 1,0-141-16</inkml:trace>
  <inkml:trace contextRef="#ctx0" brushRef="#br0" timeOffset="70373.7">17727 5874 0,'0'0'0,"-18"0"32,1-18-32,-1 18 15,18-18 1,0 36 31,0 0-16,0-1-31,0 1 16,0 0-16,0 35 15,-17 52 1,17-34 0,-18-36-1,-17-35 16,17 18-15,0 0 15,18-1-15,18 18 0,17 18-1,-17 0 1,17-17-1,-35-1-15,35 71 16,-17-18 0,35 35-1,18-34 1,-19-37 0,-16-34-1,-19-18 1</inkml:trace>
  <inkml:trace contextRef="#ctx0" brushRef="#br0" timeOffset="70714.48">17886 5838 0,'17'0'47,"1"0"-31</inkml:trace>
  <inkml:trace contextRef="#ctx0" brushRef="#br0" timeOffset="71460.87">20955 5821 0,'0'-18'0,"0"36"0,-18-53 0,1-1 15,-1 19-15,18-1 16,-53-35 0,18 35-1,35 1 1,53 17 0,17 0-1,36 17 1,-53 1-1,-18 0-15,1-1 16,17 36 0,-18 0-1,-35 35 1,17 1 0,-17 87-1,18 18 16,17-18-15,18-70 0,-53-53-1,-35 35 1,-71-35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EA9E-D675-4708-ADC8-3F6A671829A2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BC1F8-B591-43DC-9BA9-3FFB1191E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Unconfined and confined process can create confined processes using the spawn call.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integrity, secrecy labels, and capabilities of spawn calls should be a subset of existing capabilities.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distinguish between read and write permissions write-protect set is needed.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Capabilities can’t be store on the local system because they need to be protected using DAC. Instead, a local server stores the capabilities in permanent storage. A process can request the remote server to create a token (large random number hard to forge) for a capability. The token is shown by the process after reboot to the remote server to get the capability. The token is stored in an executable file that can’t be read/write by other processes. A </a:t>
            </a:r>
            <a:r>
              <a:rPr lang="en-US" dirty="0" err="1"/>
              <a:t>setlabel</a:t>
            </a:r>
            <a:r>
              <a:rPr lang="en-US" dirty="0"/>
              <a:t> API is used to protect the execution of it by other users. In order to get the capability the process need to provide username/password.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MoinMoin</a:t>
            </a:r>
            <a:r>
              <a:rPr lang="en-US" dirty="0"/>
              <a:t> can update/read the webpages of client. In this setting, the </a:t>
            </a:r>
            <a:r>
              <a:rPr lang="en-US" dirty="0" err="1"/>
              <a:t>MoinMoin</a:t>
            </a:r>
            <a:r>
              <a:rPr lang="en-US" dirty="0"/>
              <a:t> can only access the pages corresponding to a given client.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BC1F8-B591-43DC-9BA9-3FFB1191E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AB4E-4940-4C20-886A-3829791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D027B-CACB-4549-9144-9167107D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7590F-9388-4212-A878-5A296A12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73EE-B00B-49BD-8D69-E3C4B23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BF65-B1B0-4717-A1F5-B76194C2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E70E-6651-454F-8AB5-F28BAEAC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1B0D-8CA9-477C-A7CD-E8080C1EC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CE74-D1BD-46D5-ACA2-6A753EF9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670F-3DBF-4608-BB7A-CA9D8D5E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960B-DDB0-4260-AD8A-FAE4E6AC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B4910-7CFC-488A-B53F-3BAB5D95C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1C9B3-65A2-4D0B-9933-F07546EF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440A-AB44-48D9-9A8A-E4E9B773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724-D5F2-4ADA-8CE1-690B8F64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C829-BB48-4327-B0DC-F553321C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6C58-44C6-494C-B50C-B69FBA8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0284F-9E82-4317-A0A3-A00DD036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0E59-FD7F-4C6A-A809-AE3A904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D4DD-5671-4D3F-9902-07FA665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840C-9400-4A46-A451-C297D092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8907-DE48-4944-948B-605B1D91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8FF4-8C9C-4E31-85EB-75A74D80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F5D-A843-46C2-A6B5-5A842EEB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7780-FE4A-4619-8716-A3D8F761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96D0-113F-4A89-BFF8-C173E23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F23-7374-4339-A7E3-B049A85C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18-A334-4572-A969-6710C8B7B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CE09B-31F9-4274-9E2E-4F21B0E22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0068-83DE-419D-9776-A6B19E1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3541-F5A3-4845-9EF0-B62BD27F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A19A0-9D2A-4860-8B7C-CBF4B0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24BE-9CE7-4154-B415-E2367B1A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7896F-4CC6-467C-99AF-05EB7A9F9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43C0-32E8-4B12-A261-591C3022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E0C4-72FB-4AA7-A36F-DE8C6D408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EC96D-BEC5-46EB-8694-932F0DB1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768A-7852-4300-9DB6-51A2A931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0C67-035D-488C-A6E5-8AFD8307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4AF92-846C-45F7-8133-97C3CC3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5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B9C-0AF8-4C28-AE8E-1D06639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8DEBA-7A42-4F23-885B-6407CA44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5B3E-86A6-40E7-8DE1-1C98787D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8BD6-7FF6-4F9B-9624-EBD83329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2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79C1-B5CA-4327-9AD8-E7B1DF6C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1424-91B4-458F-B153-449691A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448FF-C655-47EC-929D-7ED5098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211E-791C-49A4-B285-2D5F3FFA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273A-3595-48FC-8101-E2FA0B98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C16B-1335-4F5D-8814-FD254F074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9F33-B588-47AC-9ABA-C69E4E7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72659-BBC5-400E-AAEA-49118F60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3BA3-21C8-4D91-B568-1D31A6DB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4E77-36AD-4762-B1BA-692AEEB5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14FA7-1441-4219-9B13-143BBFAB4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DF36-1F12-432E-8ECC-E45E2F0BC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7B40-BCA3-449A-82EE-0B82B7EB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86B2-4853-4713-AE1E-2EE6F087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BA53A-C4A7-4A99-ABC9-D9E421E0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45D2-C2CF-485B-A55A-8E7A06B3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47D0E-B043-435A-830D-80C6AB16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51AC-5652-49DC-ADE3-CB61D199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FF52-3707-4B05-ABFF-AA66FBE57B0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47F6-CE4F-473B-98B1-31486F66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4CD7-311F-4AEB-BEA3-A469034EE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B2EE-FC70-4041-B114-715C94EAD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EAB9-8766-405B-8FA7-EE972A48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C88-883F-4F47-871C-BD08A4FB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Flume</a:t>
            </a:r>
          </a:p>
          <a:p>
            <a:r>
              <a:rPr lang="en-US" dirty="0"/>
              <a:t>Read-copy-update</a:t>
            </a:r>
          </a:p>
        </p:txBody>
      </p:sp>
    </p:spTree>
    <p:extLst>
      <p:ext uri="{BB962C8B-B14F-4D97-AF65-F5344CB8AC3E}">
        <p14:creationId xmlns:p14="http://schemas.microsoft.com/office/powerpoint/2010/main" val="106362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03CB-6AF6-4A49-9EEB-0D0296DE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MoinMoin</a:t>
            </a:r>
            <a:r>
              <a:rPr lang="en-IN" dirty="0"/>
              <a:t>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CC04-5D1C-4060-9B5B-7C1D263B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MoinMoin</a:t>
            </a:r>
            <a:r>
              <a:rPr lang="en-IN" dirty="0"/>
              <a:t> is a Python-based Web publishing system</a:t>
            </a:r>
          </a:p>
          <a:p>
            <a:r>
              <a:rPr lang="en-IN" dirty="0"/>
              <a:t>Allows clients to read/write server hosted pages</a:t>
            </a:r>
          </a:p>
          <a:p>
            <a:r>
              <a:rPr lang="en-IN" dirty="0"/>
              <a:t>Each page has an access control list (ACL) that controls which users can access it</a:t>
            </a:r>
          </a:p>
          <a:p>
            <a:r>
              <a:rPr lang="en-IN" dirty="0" err="1"/>
              <a:t>MoinMoin</a:t>
            </a:r>
            <a:r>
              <a:rPr lang="en-IN" dirty="0"/>
              <a:t> code is very complex</a:t>
            </a:r>
          </a:p>
          <a:p>
            <a:pPr lvl="1"/>
            <a:r>
              <a:rPr lang="en-IN" dirty="0"/>
              <a:t>Bugs in ACL checks</a:t>
            </a:r>
          </a:p>
          <a:p>
            <a:pPr lvl="1"/>
            <a:r>
              <a:rPr lang="en-IN" dirty="0"/>
              <a:t>Bugs in </a:t>
            </a:r>
            <a:r>
              <a:rPr lang="en-IN" dirty="0" err="1"/>
              <a:t>MoinMoin</a:t>
            </a:r>
            <a:r>
              <a:rPr lang="en-IN" dirty="0"/>
              <a:t> code itself</a:t>
            </a:r>
          </a:p>
        </p:txBody>
      </p:sp>
    </p:spTree>
    <p:extLst>
      <p:ext uri="{BB962C8B-B14F-4D97-AF65-F5344CB8AC3E}">
        <p14:creationId xmlns:p14="http://schemas.microsoft.com/office/powerpoint/2010/main" val="98480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617F-E873-43E8-AEDF-729C810F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Flumewiki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080C-AD43-475E-9C87-ED7DCBC2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Four components</a:t>
            </a:r>
          </a:p>
          <a:p>
            <a:pPr lvl="1"/>
            <a:r>
              <a:rPr lang="en-IN" dirty="0"/>
              <a:t>Apache webserver as front end</a:t>
            </a:r>
          </a:p>
          <a:p>
            <a:pPr lvl="1"/>
            <a:r>
              <a:rPr lang="en-IN" dirty="0"/>
              <a:t>pmgr.py for authentication</a:t>
            </a:r>
          </a:p>
          <a:p>
            <a:pPr lvl="1"/>
            <a:r>
              <a:rPr lang="en-IN" dirty="0"/>
              <a:t>wiki.py is </a:t>
            </a:r>
            <a:r>
              <a:rPr lang="en-IN" dirty="0" err="1"/>
              <a:t>MoinMoin</a:t>
            </a:r>
            <a:r>
              <a:rPr lang="en-IN" dirty="0"/>
              <a:t> main code</a:t>
            </a:r>
          </a:p>
          <a:p>
            <a:pPr lvl="1"/>
            <a:r>
              <a:rPr lang="en-IN" dirty="0" err="1"/>
              <a:t>wikilauch</a:t>
            </a:r>
            <a:r>
              <a:rPr lang="en-IN" dirty="0"/>
              <a:t> is used to launch wiki.py and mediate the communication between apache and wiki.py</a:t>
            </a:r>
          </a:p>
        </p:txBody>
      </p:sp>
    </p:spTree>
    <p:extLst>
      <p:ext uri="{BB962C8B-B14F-4D97-AF65-F5344CB8AC3E}">
        <p14:creationId xmlns:p14="http://schemas.microsoft.com/office/powerpoint/2010/main" val="132503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980E-8978-4BCA-BA84-CEA2F388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Flumewiki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2D78-B587-4F67-B94A-4A443368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wiki.py runs as a confined process that can’t write to an uncontrolled channel</a:t>
            </a:r>
          </a:p>
          <a:p>
            <a:r>
              <a:rPr lang="en-IN" dirty="0"/>
              <a:t>wiki.py can read/write files that have the user’s tag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42710-BAF1-4C13-97C5-5CDA0F8F2E79}"/>
                  </a:ext>
                </a:extLst>
              </p14:cNvPr>
              <p14:cNvContentPartPr/>
              <p14:nvPr/>
            </p14:nvContentPartPr>
            <p14:xfrm>
              <a:off x="1378080" y="3200400"/>
              <a:ext cx="10807920" cy="236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42710-BAF1-4C13-97C5-5CDA0F8F2E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720" y="3191040"/>
                <a:ext cx="10826640" cy="23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180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8203-7B18-4E4A-A344-DAC2E076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88C8-07DE-4750-A29C-B12B545B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67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4550229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677886" y="350520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667000" y="2198914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85459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082C-F431-4B3B-B6D1-361FD5B5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2514-7515-4006-82E5-C015B116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is a fast storage media between RAM and CPU</a:t>
            </a:r>
          </a:p>
          <a:p>
            <a:pPr lvl="1"/>
            <a:r>
              <a:rPr lang="en-US" dirty="0"/>
              <a:t>Cache is ten times faster than RAM</a:t>
            </a:r>
          </a:p>
          <a:p>
            <a:endParaRPr lang="en-US" dirty="0"/>
          </a:p>
          <a:p>
            <a:r>
              <a:rPr lang="en-US" dirty="0"/>
              <a:t>data is brought to cache on read/write</a:t>
            </a:r>
          </a:p>
          <a:p>
            <a:endParaRPr lang="en-US" dirty="0"/>
          </a:p>
          <a:p>
            <a:r>
              <a:rPr lang="en-US" dirty="0"/>
              <a:t>typical cache line size is 64 bytes</a:t>
            </a:r>
          </a:p>
          <a:p>
            <a:endParaRPr lang="en-US" dirty="0"/>
          </a:p>
          <a:p>
            <a:r>
              <a:rPr lang="en-US" dirty="0"/>
              <a:t>an entire cache line is brought to the cache when a memory byte is accessed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1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A337-DCDC-43B9-AE91-EDC9E177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0808-8F21-4F05-A7B1-510B07E0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 -&gt; PA</a:t>
            </a:r>
          </a:p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4096 – 8192</a:t>
            </a:r>
            <a:r>
              <a:rPr lang="en-US" dirty="0"/>
              <a:t>] -&gt; [</a:t>
            </a:r>
            <a:r>
              <a:rPr lang="en-US" dirty="0">
                <a:solidFill>
                  <a:srgbClr val="FF0000"/>
                </a:solidFill>
              </a:rPr>
              <a:t>0 - 4096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Which cache line would be brought in the cache when the application access a virtual address (</a:t>
            </a:r>
            <a:r>
              <a:rPr lang="en-US" dirty="0">
                <a:solidFill>
                  <a:srgbClr val="FF0000"/>
                </a:solidFill>
              </a:rPr>
              <a:t>4096 + 8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EE51D5-17F7-47F2-8133-EE7AA2FF55DA}"/>
                  </a:ext>
                </a:extLst>
              </p14:cNvPr>
              <p14:cNvContentPartPr/>
              <p14:nvPr/>
            </p14:nvContentPartPr>
            <p14:xfrm>
              <a:off x="1206360" y="380880"/>
              <a:ext cx="10236600" cy="3886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EE51D5-17F7-47F2-8133-EE7AA2FF5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0" y="371520"/>
                <a:ext cx="10255320" cy="39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650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Write-back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4550229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677886" y="350520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667000" y="2198914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650E71-6D47-4D78-AD3D-BD8954A334D6}"/>
                  </a:ext>
                </a:extLst>
              </p14:cNvPr>
              <p14:cNvContentPartPr/>
              <p14:nvPr/>
            </p14:nvContentPartPr>
            <p14:xfrm>
              <a:off x="3168720" y="4121280"/>
              <a:ext cx="2864160" cy="141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650E71-6D47-4D78-AD3D-BD8954A334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9360" y="4111920"/>
                <a:ext cx="2882880" cy="14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931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Write-back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4550229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677886" y="350520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667000" y="2198914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$10, 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B4C32F-B882-4BB5-AE66-6B646DD6D934}"/>
                  </a:ext>
                </a:extLst>
              </p14:cNvPr>
              <p14:cNvContentPartPr/>
              <p14:nvPr/>
            </p14:nvContentPartPr>
            <p14:xfrm>
              <a:off x="2311560" y="2933640"/>
              <a:ext cx="2203560" cy="87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B4C32F-B882-4BB5-AE66-6B646DD6D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2200" y="2924280"/>
                <a:ext cx="2222280" cy="8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56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88BA-D76A-4286-A9B1-8C63F86C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Write-back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FDF64-DDD4-4945-8309-DC625F8B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cache line is written to the main memory? </a:t>
            </a:r>
          </a:p>
          <a:p>
            <a:pPr lvl="1"/>
            <a:r>
              <a:rPr lang="en-US" dirty="0"/>
              <a:t>Asynchronous</a:t>
            </a:r>
          </a:p>
          <a:p>
            <a:pPr lvl="2"/>
            <a:r>
              <a:rPr lang="en-US" dirty="0"/>
              <a:t>At the time of replacement</a:t>
            </a:r>
          </a:p>
        </p:txBody>
      </p:sp>
    </p:spTree>
    <p:extLst>
      <p:ext uri="{BB962C8B-B14F-4D97-AF65-F5344CB8AC3E}">
        <p14:creationId xmlns:p14="http://schemas.microsoft.com/office/powerpoint/2010/main" val="362676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36A6-EDFA-4B1C-B12B-75C1E603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A218-3537-41BC-93DD-AB4ED9C1F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security module in the kernel for system call interposition</a:t>
            </a:r>
          </a:p>
          <a:p>
            <a:r>
              <a:rPr lang="en-IN" dirty="0"/>
              <a:t>Reference monitor </a:t>
            </a:r>
          </a:p>
          <a:p>
            <a:pPr lvl="1"/>
            <a:r>
              <a:rPr lang="en-IN" dirty="0"/>
              <a:t>tracks each process’s labels</a:t>
            </a:r>
          </a:p>
          <a:p>
            <a:pPr lvl="1"/>
            <a:r>
              <a:rPr lang="en-IN" dirty="0"/>
              <a:t>authorize or denies the label updates</a:t>
            </a:r>
          </a:p>
          <a:p>
            <a:pPr lvl="1"/>
            <a:r>
              <a:rPr lang="en-IN" dirty="0"/>
              <a:t>handle system calls for processes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645A18-7EE3-44AB-A807-0D3E28A6F637}"/>
                  </a:ext>
                </a:extLst>
              </p14:cNvPr>
              <p14:cNvContentPartPr/>
              <p14:nvPr/>
            </p14:nvContentPartPr>
            <p14:xfrm>
              <a:off x="6756480" y="2273400"/>
              <a:ext cx="4737240" cy="247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645A18-7EE3-44AB-A807-0D3E28A6F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7120" y="2264040"/>
                <a:ext cx="4755960" cy="24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7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Write-through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4550229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677886" y="350520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667000" y="2198914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2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Write-through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4550229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677886" y="350520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667000" y="2198914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$10, x</a:t>
            </a:r>
          </a:p>
        </p:txBody>
      </p:sp>
    </p:spTree>
    <p:extLst>
      <p:ext uri="{BB962C8B-B14F-4D97-AF65-F5344CB8AC3E}">
        <p14:creationId xmlns:p14="http://schemas.microsoft.com/office/powerpoint/2010/main" val="234724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E50D-D470-4BB3-B669-3285D927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write-through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6BB9-0BD4-44A7-B704-BAAC3E3B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write goes to RAM</a:t>
            </a:r>
          </a:p>
          <a:p>
            <a:pPr lvl="1"/>
            <a:r>
              <a:rPr lang="en-US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257579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F4E0-89DE-41D6-A6AF-4FA8C459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write-through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CA86-75AA-4F6D-A1B9-AF2A6E6ED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4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738A-D4AD-4B7E-B596-C3438AC6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write-through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88DA-8FF6-4B8C-9121-78E9BB10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coherence hardware is simple</a:t>
            </a:r>
          </a:p>
          <a:p>
            <a:endParaRPr lang="en-US" dirty="0"/>
          </a:p>
          <a:p>
            <a:r>
              <a:rPr lang="en-US" dirty="0"/>
              <a:t>Memory mapped devices require write-through memory</a:t>
            </a:r>
          </a:p>
          <a:p>
            <a:pPr lvl="1"/>
            <a:r>
              <a:rPr lang="en-US" dirty="0"/>
              <a:t>Page table entry contains a write-through flag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9ECF60-FE3F-4A8E-86B6-5FA5C614391C}"/>
                  </a:ext>
                </a:extLst>
              </p14:cNvPr>
              <p14:cNvContentPartPr/>
              <p14:nvPr/>
            </p14:nvContentPartPr>
            <p14:xfrm>
              <a:off x="1397160" y="2317680"/>
              <a:ext cx="800280" cy="3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9ECF60-FE3F-4A8E-86B6-5FA5C6143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00" y="2308320"/>
                <a:ext cx="81900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298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Write-back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4550229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677886" y="350520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667000" y="2198914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D685-C9FE-4206-87E6-90EEDF6D6834}"/>
              </a:ext>
            </a:extLst>
          </p:cNvPr>
          <p:cNvSpPr/>
          <p:nvPr/>
        </p:nvSpPr>
        <p:spPr>
          <a:xfrm>
            <a:off x="5856514" y="3505201"/>
            <a:ext cx="45719" cy="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1B80F-E105-44D3-A832-6EF23D5AF67A}"/>
              </a:ext>
            </a:extLst>
          </p:cNvPr>
          <p:cNvSpPr/>
          <p:nvPr/>
        </p:nvSpPr>
        <p:spPr>
          <a:xfrm>
            <a:off x="5475512" y="2209800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F03FC-BD66-44AF-BE46-0C7AFB90A486}"/>
              </a:ext>
            </a:extLst>
          </p:cNvPr>
          <p:cNvSpPr/>
          <p:nvPr/>
        </p:nvSpPr>
        <p:spPr>
          <a:xfrm>
            <a:off x="5529941" y="3559629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6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Write-back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4550229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677886" y="350520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667000" y="2198914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x, %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D685-C9FE-4206-87E6-90EEDF6D6834}"/>
              </a:ext>
            </a:extLst>
          </p:cNvPr>
          <p:cNvSpPr/>
          <p:nvPr/>
        </p:nvSpPr>
        <p:spPr>
          <a:xfrm>
            <a:off x="5856514" y="3505201"/>
            <a:ext cx="45719" cy="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1B80F-E105-44D3-A832-6EF23D5AF67A}"/>
              </a:ext>
            </a:extLst>
          </p:cNvPr>
          <p:cNvSpPr/>
          <p:nvPr/>
        </p:nvSpPr>
        <p:spPr>
          <a:xfrm>
            <a:off x="5475512" y="2209800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F03FC-BD66-44AF-BE46-0C7AFB90A486}"/>
              </a:ext>
            </a:extLst>
          </p:cNvPr>
          <p:cNvSpPr/>
          <p:nvPr/>
        </p:nvSpPr>
        <p:spPr>
          <a:xfrm>
            <a:off x="5529941" y="3559629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42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Write-back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4550229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677886" y="350520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667000" y="2198914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x, %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D685-C9FE-4206-87E6-90EEDF6D6834}"/>
              </a:ext>
            </a:extLst>
          </p:cNvPr>
          <p:cNvSpPr/>
          <p:nvPr/>
        </p:nvSpPr>
        <p:spPr>
          <a:xfrm>
            <a:off x="5856514" y="3505201"/>
            <a:ext cx="45719" cy="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1B80F-E105-44D3-A832-6EF23D5AF67A}"/>
              </a:ext>
            </a:extLst>
          </p:cNvPr>
          <p:cNvSpPr/>
          <p:nvPr/>
        </p:nvSpPr>
        <p:spPr>
          <a:xfrm>
            <a:off x="5475512" y="2209800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$10,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F03FC-BD66-44AF-BE46-0C7AFB90A486}"/>
              </a:ext>
            </a:extLst>
          </p:cNvPr>
          <p:cNvSpPr/>
          <p:nvPr/>
        </p:nvSpPr>
        <p:spPr>
          <a:xfrm>
            <a:off x="5486397" y="3548743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79830A-C8CC-4C8C-9155-40F4D3F9CD1B}"/>
                  </a:ext>
                </a:extLst>
              </p14:cNvPr>
              <p14:cNvContentPartPr/>
              <p14:nvPr/>
            </p14:nvContentPartPr>
            <p14:xfrm>
              <a:off x="3162240" y="1670040"/>
              <a:ext cx="3835800" cy="2483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79830A-C8CC-4C8C-9155-40F4D3F9CD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2880" y="1660680"/>
                <a:ext cx="3854520" cy="250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789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B16D-7FA2-4427-BDC6-DFFF20D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coherence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7A97-0298-4FBA-B759-E3109F38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cache coherence protocol ensures the consistency of shared data among multiple per-processor caches</a:t>
            </a:r>
          </a:p>
        </p:txBody>
      </p:sp>
    </p:spTree>
    <p:extLst>
      <p:ext uri="{BB962C8B-B14F-4D97-AF65-F5344CB8AC3E}">
        <p14:creationId xmlns:p14="http://schemas.microsoft.com/office/powerpoint/2010/main" val="402939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AC24-2F53-4546-86FA-AEC9EC30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15C8-DCB7-417E-B107-D50CB69E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cache line can be in any of these states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Modified (M)</a:t>
            </a:r>
            <a:r>
              <a:rPr lang="en-US" dirty="0"/>
              <a:t>: doesn’t match main memory and only present in current cache</a:t>
            </a:r>
          </a:p>
          <a:p>
            <a:r>
              <a:rPr lang="en-US" dirty="0">
                <a:solidFill>
                  <a:srgbClr val="FF0000"/>
                </a:solidFill>
              </a:rPr>
              <a:t>Exclusive (E)</a:t>
            </a:r>
            <a:r>
              <a:rPr lang="en-US" dirty="0"/>
              <a:t>: matches main memory and only present in current cache</a:t>
            </a:r>
          </a:p>
          <a:p>
            <a:r>
              <a:rPr lang="en-US" dirty="0">
                <a:solidFill>
                  <a:srgbClr val="FF0000"/>
                </a:solidFill>
              </a:rPr>
              <a:t>Shared (S)</a:t>
            </a:r>
            <a:r>
              <a:rPr lang="en-US" dirty="0"/>
              <a:t>: matches main memory and may present in multiple private caches</a:t>
            </a:r>
          </a:p>
          <a:p>
            <a:r>
              <a:rPr lang="en-US" dirty="0">
                <a:solidFill>
                  <a:srgbClr val="FF0000"/>
                </a:solidFill>
              </a:rPr>
              <a:t>Invalid (I)</a:t>
            </a:r>
            <a:r>
              <a:rPr lang="en-US" dirty="0"/>
              <a:t>: this cache line is invalid</a:t>
            </a:r>
          </a:p>
        </p:txBody>
      </p:sp>
    </p:spTree>
    <p:extLst>
      <p:ext uri="{BB962C8B-B14F-4D97-AF65-F5344CB8AC3E}">
        <p14:creationId xmlns:p14="http://schemas.microsoft.com/office/powerpoint/2010/main" val="39353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AE0D-9EFA-40B2-93E2-26D94F05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Confined and unconfined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C44FA-86CD-43A1-9B19-FB20E18A7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Unconfined process is a normal Unix process with empty label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nor/>
                          </m:rPr>
                          <a:rPr lang="en-IN"/>
                          <m:t>⊥ </m:t>
                        </m:r>
                      </m:sub>
                    </m:sSub>
                  </m:oMath>
                </a14:m>
                <a:r>
                  <a:rPr lang="en-IN" dirty="0"/>
                  <a:t>endpoint</a:t>
                </a:r>
              </a:p>
              <a:p>
                <a:r>
                  <a:rPr lang="en-IN" dirty="0"/>
                  <a:t>By default, processes are unconfined</a:t>
                </a:r>
              </a:p>
              <a:p>
                <a:endParaRPr lang="en-IN" dirty="0"/>
              </a:p>
              <a:p>
                <a:r>
                  <a:rPr lang="en-IN" dirty="0"/>
                  <a:t>For confined processes, all system calls are redirected to the reference monitor</a:t>
                </a:r>
              </a:p>
              <a:p>
                <a:pPr lvl="1"/>
                <a:r>
                  <a:rPr lang="en-IN" dirty="0"/>
                  <a:t>fork, exec, bind, </a:t>
                </a:r>
                <a:r>
                  <a:rPr lang="en-IN" dirty="0" err="1"/>
                  <a:t>setuid</a:t>
                </a:r>
                <a:r>
                  <a:rPr lang="en-IN" dirty="0"/>
                  <a:t>, etc. are forbidden in confined mode</a:t>
                </a:r>
              </a:p>
              <a:p>
                <a:pPr lvl="1"/>
                <a:r>
                  <a:rPr lang="en-IN" dirty="0"/>
                  <a:t>Reference monitor provides “spawn” to create a confined process</a:t>
                </a:r>
              </a:p>
              <a:p>
                <a:pPr lvl="1"/>
                <a:r>
                  <a:rPr lang="en-IN" dirty="0"/>
                  <a:t>Both confined and unconfined processes can create confined process using spawn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3C44FA-86CD-43A1-9B19-FB20E18A7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505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4DA6-B950-42B6-A0F5-F76BD5CE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3C79-4B6D-45AA-B513-536E7B5A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pair of caches, the permitted states of a give cache line as follows: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F7C7E5-F1D3-4626-8096-6D43351F3B51}"/>
              </a:ext>
            </a:extLst>
          </p:cNvPr>
          <p:cNvGraphicFramePr>
            <a:graphicFrameLocks noGrp="1"/>
          </p:cNvGraphicFramePr>
          <p:nvPr/>
        </p:nvGraphicFramePr>
        <p:xfrm>
          <a:off x="3026229" y="3412065"/>
          <a:ext cx="4767945" cy="252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3589">
                  <a:extLst>
                    <a:ext uri="{9D8B030D-6E8A-4147-A177-3AD203B41FA5}">
                      <a16:colId xmlns:a16="http://schemas.microsoft.com/office/drawing/2014/main" val="3610570479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3711124612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1124520606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1704762951"/>
                    </a:ext>
                  </a:extLst>
                </a:gridCol>
                <a:gridCol w="953589">
                  <a:extLst>
                    <a:ext uri="{9D8B030D-6E8A-4147-A177-3AD203B41FA5}">
                      <a16:colId xmlns:a16="http://schemas.microsoft.com/office/drawing/2014/main" val="383570734"/>
                    </a:ext>
                  </a:extLst>
                </a:gridCol>
              </a:tblGrid>
              <a:tr h="410513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447933"/>
                  </a:ext>
                </a:extLst>
              </a:tr>
              <a:tr h="4105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34811"/>
                  </a:ext>
                </a:extLst>
              </a:tr>
              <a:tr h="4105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58924"/>
                  </a:ext>
                </a:extLst>
              </a:tr>
              <a:tr h="4105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0823"/>
                  </a:ext>
                </a:extLst>
              </a:tr>
              <a:tr h="4105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403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EE09A6-A8C2-4DF4-9899-101DB7EB27FC}"/>
                  </a:ext>
                </a:extLst>
              </p14:cNvPr>
              <p14:cNvContentPartPr/>
              <p14:nvPr/>
            </p14:nvContentPartPr>
            <p14:xfrm>
              <a:off x="3765600" y="3632040"/>
              <a:ext cx="959040" cy="53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EE09A6-A8C2-4DF4-9899-101DB7EB2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6240" y="3622680"/>
                <a:ext cx="97776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701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DF07-E15D-4190-AB8D-C28712DB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FE73F9-D7F9-40EE-9E2E-972616F64D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4299856" cy="4847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964">
                  <a:extLst>
                    <a:ext uri="{9D8B030D-6E8A-4147-A177-3AD203B41FA5}">
                      <a16:colId xmlns:a16="http://schemas.microsoft.com/office/drawing/2014/main" val="1060347851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839865659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2704378480"/>
                    </a:ext>
                  </a:extLst>
                </a:gridCol>
                <a:gridCol w="1074964">
                  <a:extLst>
                    <a:ext uri="{9D8B030D-6E8A-4147-A177-3AD203B41FA5}">
                      <a16:colId xmlns:a16="http://schemas.microsoft.com/office/drawing/2014/main" val="3512365611"/>
                    </a:ext>
                  </a:extLst>
                </a:gridCol>
              </a:tblGrid>
              <a:tr h="538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13617"/>
                  </a:ext>
                </a:extLst>
              </a:tr>
              <a:tr h="538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58045"/>
                  </a:ext>
                </a:extLst>
              </a:tr>
              <a:tr h="538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84286"/>
                  </a:ext>
                </a:extLst>
              </a:tr>
              <a:tr h="538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3479"/>
                  </a:ext>
                </a:extLst>
              </a:tr>
              <a:tr h="538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73229"/>
                  </a:ext>
                </a:extLst>
              </a:tr>
              <a:tr h="538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67204"/>
                  </a:ext>
                </a:extLst>
              </a:tr>
              <a:tr h="538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8858"/>
                  </a:ext>
                </a:extLst>
              </a:tr>
              <a:tr h="538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01845"/>
                  </a:ext>
                </a:extLst>
              </a:tr>
              <a:tr h="5385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5244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DF897E-CDC6-420F-9A7C-C3C721882106}"/>
                  </a:ext>
                </a:extLst>
              </p14:cNvPr>
              <p14:cNvContentPartPr/>
              <p14:nvPr/>
            </p14:nvContentPartPr>
            <p14:xfrm>
              <a:off x="2070000" y="438120"/>
              <a:ext cx="9932040" cy="607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DF897E-CDC6-420F-9A7C-C3C721882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0640" y="428760"/>
                <a:ext cx="9950760" cy="608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216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5170715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786743" y="420189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808514" y="1981201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D685-C9FE-4206-87E6-90EEDF6D6834}"/>
              </a:ext>
            </a:extLst>
          </p:cNvPr>
          <p:cNvSpPr/>
          <p:nvPr/>
        </p:nvSpPr>
        <p:spPr>
          <a:xfrm>
            <a:off x="5856514" y="3505201"/>
            <a:ext cx="45719" cy="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1B80F-E105-44D3-A832-6EF23D5AF67A}"/>
              </a:ext>
            </a:extLst>
          </p:cNvPr>
          <p:cNvSpPr/>
          <p:nvPr/>
        </p:nvSpPr>
        <p:spPr>
          <a:xfrm>
            <a:off x="6346368" y="2013858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F03FC-BD66-44AF-BE46-0C7AFB90A486}"/>
              </a:ext>
            </a:extLst>
          </p:cNvPr>
          <p:cNvSpPr/>
          <p:nvPr/>
        </p:nvSpPr>
        <p:spPr>
          <a:xfrm>
            <a:off x="6313713" y="4201888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E3562-7AF0-4071-8AF7-45890F8899DF}"/>
              </a:ext>
            </a:extLst>
          </p:cNvPr>
          <p:cNvSpPr/>
          <p:nvPr/>
        </p:nvSpPr>
        <p:spPr>
          <a:xfrm>
            <a:off x="6324599" y="3320145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C02FA-90E5-49EC-9F35-42CD3BBC6238}"/>
              </a:ext>
            </a:extLst>
          </p:cNvPr>
          <p:cNvSpPr/>
          <p:nvPr/>
        </p:nvSpPr>
        <p:spPr>
          <a:xfrm>
            <a:off x="2786742" y="3276605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A9A78-EC9D-4699-924C-D05087B9CE75}"/>
              </a:ext>
            </a:extLst>
          </p:cNvPr>
          <p:cNvSpPr txBox="1"/>
          <p:nvPr/>
        </p:nvSpPr>
        <p:spPr>
          <a:xfrm>
            <a:off x="8784771" y="3439887"/>
            <a:ext cx="211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STORE BUFFER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384D5-86B0-406F-8CD1-772970AEBB0C}"/>
              </a:ext>
            </a:extLst>
          </p:cNvPr>
          <p:cNvSpPr txBox="1"/>
          <p:nvPr/>
        </p:nvSpPr>
        <p:spPr>
          <a:xfrm>
            <a:off x="8795659" y="4288973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F382-46EA-475F-80E5-C69A33636961}"/>
              </a:ext>
            </a:extLst>
          </p:cNvPr>
          <p:cNvSpPr txBox="1"/>
          <p:nvPr/>
        </p:nvSpPr>
        <p:spPr>
          <a:xfrm>
            <a:off x="8806545" y="5725888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CE573-ACD2-4A4D-91B5-6CC47F509B56}"/>
              </a:ext>
            </a:extLst>
          </p:cNvPr>
          <p:cNvSpPr txBox="1"/>
          <p:nvPr/>
        </p:nvSpPr>
        <p:spPr>
          <a:xfrm>
            <a:off x="3385463" y="1458692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5C477-DCD9-4794-AD83-F9FCF481911F}"/>
              </a:ext>
            </a:extLst>
          </p:cNvPr>
          <p:cNvSpPr txBox="1"/>
          <p:nvPr/>
        </p:nvSpPr>
        <p:spPr>
          <a:xfrm>
            <a:off x="6901548" y="1469578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A024C0-FD5F-4F91-92C5-42745BC72A99}"/>
                  </a:ext>
                </a:extLst>
              </p14:cNvPr>
              <p14:cNvContentPartPr/>
              <p14:nvPr/>
            </p14:nvContentPartPr>
            <p14:xfrm>
              <a:off x="8877240" y="3860640"/>
              <a:ext cx="1454400" cy="38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A024C0-FD5F-4F91-92C5-42745BC72A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67880" y="3851280"/>
                <a:ext cx="1473120" cy="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636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5170715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786743" y="420189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808514" y="2057401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$10,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D685-C9FE-4206-87E6-90EEDF6D6834}"/>
              </a:ext>
            </a:extLst>
          </p:cNvPr>
          <p:cNvSpPr/>
          <p:nvPr/>
        </p:nvSpPr>
        <p:spPr>
          <a:xfrm>
            <a:off x="5856514" y="3505201"/>
            <a:ext cx="45719" cy="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1B80F-E105-44D3-A832-6EF23D5AF67A}"/>
              </a:ext>
            </a:extLst>
          </p:cNvPr>
          <p:cNvSpPr/>
          <p:nvPr/>
        </p:nvSpPr>
        <p:spPr>
          <a:xfrm>
            <a:off x="6346368" y="2013858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$30,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F03FC-BD66-44AF-BE46-0C7AFB90A486}"/>
              </a:ext>
            </a:extLst>
          </p:cNvPr>
          <p:cNvSpPr/>
          <p:nvPr/>
        </p:nvSpPr>
        <p:spPr>
          <a:xfrm>
            <a:off x="6313713" y="4201888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E3562-7AF0-4071-8AF7-45890F8899DF}"/>
              </a:ext>
            </a:extLst>
          </p:cNvPr>
          <p:cNvSpPr/>
          <p:nvPr/>
        </p:nvSpPr>
        <p:spPr>
          <a:xfrm>
            <a:off x="6324599" y="3320145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30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C02FA-90E5-49EC-9F35-42CD3BBC6238}"/>
              </a:ext>
            </a:extLst>
          </p:cNvPr>
          <p:cNvSpPr/>
          <p:nvPr/>
        </p:nvSpPr>
        <p:spPr>
          <a:xfrm>
            <a:off x="2786742" y="3276605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A9A78-EC9D-4699-924C-D05087B9CE75}"/>
              </a:ext>
            </a:extLst>
          </p:cNvPr>
          <p:cNvSpPr txBox="1"/>
          <p:nvPr/>
        </p:nvSpPr>
        <p:spPr>
          <a:xfrm>
            <a:off x="8784771" y="3439887"/>
            <a:ext cx="211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STORE BUFFER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384D5-86B0-406F-8CD1-772970AEBB0C}"/>
              </a:ext>
            </a:extLst>
          </p:cNvPr>
          <p:cNvSpPr txBox="1"/>
          <p:nvPr/>
        </p:nvSpPr>
        <p:spPr>
          <a:xfrm>
            <a:off x="8795659" y="4288973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F382-46EA-475F-80E5-C69A33636961}"/>
              </a:ext>
            </a:extLst>
          </p:cNvPr>
          <p:cNvSpPr txBox="1"/>
          <p:nvPr/>
        </p:nvSpPr>
        <p:spPr>
          <a:xfrm>
            <a:off x="8806545" y="5725888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CE573-ACD2-4A4D-91B5-6CC47F509B56}"/>
              </a:ext>
            </a:extLst>
          </p:cNvPr>
          <p:cNvSpPr txBox="1"/>
          <p:nvPr/>
        </p:nvSpPr>
        <p:spPr>
          <a:xfrm>
            <a:off x="3385463" y="1458692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5C477-DCD9-4794-AD83-F9FCF481911F}"/>
              </a:ext>
            </a:extLst>
          </p:cNvPr>
          <p:cNvSpPr txBox="1"/>
          <p:nvPr/>
        </p:nvSpPr>
        <p:spPr>
          <a:xfrm>
            <a:off x="6901548" y="1469578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E3A7BF-954C-4BA6-B412-357D040299B9}"/>
                  </a:ext>
                </a:extLst>
              </p14:cNvPr>
              <p14:cNvContentPartPr/>
              <p14:nvPr/>
            </p14:nvContentPartPr>
            <p14:xfrm>
              <a:off x="5505480" y="3657600"/>
              <a:ext cx="68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E3A7BF-954C-4BA6-B412-357D04029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6120" y="3648240"/>
                <a:ext cx="2556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875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5170715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786743" y="420189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808514" y="2057401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x,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D685-C9FE-4206-87E6-90EEDF6D6834}"/>
              </a:ext>
            </a:extLst>
          </p:cNvPr>
          <p:cNvSpPr/>
          <p:nvPr/>
        </p:nvSpPr>
        <p:spPr>
          <a:xfrm>
            <a:off x="5856514" y="3505201"/>
            <a:ext cx="45719" cy="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1B80F-E105-44D3-A832-6EF23D5AF67A}"/>
              </a:ext>
            </a:extLst>
          </p:cNvPr>
          <p:cNvSpPr/>
          <p:nvPr/>
        </p:nvSpPr>
        <p:spPr>
          <a:xfrm>
            <a:off x="6346368" y="2013858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F03FC-BD66-44AF-BE46-0C7AFB90A486}"/>
              </a:ext>
            </a:extLst>
          </p:cNvPr>
          <p:cNvSpPr/>
          <p:nvPr/>
        </p:nvSpPr>
        <p:spPr>
          <a:xfrm>
            <a:off x="6313713" y="4201888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E3562-7AF0-4071-8AF7-45890F8899DF}"/>
              </a:ext>
            </a:extLst>
          </p:cNvPr>
          <p:cNvSpPr/>
          <p:nvPr/>
        </p:nvSpPr>
        <p:spPr>
          <a:xfrm>
            <a:off x="6324599" y="3320145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30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C02FA-90E5-49EC-9F35-42CD3BBC6238}"/>
              </a:ext>
            </a:extLst>
          </p:cNvPr>
          <p:cNvSpPr/>
          <p:nvPr/>
        </p:nvSpPr>
        <p:spPr>
          <a:xfrm>
            <a:off x="2786742" y="3276605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A9A78-EC9D-4699-924C-D05087B9CE75}"/>
              </a:ext>
            </a:extLst>
          </p:cNvPr>
          <p:cNvSpPr txBox="1"/>
          <p:nvPr/>
        </p:nvSpPr>
        <p:spPr>
          <a:xfrm>
            <a:off x="8784771" y="3439887"/>
            <a:ext cx="211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STORE BUFFER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384D5-86B0-406F-8CD1-772970AEBB0C}"/>
              </a:ext>
            </a:extLst>
          </p:cNvPr>
          <p:cNvSpPr txBox="1"/>
          <p:nvPr/>
        </p:nvSpPr>
        <p:spPr>
          <a:xfrm>
            <a:off x="8795659" y="4288973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F382-46EA-475F-80E5-C69A33636961}"/>
              </a:ext>
            </a:extLst>
          </p:cNvPr>
          <p:cNvSpPr txBox="1"/>
          <p:nvPr/>
        </p:nvSpPr>
        <p:spPr>
          <a:xfrm>
            <a:off x="8806545" y="5725888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CE573-ACD2-4A4D-91B5-6CC47F509B56}"/>
              </a:ext>
            </a:extLst>
          </p:cNvPr>
          <p:cNvSpPr txBox="1"/>
          <p:nvPr/>
        </p:nvSpPr>
        <p:spPr>
          <a:xfrm>
            <a:off x="3385463" y="1458692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5C477-DCD9-4794-AD83-F9FCF481911F}"/>
              </a:ext>
            </a:extLst>
          </p:cNvPr>
          <p:cNvSpPr txBox="1"/>
          <p:nvPr/>
        </p:nvSpPr>
        <p:spPr>
          <a:xfrm>
            <a:off x="6901548" y="1469578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6ADEC3-24BB-4827-8DA7-3F126B140E25}"/>
                  </a:ext>
                </a:extLst>
              </p14:cNvPr>
              <p14:cNvContentPartPr/>
              <p14:nvPr/>
            </p14:nvContentPartPr>
            <p14:xfrm>
              <a:off x="2425680" y="2876400"/>
              <a:ext cx="260640" cy="788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6ADEC3-24BB-4827-8DA7-3F126B140E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6320" y="2867040"/>
                <a:ext cx="279360" cy="8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784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47B1-05D6-413F-B58A-CABF38EE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D1FD-FEEB-4810-8262-8169813E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0E274-1A02-41A3-B573-18193661237C}"/>
              </a:ext>
            </a:extLst>
          </p:cNvPr>
          <p:cNvSpPr/>
          <p:nvPr/>
        </p:nvSpPr>
        <p:spPr>
          <a:xfrm>
            <a:off x="2667000" y="5170715"/>
            <a:ext cx="5878286" cy="1426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CC644-EDA6-4D63-8912-172AF458748B}"/>
              </a:ext>
            </a:extLst>
          </p:cNvPr>
          <p:cNvSpPr/>
          <p:nvPr/>
        </p:nvSpPr>
        <p:spPr>
          <a:xfrm>
            <a:off x="2786743" y="4201891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DD9D-0D62-4FF5-A5DA-90762FD714E6}"/>
              </a:ext>
            </a:extLst>
          </p:cNvPr>
          <p:cNvSpPr/>
          <p:nvPr/>
        </p:nvSpPr>
        <p:spPr>
          <a:xfrm>
            <a:off x="2808514" y="2057401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x,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==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9D685-C9FE-4206-87E6-90EEDF6D6834}"/>
              </a:ext>
            </a:extLst>
          </p:cNvPr>
          <p:cNvSpPr/>
          <p:nvPr/>
        </p:nvSpPr>
        <p:spPr>
          <a:xfrm>
            <a:off x="5856514" y="3505201"/>
            <a:ext cx="45719" cy="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1B80F-E105-44D3-A832-6EF23D5AF67A}"/>
              </a:ext>
            </a:extLst>
          </p:cNvPr>
          <p:cNvSpPr/>
          <p:nvPr/>
        </p:nvSpPr>
        <p:spPr>
          <a:xfrm>
            <a:off x="6346368" y="2013858"/>
            <a:ext cx="2122714" cy="1029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 x,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== 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F03FC-BD66-44AF-BE46-0C7AFB90A486}"/>
              </a:ext>
            </a:extLst>
          </p:cNvPr>
          <p:cNvSpPr/>
          <p:nvPr/>
        </p:nvSpPr>
        <p:spPr>
          <a:xfrm>
            <a:off x="6313713" y="4201888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E3562-7AF0-4071-8AF7-45890F8899DF}"/>
              </a:ext>
            </a:extLst>
          </p:cNvPr>
          <p:cNvSpPr/>
          <p:nvPr/>
        </p:nvSpPr>
        <p:spPr>
          <a:xfrm>
            <a:off x="6324599" y="3320145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30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C02FA-90E5-49EC-9F35-42CD3BBC6238}"/>
              </a:ext>
            </a:extLst>
          </p:cNvPr>
          <p:cNvSpPr/>
          <p:nvPr/>
        </p:nvSpPr>
        <p:spPr>
          <a:xfrm>
            <a:off x="2786742" y="3276605"/>
            <a:ext cx="2111828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 = 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A9A78-EC9D-4699-924C-D05087B9CE75}"/>
              </a:ext>
            </a:extLst>
          </p:cNvPr>
          <p:cNvSpPr txBox="1"/>
          <p:nvPr/>
        </p:nvSpPr>
        <p:spPr>
          <a:xfrm>
            <a:off x="8784771" y="3439887"/>
            <a:ext cx="2111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STORE BUFFER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384D5-86B0-406F-8CD1-772970AEBB0C}"/>
              </a:ext>
            </a:extLst>
          </p:cNvPr>
          <p:cNvSpPr txBox="1"/>
          <p:nvPr/>
        </p:nvSpPr>
        <p:spPr>
          <a:xfrm>
            <a:off x="8795659" y="4288973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CACHE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F382-46EA-475F-80E5-C69A33636961}"/>
              </a:ext>
            </a:extLst>
          </p:cNvPr>
          <p:cNvSpPr txBox="1"/>
          <p:nvPr/>
        </p:nvSpPr>
        <p:spPr>
          <a:xfrm>
            <a:off x="8806545" y="5725888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CE573-ACD2-4A4D-91B5-6CC47F509B56}"/>
              </a:ext>
            </a:extLst>
          </p:cNvPr>
          <p:cNvSpPr txBox="1"/>
          <p:nvPr/>
        </p:nvSpPr>
        <p:spPr>
          <a:xfrm>
            <a:off x="3385463" y="1458692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5C477-DCD9-4794-AD83-F9FCF481911F}"/>
              </a:ext>
            </a:extLst>
          </p:cNvPr>
          <p:cNvSpPr txBox="1"/>
          <p:nvPr/>
        </p:nvSpPr>
        <p:spPr>
          <a:xfrm>
            <a:off x="6901548" y="1469578"/>
            <a:ext cx="177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CPU2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0610C5-85CA-4066-A099-98BC86D4C966}"/>
                  </a:ext>
                </a:extLst>
              </p14:cNvPr>
              <p14:cNvContentPartPr/>
              <p14:nvPr/>
            </p14:nvContentPartPr>
            <p14:xfrm>
              <a:off x="8496360" y="2673360"/>
              <a:ext cx="444960" cy="1060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0610C5-85CA-4066-A099-98BC86D4C9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7000" y="2664000"/>
                <a:ext cx="463680" cy="10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777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86C6-AA08-41A7-8EE1-A34B2D39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buffer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69AC-193B-4188-A114-36AEC6D7D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performance, x86 keeps a store buffer to store pending memory writes temporarily</a:t>
            </a:r>
          </a:p>
          <a:p>
            <a:endParaRPr lang="en-US" dirty="0"/>
          </a:p>
          <a:p>
            <a:r>
              <a:rPr lang="en-US" dirty="0"/>
              <a:t>No coherency at the store buffer granularity</a:t>
            </a:r>
          </a:p>
          <a:p>
            <a:endParaRPr lang="en-US" dirty="0"/>
          </a:p>
          <a:p>
            <a:r>
              <a:rPr lang="en-US" dirty="0"/>
              <a:t>Local reads are served from the store buffer</a:t>
            </a:r>
          </a:p>
          <a:p>
            <a:endParaRPr lang="en-US" dirty="0"/>
          </a:p>
          <a:p>
            <a:r>
              <a:rPr lang="en-US" dirty="0"/>
              <a:t>The remote CPU can see the pending changes only when the store buffer is synced with the 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365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38AA-3B22-47D8-9743-0249EF37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C7B9-4E72-4F2A-81F2-F842C0C5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store are atomic operations on x86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Memory ordering refers to the order in which the processor issues read and write request to the system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2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8393-8641-4113-BE33-1E105FF0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ordering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BFAB-8820-4FE3-8970-D2A82FC494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14739"/>
          <a:ext cx="4691744" cy="2115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872">
                  <a:extLst>
                    <a:ext uri="{9D8B030D-6E8A-4147-A177-3AD203B41FA5}">
                      <a16:colId xmlns:a16="http://schemas.microsoft.com/office/drawing/2014/main" val="1871486069"/>
                    </a:ext>
                  </a:extLst>
                </a:gridCol>
                <a:gridCol w="2345872">
                  <a:extLst>
                    <a:ext uri="{9D8B030D-6E8A-4147-A177-3AD203B41FA5}">
                      <a16:colId xmlns:a16="http://schemas.microsoft.com/office/drawing/2014/main" val="92817409"/>
                    </a:ext>
                  </a:extLst>
                </a:gridCol>
              </a:tblGrid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71450"/>
                  </a:ext>
                </a:extLst>
              </a:tr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52613"/>
                  </a:ext>
                </a:extLst>
              </a:tr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r1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r2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608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333FD5-07CE-4968-9D32-E2A841EC44CC}"/>
              </a:ext>
            </a:extLst>
          </p:cNvPr>
          <p:cNvSpPr txBox="1"/>
          <p:nvPr/>
        </p:nvSpPr>
        <p:spPr>
          <a:xfrm>
            <a:off x="2231571" y="4680857"/>
            <a:ext cx="400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Initially, x and y are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382D9C-5E5B-4B1C-A8C7-5287B8DC8BAE}"/>
                  </a:ext>
                </a:extLst>
              </p14:cNvPr>
              <p14:cNvContentPartPr/>
              <p14:nvPr/>
            </p14:nvContentPartPr>
            <p14:xfrm>
              <a:off x="1568520" y="838080"/>
              <a:ext cx="10363320" cy="294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382D9C-5E5B-4B1C-A8C7-5287B8DC8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9160" y="828720"/>
                <a:ext cx="10382040" cy="29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384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4B79-5332-4F18-8D9A-C2A99EB0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FC4A-BDD9-41F6-85D1-6F52CEBA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weak memory model, loads and stores can get reordered in a certain way depending on the underlying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6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4FBB-B973-4B1A-A0AE-E8AA01D3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Confined and unconfined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8917-9049-4310-A5CF-6021F6348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672EED-92ED-4B8F-9B9C-A4480F5ED8D4}"/>
                  </a:ext>
                </a:extLst>
              </p14:cNvPr>
              <p14:cNvContentPartPr/>
              <p14:nvPr/>
            </p14:nvContentPartPr>
            <p14:xfrm>
              <a:off x="2476440" y="1276200"/>
              <a:ext cx="6337800" cy="215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672EED-92ED-4B8F-9B9C-A4480F5ED8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7080" y="1266840"/>
                <a:ext cx="6356520" cy="21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329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BC88-5218-4790-9109-A3F90203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x86, loads and stores are not reordered with like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576C-1983-4385-86E1-60615D89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528068-E8FE-4DA1-8E8A-449EF0231CFB}"/>
              </a:ext>
            </a:extLst>
          </p:cNvPr>
          <p:cNvGraphicFramePr>
            <a:graphicFrameLocks/>
          </p:cNvGraphicFramePr>
          <p:nvPr/>
        </p:nvGraphicFramePr>
        <p:xfrm>
          <a:off x="838200" y="1814739"/>
          <a:ext cx="4691744" cy="2115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872">
                  <a:extLst>
                    <a:ext uri="{9D8B030D-6E8A-4147-A177-3AD203B41FA5}">
                      <a16:colId xmlns:a16="http://schemas.microsoft.com/office/drawing/2014/main" val="1871486069"/>
                    </a:ext>
                  </a:extLst>
                </a:gridCol>
                <a:gridCol w="2345872">
                  <a:extLst>
                    <a:ext uri="{9D8B030D-6E8A-4147-A177-3AD203B41FA5}">
                      <a16:colId xmlns:a16="http://schemas.microsoft.com/office/drawing/2014/main" val="92817409"/>
                    </a:ext>
                  </a:extLst>
                </a:gridCol>
              </a:tblGrid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71450"/>
                  </a:ext>
                </a:extLst>
              </a:tr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r1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52613"/>
                  </a:ext>
                </a:extLst>
              </a:tr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r2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608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40D5CA-0B0C-4896-A733-3D38D79B24AF}"/>
              </a:ext>
            </a:extLst>
          </p:cNvPr>
          <p:cNvSpPr txBox="1"/>
          <p:nvPr/>
        </p:nvSpPr>
        <p:spPr>
          <a:xfrm>
            <a:off x="2231571" y="4680857"/>
            <a:ext cx="400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Initially, x and y are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F08739-421C-4961-AA47-6669AC1F1518}"/>
                  </a:ext>
                </a:extLst>
              </p14:cNvPr>
              <p14:cNvContentPartPr/>
              <p14:nvPr/>
            </p14:nvContentPartPr>
            <p14:xfrm>
              <a:off x="1809720" y="2514600"/>
              <a:ext cx="10008000" cy="3626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F08739-421C-4961-AA47-6669AC1F15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360" y="2505240"/>
                <a:ext cx="10026720" cy="36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391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5211-133B-4B87-A141-B7771C62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Stores are not reordered with earlier 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BF9F-04C3-4DC6-8C19-4131D5E95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1A3D31-57CA-4F65-8F01-DB5153C8A631}"/>
              </a:ext>
            </a:extLst>
          </p:cNvPr>
          <p:cNvGraphicFramePr>
            <a:graphicFrameLocks/>
          </p:cNvGraphicFramePr>
          <p:nvPr/>
        </p:nvGraphicFramePr>
        <p:xfrm>
          <a:off x="838200" y="1814739"/>
          <a:ext cx="4691744" cy="2115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872">
                  <a:extLst>
                    <a:ext uri="{9D8B030D-6E8A-4147-A177-3AD203B41FA5}">
                      <a16:colId xmlns:a16="http://schemas.microsoft.com/office/drawing/2014/main" val="1871486069"/>
                    </a:ext>
                  </a:extLst>
                </a:gridCol>
                <a:gridCol w="2345872">
                  <a:extLst>
                    <a:ext uri="{9D8B030D-6E8A-4147-A177-3AD203B41FA5}">
                      <a16:colId xmlns:a16="http://schemas.microsoft.com/office/drawing/2014/main" val="92817409"/>
                    </a:ext>
                  </a:extLst>
                </a:gridCol>
              </a:tblGrid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71450"/>
                  </a:ext>
                </a:extLst>
              </a:tr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r1 =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r2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52613"/>
                  </a:ext>
                </a:extLst>
              </a:tr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608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A8E5EF-6C3E-45F4-ACFD-4EC6F8F144CB}"/>
              </a:ext>
            </a:extLst>
          </p:cNvPr>
          <p:cNvSpPr txBox="1"/>
          <p:nvPr/>
        </p:nvSpPr>
        <p:spPr>
          <a:xfrm>
            <a:off x="2231571" y="4680857"/>
            <a:ext cx="400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Initially, x and y are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C84DE5-332C-46F0-8658-89956D7FABE2}"/>
                  </a:ext>
                </a:extLst>
              </p14:cNvPr>
              <p14:cNvContentPartPr/>
              <p14:nvPr/>
            </p14:nvContentPartPr>
            <p14:xfrm>
              <a:off x="1638360" y="2965320"/>
              <a:ext cx="2806920" cy="88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C84DE5-332C-46F0-8658-89956D7FA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9000" y="2955960"/>
                <a:ext cx="282564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100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8393-8641-4113-BE33-1E105FF0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Loads may be reordered with earlier stores to a different memory location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BFAB-8820-4FE3-8970-D2A82FC494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14739"/>
          <a:ext cx="4691744" cy="2115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872">
                  <a:extLst>
                    <a:ext uri="{9D8B030D-6E8A-4147-A177-3AD203B41FA5}">
                      <a16:colId xmlns:a16="http://schemas.microsoft.com/office/drawing/2014/main" val="1871486069"/>
                    </a:ext>
                  </a:extLst>
                </a:gridCol>
                <a:gridCol w="2345872">
                  <a:extLst>
                    <a:ext uri="{9D8B030D-6E8A-4147-A177-3AD203B41FA5}">
                      <a16:colId xmlns:a16="http://schemas.microsoft.com/office/drawing/2014/main" val="92817409"/>
                    </a:ext>
                  </a:extLst>
                </a:gridCol>
              </a:tblGrid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571450"/>
                  </a:ext>
                </a:extLst>
              </a:tr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52613"/>
                  </a:ext>
                </a:extLst>
              </a:tr>
              <a:tr h="7050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r1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r2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608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333FD5-07CE-4968-9D32-E2A841EC44CC}"/>
              </a:ext>
            </a:extLst>
          </p:cNvPr>
          <p:cNvSpPr txBox="1"/>
          <p:nvPr/>
        </p:nvSpPr>
        <p:spPr>
          <a:xfrm>
            <a:off x="2231571" y="4680857"/>
            <a:ext cx="400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Initially, x and y are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B87AA9-4F23-467C-A2D2-4C8C900F919F}"/>
                  </a:ext>
                </a:extLst>
              </p14:cNvPr>
              <p14:cNvContentPartPr/>
              <p14:nvPr/>
            </p14:nvContentPartPr>
            <p14:xfrm>
              <a:off x="1587600" y="2146320"/>
              <a:ext cx="10090440" cy="334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B87AA9-4F23-467C-A2D2-4C8C900F9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240" y="2136960"/>
                <a:ext cx="10109160" cy="33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380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8AF4-6918-4493-862B-2762660D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602C-C4DA-4C60-8ED0-BFB34446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x86, a </a:t>
            </a:r>
            <a:r>
              <a:rPr lang="en-US" dirty="0">
                <a:solidFill>
                  <a:srgbClr val="FF0000"/>
                </a:solidFill>
              </a:rPr>
              <a:t>load</a:t>
            </a:r>
            <a:r>
              <a:rPr lang="en-US" dirty="0"/>
              <a:t> may be reordered with an </a:t>
            </a:r>
            <a:r>
              <a:rPr lang="en-US" dirty="0">
                <a:solidFill>
                  <a:srgbClr val="FF0000"/>
                </a:solidFill>
              </a:rPr>
              <a:t>older stores </a:t>
            </a:r>
            <a:r>
              <a:rPr lang="en-US" dirty="0"/>
              <a:t>to a different memory location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details you can refer to Chapter-8 and Chapter-11 of </a:t>
            </a:r>
            <a:r>
              <a:rPr lang="en-US" b="1" dirty="0"/>
              <a:t>Intel software developers manual vol-3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23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4CC3-3392-4B0A-A77F-C4072FEA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reordering?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069-CA99-4078-AD98-02409401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barrier (</a:t>
            </a:r>
            <a:r>
              <a:rPr lang="en-US" dirty="0" err="1"/>
              <a:t>mfence</a:t>
            </a:r>
            <a:r>
              <a:rPr lang="en-US" dirty="0"/>
              <a:t>) on x86</a:t>
            </a:r>
          </a:p>
          <a:p>
            <a:endParaRPr lang="en-US" dirty="0"/>
          </a:p>
          <a:p>
            <a:r>
              <a:rPr lang="en-US" dirty="0"/>
              <a:t>a memory barrier pause execution until all the loads and stores prior to memory barrier are completed</a:t>
            </a:r>
          </a:p>
          <a:p>
            <a:endParaRPr lang="en-US" dirty="0"/>
          </a:p>
          <a:p>
            <a:r>
              <a:rPr lang="en-US" dirty="0"/>
              <a:t>the store buffer is drained on memory barrier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765D8D-3D0C-4AFF-905E-8FBD13A426F6}"/>
                  </a:ext>
                </a:extLst>
              </p14:cNvPr>
              <p14:cNvContentPartPr/>
              <p14:nvPr/>
            </p14:nvContentPartPr>
            <p14:xfrm>
              <a:off x="1390680" y="2381400"/>
              <a:ext cx="1530720" cy="2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765D8D-3D0C-4AFF-905E-8FBD13A426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2372040"/>
                <a:ext cx="15494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139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4B79-5332-4F18-8D9A-C2A99EB0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FC4A-BDD9-41F6-85D1-6F52CEBA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132DB-C1DD-428E-B4C8-ECDF745084B8}"/>
              </a:ext>
            </a:extLst>
          </p:cNvPr>
          <p:cNvSpPr txBox="1"/>
          <p:nvPr/>
        </p:nvSpPr>
        <p:spPr>
          <a:xfrm>
            <a:off x="3037840" y="220472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P1:                                    P2:</a:t>
            </a:r>
          </a:p>
          <a:p>
            <a:r>
              <a:rPr lang="en-IN" dirty="0"/>
              <a:t>x = 1                                 y = 1</a:t>
            </a:r>
          </a:p>
          <a:p>
            <a:r>
              <a:rPr lang="en-IN" dirty="0"/>
              <a:t>r1 = y                               r2 = x</a:t>
            </a:r>
          </a:p>
          <a:p>
            <a:endParaRPr lang="en-IN" dirty="0"/>
          </a:p>
          <a:p>
            <a:r>
              <a:rPr lang="en-IN" dirty="0"/>
              <a:t>Initially, x and y are zero.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59BEE0-6C8E-4FF0-A084-2F8F6ABFED21}"/>
                  </a:ext>
                </a:extLst>
              </p14:cNvPr>
              <p14:cNvContentPartPr/>
              <p14:nvPr/>
            </p14:nvContentPartPr>
            <p14:xfrm>
              <a:off x="1955880" y="2584440"/>
              <a:ext cx="5099400" cy="438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59BEE0-6C8E-4FF0-A084-2F8F6ABFE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520" y="2575080"/>
                <a:ext cx="511812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414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4B79-5332-4F18-8D9A-C2A99EB0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buffer and weak memory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FC4A-BDD9-41F6-85D1-6F52CEBA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132DB-C1DD-428E-B4C8-ECDF745084B8}"/>
              </a:ext>
            </a:extLst>
          </p:cNvPr>
          <p:cNvSpPr txBox="1"/>
          <p:nvPr/>
        </p:nvSpPr>
        <p:spPr>
          <a:xfrm>
            <a:off x="3037840" y="220472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P1:                                    P2:</a:t>
            </a:r>
          </a:p>
          <a:p>
            <a:r>
              <a:rPr lang="en-IN" dirty="0"/>
              <a:t>x = 1                                 y = 1</a:t>
            </a:r>
          </a:p>
          <a:p>
            <a:r>
              <a:rPr lang="en-IN" dirty="0"/>
              <a:t>r1 = y                               r2 = x</a:t>
            </a:r>
          </a:p>
          <a:p>
            <a:endParaRPr lang="en-IN" dirty="0"/>
          </a:p>
          <a:p>
            <a:r>
              <a:rPr lang="en-IN" dirty="0"/>
              <a:t>Initially, x and y are zero.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35498C-8772-490D-87F3-93F06865A525}"/>
                  </a:ext>
                </a:extLst>
              </p14:cNvPr>
              <p14:cNvContentPartPr/>
              <p14:nvPr/>
            </p14:nvContentPartPr>
            <p14:xfrm>
              <a:off x="6858000" y="2832120"/>
              <a:ext cx="3664440" cy="288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35498C-8772-490D-87F3-93F06865A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8640" y="2822760"/>
                <a:ext cx="3683160" cy="29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9435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F1F-AB01-484C-8153-D0ED3731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2F03-0376-4825-AE5B-C3CC5FAB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global_var</a:t>
            </a:r>
            <a:r>
              <a:rPr lang="en-US" dirty="0"/>
              <a:t>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T1: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100;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global_var</a:t>
            </a:r>
            <a:r>
              <a:rPr lang="en-IN" dirty="0"/>
              <a:t>++;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T2: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100;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global_var</a:t>
            </a:r>
            <a:r>
              <a:rPr lang="en-IN" dirty="0"/>
              <a:t>++;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CC7AE8-6CB7-4148-9F8B-F8497D415F5D}"/>
                  </a:ext>
                </a:extLst>
              </p14:cNvPr>
              <p14:cNvContentPartPr/>
              <p14:nvPr/>
            </p14:nvContentPartPr>
            <p14:xfrm>
              <a:off x="527040" y="1251000"/>
              <a:ext cx="11208240" cy="524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CC7AE8-6CB7-4148-9F8B-F8497D415F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680" y="1241640"/>
                <a:ext cx="11226960" cy="526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703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3BE4-6A3B-4879-A0BF-ED09F9EA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8F0C-9FDD-4008-A813-98F51500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instructions can additionally take a lock prefix to tell the hardware to execute the instruction atomically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lock</a:t>
            </a:r>
            <a:r>
              <a:rPr lang="en-US" dirty="0"/>
              <a:t> add $1, 0x1000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of the lock prefix, the hardware will execute this instruction atomically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2FA79B-1339-4D85-AD65-6275150229D2}"/>
                  </a:ext>
                </a:extLst>
              </p14:cNvPr>
              <p14:cNvContentPartPr/>
              <p14:nvPr/>
            </p14:nvContentPartPr>
            <p14:xfrm>
              <a:off x="888840" y="2298600"/>
              <a:ext cx="11151000" cy="146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2FA79B-1339-4D85-AD65-6275150229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480" y="2289240"/>
                <a:ext cx="11169720" cy="14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075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89C8-2677-4F3C-9383-F00148E4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lock prefix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AC7C-7301-4ACF-8693-4338B893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an implicit memory barrier</a:t>
            </a:r>
          </a:p>
          <a:p>
            <a:endParaRPr lang="en-US" dirty="0"/>
          </a:p>
          <a:p>
            <a:r>
              <a:rPr lang="en-US" dirty="0"/>
              <a:t>drains the store buffer</a:t>
            </a:r>
          </a:p>
          <a:p>
            <a:endParaRPr lang="en-US" dirty="0"/>
          </a:p>
          <a:p>
            <a:r>
              <a:rPr lang="en-US" dirty="0"/>
              <a:t>lock the cache-lines used by the instruction before executing the instruction</a:t>
            </a:r>
          </a:p>
          <a:p>
            <a:endParaRPr lang="en-US" dirty="0"/>
          </a:p>
          <a:p>
            <a:r>
              <a:rPr lang="en-US" dirty="0"/>
              <a:t>loads/stores cannot be reordered across lock instruction</a:t>
            </a:r>
          </a:p>
        </p:txBody>
      </p:sp>
    </p:spTree>
    <p:extLst>
      <p:ext uri="{BB962C8B-B14F-4D97-AF65-F5344CB8AC3E}">
        <p14:creationId xmlns:p14="http://schemas.microsoft.com/office/powerpoint/2010/main" val="19109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91CC-1BD3-4182-AB0B-23858D63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D77A-E7C8-46A2-A1A2-048314EA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spawn -&gt; fork + exec</a:t>
            </a:r>
          </a:p>
          <a:p>
            <a:r>
              <a:rPr lang="en-IN" dirty="0"/>
              <a:t>Also, takes secrecy label, integrity label, and capability set as input</a:t>
            </a:r>
          </a:p>
          <a:p>
            <a:r>
              <a:rPr lang="en-IN" dirty="0"/>
              <a:t>By default, these parameters are set to that of the caller</a:t>
            </a:r>
          </a:p>
          <a:p>
            <a:r>
              <a:rPr lang="en-IN" dirty="0"/>
              <a:t>All the file descriptors are closed on spawn</a:t>
            </a:r>
          </a:p>
          <a:p>
            <a:r>
              <a:rPr lang="en-IN" dirty="0"/>
              <a:t>The new confined process can obtain new file descriptors by executing system calls that are allowed by the reference monitor</a:t>
            </a:r>
          </a:p>
          <a:p>
            <a:r>
              <a:rPr lang="en-IN" dirty="0"/>
              <a:t>A process can use </a:t>
            </a:r>
            <a:r>
              <a:rPr lang="en-IN" dirty="0" err="1"/>
              <a:t>flume_pipe</a:t>
            </a:r>
            <a:r>
              <a:rPr lang="en-IN" dirty="0"/>
              <a:t> and </a:t>
            </a:r>
            <a:r>
              <a:rPr lang="en-IN" dirty="0" err="1"/>
              <a:t>flume_socketpair</a:t>
            </a:r>
            <a:r>
              <a:rPr lang="en-IN" dirty="0"/>
              <a:t> APIs to talk to its confined children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8F5460-4BD1-43FA-A876-8041C1DADDE8}"/>
                  </a:ext>
                </a:extLst>
              </p14:cNvPr>
              <p14:cNvContentPartPr/>
              <p14:nvPr/>
            </p14:nvContentPartPr>
            <p14:xfrm>
              <a:off x="2552760" y="2311560"/>
              <a:ext cx="4769280" cy="294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8F5460-4BD1-43FA-A876-8041C1DAD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400" y="2302200"/>
                <a:ext cx="4788000" cy="29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881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32A6-CBC5-40A6-A2F6-85A3FDD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using lock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ACDA-54E1-4EE7-9B99-EFD3B12E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</a:t>
            </a:r>
          </a:p>
          <a:p>
            <a:pPr lvl="1"/>
            <a:r>
              <a:rPr lang="en-US" dirty="0"/>
              <a:t>implicit memory barrier</a:t>
            </a:r>
          </a:p>
          <a:p>
            <a:pPr lvl="1"/>
            <a:r>
              <a:rPr lang="en-US" dirty="0"/>
              <a:t>lock the cache-lines (slow the execution on other cores with conflicting memory access)</a:t>
            </a:r>
          </a:p>
          <a:p>
            <a:pPr lvl="1"/>
            <a:endParaRPr lang="en-US" dirty="0"/>
          </a:p>
          <a:p>
            <a:r>
              <a:rPr lang="en-US" dirty="0"/>
              <a:t>Aggressively invalidate cache lines of other CPUs if all CPUs try to modify the same cache line</a:t>
            </a:r>
          </a:p>
          <a:p>
            <a:pPr lvl="1"/>
            <a:r>
              <a:rPr lang="en-US" dirty="0"/>
              <a:t>also called cache line bouncing</a:t>
            </a:r>
          </a:p>
          <a:p>
            <a:pPr lvl="1"/>
            <a:r>
              <a:rPr lang="en-US" dirty="0"/>
              <a:t>very slow if you have large number of cores (&gt;=32)</a:t>
            </a:r>
          </a:p>
        </p:txBody>
      </p:sp>
    </p:spTree>
    <p:extLst>
      <p:ext uri="{BB962C8B-B14F-4D97-AF65-F5344CB8AC3E}">
        <p14:creationId xmlns:p14="http://schemas.microsoft.com/office/powerpoint/2010/main" val="2612998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C3D0-9D81-4230-BA04-01444BDC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bouncing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42DC-EE86-49DA-AD5D-E2DA2AF78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label1:</a:t>
            </a:r>
          </a:p>
          <a:p>
            <a:pPr marL="0" indent="0">
              <a:buNone/>
            </a:pPr>
            <a:r>
              <a:rPr lang="en-US" dirty="0"/>
              <a:t>lock add $1, </a:t>
            </a:r>
            <a:r>
              <a:rPr lang="en-US" dirty="0" err="1"/>
              <a:t>lockvar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cmp</a:t>
            </a:r>
            <a:r>
              <a:rPr lang="en-US" dirty="0"/>
              <a:t> $1, </a:t>
            </a:r>
            <a:r>
              <a:rPr lang="en-US" dirty="0" err="1"/>
              <a:t>lockvar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je </a:t>
            </a:r>
            <a:r>
              <a:rPr lang="en-US" dirty="0">
                <a:solidFill>
                  <a:srgbClr val="FF0000"/>
                </a:solidFill>
              </a:rPr>
              <a:t>label2</a:t>
            </a:r>
          </a:p>
          <a:p>
            <a:pPr marL="0" indent="0">
              <a:buNone/>
            </a:pPr>
            <a:r>
              <a:rPr lang="en-US" dirty="0"/>
              <a:t>lock sub $1, </a:t>
            </a:r>
            <a:r>
              <a:rPr lang="en-US" dirty="0" err="1"/>
              <a:t>lockvar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label1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label2: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7BD682-ACF4-462F-AE09-26B76E71D2FB}"/>
                  </a:ext>
                </a:extLst>
              </p14:cNvPr>
              <p14:cNvContentPartPr/>
              <p14:nvPr/>
            </p14:nvContentPartPr>
            <p14:xfrm>
              <a:off x="615960" y="247680"/>
              <a:ext cx="10782720" cy="421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7BD682-ACF4-462F-AE09-26B76E71D2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600" y="238320"/>
                <a:ext cx="10801440" cy="42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36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E876-FC5D-43E5-BC04-E0241099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AA312-BBAE-494F-AA8A-6449736B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9DCB55-9218-41F6-BBA0-B7FD8D63C833}"/>
                  </a:ext>
                </a:extLst>
              </p14:cNvPr>
              <p14:cNvContentPartPr/>
              <p14:nvPr/>
            </p14:nvContentPartPr>
            <p14:xfrm>
              <a:off x="3467160" y="1631880"/>
              <a:ext cx="4007160" cy="169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9DCB55-9218-41F6-BBA0-B7FD8D63C8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7800" y="1622520"/>
                <a:ext cx="4025880" cy="171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22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1E62-7146-43DF-A5E1-FC821462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BFD5-1168-4CE8-A5C1-FAC87823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Writing to a file also involves an implicit read</a:t>
            </a:r>
          </a:p>
          <a:p>
            <a:pPr lvl="1"/>
            <a:r>
              <a:rPr lang="en-IN" dirty="0"/>
              <a:t>e.g., a writer can learn file size by observing write’s return codes</a:t>
            </a:r>
          </a:p>
          <a:p>
            <a:pPr lvl="1"/>
            <a:r>
              <a:rPr lang="en-IN" dirty="0"/>
              <a:t>Flume only allows writing if both read/write are possible for the current labels on both the endpoints</a:t>
            </a:r>
          </a:p>
          <a:p>
            <a:pPr lvl="1"/>
            <a:r>
              <a:rPr lang="en-IN" dirty="0"/>
              <a:t>Additionally, flume attach a write-protect set (a set of capabilities) to every file</a:t>
            </a:r>
          </a:p>
          <a:p>
            <a:pPr lvl="2"/>
            <a:r>
              <a:rPr lang="en-IN" dirty="0"/>
              <a:t>A process can write to a file if they have at least one capability in the write-protect set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F745E3-F49F-456F-8A06-6D9E2214B768}"/>
                  </a:ext>
                </a:extLst>
              </p14:cNvPr>
              <p14:cNvContentPartPr/>
              <p14:nvPr/>
            </p14:nvContentPartPr>
            <p14:xfrm>
              <a:off x="6330960" y="4622760"/>
              <a:ext cx="3842280" cy="170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F745E3-F49F-456F-8A06-6D9E2214B7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1600" y="4613400"/>
                <a:ext cx="3861000" cy="17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3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2F2A-BCB9-4AEA-BB94-B835632F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5A4F-33D3-4845-8B53-09B70F00F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process p can create a new tag u and write to a file f with S</a:t>
            </a:r>
            <a:r>
              <a:rPr lang="en-IN" baseline="-25000" dirty="0"/>
              <a:t>f</a:t>
            </a:r>
            <a:r>
              <a:rPr lang="en-IN" dirty="0"/>
              <a:t> = {u}</a:t>
            </a:r>
          </a:p>
          <a:p>
            <a:r>
              <a:rPr lang="en-IN" dirty="0"/>
              <a:t>When p dies, nobody will be able to access f</a:t>
            </a:r>
          </a:p>
          <a:p>
            <a:r>
              <a:rPr lang="en-IN" dirty="0"/>
              <a:t>Store capabilities in permanent storage at a remote machine called central tag registry</a:t>
            </a:r>
          </a:p>
          <a:p>
            <a:r>
              <a:rPr lang="en-IN" dirty="0"/>
              <a:t>A process can request the central tag registry to create a token for a capability</a:t>
            </a:r>
          </a:p>
          <a:p>
            <a:r>
              <a:rPr lang="en-IN" dirty="0"/>
              <a:t>After reboot, a process can regain the capability by providing the token to the central tag registry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85C934-9660-4C9C-AEF4-F64A388038D8}"/>
                  </a:ext>
                </a:extLst>
              </p14:cNvPr>
              <p14:cNvContentPartPr/>
              <p14:nvPr/>
            </p14:nvContentPartPr>
            <p14:xfrm>
              <a:off x="8489880" y="2292480"/>
              <a:ext cx="2730960" cy="3677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85C934-9660-4C9C-AEF4-F64A388038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0520" y="2283120"/>
                <a:ext cx="2749680" cy="36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1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1D9E-A390-4508-8124-60D7748A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Persistent privileges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3007-D4EE-4F52-847E-1EE40B01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1EE00-DDAF-4CD4-AECF-A454089F96C3}"/>
                  </a:ext>
                </a:extLst>
              </p14:cNvPr>
              <p14:cNvContentPartPr/>
              <p14:nvPr/>
            </p14:nvContentPartPr>
            <p14:xfrm>
              <a:off x="3797280" y="1352520"/>
              <a:ext cx="7931520" cy="339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1EE00-DDAF-4CD4-AECF-A454089F9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7920" y="1343160"/>
                <a:ext cx="7950240" cy="341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966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9089</TotalTime>
  <Words>1667</Words>
  <Application>Microsoft Office PowerPoint</Application>
  <PresentationFormat>Widescreen</PresentationFormat>
  <Paragraphs>326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Today’s lecture</vt:lpstr>
      <vt:lpstr>Implementation</vt:lpstr>
      <vt:lpstr>Confined and unconfined process</vt:lpstr>
      <vt:lpstr>Confined and unconfined</vt:lpstr>
      <vt:lpstr>spawn</vt:lpstr>
      <vt:lpstr>spawn</vt:lpstr>
      <vt:lpstr>File writing</vt:lpstr>
      <vt:lpstr>Persistent privileges</vt:lpstr>
      <vt:lpstr>Persistent privileges</vt:lpstr>
      <vt:lpstr>MoinMoin Wiki</vt:lpstr>
      <vt:lpstr>Flumewiki</vt:lpstr>
      <vt:lpstr>Flumewiki</vt:lpstr>
      <vt:lpstr>Discussion</vt:lpstr>
      <vt:lpstr>Cache</vt:lpstr>
      <vt:lpstr>Cache</vt:lpstr>
      <vt:lpstr>Cache lines</vt:lpstr>
      <vt:lpstr>Write-back cache</vt:lpstr>
      <vt:lpstr>Write-back cache</vt:lpstr>
      <vt:lpstr>Write-back cache</vt:lpstr>
      <vt:lpstr>Write-through cache</vt:lpstr>
      <vt:lpstr>Write-through cache</vt:lpstr>
      <vt:lpstr>Disadvantage of write-through</vt:lpstr>
      <vt:lpstr>Advantages of write-through</vt:lpstr>
      <vt:lpstr>Advantages of write-through</vt:lpstr>
      <vt:lpstr>Write-back cache</vt:lpstr>
      <vt:lpstr>Write-back cache</vt:lpstr>
      <vt:lpstr>Write-back cache</vt:lpstr>
      <vt:lpstr>Cache coherence</vt:lpstr>
      <vt:lpstr>MESI</vt:lpstr>
      <vt:lpstr>MESI</vt:lpstr>
      <vt:lpstr>MESI</vt:lpstr>
      <vt:lpstr>Store buffer</vt:lpstr>
      <vt:lpstr>Store buffer</vt:lpstr>
      <vt:lpstr>Store buffer</vt:lpstr>
      <vt:lpstr>Store buffer</vt:lpstr>
      <vt:lpstr>Store buffer</vt:lpstr>
      <vt:lpstr>Memory ordering</vt:lpstr>
      <vt:lpstr>Memory ordering</vt:lpstr>
      <vt:lpstr>Weak memory model</vt:lpstr>
      <vt:lpstr>on x86, loads and stores are not reordered with like operations</vt:lpstr>
      <vt:lpstr>Stores are not reordered with earlier loads</vt:lpstr>
      <vt:lpstr>Loads may be reordered with earlier stores to a different memory location </vt:lpstr>
      <vt:lpstr>Memory reordering</vt:lpstr>
      <vt:lpstr>How to prevent reordering?</vt:lpstr>
      <vt:lpstr>Memory barrier</vt:lpstr>
      <vt:lpstr>Store buffer and weak memory model</vt:lpstr>
      <vt:lpstr>Race condition</vt:lpstr>
      <vt:lpstr>lock prefix</vt:lpstr>
      <vt:lpstr>What does lock prefix do?</vt:lpstr>
      <vt:lpstr>Disadvantage of using lock prefix</vt:lpstr>
      <vt:lpstr>Cache line bouncing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 Kedia</dc:creator>
  <cp:lastModifiedBy>PIYUS KEDIA</cp:lastModifiedBy>
  <cp:revision>1570</cp:revision>
  <cp:lastPrinted>2020-01-06T12:49:31Z</cp:lastPrinted>
  <dcterms:created xsi:type="dcterms:W3CDTF">2020-01-04T14:42:09Z</dcterms:created>
  <dcterms:modified xsi:type="dcterms:W3CDTF">2021-04-20T14:34:14Z</dcterms:modified>
</cp:coreProperties>
</file>