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931" r:id="rId2"/>
    <p:sldId id="341" r:id="rId3"/>
    <p:sldId id="321" r:id="rId4"/>
    <p:sldId id="1183" r:id="rId5"/>
    <p:sldId id="295" r:id="rId6"/>
    <p:sldId id="1177" r:id="rId7"/>
    <p:sldId id="1184" r:id="rId8"/>
    <p:sldId id="324" r:id="rId9"/>
    <p:sldId id="1178" r:id="rId10"/>
    <p:sldId id="323" r:id="rId11"/>
    <p:sldId id="325" r:id="rId12"/>
    <p:sldId id="1182" r:id="rId13"/>
    <p:sldId id="1181" r:id="rId14"/>
    <p:sldId id="1185" r:id="rId15"/>
    <p:sldId id="328" r:id="rId16"/>
    <p:sldId id="345" r:id="rId17"/>
    <p:sldId id="342" r:id="rId18"/>
    <p:sldId id="1180" r:id="rId19"/>
    <p:sldId id="1186" r:id="rId20"/>
    <p:sldId id="329" r:id="rId21"/>
    <p:sldId id="331" r:id="rId22"/>
    <p:sldId id="332" r:id="rId23"/>
    <p:sldId id="1179" r:id="rId24"/>
    <p:sldId id="362" r:id="rId25"/>
    <p:sldId id="333" r:id="rId26"/>
    <p:sldId id="335" r:id="rId27"/>
    <p:sldId id="336" r:id="rId28"/>
    <p:sldId id="349" r:id="rId29"/>
    <p:sldId id="350" r:id="rId30"/>
    <p:sldId id="1193" r:id="rId31"/>
    <p:sldId id="351" r:id="rId32"/>
    <p:sldId id="352" r:id="rId33"/>
    <p:sldId id="35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10:39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2593 7743 0</inkml:trace>
  <inkml:trace contextRef="#ctx0" brushRef="#br0" timeOffset="291.58">2663 7743 0,'36'0'15,"-1"0"-15,18-17 16,70-1 0,19 1-1,-1 17 1,-71 0 0,-35 0-16,1 0 15,-19 0 1,1 0 15,0-18-15,-1 18-1</inkml:trace>
  <inkml:trace contextRef="#ctx0" brushRef="#br0" timeOffset="2544.14">8784 7691 0,'-17'0'0,"-1"0"31,36 0 16,-1 0-47,1 0 0,-1 0 15,72 0 1,34 0 0,-35 0-1,-35 0-15,18 0 16,35 0 0,-53 0 15,-53-18 0</inkml:trace>
  <inkml:trace contextRef="#ctx0" brushRef="#br0" timeOffset="4997.2">21678 4674 0,'0'-17'16,"0"34"-16,18-52 0,-18 17 15,17-17 1,-17 53 15,18-1-15,-18 19-16,0 34 15,0 124 1,0 71 0,18 17-1,-18-88 1,53 88 15,-18-70-15,0-71-1,-35-88-15</inkml:trace>
  <inkml:trace contextRef="#ctx0" brushRef="#br0" timeOffset="5864.66">21643 4533 0,'88'-17'16,"-176"34"-16,264-52 0,18 17 15,-70 1-15,123-19 16,194 1-1,-159 17 1,88 1 0,-158 17-1,-124 17 17,-70-17-17,-18 18 1,17-18-1,-17 18 1,0-1 0,0 19-1,0-1 1,-17 53 0,17 71-1,17 70 1,1-35-1,53 124 1,17-1 0,35-52 15,-70-124-15,-35-71-16,-18 1 15,-71-36 1,-87-35-1,-125-53 1,54 36 0,-212 17-1,-18 35 1,36 18 0,70-18-1,177-17 1,88-18-16</inkml:trace>
  <inkml:trace contextRef="#ctx0" brushRef="#br0" timeOffset="6668.55">22084 3457 0,'0'-17'0,"-18"-1"31,1 18-16,-19-18 1,19 18 0,-1 0-16,-17 0 15,-18 36 1,-18 16 0,-17 54-1,70-35 1,18 52-1,89-17 1,69-53 0,19-53 15</inkml:trace>
  <inkml:trace contextRef="#ctx0" brushRef="#br0" timeOffset="7199.72">22331 3616 0,'0'-35'15,"17"35"1,-17-18-16,0 36 16,0-1-1,-17 36 1,17 53-1,0-18 1,17-52 0,-17-19-1,0 1 1,18-18 0,-36-71-1,-17-35 1,18 1-1,-19-37 1,36 37 0,18 34-1,70 18 1,-35 36 0,53-1-1,-53 53 1,-53 36-1,-36-18 1,19-18 0,-36 18-1,-35 17 1,17-52 0,54-18-16</inkml:trace>
  <inkml:trace contextRef="#ctx0" brushRef="#br0" timeOffset="7600.53">22560 3475 0,'18'-35'31,"-18"52"1,0 1-32,0-1 15,0 19 1,17 17 0,1-36-16,17 36 15,18 0 1,35-18-1,-17-52 1,-18-36 0,-35 18-16,-1-54 15,-17-52 1,-35 53 0,17 70-1,1 18-15,-1 18 16</inkml:trace>
  <inkml:trace contextRef="#ctx0" brushRef="#br0" timeOffset="7851.95">23230 3440 0,'0'0'0,"0"-18"0,18 0 16,-18-17-1,0 0 1,0 17 0,0 53-1,18 36 1,-1 70 0,-17-53-1,36 36 1</inkml:trace>
  <inkml:trace contextRef="#ctx0" brushRef="#br0" timeOffset="8718.09">27270 4445 0,'0'0'0,"0"-18"0,0 1 15,-18-1-15,18 0 16,0 1-16,0-1 16,-18 18-1,36 71 1,0 52 0,17 1-1,36 123 1,-1 52 15,1 1-15,-18-17-1,-1-107 1,-34-88-16,0 53 16,-1 18-1,-17-124-15</inkml:trace>
  <inkml:trace contextRef="#ctx0" brushRef="#br0" timeOffset="9251.4">27146 4251 0,'0'0'0,"36"0"31,-1-18-31,0 18 16,36 0-16,87-35 15,160-18 1,88 0 0,52-17-1,-17-1 1,-176 53-1,-1 1 17,-123 17-17,-105 0 1,-19 0 0,1 0 15,-18 17-16,0 1-15</inkml:trace>
  <inkml:trace contextRef="#ctx0" brushRef="#br0" timeOffset="9284.84">29827 4022 0,'-17'17'16,"17"107"-1</inkml:trace>
  <inkml:trace contextRef="#ctx0" brushRef="#br0" timeOffset="9318.41">29827 4322 0,'36'141'16</inkml:trace>
  <inkml:trace contextRef="#ctx0" brushRef="#br0" timeOffset="9635.54">29933 4762 0,'106'336'16,"35"16"15,-511-1586-31,387 1340 0,371 1128 0,-317-1057 16,-18-1-1,-35 36 1,-54-54 0,-70-87-1,-229-1870-15,459 3616 16,-195-3423-16,1 3212 15,-19-1624-15,-69 18 16,-125 0 0,-87 35-1,-106 36 1,158-1 0,-123 1-1,159-36 16,159-17-15,105-18-16</inkml:trace>
  <inkml:trace contextRef="#ctx0" brushRef="#br0" timeOffset="10322.82">27993 3175 0,'0'-18'15,"-18"1"1,1 17 0,-19-36-1,1 19 1,17 17-16,-17 0 16,-35 17-1,-19 54 1,1 17-1,53 0 1,17-52-16,1 52 16,52 18-1,71-36 1,53-52 0</inkml:trace>
  <inkml:trace contextRef="#ctx0" brushRef="#br0" timeOffset="10870.32">28046 3298 0,'17'-17'15,"-17"34"32,0 1-47,0 35 16,18 53-1,0-36 1,-1-34-16,1 34 16,0-34 15,-1-36-16,-17-53 1,0 0 0,-17 17-16,17-52 15,-18-53 1,0 18 0,36 70-1,0 35-15,17 0 16,36-17-1,34 35 1,-16 35 0,-54 1-1,-35 34 1,-88 1 0,-18-1 15,18-34-16,70-36-15</inkml:trace>
  <inkml:trace contextRef="#ctx0" brushRef="#br0" timeOffset="11221.18">28504 3228 0,'0'0'16,"18"-18"0,0 18-1,-18 18-15,0 17 16,17 0 0,1-17-1,0 35-15,-1-18 16,36 18-1,18 0 1,17-53 0,-18-53-1,-52 0 1,-18-88 0,-35 0-1,0 106 1</inkml:trace>
  <inkml:trace contextRef="#ctx0" brushRef="#br0" timeOffset="11756.33">29228 3157 0,'0'-17'0,"0"34"0,17-70 31,1 53-31,0 0 32,-36 18-17,0 0 1,-52-1-1,-18 1 1,35-36 0,17 1-1,36-1-15,0-17 16,36-36 0,52 54 15,0 34-16,-35 36 1,-35 53 0,-54 0-1,-34-18 1,17-35 0,53-35-1,17-1 1,36-17-1,18-17 1</inkml:trace>
  <inkml:trace contextRef="#ctx0" brushRef="#br0" timeOffset="19397.28">22207 4710 0,'0'-18'47,"0"36"94,18-18-32,-18 17-77,0 1-1,0-1-31,0 1 0,0 0 15,0 35 1,18 53 0,-1-71-1,1-18-15,-18 19 16,18-36 0,-36 0 15,18-18-16,-18 0 1,18 1 0</inkml:trace>
  <inkml:trace contextRef="#ctx0" brushRef="#br0" timeOffset="21198.08">22225 4710 0,'18'0'16,"-18"17"62,17-17-78,-17 18 15,18-18-15,0 17 16,-1-17-16,18 36 31,-17-19-15,17 1-1,-17 0 1,0-1 0,-1-17-1,-17-17 1,18 17 0,-18-36-1,0 1 1,0 17-1,0 1 1,0-1 0,0 1-1,18-19 1,-1 19 15,1-1-15,-1 0-1,-17 36 79,18-18-63,-18 18 532,0-1-516,0 1-32,0 0 1,0-1-16,0 1 16,0-1-1,0 1-15,0 0 16,18-1 0,-18 19-1,17-1 1,-17-17-16,0 17 15,0-17-15,18-1 16,-18 18 0,18-35 15,-18-17-15</inkml:trace>
  <inkml:trace contextRef="#ctx0" brushRef="#br0" timeOffset="27138.14">22190 4780 0,'0'0'0,"17"0"47,1-18-32,0 18 1,-1 0-16,36 18 16,-18 0-16,71-1 15,71 54 17,-36-18-17,-35-18 1,-89-35-1,-17 18-15</inkml:trace>
  <inkml:trace contextRef="#ctx0" brushRef="#br0" timeOffset="27922.77">22525 4745 0,'17'-18'16,"1"1"-1,0 17 1,-36 17 0,-17 1-1,17-1 1,-35 36 0,-53 53-1,1 18 1,34-18-1,36-71 1,17 0 0,36-53-1,-1 18-15</inkml:trace>
  <inkml:trace contextRef="#ctx0" brushRef="#br0" timeOffset="29112.55">28187 4410 0,'0'-18'15,"0"36"32,0-1-16,0 1-15,-18 0-16,18-1 16,0 1-16,0 52 15,0-17 17,18-17-17,-18-19 1,0-34-1</inkml:trace>
  <inkml:trace contextRef="#ctx0" brushRef="#br0" timeOffset="29736.1">28116 4410 0,'0'0'0,"0"-18"0,0 0 31,18 1-31,-18-1 16,18 18-1,-18 18 1,35-1 15,-17 36-15,35 0-1,-18-35 1,-18 0-16,19-1 16,17-17-1,0-35 1,-18-18 0,18-18-1,-18 19 1,0-19-1,-17 36 1,0 35 0,-18 17 46,17 1-46,1 35-1,-18-35-15,17 34 16,-17 37 0,18-36-1,-18-1 1,0-34 15,0-36 0</inkml:trace>
  <inkml:trace contextRef="#ctx0" brushRef="#br0" timeOffset="33879.22">8502 9102 0,'18'0'110,"-1"0"-95,1-18-15,17 18 0,0 0 16,36-18-1,17 1 1,-35 17-16,35-36 16,18 19-1,-35 17 1,-54 0 0,-17 17-1,-17-17 1,-1 18-1,0-18 1</inkml:trace>
  <inkml:trace contextRef="#ctx0" brushRef="#br0" timeOffset="35731.35">22719 5345 0,'0'-18'0,"0"36"16,18-36-16,-18 0 16,-53 18-1,0-17 1,17-1-1,-17 18 1,18 0 0,0 18 15,0-1-15,-18 19-1,17-1 1,36 0-1,18-17 1,17-1 0,36 1-1,17 0 1,0-1 0,-35 1-1,0 0 1,-18-1-1,-17 1 1,-18 0-16,-35-1 16,-18 1-1,-71-1 17,19-17-17,16 0 1,54 0-16</inkml:trace>
  <inkml:trace contextRef="#ctx0" brushRef="#br0" timeOffset="37198.96">28681 4992 0,'0'-18'16,"0"36"-16,0-53 0,0 17 16,-18 0-1,18 1 1,-35-1 0,17 0-1,-17 18 1,0-17-1,-18 17 1,0 17 0,0 1-1,35 0 1,1 17 0,17 0-1,53 18 1,0 0-1,-18-35 1,0 17 0,36 0 15,-1 0-15,-17-17-1,-18-18-15,18 18 16,0-1-1,-18 1 1,-35 0 0,0-1-1,-35-17 1,-18 18 0,-70 0-1,-36-18 1,53 0-1,0 0 1,54 0 15,52-18-15</inkml:trace>
  <inkml:trace contextRef="#ctx0" brushRef="#br0" timeOffset="41404.06">4251 10513 0,'-18'0'31,"1"0"0,17 17-15,17-17 15,1-17-15,0 17-16,70-18 15,88-17 1,53 0 0,36-1-1,-89 1 1,54 0-1,-54 17 1,-88 0 0,-70 18-1,-36 0 17,1 18-17,-19-18 16,19 0-15,-1 0 0</inkml:trace>
  <inkml:trace contextRef="#ctx0" brushRef="#br0" timeOffset="49380.89">22454 5891 0,'0'0'0,"-17"0"16,17-17-1,17 17 17,1 0-32,-18 17 46,0 19-30,0 34 0,0 36-1,0-53 1,0-35-16,18 17 16,-18 0-1,0-17 1,0-36-1,0-17 1,0-36 0,-18-17-1,0 18 1,18 52 0,0 0 15,18 1-16,0 17 1,-18 17 0,17 19-1,18 16 1,-17 37 0,17-36-1,1-36 1,-1-17-1,-17-17-15,17-36 16,0-36 0,-35 1-1,18 53 17,-18 17-17,17 18 16,1 18 1,-18 0-17,35 35 1,-17 52 0,-18-34-1,18-36-15,-18 18 16,17 0-1,1-35 1</inkml:trace>
  <inkml:trace contextRef="#ctx0" brushRef="#br0" timeOffset="51148.01">28258 5151 0,'0'-18'125,"17"18"-109,1 0 0,-1 0-1,1 0 1,0 0-16,-1 18 16,19-18-1,34 35 1,1-18-1,-36 1-15,53 0 16,36 17 0,-36 0-1,-35-35 1,-36 18 0,1-18-1,-53 0 16,17 0-15,0 0-16,-17-18 16</inkml:trace>
  <inkml:trace contextRef="#ctx0" brushRef="#br0" timeOffset="51812.42">28822 5009 0,'0'-17'0,"18"17"16,-18-18-16,17 18 31,-34 0 16,-19 35-31,19 1-1,-1-19-15,-17 19 16,-18 34-1,0-17 1,-18 18 15,-17-18-15,35-18 0,0 0-1,18-17 1,53-36 62</inkml:trace>
  <inkml:trace contextRef="#ctx0" brushRef="#br0" timeOffset="57106.47">28540 5733 0,'0'-18'0,"0"0"31,0 1-15,-18 17-1,18 17 1,0 1-16,0 35 16,0 17-1,0-34 1,18 17-1,-1 17 1,-17-35 0,0-17-1,0-53 1,0 0 0,0-54-1,0 1 1,0 18-1,0 52 1,0 0 0,18 36-1,17 35 1,1-18 15,16 18-15,-16-18-1,-1-35 1,-17-17 0,17-36-1,-17 35-15,-1-35 16,36-35 0,-35 35-1,-18 36 1,17-1-1,-17 36 1,18 34 0,0 19-1,-1-18 1,19 17 0,-36 1 15,17-18-16</inkml:trace>
  <inkml:trace contextRef="#ctx0" brushRef="#br0" timeOffset="58205.66">22313 5997 0,'0'0'0,"-17"-17"16,17-1-1,17 18-15,1 0 16,-1 0-16,54 0 16,52 18 15,-17-1-16,-53 1-15,53-1 16,53 1 0,-89 0-1,-52-1 1,-36 1 0,1-18-16</inkml:trace>
  <inkml:trace contextRef="#ctx0" brushRef="#br0" timeOffset="58490.08">22860 5927 0,'-53'-53'31,"106"106"-31,-124-106 0,54 35 0,-1 18 16,1 0 0,-19 35-1,19-17-15,-54 35 16,53-18-16,-52 53 16,-18 36-1,52-54 1,1-34-1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37:29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18362 15187 0,'0'0'15,"0"-18"1,0 1 0,0 34 31,0 1-32,-18 17 1,18 18-1,-17-17-15,17 52 16,-18-35-16,18 53 16,-17 70-1,34 0 1,1-70 0,-18-53-1,0-35 1,0 17-16</inkml:trace>
  <inkml:trace contextRef="#ctx0" brushRef="#br0" timeOffset="1117.96">18239 15169 0,'0'0'0,"0"-17"31,-18 17-15,36 0-1,-1-18 1,1 18-16,35-17 15,70-1 1,89 18 0,-71-18-1,-53 18-15,71 0 16,53-17 0,-18-1-1,-18-17 16,-70 17-15,17-17 0,-34 17-1,-37 0 1,-52 36 46,-17-18-46,17 18-16,-35-1 16,35 1-16,-36 35 15,19 18 1,17 34 0,17-34-1,-17-36 1,18 36-1,35 70 1,35 0 0,-17 0-1,-1-35 1,-52-53 0,-36 0-1,-17-36 1,-18-17-1,-35 0 1,-53 0 0,-36 0-1,54 0 1,-106 18 0,158-18-1,-88 18-15,-88-18 31,0 17-15,71 1 0,88-18-1,35 18 1,35-18 0,36 0 15</inkml:trace>
  <inkml:trace contextRef="#ctx0" brushRef="#br0" timeOffset="4456.52">18732 14411 0,'0'0'15,"0"-18"-15,18 18 32,-18 18-17,0 0-15,0 17 16,0-17-16,0 52 15,0-35-15,0 36 16,0 17 0,18-17 15,-1-18-15</inkml:trace>
  <inkml:trace contextRef="#ctx0" brushRef="#br0" timeOffset="4673.13">18450 14623 0,'-17'0'16,"-1"0"-16,18-18 0,-18 18 15,36 0 1,0-18-16,52 1 15,89-36 1,35-18 0</inkml:trace>
  <inkml:trace contextRef="#ctx0" brushRef="#br0" timeOffset="4955.6">19103 14376 0,'0'0'16,"0"-18"-16,0 0 0,0-17 16,-18 18-1,18 34 1,0 36-1,18 35 1,-18-35-16,18 71 16,-1-71-1,1 35 1,17 0-16</inkml:trace>
  <inkml:trace contextRef="#ctx0" brushRef="#br0" timeOffset="6439.92">22348 15081 0,'0'-17'16,"0"34"-16,0-52 15,0 17 1,18 36 15,-18 0-15,0 17-16,0 53 16,0 0-1,0-17-15,0 35 16,0-36-1,18 54-15,17 52 32,0-70-17,-17-88-15</inkml:trace>
  <inkml:trace contextRef="#ctx0" brushRef="#br0" timeOffset="7073.98">22225 14940 0,'18'0'0,"-36"0"0,71 0 16,-18 0-16,18-18 0,0 18 16,194-52-1,88 16 1,-106 1-1,-140 17-15,87 1 16,-35-1 0,-88 36-1,-53 17 1,-18 0 0,1 53-1,17 18 16,17 35-15,36 53 0,0-52-1,53 87 1,-18-35 0,-52-124-1,-36-52-15,-36 17 16,-105-17-1,-123-36 1,-107-17 0,107 35-1,17-18 1</inkml:trace>
  <inkml:trace contextRef="#ctx0" brushRef="#br0" timeOffset="7524.2">22437 14164 0,'0'-18'0,"17"1"32,-17 34-17,0 1 1,0 53 0,18 34-1,0 19 1,-1-54-1,1-34-15,-18-19 0</inkml:trace>
  <inkml:trace contextRef="#ctx0" brushRef="#br0" timeOffset="7708.96">22243 14393 0,'0'0'0,"-18"-17"15,18-1 1,0-17-16,53 0 31,70-18-15,-17 17-16</inkml:trace>
  <inkml:trace contextRef="#ctx0" brushRef="#br0" timeOffset="8191.8">22825 14093 0,'17'0'16,"-34"0"-16,52-17 0,-17 17 15,-1-18-15,1 18 16,35-17-1,0 34 1,-71 1 0,-70 35-1,-36 17 1,1-34 0,70-36-1,18-36 1,88-17-1,70-17 1,-17 35 0,-53 35-16,35 0 15,0 52 1,-105 37 0,-72 34 15,37-70-16,16 18 1,107-54 0,88-34-1,-89-1-15</inkml:trace>
  <inkml:trace contextRef="#ctx0" brushRef="#br0" timeOffset="8675.6">25665 14746 0,'0'-18'15,"0"36"-15,0-53 0,0 17 16,0 1 0,0 34-1,0 1-15,0 35 16,0 0-16,17 35 16,1 106 15,17-18-16,18-17 1,-18-88 0,-17-36-16</inkml:trace>
  <inkml:trace contextRef="#ctx0" brushRef="#br0" timeOffset="9245.61">25435 14676 0,'0'-18'16,"0"36"-16,18-71 0,17 35 0,-17-17 15,70-1 1,88-16-1,-17 16 1,141-17 0,18 0-1,-19 1 1,-140 34 0,-106 0-16,35 18 15,-52 0 1,-36 36-1,0 34 1,17 1 0,1 52-1,17 36 1,18 35 15,-18-35-15,-17-71-16,17 71 15,-17 70 1,-18-53 0,-106-88-1,0-88 1,-194-17 0,-88-18-1,-17-18 1</inkml:trace>
  <inkml:trace contextRef="#ctx0" brushRef="#br0" timeOffset="9694.43">25823 13670 0,'0'-18'16,"0"36"-16,18-36 0,0 18 16,-1 0-16,1 36 15,-18 17 16,0 0-31,0 35 16,0-53-16,0 71 16,35 0-1,-17-71-15</inkml:trace>
  <inkml:trace contextRef="#ctx0" brushRef="#br0" timeOffset="9910.62">25506 13811 0,'-18'0'16,"36"0"-16,-36-17 0,1 17 0,17-18 16,35 0 15,-18 18-31,72-35 15,-19 17-15,71-17 16,-52 17-16</inkml:trace>
  <inkml:trace contextRef="#ctx0" brushRef="#br0" timeOffset="10446.82">26247 13617 0,'-18'-17'0,"18"-36"32,0 35-17,0 0-15,0 1 16,18-1-1,35-17 1,-1 35 0,-16 0-16,17 17 15,-18 1-15,18 17 16,-35-17-16,-18 35 16,-71 35-1,-35 18 1,53-71-1,-17 1 1,87-36 15,1 0-15,17 0-16,0 0 16,36 0-1,70 35 1,-53 18-1,-88 0 1,-53 0 0,-70-1-1,-53-34 1</inkml:trace>
  <inkml:trace contextRef="#ctx0" brushRef="#br0" timeOffset="11328.58">29281 14764 0,'0'-18'16,"0"0"31,17 18-47,1 0 15,-1 0-15,1 0 16,0 0-16</inkml:trace>
  <inkml:trace contextRef="#ctx0" brushRef="#br0" timeOffset="11489.25">29792 14834 0,'0'-17'15,"0"34"-15,0-52 0</inkml:trace>
  <inkml:trace contextRef="#ctx0" brushRef="#br0" timeOffset="14050.72">12118 16492 0,'0'-17'16,"18"-19"15,-18 19-15,17 17-16,1 0 47,-18 17-32,17 19 1,-17-1 0,0-17-16,0 35 15,0-18-15,0 71 16,0 88 0,18 35-1,0-70 1,-1-106-1,-17 0 17,0-71-32</inkml:trace>
  <inkml:trace contextRef="#ctx0" brushRef="#br0" timeOffset="15166.28">12100 16457 0,'-17'0'0,"34"0"16,-52 0-16,17 0 16,-17-18-1,0 18 1,35-17-1,17 17 17,-17-18-32,36 18 15,-1-17 1,0-1-16,36 18 16,-18-18-16,53 18 15,105-35 1,1 17 15,-18 1-15,-106 17-1,0 0 1,-52 0 0,-19 0-1,1 0 16,-36 0 48,18 17-48,-17 1-31,17 0 15,0-1 1,-18 54-16,18 35 31,0 35-15,18-35 0,17 52-1,18 1 1,0-35-1,-18-54 1,-17-35 0,-18-17-16,-36-18 31,1 0-15,-18 0-1,36 0-15,-89 0 31,35 0-15,-70 18 0,-18-1-1,1 1 1,52-18 0,-53 0-1,18 0 1,70 0-1</inkml:trace>
  <inkml:trace contextRef="#ctx0" brushRef="#br0" timeOffset="16818.87">12153 15610 0,'0'0'16,"0"-17"-16,0-1 31,0 1-16,18 17 1,-18-18-16,17 18 16,19 35-1,-1 36 1,-35-18-16,35 52 16,-17 54-1,17-35 16,-35-71-15,18-18 0,-18-53-1</inkml:trace>
  <inkml:trace contextRef="#ctx0" brushRef="#br0" timeOffset="17252.12">12612 15822 0,'0'0'16,"0"-18"-16,0 1 0,-18-1 15,1 1 1,-1 17-16,0-18 16,1 18 15,-1 35-16,0 36 1,1-1 0,17 18-1,17 1 1,19-54 0,34-35-1,-17-35 1,18-54-1,-54-34 1,-34 17 0,-19 71-1,-17 17 1,-17 71 15,52 18-15,18-36-16</inkml:trace>
  <inkml:trace contextRef="#ctx0" brushRef="#br0" timeOffset="17603.05">12965 15734 0,'0'0'0,"0"-18"0,-18-35 15,0 18 1,-17 17 0,17 1-1,-17 52 1,0 0 0,-18 54-1,35 16 1,18-16 15,36-37-15,52 19-1,0-71 1,0-18 0,-35-35-1</inkml:trace>
  <inkml:trace contextRef="#ctx0" brushRef="#br0" timeOffset="17836.75">13018 15575 0,'0'0'0,"0"-17"0,17-1 16,-17 0 0,0 36-1,0 35 16,0 35-15,0-17 0,0 52-1,0-35 1,0-70-16</inkml:trace>
  <inkml:trace contextRef="#ctx0" brushRef="#br0" timeOffset="18219.89">13335 15681 0,'0'0'0,"18"-35"0,-18-1 15,-36 1 1,1 35 0,-18 0 15,18 18-16,-36 52 1,18 19 0,36-37-1,-1-16 1,18-19 0,35-17-1,1 18 1,17 0-1,-18-1 1,-17 1-16,17-18 16,18 18-1,-36-18 1</inkml:trace>
  <inkml:trace contextRef="#ctx0" brushRef="#br0" timeOffset="27648.57">13053 16863 0,'0'0'0,"-18"0"16,1 0-16,-1 0 15,-17 17 1,17-17-1,36 0 32,-1 0-15,1 0-32,0-17 15,-1 17-15,54-18 16,52 1-1,54-19 1,-19 19 0,-34-1-1,-71 18 1,-18-18 0,0 18-1,18 0 1,0 0-1,18-17 1,-36 17 15,-17 0-15,-36 0 15,0 0-15,1 17-1,-1-17 1</inkml:trace>
  <inkml:trace contextRef="#ctx0" brushRef="#br0" timeOffset="29198.51">14252 16422 0,'0'0'0,"0"-18"0,0 1 15,0-36 16,0 70 16,18 1-31,-18 0-16,18-1 16,-1 54-1,-17-36-15,18 71 16,17 106-1,-17-18 1,17-71 0,0-70-1,-35-35 1</inkml:trace>
  <inkml:trace contextRef="#ctx0" brushRef="#br0" timeOffset="30049.26">14252 16281 0,'0'0'15,"-17"-18"-15,-1 18 16,0-18 0,1 18-16,-1 0 15,36-17 17,17 17-17,0-18-15,53 0 16,124-17 15,53 0-15,-18 0-1,-71-1 1,-105 36 0,-54 0-1,-34 18 16,-1 0-15,18-1 0,0 1-1,-18 35 1,18 0 0,0-18-16,18 36 15,17 34 1,-17 1 15,17-18-15,-17-35-1,-18-17-15,17 52 16,19 35 0,-19-34-1,1-54 1,-18 18-1,-35-36 1,-1 1 0,-17 0-1,1-18 1,-54 35 0,-53 0-1,-35-17 16,0-1-15,88-17 0,18-17-16</inkml:trace>
  <inkml:trace contextRef="#ctx0" brushRef="#br0" timeOffset="30600.74">14693 16545 0,'0'-17'31,"18"17"-15,-18 17 31,0 1-32,17 17-15,-17-17 0,0 17 16,18 36 0,-18-1-1,18-34-15,-18 16 16,17 19 0,-17-53-16</inkml:trace>
  <inkml:trace contextRef="#ctx0" brushRef="#br0" timeOffset="30899.92">14446 16545 0,'0'-17'31,"18"17"-15,0-18-1,17 18-15,18-35 16,53-1 0,-36 1-1,-35 35-15,18-17 16,0 17-1</inkml:trace>
  <inkml:trace contextRef="#ctx0" brushRef="#br0" timeOffset="31351.97">15046 16457 0,'0'-18'16,"0"1"-1,0 34 17,0 1-17,0 0 1,0-1-16,0 72 16,18-37-1,-18-16 1,17 52-1,36 18 1,-53-89-16,35 36 16,-17-17-1,-36-54 17,18 0-32,-35-17 15</inkml:trace>
  <inkml:trace contextRef="#ctx0" brushRef="#br0" timeOffset="33487.11">15752 16810 0,'0'-18'16,"-18"18"-1,0 0-15,-17 0 16,0 0 15,17 0-15,0 0-1,36 18 1,17-18 0,1 0-1,34 0 1,18 0 0,53-18-1,-35 18 1,-70 0-16,52 0 15,-35 0 1,-36 0 0,-34 0 15,-1 0 0,18-17-31</inkml:trace>
  <inkml:trace contextRef="#ctx0" brushRef="#br0" timeOffset="33823.53">16404 16528 0,'0'-36'0,"0"72"0,0-89 0,0 35 16,-17 0 0,17 1-16,0-1 15,0 36 1,0 35 15,17 17-15,-17-17-16,18 71 15,-1-54-15,1 71 16,17 36 0,1-71-1,-1-54 1</inkml:trace>
  <inkml:trace contextRef="#ctx0" brushRef="#br0" timeOffset="34637.82">16298 16528 0,'-17'-18'16,"34"36"-16,-34-54 0,-1 19 15,18-1-15,18-35 16,-1 36-1,72-19 1,52-17 0,53 18-1,-53 17 1,0 1 0,-53 17-1,-70 17 1,-1-17-1,1 0 48,0 18-47,35 0-1,-36-18-15,36 17 16,35 1-1,-52 0 1,-36-1 0,-36 36 15,1 18-15,17 17-1,1-53-15,-19 71 16,19 70-1,34-17 1,19-18 15,-1-88-15,-17-35-16,17 17 16,-17 0-1,-54-35 16,19 0-31,-36 0 16,-53 0 0,18 0-1,-18 18 1,-18 0 0,54-18-1,-36 0 1,71 0-16</inkml:trace>
  <inkml:trace contextRef="#ctx0" brushRef="#br0" timeOffset="35006.58">16739 16739 0,'-17'0'15,"34"0"-15,-34-17 0,-1-1 0,18 0 31,0 36-15,0 0 0,18 70 15,-18-18-15,17-34-16,-17 52 15,0-53-15,18 18 16,-18 0-1</inkml:trace>
  <inkml:trace contextRef="#ctx0" brushRef="#br0" timeOffset="35222.05">16563 16757 0,'0'-18'15,"0"36"-15,-18-53 0,36 17 16,17 0 0,36-17-1,-18 17 1,35-17 0,-35 18-16,-18-1 0</inkml:trace>
  <inkml:trace contextRef="#ctx0" brushRef="#br0" timeOffset="35721.94">17039 16616 0,'0'0'0,"-17"-18"31,17 36 0,0-1-15,-18 1-1,0 0 1,1-1-16,-19 1 16,-34 17-1,35-35 1,35-17-1,17-19 1,18-17 0,18 36-1,-35 34 1,0 19 0,-36 70-1,0 17 1,1-35-1,17-35 17,0-35-17,35-18 1,53-35 0,-70 35-16</inkml:trace>
  <inkml:trace contextRef="#ctx0" brushRef="#br0" timeOffset="36440.11">17657 16933 0,'-18'0'0,"0"0"16,18 18 15,18-18-15,0-18-1,17 18 1,0-17-16,53-1 16,106-17-1,36 17 1,-72 1 0,-87 17-1,-53 17 1,-71-17 15,0 18-31,17-18 31</inkml:trace>
  <inkml:trace contextRef="#ctx0" brushRef="#br0" timeOffset="37707.31">19103 16581 0,'0'0'0,"0"-18"0,18 0 16,-18 36 46,0 0-62,0 17 16,0-18-16,-18 36 15,18 53 1,0-53-16,0 71 16,18 52-1,-1-53 1,-17-87-16</inkml:trace>
  <inkml:trace contextRef="#ctx0" brushRef="#br0" timeOffset="38408.93">18979 16598 0,'0'-17'15,"0"34"-15,0-52 16,18 35 15,0 0-15,-1-18-16,36 18 16,106-35-1,70-18 1,36 18-1,-89 17 1,-105 1-16,52 17 16,-34-18-1,-89 36 17,-18-1-17,-17 18 1,-1 36 15,19 0-15,17-36-16,17 124 15,1-36 1,53 71 0,-1-70-1,-17-36 1,-53-71-1,-35 1 1,-53-18 0,-89-18-1,18 18 1,-52 18 0,52 0-1,71-1 16,53-17-15</inkml:trace>
  <inkml:trace contextRef="#ctx0" brushRef="#br0" timeOffset="38894.08">19579 16739 0,'0'-17'16,"-17"17"-16,17-18 0,0 0 15,-18 18 1,18 18 0,18 35-1,-1 18 1,-17 17 0,0 18-1,-17-18 1,17-35-1</inkml:trace>
  <inkml:trace contextRef="#ctx0" brushRef="#br0" timeOffset="39109.14">19403 16828 0,'0'-18'0,"0"36"0,0-54 16,0 19-16,0-1 16,17 0-1,1 1-15,70-19 16,-17 1 0,-18 17-1</inkml:trace>
  <inkml:trace contextRef="#ctx0" brushRef="#br0" timeOffset="39578.18">19756 16651 0,'0'-18'15,"0"1"1,-18 17-1,18-18-15,18 1 32,-1 17-17,1 0-15,35-18 16,53 18 0,-54 18 15,-34 17-16,-36 0 1,-34 36 0,-1-36-1,17 0 1,19-17 0,17 0-16,17-1 15,36 36 1,35 18-1,1-1 1,-89-35 0,-18-17-16,-35 35 15,-88-18 1</inkml:trace>
  <inkml:trace contextRef="#ctx0" brushRef="#br0" timeOffset="40260.75">17692 16722 0,'0'-18'0,"-18"18"15,18-18-15,0 36 63,-17-18-47,-1 18-16,0-1 15,-17 19 1,-36 34-1,18-35 1,36-17-16,-18 17 16,-1 1-1,36-1 1,36 0 0,34 0-1,54 18 1,-1-17-1</inkml:trace>
  <inkml:trace contextRef="#ctx0" brushRef="#br0" timeOffset="41180.15">15822 16528 0,'0'0'16,"18"-18"-16,-1 0 0,-34 1 47,-1 17-47,-17 17 15,-36 36 1,-17 0 0,35 0-1,36-35 1,-19 35 0,19-18-1,17-17 1,17-1 15,19 19-15,34 16-1</inkml:trace>
  <inkml:trace contextRef="#ctx0" brushRef="#br0" timeOffset="42512.9">13547 16545 0,'0'0'0,"0"18"47,-18 0-31,18-1-1,-18-17-15,18 18 0,-53 17 16,-17 36-1,35-36 1,-1-17-16,1 17 16,0 0 15,17-35-15,1 18-1,-1-1 16,0 19-15,18-19 0,0 1-1,36-18 1,16 18 0,1-1-1,0 1 1,-35-18-16,17 18 15</inkml:trace>
  <inkml:trace contextRef="#ctx0" brushRef="#br0" timeOffset="49403.84">12665 15928 0,'0'-18'0,"0"36"0,0-53 0,17-1 15,-17 19-15,0-1 16,0-52-1,0 17 1,-17 17 0,-1 36-1,-52 36 1,-54 87 0,-17 71-1,35 0 1,71-70-1,70 34 1,106-52 0,71-88-1,-71-36 1,71-52 15,-89-36-15,-176 0-1,-70 53 1,-107 0 0,19 71-1,87 88 1,107 17 0,34-17-1,89 17 1,88-70-1,71-70 1,-71-54 0,-106 36-16,53-53 15,-70-53 17,-177-1-17,-106 72 1,71 87-1,0 72 1,106 52 0,88 35-1,35-88 1,-18-35-16,71 18 16,106-36-1,0-88 1,-88-70-1,-106 35 1,-88-36 0,-106 71-1,-36 71 17,54 52-17,87-17-15,1 124 16,53-71-1,123 17 1,88-70 0,-35-71-1,88-70 1,-52-71 0,-107 1-1,-193 69 1,-36 72-1,35 34-15,-52 19 16,35 69 0,105 19 15,71-53-15,-17-36-16,105 0 15,195-17 1,-18-71-1,-106-35 1,-159 35 0,-88 17-16,-18-17 15,-123 18 1,0 53 0,88 17-1,35-17-15,18 52 16,71 36-1,105-18 1,89-70 0,-53-36-1,70-70 17,-106-35-17,-158-1 1,-106 36-1,-1 88 1,1 71 0,53 87-1,70 1 1,36-53 0,-1-71-16,71 18 15,-52-35-15,122-18 16,89-88-1,-106-1 1</inkml:trace>
  <inkml:trace contextRef="#ctx0" brushRef="#br0" timeOffset="49554.4">17198 16581 0,'-35'-18'16,"70"36"-16,-194-1 15,106 36 1,36-18-16,-1 54 15,71 16 1,106-16 0,-1-89-1</inkml:trace>
  <inkml:trace contextRef="#ctx0" brushRef="#br0" timeOffset="49755.28">17903 16722 0,'-35'35'0,"70"-70"0,-87 105 0,34-34 15,36 34 1,70 36 0,18-71-1,-36-17-15,89-18 16,35-35-16</inkml:trace>
  <inkml:trace contextRef="#ctx0" brushRef="#br0" timeOffset="49954.41">19032 16686 0,'0'0'16,"-35"0"-16,-71 53 16,36 18-1,34 35 1,89-18-1,106-53 1,53-17 15,-53-53-15,-71 17-16,-18-17 0</inkml:trace>
  <inkml:trace contextRef="#ctx0" brushRef="#br0" timeOffset="50271.83">19756 16775 0,'17'-36'16,"-34"72"-16,34-89 15,-34 53-15,-19 35 16,-34 53 0,52 18-1,71 0 1,18-71 0,-19-17-16,54 17 15,35-53 1,-52-35-1,-72-35 1,-52 35 15,-106 18-31,-53 35 32,-88 53-17,-36 18 1,106-36-1,1 18-15</inkml:trace>
  <inkml:trace contextRef="#ctx0" brushRef="#br0" timeOffset="50955.77">16034 16916 0,'-106'0'0,"212"0"0,-318-18 16,124 18-16,0 0 15,0 18-15,-54 17 16,-52 36 0,18 17-1,52-53 1,-17 0-1,53-52 1,35-1 0,-17 0-1,-107-17 1,-105-18 0,-18 18-1,53 35 1,159 18-1,35 52 17,53 54-17,35-19 1,-35-52 0,18-17-16,-18-19 15,18-17 1,-18-70-1,-36-36 1,1 18 0,-106-18-1,-88 71 1,-1 70 0,19 35-1,105-17 1,18 0-1,52-35 17,36-36-1,0 1-31</inkml:trace>
  <inkml:trace contextRef="#ctx0" brushRef="#br0" timeOffset="53942.37">24589 16863 0,'0'-18'0,"0"36"0,0-53 15,0 17-15,0-17 16,0 17-16,0 0 15,0 1 1,17 17 0,-17 53-1,0 35 1,0 18 0,18 52 15,-18-17-16,35-35 1,-35-70 0,18 16-1</inkml:trace>
  <inkml:trace contextRef="#ctx0" brushRef="#br0" timeOffset="54693.1">24500 16810 0,'-17'-18'0,"34"36"0,-52-53 15,35 17 1,0 0 15,18 18-15,70-35-1,35 17 1,-52 1-16,123-1 16,106-17-1,-36 17 1,-105 18-1,-123 0 1,-36 18 47,0-1-48,0 1 1,-18 0-16,18 70 31,-18 35-15,36-17-1,0-53-15,-1 53 16,36 35 0,0-53-1,-18-52 1,-17-19-1,-71-17 1,-70 0 0,-89 18-1,-35 17 1,70 0 0,-69 1 15,104-19-16,72 1 1,52-18 0,18-18-1</inkml:trace>
  <inkml:trace contextRef="#ctx0" brushRef="#br0" timeOffset="59367.02">24800 16087 0,'0'0'16,"0"-18"-16,0 36 46,0-1-46,0 19 16,18-19-16,0 71 16,-1-17 15,1-36-31,-1 18 16,1-18-16,0 18 15,-1-17 1</inkml:trace>
  <inkml:trace contextRef="#ctx0" brushRef="#br0" timeOffset="59582.13">24624 16316 0,'0'0'0,"0"-18"0,0 1 32,0-1-17,18 18-15,87-53 16,-16 35-16</inkml:trace>
  <inkml:trace contextRef="#ctx0" brushRef="#br0" timeOffset="59816.66">25153 16087 0,'-18'-18'31,"36"36"-31,-36-18 15,18 17-15,18 19 16,-18-1 0,35 53-1,-17-17-15</inkml:trace>
  <inkml:trace contextRef="#ctx0" brushRef="#br0" timeOffset="60583.24">27252 16633 0,'0'-17'31,"0"-1"-15,18 18-16,-18 18 47,0-1-47,0 1 0,17 70 15,-17 89 16,36 34-15,-19-52 0,19-71-1,-19-35 1</inkml:trace>
  <inkml:trace contextRef="#ctx0" brushRef="#br0" timeOffset="61133.58">27129 16757 0,'0'-18'0,"0"36"0,0-53 15,0 17-15,17 0 0,1 1 16,35-19-1,88-16 1,-18 16 0,71 1-1,-17-18 1,-71 35 0,-53 18-1,-36 0 1,-17 18 31,0 0-47,0 17 15,35 71 1,-17 53 0,35 35-1,-18-71 1,-17-70-1,17 35 1,-17-53-16,0 1 16,-18-1-1,-71-35 1,-88 0 0,0 0-1,-70 35 1,159-35-16</inkml:trace>
  <inkml:trace contextRef="#ctx0" brushRef="#br0" timeOffset="61601.34">27305 16263 0,'0'-18'16,"0"36"30,18-18-46,-18 18 16,0-1 0,0 1-16,0 17 15,0 53 1,17-35 0,-17-35-16</inkml:trace>
  <inkml:trace contextRef="#ctx0" brushRef="#br0" timeOffset="61817.99">27093 16281 0,'-17'0'0,"34"0"0,-34-18 15,17 0-15,0 1 16,35-1 15,0 0-31,36-17 16,105 0-1,-105 0-15</inkml:trace>
  <inkml:trace contextRef="#ctx0" brushRef="#br0" timeOffset="62318.12">27781 15998 0,'0'0'16,"0"-17"-16,0-1 0,0 1 16,18 17-1,-18-18 1,0 36 15,-18 17-15,1-18-16,-36 19 15,0-1 1,17-17-16,-16-18 16,16 0-1,19-36 1,70-17-1,35 18 1,-35 18 0,17 52-1,-70 35 1,-53 19 0,0-37 15,18-16-16,53-36 1,52 0 0,1-18-1,-18 18-15</inkml:trace>
  <inkml:trace contextRef="#ctx0" brushRef="#br0" timeOffset="62852.25">29369 16351 0,'0'-17'0,"0"34"0,0-52 15,0 17-15,0 1 16,0-1 0,17 0 15,-17 54-16,0-19-15,0 54 16,18 88 0,17 35-1,36-18 1,-18-70 0,-53-88-16</inkml:trace>
  <inkml:trace contextRef="#ctx0" brushRef="#br0" timeOffset="63486.23">29157 16387 0,'0'-18'0,"0"36"0,-18-54 15,18 19-15,18-1 16,35-17 0,18 17-1,-19 18-15,72-18 16,105-17 0,53-18-1,-17 18 1,-141 0-1,-89 17-15,0 18 16,-17-18 0,-18 36 31,-18-18-47,0 35 31,-17 18-16,35 35 1,18 36 0,17-36-1,-17-35-15,35 35 16,-18 36 0,0-36-1,-35-53 1,-53 0-1,-70-17 1,-54 0 0,1 17-1,70 0 17,0 18-17,89-53-15</inkml:trace>
  <inkml:trace contextRef="#ctx0" brushRef="#br0" timeOffset="63954.85">29351 15469 0,'0'-17'0,"0"34"0,18-17 47,-18 18-47,0 17 15,17 1-15,-17 34 16,36 89 0,-19-36-1,1-52 1</inkml:trace>
  <inkml:trace contextRef="#ctx0" brushRef="#br0" timeOffset="64171.23">29281 15558 0,'0'-18'16,"0"36"-16,-18-54 0,0 19 16,18-1-1,18 18 1,0-18-16,34 18 15,-16-17-15,52-1 16,-35 0-16</inkml:trace>
  <inkml:trace contextRef="#ctx0" brushRef="#br0" timeOffset="64671.28">29686 15487 0,'-17'-18'16,"34"36"-16,-52-36 0,35 1 0,0-1 16,0 0-1,0 1-15,18-1 16,35 0-1,17-17 1,18 35 0,0 0 15,-35 18-15,-35 17-1,-36 0 1,-35 1-1,36-19 1,-18 19 0,70-19 15,-18 1-31,54 17 16,52 18-1,-17 18 1,-88-1-1,-124 1 1,-35-36 0</inkml:trace>
  <inkml:trace contextRef="#ctx0" brushRef="#br0" timeOffset="73099.07">30498 14534 0,'0'-17'0,"0"34"0,-18-52 15,0 18 1,18-1-1,0 0 1,-17 1 0,17 34 15,-18 1-31,18 0 16,0 17-16,0 18 15,0 88 1,35 18-1,1-18 17,-1-53-17,18 0 1,-18-53 0</inkml:trace>
  <inkml:trace contextRef="#ctx0" brushRef="#br0" timeOffset="73616.88">30392 15011 0,'0'0'15,"0"-18"-15,0 0 16,0 1-1,0-1 1,0 0 0,17 18-16,1 0 47,-18 36-32,18-1 1,35 18-1,0 35 1,-1-53 0,-34-17-16,17 17 15,-17-17 1,0-18 0,-1-18-1,-17-17 1,53-71 15,-35 18-15,17-18-1,0 53 1,-35 36 0,0 34-1,0 36 1</inkml:trace>
  <inkml:trace contextRef="#ctx0" brushRef="#br0" timeOffset="76517.64">22472 17022 0,'0'0'15,"0"-18"-15,-18 0 16,1 18 0,17-17 15,0-1-15,17 18-1,-17-18-15,0 36 47,0 17-47,18 53 16,17 71-1,-17-53 1,17 53 0,-17-53-1,-1-71 1,-17-17-1,0-1-15</inkml:trace>
  <inkml:trace contextRef="#ctx0" brushRef="#br0" timeOffset="77169">22437 17022 0,'-18'-18'0,"36"36"0,-36-54 16,0 36-16,18-17 0,0-1 31,36 0-15,-1 1-1,0-1 1,71-17-1,70-36 1,18 1 0,-88 52-1,-53 18 1,-35 0 15,-18 18 16,0-1-47,0 36 16,0 53-1,0 18 1,18-72-16,-1 72 16,1-54-1,17 36 1,18 53-1,-18-71 1,1-35 0,-36-35-1,-53-18 1,-53-18 0,-71 1-1,-34 17 1,87 17-1,1 1 1,87-1 0</inkml:trace>
  <inkml:trace contextRef="#ctx0" brushRef="#br0" timeOffset="77651.81">22366 16510 0,'0'-18'0,"0"36"0,0-53 15,0 17-15,0 0 16,0 1-16,0-1 15,-18 1-15,18-1 16,-17 0 0,17 54-1,17 52 1,1-18 0,17 54-1,1-18 1,-1-18-1,-17-71-15</inkml:trace>
  <inkml:trace contextRef="#ctx0" brushRef="#br0" timeOffset="77853.23">22102 16669 0,'0'-18'15,"0"36"-15,0-54 0,0 19 16,35-18 0,0-1-1,-17 19-15,52-19 16,36-17 0,-53 36-1</inkml:trace>
  <inkml:trace contextRef="#ctx0" brushRef="#br0" timeOffset="78253">22701 16439 0,'-17'-17'31,"-1"17"-31,18-18 15,-18 18 1,1 0 0,-1 18-16,0-1 15,1 36 1,17 0 0,35 18-1,0-54 1,54 1-1,-1-36 1,-53-34 0,-70-37-1,-18 36 1,-18 18 15,18 53-15,36 17-16</inkml:trace>
  <inkml:trace contextRef="#ctx0" brushRef="#br0" timeOffset="79420.48">23319 17286 0,'0'18'16,"-18"-18"-16,0 0 31,36 0 16,0 0-31,-1 0-1,1 0-15,0 0 16,-1-18-16,71 0 16,71-17-1,70-18 1,1 0 0,-107 36-1,-88-1-15,36 18 16,-36 0-1,-35-18 48,0 1-47,18 17-1,-18-18 1,18 18-1,-1 0 1,-17-17 0,53 17-1,-35 0 1,-1 0 0,-34 0-1,-1 0 1,-17 0-1,17 0-15,-17-18 16,17 18-16</inkml:trace>
  <inkml:trace contextRef="#ctx0" brushRef="#br0" timeOffset="79821.3">24042 16951 0,'-18'-18'16,"36"36"-16,-53-36 0,17 1 0,18-1 16,-18 18-1,36 0 17,17 0-17,18 18 1,-18-18-16,71 35 15,-35-35 1,35 35 0,-53 1 15,-36-1-15,-34 0-1,-36 36 1,-36-1-1,1 1 1,18-18 0,70-18-1,-18-35-15</inkml:trace>
  <inkml:trace contextRef="#ctx0" brushRef="#br0" timeOffset="80872.55">25647 17057 0,'-18'0'31,"1"0"-31,17-18 16,-18 18 0,36 0 15,17 0-31,-17-17 15,105-1 1,1-17 0,-54 17-16,89-17 15,88-36 1,-18 18 0,-53 18-1,-105 17 1,-53 18-16,17 0 15,-17 0 1,-1 0 15,1 0-15,0 0 0,-36 0-1,0 0 16,36 0-15,0 0 15,-36 18-15,0-18 0,1 0-1,-1-18 1</inkml:trace>
  <inkml:trace contextRef="#ctx0" brushRef="#br0" timeOffset="81273.82">26564 16704 0,'-17'-18'16,"34"36"-16,-34-53 0,-1 17 15,0 0-15,18 1 16,-17 17-16,17-18 16,17 18 15,-17 18-31,36-18 16,52 35-1,53 0 1,35 1-1,-88-1 1,-52-35 0,-1 18-1,-70 17-15,-53 18 32,-36 17-17,53-17 1,36-17-16,0 16 15,0 1 1</inkml:trace>
  <inkml:trace contextRef="#ctx0" brushRef="#br0" timeOffset="84693.04">28222 16828 0,'-17'0'31,"17"17"-31,-18-17 16,18 18 0,-18-18-1,1 0 48,34 0-48,1 0 1,0 0-16,35 0 16,70-18-1,0 1 1,-52-1-16,70 0 15,71-35 1,-18 18 0,-53 0-1,-53 35 1,-70 0 0,-54 0 30,1 0-30,0 0 0,17 0-16,1 0 15</inkml:trace>
  <inkml:trace contextRef="#ctx0" brushRef="#br0" timeOffset="85327.74">28981 16563 0,'-18'0'0,"36"0"0,-54 0 0,36-18 16,-17 18-16,-1 0 16,0 0-1,1 0 1,34 0 46,1 0-62,0 0 16,-1 18-16,19-18 16,70 0-1,17 0 1,18 18 0,-70-18 15,-54 0-31,36 0 15,-35 0 1,-36 0 15,18 17-15,-17-17-16,-19 18 16,1-1-1,0 36 1,-18 18-1,18 0 1,-18 34 0,0-34-1,35-36 1</inkml:trace>
  <inkml:trace contextRef="#ctx0" brushRef="#br0" timeOffset="89598.92">30974 13705 0,'0'-17'16,"0"34"-16,-18-34 0,1-19 15,-1 19-15,0-1 16,1-17 0,17 17-1,-18 36 17,18 0-32,0-1 15,0 71 1,0 36 15,0-36-15,0-35-16,0 18 15,0 17 1,0-35 0,0-18-16</inkml:trace>
  <inkml:trace contextRef="#ctx0" brushRef="#br0" timeOffset="90099.2">31097 13952 0,'18'-17'0,"-18"-1"16,18 0-16,-18 1 15,17-1 17,-17 1-17,-17 34 1,-19 18 0,19 18-1,17-35-15,0 35 16,17 17-1,54-34 1,-18-36 0,-18 0-16,36-36 15,17-34 1,-53-36 0,-53 0-1,-17 53 1,-71 18 15,1 70-15,16 36-1,54-36 1,35 0-16,0 1 16,18-19-16</inkml:trace>
  <inkml:trace contextRef="#ctx0" brushRef="#br0" timeOffset="90466.79">31715 13794 0,'0'-18'15,"0"36"-15,17-36 0,-17 0 16,0 1-1,-17 17 1,17-18 0,-18 18-16,0 0 15,-52 18 1,-1 17 0,18 18-1,0 35 1,53-17-1,18 17 1,70-18 0,36-52-1,-18-18 1,-53 0-16,17-18 16</inkml:trace>
  <inkml:trace contextRef="#ctx0" brushRef="#br0" timeOffset="90754.68">31926 13529 0,'0'0'16,"0"-18"-16,0 1 0,0-1 15,0-35 1,0 71-1,0-1 1,0 1-16,18 88 16,0 0-1,-1 35 1,1-53 0,0-35-1,-1-53 1</inkml:trace>
  <inkml:trace contextRef="#ctx0" brushRef="#br0" timeOffset="91117.23">32297 13652 0,'0'0'16,"17"-35"-16,1-18 16,-36 0-1,-34 53 1,-37 53-1,36 0 1,18-18-16,-18 18 16,0 18-1,53-18 1,36 0 0,-1-36-1,0 1 1,36 0-1,17 35 1,-35-18 0,-18-17-1,-35-1 1,-18-17 0,-34 0-1,34 0-15</inkml:trace>
  <inkml:trace contextRef="#ctx0" brushRef="#br0" timeOffset="97523.74">25012 17110 0,'0'-18'16,"0"0"0,0 1 31,-18 17 15,1 0-46,17 17 15,0 1-15,0 0-1,0-1-15,-18 1 16,18 0-1,0 17 1,18-17 15,-1-1-15,1 1 0,0-1-1,17 19 1,-18-36-1,-17 17-15,18-17 16,0 18 0,17-18-1,0 18 1,1-18 0,-19 0-16,19 17 15,-1-17 1,0-17 15,-17-1-15,-1-17-1,-17-18 1,0-18 0,-17 1-1,-1 17 1,18 18-1,0 17-15,0-17 16,-18-1 0,-17 36-1,18-17 1,-19 17 0,19 17-1,-1 1 1,0 0-1,18-1 32,18 1-31,0 0 0,-1-18 15,-17 17-16</inkml:trace>
  <inkml:trace contextRef="#ctx0" brushRef="#br0" timeOffset="98742.86">27570 17004 0,'0'-18'16,"0"36"-16,0-53 0,0 17 15,-18 18 1,18-18 0,-18 18-1,18 18 17,18 17-17,0 18 1,17 0-1,0-18 1,0 1 0,1-36-16,-1 0 15,36 0 1,-19-36 0,-34-17-1,-18 18 16,-18-53-15,-17 17 0,0 19-1,0 52 1,17 0-16,0 17 16,1-17-16,-19 35 15,19-35-15</inkml:trace>
  <inkml:trace contextRef="#ctx0" brushRef="#br0" timeOffset="99944.35">29792 16633 0,'0'0'0,"-18"-17"16,36 34 47,0 1-48,-18 0 1,17-1-16,19 19 31,-1-1-15,18-17-1,-36-18-15,36 0 16,36-18 0,-37-35-1,-34 0 1,-18 18-1,0 17-15,-18-17 16,-17 0 0,-18-1-1,18 36 1,0-17 0,17 17-1,-17 17 1,17 1 15,1 0-15,-1-1-1,18 1 1</inkml:trace>
  <inkml:trace contextRef="#ctx0" brushRef="#br0" timeOffset="102278.85">25224 17004 0,'0'-18'0,"0"1"31,-18 17-16,0 0 17,18-18 108,18 18-30,-18 18-79,18-18-15,-18 17-16,0 1 15,0 0 16,0-36 32,0 0-47,0 1-1,-18 17-15,18-18 0,0 0 16,0-17-1,0-18 1,18 18 0,-1 35-1,-17 18 1,18-18-16,0 35 16,17 0-1,0 0 1,18-17-1,-18-18 1</inkml:trace>
  <inkml:trace contextRef="#ctx0" brushRef="#br0" timeOffset="103514.35">27799 16863 0,'0'0'0,"0"-18"15,0 1 1,0-1 0,-18 18 31,18 18-47,0 17 15,-17 0 1,17-17-16,0 35 15,0-18 1,17-17 15,-17-36 1,0 0-17,0-35 1,0-17-1,0 17 1,0 35-16,0-17 16,18 35-1,-18 35 1,18 36 0,17-1-1,0-52 1,0 0-1,1-18-15</inkml:trace>
  <inkml:trace contextRef="#ctx0" brushRef="#br0" timeOffset="104798.88">30004 16475 0,'0'0'0,"-18"-18"15,18 0 32,-18 18-31,1 0 0,17 36-1,-18-19-15,1 19 16,-1 17 15,18-18-15,0-18-1,0-34 17,0-1-17,0 1 1,0-19-1,0 19-15,0-19 16,18 1 0,-18 17-1,17 18 1,-17 18 0,18-18-16,17 18 15,36-1 1,17 1-1,-35 0 17,-18-1-32,0-17 0</inkml:trace>
  <inkml:trace contextRef="#ctx0" brushRef="#br0" timeOffset="108239.54">22842 17180 0,'18'0'0,"0"0"32,-18-17 30,17 17 172,-17-18-234,0 0 47</inkml:trace>
  <inkml:trace contextRef="#ctx0" brushRef="#br0" timeOffset="110755.03">22542 17216 0,'18'0'47,"0"17"-16,-1-17-31,36 0 31,0 18-31,71-1 32,-18 19-17,-36-19 1,-52 1-16,-1-18 0</inkml:trace>
  <inkml:trace contextRef="#ctx0" brushRef="#br0" timeOffset="110957.7">22931 17268 0,'0'0'0,"17"-17"15,-17-1-15,18 18 16,-53 35 31,17-17-47,0 0 16</inkml:trace>
  <inkml:trace contextRef="#ctx0" brushRef="#br0" timeOffset="113095.11">25312 17251 0,'0'-18'0,"-18"1"15,18-1-15,-17 18 16,17-18 0,-18 1-1,0 17 95</inkml:trace>
  <inkml:trace contextRef="#ctx0" brushRef="#br0" timeOffset="114774.31">25135 17357 0,'0'0'15,"18"0"-15,0 0 63,-18-18-16,0 0 203,-18 18-235,0 0 79</inkml:trace>
  <inkml:trace contextRef="#ctx0" brushRef="#br0" timeOffset="115266.25">25100 17339 0,'18'0'16,"-1"0"15,1 0 16,-18 18-16,0-36 47,-18 18-78,18-18 16,0 1 0,0-19-16,0 19 15,0-1 16,0 36 1,18-18-17,-18 17 1,18 1 15,-18 0-15</inkml:trace>
  <inkml:trace contextRef="#ctx0" brushRef="#br0" timeOffset="115831.58">25506 17392 0,'0'0'16,"-18"0"-16,18-18 16,-17 1 15,-1 17-31,18-18 15,-18 18 1,1 0 31,17 18-47</inkml:trace>
  <inkml:trace contextRef="#ctx0" brushRef="#br0" timeOffset="116682.2">24924 16651 0,'0'-18'0,"0"1"31,-18 17-16,0 0 48,18 17-47,0 1-1,0 0 16,18-18 1</inkml:trace>
  <inkml:trace contextRef="#ctx0" brushRef="#br0" timeOffset="118489.23">27693 17216 0,'18'-18'31,"-18"0"-31,0 1 15,0-1 1,0 0 0,17 36 46,-17 0-46,18-18-16,-18 17 0,18 1 15,-18 0-15,17-18 16,-17 35 0,18 0 15,0-17-15,-18-1-1,17 1 1,-17-36 31,-17 18-16,17-17-31,-18-1 31,18 0-15</inkml:trace>
  <inkml:trace contextRef="#ctx0" brushRef="#br0" timeOffset="118731.14">27781 17198 0,'18'0'32,"0"0"14,-18 18 1,-18-18-47,0 0 16,18 17-16,-17-17 0,-1 18 16,0-18-16,1 17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39:59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12241 2258 0,'-17'0'0,"34"0"0,-52 0 15,0 0 1,17 0 0,1 0-1,-1 0-15,0 0 16,1 0-1,34 0 48,1 0-47,0 0-1,-1 0-15,18 0 16,1 17-1,52-17 1,18 18 0,0 0-1,-36-1 1,-52-17-16,52 18 16,36-18-1,0 0 1,-35 0-1,-18 0 17,-36 0-32,18 0 15,18-18 1,-17 18 0,-1 0-1,-17 0 16,-1 0-31,1 0 32,-1 0-17,1 0 1,17 0 0,-17 0-1,0 0 1,-1 0 15,1 0 0,0 0 1,-1 0-1,-34 0 109,-1 0-77,0-17-32</inkml:trace>
  <inkml:trace contextRef="#ctx0" brushRef="#br0" timeOffset="9364.93">19950 2205 0,'-18'0'31,"0"0"-15,1 0 0,-1 0-1,36 0 63,-1 0-62,1 0 0,0 0-16,-1-18 15,18 18-15,18 0 16,36-17 0,-19 17-1,-35 0-15,36-18 16,35-17-1,-18 35 1,-35-18 0,-35 18-1,-1 18 17,1-18-17,-36 0 63,1 0-46</inkml:trace>
  <inkml:trace contextRef="#ctx0" brushRef="#br0" timeOffset="29665.97">28416 1746 0,'0'-17'15,"0"34"-15,18-52 0,-18 17 16,35 1 0,-17 17-1,17 17 1,-17 1-1,-18 0 1,17 35-16,-17-18 16,0 18-1,0-18-15,18 36 16,-18-19 0,0-16-1,-35-36 16,17-53-15,0 0 0,18 18-16,18-18 15,0 35-15,17-35 16,18 36 0,17 34-1,1 36 1,-18-18-1,-18 18 17,-35 0-17,-17-18 1,-1-35 0,0-17-1,1-54 1,52-35-1,18-17 1,0 70 0,35 18-1,-17 70 1,-36 18 0,-35-18-16,17 36 15,-17 35 1,0-36-1,0-52 1</inkml:trace>
  <inkml:trace contextRef="#ctx0" brushRef="#br0" timeOffset="29983.01">29492 1782 0,'18'0'0,"-36"0"0,36-18 16,0 0-16,-18 1 16,-18-19-1,-17 1 1,17 35 0,-17 0-16,-1 0 15,1 18 1,-18 35-1,-17 35 1,34 0 0,36-35-1,0-18-15,36 0 16,-19-17-16,54 0 16,-18-18-16</inkml:trace>
  <inkml:trace contextRef="#ctx0" brushRef="#br0" timeOffset="30382.45">29757 1764 0,'0'0'0,"0"-18"0,0 1 0,-18-1 16,18-17-1,0 17 1,-17 0-1,-1 18 17,-35 18-17,-18 35 1,36 0 0,18-18-16,17 0 15,0-17-15,35 35 16,0-35-16,36-1 15,17 19 1,-53-19 0,-53 1-1,-52-1 1,-18 1 0,0 0-1</inkml:trace>
  <inkml:trace contextRef="#ctx0" brushRef="#br0" timeOffset="30616.88">29774 2099 0,'0'-18'16,"18"18"0,0 0-16,-1 0 15,36 0 1,-35 0-16,52-17 16,-34 17-16</inkml:trace>
  <inkml:trace contextRef="#ctx0" brushRef="#br0" timeOffset="31100.53">30480 1746 0,'0'-17'0,"0"34"0,18-52 15,-18 0-15,-18-1 16,0 36-16,1-35 16,-36 35-1,0 0 16,-18 35-15,36 1 0,0 17-1,17 0 1,53-1 0,54 1-1,-1-35 1,-53 0-16,36-1 15,-18-17 1,-89 18 0,-17 0-1,-35-1 1,18-17 0</inkml:trace>
  <inkml:trace contextRef="#ctx0" brushRef="#br0" timeOffset="31601.62">30621 1693 0,'0'0'15,"18"18"16,-18 0-31,17-1 0,1 36 16,17 18 0,-17-36-16,0 36 15,-1 17 1,1-35 0,-36-71 15,-17-53-16,0-52 17,35 17-17,-18 53-15,18-53 16,0 54 0,35 16-1,18 36 1,35 36-1,-52-1 1,-19-18-16,-17 36 16,-17 18-1,-36-18 1,-18-18 0</inkml:trace>
  <inkml:trace contextRef="#ctx0" brushRef="#br0" timeOffset="31818.62">30956 1676 0,'0'0'16,"18"-18"-16,0 18 0,-1 0 16,-17 18-1,0-1 1,-17 36-1,17 53 1,17-18 0,1-70-1</inkml:trace>
  <inkml:trace contextRef="#ctx0" brushRef="#br0" timeOffset="31984.29">31027 1535 0,'-18'-18'16,"36"36"-16,-36-54 0,1 1 15,-1 35-15,0-18 16,18 36 0,18-18-16</inkml:trace>
  <inkml:trace contextRef="#ctx0" brushRef="#br0" timeOffset="32470.34">31168 1817 0,'0'0'0,"-35"-18"15,35 1-15,-36-19 16,36 19-1,-17-1 1,34 0 0,19 1-1,-1-1 1,-17 18-16,17 0 16,35 35-1,-34 36 1,-19-1-1,-17-34 1,-17-19 0,-1-17-1,0-35 1,18-35 15,18 17-15,0 17-16,17 1 15,71 35 1,-18 18 0,-35 17-1,-35-17-15,-1 17 16,-17 18 0</inkml:trace>
  <inkml:trace contextRef="#ctx0" brushRef="#br0" timeOffset="32735.98">31662 1358 0,'0'-35'0,"0"70"0,-18-88 15,1 36-15,17 34 31,0 1-15,17 35 0,1-18-16,17 53 15,0 53 1,-17 1 0,-18-107-16</inkml:trace>
  <inkml:trace contextRef="#ctx0" brushRef="#br0" timeOffset="33087.41">31979 1552 0,'0'-17'15,"-17"-1"-15,34 53 0,-34-88 0,-1 36 16,0-1-1,1 18-15,-1 18 16,-17 17 0,0 53-1,17 18 1,18-53 0,18-18-16,34-17 15,19-18 1,0-53-1,-36-53 1,-35 36 0,-35-1-1,-18 71 1</inkml:trace>
  <inkml:trace contextRef="#ctx0" brushRef="#br0" timeOffset="33387.37">32209 1676 0,'0'0'0,"17"-36"0,1 1 16,0-35-1,-54 34 1,-17 19-1,-35 34 1,35 54 0,36 17-1,34 18 1,19-53 15,-19-36-31,54 19 16,-18-36-16</inkml:trace>
  <inkml:trace contextRef="#ctx0" brushRef="#br0" timeOffset="33587.51">32420 1235 0,'0'0'0,"0"-18"0,0 0 15,-17 1 1,17 52-1,0 53 1,17-17 0,19 70-1,-19-106 1,18 36-16</inkml:trace>
  <inkml:trace contextRef="#ctx0" brushRef="#br0" timeOffset="33853.83">32685 1517 0,'0'0'16,"0"-88"0,-35 52-1,-36 36 1,-17 53 0,17-17-1,1 34 1,52-17-1,53-18 1,36-17 0,-18 17-1,35 1 17,-88-19-32</inkml:trace>
  <inkml:trace contextRef="#ctx0" brushRef="#br0" timeOffset="34840.78">29616 2311 0,'0'-18'16,"0"36"-16,0-54 0,17 36 15,-17-17 1,-17 17-16,-19 17 16,1 1-1,-18 35 1,18 18 0,35-19-1,0-34-15,0 17 16,18-17-1,17-18 1,-17 0 0,34 0-1,1 0 17,0 35-17,-17 18 1,-54 18-1,-17-1 1,-36 1 0,1-18-1,52-36 1,0-17 0,54 18 15,-19-18-16,1 0-15,17 18 16,-17-1-16,17-17 16,0 36-1,-17-36 1</inkml:trace>
  <inkml:trace contextRef="#ctx0" brushRef="#br0" timeOffset="36440.47">30215 3157 0,'18'-17'15,"-36"34"-15,36-70 0,-18 36 0,0-1 16,0-17-16,-18-18 15,18 18 1,0 17 15,18 18-15,17 35 0,18 36-1,-17 35 1,-36-36-1,-18-17-15,-17 18 16,-1-1 0,36-34-1</inkml:trace>
  <inkml:trace contextRef="#ctx0" brushRef="#br0" timeOffset="36823.81">30727 3122 0,'0'0'0,"0"-18"0,-18-17 31,18 18-15,-17 17-1,-1 35 1,-17 18-1,-18 35 1,53-18 0,17-34-1,1-19-15,35-17 16,35-17 0,18-36-1,-71-18 1,-52 18-1,-1 36 1,-17-19-16,-53 36 31,52 18-31</inkml:trace>
  <inkml:trace contextRef="#ctx0" brushRef="#br0" timeOffset="37140.58">31097 3104 0,'0'-17'0,"0"34"0,0-52 16,0 18-16,-17-19 16,-1 19-1,0 17-15,-17 0 31,-18 53-15,18 17 15,17 1-15,18-54-16,36 36 16,17 18-1,35-54 1,-18-17-1</inkml:trace>
  <inkml:trace contextRef="#ctx0" brushRef="#br0" timeOffset="37359.47">31291 2787 0,'0'-18'16,"0"36"-16,0-53 0,-17 35 0,17 17 31,-18 1-31,18 0 16,0 35-1,35 35 1,1 35 0,-1-35-1</inkml:trace>
  <inkml:trace contextRef="#ctx0" brushRef="#br0" timeOffset="38408.61">31644 2946 0,'18'-18'0,"-36"36"0,36-54 16,-53 19-1,17 17 1,-35 35-16,-35 18 31,35 0-15,18-18-16,-18 0 15,-18 18 1,53-35 0,36-36 15,17 1-16,36-1 1,-18 36 0,-18-18-16,18 35 15,35 0 1,0-17 0,-17-36 15,17-17-16,-53-18-15,1-35 16,-19 0 15,-34 35-15,-19 35 0,-16 53-1,-1 18 1,17 18-1,36-36 1,53 18 0,18 0-1,17-53 1,-17-35 0,-18-18-1,17-71 1,-17-34-1,-35 52 17,-18 53-17,0 35-15,-18 18 16,-35 18 0,18 35-1,17 35 1,36 0-1,-1-53-15,36 36 16,0 35 0,-17-71-1,-19-35 1,-17-18 0,-17-52-1,-19-18 1,-34 52 15,17 36-15,35 0-16,-52 36 15,-19 34 1,54 1 0,70-1-1,18-34 1,-17-36-16,52 17 15,-18-17 1</inkml:trace>
  <inkml:trace contextRef="#ctx0" brushRef="#br0" timeOffset="40946.94">30268 4057 0,'0'-18'31,"0"1"-15,0-1-16,18 0 16,-18 1-1,0-1-15,18 0 16,-1 18-16,1-17 16,35 34-1,17 54 1,-34 35-1,-19-36 1,-17 1 0,0-18-1,-17-53 1,-1 0 15,0-18-31,1-17 16,-19-36-1,36-34 1,36 16 0,-1 36-1,36 18 1,17 53 0,18 17-1,-36 18 1,-52-35-16,-1 35 15,1-18-15,-18 18 16,-35 17 0,0-17-1</inkml:trace>
  <inkml:trace contextRef="#ctx0" brushRef="#br0" timeOffset="41829.87">30939 4057 0,'0'0'16,"-18"-18"-16,0 18 31,18 18 16,18-18-31,-18 18-16,18-18 15,-1 0 1,19 0-16,34-36 31,1-17-15,-54 36-16,19-36 15,-36 0 1,-71 18 0,-17 70-1,17 35 1,36 1 0,0 17-1,52 0 1,54-17-1,-1-53 1,-34-18-16,52-18 16,18-35-1,-53-53 17,-71-17-17,0 52 1,-35 1-1,36 52 1,-1 18 0,36 18-1,17-1 1,53 19 0,36 34-1,-36-35 1,-53-17-1,-17-18 1,-18-35 0,-18-18-1,-17-18 17,17 54-17,1 17-15,-36 0 16,0 53-1,-18 35 1,36-35 0,17 35-1,18-35 1</inkml:trace>
  <inkml:trace contextRef="#ctx0" brushRef="#br0" timeOffset="42146.59">31591 3704 0,'18'0'0,"-36"0"0,36-17 0,-18-1 15,0 0 1,0 36-1,0 0 1,18-1 0,-1 71-1,36 36 1,-18-36 0,-17-53-16,17 54 15,-17-37 1,-18-34-16</inkml:trace>
  <inkml:trace contextRef="#ctx0" brushRef="#br0" timeOffset="42346.34">31574 3933 0,'-18'0'0,"36"0"0,-54 0 0,19 0 16,-1 0-1,36-17 17,17 17-17,0-18-15,53 1 16,-52 17-16</inkml:trace>
  <inkml:trace contextRef="#ctx0" brushRef="#br0" timeOffset="48044.01">29880 4727 0,'18'-17'31,"-18"-1"-31</inkml:trace>
  <inkml:trace contextRef="#ctx0" brushRef="#br0" timeOffset="48186.64">29951 4957 0,'0'35'16,"0"-70"-16,0 123 0,0-53 0,0 0 16,17 36-16</inkml:trace>
  <inkml:trace contextRef="#ctx0" brushRef="#br0" timeOffset="48469.62">30021 5239 0,'71'0'32,"-177"-18"-32,141 36 0,124-54 15,-106-16 1,-35-1-1,-18 17 1,-36 19 0,-34 70-1,-1 35 1,18 18 15,36-36-15,17-52-16,0 35 15,35 0 1,-35-18 0,18-17-1,-36-18 1,-53 0 0</inkml:trace>
  <inkml:trace contextRef="#ctx0" brushRef="#br0" timeOffset="73067.02">23760 10654 0,'0'-18'0,"0"36"0,0-53 0,-18 35 15,-17-36 1,35 54-1,-18 0 1,18-1 0,-18 54-1,18 17 17,0 53-17,18-35 1,-18-53-16,18 35 15,-1 36 1,1-54 0,-18-52-1</inkml:trace>
  <inkml:trace contextRef="#ctx0" brushRef="#br0" timeOffset="73580.5">23989 11060 0,'0'0'16,"0"-18"-16,0 0 0,18 18 15,-18-17-15,0-19 16,0 19-1,-18-19 1,-17 89 15,-1 0-15,1 35 0,35-17-1,0-53-15,0 35 16,35 17-1,36-52 1,-18-36 15,-18-17-15,-17-71 0,-54-17-1,1 34 1,0 54-1,17 35-15,1 18 16,-1-18-16,0 35 16,1 36-1,34-54-15</inkml:trace>
  <inkml:trace contextRef="#ctx0" brushRef="#br0" timeOffset="73914.5">24483 10936 0,'0'0'0,"17"-18"0,-17 1 0,0-54 32,-17 18-17,-1 36 1,-35-1-1,18 71 1,-18 35 0,18 0-1,17-52-15,-17 52 16,35-53-16,-18 36 16,53 17-1,54-70 1,-1-36-1,18-17 1</inkml:trace>
  <inkml:trace contextRef="#ctx0" brushRef="#br0" timeOffset="74164.45">24694 10742 0,'0'0'0,"-17"-18"16,-1-17-1,18 18 1,18 34 0,-18 1-1,0 88 1,0 35 0,0 0-1,0-88 1,0-36-1,35-17-15,-17 0 16</inkml:trace>
  <inkml:trace contextRef="#ctx0" brushRef="#br0" timeOffset="74416.93">24888 10901 0,'36'-88'16,"-72"176"-16,72-212 0,-36 89 15,-18 35 1,0 18-1,-34 17 1,-1 18 0,-18 17-1,1 1 1,34 0 0,36-36-1,18 35 1,70-34-1,18-19 1</inkml:trace>
  <inkml:trace contextRef="#ctx0" brushRef="#br0" timeOffset="82139.86">25365 11042 0,'17'0'31,"-34"0"16,17 18-16,17-18-15,1 0 15,0 17-31,-1-17 16,1 0-16,70 0 16,89-17-1,34-1 1,-87 0-1,-71 18 1,70-17 0,-70 17-1,-35 0 1,-36 0 15,0 17-15,1-17-16</inkml:trace>
  <inkml:trace contextRef="#ctx0" brushRef="#br0" timeOffset="82574.14">26035 10813 0,'-18'-18'16,"36"36"-16,-53-54 0,17 19 16,-17-1-1,17 0-15,18 1 32,18 17-17,17 35 1,53 0-1,36 18 1,-36-35 0,-53 0-16,18 17 15,-18-18 1,-35 36 0,-53 18-1,18-36 1,-53 53-1,17-17 17,19 0-17,34-54-15</inkml:trace>
  <inkml:trace contextRef="#ctx0" brushRef="#br0" timeOffset="84494.99">26705 10672 0,'0'-18'0,"0"36"0,0-54 16,0 19 0,-17 34 15,17 19-16,0 105 1,0-18 0,0-52-16,17 87 15,1 36 1,17-35 0,-17-88-1</inkml:trace>
  <inkml:trace contextRef="#ctx0" brushRef="#br0" timeOffset="85193.42">26688 10742 0,'0'0'16,"0"-18"-16,0 1 0,17-18 16,1-1-1,17 19 1,-17-1-16,52 18 16,89-18-1,70 18 16,18 0-15,-53 0 0,-88 0-1,-70 0 1,-19 0 0,-17 18 46,0 0-46,0-1-16,-35 89 15,0 18 1,35-72-16,-18 90 16,36 69 15,35-70-16,-18-52 1,0-37 0,-53-16-1,-70-19 1,-53 1 0,-53 0-1,71-18 1,-54 17-1,19 1 1,69-36 0,1-17-1</inkml:trace>
  <inkml:trace contextRef="#ctx0" brushRef="#br0" timeOffset="85577.11">27252 10866 0,'0'0'16,"0"-18"-16,0 0 0,0 1 16,0-1 15,0 53-15,0-17-16,0 52 15,0 54 1,18-1 15,-18-52-15,0-18-1,-18-53-15</inkml:trace>
  <inkml:trace contextRef="#ctx0" brushRef="#br0" timeOffset="85797.78">26952 11077 0,'0'0'15,"0"-17"-15,18-36 32,0 35-32,70-53 15,35 1 16,36 17-15,-89 53 0,-52 0-16</inkml:trace>
  <inkml:trace contextRef="#ctx0" brushRef="#br0" timeOffset="86110.58">27605 10901 0,'-18'0'0,"1"-35"16,-1 35 0,18-18-16,0 36 31,0-1-16,0 1 1,0 17-16,0 36 16,-18 52-1,18 1 1,0-19 0,0-69-1</inkml:trace>
  <inkml:trace contextRef="#ctx0" brushRef="#br0" timeOffset="108335.86">22454 3387 0,'0'0'0,"-17"0"16,-1 0-16,0 0 15,1 0 1,-19 17 0,19-17-1,34 0 17,1 0-17,0 18 1,52 0-1,1-18 1,-36 0-16,18 17 16,18-17-1</inkml:trace>
  <inkml:trace contextRef="#ctx0" brushRef="#br0" timeOffset="117498.84">1623 4463 0,'17'0'0</inkml:trace>
  <inkml:trace contextRef="#ctx0" brushRef="#br0" timeOffset="117595.79">1658 4445 0,'18'0'16,"-36"0"-16,71 0 16,-18 0-1,-17 0-15,0 0 16,17 0-16</inkml:trace>
  <inkml:trace contextRef="#ctx0" brushRef="#br0" timeOffset="153947.4">2311 12153 0,'-18'0'31,"0"0"-15,18-17-1,-17 17-15,-1 0 16,0 0 15,18-18-15,18 18 93,0 0-77,-1 0-17,-17-18-15,36 18 16,-1 0-1,-17 0 17,-1 0-32,19 0 15,16 18 1,1-18 0,-17 0-1,-1 0 1,-17 0-16,17 0 15,0 0 1,18 0 0,-18 0-1,1 0 1,-1 0 0,0 0-1,18 0 1,18 0 15,-36 0-15,18 0-1,0 0 1,0 0 0,0 0-1,-36 0 1,36 18-1,0-18 1,0 0 0,-18 0-1,-17 0 1,17 0 0,0 17-1,-17-17 1,35 18 15,0-18-15,17 0-1,-17-18 1,-17 18 0,-1 0-1,0 0 1,18 0-1,0-17 1,-18 17 0,1 0-1,17 0 1,-18 0 0,-18 0-1,1 0 1,17 0 15,1 0-15,-19 0-1,1-18-15,17 18 16,18 0 0,-18-18-1,-17 18 1,0 0 15,-1 0-31,1 0 16,17-17-1,-17 17 1,17 0 0,-17-18-1,17 18 16,-17 0-15,-1 0 0,19 0 15,-19 0-15,1-18-1,-1 18-15,1 0 31,-36 0 16,18 18 0,18-18 94,0 0-94,-18 18-47,17-18 15,-17 17 1,18-17 0,-36 0 62,1 0-31,-1 0 31,0 0-47,1 0 16,17-17-47,17 17 125,-17-18 62,-17 18 376,-1 0-532,36 0 125</inkml:trace>
  <inkml:trace contextRef="#ctx0" brushRef="#br0" timeOffset="172778.41">7990 12929 0,'-17'0'0,"34"0"0,-52 0 0,0 18 16,17-18-1,-17 18-15,17-18 16,36 0 15,0 0-15,-1 0-1,1 0 1,35 0 0,0 0-1,53 0 1,-1 0-1,1 0 1,-71 0 0,-17 0-1,-18-18 17,-18 18-17</inkml:trace>
  <inkml:trace contextRef="#ctx0" brushRef="#br0" timeOffset="173875.01">9490 12982 0,'-18'0'16,"36"0"46,-1 0-46,1 0-16,0 0 16,-1 0-16,19-17 15,34-1 1,-35 18 0,1 0-16,-1 0 15,-17 0 1,-36 0 46,0 0-46,1 18 0,-19-18-1,19 0-15</inkml:trace>
  <inkml:trace contextRef="#ctx0" brushRef="#br0" timeOffset="179117.46">11254 12894 0,'-18'0'16,"18"-18"-16,18 18 78,-1 0-62,1 0 31</inkml:trace>
  <inkml:trace contextRef="#ctx0" brushRef="#br0" timeOffset="185104.1">24130 12012 0,'0'0'16,"0"-18"-16,0 1 0,18-18 15,-18 17 1,0-17-1,0 17 1,0-17 0,0 17-1,0 36 1,0-1 0,0 107-1,0-18 1,0-36-16,-18 107 15,18-89 1,-18-53-16,18 18 16,0-18-1,0-17 1,0-53 0</inkml:trace>
  <inkml:trace contextRef="#ctx0" brushRef="#br0" timeOffset="185587.75">24500 12100 0,'18'-17'0,"-36"34"16,54-52-16,-19 17 15,1 1 1,-18 34 15,-18 1-31,-17 17 16,-18 53 15,18 1-15,35-1-1,18-53 1,-1-17-16,36-1 16,35-34-1,-17-36 1,-18-53 0,-36 35-1,-70-52 1,1 105-1,-37 36 1,36 17 0,18-17-16,18 17 15,34 0 1</inkml:trace>
  <inkml:trace contextRef="#ctx0" brushRef="#br0" timeOffset="185905.12">24941 12171 0,'18'-18'0,"-36"36"0,36-71 0,0 35 16,-18 1-16,17-19 16,-17 19-16,0-1 15,-17 0 1,-19 36-1,1 35 1,0-18-16,0 53 16,-18 36-1,70-18 17,36-36-17,0-34 1,53-36-1,-71 0-15</inkml:trace>
  <inkml:trace contextRef="#ctx0" brushRef="#br0" timeOffset="186123.72">25171 11942 0,'0'0'0,"0"-18"0,0 0 16,17 18 15,-17 18-31,0 52 16,0 54-1,-17-36 1,17-53 0,-36 54-1,36-19 1</inkml:trace>
  <inkml:trace contextRef="#ctx0" brushRef="#br0" timeOffset="186455.78">25418 12206 0,'17'-35'16,"-34"70"-16,52-105 0,-17 34 0,-1-17 16,1 18-1,-18 17-15,-35 36 31,17-18-15,-35 35-16,-35 36 16,35 17 15,35-53-15,1 18-1,34-17 1,36-1-1,-18-18 1,36 1 0,-18-18-1</inkml:trace>
  <inkml:trace contextRef="#ctx0" brushRef="#br0" timeOffset="187856.87">25841 12241 0,'0'0'0,"18"0"47,-1 0-16,1 0-15,0 0-1,-1 0-15,1 0 0,-1 0 16,36-17 0,-35 17-1,0 0 1,-36 0 78,36-18 109,-1 18-203,1 0 15,0 0-15,-1 0 16,36 0 15,0 0-15,-35 0 0,-1-18-16</inkml:trace>
  <inkml:trace contextRef="#ctx0" brushRef="#br0" timeOffset="188256.92">26053 11994 0,'0'0'0,"-18"-17"0,0 17 15,18-18 1,18 18 15,0 18-15,35 17 0,52 18-1,1 18 1,-71-54-1,-17 1-15,0-1 16,-18 1 0,-18 17-1,-35-17 1,0 0 0,18-1-1</inkml:trace>
  <inkml:trace contextRef="#ctx0" brushRef="#br0" timeOffset="189110.31">27023 12118 0,'0'-18'0,"0"36"0,0-53 0,0-1 31,0 54-15,0 0 0,0-1-16,-18 36 15,18 53 1,0-18 0,0-35-1,0-35 1,-17-1 15,-1-70-15,0-17-1,1-36 1,17 36 0,0 34-16,17-17 15,-17 18 1,36 53-1,-1 17 1,-18-17-16,54 35 16,17 52-1,18-16 1,-35-54 0,-36-35-1,0-35 1,0-71 15,-35-18-15,0 1-1,0 88 1,-17 35-16,-1 0 16,-17 52-1</inkml:trace>
  <inkml:trace contextRef="#ctx0" brushRef="#br0" timeOffset="189493.2">27640 12012 0,'0'-35'15,"0"70"-15,18-88 0,-18 36 16,17-1-16,-17 0 15,18 18 1,0 18 0,-18 0-16,0 34 15,0 72 1,-18-1 0,36-34-1,17-54 1,36-18-1,17-69 1,-35-54 0,-18-53-1,-35 88 1,0 36-16,0 0 16,-35 35-1</inkml:trace>
  <inkml:trace contextRef="#ctx0" brushRef="#br0" timeOffset="189877.34">28169 11871 0,'0'-18'0,"0"36"0,0-53 15,18 17-15,-18 0 0,0 1 16,-18 52 15,1 71-15,-19 35 0,36-53-1,-17-53-15,17 18 16,35 0 15,18-35-15,35-36-1,18-17 1,-35-18 0,-19 0-1,-52 0 1</inkml:trace>
  <inkml:trace contextRef="#ctx0" brushRef="#br0" timeOffset="190278.64">28646 11853 0,'0'0'0,"0"-17"0,0-1 16,0-17 0,0 0-1,0 52 1,-18 54 0,0-1-1,1-34-15,-1 52 16,-17 35-1,35-52 1,53-36 0,70-35-1,-35-35 1,71-18 0,-71 18-1,-70 17 16,-53 36-15</inkml:trace>
  <inkml:trace contextRef="#ctx0" brushRef="#br0" timeOffset="212433.74">23654 13458 0,'0'0'0,"-18"0"16,18-17-16,0-1 16,-18 1-1,18-1 1,18 18 31,-18 18-32,18-1 1,-18 1-16,17 35 16,1-36-16,0 89 15,-18-18 1,17 36 0,-17-54 15,0-34-31,0 17 15,18 0 1</inkml:trace>
  <inkml:trace contextRef="#ctx0" brushRef="#br0" timeOffset="212917.14">24059 13723 0,'0'-18'16,"18"18"-16,-18-17 0,0-1 15,0 0 16,-35 36 1,17 0-17,-17 35 1,17 17 0,1 18-1,34-52 1,1-19-16,0 1 15,70-18 1,18-35 0,-54-18-1,-34 18-15,0-36 16,-54-35 0,-52 53 15,0 36-16,53 34 1,-18 36-16</inkml:trace>
  <inkml:trace contextRef="#ctx0" brushRef="#br0" timeOffset="213435.19">24500 13617 0,'0'-17'0,"0"34"0,18-34 0,0-1 16,-18 0 0,0 1 15,-18 17-15,0 0-1,1 0 1,-18 0-1,17 0-15,0 35 16,-17 0 0,17 36-1,1 17 1,34-35 0,1-35-1,17 34 1,53 1-1,36-35 1,-18-36 0,-71 1-16</inkml:trace>
  <inkml:trace contextRef="#ctx0" brushRef="#br0" timeOffset="-212690.75">22366 4463 0,'0'-18'0,"0"0"32,18 1-17,-1 17-15,36 0 16,-17 0-16,52 0 15,71 17 1,-54 1 0</inkml:trace>
  <inkml:trace contextRef="#ctx0" brushRef="#br0" timeOffset="-211188.99">24941 13494 0,'0'0'16,"0"-18"-16,0 0 15,18 1 1,-18-1 0,0 1-1,0 34 1,18 36 0,-1 18-1,-17-36-15,18 35 16,0 54-1,-18-36 1,0-53 0</inkml:trace>
  <inkml:trace contextRef="#ctx0" brushRef="#br0" timeOffset="-210838.09">25224 13600 0,'17'-18'16,"-34"36"-16,52-54 0,-17 36 0,-1-35 15,1 17 1,-1 18-16,-17-17 16,-17 34-1,-36 36 1,-35 18-1,17-18 17,53-18-17,1-17 1,34-1 0,19 1-1,-1 0 1,-17-18-16,35 17 15,17 19 1</inkml:trace>
  <inkml:trace contextRef="#ctx0" brushRef="#br0" timeOffset="-210255.81">25718 13688 0,'0'17'15,"-18"-17"-15,0 0 16,36 0 15,35 0-15,0 0-16,70-17 15,124-19 1,-71 19 0,-140-1-1</inkml:trace>
  <inkml:trace contextRef="#ctx0" brushRef="#br0" timeOffset="-209888.72">25947 13458 0,'0'0'0,"0"-17"0,0-18 31,17 17-16,19 18 1,52 0 0,35 53-1,-17-18 1,-53-17-16,35 35 16,1 17-1,-54-35 1,-53 1-1,-17-19 1,-36 19 15,-17-1-15,35 0 0,36-17-16</inkml:trace>
  <inkml:trace contextRef="#ctx0" brushRef="#br0" timeOffset="-209470.43">26935 13247 0,'0'-18'0,"0"1"31,17 17-31,-17 17 32,18 36-17,-18 71 1,18 17 0,-1-36-1,1-52 1,-1 18-1,1-36-15,17 18 0</inkml:trace>
  <inkml:trace contextRef="#ctx0" brushRef="#br0" timeOffset="-209218.95">26952 13088 0,'53'0'15,"-106"0"-15,177 0 0,-36 0 16,0 0-16,0 0 15,212-18-15</inkml:trace>
  <inkml:trace contextRef="#ctx0" brushRef="#br0" timeOffset="-208836.78">27887 13053 0,'141'-18'15,"-282"36"-15,406-36 16,-195 1 0,-52 17-1,-18 17 16,-18-17-31,18 18 16,-17 35 0,-1 0-1,18-18-15,18 88 16,17-34 0,18 69-1,35 1 16,-35-71-15,-35-35-16,-18 0 16,-18 0-1,-70-35 1,-53-18 0,-53 0-1,70 0 1,-52 0-1,140 0-15</inkml:trace>
  <inkml:trace contextRef="#ctx0" brushRef="#br0" timeOffset="-208402.68">27640 13458 0,'0'-17'31,"0"34"16,0 19-47,18-19 15,-18 36 1,0 35 0,0-35-1,17-35-15,1 35 16,-18-35-16</inkml:trace>
  <inkml:trace contextRef="#ctx0" brushRef="#br0" timeOffset="-208186.1">27358 13529 0,'0'0'16,"0"-18"-16,0 1 0,53-19 31,53-16-16,17-1 1,-17 35 0,-71 0-16</inkml:trace>
  <inkml:trace contextRef="#ctx0" brushRef="#br0" timeOffset="-207869.59">28028 13406 0,'0'-18'16,"0"36"-16,-17-36 0,17 0 0,-18-17 15,0 35 16,18 18-15,0 52 0,0 18-1,18 36 1,-18-71 0,18 17-1,-1-52-15</inkml:trace>
  <inkml:trace contextRef="#ctx0" brushRef="#br0" timeOffset="-199843.78">22366 5239 0,'-18'0'0,"1"0"0,-1-18 16,1 18-16,-1 0 15,-17 0 1,35 18-1,17-18 17,1 0-32,17 0 15,18 0-15,71 0 32,-36-18-17,-35 0-15,-36 18 31</inkml:trace>
  <inkml:trace contextRef="#ctx0" brushRef="#br0" timeOffset="-199492.93">22401 5080 0,'0'0'16,"-17"-18"-16,17 1 16,-18 17-1,36 0 1,-1 0 0,1 0-1,35 17 1,53 1-1,17-18 1,-52 18 0,-36-1-1,-53 1 1,-34 35 0,-19 0-1,18-18 1</inkml:trace>
  <inkml:trace contextRef="#ctx0" brushRef="#br0" timeOffset="-186696.9">10019 5327 0,'-18'0'0,"18"18"31,-17-18 1,34 0 30,-17 17-62,18-17 16,0 0-16,17 18 15,18 0 1,-36-18-16,54 0 16,-1 0-1,-17-18 1,-35 18-1</inkml:trace>
  <inkml:trace contextRef="#ctx0" brushRef="#br0" timeOffset="-162319.72">27781 14746 0,'18'0'15,"0"0"64,-18 18-48,0-1-16,0 1 1,0 17-16,0-17 16,17 70-1,-17-35 1,0-18-16,-17 18 16,17 18-1,0-18 1,17-36-1,-17 1-15</inkml:trace>
  <inkml:trace contextRef="#ctx0" brushRef="#br0" timeOffset="-161425.41">27799 14658 0,'18'0'31,"-1"0"-15,-17-18-1,18 18 1,-1 0-16,19 0 16,52-17-1,53 17 1,18-18 0,-53 18-1,-1 0 1,-34-18-1,-53 18 1,-1 0 0,1 0 62,-18 18-78,18-18 15,-1 0 1,1 0 0,-1 0-1,-17 18 1,18-18 0,17 0-1,-17 0 1,-36 0 15,1 0 0,-1 0 94,18 17-125</inkml:trace>
  <inkml:trace contextRef="#ctx0" brushRef="#br0" timeOffset="-151154.8">24077 14728 0,'0'0'0,"0"-17"0,0-1 31,18 18-15,-18 18 0,17-18-16,-17 53 15,18 17 1,0 54-1,-18-36 1,0-53 0,-18 53-1,18 36 1,35-36 0</inkml:trace>
  <inkml:trace contextRef="#ctx0" brushRef="#br0" timeOffset="-150722.89">24606 15081 0,'0'0'0,"-17"0"0,17-17 16,-18-1-1,18 0 1,-18 1 0,-17 70 15,0-18-15,17 0-16,1 18 15,-1 18 1,53-18-1,18-36 1,18-34 0,-36-36-1,0-53 1,-35 0 0,-35 53-1,0 53 1,17 0-1,-17 18-15</inkml:trace>
  <inkml:trace contextRef="#ctx0" brushRef="#br0" timeOffset="-150404.53">25012 14940 0,'0'-18'0,"0"36"0,0-53 0,0 17 15,0 1-15,-18-19 16,1 36 0,-1 0-16,-17 0 15,-36 71 1,18 17 15,36 18-15,17-36-1,17-52-15,36 35 16,35-35 0</inkml:trace>
  <inkml:trace contextRef="#ctx0" brushRef="#br0" timeOffset="-150171.42">25153 14711 0,'0'0'0,"18"0"31,-18 17-15,0 1-16,0 0 0,0 70 31,0-18-15,-18-34-16,18 17 15,0-36-15</inkml:trace>
  <inkml:trace contextRef="#ctx0" brushRef="#br0" timeOffset="-149888.5">25382 14799 0,'0'0'0,"0"-18"0,-17-17 16,-19 35-1,19 0-15,-36 35 16,0 18 0,0 0-1,53-18 1,0-17-1,0 0 1,18 17 0,35-17-1,0 17 1,17 0 0</inkml:trace>
  <inkml:trace contextRef="#ctx0" brushRef="#br0" timeOffset="-149621.58">25718 14958 0,'-18'-18'0,"0"0"32,36 18-17,0 0 1,34 0 0,72-17-1,-71 17-15</inkml:trace>
  <inkml:trace contextRef="#ctx0" brushRef="#br0" timeOffset="-149304.54">25876 14764 0,'0'0'0,"-35"0"0,0-18 15,17 0 1,89 54 31,17-19-32,35 36 1,-52-17 0,-54-36-16,19 52 15,-54-16 1,-52 17-1,-19 0 1,19 0 0,35-36-1</inkml:trace>
  <inkml:trace contextRef="#ctx0" brushRef="#br0" timeOffset="-148585.78">27781 15293 0,'18'0'15,"0"0"1,-1 0 0,54 18-1,-36-18-15,71 0 16,106 0 0,17-18-1,18 0 1,-106 1-1,18-1 1</inkml:trace>
  <inkml:trace contextRef="#ctx0" brushRef="#br0" timeOffset="-148236.78">28963 14676 0,'0'0'16,"0"-18"-16,-18 18 0,1 0 15,-1 35 1,18 0 0,-18-17-16,18 53 15,0 34 1,18 37 0,17-37 15,1-52-31</inkml:trace>
  <inkml:trace contextRef="#ctx0" brushRef="#br0" timeOffset="-147752.72">27922 14817 0,'0'0'16,"18"0"-1,0 17 16,-18 1-15,0 0-16,17 52 16,-17 18-1,0-35 1,0-35-16,0 17 16,36-17-1</inkml:trace>
  <inkml:trace contextRef="#ctx0" brushRef="#br0" timeOffset="-147419.68">27887 14852 0,'0'0'16,"0"-18"-16,0 1 31,18 17 1,-1 0-17,19 0 1,34-18-1,-17 18-15,53-18 16,70 1 0,-70-19-1</inkml:trace>
  <inkml:trace contextRef="#ctx0" brushRef="#br0" timeOffset="-146850.52">28416 14852 0,'0'-18'0,"0"36"0,18-36 16,-18 1-16,-18 34 62,18 1-62,-17-18 0,-1 18 16,-35 17 0,-35 0-1,17-17 1,54-18-16,-19 0 15,1-18 1,35 0 0,53 1-1,-18-1 17,-17 18-32,17 18 15,36 35 1,-54 0-1,-34-18 1,17-17-16,-35 17 16,-1 0-1,19-17 1,34-18 0,19 0-1,-1-18-15,35 18 16,36-17-1</inkml:trace>
  <inkml:trace contextRef="#ctx0" brushRef="#br0" timeOffset="-141980.52">29422 14905 0,'-18'0'0,"-17"0"15,35 17 1,-18-17-16,0 0 16,36 0 46,0 0-62,-1 0 16,36-17-1,106 17 1,53-18 0,-18 1-1,-88-1 1</inkml:trace>
  <inkml:trace contextRef="#ctx0" brushRef="#br0" timeOffset="-141561.72">29510 14746 0,'18'-18'0,"-36"36"0,53-53 16,-17 17-1,-1 1 1,1-1 0,-36 18-1,1 18 1,-54 17-1,-17 18 1,17-18 0,36-17-16,-18 17 15,36 18 1,17-36 0,17 19-1,36-19 16,-18 19-15,36-1 0,-18 0-16</inkml:trace>
  <inkml:trace contextRef="#ctx0" brushRef="#br0" timeOffset="-140662.08">30445 14358 0,'0'-18'0,"0"36"0,0-53 0,-18 0 32,0 17-32,1 0 31,17 36-15,0 0-16,17 34 15,1 125 1,-18-71-1,18 52 1,-1-52 0,1-71-16,-18 36 15,18-36 1</inkml:trace>
  <inkml:trace contextRef="#ctx0" brushRef="#br0" timeOffset="-139927.56">30462 14235 0,'0'-18'15,"0"36"-15,0-54 0,0 19 16,-17 17-16,17-18 16,17 18-1,36 0 1,35 0 0,-35 0-1,89 0 1,122-18-1,18 18 1,-88-17 0,-105-1-1,-72 18 1,-17 18 15,0-1-15,-17 1-16,17 0 15,-18 35 1,0 35 0,18 35-1,-17-17 1,17 53 0,0 0 15,0-54-16,17-52 1,-17-35 0,0 0-1,-35-36 1,-89 0 0,-17 18-1,-88 0 1,0 0-1,35 36 1,70-19 0,89 1-1</inkml:trace>
  <inkml:trace contextRef="#ctx0" brushRef="#br0" timeOffset="-137408.49">30850 14411 0,'0'0'0,"0"-18"0,18 18 16,-18-17-1,0-1 1,0 36 0,0 17-1,0 71 1,0 17-1,0-17 1,0-71 0,0-17 15</inkml:trace>
  <inkml:trace contextRef="#ctx0" brushRef="#br0" timeOffset="-137158.58">30656 14482 0,'0'0'0,"18"-18"0,-18 0 15,18 18-15,17-53 16,18 18-1,0 0 1,70 17 15,-17 1-15,-71 17-16</inkml:trace>
  <inkml:trace contextRef="#ctx0" brushRef="#br0" timeOffset="-136774.45">31380 14376 0,'0'-18'0,"0"36"0,17-36 15,-17 0-15,18 18 0,-18-17 16,0-1 15,-18 1-15,1 69 15,-1 19-15,0 0-1,18-19-15,-17 19 16,17-18-16,-18 17 16,18 36-1,0-53 1,-18-53 0</inkml:trace>
  <inkml:trace contextRef="#ctx0" brushRef="#br0" timeOffset="-126279.47">7673 7938 0,'18'0'110,"-18"17"-95,17 1 1,-17-1-16,18 1 16,-18 0-16,17-18 0,1 35 15,17-35 1,18 0 0,0-35 15,-17 17-16,16 0 1,-34 18 0,0 0-1,-18 18 1,0 0-16</inkml:trace>
  <inkml:trace contextRef="#ctx0" brushRef="#br0" timeOffset="-110827.02">22401 5838 0,'0'0'0,"-17"0"16,-1 0-16,0 0 16,1 0-16,-18 0 15,-1 0 1,19 0 0,-1 0 15,18 18-16,18-18 17,-1 0-32,19 0 15,52 0 1,18-18 0,-54 18-1,-16-17 1,-1 17-1,0 0 1</inkml:trace>
  <inkml:trace contextRef="#ctx0" brushRef="#br0" timeOffset="-110461.39">22525 5715 0,'0'0'0,"-18"-18"0,1 18 16,17-17-16,-36 17 15,19-18 1,34 18 15,1 18-15,52-1-1,36 1 1,35 17 0,-70-35-1,-36 0-15,1 18 16,-19-18 0,-105 35-1,0-17 1,-36 35-1,71-18 1</inkml:trace>
  <inkml:trace contextRef="#ctx0" brushRef="#br0" timeOffset="-97093.9">6985 5380 0,'0'0'0,"-18"0"0,1 0 16,-1 18-16,0-18 15,18 17 1,-17 1 15,34-18 0,-17-18-15,18 18 0,17 0-1,-17 0-15,53 0 16,-36-17-16,53 17 15,71 0 1,-18 0 0,-71 0-1,-34 0 1,-54 0 31,0 0-32</inkml:trace>
  <inkml:trace contextRef="#ctx0" brushRef="#br0" timeOffset="-91655.58">24201 15963 0,'0'0'16,"35"0"15,-18 0-31,-17-17 16,0-1-1,0 36 17,0-1-17,18 36 1,-18 0-1,0-35-15,18 35 16,-1 35 15,1-35-15,0 0 0</inkml:trace>
  <inkml:trace contextRef="#ctx0" brushRef="#br0" timeOffset="-91224.29">24642 16140 0,'0'0'15,"17"-18"-15,-17 0 16,0 1-16,0-1 15,0 36 17,-35 17-17,0 0-15,35-17 16,-36 35 0,54 17-1,17-17 1,36-53-1,-1-17 1,-34-19 0,-19-52-1,-52 0 1,-18 35 0,18 53-1,0 0 1,35 18-16</inkml:trace>
  <inkml:trace contextRef="#ctx0" brushRef="#br0" timeOffset="-90906.77">25047 16104 0,'18'-70'31,"-18"52"-31,0 0 0,-18 18 0,18-17 16,-35-1-1,0 36 1,17 17 0,-35 36-1,35-1 1,18 18-1,53-52 17,0-19-17,35 1 1,-52-36-16</inkml:trace>
  <inkml:trace contextRef="#ctx0" brushRef="#br0" timeOffset="-90656.82">25312 15981 0,'0'0'0,"0"-18"16,0 1-16,0-54 16,17 36-1,1 70 32,-18 18-47,18 70 31,-1-17-15,1-88-16</inkml:trace>
  <inkml:trace contextRef="#ctx0" brushRef="#br0" timeOffset="-90356.45">25629 16122 0,'0'-18'16,"0"36"-16,18-71 0,-18 35 15,0 1-15,-18-19 16,1 19 0,-19 52-1,1 0 1,-18 18 15,0-17-15,36-1-1,17-18 1,35 1 0,18 0-1,17-1 1,-34 1-1</inkml:trace>
  <inkml:trace contextRef="#ctx0" brushRef="#br0" timeOffset="-89988.65">26000 16175 0,'0'0'16,"-18"0"-16,0-18 16,1 18-1,17-17-15,17-1 110,1 18-110,0-18 15,17 18 1,-17-17-16,17 17 0,18-18 16,0 0-1,-36 18 1</inkml:trace>
  <inkml:trace contextRef="#ctx0" brushRef="#br0" timeOffset="-89672.38">26053 15998 0,'0'0'16,"-18"0"-16,-17-35 15,-18 0 1,53 17-1,0 1 1,17 17 0,1 17-16,35 1 15,53 35 1,17 0 0,-70 0-1,-70-18 1,-1-35-1,-17 35 1,-36 0 0,18 1-1,36-36-15</inkml:trace>
  <inkml:trace contextRef="#ctx0" brushRef="#br0" timeOffset="-89338.53">26617 15963 0,'18'-17'0,"-36"34"0,36-70 0,-18 36 16,0-1-1,0 0-15,0 1 32,-18 34-17,18 1-15,0 35 16,0 70 0,18 1-1,-1-18 1,1-53-1,-18-18-15</inkml:trace>
  <inkml:trace contextRef="#ctx0" brushRef="#br0" timeOffset="-88588.26">26582 15787 0,'0'0'0,"-18"-18"0,1 1 0,-19-19 31,19 1-15,34 35 0,1-18-16,35 1 15,70-1 1,54 18-1,-19 0 1,1 0 0,-71 0-1,-70 0 1,0 0 0,-18 18 30,17-18-30,-17 17 0,36 1-1,-19 0 1,-17-1 0,18 1-1,-18 17 1,-18 36-1,1-18 1,17-18-16,-18 53 16,0 36-1,18-1 1,53-35 0,-18-35-1,-17-18 1,17-17-1,-35 17 1,-35-35 0,-88-17-1,-1 17 1,-87-18 0,34 36-1,71-1 1,53-17-1</inkml:trace>
  <inkml:trace contextRef="#ctx0" brushRef="#br0" timeOffset="-88186.08">26846 16016 0,'0'-18'0,"0"36"0,18-53 15,-18 17 1,-18 1 31,18 34-32,0 1 1,0-1-16,18 19 16,0 34-1,-18 1 16,-18-36-15,18-17-16,0-1 16</inkml:trace>
  <inkml:trace contextRef="#ctx0" brushRef="#br0" timeOffset="-87936.63">26811 16016 0,'0'-18'0,"-18"18"0,18-17 15,-17-1 1,17 1 0,17 17 15,1-18-31,35 0 31,18 1-15,-18 17-16</inkml:trace>
  <inkml:trace contextRef="#ctx0" brushRef="#br0" timeOffset="-87334.99">27076 16016 0,'-18'0'15,"36"0"-15,-54 0 0,36 18 0,-52-1 16,16-17 15,54 0 0,0-17-15,17-1 0,35 0-1,-34 1 1,-1 17-1,-17 17 1,-18 19 0,-36 17-1,1-18 1,17-35-16,-17 35 16,17-17 15,1-18-16,34 0 1,19 0 0,34 0-1,18 17 1,-52 1 0,-72 17-1,1-17 1,0 0-16,-36-1 15,-34 1 1</inkml:trace>
  <inkml:trace contextRef="#ctx0" brushRef="#br0" timeOffset="-78592.93">27728 16210 0,'-17'0'0,"34"0"0,-52 0 16,35 18 46,18-18-46,-1 0-1,19 0-15,-19 17 0,71-17 16,89 0 0,-71-17-1,-53 17-15,17-18 16,1 18 15,-54-18-15,-34 18-1</inkml:trace>
  <inkml:trace contextRef="#ctx0" brushRef="#br0" timeOffset="-78075.88">27834 16051 0,'18'-17'0,"-36"34"16,53-34-16,-35-1 15,18 0 1,0 1-1,-18-1 1,0 36 0,0-1-1,-18 1 1,0 0-16,-17 17 16,18-17-16,-36 35 15,-18-18 1,18 0-1,35-17 1,36-18 31,0 0-31,-1 17-1,19 1 1,34 17-1,1-17 1,-54 0-16</inkml:trace>
  <inkml:trace contextRef="#ctx0" brushRef="#br0" timeOffset="-77458.45">28522 15963 0,'0'-17'16,"0"-1"-1,0 0 1,0 1-1,18 17 1,-18 17 0,17 19-1,1 34 1,-18-35-16,0 36 16,18-36-16,-18 36 15,17 17 1,1-53-1</inkml:trace>
  <inkml:trace contextRef="#ctx0" brushRef="#br0" timeOffset="-76757.31">28575 15734 0,'-18'-18'0,"18"1"16,0-1 15,18 18-31,0 0 0,52 0 16,107-18-1,70 1 1,-1-1 0,1 0 15,-53 1-15,-123 17-1,-36 0 1,-52 0 15,-19 35-15,1 0-1,-18 36 1,18-1 0,35 1-1,0-36-15,0 36 16,53 35-1,0 17 1,0-35 15,-18-35-15,-35-35-16,18 0 16,-36 17-1,-53-18 1,-34-17-1,16 18 1,-87 0 0,-36-1-1,36-17 1,105 0 0,36 0-16,0 0 15</inkml:trace>
  <inkml:trace contextRef="#ctx0" brushRef="#br0" timeOffset="-76422.91">29157 15963 0,'0'0'16,"18"-17"-16,-18 34 62,0 1-62,0-1 16,0 1-16,0 17 15,-18-17-15,18 17 0,0 53 32,0-52-17,18 17-15</inkml:trace>
  <inkml:trace contextRef="#ctx0" brushRef="#br0" timeOffset="-76206.66">28998 16069 0,'0'-18'15,"0"36"-15,-17-36 0,-1 1 16,36-1 15,-1 18-31,19-18 16,-1 18-16,53-35 15,-53 35 1,18-17-16</inkml:trace>
  <inkml:trace contextRef="#ctx0" brushRef="#br0" timeOffset="-75656.64">29439 15981 0,'0'0'0,"0"-18"16,18 18-1,0 0 17,-1 0-17,1 18 1,-18-1-16,-18 1 15,1 0 1,-1-18-16,0 17 16,-35 1-1,36-18 17,-1-35-17,18-1 1,18-16-1,-1 34 1,36 36 0,-35 17-1,-18 18 1,-18 17 0,-52 18-1,17-35 1,18-35-1,35 0-15,17-18 16,36 0 0,53-18 15,-71 0-31</inkml:trace>
  <inkml:trace contextRef="#ctx0" brushRef="#br0" timeOffset="-75138.73">30004 16051 0,'17'0'16,"1"0"0,0 0-1,17 0-15,18-17 16,106-1-1,70-17 1,53 0 15,-105-1-15,-107 19-16,36-1 16,-88 0-16</inkml:trace>
  <inkml:trace contextRef="#ctx0" brushRef="#br0" timeOffset="-74671.83">30268 15769 0,'0'0'0,"0"-17"16,0-1 15,-17 18-15,-1 18-1,-35 17 1,35-18-16,-34 36 15,-19 18 1,18-1 0,53-52-1,0 0 1,35-18 0,36 0-1,35 17 1,-18 19 15,-35-19-15,-18 36-1,-17-35-15</inkml:trace>
  <inkml:trace contextRef="#ctx0" brushRef="#br0" timeOffset="-74172.11">31468 15540 0,'0'0'16,"0"-18"-16,0 1 16,0-1-1,-18 36 1,18 17 0,0 0-16,0 89 31,0-36-31,0 53 15,18-18 1,17-52 15,-17-53-31</inkml:trace>
  <inkml:trace contextRef="#ctx0" brushRef="#br0" timeOffset="-73538.03">31397 15522 0,'0'-35'0,"0"70"0,0-88 16,0 36-1,35-1 1,36 18-1,-18 0 1,53-18 0,105 1-1,1-1 1,-35-17 0,-72 0-1,-52 17 1,-70 36 15,-19 17-15,19 0-1,-1-17-15,0 35 16,1 35 0,17 18-1,17 35 16,1-53-15,0-53-16,-1 53 16,19-17-1,-54-36 1,-35-35 0,0 0-1,18 0-15,-36 18 16,-52 0-1,17 17 1,35-18 0,54 1-16,-36-18 15,18 18 1</inkml:trace>
  <inkml:trace contextRef="#ctx0" brushRef="#br0" timeOffset="-73152.22">31944 15681 0,'0'0'15,"0"-18"1,0 36 31,0 0-47,0-1 15,0 36 1,0 18 0,-18 35-1,18-18 1,-17-53 0</inkml:trace>
  <inkml:trace contextRef="#ctx0" brushRef="#br0" timeOffset="-72935.97">31591 15734 0,'0'0'0,"0"-18"15,0 1-15,18-1 16,17 18-16,36-53 31,-1 18-15,36 0-1</inkml:trace>
  <inkml:trace contextRef="#ctx0" brushRef="#br0" timeOffset="-72486.73">32103 15610 0,'17'0'31,"1"0"-15,-18-17-1,0 34 1,0 1-16,-18 0 16,18 52-1,0 18 1,0-35 0,0-17-1,0 17 1,-17-1-16</inkml:trace>
  <inkml:trace contextRef="#ctx0" brushRef="#br0" timeOffset="-60059.05">22243 6615 0,'-18'0'16,"0"0"15,1 0-15,-1 0-1,0 0 1,1 0-16,-1 0 16,-17 0-1,17 0 1,1 0 0,17 17-1,17-17 1,36 0-1,0 0 1,88-17 15,-106 17-31,54 0 16,-1-18 0,-53 18-1</inkml:trace>
  <inkml:trace contextRef="#ctx0" brushRef="#br0" timeOffset="-59588.33">22260 6456 0,'0'0'16,"0"-18"-16,-17 18 15,17-17 1,-18-1-1,53 18 17,-17 18-17,88 17 1,0 0 0,17 0-1,-88-17 1,-17-18-1,0 18-15,-1-18 32,-34 17-17,-36 19 1,17-19 0,-34 36-1,17-18 1,-18 1-1,54-19-15</inkml:trace>
  <inkml:trace contextRef="#ctx0" brushRef="#br0" timeOffset="-25850.08">29263 15752 0,'0'0'0,"-18"0"15,18-18 17,-17 18-17,34 0 17,-17-18-17,0 1 1,-17 17 62,17 17-62,0 1-16,-18-18 15,18 18-15,0 17 16,-18 18-1,18-36 1,0 1 0,18-18 31,-18-18-47,0 1 31,0 34 141,0 1-141,0 0-15,0-1-1,0 1 1,18 0-1,-18-1 1,17-17 0,-17 18-16,18-36 31,17 1-15,36-54-1,-1 0 1,-34 36-16,52-35 15,71-19 1,-36 37 0,0 16-1,-52 36 1,0-17 15,-19 17-15,-34 0-1,-36 0 17,1 0-17,-1 0 17,1 0 14,-1 0-46</inkml:trace>
  <inkml:trace contextRef="#ctx0" brushRef="#br0" timeOffset="-22314.75">22137 7479 0,'17'0'16,"-34"0"-16,70 0 0,-18-18 16</inkml:trace>
  <inkml:trace contextRef="#ctx0" brushRef="#br0" timeOffset="-22271.77">22366 7444 0,'124'0'16,"-36"-18"0</inkml:trace>
  <inkml:trace contextRef="#ctx0" brushRef="#br0" timeOffset="-22196.31">22631 7426 0,'17'0'16,"-299"18"-16,547-36 15,-248 0 1</inkml:trace>
  <inkml:trace contextRef="#ctx0" brushRef="#br0" timeOffset="-21760.24">23089 7408 0,'-53'18'0,"106"-36"0,-159 71 0,54-35 16,-19 17-16,0 0 16,-123 36-1,106-18 1,35-18 0,36-17-1</inkml:trace>
  <inkml:trace contextRef="#ctx0" brushRef="#br0" timeOffset="-20412.63">23089 7497 0,'18'0'0,"-36"0"0,54 0 16,-36-18-1,0 0 17,-18 18-17,-17 0 1,-18 18 0,-18 17-1,36-17-15,-53 17 16,-36 36-1,36-18 1,53-18 0</inkml:trace>
  <inkml:trace contextRef="#ctx0" brushRef="#br0" timeOffset="-11419.41">26970 15452 0,'0'-18'0,"-18"0"31,1 18-31,17-17 16,-18 17-1,18-18 1,18 18 0,-18-18-1,17 1 1,1 17-1,-18-18-15,18 36 32,-18 17-17,17-17 1,-17-1-16,18 19 16,-1-1 15,1-17-16,0-1 1,17-17 0,-17 0-1,35-35 1,17-36 0,1 18-1,17-17 1,-53 52-1,36 1 1,-36 17 0,-17 0-1,-1 0 1,-34 0 31,-1 17-32,0-17 1,1 0 0,-54 18-1,53-18-15</inkml:trace>
  <inkml:trace contextRef="#ctx0" brushRef="#br0" timeOffset="-10668.56">26970 15328 0,'0'-17'0,"0"-1"31,0 0 0,0 36 32,0 0-48,18-1 1,-18 1-16,0-1 0,17 36 16,1 18-1,17-18 1,0-18 0,1-17 15,-1-36-16,0-17 1,0-18 0,1 35-16,17-35 15,-36 36-15,36-36 16,0 18 0,0 35-1,-18-18 1,-17 18-1,17 0 1,-17 0 15,-36 0 47,18 18-62,-17-18 0,-1 0-16,0 17 15,1-17-15</inkml:trace>
  <inkml:trace contextRef="#ctx0" brushRef="#br0" timeOffset="8585.89">15011 13035 0,'17'0'94,"19"0"-79,-19-17 1,19 17-16,69-18 16,19 0-1,52 1 1,-70-1-1,-71 18 1,-35 18 0,-17-1-1,-19 1 1</inkml:trace>
  <inkml:trace contextRef="#ctx0" brushRef="#br0" timeOffset="34966.4">24589 16969 0,'0'0'0,"-18"0"16,18-18 0,18 0-1,-18 1 1,0-1-1,0 0 1,17-17 0,1 18-1,-18 34 1,18 18 0,-1 71-1,-17 18 1,0-36-1,0-53-15,0 71 16,0-71 0,0 1-1,0-19 1</inkml:trace>
  <inkml:trace contextRef="#ctx0" brushRef="#br0" timeOffset="35416.51">24888 17145 0,'0'0'0,"18"0"0,0-18 16,-1-17-1,1 0 1,-18 17-1,-18 18 1,-17 35 0,0 54 15,0-36-15,35-18-16,0 18 15,0 17 1,17-52-1,18-18 1,18-35 0,-35 17-16,17-53 15,1-17 1,-36 18 0,-36 34-1,1 36 1,-18 36-1,35-19-15</inkml:trace>
  <inkml:trace contextRef="#ctx0" brushRef="#br0" timeOffset="35734.56">25312 17092 0,'0'0'0,"17"-18"0,-17 1 16,18-36 0,-18 18-1,0 17 1,-18 18-16,1 0 16,-18 53-1,-1 35 1,19 0-1,17 0 1,35-52 0,35-1 15,19-35-15,-19-35-1</inkml:trace>
  <inkml:trace contextRef="#ctx0" brushRef="#br0" timeOffset="35968.65">25594 16951 0,'0'0'0,"18"-18"0,-1-17 16,1 0 0,-18 17-1,0 36 1,-18 52-1,1 1 1,-1 52 0,18-17 15,18-53-15</inkml:trace>
  <inkml:trace contextRef="#ctx0" brushRef="#br0" timeOffset="36267.17">25876 17110 0,'0'0'0,"18"-36"0,0 1 16,17-18-1,-35 18 1,-18 35 0,-35 35-1,-17 18 1,34-35-16,-34 35 15,-18 17 1,70-34 15,18-1-15,18-18 0,-1-17-16,19 18 15,52 0 1,-35-18-16</inkml:trace>
  <inkml:trace contextRef="#ctx0" brushRef="#br0" timeOffset="36517.21">26141 17233 0,'0'0'0,"0"-17"16,17-1 0,1 0-16,0 18 15,17-17 17,36-1-17,-1 18 1,-35 0-16,1 0 0</inkml:trace>
  <inkml:trace contextRef="#ctx0" brushRef="#br0" timeOffset="36867.41">26335 17039 0,'0'0'16,"-18"-17"-16,-35-1 15,18 0 1,35 1-1,18 17 1,52 0 0,36 17-1,-18 1 1,-35-18 0,18 18-1,-36 17 1,-35-18-1,-18 19 1,-17-1 0,17-17-16,-17-1 15,-35 54 1,34-36 0,19-17-16</inkml:trace>
  <inkml:trace contextRef="#ctx0" brushRef="#br0" timeOffset="37534.42">26864 16986 0,'0'0'0,"0"-17"0,0-1 16,0 0-16,0 1 0,18 17 16,-18-18-1,-18 71 17,0 0-17,1-18-15,-1 53 16,18-52-16,0 34 15,35 1 1,-17-54 15,0-34-15,-18-19 0,-18-52-1,0 0 1,1 0-1,17 53 1,17 35 0,1 35-1,53 35 1,-1 1 0,1-36-1,17 1 1,0-36 15,-17-53-15,-54 0-1,1-71 1,-18 1 0,-53 70-1,-18 71 1,36 34-1,0-34-15</inkml:trace>
  <inkml:trace contextRef="#ctx0" brushRef="#br0" timeOffset="37936.61">27622 16898 0,'0'0'0,"-17"-18"16,17-17-16,17 0 16,19 17 15,-19 18-15,1 0-16,0 36 15,-18 52 1,0 18-1,0-18 1,17-35 0,1-36-16,35 19 15,17-36 1,1-53 0,-18-36-1,-35 1 1,-18-18-1,-18 54 17,-17 34-32</inkml:trace>
  <inkml:trace contextRef="#ctx0" brushRef="#br0" timeOffset="38285.57">28116 16845 0,'0'-17'16,"0"-19"-16,0 89 0,-17-123 15,17 52-15,-18-35 16,0 35 0,18 54-1,0 34 1,0 36-1,-17 0 17,17 0-17,0-53 1,0-18 0,53-35-1,35-35 1,-35 17-1,35-53 1</inkml:trace>
  <inkml:trace contextRef="#ctx0" brushRef="#br0" timeOffset="38621.15">28275 16757 0,'0'-35'0,"0"70"0,18-88 16,-18 18-16,0 17 0,17 0 31,1 36-15,-18 35-1,-18-18-15,1 36 16,17 52-1,17-17 1,36-53 0,0-53-1,-17 0-15,52-35 16,35-36 0,-52 1-1</inkml:trace>
  <inkml:trace contextRef="#ctx0" brushRef="#br0" timeOffset="59460.52">17798 12418 0,'0'-18'16,"0"36"-16,-18-36 0,0 18 15,1 0-15,-1 0 16,18-18-16,-35 18 16,17-17-1,18-18 1,18-18 15,-18 35-15,17 0-16,1 1 0,0 34 31,-1 36-15,1 35-1,-18 1 1,18 69-1,-1-34 1,1-18 0,17-53-1,0 0 1</inkml:trace>
  <inkml:trace contextRef="#ctx0" brushRef="#br0" timeOffset="59878.45">18115 12559 0,'0'-18'0,"-17"-17"31,-1 35-15,0 18 15,18-1-31,0 36 16,-17-35-16,17 52 15,17 1 1,19-18 0,16-53-1,-34 0-15,17-18 16,36-35-1,-53-35 17,-18 0-17,-36 53 1,1-1 0,-18 54-1,35 35 1</inkml:trace>
  <inkml:trace contextRef="#ctx0" brushRef="#br0" timeOffset="60226.18">18680 12488 0,'0'-17'0,"0"34"0,-18-52 15,0 17-15,1 1 0,-1-1 16,0 18-16,-17-35 31,-18 52-15,0 36 0,18 18-1,17 0 1,18-36-16,18 18 15,17 17 1,36-17 0,-18-53-1,-18 0-15,36-17 16,-36-1-16</inkml:trace>
  <inkml:trace contextRef="#ctx0" brushRef="#br0" timeOffset="60477.66">18715 12259 0,'0'-18'16,"0"36"-16,0-53 0,0 17 15,17 18 1,1 18-1,0 17 1,-18 0-16,17 53 16,1-52-16,0 52 15,-1 0 1,-17-53-16</inkml:trace>
  <inkml:trace contextRef="#ctx0" brushRef="#br0" timeOffset="60810.6">19085 12382 0,'0'0'0,"0"-17"15,0-36 1,-17 18 0,-1 17-1,-17 36 1,-18 35-1,18-18 1,-18 53 0,17-35-1,36 0 1,18-35 0,0-1-1,17 1 1,18-1-1,17 1 17,-34-18-32</inkml:trace>
  <inkml:trace contextRef="#ctx0" brushRef="#br0" timeOffset="62014.34">19438 12418 0,'-18'0'0,"36"0"0,-53 0 16,17 0-16,1 0 15,-1 0 16,36 0-15,52 0 0,1-36-1,-18 36-15,52-35 16,19 0 0,-71 0-1,-71 17 1</inkml:trace>
  <inkml:trace contextRef="#ctx0" brushRef="#br0" timeOffset="63013.4">19526 12153 0,'0'0'0,"0"-17"0,18 17 78,0 0-78,-1 0 16,1 0-16,-1 0 15,89 0 1,-18 0 0,-52 0-16,34 17 15,-34-17-15,-1 0 16,-18 0 0,-34 18 15,-1-1-16,1 19 1,17 17 0,-18-36-16,18 36 15,-35 35 1,17 1 0,-17-19-1,35-35 1</inkml:trace>
  <inkml:trace contextRef="#ctx0" brushRef="#br0" timeOffset="63463.28">20126 11853 0,'0'0'0,"18"0"16,-18-17-16,0-1 15,17 18 1,-17 18 0,36 52-1,-19 71 1,18-35-1,1 53 1,-1-53 0,18-36-1,-35-52 1</inkml:trace>
  <inkml:trace contextRef="#ctx0" brushRef="#br0" timeOffset="64164.4">20091 11783 0,'0'0'0,"-18"-18"0,0 18 15,18-17-15,-17-1 16,34 18-1,89-35 1,-18 17 0,106-17-1,18-36 1,-35 18 0,-72 0 15,-34 36-16,-53-1 1,-1 18 0,-17 18-1,0-1 1,0 1 0,0 0-16,18-1 15,-18 36 1,0 18-1,0 35 1,0-18 0,17 53-1,19 0 1,17-18 15,-36-70-15,19 0-1,-19-35 1,-70-18 0,-35-18-1,-35 36 1,34 17 0,-34 0-1,52 18 1,36-35-1,35 0 1</inkml:trace>
  <inkml:trace contextRef="#ctx0" brushRef="#br0" timeOffset="64547.85">20585 11959 0,'0'-17'15,"0"34"-15,0-52 0,0 17 31,0 36 16,17 0-47,-17-1 0,18 18 16,0 71 15,-1 18-15,1-54-1,-1-17 1</inkml:trace>
  <inkml:trace contextRef="#ctx0" brushRef="#br0" timeOffset="64799.61">20408 12030 0,'-17'0'0,"34"0"0,-34-18 0,17 0 16,-18 1-16,18-1 15,18 1 1,-1-1 0,54-17-1,17-1 1,-17 1-1,-36 17 1,0 18 0</inkml:trace>
  <inkml:trace contextRef="#ctx0" brushRef="#br0" timeOffset="65349.44">20832 11712 0,'0'-17'47,"0"34"-32,0 1 1,17 0 0,-17 17-16,18 35 15,-1-17 1,-17-17 0,18 34-1,-18-35-15,18 36 16,-1 17-1,-17-53 1,0-17 0,18-36-1,-18-17 1,0 0 0</inkml:trace>
  <inkml:trace contextRef="#ctx0" brushRef="#br0" timeOffset="73217.92">935 4586 0,'0'0'16,"-18"0"-16,18-18 94,-17 18-79,-1 0-15,0 0 16,1-17-16,-19 17 16,19 0-1,-19 0 1,54 0 62,0 0-62,-1 0 15,1 0-31,0 0 15,-1 0-15,36 0 16,53 0 0,-71 0-16,54 0 15,-72 0-15,107 0 16,-89 0 0,35 0-1,-17 0 1,18 0-1,-36 0 1,36 0 0,-18 0 15,-18 0-15,-17 0-1,-36 0 32,0 0-31,1 0-1</inkml:trace>
  <inkml:trace contextRef="#ctx0" brushRef="#br0" timeOffset="75994.1">1323 4410 0,'0'0'16,"-18"0"15,1 0-31,-1-18 15,0 0 1,1 18 0,-1-17-1,36 17 204,-18-18-156,-18 18 15,18-17 15,0 34 79,18-17-156,-1 0 0,1 18 15,0-18 109,-18 17-140,17-17 16,1 0 0,0 18-16,-1 0 15,54-1 1,-18 1 0,-18 0-1,0-18 1,1 0-1,-19 17 1,-34-17 234,-1 18-172,0 0-78,1-18 16,17 17-16,-18-17 15,0 18-15,-17-1 16,17 1-16,-17 0 16,0 52-1,17-17 1,18-35 0,-17 17-1,-1-17 1,18-1-1,0-34 48,0-1-32,-18 18-31,18-18 16,0 1 15,0-1 0,0 1-31,0-19 16,0-17 0,18 18-1,-18 17-15,0-52 16,18 35-1,-18-18 17,0 35-17,0 0 1,0 36 62,0 0-62,0-1-16,-18 1 0,18 17 15,0 36 1,0-54-16,0 19 16,0 52-1,18-53 1,-18 0-1,0-52 32,0-1-31,0 1-16,-18-36 16,18 0-1,0-18 1,0 36-1,18 53 17,-18-1-17,17 36 1,1-18 0,-1 1-1,1-19 1,0-17-1,-1-35 17,1 0-17,0-1 1,-18 19-16,0-1 16,-18 1-1,18 34 1,0 18-1,0-17 1,35 0 0,-17-1-1,0-17 1,-36 0 15</inkml:trace>
  <inkml:trace contextRef="#ctx0" brushRef="#br0" timeOffset="83159.64">1164 12312 0,'18'0'31,"-36"0"-15,36 0 15,-36 0 1,1 0-17,17-18 48,17 18-48,1 0 1,-1 0 0,1 0-1,0 0-15,-1 0 0,1 0 0,35 0 16,53 0 15,17-35-15,-17 17-1,-53 18 1,-35 0-16,17 0 16,0 0-1,-17 0 1,-36 0 124</inkml:trace>
  <inkml:trace contextRef="#ctx0" brushRef="#br0" timeOffset="85153.35">1588 12118 0,'0'0'0,"-18"0"16,0 0-1,1 0 17,34 0-1,1 0 0,0 0 16,-1 0-31,1 0-1,-1 0 17,-17 18-32,18-18 15,0 0-15,17 0 16,18 17-1,0-17 17,0 18-17,-18-18 1,0 0 0,-52 0 93,17 17-78,-18-17-31,0 0 31,18 18 48,-17-18-79,-1 0 46,18 18 17,-18-18-32,1 0 32,17 17-32,-18-17 31,1 0-30,17 18 15,-18-18-1,0 0 48,18 18-78,-17-18-1,17 17 48,0 1-16,-18-18-32,18 18 1,-18-1 0,18 1 31,-17-18-47,17 17 31,-18-17-31,18 18 15,-18-18 1,18 18-16,-17-1 16,-1-17 15,18 18-31,-17-18 16,-1 18-1,0-18 1,1 0-1,17 17 1,17-34 62,1 17 0,-36 0-15</inkml:trace>
  <inkml:trace contextRef="#ctx0" brushRef="#br0" timeOffset="86688.7">1588 12188 0,'0'0'0,"0"-17"16,0-1-1,0 1 1,-18-1 0,18 0-1,0 1 32,0 34 16,18 1-63,-18 0 15,0 17-15,0-18 16,17 54-1,1 35 1,-18-71 0,17-17-16,-17 17 15,18-35 1,-36-18 15,1-35-15,-1 36-16,1-36 15,17-35 1,-18 35 0,36 18-1,-1 35 1,1 35 0,17 18 15,0 0-16,-17-18 1,-18 0 0,0-17-1,0-36 17,-18-17-17,1-18 1,17 0-1,0 35 1,0 36 0,17-18-16,1 35 15,0 18 1,17 0 15,-17-35-15,-18-1-1,0-34 1,0-1 0,-18-52-1,0 17 1,18 17 0,-17 19-1,17 52 1,0 18-1,0-18 1,17 1 0,1-19-1,0-17 1,-18-17 15,0-1-15,0-17-1,0 17 1,-18 18 0,18 18 15,18-18 0,-18-18 47,-18 18 0,18 18-78,0-1 32</inkml:trace>
  <inkml:trace contextRef="#ctx0" brushRef="#br0" timeOffset="163056.53">16916 14482 0,'0'-36'0,"0"72"0,0-89 16,0 35-1,0 0-15,0 1 16,0-1-1,0 0 1,0 36 0,0 35-1,0-35-15,17 140 16,-17-34 0,0 87-1,18-69 1,17-54-1,1-71 1,16-17 0</inkml:trace>
  <inkml:trace contextRef="#ctx0" brushRef="#br0" timeOffset="163807.91">17410 14764 0,'-159'53'141,"159"35"-141,-18 106 0,53-335 16,107-53-16,-284 423 0,195-194 15,18-17 1,35-53 15,-18-54-15,-70 1-1,-36-35 1,-70 35 0,-18 105-1,35 19 1,36-19-16,0 36 16,52 18-1,107-18 1,35-36-1,-71-34 1,35-36 0,-52-36-1,-36-34 17,-52 17-17,-36 71 1,0 35-1,-18 70 1,18 54 0,53 17-1,36-70 1,34 17 0,36-53-1,0-35 1,0-53-1,-71-53 1</inkml:trace>
  <inkml:trace contextRef="#ctx0" brushRef="#br0" timeOffset="164341.62">18045 14429 0,'0'0'0,"0"-18"0,17 0 15,-17-35 1,0 18 0,0 18-1,0-1 1,0 71 0,0 70-1,0 36 1,0-71-1,36 0 1,16-70 0,19-36-1,-18-52 17,-35 17-32,-1-35 15,1-71 1,-18 71-1,0 53 1,-18 52 0,18 1-16,-35 35 15,-18 53 1,0-1 0,35-52-1,1-35-15,17 17 16,17 18-1,36-18 1,36-17 15,34-18-15,-52-35-16</inkml:trace>
  <inkml:trace contextRef="#ctx0" brushRef="#br0" timeOffset="164641.85">18644 14552 0,'0'-18'16,"18"1"-16,-18-1 15,0-17 1,-18 35 15,36 0 0,17-18-31,89-35 32,-36 18-17,-35 0-15,35 0 16,-53 35-16,-17-18 0</inkml:trace>
  <inkml:trace contextRef="#ctx0" brushRef="#br0" timeOffset="164942.62">18874 14235 0,'0'0'0,"-53"0"16,17 0 0,19-18-1,34 18 1,19-18-1,87 18 1,-17 0 15,-18 36-15,-70 17 0,-36-1-1,-17 54 1,-18-18-1,35-17 1,-17-36 0</inkml:trace>
  <inkml:trace contextRef="#ctx0" brushRef="#br0" timeOffset="165326.25">19509 14041 0,'0'-18'15,"0"36"-15,0-54 0,0 19 16,0 34 31,0 1-47,0 35 16,17-18-16,-17 53 15,36 71 1,-19-18-1,18-35 1,-35-71 15,18-35-31</inkml:trace>
  <inkml:trace contextRef="#ctx0" brushRef="#br0" timeOffset="165961.71">19491 13952 0,'0'0'0,"-35"-35"0,-18-18 16,0 18-1,18 17 1,35 1 0,70 17-1,71-18 1,0-17-1,-52 17-15,87 0 16,-88-17 0,89 0-1,-1 0 1,-88-1 0,-53 36-1,-35 18 16,0 17-15,0-17 0,0-1-16,0 19 15,0-19-15,0 36 16,18 53 0,0 35-1,17 18 1,-17-53-1,-1-53 1,1 70 0,0-52-1,-36-18 1,-17-36 0,17 1-16,-70-18 15,-106 18 1,-53 17-1,35 0 1,106 0 0,18-17-1,70-18 1</inkml:trace>
  <inkml:trace contextRef="#ctx0" brushRef="#br0" timeOffset="166329.29">19844 14129 0,'17'-18'0,"-34"36"0,34-54 16,-17 19 0,-17 17-1,17 17 1,0 1 0,35 211 30,-35-193-46,18-1 0,-1 36 16,19-19 15,-19-34-31</inkml:trace>
  <inkml:trace contextRef="#ctx0" brushRef="#br0" timeOffset="166527.29">19720 14182 0,'-17'0'0,"34"0"0,-52-18 16,17 0-16,18 1 15,0-1 1,53-17 0,88 0-1,-35-1 1,-53 19-16,-18-1 15</inkml:trace>
  <inkml:trace contextRef="#ctx0" brushRef="#br0" timeOffset="167028.31">20320 13988 0,'18'0'0,"-36"0"0,36-18 15,-1 0 1,1 18 0,0 0-1,-18 18 1,0 35 0,-71 0-1,18-36 1,-53 19-1,18-54 1,53-17 15,35 17-15,0 1-16,17-19 16,19 36-16,-1 0 15,71 18 1,-53 52-1,-36 1 1,-34-36-16,-19 36 16,-34 35-1,17-36 1,71-70 0,17 0-1,53-35 1,0-18-1</inkml:trace>
  <inkml:trace contextRef="#ctx0" brushRef="#br0" timeOffset="171168.59">20902 14041 0,'0'17'31,"-18"-17"31,36 0-46,-18-17 0,35 17-1,54-18 1,-19 0-1,-17 18-15,18 0 16,34-17 0,-34 17-1,-36-18 1,-17 18 15,-36 0 16</inkml:trace>
  <inkml:trace contextRef="#ctx0" brushRef="#br0" timeOffset="171971.87">21096 13829 0,'0'0'15,"18"-18"-15,-1-17 32,-34 53 46,17-1-78,-18 1 0,0 0 15,1-1-15,-1 1 16,-17 17 0,0 0-1,-1 18 1,19-17-1,-1-1 1,0-18 0,18 1-1,18-18 17,17 0-17,-17 0-15,17 0 16,36 18-1,-18-18 1</inkml:trace>
  <inkml:trace contextRef="#ctx0" brushRef="#br0" timeOffset="172502.12">21819 13458 0,'-17'-17'0,"34"34"0,-34-52 16,-1 18-16,18-1 15,-18 18 1,18 18-16,0 17 15,36 106 1,-19 35 15,1 1-15,0-89 0,-1 0-1,1-53 1</inkml:trace>
  <inkml:trace contextRef="#ctx0" brushRef="#br0" timeOffset="173135.03">21696 13600 0,'0'0'0,"0"-18"0,-18 0 0,1-17 16,-1 17-1,36 1 1,-1 17-16,18-36 16,124 1-1,35-35 17,-17 17-17,-107 17 1,-35 19-16,1-1 15,-36 36 17,-18-1-17,18 19 1,0 17 0,0 17-1,18 36 1,-1 17-1,1-34 1,-18-36-16,18 35 16,-1 18 15,-17-36-15,0-52-1,-17-18 1,-54 0-1,-35 0 1,-17 17 0,-1 19-1,54-19 1,-1 1 0,18 0-1,53-1 1</inkml:trace>
  <inkml:trace contextRef="#ctx0" brushRef="#br0" timeOffset="173535.11">21996 13705 0,'17'0'0,"-34"0"0,34-17 0,1-1 31,-18 36 16,18-1-31,-18 1-16,0 17 15,0 18 1,17-17-16,1 52 16,-18-35-1,0-18 1,0-17-1,-18-18 1</inkml:trace>
  <inkml:trace contextRef="#ctx0" brushRef="#br0" timeOffset="173835.03">21872 13741 0,'0'0'16,"-17"0"0,34 0 31,-17-18-47,18 18 15,0 0 1,52-35-1,36-18 1,0 18 0,-71-1-1,0 36 1</inkml:trace>
  <inkml:trace contextRef="#ctx0" brushRef="#br0" timeOffset="174268.31">22243 13529 0,'0'0'0,"17"-18"16,1 18-1,-18-17 1,18 34 31,-18 1-47,17 17 15,1 53 1,-18 18 0,0-35-1,0 17 17,0-17-17,0-36 1</inkml:trace>
  <inkml:trace contextRef="#ctx0" brushRef="#br0" timeOffset="177906.44">21449 13776 0,'0'0'0,"-18"0"0,1 0 16,-1 0-1,-53 53 1,1 0 0,35-18-16,-36 18 15,-17 18 1,53-19-1,52-16 1,71-36 0,1 0-1,69-53 1,-17 0 15,-105-35-15,-72 35-1,-140-18 1,-53 54 0,52 34-1,107 36 1,52 35 0,106 18-1,89-18 1,87-52-1,-70-54 1,36-35 0,-107-17-1,-158-54 1,-142 18 15,1 53-15,-53 53-1,105 71 1,89 35 0,35-36-1,35-52-15,53 17 16,124-17 0,106-71-1,-36-53 1,-159 0-1,-52-53 1,-142 18 0,-123 88-1,53 71 1,88 17 0,-53 36-16,18 88 31,71-36-16,70-35 1,52-70 0,89-18-1,-17-88 1,-71-36 0,-106 18-1,0 36-15,-53-36 16,-106 0-1,-35 124 1,18 105 0,87-17-1,54 53 1,70-36 15,124-70-15,0-35-1,-71-36-15,53-17 16,36-53 0,-125-53-1,-122 0 1,-54 88 0,54 35-16,-71 36 15,-71 70 1,89 53-1,105-53 1,18-35-16,35 18 16,106-18-1,71-53 17,17-71-17,-88-35 1,-123 0-1,-53-17 1,-89 52 0,-34 107-1,69 34 1,-16 89 0,69-18-1,89-35 1,88-71-1,-17-52 1,52-54 0,-70-52-1,-124-36 17,-70 71-17,-141 35 1,0 88-1,176 18-15</inkml:trace>
  <inkml:trace contextRef="#ctx0" brushRef="#br0" timeOffset="183529.74">21590 13776 0,'0'-18'0,"0"36"0,0-53 16,0 17-16,-35 0 15,-1 1 1,-16 17 0,16 0-16,-52 17 15,17 19 1,-17 17 15,18 17-15,70-17-1,0-18-15,17 18 16,107 0 0,70-18-1,35-52 1,-105-18-1,-36-36 1,-88-52 0,-71-1-1,-52 36 1,17 70 0,-17 36-1,-1 88 1,36 17 15,53-35-15,70 18-1,141-53 1,71-53 0,-70-35-1,-89 0-15,35-36 16,-52-52-1,-106-19 1,-89 37 0,18 69-1,53 36-15,-35 18 16,-18 70 0,53 36-1,71-1 1,35-88 15,106 1-15,52-72-1,-34-34 1,-124-1 0,-36 36-16,-34-53 15,-89-18 1,-53 35-1,18 107 1,53 34 0,0 54-1,70-1 1,53-35 0,89-70 15,-18-18-31,52-53 31,-70-53-15,-70-17-1,-36 35 1,-70-18 0,-35 88-1,-18 106 1,52-17-1,54-18-15,-18 35 16,36 0 0,105-35-1,106-35 1,-71-54 0,-52 19-16,35-54 15,-36-52 16,-105-18-15,-71 0 0,36 105-1,-71 54 1,17 88 0,71 52-1,53-69 1,88 17-1,53-71 1,53-35 0,-52-88-1,-90 17 1,-52-70 0,-88 17-1,-35 72 16,35 69-15,52 18-16,-34 54 16,35-54-16,-1 71 15,54 0 1,70-53 0,0-53-1,-17 0-15,35-53 16,17-53-1,-105-53 1,-36 53 0,-17 71-16,-36-18 15,-52 53 1,-1 106 0,54 53 15,52-54-16,18 19-15</inkml:trace>
  <inkml:trace contextRef="#ctx0" brushRef="#br0" timeOffset="-208792.22">7691 14993 0,'-18'0'16,"36"0"140,-1 0-140,1 0-16,-1 0 0,36-18 15,36 1 1,-19-1 0,-35 18-16,18-18 15,18 18 1,-53 0 15,-18 18 0,-18-18-31,-17 18 16,-36-1 0,-17 1-1,35 0 1,35-18-16,-17 0 15,0 17 1,17-17 0,36-17 31,-1 17-47,1 0 15,53-18 1,-36 0 15,-17 18-15,-1 0-1,-17 18-15</inkml:trace>
  <inkml:trace contextRef="#ctx0" brushRef="#br0" timeOffset="-149560.34">2011 15134 0,'-18'0'15,"36"0"32,-1 0-47,-17-17 16,18 17-16,53 0 16,34 0-1,-52 0 1,-17 0-16,17 0 15,0 0 17,-36 0-17,1 17 1,-53-17 15,-36 18-15,-17-1-1,17 1 1,36-18-16,-18 18 16,-18-1-1,36 1 1,18 0 0,34-18-1,-17-18-15,35 18 16,18-35 15,-17 35-15</inkml:trace>
  <inkml:trace contextRef="#ctx0" brushRef="#br0" timeOffset="-145900.82">6279 12947 0,'0'-18'15,"18"18"-15,0 0 16,17-17 0,36-1-1,34 18 1,-34 0 0,-36 0-1,-17 0-15,0 18 16,-36-18 62</inkml:trace>
  <inkml:trace contextRef="#ctx0" brushRef="#br0" timeOffset="-137828.37">4886 15328 0,'0'0'0,"-18"0"15,1 0 1,-1 0-1,0 0 1,1 0 0,34 0 15,1 0-15,17 0-1,54 0 1,52 0-1,17 0 1,-69 0 0,-36 0-16,17 0 15,36 0 17,-18 0-17,-35-17 1,0 17-1,-18 0 1,-17 17 0,-36-17 15,18 18-31,-35-18 16,-18 0-1,-18-18 1,36 18-1,18-17 1</inkml:trace>
  <inkml:trace contextRef="#ctx0" brushRef="#br0" timeOffset="-112168.34">1341 7479 0,'-18'0'16,"36"0"-16,-36 18 16,18-1-1,-18 1 32,1-18-31,-1 0-1,36 0 17,-1 0-17,19 0 1,-1-18-1,0 18-15,18 0 16,35 0 0,18 0-1,-18 18 1,-35-18 0,-35 0 15,-36 0-16,1 0 17,-1 0-17</inkml:trace>
  <inkml:trace contextRef="#ctx0" brushRef="#br0" timeOffset="-110266">20867 14693 0,'0'0'0,"-18"0"78,36 0-15,-18 18-63,17-18 15,1 0-15,53 17 16,34 1 0,-52 0-16,106 17 15,-88-17-15,70-1 16,53 36-1,-71-35 1,-87-18 0,-1 17-1,-53-17 1,-52-35 0</inkml:trace>
  <inkml:trace contextRef="#ctx0" brushRef="#br0" timeOffset="-109750.6">21131 14534 0,'0'0'0,"0"-17"16,0-1-16,0 1 15,18 17 17,-18 17-1,-18 1 0,-17 17-15,17-17-16,-34 35 15,-54 0 1,35-18 0,18 0-1,53-17 16,18-1-15,17 19 0,0-1-1,-17-17-15,35 17 16,-18-18-16,18 36 16,-35-35-1</inkml:trace>
  <inkml:trace contextRef="#ctx0" brushRef="#br0" timeOffset="-109215.53">22225 14781 0,'0'0'0,"0"-17"0,0 34 47,0 1-32,0 0-15,-35 87 16,-18 54 0,35-53-1,1-71 1,-1 54-1,18-19 1</inkml:trace>
  <inkml:trace contextRef="#ctx0" brushRef="#br0" timeOffset="-108598.63">22207 14870 0,'-17'-36'0,"34"72"16,-34-89-16,-1 17 0,18 19 16,0-19-16,18 19 15,52-1 1,1 18 15,105-17-15,36-1-1,-53-17 1,-89 35 0,-35 0-16,-17 0 15,0 0-15,-18 17 47,0 1-31,0 35-1,-18 35 1,-35 18 0,36 0-1,-1-53-15,0 35 16,1 53 15,17-35-15,17-71-1,-17-17 1,-35-36 0,-88-17-1,-54 17 1,71 18 0,53 0-16,-17 18 15,35-1-15,-1 1 16,1 0-1</inkml:trace>
  <inkml:trace contextRef="#ctx0" brushRef="#br0" timeOffset="-108248.4">22331 15028 0,'0'0'15,"17"-17"-15,-17-1 0,18 0 16,17 1 0,-17-1-1,-18 0 1,18 54-1,-18 17 1,0-36-16,0 54 16,0 35-1,0-18 1,0-70 15,17-1-31</inkml:trace>
  <inkml:trace contextRef="#ctx0" brushRef="#br0" timeOffset="-108014.74">22313 15028 0,'-17'0'0,"34"0"0,-52-17 0,17-1 15,1 0 1,17 1-1,17 17 1,54-36 0,-1 19-1,-17 17 1,53-18 0,-71 18-16,1-17 0</inkml:trace>
  <inkml:trace contextRef="#ctx0" brushRef="#br0" timeOffset="-107748.55">22737 14922 0,'0'0'0,"-18"-17"0,0-36 31,18 35-31,-17 1 16,17 34 15,0 1-31,0 35 16,0-18-16,-18 53 15,-17 36 17,-1-18-17,36-71-15</inkml:trace>
  <inkml:trace contextRef="#ctx0" brushRef="#br0" timeOffset="-104528.21">4233 16651 0,'-17'0'31,"17"18"0,-18-18-31,36 0 94,-1 0-78,1 0-16,17 17 15,-17-17-15,70 0 16,71 0 0,0 0-1,-71 0 1,-53 0-16,0 0 16,1 0-1,-19-17 1,-34 17 15,-1 0 0,0 0-15,1 0-16</inkml:trace>
  <inkml:trace contextRef="#ctx0" brushRef="#br0" timeOffset="-101007.88">20091 14587 0,'0'0'0,"-18"-17"31,0 17-15,18-18-16,-17 18 16,17 18 31,0-1-32,0 1 1,17 35-1,-17-18-15,0 36 16,18 35 0,0-18-1,-1-35 1,-34-53 0</inkml:trace>
  <inkml:trace contextRef="#ctx0" brushRef="#br0" timeOffset="-100673.03">19773 14958 0,'0'-18'0,"0"0"16,18 1-1,-1 17 1,1 0-16,0 0 15,17 35 1,-17 18 0,35 18-1,-18-36 1,35-17 0,54-18-1,35-53 1,-89 0-1,-17-36 1,-71 72 0,1 17-1</inkml:trace>
  <inkml:trace contextRef="#ctx0" brushRef="#br0" timeOffset="-100323.14">19368 15593 0,'17'-35'16,"-34"70"-16,52-88 0,-18 18 0,1 17 15,0 0-15,17-17 16,-17 17 0,-1 36 15,-17 0-31,18 35 16,0 70-1,-18 18 1,0-35-1,0-53 1,0-35-16</inkml:trace>
  <inkml:trace contextRef="#ctx0" brushRef="#br0" timeOffset="-99969.98">19720 15699 0,'0'0'0,"18"-36"0,-18 19 15,0-1-15,0-17 16,0 17-16,-18 36 31,-17 52-15,0 36 15,35-35-15,0-36-16,17 18 15,19-35 1,17-36 0,-1-53-1,1-52 1,-53 52 0,-17 18-1,-36 71 1,0 53-1</inkml:trace>
  <inkml:trace contextRef="#ctx0" brushRef="#br0" timeOffset="-98570.83">19967 15804 0,'0'0'0,"35"-17"0,54-36 31,-72-18-16,-17 18 1,-53 53 0,18 0-1,-18 71 1,0 0 0,36 17-1,17-53 1,17-17-16,19 17 15,52-35 1,35-18 0,-17-52 15,-35-54-15,-54 18-1,1-35 1,-36 71-1,-17 34 1,17 54 0,-17 53-1,17 52 1,54 1 0,-19-54-1,1-35-15,0 1 16,-1-36-1,19-36 1,-1-34 0,-18 35-1,54-89 1,-53 71 0,17 0-1,-53 71 16,1 0-31,-19-1 16,-34 54 0,35-18-1,-1-18 1,36-17 0,18 17-1,17-17 1,36 17-1,-18-18 1,-18 1 0,0 0-16,18 17 31,-18-35-15,1-35-1,-1-18 1,-17-35-1,-1-18 1,1 35 0,-53 71-1,-1 18 1,-17 52 0,36 1-1,34-18 1,1-18-1,35-35 1,0-17 0,0-54 15,-18 0-15,-17 19-16,-1-19 15,1-35 1,-18 88-1,-18 36 1,18 35 0,-17 53-1,34 0 1,19-18 0,-19-53-1,1-35 1,-18-35-1,-18-36 1,1 1 0,-19 35 15,19 35-31,-19 17 16,-16 36-1,16 18 1,36-1-1,36-35 1,16-17 0</inkml:trace>
  <inkml:trace contextRef="#ctx0" brushRef="#br0" timeOffset="-98318.96">21184 15716 0,'0'-17'0,"0"34"0,0-52 0,0 17 16,0 1-16,18-1 16,0 0-1,17 18 1,0 0-1,18 18 1,-18 17 0</inkml:trace>
  <inkml:trace contextRef="#ctx0" brushRef="#br0" timeOffset="-98153.81">21220 15840 0,'-18'0'0,"36"0"0,-36 17 15,36-34 1,-1 17 0,18-18-16,36-35 31,-18 18-31</inkml:trace>
  <inkml:trace contextRef="#ctx0" brushRef="#br0" timeOffset="-98002.01">21519 15540 0,'0'-18'15,"-35"106"-15,70-158 0,-35 35 0,0 52 32,0 1-32,-17 17 15,-1 71 1,1-18 0,-1-17-1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54:34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23125 7232 0,'17'18'0,"1"-18"32,-18-18-17,0 0 1,-53-17 0,0 0-1,35 17-15,-70-17 16,-35 0-1,35-1 17,70 1-17,18 17 1,18 1-16,17-19 16,0 36-16,53-35 15,36 0 1,-1 35-1,-70 18 1,-18 70 0,-70 18-1,-18-18 1,0-35 0,36-36-16,-1 19 15,0-1 1,1-35-1,70-18 17,17 1-17,36-19-15</inkml:trace>
  <inkml:trace contextRef="#ctx0" brushRef="#br0" timeOffset="550.07">23424 7108 0,'0'-17'15,"-17"17"-15,34 0 31,-17 17-15,18-17 0,0 18-1,35 0 1,-18-18 0,0 0-16,0 0 15,36-18 1,-36-17-1,-17-18 1,-36 35 0,1 1-16,-19-1 15,-52 18 1,-18 35 0,18 1-1,53-1 1,17-18-16,1 19 15,17 17 17,53 0-17,52-18 1,-16-35 0,52-18-1,-88 1-15</inkml:trace>
  <inkml:trace contextRef="#ctx0" brushRef="#br0" timeOffset="1434.81">24007 7073 0,'0'0'16,"0"-17"-16,0-1 16,0 0-1,-18 1 1,0 17-1,1 0 17,-36 35-17,17 0 1,-17 18 0,18 0-1,35-18 1,18 1-1,-1-36-15,1 17 16,35-34 0,0-19-1,-18-17 1,-35 36-16,18-19 16,-18 1-1,0 53 1,0 17 15,35 0-15,18 36-1,18-36 1,52-52 0,-17-36-1,-53 0 1,-18-71-1,-35 1 1,-35 52 0,17 54-1,1 17-15,-1 35 16,0 53 0,36 0-1,35 18 16,-18-53-15,18 0 0,-18-53-1,-35-35 1,-35-18 0,17 35-16,-34-35 15,-37 18 1,1 35-1,0 53 1,53 0 0,17 17-1,53 1 1,71-54 0,18 1-1,-36-36 1</inkml:trace>
  <inkml:trace contextRef="#ctx0" brushRef="#br0" timeOffset="2418.66">24694 6985 0,'0'0'0,"-17"0"16,17 18-16,-18-18 15,18 17-15,-17 1 16,17 17-1,17-17 1,36-1 0,18-34-1,-18-1 1,17-52 0,-52-1-1,-54 18 16,1 36-15,18 17-16,-36 17 16,-18 54-1,36 17 1,35 18 0,35-53-1,-17-36-15,52 19 16,18-1-1,18-70 1,-53-1 0,-35 1-16,-1-36 15,-52-34 1,-35 34 0,34 18-1,19 53 1,34-17 15,36 17-15,53 0-1,0 17 1,-53 18 0,-35 36-1,-71 17 1,-18 18-1,36-53 1,17-18-16,18 0 16,0 1-1,53-36 1,18 0 0</inkml:trace>
  <inkml:trace contextRef="#ctx0" brushRef="#br0" timeOffset="3453.86">25770 6791 0,'18'-18'31,"-36"1"-15,1 17-16,-1 0 15,-17 17 1,-18 19 0,0 52-1,35-35 1,18-18-16,0 36 16,53-1 15,53-17-16,-71-35-15</inkml:trace>
  <inkml:trace contextRef="#ctx0" brushRef="#br0" timeOffset="3820.35">26088 6826 0,'0'0'0,"0"-17"0,18 17 16,-18-18 0,17 36 30,1-18-30,-1 17 0,19 19-1,17 16 1,-36 1 0,1-35-16,-18 53 15,-18 17 1,-17-35-1</inkml:trace>
  <inkml:trace contextRef="#ctx0" brushRef="#br0" timeOffset="4595.39">26582 7073 0,'17'0'47</inkml:trace>
  <inkml:trace contextRef="#ctx0" brushRef="#br0" timeOffset="5672.83">25418 7391 0,'17'0'78,"1"0"-62,0 0-1,-1-18-15,1 18 16,35 0-16,0 0 31,-36-18-31</inkml:trace>
  <inkml:trace contextRef="#ctx0" brushRef="#br0" timeOffset="6407.67">25964 6826 0,'0'0'0,"0"-17"0,0-19 31,-35 36-15,-18 0-1,-17 36 1,52-19-16,-52 19 15,-19 52 1,36 0 0,36 0 15,17-17-15,17-54-16,1 19 15,35-19 1,18-34-1,-19-72 1,-16-16 0,-36 16-1,0 1 1,0 53 0,0 70 15,0 0-31,17 18 15,1 36 17,17 16-32,18-34 31,-35-36-15,-1 0-1</inkml:trace>
  <inkml:trace contextRef="#ctx0" brushRef="#br0" timeOffset="6791.49">26264 6914 0,'0'0'0,"18"-17"0,0-1 16,-1-17-1,1 17-15,-18 1 16,0-19 0,-18 19-1,-17 17 1,0 17 15,-18 36-15,-18 35-1,36 18 1,35-18 0,35-35-1,71 18 1,17-53 0,-17-18-1</inkml:trace>
  <inkml:trace contextRef="#ctx0" brushRef="#br0" timeOffset="7309.03">26617 6950 0,'0'0'16,"18"-18"-16,-18 0 16,35-17-1,-17 0 1,-1 17-1,1 18 1,-18 18 0,0 0-16,0 17 15,-18 35 1,-35 1 0,0-18-1,18-36 1,-35-17-1,17-35 17,35-53-17,18 35 1,0 18-16,18-18 16,-1 35-16,19-17 15,34 35 1,36 35-1,-53 18 1,-35-18-16,17 36 16,-18 70-1,-17 0 1,-17 0 0,-1-88-1,18-35-15,0 17 16</inkml:trace>
  <inkml:trace contextRef="#ctx0" brushRef="#br0" timeOffset="7808.17">26811 6897 0,'0'0'16,"0"-18"-16,-18 18 0,1-17 31,34 17 0,-17 35 1,18 0-17,0-17-15,17 35 16,36 0-1,34-1 1,1-52 0,-70-17-1,-19-1-15,1-35 16,-18-35 0,-53 35-1,18 53 1</inkml:trace>
  <inkml:trace contextRef="#ctx0" brushRef="#br0" timeOffset="8042.25">27252 6950 0,'0'0'0,"18"-18"0,-1 0 16,19-17-1,-19 35 1,1 0 0,-18 53-1,18 35 1,-18-17 0,0-54-16,0 19 15</inkml:trace>
  <inkml:trace contextRef="#ctx0" brushRef="#br0" timeOffset="9309.7">24730 7091 0,'0'0'0,"-18"-18"16,36 1 15,-1-1-31,54 18 31,-1-18-15,-17 1 0,-35 17-16,17 0 15,-17-18-15,0 0 16,-1 1-1,-17-1 1,-70 18 0,17 0-1,-35 53 1,17 18 0,71-1-1,35-35 1,53-17 15,18-18-15,18-35-1,-71-18 1,-36 35-16,1-35 16,-53-17-1,-36 34 1,-17 54-1,53 35 1,-1-35-16,19 52 16,-1 18-1,53 1 1,18-19 0,0-52-1,18-54 1,-18-34 15,-36-54-15,-34 36-1,-1 71 1,-35 34 0,18 54-1,17-1 1,36-34-1,-1-19-15,36-17 16,71-53 0,-36-35-1,-70 18 1,-18 34-16,-36-34 16,-52 17-1,18 71 1</inkml:trace>
  <inkml:trace contextRef="#ctx0" brushRef="#br0" timeOffset="9957.98">27287 6668 0,'18'0'15,"0"0"1,-1-18-16</inkml:trace>
  <inkml:trace contextRef="#ctx0" brushRef="#br0" timeOffset="10396.98">27622 6932 0,'-17'-18'0,"-1"-17"32,18 18-32,0-1 15,18 18 1,-1 0-16,19 0 15,52 35 1,18 18 0,-53 35-1,-36-52 1,-34-1 0,-36-18 15,-18-34-16,36-36 1,17 18 0,36-36-1,17 1 1,36 52 0</inkml:trace>
  <inkml:trace contextRef="#ctx0" brushRef="#br0" timeOffset="10877.89">28116 6897 0,'-17'-18'0,"17"-17"31,0 53 16,17-1-31,1 1-1,0-18-15,-1 0 16,1 0-16,0 0 16,35-18-1,-53-17 1,0 0-1,0 17-15,-36 0 16,1 18 0,-36 36-1,18 17 1,18 35 0,18-35 15,34 17-16,36-35 1,35-17 0,-17-18-1,-36-18-15</inkml:trace>
  <inkml:trace contextRef="#ctx0" brushRef="#br0" timeOffset="11428.52">28593 6668 0,'0'0'0,"0"-18"0,-18 0 16,0 1-1,1 17 16,-1 17-31,0 19 16,-17 34 0,35 36-1,35-36 1,18-17 0,36-17-1,-72-19-15</inkml:trace>
  <inkml:trace contextRef="#ctx0" brushRef="#br0" timeOffset="11629.35">28857 6703 0,'0'0'0,"18"-18"0,-18 1 16,17 17-16,19 35 46,-1 35-30,0 1 0,-35-36-16,-17 36 15,-19-1-15</inkml:trace>
  <inkml:trace contextRef="#ctx0" brushRef="#br0" timeOffset="11829.87">29087 7073 0,'35'-17'0,"-70"34"16,87-52-16,-34 17 0,0 18 16,-1 0-1,-34 36 16,-1-19-31</inkml:trace>
  <inkml:trace contextRef="#ctx0" brushRef="#br0" timeOffset="11983.05">29087 6879 0,'0'0'16,"17"-17"-16,-17-1 0,18-17 15,-18 17 1,-18 18 0</inkml:trace>
  <inkml:trace contextRef="#ctx0" brushRef="#br0" timeOffset="14832.9">20902 14958 0,'0'0'0,"-18"17"16,36-17 0,-18-17 15,-18-1-15,1 0-1,-18-17 1,-1 18-16,-17-36 15,-35-18 1,35 18 0,36 0-1,70 0 1,-1 18 0,72 35-1,-36 35 1,-53 54-1,-52-1 1,-1-53 0,-70 88-1,53-70 1,-1 0 0,72-17-1,17-36 1,52-36-1,1 19-15</inkml:trace>
  <inkml:trace contextRef="#ctx0" brushRef="#br0" timeOffset="16051.23">21272 14781 0,'-17'-17'0,"34"34"0,-52-34 15,18-1-15,-1 18 16,0 0-16,54 18 47,-1 17-31,-18-35-16,36 18 15,71-1 1,-18-52-1,-36 0 1,-52-18 0,-18 35-16,-35-17 15,-71 17 1,-35 36 0,17 52-1,54-17 1,52 36-1,53-1 1,106-53 15,-35-17-15,-35-18-16,52-18 16,54-17-1,-54-71 1,-35 0-1,-70 36 1,-18-19 0,-53 89-1,-17 18 1,-1 35 0,53-18-16,-35 18 15,36 35 1,17-35-1,53-35 17,-18-18-17,-17 0-15,35-35 16,-18-36 0,0 0-1,-35 19 1,0 69-1,0 36 1,18 53 0,35-36-1,0-34 1,52-19 0,1-70-1,-18-35 1,-17-70 15,-71 34-15,0 1-1,-35 70 1,17 106 0,18 70-1,18-35 1,35 53-1,17-52 1,1-54 0,-18-35-1,-36-35 1,-52-54 0,-71 19-1,18 52 1,-36 53 15,54 36-15,52 35-1,36-36 1,35-17 0,35-17-1,-53-36-15</inkml:trace>
  <inkml:trace contextRef="#ctx0" brushRef="#br0" timeOffset="16284.87">23160 14905 0,'-18'0'31,"18"17"-15,18-17 0,0 0-1,34 0 1,54-17 0,-70 17-16</inkml:trace>
  <inkml:trace contextRef="#ctx0" brushRef="#br0" timeOffset="16768.66">24007 14817 0,'-18'-18'16,"0"0"-1,1 18 1,-1 0 0,0 0-16,-17 0 15,-36-35 1,-34-18 0,-1-35-1,53 35 1,18-17-1,70 17 1,71 17 0,17 54-1,-52 17 1,-1 89 0,-70 17-1,-53 0 1,36-88 15,-1 17-15,36-34-1,52-36 1,-34 0-16</inkml:trace>
  <inkml:trace contextRef="#ctx0" brushRef="#br0" timeOffset="17401.8">24342 14746 0,'0'0'0,"-18"0"0,-17 0 0,-18 0 16,18 18 0,17-1-16,18 1 15,18 17 1,52-17 15,54-18-15,-1-35-1,-52-1 1,-36 1-16,-17-18 16,-18 36-16,0-36 15,-89 0 1,-34 70-1,35 19 1,-18 52 0,71 0-1,70 0 1,35-53 0,-17-17-16,53 0 15,71-36 16,-19-35-15,-70-70 0,-88-1-1,0 54-15,-35-71 16,-35-36 0,34 107-1,19 105 1,34 18-1,19 88 1,-1 35 0,18-35-1,-36-52 1,1-1 0</inkml:trace>
  <inkml:trace contextRef="#ctx0" brushRef="#br0" timeOffset="18804.27">25188 14711 0,'0'0'0,"0"-18"0,-17 1 16,17-1-1,0 0-15,0 1 16,0 70 15,-18-18-15,18 0-16,0 0 15,18 18 1,52-53 0,18-35 15,-52-18-16,-1-53 1,-70 18 0,-53 53-1,-18 70 1,53 36 0,17-36-16,19 18 15,34 35 1,36-17-1,18-36 1,-36-18-16,89-17 16,70-52-1,0-72 1,-71-17 0,-105 53-1,-71 0 16,-35 88-15,-18 88 0,18 35-1,52-70 1,54 35 0,35-52-1,53-19 1,-18-52-1,-17-18 1,-36-35 0,-35 0-1,-35 52 1,17 36 0,-17 71-1,17 17 16,53 0-15,1-52 0,-1-19-16,35 1 15,54-36 1,17-70 0,-35-53-1,-71 35 1,-53-35-1,-52 71 1,-1 105 0,36 0-1,35-17-15,0 35 16,53 17 0,53 36 15,-18-18-16,-35-35 1,-35 0 0,-54-18-1,-34-35 1,17-35 0,35 35-16,-17-35 15,53-36 1,52 1-1,54-1 1,-19 36 0,-52 17-16,53-17 15,0-36 1,-71 1 0,-70 52 15,-36 36-16,36 17-15,-35 36 16,-36 52 0,71 1-1,52-72 1,54 19 0,-54-53-16,54-1 15,-1-17 1</inkml:trace>
  <inkml:trace contextRef="#ctx0" brushRef="#br0" timeOffset="19137.09">27040 14446 0,'18'-17'15,"-36"34"-15,36-52 0,-18 17 0,0 1 16,0-19 0,-35 54-1,0 17 1,17 1-16,-17 34 15,-1 71 1,72 0 0,34-52-1,-35-54 1</inkml:trace>
  <inkml:trace contextRef="#ctx0" brushRef="#br0" timeOffset="19370.96">27640 14429 0,'0'-18'16,"0"36"-16,0-54 16,0 19-16,18 17 15,17 35 1,0 53-1,-35 53 1,-35-53 0,0-35-16,-36 18 15</inkml:trace>
  <inkml:trace contextRef="#ctx0" brushRef="#br0" timeOffset="19588">27940 14746 0,'35'0'0,"-70"0"0,88 0 16,-35 0-16,17 0 16,-18 18-1,1 35 1,-36 17-1,-34-35 1</inkml:trace>
  <inkml:trace contextRef="#ctx0" brushRef="#br0" timeOffset="19771.54">28099 14552 0,'0'0'0,"17"-35"0,1 17 16,17-17 0,-35 17-1,-17 18 1,17 18-16</inkml:trace>
  <inkml:trace contextRef="#ctx0" brushRef="#br0" timeOffset="27780.21">13282 11748 0,'0'17'16,"18"-17"31,-1 0-32,1-17-15,17 17 0,1-18 16,-1 18-16,71-35 16,70-1-1,-70 19 1,-18-1-1,-53 18 1,-17 0 0,-36 0 15,1 0-15</inkml:trace>
  <inkml:trace contextRef="#ctx0" brushRef="#br0" timeOffset="28430.56">14164 11359 0,'0'-17'0,"0"34"0,0-52 16,18 18-16,-18-1 0,0 0 16,0 1-16,17-1 15,-17 36 17,18 35-17,0 70 1,-1 0-1,1-52 1,-18 0 0,18-54-1,-1-34 1,1-1 0,-1 0-16,1-35 15,0-35 1,-18 35-1,17 53 1,1 18 0,35 35-1,0 17 17,17-34-17,-17-19 1,53-34-1,-18-36 1,-52-53 0,-72 0-1,1 36 1,0 52-16,-1 0 16,1 54-1,35 16 1</inkml:trace>
  <inkml:trace contextRef="#ctx0" brushRef="#br0" timeOffset="28814.42">14922 11377 0,'0'-18'0,"0"36"0,0-71 0,0 36 15,0-1-15,18-17 16,0-1 0,17 36-1,36 53 1,-1 35 0,-17 18-1,-53-53 1,-35 0-1,0-35 1,-1-36 15,19-52-15,17-1 0,35-35-1,0 36 1,-17 52-16</inkml:trace>
  <inkml:trace contextRef="#ctx0" brushRef="#br0" timeOffset="29033.6">15311 11271 0,'0'0'0,"0"-17"0,0-1 16,0 0-1,17 18 1,1 36 0,-1-19-1,19 36 1,-1 35 0,-35-35-1</inkml:trace>
  <inkml:trace contextRef="#ctx0" brushRef="#br0" timeOffset="29198.76">15258 10971 0,'0'0'0,"-18"-53"0,0-17 16,1 35-1,17 52 16</inkml:trace>
  <inkml:trace contextRef="#ctx0" brushRef="#br0" timeOffset="29400.04">15610 10954 0,'0'0'0,"0"-18"15,18 0 1,0 36 0,-18 0-16,35 52 15,0-17-15,1 53 16,34 70 0</inkml:trace>
  <inkml:trace contextRef="#ctx0" brushRef="#br0" timeOffset="29581.91">15522 11395 0,'0'0'0,"-35"-36"0,17 1 16,1 0 0,17-36-1,70 36 1,71 0-1,-35 17 1</inkml:trace>
  <inkml:trace contextRef="#ctx0" brushRef="#br0" timeOffset="29999.27">15875 11201 0,'0'-36'16,"18"19"0,-18-1-16,17 18 15,19 0 1,16 18 15,1-18-15,-35 0-16,35 0 15,-35-18-15,-1-17 16,-17-18 0,-53 0-1,-35 35 1,35 36 0,-35 70-1,53 36 1,52-18-1,36-54 1,-17-16 0,52-1-1,-53-35-15</inkml:trace>
  <inkml:trace contextRef="#ctx0" brushRef="#br0" timeOffset="30186.07">16245 11395 0,'0'0'0,"-17"0"31,34 0-15,1 0-16,17-18 15,1 0 1,-19 18-16</inkml:trace>
  <inkml:trace contextRef="#ctx0" brushRef="#br0" timeOffset="30750.76">16651 10971 0,'0'-35'0,"0"70"0,0-88 16,18 36-16,-18-1 15,0-17-15,0 0 16,0-1 0,-53 36-1,18 36 1,-36 34-1,0 18 17,36 1-17,35-37 1,0-16-16,35 17 16,54 17-1,-36-70 1,17-17-1,-52-36 1,17-18 0,-17 1-1,-18 52 1,0 53 15,17-17-15,1 35-16,0 35 31,17 0-15,-17-35-1</inkml:trace>
  <inkml:trace contextRef="#ctx0" brushRef="#br0" timeOffset="31187.26">17039 10936 0,'0'-18'0,"0"36"15,0-53-15,18 35 16,-1 17 15,1-17-31,-18 36 16,-18 34 0,1-17-1,-18 18 1,-36-18-1,0-53 1,19-53 0,16 0-1,36-53 1,18-17 0,35 52-1,17 53 1</inkml:trace>
  <inkml:trace contextRef="#ctx0" brushRef="#br0" timeOffset="31734.59">17233 10830 0,'0'-17'16,"0"34"-16,0-52 0,0 17 0,-17 1 16,17-36-1,-18 18 1,-17 35 15,17 17-15,-17 1-16,-36 35 31,36 35-15,17 18-1,36-53 1,35 0 0,17-36-1,-17-52 1,0-53-1,-53 35 1,0-35 0,0 52-1,0 89 1,0 18 0,0 70-1,18 0 1,17-17 15,-17-54-15,-1-52-16</inkml:trace>
  <inkml:trace contextRef="#ctx0" brushRef="#br0" timeOffset="32118.39">17374 10813 0,'0'-18'16,"0"36"-16,0-54 0,0 19 0,0-1 15,0 0 1,36 54 15,-1 17-15,-18-18-1,1 35 1,17 36 0,1-35-1,17-54 1,0-69 0,-18-1-1,-18-88 1,-17 35-1,-17 53 1,-18 53 0,17 0-16</inkml:trace>
  <inkml:trace contextRef="#ctx0" brushRef="#br0" timeOffset="32351.65">17674 10760 0,'18'-18'0,"-1"-35"31,1 53-15,-18 18 0,18 17-1,17 71 1,0-18-1,-35-53-15,18 36 16,0-36 0</inkml:trace>
  <inkml:trace contextRef="#ctx0" brushRef="#br0" timeOffset="32494.22">17798 10566 0,'0'-18'0,"0"36"0,-18-54 16,18 19-16</inkml:trace>
  <inkml:trace contextRef="#ctx0" brushRef="#br0" timeOffset="32852.49">17851 10654 0,'0'0'16,"0"-18"-16,35 1 31,-18-1-31,1 18 0,17 0 16,18 53-1,-17 70 16,-36 36-15,0-88 0,-36-18-1,19-53 1,-1-71 0,18 0-1,18 19-15,-1-37 16,36-34-1,0 70 1,-35 53-16</inkml:trace>
  <inkml:trace contextRef="#ctx0" brushRef="#br0" timeOffset="33270.11">18168 10619 0,'-18'-18'0,"1"18"16,-1-18 0,1 18-1,17 18 1,0 0 0,35 17-1,18 0 1,0-35-1,-36-35 1,-17 17-16,18-17 16,-36-18-1,1 18 1,-19 52 0,1 19 15,0 34-16,0 54 1,35-18 0,35-18-1,35-88 1,-17-18 0</inkml:trace>
  <inkml:trace contextRef="#ctx0" brushRef="#br0" timeOffset="33552.97">18397 10389 0,'0'0'15,"-17"-17"-15,-19-1 32,19 18-1,17 18-16,35 17 1,0 0 0,1 1-16,-1 16 15,-17 72 1,-54 17 0,-34-35-1,52-71-15</inkml:trace>
  <inkml:trace contextRef="#ctx0" brushRef="#br0" timeOffset="34103.67">18344 10530 0,'0'0'0,"18"-17"16,-36 17 46,18 17-62,0 1 16,-17 0-16,17 17 16,0 53-1,17 18 1,36-35-1,-17-36 1,34-35 0</inkml:trace>
  <inkml:trace contextRef="#ctx0" brushRef="#br0" timeOffset="34404.11">18715 10848 0,'17'-18'16,"-34"36"-16,52-36 0,-17 1 15,-1-1-15,1 0 16,0 18-16,-1-17 15,1 34 1,-18 36 0,0 18-1,0-18 1,-18-18 0,1 0-16</inkml:trace>
  <inkml:trace contextRef="#ctx0" brushRef="#br0" timeOffset="34587.97">18697 10742 0,'0'-18'16,"0"36"-16,0-71 0,18 36 0,-18-1 16,0 0-1,-18 36 16,18 0-31</inkml:trace>
  <inkml:trace contextRef="#ctx0" brushRef="#br0" timeOffset="35489.11">11042 13864 0,'0'0'0,"-18"0"0,1 0 0,-1 0 16,0 0-16,-17 18 15,35-1 17,0 1-17,18 0-15,17-18 16,106 17-1,71-34 1,-1-19 0,-105 36-1</inkml:trace>
  <inkml:trace contextRef="#ctx0" brushRef="#br0" timeOffset="35839.49">11412 13794 0,'-17'-18'0,"34"36"0,-52-54 0,35 19 15,0-1 1,0 0-16,-18 1 31,36 52-15,70 0-1,0 18 1,-35-17-16,36-1 16,34 35-1,-105-34 1,-18-1 0,-88 18-1,-36 0 1,18 17-1,71-52 1</inkml:trace>
  <inkml:trace contextRef="#ctx0" brushRef="#br0" timeOffset="36459.07">12083 13899 0,'0'-17'0,"0"34"0,0-52 0,0 18 16,0-19 0,17 36 15,-17 18-31,0 17 15,18-17-15,-18 52 16,18-52-16,-18 53 16,35 17 15,0-35-15,0-53-1,-17 0 1,17-71-1,1-17 1,-19-18 0,1 71-1,-18 17-15,0 71 32,17 35-17,19-35 1,-19-35-16,19 17 15,-1-17 1,71-36 0,-36 0-1,1-70-15,-71 18 32,-18-36-17,-35 18 1,-17 88-1,17 53 1</inkml:trace>
  <inkml:trace contextRef="#ctx0" brushRef="#br0" timeOffset="36873.67">12982 13882 0,'0'0'0,"-17"-18"0,-1 1 16,18-1-16,0 0 15,0 1 17,18 17-17,35 17 1,17 19-1,-52-19-15,52 36 16,1 18 0,-54-1-1,-52-35 1,0-35 0,0-17-1,-1-36 1,36-18-1,53-17 1,0 53 0,53 17-1</inkml:trace>
  <inkml:trace contextRef="#ctx0" brushRef="#br0" timeOffset="37076.51">13476 13882 0,'-18'0'31,"36"17"-15,-18 1 0,18 0-16,-1 17 15,1 36 1,-18-36-1,0-18-15</inkml:trace>
  <inkml:trace contextRef="#ctx0" brushRef="#br0" timeOffset="37257.06">13423 13705 0,'0'-17'16,"0"34"-16,-17-70 0,17 36 0,-18-1 15,18 1-15,18 17 32,-1 17-32,1 1 15,-1-1-15</inkml:trace>
  <inkml:trace contextRef="#ctx0" brushRef="#br0" timeOffset="37491.57">13617 13705 0,'0'0'0,"18"-17"0,-18-1 15,0 0-15,0 1 16,17-1 0,1 36-1,17 70 1,36 18-1,-36-36 1,-17-34-16,0 17 16,-1-36-16</inkml:trace>
  <inkml:trace contextRef="#ctx0" brushRef="#br0" timeOffset="37657.61">13723 13899 0,'0'0'0,"-18"0"0,1-17 0,-19-1 16,19 1 15,52-1-31,53-17 32,-35 35-32</inkml:trace>
  <inkml:trace contextRef="#ctx0" brushRef="#br0" timeOffset="38058.08">13970 13776 0,'-18'0'0,"36"0"0,-53 0 16,35 18 15,17-1-15,-17 1-1,18 0-15,0-1 16,52 1 15,18-36-15,-17-35 0,-36-17-1,-52 17 1,-54 17-1,0 54 1,1 35 0,35 18-1,35-54-15,0 54 16,53-1 0,35-17-1,-53-35 1</inkml:trace>
  <inkml:trace contextRef="#ctx0" brushRef="#br0" timeOffset="38259.22">14605 13882 0,'-18'17'0,"36"-34"0,-53 34 15,17-17-15,0 18 0,1-18 31,34 0-15,1 0-16,35 0 16,53 0-1,-71 0-15</inkml:trace>
  <inkml:trace contextRef="#ctx0" brushRef="#br0" timeOffset="38709.83">15081 13864 0,'0'-35'32,"0"17"-32,0 1 15,0-1 1,-17 0-1,-1 1-15,0-19 16,-17-17 0,17-17-1,18 17 1,0 18 0,36 35-1,52 0 1,0 53 15,-53 17-15,-52 1-1,-54 52 1,1-17 0,34-35-1,36-36 1,18-35-16,17 0 15,89-35 1</inkml:trace>
  <inkml:trace contextRef="#ctx0" brushRef="#br0" timeOffset="39309.21">15399 13741 0,'-18'0'15,"36"0"-15,-54 0 0,-34 0 16,52 0-1,1 35 17,34-17-17,36-18 1,18 0 0,-1-18-1,-52 0-15,35-35 16,-35-17-1,-36 17 1,-17 35 0,-1 18-16,-17 18 15,-35 52 1,35 36 0,53 0-1,36-53 16,-1-18-31,35-17 16,54-18 0,-18-71-1,-71 1 1,-17 17-16,-18-53 16,-18-123-1,-17 35 1,-1 88-1,19 124 1,17-1-16,0 71 16,0 106-1,53 0 1,0-35 0,-36-88-1,1-36 1</inkml:trace>
  <inkml:trace contextRef="#ctx0" brushRef="#br0" timeOffset="40647.1">15998 13635 0,'0'0'15,"-17"-18"-15,-1 18 0,1-17 16,-1 17-1,18 17 1,0 1 0,18 17-1,-1 0 1,1-35-16,17 0 16,53 0-1,0-53 1,-52-17 15,-36 17-15,-18 35-16,0-17 15,-52 53 1,-18 52 0,35 1-1,53-36-15,-18 18 16,71 18-1,35-18 1,53-53 0,-35-18-1,18-53 1,-54-52 0,-52-1-1,-53 36 16,-18 71-15,-35 87 0,17 36-1,53-18 1,36-17 0,35-54-1,17-17 1,19-53-1,-36-35 1,-53 18 0,-18-1-1,-17 89 1,-1 52 0,19 1-1,17-36 1,17 18-1,36 0 1,53-53 0,18-53-1,-71-18 1,17-52 0,-52-18-1,-89 70 1,-17 89-1,35 17 1,18 36 0,70-1-1,71 19 1,-18-37 0,18 19 15,-36-18-16,-105-18 1,-35-17 0,17-18-1,35-18-15,-17 1 16,35-54 0,53-35-1,35 36 1,-35 34-16,53-34 15,17-1 1,-52 18 0,-89 18-1,-35 17 1,-17 54 0,-19 34 15,36 36-16,53-35 1,0-36-16,18 35 16,53 1-1,34-18 1,-34-53 0</inkml:trace>
  <inkml:trace contextRef="#ctx0" brushRef="#br0" timeOffset="40894.87">17392 13353 0,'0'0'0,"0"-18"0,-53 0 16,35 18-1,18 18 16,18 17-15,0 53 0,17 18-1,-17-53 1,-1-18-16,-17 1 16</inkml:trace>
  <inkml:trace contextRef="#ctx0" brushRef="#br0" timeOffset="41128.01">17604 13406 0,'0'-18'0,"0"36"0,0-54 0,0 54 31,17 0-15,1 17-16,0 35 31,-36 1-15,0-36-16,-35 53 15,36-70-15</inkml:trace>
  <inkml:trace contextRef="#ctx0" brushRef="#br0" timeOffset="41428.51">17798 13705 0,'0'0'0,"17"0"0,-17 18 16,0 0 15,0-1-15,-35 1 0,17-18-1,1 0-15</inkml:trace>
  <inkml:trace contextRef="#ctx0" brushRef="#br0" timeOffset="41578.48">17727 13476 0,'0'0'0,"18"-18"0,-1 18 0,-17-35 15,-17 35 16,-1 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56:21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12453 6156 0,'-35'0'31,"17"0"-31,18-18 15,-35 18 17,17 0-17,1 0 1,34 0 31,1 0-32,-1 18-15,19-18 16,17 18 0,-18-18-16,18 17 15,17 1 1,1-18 0,17 0-1,-17 0 1,35 0 15,-1 0-15,19 0-1,-54 0 1,36 0 0,-18 0-1,1 0 1,-19 0-1,-52 0-15,35 18 16,35-18 0,18 17 15,-53-17-31,0-17 16,17 17-1,1-18 1,-18 18-1,-18 0 1,0 0 15,-17 0-15,0 0 0,-1 0-1,-34 0 48,-1 0-32</inkml:trace>
  <inkml:trace contextRef="#ctx0" brushRef="#br0" timeOffset="91501.1">22754 9525 0,'-35'-18'15,"70"36"-15,-70-53 0,70-1 32,-17 36-32,17 0 0,-17 0 15,35 0 1,0 36 0,-53 17-1,17-18-15,-17 53 16,0 88-1,18-17 1,-1-88 0,-17 17-1,0-70-15</inkml:trace>
  <inkml:trace contextRef="#ctx0" brushRef="#br0" timeOffset="91751.75">22542 9701 0,'0'-17'16,"0"34"-16,0-52 0,0 17 16,0 1-1,18-1 1,17 1-1,36-1 1,-36 18-16,71-35 16,53-1-1,-106 19-15</inkml:trace>
  <inkml:trace contextRef="#ctx0" brushRef="#br0" timeOffset="92118.89">23372 9543 0,'17'-18'16,"-17"0"-1,0 1 1,18 17 0,-18 17-1,0 19-15,17 69 16,-17 1 15,0-53-31,0 141 16,0-106-1,0-52-15</inkml:trace>
  <inkml:trace contextRef="#ctx0" brushRef="#br0" timeOffset="92369.15">23901 9666 0,'17'-18'16,"-34"36"-16,52-53 0,-35 17 15,18 18-15,-18-17 16,17 17-16,-17 17 31,-17 1-31</inkml:trace>
  <inkml:trace contextRef="#ctx0" brushRef="#br0" timeOffset="92545.14">23971 9931 0,'0'0'0,"18"0"15,-18-18 1,0 36 15,0-1-15</inkml:trace>
  <inkml:trace contextRef="#ctx0" brushRef="#br0" timeOffset="124305.11">25277 9525 0,'0'-18'0,"0"1"32,0-1-1,-36-35 0,-17 36-15,-17 17-1,17 0 1,18 0-16,-18 17 16,35 1-16,-17-1 15,-18 36 1,53 18-1,17-1 1,1-34 0,53-1-1,17-35 17,0-71-17,-35 1 1,-35 17-1,-18 0 1,-18 0 0,18 88 15,0-17-31,0 35 16,18 70-1,-1 19 1,1-19-1,-36-52 1,1-18 0,-72-18 15,-16-18-15,34-17-1,0-17 1</inkml:trace>
  <inkml:trace contextRef="#ctx0" brushRef="#br0" timeOffset="126006.57">25894 9454 0,'0'0'0,"0"-52"31,-18 34-15,1 0-16,-1 1 16,0 17-16,1-18 15,-19 0 17,1 18-17,0 0 1,0 0-1,-18 36 1,0-1 0,17 18-1,1 0 1,18-18 0,17 18-1,0-35 1,17-1-1,-17 1 1,35-1 0,1 1-1,-19-18 17,1 0-17,0 18 1,-1-18-16,1 0 15,17 0 1,-17 0 0,0-18-1,-1 18 32,1 0 16,-18-18-48,17 18 1,1-17 0,0 17-1,-18-18 1,17 1-1,-17-1 1,18 0 0,-18-17-1,0 17 1,0 1 31,18 17-32,-18-18 1,0 0 0,-18 1 15,18-1 0,0 1 0,0-1 1,0 0-1,0 1 0,-18 17-15,18-18 15,-17 18 16,17 18-31,0-1-1,0 1 1,35 52-1,-17 19 1,17 16 0,-35-34-1,18-36-15,-18 36 16,17-1 0,-52 1-1,-36-18 1,1-18-1,17-17 1,-18-18 15,36 0-15</inkml:trace>
  <inkml:trace contextRef="#ctx0" brushRef="#br0" timeOffset="126756.79">26264 9472 0,'18'0'0,"-36"0"16,36-18-16,17 1 15,-17-18 1,-18 17 0,-18-35-1,-17 18 1,0-1-1,17 36 1,0 0 0,-35 36-1,1 34 1,16 18 0,36-17-1,18 0 1,35-19-1,17-34 1,-17-53 15,-17 17-31,-1-17 16,0-53 0,-17 0-1,-18 35 1,-18 53-1,0 17 1,18 54 0,0 17-1,18-17 1,-18-36-16,35 53 16,-17 18-1,-18-18 1,-35-17-1,-1-18 17,19-53-32,-36 35 15,-18-18 1,36-17-16</inkml:trace>
  <inkml:trace contextRef="#ctx0" brushRef="#br0" timeOffset="127510.08">26952 9490 0,'0'-18'0,"0"36"0,0-54 16,0 19-16,0-1 0,-17-17 15,-1-18 1,0 18 15,1-1-15,-19 19 15,1 17-15,0 17-1,17 1 1,1 0-16,-1-1 16,-17 36-1,-1 18 1,36-18 0,18-18-1,0-17 1,35-1-1,17-34 17,18-19-17,-35-17 1,-17-17 0,-19-1-1,-34 36 1,-1 35-1,0 18-15,1-1 16,-1 72 0,18-1-1,18 53 1,-1-53 0,-17 35-1,-17-17 1,-36-53-1,0-17 17,0-36-17,0-18 1,0-17 0</inkml:trace>
  <inkml:trace contextRef="#ctx0" brushRef="#br0" timeOffset="132021.63">27358 9402 0,'0'-18'16,"0"36"-16,18-71 0,-18 35 0,0 0 15,0 1 1,0-1 0,-18 0-1,18 1 1,-18-1 0,1 18-1,-19 18 1,1-1-1,-18 19 1,36-19 0,17 1-16,-18 17 15,18 1 1,0 16 0,18-34-1,-1 0 1,18-18 15,-17-18-15,-18 0 15,18 18 31,-1 0 48,-17 18-79,0-36 94,18 18 63,0 0-142,-1 0-14,1-17-17,0 17-15,-1-18 16,1 1 0,-1-1-1,1 0-15,-18 1 16,18-1-1,-18 0 1,17 1 0,-17-1-1,0 0 1,-17 18 0,-1-17 15,0 17 0,18 17 0,0 1 297,-17-18-281,17 18 266,-18-18-219,1 0 499,17 17-468,-18-17 32,0 0-32,18-17-110,0-1 48,-17 18-48,17-18 1,-18 18 62,18 18-62,18-18 156,-18-18-110,-18 18 844,0 0-874</inkml:trace>
  <inkml:trace contextRef="#ctx0" brushRef="#br0" timeOffset="133281.4">27252 9243 0,'-18'17'79,"18"1"-48,0 0-16,0-1 1,18-17 15,0 0-15,-1 0-16,-17-17 31,18-1-15,-18 0-1,-18-17 1,-17 35 0,17 0-1,1 18 1,-18 17 0,-1 0-1,19 1 1,17-1-1,17-17 1,1-1 0,17-34-1,-17-1 1,-1 0 0,1-35-1,-18 18 1,-18 0-1,-17 35 1,0 17 0,17 1-16,-17 17 15,-18 18 1,35 18 0,18-36-1,36-17 1,17-18-1,0-36 1,-1-16 0,-34-1 15,-18 35-31,0-35 16,-35 35-1,-18 18 1,18 53-1,-1 18 1,36-36 0,18 18-1,35-35 1,17-36 0,-17-17-1,-17-53 1,-19-1-1,-17 37 1,-17 34 0,-19 71 15,-17 17-15,18 1-1,53-18 1,17-53-1,18-18 1,0-35 0,-18-35-1,-35 35 1,0 36-16,-17-1 16,-19 18-1</inkml:trace>
  <inkml:trace contextRef="#ctx0" brushRef="#br0" timeOffset="136701.41">23354 10901 0,'18'0'0,"-36"0"0,36-18 0,-18 1 15,0-1 16,0 36-15,0-1 0,0 36-1,-18 18 1,18-36-16,-18 53 16,18 53-1,0-53 1,18-17-1</inkml:trace>
  <inkml:trace contextRef="#ctx0" brushRef="#br0" timeOffset="137034.96">22825 10936 0,'0'0'0,"0"-18"0,35 1 31,-17-1-15,-1 18-1,1-17 1,0 17-16,17-18 15,71 0 1,17-17 0,1 17-1,-89 1 1,-17 17-16,-1 0 16</inkml:trace>
  <inkml:trace contextRef="#ctx0" brushRef="#br0" timeOffset="137460.73">23636 10742 0</inkml:trace>
  <inkml:trace contextRef="#ctx0" brushRef="#br0" timeOffset="137802.84">23618 10707 0,'0'0'0,"18"0"16,0 0 31,-1 0-16,-17 17-16,0 1 1,0 0-16,0 88 16,18 35-1,-18-53 1,18-53-16,-18 36 16,17 17 15,-17-70-31</inkml:trace>
  <inkml:trace contextRef="#ctx0" brushRef="#br0" timeOffset="138036.93">24024 10848 0,'0'0'16,"-17"0"-16,17-18 0,-18 1 47,36 17-47,-1 0 15</inkml:trace>
  <inkml:trace contextRef="#ctx0" brushRef="#br0" timeOffset="138228.88">24112 11148 0,'0'35'31,"0"-70"-31,-17 70 0,17-53 31,-18 18 0</inkml:trace>
  <inkml:trace contextRef="#ctx0" brushRef="#br0" timeOffset="139804.47">25153 10813 0,'0'-18'16,"0"36"-16,0-54 0,0 19 15,0-1 1,18 18-1,-1 18 1,-17 52 0,0 18-1,0-52 1,0 70 0,0 17-1,18-17 1,-18-71-16</inkml:trace>
  <inkml:trace contextRef="#ctx0" brushRef="#br0" timeOffset="140256">25576 10918 0,'18'-17'16,"-36"34"-16,54-52 0,-36 18 16,17-1-16,-17 0 0,18-35 31,-18 36-15,-18 52-1,-35 36 1,18-1-1,17-17-15,18 18 16,18 52 0,70-52-1,1-71 1,-54 0-16,53-18 16,18-70-1,-89-36 1,-52 1-1,-35 52 1,-36 54 0,18 52 15,35 18-31</inkml:trace>
  <inkml:trace contextRef="#ctx0" brushRef="#br0" timeOffset="140772.76">26317 10795 0,'0'-18'15,"0"36"-15,0-53 0,18-1 16,-18 19-1,0-1-15,17 1 16,-34 34 31,-1 1-31,1 17-16,-1 18 15,-17 70 1,52 1-1,19-18 1,16-71 0,37-17-1,-1-54 1,-35-52 0,-36 18-1,-17 17-15,-35-18 16,18 36-16,-19-18 15,-34 35 1,-1 54 15,36-19-15,0 36 0,35-35-16</inkml:trace>
  <inkml:trace contextRef="#ctx0" brushRef="#br0" timeOffset="141340.37">26970 10795 0,'0'0'0,"18"-18"0,-1 1 0,-17-19 16,0 19 0,-17-1 15,-19-17-15,1 35-1,0 0 1,-1 18-1,1 17 1,17 35 0,18 19-1,0-19 1,18 18 0,53-52-1,17-36 1,-18-18-1,-34 0-15,17-52 16,0-36 15,-71 0-15,-53 36 0,18 52-1,-17 18 1,-1 35-1,36 0 1,35-17 0</inkml:trace>
  <inkml:trace contextRef="#ctx0" brushRef="#br0" timeOffset="141873.66">27499 10672 0,'18'-18'0,"-36"36"0,36-54 16,-18 19-1,0-1-15,0 0 16,0 1 0,-36 17-1,1 17 1,17 19 0,1-19-16,-1 19 15,-17 69 1,35 1-1,35-18 17,18-35-17,-18-35 1,18-36 0,0-52-1,-18-54 1,-35 54-1,-35-1 1,-35 54 0,-19 34-1,54 1-15</inkml:trace>
  <inkml:trace contextRef="#ctx0" brushRef="#br0" timeOffset="147446.53">23513 12330 0,'17'0'16,"-34"0"-16,34-18 15,-34 18-15,-1 0 16,0 0-1,18 18 1,0 17 0,0 0-1,0 18 1,18 88 0,0 18-1,-1-71 1,19 0-1</inkml:trace>
  <inkml:trace contextRef="#ctx0" brushRef="#br0" timeOffset="147681.65">23125 12647 0,'-18'0'16,"36"0"-16,-36-18 0,18 1 16,18 17-16,35-53 15,-1 18 17,-16 17-32,70-17 15,70-36 1,0 18-1</inkml:trace>
  <inkml:trace contextRef="#ctx0" brushRef="#br0" timeOffset="148264.68">23936 12471 0,'0'-18'0,"0"36"15,18-54-15,-18 19 0,17-1 16,-17 0-16,18 1 31,0 52 0,-36 0-15,0-17-16,-17 17 16,-53 1-1,0-36 1,17 0 0,53-36-1,18-17 1,53-17-1,35 35 1,-17 35 0,17 88 15,-52 35-15,-72 18-1,-34-35 1,17-71-1,35 1 1,18-36 0,71-18-1,-1-17 1,-34 17-16</inkml:trace>
  <inkml:trace contextRef="#ctx0" brushRef="#br0" timeOffset="148447.94">24359 12506 0,'0'0'0,"18"-18"15,-18 1 17,0-1-32,0 0 15,0 36 16,0 0-31</inkml:trace>
  <inkml:trace contextRef="#ctx0" brushRef="#br0" timeOffset="148616.94">24412 12700 0,'0'18'0,"18"-36"31,-18 0-31,18 1 16,-18-1 0,17 18 15,1 0-31</inkml:trace>
  <inkml:trace contextRef="#ctx0" brushRef="#br0" timeOffset="151119.23">23442 12506 0,'0'-18'0,"0"36"0,0-53 0,0 17 16,0 0-16,-18-17 15,-17 0 1,-35 35 0,-89 53-1,-35 35 1,35 0 0,124-17-1,88 35 1,123-36 15,89-52-15,17-36-1,-106-17 1,-17-53 0,-141-1-1,-124-16 1,-18 52-1,36 53-15,-71 0 16,-70 53 0,70 35-1,159-18 1,89-17 0,140-17-1,71-19 1,-53-52 15,-124-18-15,-88 35-16,-17-35 15,-71-35 1,-123 18 0,-54 52-1,89 53 1,71-17-16,-18 53 15,70 17 1,141 0 0,36-53-1,-71-35-15,142 0 16,70-70 0,-106-36-1,-194-35 1,-89 52 15,-140 54-15,-53 106-1,35 88 1</inkml:trace>
  <inkml:trace contextRef="#ctx0" brushRef="#br0" timeOffset="153703.94">25418 12524 0,'0'-18'16,"0"36"-16,0-54 0,0 19 15,17 17 1,1 0 0,-18 17-1,18 36 1,-18 18 0,0-36-16,0 71 15,0-53-15,17 35 16,18 36-1,-17-72 1</inkml:trace>
  <inkml:trace contextRef="#ctx0" brushRef="#br0" timeOffset="153904.24">25259 12665 0,'-18'-18'0,"36"36"0,-71-54 15,35 19-15,18-1 16,-17 18-16,17-17 16,35-1-1,88-17 1,1 17 0,35-17-16</inkml:trace>
  <inkml:trace contextRef="#ctx0" brushRef="#br0" timeOffset="154170.88">26053 12382 0,'17'0'0,"-34"0"0,52 18 62,-35 0-46,0-1-16,18 19 0,-18-1 16,-18 36-1,18-36-15,-35 53 16,17 35 0,36-34-1</inkml:trace>
  <inkml:trace contextRef="#ctx0" brushRef="#br0" timeOffset="154453.74">26511 12488 0,'18'0'15,"-36"0"-15,36-17 0,0-1 16,-18 0 0,17 18 15,-17 18-31,0 0 15</inkml:trace>
  <inkml:trace contextRef="#ctx0" brushRef="#br0" timeOffset="154604.7">26547 12823 0,'0'18'16,"0"0"-16,-18-18 31,18-18-15,18 18-16</inkml:trace>
  <inkml:trace contextRef="#ctx0" brushRef="#br0" timeOffset="155205.78">27993 12277 0,'-18'0'16,"-35"-53"15,53 70 0,-17 1-31,-1 0 16,-17 17-1,0-17-15,-18-1 16,35-17-16,-35 18 16,18-36-1,-1-35 1,36-35-1,0 18 1,53-36 0,18 35-1,0 71 17,-19 18-17,1 88 1,0 35-1,0 35 1,0-17 0,-35-71-1,-1 0 1,-52-17 0,-35-36-1,-1-35 1,18 18-16,-17-18 15,34 0-15</inkml:trace>
  <inkml:trace contextRef="#ctx0" brushRef="#br0" timeOffset="155806.23">28487 12241 0,'0'-35'0,"0"70"0,17-105 15,-17 52-15,0-17 16,18 17 0,-18 36 15,-18 0-31,-17-1 15,-88 36 1,17-18 15,53-35-15,35 0-16,18-17 16,0-54-1,53-17 1,-17 35-1,-1 18-15,18 0 16,17 17 0,-17 53-1,0 36 1,-35 17 0,-1-35-16,1 35 15,0 71 1,-1-18-1,-17-71 1,0-52 0,-35 35-16,-18-35 31,-17-1-15,-19-17-1,36-17 1</inkml:trace>
  <inkml:trace contextRef="#ctx0" brushRef="#br0" timeOffset="156373.28">29104 11994 0,'18'-35'31,"-36"70"-31,53-70 0,-17 35 16,-18 18 15,0-1-16,-18 19 1,18-19-16,-52 36 16,16-35-1,-52 0 1,17-36 0,36-35-1,18 0 1,34-17-1,36-19 1,35 54 15,1 17-15,-37 54 0,1 70-1,-17 52 1,-19 19-1,-17-72 1,-17 19 0,17-36-1,-18-53 1</inkml:trace>
  <inkml:trace contextRef="#ctx0" brushRef="#br0" timeOffset="156923.59">29563 11994 0,'17'-35'0,"-34"70"0,52-87 16,-35 34-16,0 0 16,0 36 30,-18 0-30,-70 34 0,-35-16-1,52-36 1,1-36 0,52-16-1,36-19 1,17 18-1,0 35-15,18-17 16,35 18 15,1 17-15,-19 52 0,-35 1-1,-35-17-15,18 34 16,0 89-1,-36 0 1,0-36 0,18-52-1,-17-1 1,-1 1 0,-35-54-1,18-17 1</inkml:trace>
  <inkml:trace contextRef="#ctx0" brushRef="#br0" timeOffset="157641.68">25788 13794 0,'18'-18'32,"-18"0"-32,17 18 31,-17 18-15,0 0-1,0-1 1,0 36-1,0-18-15,-17 36 16,17 35 0,0-36-1,53 19 1,-18-54 0</inkml:trace>
  <inkml:trace contextRef="#ctx0" brushRef="#br0" timeOffset="157840.99">25453 13917 0,'-18'-18'0,"36"36"0,-36-53 16,18 17-16,0 1 15,18 17-15,35-36 16,88-17-1,53 18 1,-71 0 0</inkml:trace>
  <inkml:trace contextRef="#ctx0" brushRef="#br0" timeOffset="158308.51">26564 13600 0,'0'0'0,"0"17"31,-17-17-31,17 18 16,-18-1-16,18 1 16,-53 53-1,-35-36 1,17-17-1,36-18-15,-36-18 16,54 0 0,17-70-1,70 18 1,1 52 0,-18 18-16,35 0 15,35 88 1,-105 36 15,-71-1-15,0-52-1,0-18 1,53-18 0,53-53-1,0 1 1,-18-1-16</inkml:trace>
  <inkml:trace contextRef="#ctx0" brushRef="#br0" timeOffset="158476.15">26970 13776 0,'-53'-18'31,"35"1"-31,1 17 16,17-18-1,35 18 17,18 35-32</inkml:trace>
  <inkml:trace contextRef="#ctx0" brushRef="#br0" timeOffset="158630.37">26952 14023 0,'0'18'0,"0"-36"16,18 36 0,-18-36-1,18 18-15</inkml:trace>
  <inkml:trace contextRef="#ctx0" brushRef="#br0" timeOffset="159292.93">28169 13441 0,'18'-18'15,"-36"36"-15,54-36 0,-19 1 0,1 17 16,0 0 0,-18 17-1,-18-17 1,-17 35-1,-36 36 1,-35-18 0,0-35-1,71-18 1,0-36 0,35-34-1,53-18 1,-18 17-1,18 0 1,0 54 0,-36 34-1,19 36 1,-19 18 0,19 17-1,-1 18 16,0 17-15,-17 1 0,-18-54-1,-18 19 1,-35-36 0,-17-36-1,17-17 1</inkml:trace>
  <inkml:trace contextRef="#ctx0" brushRef="#br0" timeOffset="159879.49">28628 13458 0,'35'-17'0,"-70"34"0,88-52 15,-36 18-15,19-19 16,-19 36 0,1 0-16,-36 36 31,-35-1-16,1 0 1,16-35-16,-52 18 16,35-36-1,0-17 1,71-36 0,17 18 15,-17 36-31,52-36 15,19 35 1,-19 36 0,-17 52-1,-18-17 1,-17 0-16,-18 18 16,0 87-1,0-16 1,35-37-1,0-52 1,-17-17 0,-53-19-1,-18-52 1</inkml:trace>
  <inkml:trace contextRef="#ctx0" brushRef="#br0" timeOffset="160413.04">29210 13511 0,'35'-17'0,"-17"-1"0,-71 53 16,141-70-16,-70 17 0,17 1 15,-17-1 1,-36 36 0,-52 17-1,-19-17 1,54-1-16,-35-17 16,-1-17 15,71-36-16,35-18 1,1 18 0,34-17-1,1 52 1,-18 53 0,-18 1-1,18 70 1,-18-1-1,-17 36 1,-1-35 0,-17-35-1,0-36-15,0 0 16,-17 1 15,-19-36-31</inkml:trace>
  <inkml:trace contextRef="#ctx0" brushRef="#br0" timeOffset="161013.94">29704 13212 0,'18'-36'0,"-36"72"0,53-107 16,-17 53-16,-18-52 15,-35 17 1,-36 53 0,36 0 15,-18 53-16,18 17 1,70-17 0,35 0-1,-17-35-15,35 17 16,89 36 0,-54-1-1,-70 18 1,-70-35-1,-54 35 1,-52-52 0,17-36-1,35-36 17,54-34-17,52-36 1,53-70-1,-35 17 1,-35 88 0,-89 36-1,-70 70 1,-18 36 0</inkml:trace>
  <inkml:trace contextRef="#ctx0" brushRef="#br0" timeOffset="162499.31">26141 15081 0,'0'36'0,"0"-89"16,0 70-16,0-70 0,0 36 15,0-19-15,0 19 0,0-36 32,0 35-17,0 53 1,0 36-1,0 0 1,17 70 0,36 0-1,0-53 1</inkml:trace>
  <inkml:trace contextRef="#ctx0" brushRef="#br0" timeOffset="162733.22">26053 15081 0,'0'-17'16,"0"34"-16,0-52 16,17-18-1,1 18 1,-18 17-16,53 0 15,53-34 1,88 16 0,0-17-1</inkml:trace>
  <inkml:trace contextRef="#ctx0" brushRef="#br0" timeOffset="163264.01">26829 14834 0,'-36'0'31,"19"-17"-31,-1-1 0,1 0 16,-1 1 15,53 17-16,53-18 1,-17 18 0,-36 0-16,18 18 15,-35 17 1,-89 36 0,-52-1-1,52-17 1,18 0-1,36-18 1,34-35 0,19 0 15,-19 0-31,54 18 16,52 17-1,-17 18 1,-53 0-1,-88-18 1,-71 18 0,-35 0-1,35-35 1,88-18-16</inkml:trace>
  <inkml:trace contextRef="#ctx0" brushRef="#br0" timeOffset="163465.1">27428 15028 0,'0'0'16,"-17"-35"0,17 17-1,0 1 1,17 17-1,19 0 1,-36 17-16</inkml:trace>
  <inkml:trace contextRef="#ctx0" brushRef="#br0" timeOffset="163630.94">27534 15240 0,'0'18'15,"0"-36"-15,18 36 0,0-36 16,-1 18 0,-17-18-1,18 18-15</inkml:trace>
  <inkml:trace contextRef="#ctx0" brushRef="#br0" timeOffset="164865.46">28452 14605 0,'0'0'0,"0"18"47,-18-18-31,18 17-16,-18 36 15,-17-18 1,17-17-16,-17 17 15,17-17 1,-17 0-16,-35-1 31,17-52-15,17-36 0,36 19-1,18-37 1,0 1-1,35 35 1,0 53 0,-18 18-16,35 35 15,71 53 1,-17 17 0,-71 18-1,-53-70 1,-18 17-1,1-35 17,-1 0-17</inkml:trace>
  <inkml:trace contextRef="#ctx0" brushRef="#br0" timeOffset="165449.7">28963 14605 0,'0'-18'16,"0"36"-16,0-53 0,18 17 16,-18 0-16,0 1 15,17 17 1,-17 35-1,0 0 1,0 1 0,-17-19-1,-19 1 1,-34-18 0,-18-35-1,17-1 1,53-17-1,18-17 1,53-18 0,36 17-1,-37 54 1,-34 17-16,53 17 16,-1 54-1,18 35 1,-17 52 15,-36-70-15,1 36-1,-54-36 1,-17-35 0,-1-18-1,1-35-15,0 18 16,-36-18-1,54-18-15</inkml:trace>
  <inkml:trace contextRef="#ctx0" brushRef="#br0" timeOffset="166066.69">29563 14411 0,'0'-35'0,"0"70"0,17-88 0,-17 35 16,18 18-16,0-17 16,17-1-1,0 36 1,-17-1-1,-36 1 1,-17-18 0,-18 0-1,-35-18 1,17-17 0,54 18-1,-1-36 1,53 0 15,18 0-15,0 35-1,-18 36 1,18 70 0,0 18-1,-17 35 1,-36-53-1,0-35-15,0 35 16,35 18 0,-18-35-1,-17-36 1,-35-18 0,-18-17-1,-17-35 1,52 35-1</inkml:trace>
  <inkml:trace contextRef="#ctx0" brushRef="#br0" timeOffset="166518.34">29951 14217 0,'-18'0'16,"36"0"-16,-18 0 31,17-18-15,1 18-1,0-17-15,17-1 16,36 0 0,17 1-1,0-1 1,-53 18 0,-35 18-1,0 35 1,-17 35-1,-1 53 1,18 18 0,18-53-1,35 17 1,-18-70 0</inkml:trace>
  <inkml:trace contextRef="#ctx0" brushRef="#br0" timeOffset="166687.87">30039 14746 0,'-18'-18'16,"36"36"-16,-53-53 0,35 17 16,0 1-16,0-19 15,88 19 1,35-1-1</inkml:trace>
  <inkml:trace contextRef="#ctx0" brushRef="#br0" timeOffset="170572">19173 14182 0,'0'0'0,"18"-18"16,-18 0-16,0 1 15,0-1 1,18 18 15,-18 18-15,0-1-1,0 19-15,0-1 16,17 53 0,-17-35-16,0 53 15,36 70 1,-19-70-1,1-53-15</inkml:trace>
  <inkml:trace contextRef="#ctx0" brushRef="#br0" timeOffset="170774.04">19085 14358 0,'0'0'0,"0"-35"0,-17 17 0,17-17 15,0 0 1,17-1 0,71-17-1,54-17 17,52 17-17</inkml:trace>
  <inkml:trace contextRef="#ctx0" brushRef="#br0" timeOffset="171005.84">19685 14041 0,'18'0'16,"-36"0"-16,53 0 31,-35 17 0,18-17-31,-18 35 16,18 18-16,-18 71 15,0-71 1</inkml:trace>
  <inkml:trace contextRef="#ctx0" brushRef="#br0" timeOffset="171673.08">19738 14393 0,'0'-17'0,"0"34"0,0-52 15,0 17-15,0 1 0,0-1 16,0 1-1,18-1 1,-18 36 0,17 52-1,1 54 1,17-19 0,-35-69-16,35 52 15,-17-35 1</inkml:trace>
  <inkml:trace contextRef="#ctx0" brushRef="#br0" timeOffset="171889.72">20108 14252 0,'0'0'15,"0"-17"-15,-17-1 16,17 0 0,-18 18-16,36 0 47</inkml:trace>
  <inkml:trace contextRef="#ctx0" brushRef="#br0" timeOffset="172080.6">20197 14534 0,'0'0'0,"17"18"0,-17-36 16,0 1 15,0-1-16</inkml:trace>
  <inkml:trace contextRef="#ctx0" brushRef="#br0" timeOffset="172992.25">21114 14076 0,'17'0'16,"1"0"-1,-18 17 1,0 1 15,-18 0 0,1-18-31,-19 17 16,19-17-16,-36 0 16,0 0-1,0-17 1,35-36-1,1 0 17,17 35-32,17-17 15,19 0 1,-1 35 0,36 17-1,-19 19 1,-34-19-16,17 54 15,-17 35 1,0 17 0,17-17-1,-17-35 1,17-19 0,-35-16-1,-35-19 1,-1 1 15,-34 0-15,-18-1-1,70-17-15</inkml:trace>
  <inkml:trace contextRef="#ctx0" brushRef="#br0" timeOffset="173542.41">21502 14111 0,'17'-18'0,"-34"36"0,34-53 0,1 35 16,-18-18-16,18 18 15,-1-17 1,1 34 15,-36 1-15,-17-1 0,-53 1-1,-18-36 1,35 1-1,54-1-15,-18 1 16,17-36 0,71 0-1,17 17 1,-17 19 0,36 34-1,-1 54 1,-18 35-1,-34 17 17,-19-52-17,1 35 1,-18-18 0,-18-35-1,1-53 1</inkml:trace>
  <inkml:trace contextRef="#ctx0" brushRef="#br0" timeOffset="174093.05">22013 14129 0,'18'-18'15,"-36"36"-15,54-54 0,-19 36 0,-17-17 16,18-1 0,-36 36 15,1-18-15,-36 17-1,35-17-15,-35 18 16,-17-36-1,17 1 1,35-36 0,18 0-1,18 18 1,35-1 0,35 36-1,-35 18 1,-36 0-1,36 17 1,-17 36 0,-1 34-1,-35 1 1,0 18 0,-18-71-1,18 17 1,-17-52-1,-1-18 1,-35 0 0</inkml:trace>
  <inkml:trace contextRef="#ctx0" brushRef="#br0" timeOffset="175094.21">22507 13882 0,'0'-18'0,"0"36"0,0-53 15,-17 17-15,-1 18 32,0 0-17,1 0 1,17 18-16,-18-1 16,18 18-1,18 18 16,35 0-15,17-17 0,-35-19-16,36 18 15,35 18 1,-36-35 0,-52 17-1,-36-17 1,-52 35-1,-18-18 1,17-17 0,0-18-1,54 0 1,-1-18 0,18-17 15,0 17-16,0 1 1,0-1 0,-17 18 93,-1-18-78,0 18-31,18-35 16,-17 0 0,17-1-1,0 19 1,17-18-1,19-18 1,16 0 0,1 17-1,-35 1 1,-18 0 0,-18 0-1,-52 17 1,-36 18-1,18 18 1,17-1 0</inkml:trace>
  <inkml:trace contextRef="#ctx0" brushRef="#br0" timeOffset="176145.15">19597 15381 0,'17'0'0,"1"-18"16,-53 36-16,88-53 16,-53 52 15,0 1-31,17 17 15,1 71 1,0 35 0,17 18-1,0-88 1,-35-36 0,18-17-16</inkml:trace>
  <inkml:trace contextRef="#ctx0" brushRef="#br0" timeOffset="176330.27">19368 15681 0,'0'-18'0,"0"36"0,0-71 16,0 35-16,0-17 0,35-18 15,18 0 1,-18 36-16,36-36 15,70 0 1</inkml:trace>
  <inkml:trace contextRef="#ctx0" brushRef="#br0" timeOffset="176795.67">20338 15311 0,'0'0'0,"17"0"0,1 0 16,-18-18 0,-18 18-1,1 0 1,-1 18-16,-17-1 16,-36 18-1,-17 1 1,0-36-1,35 0 1,35-36 0,53 1-1,71 18 17,18 17-17,-1 70 1,-105 18-1,-36 53 1,-52-17 0,17-54-1,53-52 1,17 0 0,54-54-1,-53 19-15</inkml:trace>
  <inkml:trace contextRef="#ctx0" brushRef="#br0" timeOffset="176966.19">20708 15328 0,'0'0'0,"-18"-17"15,1 17 1,17-18-1,35 18 1,-17 0 0,-1 0-16</inkml:trace>
  <inkml:trace contextRef="#ctx0" brushRef="#br0" timeOffset="177145.7">20761 15663 0,'0'18'0,"18"-36"32,-1 1-17,-17-1-15,18 0 16,-18 1 0,18 17-16</inkml:trace>
  <inkml:trace contextRef="#ctx0" brushRef="#br0" timeOffset="178064.17">21590 15205 0,'0'0'16,"18"-18"-1,-1 18 32,-17 18-47,0-1 16,-17 19-1,-19 17 1,19-36 15,-1 1-31,-35-1 16,-17-17-1,-19 0 1,19-35 0,35-18-1,17 36 1,18-1-16,0-17 16,18-1-1,-1 1 1,1 18-1,-1 17-15,19 0 16,17-18 0,0 53 15,17 18-15,-17-18-1,18 71 1,-18 0-1,-18 18 1,0-72 0,-35-34-16,18 17 15,-36 1 1,-70-19 0,-18-17-1,18 0 1,70 0-16</inkml:trace>
  <inkml:trace contextRef="#ctx0" brushRef="#br0" timeOffset="178597.83">22066 15187 0,'18'-18'16,"-36"36"-16,36-53 0,-18 17 15,0 1-15,0-1 16,0 36 15,-18-1-31,-17 1 16,-36 17-1,19-35 1,34 18-16,-35-18 16,35 0-1,-17-18 1,17 0 0,36-17-1,0 18 1,35-19-1,0 19 1,17 17 0,1 53-1,-36-1 1,0 54 0,0 0-1,-17-18 1,0-17-1,-18-36 1,-18-17 0</inkml:trace>
  <inkml:trace contextRef="#ctx0" brushRef="#br0" timeOffset="179181.36">22472 15134 0,'0'0'0,"0"-17"0,0-1 15,0-17 1,18 17 15,-18 36-15,0-1-16,-18 1 15,-35 35 1,-35-36 15,17 1-15,36-36 0,35-17-1,0-53 1,18 17-1,-1 36 1,1 17-16,17 1 16,18-1-1,0 53 1,0 18 0,-35-17-1,-1-1-15,1 18 16,17 35-1,-17 0 17,-1-17-17,-17-36 1,0-17 0,-17-1-1,-1-17 1,-17 0-16</inkml:trace>
  <inkml:trace contextRef="#ctx0" brushRef="#br0" timeOffset="179799.49">23036 14870 0,'18'-36'0,"-36"72"0,54-89 16,-19 35-16,1 18 0,-18-18 15,18 1 1,-1 17 0,-34 17-1,-19 36 1,1-35-16,-18 17 15,-35 18 1,17-53 0,36-18-1,17 1-15,1-1 16,17-35 0,17 0-1,36 0 1,0 36-1,35 34 1,-35 19 15,-35 34-15,-18 18 0,18-17-1,35 17 1,17-17-1,1-18 1,-54-18 0,-17-17-16,0-1 15,-35 1 1,-53 17 0,0 0-1,70-35 1</inkml:trace>
  <inkml:trace contextRef="#ctx0" brushRef="#br0" timeOffset="180600">20073 16457 0,'0'0'0,"0"-18"0,18 1 16,-1 17-1,1 0 1,0 53 0,17 35-1,-17 0 1,-18-53-1,17 54-15,18-1 32,-35-53-32</inkml:trace>
  <inkml:trace contextRef="#ctx0" brushRef="#br0" timeOffset="180800.3">19703 16616 0,'-18'-18'0,"36"36"16,-36-53-16,18 17 0,18-17 15,52-18 1,1 35 0,-18 0-16,70 1 15,18-1 1</inkml:trace>
  <inkml:trace contextRef="#ctx0" brushRef="#br0" timeOffset="181267.95">20479 16369 0,'0'0'0,"-18"0"0,0 0 16,-17-18-1,18 1 1,34 17 0,71-18-1,54 18 1,-54 0 0,-18 53-1,-87 35 1,-36-17 15,0-18-15,53-36-16,-18 1 15,36-18 17,17 17-17,-17-17-15,52 36 16,-34-19-16,16 19 15,-16 17 1,-72 35 0,-52-35-1,18-36 1,-1-17 0</inkml:trace>
  <inkml:trace contextRef="#ctx0" brushRef="#br0" timeOffset="181450.2">20973 16475 0,'17'0'16,"-34"0"-16,34-18 0,-17 0 16,18 18-1,-18-17 1,18 17-1</inkml:trace>
  <inkml:trace contextRef="#ctx0" brushRef="#br0" timeOffset="181634.11">21131 16633 0,'0'0'0,"18"0"15,-18-17 1,0-1 0</inkml:trace>
  <inkml:trace contextRef="#ctx0" brushRef="#br0" timeOffset="181969.58">21678 16175 0,'0'0'15,"0"-18"-15,0 1 16,0-1 0,18 0-1,-1 18 1,1 18 0,-18 52-1,0 1 1,0-18-16,-18 35 15,18 36 1,18-54 0</inkml:trace>
  <inkml:trace contextRef="#ctx0" brushRef="#br0" timeOffset="182418.93">22102 16210 0,'-18'-18'0,"36"36"0,-36-53 0,18 17 16,0 1-16,0-1 16,0 0-1,-18 54 16,-17 34-15,0-17 0,35-18-16,0 18 15,17-17-15,1-1 16,53 18 0,17-53 15,-35-18-16,-18 0-15,18-34 16,-18-54 0,-53 17-1,-34 37 1,-19 52 0,18 17-1,35 1-15</inkml:trace>
  <inkml:trace contextRef="#ctx0" brushRef="#br0" timeOffset="182918.84">22631 16016 0,'0'0'16,"-18"-18"-16,0-17 15,1 18 1,17-1 0,-18 36-1,-17 17 1,0 18-1,-18 53 1,0-18 0,70 0-1,19-53 1,69-17 0,37-36-1,-1-35 1,-71 0 15,-52 36-31,0-54 16,-36 54-16,-35-36 15,-35 0 1,-18 53 0,18 35-1,70-17-15</inkml:trace>
  <inkml:trace contextRef="#ctx0" brushRef="#br0" timeOffset="183487.12">23213 15963 0,'0'-17'0,"0"34"0,0-52 16,0 17-16,0-17 16,0 17-1,17 18 1,-52 0 15,0 18-15,-18 17-1,18 36 1,17 35 0,18-53-1,0-36 1,35 36-1,54-35 1,34-36 0,0-35-1,-34-17 1,-72-19 0,-34-16-1,-54-1 1,18 88-1,-35 18 1,0 53 0,70-35-16</inkml:trace>
  <inkml:trace contextRef="#ctx0" brushRef="#br0" timeOffset="184354.87">23830 15752 0,'0'-18'0,"0"-17"31,0 17-31,0 0 16,0 1 0,-18 17-1,-17 35 1,-18 53-1,36 0 1,-1-52-16,0 34 16,54 18-1,52-52 1,35-72 15,-52-17-15,-36 36-16,-17-36 15,-53-53 1,-54 18 0,36 53-16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00:38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22666 9772 0,'0'0'0,"18"0"15,-18-18 1,17 18-1,1 0-15,0 18 32,-18 35-17,0-18-15,17 53 16,-17 71 0,18 0-1,17-53 1,-17-53-1</inkml:trace>
  <inkml:trace contextRef="#ctx0" brushRef="#br0" timeOffset="185.43">22490 10054 0,'-18'-17'16,"36"34"-16,-54-34 0,19-1 0,-1 0 31,18 1-15,0-1-16,35 0 15,106-35 1,71 18 0</inkml:trace>
  <inkml:trace contextRef="#ctx0" brushRef="#br0" timeOffset="400.11">23266 9825 0,'17'0'0,"-34"0"0,52 0 47,-35 17-32,0 1 1,18 17-16,-18-17 16,17 53-16</inkml:trace>
  <inkml:trace contextRef="#ctx0" brushRef="#br0" timeOffset="1034.31">23354 9931 0,'0'0'0,"0"-18"0,-18 18 16,1 0 15,17 53-15,0 35-1,0 0 1,17-52-16,1 69 15,17 1 1,0-17 0,-17-89-16</inkml:trace>
  <inkml:trace contextRef="#ctx0" brushRef="#br0" timeOffset="1251.66">23671 9913 0,'0'-18'32,"0"1"-17,18 17-15,0 0 16,-1 0-16,19 0 15,-19 17-15</inkml:trace>
  <inkml:trace contextRef="#ctx0" brushRef="#br0" timeOffset="1427.21">23812 10248 0,'18'0'0,"-36"0"0,36-17 31,0-1 0,-1 18-15</inkml:trace>
  <inkml:trace contextRef="#ctx0" brushRef="#br0" timeOffset="1901.66">24818 9507 0,'0'-17'16,"0"34"-16,0-52 0,-18 35 16,18 18 15,18-1-31,0 1 0,-1 53 16,18 87 15,1 36-16,-19-53 1,1-70 0,-18-36-16</inkml:trace>
  <inkml:trace contextRef="#ctx0" brushRef="#br0" timeOffset="2569.73">25294 9825 0,'0'-18'0,"0"36"0,0-71 16,-17 35-16,17 1 16,-18-1-16,0 0 15,1 18 1,-1 71 0,0 52 15,18 19-16,18-90 1,0-34-16,52 0 16,36-36-1,0-88 1,-71-53 0,-53 71-1,-87 0 1,-36 123-1,52 89 1,72 17 0,70-70-1,70-36 1,53-53 15,19-70-15,-90 17-1,-16-52 1,-54 17 0,-70 18-1,-1 70 1,19 18-16,-36 0 16,-35 53-1,-1 71 1,54 34-1,35-52 1,35 18 0,89-54-1,52-34 1,-70-54 0</inkml:trace>
  <inkml:trace contextRef="#ctx0" brushRef="#br0" timeOffset="3119.81">26141 9560 0,'-18'-35'16,"36"70"-16,-36-88 0,1 36 16,17-1-16,0 0 0,-18-17 15,18 18 1,0 87 15,0 71-15,0 0-1,0-88-15,18 53 16,17 18 15,35-89-15,36-70-1,0-107 1,-71 37 0,-17 34-16,0-35 15,-54 18 1,-17 70 0,18 54-1,17-19-15,-34 54 16,-37 52-1,1-17 1,35-53 0,36-18-1,52-35 1,71 0 15,70 0-15,-35 18-1,-105-18-15</inkml:trace>
  <inkml:trace contextRef="#ctx0" brushRef="#br0" timeOffset="3454.54">26670 9684 0,'0'0'0,"-18"-53"0,1-53 16,-1 53-1,0 35-15,18 1 16,18 105 0,35 53-1,0 18 17,0-71-32,0-35 31,0-88-16,17-89 1,-34-70 0,-19 71-1,-17 70-15,0-18 16,-35 89 0,17 17-16</inkml:trace>
  <inkml:trace contextRef="#ctx0" brushRef="#br0" timeOffset="4205.72">27199 9648 0,'0'0'0,"18"-35"0,-18 0 0,17-53 16,-17 0 0,-35 35 15,0 35-16,-53 53 1,0 53 0,52-17-1,1 35 1,70 0 0,36-53-1,-18-53 1,53-53-1,-54-36 1,-34 1 0,-36 71-1,1 87 32,17-35-47,0 18 16,53 36-1,-18-54 1,71-18 0,0-52-1,-53-53 1,-71-53 0,-35 53-1,-35-18 1,35 71-1,71 17 1,17 18 0,0 0-1,53 18-15,53 17 32,-52 35-17,-89 54 1,-36-54-1,-52 72 1,0-19 0,35-52-1,71-36 1,-1-35-16,54-18 16,70-52-1</inkml:trace>
  <inkml:trace contextRef="#ctx0" brushRef="#br0" timeOffset="4405.14">28169 9472 0,'-17'0'16,"34"0"-16,-70 0 0,36 0 15,-1-18-15,-17 18 16,35-17-1,53-1 1,53 1 0,-18 17-1</inkml:trace>
  <inkml:trace contextRef="#ctx0" brushRef="#br0" timeOffset="4571.81">28240 9543 0,'0'0'15,"-35"17"-15,17 1 0,-35 17 16,35-17 0,36-36-1,0 18 1,52-17 0,-34-1-16,69-17 0</inkml:trace>
  <inkml:trace contextRef="#ctx0" brushRef="#br0" timeOffset="4907.2">28840 9119 0,'0'-17'15,"0"34"-15,0-52 0,-18 17 0,-17-17 16,-18 17 0,17 18-1,-16 53 1,-1 36-1,35 34 1,71 18 15,17-88-15,-34-18-16,52-17 16,71-18-1,-89-53 1,-70-17-1,-88-36 1,-124 35 0,-52 106-1</inkml:trace>
  <inkml:trace contextRef="#ctx0" brushRef="#br0" timeOffset="5573.74">23636 11377 0,'0'-18'16,"0"36"-16,-18-36 0,18-34 16,0 34-1,0 0-15,-17 1 16,17 34-1,0 71 17,0 89-17,17-1 1,1-88 0,17 1-1</inkml:trace>
  <inkml:trace contextRef="#ctx0" brushRef="#br0" timeOffset="5789.78">23319 11395 0,'0'0'0,"-18"0"0,18-18 16,18 18-1,35-35 1,70-36-1,18-17 1,-35 35 15,-71 35-31</inkml:trace>
  <inkml:trace contextRef="#ctx0" brushRef="#br0" timeOffset="6039.9">24024 11148 0,'0'0'0,"0"-18"0,0 0 15,-17 1-15,-1 17 16,36 0 0,17 70-1,-18 1 1,1-36-16,-18 71 15,-18 35 1,18-35 0,0-88-1</inkml:trace>
  <inkml:trace contextRef="#ctx0" brushRef="#br0" timeOffset="6473.88">24589 11060 0,'0'-18'0,"0"36"0,0-54 16,-18 36-16,18-17 15,18 34 32,-18 1-31,0 0-16</inkml:trace>
  <inkml:trace contextRef="#ctx0" brushRef="#br0" timeOffset="6656.33">24642 11342 0,'0'0'0,"17"-18"31,-17 1-31,0-1 15</inkml:trace>
  <inkml:trace contextRef="#ctx0" brushRef="#br0" timeOffset="7142">25365 10830 0,'0'-35'15,"0"70"-15,0-88 0,0 36 0,0-1 16,0-17 0,0 17-1,17 18 1,1 53 0,0 0-1,-18-18-15,17 53 16,1 54-1,0-19 1,17-70 0</inkml:trace>
  <inkml:trace contextRef="#ctx0" brushRef="#br0" timeOffset="7541.51">25841 10830 0,'0'-17'0,"0"34"0,-18-52 16,18 17-16,-17 1 15,-19 34 1,19 36 0,-18 53-1,17 18 1,53-54-1,36-52 1,52-54 0,18-69-1,-88-36 1,-88 35 0,-53 70-1,-71 72 1,36 52-1,87-35 17,72 35-17,-1-70-15</inkml:trace>
  <inkml:trace contextRef="#ctx0" brushRef="#br0" timeOffset="7825.25">26247 10866 0,'0'0'0,"35"-36"0,35-17 15,-34-35 1,-54 35 0,0 18-1,-34 0 1,-19 70 0,0 18-1,19 53 1,52-36-1,17 54 1,54-36 15,17-35-15,-35-36 0,-18-17-16</inkml:trace>
  <inkml:trace contextRef="#ctx0" brushRef="#br0" timeOffset="8993.7">26582 10548 0,'0'0'0,"-18"0"0,1 0 16,-1 0 0,36-18 30,-1 18-30,-34 0 31,-1 0-16,18-17-31,-18 17 31,18 17-15,0 1 15,18-18-31,0 0 16,-1 0 0,1 18-1,-18-36 63,-18 18-62,18-18 0,-17 18-16,-1 0 31,18-17-31,-18 17 15,36 0 79,-18-18-47,0 1-31,0-1 15,0-17-15,0 17-1,0 36 1,0 17-1,18 71 1,-1-18 0,1-35-16,17 53 15,-17-71-15,35 53 16,17-35 0,-35-53 15,1-71-16,-19-34 1,1 16 0,0-34-1,-18 52 1,-36 89 15,19 0-31,-19 35 16,-69 0-1,16 17 1,37-35 0,52 18-1,70 0 1,36-18 15,0 1-15,-36-19-1,-17 1-15</inkml:trace>
  <inkml:trace contextRef="#ctx0" brushRef="#br0" timeOffset="9344.57">27093 10601 0,'0'0'0,"0"-35"16,-17 17-16,-19 0 15,19 1 1,17 34 0,35 36-1,36 36 1,-18-37 0,17 1-1,-17-35 1,-35-36 15,-1-35-15,1-52-1,0-19 1,-18 71 0,-18 53-1,18 18-15</inkml:trace>
  <inkml:trace contextRef="#ctx0" brushRef="#br0" timeOffset="10094.25">27640 10583 0,'0'0'0,"0"-17"15,-35-19-15,0 1 31,-1 0-15,1 35 0,-18 35-1,18 36 1,0-18 0,35-36-16,0 19 15,17-1 1,36-35-1,18 0 1,-54-35 0,19-18-1,-19-18 1,-17 53 0,0 54 15,0-1-16,18 0-15,-1 1 16,54-1 0,17-35-1,0-18 1,-52-17 0,-36-36-1,-88-17 1,-1 18-1,36 17 1,53 35 0,36 0-1,70 18 1,-1 18 0,-52 17 15,-17 18-16,-36 35 1,-71 18 0,0-35-1,54-18 1,52-53 0,53-36-1,-35 1-15</inkml:trace>
  <inkml:trace contextRef="#ctx0" brushRef="#br0" timeOffset="10278.24">28399 10336 0,'35'-17'0,"-70"34"0,-1-17 0,-34 36 16,17-36-1,71-36 16,70 1-15,0 17 0,0 18-16</inkml:trace>
  <inkml:trace contextRef="#ctx0" brushRef="#br0" timeOffset="10446.12">28487 10460 0,'-18'35'0,"-17"-17"16,88-71-16,-124 106 0,54-36 0,-1-17 16,89-35-1,-1 18 1,71-54 0</inkml:trace>
  <inkml:trace contextRef="#ctx0" brushRef="#br0" timeOffset="10728.56">28928 9984 0,'0'-18'0,"0"36"0,0-54 15,0 1 1,0 17-1,17 18 1,1 53 0,35 36-1,-35 34 1,17 18 0,-35-88 15,18-35-31</inkml:trace>
  <inkml:trace contextRef="#ctx0" brushRef="#br0" timeOffset="11080.78">29228 10072 0,'0'0'16,"0"-35"-16,0-36 15,-36 53 1,1 54-1,-18 17 1,0 35 0,36 0-1,52 0 1,0-70 0,0-1-1,18-17 1,53-35-1,-53-35 1,-53-36 0,-18 35-1,-34 1 1,-19 87 0,18 36-1</inkml:trace>
  <inkml:trace contextRef="#ctx0" brushRef="#br0" timeOffset="11512.75">29598 10019 0,'0'-35'16,"0"70"-16,18-88 0,-18 35 0,0-35 31,-36 0-16,19 53 1,-1 0-16,-17 18 16,-18 53-1,18 17 1,17 0 0,36-35-1,52 0 1,36-71-1,18-35 1,-36-35 0,-53-53 15,-53 70-15,-70 1-1,0 88 1,35 17-1,-35 35 1,53-34-16</inkml:trace>
  <inkml:trace contextRef="#ctx0" brushRef="#br0" timeOffset="11963.01">30092 9807 0,'-18'-17'0,"36"34"0,-53-52 0,17 17 16,18 1-16,0-1 31,0 0-31,18 18 16,-36 18-1,-17 0 1,-36 52 0,18 36-1,18-35 1,35-36-16,18 18 16,52 0-1,54-71 1,-54-17-1,36-53 1,-88-18 0,-36 0 15,-53 53-15,1 71-1,17 17-15</inkml:trace>
  <inkml:trace contextRef="#ctx0" brushRef="#br0" timeOffset="12313.7">30533 9613 0,'18'-17'15,"-36"34"-15,36-70 0,-18 36 0,0-1 16,0 0-16,-53 1 15,-18 52 1,-17 36 0,35 17 15,35-35-31,-17 35 16,17 18-1,89-53 1,35-53-1,-36-36 1,1-52 0,-124-18-1,-141 36 1,0 52 0</inkml:trace>
  <inkml:trace contextRef="#ctx0" brushRef="#br0" timeOffset="13481.54">23989 12206 0,'0'0'0,"0"-18"15,0 1 1,-18 34 15,18 1-31,0 35 16,0 53 15,18 0-15,17-36-1,-17-34-15,35 16 16,-36 19-1</inkml:trace>
  <inkml:trace contextRef="#ctx0" brushRef="#br0" timeOffset="13715.62">23654 12524 0,'0'0'0,"-18"-18"0,0 0 15,18 1-15,0-19 16,36-34 15,70-1-15,17 18 0,-52 36-16,52-54 15,-52 54-15,-18-19 0</inkml:trace>
  <inkml:trace contextRef="#ctx0" brushRef="#br0" timeOffset="13966.83">24571 12136 0,'18'-18'0,"-18"0"16,-18 54-16,36-89 0,-36 35 15,0 18-15,1 35 16,17 18 15,17-18-31,1 54 16,0-36-16,35 35 16,17 35-1,-35-52 1</inkml:trace>
  <inkml:trace contextRef="#ctx0" brushRef="#br0" timeOffset="14215.03">25100 12188 0,'-18'-17'0,"36"34"16,-53-34-16,17-1 0,1 18 16,-1-17-1,18-1 1,18 18 0,34 0-1</inkml:trace>
  <inkml:trace contextRef="#ctx0" brushRef="#br0" timeOffset="14392.75">25188 12400 0,'18'0'16,"-36"0"-16,54 0 0,-36-18 46</inkml:trace>
  <inkml:trace contextRef="#ctx0" brushRef="#br0" timeOffset="14966.23">26229 11836 0,'0'-18'0,"0"36"0,0-54 0,0 19 16,0-18 0,18 35-16,-18-18 15,0 36 16,0 52-15,17 1 15,-17-18-31,18 17 16,35 36 0,-18-36-1,-17-52-15</inkml:trace>
  <inkml:trace contextRef="#ctx0" brushRef="#br0" timeOffset="15371.01">26723 11853 0,'0'-35'0,"0"70"0,0-88 16,0 36-16,-18-1 0,1-17 15,-1 17 1,0 1 0,1 17-16,-1 17 15,-35 36 1,18 35 0,17 18-1,36-53 1,70 0-1,36-53 1,17-53 0,-71 0-1,-52 18-15,0-36 16,-89-17 0,-17 53-1,0 53 16,35 34-15</inkml:trace>
  <inkml:trace contextRef="#ctx0" brushRef="#br0" timeOffset="15667.71">27234 11695 0,'36'-18'0,"-72"36"0,72-71 15,-36 35-15,0-17 0,0-1 16,-36 19 0,-52 17-1,0 70 1,35 36 0,36 0-1,52-35 1,53-1 15,35-52-15,19-36-1,-107 1-15</inkml:trace>
  <inkml:trace contextRef="#ctx0" brushRef="#br0" timeOffset="15869.47">27587 11448 0,'-17'-18'16,"34"36"-16,-52-36 0,17 18 0,-17 0 16,17 18-1,18 35 1,53 35 0,0-18-1,18 36 16,-1-18-31</inkml:trace>
  <inkml:trace contextRef="#ctx0" brushRef="#br0" timeOffset="16201.58">27817 11712 0,'17'-35'15,"-34"70"-15,34-105 0,1-1 16,-18 53-16,17-17 15,1 18 1,-18 34 0,-53 36-1,-17 0 1,52-35-16,-53 35 16,18 0-1,36-18 16,34-18-15,19 1 0,52-18-1,35 18 1,-52-1 0</inkml:trace>
  <inkml:trace contextRef="#ctx0" brushRef="#br0" timeOffset="17135.98">28134 11483 0,'0'-18'0,"0"36"0,0-53 16,0 17-1,0 0-15,0 1 16,0-1 0,18 36 15,17 17-15,-17 0-1,-1 1-15,-17 16 16,18-16-16,0 34 15,17 1 1,18-36 0,0-52-1,0-54 1,-18-35 0,-18-17 15,-17 34-16,-17 54 1</inkml:trace>
  <inkml:trace contextRef="#ctx0" brushRef="#br0" timeOffset="17887.09">28822 11342 0,'0'0'15,"0"-18"-15,-18 18 16,1-35-16,-19 0 16,-34 35-1,17 35 1,0 35 0,35-17-1,1 18 16,52-36-15,18-35 0,17-35-1,1-36 1,-36 36 0,-35 17-1,0 54 1,0-1-1,18 53 1,17-17 0,36-36-1,-1-35 1,1-18 0,-36-52-1,-52-36 16,-54-17-15,18 52 0,35 36-16,-17-18 15,35 17 1,53 36 0,0 0-1,-18 0-15,53 36 16,-17 34-1,-36 19 1,-70-1 0,0-18-1,-18 1 1,53-18 0,35-36-1,18-34 16,18-1-15,-36-17-16</inkml:trace>
  <inkml:trace contextRef="#ctx0" brushRef="#br0" timeOffset="18353.29">29545 11183 0,'-17'0'16,"-36"0"15,35 0-31,0 0 16,36 0 15,0 0-31,17-18 16,53 1-1,-17 17 1</inkml:trace>
  <inkml:trace contextRef="#ctx0" brushRef="#br0" timeOffset="18537.64">29616 11271 0,'0'0'16,"-18"18"-16,-17 17 15,35-17-15,-18-18 16,18 17-1,35-52 1,36 18 0,-18-1-1</inkml:trace>
  <inkml:trace contextRef="#ctx0" brushRef="#br0" timeOffset="25997.71">30339 10742 0,'0'0'16,"0"-18"-16,0 1 16,-18-1 15,1 18 0,-1 0-15,0 18-1,-35-1 1,-17 72 0,35-36-1,17-18-15,0 71 16,36-36 0,17 18-1,53-35 1,-35-35-1,-17-18-15,34-18 16,36-52 0,-35-36-1,-54-35 17,-70 70-17,36 36-15,-72-18 16,-87 35-1,0 89 1</inkml:trace>
  <inkml:trace contextRef="#ctx0" brushRef="#br0" timeOffset="32936.75">24289 13247 0,'17'0'16,"-34"0"-16,34-18 0,1 18 16,17-17-16,1-1 15,-19 18 1,1 0 15,-18 35-15,35 53-1,-17 1 1,-1-19-16,19 54 16,-1 34-1,-17-69 1,-1-72-16</inkml:trace>
  <inkml:trace contextRef="#ctx0" brushRef="#br0" timeOffset="33220.75">24059 13511 0,'0'-17'0,"0"-1"16,0 53-16,0-88 15,0 36-15,0-18 16,18-1 0,53 1-1,34-36 1,-16 19 0,34-19-1,-70 53-15</inkml:trace>
  <inkml:trace contextRef="#ctx0" brushRef="#br0" timeOffset="33838.25">25047 12982 0,'0'-17'16,"0"34"-16,0-52 0,18 35 15,-18-18-15,0 1 32,17 34-17,1 1 1,-18 0-16,0 17 15,-18 0 1,-52 0 0,-18 1-1,17-36 1,54 0 0,-19 0-1,1-18 1,53-17-1,35 0 1,-1 17 0,19 18-1,0 18 1,-54 52 0,-34 36-1,-1-18 1,0-53-16,1 36 15,17-1 1,17-70 0,19 0-1,-19-17 1,36-18 0,18-18-1,-36 17-15</inkml:trace>
  <inkml:trace contextRef="#ctx0" brushRef="#br0" timeOffset="34037.47">25506 12894 0,'0'0'15,"0"-18"1,17 18 31,1 0-47,0 0 15</inkml:trace>
  <inkml:trace contextRef="#ctx0" brushRef="#br0" timeOffset="34220.93">25523 13159 0,'0'0'0,"18"0"0,0 0 31,-1 0-15,-17-18 0,18 0-1</inkml:trace>
  <inkml:trace contextRef="#ctx0" brushRef="#br0" timeOffset="75978.86">2593 9913 0,'-18'18'0,"36"-36"16,-53 36-16,17-1 16,0-17-1,18 18-15,-17-18 16,-1 0 0,36 0 15,35-18 0,17 18-31,-17 0 16,106-35-1,-36 17 1,71 1 0,-35-19-1,-35 1 1,52-18-1,-17 18 1,-18-18 0,-71 53-1,-52-18-15,35 18 16,0 0 0,-18 0-1,-17 0 1,-1 0 15,1 0-31,-18 18 94,-18-18-79</inkml:trace>
  <inkml:trace contextRef="#ctx0" brushRef="#br0" timeOffset="78236.2">13635 10231 0,'17'0'94,"1"0"-94,0 0 15,17 0-15,53 0 16,-35 0-16,71-18 16,70-17-1,-88 35 1,-36-18-1</inkml:trace>
  <inkml:trace contextRef="#ctx0" brushRef="#br0" timeOffset="81873.78">26670 12629 0,'0'0'0,"0"-17"0,-35-18 31,17 35-31,18-18 16,0 36-1,18-1 1,17 18 0,18 54-1,0-1 17,-18 18-17,0-36 1,-17-52-16,0 35 15,-1-36-15</inkml:trace>
  <inkml:trace contextRef="#ctx0" brushRef="#br0" timeOffset="82675">27164 12771 0,'0'0'16,"0"-18"-16,0 0 16,0-17-1,0 0 1,0 17 0,-18 36-1,1-18-15,-19 35 16,19-17-16,-1 52 15,-17 36 1,52-18 0,36-52-1,53-19 1,0-34 0,-18-54-1,-70-17 1,-53 35 15,17 18-31,-53-1 16,-34 19-1,-1 70 1,53 17 0,53-35-1,70 18 1,54-53-1,17 0 1,-71-35 0,1-18-1,0-17 1,-36-19 0,-18 19-1,-17 35 1,-17-1-1,-54 36 17,1 18-17,17 17 1,0 53 0,35 36-1,36-18 1,70 0-1,0-89 1,53-17 0,1-53-1,-107 36-15</inkml:trace>
  <inkml:trace contextRef="#ctx0" brushRef="#br0" timeOffset="82925.2">27764 12488 0,'0'0'0,"-18"-17"16,18-19-16,0 1 31,18 0-15,-18 17-1,17 18-15,-17 35 16,18-17-16,0 53 15,-1 52 1,1 18 0,-1-53-1,19-52 1</inkml:trace>
  <inkml:trace contextRef="#ctx0" brushRef="#br0" timeOffset="83242.03">28116 12629 0,'18'-17'0,"-36"34"0,36-69 16,0-1-1,-18 17 1,-18 36 0,0 18-1,-35 35 1,1 0-1,-1 17 1,35-34 0,18-1-1,0-17 1,53-1 0,17 1-1,1-1 1,-36-17-1,18 0-15</inkml:trace>
  <inkml:trace contextRef="#ctx0" brushRef="#br0" timeOffset="83842.5">28275 12559 0,'-17'-18'0,"34"36"0,-34-53 16,-1 17-16,18 0 15,0 1 1,18 17 0,17 70-1,0 1 1,0-36-16,18 36 16,35-1-1,18-52 16,0-53-15,-35-71 0,-71 0-1,-18-35 1,-35 53 0,18 70-1,0 71 1</inkml:trace>
  <inkml:trace contextRef="#ctx0" brushRef="#br0" timeOffset="84609.89">28981 12382 0,'0'-35'16,"0"70"-16,0-87 0,0 16 15,0 1-15,0 17 16,-18 18 0,-17 18-1,-18 35 1,35 17 0,1 36-1,34-17 1,54-54-1,17-35 1,-35-18 0,0-88-1,-53 0 1,-18 1 0,1 105 15,17 53-16,17 52 1,36-16 0,35-36-1,-35-36 1,35-52 0,-35-36-1,-70-52 1,-54-18-1,1 35 1,-1 35 0,53 36-1,36 17 1,35 18 0,70 0-1,-17 53 16,-53 53-15,-53 35 0,-35-53-1,-18 36 1,35-53 0,36-54-1,35-34 1,-35-1-16,70-35 15</inkml:trace>
  <inkml:trace contextRef="#ctx0" brushRef="#br0" timeOffset="84810.22">29686 12206 0,'0'0'16,"-17"0"-16,17 18 0,17-18 31,1-18-15,70-17-1,36 17 1,-72 1-16</inkml:trace>
  <inkml:trace contextRef="#ctx0" brushRef="#br0" timeOffset="84993.74">29757 12453 0,'0'0'0,"-18"0"0,18 18 0,18-36 32,17-17-32,36-1 15,-36 19 1,53-18-1,-53 17-15</inkml:trace>
  <inkml:trace contextRef="#ctx0" brushRef="#br0" timeOffset="85611.87">30427 11836 0,'0'-18'16,"0"36"-16,0-54 16,-18 19-16,1-1 15,-1 1 1,1 17-1,-36 52 1,0 37 0,0 34-1,35-35 1,18-52 0,35 34-16,54 1 31,34-54-16,1-34 1,-89-36 0,-35-71-1,-71-34 1,-35 52 0,1 70-1,34 72 1,36 34-1</inkml:trace>
  <inkml:trace contextRef="#ctx0" brushRef="#br0" timeOffset="92284.9">25012 14358 0,'-18'0'0,"18"-18"16,-17 18-1,17-17 1,0 34 31,0 1-47,0 0 15,17 52 1,1-34-16,0 52 16,17 53-1,18 0 1,0-35-1,-36-53 1,-34-53 15</inkml:trace>
  <inkml:trace contextRef="#ctx0" brushRef="#br0" timeOffset="92603.95">24677 14746 0,'0'0'15,"0"-18"-15,0 1 16,0-18 0,35-18-1,36-18 1,-1 1-1,-35 52-15,54-53 16,16 1 0,-34 35-1,-36 35 1,-52 35 15,-19 0-15</inkml:trace>
  <inkml:trace contextRef="#ctx0" brushRef="#br0" timeOffset="94104.29">25294 14288 0,'-17'0'0,"-1"-18"32,18 0-17,-18 1-15,18-1 32,0 0-32,18 1 15,0-1-15,34-17 16,54-1-1,18 1 1,-18 35 0,-71 18 15,-35-1-31,0 36 0,-71 18 31,1 17-15,17-53-1,35-17 1,1 0 0,52-18-1,18 0 1,17 0 0,54 35-1,-36 0 1,-70 36-1,-36-36 1,0 0-16,-52 1 16,-54 17-1,18-18 17,18-35-17,71-18 1,-1 1-16</inkml:trace>
  <inkml:trace contextRef="#ctx0" brushRef="#br0" timeOffset="94348.96">25982 14252 0,'0'-17'0,"0"34"0,0-52 16,0 17-16,0 1 15,18 17 17,-18 17-17,0 1 1</inkml:trace>
  <inkml:trace contextRef="#ctx0" brushRef="#br0" timeOffset="94570.87">26158 14429 0,'0'0'0,"18"17"15,0-17-15,-18-17 16,0-1-1,0 0 1,0 1 0,-18 17-1,0 0 1,18 17 0</inkml:trace>
  <inkml:trace contextRef="#ctx0" brushRef="#br0" timeOffset="101478.35">27305 13776 0,'0'0'0,"18"-18"16,-18-17-1,17 17 17,-17 1-1,18 17-15,0 0 30,-1 17-14,-17 1-17,18-18-15,-1 35 16,1 1 0,-18-19-16,18 36 15,17 0 1,0 18-1,18-18 1,-35-18 0,-1-18-16,19 19 15,-1-1 17,-17-17-17,-1 17 1</inkml:trace>
  <inkml:trace contextRef="#ctx0" brushRef="#br0" timeOffset="102897.5">28063 13705 0,'0'0'16,"18"-17"-16,-18-1 16,18 18-1,-18-18-15,0 1 16,-18-1 0,0 18-1,1 0 1,-36 0-1,18 18 1,-1 17 0,1 0-1,17 36 17,1 0-17,17 17 1,35-35-1,-17-18 1,35-17 0,0-18-1,17-18 1,-35-17 0,36-36-1,-71 1 1,-35-1-1,-18 36 1,-18-1 0,1 54-1,-1 17 17,36 18-17,35-17 1,0-19-16,17 18 15,36 1 1,36-19 0,16-34-1,-16-1 1,34-35 0,1-17-1,-54-19 1,-52 36-1,-18 1 1,-18-1 15,-17 35-15,17 18 0,1 18-1,-19 17 1,1 18-1,-18 17 1,53-17 0,0-17-16,0 17 15,71 17 1,52-17 0,18-53-1,18-53 1,-89 0-1,-17-53 1,-53 71 0</inkml:trace>
  <inkml:trace contextRef="#ctx0" brushRef="#br0" timeOffset="103480.7">28751 13423 0,'0'0'16,"-88"-88"-1,71 35 1,17 18-1,0 17 1,35 36 0,-18 52-1,1 1 1,0-18-16,17 106 16,0-54-1,36 1 1,-1-70-1,19-36 1,-54-18 15,0-17-31,0-18 16,18-71 0,-35-17-1,0 53 1,-18 53-16,0-1 15,-36 19 1,-17 52 0,-17 36-1,35-19 1,-36 19 0,18 0-1,35-54 1,18 1-1,18-18 1,53 17 0,17 1 15,0 0-15,-17-1-1,-36-17 1</inkml:trace>
  <inkml:trace contextRef="#ctx0" brushRef="#br0" timeOffset="103831.12">29263 13370 0,'0'0'16,"-18"-53"-16,-17 18 15,53 70 32,-1-17-47,54 70 31,-18-35-31,-36-18 16,72 18 0,-54-35-1,35-36 1,-34-52-1,-19-71 1,-17 70 0,-17-35-1,-36 89 1,0 70 0</inkml:trace>
  <inkml:trace contextRef="#ctx0" brushRef="#br0" timeOffset="104581.73">29792 13159 0,'18'-36'16,"-36"72"-16,36-89 0,-18 35 16,0-17-16,-18 17 15,-52-17 1,34 35-1,-34 53 1,17 17 0,18 19-1,52-19 1,1-70 0,35-18-1,17-34 1,-17-19-1,-35 18 1,-1 35 0,-17 1-1,-17 34 1,17 54 0,0 35-1,35-36 1,0-52-16,18 17 15,53-17 1,0-71 0,-71 0-1,-17 18-15,-18-36 16,-18 18-16,-35-35 16,-88-18-1,18 36 1,70 52-1,35 18 1,53-18 15,89 18-15,35 36 0,-71-1-1,-18 53 1,-87 18-1,-36 18 1,35-36 0,18-53-1,53-35 1,35-53 0,-52 35-1</inkml:trace>
  <inkml:trace contextRef="#ctx0" brushRef="#br0" timeOffset="104782.09">30551 12806 0,'0'0'16,"-36"17"-16,-17 1 16,0-18-1,53-18 1,18 18-16,35-35 15,88-18 1,-17 18 0,-89 35-16</inkml:trace>
  <inkml:trace contextRef="#ctx0" brushRef="#br0" timeOffset="104933.18">30692 12859 0,'0'0'0,"-71"70"16,36-17-1,35-35 1,17-18 15,1-18-31,53-17 16,-1 0-16</inkml:trace>
  <inkml:trace contextRef="#ctx0" brushRef="#br0" timeOffset="105316.55">31009 12559 0,'0'0'0,"-17"0"15,17-18-15,-18 18 16,0-17 0,1 17-1,-19 35 1,19 0-1,-1 0 1,-17 18 0,17 53-1,53-35 1,71-36 0,-18-35-1,-52-18-15,52-17 16,0-53-1,-106-18 1,-70 0 0,0 89-1,-18 52 1,36 18 0</inkml:trace>
  <inkml:trace contextRef="#ctx0" brushRef="#br0" timeOffset="105533.08">31274 12735 0,'0'0'0,"35"0"0,-17-17 16,17 17-1,-17 17 1,-1 36-1,-17 35 1,-17-52 0,-1-19-16</inkml:trace>
  <inkml:trace contextRef="#ctx0" brushRef="#br0" timeOffset="105670.93">31186 12735 0,'0'0'0,"0"-35"0,-36 17 32,1 18-17,17 18 1</inkml:trace>
  <inkml:trace contextRef="#ctx0" brushRef="#br0" timeOffset="107368.77">25665 15540 0,'0'0'0,"0"-18"16,0 1-16,0-1 15,0 0 1,0 36 15,17 17-15,36 89-1,-18-18 1,-17-54-16,17 37 16,1 34-1,17-52 16,-53-54-31</inkml:trace>
  <inkml:trace contextRef="#ctx0" brushRef="#br0" timeOffset="107602.06">25418 15734 0,'0'0'0,"-36"-18"0,1 18 15,35-17 1,0-1 0,35-17-1,36-18 1,52-35 0,19-1 15,-107 72-31</inkml:trace>
  <inkml:trace contextRef="#ctx0" brushRef="#br0" timeOffset="107936.14">26300 15328 0,'-18'0'0,"36"0"0,-54 18 16,19-18-16,17 17 16,0 1-16,17 0 15,1-18 1,35 35-1,-18 18 1,18 18 0,-18 34-1,-17-52 1,0-35-16</inkml:trace>
  <inkml:trace contextRef="#ctx0" brushRef="#br0" timeOffset="108186.61">26670 15311 0,'0'0'0,"-18"-36"31,36 36-31,0-17 16,-1 17-1,1 0 1,0 0-16</inkml:trace>
  <inkml:trace contextRef="#ctx0" brushRef="#br0" timeOffset="108386.12">26935 15575 0,'17'0'16,"-34"0"-16,52-17 16,-17 17-16,-1-36 31,-17 1-16,0 17 1</inkml:trace>
  <inkml:trace contextRef="#ctx0" brushRef="#br0" timeOffset="113725.48">27958 14922 0,'0'0'0,"-18"0"0,18-17 46,0-1-30,0 1 0,0-1-1,0 0-15,0 1 32,18 17-32,-1-18 15,1 18 1,35 35-1,-36-17-15,19 35 16,34 70 0,-17 1-1,-17-1 1,-1-70 0,0-35-1,-17-18 1,-1-18-16</inkml:trace>
  <inkml:trace contextRef="#ctx0" brushRef="#br0" timeOffset="114476.22">28681 14940 0,'0'0'0,"0"-18"16,0-17-1,0 18-15,-18-19 16,1 19 0,-1 17-1,0 17-15,1 19 16,-36 52 0,17 18-1,36-1 1,71-52 15,0-35-15,-19-18-16,37-35 15,34-71 1,-88-18 0,-35 36-1,-35 71-15,-35-36 16,-89 53-1,18 70 1,70 18 0,89-35-1,88-35 1,70-36 0,18-35-1,-53-17 16,-88-1-15,-35-35 0,-54 18-1,-16 35 1,16 36 0,19 17-16,-19 17 15,1 36 1,35 35-1,18 18 1,17-35 0,36-1-1,34-34 1,19-54 0,-54-35-1,-17 0 1</inkml:trace>
  <inkml:trace contextRef="#ctx0" brushRef="#br0" timeOffset="115009.86">29192 14270 0,'0'0'0,"0"-18"0,0 1 15,18 17 1,0 0-1,-1 17 1,1 89 0,35 35-1,-18-35 1,18 35 0,35-70-1,0-71 1,-17-89 15,-53 1-15,-1 53-16,-17-124 15,0 71 1,-35 35 0,17 88-1,-35 36 1,18 0-1,-18 17 1,0-18 0,36-34-1,17-1 1,35-18 15,18 1-15,-18-18-16,36 18 15,17-18 1,0 0-16</inkml:trace>
  <inkml:trace contextRef="#ctx0" brushRef="#br0" timeOffset="115377.68">29792 14323 0,'18'-18'0,"-36"36"0,36-53 16,-18 17-1,0 36 1,0-1 0,17 36-1,19 0-15,-19-18 16,36 71-1,0-71 1,18-17 0,-1-71-1,-35-70 1,-35 34 0,-35-52-1,-18 71 1,0 70-1,36 35-15</inkml:trace>
  <inkml:trace contextRef="#ctx0" brushRef="#br0" timeOffset="116161.9">30480 14129 0,'0'-18'0,"0"36"0,0-54 16,-18 1-16,1 18 0,-1 17 16,-70-18-1,35 18 1,0 53 0,35 17-1,18 19 1,53-36-1,0-36 1,35 1 0,-17-53-1,-18-1 1,-35-52 0,-36 0-1,-17 70 1,17 18 15,0 71-15,36 17-1,35-17 1,35-19 0,18-52-1,-53-35 1,-18-18-1,-70-53 1,-53-17 0,17 52-1,-17 1 1,53 35 15,52 17-15,54 18-1,52 0 1,-52 35 0,-18 53-1,-53 53 1,-18-52 0,-17 17-1,17-36 1,54-35-1,16-35 1,-16-35 0,-1 17-16,-17-34 15</inkml:trace>
  <inkml:trace contextRef="#ctx0" brushRef="#br0" timeOffset="117729.9">31044 13952 0,'0'-17'31,"0"-1"-15,0 0 15,18 18-15,53-52-1,17 16 1,-35 1-16</inkml:trace>
  <inkml:trace contextRef="#ctx0" brushRef="#br0" timeOffset="117897.39">31309 14005 0,'0'0'0,"-18"36"0,18-19 15,18-34 32,0 17-47,-1-18 0,36-35 16</inkml:trace>
  <inkml:trace contextRef="#ctx0" brushRef="#br0" timeOffset="118183.59">31644 13688 0,'0'-18'15,"0"36"-15,0-54 0,0 19 0,0-1 16,0-35 0,0 36-1,0 34 1,0 36-1,18 0-15,-1 35 16,19 36 0,17-18 15,-18-53-15</inkml:trace>
  <inkml:trace contextRef="#ctx0" brushRef="#br0" timeOffset="118564.68">31891 13511 0,'0'0'0,"0"-17"0,-18-1 16,1 18-16,17 18 31,0 17-16,0 53 1,53 18 0,-18-53 15,-17-35-31,35 17 16,0-53-1,-36-35 1,-17-53-1,-70 18 1,34 53 0,-17 17-1,36 54 1,17-19-16</inkml:trace>
  <inkml:trace contextRef="#ctx0" brushRef="#br0" timeOffset="118964.96">32120 13317 0,'0'-35'0,"0"17"16,0 71-16,0-123 0,-17 52 0,17 1 15,0-1 1,0 36-1,0 52 1,17 36 0,36 0-1,-35-36 1,35-17 0,0-53-1,-18-70 1,-17-1-1,-54-52 1,-16-18 0,-1 88-1,0 70 17,17 19-17,19 16-15</inkml:trace>
  <inkml:trace contextRef="#ctx0" brushRef="#br0" timeOffset="119448.27">32262 13070 0,'0'0'0,"0"-17"16,-18 17 0,18-18 15,0 36-15,0-1-16,0 19 15,0 34 1,0 36-1,18 0 1,17-71 0,-18-17-16,19-18 15,52-35 1,0-36 0,-53 0-1,-17 36-15,-18-53 16,-53-18-1,0 53 17,-17 53-17,52 18 1,0 35 0</inkml:trace>
  <inkml:trace contextRef="#ctx0" brushRef="#br0" timeOffset="119865.93">32650 12894 0,'0'0'0,"17"0"0,-17-18 16,18 18-16,-18-17 16,0-1-1,-18 18 1,-17 18 0,0 52-1,17-17 1,18-17-16,18 34 15,35 36 1,-1-36 0,1-70-1,-35-35 1,-18 0-16,-18-36 16,-52-17-1,-54 18 1,36 70-1</inkml:trace>
  <inkml:trace contextRef="#ctx0" brushRef="#br0" timeOffset="122854.06">26317 16510 0,'0'0'0,"18"-18"31,-18 1-15,0 34-1,-18 19 1,18 34 0,35 18-1,1-17 1,-36-36-16,35 36 16,-35-54-1,18 36 1,-36-17-16</inkml:trace>
  <inkml:trace contextRef="#ctx0" brushRef="#br0" timeOffset="123119.54">25912 16739 0,'-18'0'0,"36"0"0,-54-17 16,19 17-16,-1-18 16,18-17-1,18 35-15,-1-36 16,71-16 15,54-19-15,16 0-1,-70 36-15</inkml:trace>
  <inkml:trace contextRef="#ctx0" brushRef="#br0" timeOffset="125755.3">26935 16439 0,'0'0'0,"17"0"15,1 0-15,0 0 31,-18 18-15,-18-18 0,0 18-1,1-18-15,-19 0 16,-34 0 0,-1 0-1,18-18 1,36 0-1,17-34 1,53 16 0,35 19 15,-18 17-15,19 70-1,-54 54 1,-53 17-1,-35-35 1,36-71 0,-1-17-16,0-18 31,18-36-15,36 19-1,-19 17-15,36-18 16,53-35-1,-18 18 1</inkml:trace>
  <inkml:trace contextRef="#ctx0" brushRef="#br0" timeOffset="125956.13">27428 16439 0,'18'-17'15,"-36"34"-15,36-52 0,-18 18 16,18-1 0,-1 18-1,1-18 1,-18 1-16,35-1 16,-17 18-16</inkml:trace>
  <inkml:trace contextRef="#ctx0" brushRef="#br0" timeOffset="126105.98">27499 16510 0,'18'-18'31,"-1"18"-15,1-35-1,0 35-15,-1-18 16,18-17-16</inkml:trace>
  <inkml:trace contextRef="#ctx0" brushRef="#br0" timeOffset="127173.52">28822 15787 0,'-18'-18'0,"36"36"0,-36-53 0,1 35 15,17-18-15,-18 0 16,18 1-16,-18-19 15,36 1 17,0 17-17,-18 1 1,35 52 0,-17 18-1,-1-18-15,1 53 16,52 54-1,-17-19 1,-17-52 0,-1-54-1</inkml:trace>
  <inkml:trace contextRef="#ctx0" brushRef="#br0" timeOffset="127975.09">29351 15822 0,'18'-18'16,"-36"36"-16,36-53 0,-18 17 0,0 1 16,-18-19-1,-17-17 1,17 36-1,-35 34 1,36 19 0,-19 52-1,19 18 1,52-36 0,0-35-1,71 1 1,18-54-1,-36-35 17,-53-53-17,-53 36 1,-87-18 0,-37 35-1,37 70 1,52 36-1,53 0 1,53 0 0,35-18-1,35-35 1,-34-35 0,-54 35-16,18-53 15,-18-35 1,-17-18-1,-36 53 17,18 18-32,-18 0 15,18-1 1,0 19 0,-17 34-1,-1 36 1,0 0-1,1 35 1,34 18 0,36-18-1,36-70 1,69-36 0,19-70-1,-124 53 1</inkml:trace>
  <inkml:trace contextRef="#ctx0" brushRef="#br0" timeOffset="128194.06">30004 15169 0,'0'0'0,"0"-17"16,-18-1-1,18 1 1,35 52-1,1 53 1,-19-17 0,-17-36-16,36 35 15,-19 36 1,36-53 0</inkml:trace>
  <inkml:trace contextRef="#ctx0" brushRef="#br0" timeOffset="128525.6">30374 15205 0,'0'0'0,"0"-36"15,0 1 1,-17 18 0,-1 34-1,-17 36 1,-18 35-1,0-35 1,0 18 0,0-36-1,35-17 1,54-18 0,16 0 15,19 0-31,35 0 31,-18 17-15,-70-17-16</inkml:trace>
  <inkml:trace contextRef="#ctx0" brushRef="#br0" timeOffset="128877.39">30462 15169 0,'0'-17'16,"0"34"-16,0-52 0,0 18 15,0 34 17,18 1-32,0 17 15,17 53 1,0-35-1,-17-18 1,17 1 0,36-36-1,17-53 1,-18-35 0,-34-36-1,-54 36 1,-35 35-1,0 53 1</inkml:trace>
  <inkml:trace contextRef="#ctx0" brushRef="#br0" timeOffset="129643.92">31291 14958 0,'0'0'0,"-17"-18"16,-19 0-16,1 18 16,-88-52-1,70 34 1,35 18-16,-17 0 16,17 18-1,36 34 1,-18 19-1,18 17 1,-1-35 0,1 0-1,17-35 1,18-18 0,0-71 15,-35 18-16,-18-17 1,-18 17 0,-17 70-1,35 19 1,0 52 0,53-18-1,17-52 1,-17-18-1,-35-18-15,35-17 16,-36-35 0,-70-36-1,-70-18 1,52 54 0,-17-1-1,70 36 16,89 53-15,70 17 0,-53 18-1,0 35 1,-88 53 0,-17-70-1,-18 34 1,35-69-1,70-54 1,1-17 0</inkml:trace>
  <inkml:trace contextRef="#ctx0" brushRef="#br0" timeOffset="129826.95">31697 14658 0,'0'0'0,"-18"0"0,-17 18 32,18-18-17,34 0 1,1 0-16,17 0 16,18 0-16</inkml:trace>
  <inkml:trace contextRef="#ctx0" brushRef="#br0" timeOffset="129993.19">31750 14887 0,'0'0'0,"-18"18"16,1-1-16,123-87 47,-71 52-32,0 1-15</inkml:trace>
  <inkml:trace contextRef="#ctx0" brushRef="#br0" timeOffset="130227.69">31962 14393 0,'0'0'0,"0"-17"0,-18-1 16,18 0-1,0 1 1,0 34 0,18 72-1,-18-19 1,17-17-16,1 35 16,17 18-1,-17-53 1</inkml:trace>
  <inkml:trace contextRef="#ctx0" brushRef="#br0" timeOffset="130594.14">32191 14464 0,'0'0'0,"0"-35"0,-18-36 15,1 36 1,-19 0-1,36 70 1,0 71 0,-17 35-1,34-53 1,1-53 0,17 18-16,36-18 31,17-70-16,-35-71 1,-18 18 0,-52-71-1,-36 54 1,-18 87 0,36 36-1,0 52 1</inkml:trace>
  <inkml:trace contextRef="#ctx0" brushRef="#br0" timeOffset="131012.09">32561 14252 0,'0'0'0,"0"-17"0,-35-72 31,0 72-15,17 17 0,-17 17-1,35 1-15,-18 35 16,1 53 0,17-18-1,53-17 1,-18-36-1,53-53 1,0-35 0,-70-53-1,-36 1 1,-17 34 0,-18 18-1,18 53 16,-1 53-15,19 0-16</inkml:trace>
  <inkml:trace contextRef="#ctx0" brushRef="#br0" timeOffset="131528.47">32773 13970 0,'-18'0'0,"18"-18"16,36 18-1,-19-17 1,-17 34 15,-17 1-15,-1 0-1,0 52 1,1 1 0,17-18-1,17-18-15,1 0 16,53 18-1,-1-53 1,-17-17 0,-18-36-1,-35 17-15,0-34 16,-17-54 15,-36 18-15,18 89-1,-1 34 1,19 1-16,-1 35 16,18-18-16</inkml:trace>
  <inkml:trace contextRef="#ctx0" brushRef="#br0" timeOffset="132513.97">33108 13864 0,'0'-17'31,"-17"17"-16,17 17 1,-18 1 0,18-1-1,-18 1-15,18 0 32,18-1 14,-18 1-14,0-36 30,0 1-31,-18 17-31,18-18 16,0 0 0,-17 18-16,17-17 15,-18 17 1,18 17 0,-18 19-1,18-19-15,-17 36 16,17 35-1,17 1 1,19-36 0,-19-36-1,19-34 17,-1-36-17,-18-36 1,-34 1-1,-18 18 1,-54 52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04:30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7003 6227 0,'17'-36'32,"-17"19"-32,0-1 15,18 18 1,-18-18 0,0 36 77,0 0-77,0-1-16,-18 1 16,18 0-16,0-1 15,0 1 1,0-1-1,0 1 157,0 0-172,0-1 16,0 1-16,0 17 16,0 1-16,0 16 15,-17 90 1,17 16-1,0-52 1,0-53-16,17 71 31,1 17-15,0-36 0,-18-52-1,-18-70 16</inkml:trace>
  <inkml:trace contextRef="#ctx0" brushRef="#br0" timeOffset="1201.41">6950 6138 0,'-18'0'16,"18"-17"-16,-18 17 15,1 0 1,34 0 46,1 0-46,0 0 0,17 0-16,0 0 0,53-18 15,-35 18 1,106-18 0,88 1-1,0-1 1,-53 0-1,-88 1 1,17-1 0,-17 1-1,-18-1 1,-52 18 0,-1 0-16,0 0 15,-17 0 1,-1 0-1,-17 18 64,0-1-64,-17-17-15,17 18 16,0 17-1,-18 53 1,18 18 0,18 0-1,-18-53-15,17 70 16,-17-52-16,18 52 16,0 54-1,17-36 1,-17-53-1,-18-53 17,0 1-17,-36-1 1,19-35 0,-19 18-1,19-18-15,-36 17 16,-18-17-1,-17 18 1,0-18 0,35 17-1,18-17-15,-36 18 16,-87 0 0,-89-1-1,-18 36 1,89-35-1,-18 17 17,123-17-17,89-18 1,-1 18-16</inkml:trace>
  <inkml:trace contextRef="#ctx0" brushRef="#br0" timeOffset="4488.42">7743 6597 0,'18'-18'15,"0"1"17,-18-1-32,0 0 15,-18 1 1,0 17-1,1-18 1,-18 18 0,17 0-16,-17 18 15,-1-1 1,-17 19 0,18-1-1,18-17 1,-1-1-16,-17 19 15,-1 16 1,36 19 0,0-18-1,0-18 1,18-17 0,0-1-16,17 19 31,35-1-16,19-17 1,-19-18 0,36-18-1,-35-17 1,-54-1 0,-17 19-1</inkml:trace>
  <inkml:trace contextRef="#ctx0" brushRef="#br0" timeOffset="4939.39">8043 6579 0,'0'-17'0,"0"34"0,0-52 15,0 17 1,0 1-16,18 17 16,-18-18-1,0 36 32,18 17-47,-18 53 31,17 36-15,1-18 0,0-54-1,-18-34-15,17 17 16</inkml:trace>
  <inkml:trace contextRef="#ctx0" brushRef="#br0" timeOffset="6774.42">10742 5768 0,'18'0'0,"-36"0"0,36-18 16,-1 18-1,1 18 1,-18 17 0,18 53-1,-18-35-15,17 106 16,1 106 0,17-1-1,0-70 1,-17-106-1,17 1 1</inkml:trace>
  <inkml:trace contextRef="#ctx0" brushRef="#br0" timeOffset="7458.46">11007 5838 0,'0'-17'0,"0"34"0,0-52 16,0 18-1,17 17 1,19 0-1,69-18 1,72 0 0,-18 18-1,-89-17 1,107 17 0,52-18-1,-35 18 1,0 0-1,-88 18 1,35-1 0,-71 36-1,-52 35 1,-18 71 0,0-18-1,53 53 1,17-17-1,-17-36 1,-17-71 15,-36-34-31,17 17 16,-17 17 0,-70-35-1,-18 1 1,17-36-16,-123 17 15,-176 19 1,-71-1 0,88-35-1,212 0 1,88 0-16,35 0 0</inkml:trace>
  <inkml:trace contextRef="#ctx0" brushRef="#br0" timeOffset="7858.58">11536 6279 0,'0'-17'16,"0"34"-16,17-34 0,1-18 16,-18 17-1,0-17 1,-53-1 0,0 36-1,-17 18 1,52 0-16,-52 52 15,17 54 1,35-1 15,71-17-15,0-71 0,88-35-1,-88-17-15</inkml:trace>
  <inkml:trace contextRef="#ctx0" brushRef="#br0" timeOffset="8292.74">12012 6209 0,'0'0'16,"18"-18"-16,-18 1 0,17-1 16,1 18-1,-36 18 16,-17-1-15,-18 19 0,18-36-1,-36 17 1,-34-17 0,34-35-1,89-18 1,35 35-1,-18 1-15,35-1 16,36 53 0,-35 54-1,-71 52 1,-53-71 0,-18 54-1,18-54 1,71-17-1,35-53 1,35-35 0</inkml:trace>
  <inkml:trace contextRef="#ctx0" brushRef="#br0" timeOffset="8945.34">14993 5750 0,'0'-17'0,"0"34"0,-18-52 15,18 17-15,0 1 16,-17-1-16,17 53 31,0 124-15,17 0-1,-17-53-15,36 88 16,34 88 0,1-106-1,-18-87 1</inkml:trace>
  <inkml:trace contextRef="#ctx0" brushRef="#br0" timeOffset="9594.49">14852 5697 0,'0'-17'0,"0"34"0,0-52 0,18 17 15,17-17 1,53 0 0,106 17-1,-18-17 1,-70 35-16,141-35 16,159-18-1,-71 18 1,-159 17-1,-123 18 1,53 0 0,-53 0-1,-70 35 1,-1 36 0,-17-1-1,35-17-15,0 53 16,35 123-1,35 71 1,54 0 0,-54-124-1,36 1 1,-70-89 0,-89-70-1,-18-18 1,18-18-1,-88 0 1,-141-17 0,-53 35-1,0 18 1,123-1 0,0 1-1</inkml:trace>
  <inkml:trace contextRef="#ctx0" brushRef="#br0" timeOffset="10060.92">15663 5944 0,'18'-17'0,"-36"34"0,54-34 0,-19-1 15,19 18 1,-54-18 15,-35 18-15,-35 36-1,17-19 1,36 19-16,-18 16 16,0 72-1,35-1 1,54-17 15,17-53-15,-18-35-16,53-1 15,-35-34-15</inkml:trace>
  <inkml:trace contextRef="#ctx0" brushRef="#br0" timeOffset="10578.34">16069 5891 0,'-18'0'15,"36"0"-15,-53-17 0,17-1 0,-17 0 16,17 1 15,36-1-15,35-17-1,53 17 1,-54 18 0,-16 0-16,-1 18 15,-53 52 1,-35 1-1,-35 0 1,35-36 0,53-18-16,-17 1 15,-1 17 1,53-17 0,18 0-1,-35-1 1,52 1-16,19 53 31,-36 17-15,-71-18-1,-35-34 1,18-19-16,-36-17 16</inkml:trace>
  <inkml:trace contextRef="#ctx0" brushRef="#br0" timeOffset="11296.16">20091 5503 0,'0'-17'0,"0"34"0,-18-52 16,0 17-16,1 1 15,-1-1 1,18 36 0,0-1-1,0 72 1,0 105 0,18-36-1,-18-69 1,35 69-1,18 72 1,0-72 0,-35-105-16</inkml:trace>
  <inkml:trace contextRef="#ctx0" brushRef="#br0" timeOffset="12065.87">19914 5486 0,'-17'-18'15,"34"36"-15,-52-36 0,35 0 16,-18 18-16,18-17 15,53-1 17,18 1-17,-1-1-15,89-17 16,123-18 0,1 17-1,-54 1 1,-106 35-1,18-18 1,-35 18 0,-53 0-1,-35 0 1,-18 18 15,18 0 0,-1 35-15,1 0 0,-18-18-16,17 53 15,1 106 1,17 35 0,36 36-1,-18-106 1,0-1-1,-18-69 1,-53-72 0,-70-17-1,-18-17 1,-123-1 0,-36 18 15,-34 18-16,140-1 1,88 1-16,-52 0 16,17 17-1,53-17 1</inkml:trace>
  <inkml:trace contextRef="#ctx0" brushRef="#br0" timeOffset="12530.49">20549 5733 0,'18'-18'0,"-36"36"0,54-54 16,-19 36 0,-17-17-1,-17 17 1,-1 0-1,0 0-15,-17 0 16,-18 53 0,-17 17-1,34 18 1,19-17 0,34 52 15,54-34-16,-1-36 1,1-53-16</inkml:trace>
  <inkml:trace contextRef="#ctx0" brushRef="#br0" timeOffset="12898.7">21008 5662 0,'18'-18'0,"-36"36"0,53-53 16,-35 17 0,0 36 15,-17-18-15,17 17-16,-53 54 31,0 17-16,0-17 1,35-54-16,-17 36 16,0-17-1,35-19 1,17-17 0,19-17-1,-1-1-15,35 0 16,19 1-1,-54-1-15</inkml:trace>
  <inkml:trace contextRef="#ctx0" brushRef="#br0" timeOffset="13133.77">20973 5680 0,'0'0'0,"0"-18"15,17-17 17,1 35-17,-18 35 1,18 18 0,-1 106-1,18 17 1,-35-52-1,0-71-15</inkml:trace>
  <inkml:trace contextRef="#ctx0" brushRef="#br0" timeOffset="27497.42">2734 4798 0,'-18'-18'0,"36"36"0,-53-36 16,17 18-16,0-18 15,1 1 1,17 34 0,0 1-1,0 0-15,17 52 16,19 54-1,-1 52 1,-17-88 0,-1 54-1,19-54 1,-19-53 15,36-35-15</inkml:trace>
  <inkml:trace contextRef="#ctx0" brushRef="#br0" timeOffset="27915.36">3210 5080 0,'0'0'0,"0"-53"16,0 18-1,-17 0 1,-1 35-1,18 17-15,-35 18 16,-18 36 0,-18 35-1,54 0 1,34-36 15,1-52-31,17 35 16,36-36-1,17-34 1,-18-54 0,-70 18-1,-17-70 1,-54 35 0,1 35-1,34 53 1,19 17-16,-1 19 15,18 69 1,18-69-16</inkml:trace>
  <inkml:trace contextRef="#ctx0" brushRef="#br0" timeOffset="28198.51">3687 4974 0,'0'0'0,"0"-35"0,-89-71 32,54 88-17,-18 18 1,18 36 0,17-19-16,-17 36 15,35-17-15,-35 52 16,17 35-1,36-17 1,35-53 0,17-35-1,-35-18 1,36-36-16</inkml:trace>
  <inkml:trace contextRef="#ctx0" brushRef="#br0" timeOffset="28431.21">3687 4745 0,'0'-35'0,"0"70"0,0-88 0,-18 53 15,18-18-15,0 36 47,18-18-47,-1 88 16,18 53-1,1-53 1,-36-35-16,17 18 16,-17-36-1</inkml:trace>
  <inkml:trace contextRef="#ctx0" brushRef="#br0" timeOffset="28732.32">3933 4815 0,'0'-35'0,"0"70"0,0-105 16,0 35 0,0 17-1,-35 71 17,0 17-17,-18 19 1,35-54-1,1 18 1,17 0 0,35-18-1,0-17 1,1-1 0,34 1-1,1 0-15</inkml:trace>
  <inkml:trace contextRef="#ctx0" brushRef="#br0" timeOffset="29134.49">4198 4674 0,'0'-17'0,"0"34"0,-18-52 15,1 17-15,-1 18 16,1-17 15,17 34 0,17 1-15,18 70 0,-17 53-1,0 53 1,-18-88 0,0-53-16,17 18 15,36-36 1,53-88-1</inkml:trace>
  <inkml:trace contextRef="#ctx0" brushRef="#br0" timeOffset="29384.84">4145 4533 0,'0'0'0,"-17"0"0,-1-17 31,36-1 1,-1 18-17,36-53 1,18 35-1,-36 1-15</inkml:trace>
  <inkml:trace contextRef="#ctx0" brushRef="#br0" timeOffset="29900.3">4604 4551 0,'17'-18'0,"-17"1"15,0-1 16,0 0-31,-17 18 16,-1 0 0,-17 36-1,17-19 1,-17 54 0,-36 17-1,36 0 1,17-17-1,18-36 1,0-17 0,18-18-1,35-36 1,53-17 0,35 0-1,-53 1 1,0 16-1,-70 19 1</inkml:trace>
  <inkml:trace contextRef="#ctx0" brushRef="#br0" timeOffset="30200.17">4586 4551 0,'0'-18'32,"-18"18"-17,18 18 1,0-1 0,0 1-16,18 35 15,17 35 1,1 36-1,-19-54 1,1-34 0,0 16-16,-1 1 31</inkml:trace>
  <inkml:trace contextRef="#ctx0" brushRef="#br0" timeOffset="30950.75">4745 4374 0,'0'0'0,"-18"0"0,1 0 16,-1-17-1,0 17 1,1 0-1,17-18 1,17 18 15,19-17-15,34-1 0,-17 18-1,-18-18-15,1 18 16,-1 0-1,-17 0 1,-18 18 15,0 0-15,17-1 0,-17 18-1,18 18 1,-1 18-1,-17-18 1,36 70 0,-1 18-1,0-17 1,1-54 0,-19-34-16,-17-1 15,0 0 1,-53 1-1,-35-1 17,0-18-17,53-17-15,-36 18 16,53 0-16</inkml:trace>
  <inkml:trace contextRef="#ctx0" brushRef="#br0" timeOffset="31651.91">5433 4798 0,'0'-18'16,"0"36"-16,0-18 31,0 17-31,17 1 16,-17 0-16,0 35 15,0-36-15,0 36 16,0 0-1,0-35 1</inkml:trace>
  <inkml:trace contextRef="#ctx0" brushRef="#br0" timeOffset="31857.53">5345 4586 0,'0'0'16,"-18"0"-1,36 0 32</inkml:trace>
  <inkml:trace contextRef="#ctx0" brushRef="#br0" timeOffset="35692.25">7179 5768 0,'0'0'0,"18"0"47</inkml:trace>
  <inkml:trace contextRef="#ctx0" brushRef="#br0" timeOffset="37408.67">11342 5521 0,'17'0'47,"1"0"-31,-18 18 0</inkml:trace>
  <inkml:trace contextRef="#ctx0" brushRef="#br0" timeOffset="38281.25">15558 5098 0,'-18'-36'16,"36"72"-16,-36-54 0,18 36 16,0 35-1,0-18 1,18 0-1,-1 0 1,-17-17 0,0 0-1</inkml:trace>
  <inkml:trace contextRef="#ctx0" brushRef="#br0" timeOffset="39447.05">20232 4939 0,'17'18'15,"1"-18"-15,0 17 16,-1-17 31,-17-17 31</inkml:trace>
  <inkml:trace contextRef="#ctx0" brushRef="#br0" timeOffset="43531.31">8096 6615 0,'-17'0'0,"-1"0"47,36 0 31,-18-18-62,17 18-1,-17-18-15,0 1 32,18 17-1,0 0-16,-1 0 1,1 17 0,-1 1-16,1-18 15,17 35 1,1 1 0,-19-19-16,1 18 15,0 36 1,-18-36-1,-18 18 1,0-18 0,18-17-16,-35 0 15,0-1 1,-36 1 15,1-18-15,34 0-1,1-18 1,0 1 0,35-1-1,0-17 1,0 0 0,0-18-1,17 0 1,1 0-1,0 18 1,-18 17-16,17 0 16,-17 1-1,0-1 17,0 0-17,0 1 1,18 17-1,0 0 17,17 0-17,-35 17-15,35 1 16,0 17 0,1 1-1,-19 16 1,-17-16-1,18 34 1,-18-17 0,0 0-1,0-35 17,0-1-32,-18 1 15,-17 0 1,-18-18-1,0-18 1,53 0-16</inkml:trace>
  <inkml:trace contextRef="#ctx0" brushRef="#br0" timeOffset="45383.64">11889 6244 0,'17'-17'16,"1"17"-16,-18-18 16,0 0-16,0 1 15,0-36 1,0 35 0,0 36 30,0-1-30,-18 54 0,-17 52-1,17-17 1,18-53-16,0 35 16,0 1-1,18-54 1,-18-18-1,0-52 1,-35-18 0,-1-70-1,1-18 17,18 17-17,17 71 1,0 18-1,-18 53 1,18 87 0,18-16-1,-1-36-15,1 52 16,-1 19 0,19-54-1,-19-52 1,-17-36-1,0-34 1,-17-72 0,-1-17-1,0 35 1,18 88 15,0 54-15,18 70-1,0 17 1,-18-35 0,35-17-1,-17-36 1,-18-53 0,0-70-1,0 0 1,0 35-16,17-70 15,-17-18 1,18 88 0,-18 88 15,0 35-15,0-34-16,0 70 15,0 35 1,0-35-1,0-54 1,-18-52 0,18-17-1,0-89 1,0-70 0,0 70-1,0 18 1,0 88-1,0 105 1,0 19 0,-17-36 15,17 0-15,-18-35-1,18-70 1,0-36-1,0-36 1,0-69 0,0 17-1,-18 123 1,1 71 0,17 53-1,0 35 1,17-71-1</inkml:trace>
  <inkml:trace contextRef="#ctx0" brushRef="#br0" timeOffset="46786.47">16087 5962 0,'0'0'0,"17"-18"16,1 18 0,0 0-1,-18 18 17,17 0-17,-17 17 1,18-18-1,-18 1 1,-18-18 0,18 18-16,-17-18 15,-54-18 1,18-17 0,18 0-1,35-1 1,0 19-16,17-19 15,36-17 17,18 36-17,-1 34 1,-34 19 0,-19 70-1,-34 70 1,-54 0-1,36-87 1,0-54-16,-1 35 16,-17-17-1,18-17 1,53-36 15,-1-18-15,72-17-1,16 17 1,1 18 0,-70-18-1,17 18 1,17 0 0,-52 0-1,-36 0 16,0 0-15,-17 0 0</inkml:trace>
  <inkml:trace contextRef="#ctx0" brushRef="#br0" timeOffset="47957.11">16140 5997 0,'17'0'0,"1"0"47,-1 0-31,-17 18 15,0-1-31,0 1 16,0 0-16,0-1 15,-17 19 1,-1 17 0,-35-36-1,18 1 1,-36-36 0,1-17-1,17-18 1,35-18-1,18 36 1,36-18 0,17 18-1,35 17 1,-18 18 0,-17 18-1,18 53 1,-54 87 15,-52 19-15,-18-54-1,-17 18 1,-1-52 0,53-54-1,36-35 16,17-35-15,36-1 0,-1 19-1,-52 17-15,35-18 16,18 18 0,-18-18-1,-36 18 16,-34 0 16,-1 0-31,0 0 0,1 0-16</inkml:trace>
  <inkml:trace contextRef="#ctx0" brushRef="#br0" timeOffset="53894.39">20849 5715 0,'-17'0'47,"17"-18"-47,-18 18 16,0 0 0,-17 0-1,53-17 48,-1 17-48,-17-18 1,18 18-16,0-18 16,-1 18-1,54 0 1,-1 18-1,-17 17 1,-35-17-16,-1 17 16,1 36-1,-53-1 1,-18-17 0,18-35-1,-1 0-15,1-1 16,0 1-1,0-18 1,35-18 31,17 1-31,1-1-1,17 0 1,0 18-1,1 0-15,17 0 16,17 0 0,1 36-1,-36 16 1,-17 1 0,-1 18-1,-34 17 1,-36-17-1,-36-36 1,37-17 15,-54-18-15,18-36 0,35 19-1,35-1 1,18 0 15</inkml:trace>
  <inkml:trace contextRef="#ctx0" brushRef="#br0" timeOffset="55110.99">20920 5786 0,'-18'-18'16,"0"0"0,1 18-1,-1-17 1,1 17 0,-1 0-1,0 0 1,18-18-1,-17 0 17,17 1-1,17 17-15,1-18-1,35 18 1,-18 0-1,36 18 1,-18-1 0,-18 36-1,-35-17 1,0-1-16,-18 0 16,-52 18-1,-1 18 1,18-36-1,18 0 1,17-35 15,1 0-15,-1 0 0,0-18-1,18 1 1,18-1 31,0 18 0,-1 0 15,1 0-46,0 0-16,-1 0 15,1 0-15,-1 0 16,19 0 0,-36 18-16,35-1 15,-17-17-15,35 18 16,-1 35-1,1-18 1,-35-17 0,0 0-16,-18 17 15,0 0 1,-18 0 0,0 1-1,1-19-15,-19 1 16,-52 17-1,18-17 1,17 0 15,18-18-15,17 0 0,-17-36-1,17 19-15</inkml:trace>
  <inkml:trace contextRef="#ctx0" brushRef="#br0" timeOffset="55862.25">20902 5680 0,'0'0'0,"0"-18"31,-18 18-15,1-18 0,17 1 62,17-1-63,1 18 1,-18-17-16,18 17 16,35 0-1,-18 0 1,-17 0-1,17 17 1,-18 1-16,1-1 16,0 36-1,-18 18 1,-36-18 0,19-18-1,-54 0 1</inkml:trace>
  <inkml:trace contextRef="#ctx0" brushRef="#br0" timeOffset="69384.75">5980 8925 0,'0'0'16,"0"-17"-16,0-19 31,-18 36 94,0 0-109,1 0 15,-1 0 31</inkml:trace>
  <inkml:trace contextRef="#ctx0" brushRef="#br0" timeOffset="75600.63">6156 8749 0,'0'-18'32,"0"1"-1,-18 17-31,1-18 15,-1 18-15,0-18 16,-35 18 0,1 36-1,34-36 1,-35 35 0,35-17-16,-35 34 15,1 19 1,-1 17-1,53 0 1,0-35 0,0-17-16,35-1 15,18 0 1,17-35 0,-17-17-1,-35-1-15,35-35 16,17-35-1,-52-18 1,-18 18 15,0 52-15,0 19 0,0 52-1,0 36 1,18-18-1,-1-18-15,-17 53 16,18 0 0,17-35-1,-17-35 1,0-18 0,17-18-1</inkml:trace>
  <inkml:trace contextRef="#ctx0" brushRef="#br0" timeOffset="76167.09">6615 8749 0,'-18'0'16,"36"0"-16,-36-18 0,18 1 15,0-1 1,0-17 0,-35 17 15,17 18-15,-17 0-16,-1 0 15,-16 35 1,16 36-1,1 17 1,17-17 0,18-36-16,18 18 15,0 17 1,35 1 0,17-36-1,-17-35 1,-35 0-1,52 0-15,18-35 16,-35 0 0</inkml:trace>
  <inkml:trace contextRef="#ctx0" brushRef="#br0" timeOffset="76734.92">7056 8767 0,'0'0'0,"0"-18"15,17 18-15,1 18 47,-18-1-47,-18 18 16,-17 18 15,-18 0-15,-35-35-1,35-18 1,18 0-16,-1-35 15,1-36 1,17-17 0,54 0-1,-1 52 1,-17 19-16,35-1 16,17 53-1,-17 36 1,0 70-1,-18-35 1,-35 53 0,0-18 15,0-53-15,0-53-1,-17-35-15</inkml:trace>
  <inkml:trace contextRef="#ctx0" brushRef="#br0" timeOffset="77218.9">7267 8731 0,'0'-17'15,"0"34"-15,-17-34 0,17-1 0,-18 0 16,0 1 0,1-1-1,17 36 1,0-1-1,17 19 1,1-19-16,17 36 16,18 35-1,0-17 1,-18-36 0,18-17-1,-35-36 1,17-35-1,-35-53 17,-17 18-17,-1 35 1,0 36 0</inkml:trace>
  <inkml:trace contextRef="#ctx0" brushRef="#br0" timeOffset="77452.23">7673 8678 0,'0'0'0,"0"-17"15,-18 34 1,18 36-1,18 18 1,-18-36 0,18 18-1,-1 35 1,1-53-16</inkml:trace>
  <inkml:trace contextRef="#ctx0" brushRef="#br0" timeOffset="77619.1">7426 8502 0,'0'-18'16,"0"36"-16,0-53 0,18 35 15</inkml:trace>
  <inkml:trace contextRef="#ctx0" brushRef="#br0" timeOffset="78086.57">7708 8608 0,'0'0'16,"0"-36"-1,18 36 1,-1 0 0,1 0-1,0 0-15,17 36 16,36 34-1,-18 19 17,-18 16-17,-18-52 1,-17-35-16,0 17 16,-35-35-1,18-17 1,-19-54-1,19 0 1,17-34 0,35 16-1,0 36 1,0 36 0</inkml:trace>
  <inkml:trace contextRef="#ctx0" brushRef="#br0" timeOffset="78620.89">8149 8572 0,'0'-17'0,"0"34"47,0 1-32,0 0-15,0 17 16,0 0-16,-17 1 16,34 34-1,18-52 16,36-18-15,-36-18 0,-17 1-16,0-36 15,-1-36 1,-52 19 0,0 52-1,17 18-15,-17 0 16,-18 35-1,35 54 1,1-1 0,34-18-1,1-34-15,-1 17 16,36 17 0,0-35 15,-17-35-31</inkml:trace>
  <inkml:trace contextRef="#ctx0" brushRef="#br0" timeOffset="79170.55">8590 8343 0,'0'-17'0,"0"34"0,-18-34 16,1 17-1,-1 0-15,1 0 32,17 17-32,0 1 15,0 70 1,17 0 0,18 89-1,18-36 16,36-18-15,-36-70 0,-18-35-16</inkml:trace>
  <inkml:trace contextRef="#ctx0" brushRef="#br0" timeOffset="85030.93">8908 8361 0,'0'-18'0,"0"1"31,-18 17-31,18-18 15,0-17 1,18-1 15,-1 19-15,1 17 0,0 0-1,-1 17 1,1 19-1,-18-19-15,17 19 16,1-1-16,0 18 16,-1 35-1,1-18 1,-18-17 0,0-35 15,0-36 16,0 36 46,0 0-93,0-1 16,18 1 0,-18 17-16,17 36 15,1-36 1,-18 0-16,18 1 16,17 17-1,-17-18 1,-18-53 31</inkml:trace>
  <inkml:trace contextRef="#ctx0" brushRef="#br0" timeOffset="85511.79">9384 8431 0,'0'0'32,"-18"-53"-32,1 71 31,17 0-16,0-1-15,-18 54 32,0 17-17,18-17 1,18-36-16,0 18 16,17 0-1,18-53 1,0-18-1,-18-52 1,-35-1 0,-53-35-1,-17 36 1,-1 87 0,36 36-1,17-35 1,18 52-16,0-52 15</inkml:trace>
  <inkml:trace contextRef="#ctx0" brushRef="#br0" timeOffset="85844.84">9737 8502 0,'0'0'0,"17"-35"0,-17 17 15,0 0-15,0-17 16,-17-18 0,-36 36-1,17 17 1,19 0-16,-18 17 16,-1 54-1,19 17 1,17 35 15,17-52-15,1-36-16,35 36 15,17-1 1,19-52 0,-37-18-16</inkml:trace>
  <inkml:trace contextRef="#ctx0" brushRef="#br0" timeOffset="86147.42">9807 8255 0,'-17'-18'0,"34"36"0,-34-53 15,17 17-15,-18 18 16,18-18-16,0 36 31,0 17-15,18 18 0,-18-17-16,17 69 15,-17-69-15,18 69 16,17 19-1,18-71 1</inkml:trace>
  <inkml:trace contextRef="#ctx0" brushRef="#br0" timeOffset="86462.61">10107 8378 0,'0'0'16,"0"-17"-16,0-1 0,-18-17 15,1 35 17,-1 18-17,-35 17 1,18 18 0,-36 53-1,54-36 1,-1-17-1,36-35 1,35 17 0,35 0-1,0 1 1,-70-36 0</inkml:trace>
  <inkml:trace contextRef="#ctx0" brushRef="#br0" timeOffset="86831.9">10195 8343 0,'-17'0'0,"34"-17"16,-17 34-16,0-52 0,18 35 0,-18-35 15,0 17 1,18 18-16,-18 18 47,17-1-47,-17 1 16,18 70-1,17 36 1,-35-19 15,18-52-31,-1 18 16,1 17-1,17-70 1,18-36 0</inkml:trace>
  <inkml:trace contextRef="#ctx0" brushRef="#br0" timeOffset="87062.98">10248 8184 0,'0'-17'0,"0"34"0,-17-34 16,17-1-16,-18 18 0,0 0 15,1 0 1,17-17-1,17 17 1,36-18 0,35-17-1,-52 35-15</inkml:trace>
  <inkml:trace contextRef="#ctx0" brushRef="#br0" timeOffset="87497.31">10548 8308 0,'18'-18'0,"-18"1"16,-18 17 31,0 17-32,18 1-15,-17 17 16,-1 53 0,18 18-1,53-35 1,-18-36-1,-17-35-15,17 0 16,18-53 0,-35-53-1,-53 0 1,-1 54 0,-52 34 15,35 18-31</inkml:trace>
  <inkml:trace contextRef="#ctx0" brushRef="#br0" timeOffset="88114.39">10654 8043 0,'-18'0'0,"36"-17"47,0 17-47,-1-18 16,1 18 0,35 0-1,-18 0 1,-17 0-1,-18 18 1,0 17 0,0 18-1,0 17 1,17-17 0,-17-17-16,18 34 15,17 36 16,18-18-15,0-17 0,-35-36-1,-18 18 1,-18 0 0,-35-18-1,18-35 1</inkml:trace>
  <inkml:trace contextRef="#ctx0" brushRef="#br0" timeOffset="88698.3">10989 7990 0,'0'0'0,"-18"0"15,36 0 1,0 0 0,-1 0-16,1 0 15,17 0-15,18 18 16,35 35-1,-35 70 1,-17 107 0,-54-54-1,0-105 1</inkml:trace>
  <inkml:trace contextRef="#ctx0" brushRef="#br0" timeOffset="89866.48">8872 8749 0,'0'18'47,"18"-18"-31,-18 17 0,18 1-1,-18-1-15,35 1 16,-17 53-1,-1-1 1,-17-35 0,0-17-16,-35 0 15,17-18 1,-17 0-16,-18-36 31,18-52-15,35-18-1,0 18 1,-18-35 0,1 17-1,-36 35 1,0 18 0,17 53-1,1 0 1,17 53-1,18 18 1,18-36 0,0 0-1,17 18 1,-17-35-16,17 35 16,36 35-1,17 0 1,-35-35-1,35 18 1,-35-18 0,-53-18-1,0-17 1,-36 17 0,-16 0-1,34-35-15</inkml:trace>
  <inkml:trace contextRef="#ctx0" brushRef="#br0" timeOffset="91451.6">6403 10389 0,'0'0'0,"-18"18"16,36-36 31,0 18-47,-18-17 15,35-1 1,-18 0-16,36 1 0</inkml:trace>
  <inkml:trace contextRef="#ctx0" brushRef="#br0" timeOffset="91636.07">7003 10319 0,'0'0'0,"0"-18"16,0 0 15,0 1-31,0-1 16,17 18-1,19 0-15</inkml:trace>
  <inkml:trace contextRef="#ctx0" brushRef="#br0" timeOffset="91809.9">7302 10336 0,'0'-17'31,"0"-1"1,18 18-17</inkml:trace>
  <inkml:trace contextRef="#ctx0" brushRef="#br0" timeOffset="92685.47">6332 11836 0,'0'0'0,"-17"17"31,-1-17-31,0 0 16,-17-17 0,-18 17-1,36-18-15,-36 0 16,-53-34 15,18-19-15,17-35-1,53 53 1,54-17 0,70 34-1,35 36 1,-35 71-1,-89-1 1,-34 36 0,-89 18-1,0-36 1,53-35 0,18-18-1,88-35 16,-1-17-15,1-1 0,53-17-1,-53 17-15</inkml:trace>
  <inkml:trace contextRef="#ctx0" brushRef="#br0" timeOffset="93186.23">6526 11677 0,'-17'0'0,"-1"0"0,0-18 15,1 18 1,17 18 31,17-18-32,1 0 1,17 0 0,54 0-1,16-35 1,-34 17 0,-53 0-16,17-17 15,-53-35 1,-52 34-1,-36 19 1,35 34 0,36 1-16,-18 35 15,18 17 1,35 19 0,17-1-1,19-35 1,70-18 15,17-17-15,1-54-1,-107 19-15</inkml:trace>
  <inkml:trace contextRef="#ctx0" brushRef="#br0" timeOffset="93470.24">6720 11271 0,'-17'-17'16,"34"34"-16,-52-52 0,18 17 15,17 1-15,17 17 32,54 35-1,-18 0-31,17 89 15,-17 34 17,-35-52-17,-1-53-15,1 35 16,0-17 0,-1-53-16</inkml:trace>
  <inkml:trace contextRef="#ctx0" brushRef="#br0" timeOffset="94571.61">7214 11518 0,'0'0'0,"-17"0"0,-36-17 31,17 17-31,19 17 16,17 1-1,0-1 1,17 19 0,36-1-1,36-17 1,-1-54 0,-18 1-1,-52 17-15,17-34 16,-70-19-1,-53 36 1,-53 35 0,70 35-1,18 36 1,53 17 0,53 0-1,18-35 16,-18-35-31,52-1 16,54-17 0,0-53-1,-18-53 1,-106 18 0,-17 53-16,-18-53 15,-53 0 1,-35 70-1,17 53 1,36 18 0,17 35-1,36-17 1,35-18 0,-18-36-1,-17-17 1,17 0-1,0-35 1,-17-35 0,-18 17-1,-18 17 1,18 107 15,36 17-15,-1-35-1,-17-35-15,17 17 16,35-17 0,19-54-1,-1-70 1,-35 18 0,-53 35-16,0-52 31,-53-19-16,-18 89 1,-17 70 0,53 18-1,17 35 1,53 0 0,54-17-1,-19-36 1,-35 0-16,36 1 15,-36 52 1,-35-17 0,-70-19-1,17-34 1</inkml:trace>
  <inkml:trace contextRef="#ctx0" brushRef="#br0" timeOffset="95072.19">8378 11324 0,'0'-17'16,"0"34"-16,-17-17 46,17 18-46,0-1 16,0 1-16,0 17 16,0-17-16,0 17 15,53 1 1,0-36 15,35-36-31,-35-17 31,-36-35-15,-34 18 0,-54 52-1,-17 36 1,35 17 0,0 53-1,53 0 1,35 0-1,18-35 1,-35-35-16,35 17 16,53-17-1,-71-18 1</inkml:trace>
  <inkml:trace contextRef="#ctx0" brushRef="#br0" timeOffset="95422.24">8961 10936 0,'0'-18'0,"0"36"0,-18-53 16,0 17-16,1 1 0,-19-1 16,-17 36-1,36 17 1,-1 0-16,1 53 31,17 53-31,35 18 31,35-35-15,19-36 0,-54-71-16,53 36 15</inkml:trace>
  <inkml:trace contextRef="#ctx0" brushRef="#br0" timeOffset="96057">9684 11271 0,'17'-17'16,"-17"-1"0,18 18-1,0 18 1,-18-1-1,0 1-15,-18 17 16,-35 36 0,0-1-1,0-52 1,18-36 0,17-35-1,1-70 1,34-54-1,-17 19 1,0 52 0,-17 18-1,-19 70 1,-16 53 15,16 18-15,19-17-16,-1 34 15,18 54 1,53-1 0,70-17-1,-34-53 1,52 17 0,-53 1-1,-53-18 1,-53-18-1,-52 18 1,-18-35 0,52-18-1</inkml:trace>
  <inkml:trace contextRef="#ctx0" brushRef="#br0" timeOffset="96424.98">9666 10724 0,'0'-17'16,"0"34"-16,-18-52 0,18 18 0,0-1 15,0 0 1,18 36 0,17 0-1,-17-1-15,17 18 16,36 89 15,-18 70-15,-18 18-1,-17-89 1,-1-70-16,19 18 16,34-1-1</inkml:trace>
  <inkml:trace contextRef="#ctx0" brushRef="#br0" timeOffset="97174.47">10142 11130 0,'0'-18'15,"0"36"-15,-17-53 0,17 17 16,0-17 0,-18 17-1,0 18 1,1 36-1,-1 34 1,1 36 0,34-18-1,36-35 1,0-35 0,53-36-1,-36-52 1,-52-36-1,-36 35 1,-17 18-16,-18 0 16,-35 18-1,17 88 17,36 35-17,35-35 1,71 0-1,52-35 1,18-36 0,-52-17-1,-1-18 1,-71-53 0,-34 0-1,-19 36 1,1 52-1,-18 53 1,18 71 0,17 17 15,36-17-15,17-35-1,36 17 1,17-35-1,0-35 1,-35-36 0,-35 0-16</inkml:trace>
  <inkml:trace contextRef="#ctx0" brushRef="#br0" timeOffset="97708.4">10742 11042 0,'0'0'15,"-18"-71"-15,-17 18 0,0-52 16,0-1-1,17 88 1,36 53 15,-1 71-15,19 53 0,-1-36 15,-35-52-31,17 35 15,36 0 1,18-89 0,17-52-1,-17-71 1,-36 18 0,-17-53-1,-36 35 1,-17 88-1,-18 54 1,17 17 0,-16 17 15,16 1-15,19-18-1,17-36 1,17 1-1,36 17 1,18 1 0,-1-1-1,-34-18 1,16 1 0</inkml:trace>
  <inkml:trace contextRef="#ctx0" brushRef="#br0" timeOffset="98091.29">11342 10707 0,'0'-18'16,"0"36"-16,-18-53 0,18 17 0,0 0 16,0 1-1,0 34 17,0 1-32,0 35 15,0-18-15,0 71 16,18-53-16,-1 53 15,19 35 1,-1-35 15,18-53-15,-18-53 0</inkml:trace>
  <inkml:trace contextRef="#ctx0" brushRef="#br0" timeOffset="98275.82">11342 10672 0,'0'0'0,"-18"-18"0,18-17 16,0 17-16,18 0 15,17-17 1,53 0-1,-52 35 1</inkml:trace>
  <inkml:trace contextRef="#ctx0" brushRef="#br0" timeOffset="98625.48">11695 10707 0,'-18'0'0,"36"0"0,-54 0 16,19 0-16,-1 0 16,-35 17-1,18 36 1,17-17-16,1 34 16,-1 54-1,71-36 1,35-35-1,-17-53 1,34-36 0,-52-34 15,-70-36-15,-36 53-1,18 36-15,-18-19 16,0 36-16</inkml:trace>
  <inkml:trace contextRef="#ctx0" brushRef="#br0" timeOffset="99111.93">11818 10654 0,'0'0'0,"0"-18"0,-18 1 16,18-1-1,-35-17 1,35 17 0,0 0-1,53 1 1,18-1-1,-1 18 1,-35 0 0,-17 0-1,-18 35 1,0 36 0,0 35-1,0-36 1,18 71-1,17-17 17,0-36-17,-17-35 1,-18-35 0,-53-1-1,0-17 1</inkml:trace>
  <inkml:trace contextRef="#ctx0" brushRef="#br0" timeOffset="100144.58">12153 10425 0,'-17'0'16,"34"0"-16,-52 0 0,35-18 15,-18 18 1,36-18-1,0 18 1,17 18 15,0-18-31,18 35 16,35 71 0,-35 70-1,-35-34 1,-54 87-1,1-123-15</inkml:trace>
  <inkml:trace contextRef="#ctx0" brushRef="#br0" timeOffset="100378.69">12541 10971 0,'18'0'16,"-36"0"-16,54 0 0,-19 0 15,18 0 1,1 53 0,-36-17-1,0-19-15,-18 36 16,-35 35-1</inkml:trace>
  <inkml:trace contextRef="#ctx0" brushRef="#br0" timeOffset="100563.46">12700 10707 0,'0'-18'0,"0"36"0,0-53 16,0 17 0,0 36-1,-18-18 1</inkml:trace>
  <inkml:trace contextRef="#ctx0" brushRef="#br0" timeOffset="103548.78">20267 7673 0,'0'0'16,"18"-18"-16,-1 1 15,1-1 1,0 0-1,-18 1 1,-18 17 0,-17-18-1,-1 18 1,19 0-16,-36 18 31,18-18-31,-36 35 16,-35 36-1,18 17 1,70 0 0,18-35-1,36 0 1,34-18 0,18-53-1,18-34 1,-53-19-1,0-35 1,-18-17 0,-17 34-1,0 142 17,-18-35-17,17 53 1,1 17-1,0 0 1,-1-53 0,18 1-1</inkml:trace>
  <inkml:trace contextRef="#ctx0" brushRef="#br0" timeOffset="103915.28">20796 7549 0,'18'-17'0,"-36"34"0,36-52 15,0 18-15,-18-1 16,0 0-16,0-17 31,-18 0-15,-17 35-1,17 0-15,-17 17 16,-1-17-16,-16 36 16,-1 52-1,17 0 1,36-17 0,53 17-1,35 0 1,18-35-1,-35-53 1,-36 0-16</inkml:trace>
  <inkml:trace contextRef="#ctx0" brushRef="#br0" timeOffset="104399.4">21290 7549 0,'0'0'0,"18"0"0,-18-17 16,35 17-1,-35-18-15,18 18 16,-36 35 15,0-17-15,-52 35-1,-1-18 1,-35-17 0,36-18-1,35 0-15,-18-35 16,0-18 15,53-18-15,35 1-1,18 34 1,53 36 0,17 71-1,-35 52 1,-52 36 0,-36-18-1,0-70 1,-18-1-1,18-52 1</inkml:trace>
  <inkml:trace contextRef="#ctx0" brushRef="#br0" timeOffset="104749.45">21484 7602 0,'0'0'0,"0"-17"0,0-1 16,0 0-1,18 36 1,-18 17 0,0-17-16,17 17 15,36 53 1,0-17-1,53-53 1,-35-18 0,35-53 15,-54-35-15,-34-36-1,-71 36 1,18 70-16</inkml:trace>
  <inkml:trace contextRef="#ctx0" brushRef="#br0" timeOffset="104982.69">21855 7549 0,'17'0'0,"1"-17"16,-53 34-16,70-52 0,0 18 15,-17 17 1,-1 17 0,1 18-16,0 54 31,-1 16-15,-17-52-1,0-35-15</inkml:trace>
  <inkml:trace contextRef="#ctx0" brushRef="#br0" timeOffset="105132.39">21802 7391 0,'0'0'0,"0"-18"0,0 0 15,-18 18-15,18-17 16</inkml:trace>
  <inkml:trace contextRef="#ctx0" brushRef="#br0" timeOffset="105483.25">22031 7567 0,'18'-18'0,"-36"36"15,53-36-15,-17 1 0,-18-1 16,18 1-16,17-1 16,35 18-1,1 53 1,-18 35 0,-36 0-1,-34-53 1,-18 1-1,-1-36 1,19-36 15,-1-16-15,18-72 0,53 1-1,-18 52-15</inkml:trace>
  <inkml:trace contextRef="#ctx0" brushRef="#br0" timeOffset="105967.17">22719 7391 0,'0'-18'0,"0"36"0,0-54 16,-18 19-16,-17-19 15,17 36 1,1 0-16,-1 18 16,-17 53 15,35-18-15,35 0-1,18-53 1,18 0-1,-1-53 1,-35-18 0,-35 0-1,-53 36 1,-17 53 0,-18 52-1,17 36 1,36-18-1,17 36 1,53-18 0,54-36 15,-19-52-15,-17-18-16,-18 0 0</inkml:trace>
  <inkml:trace contextRef="#ctx0" brushRef="#br0" timeOffset="106417.43">23230 7161 0,'-17'-17'0,"34"34"0,-34-52 0,17 17 16,-18 1-1,1 17-15,-1-18 16,0 18 0,-17 35-1,0 18 1,17 18 0,18 70-1,35 35 1,71-34-1,18-37 17,-89-87-32</inkml:trace>
  <inkml:trace contextRef="#ctx0" brushRef="#br0" timeOffset="106984.99">23989 7461 0,'35'-17'0,"-70"34"0,88-52 0,-36 35 15,1-18-15,0 18 16,-1 18-16,-17 0 16,0 52-1,-35 18 1,-18-17-1,0-36 17,-35-35-17,17-35 1,36-53 0,18 0-1,17 35-15,17-71 16,-17-35-1,0 71 1,-35 53 0,17 35-1,-35 35 1,36 36 0,34 17-1,54 53 1,-18-53-1,70 53 1,-17-17 15,-35-36-15,-36-53 0,-53 1-1,-35-36-15</inkml:trace>
  <inkml:trace contextRef="#ctx0" brushRef="#br0" timeOffset="107370.51">24306 7126 0,'0'-35'0,"0"70"0,0-88 15,0 36-15,0-1 0,18 0 16,0-17 0,-1 0-1,19 17 1,-19 18-1,1 18-15,35-1 16,0 89 0,-18 35-1,-17 53 1,-36-88 0,18-53-16,-18 35 15,36-35 1</inkml:trace>
  <inkml:trace contextRef="#ctx0" brushRef="#br0" timeOffset="107769">24800 7338 0,'0'0'0,"0"-88"31,0 52-31,-35-17 15,17 36 1,1 34 0,17 1-16,-18 35 15,0-18-15,1 53 16,17 36 0,53-36-1,35-17 1,0-71-1,18-36 17,-53-52-17,-71-35 1,-35 17 0,-17 53-1,-1 71 1,1 34-1,70-34-15</inkml:trace>
  <inkml:trace contextRef="#ctx0" brushRef="#br0" timeOffset="108220.17">25329 7161 0,'18'0'0,"-36"0"0,36-17 16,-18-36 0,0 18-1,-18 17 1,-34 18 0,34 18-16,-35 17 15,-53 35 1,53 36 15,36 0-15,17-18-1,88-17 1,35-36 0,-35-35-16</inkml:trace>
  <inkml:trace contextRef="#ctx0" brushRef="#br0" timeOffset="108719.71">25576 6985 0,'0'0'15,"-17"-35"-15,-19-89 16,36 107-16,-35 17 16,18 70-1,34 36 1,1 0 15,52 53-15,-17-36-1,0-52 1,0-89 0,-18-35-1,-17 18-15,35-53 16,0-54-1,-18 54 1,-35 71 0,-17 17-1,-36 70 1,-36 18 0,1 1-1,35-19 1,53-52-1,-17 17 1,34 18 0,54 0-1,17 0 1,-35-36 0,35 1-1</inkml:trace>
  <inkml:trace contextRef="#ctx0" brushRef="#br0" timeOffset="109037.53">26458 6738 0,'18'-18'16,"-36"36"-16,54-53 0,-36 52 47,0 1-47,-18 17 16,0 89-1,18-36 1,0-35-16,0 35 15,53 18 1,-17-53 0</inkml:trace>
  <inkml:trace contextRef="#ctx0" brushRef="#br0" timeOffset="109253.63">26529 6773 0,'-18'-17'0,"18"-1"16,18 53-16,-53-88 0,35 36 15,0-1 1,35 1 0,18-1-1,-18 0-15,53 1 16,-35 17-16</inkml:trace>
  <inkml:trace contextRef="#ctx0" brushRef="#br0" timeOffset="109788.5">26793 6844 0,'-17'0'16,"34"0"-16,-52 0 0,18 0 16,-1 0-16,0-18 15,18 1 1,53-1 0,-18 0-1,36-17 1,0 35-1,-18 18 1,-18-1 0,-18 36-1,-69-17 1,-19 16 0,0-34 15,36 0-16,70-18 17,18 17-17,0 1-15,18 0 16,-36-1-16,36 19 16,-36 16-1,-106 19 1,-34-18-1,34-53 1,36 0-16</inkml:trace>
  <inkml:trace contextRef="#ctx0" brushRef="#br0" timeOffset="110239.08">27093 6668 0,'0'-18'16,"0"36"-16,0-54 0,-17 19 0,17-1 16,-18 0-1,18 1 1,18-1 0,52 0-1,18 1 1,-35 17-16,53 0 15,18-18 1,-54 53 0,-70 36-1,0 0 1,-17-36-16,-1 53 16,-17 53 15,35 0-16,17-17 1,1-71 0,-18-1-1,-53-52 1,-35 0 0,35 0-1,35 0-15,-17 0 16</inkml:trace>
  <inkml:trace contextRef="#ctx0" brushRef="#br0" timeOffset="110640.02">27869 6491 0,'-17'0'15,"34"0"-15,-52 0 0,18 0 16,-1-18-16,0 18 0,1 0 15,34 0 17,1 18-32,35 17 15,70 36 1,1 52 15,-89-17-15,-70 53-1,-71-18 1</inkml:trace>
  <inkml:trace contextRef="#ctx0" brushRef="#br0" timeOffset="110855.58">28346 7144 0,'0'0'15,"17"-18"-15,19-17 16,-19 17 0,-17 53-1,0 18 1,-17-35 0,-19 53-1,19-36-15,-19-18 0</inkml:trace>
  <inkml:trace contextRef="#ctx0" brushRef="#br0" timeOffset="111006.42">28399 6897 0,'0'-18'0,"0"36"0,0-53 15,0 17-15,-18 0 0,0 18 31</inkml:trace>
  <inkml:trace contextRef="#ctx0" brushRef="#br0" timeOffset="112157.05">20690 9931 0,'0'0'0,"0"17"0,-17-17 0,-1 0 15,1 0-15,-1 0 0,-35 0 32,35 0-32,1-17 15,-36-19 1,-18-34-1,36-1 1,17 36-16,1-36 16,-1-52-1,18 35 1,53 35 0,17 53-1,-52 0-15,53 18 16,-18 87-1,-71 36 1,-35 18 0,0-71-1,0 18 17,18-53-17,70-18 1,18-35-1,88 0 1,-17-35-16</inkml:trace>
  <inkml:trace contextRef="#ctx0" brushRef="#br0" timeOffset="112858.6">20849 9737 0,'-53'-18'31,"53"0"-31,-17 18 16,-1 36-1,0-1 17,18 0-17,18-17-15,0-1 16,52 1-1,36-36 1,0-34 0,-71-1-1,-17-53 1,-71 18 0,-88 52-1,-18 72 1,71 34-1,53-35-15,-1 54 16,36 34 0,88-52 15,18-36-15,-53-35-16,71 0 15,34-53 1,-52-35-1,-88-53 1,-53 35 0,-36-70-1,0 34 1,54 72 0,34 88-1,19 17 1,52 53-1,-18 53 1,-34 35 0,-54-34 15,18-90-31,-18 72 16,36-18-1,17-71-15</inkml:trace>
  <inkml:trace contextRef="#ctx0" brushRef="#br0" timeOffset="113926.26">21519 9772 0,'0'-18'16,"0"36"-16,-17-53 0,-1 17 15,1 18-15,-1-18 16,18 54 15,0-19-15,18 19-16,-1-1 15,18 0 1,71-17 0,0-36-1,0-35 1,-71 0-1,-35-53 1,-35 18 0,-36 88-1,1 36 1,-36 69 0,71 19-1,35-18 1,88-36-1,0-52 1,89-53 0,17-54 15,-71-52-15,-88 35-1,-52-17 1,-19 88-16,-17 17 15,-52 53 1,34 71 0,36-18-1,17 36 1,53-71 0,36-36-1,0-70 1,-19 1-1,-34-72 1,-36 18 15,-17 71-15,18 53 0,-1 70-1,36 35 1,52-17-1,18-53 1,-17-53 0,35-53-1,-36-70 1,-52-18 0,-36 35-1,-35 18 1,0 70-1,18 106 1,35 18 15,18 0-15,52 17 0,1-17-1,-1-18 1,-52-35-1,-53-18 1,-53-35 0,52-17-16</inkml:trace>
  <inkml:trace contextRef="#ctx0" brushRef="#br0" timeOffset="114360.58">22525 9737 0,'0'0'16,"53"-71"-16,-18 1 15,-17 52 1,-1 0 15,1 36 1,0-18-17,17 0-15,18 0 16,70-35-1,1-1 1,-54-34 0,-52 17-1,-18 18-15,-53-1 16,-53 19 0,-35 70-1,35 35 1,71-18-1,17-34 1,18 34-16,71 36 31,35-35-15,-18-36 0,-35-18-16,35-17 15,18-35 1</inkml:trace>
  <inkml:trace contextRef="#ctx0" brushRef="#br0" timeOffset="114727.26">23830 9137 0,'0'-35'15,"0"70"-15,0-88 0,0 18 16,0-18 0,-18 18-1,-34 35 1,16 17-1,19 1-15,-36 35 16,17 70 0,54 36-1,70-18 1,0-70 0,-35-36-16,-17-17 15</inkml:trace>
  <inkml:trace contextRef="#ctx0" brushRef="#br0" timeOffset="115277.9">24818 9366 0,'18'-17'0,"-36"34"0,36-52 0,-18 17 15,0 36 16,0 0-15,-53 52 0,17-35-1,1-17-15,-18 17 16,-35-35 0,35-35-1,53-35 1,35-54 15,-17 18-15,17-53-1,-52 36 1,-19 88 0,1 35-1,-18 70 1,36 18-1,52 18 1,71 18 0,-18-36-1,53 35 1,-53 1 0,-70-36-1,-54-35 1,1-35-1,-18-1 1,-17-17-16</inkml:trace>
  <inkml:trace contextRef="#ctx0" brushRef="#br0" timeOffset="115612.21">24818 8996 0,'0'-35'16,"0"70"-16,0-106 0,18 36 0,-18 0 15,0-1-15,35-34 16,0 52 0,-17 36-1,-1 0 1,1 34-16,17 90 31,-17 52-15,0-18-1,-1-53 1,18 19 0,18-37-1,-35-87-15</inkml:trace>
  <inkml:trace contextRef="#ctx0" brushRef="#br0" timeOffset="116279.43">25329 9278 0,'0'-35'0,"0"70"0,18-105 16,-18 34-16,18-34 15,-18 34 1,-18 36 15,-35 18-15,36 17-16,-36 18 15,-18 53 1,53 18 0,71-36-1,18-53 1,-36-35-16,71-18 15,0-35 1,-36-52 0,-70 34-1,-17 36-15,-19 0 16,-34-1 0,17 72-1,35-1 16,18 0-15,18-35-16,53 0 16,70-18-1,-18-34 1,-52-1 0,-18-18-1,-53-17 1,-53 53-1,-18 52 1,1 18 0,52-17-16,-17 53 15,17 35 1,53-1 0,36-16-1,17-54 16,-53-18-31,54-17 16,-54-17-16</inkml:trace>
  <inkml:trace contextRef="#ctx0" brushRef="#br0" timeOffset="116497.75">26211 8837 0,'0'0'0,"0"-88"16,-35 35-1,0 53 1,17 71 0,18 52-1,35 18 1,1-53 0,-1-52-1,18 34-15,0-35 16</inkml:trace>
  <inkml:trace contextRef="#ctx0" brushRef="#br0" timeOffset="117063.29">26511 8996 0,'0'0'16,"0"-35"-16,18-89 16,0 71-1,-36 71 1,0-1-1,-17 36 1,0 0 0,-18-17-1,17 16 1,1 19 0,18 0-1,17-18 16,35-18-15,0-35-16,18 17 16,18-34-1,-1-18 1,-52-18 0,-1 17-1,1-52 1,0 53-16,-1-18 15,1 0 1,0 53 0,-18 18-1,0 35 1,0-18 0,17 18 15,19-18-16,34 18 1,18-18 0,18 1-1,-53-36-15</inkml:trace>
  <inkml:trace contextRef="#ctx0" brushRef="#br0" timeOffset="117696.38">27182 8520 0,'0'-18'15,"0"36"-15,17-36 0,-17 0 0,0 1 16,0-19-1,-17 1 1,-1 35 15,18 18-31,-18-1 16,-35 36 0,18 53-1,0 0 1,35 70-1,53-17 1,88-35 0,-18-71-1,-52-36-15,52 1 16</inkml:trace>
  <inkml:trace contextRef="#ctx0" brushRef="#br0" timeOffset="118898">27217 8449 0,'-18'0'0,"36"0"0,-53 0 16,-1-18 0,19 1-1,-19 17 1,19-18 0,17 36 171,0-1-171,0 1-16,0 0 15,0-1-15,-18 54 16,18 17 0,0-35-16,0 53 15,18 53 1,-18-1-1,-18-52 1,0-35 0,18-54-1,0 1 1,36-18 15,-19-18-15,19 1-1,-1-1-15,0-17 16,53 0 0,18-1-1,18 19 1,-71-1 0,17 0-1,-52 18 1,-36-17-1,-17 17 1</inkml:trace>
  <inkml:trace contextRef="#ctx0" brushRef="#br0" timeOffset="119215.49">27023 8449 0,'0'-18'0,"0"36"16,0-53-16,0 17 0,-18 0 16,1 1-1,-1 17 1,0 0-1,36 0 1,17 0 0,53-18-1,18 1 1,-53 17 0,53-18-16</inkml:trace>
  <inkml:trace contextRef="#ctx0" brushRef="#br0" timeOffset="119849.32">27517 8590 0,'0'0'0,"-18"-18"16,0 18 0,1-17-1,-19 17 1,1-18 0,18 18 15,34 0-16,-17-17-15,53-1 16,35 0 0,18 18-1,-18 18 1,-70 35 0,-18-18-1,-53 36 1,-18-18-1,19-18 1,16-17 0,54-18 15,70 0 0,0 17-15,-52 1-16,34 17 15,1 18 1,-89 0 0,-88-18-1,18-17 1,-35-18 0,52 0-1</inkml:trace>
  <inkml:trace contextRef="#ctx0" brushRef="#br0" timeOffset="120401.61">27905 8343 0,'0'-17'0,"0"34"16,0-52-16,-18 17 0,0 18 16,1-17-16,-1 17 15,1 0-15,-1 0 16,53-18 15,-17 18-31,52-18 16,-34 1-16,52-1 15,35 0 1,-70 1 15,-35 17-15,-18 17 0,0 19-1,-18 34 1,18 36-1,0 18 1,0-19 0,36 54-1,-19-18 1,-17-70 0,-17-36-1,-36 0 1,-36-17-1,19-18 1</inkml:trace>
  <inkml:trace contextRef="#ctx0" brushRef="#br0" timeOffset="121034.11">28240 8026 0,'0'0'15,"-18"-18"-15,18 0 31,18 18 1,0 0-32,52 36 15,36 17 17,-53-18-32,70 53 15,18 88 1,-88 36-1,-106 0 1,18-159-16</inkml:trace>
  <inkml:trace contextRef="#ctx0" brushRef="#br0" timeOffset="121319.55">28963 8872 0,'0'0'15,"18"-17"-15,-1 17 0,1 0 16,17 0-1,-17 17 1,0 54 0,-36-1-1,-17-17 1</inkml:trace>
  <inkml:trace contextRef="#ctx0" brushRef="#br0" timeOffset="121500.75">28981 8714 0,'0'-18'15,"0"36"-15,17-71 0,-17 35 16,-17-35 0,17 35-1,-18 18 1</inkml:trace>
  <inkml:trace contextRef="#ctx0" brushRef="#br0" timeOffset="130128.01">9931 14958 0,'0'-18'15,"0"36"-15,-18-36 0,18 0 16,-18 1-16,1-36 16,-1 18 15,18-1-15,-18 36-16,18-17 15,-17 17 1,34 17 15,-17 1-31,36 35 16,-19-18-16,1 53 15,35 54 1,-18-1 0,-17-88-1,0-18 1,-18-70 15,-18-1 0,18 1-31,-18-18 16,18 18-16,0-36 16,36 1-1,-1 52 1,53 36-1,-35 17 1,70 18 0,-17 17-1,18-34 1,-71-36 0,-18-18-16,18 0 15,-18-52 1,-53-36-1,-34 0 17,-1 53-17,17 18-15,-17 0 16,1 17 0,34 53-1,0 1 1,18-1-16,0-17 0</inkml:trace>
  <inkml:trace contextRef="#ctx0" brushRef="#br0" timeOffset="130527.46">10830 14887 0,'18'-17'15,"-36"34"-15,36-52 0,-18 0 0,0 17 16,-18-17 0,1-1-1,70 19 1,35 34 0,0 1-1,-53 17-15,36 18 16,17 53-1,-70-35 1,-54-36 0,1-35-1,-36 0 1,19-53 0,34-18-1,36-34 1,34 34 15,1 18-31</inkml:trace>
  <inkml:trace contextRef="#ctx0" brushRef="#br0" timeOffset="130761.03">11501 14676 0,'17'-18'0,"-34"36"0,34-54 0,1 19 16,-1-1 0,-17 53-1,18 36 1,17 52 0,-17-70-1,0-18-15,-1 1 16,-17-1-1</inkml:trace>
  <inkml:trace contextRef="#ctx0" brushRef="#br0" timeOffset="130948.28">11448 14499 0,'0'0'0,"0"-35"0,-18 0 16,18-1-16,-18 1 15,1 0 1,34 52 31,1-17-47</inkml:trace>
  <inkml:trace contextRef="#ctx0" brushRef="#br0" timeOffset="131195.34">11730 14393 0,'0'0'16,"18"-35"-16,-1 35 0,1-35 16,-1 52-1,1 19 1,53 70-1,17 52 1,-35-52 0,-36-71-16,1 36 15,-18-36-15</inkml:trace>
  <inkml:trace contextRef="#ctx0" brushRef="#br0" timeOffset="131379.53">11889 14711 0,'0'0'0,"-18"-35"0,0 17 16,1-17-1,17-1 1,35-34 0,18 35-1,70-36 1,-87 53-16</inkml:trace>
  <inkml:trace contextRef="#ctx0" brushRef="#br0" timeOffset="132163.2">12136 14464 0,'0'0'0,"-18"0"16,18-18-16,18 18 47,-18 18-47,35 0 15,18-1 1,-36-17-16,36 18 16,18-18-1,-1-35 1,-34-36-1,-36 18 1,-53 0 0,-18 71-1,-17 52 1,35 54 0,53-54-1,35 54 16,71-54-15,71-52 0,-54-18-1,36-71 1,-89 1 0,-123-36-1,-17 36 1,17 17-16,-53 0 15,-17-18 1,87 36 0,54 17-1,35 1 1,70-19 0,36 36-1,-35 71 16,-89 52-15,-53-34 0,-35 69-1,18-52 1,35-35 0,35-54-1,36-17 1,17-35-1,0-18 1,-70 0 0</inkml:trace>
  <inkml:trace contextRef="#ctx0" brushRef="#br0" timeOffset="132328.84">13106 14552 0,'0'18'15,"0"-36"-15,-18 53 0,18-17 0,-18 0 32,1-18-17,-1 0 1</inkml:trace>
  <inkml:trace contextRef="#ctx0" brushRef="#br0" timeOffset="-175999.75">2805 8273 0,'0'-18'16,"0"36"-16,0-54 0,0 19 15,0-1-15,0 36 31,17-1-15,-17 19-16,18 17 16,35 35-1,0 35 1,17-52 15,-34-18-15</inkml:trace>
  <inkml:trace contextRef="#ctx0" brushRef="#br0" timeOffset="-175666.36">2417 8290 0,'-36'18'16,"1"-18"-16,705 353 0,-1375-688 15,811 299-15,-230 72 0,106-36 16,71-18 15,88-70 0,71-18-15,-53 18 0,-89 52-16,54 1 15,-36 18 1</inkml:trace>
  <inkml:trace contextRef="#ctx0" brushRef="#br0" timeOffset="-175282.37">3193 8096 0,'0'0'15,"0"-17"-15,-18-1 16,0-17 0,18 17-1,0 36 1,36 52 0,-19 18-1,54 54 1,-1 16-1,1-17 1,-36-88 0,-17-35-16,-18 0 15,0-1 1,-18-34 0</inkml:trace>
  <inkml:trace contextRef="#ctx0" brushRef="#br0" timeOffset="-174247.85">2752 8237 0,'0'0'0,"17"-17"16,-17-1-1,0 0 1,18 36 15,-18 0-31,18 35 16,52 70-1,-17 1 1,-35-72-16,35 72 16,35 17-1,-35-35 17,-18-71-17,-53-35 1</inkml:trace>
  <inkml:trace contextRef="#ctx0" brushRef="#br0" timeOffset="-170743.8">2099 10142 0,'0'-17'16,"0"34"-16,0-70 0,-18 53 0,18-17 15,-17-1-15,-89 1 16,35 17 0,-52 17-1,52 71 1,54 18 15,34 0-15,1-53-16,53 35 15,52 36 1,71-54 0,-18-70-1,-52-17 1,-89-19-16,18 19 0</inkml:trace>
  <inkml:trace contextRef="#ctx0" brushRef="#br0" timeOffset="-170275.32">2364 10054 0,'-18'0'0,"36"0"0,-36 18 16,18 17-16,35 36 31,1-1-15,52 36-1,-18 0 1,-17-53 0,-18 0-1,-17-36 1,-71-52-1,-35-53 1,17-18 0,-17-35-1,53 0 1,70 70 0,36 54-1,-1 34 1,19 54-1,-54 35 17,-53-1-17,-17-34 1,17-53-16,-17 35 16,0-53-1</inkml:trace>
  <inkml:trace contextRef="#ctx0" brushRef="#br0" timeOffset="-169910.35">2681 9984 0,'0'0'15,"0"-18"-15,0-17 31,0 52-15,0 19 0,18-1-16,-1 35 15,54 54 1,0-18 0,17-71-1,-18-53 1,-34-52-1,-19-54 1,-87-52 0,-36 17-1,53 106 1,18 71 0</inkml:trace>
  <inkml:trace contextRef="#ctx0" brushRef="#br0" timeOffset="-169543.35">3228 9648 0,'0'-35'0,"0"70"0,-18-87 15,18 16-15,-17 36 16,-19 36-1,1 69 1,53 54 0,17-53-1,0-53-15,36 17 16,52-52 0,-17-88-1,-53-19 16,-53 36-31,-35-70 16,-89-36 0,-87 71-1,52 141 1,124-18-16</inkml:trace>
  <inkml:trace contextRef="#ctx0" brushRef="#br0" timeOffset="-167672.89">9172 9454 0,'0'0'0,"18"0"62,0 0-30,-1 0-17,1-17-15,-1 17 16,107-53-1,52-18 1,-35 18 0,-70 36-16,88-36 15,88-18 1,-53 36 15,-53 0-15,-88 35-1,-18-18-15,0 0 16,1 18 0,-1-17-1,0-1 1,-17 18 0,35-17-1,-18-19 1,-17 36-1,-1-17 1,-34 17 0,-19 17-1,-34 1 1</inkml:trace>
  <inkml:trace contextRef="#ctx0" brushRef="#br0" timeOffset="-166086.35">4604 10830 0,'0'0'0,"-18"18"0,0-18 15,1 0-15,-36 18 16,0-18 0,18 17-1,52-17 1,36 0-1,0-17-15,53-1 16,123-35 0,1 0-1,-72 35 17,-52 1-17,-88-1 1,0 18-1,-36-17 17,0 17-32</inkml:trace>
  <inkml:trace contextRef="#ctx0" brushRef="#br0" timeOffset="-165722.02">4992 10548 0,'-35'0'0,"70"0"0,-88 0 15,35 0-15,-17 0 16,35 18-16,-18-18 16,1 0-16,52 0 31,-17 0-31,70-18 15,106 0 1,-35 18 0,17 18-1,-88 35 1,-105 35 0,-89 53-1,0-53 1,53-35-16,-53 36 15,36-37 1</inkml:trace>
  <inkml:trace contextRef="#ctx0" brushRef="#br0" timeOffset="-164651.15">11942 9384 0,'-18'18'0,"36"-36"0,-54 53 15,54-35 16,0-17-15,-1-1 0,71-53-1,1-17 1,-37 35-16,72-53 16,52-17-1,-52 52 1,-71 54-1,-36 17 1,-17 17 0,0 1-1,-35 0 1,0 17 0,-18-17-1</inkml:trace>
  <inkml:trace contextRef="#ctx0" brushRef="#br0" timeOffset="-164237.08">12294 8819 0,'0'0'0,"-17"0"0,17-17 15,-18 17-15,-35-18 16,18 1 0,52-1 31,36 18-32,71-18 1,52-17-1,-70 35 1,-53 0-16,18 35 16,-54 18-1,-34 53 1,-54 17 0,18-34-1,35-54-15,-17 18 16,0-18-1</inkml:trace>
  <inkml:trace contextRef="#ctx0" brushRef="#br0" timeOffset="-163419.08">13617 8572 0,'0'-17'0,"0"34"0,0-52 15,0 18-15,0-1 16,0 0 0,-17 18-16,17-17 15,-18-1 1,-17 18-1,-1 18 1,-17 17 0,36 0-1,-18 53 1,35 18 0,52 18-1,19-36 16,-18-53-15,53 0 0,-36-17-1,1-36 1,-53 1-16</inkml:trace>
  <inkml:trace contextRef="#ctx0" brushRef="#br0" timeOffset="-162317.04">13758 8449 0,'0'0'0,"0"-18"15,0 1 1,18 17 15,-18 17-31,18 1 16,-1 0-16,1 35 15,17 35 1,18 0 15,-18-35-15,18 17 0,0-34-1,-35-19 1,-1-34-1,-34-1 1,-18-35 0,-36-53-1,-35-35 1,53 53 0,0-18-1,18 53 1,35 0-1,18 36 17,52 17-17,-17 17 1,-18 19-16,36-1 16,-18 71-1,-35-18 1,-36-35-1,0-18-15,-17 0 16,-36 1 0,19-19-1</inkml:trace>
  <inkml:trace contextRef="#ctx0" brushRef="#br0" timeOffset="-161834.29">14199 8431 0,'-17'-17'15,"-1"17"-15,53 17 0,-88-52 0,36 17 16,-1 1 0,18 34 15,18 1-15,-1 17-16,36 36 15,0 17 1,0-35 15,-18-35-31,1-1 16,34-17-1,-17-53 1,-18-17 0,-52-1-1,-36-17 1,-18 35-1,-17 53 1,53 18 0</inkml:trace>
  <inkml:trace contextRef="#ctx0" brushRef="#br0" timeOffset="-161133.12">14605 8237 0,'0'0'16,"18"0"-16,-18-17 0,17 17 15,1 0 1,-18-18-1,18 18-15,-18 18 16,0 17 15,-36-17-15,19 17 0,-1-35-16,-17 18 15,-18-18 16,18-18-15,-1-17 0,36 17-1,0-35 1,36 35 0,-19 1-16,18 17 15,36 17 1,-36 1-1,1 35 1,-19-18 0,1 36-1,-18-18 1,0-18-16,0 18 16,-18 17-1,18-34 16,18-19-15,-1-17 0,19-17-1,17-19 1,-18 1 0,-17 18-1</inkml:trace>
  <inkml:trace contextRef="#ctx0" brushRef="#br0" timeOffset="-158080.18">14570 8132 0,'-18'0'16,"-17"-18"15,17 18-15,18-18-1,0 1 1,-17 17 0,17-18-1,17 36 17,1-1-17,-18 1-15,35 17 16,-17-17-16,17 52 15,-17-34-15,35 52 16,17 53 0,1-18 15,-18-34-15,-36-72-1,1-17 1,-53-53-1,-18-53 1,-53-70 0,-18 35-1,54 53 1,17 35 0,18 35-1,52 71 16,1-35-31,0 52 16,52 71 15,1-17-15,-36-54 0,0 1-1,-35-53 1,0-36-1,-35-35 1,0 18-16,-18-36 16,-71-70-1,54 35 1,52 89 0,36 52-1,52 53 1,18 36-1,1 17 1,-36-88 0,-18-18-1,0-17 1,-17-18 0,-36-71-1,-52-70 1,17 17-1,-36-17 1,54 106 0,53 88-1,17 18 1,-17-36-16,35 53 16,0 0-1,-18-35 1,-35-35-1,-18-18 1,1 0-16</inkml:trace>
  <inkml:trace contextRef="#ctx0" brushRef="#br0" timeOffset="-111596.08">15399 10548 0,'0'0'0,"-18"0"15,-52-18 1,52 18-16,0-17 0,-17 17 16,17 0-16,-35-18 15,-35-17 1,18-18-1,-1-18 1,36 18 15,17-35-15,71 18 0,35-1-1,-17 71 1,17 53-1,-35 88 1,-53 36 0,-35-19-1,35-52 1,0-71 0,35 1-1,53-36 1,18-53-1</inkml:trace>
  <inkml:trace contextRef="#ctx0" brushRef="#br0" timeOffset="-110928.33">15434 10354 0,'35'176'125,"1"-193"-125,69 34 0,-193-34 0,124-18 16,-160-89-16,265 159 15,-176-141 17,-18 36-17,-35 70 1,35 35 0,-18 71-1,36 35 1,53-17-1,35-71 1,-18-18-16,35 0 16,54-17-1,-1-71 1,-52-71 0,-71 19-1,-106-90 1,-53 1-1,36 53 17,88 88-17,17 53-15,18-17 16,18 34 0,52 54-1,18 105 1,-35-35-1,-17-70-15,16 70 16,37 18 0,-1-89-1,-53-70-15</inkml:trace>
  <inkml:trace contextRef="#ctx0" brushRef="#br0" timeOffset="-109793.24">15910 10266 0,'-35'-18'0,"70"36"0,-105-36 15,17 36 1,0-1 0,35 1-16,1 17 15,34 18 1,36 0-1,35 0 1,1-53 0,-19-53-1,-35-17 1,-52-54 0,-54 1-1,1 87 16,34 54-15,1 0-16,17 70 16,-17 71-1,53-18 1,35-53 0,0-53-1,70-52 1,1-36-1,-19-88 1,-69 17 0,-19-70-1,-70 53 1,-17 106 0,-1 105-1,36 18 1,17 54-1,54-37 17,-1-34-17,18-53 1,-36-18-16,19-18 16,-1-53-1,-35-17 1,-35-18-1,17 71 1,-17 53 0,35 52-1,17 18 1,1-35 0,0-35-16,17 0 15,36-1 1,-1-70 15,1-35-15,-54-18-1,-34-70 1,-54 35 0,-35 70-1,0 89 1,71 35-1,0 53 1,70-18 0,71 0-1,-18-53 1,71 36 0,-36-18-1,-52 17 16,-53-17-15,-18-35-16,-36 35 16,-52-18-1,-18-35 1,89-17-16</inkml:trace>
  <inkml:trace contextRef="#ctx0" brushRef="#br0" timeOffset="-109375.89">16545 9895 0,'18'-17'0,"-36"34"0,54-52 16,-36 53 15,0-1-15,0 19-16,0 17 15,17 0 1,36-1 15,35-34-15,-17-36-1,-36-17 1,-35 0-16,0-36 16,-70-52-1,-19 52 1,19 89-1,17 88 1,35-18 0,18 53-1,36-35 1,69-18 0,-34-35-1,-36-35 1,18-1-16</inkml:trace>
  <inkml:trace contextRef="#ctx0" brushRef="#br0" timeOffset="-108525.29">17127 9243 0,'0'0'0,"0"-18"16,-17 1-1,17-1-15,-18 18 16,0 0-16,1-18 16,-36 36-1,18 17 1,17 53 0,18 1-1,18 69 16,35 36-15,52 0 0,36-53-1,-35-88 1,-53-17-16,35-1 16,-52-35-16</inkml:trace>
  <inkml:trace contextRef="#ctx0" brushRef="#br0" timeOffset="-94543.06">17604 11659 0,'0'18'0,"0"0"16,0-1-1,0 1-15,17 0 16,-17 17 0,18 0-1,0-17 1,-18-1-1,0-34 17,-18-1-32,0-17 15,-17-18 1,17 35-16,-17-35 16,-53-35-1,-18 0 1,18 17 15,0 18-15,52 36-1,19-1 1,34 36 15,19-1-15,-19 1-16,19 0 15,52 35 1,18 17 0,-18-17-1,-35 0 1,-36-35-16,36 17 16,18 36-1,-18-19 1,-18 1 15,-17-35-15,-1 0-1,-34-18 1,-19 0-16</inkml:trace>
  <inkml:trace contextRef="#ctx0" brushRef="#br0" timeOffset="-93107.73">17533 11307 0,'0'0'0,"-18"-18"0,1-17 16,-1 17-16,-17-17 15,-18-1 1,35 1 15,1 35-31,17-18 16,17-34 0,1 52-16,17-36 15,71 36 1,0 53-1,-18 71 1,-53-36 0,18 53-1,-17-35 1,-1-18 0,-18-53 15,1-17-31,35-18 15,0-35 1,0-54 0,-35 19-1,-18 17-15,-18-35 16,-35-18 0,-18 35-1,36 36 1,17 35-1,1 35 1,-1 54 0,18 16-1,18-34 1,-1-36-16,1 18 16,35 0-1,0-35 16,18-36-15,-54-35 0,1-35-1,-53-18 1,-18 36 0,0 34-1,17 72 1,1 34-1,35 18 1,35-17 0,1-53-1,52-18 1,0-53 0,-17-36 15,-54-34-16,-17 35 1,-35-18 0,0 53-1,-18 71 1,35 17 0,1-17-16,-1 34 15,18 37 1,0-1-1,53 0 1,-18-35 0,-17-35-16,35-1 15,-18 1 1,35-18-16,36-53 16,-53 0 15,-18 18-31,1-36 15,-54-35 1,-70-35 0,-18 0-1,36 71 1,17 34 0,17 54-1,19 17 1,17 18-1,17 0 1,19 18 0,17 17-1,17 0 1,-35-53 0,1-17-1,17 17 1,-1-35-1,-34-17-15</inkml:trace>
  <inkml:trace contextRef="#ctx0" brushRef="#br0" timeOffset="-92723.53">18556 10901 0,'0'0'16,"0"-35"-16,0-36 15,-18 53-15,18-17 16,0 53 15,0 35-15,0 17-1,0-35-15,0 36 16,0-36 0,-17 18-16,-18 18 31,17-54-16,0-17 1,36-17 15,35 17-15,-18 0 0,-17 17-16,17 1 15,36 17 1,-19 1-1,1-36 1</inkml:trace>
  <inkml:trace contextRef="#ctx0" brushRef="#br0" timeOffset="-92374.06">18627 10619 0,'0'0'0,"0"-18"0,0 0 15,-18 1 1,36 34 15,-1 19-15,19 34-1,-19-35-15,36 36 16,18 35 0,17 0-1,-18-53 1,-34-36 0,-1-17 15,-35-35-31</inkml:trace>
  <inkml:trace contextRef="#ctx0" brushRef="#br0" timeOffset="-92174.56">18609 10513 0,'0'0'0,"-18"0"0,-17 0 0,17 0 16,-17 17-1,18-17 1,34-35 0,54 0-1,-18 0 1</inkml:trace>
  <inkml:trace contextRef="#ctx0" brushRef="#br0" timeOffset="-91871.27">18944 10548 0,'-35'-18'31,"35"36"16,18 0-47,-18-1 0,17 36 15,1-35-15,17 52 16,18 19 15,0-19-15,-35-35-1</inkml:trace>
  <inkml:trace contextRef="#ctx0" brushRef="#br0" timeOffset="-91189.31">18874 10407 0,'0'-18'31,"-18"18"-15,18-17-1,-18 17 1,18-18 31,18 18-47,0-18 16,35-17-1,-1 17 1,-16 1-1,-19-1-15,-17 36 47,0-1-31,-17 1-16,17 17 31,0 36-15,17 0-1,36-1 1,0-35 0,-35-17-16,52 17 15,19-17 1,-19 17 0,-35-17-1,-35-1 1,-35 1-1,-18 35 1,0 0 0,18-18-1</inkml:trace>
  <inkml:trace contextRef="#ctx0" brushRef="#br0" timeOffset="-90154.85">18838 10054 0,'-17'0'31,"17"-17"-31,17 17 16,-17-18-1,18 18 1,-18-18 0,18 18-16,-1 0 31,36 0-16,-18 0 1,54 18 0,-19 17-1,-17 0 1,0-17 0,-18 17-1,-17-17-15,17 0 16,18 35-1,0-18 1,-18 18 15,-35-18-15,0-17-16,0 17 16,0-17-16</inkml:trace>
  <inkml:trace contextRef="#ctx0" brushRef="#br0" timeOffset="-89488.29">19826 10707 0,'18'0'16,"-18"17"-16,0 1 16,17 53-1,-17-36 1,0-17-16</inkml:trace>
  <inkml:trace contextRef="#ctx0" brushRef="#br0" timeOffset="-89308.93">19756 10583 0,'0'0'0,"0"-17"32,0-1-1</inkml:trace>
  <inkml:trace contextRef="#ctx0" brushRef="#br0" timeOffset="-47057.71">5592 8026 0,'0'0'0,"17"0"47,-17 17-31,18 1-1,-18 0-15,0-1 16,17 1-16,-17 35 16,18-36-16,0 54 15,-1-53 1,1 52 0,0-17-16,-1-18 15,1-35 1,-18 18-1,-18-53 17,1-1-17,-1 19-15,-17-36 16,17 18-16,0-18 16,-34-35-1,34-1 1,18 19-1,18 35 1,-1-18 0,36 53-1,18 17 1,-36 19 0,18 34-1,-53 1 16,-35-1-15,-36-17 0,18-18-1,18-17 1</inkml:trace>
  <inkml:trace contextRef="#ctx0" brushRef="#br0" timeOffset="-46590.13">5856 8026 0,'0'-18'0,"-18"0"0,36 54 15,-53-89 1,52 35 0,19 18-1,52 35 1,0 18 0,-35-17-1,-35-1-15,17 0 16,-17 36-1,-18-18 1,-53-18 0,17-35-1,-34 0 1,35-53 15,35-35-15,52-18-1,1 53 1,0 35-16</inkml:trace>
  <inkml:trace contextRef="#ctx0" brushRef="#br0" timeOffset="-45839.79">6368 8008 0,'0'-18'0,"-18"18"16,18 18 15,-18 0-31,18-1 16,18 19-1,17 17 1,36-36 0,-36-17-1,-17 0-15,35-17 16,-18-54 0,-17 0-1,-71 1 1,17 35-1,19 35-15,-36 0 16,-18 53 0,18 17-1,18 36 17,35-53-17,18-18-15,17 0 16,53 18-1,18-35 1,-35-36 0,-36 1-16,18-19 15,0-52 1,-36-18 0,-17 1-1,-17 52 1,-1 35-16,-17 0 15,0 18 1,-1 53 0,19 18-1,-1-18 17,36 35-17,17-18 1,18-17-1,17-17 1,-34-36-16,-1 0 0</inkml:trace>
  <inkml:trace contextRef="#ctx0" brushRef="#br0" timeOffset="-45155.45">6791 7955 0,'0'0'16,"0"-17"-16,-18 17 0,36 0 31,0 0-15,-1 0-1,19 0 1,-19 17-16,18 18 15,-17-17-15,17 53 16,18 17 0,-35-35-1,-18-36 1,-35-34 15,17 17-31,-17-53 16,-1-18-1,19 18 1,17 36 0,17-19-16,36 1 31,36 53-15,-1 17-1,-53-17 1,0 35-1,-52-18 1,-19-17 0,1-18-1,17 0-15,-17-36 16,0-17 0,35-17-1,0 17 1,35 53-1,53 0 1,1 53 0,-19 17 15,-17 1-15,-35-53-16</inkml:trace>
  <inkml:trace contextRef="#ctx0" brushRef="#br0" timeOffset="-44721.45">7497 7955 0,'0'0'0,"0"-17"16,0-1-16,17 18 16,1 0-1,35 70 1,0 1-1,0 0 1,-36-36 0,-17 0-1,-17-35 17,-1-18-17,-35-34 1,35 34-16,-17-53 15,-18-34 1,36 16 0,34 36-1,36 53 1,0 18 0,-18 17-1,1 54 1,-54-1-1,0-53 1</inkml:trace>
  <inkml:trace contextRef="#ctx0" brushRef="#br0" timeOffset="-44485.43">7638 7655 0,'0'-17'0,"0"34"0,17-34 16,1 17-1,0 17 1,17 54 0,18 52-1,0 1 1,-18-36-1,-17-70-15</inkml:trace>
  <inkml:trace contextRef="#ctx0" brushRef="#br0" timeOffset="-44286.48">7743 8008 0,'0'0'0,"0"-18"0,-17 18 16,34 0 15,19-35-15,70 0 0</inkml:trace>
  <inkml:trace contextRef="#ctx0" brushRef="#br0" timeOffset="-44038.07">8273 8026 0,'0'0'0,"-18"-18"0,0 0 31,1 18-15,34 0 15,19-17-15,-1-1 0</inkml:trace>
  <inkml:trace contextRef="#ctx0" brushRef="#br0" timeOffset="-43336.99">8449 7514 0,'0'0'0,"-35"-35"31,35 17-16,0 36 1,0 17 0,17 18-1,1-18-15,17 54 16,18 34 0,18-17-1,-36-71 1,-17-17-1,-18-53 1,-53-18 0,-18-36 15,1 36-15,34 53-1,1 36 1,17 34-1,18 1 1,18-36 0,0-17-16,35-1 15,35-17 1,35-35 0,-34-18-1,-72-17 1,-17-19-1,-35 19 1,17 52 15,18 71-15,18 0 0,17 18-1,0-18 1,1-18-1,-1-35 1,-35-35 0</inkml:trace>
  <inkml:trace contextRef="#ctx0" brushRef="#br0" timeOffset="-43203.33">8661 7585 0,'0'0'0,"0"-18"0,-18 0 16,36 18 15,-1 0-31,19 18 16</inkml:trace>
  <inkml:trace contextRef="#ctx0" brushRef="#br0" timeOffset="-42836.5">8996 7585 0,'0'-18'16,"0"36"-16,0-54 0,0 19 0,-18-18 15,-17 17 1,17 18-16,-17 0 16,17 18-16,-17-1 15,17 54 1,18-1-1,53-17 17,0-18-17,53 18 1,-18-17 0,-35-1-1,-53-17 1,-17-18-16,-19 17 15,-52 1 1,53-36 0</inkml:trace>
  <inkml:trace contextRef="#ctx0" brushRef="#br0" timeOffset="-41951.6">9507 7444 0,'0'0'0,"-17"0"0,-19-18 31,19 18-15,-1 0-16,1 0 15,-19 18 1,-17 35-1,18 17 1,-18 1 0,53-18-1,0 17 1,35-17 0,1-35-1,-1-18 1,-17 0-1,17-18-15,18-53 32,-36-17-17,-17 18 1,-17 34 0,-1 36-16,18 36 31,0-19-16,0 1-15,18 17 16,17 1 0,18-19-1,18-34 1,-19-36 0,-34 0-1,-18 17 1,-18-52-16,-34-35 31,-1 17-15,17 88-1,19 54 1,17 34 0,35 54-1,0-1 1,1-52-1,16 34 1,1-34 0,-17-53-1,-19-18 1,1-18-16,-18-17 16,-35-36-1,-1 1 16,-17 34-15,36 36 0,17 18-16,-18 0 0</inkml:trace>
  <inkml:trace contextRef="#ctx0" brushRef="#br0" timeOffset="-41451.51">9737 7514 0,'0'0'0,"0"-53"0,-18-35 16,0 0 0,1 53-16,-1-36 15,18 53 1,0 71 0,18 53-1,17-18 1,0 53-1,1-35 17,-1-35-17,0-36 1,-17-35 0,17-18-1,-17-34 1,-18-37-1,-53-16 1,17 69 0,-16 36-1,16 53 1,19 18 0,17-18-1,17-18 1,19 0-1,16 18 1,37-35 0,-54-18-16</inkml:trace>
  <inkml:trace contextRef="#ctx0" brushRef="#br0" timeOffset="-40951.17">9878 7214 0,'0'0'0,"0"-17"0,-18-1 31,18 36 0,-18 17-15,18 35 0,18 54-1,53-18 16,-36-53-15,0-18-16,18 0 16,-18-35-16</inkml:trace>
  <inkml:trace contextRef="#ctx0" brushRef="#br0" timeOffset="-40684.26">10160 7267 0,'0'-17'16,"18"17"0,-1 17-1,1 18 1,0-17-1,-1 35 1,18 53 0,-17 17-1,-18-70-15</inkml:trace>
  <inkml:trace contextRef="#ctx0" brushRef="#br0" timeOffset="-40450.1">10548 7602 0,'0'0'15,"18"0"1,-18 18-1,0 0 1,0 17 0,0-17-16,-18-1 0</inkml:trace>
  <inkml:trace contextRef="#ctx0" brushRef="#br0" timeOffset="-40279.76">10442 7549 0,'0'-17'16,"0"-1"15,18 36-15</inkml:trace>
  <inkml:trace contextRef="#ctx0" brushRef="#br0" timeOffset="-20177.86">6544 12700 0,'-18'0'15,"1"-18"1,17 1 15,0 34 16,17 1-47,-17 0 16,0-1-1,18 36 1,0-18-16,-18 18 16,35 53-1,-17-35 1,-1-36-1,1-17 1,-36-36 15,-17-35-15,0 0 0,17 18-16,-17-53 15,17 52-15,-17-34 16,0-36-1,35 18 17,17 53-17,1 17-15,17 0 16,36 1 0,-1 70-1,-17 52 1,-53-34-1,-17-36-15,-1 36 16,-35-18 0,0-18-1,18-35 1</inkml:trace>
  <inkml:trace contextRef="#ctx0" brushRef="#br0" timeOffset="-19711.27">6738 12612 0,'0'0'0,"-18"-18"0,1 18 16,-1-35-1,1 0 1,34 17 0,1 18-16,17 0 15,53 35 1,0 36 0,-17 17-1,-36-17 1,-35-1-1,-53-35 1,0-17 15,18-18-15,18-18-16,-19-17 16,19-71-1,34-35 1,54 18-1,-18 70 1,35 35-16</inkml:trace>
  <inkml:trace contextRef="#ctx0" brushRef="#br0" timeOffset="-19009.87">7214 12506 0,'0'0'16,"-53"-18"-1,36 18 1,-1 18 0,18 17-1,18 1 1,-1-19-16,19 1 15,52-18 1,0-18 0,-17-35-1,-54 18 1,-34-53 0,-54 35-1,-35 53 1,18 53-1,35 0 1,18 35 15,52 18-15,54-18 0,0-70-1,52-1 1,18-52-1,-35-53 1,-53-36 0,-53 36-1,-35-18 1,-36 53 0,18 53-1,18 71 16,17-18-15,1-18-16,17 36 16,53 34-1,17-34 1,36-36 0,-36-35-1,-34 0-15,-1 0 0</inkml:trace>
  <inkml:trace contextRef="#ctx0" brushRef="#br0" timeOffset="-18325.89">7726 12382 0,'0'-17'0,"0"34"16,-18-34-16,18-1 0,0 1 15,18-1 1,17 0-1,18 54 17,0 34-17,-18 1 1,-35-18-16,18 17 16,-36 36-1,1-35 1,17-54-1,-36-52 1,19 0 0,-19-54-1,1-34 1,53 35 0,-1 52-1,54 36 16,17 36-15,-35 52 0,-18-53-1,-35 36 1,-17-36 0,-19-17-1,-16-36 1,34-17-1,0-36 1,1-35 0,52 18-1,18 53 1,0 35 0,17 53-1,1 17 16,-36 36-15,-17-53 0,-1 18-16</inkml:trace>
  <inkml:trace contextRef="#ctx0" brushRef="#br0" timeOffset="-17823.47">8361 12330 0,'0'-36'16,"0"72"-16,0-89 0,0 35 0,-18 36 31,18-1-31,0 71 16,18 18-1,-1-35 1,1-36-1,17 18 1,-35-18-16,18 1 16,0-1-1,-36-53 17,18-17-32,-35-18 15,-18-70 1,18-1-1,-1 36 1,36 35 0,36 0-1,16 18 1,1 35 0,0 53 15,-35 17-16,-18 36 1,-35 0 0,-18-18-1</inkml:trace>
  <inkml:trace contextRef="#ctx0" brushRef="#br0" timeOffset="-17523.14">8625 12224 0,'0'-18'15,"0"36"-15,0-54 0,0 19 16,18 34-1,-18 19 1,18 17 0,-18-18-16,35 71 15,0 35 1,18-35 0,0-36-1</inkml:trace>
  <inkml:trace contextRef="#ctx0" brushRef="#br0" timeOffset="-17324.63">8661 12594 0,'0'0'0,"-18"-17"0,0-19 31,36 36-16,0-17 1,-1 17-16,54-18 16,-1-17-16</inkml:trace>
  <inkml:trace contextRef="#ctx0" brushRef="#br0" timeOffset="-17006.66">9384 12559 0,'-35'0'15,"70"0"-15,-88 18 0,35-18 16,18 17-16,-35 1 16,53-18 15,-1-18-15,72-17-1,16-18 1</inkml:trace>
  <inkml:trace contextRef="#ctx0" brushRef="#br0" timeOffset="-16340.92">9613 12188 0,'-17'-17'15,"34"34"-15,-52-52 0,17 35 0,-35-17 16,18 17 0,0 17-1,35 54 16,0-36-15,17 0-16,19 1 16,52-19-1,18-34 1,0-36 0,-54-36-1,-52 19 1,-35-18-1,-53 35 1,0 70 0,17 72-1,54-19 1,17 71 15,35-17-15,35-71-1,36 0 1,-70-53-16</inkml:trace>
  <inkml:trace contextRef="#ctx0" brushRef="#br0" timeOffset="-15822.56">9913 12171 0,'0'0'0,"-35"-18"0,-1 1 15,1 17-15,0-18 16,17 0-16,1 1 16,17-19-1,70-17 17,18 36-17,1 17 1,-54 17-16,35 19 15,19 70 1,-72 17 0,-34-17-1,-19-71 1,-17 0 0,1-35-1,-1-53 1,17 1-1,36-1-15,-17-36 16,52-34 0,53 52-1,36 54 17,-54 34-17,-17 1-15,0 35 16,0 53-1,-53 17 1,-35-35 0,17-35-1</inkml:trace>
  <inkml:trace contextRef="#ctx0" brushRef="#br0" timeOffset="-14720.72">10530 12259 0,'18'-18'0,"-36"36"0,36-71 16,0 35-16,-18-52 16,-18 35-1,18 17 1,-35 0 0,-36 18-1,1 53 1,17 18-1,35-18 1,18-36-16,0 19 16,18 17-1,35-53 1,0-18 0,0-17-1,-1-54 1,-52 1-1,0 18 1,-17 87 0,17 19-1,0 69 17,53-16-17,0-36 1,0-36-1,17-34 1,-17-72 0,-18-52-1,-35-17 1,0 52 0,-17 70-16,-1 1 15,-17 53 1,-1 52-1,1 36 1,53 35 0,17-17 15,36-18-15,17-54-1,-35-52 1,0-35-1,-36-53 1,-52-35 0,17 70-1,-17 35-15,0 0 16,-36 71 0,18 35-1,36-35 1,34-35-1,54-36 1,35-70 0,0-18 15,-71 36-15,-35 17-16,0-18 15,-35-17 1,-1 18-1,1 70 1,17 35 0,18-17-16,0 34 15,18 90 1,35-19 0,17 0-1,-34-52 1,-1-18-1,0-53 1</inkml:trace>
  <inkml:trace contextRef="#ctx0" brushRef="#br0" timeOffset="-14287.94">11289 11942 0,'0'0'16,"0"-18"-16,-18 0 15,1 1 1,-1 17 0,18 17-1,0 19 1,18-19-16,-1 18 16,19 18-1,34-35 1,-17-53-1,-18-36 1,-52 36 0,-36-18 15,-18 35-15,18 54-1,18-1 1,17 0-16,1 36 15,17 17 1,53 0 0,35-53-1,-35-35 1,-18-17-16</inkml:trace>
  <inkml:trace contextRef="#ctx0" brushRef="#br0" timeOffset="-13987.89">11589 11765 0,'0'0'0,"0"-17"0,-18 17 0,0-18 32,1 0-32,-1 1 15,1 17 1,-19 17-1,19 36 1,17 0 0,0 0-1,35 35 1,35 0 0,19 1-1,-19-72 1,-52-17-16</inkml:trace>
  <inkml:trace contextRef="#ctx0" brushRef="#br0" timeOffset="-13754.7">11942 11783 0,'-18'-18'16,"36"36"-16,-36-53 0,18 17 15,0 0 1,18 36 0,17 35-1,-18 35 1,-17-17 0,-17-36-16,-1 53 15,1-53-15</inkml:trace>
  <inkml:trace contextRef="#ctx0" brushRef="#br0" timeOffset="-13570.13">12277 11889 0,'0'0'15,"17"0"-15,1-18 0,-36 18 31,18 18-15,-17 17 0,-1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14:03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6174 9366 0,'-18'0'15,"36"0"-15,-54 0 0,19 0 16,17 18 0,17-18 15,1 0-15,0 18-1,17-18 1,-17 0-16,17 17 15,53-17 1,18-35 0,-18 17-1,-17 1 1,-18-1 0,-36 18-16</inkml:trace>
  <inkml:trace contextRef="#ctx0" brushRef="#br0" timeOffset="14599.09">1605 5733 0,'-17'0'16,"34"0"-16,-52 0 0,35-18 16,18 18-1,-1 0-15,71-18 16,-35 18-16,71-17 15,87-1 1,-70 0 0,-70 18-1,-53 0 1</inkml:trace>
  <inkml:trace contextRef="#ctx0" brushRef="#br0" timeOffset="15199.97">1588 5786 0,'0'0'0,"-18"0"15,18 17 16,0 1-31,0 35 16,18-18-16,-18 71 16,0 141 15,0 53-15,-18-53-1,18 17 1,-18-105-1,1 88 1,17-53 0,0-18-1,0-70 1,0 53 0,-18-18-1,0-35 1,-17 17-1,35-52 1,0-1 0,18-17 15,-1-17-15,1-1-1,0-35-15,-1 18 16,54-1-1,17-17 1,35-17 0,-87 17-16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14:30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7832 6368 0,'17'0'125,"1"0"-109,0 0-16,-1 0 16,36 0-1,35-18 1,36 18 0,-1-18-1,-70 18-15,88-17 16,-53 17-16,71 0 15,-88 0-15,70 0 16,18 17 0,-53 1-1,-54 0 1,-16-18 0,52 17-16,53-17 15,18-17 16,-71 17-15,-53-18-16,18 18 16,-18 0-1,18 0 1,-17 0 0,-54 0 30,0 18-30,1-18-16</inkml:trace>
  <inkml:trace contextRef="#ctx0" brushRef="#br0" timeOffset="2717.96">11800 6438 0,'-17'0'16,"-1"0"46,36 0 79,-18-17-110,17 17 0,1 0 1,0 0-17,-18 17 1,17-17-16,1 0 15,17 0 1,-17 0 0,17 0-1,0 18 1,-17-18 0,0 0-1,-1 0 1,1 0-16,17 0 15,1-18 1,-1 18 0,0 0-1,0 0-15,1 0 16,52-17 0,-18 17-1,-17 0 1,0 0-1,-35 0-15,35 0 16,17-18 0,19 18-1,-1 0 17,35 0-17,-17 18 1,-18-18-1,-17 17 1,-36-17 0,18 0-1,0 0 1,0 0 0,-18 0-1,0 0 1,-17 0-1,-36 0 95,18 18-63,-17-18-32</inkml:trace>
  <inkml:trace contextRef="#ctx0" brushRef="#br0" timeOffset="18050.68">3052 10777 0,'0'0'0,"0"18"63,0-36 15,17 18-78,1 0 16,-1 0-1,1-17-15,17 17 16,54-36-1,-37 19 1,-34 17-16,17-18 16,-35 1 15</inkml:trace>
  <inkml:trace contextRef="#ctx0" brushRef="#br0" timeOffset="21237.54">8378 12365 0,'0'0'0,"0"-18"47,0 36 62,0-1-93,18-17-16,-18 18 0,0 0 16,18 17-1,-1 18 1,1-35-1,0-1 1,17-17 0,35-35-1,19-18 1,-19 0 0,-52 35-1,0 18 1,-36 0-1</inkml:trace>
  <inkml:trace contextRef="#ctx0" brushRef="#br0" timeOffset="34036.25">28646 9243 0,'0'17'109,"0"1"-77,0 0-17,0-1 1,0 1-16,17-18 16,-17 18-1,18-18 1,-1 17-1,1-17-15,17 0 16,-17-17 0,53 17-1,52-36 1,1 1 0,-19 0-1,-52 17 1,0 1-1,-18 17 1,-52 0 78,-1 17-47,1-17-16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15:45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11271 9631 0,'-17'17'16,"17"19"-1,0-19-15,0 1 16,17 17 0,-17-17-16,18 0 15,17-1 1,71-87-1,70-54 1,-52 54 0,-54 34-16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16:23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6103 15928 0,'0'0'16,"0"-18"-16,18 18 0,-18-17 15,17 17 1,-17-18 15,0 36-15,0-1-1,0 1-15,0 35 16,0 35 0,0 35-1,-17 1 1,-1-71-1,0-18-15,18 18 16,-17 0 0,-1-35-1</inkml:trace>
  <inkml:trace contextRef="#ctx0" brushRef="#br0" timeOffset="499.55">6015 15981 0,'0'0'16,"0"-18"-16,17 18 15,1 0 1,0 0 0,-1 18-16,19 17 15,-19-17-15,36 35 16,35 35 0,18 0-1,-53-35 16,-35-35-31,35 17 16,0 0 0,-18-35-1,-17-17 1,-18-19 0,0 19-16,0-36 15,-18-53 1,-17 0-1,17 71 1,18 17-16,-18 0 16,18 36-1,-17 0 1</inkml:trace>
  <inkml:trace contextRef="#ctx0" brushRef="#br0" timeOffset="1082.03">7056 16034 0,'0'-18'16,"0"36"-16,0-54 15,0 19-15,-18-1 31,0 18-15,1 18 0,-1-18-1,-35 53 1,0 35 0,36-35-1,17-18-15,0 36 16,17 17-1,36-18 1,0-34 0,35-54-1,-53-35 1,1-35 15,-36 53-31,-36-18 16,-34-18-1,-1 54 1,36 17-16,-18 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12:41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20249 3881 0,'0'0'16,"18"0"-1,-18-18 1,0 0 15,0 36 0,0 0-15,0-1-16,0 18 16,0 71-1,0-17 1,0-37-16,0 19 16,18 52-1,-1-70 1,-17-35-1</inkml:trace>
  <inkml:trace contextRef="#ctx0" brushRef="#br0" timeOffset="383.3">19985 3863 0,'-35'0'31,"35"18"-31,-18-18 0,0 0 15,36 0 17,35 0-17,88-36 1,-18 19 0,-70-1-16,71-17 15,-71 35-15,35-18 16,-35 0-1,-35 18-15</inkml:trace>
  <inkml:trace contextRef="#ctx0" brushRef="#br0" timeOffset="684.51">20832 3863 0,'0'-18'16,"0"1"-16,17-1 16,-17 0-1,18 107 32,-18-54-47,0 53 16,17 53-1,1-35 1</inkml:trace>
  <inkml:trace contextRef="#ctx0" brushRef="#br0" timeOffset="1485.03">20849 5098 0,'0'-18'0,"0"36"16,0-54-16,0 19 0,0-1 0,0 0 15,-53-17 1,0 18 0,0 34-1,36 1-15,-36 17 16,-35 71 0,35 35-1,35-53 1,18 0-1,0-52 1,53-36 15,0-36-15,35-87 0,0-36-1,-17 18 1,-36 106-1,-35 52 1,0 72 0,0 52-1,18-18 1,-1-70 0,1-18-1,17-35 1</inkml:trace>
  <inkml:trace contextRef="#ctx0" brushRef="#br0" timeOffset="1818.94">21308 4992 0,'0'0'0,"17"-18"0,1 1 15,-18-19 1,0 1-1,-18 0 1,-17 17 0,-18 18-1,0 35 1,36-17-16,-19 35 16,-17 70-1,18 1 16,35 17-15,18-53 0,17-53-1,53-17 1,-52-18-16</inkml:trace>
  <inkml:trace contextRef="#ctx0" brushRef="#br0" timeOffset="2436">22013 4974 0,'0'-17'0,"0"34"0,0-52 0,-17 17 15,-1-35 1,0 18 0,1 17-16,-18 1 15,-18 17 1,-53 17-1,-18 54 1,54 0 0,-1 34-1,71-16 1,18-19 0,17-52-1,0-18 1,1 0-1,34-71 1,-17-17 0,0-18-1,-35 71 1,-18 17-16,17 18 16,19 36-1,-1 69 1,-17 19-1,-18-54 1,0 54 0,-18-54-1,0-34 1</inkml:trace>
  <inkml:trace contextRef="#ctx0" brushRef="#br0" timeOffset="2836.02">21996 4974 0,'17'-17'0,"-34"34"0,34-52 15,1 17-15,0-35 16,-1 36-16,1-1 15,0 18 1,-18 71 0,-18 52-1,0-35 1,18-52 0,0 34-16,53 1 31,35-71-16,-35-18 1,-35-17-16,35-36 16,-18-70-1,-35 18 1,-18 34 0,1 89-1</inkml:trace>
  <inkml:trace contextRef="#ctx0" brushRef="#br0" timeOffset="3087.13">22472 4886 0,'18'-18'0,"-36"36"0,36-71 0,-1 35 15,1 1-15,-18-1 16,17 0-1,1 18-15,-18 18 16,18 35 0,-18 53-1,0 0 1,0-36 0,0-52-16</inkml:trace>
  <inkml:trace contextRef="#ctx0" brushRef="#br0" timeOffset="3230.9">22648 4516 0,'0'0'15,"0"-18"1</inkml:trace>
  <inkml:trace contextRef="#ctx0" brushRef="#br0" timeOffset="3656.25">22772 4833 0,'35'-18'16,"-70"36"-16,88-53 0,-36 17 16,36-17-16,18-18 15,-18 35 1,-18 36 15,18 52-15,-18 54-1,-17 35 1,-18-89 0,0-34-16,0-19 15,-35-17 1,-1-53 0,-34-70-1,52 35 1,36-36-1,35 54 1,35 52 0</inkml:trace>
  <inkml:trace contextRef="#ctx0" brushRef="#br0" timeOffset="4205.35">23583 4762 0,'0'-17'0,"0"34"0,18-52 0,-1 18 16,-17-1-1,-17 18 1,-18 0-1,-1 18 1,36-1-16,-17 1 16,17 17-1,53-35 1,17 0 15,1-53-15,-54 18-1,-17-18 1,-35 0 0,-36 35-1,19 36 1,16 0-16,1 17 16,-18 36-1,18 17 1,35 0-1,0-35 1,35 17 0,53-34 15,0-54-15,-52 0-16</inkml:trace>
  <inkml:trace contextRef="#ctx0" brushRef="#br0" timeOffset="4622.06">23954 4463 0,'0'0'16,"0"-18"-16,0 0 31,-18 1-15,0-1-1,1 36 17,17-1-32,0 1 15,-18 88 1,0-36 0,18-34-16,18 52 15,17 0 1,1-53-1</inkml:trace>
  <inkml:trace contextRef="#ctx0" brushRef="#br0" timeOffset="4972.14">24465 4357 0,'0'0'15,"18"0"32,-18 17-47,17-17 0,19 18 16,-1 53-1,-53 34 1,-17-16 0,17-54-1,-17 18-15</inkml:trace>
  <inkml:trace contextRef="#ctx0" brushRef="#br0" timeOffset="11045.38">25241 4710 0,'-35'-18'32,"17"18"-32,1-18 15,-1 18 1,0 0-1,18 18-15,-17 0 16,-1 17 0,0-18-1</inkml:trace>
  <inkml:trace contextRef="#ctx0" brushRef="#br0" timeOffset="11227.85">25118 4516 0,'0'0'0,"17"0"16</inkml:trace>
  <inkml:trace contextRef="#ctx0" brushRef="#br0" timeOffset="15784.17">20796 6756 0,'0'-18'15,"-17"-17"1,17 17-1,0 1 1,17 17 0,1 0-1,17 17 1,18 36 0,18 35-1,-18 18 1,-18-53-1,-35-35-15,0-1 16,-18-17 0,-35-17-1,-17-19 1,34-17 0,19 18-16,17-18 15,35-53 1,53 36 15,0 52-15,-52 18-16</inkml:trace>
  <inkml:trace contextRef="#ctx0" brushRef="#br0" timeOffset="16284.76">21184 6738 0,'0'0'0,"0"-18"16,0 1-1,0 34 32,18 1-31,35 17-1,35-17 1,-35-36 0,-18 18-16,36-35 15,-36-35 1,-53 17-1,-70 0 1,0 35 0,17 53-1,54-17-15,-36 35 16,35 35 0,18 0-1,36-52 1,-19-1-1,54-18 1,35 1 0,-18-36-16</inkml:trace>
  <inkml:trace contextRef="#ctx0" brushRef="#br0" timeOffset="16551.84">21608 6297 0,'-36'-18'0,"72"36"0,-89-71 16,17 18-16,19 17 16,17 1-1,35 17 1,53 53 0,-35-1-1,18 72 1,-36 35 15,0-36-15,-17-52-1,0-36-15,-1-17 0</inkml:trace>
  <inkml:trace contextRef="#ctx0" brushRef="#br0" timeOffset="17702.36">21996 6615 0,'-18'0'15,"36"0"-15,-36-18 16,0 18-16,18-18 16,18 18-1,17 18 1,-17 0 15,0-1-31,17-17 16,18 0-1,0-35 1,0-36 0,-36 18-1,-17 18 1,-53 18-1,-17 34 1,17 36 0,35-18-1,1 36 1,52 17 0,35-17-1,36-18 16,-18-53-15,-52-18-16,52-35 16,0-53-1,-35-35 1,-53 71 0,-18-1-1,1 53 1,-19 71-1,1 18 1,18-18 0,-1 35-1,36-35 1,17-18 0,18-70 15,-18 0-16,0-54 1,-17 1 0,-18 35-1,0 89 17,0-19-32,18 18 15,35 36 1,35-18-1,-18-35 1,71-36 0,-35-53-1,-18-70 1,-70 18 0,-36-36-1,-17 88 16,-35 107-15,17 52 0,35-35-1,53 17 1,36 1 0,52 0-1,-52-36 1,-36-18-16,36 36 15,-71-17 1,-53-1 0,-53 0-1,-17-35 1,70-17 0</inkml:trace>
  <inkml:trace contextRef="#ctx0" brushRef="#br0" timeOffset="18153.28">23477 6244 0,'0'-17'0,"0"34"16,0-52-16,-17 17 16,-1 1-1,18-1 1,-18 36-1,18 17 1,0-17 0,18-1-16,0 1 15,35-18 1,17-53 0,1-18 15,-54 36-16,-17 0-15,-17-1 16,-54 19 0,-17 52-1,17 36 1,54-1 0,17 18-1,35-17 1,36 0-1,-18-54 1,-36 1-16,18-18 16</inkml:trace>
  <inkml:trace contextRef="#ctx0" brushRef="#br0" timeOffset="18487.08">24007 5891 0,'17'-17'0,"-34"34"0,34-52 16,-17 17-16,0-17 16,-17 0-1,-1 35 1,0-18-16,1 18 15,-19 36 1,19 16 0,17 54-1,17-35 1,-17-18 0,36 17-16,17 36 31,-1-53-31</inkml:trace>
  <inkml:trace contextRef="#ctx0" brushRef="#br0" timeOffset="18787.57">24465 5715 0,'0'-18'0,"0"36"16,0-53-16,18 17 0,-18 0 15,35 71 17,-35-35-17,35 35 1,1 53-1,-19-18 1,-34 35 0,-1-70-16</inkml:trace>
  <inkml:trace contextRef="#ctx0" brushRef="#br0" timeOffset="19037.66">24959 6138 0,'0'0'0,"35"-35"0,-17 17 16,17-17-16,0 17 16,-17 36 15,-18 0-31,0 35 15,-18 53 1,-34-1 0,34-87-16</inkml:trace>
  <inkml:trace contextRef="#ctx0" brushRef="#br0" timeOffset="19231.9">24994 5750 0,'0'0'15</inkml:trace>
  <inkml:trace contextRef="#ctx0" brushRef="#br0" timeOffset="47469.48">24888 7708 0,'0'-17'15,"-17"17"1,-1 0-1,1 17 17,17 1-17,0-1 1,-18 1 0,18 17-1,0-17-15,0 53 16,0 52-1,-18 18 1,18-35 0,0-53-1,0-35 1,18-36 0</inkml:trace>
  <inkml:trace contextRef="#ctx0" brushRef="#br0" timeOffset="47836.07">24395 7726 0,'0'0'0,"17"0"32,1 0-1,0 0-31,105-18 16,0-17-1,-52 17 1,70-17-1,35 0 1,-87 17 0,-72 18-1,-34 0 1,17 18-16,-18-1 16,0-17-16</inkml:trace>
  <inkml:trace contextRef="#ctx0" brushRef="#br0" timeOffset="48220.89">25329 7708 0,'18'0'0,"-36"0"0,36-17 15,-18-1-15,18 18 16,-18-18 0,-18 18-1,18 18 1,-18-18-16,18 53 15,-17 53 1,17 17 0,-18 18-1,18-70 1,0-36 15,0-17-31</inkml:trace>
  <inkml:trace contextRef="#ctx0" brushRef="#br0" timeOffset="48550.21">25647 7691 0,'0'0'0,"-18"0"0,36 0 62,0 0-31,-18 17-31</inkml:trace>
  <inkml:trace contextRef="#ctx0" brushRef="#br0" timeOffset="48737.68">25682 8096 0,'36'-17'31,"-19"-1"-31,-17 0 0,18-17 16,-1 35-1,-17-35 1,18 35-16</inkml:trace>
  <inkml:trace contextRef="#ctx0" brushRef="#br0" timeOffset="49404.85">27217 7620 0,'0'0'16,"0"-18"-16,0 1 16,-35-19-1,-18 1 1,0 18 0,-35 52-1,35 18 1,-18 53-1,18 17 1,35-35 0,18-52-1,0-19-15,36-17 32,34-35-17,36-71 1,0-17-1,-53 34 1,0 36 0,-53 71-1,17 53 1,-17 17 0,18 0-1,-18 0 1,18-35-1,-1-35 1,1-18 0</inkml:trace>
  <inkml:trace contextRef="#ctx0" brushRef="#br0" timeOffset="49688.71">27764 7567 0,'0'0'0,"0"-18"0,17 1 15,1-36 1,-18 18 0,0-1-1,-18 19 1,1-1-16,-19 18 16,-34 35-1,-18 54 1,-1 34-1,36 0 17,53-34-32,53-19 15,18-34 1</inkml:trace>
  <inkml:trace contextRef="#ctx0" brushRef="#br0" timeOffset="50140.73">28046 7585 0,'0'0'15,"17"-36"-15,1 1 16,0 35 0,-18 35-1,17 1 1,-17 34-1,-35-17 1,-35-18 0,-1-35-1,36 0 1,-36 0 0,18-70-1,36-1 1,34-17-1,36 35 1,0 36 0,35 34-1,0 54 1,-17 52 0,-53-35-1,-18-52-15,0 52 16,-36 18-1,1-18 1</inkml:trace>
  <inkml:trace contextRef="#ctx0" brushRef="#br0" timeOffset="50507.12">28240 7620 0,'0'0'0,"0"-18"15,0 1 1,0-1 0,0 36-1,0 35 1,0 35-1,18-18 1,-1-34-16,36 17 16,71-18-1,-19-70 17,-34-54-17,-71 19 1,0 17-16,0-18 15,-35 1 1</inkml:trace>
  <inkml:trace contextRef="#ctx0" brushRef="#br0" timeOffset="50740.34">28628 7602 0,'0'0'0,"35"-35"15,-17 17-15,70-52 16,-53 52 0,1 36 15,-19 88-15,1-36-1,17 36 1,-17-53-1</inkml:trace>
  <inkml:trace contextRef="#ctx0" brushRef="#br0" timeOffset="50905.99">28769 7302 0,'-18'-35'0,"36"70"0,-53-87 16,35 34-16,0 0 0,0 1 15,17-1 1,36 36 0</inkml:trace>
  <inkml:trace contextRef="#ctx0" brushRef="#br0" timeOffset="51256.21">28981 7567 0,'0'0'16,"17"-18"-16,1 1 16,0-1-16,-1 1 15,54-1 1,-18 36 0,-18 17-16,18 0 15,-35 0-15,-1 18 16,-34 35-1,-19-52 1,1-36 15,17 0-31,1-18 16,17 0-16,0-52 16,17-71-1,54 0 1,-36 70-1,36 36 1</inkml:trace>
  <inkml:trace contextRef="#ctx0" brushRef="#br0" timeOffset="51673.71">29704 7391 0,'0'0'0,"-18"-18"0,1-17 16,-19-1 0,36 19-1,-17 52 1,17-17 0,0 17-1,17 36 1,19-36-1,17-53 1,-18-52 0,-18-1-1,-17-17 1,-35 53 0,-35 88-1,17 17 1,17-17-16,1 53 15,0 53 1,88-54 15,17-52-31</inkml:trace>
  <inkml:trace contextRef="#ctx0" brushRef="#br0" timeOffset="62336.14">27675 8784 0,'0'0'0,"18"-17"16,-18 34 31,0 1-32,0-1-15,18 1 16,-18 17-16,0 1 16,17 34-1,1-35-15,0 54 16,-1-1 0,-17-35-16</inkml:trace>
  <inkml:trace contextRef="#ctx0" brushRef="#br0" timeOffset="62654.38">28099 8784 0,'17'-17'16,"-34"34"-16,34-52 0,-17 17 0,18-35 31,-18 36-15,18 34-1,-18 19 1,0 52 0,-18 0-1,0-53-15,18 36 16,-17-1-1,34-17 1,1-53 0</inkml:trace>
  <inkml:trace contextRef="#ctx0" brushRef="#br0" timeOffset="63286.2">28346 8767 0,'0'-18'15,"0"36"-15,17-36 0,-17 0 0,18 18 16,-36 18 15,1 0-31,-19 17 16,19-18-16,-36 36 15,-35 0 1,70-35-16,-17 0 16,-18 17-1,35-35 17,53 0-17,18 0 1,-35 17-1,53 1 1,-1 17 0,1 1-1</inkml:trace>
  <inkml:trace contextRef="#ctx0" brushRef="#br0" timeOffset="63520.16">28593 8961 0,'0'0'16,"-36"0"-16,19 0 0,-1 0 16,0 0-16,36 0 15,17-18 1,36 0-1,88-17 1,-106 35-16</inkml:trace>
  <inkml:trace contextRef="#ctx0" brushRef="#br0" timeOffset="63787.67">29034 8431 0,'0'-17'15,"0"-19"-15,0 89 0,17-141 0,1 35 16,-18 36 15,0 52-15,18 71-1,-1 70 1,-17 1 0,18-89-16</inkml:trace>
  <inkml:trace contextRef="#ctx0" brushRef="#br0" timeOffset="64154.95">29492 8555 0,'-53'-71'31,"36"54"-31,-1-1 0,0 36 16,-17 35-1,17 35 1,1 0 15,17 0-15,35-35-1,53-71 1,18-70 0,-71 18-1,-17 17-15,-18-18 16,-18 1-1,-52 87 1,17 36 0</inkml:trace>
  <inkml:trace contextRef="#ctx0" brushRef="#br0" timeOffset="64437.67">29845 8520 0,'0'0'0,"18"-36"0,-1-52 32,-17 35-17,-35 18 1,-18 35 0,35 18-16,-34-1 15,34 18-15,-35 18 16,35 71-1,36-1 1,70-34 0,18-72-1,0-17 1</inkml:trace>
  <inkml:trace contextRef="#ctx0" brushRef="#br0" timeOffset="64638.21">30004 8061 0,'0'0'0,"-18"-18"15,0 18-15,1 18 16,17 0 0,17 52-1,1-35-15,17 36 16,54 52-1,-37-34 1</inkml:trace>
  <inkml:trace contextRef="#ctx0" brushRef="#br0" timeOffset="64988.89">30357 8290 0,'0'0'0,"17"-35"16,1-36-1,-1 54 1,-52 52 0,0 0-1,17-17-15,-35 17 16,0 36 0,18-36-1,17-17 1,18-1-16,36-34 31,-19-1-15,1 18-16,53-18 15,-36 36 17,-17 0-32,34 17 15,19 53 1,-71-70-16</inkml:trace>
  <inkml:trace contextRef="#ctx0" brushRef="#br0" timeOffset="65789.08">30586 8202 0,'0'-18'0,"0"36"0,0-18 47,0 18-47,17 17 15,-17-17 1,36 17 0,-1 0-1,18-35 1,-35-17-1,-18-1-15,0 0 16,-18-35 0,-17 53-1,-18 18 1,17 17 0,1 18-1,53 35 1,52-35-1,19-35 1,16-36 0,-16-88-1,-36-35 17,-36-17-17,-34 69 1,-1 37-1,0 69 1,1 36 0,17 18-1,35 70 1,18-18 0,0-35-1,-36-52 1,-17-72-1,-35-34 1,0-18 0,0 35 15,-1 53-15,19 0-16,-36 17 15,17 36 1,36 0-1,71 18 1,17-54 0,-53-17-16</inkml:trace>
  <inkml:trace contextRef="#ctx0" brushRef="#br0" timeOffset="65974.92">31274 8184 0,'-36'0'0,"72"0"0,-89 0 16,35 0-16,18-17 0,18-1 31,17 18-15,0-17-16,36 17 15,52 0 1</inkml:trace>
  <inkml:trace contextRef="#ctx0" brushRef="#br0" timeOffset="66140">31344 8326 0,'0'0'16,"-17"0"-16,-19 0 15,54 0 1,53-18-1,-1 0 1</inkml:trace>
  <inkml:trace contextRef="#ctx0" brushRef="#br0" timeOffset="66439.61">31750 7938 0,'18'-18'0,"-36"36"0,36-54 16,-1 36-16,-17-17 15,0 34 17,0 19-17,0 52 1,0 0-1,18-53-15,17 53 16,18 1 0,0-37 15,-35-52-31</inkml:trace>
  <inkml:trace contextRef="#ctx0" brushRef="#br0" timeOffset="66590.19">31768 8026 0,'0'0'16,"-53"-53"-16,35 35 16,0 18-1,18 18 1,36 17 0,-36-17-16</inkml:trace>
  <inkml:trace contextRef="#ctx0" brushRef="#br0" timeOffset="66773.45">31591 8802 0,'18'-18'0,"-36"36"0,54-53 0,-19 17 15,18-35 1,-17 53 0</inkml:trace>
  <inkml:trace contextRef="#ctx0" brushRef="#br0" timeOffset="69793.47">25312 10707 0,'0'0'0,"0"-18"16,0 1-16,0-36 31,-18 35-15,1 0-1,17 54 1,-18-1 0,18 0-16,0 36 15,18 87 1,17 19-1,0-36 1,-17-70 0,-1-54-1</inkml:trace>
  <inkml:trace contextRef="#ctx0" brushRef="#br0" timeOffset="70027.47">24977 10760 0,'-18'-18'0,"36"36"0,-54-54 0,19 19 15,-1 17-15,0-18 16,71 1 15,71-19-15,105-17-1,-70 18 1,-89 17-16,-17 1 16</inkml:trace>
  <inkml:trace contextRef="#ctx0" brushRef="#br0" timeOffset="70645.09">26070 10619 0,'0'17'47,"0"1"-47,0 0 15,0-1 1,-17 1 0,-1-18-16,-70 0 15,35 0 1,0 0-16,-18 0 16,-17 0-1,18-18 16,52-17-15,0 0 0,36 17-16,0 0 15,70 18 1,35 36 0,-34-1-1,-54 0-15,0 36 16,-88 70-1,-70 0 1,-1-35 0,54-71-1,52-17-15,-17-1 16,52 1 0,54-36-1,70-17 16,-17 0-15,34-1-16</inkml:trace>
  <inkml:trace contextRef="#ctx0" brushRef="#br0" timeOffset="70844.78">26388 10707 0,'0'-18'0,"0"36"0,0-53 16,17 17-16,1 0 15,0 18 1,-1 0 0,1 18-1</inkml:trace>
  <inkml:trace contextRef="#ctx0" brushRef="#br0" timeOffset="71027.53">26423 10971 0,'0'0'0,"18"0"16,-1-17-1,1-1 1,0 18-1,-1 0 1</inkml:trace>
  <inkml:trace contextRef="#ctx0" brushRef="#br0" timeOffset="71645.87">28222 10495 0,'0'-17'0,"0"34"0,0-52 16,0 17-16,0 1 0,0-19 15,-35 19 1,-18-1 15,-35 36-15,-18 35-1,18 0 1,70-18-16,-35 18 16,36 17-1,70-34 1,70-54 0,-35-17-1,36-36 1,-54-17-1,-34 35 1,-36 35 0,0 54-1,-18 34 1,36 18 15,-1 18-15,18-53-1,1-18 1,-1-17-16</inkml:trace>
  <inkml:trace contextRef="#ctx0" brushRef="#br0" timeOffset="72089.52">28840 10425 0,'17'-18'16,"-34"36"-16,34-54 0,1 19 15,-18-1-15,17 18 16,-17-18-16,18 36 31,0 17-15,-36 1 0,0-19-1,-34 19 1,34-36-16,-53 35 15,-17-35 1,53 0 0,35-18-1,0 1-15,18-1 16,-1 0 0,-17 1-1,-17 17 1,34 0 62</inkml:trace>
  <inkml:trace contextRef="#ctx0" brushRef="#br0" timeOffset="72649.14">28910 10213 0,'18'0'0,"-36"0"0,36-18 0,-18 1 15,0-1 1,-36-17-1,1 17 1,18 0 0,-1 18 15,18 18 0,-18-18-15,1 0-1,17 18-15,17-36 32,1 18-17,0 0 1,-18-18-16,35 18 16,-53 0 15,-17 18-16,0 0 1,17-18-16,-35 35 16,-17 36-1,17 17 1,35 0 15,36 18-15,35-53-1,17 0 1,36-71 0</inkml:trace>
  <inkml:trace contextRef="#ctx0" brushRef="#br0" timeOffset="73214.69">29263 10213 0,'0'-18'0,"0"36"0,18-36 15,-1-17-15,1 17 16,-18 1 0,17-1-1,-34-17 1,-18 17-1,-18 36 1,0 17 0,0 0-1,35-17-15,-17 35 16,0 35 0,52-17-1,1-54 1,0 1-1,34 0 1,19-54 0,17-34 15,-35 17-15,-18 0-1,-17 53 1,0 70-1,-18 54 1,17-36 0,1 36-1,-18-54 1,0-17 0,-18-53-16</inkml:trace>
  <inkml:trace contextRef="#ctx0" brushRef="#br0" timeOffset="73564.98">29704 10160 0,'0'0'0,"0"-18"0,-35-52 31,17 70-15,0 17-1,18 1 1,0 70 0,36 18-1,-19-53 1,19-35-16,16-1 16,72-34-1,-1-36 1,-34-53-1,-72-18 17,-17 72-32,-53 16 31,36 54-31</inkml:trace>
  <inkml:trace contextRef="#ctx0" brushRef="#br0" timeOffset="73781.48">30162 10125 0,'0'0'0,"18"-18"0,17-17 15,1-18 1,17 53 0,-18 35-1,-17 53 1,-18-17-1,-18 17 1,0-53 0</inkml:trace>
  <inkml:trace contextRef="#ctx0" brushRef="#br0" timeOffset="73948.27">30374 9860 0,'-17'-35'0,"17"0"16,17 105-16,-52-158 0,0 53 16,35 17-16,53 36 31,-36-1-31</inkml:trace>
  <inkml:trace contextRef="#ctx0" brushRef="#br0" timeOffset="74265.63">30586 9966 0,'17'18'31,"1"-18"-15,0 0 0,17 53-1,36 35 1,-54-18-1,1-34-15,-18 16 16,-53 19 0,-18-71-1,36-35 1,35-18 0,35-71-1,54-17 1,16 53-1,-52 70 1</inkml:trace>
  <inkml:trace contextRef="#ctx0" brushRef="#br0" timeOffset="74648.97">31080 9966 0,'-18'-18'15,"36"36"-15,-54-36 0,19 1 0,17-1 16,-35 0 0,17 18-1,0 18 1,18 35 0,36-18-1,-1-17 1,18-53-1,-36 35 1,19-53-16,-19-18 31,-52 18-15,-71 71 0,18 35-1,-18 70 1,106 1-1,88-18 1,-52-89-16</inkml:trace>
  <inkml:trace contextRef="#ctx0" brushRef="#br0" timeOffset="79338.17">11201 10548 0,'0'-35'31,"0"70"-31,-18-88 16,18 71 15,18-1-16,-18 1-15,17 17 16,-17-17 0,0 0-16,18-1 15,0 1 1,17-18 15,35-35-15,36-36-1,-35 53 1,-1-17 0,-34 18-1,-54 17 1,0 17 0,1-17-16,-1 18 15</inkml:trace>
  <inkml:trace contextRef="#ctx0" brushRef="#br0" timeOffset="79720.5">11307 10513 0,'0'0'0,"17"0"15,-17-18-15,18 18 16,-18 18 0,17-1-1,-17 1 1,0 0-16,18 17 16,0 18-1,17-18 1,18-17-1,-18-36 1,0 18-16,18-35 16,18-18-1,-36 18 17</inkml:trace>
  <inkml:trace contextRef="#ctx0" brushRef="#br0" timeOffset="81775.22">25382 12330 0,'0'-18'16,"0"36"-16,0-18 47,0 17-32,0 1 1,0 35-16,-17 53 31,17-18-15,17-35-16,1 35 15,17 18 1,1-53 0</inkml:trace>
  <inkml:trace contextRef="#ctx0" brushRef="#br0" timeOffset="82008.02">25082 12471 0,'0'0'16,"-17"-18"-16,17 0 15,0 1 1,17-19 0,19 1-1,-1 18-15,53-19 16,106-34-1,-53 34-15</inkml:trace>
  <inkml:trace contextRef="#ctx0" brushRef="#br0" timeOffset="82291.28">25947 12347 0,'17'-17'0,"-17"-1"0,-17 53 0,34-88 16,1 18-16,-18 0 31,0 17-15,0 36-16,0 17 15,0 71 1,18 35-1,17 18 1,-17-89 0,-1-34-16</inkml:trace>
  <inkml:trace contextRef="#ctx0" brushRef="#br0" timeOffset="82558.06">26476 12400 0,'0'-18'0,"0"36"0,18-71 0,-18 36 15,0-1-15,0 0 16,0 1-1,0 34 17,0 1-17,0 0 1</inkml:trace>
  <inkml:trace contextRef="#ctx0" brushRef="#br0" timeOffset="82733.78">26617 12594 0,'0'18'0,"0"-36"32,0 1-32,0-1 15,18 18 1</inkml:trace>
  <inkml:trace contextRef="#ctx0" brushRef="#br0" timeOffset="83275.63">28099 12418 0,'17'0'0,"-34"0"0,34-18 16,1 0 0,-36 18-1,-35-17 1,-17-18-1,-18-18 1,35-18 0,35 36-16,-17-53 15,17-36 1,54 54 0,52 34-1,0 36 1,35 36-1,-52 52 17,-89 71-17,-52-1 1,-1-70 0,18 1-1,53-54 1,71-35-1,17 0 1,-35-18-16</inkml:trace>
  <inkml:trace contextRef="#ctx0" brushRef="#br0" timeOffset="83910.86">28469 12100 0,'-17'0'15,"34"0"-15,-52 0 0,17 0 0,1-17 16,-1 34 15,18 1-15,18 17 0,35-17-1,17-1 1,-35-17-16,54-35 15,34-18 1,-52-35 0,-71 18-1,-89 52 1,1 18 0,-71 88-1,71 36 1,71 17 15,70-71-15,105 1-1,36-71 1,0-71 0,-123-35-1,-36 36-15,0-71 16,-35 53-16,0-71 15,-17-53 1,-1 89 0,18 87-1,0 72 1,18 69 0,17 72-1,0 35 1,1-89 15,17 36-15,-18-71-16</inkml:trace>
  <inkml:trace contextRef="#ctx0" brushRef="#br0" timeOffset="85310.77">29510 11906 0,'-18'-17'0,"36"34"0,-71-34 16,35-1-16,1 18 0,-1-18 15,0 18 1,36 36 0,0-19-1,-1 1-15,1 0 16,53-1 15,-1-34-15,18-54-1,-35 0 1,-35 36-16,-1-18 16,-52-17-1,-71 70 1,18 35-1,71-17-15,-36 52 16,35 18 0,71 1-1,53-1 1,0-71 0,52-17-1,19-88 1,-54-53 15,-88 35-15,-35 53-16,0-35 15,-70 18 1,-36 87 0,35 71-1,54-17 1,17-36-16,17 18 15,54 35 1,35-70 0,-18-36-1,-53-17 1,1-53 0,-36 0-1,-36 52 16,36 54-15,-17-18-16,17 53 16,35 35-1,53-17 1,18-36 0,-35-53-1,17-35 1,-18-70-1,-34-18 1,-19 17 0,-52 89-1,-18 53 1,-35 35 0,70 35-1,36-18 16,52 54-15,36-1 0,-35-34-1,-54-54 1,-34-18 0,-71-52-1,-1-18 1,19-17-1,70-1 1,70 1 0,72-1-1,16 18 1,-52 18 0,-53 0-1,-35-36 16,-36 36-15,-17 17 0,-1 18-1,1 35 1,0 36 0,17 17-1,18-17 1,36 35-1,16-36 1,19-17 0,-18-53-1,-53-18 1</inkml:trace>
  <inkml:trace contextRef="#ctx0" brushRef="#br0" timeOffset="86012.16">27499 13423 0,'0'-17'0,"0"34"0,0-52 15,18 17-15,-18 1 16,17-1-16,1-17 15,0 17 1,-1 0 0,-17 89-1,0 17 1,18 71 0,-1 17-1,36-35 1,-35-88-1,0-35-15,35-18 16</inkml:trace>
  <inkml:trace contextRef="#ctx0" brushRef="#br0" timeOffset="86261.56">28011 13335 0,'0'-35'0,"0"70"0,0-106 16,17 54-16,-17-18 16,0 17-16,0 0 15,18 18-15,-1 36 16,19 69 0,-36 72-1,-18-36 1,18-71-1,0-52-15</inkml:trace>
  <inkml:trace contextRef="#ctx0" brushRef="#br0" timeOffset="86545.97">28363 13476 0,'53'-70'0,"-106"140"15,106-193-15,-35 70 16,-36 0-1,1 53 1,-36 53 0,-18 53-1,1-18 1,17-18 0,35-34-1,18-19 1,53 18-1,53 1 1,-36-19 0,36 1-1</inkml:trace>
  <inkml:trace contextRef="#ctx0" brushRef="#br0" timeOffset="86778.93">28787 13494 0,'0'0'15,"0"-18"-15,0 0 16,17 1-16,1-1 16,35-17-1,53 17 1,17 1-1,-17-1 1,-35-17 0</inkml:trace>
  <inkml:trace contextRef="#ctx0" brushRef="#br0" timeOffset="87114.68">29051 13212 0,'0'0'0,"-35"-36"15,17-17 1,18 0 0,18 36-1,35-1 1,53 36 0,35 17-1,-35 0 1,-71 1-1,-53 34 1,-35 1 0,18-1-1,17-34 1,1-1 0,-18 0-1,-36 18 1,0 0-1</inkml:trace>
  <inkml:trace contextRef="#ctx0" brushRef="#br0" timeOffset="87446.93">29457 13088 0,'0'0'0,"0"-18"16,0 1-16,18-36 15,-18 35 1,17 18 0,1 36 15,0 16-16,-18-16-15,17 52 16,1 88 0,-1-17-1,19-53 1,-19-89-16</inkml:trace>
  <inkml:trace contextRef="#ctx0" brushRef="#br0" timeOffset="87797.69">29880 13317 0,'0'-35'0,"0"70"0,0-88 16,-17 18-16,-1 18 0,18-36 31,-18 35-31,1 18 16,17 18-1,-36 87 1,19 19 0,17-36-1,17-53 1,72 1 0,16-89-1,-16-35 1,-54-1-1,-35 54-15,-18-35 16,-70 17 0,18 53-1</inkml:trace>
  <inkml:trace contextRef="#ctx0" brushRef="#br0" timeOffset="88098.08">30321 13229 0,'18'-17'0,"-36"34"0,54-70 0,-19 36 15,-17-19-15,-17-34 16,-19-1 0,1 54-1,0 17 1,-18 35-1,-18 53 1,1 53 0,70-53-1,0-35 1,53 18 0,70-18-1,-17-71-15</inkml:trace>
  <inkml:trace contextRef="#ctx0" brushRef="#br0" timeOffset="89298.96">30480 12965 0,'0'0'0,"0"-36"0,0-17 16,0 0-1,18 106 16,-18 0-15,17 0-16,1 35 16,35 54-1,-18-37 1,18-87 15,-18-36-15,36-87-1,-18-37 1,-53 19 0,-35 70-1,-18 71 1,17 17 0,-34 36-1,17-19 1,18-16-1,35-19 1,17-17 0,54 0 15,17 18-15,-17 17-1,-36-17-15,35 17 16,1 0-1,-36-17 1,18-53 0,-18 0-1,-17-1-15,17-34 16,1-36 0,-19 0-1,-34 35 1,-36 54-1,-36 34 1,37 54 0,52 0 15,17-18-15,1-18-16,35 18 15,17 0 1,36-53-1,0-53 1,-36-18 0,19-88-1,-19-17 1,-70 35 0,-35 70-1,0 71 1,-36 53-1,36 0 1,52 18 0,19 17 15,-19-53-31,36 53 16,36 36-1,-37-71 1,1-36-1,-35-52 1,17-53 0,-52 0-1,-72 17 1,1 54 0,-53 52-1,53 35 1,88-17-1,106 0 1,-18-17 15,18-19-31</inkml:trace>
  <inkml:trace contextRef="#ctx0" brushRef="#br0" timeOffset="89532.17">31838 12912 0,'0'-18'0,"0"36"0,18-36 47,-1 18-32,1 0-15,17 0 0,18 0 16,-17 0 0</inkml:trace>
  <inkml:trace contextRef="#ctx0" brushRef="#br0" timeOffset="89683.21">31838 13176 0,'0'0'0,"-35"18"0,-18 0 15,35-18 1,18-18-16,18-17 16,70-1-1,53 1 1</inkml:trace>
  <inkml:trace contextRef="#ctx0" brushRef="#br0" timeOffset="90032.57">32191 12700 0,'0'0'16,"-18"-18"-16,1 1 0,17-1 15,-36 0 1,1 18 15,0 53-15,-18 0-1,35-17-15,-17 34 16,17-17-16,36 35 16,53 18-1,52-71 1,1-52 0,-72-54-1,-69-52 1,-89-1 15,35 107-31,-70-19 16,53 36-16</inkml:trace>
  <inkml:trace contextRef="#ctx0" brushRef="#br0" timeOffset="97783.65">5292 12100 0,'-18'-17'0,"36"17"141,-1 0-126,1 0-15,35 0 16,35-18 0,-35 18-1,-18 0-15,53 18 16,36-1 0,70-17-1,35-35 1,-70 0-1,35-1 17,-88 1-17,-53 35 1,-36 0 0,-34 0 62</inkml:trace>
  <inkml:trace contextRef="#ctx0" brushRef="#br0" timeOffset="161144.91">16916 10636 0,'0'-53'15,"0"36"-15,0-1 31,0 71 1,-18 159-1,0 87 0,18-228 0,18-36-31,-18 1 16,18-36-16</inkml:trace>
  <inkml:trace contextRef="#ctx0" brushRef="#br0" timeOffset="161396.14">16475 10777 0,'-18'0'0,"36"0"15,-54-17-15,19-1 0,34 0 32,1 18-32,53-17 31,34-1-31,54-17 31,18 17-15</inkml:trace>
  <inkml:trace contextRef="#ctx0" brushRef="#br0" timeOffset="161678.01">17445 10619 0,'17'-18'15,"-34"36"-15,34-54 0,1 1 0,-18 17 16,18 1 0,-18-1-1,17 36 1,1 70-1,-18 53 1,18 35 0,-18-52-1,17-54-15</inkml:trace>
  <inkml:trace contextRef="#ctx0" brushRef="#br0" timeOffset="162229.31">19932 10495 0,'0'-17'0,"0"34"0,18-52 0,34-18 31,-34 53-16,-18 18 1,-18 52 0,1 89-1,-1-53 1,18-53-16,18 88 16,17-88-1,0-18 1</inkml:trace>
  <inkml:trace contextRef="#ctx0" brushRef="#br0" timeOffset="162446.16">19632 10548 0,'0'0'0,"-18"0"0,1-18 0,17 1 16,0-1-1,70-17 1,19 0 0,-37 17-16,90 0 15,105-17 1,-159 35-16</inkml:trace>
  <inkml:trace contextRef="#ctx0" brushRef="#br0" timeOffset="162963.34">20832 10495 0,'17'-17'0,"-34"34"0,69-52 0,-34 17 15,0 18-15,-1-17 31,-34 34-15,-1 1 0,-52 17-1,-54 0 1,-35-17 0,71-18-1,70 0-15,-34-18 16,52-52-1,52 17 1,37 0 0,-1 53-1,0 35 1,-35 54 15,-71 34-15,-52-35-1,35-35-15,-18 18 16,0-1 0,106-35-1,88-17 1,-18-18 0,-17 0-16</inkml:trace>
  <inkml:trace contextRef="#ctx0" brushRef="#br0" timeOffset="163665.07">17268 11624 0,'0'-18'31,"0"1"-31,18 17 0,-18-18 16,18 18-1,-18 18 1,17-1 0,1 19-1,0-19 1,17 19 0,53 52-1,36 35 1,17 18-1,-53-35 1,-35-53-16,17 35 16,36-35-1</inkml:trace>
  <inkml:trace contextRef="#ctx0" brushRef="#br0" timeOffset="164231.31">20055 11606 0,'0'-17'16,"0"34"-16,0-52 0,0 17 15,0 1 1,-17 52 15,-1 18-15,0-18-16,-34 36 15,-19 105 1,0 1 0,19-19-1,34-122-15</inkml:trace>
  <inkml:trace contextRef="#ctx0" brushRef="#br0" timeOffset="166971.63">5715 11007 0,'-18'0'47,"1"0"-47,-1 0 31,36 0 0,-18 17-15,17-17 15,1 0-15,0 18-16,17-18 15,0 0 1,0 0-16,36 0 15,35-18 1,-18 1 15,0 17-15,-52-18 0,16 18-1,-16 0 1,-1 0-1,0 0 1,1 0 0,34 0-1,-17-18 1,-18 18 0,18 0-1,-35-17 1,35 17-1,17 0 17,-17-18-17,-17 18 1,-1 0 0,18 0-1,-18 18 1,18-18-1,17 0 1,-17 0 0,18 0-1,-1 0 1,-34 0 0,-1 0-16,0 0 15,54 0 1,-19 0-1,-35 0 17,18 0-17,-17 0 1,16 0 0,1 0-1,0 0 1,18 0-1,-36-18 1,0 18 0,-17 0-1,17 0 17,1-18-17,-1 18 1,-17 0-16,-1-17 15,18 17 17,1 0-17,-1 17 1,-17-17 0,-1 0-16,1 0 15,0 0 1,-1 0-1,-17 18 1,18-18 31,-1 0-16,1 0 47,-18 18-78,18-18 16,-1 0 0,1 17-1,0-17 16,-1 0-15,1 0 0,-36 0 31,1 0-32</inkml:trace>
  <inkml:trace contextRef="#ctx0" brushRef="#br0" timeOffset="170454.96">18062 12100 0,'0'0'16,"-17"0"0,-1 0-16,0 0 15,18-17-15,-35 17 16,17 0 0,1 17 15,17 1-16,0 0-15,0 17 16,17 35 0,19 19-1,-19-1 1,36-18 0,-35-52-1,-18 0-15,-18-36 31,-52-17-15,-1 17 0,36 0-16,-53 1 15,17 17 1,18 0 0</inkml:trace>
  <inkml:trace contextRef="#ctx0" brushRef="#br0" timeOffset="171172.43">19685 12136 0,'18'0'16,"-36"0"-16,36-18 0,-1 18 16,1 0-1,-18 18 1,-18-1 0,18 1-1,-17-1 1,-1 19-1,18-1 1,0-17-16,0-1 16,0 36-1,18 0 1,-1 0 0,1-53-1,35 0 1,17-35-1,19-36 1,-54 18 0,-35 36-1</inkml:trace>
  <inkml:trace contextRef="#ctx0" brushRef="#br0" timeOffset="195752.16">26635 2134 0,'17'-35'15,"-34"70"-15,34-88 0,-17 18 16,-17 17 0,-1 18-1,0 0 1,18 71-1,0 0 1,0-36 0,0 88-1,18-34 1,0-1 0,-1-53-1,-17-70 16,-17-71-15,17 53-16,-18-35 16,-17-36-1,35 71 1,0 0 0,53 1-1,17-1 1,36 35-1</inkml:trace>
  <inkml:trace contextRef="#ctx0" brushRef="#br0" timeOffset="196584.09">26405 2311 0,'0'0'0,"18"-18"0,106-35 15,-19 18 1,54 0 0,-71 17-1,-52 18-15,17 0 16,-36 0-1,-52 0 17,0 18-17,17-1 1,-35 18 0,18 18-1,17 18 1,18 0-1,18-54 1,-1 1-16,54-1 16,52-17-1,-17-52 1,-53-37 0,-53 36-1,-17 18-15,-19 0 16,-34 35-1,17 17 17,18 1-17,35 0 1,17-18 0,36-18-1,53 0 1,-18 18-1,36 0 1,-72 18-16,19 17 16,-18 36-1,-35 0 1,-18-36 0,-53 0-1,0-53 1,0-17 15,35-18-15,18 36-16,18-54 15,17 0 1,36 36 0,-18 35-16</inkml:trace>
  <inkml:trace contextRef="#ctx0" brushRef="#br0" timeOffset="197467.8">28310 1976 0,'-17'0'0,"34"0"0,-52 0 31,18 0-15,-1 17 0,18 36-1,-18-35-15,18 35 16,0-18-16,0 18 16,36 0-1</inkml:trace>
  <inkml:trace contextRef="#ctx0" brushRef="#br0" timeOffset="197834.71">29933 1834 0,'0'0'0,"18"0"15,-1 0-15,-17-17 16,36 17-16,-19 0 15,1 0 1,53 17 0,-19 19-1,1 17 1,-35-18 0,-53 35-1</inkml:trace>
  <inkml:trace contextRef="#ctx0" brushRef="#br0" timeOffset="198669.69">29016 1976 0,'18'0'15,"-18"17"48,0 1-48,0-1 1,17-17-16,-17 18 16,18 0-16</inkml:trace>
  <inkml:trace contextRef="#ctx0" brushRef="#br0" timeOffset="199137.06">29492 1940 0,'18'0'0,"-36"0"0,36-17 16,-18-1-16,0 0 16,0 1-1,-18 17 1,1 35 0,-19 0-1,1 18 1,35-18 15,0-17-15,18-18-1,17 0 1,-17-35 0,-1 0-1,-17 17-15,18-17 16,-53-1-1,-1 72 1</inkml:trace>
  <inkml:trace contextRef="#ctx0" brushRef="#br0" timeOffset="199503.33">29722 1923 0,'0'0'0,"0"-18"16,0 36 46,0-1-62,0 1 16,0 0-16,0 17 16,17-18-1,18-17 1,-17-17 0,-18-18-1,-18 17-15,-17-17 31,0 17-31</inkml:trace>
  <inkml:trace contextRef="#ctx0" brushRef="#br0" timeOffset="200288.23">28028 2787 0,'0'-18'0,"0"36"0,0-53 15,0 17-15,0 0 16,-35-17 0,17 35-1,1 0-15,-36 18 16,35-1 0,-17 36-1,0 36 1,17-19-1,18 18 1,53-17 0,35-36-1</inkml:trace>
  <inkml:trace contextRef="#ctx0" brushRef="#br0" timeOffset="200655.34">28469 2769 0,'0'0'0,"-17"-17"0,-1-1 0,0 0 15,1 1 1,-1 17 0,0 17-16,1 19 31,-36 34-16,0 36 1,53-35 0,0-18-1,18-53-15,52 17 16,18-52 0,0-53-1,-52-18 1,-72 35-1,-52 36 1,53 35-16</inkml:trace>
  <inkml:trace contextRef="#ctx0" brushRef="#br0" timeOffset="201021.86">28663 2752 0,'0'0'0,"0"-18"15,35-35 1,-35 71 15,0-1-15,-17 54-1,34 17 1,36 0 0,0-52-1,35-19 1,1-70 0,-54-52 15,-35 34-16,-18 36-15,-17-18 16,0 35-16</inkml:trace>
  <inkml:trace contextRef="#ctx0" brushRef="#br0" timeOffset="201740.84">29069 2805 0,'-18'-53'15,"1"53"1,17-18-16,0 0 16,17 1 15,1 17-16,35 0 1,0 35 0,-18 36-1,-35-1 1,0 18 0,-18-17-1,18-89 32,0 1-47,0-72 16,53-16-1,-17 52 1,-19 35 0,36 53 15,0 18-16,18 18 1,-18-36 0,-1-17-1,-16-36 1,-19-52 0,-17-19-1,0 36-15,0-70 16,-17-1-1,-1 72 1,0 140 0,1 53-1,17-18 17,35 18-17,18-52 1,18-36-1</inkml:trace>
  <inkml:trace contextRef="#ctx0" brushRef="#br0" timeOffset="201908.08">29386 2769 0,'-17'0'15,"34"0"-15,-34-17 16,34-1-1,19 18-15,17-18 16,88-35 0</inkml:trace>
  <inkml:trace contextRef="#ctx0" brushRef="#br0" timeOffset="202690.08">29898 2663 0,'-18'-17'0,"36"34"0,-53-34 0,17-1 16,0 18 0,18 18 15,36 17-16,-19 0 1,1-35-16,17 18 16,-17-18-1,35 0 1,17-35 0,-17-36-1,-35-17 1,-36 53-1,-52 35 1,-1 70 0,1 18-1,52-35 1,0-17-16,18 17 16,36 17-1,52-35 1,18-52-1,-36-1 1,-17-88 0,-35-17 15,-36-1-15,0 71-1,1 36-15,17-1 16,0 1-1,35 17 1,18 0 0,0 35-1,35 18 1,-70 53 0,-54-1-1,-16-34 1,34-36-16,-35 18 15,18 0 1,52-18 15,36-35-15,-17 0-16</inkml:trace>
  <inkml:trace contextRef="#ctx0" brushRef="#br0" timeOffset="202923.81">30727 2663 0,'-18'0'0,"36"0"0,-53-17 15,35-1 1,17 18-1,19-17 1,-1-1 0,0 0-1,0 18-15</inkml:trace>
  <inkml:trace contextRef="#ctx0" brushRef="#br0" timeOffset="203109.45">30833 2434 0,'0'0'16,"-18"0"0,36 0-1,-18 18 1,0 35 0,0 53-1,0 17 1</inkml:trace>
  <inkml:trace contextRef="#ctx0" brushRef="#br0" timeOffset="203391.52">31150 2487 0,'18'0'32,"0"0"-32,-18-18 15,17 1-15,36-1 16,-18 1-16,36-1 15,-36 0 1,0 18-16</inkml:trace>
  <inkml:trace contextRef="#ctx0" brushRef="#br0" timeOffset="203577.11">31203 2364 0,'0'0'0,"-17"-18"0,-19 18 15,19-18 1,17 36 0,0 0-16,0 35 15,35 70 1,0 36 0</inkml:trace>
  <inkml:trace contextRef="#ctx0" brushRef="#br0" timeOffset="203841.29">31679 2734 0,'18'0'0,"-36"0"0,54-18 0,-19 18 16,1 0 0,-18 18-1,0 0 1,0 17 0,0-17-16,-18-1 15</inkml:trace>
  <inkml:trace contextRef="#ctx0" brushRef="#br0" timeOffset="204026.14">31627 2505 0,'17'-18'0,"1"0"15,-1 1 1,-17 34 31</inkml:trace>
  <inkml:trace contextRef="#ctx0" brushRef="#br0" timeOffset="205376.34">27817 3933 0,'0'0'16,"0"-17"-16,0 34 62,0 1-46,0 0-16,0-1 0,17 19 15,-17-19-15,0 19 16,18 52 0,-1 35-1,1-17 1,-18-53 0,0-35-1,-18-18 1,-17-53-1,0-18 1,0-35 0,17-52-1,18-1 1,18 53 0,35 53-1,-1 35 1,1 36-1</inkml:trace>
  <inkml:trace contextRef="#ctx0" brushRef="#br0" timeOffset="205627.29">27446 4145 0,'18'0'0,"35"-35"31,-18 35-31,0-18 0,53-17 16,89 0-1,-18 17 16,-107 0-31</inkml:trace>
  <inkml:trace contextRef="#ctx0" brushRef="#br0" timeOffset="206244.74">28152 4004 0,'0'0'0,"-18"0"16,-17 18-1,-1-1 1,36 1-1,-17 35 1,-1 17 0,53 19-1,-17-54 1,17-17 0,-35-36-1,0-53 16,-17 18-15,17 18-16,-36-35 16,19-19-1,-1 36 1,18 36 0,18 17-1,35-18 1,17 18-1,54 35 1,17 18 0,-71 0-1,-34-17-15,-1 17 16,-53 35 0,-35-18-1,-17-34 16,52-36-31,-52 0 16,17 0 0,35-71-1,53-35 1,18 36 0,36-36-1,-19 70 1,-17 54-1</inkml:trace>
  <inkml:trace contextRef="#ctx0" brushRef="#br0" timeOffset="206728.17">29016 3828 0,'0'-18'16,"0"36"-16,0-54 0,18 19 15,-18-1 1,-18 18-1,0 18 1,1-1 0,-1 1-16,-17 35 15,-18 70 1,35 1 0,71-1-1,-18-105-15</inkml:trace>
  <inkml:trace contextRef="#ctx0" brushRef="#br0" timeOffset="206928.72">29404 4057 0,'0'0'0,"0"-18"15,0 1 17,18 17-32,-1-18 15,1 18-15</inkml:trace>
  <inkml:trace contextRef="#ctx0" brushRef="#br0" timeOffset="207111.84">29580 4110 0,'18'0'16,"-36"0"-16,36-18 16,0 1-16,17-1 15,0 0 1</inkml:trace>
  <inkml:trace contextRef="#ctx0" brushRef="#br0" timeOffset="207320.07">30127 3986 0,'18'0'0,"-1"-35"31,-17 17-15</inkml:trace>
  <inkml:trace contextRef="#ctx0" brushRef="#br0" timeOffset="207762.96">30480 3510 0,'0'-18'16,"0"36"-16,0-53 0,18 35 47,17 17-31,-17 1-16,34 35 15,19 35 1,-53 53-1,-71-52 1</inkml:trace>
  <inkml:trace contextRef="#ctx0" brushRef="#br0" timeOffset="208397.18">29069 4516 0,'0'0'31,"0"-36"-31,-18 19 15,1-1 1,-1 18-16,0-18 16,-17 36-1,17 0 1,1-1 0,-19 36-1,1 35 1,35 1-1,18-1 1,-1-71-16</inkml:trace>
  <inkml:trace contextRef="#ctx0" brushRef="#br0" timeOffset="208813.67">29439 4516 0,'0'0'15,"0"-18"-15,-17 18 0,17-18 16,-18 18 15,0 18-15,1-18-1,-19 35 1,-34 53 0,17 1-1,35-37 1,36-34 0,0-18-16,35 0 15,52-53 1,-16-17-1,-72-19 1,-34 54 0,-36 0-1,17 35 1</inkml:trace>
  <inkml:trace contextRef="#ctx0" brushRef="#br0" timeOffset="209198.65">29616 4516 0,'0'0'0,"0"-18"0,0 0 0,0 1 16,0-1-1,0 0 1,17 36 0,-17 53-1,18-19 1,-18-16 0,35 17-1,-17-36-15,17 19 16,36-19-1,17-70 1,-35-35 0,-36-18-1,-17 71 1,-35 0 0</inkml:trace>
  <inkml:trace contextRef="#ctx0" brushRef="#br0" timeOffset="209931.34">30039 4480 0,'0'0'0,"-18"-17"0,18-19 31,18 19-15,0-1-1,17 0 1,0 18 0,-17 18-16,17 0 15,18 35 1,-53 17-1,-18 1 1,18-54 0,0-34 31,18-19-32,0-52 1,-1 35-1,19 18 1,-1 53 0,18 17-1,-18 18 1,-17-53-16,17 35 16,0-17-1,36-53 1,-18-36-1,-18 0 1,-35 19 0,18-19-16,-18-35 31,0 71-15,-36 88-1,19 0 1,17 53-1,70 17 1,19-17 0,16-36-1,-87-52-15</inkml:trace>
  <inkml:trace contextRef="#ctx0" brushRef="#br0" timeOffset="210098.23">30568 4480 0,'0'0'0,"-35"-17"0,35-1 16,35-17-1,18 17 17,88 0-17,-35 1-15</inkml:trace>
  <inkml:trace contextRef="#ctx0" brushRef="#br0" timeOffset="210816.17">30939 4304 0,'-18'0'16,"18"18"-16,18-36 0,-54 36 15,36-1 16,18-17-31,0 35 16,-1 1 0,1-36-1,0 0 1,-1 0-16,18 0 16,36-53-1,-36-18 1,-35 18-1,-35 36 1,-36 34 0,1 54-1,35 17 1,35-35 0,35 0-1,71-18 1,17-52-1,-35-36 1,-52 0 15,-72-53-15,-17 0 0,1 53-1,34 36 1,18-1-1,70 36 1,19-1 0,-19 36-1,-52 0 1,-53 53 0,-36-18-1,18-17 1,18-36-1,35 0 1,53-17 15,35-36-15,-53 18-16</inkml:trace>
  <inkml:trace contextRef="#ctx0" brushRef="#br0" timeOffset="211334.47">31609 4322 0,'18'0'31,"-1"0"16,1 0-31,-1-18-1,1 18-15,0 0 0,70-18 16,-35-17 15,-36 35-31,19-18 16,-54 1 0,-88 17-1</inkml:trace>
  <inkml:trace contextRef="#ctx0" brushRef="#br0" timeOffset="211519.81">31591 4216 0,'-17'-18'16,"34"36"-16,-52-54 16,17 19-1,36 17 1,0 17 0,-1 36-1,19 36 1,-36-37-1,0 37 1,0-72 0</inkml:trace>
  <inkml:trace contextRef="#ctx0" brushRef="#br0" timeOffset="211800.2">31926 4322 0,'0'0'0,"18"0"47,0 0-32,-1-18 1,19 0-16,52-17 31,-35 17-31</inkml:trace>
  <inkml:trace contextRef="#ctx0" brushRef="#br0" timeOffset="212019">31944 4145 0,'0'0'16,"0"-17"-16,0-1 0,-18 0 15,18 1 1,18 17 0,-18 70-1,18-17 1,-18 71-1,0-36 1</inkml:trace>
  <inkml:trace contextRef="#ctx0" brushRef="#br0" timeOffset="212379.24">32350 4374 0,'0'18'16,"0"0"15,-18-1-16,0-17-15</inkml:trace>
  <inkml:trace contextRef="#ctx0" brushRef="#br0" timeOffset="212582.31">32191 4180 0,'18'0'16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16:44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6438 0,'-18'0'16,"1"0"0,34 0 77,1 0-77,17 0-16,-17 0 16,35 0-16,52 0 15,90-17 1,34-1-1,-70 18 1,-71 18 0,18-18-1,-36 17 1,-17-17 0,-35 0-1,-18 18 1,-18-18-1,0-18 17,1 1-17,-1 17 1,1-18 0,-1 18-16</inkml:trace>
  <inkml:trace contextRef="#ctx0" brushRef="#br0" timeOffset="4923.58">11448 9313 0,'-36'0'0,"72"0"0,-89 18 15,35-18-15,0 18 16,1-18-16,-1 17 16,18 1 15,18-18 0,-1 0-15,54 0-1,0 0 1,-19 0-16,54 18 16,-35-18-16,70 0 15,88 17 1,-17-34-1,-89-1 1,-87 18-16,52-18 16,-35 18-1,-53 18 32,-18-18-31,1 0-1,-1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18:43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28187 5997 0,'-18'-17'15,"1"17"1,-1 0 15,36 0 1,-1 0-17,36 0 1,53 0-1,-18 0 1,-35 0-16,18 0 16,-36 0-1</inkml:trace>
  <inkml:trace contextRef="#ctx0" brushRef="#br0" timeOffset="3567.33">4621 7020 0,'-17'0'31,"-1"0"63,18-17-48,18 17-30,-1 17 0,1-17-16,17 0 15,18 18 1,-18-18-16,54 0 16,-36 18-16,35-18 15,35 17 1,-35 1-1,-52-1 1,-19 1 0,1-18 15,-36 0 0</inkml:trace>
  <inkml:trace contextRef="#ctx0" brushRef="#br0" timeOffset="4037.93">6668 6950 0,'17'0'31,"1"0"-15,-1 0 0,1 0-1,17 0-15,-17 0 0,53 0 16,34 0 0</inkml:trace>
  <inkml:trace contextRef="#ctx0" brushRef="#br0" timeOffset="5038.82">8308 8290 0,'-18'0'31,"36"0"16,0 0-47,-1 0 15,1 0-15,35-17 16,35-1 0</inkml:trace>
  <inkml:trace contextRef="#ctx0" brushRef="#br0" timeOffset="5723.09">10425 8184 0,'0'0'16,"-18"0"-16,0-17 0,1 17 15,34 0 32,1 0-31,53-18 0,-1 18-1,-35-17-15,71 17 16,-53 0-16,35 0 15,18 0 1</inkml:trace>
  <inkml:trace contextRef="#ctx0" brushRef="#br0" timeOffset="14046.3">28205 5980 0,'0'0'0,"-18"0"16,18 17 0,-18 1-1,1-1 1,34-17 31,-17 18-32,18-18 1,0 0-16,-1 0 16,36 0-1,18 0 17,-18 0-17,-36 0-15,1-18 16,0 18-1,-18 18 32,-18-18-15</inkml:trace>
  <inkml:trace contextRef="#ctx0" brushRef="#br0" timeOffset="70343.28">18115 2170 0,'18'-18'0,"-18"0"16,-18 54-16,1-142 16,-1 70-1,18 19-15,-18 17 31,18 17-15,0 36 0,0-17-16,-17 140 15,-1-35 1,0 88 0,36-52-1,17-71 1,-17-106-1</inkml:trace>
  <inkml:trace contextRef="#ctx0" brushRef="#br0" timeOffset="71010.17">17939 1923 0,'-36'0'32,"36"-18"-17,18 18-15,0 0 16,52-18-1,107-35 1,17 18 0,-106 18-16,141-19 15,89 1 1,-89 0 0,-88 35 15,-88 0-16,-18 0 1,-17 17 0,17 19-1,-17 34 1,-18 1 0,18 52-1,-18 18 1,17 18-1,1-71 1,-1-35-16,-17 35 16,0 1-1,-105-19 1,-89-17 0,-18 0-1,106-35 1,-141 35-1,-53-1 1,124-16 0,105-19-1,54-17 1</inkml:trace>
  <inkml:trace contextRef="#ctx0" brushRef="#br0" timeOffset="71578.25">18785 2170 0,'0'0'0,"-35"0"31,17 0-15,-17 17 0,0 1-1,0-1-15,-1 19 16,-17 70 0,53-1 15,53 1-16,0-70 1,53-19 0,-18-87-1,-35-54 1,-70-17 0,-19 70-1,-70 19 1,1 52-1</inkml:trace>
  <inkml:trace contextRef="#ctx0" brushRef="#br0" timeOffset="72029.07">19897 2240 0,'17'0'78,"19"0"-63,-1 0-15,0 0 16,106-35 0,-70 35-16,193-53 15,-122 35 1,-19-17 0</inkml:trace>
  <inkml:trace contextRef="#ctx0" brushRef="#br0" timeOffset="72394.95">20267 1976 0,'0'0'0,"-35"0"0,-36-36 16,36 19-1,53 17 16,87 0-15,1 17 0,106 19-1,-36-1 1,-70 0 0,-71 0-1,-35 18 1,-52 18-1,-1-18 1,35-18-16,-35 18 16,-35 35-1,70-53 1</inkml:trace>
  <inkml:trace contextRef="#ctx0" brushRef="#br0" timeOffset="72711.4">20990 1905 0,'18'-18'0,"-36"36"0,54-53 16,-36 17-16,0 0 0,17-17 15,-17 53 17,35 70-17,-17 53 1,17-17 0,-35-72-1,36 107 1,-1-88-1,-35-54-15</inkml:trace>
  <inkml:trace contextRef="#ctx0" brushRef="#br0" timeOffset="73246">20884 1923 0,'-17'-36'16,"-18"19"-16,87 70 0,-104-142 15,34 72-15,53-36 16,71 0 0,123 0 15,71 18-15,-88 0-1,-124 17-15,88 0 16,36-17-1,-88 35 1,-89 0 0,-18 18-1,-17 35 1,0 17 0,-17 36-1,17 0 1,35 70-1,36 36 1,52-36 0,-35-88-1,-52-52 1,-1 17 0,-53-36-1,-158-17 1,-124 0-1,71 0 1,-36 53 0,195-53-16</inkml:trace>
  <inkml:trace contextRef="#ctx0" brushRef="#br0" timeOffset="73563.12">21713 2046 0,'18'-18'16,"-36"36"-16,54-36 0,-36 1 15,35-1 1,-35 1 0,0 34-1,0 71 1,0-17 0,18 52-1,35-52 1</inkml:trace>
  <inkml:trace contextRef="#ctx0" brushRef="#br0" timeOffset="73882.75">22278 2170 0,'0'0'16,"18"0"-16,-18-18 15,-18 18 1,36 0 31,-1 0-47,18-18 0,54 18 15,140-35 1,36-18 0,-107 35-1,-105 18-15</inkml:trace>
  <inkml:trace contextRef="#ctx0" brushRef="#br0" timeOffset="74280.63">22789 1782 0,'-17'0'16,"34"0"-16,-69-18 0,34 18 15,0 0-15,1-18 0,-1 18 16,36 0-1,52 0 1,89 18 15,70 17-15,-70-17 0,17-1-1,-105 19 1,-89-1-1,1-17-15,-36 35 16,-53 35 0,35 18-1,18-18 1,53-71-16</inkml:trace>
  <inkml:trace contextRef="#ctx0" brushRef="#br0" timeOffset="74613.73">23989 1464 0,'0'-35'0,"0"70"16,0-88-16,0 35 0,-18 1 16,1 34-1,17 36 1,0 106 0,17 35-1,1-53 1,0-70-16,17 52 15,18 18 1,-36-105 0</inkml:trace>
  <inkml:trace contextRef="#ctx0" brushRef="#br0" timeOffset="75197.39">23883 1640 0,'-18'-35'16,"36"70"-16,-53-87 0,35 34 15,-18 18-15,18-18 0,18-17 16,70 0 0,124-18-1,-18 0 1,-88 35-16,88-17 15,35-18 1,-88 35 15,-88 18-15,-36 0-16,19 18 16,-19 35-1,36 17 1,-17 19-1,-1-54 1,-17 0-16,17 18 16,-18 53-1,19 53 1,-19-36 0,1-70-16,0 71 15,35-1 1,-36-52-1,-52-71 1,-53 17 15,35-17-31,-71 0 16,-123 0 0,0 36-1,53-19 1,159 1-16</inkml:trace>
  <inkml:trace contextRef="#ctx0" brushRef="#br0" timeOffset="75714.86">24818 1764 0,'18'-18'0,"-36"36"0,53-53 16,-17 35-16,35-36 31,-18 36-15,-17 18-16,-1 0 15,-17-1-15,0 19 16,-88 16-1,-35-16 1,-18-19 0,70-17-1,18-35 1,53-18 0,53 0-1,18 18 1,-54 35-16,54 18 15,-18 35 1,-36 35 15,-52 18-15,17-54 0,1 1-1,17-17 1,53-36-1,0-18-15</inkml:trace>
  <inkml:trace contextRef="#ctx0" brushRef="#br0" timeOffset="76015.7">25629 1940 0,'0'0'0,"0"-17"15,0-1 1,0 0 0,18 18 15,0 0-16,17 0-15,53-17 16,159-19 0,70 1-1,-211 18-15</inkml:trace>
  <inkml:trace contextRef="#ctx0" brushRef="#br0" timeOffset="76432.92">26370 1482 0,'0'0'0,"-18"-18"0,-34-35 31,34 35-16,18 36 17,18-18-32,-1 35 15,89 18 1,53 0 0,17 0-1,-88-35 1,-52-1-1,-19 1-15,-17 0 32,-53 52-17,-35 54 1,53-36 0,17-53-16,-17 71 15,35-35 1</inkml:trace>
  <inkml:trace contextRef="#ctx0" brushRef="#br0" timeOffset="76733.25">27182 1358 0,'0'-17'0,"0"34"0,-18-17 47,18 18-31,0-1-16,0 54 15,18 105 1,-18-52-1,17-71-15,1 53 16,35 17 0</inkml:trace>
  <inkml:trace contextRef="#ctx0" brushRef="#br0" timeOffset="77383.28">27199 1411 0,'0'0'0,"-17"-35"0,17 0 0,-18 17 15,18-17 1,0 17 0,18 18 15,52-35-16,-17 35-15,141-53 16,-35 53 0,-106 0-16,141-18 15,-36 1 1,-87 17 0,-53 0-1,-18 17 32,0 1-31,0-1-1,0 36 1,0-17-16,-18 52 16,18 71-1,18-1 1,-1 1-1,19-18 1,-19-53 0,1-17-1,-18-36 1,-53-17 0,-18-1-1,-87 1 1,-54 0 15,-17-1-15,88 1-1,105-18-15</inkml:trace>
  <inkml:trace contextRef="#ctx0" brushRef="#br0" timeOffset="77984.33">27711 1623 0,'0'0'15,"-18"0"-15,18-18 16,0 1 15,0-1-15,0 0 0,18-17-1,17 17 1,18-17-1,53 35 1,-36 0 0,-52 18-16,17 17 15,-52 18 1,-72 35 0,-16 0-1,16-17 16,54-54-15,35 1 0,18 0-1,35-1 1,0 19 0,-36-19-16,36 1 15,-53 35 1,-70-18-1,-72 18 1,72-53-16</inkml:trace>
  <inkml:trace contextRef="#ctx0" brushRef="#br0" timeOffset="80696.25">19103 13723 0,'18'0'125,"-36"0"125,0 0-188,36 0 32,0 0-78,-1 0-16,1 0 15,-1 0-15,1-18 16,0 18-16,17 0 0,0 0 16,36 0-1,-36 0 1,-17 0 15,-1 0-15,-34 0 109</inkml:trace>
  <inkml:trace contextRef="#ctx0" brushRef="#br0" timeOffset="84390.8">26917 13229 0,'18'0'16,"-1"0"-16,1 0 16,-18 18 46,-18-18-46,1 17-16,-1 1 15,-70 17 1,-18 18 0,18-35-1,52-18-15,-52 0 31,53 0-31,0-35 32,35-36-17,17 1 1,19 17 0,17 0-1,35 35 1,-18 18-1,1 18 1,-54-1-16,36 19 16,0 52-1,-53 18 1,-53-1 0,0-52-1,-52 18 1,16-53-1,37-36 17,34 0-17,18 1 1,53-1 0,17 36-1,36 17 1,-53 0-1,35 36 1,1-36 0,-54-35-1,-18 0-15</inkml:trace>
  <inkml:trace contextRef="#ctx0" brushRef="#br0" timeOffset="84942.31">26352 12947 0,'0'0'0,"0"-18"31,18 18-15,-18-17 0,0 34-1,0 1 1,0 53-1,-18 34 1,18-34-16,-17 70 16,-1-53-16,18 71 15,0 17 1,35-70 0,-17-71-1</inkml:trace>
  <inkml:trace contextRef="#ctx0" brushRef="#br0" timeOffset="85559.19">26370 13000 0,'0'0'0,"0"-18"15,-18 18-15,1-35 16,17 17-16,0 1 16,0-1-1,53-17 1,0 17 0,53-17-1,35 17 1,35-17 15,-17 17-15,-53 1-1,-71 17 1,-17 0 0,-18 35-1,-18-17 1,18-1-16,0 18 15,0 54 1,0-19 0,53 18-1,-18 1 1,36 69 0,-1 19-1,-35-36 16,-35-35-15,-35-53 0,-18 0-1,-53-18 1,-35-35 0,36 0-1,-54-18 1</inkml:trace>
  <inkml:trace contextRef="#ctx0" brushRef="#br0" timeOffset="86301.38">27446 12841 0</inkml:trace>
  <inkml:trace contextRef="#ctx0" brushRef="#br0" timeOffset="87358.15">22525 9260 0,'-18'0'0,"36"0"0,-53 0 15,35-17 1</inkml:trace>
  <inkml:trace contextRef="#ctx0" brushRef="#br0" timeOffset="94719.62">2117 14076 0,'17'-18'16,"-34"36"-16,34-53 16,-17 17-16,18 18 0,-18-18 15,18 36 16,-18 0-31,35 17 16,-18 35 0,1 1-1,-36 0 1,-34-36 0,-1 0-1,-18-17 1,36-36-1,17 0 1,18 1-16,-17-18 16,17-18-1,70 17 1,1 1 15,-1 35-15,-17 71-1,-35 52 1,-54 18 0,-16 0-1,16-88 1,36-18 0,18-17-1,52-71 1,1-17-1,35-54 1</inkml:trace>
  <inkml:trace contextRef="#ctx0" brushRef="#br0" timeOffset="95053.74">1605 14305 0,'0'0'0,"0"-17"0,18-1 15,-1-35 1,1 0 0,0 35-1,-18 36 1,35 70-1,18 89 1,0 34 0,0-87-1,-18-71-15,0 17 16,18-17 15,-35-71-31</inkml:trace>
  <inkml:trace contextRef="#ctx0" brushRef="#br0" timeOffset="95671.86">1711 14146 0,'0'0'0,"-18"-17"0,1-19 15,-1-16 1,18 16-1,18-17 1,17 18 0,0 17-16,18-17 15,71-53 1,17 35 15,-35 18-15,-54 17-1,1 18 1,-17 18 0,-1-1-1,-35 1 1,18 0-16,-18 17 16,17 36-1,19 34 1,16 19-1,1-18 1,53 35 0,-18-35-1,1-53 1,-54-18 15,-17-18-31,-18 1 16,-18 35-1,-88 35 1,-53 0 0,53-17-1,54-53-15,-37 34 16,1-16 0,70-1-1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22:33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9648 14870 0,'0'-18'0,"0"36"0,0-54 0,-17 19 16,-18-1-1,-1-17 1,19-1 0,17 54 15,17 0-16,1 105 1,0 54 0,-1-54-1,1-52-15,-1 34 16,19 37 0,-1-54 15,-17-35-16</inkml:trace>
  <inkml:trace contextRef="#ctx0" brushRef="#br0" timeOffset="781.28">9525 14728 0,'0'0'0,"-18"-17"0,-35-36 31,53 35-31,18 18 47,17-17-47,1 17 16,69-36-1,142-34 1,71-36 0,35 0-1,-53 36 1,-124 34 0,53 1-1,-70 35 1,-53 0-1,-71 0 1,0 35 0,-17 1-1,-18 34 1,0 1 0,0-18-1,0 52 1,53 72-1,35 17 1,18 0 0,-18-71-1,18 18 1,-53-70 0,-35-18-1,-71-18 1,-36-17-1,-140 17 1,-88 18 0,-71 35-1,141-35 1,-53 35 0,141-52 15,88-19-16,54 1 1</inkml:trace>
  <inkml:trace contextRef="#ctx0" brushRef="#br0" timeOffset="2066.75">11112 14870 0,'-17'17'15,"34"-34"-15,-52 34 0,18-17 0,-19 18 31,19-1-15,17 1 0,-18-18-1,36 0 17,-1 0-17,89-18 1,106-34-1,-36 16 1,-88 1-16,230-53 16,-124 35-1,88-18 1,-35 1 15,-71 35-15,-105 17-1,-36 0 1,-52 18 0,-19 0-1,1-17-15</inkml:trace>
  <inkml:trace contextRef="#ctx0" brushRef="#br0" timeOffset="2449.85">12629 14270 0,'0'0'0,"-17"0"0,-1 0 16,18-18-16,-17 18 0,-19-17 16,19 17-1,-1 0 16,36 0-15,17 0 0,88 17-1,89 1 1,0 17 0,-89 0-1,-105 54 1,-36-36-1,-88 52 1,-17 1 0,-18-18-1,88-70 1</inkml:trace>
  <inkml:trace contextRef="#ctx0" brushRef="#br0" timeOffset="3518.52">8343 15434 0,'0'-18'16,"-35"18"15,17 0-31,1 0 16,34-17 31,1 17-32,88 0 1,105-36 0,-34 1-1,-89 18-15,212-36 16,-141 0-1,70 17 1,-70 1 15,-89 18-15,-52 17 0,-1 0-1,-34 0 1,-18 17-1,-1-17 1</inkml:trace>
  <inkml:trace contextRef="#ctx0" brushRef="#br0" timeOffset="4772.05">8414 15169 0,'17'-17'31,"-34"34"-31,34-17 31,-17 18-31,-17 17 16,-19 18 0,19-35-16,-36 35 15,-35 35 1,17-35-1,36-35 1,17-1 15,54-17 1,16 0-17,-34 18-15,106 17 16,-54 0-1,54 36 1</inkml:trace>
  <inkml:trace contextRef="#ctx0" brushRef="#br0" timeOffset="5519.78">8096 16245 0,'0'-17'16,"0"34"-16,0-52 0,0 17 16,0 1-1,0 34 1,18 19-1,17 34 1,18 36 15,-18-35-15,-17-36-16,17 18 16,-17 0-1,0-36 1,-54-34-1,1-36 1,17 35-16,-35-52 16,-35-71-1,18 35 1,52 53 0,0 35-16,18-17 15,36 0 1,52-1 15,0 54-15,-35 0-1,-18 70 1,-70 0 0,-18 0-1,18-35 1,17-35-1,1-18-15</inkml:trace>
  <inkml:trace contextRef="#ctx0" brushRef="#br0" timeOffset="5936.89">8290 16228 0,'0'0'0,"-17"-18"16,-1 0-16,18 1 16,0-1-1,18-17 1,35 17 0,-36 1-16,54 17 15,-36 0-15,18 35 16,17 35-1,-34 1 1,-19 0 0,-34-54-1,17 1-15,-18-18 16,-35 0 0,18-35-1,0-54 1,35 36 15,35-35-15,35 35-1,-34 53-15</inkml:trace>
  <inkml:trace contextRef="#ctx0" brushRef="#br0" timeOffset="6756.76">8784 16069 0,'0'0'0,"-17"-18"15,-1 18-15,0-17 16,1 17 0,17 17 15,0 1-16,35 0-15,-17-1 16,-1-17-16,18 0 31,36-17-15,-36-1-16,1-17 16,-19-18-1,-52 0 1,0 35-1,17 18-15,-35 36 16,0 34 0,36 18-1,34 0 1,1-52 0,35-1-1,35-17 1,-18-54 15,-17 1-15,-53 0-16,18-53 15,-18-36 1,-18 18 0,18 71-1,36 88 16,-19-18-31,19 18 16,34 35 0,-17 1-1,-35-54 1,-1 0 0,-17-70 15,-17 17-31,17 1 15,0-1 1,0-70 0,0 35-1,35 35 1,-17 36 0,-1-18-16,1 35 15,0 0 1,-18 1-1</inkml:trace>
  <inkml:trace contextRef="#ctx0" brushRef="#br0" timeOffset="11543.15">5468 15381 0,'0'-18'0,"0"36"0,0-53 16,0 52 46,0 1-62,18 0 16,-1 88-1,1-53-15,17 88 16,36 106 0,17-1-1,-35-122 1,-18-71-16,0 35 15,1-35 1,-19-53 0</inkml:trace>
  <inkml:trace contextRef="#ctx0" brushRef="#br0" timeOffset="12194.76">5609 15469 0,'-17'-17'0,"34"34"0,-52-34 15,17 17 1,18-18-16,18 0 31,0 1-31,34-19 16,107-34-1,88-18 17,-18 35-17,-105 35 1,-89 1-16,18 17 15,-18 35 1,-35-18 0,18 19-1,-18-1 1,18 53 0,17 53-1,18 71 1,35 0-1,-35-89 1,53-17 15,-53-36-15,-36-34 0,-52-1-1,-106 36 1,-71 17-1,-52 0 1,123-35 0,17-18-1,106-35-15</inkml:trace>
  <inkml:trace contextRef="#ctx0" brushRef="#br0" timeOffset="13529.22">6279 16422 0,'0'-18'0,"0"36"0,-17-53 0,34 35 32,19 17-17,34 36 1,1 0-1,-36-18-15,53 36 16,71 70 0,70 0-1,71 0 1,-70-53 0,105 18-1,0-35 1,18-18-1,-124-36 17,141-17-17,-17 0 1,-18 0 0,0-35-1,-123-18 1,123-35-1,-35-36 1,0 19 0,-124 34-1,-88 36-15,107-36 16,69-35 0,-17 18-1,0-18 1,-106 53-1,88-52 1,-17 16 15,-18-16-15,0 16 0,-53-16-1,-53 16 1,1-34-1,-19-36 1,-35 71 0,18-18-1,53 0 1,0 0 0,18-17-1,-36 52 1,-18-52-1,1-1 17,-1 1-17,19 0 1,-37 52 0,1-17-1,-53 53 1,-35-1-1,0 36 1,-18-17 0,35 17-1,18-18 1,-17 18 31,-1 0-16,0 18-31</inkml:trace>
  <inkml:trace contextRef="#ctx0" brushRef="#br0" timeOffset="14246.7">14534 14252 0,'0'-17'15,"0"34"-15,0-52 0,0 17 16,0 1 0,-17-1-1,-1 18 1,-17 18 0,-53 52-1,-18 54 1,35-36-1,54-53 1,-19 53 0,19-17-1,34-53 1,19-54 0,17 1-1,17-88 1,18-19-1,-17 19 1,-36 70 0,-17 35-16,-1 1 15,-17-1 1,18 53 0,0 1-1,17-1 1,36 18 15,17 17-15,0 36-1,-18-18 1,-17-35 0,0-35-1,-35-36 1,-53-17-1,-18 0 1,17 17 0,-34 18-1,35 18 1,17-1 0,0 1-1,1 0 1,-19-1-16</inkml:trace>
  <inkml:trace contextRef="#ctx0" brushRef="#br0" timeOffset="17550.6">14164 13458 0,'0'-17'16,"0"34"-16,0-52 0,18 35 15,17 0 1,18 18 0,-53 17-1,18 0 1,-18 36 0,0-18-16,17 70 15,18 36 1,1-18-1,-19-70 1,1-54-16,-18 19 16</inkml:trace>
  <inkml:trace contextRef="#ctx0" brushRef="#br0" timeOffset="18035.38">14129 13564 0,'17'-17'16,"-34"34"-16,34-52 0,1 17 16,0 1-16,35-19 15,-36 19 1,54-18 0,105-18-1,53-36 1,-52 37-1,-89 16-15,53-17 16,18 0 0,-124 53-1,-52 71 1,-1-18 0,18 0-16,-18 17 15,18 71 1,53 1-1,18 16 1,-1-52 0,36 35 15,-53-35-15,-53-35-1,-53-54 1,0 1-16,-70 0 15,-124-18 1,0 17 0</inkml:trace>
  <inkml:trace contextRef="#ctx0" brushRef="#br0" timeOffset="21034.94">14058 14111 0,'18'0'15,"-1"0"48,-17 18 77,0-1-124,-17-17 0,17 18-16,0 0 15,-18-1 1,18 19-1,0-1 1,0-17 0,0-1-16,0 18 15,0-17-15,0 17 16,0-17-16,-17 17 16,-1 18-1,0-18 1,18-17-16,-17 17 15,-1-17 1,0 17 0,1 18-1,-19-18 1,19 1 0,-1-1-1,1 0 1,-19 1-1,36-1 1,-17-35-16,-1 35 16,0 0-1,1 1 1,-1-1 0,-17 0-1,17-17 1,-17 17-1,0 0 1,17-17 15,-17 0-15,-18 35 0,0-18-1,0 0 1,18-17-1,17-1-15,0 1 16,-35 17 0,-17 18-1,-18 18 1,17-36 0,-35 36-1,18-18 1,18 0-1,17-36 1,35 1 0,-35-1-1,0 19 1,18-1 0,-18-17-1,35-1 1,-17 19-1,-18-19 1,0 18 0,0 1-1,18-1 1,-36 0 0,-17 1-1,-18-1 1,18 0-1,-35 0 1,-18 18 15,17-17-15,36-19 0,35 1-16,-17 0 15,-54 17 1,1 0-1,17 0 1,53-17 0,-53 17-1,-17 1 1,-19-1 0,-16 0-1,52-17 1,-35-1-1,17 1 17,1 0-17,35-1 1,35 1 0,17 0-16,-17-1 15,-17 1 1,-18 0-1,35-1 1,-35 1 0,-1-1-1,19-17 1,-1 0 0,54 0-16,-54 0 15,-35 0 1,-35 18-1,0 0 17,18-1-17,52-17 1,0 18 0,1-18-1,35-18 1,-1 18-1,1-35 1,0 17 0,0-17-1,17 18 1,0 17-16,1-18 16,-19 0 15,19 18-31,-19-17 0,-16-1 15,34 0 17,-35 1-17,0-19 1,-35 1 0,35 17-1,18 1-15,-18-1 16,-18-17-1,36 17 1,0 1 0,17-1-1,0 18-15,-35-18 16,-70 1 0,-18-1-1,0 0 1,70 1-1,36-1 17,35 1-17,18 17 1,-1 0 15,-17 17-15</inkml:trace>
  <inkml:trace contextRef="#ctx0" brushRef="#br0" timeOffset="21606.89">6914 16351 0,'0'0'16,"18"-17"-16,0 17 16,-18-18-1,0 0 1,0 36 15,0 0-15,17-1-1,1 19 1,0-19-16,-1 18 16,19 36-1,-19-18 1,18-35 15,-35-1-15,0-34-1,-17-19 1,-18-17 0,-18-17-1,35 35 1,-17-1-1,35 19 1,35 34 0,53 1-1,-17 0 1,52-18 0,-52 35-1</inkml:trace>
  <inkml:trace contextRef="#ctx0" brushRef="#br0" timeOffset="23016.44">6350 16492 0,'18'0'47,"-1"0"-16,-17-17 0,0 34 157,18-17-172,-18 18 77,0 0-61,0-1-1,18-17 47,-18 18-62,17 0-1,1-18 1,-18 17-16,17-17 15,1 18 1,17-1 0,-17-17-1,-18 18 1,-18-18 31,1 0-32,17 18-15</inkml:trace>
  <inkml:trace contextRef="#ctx0" brushRef="#br0" timeOffset="25357.96">14129 14058 0,'17'0'0,"1"0"47,-18-17-47</inkml:trace>
  <inkml:trace contextRef="#ctx0" brushRef="#br0" timeOffset="41254.94">1870 12012 0,'0'-18'0,"17"18"16,-17-17 30,-17 17-30,-1 0 0,36 0 31,-1 0-32,1 0 1,0 0-1,-18 17-15,35-17 16,-17 0 0,-1 0-16,18 0 15,36 0 1,-18 0 0,0 0-1,0 0 1,-18 0-1,0 0 1,1 0 15,-1 18-15,0-18 0,-17 0-1,17 0 1,-17 0-1,-36 0 64,0 0-48</inkml:trace>
  <inkml:trace contextRef="#ctx0" brushRef="#br0" timeOffset="41826.75">2222 11853 0,'0'0'0,"18"0"62,0 0-31,-1 0-15,1 0 0,0 18-16,17-18 15,-17 0-15,35 18 16,35-1-1,0-17 1,-35 18 0,-53 0-16,17-18 15,1 17 1,-36 1 15,1 17-15,-1-35-16,-17 35 15,17-17-15,-35 35 16,-17 17 15,-1-17-15,36-17-16</inkml:trace>
  <inkml:trace contextRef="#ctx0" brushRef="#br0" timeOffset="62709.16">6862 16122 0,'0'-18'32,"0"36"-1,0 0-15,0-1-16,0 1 15,0 17 1,17 18-1,-17-18-15,0 54 16,0-54-16,18 53 16,-18 18-1,17-53 1,1-53 0,0-71 15,-18 54-31,0-54 15,0-35 1,0 53 0,0 36-1,-18-1-15,18 0 16,-18 1 15,18-1 0,18 18-31,0 0 32,-1-18-17,1 18-15,17 0 16,-17 18 0,35-18-1,0 18 1,-18-18-1,-17 0 1,-1 0 0,1 0-1,0 0 32,-18-18-31,-18 18 31,0 18-32,1-1 1,-36 1 0,0 17-1,35-17-15,-17 35 16,-18 0-1,0-18 1,53-17 0</inkml:trace>
  <inkml:trace contextRef="#ctx0" brushRef="#br0" timeOffset="68823.81">6244 15469 0,'18'0'0,"-1"0"0,1-17 16,0-1 0,-1 18-16,-17-18 31,-35 1-31,-35 34 16,-19 19 15,36 34-16,0 71 1,36 0 0,87-17-1,-17-89 1,-17-35-16,34 0 16,18-53-1,-35-53 1,-53 1-1,0 69-15,-35-52 16,17 53-16,-52 0 16,-54 70-1,54 18 1</inkml:trace>
  <inkml:trace contextRef="#ctx0" brushRef="#br0" timeOffset="69457.03">10178 14711 0,'0'0'0,"17"0"16,19-18-1,-19 18 1,-17 18-1,18 35 1,-1 70 0,19 18-1,-19-52 1,-17-54-16,0 18 16</inkml:trace>
  <inkml:trace contextRef="#ctx0" brushRef="#br0" timeOffset="70476.85">14746 13670 0,'18'0'0,"-36"0"0,53 0 16,-35 18-1,18-1 1,0 1-1,-54 0 17,1-18-32,-35 17 15,-54-17 1,71 0 0,36 0-16,-1-53 15,36 18 1,70-35-1,53-1 1,-53 53 0,35 18-1,-52 36 17,-124 69-17,-17-16 1,-89 34-1,71-35 1,70-52 0,89-54-1,34 0 1,-34 1-16,52-36 16,1 0-1</inkml:trace>
  <inkml:trace contextRef="#ctx0" brushRef="#br0" timeOffset="71508.92">14799 13882 0,'0'0'16,"18"0"-16,-18-18 0,17 1 47,-17 34 78,0 1-47</inkml:trace>
  <inkml:trace contextRef="#ctx0" brushRef="#br0" timeOffset="80436.95">1499 12012 0,'-17'-18'62,"-1"18"-46,0 0-16,1 0 15,-1 0 1,0 0 15,36 0 47,0 0-78,-1 0 0,1 0 16,53 0 0,52 18-1,-35 0 1,-52-18-16,105 17 16,-71-17-1,18 18 1,1 0-1,-19-18 1,-52 0 0,52 17-1,1-17 1,-1 0 0,-17 0-1,-17 0 1,-19 0-16,1 0 15,17 0 1,-17 0 0,-1 0-1,1 0 1,0 0 15,-36 0 0,0 0-15,1 0 0,-1 0-16,1 0 15</inkml:trace>
  <inkml:trace contextRef="#ctx0" brushRef="#br0" timeOffset="81405.39">2381 11889 0,'-17'0'31,"-1"0"-16,36 0 79,-1 0-94,1 0 16,0 17-1,-1-17-15,1 0 16,35 18 0,17 0-1,-34 17 1,-19-35 0,-17 17-16,18-17 15,-36 18 16,-17 0-15,35-1 0,-35 1-1,-1 17 1,19 1 0,-19-1-1,1 18 1,0-36-1,-18 36 1,18-17 0,17-36 15,18-18-15,-18-17-1,18-36 1,-17 18-1,17 18-15,0-18 32,0 35-32,0-35 15,0 18 1,0 18 0,0 34 77,17 1-93,-17-1 16,0 1-16,36 35 16,-19 18-1,-17-54 1,18 1-16,-18-1 15,-18 1 1</inkml:trace>
  <inkml:trace contextRef="#ctx0" brushRef="#br0" timeOffset="85693.64">17992 12471 0,'0'0'0,"-18"0"15,0 0 1,1 0 15,-1 0 16,36 0 0,-1 17-31,19-17-16,-19 0 0,72 18 15,-37-18 1,54 0 0,53 0-1,-53-18 1,-53 18-1,-53 18 17,-36-18-17,-16 18 1</inkml:trace>
  <inkml:trace contextRef="#ctx0" brushRef="#br0" timeOffset="86075.65">18045 12347 0,'0'0'0,"0"-17"0,17 17 32,1 0-17,0 0 1,-1 0-1,54 0 1,70 0 0,-18 0-1,-52 0-15,35 0 16,-71 0-16,18 0 16,-36 17-1,-87 18 1,-36 18-1,18-17 1,0 17 0,35-18 15</inkml:trace>
  <inkml:trace contextRef="#ctx0" brushRef="#br0" timeOffset="92215.61">21255 12418 0,'-18'0'31,"1"17"-16,-1-17-15,0 0 16,36 0 93,0 0-93,-1 0-16,-17-17 16,35 17-16,18 0 15,-35 0-15,17 0 16,36-18 0,17 18 15,-35 0-16,35-18 1,-17 18 0,-1 0-1,-17 0 1,-17 0 0,-1 0-1,18 0 1,0 18-1,0-18 1,-36 0-16,18 0 16,36 0-1,-18 0 1,0 0 15,0 0-15,-36 0-16,36 0 15,18 0 1,-1 0 0,-34 0-1,-1 0-15,18 0 16,35 0 0,0 0-1,-17 18 1,-1-18-1,19 0 1,16 17 0,1-17-1,-18 0 1,-35 0 15,0 0-15,18 0-1,-18 0 1,0 0 0,-18 0-16,18 0 15,53 0 1,0 0 0,-36 0-1,-35 0 1,-52 0 46,-1 0-62,0 0 16,1-17 0</inkml:trace>
  <inkml:trace contextRef="#ctx0" brushRef="#br0" timeOffset="97429.95">25435 12382 0,'0'18'31,"18"-18"0,0 0 1,-1 0-32,1 0 15,-1 0-15,36 0 16,-17-18-1,-1 18 17,-17 0-17,17 0 1,-17 0 0,-1 0-16,18 0 15,-17 0-15,17 0 16,36 0-1,-18 18 1,0-18 0,-18 0-1,0 0 1,18 18 0,-18-18-1,1 0 1,-19 0-1,19 0 1,17 0 0,-18 0-1,0 0 1,-17 0 0,-1 0-16,1 0 15,35 0 1,0 0-1,-18 0 1,-17 0-16,17 0 16,18-18-1,-18 18 1,18 0 0,-18 0-1,-17 0-15,35 0 16,18 0 15,17-18-15,-18 18-1,-34-17-15,34 17 16,36-18 0,-18 18-1,-17-17 1,-36 17-1,0-18 1,18 18 0,-35 0-16,17 0 15,53 0 1,-35 0 0,35 18-1,-35-18 1,-17 17 15,-19-17-15,1 0-16,0-17 15,17 17 1,18-18 0,17 18-1,-17 0 1,35-18-1,18 1 1,35 17 0,-35 0-1,-53 0-15,35 0 16,71 0 0,-18 0-1,-17 0 1,-36 0 15,18 0-15,0 0-1,-1 0 1,-16 0 0,-1 0-1,-53 0-15,53 0 16,53 0-1,0 0 1,-70 0 0,17 0-1,-35 0 1,-18 0 0,-17 0 15,-36 0 31</inkml:trace>
  <inkml:trace contextRef="#ctx0" brushRef="#br0" timeOffset="98779.84">31873 12241 0,'-17'0'31,"-1"0"-15,36 0 93,-1 0-62,1 0-31,0 0-1,-1 0 1,1 0-1,17 18 1,1-18 0,-1 0-1,0 0 1,36 0 0,-18 0-1,-36 0 1,1 0-16,0 0 15,-1 0 1,1 0 0,17 0-1,-17 0 1,-1 0 0,1 0 15,-36 0 94,1 18-94</inkml:trace>
  <inkml:trace contextRef="#ctx0" brushRef="#br0" timeOffset="142788.04">13988 11977 0,'0'-18'16,"0"36"-16,-36-36 16,19 18-1,17-17 1,-18 17-1,36 0 32,-1 0-31,54-18 0,52 0-1,-34 18 1,-54 0-16,18 0 15,-36 0-15,1-17 16</inkml:trace>
  <inkml:trace contextRef="#ctx0" brushRef="#br0" timeOffset="143139.29">14076 11765 0,'17'0'0,"-34"0"0,34-17 0,-17-1 16,0 0-1,-17 36 17,-1-18-17,-35 35 1,18-17-16,-36 17 15,-52 18 1,52 0 0,36-35-1,70-18 17,18 17-17,53 18 1,-71 1-1</inkml:trace>
  <inkml:trace contextRef="#ctx0" brushRef="#br0" timeOffset="147708.34">15028 13741 0,'18'0'0,"-36"0"0,54-18 0,-19 18 31,-34-18-31,-1 18 16,0 0 62</inkml:trace>
  <inkml:trace contextRef="#ctx0" brushRef="#br0" timeOffset="169552.19">864 11889 0,'-35'0'15,"70"0"-15,-88 0 0,18 0 16,0 0 0,17-18-16,-35 18 15,-53 0 1,89 0-16,-1 0 15,-17 0 1,0 18 0,35-1 15,17-17-31,1 0 16,35 0-1,53 0 1,70 0-1,36-17 1,-36-1 0,-88 18 15,-52 0-31,16 0 16,19 0-1,-53 0 1,-36 0 15,0 0-15,1 0-16</inkml:trace>
  <inkml:trace contextRef="#ctx0" brushRef="#br0" timeOffset="169918.75">1164 11695 0,'0'0'0,"-17"0"0,17-18 16,-18 0-16,-35 18 15,35 0 1,1-17 0,-1 17-1,36 17 1,52 19-1,18-19 1,36 19 0,-1-19-1,-34 18 1,-72-17 0,-34 17-1,-89 1 1,0 34-1,35-17 1,54-35 0</inkml:trace>
  <inkml:trace contextRef="#ctx0" brushRef="#br0" timeOffset="177519.28">1111 12982 0,'0'18'62,"18"-18"-62,0 0 47,-1 0-31,1 0-16,17 0 0,36 0 15,-1 0 17,-17 0-17,-18 0-15,36 18 16,52-18-1,-17 17 1,-18-17 0,-35 0-1,-17-17 1,-1 17 0</inkml:trace>
  <inkml:trace contextRef="#ctx0" brushRef="#br0" timeOffset="178093.9">1623 12894 0,'-18'0'15,"36"0"-15,-36-18 0,18 1 16,0-1-1,0 0 17,18 18 15,35 18-32,53 0 1,-18-1-1,-53 1-15,18 0 16,17-1 0,-52-17-1,0 18 1,-18 0 15,-18-1-15,0 19-1,1-19 1,-18 18 0,17-35-1,-17 18 1,-18 0 0</inkml:trace>
  <inkml:trace contextRef="#ctx0" brushRef="#br0" timeOffset="187787.77">13529 11924 0,'0'0'15,"-18"0"-15,1 0 16,-1 0-16,0 0 15,1 18 17,-1-18-17,1 0 1,-1 17 0,18 1-1,35-18 1,0 17-1,1-17-15,34 0 16,107-17 15,17-1-15,0 18 0,-88 0-1,-18 18 1,-53-18-1,-53 0 17</inkml:trace>
  <inkml:trace contextRef="#ctx0" brushRef="#br0" timeOffset="190457.44">17833 12471 0,'-18'0'0,"36"0"0,-53 0 0,17 0 15,18-18 1,18 18 47,-1 0-48,19 0 1,-1 0-1,106-18 1,18 18 0,-53 0-1,-54-17-15,72 17 32,-71 0-32,-18 0 31,-17 0-16,-36 0 17,0 0-17,1 0 1,-1 0-16</inkml:trace>
  <inkml:trace contextRef="#ctx0" brushRef="#br0" timeOffset="190791.72">18274 12188 0,'-18'0'15,"36"0"-15,-53-17 0,17 17 16,0 0-1,18-18 1,18 18 0,53 18-1,-1 17 1,-17-35-16,35 35 16,36 1-1,-71-1 1,-89-17-1,-70 17 1,71-18 0</inkml:trace>
  <inkml:trace contextRef="#ctx0" brushRef="#br0" timeOffset="206659.29">32808 10583 0,'0'0'16,"-17"18"46,-1-18-46,0 0-16,1 0 16,-1 0-16,-70 18 15,17-1 1,1-17-1,35-17 1,17-1 0,36-17-1,17-1 1,35 36 0,36 0-1,-35 36 1,-54 34-1,-17-52-15,-70 70 16,-36 0 0,18-35 15,53-18-15,17-17-1,53 0 1,124-36-1,35 0 1,-141 1-16</inkml:trace>
  <inkml:trace contextRef="#ctx0" brushRef="#br0" timeOffset="208310.58">27323 10848 0,'0'-18'0,"-18"18"16,0-35-1,1 35 1,-1-18-16,0 1 15,18-1-15,-17 18 16,-1-18 0,-17 18 15,0 18-15,-1 0-1,-17 52 1,18 18-1,35 18 1,35-53 0,-17-35-16,35-1 15,53 1 1,0-71 0,-18-17-1,-53-36 1,-53 53-1,-70 0 1,-70 53 15,87 0-31</inkml:trace>
  <inkml:trace contextRef="#ctx0" brushRef="#br0" timeOffset="-116433.09">17604 11695 0,'-18'0'47,"18"17"0,0 1-32,0 0 1,18-18 0,-18 17-16,17-17 15,1 0 1,0 0-1,-1-17 1,1 17-16,35-18 16,17 18-1,-17 0 1,0 0 0,-35 0-1,-1 0-15,1 18 16,0-18-1,-36 0 32,18-18-31</inkml:trace>
  <inkml:trace contextRef="#ctx0" brushRef="#br0" timeOffset="-116054.16">17851 11483 0,'0'18'15,"0"-1"48,0 1-32</inkml:trace>
  <inkml:trace contextRef="#ctx0" brushRef="#br0" timeOffset="-109795.96">20461 13494 0,'0'17'32,"18"-17"46,-18-17-63,17 17 1,1 0 0,0 17-1,17-17 1,71 0-1,17 0 1,-17 0 0,-35 0-16,52-17 15,-70 17-15,88 0 16,53 0 0,-17 0-1,-19 0 1,-69 0-1,-1 0 1,-53 0 0,-53 0-1,1 0 1</inkml:trace>
  <inkml:trace contextRef="#ctx0" brushRef="#br0" timeOffset="-109145.72">20391 13652 0,'17'0'31,"1"0"0,-1 0-15,1 0-1,0 0-15,17 0 16,36 0 0,34 0-1,-52 0-15,106 0 16,-88-17-16,105-1 15,106 1 1,-35 17 0,-70 0-1,-107 0 1,1 0 0,-54 0-1</inkml:trace>
  <inkml:trace contextRef="#ctx0" brushRef="#br0" timeOffset="-106491.93">6844 13088 0,'-18'18'0,"-52"17"32,52-35-17,0 18-15,1-18 16,17 17-1,17-17 17,1 0-17,17 0 1,54 0 0,-1-17-1,-18 17-15,36 0 16,-53-18-1,70 18 1,36 0 0,-71-18-1,-35 18 1,-53 18 0,-35 0 15,17-18-31</inkml:trace>
  <inkml:trace contextRef="#ctx0" brushRef="#br0" timeOffset="-105724.56">6456 13123 0,'0'0'0,"-18"0"0,1 0 15,-1 0 1,0 0-1,36 0 1,0 18 0,-1-18-1,54 18 1,17-18 0,71 17-1,-53-17 1,70-17-1,-17 17 1,-36 0 15,-52 0-15,-54 0-16,19 0 16,-54 0 15,-35 17-16,0-17 1</inkml:trace>
  <inkml:trace contextRef="#ctx0" brushRef="#br0" timeOffset="-105373.35">6773 13123 0,'-17'-17'0,"34"34"0,-52-34 16,17-1 0,1 18 15,17 18-31,0-1 15,35 1 1,18 0 0,53-1-1,-18-17 1,-53 0-16,53-17 16,-52 17-16,17 0 15,0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29:58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16034 6385 0,'0'-17'15,"-18"17"1,0 0 0,1 0-1,17 17-15,-18-17 16,36 0 62,-1 0-62,1 0-16,0 0 0,17 0 15,0 0 1,36 0-1,-36 0-15,36 0 16,35-17 0,-18 17-1,-35 0 1,-18 0-16,18 0 16,17 0-1,1 0 1,17 0-1,-53 0 1,18 0 0,-17 0-1,-19 17 1,-34-17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10:30:20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24624 7585 0,'0'17'141,"18"-17"-125,-1 0 30,1 0-14,-18-17-17,17 17 1,1-18 0</inkml:trace>
  <inkml:trace contextRef="#ctx0" brushRef="#br0" timeOffset="4389.51">5027 14146 0,'-18'0'31,"18"18"-31,-17-18 16,17 18 15,17-18 32,1 0-48,0 0 1,-1 0-16,1 0 15,35 0 1,35 0 0,-53 0-1,-17 0-15,0 0 16,-1 0 0,-34 17-1</inkml:trace>
  <inkml:trace contextRef="#ctx0" brushRef="#br0" timeOffset="14613.68">6544 14146 0,'-18'0'0,"-35"0"31,36 0-31,-1 0 16,18-17 78,18 17-32,-1 0-62,1 0 16,0 0-16,17 0 15,18 0 1,-18 0-16,36 0 16,52-18-1,1 18 1,-36 0 0,-53-18-1,0 18 1,-17 0-1,0 0-15,-1-17 32,1 17-17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17:55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7144 9666 0,'0'0'15,"0"-18"-15,-18 18 16,0 0-1,36 0 17,17 18-17,-17 0 1,53 35 0,52 70-1,1 18 1,17-17-1,-88-71 1,-1 0 0</inkml:trace>
  <inkml:trace contextRef="#ctx0" brushRef="#br0" timeOffset="232.2">7549 9895 0,'0'0'0,"0"-17"16,0-1-16,-17-17 16,-1 35 15,1 17-15,-19 72-1,-17-1 1,-53 35-1,-17 1 1,105-107-16</inkml:trace>
  <inkml:trace contextRef="#ctx0" brushRef="#br0" timeOffset="616.47">8184 9825 0,'0'0'0,"18"-35"16,0-1-16,-18 1 15,17 0-15,-17-36 16,0 1-1,-35 52 1,-18 18 0,0 53-1,-70 70 1,35 54 0,70-18-1,53-71 1,-17-71-16,52 19 15,54-36 1,-89-18 0</inkml:trace>
  <inkml:trace contextRef="#ctx0" brushRef="#br0" timeOffset="1067.08">8414 9472 0,'0'0'0,"0"-18"0,-18 1 16,-35-1 0,53 36-1,35 52 1,1 54 0,-19-1-1,-17 54 1,-17-54-1,-1-52 1,0-54 0,1-34 15,-1-71-15,53-36-1,18 18 1,18 53-1,35 53 1,0 53 0,-18 35-1,-53 18 1,-17-53 0,-18-35-16,0 17 15</inkml:trace>
  <inkml:trace contextRef="#ctx0" brushRef="#br0" timeOffset="1466.87">9208 9754 0,'35'-17'0,"-70"34"0,87-52 16,-34 17-1,0 18 1,-18 18-1,-36 53 1,1-36 0,18-18-16,-36 19 15,-18-1 1,-17-53 0,53-52-1,35-54 1,52 54-1,37-1 1,34 71 0,-17 124 15,-71-1-15,-17-52-16,0 70 15,-36 18 1,-17-54-1,-1-87-15</inkml:trace>
  <inkml:trace contextRef="#ctx0" brushRef="#br0" timeOffset="1950.7">10089 9278 0,'18'-18'15,"-18"1"-15,-18 52 0,36-88 0,-18 18 16,0 17-1,-18 1-15,-34 52 16,16 18 15,-17 70-15,36 71 0,87-17-1,18-72 1,-35-52-16,53 36 15</inkml:trace>
  <inkml:trace contextRef="#ctx0" brushRef="#br0" timeOffset="2535.02">11359 9666 0,'0'0'0,"36"-18"0,-19 1 0,19-18 16,-19 35 0,19-18-1,-36 71 1,-71 17 0,0 1-1,-70 17 1,0-53-1,18-52 1,87-36 0,19 0-16,17-53 15,35-88 1,18 35 0,-35 71-1,-18 53 1,-36 105 15,1 36-15,17-18 15,18-52-31,18 52 16,70 35-1,71 36 1,-18-35-1,-88-36 1,-18 0 0,-88-17-1,-35-36 1,35-18 0</inkml:trace>
  <inkml:trace contextRef="#ctx0" brushRef="#br0" timeOffset="2902.28">11518 9225 0,'0'-35'16,"0"70"-16,0-105 0,18-1 16,-1 0-1,-17 36 1,18 18-16,-18-1 16,35 71-1,18 106 1,18 52-1,-36-70 1,36 53 15,-36-35-15,0-106-16</inkml:trace>
  <inkml:trace contextRef="#ctx0" brushRef="#br0" timeOffset="3586.36">12188 9543 0,'0'0'0,"18"-53"0,-18 17 15,-18-52 1,1 35 0,-18 106 30,17 0-46,-35 88 16,0 18 15,53-53-15,0-71-16,53 36 16,0-71-1,35-36 1,-17-87-1,-54-36 1,-17 53 0,-53 18-1,-17 88 1,35 53 0,17 0-1,53 18 1,53-54-1,53-52 17,-35-18-17,-53-18 1,-35-17 0,-18 18-1,-35 52 1,-1 18-1,-34 88 1,-1 36 0,54 17-1,34-18 1,18-52 0,54-18-1,17-53 1,-71-18-1</inkml:trace>
  <inkml:trace contextRef="#ctx0" brushRef="#br0" timeOffset="3803.19">12841 9119 0,'-18'-17'15,"36"34"-15,-53-34 0,35-1 16,-18 18-16,18 35 31,35 54-15,-17-1-1,0-35-15,-1 35 16,1 35 0,-18-70-1</inkml:trace>
  <inkml:trace contextRef="#ctx0" brushRef="#br0" timeOffset="4104.04">13053 9437 0,'53'-88'15,"-106"176"-15,123-212 0,-34 71 16,-19 1 0,-70 87 15,36-18-31,-54 19 15,-35 70 1,36-54 0,52-16-16,-17-1 15,17 0 1,71 1 0,35-19-1,-17 18 1,-36-17-1,36 0 1,-1 17-16</inkml:trace>
  <inkml:trace contextRef="#ctx0" brushRef="#br0" timeOffset="4470.18">13282 9366 0,'18'-17'0,"-36"34"0,36-70 0,-18 36 16,0-1-16,0-35 16,35 36-1,0 52 1,1 53 0,-1-17-1,-18 34 1,19-34 15,-1-53-15,-17-36-1,-1 0-15,19-52 16,-1-54 0,-35 18-1,0 54 1,-18 69-1,18 1-15</inkml:trace>
  <inkml:trace contextRef="#ctx0" brushRef="#br0" timeOffset="5238.1">13882 9313 0,'0'0'0,"17"-17"0,19-36 16,-19-18 15,-17 36-15,-53-18-1,18 71 1,-53 35 0,0 52-1,52-34 1,1 17-1,53-17 1,17-54 0,18-34-1,18-54 1,-1-35 0,-35 18-1,-35 123 32,0-17-47,0 53 16,18 34-1,53-52 1,-36-35 0,18-18-1,-18-35 1,-35-71-1,-53-35 1,18 53 0,17 35-16,1 0 15,34 17 1,54 1 0,35 35-1,0 35 16,17 18-15,-88 36 0,-70 34-1,-36-52 1,-34 52 0,16-52-1,89-1 1,36-52-1,-1-18-15,53-18 16,36-17 0</inkml:trace>
  <inkml:trace contextRef="#ctx0" brushRef="#br0" timeOffset="5504.42">15134 9701 0,'18'-17'0,"-36"34"0,53-52 16,-35 17-16,18 1 16,-18-1-1,18 1-15,-18 69 31,-53 37-15,-53 16 0,18-34-1</inkml:trace>
  <inkml:trace contextRef="#ctx0" brushRef="#br0" timeOffset="5955.62">15893 9049 0,'0'-18'0,"0"36"0,0-71 0,0 18 15,17-1 16,1 19-15,0 52 0,-1 35-1,-17 1 1,18-18-16,-18 35 16,17 53-1,1-53 1,-18-52-1</inkml:trace>
  <inkml:trace contextRef="#ctx0" brushRef="#br0" timeOffset="6322.2">16581 8749 0,'-18'-18'0,"18"1"16,0-1-16,0 0 15,35-17 1,0 35 0,36 71-1,-18-1 1,-18-17 0,1 53-1,-19 70 1,-70-52-16</inkml:trace>
  <inkml:trace contextRef="#ctx0" brushRef="#br0" timeOffset="11544.7">9066 11942 0,'18'0'15,"-36"0"-15,36-18 0,0 18 16,-1-18-16,-17 1 15,-17-1 1,-19 18 15,-17 0-15,-52 53 0,34 0-1,36-18-15,-18 53 16,18 71-1,35-18 1,70 0 0,-17-88-1,0-18-15,18-17 16,70-53 0,-18-71-1,-70-88 1,-71 53 15,-123-18-15,-88 89-1,17 105 1,106 35 0,89-34-16</inkml:trace>
  <inkml:trace contextRef="#ctx0" brushRef="#br0" timeOffset="13765.57">10072 11024 0,'0'0'15,"17"-35"1,1 17-1,17 1 1,-17-1 0,0 18-16,-1-18 15,1 18-15,0 18 16,17 53 0,-18 70 15,-17 18-16,0-54 1,0 19 0,18-54-1,17-34 1</inkml:trace>
  <inkml:trace contextRef="#ctx0" brushRef="#br0" timeOffset="14164.17">10707 11271 0,'17'-17'15,"1"17"-15,-53 17 0,88-34 16,-53-1-16,17 0 31,-17 36-15,-17 0-1,-19 70 1,1 18 0,53-18-1,17-53 1,-17-17-16,35-18 16,52-71-1,-34-35 1,-71-35-1,-71 71 1,-70 17 0,-17 106-1,69 70 1,72-52 0</inkml:trace>
  <inkml:trace contextRef="#ctx0" brushRef="#br0" timeOffset="14481.52">11254 11289 0,'0'0'0,"17"-18"0,1-17 16,0-36 0,-18 36-1,0 17-15,-18-17 16,-17 0-1,-36 35 1,0 70 0,36 1-1,0 53 1,17 17 15,89-36-15,52-52-1,1-53 1,-54 0-16,-17 0 0</inkml:trace>
  <inkml:trace contextRef="#ctx0" brushRef="#br0" timeOffset="14698.08">11695 11077 0,'-18'-17'0,"18"-19"0,18 89 0,-36-141 15,18 53 1,18 52 0,17 36-1,-35-17 1,35 69-16,0 72 31,-17-36-15,-18-88-16</inkml:trace>
  <inkml:trace contextRef="#ctx0" brushRef="#br0" timeOffset="14983.63">12065 11254 0,'0'0'0,"35"-36"0,1-70 16,-1 36-1,-70 52 1,-18 36-1,17 0-15,-69 34 16,-54 37 0,53-19-1,88-17 1,71 0 15,18-18-15,70 18-1,18-35 1,-36-36 0</inkml:trace>
  <inkml:trace contextRef="#ctx0" brushRef="#br0" timeOffset="15331.67">12277 11130 0,'0'0'0,"0"-18"0,0-52 16,-18 52 0,36 18-1,-18 18-15,53 52 32,-1-17-17,37 53 1,-19-35-1,-34-36 1,-1-53 0,-18-34-1,19-72 1,-19 1 0,-34 52-1,-1 71 1,0 18-16</inkml:trace>
  <inkml:trace contextRef="#ctx0" brushRef="#br0" timeOffset="16100.08">12982 11165 0,'18'-35'0,"-36"70"0,54-88 0,-19 18 16,-17 0-16,18-36 15,-18 18 1,-35 1 0,-54 69-1,-17 54 1,54 17 0,16-53-16,19 53 15,-1 18 1,71-53-1,35-53 1,-35-35 0,-18 17-1,36-52-15,-18-71 32,-53 17-17,0 106 1,-18 18-16,18 53 15,-17 71 1,52-18 0,53-18-1,-17-70 1,-36-18-16,53-18 16,-17-70-1,-71-36 1,-106-35-1,35 54 1,36 69-16,0 1 31,17 0-15,89 35 0,34 0-1,-52 17-15,71 1 16,17 53-1,-106 70 1,-123 0 0,17-35-1,54-71-15,-36 36 16,53-19 0,53-34-1,35-36 1,35-34-1,-70 34-15</inkml:trace>
  <inkml:trace contextRef="#ctx0" brushRef="#br0" timeOffset="16333.34">14199 10971 0,'-35'-35'31,"35"17"-31,0 1 16,0-1-1,0 1-15,18 17 16,-1 0 0,36-18-1,53 18 1,-35 0-1</inkml:trace>
  <inkml:trace contextRef="#ctx0" brushRef="#br0" timeOffset="16500.54">14323 11077 0,'-35'18'0,"70"-36"16,-88 53-16,18-17 15,-1-18 1,54 0-1,17-18 1,53 1 0,1-1-1</inkml:trace>
  <inkml:trace contextRef="#ctx0" brushRef="#br0" timeOffset="16967.18">15046 10777 0,'0'-17'0,"0"34"0,0-52 15,-18 0-15,18 17 16,-17-70 0,17 70-1,0 1-15,0-1 16,0 36-1,17 52 1,19 54 0,-19 17-1,1-53 1,0 0 0,-18-35-1,0-71 1,-18-17-1,0-88 1,-17-36 15,17 18-15,-17 106 0,17 52-1,18 71 1,36 36-1,-19-89-15</inkml:trace>
  <inkml:trace contextRef="#ctx0" brushRef="#br0" timeOffset="17150.3">14993 11271 0,'0'0'0,"-18"18"15,18-36 1,0 1-1,18-1 1,35 0 15,-18 18-15,1 0-16</inkml:trace>
  <inkml:trace contextRef="#ctx0" brushRef="#br0" timeOffset="17401.18">15681 11148 0,'0'-18'0,"18"-52"31,-1 70-15,-17 17-1,0 18-15,0 36 16,-17-36-16,-1 18 31,-35 18-15,35-54-16</inkml:trace>
  <inkml:trace contextRef="#ctx0" brushRef="#br0" timeOffset="17568.52">15840 11024 0,'0'0'15,"-18"0"-15,0-17 16,1 17-16,-18-18 0,17 0 16,0 18-1,18 18 1</inkml:trace>
  <inkml:trace contextRef="#ctx0" brushRef="#br0" timeOffset="63485.24">21872 9507 0,'0'0'0,"0"-17"0,0-1 16,0 0-1,0 1-15,18-1 16,0 18 15,-1 35-15,18-17-16,18 53 16,-17-36-16,34 53 15,18 53 1,-17-35-1,-53-53 1</inkml:trace>
  <inkml:trace contextRef="#ctx0" brushRef="#br0" timeOffset="63701.83">22225 9525 0,'0'0'0,"0"-18"0,18-17 15,-18 17 1,0 36 0,-36 35 15,-34 53-15,-1 17-1,18-52 1,36-36-16,-1-17 0</inkml:trace>
  <inkml:trace contextRef="#ctx0" brushRef="#br0" timeOffset="64137.59">22789 9525 0,'18'-18'16,"-36"36"-16,54-53 0,-19 17 0,1 0 16,0-17-1,-18 18-15,0-19 16,0 19-16,-18-1 15,-35 0 1,-35 1 0,-18 34-1,18 36 1,53-17-16,-54 52 16,19 53-1,52 18 1,53-89 15,54 18-15,69-52-1,-52-36-15</inkml:trace>
  <inkml:trace contextRef="#ctx0" brushRef="#br0" timeOffset="65204.31">22983 9208 0,'0'0'16,"0"-18"-16,0 0 0,0-35 15,0 53 32,0 36-31,-17 17-1,17 35 1,0-35-16,0 70 16,0 53-1,17-34 1,19-54-1,-36-71 1,0 1-16,0-36 16,0-52-1,-18-54 1,36-17 0,-1 71-1,19 17 16,17 88-15,0 36 0,-18-1-1,-18-17-15,19 18 16,-1 17 0,36-35-1,-19-53 1,1-18-1,18-70 1,-1-36 0,1 19-1,-53 69 1,-1 36 0,1 0-1,0 18 1,-1 0-1,18-1 17,18 19-17,-35-19 1,0 36 0,-18-18-1,-53 18 1,-18 0-1,-17-53 1,17-17 0,36 17-16,-53-53 15,17-36 1,54 19 0,34-1-1,36 36 1,71 0 15,35 35-15,-36 88-1,-88 18 1,-17-53-16,0 88 16,-71 88-1,-18-70 1,18-89-1</inkml:trace>
  <inkml:trace contextRef="#ctx0" brushRef="#br0" timeOffset="68724.27">19191 9349 0,'0'0'16,"0"-18"-16,-18-17 31,18 17-15,0 0-1,18 18 1,17 18 0,1 70-1,-19 0 1,1-35-16,-18 71 16,18 87-1,-1-34 1,19-71-1,-19-71 1</inkml:trace>
  <inkml:trace contextRef="#ctx0" brushRef="#br0" timeOffset="69442.12">19738 9825 0,'-18'-18'16,"36"36"-16,-53-53 0,17 17 15,0 0-15,-35-17 16,1 0 0,16 17-1,19 89 17,17 34-17,0-16 1,0-54-16,0 18 15,0-18-15,35-17 16,35-36 0,19-70 15,-36-36-15,-36 36-1,-34 18 1,-36 70-1,0 70 1,35-17 0,18-18-16,18 1 15,88-19 1,17-34 0,-17-36-1,-53 0 1,-18-53-1,-35 18 1,-18 35 0,1 53 15,-19 0-15,1 18-1,-18 17 1,0 53-1,0 36 1,53-36 0,36 35-1,87-35 1,54-88 0,-54-17-1,-70-1-15</inkml:trace>
  <inkml:trace contextRef="#ctx0" brushRef="#br0" timeOffset="69675.47">20302 9490 0,'-17'-36'16,"34"72"-16,-52-107 16,35 36-1,0 17 1,18 36-1,-18 17 1,0 89 0,0-19-1,0-52-15,0 71 16,0-71-16,0 35 16,17-35-1</inkml:trace>
  <inkml:trace contextRef="#ctx0" brushRef="#br0" timeOffset="70009.72">20567 9648 0,'18'-35'0,"-36"70"0,36-105 0,-1 17 32,-17 35-17,0 36 16,-35 35-15,-18 17 0,35-52-16,-35 35 15,1 0 1,16-18 0,54-17-1,17-1 1,18 1-1,53 35 1,-18-18 15,-53-17-31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20:12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22737 9737 0,'17'-18'0,"1"0"32,-18 36 30,0 0-46,17-1-16,-17 1 0,0 17 15,0 0-15,18 71 32,-18 18-17,0-36 1,0-53-16,0 18 15,0-35-15,0 17 16,0-17 0</inkml:trace>
  <inkml:trace contextRef="#ctx0" brushRef="#br0" timeOffset="318.24">22366 9807 0,'0'-17'16,"0"-1"-1,0 0 1,18 18-1,35-17 1,70-36 0,1 35-1,-54 0-15,54 1 16,17-1 0,-88 18-1</inkml:trace>
  <inkml:trace contextRef="#ctx0" brushRef="#br0" timeOffset="750.4">23372 9737 0,'0'0'15,"0"-18"-15,0 0 16,0 1-16,-18-1 15,18 36 17,0-1-32,0 36 15,-18-17 1,18 52 0,-17 88-1,17-17 1,35-53-1,-17-53 1,-18-36-16</inkml:trace>
  <inkml:trace contextRef="#ctx0" brushRef="#br0" timeOffset="2813.69">24165 9842 0,'0'18'63</inkml:trace>
  <inkml:trace contextRef="#ctx0" brushRef="#br0" timeOffset="2988.43">24271 10319 0,'0'0'15,"-18"-18"-15,18 0 0,0 1 16,-17-18-1,34 17 1</inkml:trace>
  <inkml:trace contextRef="#ctx0" brushRef="#br0" timeOffset="3603.52">25770 9507 0,'0'-17'0,"0"34"0,18-34 16,0-1-1,-1 18-15,-17 18 32,18 35-17,-18 17 1,0-17-16,0 71 16,0 34-1,0-17 16,0-70-31</inkml:trace>
  <inkml:trace contextRef="#ctx0" brushRef="#br0" timeOffset="3971.55">26141 9666 0,'0'-18'0,"0"36"0,0-53 15,0 0-15,17-1 16,1 19 0,-18-1-16,18 18 31,-18 18 0,0-1-15,0 36-1,-18 88 1,18-35 0,0-53-16,0 53 15,18 0 1,-1-53-1</inkml:trace>
  <inkml:trace contextRef="#ctx0" brushRef="#br0" timeOffset="4373.66">26511 9737 0,'0'0'0,"0"-36"0,18-34 31,-18 17-15,0 35-1,-18 36 1,-35 35 0,-53 53-1,-17-18 1,70-53-1,18-17-15,0-1 16,52-17 15,36 18-15,-35 0-16,105 35 31,-52-18-15,35 35-1,-36-17 1,-17-53 0</inkml:trace>
  <inkml:trace contextRef="#ctx0" brushRef="#br0" timeOffset="5222.64">26741 9948 0,'-18'0'0,"36"0"0,-54 18 16,19-18-16,-1 0 16,0 18-16,1-18 15,105-36 17,88-17-17,-35 18 1,-70 17-16,0 1 0</inkml:trace>
  <inkml:trace contextRef="#ctx0" brushRef="#br0" timeOffset="5556.15">26899 9631 0,'-35'0'0,"70"0"0,-88-18 16,36 1-16,-1-1 15,0 18 1,36 0 0,35 0-1,88 18 1,18 17 0,-36 35-1,-105-17 1,-36 35-1,-70 18 1,-18 0 0,36-53-1,35-35 1</inkml:trace>
  <inkml:trace contextRef="#ctx0" brushRef="#br0" timeOffset="5806.6">27622 9525 0,'0'-18'16,"0"36"-16,0-71 0,0 35 15,0 1-15,-17-18 16,17 52-1,-18 18 1,18 1-16,0 70 16,0-36-1,18 54-15,17 52 16,-17-88 0</inkml:trace>
  <inkml:trace contextRef="#ctx0" brushRef="#br0" timeOffset="6157">27958 9684 0,'0'-36'0,"0"72"0,0-89 0,0 35 16,-18 1-16,0-19 15,-17 36 1,0 36-1,17 34 1,1 36 0,17 17-1,70-70 17,-17-35-17,-18-18-15,36-35 16,-1-89-1,-52 1 1,-71 35 0,0 88-1,-17 35-15</inkml:trace>
  <inkml:trace contextRef="#ctx0" brushRef="#br0" timeOffset="6457.42">28452 9596 0,'0'0'0,"0"-36"0,-18 19 16,0-1-16,1-17 15,-54-1 1,1 19-1,17 34 1,35 19 0,-17 70-1,35 35 1,17-36 0,36-34-1,-17-53-15,52-1 16</inkml:trace>
  <inkml:trace contextRef="#ctx0" brushRef="#br0" timeOffset="6690.02">28787 9260 0,'0'-35'15,"0"18"-15,0 69 0,-18-140 16,0 88-1,1 0-15,-19 36 16,-16 69 0,69 72-1,36-1 1,-18-70 0,-17-53-16</inkml:trace>
  <inkml:trace contextRef="#ctx0" brushRef="#br0" timeOffset="7307.62">28910 9507 0,'0'0'0,"18"-70"15,-18 35 1,-18 35 15,-17 35 0,17-18-31,-35 36 16,-35 18 0,18-18-1,52-36-15,-35 19 16,71-54 15,35 18-15,-36 0-16,54 0 15,-36 0-15,18 18 16,35 35 0,-17 0 15,-1-36-15,-34-17-1,34-53 1,1-53-1,-18-35 1,-36 53 0,-17 18-1,-35 34 1,0 19 0,-18 52-1,35 0 1,0 1-16,-17 16 15,35 54 1,18 18 0,17-71 15,-17-18-31,35 0 16,0-35-16</inkml:trace>
  <inkml:trace contextRef="#ctx0" brushRef="#br0" timeOffset="7824.85">29492 9137 0,'18'-18'16,"-36"36"-16,36-53 0,0 17 16,-1 18-1,-17 18-15,18 70 32,-18 35-17,17-17 1,-17-53-16,18 35 15,0 18 1,-18-53 0,0-88-1,0-18 1,0-35 0,-36-1-1,-16 72 1,-19 34-1,18 1 1,0 35 15,53 0-15,71 0 0,-1-36-1,-17-17-15,18 0 0</inkml:trace>
  <inkml:trace contextRef="#ctx0" brushRef="#br0" timeOffset="8029.11">29986 9313 0,'-18'0'0,"36"0"0,-36-17 16,18-1-1,18 18-15,70-35 16,36 17 0,-54 18 15,-34 0-31</inkml:trace>
  <inkml:trace contextRef="#ctx0" brushRef="#br0" timeOffset="8208.39">30021 9507 0,'0'0'0,"-17"18"0,-36-18 15,53-35 1,70-1 0,1 19-1,-18-1-15</inkml:trace>
  <inkml:trace contextRef="#ctx0" brushRef="#br0" timeOffset="8475.57">30639 9049 0,'0'-18'0,"0"0"15,0 1-15,17-18 16,-17 17 0,18 18-1,0 70 1,-18 19 0,17-54-16,1 71 15,0 70 1,-18-123-1</inkml:trace>
  <inkml:trace contextRef="#ctx0" brushRef="#br0" timeOffset="10980.31">22895 11112 0,'0'-17'0,"0"34"0,0-52 0,0 18 15,36-1 1,-19 0-1,-17 36 32,0 0-47,-17 17 16,17 0-16,-18 53 16,18-35-1,-18 71-15,36-1 31,0-35-31</inkml:trace>
  <inkml:trace contextRef="#ctx0" brushRef="#br0" timeOffset="11244.75">22595 11218 0,'0'-17'0,"0"-1"15,-17 0-15,34-17 47,54 17-47,105-34 16,-17 16-1,-106 19 1</inkml:trace>
  <inkml:trace contextRef="#ctx0" brushRef="#br0" timeOffset="11862.9">23583 11254 0,'0'-18'15,"0"36"-15,0-54 0,0 19 0,18-19 16,-18 1 0,17 35-1,-17 18 16,-17 17-15,-36 36 0,-18-18-1,1-36 1,35-17-16,-54 0 16,-16-17-1,34-36 1,53-18-1,36 36 1,17 17-16,1-17 16,87 17-1,0 89 1,-34 52 15,-89-35-15,-53 71-1,-53-53 1,71-88-16,-36 17 16,36-17-1,17-18-15,1 17 16,34-34 0,54-1-1,70 0 1,-35 1-1,-71 17-15</inkml:trace>
  <inkml:trace contextRef="#ctx0" brushRef="#br0" timeOffset="14649.71">23513 11183 0,'0'-18'0,"0"36"0,-18-53 0,0 17 16,1 18-16,-19-35 15,-16 17 1,34 1-1,0 34 48,1 18-47,-19 89-1,1-1 1,17-52-16,1 52 15,17 19 1,17-72 0,1-52-1,0-71 17,-18-88-17,17-36 1,-17 54-1,0 70-15,0-35 16,0 17 0,-17 54 15,17 34-15,-18 36-1,18 88 1,-18 18-1,18-18 1,0-70 0,0-36-1,18-53 1,-18-35 0,0-105-1,18 34 1,-18 71-16,0-35 15,0 35 1,0 106 0,17 71 15,-17-19-15,18 36-1,0-52 1,-1-54-1,1-35 1,0-18-16,-1-17 16,1-106-1,-18-18 1,0 53 0,-18 89-1,18 70 1,0 17-1,0 18 1,0-52 0</inkml:trace>
  <inkml:trace contextRef="#ctx0" brushRef="#br0" timeOffset="15067.22">23830 11289 0,'0'0'0,"0"-18"0,0-17 16,0 17-1,-18-17 1,1 35 15,17 18-31,-18 17 16,18 0 0,-17 18-1,17-18 1,17 1-1,18-54 1,18-17 0,0-53-1,-53 35 1,-17 0 0,-19 70-1</inkml:trace>
  <inkml:trace contextRef="#ctx0" brushRef="#br0" timeOffset="15383.91">23795 11624 0,'17'-18'0,"-34"36"0,52-53 15,-17-1 1,-18 1-1,17 35 1,-17 18 0,-17-18-1,17 35 1,17 0 0,1-35-1,0 0-15,-18-35 31,-18-18-15,0 53 0</inkml:trace>
  <inkml:trace contextRef="#ctx0" brushRef="#br0" timeOffset="18286.91">25647 10901 0,'18'-18'0,"-36"36"0,36-53 16,-1 35 15,1 0-15,0 17 0,-1 36-1,18 35 1,1 71-1,-19-53 1,-17-71-16,18 53 16,-18 1-1,0-72-15</inkml:trace>
  <inkml:trace contextRef="#ctx0" brushRef="#br0" timeOffset="18603.43">26070 10989 0,'0'0'0,"0"-18"0,18 1 16,0-19-16,-1 1 15,1-18 1,-1 36 0,1 52-1,0 88 1,-18-17 0,35 71 15,-17-72-16,-18-87-15</inkml:trace>
  <inkml:trace contextRef="#ctx0" brushRef="#br0" timeOffset="18937.39">26476 11077 0,'18'-17'16,"-36"34"-16,36-52 0,-18 0 15,0 17-15,0-17 16,-18 17 0,0 18-1,1 18-15,-19 17 16,-69 36 0,-1-1 15,53-17-16,53-35 1,17 17 0,54 0-1,52 18 1,-52-35 0,17-1-16</inkml:trace>
  <inkml:trace contextRef="#ctx0" brushRef="#br0" timeOffset="19188.82">26811 11183 0,'-18'0'16,"36"0"-16,-18-18 16,35 1-1,54-19 1,-19 19-16,54-1 16,52-17-1</inkml:trace>
  <inkml:trace contextRef="#ctx0" brushRef="#br0" timeOffset="19587.84">27058 10866 0,'-18'-36'16,"18"19"-16,18 70 0,-53-124 0,17 18 31,18 35-15,0 1-16,18 17 31,88 17-15,52 54-1,-52-36 1,-53-17-16,0 17 15,-18 18 1,-70 18 0,-36-1-1,19-17 1,-1 35 0,0-17 15,53-53-31</inkml:trace>
  <inkml:trace contextRef="#ctx0" brushRef="#br0" timeOffset="19904.59">27693 10513 0,'0'-18'0,"0"36"0,0-53 15,0 17-15,18 18 32,17 70-1,-17 19-16,-18-36-15,17 52 16,-17-34-16,0 52 16,-17 36-1,17-124-15</inkml:trace>
  <inkml:trace contextRef="#ctx0" brushRef="#br0" timeOffset="20273.37">28187 10760 0,'0'-18'0,"0"36"0,-18-54 16,18 19-16,-17-1 0,17 1 16,-18 17-1,-17 17 16,-18 71-15,0 36 0,35-36-1,18-53-15,36 18 16,34-35 0,36-53-1,-18-89 1,-70 36-1,-36-53 1,-35 70 15,18 71-31,-18 18 0</inkml:trace>
  <inkml:trace contextRef="#ctx0" brushRef="#br0" timeOffset="20574.09">28504 10742 0,'18'-35'0,"-36"70"0,36-88 0,-18 18 16,-18-53 0,-17 52-1,0 19-15,0-1 16,-18 36-1,-18 35 1,36 35 0,17 0-1,36-35 1,17 35-16,89 0 31,34-52-15</inkml:trace>
  <inkml:trace contextRef="#ctx0" brushRef="#br0" timeOffset="20807.28">28751 10389 0,'0'-35'16,"0"70"-16,0-105 0,0 52 15,0 0-15,-17 18 16,17 36-1,0 17 1,0-18-16,17 53 16,1-35-16,17 35 15,36 36 17,-36-36-32</inkml:trace>
  <inkml:trace contextRef="#ctx0" brushRef="#br0" timeOffset="21873.81">29051 10548 0,'0'0'0,"18"-35"15,-18-53 1,0 52 0,0 54-1,-18 35 1,1 0-1,-36 17 1,-18-17 0,1-35-1,52-18 1,0-35 0,54-18 15,34 35-16,36 18 1,-35 71 0,-36-18-1,-18-18-15,19 18 16,17 0 0,17-36-1,-17-17 1,-35-17-16,52-36 15,1-71 1,-36-17 0,-35 18-1,-17 70 17,-19 53-17,-17 35 1,-17 36-1,52 34 1,18-52 0,88 36-1,1-37 1,34-52 0,-52-17-1,34-71 1,-16-36-1,-54-35 1,-18 18 15,-34 71-15,-1 52-16,1-17 16,-19 35-1,19 53 1,-1 0-1,18 52 1,35 1 0,18 18-1,-18-54 1,-35-34 0,18-36-1,0-36 1,-36-34-1,-17 17 1,17 35-16,-35 1 16,-35 34 15,-18 19-15,53 34-1,71-17 1,53 0-1,52-18 1,-70-35-16</inkml:trace>
  <inkml:trace contextRef="#ctx0" brushRef="#br0" timeOffset="22092.26">30251 10231 0,'-18'0'16,"36"0"-16,-54 0 0,54 0 15,17 0-15,36-18 16,-18 18 0,53 0-1,35 0 1,-71 0-1</inkml:trace>
  <inkml:trace contextRef="#ctx0" brushRef="#br0" timeOffset="22274.03">30392 10442 0,'0'0'15,"-18"0"-15,1 18 0,34-18 31,1 0-31,88-18 16,-1 1 0,-52 17-16</inkml:trace>
  <inkml:trace contextRef="#ctx0" brushRef="#br0" timeOffset="22709.69">31009 9984 0,'0'-18'0,"0"36"16,0-54-16,0 19 0,0-1 15,0-17 1,0 52-1,-35 54 1,0 0 0,-1 52 15,19 0-15,17-17-1,35-70 1,-35-1-16,35-17 15,18-18 1,18-36 0,-1-70-1,-52 18 1,-53-35 0,-18 52-1,-18 71 1</inkml:trace>
  <inkml:trace contextRef="#ctx0" brushRef="#br0" timeOffset="23025.03">31274 10442 0,'0'-17'0,"0"34"0,17-52 16,1 35-16,0-18 15,-1 1 1,-17 52-1,0 0 1,-35 18 0,35-35-1</inkml:trace>
  <inkml:trace contextRef="#ctx0" brushRef="#br0" timeOffset="23197.22">31274 10231 0,'-18'-18'15,"36"36"-15,-71-36 0,35 0 0,1 18 16,-1 0-16,18 18 31,0 0-31</inkml:trace>
  <inkml:trace contextRef="#ctx0" brushRef="#br0" timeOffset="25796.03">23671 11165 0,'0'0'16,"-17"-17"-1,-1 17 1,18-18-16,-35 18 16,0-18-1,-1 1 1,19-1-1,17 1 1,0-1 0,0-17-1,-18-1 1,18 54 109,0 0-109,0-1-16,-18 1 0,18 17 15,0 71 1,0-18-1,0 53 1,0-17 0,18-36-1,-18-35 1,0-18 0,18-17-1,-36-36 16,0 18-15,1-35 0,-1 35-16,0-35 15,-17-54 1,35-16 0,18 16-1,-18 37-15,17-54 16,-17-18-1,0 36 1,0 35 0,18 35-1,-18 1 1,-18 34 31,18 1-47,-17 35 15,-18 70 17,17 36-17,0-53 1,18-53-16,0 35 16,0-53-16,0 36 15,18-18 1,0-35-1,-18-1 1,0-34 0,0-1-16,-18-17 15,0-54 1,18-69 0,0-36-1,0 88 16,0 0-15,18 88 0,17 71-1,0 18 1,1 70 0,-1-35-1,-35-18 1,0-35-1,0-35-15,0 17 16,0 0 0,0-17-1,0-54 1,0-16 0,0 16-16,0-34 15,-18-54 1,18 89 15,18 88-15,-18 17-1,0 54 1,18-36-16</inkml:trace>
  <inkml:trace contextRef="#ctx0" brushRef="#br0" timeOffset="37474.75">23036 12841 0,'18'-18'0,"-36"36"0,54-71 0,-36 36 15,0-19 1,0-34-1,-36 52 1,19 36 0,-1-1-16,0 72 15,1 52 1,52 17 0,18-34-1,-18-71 1,-35-36-1</inkml:trace>
  <inkml:trace contextRef="#ctx0" brushRef="#br0" timeOffset="37708.75">22542 12841 0,'0'0'15,"-17"0"-15,-18 0 16,35-18 0,35 1-1,18-1 1,0 1-16,53-36 16,-36 35-16,89-17 15,17-1 1</inkml:trace>
  <inkml:trace contextRef="#ctx0" brushRef="#br0" timeOffset="38025.86">23495 12841 0,'0'0'16,"0"-18"-16,0 1 15,18 17-15,-18-18 16,17 18 0,-17 53-1,0 53 1,18-35-1,-18-19-15,0 37 32,0 16-32,0-69 15</inkml:trace>
  <inkml:trace contextRef="#ctx0" brushRef="#br0" timeOffset="38349.83">24024 12965 0,'0'-18'0,"18"18"78,-1 18-78,1-1 15</inkml:trace>
  <inkml:trace contextRef="#ctx0" brushRef="#br0" timeOffset="38525.25">24112 13264 0,'0'0'0,"0"18"15,0-18 16,0-18-31,18-17 16,0 0 0</inkml:trace>
  <inkml:trace contextRef="#ctx0" brushRef="#br0" timeOffset="39243.75">25770 12629 0,'0'0'0,"18"-17"16,-18-1-16,18 18 15,-18-17 1,17 34 0,-17 18-1,0 54 1,0 52 0,0-53-1,0-53-15,0 53 16,0-17 15,0-53-31,0-1 0</inkml:trace>
  <inkml:trace contextRef="#ctx0" brushRef="#br0" timeOffset="39526.91">26194 12665 0,'0'-18'15,"17"18"-15,1-18 0,17-17 16,-17 35 0,-18 18-1,0 52 1,0 54 15,-18 17-15,18-70-1,18-19-15</inkml:trace>
  <inkml:trace contextRef="#ctx0" brushRef="#br0" timeOffset="39894.05">26529 12735 0,'0'0'0,"18"-17"0,-1-36 15,1 53 1,-1 0 0,-34 17 15,-18 1-31,-18 17 15,35-17 1,-53 17 0,-17 0-1,53 1 1,17-19 0,36 1-1,0-18-15,17 35 16,35 1-1,1 34 1,0-17 0,-36-35-1</inkml:trace>
  <inkml:trace contextRef="#ctx0" brushRef="#br0" timeOffset="40210.81">27076 12841 0,'0'-18'0,"0"36"0,-18-36 0,0 1 16,1 17-16,-18 0 15,-1 0 1,19 0 0,34 0-1,89-18 1,88-17 0,-35 17-1,35 1 1</inkml:trace>
  <inkml:trace contextRef="#ctx0" brushRef="#br0" timeOffset="40611.83">27287 12594 0,'-17'0'0,"34"0"0,-52-17 16,17-1-16,1 0 0,-1 1 15,1 17-15,17-18 16,0-17 0,35 35-1,35 17 1,19 19 0,52 17-1,-36-1 16,-52 1-15,-53 0 0,-17-35-1,-36 17 1,-35 0 0,-1 18-1,37-17 1,-1 17-1,53-36 1</inkml:trace>
  <inkml:trace contextRef="#ctx0" brushRef="#br0" timeOffset="41111.86">27869 12612 0,'0'0'0,"0"-18"16,0 1 0,0-1-16,0 0 15,18-17 1,0 0 15,-1 35-15,-17 17-1,18 19-15,-18 17 16,18-18-16,-18 53 16,0 53-1,0-17 1,0-36-1,17-71 1</inkml:trace>
  <inkml:trace contextRef="#ctx0" brushRef="#br0" timeOffset="41578.78">28328 12647 0,'0'-18'15,"0"36"-15,18-53 0,-1 17 16,-17-17 0,0 0-1,-35 17 1,17 18-16,-17 0 15,0 35 1,-18 18 0,18 35-1,35-17 1,17 17 0,54-35-1,35-35 16,17-54-15,-70-17 0,-35-52-1,-36 16 1,-35 37 0,0 52-1,18 0-15,0 17 0</inkml:trace>
  <inkml:trace contextRef="#ctx0" brushRef="#br0" timeOffset="41946.75">28787 12524 0,'0'-18'0,"0"0"16,0 54-16,0-89 0,0 35 15,0-17 1,-18 35 15,0 0-31,1 17 16,-36 19-1,18-19-15,-18 36 16,0 53 0,53-18-1,70-35 1,36-35 0,-53-18-16,70 0 15</inkml:trace>
  <inkml:trace contextRef="#ctx0" brushRef="#br0" timeOffset="42214.6">29016 12259 0,'0'0'15,"0"-18"-15,18-17 16,17 17-1,-17 18 1,-1 18 0,-17 70-1,-35-17 1,35-18-16,-18 53 16,36-1 15,35-16-31</inkml:trace>
  <inkml:trace contextRef="#ctx0" brushRef="#br0" timeOffset="42549.97">29404 12435 0,'18'-17'0,"-36"34"0,36-52 15,-18 17-15,-18 1 16,0-1-1,-35 53 1,1-17 0,16 0-16,-34 52 15,34-34 1,19-19 0,34-17 15,19 0-16,-19 0 1,72 36 0,-1 16-1,0 1 1,-35-17 0</inkml:trace>
  <inkml:trace contextRef="#ctx0" brushRef="#br0" timeOffset="43464.07">29774 12365 0,'-35'-18'15,"70"36"-15,-87-36 0,16 1 16,19-1-16,-19 18 15,1 0 1,35 18 0,-18 17-1,89 0 1,0-17 0,52-18-1,18-18 1,-88 0-1,-35-34 1,-54-1 0,-52 35-1,0 36 1,17 17 15,36 0-31,0 18 16,17 18-1,54-1 1,87-17 0,-17-35-1,105-36 1,-52-52 0,-88-89-1,-36 35 1,-53-52-1,-17 70 1,0 71 0,0 88-1,35 0 1,0-18 0,0 53-1,17-53-15,1 54 16,17 16-1,-17-52 1,-1-35 0,1-36-1,-18-52 1,0 17 0,-35-18-1,-53 54 1,-18 52-1,0 53 1,88-35 0,18 18-1,88-1 1,36-34 0,-36-19 15,-53-17-31</inkml:trace>
  <inkml:trace contextRef="#ctx0" brushRef="#br0" timeOffset="44214.98">30727 12188 0,'0'0'0,"0"18"0,-18-18 16,36 0-1,35 0 1,53-18 0,-36 18-1,-34-17 1,16 17-16</inkml:trace>
  <inkml:trace contextRef="#ctx0" brushRef="#br0" timeOffset="44397.86">30798 12400 0,'0'0'0,"-36"18"31,54-18-31,17-18 16,53-17 0,-17 35-1</inkml:trace>
  <inkml:trace contextRef="#ctx0" brushRef="#br0" timeOffset="45617.21">31503 11800 0,'0'0'0,"0"-17"0,0-1 31,18 18-15,-18 18 31,17 17-32,-17 53 1,0 36 0,-17-36-1,17-35-15,0 17 16,17 19 0,1-54-1,0-35 1,-36-18-1,-17-52 1</inkml:trace>
  <inkml:trace contextRef="#ctx0" brushRef="#br0" timeOffset="45801.03">31415 11942 0,'0'0'16,"0"-36"-16,17-17 15,1 0 1,0 36-1,-36 34 17,-35 54-17,0 35 1,18-71-16</inkml:trace>
  <inkml:trace contextRef="#ctx0" brushRef="#br0" timeOffset="46000.03">31432 12471 0,'0'-18'16,"0"0"-1,0 1 1,0-1-1,18 18-15,17-18 16,18 1-16</inkml:trace>
  <inkml:trace contextRef="#ctx0" brushRef="#br0" timeOffset="46233.39">31750 12224 0,'0'-18'0,"-18"18"31,1 18-16</inkml:trace>
  <inkml:trace contextRef="#ctx0" brushRef="#br0" timeOffset="48187.24">23195 14411 0,'0'-18'15,"0"1"-15,0 52 0,18-88 16,-18 35-16,0 1 16,0-1-16,0 1 15,17 34 1,-17 54-1,0-1 17,0 71-17,36-35 1,-19-18 0,1-70-16</inkml:trace>
  <inkml:trace contextRef="#ctx0" brushRef="#br0" timeOffset="48403.36">22842 14358 0,'-17'-18'0,"34"36"0,-34-53 15,17 17-15,17-17 16,1 17-1,17 18 1,53-35 0,89 0-1,-36-1-15</inkml:trace>
  <inkml:trace contextRef="#ctx0" brushRef="#br0" timeOffset="48920.83">23883 14235 0,'0'0'0,"18"-18"32,-18 0-32,-18 36 46,0 0-30,-70 17 0,-18 0-1,-35-17 1,53-18 0,0-35-1,88-1 1,70-17-1,-17 53 1,0 0-16,18 18 16,52 53-1,-70 52 1,-53 18 0,-53-35 15,18-53-16,17-18 1,36-17 0,70-36-1,0-35 1,-35 36-16</inkml:trace>
  <inkml:trace contextRef="#ctx0" brushRef="#br0" timeOffset="49120.46">24536 14446 0,'0'-35'31,"0"17"-31,17 18 0,1-35 16,17 35 15,-35 18-31</inkml:trace>
  <inkml:trace contextRef="#ctx0" brushRef="#br0" timeOffset="49253.94">24518 14640 0,'0'0'0,"-35"0"16,17 0-1,36-17 1,-18-19 0</inkml:trace>
  <inkml:trace contextRef="#ctx0" brushRef="#br0" timeOffset="59934.75">26017 14199 0,'0'-17'0,"0"34"0,0-52 15,-17 35-15,17-18 0,-18 1 32,36 17-1,-18 35-15,17 0-1,-17-17-15,0 53 16,0-54-16,0 54 15,0 17 1,0-35 0,0-36-1,0-34 17,36-18-17,-1-54 1,18 19-1,-18 35 1,-17 17-16,-1 36 16,-17 34-1,36 19 1,17 0 0,-1-54-1,54-17 1,0-53-1,-71-53 1,-35-17 0,-35 70 15,-18 0-15,0 71-1</inkml:trace>
  <inkml:trace contextRef="#ctx0" brushRef="#br0" timeOffset="60599.87">26793 14005 0,'0'-35'0,"0"70"0,0-88 0,0 36 15,18-1-15,0 36 32,-18-1-17,17 54-15,1 35 32,-18-18-17,0-53-15,0 36 16,-18-18-1,18-36 1,-17-34 0,17-36-1,35-18 1,18 1 0,0 34-1,-18 72 1,-17-1-1,35 36 1,17-19 15,36-52-15,0-17 0,-36-36-1,-17-35 1,-35 17-1,-18 53 1,-18 18 0,18 18-16,-17 17 15,17 36 1,17-18 0,1-18-1,0-17-15,-1-18 16,1 0-16</inkml:trace>
  <inkml:trace contextRef="#ctx0" brushRef="#br0" timeOffset="60750.23">27376 13952 0,'-36'-53'16,"72"106"-16,-107-158 15,53 105 1,36 0-1,0 0-15,-1 17 16,36 1-16</inkml:trace>
  <inkml:trace contextRef="#ctx0" brushRef="#br0" timeOffset="61000.59">27675 13758 0,'18'-17'0,"-36"34"0,54-52 0,-19 17 15,1 18 1,0 0 0,-1 89-1,1-1 1,0 71-1,-18-18 1,0-53-16</inkml:trace>
  <inkml:trace contextRef="#ctx0" brushRef="#br0" timeOffset="61433.95">28063 14129 0,'0'-18'16,"0"0"-16,0 1 16,-17-1-1,-1-17 1,18 53 31,18-1-32,-1-17-15,19 0 16,17 0 0,-36-17-16,36-1 15,-17-35 1,-19 18 0,-70 17-1,18 18 1,0 18-16,-1-1 15,-17 54 17,53 17-17,71-17 1,-18-36 0,-18-17-16</inkml:trace>
  <inkml:trace contextRef="#ctx0" brushRef="#br0" timeOffset="61687.25">28928 13635 0,'0'-18'16,"0"36"-16,0-53 0,0 17 15,0 0-15,0 36 31,17 35-15,-17-18 0,18 36-1,0-36-15,-1 53 16,-17 36 0,0-36-1</inkml:trace>
  <inkml:trace contextRef="#ctx0" brushRef="#br0" timeOffset="62069.21">29333 13847 0,'0'-18'16,"0"36"-16,0-54 0,-17 19 15,-1 17 1,1 0-1,-1 0-15,-35 17 32,-18 54-17,36-1 1,53 1 0,35-36-1,-18-35-15,71 0 16,35-35-1,-53-53 1,-70 17 0,-53-17-1,-71 70 1,-18 36 0,71 17-1</inkml:trace>
  <inkml:trace contextRef="#ctx0" brushRef="#br0" timeOffset="62419.11">29757 13741 0,'0'-18'16,"0"36"-16,0-71 0,0 17 15,-35-16 1,-36 52-1,18 35 1,35 18 0,1 35-1,52 0 1,71-35 0,-36-53-1,36-18 1,-70-52-1,-54-36 17,-53 18-17,1 70 1,17 18-16</inkml:trace>
  <inkml:trace contextRef="#ctx0" brushRef="#br0" timeOffset="62869.53">30074 13758 0,'0'0'0,"18"-17"0,0-1 0,-18 0 16,17 1-16,-17 34 31,0 54-15,0 35-1,0-18 17,18-70-32,-18 52 15,17-52 1,-17-36 0,-35-52-1,0-19 1,-18-69-1,35-1 1,36 53 0,35 88-1,17 54 1,-34-19-16,34 19 16,-52 69-1,-89 1 16,-52-35-15,52-36-16</inkml:trace>
  <inkml:trace contextRef="#ctx0" brushRef="#br0" timeOffset="64220.48">23583 15416 0,'0'0'0,"0"-17"0,0-1 15,18 0-15,-18-17 31,17 35-15,-17 18 0,0 17-1,-17-17-15,17 52 16,-18 54 0,18 17-1,18-35 1,-18-53-1</inkml:trace>
  <inkml:trace contextRef="#ctx0" brushRef="#br0" timeOffset="64454.15">23089 15593 0,'0'-18'0,"0"36"0,0-53 16,18 17-16,0 18 16,-1-18-16,71-17 15,71-18 1,35 0 0,-35 0-1,-106 36-15</inkml:trace>
  <inkml:trace contextRef="#ctx0" brushRef="#br0" timeOffset="65021.32">24112 15381 0,'-17'-18'0,"34"36"0,-52-36 16,0 1-16,0 17 15,17-18 1,0 1 0,18-1-1,36 0 1,34-17-1,54 35 1,-54 18 0,-52-18-16,-1 35 15,-52 18 1,-18 17 0,-17-34 15,34-19-16,19-17 1,34 0 0,72 18-1,16 17 1,-34 18 0,-36 18-1,-70-1 1,-89-34-1,19-19 1,-1-17 0,88-17-16</inkml:trace>
  <inkml:trace contextRef="#ctx0" brushRef="#br0" timeOffset="65226.34">24853 15346 0,'0'0'0,"18"0"0,-18-18 15,17 1 1,-17-19 0,36 36 30,-19 0-46</inkml:trace>
  <inkml:trace contextRef="#ctx0" brushRef="#br0" timeOffset="65405.34">24977 15505 0,'0'0'0,"17"-18"15,1 18 1,-18-18 0,0 1-1</inkml:trace>
  <inkml:trace contextRef="#ctx0" brushRef="#br0" timeOffset="66089.1">25859 15293 0,'0'0'0,"0"-18"0,17 1 16,1-1 0,0-17-1,-1 35 32,-17 17-31,0 19-16,0-1 15,0 35 1,0-52-16,18 35 16,-18-35-1,0 17-15,17 0 16,19-35 0,-19-17-1,19-1 1,34-53-1,1-34 1,-18 34 0,-18 53-1,-17 54 1,17 17 0,18 17-1,17 1 1,19-36-1,-19-35 1,18-35 0,-70-71-1,-18-35 17,-35 70-17,-36 18 1,1 53-16</inkml:trace>
  <inkml:trace contextRef="#ctx0" brushRef="#br0" timeOffset="66756.43">26864 15046 0,'0'-35'0,"0"70"0,0-88 16,0 18-16,0 17 0,-18-17 16,18 70 15,0-17-15,18 52-1,0 54 1,-1-18-1,1-36 1,-18-52-16,18-1 16,17-34 15,0-36-15,-17 35-16,35-52 15,17-1 1,-17 36-1,-35 53 1,17 34 0,0-16-1,54 17 1,-1-18 15,0-35-15,-18-35-1,-52-18 1,0-18 0,-18 18-1,-36 71 1,19 0 0,17 52-1,17-17 1,36 0-1,-17-35 1</inkml:trace>
  <inkml:trace contextRef="#ctx0" brushRef="#br0" timeOffset="66907.36">27481 14905 0,'0'0'0,"-53"-106"31,36 71-15,-1 35 0,36 17-1,17 36 1</inkml:trace>
  <inkml:trace contextRef="#ctx0" brushRef="#br0" timeOffset="67190.43">27817 14746 0,'0'0'0,"0"-18"0,-18 18 16,0-17-1,18-1 1,0 53-1,18-17-15,17 35 16,18 53 0,0 0-1,-35 0 1,-18-54 0,-18 1-1</inkml:trace>
  <inkml:trace contextRef="#ctx0" brushRef="#br0" timeOffset="67624.07">27975 14958 0,'0'0'15,"-17"-18"-15,-1 0 16,36 18 15,-1 0-31,1 18 16,35 0-1,0-1 1,-36-17-16,54 18 16,35-36-1,-18-17 1,-70-35-1,-54 34 1,-34 19 0,-18 52-1,17 35 17,36 1-17,17 17 1,53-17-1,54-18 1,-1-36-16</inkml:trace>
  <inkml:trace contextRef="#ctx0" brushRef="#br0" timeOffset="67958.43">28910 14552 0,'0'0'0,"35"-70"32,-17 52-32,0 0 15,17 18 1,-17 18-1,-18 17 1,17 0-16,-17 89 16,0-18-1,0 35 1,18-35 0,-18-36-1</inkml:trace>
  <inkml:trace contextRef="#ctx0" brushRef="#br0" timeOffset="68358.84">29316 14781 0,'0'0'0,"0"-17"0,0-1 16,0-35-1,0 36 1,0-1-16,-18 18 16,-17 18-1,-36 52 1,-17 18 0,53-17-1,70-1 1,71-17-1,53-35 1,-36-53 15,-87-1-15,-19-69 0,-52-1-1,-18 35 1,0 71-1,-35 18 1</inkml:trace>
  <inkml:trace contextRef="#ctx0" brushRef="#br0" timeOffset="68775.5">29669 14640 0,'-18'-17'0,"36"34"0,-36-52 0,18 17 15,0-17-15,-18 35 47,1 35-31,-36 18-1,0 53 1,35-35 0,18-36-16,18 18 15,0-36-15,52 19 16,71-19 0,-17-52-1,-89-71 1,-35 18-1,-53-18 1,-35 53 15,53 53-31</inkml:trace>
  <inkml:trace contextRef="#ctx0" brushRef="#br0" timeOffset="69292.64">30198 14464 0,'0'-18'16,"0"36"-16,0-53 0,0 52 31,0 19-31,0 69 15,0 36 1,17-52 0,1-54-1,0 18 1,-1-18-16,1-17 16,0-18-1,-54-53 1,-17-53-1,0 18 1,-35-71 0,53 18-1,70 53 1,1 53 0,-1 35-16,53 0 15,53 17 1,-35 36-1,-88 35 17,-36-35-17,-17-18-15,-36 18 16,-35-17-16</inkml:trace>
  <inkml:trace contextRef="#ctx0" brushRef="#br0" timeOffset="72747.23">23954 16457 0,'0'18'63,"0"-1"-32,0 1 0,0 0-15,0-1-16,17 19 16,-17 34-1,0-17 1,18-18 0,-18 36-1,0-53-15,18 34 16,17 1-1,-35-35 1</inkml:trace>
  <inkml:trace contextRef="#ctx0" brushRef="#br0" timeOffset="73063.55">23460 16616 0,'53'-53'31,"-36"35"-15,1 1-16,52-1 15,1 0 16,-36 18-31,71-17 16,-53 17-16,88-18 16,36 0-1,-54 1 1,-88-1 0</inkml:trace>
  <inkml:trace contextRef="#ctx0" brushRef="#br0" timeOffset="73448.2">24677 16439 0,'17'-17'15,"-17"-1"-15,18-17 32,-18 53-1,0-1-16,-18 1-15,18 35 16,0 53 0,36-1-1,17-34 1,-36-36 0,1-35-1</inkml:trace>
  <inkml:trace contextRef="#ctx0" brushRef="#br0" timeOffset="73734.45">25294 16404 0,'18'0'15,"-1"0"-15,-17 18 16,18-18-1,-18 17 1</inkml:trace>
  <inkml:trace contextRef="#ctx0" brushRef="#br0" timeOffset="73900.7">25418 16669 0,'0'0'0,"0"-18"16,0 0-16,0 1 16</inkml:trace>
  <inkml:trace contextRef="#ctx0" brushRef="#br0" timeOffset="76634.38">26317 16316 0,'0'0'0,"-17"0"16,-1-18-16,0 18 16,18-17-16,-17-1 31,-1 0-15,36 1-1,-1-19 1,-17 19-1,0 34 1,0 1 0,18 35-1,17 35 1,18 18 0,-35-35-1,-1-36-15,19 18 16,-19-18-1,1 18-15,0 0 32,-1-35-32</inkml:trace>
  <inkml:trace contextRef="#ctx0" brushRef="#br0" timeOffset="76934.62">26811 16298 0,'0'0'0,"18"-17"16,-18-1-16,0 0 16,17-17-16,-17 17 15,18 71 16,-18 0-15,18 71 0,-18 17 15,17-35-15,-17-71-16</inkml:trace>
  <inkml:trace contextRef="#ctx0" brushRef="#br0" timeOffset="77285.11">27234 16404 0,'0'0'16,"18"-17"-16,17-36 16,-35 35-1,-35 18 1,-18 18-1,36-1 1,-54 19 0,-17 16-1,17-16 1,36-19 0,35 1 15,53 0-16,53 17 1,-36-17 0,-34-1-16,34 1 15,1-1 1</inkml:trace>
  <inkml:trace contextRef="#ctx0" brushRef="#br0" timeOffset="77551.9">27640 16492 0,'-35'-17'0,"70"34"0,-88-34 0,36-1 16,-19 0-1,19 18-15,34 0 47,1 0-47,0 0 16,17 0-16,53 0 15,71-17 1,-106-1-16</inkml:trace>
  <inkml:trace contextRef="#ctx0" brushRef="#br0" timeOffset="77853.48">28046 16192 0,'0'0'0,"0"-17"0,0-18 16,35-36-1,0 18 1,1 18-1,-19 35 1,-17 17 0,0 54-1,18 35 1,0 35 0,-18-70-1,17 34 1,19-52-1</inkml:trace>
  <inkml:trace contextRef="#ctx0" brushRef="#br0" timeOffset="78253.14">28751 16157 0,'0'0'15,"0"-17"-15,0-1 0,0 0 16,0 1 0,-35 34-1,0 1 1,0 0-16,-18 34 16,-53 54-1,71-17 1,52-54 15,18-18-31,54 1 16,122-18-1,1-70 1,-124-19 0,-105 19-1,-125-1 1,-16 71-1,34 18 1,107-1-16</inkml:trace>
  <inkml:trace contextRef="#ctx0" brushRef="#br0" timeOffset="78556.67">29333 16192 0,'18'-17'16,"0"-1"-16,-54 53 0,72-87 0,-19-1 31,-17 17-15,0 19-16,-17-1 16,-19 18-1,-52 35 1,18 36-1,34-18 1,36 53 0,53-18-1,71-35 1,-18-36 0</inkml:trace>
  <inkml:trace contextRef="#ctx0" brushRef="#br0" timeOffset="78789.53">29633 15981 0,'-17'-35'16,"34"70"-16,-34-106 0,-1 36 0,18 17 16,-18 1-16,18 34 31,0 36-16,36 53 1,-1 18 0,-17-1-1,-18-70 1,-18-35-16</inkml:trace>
  <inkml:trace contextRef="#ctx0" brushRef="#br0" timeOffset="79119.92">29863 16157 0,'17'-35'0,"-34"70"0,70-176 31,-89 106-15,1 35 0,17 0-16,-52 35 15,-1 18 1,18 0-1,36 0 1,-1-36 0,18 1-1,88 0 17,71 17-17,-18 0 16,-88-35-31,18 18 16,-71 0-16</inkml:trace>
  <inkml:trace contextRef="#ctx0" brushRef="#br0" timeOffset="79788.12">27764 16210 0,'0'0'15,"-18"0"17,18 18-17,0-1 16,18-17-15,-1 0-16,1 18 16,35 0-1,70 35 1,-35-18 0,-35 0-1,-35-17-15,-36-1 16,-17 1-1,-53 17 1,17-17 0,36 0-1</inkml:trace>
  <inkml:trace contextRef="#ctx0" brushRef="#br0" timeOffset="81056.17">29880 16140 0,'0'-18'31,"18"18"-15,-18 18 15,0-1 0,18-17-15,17 18-1,71-1 1,-18-17 0,-35 0-1,53 0 1,17-17-1,-70-36 1,-35-18 0,-36 18-1,-35-17 1,-17 35 0,-1 52-1,-17 36 1,35-18-1,18 36 1,17-18 0,71 0-1,53-18 17,-18-35-32,53-18 31,-18-34-16,-17-37 1,-53 1 0,0-71-1,-53-17 1,-53 53 0,18 70-1,17 35 1,1 71-1,52 35 1,0 0 0,18 53-1,0-17 1,-18-18 0,1-71-1,-1 0 16,-17-52-15,-1-36 0,-34-18-1,-19 18 1,19 36-16,-36-1 16,-53 36-1,35 17 1,36 35-1,17-34 1,36 17 0,70 0-1,18-53 1,-71 0 0</inkml:trace>
  <inkml:trace contextRef="#ctx0" brushRef="#br0" timeOffset="81357.28">31186 15734 0,'-18'18'31,"0"-18"-31,36 0 47,0 0-31,34 0-1,-16 0-15,34 0 0</inkml:trace>
  <inkml:trace contextRef="#ctx0" brushRef="#br0" timeOffset="81556.47">31291 15928 0,'0'0'15,"-17"18"-15,-1-18 0,18 17 32,53-34-17,18-1 1,-54 18 0</inkml:trace>
  <inkml:trace contextRef="#ctx0" brushRef="#br0" timeOffset="82308.34">31803 15505 0,'0'-18'0,"0"36"0,18-54 16,-1 19 0,-17-1-1,18 18-15,-18-18 16,-35 36 0,-18 35 15,0 0-16,35-18-15,-17 53 16,0 36 0,35-18-1,52-36 1,1-35 0,71-35-1,17-35 1,-35-53-1,-53-35 1,-53 17 0,-71-35-1,-35 70 1,-35 71 0</inkml:trace>
  <inkml:trace contextRef="#ctx0" brushRef="#br0" timeOffset="82973.75">32367 15840 0,'18'0'0,"-36"0"0,54-18 16,-19 18-1,1 0 1,-18 18 0,0 35-1,0 17 1,0-17 0,0-18-1,0-17 1</inkml:trace>
  <inkml:trace contextRef="#ctx0" brushRef="#br0" timeOffset="83159.64">32385 15628 0,'0'0'0,"-18"-18"15,18 1 1,0 34 15,0 1-15</inkml:trace>
  <inkml:trace contextRef="#ctx0" brushRef="#br0" timeOffset="129842.98">24836 17268 0,'-18'-17'78,"18"-1"-15,0 1-1,18 17-46,-18 17 15,0 1-15,17-1-16,-17 1 15,18 35-15,-18 0 16,17-18 0,1 36-1,17-1 1,1 1 0,-1-36-1</inkml:trace>
  <inkml:trace contextRef="#ctx0" brushRef="#br0" timeOffset="130092.92">24553 17339 0,'0'0'0,"-17"-18"15,-1 1-15,18-1 32,18 18-17,-1 0 1,19 0 0,-1-18-16,35 1 15,89-18 1,-71 17-16</inkml:trace>
  <inkml:trace contextRef="#ctx0" brushRef="#br0" timeOffset="130627.15">25418 17233 0,'17'-17'0,"-34"34"0,52-34 16,-17-1-16,17 18 0,0-18 31,-17 18-15,-1 0-16,-17 18 16,-17 17-1,-36 18 1,-18-35-1,18-1 1,36-17-16,-36 0 16,0-17-1,53-19 1,18 1 0,17 18-1,-18-1-15,54 18 16,35 53-1,-53 17 1,-71 36 15,-52-18-15,17-35 0,35-17-1,36-36 1,35 0-1,88-18 1,-71 0-16</inkml:trace>
  <inkml:trace contextRef="#ctx0" brushRef="#br0" timeOffset="131161.54">26317 17321 0,'0'-17'0,"18"17"16,-1 0-1,1 0 1,0 0 0,-18 17-1,17 19 1</inkml:trace>
  <inkml:trace contextRef="#ctx0" brushRef="#br0" timeOffset="131295.09">26511 17551 0,'0'0'0,"18"0"0,0-18 15,-1 0 1,1-17 0</inkml:trace>
  <inkml:trace contextRef="#ctx0" brushRef="#br0" timeOffset="131611.72">27023 17321 0,'0'-17'0,"0"34"0,0-52 16,0 17-16,0 1 0,17-1 15,19 1 1,-1-1 0,-17 18-1,-1 0-15,1 35 16,17 53 0,0 36-1,-17-54 1,-18-34-16,18 17 15,-1-18 1</inkml:trace>
  <inkml:trace contextRef="#ctx0" brushRef="#br0" timeOffset="131845.74">27499 17216 0,'0'0'0,"0"-36"15,0 1-15,-18 17 16,18 1-16,0-1 16,0 36-1,53 52 1,18 36 0,-18-35-1,-18 17 1,-35-53-1</inkml:trace>
  <inkml:trace contextRef="#ctx0" brushRef="#br0" timeOffset="132196.1">27869 17268 0,'0'0'0,"18"-35"0,0 0 15,-1 17 16,1 1-15,-18 34 0,-53 19-1,-53 16 1,18-16 0,-18 17-1,36-18 1,70-35-1,35 18 1,71-1 0,53 1-1,-36 35 1,-52-18 0,-54-35-1</inkml:trace>
  <inkml:trace contextRef="#ctx0" brushRef="#br0" timeOffset="132429.69">28205 17374 0,'0'0'15,"-18"0"-15,18-17 0,-18 17 16,36-36-1,-18 19-15,18-1 16,70-17 0,35 35-1,-35-18 1,-52 18-16</inkml:trace>
  <inkml:trace contextRef="#ctx0" brushRef="#br0" timeOffset="132779.66">28487 17074 0,'-18'0'16,"36"0"-16,-53-17 0,35-1 15,-18-35 1,18 36 0,18 17-1,-1 0 1,71 35-1,71 0 1,35 18 0,-88-35-1,-18 17 1,-105-17 0,-72 17 15,-34 35-16,35-34 1,-1 17 0,89 0-1,18-36-15</inkml:trace>
  <inkml:trace contextRef="#ctx0" brushRef="#br0" timeOffset="133046.64">29210 16969 0,'-18'-53'15,"36"106"-15,-36-142 0,18 72 16,0-18-16,0 17 0,18-17 16,17 17 15,-17 53-16,0 53 1,-18 54 0,-18 16-1,0-87 1,18-36-16,0 0 0</inkml:trace>
  <inkml:trace contextRef="#ctx0" brushRef="#br0" timeOffset="133413.54">29633 17022 0,'0'-53'0,"0"106"0,0-159 16,0 70-16,-17-34 16,-1 35-16,-17 35 31,0 53-16,-36 70 1,53 0 0,36-52-1,35 0 1,53-54 0,0-70-1,-54 0 1,-16 0-16,-19-35 15,-17 0 1,-35 53 0,-35 52-1</inkml:trace>
  <inkml:trace contextRef="#ctx0" brushRef="#br0" timeOffset="133697.19">29951 17004 0,'35'-35'16,"-70"70"-16,88-88 0,0 0 16,-18-35-1,-17 35 1,-18 35 0,-36 18-1,19 18-15,-36 17 16,-18 53-1,18 18 1,53-35 0,53 17-1,71-17 1,34-71 15,-52-36-31</inkml:trace>
  <inkml:trace contextRef="#ctx0" brushRef="#br0" timeOffset="133898.34">30445 16633 0,'0'-17'15,"0"34"-15,-18-87 16,18 52 0,-18 18-1,18 36 1,0 16-1,0-16-15,0 34 16,18 54 0,-18-18-1</inkml:trace>
  <inkml:trace contextRef="#ctx0" brushRef="#br0" timeOffset="134899.01">30709 16828 0,'0'-53'16,"18"17"-16,-36 125 0,36-213 0,-18 89 16,-18-1-1,-17 19 1,-36 52 0,-17 71-1,-18 0 1,71-53-1,0-18 1,35-17 0,35-54-1,18 19 17,-35-1-32,35 18 15,35 35 1,-35 1-1,17 17 1,-34-36 0,-1 1-16,18-18 15,53-35 1,-36-36 0,-52-52-1,-18 52 1,0 0-1,-35 54 1,-18 52 0,17 0-1,-17 54 17,36 16-17,34-16 1,54-37-1,-18-34 1,53-71 0,17-88-1,-17-53 1,-71 71 0,-17 70-16,-18-36 15,-18 37 1,-17 69-1,0 71 1,17-17 0,53 70 15,18-17-15,-17-36-1,-19-71 1,1-17-16,-36-70 31,1 35-31,-19-36 16,-17-17-1,18 52 1,-35 54 0,-1 35-1,18 18 1,88-1-1,18-17 1,88-18 0,-88-35-1</inkml:trace>
  <inkml:trace contextRef="#ctx0" brushRef="#br0" timeOffset="135115.38">31838 16598 0,'-35'18'0,"70"-36"0,-88 36 15,36-18 1,34 0 15,1 0-15,17 0-16,18 0 15,0 0 1</inkml:trace>
  <inkml:trace contextRef="#ctx0" brushRef="#br0" timeOffset="135282.31">31873 16739 0,'0'0'0,"-35"18"16,-35 0-1,17-18 1,70 0 0,54 0-1,17 0 1</inkml:trace>
  <inkml:trace contextRef="#ctx0" brushRef="#br0" timeOffset="136734.68">32438 16404 0,'0'-17'15,"-18"17"1,1 0 0,-1 0-16,0 0 0,-35 17 15,-17 18 1,-18 54 0,17-1-1,54-35 1,17-18-16,52 18 15,54 0 1,0-71 15,-18-52-15,-70-36 0,-18 35-1,-35-17 1,-54 88-1,1 35-15</inkml:trace>
  <inkml:trace contextRef="#ctx0" brushRef="#br0" timeOffset="136967.91">32579 16686 0,'0'0'15,"35"-17"-15,-17-1 0,35-17 16,-36 17 0,-34 36 15,-1-1-15,1 54-1,-1 0 1,0-54-16</inkml:trace>
  <inkml:trace contextRef="#ctx0" brushRef="#br0" timeOffset="137134.68">32561 16563 0,'0'-18'0,"0"36"0,-35-71 15,0 18 1,17 35-1,18 17 1,-17 19 0</inkml:trace>
  <inkml:trace contextRef="#ctx0" brushRef="#br0" timeOffset="140905.31">26529 17903 0,'0'0'15,"-18"0"-15,-35 18 32,53 0-1,0-1-15,18-17-16,-18 71 15,18 17 16,-1-53-15,1 1 0,0-19-1,-1-17-15</inkml:trace>
  <inkml:trace contextRef="#ctx0" brushRef="#br0" timeOffset="141105.76">26158 18098 0,'0'0'0,"0"-18"0,0 0 15,0 1-15,36-19 16,-1 1 0,36 0 15,-1-1-16,-17 36-15,-18-17 0</inkml:trace>
  <inkml:trace contextRef="#ctx0" brushRef="#br0" timeOffset="141573.2">26688 18045 0,'0'-18'0,"0"36"0,-18-54 16,18 1-16,0 17 16,-18-17-16,54-18 15,17 36 1,35 17 15,-35 0-15,-18 0-16,0 35 15,-17 0 1,-36 36 0,-35-18-1,18-36 1,35 19 0,18-19-1,70 1 1,18 17-1,-53 0 1,-36 1 0,-34-19-1,-36-17 1,0 0 15,35-17-31</inkml:trace>
  <inkml:trace contextRef="#ctx0" brushRef="#br0" timeOffset="141756.76">27376 18045 0,'0'-18'0,"0"36"0,0-54 31,17 36-15,18-17-1,18-19 1,-17 36 0</inkml:trace>
  <inkml:trace contextRef="#ctx0" brushRef="#br0" timeOffset="141908.6">27481 18203 0,'0'0'16,"18"0"-1,17 0 1,1-17 0,-1-19-1,0 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26:23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14552 9578 0,'18'0'16,"-36"0"31,0 0-31,18 18-1,0-1 1,18-17-1,0 0 1,-1 0 0,54 0-1,35 0 1,-53-17 0,-18 17-16,18-18 15,-18 18-15,-17-18 16,-1 18-1,-34 0 17,-19 18-17,1-18 1,0 18 0,17-18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27:45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7232 5662 0,'0'0'16,"0"-18"-1,18 18 1,-1 0 15,1 18 0,-18 0-15,0-1 0,0 19-16,17 34 15,-17-35-15,0 71 16,36 88 0,-19-53-1,1-70-15,17 70 16,1 36-1,-19-54 1,1-52 0,-18-36-1</inkml:trace>
  <inkml:trace contextRef="#ctx0" brushRef="#br0" timeOffset="667.83">8290 5239 0,'71'0'0,"-142"0"0,212 0 16,-88-18-16,124 18 15,-54 0 1</inkml:trace>
  <inkml:trace contextRef="#ctx0" brushRef="#br0" timeOffset="1485.29">9084 5186 0,'0'0'0,"106"-18"16,-53 1 15,-36 17-31,1 0 16,-36 0 46,1 0-46,-1 0 15,18 17 0,18-17 32,-18 18-48,0-1 1,17 1 0,-17 0-1,0-1 1,18 19-1,-18-1-15,18 0 16,17 53 0,0 18-1,1 18 1,16 17 0,1-18-1,0 54 1,18-19-1,-1-34 17,-52-71-17,-18-36-15,0 19 16,0-19 0,-35-17-1,-18 0 1,-53-17-1,-17-1 1,-54 18 0,-52 18-1,52-18 1,-70 35 0,71-17-1,53-18 1,17 35-1,35-17 17,-35-1-17,89-17-15</inkml:trace>
  <inkml:trace contextRef="#ctx0" brushRef="#br0" timeOffset="2937.57">7091 5486 0,'17'0'93,"1"0"-93,0 0 16,17 0-16,0 0 16,89-18-1,123 0 1,17-17 0,1 18-1,-18-19 1,-106 19-1,-88 17-15,70 0 16,36-18 0,-71 18-1,-52 0 1,-19 0 0,-52 0 15,17 0-16</inkml:trace>
  <inkml:trace contextRef="#ctx0" brushRef="#br0" timeOffset="3971.26">8290 5768 0,'18'-18'0,"-18"1"47,0 34 0,0 1-47,18 0 15,-18 17 1,0-18-16,0 19 16,0 34-16,17 71 15,1-17 1,-1-71 15,-17-18-31,18-17 16,-18-1-16</inkml:trace>
  <inkml:trace contextRef="#ctx0" brushRef="#br0" timeOffset="4354.88">8008 5786 0,'0'0'0,"0"-18"0,0 0 31,18 18-16,-1 0 1,19 0 0,87-17-1,53-19 1,-70 19 0,-53 17-16,18-18 15,-36 18 1,-53 18-1,-35-1 1,1 1 0,34-18-16</inkml:trace>
  <inkml:trace contextRef="#ctx0" brushRef="#br0" timeOffset="5039.45">8731 5733 0,'18'0'0,"-36"0"0,54 0 15,-19 17 1,-17 1 0,0 0-1,-17-1 1,-19 1 0,-17-1-1,18 1-15,-18-18 16,35 0-16,-34 0 15,34 0 1,18-18 0,53 1-1,0 17 1,-18 0 0,18 35-1,35 36 1,-70 52-1,-71-52 1,35-36-16,-35 36 16,0-1-1,36-35 1,52-17 0,18-36-1,88-17 1</inkml:trace>
  <inkml:trace contextRef="#ctx0" brushRef="#br0" timeOffset="6374.17">11307 5274 0,'-18'-18'15,"36"36"-15,-36-53 0,18 17 16,0 0-1,0 36 32,18-18-31,-18 18-16,0 35 16,35 105-1,-18 54 1,1-53-1,0-71-15,-1 53 16,36 53 0,-17-53-1,-19-105 1</inkml:trace>
  <inkml:trace contextRef="#ctx0" brushRef="#br0" timeOffset="7241.66">11165 5221 0,'0'-18'0,"0"36"0,-17-53 0,17 17 15,0 1-15,53-19 16,35 1 0,35 17-1,-34 18 1,105 0 0,141-35-1,0 0 1,-53-18-1,-123 35 1,-71 1-16,53-1 16,53 0-1,-70 1 1,-54-1 0,-52 18-1,17 0 1,-17 0-1,-1 0 1,1 18 15,0-1-15,-18 1-16,17 17 16,1 53-1,17 36 1,-17-1-1,-18-52-15,0 70 16,17-70-16,-17 70 16,18 70-1,-18-87 1,18-18 0,-18-71-1,-18-35 16,-17 0-15,0 0 0,-36 0-16,-141 18 31,-105 35-15,-18-1-1,141-16 1,-18 17-1,53-18 1,-35 0 0,71-17-1,70-18-15,0 0 0</inkml:trace>
  <inkml:trace contextRef="#ctx0" brushRef="#br0" timeOffset="7660.79">12312 5362 0,'0'-17'0,"0"34"0,0-52 15,0 53 32,0 17-47,-18 35 16,18-34-1,-17 52 1,17 35 0,17-34-1,1-37 1</inkml:trace>
  <inkml:trace contextRef="#ctx0" brushRef="#br0" timeOffset="7876.53">11994 5468 0,'0'0'0,"0"-18"31,0 1-15,36-1-16,-1-17 16,88-36-1,-17 18 1</inkml:trace>
  <inkml:trace contextRef="#ctx0" brushRef="#br0" timeOffset="8411.04">12647 5398 0,'0'0'0,"-18"0"31,1-18-31,-18 0 16,17 18-16,0-17 15,18-1 1,53-17 15,35 17-15,36 18 0,-54 18-1,1 17 1,-71 18-1,-53 17 1,-35-34 0,35-1-1,0-17 1,71-1 0,52 19-1,71-19 1,-35 18-1,18 1 1,-89 17 15,-88 0-15,-35-18 0,-71 0-1,36-35 1</inkml:trace>
  <inkml:trace contextRef="#ctx0" brushRef="#br0" timeOffset="9112.71">15399 4921 0,'0'0'0,"-18"0"0,36 18 63,-18 0-63,0-1 0,17 54 16,1 123-1,0-18 1,-1-105-16,19 87 15,-19-69 1,36 34 0,18 53-1,-18-70 1</inkml:trace>
  <inkml:trace contextRef="#ctx0" brushRef="#br0" timeOffset="9929.82">15346 4992 0,'-18'-18'0,"36"36"0,-53-53 16,17 17-16,0-35 15,36 35 1,17-17 15,0 35-31,54-35 16,193-18 0,124-18-1,17 1 1,-53 34-1,-176 19 1,18-1 0,-89 18-1,-87 0 1,-19 0 0,-17 18 15,0-1-16,18 36 1,-18-35 0,18 53-1,-18 87 1,17 54 0,-17 53-1,36-107 1,-36-87-16,53 52 15,35 36 1,-18-71 0,-34-35-1,-36-35 1,-71-18 0,-141 0 15,36 0-31,-36 0 15,-123 17 17,35 1-17,53 17 1,71 1 0,70-19-1,-17 19 1,70-36-16</inkml:trace>
  <inkml:trace contextRef="#ctx0" brushRef="#br0" timeOffset="10345.09">16228 5239 0,'0'0'0,"-18"0"15,18 17 1,-18-17-16,36 0 31,0-17-15,17 17-16,89-71 15,34 18 17,-122 36-32</inkml:trace>
  <inkml:trace contextRef="#ctx0" brushRef="#br0" timeOffset="10762.82">16334 5133 0,'-18'0'15,"36"0"-15,-54 0 0,36 18 16,0-1 0,0 18-1,0 18 1,0-17-16,0 52 16,0-53-16,18 36 15,-18 17 16,18-35-15,-18-36 0,0-34 15,0-1 0,-18 18 47</inkml:trace>
  <inkml:trace contextRef="#ctx0" brushRef="#br0" timeOffset="11546.57">16916 5186 0,'0'0'0,"17"0"0,1-18 15,0 18 1,-1 0 0,-17 18-1,-17-1 1,-19 19 0,-17 17-1,18-18-15,-53 36 16,35-36-1,18 18 1,35-36 0,35 1-1,18-36 1,70-17 0,36-18-1,-88 18 1</inkml:trace>
  <inkml:trace contextRef="#ctx0" brushRef="#br0" timeOffset="11746.47">16933 5239 0,'0'0'0,"0"17"46,0 1-46,0 53 16,18 17 0,-18-35-16,0 53 15,18-54-15</inkml:trace>
  <inkml:trace contextRef="#ctx0" brushRef="#br0" timeOffset="12297.64">19932 4621 0,'0'-17'0,"0"34"0,18-52 0,-18 17 16,17 1-1,-17-18 1,18 35-16,-18 17 15,0 89 1,0 123 0,0 89-1,0-124 1,17-106 0,-17 71-16,18 0 31,-18-124-31</inkml:trace>
  <inkml:trace contextRef="#ctx0" brushRef="#br0" timeOffset="13114.54">19861 4551 0,'0'-18'0,"0"36"0,0-53 15,0 17-15,0 0 16,18-17 0,70 17 15,53-17-16,-70 35-15,141-35 16,140 0 0,19 17-1,-1 0 1,-35 18 0,-176-17-1,0 17 1,-71-18-1,-70 18 1,-18 18 15,17 17-15,-17-17 0,0-1-1,0 36 1,0-18-16,-17 36 15,-19 105 1,1 71 0,35 18-1,35-1 1,1-122 0,17 52-1,-18-71 1,-35-88-1,-18 1 1,-105-36 0,-107-18-1,-122 18 1,105 18 15,-124 34-15,54 19-1,87 0 1,72-18 0,70-36-1,17-34-15</inkml:trace>
  <inkml:trace contextRef="#ctx0" brushRef="#br0" timeOffset="13517.03">20779 4939 0,'0'0'16,"0"-18"-16,17 1 0,-17 34 47,0 1-47,0 17 15,0 89 1,0-19 0,0-52-16,0 36 15,36-1 1,-19-35 0</inkml:trace>
  <inkml:trace contextRef="#ctx0" brushRef="#br0" timeOffset="13732.34">20532 4921 0,'-18'-17'15,"36"34"-15,-54-34 0,36-1 0,-17 0 16,34 1-1,19-1 1,-19 18-16,72-35 16,69 17-1</inkml:trace>
  <inkml:trace contextRef="#ctx0" brushRef="#br0" timeOffset="13984.44">21220 4798 0,'-18'0'15,"36"0"-15,-54 17 0,54-17 31,0-17-15,-1 17-16,107-18 16,17 0-1</inkml:trace>
  <inkml:trace contextRef="#ctx0" brushRef="#br0" timeOffset="14466.27">21237 4868 0,'0'0'0,"-35"0"0,17 18 15,1-18 1,17 18 0,0-1-1,0 19 1,0 34-1,17 1 1,-17-36 0,0-17-16,0-1 15,18 18 17,-18-52-1,18 17-16,-1-18 1,71 18 0,54 18-1,-37 17 1,-52-17-16,53 70 16,-88-35-1,-71 35 1,-88-35-1,-71-53 1,124 0 0</inkml:trace>
  <inkml:trace contextRef="#ctx0" brushRef="#br0" timeOffset="19772.27">6950 6368 0,'0'0'0,"-18"-18"46,36 0-14,-1 18-17,-17-17-15,36-1 16,-1 18 0,-35 18 30,-18-18-30,1 0 0,-1 0-1,0 0 1,18-18-16,-17 18 16</inkml:trace>
  <inkml:trace contextRef="#ctx0" brushRef="#br0" timeOffset="20295.48">6279 6403 0,'0'-18'0,"0"36"0,-17-36 16,-1 1-16,1 17 16,-1 0-1,-17 0 1,17 0 0,36 0 15,-1 0-31,54 0 15,88-36 1,17 19 0,-70-1-1,-53 0-15,17 18 16,-34-17 0,-1 17-1,0 0 1,-17 0-1,-1 17 1,1-17-16,17 0 31</inkml:trace>
  <inkml:trace contextRef="#ctx0" brushRef="#br0" timeOffset="21223.8">9613 5874 0,'0'0'0,"-17"0"16,34 0 15,1 0-15,35-18-1,0 18-15,52-18 16,125 1 0,34-1-1,-87 18 1,17 0-1,-53 0 1,-88 0 0,-18 0-1,0 0 1,1-17 15,34 17-15,-35-18-1,-17 18 1,-36 0 0</inkml:trace>
  <inkml:trace contextRef="#ctx0" brushRef="#br0" timeOffset="22692.39">7056 7144 0,'17'0'79,"-17"17"-79,0 1 46,0 0-30,0-1 0,18 1-16,-18 17 15,17 18 1,19 35 0,-19-35-1,-17-35-15,36 52 16,-19-17-1,1 0 1,-18-17 0,0-19 15,0 1 0,0-36-15,-18 1-1,1-1-15,17 0 0</inkml:trace>
  <inkml:trace contextRef="#ctx0" brushRef="#br0" timeOffset="23859.72">7108 7038 0,'0'-18'0,"18"18"31,-18-17-31,-18 34 47,18 1-31,0 0 0,-17-1-16,17 18 15,-18-17-15,1 53 16,-19 34-1,1-16 1,17-54 0,18-17-16,-17-1 15,17-34 17,0-1-1,0 0-31,0 1 15,0-19 1,17-17 0,1 18 15,-18 18-31,18-19 16,-1-17-1,19 0 1,-19 1-1,1 34 1,-1 0-16,-17 1 16,18-1-1,-18 36 1,0-1 0,0 1-1,18 0-15,-18-1 16,53 18-1,0 1 1,-1-1 15,19 18-15,-18-18 0,-18-17-1,-17-18 1,-53-18 15,17 18-31,-17 0 16,-71 0-1,35 0 1,36 0-16,-18 18 16,-35 17-1,35 0 1,35-17 15,1-18-31,17 18 16</inkml:trace>
  <inkml:trace contextRef="#ctx0" brushRef="#br0" timeOffset="24898.78">7161 7232 0,'18'-18'0,"0"18"16,-18-17-16,0-1 31,-18 18-15,0-18-1,1 36 1,-1 0 0,0 17-1,18-17 1,0-1 0,18-17-1,0-17 1,35-1-1,-36-17 1,1 35 0,0-18-1,-54 18 17,19 18-17,17-1 1,17-17 15,-17 18-15,18-18-1,0 0-15,-1 0 32,1 0-17,-18 18 79,17-18-94,-17 17 16,-17-17-1</inkml:trace>
  <inkml:trace contextRef="#ctx0" brushRef="#br0" timeOffset="44584.46">13864 5574 0,'-17'0'31,"-1"0"-31,-17 0 16,-1 0 0,36-18-16,-17 18 15,-1 0 17,36 0-1,-1 0-16,1 0 1,17 0 0,53 0-1,-17-17 1,-18 17-16,53-18 16,88 0-1,0 1 1,-35-1-1,-71 18 1,-53 0 0,-17 0-1,-36 0 95</inkml:trace>
  <inkml:trace contextRef="#ctx0" brushRef="#br0" timeOffset="45533.13">18521 5256 0,'-18'0'0,"36"0"0,-53 0 16,-1 0-16,19 0 16,-1 18-16,0-18 15,36 0 48,0 0-48,17 0 1,-17 0-16,70 0 16,88-18-1,-35 18 1,-70 0-16,52 0 16,36 0-1,-35 0 1,-72 0-1,-34 0 1,-36 0 15,-17 0 1,18 0-17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29:08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9790 13229 0,'0'0'0,"0"-17"16,0-1-1,0 0 1,0 1 0,0-1-1,0 0 1,17 18 0,1 0-1,-1 0 1,-17 18-16,36 35 15,-19 17 1,-17-34 0,18 87-16,-18 36 31,0-18-15,0-53-1,0-52 1,0-19-16,0 1 15,18-1 1,-18 1 0</inkml:trace>
  <inkml:trace contextRef="#ctx0" brushRef="#br0" timeOffset="701.35">10336 13406 0,'0'0'16,"-17"-18"-16,-1 0 31,0 18-15,1 0-16,-18 18 15,-18 35 1,0 35-1,17 0 1,19-53-16,-1 54 16,36 17-1,35-54 1,17-16 0,1-54-1,35-35 1,-36-35-1,-87 0 17,-54 0-17,0 52 1,-17 36 0,18 36-1,52 16 1</inkml:trace>
  <inkml:trace contextRef="#ctx0" brushRef="#br0" timeOffset="1099.63">10795 13511 0,'0'-17'16,"0"34"-16,0-52 0,18 0 15,-18-18 1,0 18 0,-18 17-1,0 18-15,1 18 16,-36 35-1,-18 35 1,18 35 0,36-35-1,17-35-15,17 18 16,36 17 0,53-53-1,18-35 1,-89 0-1</inkml:trace>
  <inkml:trace contextRef="#ctx0" brushRef="#br0" timeOffset="1716.56">11165 13264 0,'0'-17'16,"0"-1"-16,0 53 0,0-105 15,18 70 1,-18 18 0,18 34-1,-18-16-15,17 105 16,1-35 0,0 52-1,17-87 1,-17-53-16,-1 17 0</inkml:trace>
  <inkml:trace contextRef="#ctx0" brushRef="#br0" timeOffset="2000.24">11642 13476 0,'0'0'16,"0"-53"-16,0 18 0,-18-36 15,-17 89 1,-18 17-1,18 1 1,-36 52 0,-17 35-1,17-52 1,71-36 0,0-17-1,18-18-15,17 0 16,53 35-1,18-17 1,-35-1 0</inkml:trace>
  <inkml:trace contextRef="#ctx0" brushRef="#br0" timeOffset="2351.25">11836 13458 0,'0'0'0,"-18"-35"0,18 18 16,0-1-16,-18 0 15,18 1 1,36 34 0,34 36-1,1 53 1,-18-35-1,-53-36-15,35 35 16,0-34 0,1-36-1,-19-71 1,1 1 0,-1-54-1,-34 36 1,-1 70-1</inkml:trace>
  <inkml:trace contextRef="#ctx0" brushRef="#br0" timeOffset="2818.7">12629 13458 0,'0'0'0,"0"-17"15,-17-1-15,-18-17 16,-18-18 0,17 35-1,1 36 1,17 0-16,1 35 16,-19 52-1,36-34 16,0-36-15,18-17 0,17-53-1,18-36 1,-35-17 0,-18 35-1,0 35-15,0 54 31,0-1-31,0 35 16,18 36 0,17-53-1,18 18 1,0-54 0,-36-17-1</inkml:trace>
  <inkml:trace contextRef="#ctx0" brushRef="#br0" timeOffset="3435.6">12859 13547 0,'-36'-18'16,"72"36"-16,-89-36 0,18 0 15,-1 18-15,1-35 16,17 0 0,36-18-1,35 0 1,0 35-1,-18 18-15,36 0 16,70 71 0,-18 52-1,-52 18 1,-54-70 0,1-18-1,-53-53 16,0-35-15,-1-18 0,19 17-16,-1-52 15,36-35 1,35 52 0,-36 71-16</inkml:trace>
  <inkml:trace contextRef="#ctx0" brushRef="#br0" timeOffset="3652.25">13899 13970 0,'18'0'0,"-36"0"0,71 0 0,-53-18 16,18 18-16,0-17 15,-36 34 17,-35 36-17,-17-17-15</inkml:trace>
  <inkml:trace contextRef="#ctx0" brushRef="#br0" timeOffset="4186">14464 13406 0,'0'-36'16,"0"72"-16,0-89 0,0 35 0,0 0 16,18 1-16,-1-1 15,18 18 1,1 18 0,52 35-1,18 35 1,-18 0-1,-18-35 1,1 0 0,-36-36-1,-35-34 1,-35-71 0,17 17-1,-17-17 16,0 53-15,17 17 0,1 53-1,-36 53 1,0 36 0,17-54-16</inkml:trace>
  <inkml:trace contextRef="#ctx0" brushRef="#br0" timeOffset="4736.07">15416 13070 0,'0'-17'0,"0"34"0,18-52 16,0 35 46,-18 18-46,17-18-16,1 17 0,0 19 16,-1-19-16,36 89 15,-18 88 1,-35 18-1,-35-106 1</inkml:trace>
  <inkml:trace contextRef="#ctx0" brushRef="#br0" timeOffset="5957.54">15081 13070 0,'-17'0'16,"34"0"-16,-52 0 0,17 0 16,-17 0-16,-18-17 15,-17 17 1,34 0 0,19 0 15,34 0-16,36 0 1,0 0 0,-18-18-16,71 18 15,-53 0-15,53-17 16,17-1 0,-87 18-1,-107 35 1</inkml:trace>
  <inkml:trace contextRef="#ctx0" brushRef="#br0" timeOffset="6504.85">14781 13141 0,'0'0'0,"0"-18"16,0 1-1,18-1 1,-18 0 0,0 36-1,-18 35 1,1 18 0,-1-19-16,0 107 15,36-71 1,0-17-1,-1-18 17,-17-71-17,0 1 1,18-19-16,0-34 31,17 52-15,0 18-1,-17 0-15,17 35 16,53 54 0,1 16-1,-37 1 1,-52-53 0,-35 0-1,-88-35 1,-54-18-1,19 0 1,69-18 0</inkml:trace>
  <inkml:trace contextRef="#ctx0" brushRef="#br0" timeOffset="7156.42">14587 13229 0,'0'-17'15,"0"34"-15,18-70 0,-18 36 0,0-19 16,18 36 0,-18-17-16,17-1 31,1 53 0,-18 54-15,18 69-1,17 1 1,0-36 0,-17-52-1,-18-18 1,0-18 0,0-52-1,-18-1 1,0-17-1,18-1 1,0 19 0,18 17-1,0 0 1,35 17 0,52 19-1,37 17 1,-72 0-1,-52-18 1,-36 0-16,-35 0 16,-70 18-1,87-53-15</inkml:trace>
  <inkml:trace contextRef="#ctx0" brushRef="#br0" timeOffset="8142.44">9666 13370 0,'18'0'0,"-36"0"0,36-17 0,-18-1 16,0 0-16,-18 18 0,0-17 15,-17-19 1,0 36 15,17 0-15,-17 71 0,0 70-1,-18 88 1,70 1-1,36-89 1,88 18 0,53-71-1</inkml:trace>
  <inkml:trace contextRef="#ctx0" brushRef="#br0" timeOffset="8993.41">10054 13864 0,'0'0'16,"-35"35"15,17-35-31,1 18 16,-1 0-16,-53-1 15,36 1 1,-18-18-1,18-18 1,17 1 0,1-19-1,17-34 1,-18-18 0,-17-1-1,-1 37 1,1-1-1,0 35 17,17 36-17,-17 35 1,17-18 0,18 53-1,36 0 1,17-17-1,-1-36 1,-16-17-16,34 17 16,1 0-1,-54 18 1,-17-18 0,0-17-16,-17 17 15,-18 36 1,17-36-1,0-17 1</inkml:trace>
  <inkml:trace contextRef="#ctx0" brushRef="#br0" timeOffset="11611.12">12418 12065 0,'0'-18'0,"0"36"0,0-53 15,-18 17-15,18 0 16,-18 18 0,-17-17-1,0 52 1,-18 36 0,35-1-1,18-17 1,0 71-1,36-72 1,52 1 0,0-70-1,-35-19 1,-18-87 0,-70-53-1,-71 52 1,0 71-1,71 36-15,-53 34 16</inkml:trace>
  <inkml:trace contextRef="#ctx0" brushRef="#br0" timeOffset="14497.85">19685 14111 0,'0'0'15,"-18"-53"17,18 36-32,-17 17 15,-1-18 1,0 18-1,1 0 1,-36 53 0,-18 17-1,36 1 1,17-36-16,18 36 16,18 52-1,53-17 1,34-53-1,1-53 1,-53-18 0,53-35-16,17-52 31,-52-19-15,-124 1-1,-35 52 1,-124 18-1,18 71 1,141-18-16</inkml:trace>
  <inkml:trace contextRef="#ctx0" brushRef="#br0" timeOffset="17284.27">20655 14146 0,'0'0'16,"-17"0"0,17 18-1,17-18 1,1 0-1,-1 0-15,54-18 16,0 18 0,-1 0-1,-52 0-15</inkml:trace>
  <inkml:trace contextRef="#ctx0" brushRef="#br0" timeOffset="17450.29">20743 14288 0,'18'0'31,"0"0"-31,-1 0 16,54-18-1,-1 0 1</inkml:trace>
  <inkml:trace contextRef="#ctx0" brushRef="#br0" timeOffset="18017.64">20108 13000 0,'18'-18'16,"-36"36"-16,54-36 0,-36 1 15,17 17 1,1 17 0,0 19-1,17 87 1,0 36-1,-35-36 1,18-52-16,-18 35 16,17-71-16</inkml:trace>
  <inkml:trace contextRef="#ctx0" brushRef="#br0" timeOffset="18701.55">20585 13441 0,'-18'-18'0,"36"36"0,-54-36 16,19 1-16,-1 17 15,18 17 1,0 18-1,0-17-15,0 17 16,35 36 0,54-36-1,-19-17 1,-17-18 0,0-53-1,-53-18 16,-35 18-15,-1 36 0,1 17-1,17 17 1,18 1 0,0 0-1,18-18 16,-18-18-15,0 0 0,0-17-1,0 18-15,0-1 16,-18-53 0,1 18 15,-18 18-16,-1 18 1,36-1-16,-35 18 16,0 18-1,-1 34 1,1 1 0,17-17-1,18-1-15</inkml:trace>
  <inkml:trace contextRef="#ctx0" brushRef="#br0" timeOffset="19152.2">21184 13159 0,'0'0'16,"0"-18"-16,0 0 15,-17-17 1,-1 35-1,-17-18 1,17 18-16,-17 18 16,-36 17-1,36 54 1,17 34 0,18-35 15,53 18-16,18-35 1,52-54 0,-17-17-1,-71-17-15</inkml:trace>
  <inkml:trace contextRef="#ctx0" brushRef="#br0" timeOffset="19536.1">21467 12982 0,'-18'-17'16,"36"34"-16,-54-52 0,36 17 0,-17 18 15,17-17 1,0-1-1,0 36 17,0-1-17,0 19 1,0-1 0,17 0-16,-17 53 15,0-35-15,18 88 16,0-52-1,-1-19 1,18-35 0,-17-35-1</inkml:trace>
  <inkml:trace contextRef="#ctx0" brushRef="#br0" timeOffset="20020.58">21784 13088 0,'0'-18'0,"18"18"15,-36 18-15,36-53 0,-1 35 16,-17-18-16,-17 18 31,-1 0-15,0 0-16,-35 18 15,-52 35 1,-1 0 0,53 0-1,35-18 1,18 0 0,0 0-1,36 1 1,16-1-1,-16-17-15,34 17 16,71 0 0,-105-17-1</inkml:trace>
  <inkml:trace contextRef="#ctx0" brushRef="#br0" timeOffset="23256.82">22207 13035 0,'0'0'0,"0"35"0,0-17 15,0 17-15,0 54 16,0-1-1,0-53-15,0 36 16,36-36 0,-1-53-1,0-52 1,-17-19 0,-1-52-1,-17 36 1,0 69-1,0 54 17</inkml:trace>
  <inkml:trace contextRef="#ctx0" brushRef="#br0" timeOffset="24090.79">22737 12982 0,'-18'-17'16,"36"34"-16,-54-52 0,36 17 0,-17 1 16,-1 17-16,-17-18 15,-1 53 1,19 1-1,-19 69 1,1-16 15,35-1-15,18-35 0,-1-53-1,36-53 1,18-18-1,-36 1 1,-17 34 0,-36 54-1,1 53 1,17 34 0,53 1-1,-1-70 1,54-36-1,0-53 17,-71-36-17,-52-52 1,-54 53 0,-52 0-1,35 53 1,70 17-1,53 0 1,89 18 0,17 0-1,0 53 1,-88 0 0,-53-17-16,0 34 15,-53 54 1,-18-1-1,18-17 17,53-53-17,18-18 1,70-17 0,18-36-1,0-35 1,-88 35-16</inkml:trace>
  <inkml:trace contextRef="#ctx0" brushRef="#br0" timeOffset="24893.1">23795 13035 0,'-18'0'31,"1"0"-15,34 0-1,1 0 1,35-17-1,-18 17-15,71-18 16,35 18 0,-106 0-16</inkml:trace>
  <inkml:trace contextRef="#ctx0" brushRef="#br0" timeOffset="25058.95">23883 13229 0,'0'0'0,"0"18"16,35-36 15,-17 1-31,35-1 16,17 0-16</inkml:trace>
  <inkml:trace contextRef="#ctx0" brushRef="#br0" timeOffset="25393.23">24448 12735 0,'0'0'0,"17"0"16,1 0-1,88-17 1,-1-1 0,-52 0-16,53 18 15</inkml:trace>
  <inkml:trace contextRef="#ctx0" brushRef="#br0" timeOffset="25728.6">24518 12753 0,'-18'0'16,"36"0"-16,-53 18 0,17-18 15,18 17-15,-17 1 0,17 17 32,0-17-32,17 17 15,-17-17 1,18-1-1,35-34 17,35-1-17,71 36 1,-54 17 0,-69 0-16,17 18 15,-53 71 16,-124-19-31</inkml:trace>
  <inkml:trace contextRef="#ctx0" brushRef="#br0" timeOffset="59801.77">2540 7620 0,'18'0'78,"-1"0"-31,1 18-31,0-18-16</inkml:trace>
  <inkml:trace contextRef="#ctx0" brushRef="#br0" timeOffset="60983.63">2346 10266 0,'18'0'47,"-1"0"-16,1 0-15,0 0-1,34 0 1,37-18-1,-19 18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30:29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9966 8414 0,'0'0'0,"-18"0"16,18-18-1,-17 18 1,34 0 31,1 0-16,0 0-15,-1 0-1,19 0-15,87 0 16,-35 0 0,-35 0-1,53 0 1,35 0-1,-17-18 1,-54 18 0,-17-17-1,-35 17 1,-1-18 0,-34 18 15</inkml:trace>
  <inkml:trace contextRef="#ctx0" brushRef="#br0" timeOffset="1335.76">10001 7302 0,'18'0'31,"0"0"1,-1 0-17,1-17 1,17 17 0,0 0-16,71-18 15,-18 18 1,71-17-1,0-1 1,17 18 0,-70-18-1,35 18 1,-17 0 0,-18 0-1,-54 0 1,-34 0-16,35 0 15,0-17 1,-35 17 15,-36 0 1,-17 0-32</inkml:trace>
  <inkml:trace contextRef="#ctx0" brushRef="#br0" timeOffset="11579.77">15187 11783 0,'0'0'0,"0"17"15,0 1 1,-18-18 0,1 18-1,-1-18 1,1 0-1,-1 0 17,53 17-17,-17-17 1,17 18-16,0-18 16,71 0-1,0-18 1,0 1-1,-36 17 1,-52 0 0,-36 17 15,1-17-15</inkml:trace>
  <inkml:trace contextRef="#ctx0" brushRef="#br0" timeOffset="14749.35">3440 11906 0,'17'0'63,"1"0"-32,-1 0-16,1-17 1,0 17-16,-1 0 0,36-18 16,36 0-1,-1 18 1,-35-17 0,-18 17-1,18 0 1,35 0-1,-35 0 1,-35 0 0,-1 0-1,-34 0 17</inkml:trace>
  <inkml:trace contextRef="#ctx0" brushRef="#br0" timeOffset="31968.42">22384 9366 0,'17'0'31,"-17"18"32,0 0-47,0-1-16,-17 1 0,17 17 15,-18 18 1,18 0-16,-18 17 15,18 72 1,0-19 0,0-52-1,0-36 1</inkml:trace>
  <inkml:trace contextRef="#ctx0" brushRef="#br0" timeOffset="32319.78">21996 9472 0,'0'-18'0,"0"36"0,17-36 15,-17 1 1,18 17 0,0 0 15,-1 0-15,1-18-16,88-17 15,0 0 1,35-1-1,-53 1 1,-53 35 15,-53 0-15,-17 18-16</inkml:trace>
  <inkml:trace contextRef="#ctx0" brushRef="#br0" timeOffset="32819.65">22737 9349 0,'0'0'16,"0"-18"-16,0 0 15,0 1 17,0 34-1,0 1-31,-18 17 16,0 53-1,18 54 1,-17-37-1,17-69 1,0 52 0,0-18-1,17-34 1,1-36-16</inkml:trace>
  <inkml:trace contextRef="#ctx0" brushRef="#br0" timeOffset="33908.32">23054 9437 0,'0'17'32,"18"-17"-17,-1 0 16,-17 18 1</inkml:trace>
  <inkml:trace contextRef="#ctx0" brushRef="#br0" timeOffset="34121.56">23001 9790 0,'18'0'16,"17"-36"15,-35 19-31,18 17 0,-18-18 16,0 36 15</inkml:trace>
  <inkml:trace contextRef="#ctx0" brushRef="#br0" timeOffset="35055.98">24077 9402 0,'0'-18'0,"0"36"0,0-54 16,0 19-16,0-1 16,-35 18-1,-18 0 1,0 35 0,18 1-1,-1-19-15,1 54 31,0 35-15,17-18 0,18-18-1,0-52 1,18 0-16,17-54 31,-35 19-31,35-36 16,18-53-1,-17 35 1,-19 18 0,1 36-1,-18 34 1,18 19 0,-18-1-16,17 0 15,1 53 1,-18-17 15,17-36-15,19-17-1,-19-18-15</inkml:trace>
  <inkml:trace contextRef="#ctx0" brushRef="#br0" timeOffset="35405.97">24483 9419 0,'0'0'0,"17"0"0,-17-17 15,0-1-15,18 0 0,-18 1 16,0-19 0,0 19-1,-18-1 16,-34 18-15,16 18 0,-34 35-1,17 35 1,17 0 0,36-17-1,0-36-15,36 18 16,34 17-1,36-52 1,-71-18-16</inkml:trace>
  <inkml:trace contextRef="#ctx0" brushRef="#br0" timeOffset="35890.44">24871 9402 0,'0'0'0,"17"-18"0,1 18 16,17-18 0,-17 18-1,0 0-15,-1 18 16,1 17 0,-36 0-1,-35 1 1,-17-19-1,-36-17 1,53-17 0,-17-36-1,52 0 1,18 0 0,35 35-1,18-17 16,35 35-15,18 18 0,-53 52-1,-18 1 1,-35 70 0,-17 0-1,-1 0 1,18-70-1,0-54 1</inkml:trace>
  <inkml:trace contextRef="#ctx0" brushRef="#br0" timeOffset="36273.75">25206 9419 0,'0'-17'0,"0"34"0,0-52 16,0 17-1,0 36 1,18 0 0,-18-1-1,0 1-15,0 17 16,0 36-1,35-1 1,18-35 0,0-35-1,17-35 1,-34-53 0,-36 0 15,-18 0-16,-17 70 1,-1 36-16</inkml:trace>
  <inkml:trace contextRef="#ctx0" brushRef="#br0" timeOffset="36525.91">25559 9366 0,'17'-35'15,"-34"70"-15,34-88 16,1 53-16,0 53 16,-1 0-1,1-35 1,-18 52-1,0-34-15,0 34 16,0 1 0</inkml:trace>
  <inkml:trace contextRef="#ctx0" brushRef="#br0" timeOffset="36690.44">25435 9190 0,'-17'-18'0,"34"36"0,-52-53 0,35 17 16,0 0-1,35 36 1</inkml:trace>
  <inkml:trace contextRef="#ctx0" brushRef="#br0" timeOffset="37091.75">25735 9278 0,'18'0'16,"-36"0"-16,36-18 0,-1 18 0,1-17 16,53 17-1,-18-18 1,-36 18-16,36 18 15,18 35 1,-36 35 0,-53 18-1,1-53 1,17-18 0,-18 0-1,0 0 1,1-70-1,17-35 1,0-19 0,35-16-1,18 16 1,0 72 0,-36 17-16</inkml:trace>
  <inkml:trace contextRef="#ctx0" brushRef="#br0" timeOffset="37642.06">26282 9243 0,'0'-18'15,"0"36"-15,-18-36 0,18 1 16,18 34-1,-18 1 17,18 17-17,-1-17 1,-17-1 0,18-17-16,-1-17 15,19-19 1,-1-16-1,-35 16 1,0 19-16,-35-19 16,-18 36-1,-18 36 1,18 34 15,18-17-15,17 35-1,18 0 1,36-35 0,17 0-1,0-53 1,-1 0 0,1-35-1,-35 0 1,-18-1-1</inkml:trace>
  <inkml:trace contextRef="#ctx0" brushRef="#br0" timeOffset="43480.6">28187 8908 0,'0'0'0,"0"-18"31,0 0-31,0 1 16,0 34 15,0 1-31,0 35 15,18 70 17,-18 19-17,17-37 1,-17-52 0,36-17-1,-19-36 1</inkml:trace>
  <inkml:trace contextRef="#ctx0" brushRef="#br0" timeOffset="43648.93">28046 9208 0,'0'0'16,"-35"-18"-16,17 0 16,36 18-1,34-17 1,90-1 15,69-17-15</inkml:trace>
  <inkml:trace contextRef="#ctx0" brushRef="#br0" timeOffset="44299.6">28751 9013 0,'0'0'16,"18"0"-16,-18-17 16,-35-1-1,-1 1 1,19 17-16,-18 17 16,-18 36-1,0 35 1,35-17 15,18-36-15,0-17-16,18-1 15,35-17 1,-18-52 0,18-1-1,-36 0 1,-17 17-1,0 72 17,18 17-17,17 0 1,1-1 0,34-16-1,-35-36 1,1-18-1,-1 0 1,0-52 0,-17-36-1,-18 53 1,0 35 0,0 36-1,0 35 1,0 18-1,18-18 1,-1-18 0,1-35-1</inkml:trace>
  <inkml:trace contextRef="#ctx0" brushRef="#br0" timeOffset="44466.15">28892 8819 0,'0'0'0,"-17"-17"16,-18-36 0,17 35-1,53 36 17,-17 0-32</inkml:trace>
  <inkml:trace contextRef="#ctx0" brushRef="#br0" timeOffset="44782.78">29245 8749 0,'0'0'0,"18"0"16,0-35-1,17 17 1,-35 36 0,0-1-1,0 71 1,-18 36 0,18 17-1,0-70 1,18-36-16,-1 18 15,1 0 1,0-36-16</inkml:trace>
  <inkml:trace contextRef="#ctx0" brushRef="#br0" timeOffset="45082.78">29563 8978 0,'17'0'31,"-34"0"-31,-1 0 15,18-17 17,35 17-17,54-18 1,-1 18 0</inkml:trace>
  <inkml:trace contextRef="#ctx0" brushRef="#br0" timeOffset="45266.34">29669 9119 0,'0'0'0,"-36"18"16,54-18 15,17 0-15,36-18-1,-36 1-15</inkml:trace>
  <inkml:trace contextRef="#ctx0" brushRef="#br0" timeOffset="45952.68">30515 8784 0,'0'0'0,"0"-17"16,0-1-16,0 0 15,0 1 1,0-19 0,0 19-1,0-1 1,-17 36 15,17 35-15,-18 35-1,0 0 1,18-35-16,0 17 16,0 19-1,0-36 1,18-36 0</inkml:trace>
  <inkml:trace contextRef="#ctx0" brushRef="#br0" timeOffset="72030.63">22419 10619 0,'18'0'62,"-18"17"-30,0 1-17,0 17-15,0-17 16,0 105 0,0-17-1,17-35 1,-17-36-16,18 0 15,-18 0 1</inkml:trace>
  <inkml:trace contextRef="#ctx0" brushRef="#br0" timeOffset="72247.5">22137 10707 0,'17'-18'15,"1"1"1,0 17 0,-1-18-16,19 0 15,52-17 1,-18 0-16</inkml:trace>
  <inkml:trace contextRef="#ctx0" brushRef="#br0" timeOffset="72596.89">22772 10566 0,'0'0'0,"17"-18"31,1 36 0,-18-1-31,0 19 16,35 52-1,-17-18 1,-18-34-16,0 34 16,0-52-16</inkml:trace>
  <inkml:trace contextRef="#ctx0" brushRef="#br0" timeOffset="72880.25">23495 10583 0,'0'0'0,"0"-17"16,0-1-16,18 18 31,-18 18-16</inkml:trace>
  <inkml:trace contextRef="#ctx0" brushRef="#br0" timeOffset="73056.25">23530 10866 0,'18'0'31,"-18"-18"-31,18 0 16,-1 1-1,1 17 1</inkml:trace>
  <inkml:trace contextRef="#ctx0" brushRef="#br0" timeOffset="73598">24236 10672 0,'-18'0'0,"1"0"16,-19 0 0,36-18-16,-35 0 15,-18-17 1,35-36-1,36 19 17,17 16-17,18 19 1,35 34 0,-17 36-1,-53 35 1,-18-17-1,0-36-15,-36 18 16,19 18 0,-1-36-1,53-35 1,18-18 0,36-17-1</inkml:trace>
  <inkml:trace contextRef="#ctx0" brushRef="#br0" timeOffset="74017.2">24465 10636 0,'0'0'0,"-17"0"0,-19 0 15,72 0 16,-1 0-15,35 18 0,1-18-1,-1-35 1,-34-18 0,-36 0-1,-18 35 1,18 1-1,-35-1 1,-36 18 0,-17 53-1,18 17 1,34-17 0,72 35-1,34 1 1,71-54-1,0-53 1</inkml:trace>
  <inkml:trace contextRef="#ctx0" brushRef="#br0" timeOffset="74232.7">24906 10336 0,'0'0'0,"-18"-17"0,18-19 0,-17 19 16,-1 17 15,18 35-15,0 53-1,35-17 1,1 52 0,-1-17-1,-17-53 1</inkml:trace>
  <inkml:trace contextRef="#ctx0" brushRef="#br0" timeOffset="76052.98">25012 10478 0,'0'0'0,"-18"0"0,1-18 31,-1 18-15,18 18 0,0-1-16,18 1 15,-1 17 1,36-17 0,18-1-1,-18-17 1,35-53-1,-53 1 1,-17-1 0,-36 17-1,-17 19 1,-18 34 0,0 36-1,0 0 16,53 0-15,0 18 0,53-18-1,53-18 1,17-53 0,-34-17-1,34-36 1,-70-34-1,-53 16 1,-35 72 0,35-1-16,-36 18 15,-34 53 1,17 0 0,35 17-1,18-34 1,53 17 15,0-53-15,18-18-1,-18-17 1,-18-36 0,0 1-1,-35 34 1,-17 54-1,-1 17 1,18 18 0,18 0-1,34-18 1,1-17 0,-35-18-16,53-18 15,17-35 16,-18-52-15,-34-1 0,-36 53-1,-18 18 1,-53 52 0,1 36-1,52 0 1,18-18-1,71 1 1,35 17 0,-1-1-1,-52-34 1,-35 17 0,-18 1 15,-71-19-16,-34-17 1,52-17 0,35-19-1,71-17 1,53-17 0,17 17-1,-35 18 1,-17-18-1,-18 0 1,-53 18 0,-18 17-1,-17 18 1,-18 35 15,18 18-15,-1 0-1,19-18 1,17-17-16,17 17 16,19 1-1,34-19 1,1-17 0,-36 0-16,18-17 15,35-36 1,-35-36-1,-35 1 1,-18 35 0,0 36-16,0-1 15,-18 0 1,-17 36 15,0 35-15,17-35-1,18 17 1,53 18 0,-18-18-1,0 0 1,-17-17-16,0 0 16,-1-1-1,1 19 1,-18-19-1,-18 1 1,1-18-16,-1 0 16,0 0-1</inkml:trace>
  <inkml:trace contextRef="#ctx0" brushRef="#br0" timeOffset="79755.57">28434 10001 0,'0'0'0,"18"0"0,-1-17 16,1 17-1,-1 0 1,-17 17 0,0 19-16,0 16 15,-17 72 1,-1 17 0,18-17-1,0-72 1,18 1-1,-18-35 17,0-36-17,-18-35 1,1 1 0,-1-19-1,36 18 1,34 18-1,1 17 1,53 0 0,-18 36-1,-17 17 1,-53 18 0,-18-17-1,0 17 1,0-18-1</inkml:trace>
  <inkml:trace contextRef="#ctx0" brushRef="#br0" timeOffset="81056.42">28963 10248 0,'0'0'16,"-18"0"-16,1 0 16,34 18 31,1-18-47,17 0 15,54 0 1,-1-18-1,-35 1 17,-36-1-32,19-17 15,-19-18 1,-34 0 0,-54 35-1,18 36 1,18-1-16,-18 19 15,-18 17 1,36 35 0,53-18-1,70-34 1,0-19 0,53-17-1,0-53 16,-35-35-15,-71 18 0,-35-36-1,-52 35 1,16 54 0,19 52-1,-1 35 1,18 1-1,0-18 1,0-35 0,18-18-16,-1 0 15,1-18 1,17-17 0,-17-36-1,-18 36 16,0 17-15,17 53 0,1 18-1,17 0 1,18-17 0,18-1-1,35-53 1,-36-35-1,-52-17 1,-18 34-16,0-52 16,-35-71-1,-1 54 1,1 34 0,17 89 15,18-1-16,0 19 1,18 69 0,0-16-1,-1-54-15,1 36 16,17 17 0,-17-53-1,-1-17 1,-17-54-1,-35 1 1,0-35 0,-18 52-1,0 18 1,18 18 0,35 17-1,17 0 16,54 0-15,-18-17 0,-18-18-16,53 0 15,-17 0-15</inkml:trace>
  <inkml:trace contextRef="#ctx0" brushRef="#br0" timeOffset="81273.77">30286 9878 0,'18'0'32,"-1"0"-17,-17-18 1,36 18 15,-19 0-31,18 0 0</inkml:trace>
  <inkml:trace contextRef="#ctx0" brushRef="#br0" timeOffset="81456.75">30357 10037 0,'0'17'0,"0"-34"16,-18 34-16,36-17 16,-1 0-1,54-17 1,-36-1 0</inkml:trace>
  <inkml:trace contextRef="#ctx0" brushRef="#br0" timeOffset="81774.36">30815 9684 0,'0'0'16,"0"-18"-16,0-17 31,0 52 0,0 1-15,0 0-16,0-1 0,18 36 16,-18 71 15,35-18-16,0-1 1,-17-69-16</inkml:trace>
  <inkml:trace contextRef="#ctx0" brushRef="#br0" timeOffset="83559.67">22595 11624 0,'0'-18'0,"18"18"32,-18 18-17,0 0 1,0-1 0,0 36-16,0 18 31,0-36-31,0 53 15,0 36 1,0-54 0,0-34-1</inkml:trace>
  <inkml:trace contextRef="#ctx0" brushRef="#br0" timeOffset="83827.07">22278 11730 0,'0'0'0,"0"-18"15,18 18 1,17-17-1,18-1 1,35 0 0,-35 1-16,53-19 15,70 1 1,-141 35-16</inkml:trace>
  <inkml:trace contextRef="#ctx0" brushRef="#br0" timeOffset="84193.68">23125 11589 0,'0'0'0,"0"-18"16,-18 0-1,18 36 32,0 0-47,-18 35 16,18-36-1,0 54-15,0 35 16,36 17 0,-19-70 15,-17 18-31</inkml:trace>
  <inkml:trace contextRef="#ctx0" brushRef="#br0" timeOffset="85004.81">23812 11659 0,'0'18'109</inkml:trace>
  <inkml:trace contextRef="#ctx0" brushRef="#br0" timeOffset="85170.64">23883 11871 0,'0'0'0,"18"-18"31,-1 1-15,1-1 0,0 18-1</inkml:trace>
  <inkml:trace contextRef="#ctx0" brushRef="#br0" timeOffset="85711.69">24694 11624 0,'0'0'0,"0"-35"0,0-1 15,-35-16 1,0 34-1,0 18 1,-36 18 0,-35 34-1,53-16 17,18-1-32,0 18 15,17 18 1,36-19-1,52-52 1,36-17 0,-53-18-1,18-18 1,-36-18 0,-17 36-1,-18 70 16,0-17-15,0 35-16,0 35 31,35-35-15,-35-18 0,35-17-16</inkml:trace>
  <inkml:trace contextRef="#ctx0" brushRef="#br0" timeOffset="86012.51">25047 11589 0,'0'-18'0,"0"36"0,0-54 0,0 19 16,0-1-16,-35-17 16,17 17-1,-17 18 1,0 18-1,-1 35 17,1-18-17,18-17-15,-1 35 16,18 35 0,35-35-1,53 0 1,1-53-1,-54 0-15</inkml:trace>
  <inkml:trace contextRef="#ctx0" brushRef="#br0" timeOffset="86612.92">25382 11501 0,'0'-18'0,"0"-17"31,0 17-31,-17 0 16,17 1-1,-18-1-15,0 18 16,-17 35 0,-18 18-1,18 0 1,17-18-1,36 18 17,0-53-32,-1 18 15,36-18 1,0-35 0,-18-18-1,1 0 1,-19 35-1,1 54 1,-18 34 0,18 1-1,-1 52 1,-17-52 0,0-18-1,18-53 1</inkml:trace>
  <inkml:trace contextRef="#ctx0" brushRef="#br0" timeOffset="86879.6">25612 11501 0,'0'-18'0,"0"36"0,0-54 15,0 19 1,0-1-1,17 36 1,19 52 0,17 1-1,-36 17 1,1-35 0,-18-35-16,0-1 15,17-17 1,-17-17-1</inkml:trace>
  <inkml:trace contextRef="#ctx0" brushRef="#br0" timeOffset="87312.97">25876 11518 0,'0'0'0,"0"-17"0,0-1 16,0 0-1,0 1 1,18-19 0,0 1-1,-18 0 1,0 17-1,17 36 17,-17-1-17,18 19 1,-1-1 0,1-17-16,0 17 15,-18 0-15,0 18 16,-18 18-1,-35-18 1,0-18 0,18-17-1,17-18 1</inkml:trace>
  <inkml:trace contextRef="#ctx0" brushRef="#br0" timeOffset="87648.9">26141 11412 0,'0'-17'31,"0"34"1,0 1-32,-18 17 15,18 1 1,0 16-1,18 19 1,-1-18 0</inkml:trace>
  <inkml:trace contextRef="#ctx0" brushRef="#br0" timeOffset="87800.52">26106 11271 0,'0'0'15,"17"0"-15</inkml:trace>
  <inkml:trace contextRef="#ctx0" brushRef="#br0" timeOffset="88165.89">26335 11448 0,'0'0'0,"53"-18"31,-36 18-31,19 18 16,-19-1-16,1 19 15,0 16 1,-18 1 0,-18-17-1,0-36 1,18-18 0,0-35 15,18-35-16,0 35 1,52-18 0,1 71-1</inkml:trace>
  <inkml:trace contextRef="#ctx0" brushRef="#br0" timeOffset="88564.72">26723 11430 0,'18'-18'0,"-36"36"0,36-53 16,-18 17-1,17 36 17,-17-1-17,18-17 1,17 0 15,0-35-15,-17 0-1,-18 17-15,0 1 16,0-1-16,-18 18 16,-35 18-1,-17 34 1,17 19-1,35-18 1,54 17 0,34 1-1,-35-53 1</inkml:trace>
  <inkml:trace contextRef="#ctx0" brushRef="#br0" timeOffset="89132.34">28716 11165 0,'0'-17'16,"0"34"-16,0-52 0,0 17 0,0-17 15,18-18 1,-1 18 0,-17 106 15,0 70-15,0-35-1,18-54 1,0 19-1,-1-36-15,1 1 0</inkml:trace>
  <inkml:trace contextRef="#ctx0" brushRef="#br0" timeOffset="89319.27">28575 11377 0,'-18'0'16,"36"0"-16,-53-18 0,17 18 0,0-35 15,54 18 1,-1-1-16,53-17 16,106-18-1,-53 35 1</inkml:trace>
  <inkml:trace contextRef="#ctx0" brushRef="#br0" timeOffset="89933.71">29404 11077 0,'0'0'15,"0"-17"-15,0-19 16,-18 1 0,-35 53-1,-17 35 1,17-1-1,35-16-15,-17 34 16,17 1 0,54-36-1,17-17 1,0-36 15,17-35-15,-35-35-1,-17 17 1,-18 36 0,18 35-16,-18 18 15,17 52 1,19 1 0,17 0-1,-1-54 1,-34 1-16,35-18 15,18-35 1,-54-54 0,-17 19-1,-17 34-15,-1-16 16,-17 16 15,35 54-15,17 35-1,19 0 1,34 35 0,18-17-1,-52-54-15</inkml:trace>
  <inkml:trace contextRef="#ctx0" brushRef="#br0" timeOffset="90100.11">29633 10866 0,'-17'-18'16,"34"36"-16,-52-54 0,35 19 0,-18-1 15,36 0 1,35 36 0,-35 0-1</inkml:trace>
  <inkml:trace contextRef="#ctx0" brushRef="#br0" timeOffset="90366.75">29933 10883 0,'0'0'0,"0"-53"31,18 36-31,-18-1 0,17 36 31,-17 70-15,36 53-1,-19-35 1,-17-53 0,53 53-1,-17-54 1,-19-34-16</inkml:trace>
  <inkml:trace contextRef="#ctx0" brushRef="#br0" timeOffset="90617.07">30533 11042 0,'0'0'0,"0"-18"0,0 1 16,-18-1 0,1 0-1,34 18 17,19 0-32,34-17 31,-35 17-31</inkml:trace>
  <inkml:trace contextRef="#ctx0" brushRef="#br0" timeOffset="90768.33">30586 11130 0,'0'0'0,"-18"0"0,1 18 15,17-36 1,52 0-1,19 1 1,-36 17-16</inkml:trace>
  <inkml:trace contextRef="#ctx0" brushRef="#br0" timeOffset="91267.53">31150 10724 0,'0'-17'16,"-17"34"31,17 1-32,-18-18-15,0 18 0,-35 17 16,-17-17-1,17-18 1,35-18-16,-17 0 16,17-35-1,54 1 17,34 16-17,1 54 1,-36 0-16,36 17 15,-18 71 1,-89 17 0,-52-17-1,18-53 1,17 0 0,70-18-1,71-35 1,1 0-1,-36 0-15,-18-18 16</inkml:trace>
  <inkml:trace contextRef="#ctx0" brushRef="#br0" timeOffset="114742.96">22613 12859 0,'0'0'0,"0"-18"0,0 0 31,18 18 32,-18 18-63,0 0 15,0-1 1,0 1-16,0 17 16,17 18-1,1 35 1,17-35 0,-17 0-1</inkml:trace>
  <inkml:trace contextRef="#ctx0" brushRef="#br0" timeOffset="114994.33">22348 12912 0,'18'0'0,"-36"0"0,54-18 16,-19 18-16,19-35 31,-36 17-31,35 0 16,18-17 0,-18 18-1,0 17-15,18-18 16,0 0-16</inkml:trace>
  <inkml:trace contextRef="#ctx0" brushRef="#br0" timeOffset="115548.36">23266 12771 0,'17'-18'0,"-34"36"0,52-54 16,-17 36-16,-1-17 15,1 17 17,0 17-17,-54 19 1,1-19-1,17-17-15,-52 18 16,35-1-16,-54-17 16,-17 0-1,54 0 1,52-17 0,0-1-16,0 1 15,70-19 1,18 36-1,18 36 1,-71 16 15,-17 54-15,-71-17 0,0-19-1,18-52 1,35-1-16,18-17 31,-1 0-31,36-17 16,35-1-1</inkml:trace>
  <inkml:trace contextRef="#ctx0" brushRef="#br0" timeOffset="115779.82">23760 12894 0,'0'-18'16,"0"36"-16,17-36 0,-17 1 15,0-1-15,0 0 16,-17 1-1</inkml:trace>
  <inkml:trace contextRef="#ctx0" brushRef="#br0" timeOffset="115961.17">23777 13053 0,'0'0'16,"18"0"-16,-18-18 31,0 1-15,17 17 0</inkml:trace>
  <inkml:trace contextRef="#ctx0" brushRef="#br0" timeOffset="123303.39">25153 12700 0,'0'0'0,"-18"0"15,-35-35 1,18 17-16,-18 18 16,-35 0-1,-18 18 1,53-1-1,18 1-15,-18 35 16,36-35 0,-1 34-1,0 19 1,36-18 0,0-35-1,-1-18 1,36-36-1,18-52 1,-18 0 0,-18 35-1,-18 35 1,1 36 0,0 53-1,-1-1 1,19-35-1,-36-17 1,35 17-16,53-17 31,-70-18-31</inkml:trace>
  <inkml:trace contextRef="#ctx0" brushRef="#br0" timeOffset="123586.75">25523 12647 0,'0'0'0,"18"-18"0,-18 1 16,18-36-1,-54 18 1,1-1 0,-18 36-1,-17 36 1,-1 52-1,18 18 1,36-36 0,70 1-1,88-36 17,-36-35-32</inkml:trace>
  <inkml:trace contextRef="#ctx0" brushRef="#br0" timeOffset="124020.75">25947 12700 0,'0'0'0,"35"-35"15,0-18 1,1 0 0,-1 53-1,0 0 1,-35 53-1,-35 0 17,-36-18-17,-52 0 1,-1-35 0,36-35-1,71-18 1,17 18-1,35-18 1,35 53 0,19 53-1,-19 0 1,-17 53 0,-35 17-1,-36-17 1,18-71-1,0-17 1,0-1-16</inkml:trace>
  <inkml:trace contextRef="#ctx0" brushRef="#br0" timeOffset="124371.4">26141 12682 0,'0'-17'0,"0"34"0,17-52 16,-17 17-16,18 18 16,-18-17-16,35 17 15,-17 0 1,17 35 0,1 18-1,-1 0 1,18 0-1,0-36 17,0-34-17,-18-54 1,-35-17 0,-18 53-1,-35 17 1,36 18-1</inkml:trace>
  <inkml:trace contextRef="#ctx0" brushRef="#br0" timeOffset="124604.57">26617 12665 0,'18'0'15,"-36"0"-15,53-18 0,-35 0 0,36-17 16,-1 18-1,0 17 17,-17 70-17,-1-17 1,-17 18 0,0-19-1,-17-52-15</inkml:trace>
  <inkml:trace contextRef="#ctx0" brushRef="#br0" timeOffset="124739.4">26723 12471 0,'0'0'0,"0"-71"16,0 53-16,-18-34 16,1 34-1,34 18 1</inkml:trace>
  <inkml:trace contextRef="#ctx0" brushRef="#br0" timeOffset="125088.02">26899 12506 0,'-17'0'0,"34"0"15,-17-18 1,18 18-1,35 18 1,17 35 0,-17 0-1,-35-18-15,0 0 16,-36 36 0,-17-53-1,-18-36 1,18-17 15,17-54-15,36-16-1,34-1 1,19 88 0,-36 36-16</inkml:trace>
  <inkml:trace contextRef="#ctx0" brushRef="#br0" timeOffset="125489.26">27252 12506 0,'0'0'0,"-18"0"0,18-53 16,0 35-1,18 1 1,17 34-1,1 1 17,-1 0-17,-17-1-15,17-17 16,-18 0-16,19-17 16,-19-19-1,-52 19 1,-18 17-1,0 17 1,0 36 0,18 0-1,53 35 1,17-52 0,-17-1-16,17 0 15,-17-17 1</inkml:trace>
  <inkml:trace contextRef="#ctx0" brushRef="#br0" timeOffset="125872.86">28628 12224 0,'0'-18'0,"0"36"0,0-54 0,18 36 16,-1-35-1,1 35 1,-18 18 0,0 17-16,17 18 15,1 88 1,35 0 0,0-88-1,-35-18-15,34 1 16,1-36-1</inkml:trace>
  <inkml:trace contextRef="#ctx0" brushRef="#br0" timeOffset="126055.93">28593 12488 0,'-18'0'15,"36"0"-15,-54-17 0,36-1 16,18 18-1,35-18 1,53-17 0,52 0-1,-52 17-15</inkml:trace>
  <inkml:trace contextRef="#ctx0" brushRef="#br0" timeOffset="126708.2">29228 12365 0,'0'-18'0,"0"1"15,0-1-15,0-53 16,0 18 0,-18 36-1,-17 34 16,-18 36-15,0 36 0,0 16-1,35-69 1,36 17 0,53-53-1,34-36 1,-34-34-1,-36-1 1,-17 1 0,-36 52-1,18 71 1,0 0 0,18 35 15,35-35-16,35-18 1,-35-35 0,-18 0-16,0-35 15,1-53 1,-36-18 0,-36 53-1,19 53 1,-18 53-1,35 35 1,17-17 0,18-36-1,-35-17-15,18 17 16,0-35 0</inkml:trace>
  <inkml:trace contextRef="#ctx0" brushRef="#br0" timeOffset="126874.9">29457 12188 0,'0'0'15,"-18"-35"-15,1-18 16,-1 36 0,18-1-1,18 18 1,17 18-1</inkml:trace>
  <inkml:trace contextRef="#ctx0" brushRef="#br0" timeOffset="127257.68">29863 12153 0,'0'-17'16,"0"34"-16,0-52 0,0 17 15,0-17-15,0 17 0,0-17 32,17 17-17,-17 36 1,0 0-1,0 17 1,18 71 0,0 17-1,-18-35 1,17-35-16,1 71 31,-1-71-15,19 17-1,-36-52-15</inkml:trace>
  <inkml:trace contextRef="#ctx0" brushRef="#br0" timeOffset="127859.68">30427 12259 0,'0'-18'16,"0"36"-16,-18-36 0,1 1 15,-18-1 1,17 0 0,36 18-1,34-17 1,72-1 0,-18 1-1,17 17 1</inkml:trace>
  <inkml:trace contextRef="#ctx0" brushRef="#br0" timeOffset="128025.04">30568 12347 0,'-17'18'0,"34"-36"0,-70 36 0,36-1 16,-1 1-1,53-36 16,-17 18-31,52-35 16,19 18-16</inkml:trace>
  <inkml:trace contextRef="#ctx0" brushRef="#br0" timeOffset="128725.61">30992 11994 0,'0'0'0,"-18"-17"15,0-1-15,1 1 16,-19-19 0,19 19-1,17-1 1,35 0-1,36-17 1,34 17 0,-34 18-1,-53 0 1,34 36-16,-34-1 31,-71 18-15,-17 17-1,17-52 1,35 0-16,-17-1 16,17 1-1,36-18 17,17 0-32,18 18 15,88-1 1,-35 36-1,-71 18 1,-35-36 0,-35-17-1,-18 17 1,-88 18 0,-35-36-1,87-17-15</inkml:trace>
  <inkml:trace contextRef="#ctx0" brushRef="#br0" timeOffset="132830.56">22966 13670 0,'-18'0'0,"36"0"0,-53 0 0,17 0 16,0 0-16,1 0 31,17 18-15,0-1-1,0 54 1,17 17-1,1-35 1,-18-35-16,18 35 16,17 0-1,-18-18 1</inkml:trace>
  <inkml:trace contextRef="#ctx0" brushRef="#br0" timeOffset="133031.81">22701 13776 0,'-35'-18'0,"70"36"0,-88-36 16,36 1-16,-1 17 0,18-18 31,35 0-15,1 18-16,34-35 15,89-18 1,17 0 0</inkml:trace>
  <inkml:trace contextRef="#ctx0" brushRef="#br0" timeOffset="133516.87">23477 13617 0,'36'0'0,"-72"0"0,89-17 16,-17-1-1,-19 18-15,1 0 16,-36 18 15,-17-1-15,-36 54-1,-52-18 1,35-36 0,52-17-1,19-17 1,52-36 0,53 0-1,-17 35 1,-36 18-1,36 18 1,-18 52 0,-71 54-1,-53-18 1,18-53 0,53-18-1,36-35 1,52-18-1,35-17 1</inkml:trace>
  <inkml:trace contextRef="#ctx0" brushRef="#br0" timeOffset="135900.93">24077 13688 0,'0'-18'32,"18"18"-32,-1 0 31</inkml:trace>
  <inkml:trace contextRef="#ctx0" brushRef="#br0" timeOffset="136117.29">24253 13952 0,'0'0'0,"36"0"32,-19-17-32,-17-1 15,0 0 17,-17 18-17,17 18-15,-18-18 16</inkml:trace>
  <inkml:trace contextRef="#ctx0" brushRef="#br0" timeOffset="147162.73">25559 13600 0,'0'0'0,"17"-18"0,1 0 16,-71-17 15,18 35-15,-53 0 0,52 18-1,1-1-15,-18 19 16,36-1-1,34 18 1,36-18 0,53 0-1,-36-17 1,36 0 0,-53 17-1,-53-17 1,-53-1 15,36 1-31,-54-1 16,36-17-16</inkml:trace>
  <inkml:trace contextRef="#ctx0" brushRef="#br0" timeOffset="147647.06">25929 13705 0,'0'-17'16,"0"34"-16,18-34 0,-1 17 15,1 0 1,17 53 0,-17-18-1,0-17-15,-1 35 16,1-18 15,-18-18-15,-18-34-1,-17-18 1,-18-18 0,0-36-1,0 19 1,36 17-1,34 18 1,54-1 0,-1 36-1,19 0 1,-72 18 0,1 0-16,-18 17 15,-18-17 1,-17 17-16,-53 18 31,70-53-31</inkml:trace>
  <inkml:trace contextRef="#ctx0" brushRef="#br0" timeOffset="147846.76">26282 13494 0,'0'0'0,"18"0"0,17-18 15,-18 18 1,1 0 0,-18 53-1,18-18 1,-1-17-16,-17 17 16,18 0-1</inkml:trace>
  <inkml:trace contextRef="#ctx0" brushRef="#br0" timeOffset="147998.37">26352 13317 0,'0'0'0,"0"-17"16</inkml:trace>
  <inkml:trace contextRef="#ctx0" brushRef="#br0" timeOffset="148480.76">26529 13564 0,'0'0'16,"0"-17"-16,0-1 0,0 0 15,18-17 1,17 17 0,18 1-1,17 34 1,-17 36-1,-18 18 1,-35-18 0,-17 0-1,-18-36 1,-1-34 0,1-36-1,35 0 16,18-35-15,35 35 0,17 35-1,-17 53 1,18 36 0,-36 17-1,-35-70-15</inkml:trace>
  <inkml:trace contextRef="#ctx0" brushRef="#br0" timeOffset="149166.91">27040 13476 0,'0'-18'16,"0"36"-16,18-53 0,-18 17 15,18-17 1,-1 35 0,1 0-1,0 53 1,17 17 0,-17-17-1,-18-35-15,-18 35 16,0-36-1,-35 1 1,0-18 0,36-53-1,34-17 1,36-36 0,0 35-1,0 54 16,-18 34-15,-17 1-16,35 52 16,0 19-1,0-19 1,0-17 0,-18-53-1,18-18 1,-18-52-1,-17-36 1,-1 53 0,1 18-16,-18 0 15,18 35 1,-18 53 15,0 17-15,0-17-1,35 35 1,-35-53 0</inkml:trace>
  <inkml:trace contextRef="#ctx0" brushRef="#br0" timeOffset="149300.15">27499 13264 0,'0'0'0,"-18"-35"0,1 18 15,17-19 1,35 54 0,0 0-1</inkml:trace>
  <inkml:trace contextRef="#ctx0" brushRef="#br0" timeOffset="149732.76">27675 13458 0,'-17'0'15,"17"-17"-15,35-18 32,-17 35-32,-1-18 15,1 18 1,0 18-16,-1-1 15,-17 1-15,0-1 16,0 36 0,0-17-1,18-36 32,-18-36-47,35-34 31,-17 17-15,-1 35-16,19 1 16,-1 17-1,0 53 1,18 17 0,-18-17-1,-35-35-15</inkml:trace>
  <inkml:trace contextRef="#ctx0" brushRef="#br0" timeOffset="150116.44">28293 13353 0,'0'-18'16,"0"36"-16,35-71 0,-17 35 31,17 18-15,-35 35-1,18-17 1,-36 0 0,-53-1-1,1-34 1,35-19 0,17 19-16,18-1 15,0-17 1,35 35-1,36 35 1,-1 18 0,19 53-1,-37 35 1,-34 0 15,-18-53-15,0-52-16</inkml:trace>
  <inkml:trace contextRef="#ctx0" brushRef="#br0" timeOffset="151789.4">29351 13141 0,'0'-18'16,"18"1"15,-18-1-15,-18 18 15,18 18-15,-35 35-1,0 0 1,17-18-16,18 53 16,0 18-1,53 17 1,17-35-1,19-17 1,-1-53 0</inkml:trace>
  <inkml:trace contextRef="#ctx0" brushRef="#br0" timeOffset="152986.76">29916 13123 0,'17'0'16,"1"0"0,-18 18-1,17-18 1,-17 18-1,-17 17 1,-18 0 0,-1-17-1,1-18-15,-18 0 16,18-18-16,-18 1 16,0-19-1,53-17 1,53 18-1,17 35 1,54-18 0,-18 54 15,-53 52-15,-71 18-1,-35-18 1,-35 0-1,17-53 1,36 1 0,88-54 15,0 0-31,35 1 16,88-19-1,-123 19 1</inkml:trace>
  <inkml:trace contextRef="#ctx0" brushRef="#br0" timeOffset="153552.93">30515 13088 0,'0'0'15,"0"-18"-15,0 1 0,18 17 0,-18-18 16,0 1 0,18 17-16,-18 17 15,0 18 1,35 36-1,-18 0 1,1-36 0,0 35-1,-1-34-15</inkml:trace>
  <inkml:trace contextRef="#ctx0" brushRef="#br0" timeOffset="153792.21">30656 13617 0,'-17'0'62</inkml:trace>
  <inkml:trace contextRef="#ctx0" brushRef="#br0" timeOffset="154353.84">30868 13141 0,'0'0'16,"18"0"-16,-18-18 0,17 18 31,-17-17-31,18 17 16,17 0 0,36 0-1,-36 0-15</inkml:trace>
  <inkml:trace contextRef="#ctx0" brushRef="#br0" timeOffset="154521.26">31009 13353 0,'0'0'0,"-17"17"0,-1-17 0,18 18 15,18-36 1,17 1-1,71-36 1</inkml:trace>
  <inkml:trace contextRef="#ctx0" brushRef="#br0" timeOffset="155054.75">31380 12876 0,'0'-17'16,"0"34"-16,0-52 0,0 17 16,0 36 15,0 0-16,0-1-15,17 72 32,1 34-17,-1-35 1,1-52-16,0 34 16,-18 1-1,17-54 1,-17-34-1,-35-72 1,35 37 0,-18 16-16,18-34 15,18-1 1,35 54 0,-18 17-1,1 0-15,17 35 16,-1 18 15,-16 17-15,-72 1-1,36-54-15</inkml:trace>
  <inkml:trace contextRef="#ctx0" brushRef="#br0" timeOffset="156290.73">31679 13000 0,'0'-18'0,"0"36"0,18-53 16,-36 35 15,1 0-15,-1 17-1,18 1-15,18 0 32,-1-1-32,36 1 15,-17-18-15,34 17 16,18-34 0,-35-36-1,-35 0 1,-18 35-16,-18-17 15,-17 0 1,-36 35 0,36 17-1,0 1-15,0 35 16,-1 18 0,36-1-1,53-17 1,0-18 15,-18-17-31,36-18 16,17-53-1,-17-53 1,-36 0 0,-35 53-1,0 0 1,-18 53-1,-34 53 1,16-17 0,19-1-16,-1 18 15,18 0 1,35-18 0,36-53-1,-36-17 16,-35 18-31,18-36 16,-18-18 0,-18 53-1,0 71 17,18-35-32,18 35 15,17 0 1,18-36-1,0-17 1,18-35 0,-36-53-1,-17-36 1,-36 1 0,0 88-1,1-1 16,-19 72-15,19 17 0,17 0-1,17-36-15,19 36 16,17 35 0,-18-17-1,-17-53 1,-54-71 15,1 0-15,35 35-16,-35 0 15,17 18 1,-35 36 0,18-1-1,35 18 1,53-35 15,17-1-15,36-34-1</inkml:trace>
  <inkml:trace contextRef="#ctx0" brushRef="#br0" timeOffset="156639.79">32438 12506 0,'0'0'0,"-18"0"0,1 0 15,17 18 1,17-18 15,19 17-15,34 19-1,18-1 1,-52 0-16,34 18 16,18 35-1,-70 36 1,-89-36-1,1-35 1</inkml:trace>
  <inkml:trace contextRef="#ctx0" brushRef="#br0" timeOffset="156907.31">32897 13053 0,'0'-18'0,"17"1"16,1-1 0,-1 18-1,1 35 1,-18-17-1,0-1-15,-18 19 16,-17-19 0</inkml:trace>
  <inkml:trace contextRef="#ctx0" brushRef="#br0" timeOffset="157106.93">32932 12788 0,'0'0'16,"-18"0"-16,1-17 0,-1 17 31,18 17 0,18-17-31,-18 18 16</inkml:trace>
  <inkml:trace contextRef="#ctx0" brushRef="#br0" timeOffset="158625.2">22895 14958 0,'0'-36'31,"0"72"-31,18-89 16,0 53-16,-18-18 0,17 18 15,1 0 1,-1 53 15,19 35-15,-1 18 0,-17-35-1,-18-36-15,17 36 16,-17-54-1</inkml:trace>
  <inkml:trace contextRef="#ctx0" brushRef="#br0" timeOffset="158860.51">22648 14852 0,'0'0'0,"0"-18"16,18 1 0,0 17-1,52-36 1,1 19 0,-18-1-16,52 0 15,54-17 1</inkml:trace>
  <inkml:trace contextRef="#ctx0" brushRef="#br0" timeOffset="159459.31">23442 14817 0,'-18'0'16,"36"0"-16,-53 0 0,17-18 16,1 18-16,-1-18 15,18 1 16,18 17-31,-18-18 0,52 0 16,19 1 0,35 34 15,-36 19-15,-52 34-1,-53 1 1,-36-1-1,-17-34 1,53-19 0,17 1-1,53-18 1,18-18 0,35 36-1,-52 0 1,-19-18-16,1 35 15,-53 35 1,-36-17 0,-17-17 15,35-19-15,35-17-16</inkml:trace>
  <inkml:trace contextRef="#ctx0" brushRef="#br0" timeOffset="159692.96">24271 14887 0,'0'0'0,"0"-17"16,0-1-16,0 0 15,0 1 1,18 17 0,17 17-1,-17-17 1</inkml:trace>
  <inkml:trace contextRef="#ctx0" brushRef="#br0" timeOffset="159859.91">24412 15011 0,'0'0'16,"0"17"-1,18-17-15,-18-17 16,18 17 0,-1-18-1,1 18-15</inkml:trace>
  <inkml:trace contextRef="#ctx0" brushRef="#br0" timeOffset="160411.1">25382 14781 0,'-17'-17'0,"34"34"0,-52-52 16,17 17-16,1-17 15,-1 35-15,1-17 16,-36 34 0,0 1-1,0 35 1,17 0-1,19-36-15,-1 36 16,1 18 0,34-18 15,18-36-15,1-17-16,17-35 15,53-18 1,-36-35-1,-35 0 1,-35 52 0,0 54-1,0 0-15,0 17 16,0 53 0,18-17-1,0-36 1,35 0-1,35-35 1,-53-17 0</inkml:trace>
  <inkml:trace contextRef="#ctx0" brushRef="#br0" timeOffset="160711.69">25912 14676 0,'-18'-18'16,"36"36"-16,-54-54 0,36 19 16,-35-36-1,17 17 1,-17 36 0,17 0-16,-17 36 15,-35 34 1,17 18-1,35 18 1,53-53 0,71 0 15,53-35-15,-89-18-16</inkml:trace>
  <inkml:trace contextRef="#ctx0" brushRef="#br0" timeOffset="161128.64">26494 14676 0,'0'-36'0,"0"72"0,0-125 15,-18 54 1,0 70 15,18 18-15,-35-35-1,17 0-15,-35-1 16,-35 1 15,18-36-15,17-35 0,70-17-1,19 34 1,34 1-1,36 18 1,0 87 0,-53-17-1,-18 70 1,-35 1 0,0-1-1,0-87 1,0-19-16</inkml:trace>
  <inkml:trace contextRef="#ctx0" brushRef="#br0" timeOffset="161463.5">26758 14640 0,'0'0'0,"0"-35"0,-17 17 16,-1 1-1,18-1-15,-18 18 32,18 53-17,18 18 1,17-1 0,-17-52-16,35 35 15,35-36 1,35-17-1,-52-70 17,-53-1-17,-18 36-15,-18-36 16,-17 18 0,-36 53-1</inkml:trace>
  <inkml:trace contextRef="#ctx0" brushRef="#br0" timeOffset="161695.87">27234 14640 0,'0'-17'16,"0"34"-16,18-52 0,-18 17 16,18 1-16,-18-1 15,0 53 1,0 1-1,0-1-15,-18 18 32,18-18-32,0 36 15,18-18 1,-1-36-16</inkml:trace>
  <inkml:trace contextRef="#ctx0" brushRef="#br0" timeOffset="161846.1">27076 14376 0,'0'-36'16,"0"72"-16,-18-89 0,18 18 15,18 35 1,35 52 0,-18-34-16</inkml:trace>
  <inkml:trace contextRef="#ctx0" brushRef="#br0" timeOffset="162164.97">27446 14570 0,'18'0'62,"-1"17"-46,19 54-1,-36-18 1,17-36-16,-17 54 16,0-53-1,-17-18 1,17-36 0,0-17-1,0 18-15,0-35 16,17-71-1,19 70 17,-1 71-17</inkml:trace>
  <inkml:trace contextRef="#ctx0" brushRef="#br0" timeOffset="162579.71">27781 14534 0,'0'0'0,"0"-17"16,0-1-16,0-35 15,0 36 1,0-1-16,0 36 31,0 17-15,0-17-1,0-1-15,36 18 32,16-17-17,-34-18-15,17-18 16,1-34 0,-36 34-1,-36 36 1,1 17-1,0 35 1,35 1 0,35-18-1,0-18 1,-17-17-16</inkml:trace>
  <inkml:trace contextRef="#ctx0" brushRef="#br0" timeOffset="162797.54">28751 14358 0,'-17'0'15,"34"0"-15,-52-18 0,17 18 0,1 0 16,34 0 15,1 0-15,0 0-16,-1 0 15</inkml:trace>
  <inkml:trace contextRef="#ctx0" brushRef="#br0" timeOffset="163347.63">28698 14605 0,'0'0'0</inkml:trace>
  <inkml:trace contextRef="#ctx0" brushRef="#br0" timeOffset="163931.51">29333 14252 0,'0'0'15,"0"-17"-15,18-1 32,-18 36-17,0 17 1,-18 35-16,18 72 31,18 34-15,17-106-1,-17-34-15,17-1 0</inkml:trace>
  <inkml:trace contextRef="#ctx0" brushRef="#br0" timeOffset="164116.51">29210 14623 0,'0'0'0,"-18"-18"0,18-17 31,18 35-31,70-36 31,18 1-15,53-18-16</inkml:trace>
  <inkml:trace contextRef="#ctx0" brushRef="#br0" timeOffset="164715.53">29933 14305 0,'-17'0'0,"34"0"0,-52-17 15,17 17-15,1-18 16,-1 18-16,-17 0 15,-36 0 1,18 53 0,18 0-1,17 0 1,18 0 0,53-18-1,35-53 16,-17-17-15,-36 0 0,-17-1-16,-18 1 15,0-18 1,0 71 0,0 35-1,18 35 1,34-18-1,37-34 1,16-36 0,-34-36-1,-36-52 1,-17-35 0,-36 17 15,-17 71-16,17 52 1,1 72 0,34 16-1,36-16 1,-17-54 0,-1-18-16</inkml:trace>
  <inkml:trace contextRef="#ctx0" brushRef="#br0" timeOffset="164882.75">30074 14146 0,'-35'-17'0,"70"34"0,-88-52 16,18 17-16,17 18 16,36 18 15,17 0-16,1-1-15</inkml:trace>
  <inkml:trace contextRef="#ctx0" brushRef="#br0" timeOffset="165249.38">30656 14146 0,'0'-17'15,"0"34"-15,-17-34 0,17-1 16,-18 18-16,18 18 62,0-1-46,0 1-16,0 0 16,0 35-1,0 52 1,0 19 0,0-36-1,18-53-15,-1 36 16,36-36-1</inkml:trace>
  <inkml:trace contextRef="#ctx0" brushRef="#br0" timeOffset="165550.25">30903 14270 0,'-17'0'0,"34"0"0,-52 0 0,17 0 15,18-18 1,18 1-1,17-1 1,1 18-16,17-18 16,70 1-1</inkml:trace>
  <inkml:trace contextRef="#ctx0" brushRef="#br0" timeOffset="165751.72">31080 14429 0,'-18'0'0,"36"0"0,-18-18 32,53 0-17,35 1 1,-18-1-1</inkml:trace>
  <inkml:trace contextRef="#ctx0" brushRef="#br0" timeOffset="166168.93">31697 14023 0,'18'0'16,"-18"-18"-16,35-17 31,-35 53 0,-18-1-31,1 1 16,-1 0-16,-17 34 15,-53 37 1,17-19 0,36-34-1,52-36 32,36 0-31,36-18-1,-54 18-15,88-18 16,-70 18-16,53-17 16,-18-36-1</inkml:trace>
  <inkml:trace contextRef="#ctx0" brushRef="#br0" timeOffset="166468.07">31591 14093 0,'0'-17'15,"0"34"-15,0-52 0,18 18 0,0-1 16,17 0 0,0 1-1,-17 17 1,-18 17-1,0 19 1,0 52 0,17 18-1,36 52 1,-17-69 0,-1 34-1</inkml:trace>
  <inkml:trace contextRef="#ctx0" brushRef="#br0" timeOffset="172490.73">23142 16069 0,'0'-18'0,"-17"1"31,-1 17-31,18-18 16,-18 18 0,18 18 15,0-1-16,18-17 1,-18 18-16,0 17 16,18 18-1,17 18 1,0-18 0,0-36 15,-17 1-31</inkml:trace>
  <inkml:trace contextRef="#ctx0" brushRef="#br0" timeOffset="172757.97">22842 15998 0,'18'-17'0,"-36"34"0,36-52 15,-18 18 1,18-1-16,17-17 16,-17 17-1,70-17 1,71-1-1,-124 19-15</inkml:trace>
  <inkml:trace contextRef="#ctx0" brushRef="#br0" timeOffset="173308.46">23530 15804 0,'-17'0'0,"34"0"0,-34-17 15,-1 17-15,0-18 16,18 1 0,18 17-1,0-18-15,17 18 31,-17 0-15,-1 18-16,18 52 16,-17-17-1,-18 18 1,-18-19 0,18-34-1,53-18 16,18 18-15,-18-18 0,-18 17-16,-17 1 15,-1 17 1,-52 1 15,-18-1-15,-17 0-1,17-17 1,35-18 0,0 0-1,1-18 1</inkml:trace>
  <inkml:trace contextRef="#ctx0" brushRef="#br0" timeOffset="173527.55">24201 15981 0,'0'0'16,"0"-18"-16,-18 1 15,18-1 1,0 0-1,18 18 17</inkml:trace>
  <inkml:trace contextRef="#ctx0" brushRef="#br0" timeOffset="173708.49">24324 16034 0,'18'-18'16,"-18"0"15,17 18-31</inkml:trace>
  <inkml:trace contextRef="#ctx0" brushRef="#br0" timeOffset="174392.58">25770 15752 0,'0'-18'32,"18"0"-32,-18 1 47,-18-1-16,1 0-31,-1 18 15,18-17-15,-35-1 16,0 18-16,-54 0 31,36 18-31,-35 35 32,71 0-17,34-18 1,36 0-1,71 18 1,34-18 0,-16 1-1,-90-36 1,-34 17 0,-106 18-1,-71 18 1,18-35-1,70 0 1</inkml:trace>
  <inkml:trace contextRef="#ctx0" brushRef="#br0" timeOffset="174877.09">26088 15734 0,'0'0'0,"0"-18"16,18 1-16,-1 52 31,-17 18-15,35 35-1,1-17 1,-36-54-16,17 36 15,1-35 1,-36-54 15,1 1-15,-19-18 0,19 18-16,-18-53 15,-18-18 1,35 18-1,18 53 1,18 17 0,70 18-1,0 0 1,-17 53 0,-71-18-1,-18 0-15,-17 18 16,-54 18-1</inkml:trace>
  <inkml:trace contextRef="#ctx0" brushRef="#br0" timeOffset="175111.59">26441 15663 0,'17'0'0,"-17"-17"16,0-1 15,18 36-31,0-1 16,17 36 0,-17 18-1,-1-18 1</inkml:trace>
  <inkml:trace contextRef="#ctx0" brushRef="#br0" timeOffset="175267.51">26458 15452 0,'0'-18'16,"0"36"-16,0-54 0,0 19 15,18 17 1</inkml:trace>
  <inkml:trace contextRef="#ctx0" brushRef="#br0" timeOffset="175811.27">26811 15610 0,'-18'-17'0,"36"34"0,-53-34 15,35-1-15,-18 18 16,1-17 0,34-1 15,18 0-16,1 1 1,-19-1-16,72 18 16,-36 18-1,17 35 1,-52 35 0,-18-18-1,-36-34 1,-16-19-1,16-17 1,19-35 15,-1-18-15,18 35-16,18-52 16,35-1-1,35 36 1,-18 53-1,-17 17 1,-35-17-16,17 34 16,-35 37-1,0-54 1</inkml:trace>
  <inkml:trace contextRef="#ctx0" brushRef="#br0" timeOffset="176563.36">27464 15540 0,'-18'-18'0,"36"36"0,-54-53 16,19 35-16,-1-18 15,1 0-15,17 1 32,17-1-17,18 0 1,-17 18-16,17 0 16,18 18-1,18 53 1,-18 34-1,-36-52 17,-17-17-32,0-1 15,-35-17 1,-18-18 0,36-18-1,-1 0-15,18-35 16,0-52-1,35-1 1,36 70 0,-36 36-1,-17 0-15,35 36 16,17 34 0,-17-17-1,0 0 1,-18-35-1,1-18 17,16-53-17,-16-18 1,-36 18 0,17 18-1,-17 53 1,0 17-1,18 0 1,0-17-16,-1 17 16,1 18-1,-36-35 1</inkml:trace>
  <inkml:trace contextRef="#ctx0" brushRef="#br0" timeOffset="176711.94">27993 15346 0,'0'-18'16,"0"36"-16,-18-53 15,18 17-15,18 18 16,17 0 0,0 0-16</inkml:trace>
  <inkml:trace contextRef="#ctx0" brushRef="#br0" timeOffset="177097.66">28222 15522 0,'0'18'31,"-17"-18"0,17-18-15,-18 1-1,18-1 1,0 0-16,18-35 16,-1 0-1,1 36-15,52-36 16,-17 71-1,0 34 1,-17 37 0,-19-19-1,-17-34 1,35-36 0,1 0-1</inkml:trace>
  <inkml:trace contextRef="#ctx0" brushRef="#br0" timeOffset="177462.74">28716 15416 0,'18'-17'0,"-36"34"16,106-70-1,-52 18 1,-1 35 0,-18 18-1,-17 17 1,0 0-1,-52-17 1,-37-18 0,36-18-1,-17-17 1,52-18 0,54 18-1,16 35 1,54 18-1,0 70 17,-53 35-17,-35-35 1,-18-35-16,-36 18 16,1-1-16</inkml:trace>
  <inkml:trace contextRef="#ctx0" brushRef="#br0" timeOffset="178363.95">30110 15328 0,'-18'-17'16,"36"34"-16,-54-34 0,19 17 15,-1-18-15,0 0 16,1 1-1,34-1 1,36-17 0,18 17-1,-18 0-15,35 1 16,71 17 0,-53 35-1,-89 0 1,-17-17-1,-17 0 1,-89 35 0,0-18-1,35 0 1,54-17 0,70-1-1,52 1 1,19-18-1,-54 18 1,-52-1-16,0 19 16,-36 17-1,-70-18 1,-18 0 0,36-35-1,-1 0 1</inkml:trace>
  <inkml:trace contextRef="#ctx0" brushRef="#br0" timeOffset="178931.2">31027 15222 0,'0'0'16,"0"-17"-16,0-19 15,0 19 1,0-1 0,0 36-1,0 17 1,0 0-1,0 18 1,0 35 0,17-17-1,-17-53-15</inkml:trace>
  <inkml:trace contextRef="#ctx0" brushRef="#br0" timeOffset="179112.33">30974 15610 0,'0'18'31,"18"-18"-31,-18-18 16,17 18 0</inkml:trace>
  <inkml:trace contextRef="#ctx0" brushRef="#br0" timeOffset="179347.97">31203 15311 0,'-17'-18'16,"34"36"-16,-34-54 0,17 19 16,35-1-1,-18 18 1,1 0-16,17 0 16,-17 18-1,0-18-15</inkml:trace>
  <inkml:trace contextRef="#ctx0" brushRef="#br0" timeOffset="179532.37">31380 15346 0,'-18'17'0,"36"-34"0,-71 34 16,35 1-1,0-18-15,18 18 16,18-18-1,53 0 1,-19-18 0</inkml:trace>
  <inkml:trace contextRef="#ctx0" brushRef="#br0" timeOffset="180116.36">31785 15028 0,'-17'-17'0,"34"34"0,-52-52 15,17 17 1,18 1 0,0 34-1,0 19 1,18 34 0,-18 36 15,0-18-16,0-52-15,0 16 16,0 19 0,0-53-1,18-18 1,-18-18 0,0-53-1,0-34 1,17 34-1,1 36 1,0 35-16,17 0 16,35 17-1,1 36 1,-53 18 15,-36-36-15,18-17-16,-35-1 0</inkml:trace>
  <inkml:trace contextRef="#ctx0" brushRef="#br0" timeOffset="181417.56">32068 15134 0,'0'0'15,"-18"-17"-15,-35 17 16,35 0-16,1 0 16,-1 0-1,36 0 17,17 17-17,18-17 16,0 0-15,-36-17-16,36-1 16,-35 18-16,17-35 15,18-1 1,-53 1 0,-17 35-1,-19 0 1,-34 35-1,17 18 1,35 0 0,18-18-1,0 1 1,18-1-16,35 18 31,17-35-15,18-36-1,-35-17 1,0-36 0,-35-17-1,-18 0 1,-18 52 0,1 36-1,-1 0-15,-35 36 16,18 17-1,17 0 1,18-18 0,18 0-1,35-17 1,0-36 15,-18 0-15,-35 1-16,18-36 15,-1 0 1,-17 35 0,-17 54-1,17 17 1,0-36-16,0 18 16,35 1-1,35-19 1,19-34-1,-19-19 1,-17-52 0,-18-53-1,-35 0 17,-17 70-17,17 36-15,-18 18 16,-17 34-1,-1 54 1,36 17 0,36-18-1,-19-34-15,19-1 16,-1 18 0,-17-35-1,-18-36 1,-18 0-16,0 1 15,-35-54 1,18 36 0,-18 52-1,18 19 1,-18 17 15,35 0-15,54 0-1,17-18 1,-18-35-16,35 0 16,1 0-16</inkml:trace>
  <inkml:trace contextRef="#ctx0" brushRef="#br0" timeOffset="181700.74">32897 14587 0,'0'0'15,"0"-17"1,17 17 15,-17 17-15,35 1-1,-17 0-15,17 35 16,-17 52 0,0 19-1,-71-1 1,17-87-16</inkml:trace>
  <inkml:trace contextRef="#ctx0" brushRef="#br0" timeOffset="182402.1">30057 15169 0,'0'-17'16,"-36"-1"0,19 18-16,17 18 15,-36 17 1,1 0 0,0 71-1,0 0 1,17 18-1,71-54 1,35-17-16</inkml:trace>
  <inkml:trace contextRef="#ctx0" brushRef="#br0" timeOffset="184087.65">23460 16845 0,'-18'18'0,"36"-36"0,-54 36 16,19-18 0,17-18-1,0 1-15,-18-1 16,18 36 0,18 34-1,-1 37 1,-17-19-1,0 36 1,0-35 15,0-54-15,0-34 0</inkml:trace>
  <inkml:trace contextRef="#ctx0" brushRef="#br0" timeOffset="184336.75">23125 16986 0,'0'0'0,"-18"0"0,-17-17 16,52-1 15,1 18-16,35-18 17,53-35-17,-18 1 1,-35 34-16,35-17 16,-53 17-16</inkml:trace>
  <inkml:trace contextRef="#ctx0" brushRef="#br0" timeOffset="184620.66">23865 16775 0,'-17'-18'0,"34"36"0,-34-71 16,-1 35-16,18 0 15,0 1-15,0 34 32,0 1-17,0 35 1,18 70 0,-18 1-1,17-54 1,-17-52-16,18 17 15</inkml:trace>
  <inkml:trace contextRef="#ctx0" brushRef="#br0" timeOffset="184837.33">24236 16792 0,'0'-17'16,"0"34"-16,0-52 0,0 17 0,17 1 31,-17-1-31,18 18 16,-18 18 0,18-1-16</inkml:trace>
  <inkml:trace contextRef="#ctx0" brushRef="#br0" timeOffset="185009.58">24253 17057 0,'0'0'16,"18"0"-16,-18-18 0,18 18 31,-18 18 16</inkml:trace>
  <inkml:trace contextRef="#ctx0" brushRef="#br0" timeOffset="189726.63">25700 16669 0,'0'-18'0,"0"36"0,0-54 16,18 36-1,-1-17-15,1-1 16,-1 18 0,1 18-1,-18-1 1,18 1-16,-1 35 15,19 35 1,-1 36 0,-17-36-1,-1-53 1,1-17 15,-53-53 0,17 17-15,0 18-16,1-18 16,-19 1-1,36-19 1,18 1 0,0 35-1,17-35 1,35 17-1,36 18 1,0 0 0,-35 35-1,-18 36 17,-36 0-17,-17-36-15</inkml:trace>
  <inkml:trace contextRef="#ctx0" brushRef="#br0" timeOffset="190961.64">26441 16828 0,'0'-18'16,"0"36"-16,-18-36 0,0 0 0,1 18 15,17 18 32,0 0-47,17-1 32,19 1-17,-19-18-15,19-18 16,69-17-1,1-36 1,-35 1 0,-71 34-1,-53 19 1,-35 34 0,0 36-1,35 18 1,53-18-1,17 17 1,54-17 0,35-17 15,-18-36-15,71-36-1,-1-69 1,-52-1-1,-88 0 1,-36 53 0,1 53-16,-19 0 15,-52 35 1,53 36 0,17-18-1,18-18-15,18 0 16,35 18-1,0-35 1,0-53 15,-36-1-15,1-34 0,-18 17-1,0 70 16,17 19-15,36 34 0,18-17-1,-18-35 1,-36-18-16,54-18 16,-36 1-16,36-36 15,17-71 1,-53-35-1,-35 36 1,-35 70 15,0 53-15,-18 71 0,53 34-1,17-34 1,1-36-16,17 18 15,1 0 1,-1-35 0,-53-54 15,18 19-31,-35-19 16,-36 1-1,-17 70 1,35 1-1,36-19 1,-1 19-16,36-1 31,88-17-15,35-18 0,-35-18-16</inkml:trace>
  <inkml:trace contextRef="#ctx0" brushRef="#br0" timeOffset="191161.41">28310 16528 0,'-17'0'0,"17"-18"16,0 0-1,17 18 1,19 0-1,34 0 1,-17 0 0</inkml:trace>
  <inkml:trace contextRef="#ctx0" brushRef="#br0" timeOffset="191328.56">28258 16669 0,'0'0'0,"-18"17"0,18 1 16,-18-18-16,54 0 31,52-18-15,-18 1 0</inkml:trace>
  <inkml:trace contextRef="#ctx0" brushRef="#br0" timeOffset="191829.58">28857 16351 0,'0'0'16,"18"-17"-16,-1 17 16,19-18-1,-19 0 1,-17 36 15,-17 17-15,-19-17-1,-16 0 1,16-18-16,-52 0 16,35-18-1,18-17 1,35-1-1,35 19 1,53 17 15,18 35-15,-35 36 0,-71 17-1,-36-18 1,-34 18-1,35-35 1,35-17 0,35-36-1,-17 0-15,17 0 16,53-36 0</inkml:trace>
  <inkml:trace contextRef="#ctx0" brushRef="#br0" timeOffset="203324.81">24395 17709 0,'0'-17'15,"0"-1"1,17 1-16,-17-1 15,0 0-15,0-17 16,0 17 0,0 1-1,18 34 17,-18 1-1,0 0-31,0 35 15,18 52 1,-1-16 0,1-1-1,-1-53 1</inkml:trace>
  <inkml:trace contextRef="#ctx0" brushRef="#br0" timeOffset="203574.86">24024 17674 0,'0'0'15,"18"0"-15,-18-17 16,17-1-1,1 0 1,53 1 0,-18-19-1,-1 36-15,54-35 16,0 17-16</inkml:trace>
  <inkml:trace contextRef="#ctx0" brushRef="#br0" timeOffset="204127.13">24941 17480 0,'0'0'0,"18"0"15,0 0 1,-1 0 0,1 0-16,0 0 31,-54 35-15,1-17-1,0 0-15,-36-1 16,-52 19-1,17-36 1,53-18 0,53 0-1,18 1 1,-1-1 0,71-17-1,18 52 1,-18 54-1,-70 0 1,-18-36-16,0 18 16,-35 17-1,0-34 1,52-36 15,1 0-31,35 0 16,53-36-1</inkml:trace>
  <inkml:trace contextRef="#ctx0" brushRef="#br0" timeOffset="204391.84">25365 17586 0,'0'0'0,"0"-18"0,17 1 32,-17 34 14</inkml:trace>
  <inkml:trace contextRef="#ctx0" brushRef="#br0" timeOffset="204558.42">25435 17762 0,'0'0'0,"18"18"16,0-18-1,-1 0 32</inkml:trace>
  <inkml:trace contextRef="#ctx0" brushRef="#br0" timeOffset="207829.7">26670 17498 0,'-35'-18'31,"35"0"-31,0 1 16,17 17 31,-17 17-47,18 19 15,0 34 1,17 36 0,0-35-1,-17-36-15,-1 0 16,1 1-1,0-36 17,-36-53-17,0-18 1,18 18 0,0-17-1,18 52 1,70 0-1,-17 36 1,35 17 0,-71-17-16,18 35 15,-18 0 1,-17-36 0</inkml:trace>
  <inkml:trace contextRef="#ctx0" brushRef="#br0" timeOffset="208997.96">27305 17621 0,'0'0'16,"0"-17"-16,-18-1 16,1-17-1,17 17 1,-18 18-1,18 18 1,18-1 0,17 1-1,36 0 1,17-18 0,18-18-1,-36-35 1,-70 18-1,0 17 1,-35-17 0,-53 17-1,-18 53 1,35 18 0,36 0-1,35-35-15,18 17 16,70 18-1,53-35 1,18-36 0,-71-17-1,-18-53 1,-70-1 0,-52 37-1,-19 52 1,-17 35 15,52 35-15,36-17-1,53-17 1,0-36 0,36-18-1,-19-17 1,-35-36-1,-17 36 1,-18 17-16,0 1 16,0 52-1,18 18 1,52 0 0,1-36-1,70 1 16,-35-71-15,-36-18 0,-70-70-1,-35 53 1,-18-18 0,0 71-1,36 70 1,-1 54-1,18-19 1,70 36 0,19-36-1,-1-34 1,-53-36 0,-35-36-1,-53-34 16,-17 35-15,34 17-16,-34 18 16,52 0-16,-35 35 15,53-17-15,-17 35 16,17 0 0,70 0-1,1-36 1,105-34-1</inkml:trace>
  <inkml:trace contextRef="#ctx0" brushRef="#br0" timeOffset="209214.86">28963 17127 0,'0'18'0,"0"-36"0,-18 36 15,18 0-15,-17-18 0,34 0 32,1 0-17,17 0 1,36-18 0,-36 18-16,-17 0 0</inkml:trace>
  <inkml:trace contextRef="#ctx0" brushRef="#br0" timeOffset="209381.84">28945 17357 0,'0'0'0,"-17"17"0,-1 1 16,36-36 15,-1 18-31,54-53 16,-36 36-1</inkml:trace>
  <inkml:trace contextRef="#ctx0" brushRef="#br0" timeOffset="209883.02">29298 16951 0,'0'0'15,"-17"0"-15,17-18 0,-18 1 16,18-19 0,-18 36-1,18-17 1,18-1 0,35 1-1,17-1 16,19 18-15,-54 18 0,-17-1-16,-18 36 15,0-18 1,-18 18 0,-17-17-1,35-19 1,17 1-1,54-1 1,17 36 0,0 0-1,-53-17 1,-35-19-16,0 18 16,-88 1 15,-70-1-16,87-35-15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3T09:35:43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15081 12136 0,'-17'-18'16,"17"0"-16,0 1 0,-18-1 16,18-35-1,-18 0 1,1 18 0,17 17-1,17 89 1,1 17-1,0 124 1,-18-1 0,0-34-1,0-89 1,0-53-16,0 36 16,17-36-1</inkml:trace>
  <inkml:trace contextRef="#ctx0" brushRef="#br0" timeOffset="416.64">15452 12506 0,'0'0'16,"17"-53"-16,-17 35 15,0 1-15,0-1 16,0 36 0,-35 35-1,17-36-15,-17 54 16,17 17 0,18-17-1,71-36 1,17-35 15,18-53-15,-35-53-1,-107-17 1,-17 52 0,18 36-16,-35 17 15,-36 71 1,53 53-1,35-18 1</inkml:trace>
  <inkml:trace contextRef="#ctx0" brushRef="#br0" timeOffset="768.01">15946 12400 0,'0'0'0,"0"-35"0,0-36 32,0 36-17,0-18 1,0 35 0,-18 54-1,-35-1 1,18 0-16,-36 36 15,36-18-15,-18 35 16,18 53 0,105-35-1,107-53 1,-54-36 0,71-34-1,-141-1 1</inkml:trace>
  <inkml:trace contextRef="#ctx0" brushRef="#br0" timeOffset="1068.62">16263 12136 0,'18'-18'0,"-18"-17"16,-18 88-16,53-124 0,-35-17 16,0 70-1,0 1-15,-17 17 16,-1 52 0,18 90-1,0 52 16,18-71-15,-18-70-16,35 53 16,0-18-1</inkml:trace>
  <inkml:trace contextRef="#ctx0" brushRef="#br0" timeOffset="1368.22">16563 12400 0,'18'-53'0,"-36"106"16,53-141-16,-35 53 0,0-1 16,-35 72 15,17-1-15,-35 18-16,-52 53 31,52-53-16,0 0 1,35-1 0,71-34-1,18 0 1,34-1 0,-69 1-16</inkml:trace>
  <inkml:trace contextRef="#ctx0" brushRef="#br0" timeOffset="1719.07">16863 12365 0,'0'-18'16,"0"36"-16,0-53 0,0 17 15,-18 0-15,18 1 16,0-1-1,0 36 1,18 70 0,-1-18-1,19 54 1,17-36 0,-18-70-1,18-54 1,0-52-1,-36 35-15,19-70 16,-1-54 0,-35 89-1,-35 106 1</inkml:trace>
  <inkml:trace contextRef="#ctx0" brushRef="#br0" timeOffset="2503.1">17621 12294 0,'0'-17'0,"0"34"0,0-70 16,0 18-16,-17 17 0,-1-34 15,0 34 1,-35 18-1,-35 70 1,35 36 0,18-18-1,35-52-15,0 17 16,18 0 0,35-53 15,17-53-16,-17-18 1,-18-35 0,-35 53-1,-17 71 1,-1 70 0,18-53-16,0 71 15,35 18 1,54-54-1,-1-70 1,-35-35 0,-18-71-1,-35-70 1,-18-18 15,1 88-15,17 71-16,0-18 15,53 53 17,17 17-17,-35 1-15,54 35 16,-54-18-16,18 36 16,-36 70-1,-87 0 1,-18-17-1,35-54 1,17 1 0,72-36-1,52-35 1,18-18 15,-53 1-31</inkml:trace>
  <inkml:trace contextRef="#ctx0" brushRef="#br0" timeOffset="3071.53">19032 12188 0,'18'0'79,"0"0"-79,-1-17 15,1 17-15,0-18 16,70 1-1,18-19 1,-36 19 0,-70-1-1</inkml:trace>
  <inkml:trace contextRef="#ctx0" brushRef="#br0" timeOffset="4204.89">18962 12453 0,'0'18'31,"-18"-18"-31,36 0 31,-1 0-31,36 0 16,53-18 0,-35 0-1</inkml:trace>
  <inkml:trace contextRef="#ctx0" brushRef="#br0" timeOffset="7775.57">15240 10989 0,'0'0'15,"0"-18"-15,18 1 16,-1-19 0,-17 19-1,0-36 1,-17 18 0,-1-1-1,0 19 1,1 17-16,-19 17 15,-16 54 1,-19 52 0,53-17-1,36 18 1,35-18 0,53-36-1,-18-52 1,-35-18-16,17-36 15,1-69 17,-89-37-17,-70-16 1,0 105 0,-18 35-1,36 106 1,52-52-16</inkml:trace>
  <inkml:trace contextRef="#ctx0" brushRef="#br0" timeOffset="8059.03">15558 10795 0,'-18'-35'0,"36"70"0,-36-106 0,0 54 16,1-18 0,17 17-1,17 36 1,-17 17-16,18 35 16,35 107-1,-36 34 1,19-52-1,-1-106 1,18-18 0</inkml:trace>
  <inkml:trace contextRef="#ctx0" brushRef="#br0" timeOffset="8460.36">16034 10830 0,'0'-53'0,"0"106"0,0-159 0,0 36 31,0 88-15,0 34-1,0-16-15,0 70 16,35 70 0,18-35-1,17-35 1,-52-71-1,0-35 1,-36-53 0,-52-53-1,-36 36 1,35 52 0,-52 89-1,35 35 1,88-53 15,52 17-15,72-17-1,35-71 1</inkml:trace>
  <inkml:trace contextRef="#ctx0" brushRef="#br0" timeOffset="8743.71">16916 11024 0,'0'0'0,"0"-17"0,-18 17 16,18-18 0,18-17-1,17 17 1,0 0-16,53 1 16,1 17-16</inkml:trace>
  <inkml:trace contextRef="#ctx0" brushRef="#br0" timeOffset="8909.82">16951 11271 0,'0'0'0,"-18"18"16,1 0-16,52-18 31,53-18-15,0 0-1</inkml:trace>
  <inkml:trace contextRef="#ctx0" brushRef="#br0" timeOffset="9643.78">18168 10566 0,'0'0'0,"-35"-36"16,35 19 0,0-18-1,17-1 1,19 36-1,-19 36 1,1-19-16,17 71 16,-17 71-1,-18 17 1,18-17 0,-1-71-1,18-35 1</inkml:trace>
  <inkml:trace contextRef="#ctx0" brushRef="#br0" timeOffset="10011.84">18821 10936 0,'0'-18'0,"-18"1"0,36 52 0,-54-105 16,36 52-16,-17 0 0,-1 1 15,0-1 1,18 36 0,-17 35-1,34 52 1,1-34 15,0-18-31,35 0 16,17 0-1,1-71 1,-18-70 0,-53 0-1,-53-53 1,-53 52 0,-18 125-1,72 34 1</inkml:trace>
  <inkml:trace contextRef="#ctx0" brushRef="#br0" timeOffset="10345.14">19579 10830 0,'-17'-35'15,"34"70"-15,-52-88 0,17 18 16,1 17-16,-36-17 16,-18-18-1,18 53 1,-35 53 0,53 0-1,-1-18-15,19 54 16,17 52-1,53 0 1,70-35 0,-17-89-1,53-17 1</inkml:trace>
  <inkml:trace contextRef="#ctx0" brushRef="#br0" timeOffset="10613.85">19844 10478 0,'0'0'0,"-36"-36"31,19 19-31,-1-1 16,1 18-16,-1 35 15,18 18 1,-18-18-16,18 54 16,18 52-1,52 0 1,19-35 15</inkml:trace>
  <inkml:trace contextRef="#ctx0" brushRef="#br0" timeOffset="10945.84">20126 10813 0,'0'0'16,"0"-36"-16,0 1 0,0 0 16,-18 0-1,1 52 1,-1 1-1,-35 17 1,-35 18 0,-18 18-1,36-19 1,52-34 0,-17 17-1,35 1 1,70-1-1,36-17 1,-18-1 0,-35 1-16,18-18 15</inkml:trace>
  <inkml:trace contextRef="#ctx0" brushRef="#br0" timeOffset="11596.72">20108 10672 0,'0'-18'0,"0"36"0,18-54 16,0 19-16,-18-1 15,17 18 1,1 18-1,0 35 1,34 52 0,19 19-1,-18-71 1,-35-36-16,34 19 16,37-54-1,-36-53 1,-18-52-1,-35 35 1,-35-18 0,-18 71-1,53 52 1</inkml:trace>
  <inkml:trace contextRef="#ctx0" brushRef="#br0" timeOffset="12363.18">20973 10672 0,'17'-18'0,"-34"36"0,34-54 0,-17 1 16,0 17-16,-17 1 0,-1-1 15,-53 0 1,19 36-1,-37 53 1,19 17 0,52 35 15,18-52-15,35-18-1,18-36 1,18-87-1,-18-18 1,-18 35 0,-17 17-1,-1 72 1,1 34 0,0 1-1,17 17 1,35-70-1,-17-54 1,-35-34 15,-36-18-15,-35-53 0,-35 17-1,18 36 1,70 53-1,0 17-15,35 0 16,53 18 0,36 36-1,-19 69 1,-87-34 0,-18 70-1,-53 0 1,0-35-1,36-35 1,34-54 15,89 1-15,18-53 0,-36-1-16</inkml:trace>
  <inkml:trace contextRef="#ctx0" brushRef="#br0" timeOffset="14066.03">13106 12665 0,'-18'-18'0,"36"36"15,-36-54-15,0 19 0,18-1 0,0 1 16,18-1 0,-18 36-1,0 70 1,-18 35 15,1-17-15,17-71-16,17 36 0</inkml:trace>
  <inkml:trace contextRef="#ctx0" brushRef="#br0" timeOffset="14233.79">13176 12647 0,'0'0'16,"-17"-35"-16,-1 17 0,-17 1 16,17 17-16,-17-18 15,17 0-15,53 18 32</inkml:trace>
  <inkml:trace contextRef="#ctx0" brushRef="#br0" timeOffset="14616.13">13458 12612 0,'18'0'15,"-36"0"-15,54 0 0,-19 0 0,19 17 31,-1 36-15,-17 0-16,34 18 16,-34-18-16,35 35 15,-18 0 1,-17-53 0,-18-70-1,-35-18 1,-1-106 15,-34-52-15,35 34-1,35 72 1,35 105 0,0 0-16</inkml:trace>
  <inkml:trace contextRef="#ctx0" brushRef="#br0" timeOffset="14783.82">13476 12771 0,'-18'0'0,"36"0"0,-36-18 16,36 0-16,35-17 15,88-18 1,0 18-1</inkml:trace>
  <inkml:trace contextRef="#ctx0" brushRef="#br0" timeOffset="15067.1">14517 12206 0,'0'-18'16,"-18"1"-16,-17-1 0,-36-17 16,-34 17-1,34 54 1,36-19-16,-1 71 16,19 106-1,52 36 1,53-107-1,106 36 1,-106-124 0</inkml:trace>
  <inkml:trace contextRef="#ctx0" brushRef="#br0" timeOffset="16970.75">19773 12100 0,'-17'0'0,"34"0"0,-34-17 16,17-1-1,17 18 17,18 0-32,89-18 15,-1 18 1</inkml:trace>
  <inkml:trace contextRef="#ctx0" brushRef="#br0" timeOffset="17135.55">19703 12435 0,'0'18'0,"0"-36"0,17 18 16,19 0 0,87-53-1,0 18 1</inkml:trace>
  <inkml:trace contextRef="#ctx0" brushRef="#br0" timeOffset="17403">20302 12100 0,'0'0'0,"0"-17"0,0-1 0,-17-17 16,34-36 0,1 36-1,53 17 1,34 36 0,37 35-1,-37 0 1,-34 0-1</inkml:trace>
  <inkml:trace contextRef="#ctx0" brushRef="#br0" timeOffset="17586.03">20708 11994 0,'-18'-17'0,"36"34"0,-53-52 15,17 0 1,1 35-1,17 18-15,-18 34 16,-17 72 0,17 17-1,18-106-15</inkml:trace>
  <inkml:trace contextRef="#ctx0" brushRef="#br0" timeOffset="17852.97">20867 11871 0,'17'-18'0,"-34"36"16,52-53-16,-35-1 0,18 19 15,-18-1 1,17 18-1,54 35 1,17 71 0,-17 0-1,-54-53-15,-34 70 16,-19-52-16,1 0 0</inkml:trace>
  <inkml:trace contextRef="#ctx0" brushRef="#br0" timeOffset="18537.2">16175 13776 0,'-18'-18'15,"36"36"-15,-53-53 0,35 17 16,-18 18-16,0-35 15,1-1 1,34 19 0,19 17-1,16 35 1,-16 89 15,-19-1-15,-17-70-16,0 70 15,0-70-15,18 18 16</inkml:trace>
  <inkml:trace contextRef="#ctx0" brushRef="#br0" timeOffset="18904.25">16633 13917 0,'0'0'15,"0"-18"-15,0 1 0,-17-36 16,-18 18 0,17 17-1,18 53 1,18 36 15,-1-36-31,1 36 16,-18-36-16,17 53 15,36-17 1,36-36 0,-36-35-1,-18-35-15,0-18 16,-53-53 0,-70 18-1,-35 35 1,70 70-1</inkml:trace>
  <inkml:trace contextRef="#ctx0" brushRef="#br0" timeOffset="19239.24">17304 13847 0,'17'-36'0,"-34"72"0,34-89 16,-17-18-1,-17 53-15,-19-17 16,-16 17 0,-19 36-1,0 35 1,-17 71-1,53-1 1,88-17 0,17-53 15,-17-36-31,71-17 16,70-53-16</inkml:trace>
  <inkml:trace contextRef="#ctx0" brushRef="#br0" timeOffset="19472.95">17568 13511 0,'0'0'0,"0"-17"16,0-19 0,18 36-1,-18 18 1,18 35-1,-18-18-15,17 53 16,1 54 0,17-19 15,18-52-31</inkml:trace>
  <inkml:trace contextRef="#ctx0" brushRef="#br0" timeOffset="19754.96">17956 13705 0,'0'-35'16,"0"70"-16,18-105 0,-18 35 0,0-1 15,-35 36 1,-18 36 0,-35 52-1,-1 0 1,19-35-1,52-35 1,1-1 0,70 1 15,35-1-15,-18 19-1,-34-36-15,52 17 0</inkml:trace>
  <inkml:trace contextRef="#ctx0" brushRef="#br0" timeOffset="20305.64">18133 13635 0,'0'-18'0,"17"-17"15,-17 0 1,18 35 0,0 17-1,35 71 1,0 18-1,-1 0 1,-16-71 0,-19-35-1,19 0 1,17-35 0,-18-71-1,-18-52 1,-17 52-1,0 0 1,-17 88-16</inkml:trace>
  <inkml:trace contextRef="#ctx0" brushRef="#br0" timeOffset="21026">19156 13600 0,'0'0'0,"0"-36"0,0 19 0,-35-36 16,-54-35-1,1 70 17,18 36-17,34 17-15,-34 35 16,34-17-16,1 35 15,0 36 1,70-36 0,53-70-1,1-36 1,16-52 0,-52-36-1,-35 18 1,-36 70-1,-17 53 1,35 89 15,53-36-15,18-35 0,-36-36-16,35-17 15,36-17 1,-53-54-1,-88-52 1,-53-36 0,17 71-1,1-36 1,87 89 0,89 17-1,0 36 1,35 53-1,-53 52 17,-70 18-17,-53-53 1,17-35-16,-17 18 16,35-1-1,17-52 1,19-18-1</inkml:trace>
  <inkml:trace contextRef="#ctx0" brushRef="#br0" timeOffset="21256.29">20461 13511 0,'-18'18'16,"36"-36"-16,-53 36 0,17-36 16,18-17-1,0 0 1,35-18 0,54 35-1,-54 18-15</inkml:trace>
  <inkml:trace contextRef="#ctx0" brushRef="#br0" timeOffset="21428.78">20338 13811 0,'-18'18'0,"36"-36"0,-54 54 0,36-54 31,36 0-31,34-35 15,-17 36 1,106-54 0</inkml:trace>
  <inkml:trace contextRef="#ctx0" brushRef="#br0" timeOffset="21843.41">21114 13264 0,'-18'-17'0,"36"34"0,-54-52 16,19 18-16,-1-19 15,1 1 1,34 35 0,18 18-1,1-1-15,34 36 16,-17-35-1,35 17 1,54-35 0,-54-35-1,-88-71 1,-18 35 0,0 36-16,-17-18 15,0 53 1,17 71-1,18 105 1,18-35 0,17 71-1,-35-53 1</inkml:trace>
  <inkml:trace contextRef="#ctx0" brushRef="#br0" timeOffset="23060.94">15452 16069 0,'0'0'0,"-18"0"31,0 0-31,-17 0 16,-18-18-1,18 1-15,-53-19 16,52 19-16,-69-54 16,-19-35-1,54 18 1,52 53 0,36 17-16,17-17 15,53 17 16,36 36-15,-19 70 0,-69 18-1,-72 70 1,-17-34 0,1-19-1,52-88 1,0-17-16,0 17 15,70-35 1,54-35 0</inkml:trace>
  <inkml:trace contextRef="#ctx0" brushRef="#br0" timeOffset="23509.24">15787 15875 0,'0'0'0,"-35"0"16,-89 18 0,106-18-1,36 0 1,17 0 0,-17 0-16,53 17 15,70 19 1,0-54-1,0-17 1,-35-54 0,-89 19-1,-17 35-15,-35-36 16,-88 1 0,-1 87-1,-35 89 1,54 35 15,87 0-15,106-35-1,88-35 1,-34-54 0,122-52-1,-176 0-15</inkml:trace>
  <inkml:trace contextRef="#ctx0" brushRef="#br0" timeOffset="23710.17">16757 15540 0,'-35'-71'0,"70"142"0,-176-283 15,53 177 1,70 70 0,18 89-1,71 70 16,17 0-15,18-53 0,-18-71-1</inkml:trace>
  <inkml:trace contextRef="#ctx0" brushRef="#br0" timeOffset="23860.2">16528 15822 0,'0'0'0,"-89"-53"16,72 18 0,70 0-1,17-1 1,-17 19-16,53-19 16</inkml:trace>
  <inkml:trace contextRef="#ctx0" brushRef="#br0" timeOffset="24211.53">16969 15610 0,'-18'0'16,"36"0"-16,-54 0 0,36-17 15,0 34 16,0 1-31,18 70 16,17-17 0,-17-18-16,52 17 15,36 1 1,35-71 0,-17-53 15,-71-88-16,-53 17 1,-18 71-16,-35-70 16,-17 52-1,34 89 1</inkml:trace>
  <inkml:trace contextRef="#ctx0" brushRef="#br0" timeOffset="24577.6">17903 15699 0,'-17'0'16,"34"0"-16,-69-18 0,34 0 0,-17 1 16,-36-36-1,-17-18 1,70 1-1,36-1 1,70 1 0,36 70-1,-54 17 1,-52 107 0,-71 34-1,18 1 1,17-88-1,18-54-15,35 19 16,36-19 0,-1-34-1</inkml:trace>
  <inkml:trace contextRef="#ctx0" brushRef="#br0" timeOffset="25047.12">18327 15575 0,'-35'-17'16,"70"34"-16,-88-34 0,18 17 15,-18-36 1,53-17 0,17 0-1,19 18 1,-1 17-16,35 1 15,54-1 1,17 36 0,-70 88-1,-54 35 17,-52-53-32,0 0 31,-1-70-16,19-36 1,-1-35 0,18-70-1,35-18 1,54 52 0,-19 72-1,-35 34-15,54 19 16,34 87-1,-88 18 1</inkml:trace>
  <inkml:trace contextRef="#ctx0" brushRef="#br0" timeOffset="25480.06">20055 15363 0,'0'-17'16,"0"34"-16,0-52 0,0 0 0,0 17 15,0-17 1,-17 35-1,-1 18 1,0-1-16,-17 36 16,-18 71-1,18 17 1,70-53 15,53-53-15,-35-35-16,71-17 15,35-72 1,-89-34 0,-105 35-1,-106 0 1,-36 88 0</inkml:trace>
  <inkml:trace contextRef="#ctx0" brushRef="#br0" timeOffset="25797.49">20373 15169 0,'-18'-35'0,"36"70"0,-53-105 0,17 35 15,-35-18 1,35 17-16,18 1 15,36 0 1,34 17 0,54 18-1,-18 71 1,-53 52 0,-36-17-1,-17-35-15,18 34 16,35 37-1,35-54 1</inkml:trace>
  <inkml:trace contextRef="#ctx0" brushRef="#br0" timeOffset="26247.19">21061 15046 0,'0'0'31,"-35"-176"-31,35 158 0,-18 18 16,36 53-1,-1 17 1,1-34-16,17 52 16,-35-35-16,35 53 15,1 35 1,-1-35-1,0-36 1,0-87 0,-17-54-1,-18-53 17,-88 1-17,17 70 1,18 53-16,-35 18 15,0 70 1,53 0 0,70-17-1,36-18 1,70 0 0,17-36-1</inkml:trace>
  <inkml:trace contextRef="#ctx0" brushRef="#br0" timeOffset="28715.1">12153 11148 0,'0'-18'0,"124"-17"31,-71 17-31,70 1 15,53-1 1,-87 18 0,-54 0-16,18 18 15,-53-1-15,17 18 16</inkml:trace>
  <inkml:trace contextRef="#ctx0" brushRef="#br0" timeOffset="28917.41">12136 11307 0,'0'-18'0,"17"18"16</inkml:trace>
  <inkml:trace contextRef="#ctx0" brushRef="#br0" timeOffset="29015.85">12171 11289 0,'17'18'16,"1"-18"0,-18 17-16,18-17 15,-1 18-15</inkml:trace>
  <inkml:trace contextRef="#ctx0" brushRef="#br0" timeOffset="29682.59">12241 12012 0,'-17'88'15,"34"-176"-15,-52 264 0,17-87 0,1 16 16,-1 90-1,18-107-15,0 106 16,35 141 0,54 0-1,-19-35 1,-17-106 0,-18 106-1,-17-18 1,0-17 15,17-36-15,0-106-1,18 54 1,-18-36 0,-35 0-1,0-70 1,0 34-1,0-52 1,18 18 0,0-1-1,-18-17 1,0 35 0,17 18-1,19-17 1,-19-19-1,1-35 1,-18 54 0,35 16-1,0-16 1,54-36 0,-19-36-1,54 18 1,-54 36-1,-17 0 1,0-36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Read-copy-update</a:t>
            </a:r>
          </a:p>
          <a:p>
            <a:r>
              <a:rPr lang="en-US" dirty="0"/>
              <a:t>Corey</a:t>
            </a:r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66C6-8BCC-4D0D-9189-CF03180F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60A9-A383-4E7C-8683-26833B06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atomic_xadd</a:t>
            </a:r>
            <a:r>
              <a:rPr lang="en-US" dirty="0">
                <a:solidFill>
                  <a:srgbClr val="FF0000"/>
                </a:solidFill>
              </a:rPr>
              <a:t>(&amp;</a:t>
            </a:r>
            <a:r>
              <a:rPr lang="en-US" dirty="0" err="1">
                <a:solidFill>
                  <a:srgbClr val="FF0000"/>
                </a:solidFill>
              </a:rPr>
              <a:t>lockvar</a:t>
            </a:r>
            <a:r>
              <a:rPr lang="en-US" dirty="0">
                <a:solidFill>
                  <a:srgbClr val="FF0000"/>
                </a:solidFill>
              </a:rPr>
              <a:t>, x): </a:t>
            </a:r>
            <a:r>
              <a:rPr lang="en-US" dirty="0"/>
              <a:t>atomically add x to </a:t>
            </a:r>
            <a:r>
              <a:rPr lang="en-US" dirty="0" err="1"/>
              <a:t>lockvar</a:t>
            </a:r>
            <a:r>
              <a:rPr lang="en-US" dirty="0"/>
              <a:t> and return the older value of </a:t>
            </a:r>
            <a:r>
              <a:rPr lang="en-US" dirty="0" err="1"/>
              <a:t>lockvar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atomic_add</a:t>
            </a:r>
            <a:r>
              <a:rPr lang="en-US" dirty="0">
                <a:solidFill>
                  <a:srgbClr val="FF0000"/>
                </a:solidFill>
              </a:rPr>
              <a:t>(&amp;</a:t>
            </a:r>
            <a:r>
              <a:rPr lang="en-US" dirty="0" err="1">
                <a:solidFill>
                  <a:srgbClr val="FF0000"/>
                </a:solidFill>
              </a:rPr>
              <a:t>lockvar</a:t>
            </a:r>
            <a:r>
              <a:rPr lang="en-US" dirty="0">
                <a:solidFill>
                  <a:srgbClr val="FF0000"/>
                </a:solidFill>
              </a:rPr>
              <a:t>, x):</a:t>
            </a:r>
            <a:r>
              <a:rPr lang="en-US" dirty="0"/>
              <a:t> atomically add x to </a:t>
            </a:r>
            <a:r>
              <a:rPr lang="en-US" dirty="0" err="1"/>
              <a:t>lockvar</a:t>
            </a:r>
            <a:r>
              <a:rPr lang="en-US" dirty="0"/>
              <a:t> and return the updated value of </a:t>
            </a:r>
            <a:r>
              <a:rPr lang="en-US" dirty="0" err="1"/>
              <a:t>lockvar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ABC3D4-E127-4466-A91E-0A6D1BDA7F69}"/>
                  </a:ext>
                </a:extLst>
              </p14:cNvPr>
              <p14:cNvContentPartPr/>
              <p14:nvPr/>
            </p14:nvContentPartPr>
            <p14:xfrm>
              <a:off x="844560" y="2743200"/>
              <a:ext cx="8147520" cy="251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ABC3D4-E127-4466-A91E-0A6D1BDA7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2733840"/>
                <a:ext cx="816624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62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D3D2-BD37-40A7-BE7A-CDBA06B3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0143-CC34-4163-AEEE-3CBAF418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18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lock {</a:t>
            </a:r>
          </a:p>
          <a:p>
            <a:pPr marL="0" indent="0">
              <a:buNone/>
            </a:pPr>
            <a:r>
              <a:rPr lang="en-US" dirty="0"/>
              <a:t>    volatile unsigned head;   // initially 0</a:t>
            </a:r>
          </a:p>
          <a:p>
            <a:pPr marL="0" indent="0">
              <a:buNone/>
            </a:pPr>
            <a:r>
              <a:rPr lang="en-US" dirty="0"/>
              <a:t>    volatile unsigned tail;      // initially 0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acquire:</a:t>
            </a:r>
          </a:p>
          <a:p>
            <a:pPr marL="0" indent="0">
              <a:buNone/>
            </a:pPr>
            <a:r>
              <a:rPr lang="en-US" dirty="0" err="1"/>
              <a:t>oldtail</a:t>
            </a:r>
            <a:r>
              <a:rPr lang="en-US" dirty="0"/>
              <a:t> = </a:t>
            </a:r>
            <a:r>
              <a:rPr lang="en-US" dirty="0" err="1"/>
              <a:t>atomic_xadd</a:t>
            </a:r>
            <a:r>
              <a:rPr lang="en-US" dirty="0"/>
              <a:t> (&amp;</a:t>
            </a:r>
            <a:r>
              <a:rPr lang="en-US" dirty="0" err="1"/>
              <a:t>lockvar</a:t>
            </a:r>
            <a:r>
              <a:rPr lang="en-US" dirty="0"/>
              <a:t>-&gt;tail, 1);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oldtail</a:t>
            </a:r>
            <a:r>
              <a:rPr lang="en-US" dirty="0"/>
              <a:t> != </a:t>
            </a:r>
            <a:r>
              <a:rPr lang="en-US" dirty="0" err="1"/>
              <a:t>lockvar</a:t>
            </a:r>
            <a:r>
              <a:rPr lang="en-US" dirty="0"/>
              <a:t>-&gt;head);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release:</a:t>
            </a:r>
          </a:p>
          <a:p>
            <a:pPr marL="0" indent="0">
              <a:buNone/>
            </a:pPr>
            <a:r>
              <a:rPr lang="en-US" dirty="0" err="1"/>
              <a:t>atomic_add</a:t>
            </a:r>
            <a:r>
              <a:rPr lang="en-US" dirty="0"/>
              <a:t>(&amp;</a:t>
            </a:r>
            <a:r>
              <a:rPr lang="en-US" dirty="0" err="1"/>
              <a:t>lockvar</a:t>
            </a:r>
            <a:r>
              <a:rPr lang="en-US" dirty="0"/>
              <a:t>-&gt;head, 1);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7A57E-890E-4FA5-937A-3A14E6401DAB}"/>
              </a:ext>
            </a:extLst>
          </p:cNvPr>
          <p:cNvSpPr txBox="1"/>
          <p:nvPr/>
        </p:nvSpPr>
        <p:spPr>
          <a:xfrm>
            <a:off x="7843520" y="711200"/>
            <a:ext cx="351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T1: acquire</a:t>
            </a:r>
          </a:p>
          <a:p>
            <a:r>
              <a:rPr lang="en-US" dirty="0"/>
              <a:t>T2: acquire</a:t>
            </a:r>
          </a:p>
          <a:p>
            <a:r>
              <a:rPr lang="en-US" dirty="0"/>
              <a:t>T3: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T2: release</a:t>
            </a:r>
          </a:p>
          <a:p>
            <a:r>
              <a:rPr lang="en-US" dirty="0"/>
              <a:t>T3: release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D9E150-6216-4C13-B781-B7C86E201CED}"/>
                  </a:ext>
                </a:extLst>
              </p14:cNvPr>
              <p14:cNvContentPartPr/>
              <p14:nvPr/>
            </p14:nvContentPartPr>
            <p14:xfrm>
              <a:off x="1238400" y="2590920"/>
              <a:ext cx="10655640" cy="388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D9E150-6216-4C13-B781-B7C86E201C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040" y="2581560"/>
                <a:ext cx="10674360" cy="38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20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60AA-EA40-4E00-BA5E-BCDF9B98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 spin 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044B-1DF4-49C8-9560-A9891A8B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atomic_cmpxchg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x, y)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compare the value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with x; on the successful comparison, store y 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 return the older value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the whole operation is performed atomically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8A665C-57D0-4B7C-9FF0-A8D824749D05}"/>
                  </a:ext>
                </a:extLst>
              </p14:cNvPr>
              <p14:cNvContentPartPr/>
              <p14:nvPr/>
            </p14:nvContentPartPr>
            <p14:xfrm>
              <a:off x="4368960" y="3740040"/>
              <a:ext cx="3391200" cy="240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8A665C-57D0-4B7C-9FF0-A8D824749D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600" y="3730680"/>
                <a:ext cx="3409920" cy="24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88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2D32-8143-49F2-96E2-C853C7F5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 spin lock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2632E-3A4D-4AA6-AD46-C2CC934C11B0}"/>
              </a:ext>
            </a:extLst>
          </p:cNvPr>
          <p:cNvSpPr txBox="1"/>
          <p:nvPr/>
        </p:nvSpPr>
        <p:spPr>
          <a:xfrm>
            <a:off x="822960" y="1767839"/>
            <a:ext cx="5527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*next;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int locked;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**lock,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*cur)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cur-&gt;locked = 0;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cur-&gt;next = NULL;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atomic_xchg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(lock, cur);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== NULL)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return;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-&gt;next = cur;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while (!cur-&gt;locked);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A6B0B-3FD5-4BA2-A61E-DFD171200734}"/>
              </a:ext>
            </a:extLst>
          </p:cNvPr>
          <p:cNvSpPr txBox="1"/>
          <p:nvPr/>
        </p:nvSpPr>
        <p:spPr>
          <a:xfrm>
            <a:off x="6116320" y="2133600"/>
            <a:ext cx="5699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mcs_spin_unlock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**lock,        	                      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*cur)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if (!cur-&gt;next)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if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atomic_cmpxchg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(lock, cur, NULL) == cur) {                       	return;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while (!cur-&gt;next);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cur-&gt;locked = 1;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F69193-DBB4-47CE-BF6A-6E9E611AFF4A}"/>
                  </a:ext>
                </a:extLst>
              </p14:cNvPr>
              <p14:cNvContentPartPr/>
              <p14:nvPr/>
            </p14:nvContentPartPr>
            <p14:xfrm>
              <a:off x="4311720" y="4832280"/>
              <a:ext cx="7328160" cy="1543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F69193-DBB4-47CE-BF6A-6E9E611AFF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2360" y="4822920"/>
                <a:ext cx="7346880" cy="15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3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2632E-3A4D-4AA6-AD46-C2CC934C11B0}"/>
              </a:ext>
            </a:extLst>
          </p:cNvPr>
          <p:cNvSpPr txBox="1"/>
          <p:nvPr/>
        </p:nvSpPr>
        <p:spPr>
          <a:xfrm>
            <a:off x="254000" y="-91441"/>
            <a:ext cx="81686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**lock, 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*cur)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cur-&gt;locked = 0;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cur-&gt;next = NULL;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atomic_xchg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(lock, cur);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== NULL)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return;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-&gt;next = cur;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while (!cur-&gt;locked);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mcs_spin_unlock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**lock,  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*cur)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if (!cur-&gt;next)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if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atomic_cmpxchg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(lock, cur, NULL) == cur)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return;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while (!cur-&gt;next);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cur-&gt;next-&gt;locked = 1;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6EBF7-0228-45CF-A656-F553D8DC2BE3}"/>
              </a:ext>
            </a:extLst>
          </p:cNvPr>
          <p:cNvSpPr txBox="1"/>
          <p:nvPr/>
        </p:nvSpPr>
        <p:spPr>
          <a:xfrm>
            <a:off x="8158480" y="711200"/>
            <a:ext cx="351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T1: acquire</a:t>
            </a:r>
          </a:p>
          <a:p>
            <a:r>
              <a:rPr lang="en-US" dirty="0"/>
              <a:t>T2: acquire</a:t>
            </a:r>
          </a:p>
          <a:p>
            <a:r>
              <a:rPr lang="en-US" dirty="0"/>
              <a:t>T3: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T2: release</a:t>
            </a:r>
          </a:p>
          <a:p>
            <a:r>
              <a:rPr lang="en-US" dirty="0"/>
              <a:t>T3: release</a:t>
            </a:r>
          </a:p>
          <a:p>
            <a:r>
              <a:rPr lang="en-US" dirty="0"/>
              <a:t>T1: acquire</a:t>
            </a:r>
          </a:p>
          <a:p>
            <a:r>
              <a:rPr lang="en-US" dirty="0"/>
              <a:t>T2: acquire &lt;-&gt; T1: release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38DED0-D4AA-4CB2-9A59-27D827E41DE1}"/>
                  </a:ext>
                </a:extLst>
              </p14:cNvPr>
              <p14:cNvContentPartPr/>
              <p14:nvPr/>
            </p14:nvContentPartPr>
            <p14:xfrm>
              <a:off x="272880" y="425520"/>
              <a:ext cx="11494080" cy="584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38DED0-D4AA-4CB2-9A59-27D827E41D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416160"/>
                <a:ext cx="11512800" cy="58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31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F6D3-23E6-47B1-B9FD-0F2B15C2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6DAB-43EB-4446-B3A2-AD294234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readers can concurrently execute in the critical section</a:t>
            </a:r>
          </a:p>
          <a:p>
            <a:endParaRPr lang="en-US" dirty="0"/>
          </a:p>
          <a:p>
            <a:r>
              <a:rPr lang="en-US" dirty="0"/>
              <a:t>Only a single writer is allowed in the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409189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23A-4C4A-475D-9799-BCCF3AC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8524-BA0C-4300-B049-03CAEFC71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 node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key,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struct node *next,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delete (struct node *node)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node-&gt;next-&gt;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 node-&gt;next;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free (node);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B9C01-4760-452C-8E1A-1ABB705E1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search (struct node *list, int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ret = -1;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(list != NULL)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if (list-&gt;key ==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ret =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break;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list = list-&gt;next;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return ret;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320174-B0BD-49B5-97E8-EF37A180370C}"/>
                  </a:ext>
                </a:extLst>
              </p14:cNvPr>
              <p14:cNvContentPartPr/>
              <p14:nvPr/>
            </p14:nvContentPartPr>
            <p14:xfrm>
              <a:off x="3936960" y="2381400"/>
              <a:ext cx="6572520" cy="3042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320174-B0BD-49B5-97E8-EF37A1803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600" y="2372040"/>
                <a:ext cx="6591240" cy="30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40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B860-9713-4D3D-BD11-258CAB33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795E-0DAA-4F49-9662-48F08C52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atomic_sub</a:t>
            </a:r>
            <a:r>
              <a:rPr lang="en-US" dirty="0">
                <a:solidFill>
                  <a:srgbClr val="FF0000"/>
                </a:solidFill>
              </a:rPr>
              <a:t>(&amp;</a:t>
            </a:r>
            <a:r>
              <a:rPr lang="en-US" dirty="0" err="1">
                <a:solidFill>
                  <a:srgbClr val="FF0000"/>
                </a:solidFill>
              </a:rPr>
              <a:t>lockvar</a:t>
            </a:r>
            <a:r>
              <a:rPr lang="en-US" dirty="0">
                <a:solidFill>
                  <a:srgbClr val="FF0000"/>
                </a:solidFill>
              </a:rPr>
              <a:t>, x):</a:t>
            </a:r>
            <a:r>
              <a:rPr lang="en-US" dirty="0"/>
              <a:t> atomically subtract x from </a:t>
            </a:r>
            <a:r>
              <a:rPr lang="en-US" dirty="0" err="1"/>
              <a:t>lockvar</a:t>
            </a:r>
            <a:r>
              <a:rPr lang="en-US" dirty="0"/>
              <a:t> and return the updated value of </a:t>
            </a:r>
            <a:r>
              <a:rPr lang="en-US" dirty="0" err="1"/>
              <a:t>lockvar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8BEF-EFB4-4E81-BDD8-B45125F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 lock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5B8DC-2260-4BE2-B240-0ED82A8B5817}"/>
              </a:ext>
            </a:extLst>
          </p:cNvPr>
          <p:cNvSpPr txBox="1">
            <a:spLocks/>
          </p:cNvSpPr>
          <p:nvPr/>
        </p:nvSpPr>
        <p:spPr>
          <a:xfrm>
            <a:off x="66548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volatile unsigned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10000;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read_acquire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1) &lt;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&lt;= 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read_release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841B2-90A7-47FC-9E75-067006D647D9}"/>
              </a:ext>
            </a:extLst>
          </p:cNvPr>
          <p:cNvSpPr txBox="1"/>
          <p:nvPr/>
        </p:nvSpPr>
        <p:spPr>
          <a:xfrm>
            <a:off x="8158480" y="711200"/>
            <a:ext cx="351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T1: acquire</a:t>
            </a:r>
          </a:p>
          <a:p>
            <a:r>
              <a:rPr lang="en-US" dirty="0"/>
              <a:t>T2: acquire</a:t>
            </a:r>
          </a:p>
          <a:p>
            <a:r>
              <a:rPr lang="en-US" dirty="0"/>
              <a:t>T3: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T2: release</a:t>
            </a:r>
          </a:p>
          <a:p>
            <a:r>
              <a:rPr lang="en-US" dirty="0"/>
              <a:t>T3: release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653F05-C7DC-4D87-B244-2BC5269DEAF5}"/>
                  </a:ext>
                </a:extLst>
              </p14:cNvPr>
              <p14:cNvContentPartPr/>
              <p14:nvPr/>
            </p14:nvContentPartPr>
            <p14:xfrm>
              <a:off x="4438800" y="2209680"/>
              <a:ext cx="6502680" cy="388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653F05-C7DC-4D87-B244-2BC5269DE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9440" y="2200320"/>
                <a:ext cx="652140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1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8BEF-EFB4-4E81-BDD8-B45125F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 lock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036D911-7D61-4FE0-9EA3-168D8CA91856}"/>
              </a:ext>
            </a:extLst>
          </p:cNvPr>
          <p:cNvSpPr txBox="1">
            <a:spLocks/>
          </p:cNvSpPr>
          <p:nvPr/>
        </p:nvSpPr>
        <p:spPr>
          <a:xfrm>
            <a:off x="563880" y="1825625"/>
            <a:ext cx="6019800" cy="39249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volatile unsigned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10000;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write_acquire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10000) !=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10000);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while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!= 10000);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write_release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10000);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FAA56-B0F9-4742-8D24-29C8B1D838E1}"/>
              </a:ext>
            </a:extLst>
          </p:cNvPr>
          <p:cNvSpPr txBox="1"/>
          <p:nvPr/>
        </p:nvSpPr>
        <p:spPr>
          <a:xfrm>
            <a:off x="8158480" y="711200"/>
            <a:ext cx="351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T1: acquire</a:t>
            </a:r>
          </a:p>
          <a:p>
            <a:r>
              <a:rPr lang="en-US" dirty="0"/>
              <a:t>T2: acquire</a:t>
            </a:r>
          </a:p>
          <a:p>
            <a:r>
              <a:rPr lang="en-US" dirty="0"/>
              <a:t>T3: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T2: release</a:t>
            </a:r>
          </a:p>
          <a:p>
            <a:r>
              <a:rPr lang="en-US" dirty="0"/>
              <a:t>T3: release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3160BE-97D5-40D7-89EC-B152FB601BE6}"/>
                  </a:ext>
                </a:extLst>
              </p14:cNvPr>
              <p14:cNvContentPartPr/>
              <p14:nvPr/>
            </p14:nvContentPartPr>
            <p14:xfrm>
              <a:off x="895320" y="3244680"/>
              <a:ext cx="11036520" cy="286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3160BE-97D5-40D7-89EC-B152FB601B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960" y="3235320"/>
                <a:ext cx="11055240" cy="28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22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C3D0-9D81-4230-BA04-01444BDC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bouncing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42DC-EE86-49DA-AD5D-E2DA2AF7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label1:</a:t>
            </a:r>
          </a:p>
          <a:p>
            <a:pPr marL="0" indent="0">
              <a:buNone/>
            </a:pPr>
            <a:r>
              <a:rPr lang="en-US" dirty="0"/>
              <a:t>lock add $1, </a:t>
            </a:r>
            <a:r>
              <a:rPr lang="en-US" dirty="0" err="1"/>
              <a:t>lockvar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$1, </a:t>
            </a:r>
            <a:r>
              <a:rPr lang="en-US" dirty="0" err="1"/>
              <a:t>lockvar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je </a:t>
            </a:r>
            <a:r>
              <a:rPr lang="en-US" dirty="0">
                <a:solidFill>
                  <a:srgbClr val="FF0000"/>
                </a:solidFill>
              </a:rPr>
              <a:t>label2</a:t>
            </a:r>
          </a:p>
          <a:p>
            <a:pPr marL="0" indent="0">
              <a:buNone/>
            </a:pPr>
            <a:r>
              <a:rPr lang="en-US" dirty="0"/>
              <a:t>lock sub $1, </a:t>
            </a:r>
            <a:r>
              <a:rPr lang="en-US" dirty="0" err="1"/>
              <a:t>lockvar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label1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label2: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D536DB-C8CD-425D-968F-5B9DFE29ED14}"/>
                  </a:ext>
                </a:extLst>
              </p14:cNvPr>
              <p14:cNvContentPartPr/>
              <p14:nvPr/>
            </p14:nvContentPartPr>
            <p14:xfrm>
              <a:off x="933480" y="1079640"/>
              <a:ext cx="9995400" cy="271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D536DB-C8CD-425D-968F-5B9DFE29ED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1070280"/>
                <a:ext cx="10014120" cy="27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36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6ABF-5ABE-4B75-BDB6-1D70FABC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8A90-998A-4B82-9614-6AB6C097A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volatile unsigned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10000;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read_acquire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1) &lt; 0)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&lt;= 0);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read_release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B240-B9EC-4DC0-8BB9-29FDF2790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825625"/>
            <a:ext cx="6019800" cy="3924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write_acquire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10000) != 0)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10000);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while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!= 10000);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write_release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atomic_add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10000);</a:t>
            </a:r>
          </a:p>
        </p:txBody>
      </p:sp>
    </p:spTree>
    <p:extLst>
      <p:ext uri="{BB962C8B-B14F-4D97-AF65-F5344CB8AC3E}">
        <p14:creationId xmlns:p14="http://schemas.microsoft.com/office/powerpoint/2010/main" val="16135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3B22-DC1C-4C81-9330-D2E991C0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reader-writer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BF8-0B1C-4BBA-A754-2BE40902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readers and writer execute atomic instruction on a shared lock</a:t>
            </a:r>
          </a:p>
        </p:txBody>
      </p:sp>
    </p:spTree>
    <p:extLst>
      <p:ext uri="{BB962C8B-B14F-4D97-AF65-F5344CB8AC3E}">
        <p14:creationId xmlns:p14="http://schemas.microsoft.com/office/powerpoint/2010/main" val="176985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860-9487-4984-9CCE-DBB58576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Big-reader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4A40-87F7-4EB1-8363-C537C01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CPU has a private lock</a:t>
            </a:r>
          </a:p>
          <a:p>
            <a:endParaRPr lang="en-US" dirty="0"/>
          </a:p>
          <a:p>
            <a:r>
              <a:rPr lang="en-US" dirty="0"/>
              <a:t>locks on different CPUs belong to different cache lines</a:t>
            </a:r>
          </a:p>
          <a:p>
            <a:endParaRPr lang="en-US" dirty="0"/>
          </a:p>
          <a:p>
            <a:r>
              <a:rPr lang="en-US" dirty="0"/>
              <a:t>reader acquires the lock corresponding the current CPU</a:t>
            </a:r>
          </a:p>
          <a:p>
            <a:endParaRPr lang="en-US" dirty="0"/>
          </a:p>
          <a:p>
            <a:r>
              <a:rPr lang="en-US" dirty="0"/>
              <a:t>writer acquires locks of all CPUs  </a:t>
            </a:r>
          </a:p>
        </p:txBody>
      </p:sp>
    </p:spTree>
    <p:extLst>
      <p:ext uri="{BB962C8B-B14F-4D97-AF65-F5344CB8AC3E}">
        <p14:creationId xmlns:p14="http://schemas.microsoft.com/office/powerpoint/2010/main" val="139560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31C8-C433-4E99-BB4E-5546FEC8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Big-reader 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D1BC-A386-49DB-AAFE-9495645C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06E376-381D-4F62-9DD5-DA0E4DA1C9C0}"/>
                  </a:ext>
                </a:extLst>
              </p14:cNvPr>
              <p14:cNvContentPartPr/>
              <p14:nvPr/>
            </p14:nvContentPartPr>
            <p14:xfrm>
              <a:off x="603360" y="1542960"/>
              <a:ext cx="9868320" cy="3981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06E376-381D-4F62-9DD5-DA0E4DA1C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1533600"/>
                <a:ext cx="9887040" cy="40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631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B517-A1E3-43D8-ADE7-30B44F04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CDDC-F71C-4DD5-AD8D-5CE7FC7E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brlock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unsigned long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__attribute__ ((aligned(CACHELINE_SIZE))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brlock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lock;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&amp;lock </a:t>
            </a:r>
            <a:r>
              <a:rPr lang="en-US" dirty="0"/>
              <a:t>is guaranteed to be divisible by CACHELINE_SIZE.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>
                <a:solidFill>
                  <a:srgbClr val="FF0000"/>
                </a:solidFill>
              </a:rPr>
              <a:t> (struct </a:t>
            </a:r>
            <a:r>
              <a:rPr lang="en-US" dirty="0" err="1">
                <a:solidFill>
                  <a:srgbClr val="FF0000"/>
                </a:solidFill>
              </a:rPr>
              <a:t>brlock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would be the nearest multiple of CACHELINE_SIZE.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210AA6-B74E-4312-91D0-DCE0F864741B}"/>
                  </a:ext>
                </a:extLst>
              </p14:cNvPr>
              <p14:cNvContentPartPr/>
              <p14:nvPr/>
            </p14:nvContentPartPr>
            <p14:xfrm>
              <a:off x="527040" y="2031840"/>
              <a:ext cx="1879920" cy="135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210AA6-B74E-4312-91D0-DCE0F8647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2022480"/>
                <a:ext cx="1898640" cy="13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294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F569-8B57-44AD-9E31-EA704A9C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Big-reader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C3C8-83AA-49FF-AEE7-99B36EDE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brlock</a:t>
            </a:r>
            <a:r>
              <a:rPr lang="en-US" dirty="0"/>
              <a:t> </a:t>
            </a:r>
            <a:r>
              <a:rPr lang="en-US" dirty="0" err="1"/>
              <a:t>brlocks</a:t>
            </a:r>
            <a:r>
              <a:rPr lang="en-US" dirty="0"/>
              <a:t>[NUM_CPUS];    </a:t>
            </a:r>
            <a:r>
              <a:rPr lang="en-US" sz="2000" dirty="0">
                <a:solidFill>
                  <a:srgbClr val="FF0000"/>
                </a:solidFill>
              </a:rPr>
              <a:t>/* </a:t>
            </a:r>
            <a:r>
              <a:rPr lang="en-US" sz="2000" dirty="0" err="1">
                <a:solidFill>
                  <a:srgbClr val="FF0000"/>
                </a:solidFill>
              </a:rPr>
              <a:t>brlocks</a:t>
            </a:r>
            <a:r>
              <a:rPr lang="en-US" sz="2000" dirty="0">
                <a:solidFill>
                  <a:srgbClr val="FF0000"/>
                </a:solidFill>
              </a:rPr>
              <a:t> are </a:t>
            </a:r>
            <a:r>
              <a:rPr lang="en-US" sz="2000" dirty="0" err="1">
                <a:solidFill>
                  <a:srgbClr val="FF0000"/>
                </a:solidFill>
              </a:rPr>
              <a:t>cacheline</a:t>
            </a:r>
            <a:r>
              <a:rPr lang="en-US" sz="2000" dirty="0">
                <a:solidFill>
                  <a:srgbClr val="FF0000"/>
                </a:solidFill>
              </a:rPr>
              <a:t> size aligned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0A17A-F744-4694-BDF3-E4193786F53C}"/>
              </a:ext>
            </a:extLst>
          </p:cNvPr>
          <p:cNvSpPr txBox="1"/>
          <p:nvPr/>
        </p:nvSpPr>
        <p:spPr>
          <a:xfrm>
            <a:off x="7213600" y="2600960"/>
            <a:ext cx="32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read_release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cur_cpuid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get_cur_cpuid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(&amp;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cur_cpuid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preempt_enable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166F5-86B5-4BDE-8C25-1E6CB69A61F6}"/>
              </a:ext>
            </a:extLst>
          </p:cNvPr>
          <p:cNvSpPr txBox="1"/>
          <p:nvPr/>
        </p:nvSpPr>
        <p:spPr>
          <a:xfrm>
            <a:off x="1016000" y="2702560"/>
            <a:ext cx="4582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read_acquire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preempt_disable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cur_cpuid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get_cur_cpuid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if 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try_acquire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cur_cpuid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]))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break;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preempt_enable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while (1);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81B465-531B-4513-AC87-6D3F6A253D3F}"/>
                  </a:ext>
                </a:extLst>
              </p14:cNvPr>
              <p14:cNvContentPartPr/>
              <p14:nvPr/>
            </p14:nvContentPartPr>
            <p14:xfrm>
              <a:off x="1098720" y="2273400"/>
              <a:ext cx="9461520" cy="224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81B465-531B-4513-AC87-6D3F6A253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360" y="2264040"/>
                <a:ext cx="9480240" cy="22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415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E6A-4ACB-421D-89B3-BD2341E2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Big-reader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443A-E788-4564-AC89-30DEB6F22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write_acquire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num_cpus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acquire (&amp;</a:t>
            </a:r>
            <a:r>
              <a:rPr lang="en-US" dirty="0" err="1"/>
              <a:t>brlocks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4FC96-FD74-4DBC-B5A8-FBB60D82B1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write_release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num_cpus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release (&amp;</a:t>
            </a:r>
            <a:r>
              <a:rPr lang="en-US" dirty="0" err="1"/>
              <a:t>brlocks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DD760D-2516-489D-9289-270B4F646FAF}"/>
                  </a:ext>
                </a:extLst>
              </p14:cNvPr>
              <p14:cNvContentPartPr/>
              <p14:nvPr/>
            </p14:nvContentPartPr>
            <p14:xfrm>
              <a:off x="4051440" y="3422520"/>
              <a:ext cx="196920" cy="10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DD760D-2516-489D-9289-270B4F646F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080" y="3413160"/>
                <a:ext cx="21564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60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0AAC-A553-4A73-A2EE-7C001E6B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Big-reader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4BB2-056D-4BEE-8636-1613B503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cache friendly reader lock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acquisition of writer lock is slow</a:t>
            </a:r>
          </a:p>
          <a:p>
            <a:pPr lvl="1"/>
            <a:r>
              <a:rPr lang="en-US" dirty="0"/>
              <a:t>space for the lock variable is proportional to the number of CPUs</a:t>
            </a:r>
          </a:p>
          <a:p>
            <a:pPr lvl="1"/>
            <a:r>
              <a:rPr lang="en-US" dirty="0"/>
              <a:t>requires information regarding cache line size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Can we use big-reader lock in the user-mode?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F609A-D0E3-459B-8243-6274DD67BE66}"/>
                  </a:ext>
                </a:extLst>
              </p14:cNvPr>
              <p14:cNvContentPartPr/>
              <p14:nvPr/>
            </p14:nvContentPartPr>
            <p14:xfrm>
              <a:off x="2165400" y="5715000"/>
              <a:ext cx="406800" cy="23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F609A-D0E3-459B-8243-6274DD67BE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040" y="5705640"/>
                <a:ext cx="42552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301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E80C-51EA-472C-853D-C791BAB4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read-copy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D3E9-400B-4C4B-8411-1478EC26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reader lock</a:t>
            </a:r>
          </a:p>
          <a:p>
            <a:endParaRPr lang="en-US" dirty="0"/>
          </a:p>
          <a:p>
            <a:r>
              <a:rPr lang="en-US" dirty="0"/>
              <a:t>can be only used in OS kernel</a:t>
            </a:r>
          </a:p>
          <a:p>
            <a:endParaRPr lang="en-US" dirty="0"/>
          </a:p>
          <a:p>
            <a:r>
              <a:rPr lang="en-US" dirty="0"/>
              <a:t>only works when the writer is compatible with the lock-free reader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C8968E-AD62-4641-898F-FE0ECBED58B6}"/>
                  </a:ext>
                </a:extLst>
              </p14:cNvPr>
              <p14:cNvContentPartPr/>
              <p14:nvPr/>
            </p14:nvContentPartPr>
            <p14:xfrm>
              <a:off x="2540160" y="2305080"/>
              <a:ext cx="2000520" cy="108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C8968E-AD62-4641-898F-FE0ECBED58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2295720"/>
                <a:ext cx="2019240" cy="11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2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23A-4C4A-475D-9799-BCCF3AC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free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8524-BA0C-4300-B049-03CAEFC71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 node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key,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struct node *next,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delete (struct node *node)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node-&gt;next-&gt;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 node-&gt;next;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spin_unlock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 (node);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B9C01-4760-452C-8E1A-1ABB705E1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search (struct node *list, int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ret = -1;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(list != NULL)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if (list-&gt;key ==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ret =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break;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list = list-&gt;next;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return ret;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CB9201-0A77-4993-8721-1C308D7D59FB}"/>
                  </a:ext>
                </a:extLst>
              </p14:cNvPr>
              <p14:cNvContentPartPr/>
              <p14:nvPr/>
            </p14:nvContentPartPr>
            <p14:xfrm>
              <a:off x="577800" y="412920"/>
              <a:ext cx="9709560" cy="498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CB9201-0A77-4993-8721-1C308D7D59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40" y="403560"/>
                <a:ext cx="9728280" cy="50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3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FB58-CF40-46C1-B49A-74099A46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4210-CD6A-4A62-80AD-765F934E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struct spinlock {</a:t>
            </a:r>
          </a:p>
          <a:p>
            <a:pPr marL="0" indent="0">
              <a:buNone/>
            </a:pPr>
            <a:r>
              <a:rPr lang="en-US" dirty="0"/>
              <a:t>    volatile unsigned int locked;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acquire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while (</a:t>
            </a:r>
            <a:r>
              <a:rPr lang="en-US" dirty="0" err="1"/>
              <a:t>lk</a:t>
            </a:r>
            <a:r>
              <a:rPr lang="en-US" dirty="0"/>
              <a:t>-&gt;locked != 0);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lk</a:t>
            </a:r>
            <a:r>
              <a:rPr lang="en-US" dirty="0"/>
              <a:t>-&gt;locked =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release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lk</a:t>
            </a:r>
            <a:r>
              <a:rPr lang="en-US" dirty="0"/>
              <a:t>-&gt;locked =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EC8716-8A0C-4FBB-A929-2474AE8748D0}"/>
                  </a:ext>
                </a:extLst>
              </p14:cNvPr>
              <p14:cNvContentPartPr/>
              <p14:nvPr/>
            </p14:nvContentPartPr>
            <p14:xfrm>
              <a:off x="1898640" y="654120"/>
              <a:ext cx="9747720" cy="437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EC8716-8A0C-4FBB-A929-2474AE8748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9280" y="644760"/>
                <a:ext cx="976644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062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23A-4C4A-475D-9799-BCCF3AC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free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8524-BA0C-4300-B049-03CAEFC71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 node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key,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struct node *next,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delete (struct node *node)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node-&gt;next-&gt;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 node-&gt;next;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spin_unlock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B9C01-4760-452C-8E1A-1ABB705E1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search (struct node *list, int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ret = -1;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(list != NULL)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if (list-&gt;key ==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ret =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break;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list = list-&gt;next;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return ret;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4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23A-4C4A-475D-9799-BCCF3AC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free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8524-BA0C-4300-B049-03CAEFC71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160210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 node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key,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struct node *next,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delete (struct node *node)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node-&gt;next-&gt;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 node-&gt;next;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spin_unlock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B9C01-4760-452C-8E1A-1ABB705E1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3120" y="1330960"/>
            <a:ext cx="6604000" cy="48460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search (struct node *list, int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ret = -1;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(list != NULL)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if (list-&gt;key ==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ret =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break;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assert (!list-&gt;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||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== list);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list = list-&gt;next;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return ret;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81C2D6-F905-4F79-A1B5-15EBF9603F5B}"/>
                  </a:ext>
                </a:extLst>
              </p14:cNvPr>
              <p14:cNvContentPartPr/>
              <p14:nvPr/>
            </p14:nvContentPartPr>
            <p14:xfrm>
              <a:off x="165240" y="3790800"/>
              <a:ext cx="11671560" cy="246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81C2D6-F905-4F79-A1B5-15EBF9603F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3781440"/>
                <a:ext cx="1169028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296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16D6-BADB-4E33-9F77-F176BDC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RCU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C841-318F-4158-98F4-E529D565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preemption is disabled in the read critical section</a:t>
            </a:r>
          </a:p>
          <a:p>
            <a:endParaRPr lang="en-US" dirty="0"/>
          </a:p>
          <a:p>
            <a:r>
              <a:rPr lang="en-US" dirty="0"/>
              <a:t>frees are delayed in the write critical section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2AC2F3-208B-407A-921E-86BA73AF5017}"/>
                  </a:ext>
                </a:extLst>
              </p14:cNvPr>
              <p14:cNvContentPartPr/>
              <p14:nvPr/>
            </p14:nvContentPartPr>
            <p14:xfrm>
              <a:off x="5746680" y="2292480"/>
              <a:ext cx="368640" cy="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2AC2F3-208B-407A-921E-86BA73AF5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320" y="2283120"/>
                <a:ext cx="38736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21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23A-4C4A-475D-9799-BCCF3AC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free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8524-BA0C-4300-B049-03CAEFC71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 node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key,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struct node *next,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delete (struct node *node)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node-&gt;next-&gt;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 node-&gt;next;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spin_unlock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rcu_free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(node);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B9C01-4760-452C-8E1A-1ABB705E1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search (struct node *list, int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ret = -1;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preempt_disable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(list != NULL)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if (list-&gt;key ==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ret =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break;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list = list-&gt;next;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preempt_enable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return ret;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A56918-3ADF-4CB3-902B-AEEDD91830CB}"/>
                  </a:ext>
                </a:extLst>
              </p14:cNvPr>
              <p14:cNvContentPartPr/>
              <p14:nvPr/>
            </p14:nvContentPartPr>
            <p14:xfrm>
              <a:off x="1797120" y="2724120"/>
              <a:ext cx="7099560" cy="238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A56918-3ADF-4CB3-902B-AEEDD9183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7760" y="2714760"/>
                <a:ext cx="7118280" cy="24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9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969-9194-49FC-8841-53807E8C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92F2-D88B-460B-857D-B20708E2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xchg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x)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atomically exchange the value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with x and return the older value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lockvar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15F1AC-7268-4CA5-9A49-4F700072045F}"/>
                  </a:ext>
                </a:extLst>
              </p14:cNvPr>
              <p14:cNvContentPartPr/>
              <p14:nvPr/>
            </p14:nvContentPartPr>
            <p14:xfrm>
              <a:off x="2558880" y="3111480"/>
              <a:ext cx="6064920" cy="144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15F1AC-7268-4CA5-9A49-4F7000720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9520" y="3102120"/>
                <a:ext cx="6083640" cy="14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3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FB58-CF40-46C1-B49A-74099A46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4210-CD6A-4A62-80AD-765F934E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struct spinlock {</a:t>
            </a:r>
          </a:p>
          <a:p>
            <a:pPr marL="0" indent="0">
              <a:buNone/>
            </a:pPr>
            <a:r>
              <a:rPr lang="en-US" dirty="0"/>
              <a:t>    volatile unsigned int locked; // initially zero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acquire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while (</a:t>
            </a:r>
            <a:r>
              <a:rPr lang="en-US" dirty="0" err="1"/>
              <a:t>atomic_xchg</a:t>
            </a:r>
            <a:r>
              <a:rPr lang="en-US" dirty="0"/>
              <a:t>(&amp;</a:t>
            </a:r>
            <a:r>
              <a:rPr lang="en-US" dirty="0" err="1"/>
              <a:t>lk</a:t>
            </a:r>
            <a:r>
              <a:rPr lang="en-US" dirty="0"/>
              <a:t>-&gt;locked, 1) !=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release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atomic_xchg</a:t>
            </a:r>
            <a:r>
              <a:rPr lang="en-US" dirty="0"/>
              <a:t>(&amp;</a:t>
            </a:r>
            <a:r>
              <a:rPr lang="en-US" dirty="0" err="1"/>
              <a:t>lk</a:t>
            </a:r>
            <a:r>
              <a:rPr lang="en-US" dirty="0"/>
              <a:t>-&gt;locked,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C82A4-FC83-4471-92A7-113FE4F4DC07}"/>
              </a:ext>
            </a:extLst>
          </p:cNvPr>
          <p:cNvSpPr txBox="1"/>
          <p:nvPr/>
        </p:nvSpPr>
        <p:spPr>
          <a:xfrm>
            <a:off x="7843520" y="711200"/>
            <a:ext cx="351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T1: acquire</a:t>
            </a:r>
          </a:p>
          <a:p>
            <a:r>
              <a:rPr lang="en-US" dirty="0"/>
              <a:t>T2: acquire</a:t>
            </a:r>
          </a:p>
          <a:p>
            <a:r>
              <a:rPr lang="en-US" dirty="0"/>
              <a:t>T3: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T2: release</a:t>
            </a:r>
          </a:p>
          <a:p>
            <a:r>
              <a:rPr lang="en-US" dirty="0"/>
              <a:t>T3: release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042B54-F372-4F11-8715-E87B1F37854C}"/>
                  </a:ext>
                </a:extLst>
              </p14:cNvPr>
              <p14:cNvContentPartPr/>
              <p14:nvPr/>
            </p14:nvContentPartPr>
            <p14:xfrm>
              <a:off x="8051760" y="3219480"/>
              <a:ext cx="3721320" cy="335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042B54-F372-4F11-8715-E87B1F378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2400" y="3210120"/>
                <a:ext cx="374004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23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FB58-CF40-46C1-B49A-74099A46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4210-CD6A-4A62-80AD-765F934E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struct spinlock {</a:t>
            </a:r>
          </a:p>
          <a:p>
            <a:pPr marL="0" indent="0">
              <a:buNone/>
            </a:pPr>
            <a:r>
              <a:rPr lang="en-US" dirty="0"/>
              <a:t>    volatile unsigned int locked;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acquire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while (</a:t>
            </a:r>
            <a:r>
              <a:rPr lang="en-US" dirty="0" err="1"/>
              <a:t>atomic_xchg</a:t>
            </a:r>
            <a:r>
              <a:rPr lang="en-US" dirty="0"/>
              <a:t>(&amp;</a:t>
            </a:r>
            <a:r>
              <a:rPr lang="en-US" dirty="0" err="1"/>
              <a:t>lk</a:t>
            </a:r>
            <a:r>
              <a:rPr lang="en-US" dirty="0"/>
              <a:t>-&gt;locked, 1) !=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release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atomic_xchg</a:t>
            </a:r>
            <a:r>
              <a:rPr lang="en-US" dirty="0"/>
              <a:t>(&amp;</a:t>
            </a:r>
            <a:r>
              <a:rPr lang="en-US" dirty="0" err="1"/>
              <a:t>lk</a:t>
            </a:r>
            <a:r>
              <a:rPr lang="en-US" dirty="0"/>
              <a:t>-&gt;locked,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5F12-06CA-47B3-8AB0-38A8A50311FB}"/>
              </a:ext>
            </a:extLst>
          </p:cNvPr>
          <p:cNvSpPr txBox="1"/>
          <p:nvPr/>
        </p:nvSpPr>
        <p:spPr>
          <a:xfrm>
            <a:off x="7376160" y="2956560"/>
            <a:ext cx="384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 we improve this spinlock?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0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FB58-CF40-46C1-B49A-74099A46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4210-CD6A-4A62-80AD-765F934E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acquire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while (</a:t>
            </a:r>
            <a:r>
              <a:rPr lang="en-US" dirty="0" err="1"/>
              <a:t>atomic_xchg</a:t>
            </a:r>
            <a:r>
              <a:rPr lang="en-US" dirty="0"/>
              <a:t>(&amp;</a:t>
            </a:r>
            <a:r>
              <a:rPr lang="en-US" dirty="0" err="1"/>
              <a:t>lk</a:t>
            </a:r>
            <a:r>
              <a:rPr lang="en-US" dirty="0"/>
              <a:t>-&gt;locked, 1) != 0) {</a:t>
            </a:r>
          </a:p>
          <a:p>
            <a:pPr marL="0" indent="0">
              <a:buNone/>
            </a:pPr>
            <a:r>
              <a:rPr lang="en-US" dirty="0"/>
              <a:t>         while (</a:t>
            </a:r>
            <a:r>
              <a:rPr lang="en-US" dirty="0" err="1"/>
              <a:t>lk</a:t>
            </a:r>
            <a:r>
              <a:rPr lang="en-US" dirty="0"/>
              <a:t>-&gt;locked == 1);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release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atomic_xchg</a:t>
            </a:r>
            <a:r>
              <a:rPr lang="en-US" dirty="0"/>
              <a:t>(&amp;</a:t>
            </a:r>
            <a:r>
              <a:rPr lang="en-US" dirty="0" err="1"/>
              <a:t>lk</a:t>
            </a:r>
            <a:r>
              <a:rPr lang="en-US" dirty="0"/>
              <a:t>-&gt;locked,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69B3E6-6D32-431D-8001-5C51B6B77BBE}"/>
                  </a:ext>
                </a:extLst>
              </p14:cNvPr>
              <p14:cNvContentPartPr/>
              <p14:nvPr/>
            </p14:nvContentPartPr>
            <p14:xfrm>
              <a:off x="5232240" y="3441600"/>
              <a:ext cx="159120" cy="1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69B3E6-6D32-431D-8001-5C51B6B77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2880" y="3432240"/>
                <a:ext cx="1778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87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FB58-CF40-46C1-B49A-74099A46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4210-CD6A-4A62-80AD-765F934E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the problem with this spin lock?</a:t>
            </a:r>
          </a:p>
          <a:p>
            <a:pPr lvl="1"/>
            <a:r>
              <a:rPr lang="en-US" dirty="0"/>
              <a:t>not fair, anybody can acquire the lock irrespective of their arrival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acquire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while (</a:t>
            </a:r>
            <a:r>
              <a:rPr lang="en-US" dirty="0" err="1"/>
              <a:t>atomic_xchg</a:t>
            </a:r>
            <a:r>
              <a:rPr lang="en-US" dirty="0"/>
              <a:t>(&amp;</a:t>
            </a:r>
            <a:r>
              <a:rPr lang="en-US" dirty="0" err="1"/>
              <a:t>lk</a:t>
            </a:r>
            <a:r>
              <a:rPr lang="en-US" dirty="0"/>
              <a:t>-&gt;locked, 1) != 0) {</a:t>
            </a:r>
          </a:p>
          <a:p>
            <a:pPr marL="0" indent="0">
              <a:buNone/>
            </a:pPr>
            <a:r>
              <a:rPr lang="en-US" dirty="0"/>
              <a:t>         while (</a:t>
            </a:r>
            <a:r>
              <a:rPr lang="en-US" dirty="0" err="1"/>
              <a:t>lk</a:t>
            </a:r>
            <a:r>
              <a:rPr lang="en-US" dirty="0"/>
              <a:t>-&gt;locked == 1);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release (struct spinlock *</a:t>
            </a:r>
            <a:r>
              <a:rPr lang="en-US" dirty="0" err="1"/>
              <a:t>lk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atomic_xchg</a:t>
            </a:r>
            <a:r>
              <a:rPr lang="en-US" dirty="0"/>
              <a:t>(&amp;</a:t>
            </a:r>
            <a:r>
              <a:rPr lang="en-US" dirty="0" err="1"/>
              <a:t>lk</a:t>
            </a:r>
            <a:r>
              <a:rPr lang="en-US" dirty="0"/>
              <a:t>-&gt;locked,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3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2F81-8D87-4B76-943D-1CEB7522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spin 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831A-E776-4293-9A61-199F9522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111B9C-BA53-44FF-A3E9-12063FF341AB}"/>
                  </a:ext>
                </a:extLst>
              </p14:cNvPr>
              <p14:cNvContentPartPr/>
              <p14:nvPr/>
            </p14:nvContentPartPr>
            <p14:xfrm>
              <a:off x="2216160" y="1530360"/>
              <a:ext cx="5823360" cy="125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111B9C-BA53-44FF-A3E9-12063FF341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800" y="1521000"/>
                <a:ext cx="5842080" cy="12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83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9497</TotalTime>
  <Words>2253</Words>
  <Application>Microsoft Office PowerPoint</Application>
  <PresentationFormat>Widescreen</PresentationFormat>
  <Paragraphs>405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Today’s lecture</vt:lpstr>
      <vt:lpstr>Cache line bouncing</vt:lpstr>
      <vt:lpstr>Spin lock</vt:lpstr>
      <vt:lpstr>Spin lock</vt:lpstr>
      <vt:lpstr>Spin lock</vt:lpstr>
      <vt:lpstr>Spin lock</vt:lpstr>
      <vt:lpstr>Spin lock</vt:lpstr>
      <vt:lpstr>Spin lock</vt:lpstr>
      <vt:lpstr>ticket spin lock</vt:lpstr>
      <vt:lpstr>ticket spin lock</vt:lpstr>
      <vt:lpstr>ticket spin lock</vt:lpstr>
      <vt:lpstr>MCS spin lock</vt:lpstr>
      <vt:lpstr>MCS spin lock</vt:lpstr>
      <vt:lpstr>PowerPoint Presentation</vt:lpstr>
      <vt:lpstr>Readers-writer lock</vt:lpstr>
      <vt:lpstr>Readers-writer lock</vt:lpstr>
      <vt:lpstr>Readers-writer lock</vt:lpstr>
      <vt:lpstr>Readers-writer lock</vt:lpstr>
      <vt:lpstr>Readers-writer lock</vt:lpstr>
      <vt:lpstr>Readers-writer lock</vt:lpstr>
      <vt:lpstr>Problem with reader-writer lock</vt:lpstr>
      <vt:lpstr>Big-reader lock</vt:lpstr>
      <vt:lpstr>Big-reader lock</vt:lpstr>
      <vt:lpstr>Alignment</vt:lpstr>
      <vt:lpstr>Big-reader lock</vt:lpstr>
      <vt:lpstr>Big-reader lock</vt:lpstr>
      <vt:lpstr>Big-reader lock</vt:lpstr>
      <vt:lpstr>read-copy update</vt:lpstr>
      <vt:lpstr>lock free reads</vt:lpstr>
      <vt:lpstr>lock free reads</vt:lpstr>
      <vt:lpstr>lock free reads</vt:lpstr>
      <vt:lpstr>RCU lock</vt:lpstr>
      <vt:lpstr>lock free 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1610</cp:revision>
  <cp:lastPrinted>2020-01-06T12:49:31Z</cp:lastPrinted>
  <dcterms:created xsi:type="dcterms:W3CDTF">2020-01-04T14:42:09Z</dcterms:created>
  <dcterms:modified xsi:type="dcterms:W3CDTF">2021-04-23T11:19:44Z</dcterms:modified>
</cp:coreProperties>
</file>