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31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63" r:id="rId10"/>
    <p:sldId id="357" r:id="rId11"/>
    <p:sldId id="358" r:id="rId12"/>
    <p:sldId id="1187" r:id="rId13"/>
    <p:sldId id="1188" r:id="rId14"/>
    <p:sldId id="1191" r:id="rId15"/>
    <p:sldId id="1189" r:id="rId16"/>
    <p:sldId id="1194" r:id="rId17"/>
    <p:sldId id="1195" r:id="rId18"/>
    <p:sldId id="1190" r:id="rId19"/>
    <p:sldId id="1192" r:id="rId20"/>
    <p:sldId id="1197" r:id="rId21"/>
    <p:sldId id="1198" r:id="rId22"/>
    <p:sldId id="1199" r:id="rId23"/>
    <p:sldId id="1200" r:id="rId24"/>
    <p:sldId id="1196" r:id="rId25"/>
    <p:sldId id="1202" r:id="rId26"/>
    <p:sldId id="1201" r:id="rId27"/>
    <p:sldId id="1203" r:id="rId28"/>
    <p:sldId id="1204" r:id="rId29"/>
    <p:sldId id="1206" r:id="rId30"/>
    <p:sldId id="1205" r:id="rId31"/>
    <p:sldId id="1207" r:id="rId32"/>
    <p:sldId id="1209" r:id="rId33"/>
    <p:sldId id="1208" r:id="rId34"/>
    <p:sldId id="1210" r:id="rId35"/>
    <p:sldId id="1211" r:id="rId36"/>
    <p:sldId id="1213" r:id="rId37"/>
    <p:sldId id="1212" r:id="rId38"/>
    <p:sldId id="1214" r:id="rId39"/>
    <p:sldId id="1215" r:id="rId40"/>
    <p:sldId id="121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09:21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16051 0,'0'-17'32,"17"17"-1,1 0 63,0 0-79,-1 17 1,1-17 0,17 0-16,1 18 31,16-18-16,-16 0 1,-1 0-16,18 18 16,53-18-1,17-18 1,18 0 0,-35 18-1,-53 0 1,35 0-1,1 0 1,-1 18 0,-35-18-1,-18 0 1,35 18 0,36-18-1,0 17 1,-35-17-1,-36 0-15,71 0 16,-36 0 0,36-17-1,-35 17 1,-36 0 0,-17 0-16,-1-18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45:27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21890 12100 0,'18'18'0,"-36"-36"0,36 89 31,-36-54-15,18 1-16,0 0 0,-18 52 31,1-17-15,17-18-16,-18 36 0,-17 88 31,17 17-16,0 1 1,36-54 0,0-52-1,17-18 1</inkml:trace>
  <inkml:trace contextRef="#ctx0" brushRef="#br0" timeOffset="1588.95">21731 12277 0,'18'0'31,"-1"0"-15,1-18-16,17 18 16,-17 0-1,35-18 1,-18 18 0,36-35-1,17 17 1,-35 1-1,-18-1-15,18 1 16,-18 17-16,18-36 16,71 19-1,-1-19 1,18 19 0,-53 17-1,36-18 1,-36 0-1,-35 18 1,-35 0 0,-1 0 15,-17 18 78,0 0-93,0-1-16,-17 36 16,17 71-1,-18-18 1,18-54-16,0 107 15,18-53 1,17 18 0,0-36 15,18 0-15,-35-35-1,-1 0 1,1-36-16,-18 1 15,-18-18 17,1 0-32,-1 0 15,1 0-15,-36 0 16,-89 18 0,-87-1-1,35 1 1,-88 17-1,106-17 1,87 0 15</inkml:trace>
  <inkml:trace contextRef="#ctx0" brushRef="#br0" timeOffset="3203.81">25770 11994 0,'0'0'0,"18"-17"16,17-36-1,-35 35 1,0 36 15,0 0-31,0 17 16,0 53 0,0 124-1,0-1 1,36-17-1,-19-88 1,1-71-16,0 18 16,-1-35-16</inkml:trace>
  <inkml:trace contextRef="#ctx0" brushRef="#br0" timeOffset="3754.61">25541 12012 0,'0'0'0,"0"-35"0,0 17 16,35-17-1,71 17 1,18-17-1,105 0 1,18-1 0,-35-16-1,-71 34 1,-88 18 0,0 35-1,-18 36 1,-18-1-1,1 1 1,17 52 15,1 36-15,-1 0 0,0-18-1,-17-71 1,0 19-1,-54-19 1,-70-35 0,18 1-1,-106-19 1,0 19 0,0-19-1</inkml:trace>
  <inkml:trace contextRef="#ctx0" brushRef="#br0" timeOffset="4271.54">29104 11642 0,'0'-18'0,"0"36"0,0-18 47,0 17-47,0 54 15,0 17 1,0-35-16,0 70 16,0 54-1,35-18 1,18-71 0,-35-88-1,0 0-15</inkml:trace>
  <inkml:trace contextRef="#ctx0" brushRef="#br0" timeOffset="4788.89">29139 11906 0,'0'0'15,"0"-53"-15,-17-35 16,-1 0 0,18 35-1,0 18 1,18 35-16,17-36 15,106 1 1,36 0 0,34 0-1,-105 17 1,0 18 0,-36 0-1,-52 35 1,0-17-1,-18 0 1,17 17 0,-17 18-1,18 0 1,-18 17 0,0 1-1,18 17 1,17 18-1,0 17 1,-35-17 0,-17-35-1,-36 17 1,-53-18 0,-53-34-1,18-19 1,70-17-1,-87 18-15</inkml:trace>
  <inkml:trace contextRef="#ctx0" brushRef="#br0" timeOffset="7443.82">21661 13282 0,'0'-18'0,"0"1"0,0-18 16,-18-1 15,18 54 0,0 0-15,0 17-1,0 35 1,-35 36 0,17-35-1,0-36-15,18 36 16,0 52 0,36-35-1,34-17 1,-17-36-1,-18-17-15,36-1 16,17 1 0,0 0-1,18-54 17,-53 19-17,-18-19-15,1-16 16,17-54-1,-36-53 1,-34 35 0,-19 1-1,-34 35 1,34 53 0,1 17-1,35 0 1,-17 18-1,17 18 1,0 0 0</inkml:trace>
  <inkml:trace contextRef="#ctx0" brushRef="#br0" timeOffset="7908.78">22154 13141 0,'0'0'15,"0"-18"-15,0 1 16,18-1 0,-36 36-1,1 17 1,-18 88-1,-1-52 1,36-36-16,-17 36 16,17-36-1,0 0-15,0 1 32,17-72-17,1-52 1,0 0-1,17-71 1,-18 53 0,-17 89-1,36 17 1,17 70 0,17 19-1,1-19 1,-36-17-1</inkml:trace>
  <inkml:trace contextRef="#ctx0" brushRef="#br0" timeOffset="9429.92">25947 12771 0,'0'0'16,"-18"0"-16,18-36 15,-17 19 1,17-1 15,-18 18-31,0 0 16,-17 35-1,17-17-15,-17 17 16,-35 53 0,17 18-1,35 18 1,36-36-1,35 35 1,17-17 0,18-18-1,-17-52 1,17-1 15,0-35-15,18-35-1,-18-36 1,-53 1 0,18-54-1,-35 1 1,-36 17 0,-17 18-1,0 52 1,0 1-1,-18 35 1,35 0 15,0 0-15,1 0 62,17-18-62,0 1-1,-18 17 17,18 17-17,0 1 1,0 0-16,0-1 0,0 19 15,0 17 1,0-36 0,0 1-1,-18-1 1,18 1 0,0-36 15,18 1-16,-18-18 1,18-18 0,-1 0-1,1 17 1,0 36 0,35 18-1,17 17 1,18 1-1,-35-19 1,-35 1-16</inkml:trace>
  <inkml:trace contextRef="#ctx0" brushRef="#br0" timeOffset="10478.35">28963 12612 0,'0'-18'15,"0"36"-15,18-53 0,-1 17 31,1 0-31,0 18 16,-18-17 0,0-1-1,-18 18 17,18 18-32,-18-1 15,18 1-15,-35 35 16,17 35-1,1 18 17,17 0-17,35-36 1,36 1 0,17-36-1,53-35 1,-35-18-1,35-17 1,-53-71 0,-70-17-1,-18 17 1,0 53-16,-36-53 16,1 0-1,-18 53 1,18 36-1,0 17 17,-18 0-17,17 35 1,19-17-16</inkml:trace>
  <inkml:trace contextRef="#ctx0" brushRef="#br0" timeOffset="10948.84">29386 12506 0,'0'0'0,"0"-18"16,18 1-16,-18-1 15,0-17 1,0 52 15,-35 36 0,17 0-15,18-17-16,-18 34 16,1-35-1,17 1 1,17-36 15,1-53-15,35-35-1,18-18 1,-36 53 0,-35 35-16,18 18 15,-1 0-15,1 18 16,17 52-1,0 1 17,1-1-17</inkml:trace>
  <inkml:trace contextRef="#ctx0" brushRef="#br0" timeOffset="-90188.73">22172 14411 0,'0'0'0,"-18"0"0,-17-18 31,35 36 0,0 0-15,0-1-16,0 36 16,0 71-1,0 17 1,0-18 0,18-70-1,-1 35 1,-17-35-16,18 0 15,0 0 1</inkml:trace>
  <inkml:trace contextRef="#ctx0" brushRef="#br0" timeOffset="-89454.65">22084 14217 0,'0'0'0,"-18"0"16,1-18-16,17 1 15,17 17 16,19 17-15,69-34 0,72-19-1,52 1 1,-35 0 0,-106 17-16,106 1 15,53-19 1,-70 19-1,-54 17 1,-70 0 0,-18 17 15,-35 1-15,18 0-1,-18 17 1,-35 35-1,17 36 1,0 0 0,1 88-1,34 0 1,54-35 0,-1-53-1,-17-53 1,-53-36-1,-53-17 1,-35-17 0,-141 17-1,-106 17 17,-18 36-17,159-18 1,106-17-16,-36 17 15,36-17-15</inkml:trace>
  <inkml:trace contextRef="#ctx0" brushRef="#br0" timeOffset="-88851.93">25665 13988 0,'0'0'16,"0"-18"-16,35 0 31,-17 18-15,-18 18-1,17 70 1,1 36 0,-1 34-1,1-16 1,0-90-16,-1 54 16,19 18-1,-36-89 1</inkml:trace>
  <inkml:trace contextRef="#ctx0" brushRef="#br0" timeOffset="-88085.59">25629 14111 0,'0'0'15,"0"-18"-15,18 1 16,17-1 0,1 1-1,87-19 1,36-17 0,70 18-1,-88 0 1,-70 17-16,87 1 15,-105-1 1,-35 18 0,17 0-16,1 0 31,-1 18-15,35-18-1,-17 0 1,18 0-1,-36 17 1,0-17 0,-17 0-1,35 18 1,0-18 0,-18 17-1,-35 1 1,0 0-1,0 17 1,0 18 15,0 35-15,18-17 0,17 52-1,36 18 1,-1-35-1,-52-35 1,-1-54-16,-17 19 16,-17-1-1,-107-18 1,-70 19 0,36-19-1,69 1-15,-105 17 16,-123 1-1</inkml:trace>
  <inkml:trace contextRef="#ctx0" brushRef="#br0" timeOffset="-81895.97">23248 14217 0,'0'-18'31,"-35"18"-31,17 0 16,1 0-16,-1 0 0,-17 0 15,-36 18 17,36 17-17,-1-17 1,72 0 15,-1 17-15,36 18-1,-18-18 1,-18-17-16,0-1 16,18 19-1,-18-36 1,-52 17-1,-19 1 1,-69-18 0,-19 17 15,53-17-31</inkml:trace>
  <inkml:trace contextRef="#ctx0" brushRef="#br0" timeOffset="-80326.48">27023 13899 0,'17'0'0,"-34"0"0,34-17 0,19-1 31,-36 1-15,-53-1 0,35 18-16,-70 0 15,-36 35 1,54 0 0,52-17-16,-17 17 15,35-17-15,0 0 16,53-1-1,17 1 1,1 0 0,17-1 15,-35 18-15,-18 1-1,-35-1 1,-17-35-16,-18 18 15,-89-1 1</inkml:trace>
  <inkml:trace contextRef="#ctx0" brushRef="#br0" timeOffset="-79226.58">22348 14358 0,'0'0'0,"0"-18"15,0-17 1,0 18 0,18 17-1,-18-18 1,18 18 0,-18-18-1,0 36 32,0 0-47,0 34 16,0 37-1,17-19 17,-17-35-32,18 36 15,-18-18 1,35-35-1,1-36 1,-1 0 0,18-35-1,-18 0 1,-35 18 0,-18 18-1,1 17 1</inkml:trace>
  <inkml:trace contextRef="#ctx0" brushRef="#br0" timeOffset="-78742.08">22719 14199 0,'0'-35'32,"0"17"-17,0 36 16,0 17-15,0 18 0,18 71-1,-1-1 1,1-52 0,-18-54-16,17 36 15</inkml:trace>
  <inkml:trace contextRef="#ctx0" brushRef="#br0" timeOffset="-74884.9">26053 14058 0,'0'0'16,"0"-17"-16,-36-1 31,36 0-31,-17 18 16,17 18 46,0 0-46,0-1-16,0 1 16,17-1-16,-17 54 15,0-18 1,18-35 0,-18 35-1,35-18 1,18-35-1,0 0 1,-18-18-16,54 1 16,16-36-1,-52 0 1,-53 17 0</inkml:trace>
  <inkml:trace contextRef="#ctx0" brushRef="#br0" timeOffset="-74353.75">26511 13988 0,'0'0'0,"0"-18"15,0 0-15,-17 1 16,-1 17 0,0 0-1,1 0 1,-19 35 0,-17-17-1,18-1 1,18-17-1,17-17 1,0-1 0,35 0-1,0 18 1,-17 0-16,17 0 16,0 53-1,-52 18 16,-19 17-15,-17-35 0,36-18-1,34-35 1,19-17 0,34-1-1,-52 0-15</inkml:trace>
  <inkml:trace contextRef="#ctx0" brushRef="#br0" timeOffset="-73618.94">29298 13617 0,'0'0'0,"-17"0"0,-1-17 16,0-1-16,18 0 15,-17 1 1,17 34 15,0 19-15,0 87-1,0 53 1,17 18 0,1-52-1,0-89-15,17 52 16,0 19 0,-17-89-1</inkml:trace>
  <inkml:trace contextRef="#ctx0" brushRef="#br0" timeOffset="-72851.52">29157 13758 0,'0'0'16,"-18"-17"-16,1-19 15,17 1 1,17 17-16,1 1 16,53-36-1,17 0 1,71 0 0,-18 0-1,141-17 1,18-1-1,-36 18 1,-105 0 0,-106 36-1,0 17 1,-53 17 31,0 1-32,0 0 1,0-1 0,-18 54-1,18 35 1,0-1 0,0-52-16,0 71 15,18 70 1,53 0-1,34-18 17,-52-52-32,-17-54 31,-36-34-31,-36-1 16,-52 0-1,0-35 1,35 0-16,-53 18 15,-53-1 1,-35 19 0,-17-1-1,17-17 1,-89 17 0,19-18-1,105 1 1</inkml:trace>
  <inkml:trace contextRef="#ctx0" brushRef="#br0" timeOffset="-72135.55">29386 13758 0,'0'0'15,"0"-17"-15,18 17 16,-18 17-1,18 19 1,-1-1 15,-17 0-15,0-17-16,18 35 16,-18 17-1,0-34 1,18-19-1,17-34 1,-17 17-16,17-18 16,0-35-1,-17 0 1,-18 35-16</inkml:trace>
  <inkml:trace contextRef="#ctx0" brushRef="#br0" timeOffset="-71601.08">29598 13723 0,'0'0'0,"-18"-18"0,18 1 16,0-19-1,18-16 1,17 34 0,1 0-1,17 18 1,17 0 0,-35 36-1,-52 16 1,-19 1-1,-52 18 1,53-18 0,17-18 15,36-35-15,0-17-1,52-1 1,18 18-1,-35 35 1,-17-17 0,-36 17-1,-53 0 1,-36-17 0,19-18-1,-36 0 1</inkml:trace>
  <inkml:trace contextRef="#ctx0" brushRef="#br0" timeOffset="-67179.72">30621 13494 0,'0'-18'15,"0"36"-15,0-54 0,-18 19 32,1-1-32,17 1 0,-18 17 15,1-18-15,-19 18 16,-34 18-1,-18 34 1,35 1 0,53 0-1,0-17 17,35-19-17,0 18-15,0-35 31,18 36-15,18-1 0,-1-17-1,-34 17 1,-36-17 0,0-1-16,0 1 15,-53 0 1,-18-1-1,-35-17 1,89 0 0</inkml:trace>
  <inkml:trace contextRef="#ctx0" brushRef="#br0" timeOffset="-64493.05">22296 14411 0,'0'-18'16,"0"36"-16,0-53 0,0-18 31,0 35-31,0 1 16,17 17 31,1 0-32,-1 35 1,19 18 0,-19 17-1,-17-34-15,18 34 16,-18 54-1,18-1 1,-1-70 0,-17-18-16,18-17 15,-18-1 1,0-34 0,-18-18-1,18 17-15,-17-53 16,-19-87-1,19 17 1,-1 52 0,18 54 15,0 70 0,35 54-15,-17-19-1,0-35-15,-1 18 16,36 18 0,-18-18-1,-17-53 1,-18-18 0,0-52-1,0-1 1,-18-70-1,18 35 1,0 36 15,0 52-15,18 18 0,0 18 15,-1 17-16,-17-18-15,18 36 16,-18 36 0,18-1-1,-1-18 1,19-34 0,-36-19-16</inkml:trace>
  <inkml:trace contextRef="#ctx0" brushRef="#br0" timeOffset="-62856.03">26106 14164 0,'0'0'0,"-18"0"15,18-35 1,-18 17 0,1 0-16,-1 18 15,0 0 1,-17 0 0,53 0 30,-18 18-14,17 0-17,-17 17 1,0 18 0,18 18-1,0 17 1,-18-18-1,0-34 1,0-19 0,-18-34 15,18-1-31,-18-53 16,1 18-1,17 18-15,-18-35 16,18 17-1,0 17 1,18 54 15,-1 0-15,1 35 0,17 17-1,1-17 1,-19-35-1,1-1 1,-18-52 0,17-18-1,1-53 1,0-17 0,-18 70-1,0 35-15,17 36 31,-17 0-15,0 52 0,18-17-1,0-18-15,-1 18 16,19 35 0,-19-52-1,1-1 1</inkml:trace>
  <inkml:trace contextRef="#ctx0" brushRef="#br0" timeOffset="-61172.83">29386 13811 0,'0'-17'16,"0"-1"-1,0 0 17,0 36 15,0 0-32,18-18 1,-18 17-16,18 19 15,-18 34 1,0-17 0,0-18-16,0 18 15,0 18 1,0-54-16,0 1 16,17-18-1,-17-35 16,0 17-15,-17-35 0,-1-35-1,0-18 1,18 53 0,18 0-1,0 36 1,-1 34 15,-17 1-31,18 17 16,17 36-1,1-1 1,-1 1 0,-18-53-1,1-1 1,-18 1 15,0-36-15,0-52-1,0 17 1,0-35 0,0 17-1,0 36 1,-18 35-1,36 17 17,0 1-17,-1 0 1,-17-1-16,0 19 16,18 34-1,0 1 1,17-1 15,35-17-15</inkml:trace>
  <inkml:trace contextRef="#ctx0" brushRef="#br0" timeOffset="-59387.95">18133 12541 0,'0'-17'0,"0"34"0,-18-34 16,-52-19 0,70 19-1,-36 17-15,1 35 16,17 0 15,18 18-31,-17 35 16,17 106-1,17 53 1,36-35 0,-17-106-1,-1-18 1,-17-88-16</inkml:trace>
  <inkml:trace contextRef="#ctx0" brushRef="#br0" timeOffset="-58703.45">17939 12541 0,'0'0'0,"-18"0"0,-17-17 15,52 17 32,19-18-31,70-35-1,70-53 1,-17 36 0,-71 34-16,106-34 15,88-1 1,-70 36-1,-71 17 1,-88 18 0,-18 0-1,-35 18 1,-35 17 15,0 36-15,35-1-1,-18 36 1,18 35 0,0 18-1,35 53 1,-17-89 0,0-52-16,17 35 15,-18-53-15,1 35 16,0-18-1,-18-34 1,-53-1 0,-18-35-1,-70 17 17,-53 1-17,-18 0 1,89-18-1,52 0-15</inkml:trace>
  <inkml:trace contextRef="#ctx0" brushRef="#br0" timeOffset="-56951.82">17639 13582 0,'0'0'0,"18"-18"0,17 1 31,-18 52 0,-17-17-31,18 34 16,17 19 0,36 17-1,-1-17 1,1-54-1,-36-17 1,54 0-16,34-35 31,0-53-15,-52-36 0,-71 54-1,0 35-15,-18-18 16,-35 35-1,36 18-15</inkml:trace>
  <inkml:trace contextRef="#ctx0" brushRef="#br0" timeOffset="-56518.36">18256 13582 0,'0'0'0,"0"-18"0,0 1 0,0-19 31,0 1-15,0 17-1,18 18 1,-18 18-1,18 17 1,-36 36 0,-17-1-1,-1-17 1,19-17 0,17-19-1,35-34 1,18-36-1,-18 17 1,36 1 0,-18 18 15,-18 34-31</inkml:trace>
  <inkml:trace contextRef="#ctx0" brushRef="#br0" timeOffset="-55816.06">18486 14182 0,'0'-18'31,"0"36"16,0-1-47,0 19 0,0-19 16,0 36-16,17 88 16,1-35-1,-1-53-15,1 18 16,17 17 15,-17-53-31</inkml:trace>
  <inkml:trace contextRef="#ctx0" brushRef="#br0" timeOffset="-55149.68">18256 14235 0,'0'0'0,"-17"-18"0,17 0 0,0 1 16,0-1 0,17-17-1,54-1 1,52-16-1,18 16 17,-52 19-32,105-36 15,123-35 1,-17-18 0,-71 35-1,-88 53 1,-123 18-1,-18 18 1,0 17 0,-35 36-1,-1-36 1,19 53 0,-1 1-1,53-1 1,36 35 15,0-17-15,-1 35-1,-17 0 1,-53-35 0,-35-53-1,-53-18 1,-106-17-1,-36-18 1,-52 35 0,88 1-1,88-1-15</inkml:trace>
  <inkml:trace contextRef="#ctx0" brushRef="#br0" timeOffset="-54049.07">18380 14093 0,'17'-17'0,"19"17"31,-19 0-15,1 17-16,0 19 31,-1-19-31,18 36 16,-35-35-16,36 35 15,-1 35 1,-17-35 0,-18-35-1,17-18-15,-34-18 31,-1 0-31,0-35 16,-17-35 0,17 35-1,1-17 1,17 52 0,35 36 15,0 35-16,18 0 1,0-18 0,0 0-1,-18-35 1,1-17 0,-19-19-1,-17-52 1,0 0-1,0 17 1,0 54 0,0 34-1,18 19 1,17 52 15,1-18-15,-19-17-1,1 18 1,-18-36 0,0-17-16</inkml:trace>
  <inkml:trace contextRef="#ctx0" brushRef="#br0" timeOffset="-53548.23">18927 14146 0,'0'0'16,"0"-17"-16,0-1 0,0 0 16,-18-17-1,18 18 1,0-1 0,18 18-1,34-18 1,1 1-1,-35 17 1,35 0 0,0 0-1,-36 53 1,-34 17 0,-18-17-1,-18 0 1,17-18-1,54-35 17,0 0-32,52-17 15,-17 17 1,18 53 0,-36 17 15,-70 36-16,-71-18 1,35-53 0,18-17-16</inkml:trace>
  <inkml:trace contextRef="#ctx0" brushRef="#br0" timeOffset="-44421.48">29281 13864 0,'0'0'0,"-36"0"32,36-17 15,18 17 15,0 17-62,-1-17 16,18 18-16,-17-18 15,35 17-15,-18 1 0,54 0 16,52 35 0,-18-18 15,-35-17-16,-52-1 1,-19-17 0,-34 0-1</inkml:trace>
  <inkml:trace contextRef="#ctx0" brushRef="#br0" timeOffset="-43671">29722 13705 0,'0'0'0,"17"0"31,1-17-31,-1 17 16,-17-18 15,-17 18-31,-1 0 16,1-18 0,-19 36-1,1 17 1,35-17-1,-18 0-15,1 35 16,-36 35 0,-35 35 15,17 1-15,36-71-1,17 0 1,18-18-1,-18-35 1,1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52:45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6315 7796 0,'-18'0'31,"0"0"16,18-17-47,-17 17 15,-1 0 1,1 0-16,-36 0 16,0 0-1,35 0 1,0 0 0,18 17 15,18-17 0,0 0-15,-1 0-1,89-17 1,18-1 0,-36 18-1,-35-18-15,35 18 16,71-17-1,-1-18 1,1-1 0,-18 19 15,-70-1-31,17 0 31,-35 18-15,-35 0-1,-1 0-15,1 0 16,0 0 0,-1 0-1,-17 18 17,-17-18 30,34 0 32,1 0-63,-1 18-15,1-18-16,0 0 15,-1 0-15,1 0 16,35 17 0,0 1-1,-18-18 1,-17 0-1,-1 18 1,1-18 0,0-18 62,-1 18 219,1 0-266,0 18-15,-1-18-1,1 0 16,0 0 1,-36 0 15</inkml:trace>
  <inkml:trace contextRef="#ctx0" brushRef="#br0" timeOffset="1870.92">6826 6526 0,'0'0'16,"0"-17"46,18 17-31,0 0-15,17 0-16,-18 0 16,19 0-16,52-18 15,71 0 1,-36 1 0,-52 17-16,70-35 15,70-1 1,1 1-1,-18 17 1,-88 18 0,-71 0-1,36 18 1,17 17 0,-17-17-1,-19 0 1,-34-18-1,-18 17-15</inkml:trace>
  <inkml:trace contextRef="#ctx0" brushRef="#br0" timeOffset="17995.66">19667 6844 0,'18'-18'16,"-18"1"-16,0-54 15,-18 53-15,18 1 16,0-18 0,-17-1-1,17 54 1,0 35 0,0 35-1,0 106 16,-18 53-15,18 0 0,18-106-1,-1 18 1,1-89 0,-18-52-16</inkml:trace>
  <inkml:trace contextRef="#ctx0" brushRef="#br0" timeOffset="18712.5">19509 6668 0,'0'0'16,"17"0"15,1-18-15,35 0-1,141-17 1,106-36-1,-53 54 1,-124-1-16,106-17 16,89 0-1,-54-18 1,-87 35 0,-107 0-1,-34 18 1,-36 53 15,0 18 0,-18-36-31,18 36 16,-18 70 0,18 35-1,18 36 1,17-71-1,-35-71-15,36 36 16,-19 18 0,-34-54-1,-107-17 1,-35-17 0,-176-1-1,-53 18 1,35-36-1,195 1 1,87-18 0,-17 0-1,53 0-15</inkml:trace>
  <inkml:trace contextRef="#ctx0" brushRef="#br0" timeOffset="19413.95">24642 5980 0,'-18'0'16,"36"0"-16,-36 17 31,18 1-31,0 17 16,-18 18-1,1 123 1,17-17 0,0-71-16,0 212 15,35-123 1,18 34 0,-18-123-1,0-17 1,-17-71-1</inkml:trace>
  <inkml:trace contextRef="#ctx0" brushRef="#br0" timeOffset="19997.87">24500 6473 0,'-35'-17'0,"70"34"0,-87-52 0,34 18 15,18-1-15,-18 0 16,36-17 0,35 0-1,35-18 1,141-18 0,106-17-1,36 0 1,-142 53-1,-141 17-15,53 0 32,-35 18-17,-70 18 1,-19 17 0,1 0-1,-1 36 1,-17 70-1,-17 36 1,17 70 0,17-71-1,89 88 1,0-34 0,-53-107-1,-53-87 1,-159-19-1,-158-17 17,-89-17-17,71 17 1,211 0 0,72 17-16</inkml:trace>
  <inkml:trace contextRef="#ctx0" brushRef="#br0" timeOffset="20464.41">28063 5821 0,'0'0'16,"18"0"-16,0 0 31,-18 17-31,0 19 16,0 34 0,0 124-1,0 53 1,-18-17-1,36-125 17,17-16-17,-17-72-15</inkml:trace>
  <inkml:trace contextRef="#ctx0" brushRef="#br0" timeOffset="21065.52">27993 6050 0,'-106'-106'31,"88"89"-31,18-1 0,0 0 16,36 1 0,105-19 15,106 1-16,70 0 1,-105 17 0,-142 1-16,72 17 15,-54-18 1,-53 36 0,-17 17-1,17 18 1,-17 0-1,35 17 1,17 36 0,-17 0-1,-18-35 17,-35-36-32,36 18 15,-1 35 1,-17 0-1,-18-35 1,0-18-16,-36 36 16,-17 52-1,-53 1 1,36-54 0,35-34-16,-54 52 15,19-53 1,-124-17-1,-177-18 1,54-36 0</inkml:trace>
  <inkml:trace contextRef="#ctx0" brushRef="#br0" timeOffset="22534.28">20285 5574 0,'0'0'0,"0"-18"0,17 1 31,-17-1-15,-17 18-1,-1-35 1,-35 17 0,18 0-1,0 18-15,-1-17 16,-17 17 0,0 0 15,36 35-16,-18-17 1,17 17 0,0-17-1,1-18 95,17 17-95,-18 1 17,18 0-32,-18-18 15,18 17-15,-17 1 16,17 35-1,0 17 1,53 18 0,0-35-1,-1-17 1,54-19 0,0-17-1,-71 0-15,36-17 16,-36 17-16</inkml:trace>
  <inkml:trace contextRef="#ctx0" brushRef="#br0" timeOffset="22950.5">20549 5433 0,'18'0'16,"0"17"15,-18 1-15,0 17-16,17-17 15,1 88 1,0-18 0,-1-53-16,-17 18 0</inkml:trace>
  <inkml:trace contextRef="#ctx0" brushRef="#br0" timeOffset="23702.14">25418 5256 0,'-18'-17'31,"0"-1"-31,1 18 15,17-18-15,-36 18 16,-16 18 0,-19 17-1,18 18 1,0 18 15,18 17-15,52 0-1,36-17 1,0-54 0,18-17-16</inkml:trace>
  <inkml:trace contextRef="#ctx0" brushRef="#br0" timeOffset="24186.23">25718 5274 0,'0'0'16,"0"-18"-16,17 18 0,18-17 16,-35-1-1,18 18 1,-18 18 15,-18 17-15,1-17-1,-1-1-15,-17 19 16,-53-19 0,35-17-1,17-53 1,36 18 0,18 0-16,17-1 15,54-16 1,16 52-1,1 70 1,-88-17 0,-53 71-1,-71-19 17,0-16-17,35-37 1,54-34-1,70-18 1,88-18 0</inkml:trace>
  <inkml:trace contextRef="#ctx0" brushRef="#br0" timeOffset="24836.03">28469 5115 0,'0'-17'16,"18"17"-16,-18-18 31,-18 18-31,18-18 15,-35 1 1,0 17 0,-18 17-1,-18 36 1,36 0 0,17-35-16,1 52 15,34 19 1,54-1 15,52-35-15,1-53-1,-71 0-15,0-18 0</inkml:trace>
  <inkml:trace contextRef="#ctx0" brushRef="#br0" timeOffset="25821.53">28804 4992 0,'0'0'0,"-17"-18"15,-1 18 1,18-17-16,-18 17 16,36-18-1,17 0 1,1-17 0,-19 17-16,36 1 15,-18 17-15,1 0 16,17 35 15,-53 18-15,0 17-1,-36-17 1,36-35-16,-35 17 16,17 1-1,1-19 1,34 1 15,1-18-31,17 17 16,36 36-1,-1 18 1,-52-36 0,-18-17-16,0 35 31,0-36-31,-70 19 0,-107-1 31,-52-17-15,105-18-16</inkml:trace>
  <inkml:trace contextRef="#ctx0" brushRef="#br0" timeOffset="28007.62">20091 9049 0,'0'-18'0,"0"36"0,0-54 16,0 19 0,0 34 31,0 1-47,17 35 15,1 18 1,-18-18-16,18 52 15,-1 89 1,-17 53 0,36-35-1,-19-124 1,1 0 15</inkml:trace>
  <inkml:trace contextRef="#ctx0" brushRef="#br0" timeOffset="29159.04">19950 8837 0,'17'0'31,"1"0"-15,-1 0-16,1 0 16,88-35-1,53 17 1,52-17 0,-69 0-1,-72 35-15,71-36 16,0 1-1,-70 17 1,-54 18 0,1-17-1,0 17 1,-1-18 15,1 0-15,-18 36 15,0 0-15,0-1-1,18 19 1,-18 52 0,17 35-1,1-34 1,0-37-16,-1 54 15,54 71 1,-1-1 0,-17-70-1,-35-53 1,0 17-16,-1 1 31,-17-53-15,-53-18-1,0 0 1,-70 17 0,-18 18-1,0 1 1,35-19 0,53 1-16,-35 17 15,-71 1 1,0-1-1</inkml:trace>
  <inkml:trace contextRef="#ctx0" brushRef="#br0" timeOffset="30859.27">20267 9278 0,'18'0'78,"-1"0"-62,1 0-16,0 0 15,17 0-15,18-18 16,53 1-1,17-18 1,-52 17 0,-18 0-1,17 1 1,18-1 0,-17 0-1,-36 18 1,-17-17-1,-1 17 1,-34 0 31,-1 0-31</inkml:trace>
  <inkml:trace contextRef="#ctx0" brushRef="#br0" timeOffset="32011.71">20214 9543 0,'0'0'16,"-17"0"-16,-1 17 31,0-17 0,36 0-31,0 0 16,52-17 0,36 17-1,0-18 1,-53 0-16,70 1 16,89-36-1,-36 18 1,-70 17-1,-53 0 17,-35 18-32,-1-17 15,-34 17 32</inkml:trace>
  <inkml:trace contextRef="#ctx0" brushRef="#br0" timeOffset="33396.04">16986 10142 0,'0'-17'16,"0"34"-16,0-52 0,0 17 15,0 1 1,0 34 15,18 1-15,0 17 0,52 71-1,1-18 1,34-35-1,-52-35 1,-17-18-16,-1-35 16,35-36-1,-70-52 1,0-1 0,-17 54-1,17 52 1</inkml:trace>
  <inkml:trace contextRef="#ctx0" brushRef="#br0" timeOffset="33913.01">17692 10037 0,'0'0'0,"17"-18"0,1 18 16,-18 18 0,18 17-1,-1-18-15,19 54 16,17 35 0,-18-18-1,0-53 1,-35-17-1,-35-53 17,-36-54-17,1-52 1,34 53 0,19 53-16,17-36 15,35 1 1,53 17-1,18 35 1,-53 36 0,0 35-1,-71 53 1,-52 17 0,-18-35-1,52-52 1,19-19-16</inkml:trace>
  <inkml:trace contextRef="#ctx0" brushRef="#br0" timeOffset="34963.55">18133 9772 0,'0'0'0,"0"-35"0,0-18 15,17 17 1,-17 19 0,18 52-1,17 71 1,1 35-1,-1 0 17,0-88-17,-17 0 1,-18-88 15,0-1-31,-18-16 16,-35-54-1,-17 70 1,17 54 0,-35 53-1,52 34 1,36-52 0,18-35-16,35 17 31,53-17-16,17-36 1,1-52 0,-54-1-1,-35-70 1,-35-18 0,-35 53-1,-18 89 1,36 17-16,-1 35 15,-35 53 1,53 0 0,35 1-1,18-72 1,35-17 0,-17-35-1,-53-36 16,-18 1-15,0 52-16,-36-17 16,19 35-1,17 18-15,0 52 16,17 18 0,36-52-1,53-1 1,18-70-1,-36-54 1,-53-52 0,-35 36-1,-53-37 1,-17 107 0,17 70-1,35 36 16,18-36-31,18 71 16,52 35 0,1-35-1,-18-71-15</inkml:trace>
  <inkml:trace contextRef="#ctx0" brushRef="#br0" timeOffset="35298.14">18768 9807 0,'0'-53'31,"17"36"-31,1-1 0,53-17 16,-36 17-16,53-17 16,36-18-1,-19 0 1,-87 18-1,-36 17 17,-35-17-17,1 52 1,-1 36 0,35 18-1,18-36-15,18 36 16,17 52-1,18-52 1</inkml:trace>
  <inkml:trace contextRef="#ctx0" brushRef="#br0" timeOffset="36832.28">18574 10654 0,'0'0'0,"17"-18"0,-17-17 16,0 0-1,18-1 1,0 54-1,-1 17 1,1 1-16,0 17 16,17 35-1,0-18 1,-35-52 0,-35-53-1,0-18 1,-54-71 15,-16-34-15,52 34-1,53 71 1,53 18 0,17 35-1,1 53 1,-54 0-1,-17-18-15,-17 18 16,-36 17 0,17-17-1,54-35 1,35-36 15,18-70-15,-19 18-1,1-36 1,-17 35 0,-19 54-1,-34 34 1,-19 18 0,1 54-1,17-19 1,36-17-1,17-35 1,18-36 0,0-35-1,-17-35 17,-36 35-17,17 18 1,18 52 15,-17 1-31,17 0 16,18-18-1,18-18 1,-18 0 0,-18 1-1,-35 34 1,0 19-1,0-1 1,-18 0 0,-17-17-1,0-18 1,17 0 0,-35-18-1,-17-35 1,52-17-1,36 17 1,-1 35-16,36-17 16,53 17-1,0 71 1,-18 53 0,-53-35-1,-35-36-15,0 36 16,-35-1-1,-18-52 1,18-18 0,17-18-16,1-35 15,34-17 17,54-72-17,17 1 1,-35 71-1,-18-18 1,-52 35 0,-19 53-1,-34 35 1,35 36 0,17 34-1,36-16 1,52-19 15,-35-52-15,1-18-16,-19 0 15,1-18-15</inkml:trace>
  <inkml:trace contextRef="#ctx0" brushRef="#br0" timeOffset="37060.61">19614 10195 0,'0'0'0,"18"-17"16,0 17-1,-1 0 16</inkml:trace>
  <inkml:trace contextRef="#ctx0" brushRef="#br0" timeOffset="38410.78">20532 9278 0,'0'18'31,"17"-18"0,-17 17-15,18-17-1,0 0 1,-1 0 0,-17-17-1,18 17 1,-18 17 62,0 1-62,0 0-1,0-1-15,0 1 16,18-18 15,-1 0-15,-17-18-1,18 1 1,-1-1 0,-17 36 62,-17-18-78,17 17 15</inkml:trace>
  <inkml:trace contextRef="#ctx0" brushRef="#br0" timeOffset="42038.3">21149 7938 0,'0'-18'16,"0"36"62,0-1-63,0 1 1,0-1-16,0 1 16,0 17-16,0-17 0,0 35 15,0 17 1,18-34 0,-1-19-1</inkml:trace>
  <inkml:trace contextRef="#ctx0" brushRef="#br0" timeOffset="42872.78">21220 7885 0,'0'0'0,"17"-18"0,54 0 32,-1 1-17,71-1 1,-17-17 0,-89 35-16,36-18 15,-18 18 1,-36 0-1,1 0 1,0 0 0,-1 0-1,1 0 1,0 0 0,-1 0-1,1 0 16,-18 18 63,0-1-78,0 1-16,0 0 15,17 70 1,-17-18 0,0-34-16,0 17 15,18 17 1,0-17 0,-1-35-1,-34-36 32,-54 18-31,18-18-16,-35 18 15,-71 0 1,71 18 0,35 0-16</inkml:trace>
  <inkml:trace contextRef="#ctx0" brushRef="#br0" timeOffset="45792.1">25365 7743 0,'0'0'0,"0"18"94,-18-18-78,18 18-16,0 17 15,-18 18 1,18 18 0,0-1-1,18-35 1,-18 1-1</inkml:trace>
  <inkml:trace contextRef="#ctx0" brushRef="#br0" timeOffset="46477.16">25241 7761 0,'0'0'16,"0"-18"0,18 1-16,0 17 15,-1-18 1,54 1-1,-1-1 1,-34 18-16,69-18 16,72 1-1,-18-19 1,-71 36 0,-35-17-16,0 17 15,17-18 1,-35 18-1,1 18 1,-19-18 0,1 17 15,0 1 0,-18 17-15,0 1-1,0 34 1,17 18 0,1 1-1,-18-37 1,0-34-16,0 0 16,-18-1-1,-17-17 1,-71 0-1,-17 0 1,52 18-16,-105-18 16,-89 0-1,124 18 1</inkml:trace>
  <inkml:trace contextRef="#ctx0" brushRef="#br0" timeOffset="47478.68">28610 7338 0,'18'0'15,"-18"-18"-15,0 36 47,0-1-31,0 1-16,0 0 0,0 52 16,0-34-16,0 34 15,18 54 16,-18-36-15,0-35 0,0-18-1</inkml:trace>
  <inkml:trace contextRef="#ctx0" brushRef="#br0" timeOffset="48412.62">28522 7426 0,'0'0'0,"18"0"0,-1 0 0,36 0 15,0 0 1,53-18 0,53-17-1,17-18 1,-17 18-1,-71 0 1,36-1 0,-36 19-1,-35 17 1,-18 0 0,-17 0 77,-18 17-93,17-17 16,-17 18 0,18-18-16,0 0 31,-18 18-16,0-1 1,0 1 0,0-1-1,0 19 1,-18-1 0,18-17-16,-18 17 15,18 36 1,-17 34 15,-1-16-15,18-19-1,0-17 1,18-18 0,-18-17 15,-18-18-16,0 0 1,1 0-16,-54 0 16,-105 0-1,35 18 1,70-18-16,-52 0 16,-36 17-1,71 1 1,52 0-1</inkml:trace>
  <inkml:trace contextRef="#ctx0" brushRef="#br0" timeOffset="51696.12">21061 8308 0,'17'0'47,"-17"-18"-47,18 18 16,0 0-16,-1 0 15,54-17 1,-1 17-1,-34-18-15,105 0 16,-53 1 0,18 17-1,-53 0 17,-36 0-17,1 0 1</inkml:trace>
  <inkml:trace contextRef="#ctx0" brushRef="#br0" timeOffset="113734.65">18133 12365 0,'0'0'16,"-71"-35"-16,54 17 0,17 0 16,-18 1-1,18-1-15,0-17 16,18 17 15,-1 18-15,1 18-1,0 52 1,17 18 0,-18 1-1,-17-54-15,18 53 16,17 0-1,-17-52 1,-18-19 0,0-70 15,-18-35-15,1-18-1,17 36 16,17 34-31,19-34 16,-19 35 0,1 17-16,0 18 15,-1 0 1,1 53 0,-18-18-1,0 0-15,0 54 16,17-36-1,-17 0 1,18-36 0,0-70 31,-18 36-47,0-36 15,0-53 1,0 18-1,0 52 1,17 36 0,19 18-1,34 35 1,-35-18 0,-17 0-16,17 18 15,1 18 1,17-18-1,-18-18 1,-18-35 0,54 0-1,0-53 17,-18-35-17,-18-18 1,-18 18-1,-34 53 1,-1-1 0,-17 19-1,17 17 1,1 0-16,17 35 16,-18 36-1,0 34 1,36 19-1,0-71 1,70 17 15,-53-70-15,36-17 0,-36-36-1,-35 18-15,0-54 16,-18-34-1,-70 35 1,-18 105 0,36 19-1,-1 52 1,71-53-16</inkml:trace>
  <inkml:trace contextRef="#ctx0" brushRef="#br0" timeOffset="114136.7">19103 12365 0,'0'0'0,"0"-18"0,0-35 16,0 36 0,-18-19-1,18 1 1,18 17-1,17 18 1,36 36 0,17 34-1,-17 18 1,-36 1 0,-35-54-1,17 0-15,-17 1 16,0-19-1,-35-34 1,18-36 15,-1 0-15,0 17-16,18-34 16,0-18-1,36 52 1</inkml:trace>
  <inkml:trace contextRef="#ctx0" brushRef="#br0" timeOffset="115436.48">19156 12294 0,'0'0'16,"0"-17"-16,0-1 15,0 0 17,17 18-17,1 0 1,0 18-1,-1 53 1,36-1 0,-35-17-1,0-18-15,35 1 16,-36-19-16,36 36 16,-18-35-1,18-36 1,-17-52 15,-19-1-15,-17 36-16,-17-53 15,-36-18 1,0 53 0,35 53-1,0 0-15,1 17 16,17 1-16,0 17 15,0 18 1,17-35-16</inkml:trace>
  <inkml:trace contextRef="#ctx0" brushRef="#br0" timeOffset="116603.74">20585 11889 0,'-18'0'0,"36"0"0,-36-18 15,0 18 1,1 0-16,-1 0 15,0 0 1,1 0-16,-19 0 16,19 18-16,-36-18 15,0 17 1,18 36 0,35 53-1,0-35 1,17 52 15,19-35-15,34-35-1,18-18 1,-70-35-16</inkml:trace>
  <inkml:trace contextRef="#ctx0" brushRef="#br0" timeOffset="117491.74">20638 11942 0,'0'0'0,"-18"0"0,0-18 31,1 0-31,34 18 16,1 0 0,35 0-1,0 0 1,17 18 0,-34 70-1,-1-17 1,-35-36-1,35 53 1,-17 0 0,17-17-1,-35-36 1,-18-35 0,1-35-1,-36-18 1,18-18-1,17 1 1,18 52-16,-18-35 16,54-17-1,-1 34 1,35 1 0</inkml:trace>
  <inkml:trace contextRef="#ctx0" brushRef="#br0" timeOffset="118072.89">21008 11853 0,'0'0'16,"0"-17"-16,-18 17 0,1-18 15,-1 0 1,18 1 0,35 17-1,1 0 1,-1 0-16,18 17 31,17 1-15,-34 17-1,-54 18 1,0-17 0,1-19-16,-19 1 15,19 17 1,-1-35-1,36 18 1,35-1 0,35 19-1,35-1 1,-52 18 0,-53 17-1,-36-34 1,-70 17-1,-18-18 17,71-35-32</inkml:trace>
  <inkml:trace contextRef="#ctx0" brushRef="#br0" timeOffset="118289.83">21713 11889 0,'0'0'0,"18"-18"16,-18-17-1,0 52 17,0 19-32,18 17 15,-1 88 1,-17-106-1</inkml:trace>
  <inkml:trace contextRef="#ctx0" brushRef="#br0" timeOffset="118456.19">21572 12171 0,'0'0'15,"-17"-18"-15,-1-35 16,0 36-16,1-19 15,34 1 1,19 17 0,-19 18-16</inkml:trace>
  <inkml:trace contextRef="#ctx0" brushRef="#br0" timeOffset="118624.26">21837 12065 0,'0'0'0,"18"0"0,-1-35 31,1-18-15,0 35 0</inkml:trace>
  <inkml:trace contextRef="#ctx0" brushRef="#br0" timeOffset="118974.02">22190 12188 0,'0'0'16,"0"-17"-16,0-1 15,0 1 1,17 17 0,1 17-1,17 18 1,-17 1 0,17-1-1,-35 0 1,18 18-1,-36-18 1,1 1-16,-19 17 16,-34 35-1,17-35 1</inkml:trace>
  <inkml:trace contextRef="#ctx0" brushRef="#br0" timeOffset="119357.23">22648 11730 0,'0'0'0,"18"-18"15,-18 1 1,0-1-16,0-17 16,0 17-1,18 53 1,-18 54 15,17-1-15,-17-53-16,18 53 15,-18 18 1,0-71-16</inkml:trace>
  <inkml:trace contextRef="#ctx0" brushRef="#br0" timeOffset="119507.77">22560 11906 0,'0'0'16,"0"-53"-16,-18 18 15,18 17-15,-17 1 16,17-1 0,17 18-1</inkml:trace>
  <inkml:trace contextRef="#ctx0" brushRef="#br0" timeOffset="119690.73">22878 11871 0,'0'0'0,"-18"-18"0,-17 1 15,-1-19 1</inkml:trace>
  <inkml:trace contextRef="#ctx0" brushRef="#br0" timeOffset="120725.99">23054 11783 0,'-18'-18'15,"36"36"-15,-53-36 0,-1 1 16,19-1-16,-18 0 16,17 18-16,18 18 15,53 17 1,53-17-1,-18-1 1,-35-34 0,-36-1-1,1-17 1,-36-36 0,-17 18-1,-18 53 1,0 36-1,-17 52 1,17 0 0,53 18-1,53-53 1,17-53 0,36-35-1,0-36 1,-53-35-1,-53 53 1,0-17 0,-18 70 15,1 35-15,-1 36-1,18-36 1,18 35-1,-1-70-15,1 18 16,35-18 0,-18-18-1,-17 1-15,-1-36 16,19-18 0,-19 36-1,-17 53 1,0 17-1,18 35 1,35-17 0,17-35 15,-34-36-15,-19 18-16,-17-53 15,0-17 1,-35-18-1,17 52 1,36 36 0,17 18-1,53 0 1,18-1 0,-35-34-1,-71-1 1,0 0-16,-18 18 15,-52 18 1,17 17 0,17 1-1,-52 52 1,53-53-16</inkml:trace>
  <inkml:trace contextRef="#ctx0" brushRef="#br0" timeOffset="122194.28">18944 13899 0,'0'0'0,"-17"-17"0,-36-18 31,0-1-15,17 19 0,19-1-1,17 53 1,70 53-1,19 18 1,-37 0 0,-34-53-1,0-53-15,-18 18 16,-36-36 15,-34-88-15,17-17-1,35 35 1,36 17 0,35 89-1,17 35 1,1-18 0,0 18-1,-19-18 1,-16-35-1,-36-35 1,0-53 15,17-1-31,1 1 16,35 53 15,-35 70-15,-1-17-16,1 35 15,35 17 1,0-34 0,35-36-1,-35-36 1,0-52 0,-36-35-1,-34 34 1,-36 72-1,35 52 1,-17 53 0,35 18-1,18-18 17,17-52-17,53-1 1,18-70-1,0-54 1,-71-34 0,-70 35-1,-54-1 1,1 89 0,18 53-1,70 0 1,0-17-1,70-19 1,1-70 0,17 18-1,-17 0 17,-1 52-17,-17 36 1,-35-17-16,17 16 15,18 37 1,0-36 0,0-53-1,-18-36 1,0-70 0,-52-35-1,-36 18 1,35 88-1,0 35 17,36 35-32</inkml:trace>
  <inkml:trace contextRef="#ctx0" brushRef="#br0" timeOffset="122427.72">21026 13212 0,'0'0'0,"17"-18"15,-17 0-15,18-17 16,-18 158 31,0-70-47,0 71 15,0-89 1</inkml:trace>
  <inkml:trace contextRef="#ctx0" brushRef="#br0" timeOffset="122603.4">20867 13388 0,'0'0'0,"-18"-18"15,36 18 48,-18 18-47</inkml:trace>
  <inkml:trace contextRef="#ctx0" brushRef="#br0" timeOffset="122794.21">21149 13441 0,'35'-71'32,"-35"54"-32,0-1 15,18-17 1,0 17-1</inkml:trace>
  <inkml:trace contextRef="#ctx0" brushRef="#br0" timeOffset="123581.79">21414 13317 0,'-53'-35'31,"35"35"-15,18 18-1,18-18 1,17 17 0,36-17-1,17 0 1,-53-35-1,-17 35-15,-1-35 16,1-36 0,-53 1-1,-1 52 1,1 18 0,17 18-16,-17 35 15,-18 70 1,36 18-1,70-53 1,52-52 15,1-72-15,35-34 0,-52-71-1,-72 17 1,-34 36-1,-19 70 1,19 36 0,-19 35-1,19 35 1,17-35 0,35 0-1,0-35 1,18-54 15,-18-34-15,-17 17-1,0 0 1,-18 35 0,17 54-1,19 34 1,-19-35-1,19 18 1,-19-35 0,1-36-1</inkml:trace>
  <inkml:trace contextRef="#ctx0" brushRef="#br0" timeOffset="123911.85">22084 13159 0,'0'0'0,"-18"-18"16,1 0-16,-1-35 15,36 53 1,35 0 0,17 18 15,1 0-15,-1-1-1,-17 1 1,-35-18-1,-18-18 1,-18 18-16,0-35 16,-17 0-1,0 17 1,-18 53 0,35 18-1,-17 36 1,35-1-1</inkml:trace>
  <inkml:trace contextRef="#ctx0" brushRef="#br0" timeOffset="124212.5">22895 13159 0,'0'0'0,"36"-18"0,-19 0 0,-17 1 16,18 17-16,-1-18 16,1 18-1,-18 18 1,-35 35-1,0 17 17,-1-17-17,-34 18-15</inkml:trace>
  <inkml:trace contextRef="#ctx0" brushRef="#br0" timeOffset="124865.79">23319 12647 0,'0'-18'47,"17"18"78,-17-17-109,18 34 15,-18 1-16,0 0-15,0 35 16,0 52 0,18 1-1,-18-17 1,0-54 0,0-18-16</inkml:trace>
  <inkml:trace contextRef="#ctx0" brushRef="#br0" timeOffset="125047.46">23142 12876 0,'0'0'0,"-17"-17"0,17-1 16,0 0-16,0 1 16,35-1-1,0 1 1,0 17-1,18 0-15</inkml:trace>
  <inkml:trace contextRef="#ctx0" brushRef="#br0" timeOffset="125230.73">23495 12788 0,'18'-17'31,"-18"-1"-31,0 0 16,17 18 0,1 0-1,0 0 1,-1 0-16</inkml:trace>
  <inkml:trace contextRef="#ctx0" brushRef="#br0" timeOffset="125514.35">23724 12647 0,'0'0'0,"18"-18"0,0 1 0,-18-1 16,0-35 0,-18 36-1,-17 17 1,-1 35-1,1 35 1,0 36 15,17-35-15,18-36-16,0 36 16,35-1-1,18-52-15</inkml:trace>
  <inkml:trace contextRef="#ctx0" brushRef="#br0" timeOffset="125964.47">23795 12577 0,'0'0'0,"0"-18"16,-18 0 0,18 1-1,35 17 1,1-18-1,52 36 1,-17 35 0,-19 35-1,-52-35 1,0-36-16,-17 19 16,-18-1-1,17-53 1,-17-35 15,35 0-15,0-35-1,53-18 1</inkml:trace>
  <inkml:trace contextRef="#ctx0" brushRef="#br0" timeOffset="126415.46">24236 12400 0,'0'0'0,"0"-18"0,-18 1 0,18-1 15,-17 1-15,17-36 16,52 0 0,1 0-1,0 53 16,-17 17-15,-36 19 0,0-19-16,-18 36 15,-35 18 1,0-18 0,35-18-1,1-35 1,17 18-1,17-1 1,72 1 0,-36 0-1,52 17 17,-87-17-32,0 17 0,-71 35 31,-71 1-16,1-18-15</inkml:trace>
  <inkml:trace contextRef="#ctx0" brushRef="#br0" timeOffset="127350.06">19191 14870 0,'0'0'15,"0"-18"1,18 18 0,-1 18-1,1-1 1,0 1-16,35 70 15,-18 18 1,0-36 0,-35-52-16,18 35 15,-18-18 1</inkml:trace>
  <inkml:trace contextRef="#ctx0" brushRef="#br0" timeOffset="127565.69">19191 14781 0,'0'0'0,"18"-17"15,-18-19 1,17 19-16,-17-1 15,36 1 1</inkml:trace>
  <inkml:trace contextRef="#ctx0" brushRef="#br0" timeOffset="128417.81">19562 14993 0,'0'0'15,"0"-18"-15,0 1 0,0-19 16,17-34 0,18 35-1,-17 17-15,17 0 16,36 54-1,-18 34 1,-18 54 0,-17-54-1,-1 1 1,1-54 0,-18-34 15,-35-54-16,17 18 1,0-53 0,18 18-1,53 71 1,0 17 0,35 35-1,1 35 1,-36 1-1,0-36 1,-1-35 0,19-35-1,-18-53 1,-35-36 0,-18 54 15,-18 17-16,18 53 1,0 53 0,53 17-1,0-17 1,35 18 0,35-18-1,-34-18 1,-36-35-1,-53-18 1,0-52 0,-36-36-1,19 0 1,-1 89 0,18 34 15,0 54-16,18-18-15</inkml:trace>
  <inkml:trace contextRef="#ctx0" brushRef="#br0" timeOffset="128717.28">20902 14340 0,'0'0'15,"18"-52"-15,-1 52 16,-17 17-16,18 18 16,35 89 15,0 35-16,0-54 1,-36-69-16,19 34 16,17 1-1,-36-71-15</inkml:trace>
  <inkml:trace contextRef="#ctx0" brushRef="#br0" timeOffset="129724.84">21414 14305 0,'0'0'0,"0"-17"0,-18 17 15,18-18-15,0-17 16,0 17 0,0 0 15,18 36 16,-18 0-32,17-18-15,1 17 16,0 19-16,17 16 16,18 72-1,17-1 1,-34-34-1,-1-37 1,-18-34 0,1 0-1,-18-36 17,-18 0-17,1-17 1,-18 0-1,17 17 1,0 1 0,1-1-1,17 36 17,0-1-17,0 1 16,0-36 1,0 1-17,-18 17 1,18-18 0,-18 18-1,18-18-15,-17 1 16,-19 17-1,36-18 1,-17 18 62,17-18-78,-18 18 31</inkml:trace>
  <inkml:trace contextRef="#ctx0" brushRef="#br0" timeOffset="133590.67">21449 14393 0,'0'-17'16,"0"-1"-16,0 0 15,0 1-15,18-1 16,-1-17-1,36 35 32,0 18-47,18 17 16,-19 0 0,-52 0-16,0 1 31,0-1-31,-35 0 15,-35 18 1,-36 0 0,35-35-1</inkml:trace>
  <inkml:trace contextRef="#ctx0" brushRef="#br0" timeOffset="134224.29">22102 14182 0,'0'0'0,"17"-18"0,-17 0 16,0 1-1,18 17 1,-1 17 15,-34 19-15,-36 34-1,-35-17 1,17-35 0,1-1-1,-1-34 1,53-18-1,1-1 1,52 1 0,18 0-1,53 35 1,17 53 0,-70 17-1,18 71 16,-54 36-15,-17-36 0,-35-53-1,17-53 1,-17-17 0,0-53-1,17-36 1,36-17-1,52-71 1,36 36 0,-18 52-1,-52 53 1</inkml:trace>
  <inkml:trace contextRef="#ctx0" brushRef="#br0" timeOffset="-181664.01">24747 14288 0,'0'-18'0,"0"36"0,-17-54 0,-1 19 15,0-19 1,1 19-16,17-1 15,0 0 1,17 71 15,-17-35-31,18 70 16,0 18 0,-18-53-16,0 70 15,17-52-15,1 35 16,0 17-1,35-70 1,-18-53 0,-18 0-16</inkml:trace>
  <inkml:trace contextRef="#ctx0" brushRef="#br0" timeOffset="-181263.47">24500 14693 0,'-123'35'32,"246"-70"-32,-228 70 15,193-52 1,88-54 0,36-35-1,-106 36 1,-53 35-16,-1-54 15,-34-16 1,-36-1 0,-17 53-1,35 70 32,0 19-47,-17 70 31,17-1-15,0-52-16,0 71 16,17 70-1,1-71 1,-1-87-16</inkml:trace>
  <inkml:trace contextRef="#ctx0" brushRef="#br0" timeOffset="-180678.78">25382 14217 0,'0'-35'0,"0"70"0,0-88 16,0 18-16,0-1 15,18 54 16,-18 0-15,0 70 0,18 35-1,17 19 1,-17-54 0,-18-53-16,35 18 15,-35-18-15,35 0 16,0-35-1,1-17 1,-1-36 0,-17-18 15,-18 36-15,-18 17-1,-17 1 1,35 34-1,17 1 17,1 0-17,17-36 1,-35 0 0,0 1-16,-17-18 15,-36-18 1,-71 53-1,-17 17 1,106 1 0</inkml:trace>
  <inkml:trace contextRef="#ctx0" brushRef="#br0" timeOffset="-180195.05">26017 14587 0,'0'0'0,"0"18"0,-17 0 16,-1 17 0,0-17-1,36-36 1,53-17-1,-1-18 1</inkml:trace>
  <inkml:trace contextRef="#ctx0" brushRef="#br0" timeOffset="-179795.18">26282 14217 0,'0'0'16,"-18"-106"-16,18 88 0,0 1 15,18-1 1,0 36 0,17 52-1,0 54 1,0 17-1,-17-35 1,-18-71 0,0-17-1,0-89 17,-35-52-17,17 17 1,0 53-16,1-71 15,17 72-15,-18-19 16,18 18 0</inkml:trace>
  <inkml:trace contextRef="#ctx0" brushRef="#br0" timeOffset="-179394.77">26194 14270 0,'0'0'0,"-18"0"16,71-53-1,0 18 1,88-54 15,18 19-15,-53-1-1,-71 18 1,-35 36-16,0-1 16,-53-17-1,35 17 1,1 18 0,17 36-1,17 16 1,1 19-1,17 52 17,1 1-32,-19-1 31,1-87-31</inkml:trace>
  <inkml:trace contextRef="#ctx0" brushRef="#br0" timeOffset="-178711.54">26988 14041 0,'0'0'15,"0"-36"-15,0 19 16,0-1-16,0 36 31,0-1-15,35 36-1,18 0 1,-36-35-16,54-1 16,-1 1-1,-17-53 1,-35-36 15,-18-35-15,-18 53-1,-17 36 1,0 70 0,0 35-1,52-35 1,71-18 0,53-88-1,36-53 1,-71 18-1,-36-18 1,-87 36 0,-72 87-1,-16 72 17,34-19-17,36 1 1,52-1-1,72-17 1,69 0 0,-52-35-1,-18-1 1,-70 1 0,-106-18-1,17 0 1,-52-35-1</inkml:trace>
  <inkml:trace contextRef="#ctx0" brushRef="#br0" timeOffset="-178276.6">27887 13600 0,'0'0'0,"0"-18"16,-35-53-1,17 54 1,1 34 0,17 54-1,0 52 1,52 54 0,1-36-1,0-88 1,-35-18-1,-18-53 1,-18-17 0,-35-53-1,18-35 17,17 52-17,36 53 1,0 18-16,35 18 15,52 53 1,-16-1 0,-54 18-1,-35-70-15</inkml:trace>
  <inkml:trace contextRef="#ctx0" brushRef="#br0" timeOffset="-133257.55">22966 9984 0,'17'0'93,"-17"-18"-93,0 36 94,18-18-78,0 0-1,-18 17 1,17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59:00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5327 8326 0,'-18'-18'15,"18"0"-15,0 1 16,18-1 0,-18 0-16,53 18 31,-18 18-16,18 53 1,-35-1 0,-1 71-1,-17-35 1,-17-53 0,17 0-1</inkml:trace>
  <inkml:trace contextRef="#ctx0" brushRef="#br0" timeOffset="166.57">5292 8132 0,'0'0'0,"0"-18"0,-18 18 31,18 18-16,18-18 1</inkml:trace>
  <inkml:trace contextRef="#ctx0" brushRef="#br0" timeOffset="883.23">5644 8255 0,'0'-18'15,"0"1"-15,18-1 16,0 18 15,17 18-15,18 52-1,0 36 1,-18 18 0,-35-72-1,0-16 1,0-54-1,0-17 1,18-36 0,-18 36-16,35-36 15,18 19 1,0 69 0,17 71-1,-34-17 16,-19-36-31,36 18 16,35-18 0,36-88-1,-71-17 1,-18 35-16,0-71 16,-52-71-1,-36 54 1,0 88-1,18 70 1,-1 71 0,36 70-1,53-17 1,35-36 0,-35-87-1,-17-19 1</inkml:trace>
  <inkml:trace contextRef="#ctx0" brushRef="#br0" timeOffset="1033.2">6403 8378 0,'0'0'0,"-18"-17"16,-35-18 0,36 35-1,52-18 1,18 18-1,35-18 1</inkml:trace>
  <inkml:trace contextRef="#ctx0" brushRef="#br0" timeOffset="1517.85">7567 8026 0,'0'0'0,"18"-18"15,-1 0 1,1 18-1,-18 18 1,18 70 0,-1-17-1,36 88 1,18-54 0,-18-34-1,-36-53 16,-34-71-15,-19-18 0,1 18-16,-18-53 15,18 36-15,0-54 16,-1-17 0,72 71-1,52 70 1</inkml:trace>
  <inkml:trace contextRef="#ctx0" brushRef="#br0" timeOffset="2068.77">7497 8237 0,'-18'0'0,"36"0"0,-18 0 31,17-35-16,89-18 1,70-35 0,54 0-1,-107 35 1,1-18 0,-89 36-1,-70 35 1,-1 18-1,19-1-15,-19 36 16,19 53 0,34 0-1,54-18 1,-18-53 0,0 18 15,-18-53-16,-53-53 1,-17-35 0,-35 18-1,34 52 1,-34 36 0,-1 70-1,36 0 1,35-35-1,18-35-15,35-1 16,88 1 0,-88-36-1</inkml:trace>
  <inkml:trace contextRef="#ctx0" brushRef="#br0" timeOffset="2268.79">8961 7973 0,'0'0'0,"-36"0"0,19 0 15,-36-18 1,106 1 15,17-1-15,71 18-1</inkml:trace>
  <inkml:trace contextRef="#ctx0" brushRef="#br0" timeOffset="2437.21">8943 8202 0,'0'0'0,"-18"18"0,1-18 16,-1 17-1,36-34 1,52-19 0,71-16-1</inkml:trace>
  <inkml:trace contextRef="#ctx0" brushRef="#br0" timeOffset="2852.96">10213 7761 0,'0'0'0,"-18"0"0,-17-18 0,0 1 16,-36-18-16,18 17 16,36 18-1,-19 0 1,-17 35-1,18 53 1,17 36 0,36-54-1,70 19 1,71-36 0,0-71-1,-36-70 1,-105-18-1,-53-53 1,-89 53 0,-17 106-1,35 71 1</inkml:trace>
  <inkml:trace contextRef="#ctx0" brushRef="#br0" timeOffset="3287.64">10442 7920 0,'0'0'0,"18"-35"0,35-18 15,-18-18 1,0 36 0,1 70-1,-19 36 1,19 52-1,-19-17 1,1-18 0,-1-53-1,-17-17 1,-35-71 15,-35-70-15,-1-54-1,36 71 1,35 1 0,53 52-1,35 53 1,-18 17 0,19 36-1,-89 18 1,-53 17-1,-53 0 1</inkml:trace>
  <inkml:trace contextRef="#ctx0" brushRef="#br0" timeOffset="4188.13">11042 7655 0,'0'0'0,"0"-17"0,-18 17 16,-35-36 0,18 19-1,0 17 1,0 35 0,17 0-1,18 36 1,53-18-1,53-36 17,17-52-17,-52 0 1,-54-53 0,-34 17-1,-19 36 1,19 35-16,-54 0 15,-17 70 1,17 36 0,54 0-1,34-35 1,89 17 0,53-71-1,17-52 1,-87-53 15,-72 0-15,-34-36-1,-36 18 1,35 36 0,18 52-1,18 18 1,35 36-1,35 34 1,-18 1 0,-34-36-16,-1 18 15,-17 17 1,-54-17 0,-34-35-1,17-18 1,-18-53-1,54-35 17,70-18-17,52 0 1,1 53 0,53 36-1,-53 70 1,-36 52-1,-70-34 1,-17-18-16,-36 70 16,35-105-16</inkml:trace>
  <inkml:trace contextRef="#ctx0" brushRef="#br0" timeOffset="4554.92">12453 7920 0,'0'0'0,"0"-18"0,18 18 16,-1-17-1,1-1 1,0 36 0,-36 17-1,-17 35 1,17-34-1,-17-1 1,17-17 0</inkml:trace>
  <inkml:trace contextRef="#ctx0" brushRef="#br0" timeOffset="4721.96">12259 7708 0,'0'0'0,"18"-17"0,-18-1 16,17 0-16,-17 1 16,18-1-1,-18 36 1,0-1 0</inkml:trace>
  <inkml:trace contextRef="#ctx0" brushRef="#br0" timeOffset="5705.16">6085 10142 0,'0'-17'16,"0"34"-16,-17-34 0,34 34 31,-17 1-31,18 0 16,35 87 0,0 37-1,0-1 1,-36-71-1,1-52 1,-18 17 0,-53-105 15,-53-54-15,36 1-1,34 34-15,1-87 16,35-89-1,88 71 1,54 106 0,-54 106-1,-53 17-15</inkml:trace>
  <inkml:trace contextRef="#ctx0" brushRef="#br0" timeOffset="6440.69">5962 10336 0,'0'0'0,"-35"0"0,17-17 31,18-1-31,18-35 16,87-17 0,72-19-1,52 37 1,-105 52-1,-18 35 1,-89 71 0,-70-1-1,18-34 1,35-36-16,0 18 16,35 0-1,53-53 1,-17-53 15,-36-17-15,-70-19-1,-18 19 1,-53 35 0,36 35-1,17 0 1,70 0-1,1-18 1,88-17 0,17 17-1,18 18 1,-52 35 0,34 36-1,-52-1 16,-71-17-15,0-17 0,-53-19-1,-18-17 1,18-53 0,18 0-1,35 18-15,0-53 16,35-35-1,71 34 1,18 89 0,-89 0-16</inkml:trace>
  <inkml:trace contextRef="#ctx0" brushRef="#br0" timeOffset="7074.5">7796 9719 0,'0'0'0,"0"-18"0,-17-35 32,17 71-32,0 35 15,0 88 1,17-17-1,-17-54 1,36 54 0,52 17-1,71-71 1</inkml:trace>
  <inkml:trace contextRef="#ctx0" brushRef="#br0" timeOffset="7457.42">8855 10089 0,'0'-17'0,"17"-36"31,1 35-31,0-17 16,-18 17-16,35 1 16,-17 17-1,-1 0 1</inkml:trace>
  <inkml:trace contextRef="#ctx0" brushRef="#br0" timeOffset="7657.9">9490 9825 0,'0'0'15,"0"-18"-15,0 1 0,0-1 16,0 0 0,17 18-1,-17-17 1,18 17-16,17 0 15,18-18-15</inkml:trace>
  <inkml:trace contextRef="#ctx0" brushRef="#br0" timeOffset="7817.92">9878 9754 0,'0'0'0,"0"-17"16,0-1 15,17 0-15</inkml:trace>
  <inkml:trace contextRef="#ctx0" brushRef="#br0" timeOffset="8175.48">10354 9119 0,'0'0'0,"-18"0"0,1 0 16,17-17 0,17 17-1,72-18 1,-1 0 0,88 36-1,-17 53 1,-71 70-1,-106-18 1,1-52-16,-89 70 16</inkml:trace>
  <inkml:trace contextRef="#ctx0" brushRef="#br0" timeOffset="8861.73">11924 8872 0,'-35'-70'31,"35"52"-31,-18 1 15,-35-1 1,0 18 0,18 0-1,17 53 1,18 17 0,71 1-1,-18-18 1,53 35-1,-18 0 1,-71-17 0,-17-36-1,-17-17-15,-54-1 16,-52 1 0,17 0-1,88-18 16,36 0-15,0 0-16,34 17 16,54 1-1,0 35 1,-35 17 0,-54 19-1</inkml:trace>
  <inkml:trace contextRef="#ctx0" brushRef="#br0" timeOffset="11194.96">7479 11324 0,'-18'-17'0,"36"34"0,-36-52 16,18 17-1,0 1-15,0-19 16,0-17-1,0 18 1,0 17 0,18 36-1,0 53 1,17 52 0,0 1-1,-17-71-15,52 88 16,-34-71-1,-1 1 1,0-36 15,-35-70 1,-18 17-32,-17-17 15,-71-36 1,-17 54-1,-36 34 1,71 19 0,17 17-1,54-1 1,52-16 0,18-19-1,88 19 1,35-54-1,1-17 1,-71-36 0</inkml:trace>
  <inkml:trace contextRef="#ctx0" brushRef="#br0" timeOffset="11579.22">7902 11553 0,'0'0'0,"0"-17"16,-17-18-1,-1 17 1,18 0 0,18 36-1,17 17 1,-17 18-1,17-18-15,0 1 16,53 17 15,-52-53-31,-1-36 32,-18 19-32,19-54 15,-19-35 1,-52 0-1,-18 71 1,18 53 0,-18 52-1,53-34-15</inkml:trace>
  <inkml:trace contextRef="#ctx0" brushRef="#br0" timeOffset="12095.42">8326 11359 0,'0'0'0,"0"-17"0,0-1 15,35 1 1,0 34-1,0 36 1,18 71 0,0-1-1,0-17 1,0-53 0,-35-53-1,-36-18 1,-35-70-1,-35-53 17,-18-18-17,53 53 1,53 71 0,35 0-1,36 17 1,35 18-1,-53 18 1,-18 17-16,-35 18 16,-53 53-1,-53 17 1,89-105 0</inkml:trace>
  <inkml:trace contextRef="#ctx0" brushRef="#br0" timeOffset="12396.58">8908 11042 0,'0'0'0,"0"-35"0,17-1 15,-17-34 1,0 17-1,-35 35 1,0 54 0,35-1-16,-36 53 15,19 71 1,34 0 0,72-18-1,-1-88 1,53-18-1</inkml:trace>
  <inkml:trace contextRef="#ctx0" brushRef="#br0" timeOffset="12780.48">9366 10936 0,'0'0'0,"0"-35"0,-17 17 16,17 1-1,0 52 1,0 0-16,17 36 16,36 70-1,18-18 1,-18-52 0,-36-36-1,-17-17 1,-17-54-1,-36-52 1,0-18 0,18 53-1,-18-70 1,0-18 0,53 70-1,70 54 1,1 17-1,-54 17-15</inkml:trace>
  <inkml:trace contextRef="#ctx0" brushRef="#br0" timeOffset="13348.98">9278 11254 0,'0'0'15,"-18"0"-15,1-18 16,52-53-1,36 18 1,-18 18-16,52-53 31,72-18-15,-54 18 0,-70 35-1,-53 35 1,-18-17-1,1 18 1,-1 17 0,18 35-1,0-18-15,0 54 16,53 105 0,-35-87-1,35 16 1,-18-52 15,-17-35-15,-18-53-1,-53-36 1,-36-35 0,1 53-1,0 89 1,53 17-1,17 35 1,53-18 0,71-52-1,-18-36 1,71-35 0</inkml:trace>
  <inkml:trace contextRef="#ctx0" brushRef="#br0" timeOffset="13648.32">9860 10583 0,'0'0'0,"0"-17"0,0-19 16,18 19-1,-1-1-15,19 18 16,34 0 0,54 53-1,34 35 1,-52 18 0,-70-53-16,17 70 15,-53 71 1,-18-141-1</inkml:trace>
  <inkml:trace contextRef="#ctx0" brushRef="#br0" timeOffset="14434.45">5909 12206 0,'18'-18'16,"-36"36"-16,36-53 0,-18 0 16,0 17-1,17 0-15,1 1 16,0 17-1,52-36 1,71-34 0,18 17-1</inkml:trace>
  <inkml:trace contextRef="#ctx0" brushRef="#br0" timeOffset="14615.82">5962 12330 0,'0'0'0,"0"17"0,-18-17 0,36-17 15,0-1 1,17 0-16,35-52 16,72-36-1</inkml:trace>
  <inkml:trace contextRef="#ctx0" brushRef="#br0" timeOffset="15100.04">4833 12506 0,'0'0'0,"0"-18"0,0 1 15,0-1-15,18 0 16,17 18 0,0 36-1,1-1 1,-19 0-16,36 36 31,18 35-15,-18-53-1,-18-18 1,-35-18 0,-35-34-1,-54-36 1,-34-71-1,-1-34 1,71 34 0,18-17-1,70 71 1,18 70 0</inkml:trace>
  <inkml:trace contextRef="#ctx0" brushRef="#br0" timeOffset="15316.83">4674 12753 0,'0'0'16,"-17"0"-16,17-18 16,0 1-1,17-1-15,19-17 16,16-18-1,1 18-15,36-18 16,34-36 0,-88 54-16</inkml:trace>
  <inkml:trace contextRef="#ctx0" brushRef="#br0" timeOffset="15718.38">5168 12153 0,'-17'-17'0,"34"34"15,-52-52-15,35 17 32,0 36-17,18-18-15,17 53 16,35 35 0,19 35-1,-54-52 1,18 0-1,-36-36 1,-17-53 0,-17-35-1,-18 0 1,17 36-16,-35-19 16,-18 19-1,1 87 16,52 19-15,36-19 0,35-17-1,53-53 1,-1-35 0</inkml:trace>
  <inkml:trace contextRef="#ctx0" brushRef="#br0" timeOffset="15951.84">5362 12065 0,'0'0'0,"0"-18"0,0 1 0,0-1 16,0 0-16,18 1 15,0 17 1,-1 17-1,18 19 1,54 87 0,-54-70-16,18 53 15,35 70 1</inkml:trace>
  <inkml:trace contextRef="#ctx0" brushRef="#br0" timeOffset="16768.34">11077 10883 0,'0'-17'0,"0"34"0,18-34 16,-18 17-1,0 35 1,0 0-16,0 18 16,0 53-1,0 0 1,-18-71-1</inkml:trace>
  <inkml:trace contextRef="#ctx0" brushRef="#br0" timeOffset="17017.23">10813 10689 0,'0'0'0,"0"-17"0,0-1 16,-18-17 0,18 17-1,0 0 1,18 18 0,-18 18-1,17 0 1</inkml:trace>
  <inkml:trace contextRef="#ctx0" brushRef="#br0" timeOffset="18553.68">6068 13511 0,'0'0'0,"0"-17"0,0-1 16,0 0-1,0 1-15,0-1 16,0-17-1,-36 35 1,1 0-16,-35 18 16,-1 34-1,-17 54 1,53 18 0,88-18-1,52-18 1,1-71-1,53-34 1,-53-36 0</inkml:trace>
  <inkml:trace contextRef="#ctx0" brushRef="#br0" timeOffset="18854">6085 13176 0,'0'0'0,"-17"-17"0,-19-36 16,36 0-1,0 35 1,71-35 0,17 36-1,18 34 1,-35 36-1,-36-18-15,0 89 16,0 70 0,-17 0-1,0-88 17,-1-89-32</inkml:trace>
  <inkml:trace contextRef="#ctx0" brushRef="#br0" timeOffset="19440.03">6703 13229 0,'0'0'0,"-18"-17"0,18-19 16,-53 1 0,36 0-1,34 35 16,1 0-15,17 0 0,0 0-1,-17 0 1,-18 17 15,0-34-15,-18 17-1,18-18 1,-17 18 0,-1 0-1,1 18 17,-1-1-17,18 1-15,0 35 16,0 17-1,35 19 1,18-54 0,-35-17-16,52-1 15,54 18 17,-36-35-17,-35 18 1,-53 0-1,-35 17 1,-36 18 0,-17-35-1</inkml:trace>
  <inkml:trace contextRef="#ctx0" brushRef="#br0" timeOffset="20822.62">6844 13159 0,'0'-18'16,"0"36"-16,-18-54 0,18 19 15,0-1 1,-17 36-1,17-1-15,-18 36 16,0-35 0,1 52-1,-19 54 1,54-1 0,53-17-1,-18-53 1,70-35-1,-17-18 1,-18-88 0,-70-18-1,-54 18 1,-17 35-16,-35-36 16,-53 1-1,35 71 1,36 87 15,52 18-15,36-17-1,35-36-15</inkml:trace>
  <inkml:trace contextRef="#ctx0" brushRef="#br0" timeOffset="21190.86">7285 13141 0,'0'0'0,"-18"-35"0,1-36 15,-1 18 1,0 18 0,1 35-1,-19 35 1,-17 36-1,36 17 1,34-35 0,19-35-1,34 34 1,89-16 0,-18-1-1,-53 0 1,-88-17-1,-35 35 1,-53-18 0,-36-17-1</inkml:trace>
  <inkml:trace contextRef="#ctx0" brushRef="#br0" timeOffset="21639.78">7479 13106 0,'0'0'0,"0"-18"16,0 0-16,-18 18 15,18-17 1,0 34 0,0 1-1,18 0 1,52 52-1,36-34 1,18-36 0,-36-53-1,-53 35-15,18-53 16,-18-34 0,-70 16-1,-35 36 1,-1 71-1,-35 53 17,36 35-17,70 17 1,17-70 0,71 17-1,36-52 1,-89-18-16</inkml:trace>
  <inkml:trace contextRef="#ctx0" brushRef="#br0" timeOffset="21906.93">8396 12471 0,'0'0'16,"0"-18"-16,-18-17 0,18 17 15,-17-17-15,-1 35 32,-17 35-17,17 36 1,1 52 0,34 54-1,36-36 1,35-18-1,-17-52 1</inkml:trace>
  <inkml:trace contextRef="#ctx0" brushRef="#br0" timeOffset="22291.12">8802 12700 0,'0'0'0,"-35"-35"0,17-1 15,-17 36-15,-1 0 16,36 18 0,18 35-1,53 35 1,34-17 0,19-18-1,-54-18 1,-52-35-1,-71-35 1,-35-36 0,-53-70-1,17 0 1,89 17 0,70 54 15,71 17-16,71 0 1,-72 71-16</inkml:trace>
  <inkml:trace contextRef="#ctx0" brushRef="#br0" timeOffset="22507.93">8731 12859 0,'0'0'0,"-17"0"0,-1 0 15,18-53 1,18 0 0,35 0-1,88-18 1,35 1 0,-17-1-1,-124 36 1</inkml:trace>
  <inkml:trace contextRef="#ctx0" brushRef="#br0" timeOffset="22907.53">9296 12259 0,'-18'-18'15,"36"36"-15,-54-71 16,19 35 0,34 36-1,19 35 1,17 70-1,0-17 1,-36-70-16,18 52 16,18 0-1,-17-53 1,-36-52 0,0-19-1,-53-52 1,-35 18 15,-1 52-15,36 53-1,36-17-15,-18 52 16,17 19 0,53-36-1,71-18 1,-35-35-1,17-35-15</inkml:trace>
  <inkml:trace contextRef="#ctx0" brushRef="#br0" timeOffset="23224.71">9631 12259 0,'0'0'16,"0"-18"-16,0 1 0,0-19 15,0-34 1,0 35 0,0 52-1,0 19 1,35 69-1,18 36 1,18-35 0,-36-53-1,-18-35-15,1 17 16,0-35 0</inkml:trace>
  <inkml:trace contextRef="#ctx0" brushRef="#br0" timeOffset="23792.98">9860 12030 0,'0'0'0,"0"-18"0,-18-17 16,18 17 0,0 1-16,36-1 15,34 36 1,1 34 0,70 54-1,-18 53 1,-87-18 15,-54-106-31</inkml:trace>
  <inkml:trace contextRef="#ctx0" brushRef="#br0" timeOffset="24410.55">10689 12224 0,'0'0'0,"18"-36"0,52-69 31,-52 105-15,-18 17 15,18-17-15,-18 18-1,0 0 1,0-1 0,-18-17 31,18-17 46,0 34-30,18-17-32,-1 18-15,1-18-1,0 0 1,-18 17 0,17 1-16,-17 0 15,0 17-15,0 18 16,-35 17-1,17-34 1</inkml:trace>
  <inkml:trace contextRef="#ctx0" brushRef="#br0" timeOffset="24610.35">10566 11959 0,'0'0'0,"0"-17"16,17-36 0,1 53-1,0 0 1,17 17 0,-35 1-16</inkml:trace>
  <inkml:trace contextRef="#ctx0" brushRef="#br0" timeOffset="25477.72">6967 14746 0,'0'-35'0,"0"70"0,-17-88 0,-19 36 31,36-1-16,-17 18-15,17 18 0,0-1 16,35 54 0,18-1-1,35 36 17,106-35-17,0-54 1,-53-34-1,-123-1 1,-71-17 0,-53 35-1,18 53 1,35 17 0,53-34-16,-18 52 15,36 70 1,0 1-1,-18-18 1,-53-35 15,-18-71-15,-70 18 0,88-53-16</inkml:trace>
  <inkml:trace contextRef="#ctx0" brushRef="#br0" timeOffset="27679.89">8326 6368 0,'0'-18'0,"0"36"0,0-54 16,0 19-1,17 17-15,-17 17 32,18 54-17,17 52 1,0 19 0,-35-54-1,18 18 1,-18-18-1,0-53 17,0-17-32</inkml:trace>
  <inkml:trace contextRef="#ctx0" brushRef="#br0" timeOffset="28031.57">8079 6421 0,'0'0'16,"0"17"-16,17-34 31,1 17-31,35-53 15,123-53 1,71 0 0,-53 35 15,-123 54-15,-54 17-16,-17 35 15,-53 36 1,-35-1-1,18-17 1</inkml:trace>
  <inkml:trace contextRef="#ctx0" brushRef="#br0" timeOffset="28865.65">9119 6209 0,'0'0'0,"0"18"78,0-1-62,0 1-16,0 17 0,-17 0 15,17 36 1,-18-18-16,18 53 15,18 35 1,-1-18 0,19-52-1,-19-54 1,1 1 0,-18-53-1</inkml:trace>
  <inkml:trace contextRef="#ctx0" brushRef="#br0" timeOffset="30284.28">15893 6138 0,'0'0'0,"17"0"0,54-35 16,-54 17-1,1 18-15,-18-17 0,35-1 31,-35 36-15,0 52 0,0 1-1,0 105 1,18-17 0,17-35-1,1-89 1,-36-18-1</inkml:trace>
  <inkml:trace contextRef="#ctx0" brushRef="#br0" timeOffset="31500.98">15787 6032 0,'0'0'0,"17"-17"0,19 17 16,87-35-1,-52 17-15,35-17 16,17-1 0,-88 36-16,36-17 15,-36 17 1</inkml:trace>
  <inkml:trace contextRef="#ctx0" brushRef="#br0" timeOffset="33536.75">8572 6103 0,'0'-18'0,"0"36"0,18-36 15,-36 18 1,1 18-1,-1-18-15,1 18 0,-54 17 16,0 18 0,-17 35 15,0 53-15,35 0-1,36 0 1,34-52-1,54 16 1,35-52 0,-1-35-1,-16-36 1,-54 18-16,35-35 16,19-35-1,-54 17 1,-35 17-1,-18 19 1</inkml:trace>
  <inkml:trace contextRef="#ctx0" brushRef="#br0" timeOffset="34653.93">16669 5786 0,'0'0'0,"0"-18"15,0 0 1,-18 18-16,0 0 16,1 0-16,-54 0 15,18 0 1,-35 36 0,0 34-1,0 18 1,52 0-1,19-52 1,-18 70 0,35 52-1,52-17 1,19-70 0,-36-36-16,54 1 15,69-36 1,-17-53-1,-105 17-15</inkml:trace>
  <inkml:trace contextRef="#ctx0" brushRef="#br0" timeOffset="35154.6">17286 5786 0,'18'-53'32,"-18"35"-17,-18 36 1,0-18 0,-34 35-1,-37 18 1,-52 0-1,35-18 1,54-35 0,34-35-1,36-18 1,17 35-16,71-35 16,17 36-1,36 34 1,-71 71 15,-159 89-15,-34-36-1,-36 35 1,52-87 0,89-54-1,106-53 1,18-17-1,52-18-15</inkml:trace>
  <inkml:trace contextRef="#ctx0" brushRef="#br0" timeOffset="35655.44">20179 5592 0,'0'-36'0,"0"72"0,0-89 0,0 35 16,-18 0-16,1-17 15,-1 17 17,-17 54-17,-36 52 1,36-18 0,-18 72-1,71-19 1,105-35-1,-17-35 1</inkml:trace>
  <inkml:trace contextRef="#ctx0" brushRef="#br0" timeOffset="36156.58">20761 5468 0,'0'0'0,"-18"-18"0,-35-34 31,36 34-31,34-17 32,36 17-17,53 0 1,35 18-1,-35 36 1,-71-1 0,-35 0-16,-17 18 15,-19-35-15,-34 52 16,-54 1 0,54-36-1,52-17 1,36-18-1,70 0 1,106 0 15,-18 0-15,-87 35 0,-36 18-1,-159 17 1,-88-17-1,70-17 1</inkml:trace>
  <inkml:trace contextRef="#ctx0" brushRef="#br0" timeOffset="36606.6">24077 4904 0,'0'0'16,"18"-18"-16,-18-17 0,17-18 15,-17 17 1,0 19-16,-35 17 16,-18 35-1,-35 89 1,-18 52-1,71-35 1,0 18 15,87-71-15,72-35 0,-71-53-16</inkml:trace>
  <inkml:trace contextRef="#ctx0" brushRef="#br0" timeOffset="36923.03">24800 4815 0,'0'0'0,"0"-17"0,0-19 0,-17 19 16,-19 17-1,1 53 1,17-36-16,-52 72 15,-36 52 17,0-18-17,36-35 1,52-52 0,53-36-1,89-18 1,105-35-1,18-35 1,-194 53-16</inkml:trace>
  <inkml:trace contextRef="#ctx0" brushRef="#br0" timeOffset="37111.68">24800 4762 0,'0'0'0,"-17"0"15,17 36 17,17 34-17,1 36 1,0 123 0,-18-140-16,-53 158 15</inkml:trace>
  <inkml:trace contextRef="#ctx0" brushRef="#br0" timeOffset="42044.51">9066 8414 0,'0'0'0,"-17"-18"16,-19 0 0,19 18-16,-1 0 15,-17 0 1,17 0 0,1 0-1,-1 18 1,18-36 62,18 18-78,-1 0 31,1 0-15,0-17-1,-1 17-15,1 0 16,17-18-16,0 18 16,54-17-1,-54 17 1,-17 0-16,17 0 16,-18 0-1,1 0 1,0-18-1,17 18 1,18-18 0,35 1 15,18-19-15,-36 19-1,-17 17 1,-17-18-1,-54 18 204,0 0-172</inkml:trace>
  <inkml:trace contextRef="#ctx0" brushRef="#br0" timeOffset="55328.25">20814 8678 0,'-18'-70'15,"1"34"-15,52 142 0,-141-300 16,88 177 0,1-19-16,-1 19 15,18-1 1,0 36-1,18 70 1,-1 71 0,19 35-1,-19-53 1,19 106 0,17 106-1,-18 88 1,-18-124-1,19 159 1,-19-35 0,19-17-1,-19 34 17,1-158-17,-18-124-15,18 142 16,-18 176-1,17-36 1,-17-193 0,0-141-16,18 70 15,-18-53-15</inkml:trace>
  <inkml:trace contextRef="#ctx0" brushRef="#br0" timeOffset="57346.87">19826 8449 0,'18'0'16,"-36"0"-16,71 0 0,0 18 16,0-18-16,53 0 15,88 17 1,70-52-1,142-53 1,158-18 0,-140 18-1,281-18 17,1 0-17,-1 18 1,-281 35-1,175-18 1,-52-17 0,-53 18-1,-70-1 1,-178 36 0,72-36-1,-89 1 1,-35-1-1,-88 36 1,-53 17-16,53-17 16,35 17 15,-88 1-31,17 17 16,36 0-1,35-18 1,53-17-1,-70 0 1,70-1 0,-35 19-1,-71-1 1,-53 18-16,36 0 16,17 0-1,-18-18 1,-34 18-1,-1 0 17,0 0-17,-17 0 1,0 0 0,-18 18-1,0 0 1,0-1-16,-18 19 15,18 34 1,0 71 0,18 89-1,-1-36 1,-17 158 0,18 89-1,0 53 1,-1-141-1,36 176 1,53 36 15,35-36-15,-35-176 0,53 158-1,-18-35 1,-35-52-1,-36-89 1,-35-141 0,-35-124-16,18 54 15,-36 17 1,-17-53 0,17-53-1,1-17-15,-1 17 16,18-17-1,-17 0-15,17 35 16,0-18 15,-18 0-15,-17 18 0,17-53-16,-17 35 15,-89 1 1,-17-19-1,71 1-15,-142-1 16,106 1-16,-159 17 16,-176 18-1,-35 0 1,-141 35 0,141 1-1,-389 52 1,1 35-1,106-35 17,334-70-17,230-36-15,-159 18 16,-123 18 0,53-1-1,211-35 1,18-17-1,176 0-15,1-18 16,34 0 15,1 0-15,0 0 0</inkml:trace>
  <inkml:trace contextRef="#ctx0" brushRef="#br0" timeOffset="62335.08">21184 14305 0,'0'18'31,"18"-1"-31,0 1 16,-1 0-16,54 70 15,-1 53 1,-34-35 0,-36-18-1,35 159 1,-35-88-1,35 70 1,18-105 0,0-72-1,0-87 1,-18 0 0,-17 17-16,35-52 15,70-36 1,54-18-1,-36 36 1,70-18 0,-70 53 15,-88 53-31</inkml:trace>
  <inkml:trace contextRef="#ctx0" brushRef="#br0" timeOffset="63185.47">22348 15699 0,'0'0'0,"0"-36"0,18 19 16,-18-54 0,0 36-1,-18 17 1,1 1-16,17-1 16,-35 0-1,17 1 1,0-1-1,18 0 17,18 18-17,-18-17 1,18-1 0,-18 0 15,0 1 0,0-1-15,-18 1-1,18-19 1,0 19 0,0-1 30,0 0-30,18 18-16,-18-17 31,0 34-15,17-17 0,-17 36-1,0-19-15,18 36 16,17 18-1,0-18 1,-35-36 0</inkml:trace>
  <inkml:trace contextRef="#ctx0" brushRef="#br0" timeOffset="63471.98">22313 15963 0,'18'-17'15,"-1"17"-15,-52 17 0,70-52 0,-17 17 16,0-17-1,-18 17 1,17 18 0,-17 36-1,0-19-15,18 19 16,0 34 0</inkml:trace>
  <inkml:trace contextRef="#ctx0" brushRef="#br0" timeOffset="67225.2">21467 8625 0,'0'18'47,"0"0"-31,0-1-16,0 1 16,0 17-1,17-35-15,1 36 16,-1-19-1,19 1 1,-19-18 0,1-18-1,0 18 1,-18-35 15,-36 0-15,1 17-1,17 18 1,-17 53 0,0 0-1,35 0 1,35 0 0,-17-36-1,35-17 1,-36-17-1,1-19 1,-36-17 0,1 36-16,-36-18 15,-18 17 1,18 36 0</inkml:trace>
  <inkml:trace contextRef="#ctx0" brushRef="#br0" timeOffset="68425.97">18186 9260 0,'-18'0'15,"36"0"-15,-54 0 0,1 18 16,35-36 15,-17 18-31,17-35 16,52-18-1,19-17 1,-18 34 0,35 36-1,-53 53 1,-35 18-1,-35-1 1,17-52-16,-17 35 16,0 0-1,17-35 1,1-36 15,52 18-15,0-18-1,71 18 1,53 36 0,-71 16-1,-70-16 1,-54 34 0,-52-17-1,-18-18 1,36-52-1,34-1 1,36 1-16</inkml:trace>
  <inkml:trace contextRef="#ctx0" brushRef="#br0" timeOffset="68876.25">18909 9260 0,'0'0'0,"0"-17"0,18-54 31,-54 18-15,1 36 0,17-1-1,1 36 1,-1 17-1,18 18 1,18-18-16,17 18 16,36 18-1,34-36 1,54-53 15,0-52-15,-89-18-1,-87 17 1,-1 53-16,-141-35 16,36 36-1,17 34 1,71 1-16,-18 17 16,35 36-1,54-36 1</inkml:trace>
  <inkml:trace contextRef="#ctx0" brushRef="#br0" timeOffset="69358.97">19438 9102 0,'0'0'0,"0"-18"0,0 0 15,18-35 1,-18 36 0,0-1-16,0 1 15,-18-1 1,0 18 0,1 0-1,17 35 1,0 18-1,17 18 1,36-1 0,53 1-1,-18-54 1,36-34 0,-18-18-1,-71-36 16,-88 0-15,18 54-16,-36-36 16,-70 18-1,35 52 1,53 71 0,36-52-16</inkml:trace>
  <inkml:trace contextRef="#ctx0" brushRef="#br0" timeOffset="69810.56">20179 8925 0,'-35'-35'31,"17"35"-31,0 0 16,1 18-1,-1 17 1,0 0-16,18 18 16,0 18-1,53-36 1,0-17 0,0-36 15,-18-35-16,-52-18 1,-142 36 0,-17 35-16</inkml:trace>
  <inkml:trace contextRef="#ctx0" brushRef="#br0" timeOffset="74664.23">21537 8802 0,'0'17'31,"0"1"-15,18-18-1,-1 18 1,19 17-1,-1 0 1,-17 1-16,17 16 16,0 37-1,18 34 1,0 18 0,-18-35-1,18 70 1,-18 18-1,1-17 1,-19-54 0,36 36 15,0-18-15,-18 18-1,18 0 1,-17-36-1,17 36 1,35-18 0,-18-35-1,1 0 1,-18-36 0,0 18-1,-18-17 1,0 0-1,1-36 1,-19 35 0,18-34 15,-17 17-15,17 17-1,-35-35 1,18 36-1,0 0 1,-1 17 0,1-35-1,0-36-15,-18 36 16,35 35 0,0 1-1,0-19 1,-17-17-1,0 18 1,-1-18 15,1-18-15,-18-18 0,18 1-1,-1 0 16,-17-1-15,18-17 15,-18-17 235,-18 34-204,1-17 48,-1 0-95,18 18 1,-18-18-16,18 18 16,-17-18-16,17 17 93,0-34 1,0-1-78,0 0-16,-18 18 15,18-17-15,0-19 16,-18 1 0,1 35-1,17-17-15,-18 34 32,-17 18-17,17 18 1,18-17 15,0-19-15,18-17-16,17 0 15,18-17 1,0-54 0,-53 18-1,-18 18 1,-52 35-1,-18 18 1,17 34 0,53-16-1,18-19 1,36-17 0,34-17-1,-52-1 16,-18 0-15,-18 18-16</inkml:trace>
  <inkml:trace contextRef="#ctx0" brushRef="#br0" timeOffset="75284.45">20955 13317 0,'-18'0'16,"36"0"-16,-71-17 15,35 17 1,1 0-16,-1 0 16,1 17-1,17 1 1,17-18 0,18 0-1,-17-18-15,53-17 16,-18 17-1,-1 1 1</inkml:trace>
  <inkml:trace contextRef="#ctx0" brushRef="#br0" timeOffset="75766.13">19315 13388 0,'0'0'0,"17"-35"0,-17-1 0,18-69 31,-18 69-15,0 19-16,0-1 15,0 71 1,0 106 0,18 52-1,-1-105 1,-17-53-16,35 18 15</inkml:trace>
  <inkml:trace contextRef="#ctx0" brushRef="#br0" timeOffset="76150.59">19456 13282 0,'0'0'0,"0"-18"0,0 1 15,-18 17 1,18 17 0,0 1-1,18 53 1,-1-1 0,1-35-16,0 36 15,17 0 1,18-54-1,0-34 1,0-72 0,-53 36-1,-36-52 1,-52 34 0,18 71-1,34 35 16,36 18-31</inkml:trace>
  <inkml:trace contextRef="#ctx0" brushRef="#br0" timeOffset="76600.2">19756 13282 0,'0'-106'32,"0"212"-32,17-229 15,-17 105-15,0 36 32,-17-1-17,17 71 1,0 36 15,52-18-15,37-36-1,-19-52 1,-35-18-16,36-18 16,-53 1-16,35-19 15,-18-52 1,-70 18-1,-18 34 1,-36 1 0,19 35-1,52 35 1,18 1 0</inkml:trace>
  <inkml:trace contextRef="#ctx0" brushRef="#br0" timeOffset="77018.39">20320 13335 0,'0'0'16,"18"-18"-16,-18-17 0,0 0 15,-18 0 1,0 17 0,18 0-1,-17 18-15,-1 18 16,0 35 15,1 35-15,34 0-1,36-17 1,-17-71 0,-19 0-16,19-36 15,-1-16 1,-70-37 0,-1 54-1,19 17-15,-36 1 16,0 34-1</inkml:trace>
  <inkml:trace contextRef="#ctx0" brushRef="#br0" timeOffset="81522.9">23195 12841 0,'0'-18'31,"18"18"-31,-1 0 31,1 0-31,17 18 32,-17 0-17,0-1-15,17 19 16,0 17-1,18 17 1,18 18 0,34 1-1,-16-1 1,-36-35 0,-1 0-1,19-1 1,-36-34-1,54-18 1,-1 18 15,18-18-15,-18 17 0,-18 1-1,-34-18 1,17 18-1,17-18 1,1 0 0,-18 0-1,-36 0-15,36 0 16,18 0 0,-18 0-1,-1 0 1,-34 0-16,17 0 15,36 17 17,-36 1-17,0 0 1,-17-18 0,35 17-1,0-17 1,0 0-1,-18 0 1,-17 0-16,17 0 16,-17 0-16,17 0 15,18 0 1,17-17 0,-17 17-1,0 0 1,18 0-1,-18 0 1,-18 0 15,-17 0-31,17 0 16,18 0 0,0 0-1,17 0 1,-17 0-1,-35 0-15,0 0 16,34 0 0,-16 0-1,-1 0 1,0 0-16,1 0 16,52 0-1,-18-18 1,1 18-1,-18 0 17,-36 0-17,1 0-15,17-18 16,18 18 0,-35 0-1,0 0-15,-1 0 16,18 0-1,18-17 1,18-1 0,-18 0-1,-18 18 1,18-17 0,0 17-1,0-18 16,0 18-31,17-18 16,-17 1 15,-17 17-15,-1 0 0,-18 0-16,19 0 15,34 0 1,54 0-1,17 0 1,35 17 0,-70-17-1,53 18 1,-71-18 0,71 0-1,0 0 1,-18 18-1,35-18 17,-52 17-17,-54 1 1,1-18 0,-18 18-1,-18-18 1,35 0-1,-34 0 1,-19 0-16,36 17 16,18-17-1,35 0 1,-18 18 0,-35-18-1,-18 18 1,-17-18-1,-18 17 17,17-17 61,-17 18-61,18-18-17,-36 0 32,1 0-31,-1-18-16,0 18 15,1 0 1,-1-17 0,0 17 15,1 0 0,-1 0-15,1 17-1,-1 1 1,18-1 0,0 1-1,0 0 1,18-1 0,17-17-1,-18-17 1,1-1-16,0-17 31,-18-18-15,-36 18-1,-16 17 1,16 36 0,-17 35-1,18-18 1,35 0-1,18-35 1,-1 0 0,19 0-1,-1-35 1,-35 17 0,0 1-1,-35 17 16,-1 17-31</inkml:trace>
  <inkml:trace contextRef="#ctx0" brushRef="#br0" timeOffset="82341.55">29686 13952 0,'0'-17'31,"18"17"-31,0 0 16,-18 17 31,17-17-47,-17 36 16,18-1-1,-1 18 1,1 17-1,17 1 17,1-18-17,-19 0 1,19-18 0</inkml:trace>
  <inkml:trace contextRef="#ctx0" brushRef="#br0" timeOffset="82925.19">29704 14552 0,'0'0'16,"0"-18"-16,35-17 15,-17 35 1,-1 0 0,1 35-1,-18-17 1,18 17-16,-18 1 16,0 52-1,0 0 1,0 0-1,0-53 1,0-17-16</inkml:trace>
  <inkml:trace contextRef="#ctx0" brushRef="#br0" timeOffset="83441.03">30198 14340 0,'0'0'0,"17"-17"16,1-1-16,0 1 15,-18 34 17,-36 18-17,19 1 1,-1-1-16,-17 36 16,0 34-1,17-16 1,18-1 15,35-53-15,53-17-1,1-18 1,-36-18 0,-36-35-1,-52 18 1,-36 0-1,-52 52 1,-1 18 0,54 18-1</inkml:trace>
  <inkml:trace contextRef="#ctx0" brushRef="#br0" timeOffset="91650.83">12312 7320 0,'18'-18'31,"-18"1"-31,0-1 16,0 1-1,0-1 1,-18 0 15,18 1-15,0-1 15,-18 18-15,18 18 46,-17-18-62,17 35 16,0 0-1,0 53 1,-18 36 0,18-54-1,0-17-15,0 18 16,18-18 0,17 17-1,71 19 1,35-19-1,-88-52-15</inkml:trace>
  <inkml:trace contextRef="#ctx0" brushRef="#br0" timeOffset="93218.98">12524 7073 0,'0'0'0,"0"-17"31,17 34 16,-17 1-32,18-1 1,0 1-16,-1 0 0,1-1 16,35 54-1,-18-36 1,-17-17-16,-1-18 15,-34 0 1,-1-53 0,0-18-1,18 18 1,0 1 0,0 34 15,0 0-16,18 36 17,0 17-17,17 0 1,-17 1 0</inkml:trace>
  <inkml:trace contextRef="#ctx0" brushRef="#br0" timeOffset="93686.62">13088 7126 0,'0'0'16,"-35"-18"-1,17 18 1,18 18-16,-17 70 16,34 18 15,36 53-16,18 0 1,-1-71 0,-70-71-16</inkml:trace>
  <inkml:trace contextRef="#ctx0" brushRef="#br0" timeOffset="93870.58">12929 7620 0,'0'0'0,"-17"0"0,17-18 16,0-17-1,35-18 1,18 0 15,70-35-31</inkml:trace>
  <inkml:trace contextRef="#ctx0" brushRef="#br0" timeOffset="94587.52">13123 7461 0,'0'0'16,"0"-17"-16,-17-1 0,17-17 16,0-1-1,0 19 1,35 17 15,36 53-15,-1 35-1,-35-18 1,-17 36 0,-18-35-1,-18-36 1,1-35 0,17-18-16,-36 1 15,1-54 1,18-52-1,17 17 1,0 53 0,35 71-1,18 17 1,0 36 15,0-1-15,-53-52-1,17 17 1,-17-70 15,-17-18-15,-1 18-16,0-36 16,1-35-1,17 71 1,35 52-1,-17 19 1,-1-1-16,18 18 16,1 35-1,-19-53 1</inkml:trace>
  <inkml:trace contextRef="#ctx0" brushRef="#br0" timeOffset="95056.79">13547 7285 0,'0'0'16,"0"-35"-16,0-18 15,17 70 1,19 71 0,16 71-1,1-53 1,18 0-1,0-36 1,-54-52 15,-17-36-15,-70-52 0,-1-18-1,36 35-15,-53-71 16,52 71-16,1-52 15,17 16 1,18 36 0,36 36-1,34-1 1,1 18 0,-18 53-1,-18 53 1,-53 17 15,-17-52-15,-18 17-16</inkml:trace>
  <inkml:trace contextRef="#ctx0" brushRef="#br0" timeOffset="95388.36">13794 7020 0,'0'0'0,"17"-35"31,1 35-15,0 18 15,-18 17-31,35 71 32,0 35-17,0-35 1,-35-71-16</inkml:trace>
  <inkml:trace contextRef="#ctx0" brushRef="#br0" timeOffset="95604.77">14058 7355 0,'0'0'0,"0"-17"16,0-1 0,0 0-16,0 1 15,0-18 17,18 17-32</inkml:trace>
  <inkml:trace contextRef="#ctx0" brushRef="#br0" timeOffset="95888.47">13988 6932 0,'0'0'0,"17"-18"0,1 1 15,0 17 17,-1 17-17,-17 1-15,18 17 16,-1 36 0,36 70-1,0 0 1,-35-88-16</inkml:trace>
  <inkml:trace contextRef="#ctx0" brushRef="#br0" timeOffset="96055.86">14076 7302 0,'-18'-88'31,"36"176"-31,-36-193 0,18 87 0,0-17 15,71-1 1,-18 1 0</inkml:trace>
  <inkml:trace contextRef="#ctx0" brushRef="#br0" timeOffset="96489.13">14182 7073 0,'0'-17'0,"0"34"0,0-52 0,0 17 16,0 1-16,17-19 16,19 19-1,17 17 1,52 35-1,-34 0 1,17 18 15,-35-35-15,-53-53 15,-53-18-15,18 17-1,17 19 1,1 34 0,17 1-16,0 17 15,0 53 1,17 18 0,1-53-1</inkml:trace>
  <inkml:trace contextRef="#ctx0" brushRef="#br0" timeOffset="97290.55">14587 6668 0,'0'0'0,"0"17"16,36 89 0,-19-71-16,1 53 15,35 54 1,-18-54-1,18 0 1</inkml:trace>
  <inkml:trace contextRef="#ctx0" brushRef="#br0" timeOffset="97474.06">14552 7020 0,'0'0'0,"-18"-17"16,1-1 0,34 0-1,19 1 1,-19-1-16</inkml:trace>
  <inkml:trace contextRef="#ctx0" brushRef="#br0" timeOffset="97774.58">14464 6438 0,'18'0'31,"-1"0"-31,1 0 0,-1 18 16,36 17 0,-17-17-16,52 70 15,35 88 1,-52 18-1</inkml:trace>
  <inkml:trace contextRef="#ctx0" brushRef="#br0" timeOffset="99626.48">17974 6403 0,'18'0'16,"-36"0"-16,36-18 0,-18 1 0,0-1 15,0 0 1,0 1-16,0-1 16,17 18 31,-17 18-32,0-1 1,18 1-1,17 70 1,1 36 0,-1-1-1,0-52 1,-17-36-16,52 36 16,-34-54-1,-19 1 1</inkml:trace>
  <inkml:trace contextRef="#ctx0" brushRef="#br0" timeOffset="99826.38">17956 6756 0,'0'0'0,"-17"0"16,17-18-1,17 18 1,19-35 0,-1 35-16,36-53 15,17 18-15</inkml:trace>
  <inkml:trace contextRef="#ctx0" brushRef="#br0" timeOffset="100877.04">18362 6544 0,'0'0'0,"-18"-18"31,1 1-31,17-19 16,17 1-1,36 35 16,-17 18-31,17 17 16,17 53 0,-35 18-1,-17-53 1,-18-18 0,-35-35-1,-1-53 1,1-35-1,18 0 1,17 53 0,35 17-1,18 36 1,17 35 0,-34-18 15,16 18-16,-34-18 1,-18-17 0,-18-53 15,1-36-15,17-35-1,0 36 1,17 52-1,19 53 1,34 36 0,19-1-1,-54-52 1,-18 0-16,1-18 16,0-36 15,-18-34-16,-18-1 1,18 54 0,18 52-1,-1 35 1,19 54 0,-1-18-1,0-36 1,-17-52-1,-36-36 1,-35-35 0,-35-70-1,18 35 17,-1-71-17,36 71 1,88 52-1,52 36 1,-34 36 0,0 34-1,-71 18 1,-18 18 0,-17-53-1,-18 18 1</inkml:trace>
  <inkml:trace contextRef="#ctx0" brushRef="#br0" timeOffset="101444.86">19332 6350 0,'0'0'0,"18"-18"16,0 1-16,-1-19 16,-17 19-1,-17-1 1,-36 53-1,35 1 1,-35-1 0,35 0-1,1-17 1,-1-18 15,18-18-31,-18 1 16,18-54-1,18 1 1,53 17 0,-18 53-1,0 88 1,-36 53 0,-34 0-1,-1-53 1,0-17-1,18-54 1,36-17 0,-19-17-1</inkml:trace>
  <inkml:trace contextRef="#ctx0" brushRef="#br0" timeOffset="102015.83">19756 6438 0,'-18'18'32,"0"-18"-17</inkml:trace>
  <inkml:trace contextRef="#ctx0" brushRef="#br0" timeOffset="102346.09">19756 6191 0,'0'0'0,"0"-17"0,0-1 16,0 36 15,0 17-15,35 71-1,0 52 1,-17-52 0,-1-53-16,1 18 15,35-18 1,-53-36-16</inkml:trace>
  <inkml:trace contextRef="#ctx0" brushRef="#br0" timeOffset="102829.96">19738 6509 0,'0'0'15,"-18"-18"-15,18 0 0,0 1 16,0-1 0,0-17-1,36 17 1,34-17-1,1 35 1,17 0 0,-18 18-1,-17-1 1,-17 1 0,-19-18-1,19 18 1,-1-36-1,-18 0 1,1-17 0,-18 0 15,-35-1-15,0 54-1,-36 53 1,36-1-1,-18 36 1,17-18 0,36-17-1,18-71-15</inkml:trace>
  <inkml:trace contextRef="#ctx0" brushRef="#br0" timeOffset="103080.38">20108 6279 0,'0'0'16,"0"-17"-16,0 34 31,18 1-15,-18 0-16,18 17 15,35 53 1,-18-35 0,-18-18-16,19 36 15,-1 0 1</inkml:trace>
  <inkml:trace contextRef="#ctx0" brushRef="#br0" timeOffset="103263.39">20055 6579 0,'-17'-17'0,"34"34"0,-52-34 15,35-1-15,0 0 32,18 18-17,52-35 1,-34 35-16</inkml:trace>
  <inkml:trace contextRef="#ctx0" brushRef="#br0" timeOffset="103850.73">19544 6615 0,'0'17'47,"0"1"-32,18-18 1,-18 18 0,17-18-1</inkml:trace>
  <inkml:trace contextRef="#ctx0" brushRef="#br0" timeOffset="104648.6">17674 6579 0,'0'0'0,"18"-17"0,-18-1 16,0 36-1,17-1 1,1 19 15,-18-19-31,18 1 16,-18 0 15,17-36-15,-17 0-16,0 1 15,18-36 1,-18 0 0,-18 17-1,18 19 1,18 52 15,35-17-15,0-1-1</inkml:trace>
  <inkml:trace contextRef="#ctx0" brushRef="#br0" timeOffset="105482.61">20320 6015 0,'0'-18'0,"0"1"16,0 52-16,0-53 31,0 36-15,18-1-1,-18 1 1,17 0-16,1-1 16,0 1-16</inkml:trace>
  <inkml:trace contextRef="#ctx0" brushRef="#br0" timeOffset="105682.88">20496 6138 0,'0'0'0,"0"18"16,0 0-1,0-1 1,0 19-16,18 34 15,-18 36 17,0-36-32</inkml:trace>
  <inkml:trace contextRef="#ctx0" brushRef="#br0" timeOffset="106333.82">17533 6879 0,'0'18'15,"0"-1"1,-18 1-16,18 0 0,-17 17 15,-19 106 1,36 0 0,89-17-1,-19-71 1</inkml:trace>
  <inkml:trace contextRef="#ctx0" brushRef="#br0" timeOffset="182868.13">13212 13511 0,'-18'-17'0,"36"34"0,-54-34 0,19-19 31,-1 36-31,18-17 0,0 34 31,0 1-31,0 35 16,0 123 0,-18 124-1,-17 53 1,17-88-1,18-124-15,0 106 16,36 70 0,-1-70-1,-17-88 17,-18-106-17,-18-36-15</inkml:trace>
  <inkml:trace contextRef="#ctx0" brushRef="#br0" timeOffset="183585.87">12418 13705 0,'0'0'0,"-36"-17"0,19-1 0,17-17 15,35 0 1,89 17 0,-1-17-1,-35 17 1,89-53-1,175-52 1,1-18 0,18 0-1,-177 70 1,53 1 0,-106 70-1,-88 17 1,-18 36-1,0 0 1,36 53 0,-1 70-1,-34 71 1,-19-53 0,18 141 15,1 36-16,17-1 1,-53-70 0,-36-141-1,-87 53 1,-53-36 0,-54 0-1,54-87 1,-142 34-1,-34-35 1,-19-53 0,89-52-1,211-1 1</inkml:trace>
  <inkml:trace contextRef="#ctx0" brushRef="#br0" timeOffset="189519">13106 12559 0,'0'-18'15,"0"36"-15,0-53 16,0 17-1,-18 18 48,0 0-32,18 18-15,-17-18-16,17 17 47,0-34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10:06:25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10336 11677 0,'0'-18'0,"0"36"0,0-71 16,0 35-16,0 1 0,-17 17 31,17 17-31,-18 1 16,0 35-1,-34 53 1,-1 70 0,17 53-1,36-52 1,0-107-16,18 107 15,17 34 1,18-34 0,-35-71-1,-1 0 1,-17-71 0</inkml:trace>
  <inkml:trace contextRef="#ctx0" brushRef="#br0" timeOffset="685.02">10231 11624 0,'0'0'0,"0"-18"16,17 1 0,1 17-16,17-18 0,36 0 15,87-52 1,72-1-1,-72 18 1,-69 36 0,87-18-1,89-1 1,-71 19 0,-106 34-1,-70 1 1,-18 35-1,17 35 1,-17 71 0,0 88-1,18-53 1,17 123 0,36-52-1,-18-71 1,-18-88-1,-53 0 17,-105-1-17,-107-34 1,-105-18 0,88-36-1,-105 19 1,69-1-1,177-17 1</inkml:trace>
  <inkml:trace contextRef="#ctx0" brushRef="#br0" timeOffset="1535.97">15998 11007 0,'0'0'0,"0"17"47,0 1-47,0 17 15,0 0-15,-17 71 16,-1 53-1,18-71-15,-17 106 16,17 124 0,35-1-1,-18-87 1,1-89 15,0-88-15</inkml:trace>
  <inkml:trace contextRef="#ctx0" brushRef="#br0" timeOffset="2269.33">15628 11148 0,'35'-18'16,"-17"0"-16,35 1 15,88-54 17,71-17-17,70-18 1,-88 36 0,106-1-1,-71 36 1,-88 35-1,-88 0 1,-35 18 0,-1-1-1,1 18 1,-18 54 0,0 16-1,-18-34-15,-17 70 16,17 106 15,54 18-15,70 17-1,17-70 1,53 70 0,-52-53-1,-124-70 1,-88-89-1,-195 1 1,-69-36 0,-54 1-1,0 16 1,159-34 0,-35 0-1</inkml:trace>
  <inkml:trace contextRef="#ctx0" brushRef="#br0" timeOffset="5323.04">26229 7091 0,'-18'-18'0,"36"36"16,-36-71-16,1 35 0,17-17 16,0 17-16,0 1 15,0-1-15,17-17 16,1 0 0,-18 52-1,-18 36 1,18 0-1,-17 106 17,17 52-17,0 36 1,0 0 0,0-106-1,0 18 1,17-53-1,1-88 1</inkml:trace>
  <inkml:trace contextRef="#ctx0" brushRef="#br0" timeOffset="6174.68">26017 6809 0,'0'0'0,"-17"-18"0,17 0 15,-18 1 1,18-1-16,18 0 15,52-17 1,71 0 0,89-53-1,-1 17 1,159-52 0,18-1-1,-53 18 1,-107 18-1,-122 35 1,17 18 0,-53 17-1,-35 1 17,-53 52-1,-35 53-16,0 53 1,-1-35 0,19-53-16,-1 70 15,-17 107 1,-18 70 0,0 70-1,18-123 1,17 71-1,0-89 1,18-70 0,0-54 15,0-34-15,-35-18-1,-35-36 1,-36-17-1,-18-17 1,-87 17 0,-72 17-1,-69 36 1,-54 0 0,141-17-1,-52-1 1,193-17-1</inkml:trace>
  <inkml:trace contextRef="#ctx0" brushRef="#br0" timeOffset="9477.06">20267 10813 0,'0'-18'0,"0"0"15,-18 1 1,1-1 0,17 36 15,0 35-16,0 52 1,17 1 0,-17-35-16,0 70 15,0 141 1,0 53 15,0-105-15,18-125-16,0 107 15,17 17 1,-17-70 0,-18-106-1</inkml:trace>
  <inkml:trace contextRef="#ctx0" brushRef="#br0" timeOffset="10311.83">20091 10989 0,'0'0'0,"17"-18"0,1 18 15,17-17-15,36-19 16,105-52-1,36 18 1,17 17 0,-70 35-1,70-17 1,-70 17 0,-71 1-1,-70 17 16,-1 0-31,-17 17 32,0 1-17,-17 35 1,-1 0 0,-17 105-1,0 36 1,17 36-1,0-36 1,18-106-16,18 124 16,35 105-1,17-17 1,1-106 0,-36-106-1,-35-17 16,-88-36-15,-53-35 0,17 0-1,72 18-15,-107-18 16,-53 35 0,18-17-1,18 17 1,88-17-1,-1-1 1</inkml:trace>
  <inkml:trace contextRef="#ctx0" brushRef="#br0" timeOffset="11682.89">23812 10830 0,'0'18'47,"0"0"-47,0-1 15,0 18-15,-17 107 16,-1 69 0,1 54 15,34-53-15,-17-107-16,35 89 15,1 53 1,-19-88-1,-17-88 1</inkml:trace>
  <inkml:trace contextRef="#ctx0" brushRef="#br0" timeOffset="12613.91">23671 10742 0,'0'0'0,"0"-18"0,-17-17 31,34 35-15,19-35-1,-19 17-15,54-17 16,123 0 0,88-18-1,89 18 1,-54-1-1,-141 19 1,18 17 0,-88 0-1,-53 17 17,-18 1-17,-17 0 1,0-1-1,-18 54 1,0 17 0,0 35-1,-18 1 1,18 70 0,0 35-1,35 0 1,1-70-1,17 88 17,-36-159-32,36 89 15,-18 52 1,-35-53 0,-17-70-1,-1-70 1,-35-19-1,18-17 1,-36 0 0,36 0-1,-88 18 1,-54-18 0,-105 0-1,70 17 1,-105 1-1,70 0 17,106-1-17,88-17 1,18 0-16</inkml:trace>
  <inkml:trace contextRef="#ctx0" brushRef="#br0" timeOffset="15630.33">11289 12136 0,'-18'17'47,"1"-17"-16,-1 0 16,18-17-16,18 17 0,-1 0 16,1 0 31,-18-18 141,0 0-188,0 36 32,18-18-47,-1 18-1,1-18 1,-1 0-1,1 0-15,0 0 16,-1 0 0,1 0 15,0 0-15,-1 0 15,1 0 47</inkml:trace>
  <inkml:trace contextRef="#ctx0" brushRef="#br0" timeOffset="18354.14">11236 12541 0,'18'0'63,"-1"0"-47,1 0-16,0 0 15,-1-17-15,18 17 0,1 0 16,105-36-1,-53 1 1,18 17 0,-71 1-1</inkml:trace>
  <inkml:trace contextRef="#ctx0" brushRef="#br0" timeOffset="18920.48">10918 12224 0,'18'-18'31,"-18"36"0,18-18-31,-18 17 16,17 54-1,1 35 1,0-36 0,-1 54-1,19-54 1,-36-52-16</inkml:trace>
  <inkml:trace contextRef="#ctx0" brushRef="#br0" timeOffset="19170.82">10901 12153 0,'0'-17'15,"0"34"-15,17-34 0,-17-1 16,18 18-16,0 0 0,17 0 16,36 0-1,52-35 1,-35 17-1</inkml:trace>
  <inkml:trace contextRef="#ctx0" brushRef="#br0" timeOffset="20139.5">16722 11765 0,'0'0'0,"-18"0"0,0 0 31,18 18 0,0-1-31,0 1 16,0 35 0,18 18-1,0 17 1,-18-35 0,0-36-16,17 1 15</inkml:trace>
  <inkml:trace contextRef="#ctx0" brushRef="#br0" timeOffset="20723.12">16669 11677 0,'0'-18'31,"0"1"-31,17 17 16,19 0 0,17 0-1,-18 0-15,53-18 16,71 0-1,-18 1 1,-35-1 0,-89 18-1,-17 18 17,-17-1-17,-1 19 1,0-1-1,18-17-15,0 35 16,36 17 0,-1 18-1,-17-35 1,-18 0 0,0 0-1,-36 0 1,-34-18-1,-71 0 1,17-17 0,-17-18-1</inkml:trace>
  <inkml:trace contextRef="#ctx0" brushRef="#br0" timeOffset="21774.83">20849 11606 0,'0'0'15,"0"18"16,0 0-31,0-1 16,-17 19 0,-1 17-1,18-36-15,-18 54 16,18 17 0,36-18-1,-19-34-15</inkml:trace>
  <inkml:trace contextRef="#ctx0" brushRef="#br0" timeOffset="22358.65">20708 11659 0,'18'-17'32,"-1"-1"-17,1 18 1,35 0 0,35-18-1,36 1 1,-19-19-1,-16 19 1,-54-1 0,-18 18-1,-34 0 1,-1 35 0,18-17-1,0 0-15,-17 17 16,17 36-1,0-1 1,-18 18 15,18-35-15,0 35 0,0-17-1,-18-18 1,-17-35-1,0-18 1,-36-18 0,-17 0-1,53 18 1</inkml:trace>
  <inkml:trace contextRef="#ctx0" brushRef="#br0" timeOffset="23326.09">24800 11518 0,'0'0'16,"-35"-17"-1,17 17 1,1 0-16,-19 17 31,1 54-15,0 17 0,35 0-1,0-35 1,0-18-16,0-17 15,0 0 1</inkml:trace>
  <inkml:trace contextRef="#ctx0" brushRef="#br0" timeOffset="23976.42">24659 11501 0,'-17'-36'32,"34"36"-1,1 0-31,17 0 16,18 0-1,-18 0-15,53 0 16,71-17-1,-35-1 1,-54 18 0,-52 0-1,0 0 17,-1 0-17,1 18 1,-1-18-16,1 17 31,0 1-15,-1 0-1,1-18 1,0 17 0,17 1-1,-35 17 1,0 18-1,-35 18 1,35-1 0,0 18-1,35 1 1,0-19 0,-17-35-1,-89-52 16,-35-1 1,-17 18-17,52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10:07:31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5274 0,'0'18'16,"17"105"0,-17-105-1,0 17-15,0 0 16,0 54 0,0 69-1,0 19 1,36 17-1,-19-106 1,19-35-16,-1 0 16,-17-18-16</inkml:trace>
  <inkml:trace contextRef="#ctx0" brushRef="#br0" timeOffset="1103.6">5627 5045 0,'17'0'78,"1"0"-78,17 0 16,-17 17-16,35-17 16,35 18-1,124 0 1,-1-18-1,1 0 1,-71 0 0,-88 0-16,53 0 15,17-18 1,-52 18 0,-18 0-1,-35 0 1,-1-18-1,18 18 1,-17 0 31,0 0-31,-1 18-1,1 0 1,35 35-1,-35-1 1,17 37 0,-18 34-1,36 18 1,-17-17 0,-19-54-16,36 71 15,18 89 1,-1-36-1,-34-53 1,-19-71 0,1 1 15,-36-53-15,-17-18-1,-53 0 1,0-18-1,-106 0 1,-36 18 0,-52-17-1,70 17 1,107 0-16,-107 0 16,-35 17-1,88-17 1,106 18-1,53 0 1</inkml:trace>
  <inkml:trace contextRef="#ctx0" brushRef="#br0" timeOffset="4204.99">6421 5697 0,'-18'-17'31,"0"17"-31,1-18 16,-1 18-1,0 0-15,-35 0 16,-17 0 15,17 35-15,35-35-16,-17 36 15,17 34 1,54 1 0,17-18-1,0-18 1,52-35-1</inkml:trace>
  <inkml:trace contextRef="#ctx0" brushRef="#br0" timeOffset="4454.92">6791 5680 0,'18'-18'31,"-18"0"-31,0 1 16,17 17-1,-17 35 1,0-17-16,18 35 16,0 52-1,17 19 1,-18-71-16</inkml:trace>
  <inkml:trace contextRef="#ctx0" brushRef="#br0" timeOffset="5589.18">11483 5221 0,'0'18'63,"0"-1"-63,0 1 0,0 17 15,18 54 1,-18-54-16,0 71 16,17 70-1,18 0 17,1 18-17,-19-105 1,19 34-1,-36-88-15</inkml:trace>
  <inkml:trace contextRef="#ctx0" brushRef="#br0" timeOffset="6358.92">11659 4974 0,'0'0'0,"36"0"0,-1 0 15,141-17 1,71-19 0,-53 1-1,88-36 1,-35 36-1,-53 17 1,-88 1 0,-70 17-1,-1 17 1,-18 19 15,-17 34-15,0 1-1,0 88 1,-17 35 0,17 35-1,35 18 1,0-71 0,71 36-1,-35-36 1,-18-87-1,-36-37 1,-52-34 0,-88 0-1,-107-1 1,-87-17 15,105 18-15,-53 17-1,89-17 1,53 0 0</inkml:trace>
  <inkml:trace contextRef="#ctx0" brushRef="#br0" timeOffset="6826.44">12118 5521 0,'0'-35'16,"0"17"-1,-18 18 16,1 0-31,-19 18 16,-34 35 0,35 0-1,17-36 1,0 36 0,18-35-16,18 35 15,35 0 1,53-36-1</inkml:trace>
  <inkml:trace contextRef="#ctx0" brushRef="#br0" timeOffset="7291.35">12506 5415 0,'0'0'0,"0"-17"31,0 34 1,-18-17-32,1 35 15,-36 1 1,-18-1 15,36-35-15,17 0-16,-17 0 15,0-35 1,52-1 0,36 1-1,0 35 1,35 18 0,-35 52-1,-35 19 1,-71 16-1,18-52 1,-18 0 0,70-35-1,54-1 17,-36-17-32</inkml:trace>
  <inkml:trace contextRef="#ctx0" brushRef="#br0" timeOffset="8475.93">16263 4762 0,'18'0'0,"-1"0"31,-17 18-15,18 0-1,0 70 1,-1 18 0,1-36-16,-18 71 15,18-70-15,-18 88 16,35 52 0,18 1-1,0-71 1,-36-70-1,-17-54 1</inkml:trace>
  <inkml:trace contextRef="#ctx0" brushRef="#br0" timeOffset="9276.49">16192 4798 0,'-17'-18'0,"34"36"0,-52-36 0,35 0 16,-17 18-1,17-17-15,52-1 32,19 1-17,-18 17-15,53-36 16,-36 36-16,71-17 16,124-19-1,17 1 1,-17 0-1,-106 17 1,-106 1 0,17 17-1,-17 0 1,0 17 0,0 1-1,-18 17 1,-35 0 15,0 18-15,-18 18-1,1 70 1,-1 35 0,18 36-1,18 17 1,17-52-1,53 105 1,18-17 0,-18-107-1,-88-105 1,-88-35 0,-124-53-1,-140-36 1,69 53 15,142 1-31,-141 17 16,159 0-16,-89 17 15,36 19 1,105-1-16</inkml:trace>
  <inkml:trace contextRef="#ctx0" brushRef="#br0" timeOffset="9760.68">16969 5327 0,'0'-18'0,"-18"-35"31,0 36-15,1-1-16,-1 0 15,-17 18 1,0 18 0,17 0-16,-35 17 15,18 53 1,17 0 15,36 18-15,17-53-1,0-35-15,18-1 0</inkml:trace>
  <inkml:trace contextRef="#ctx0" brushRef="#br0" timeOffset="10246.21">17163 5186 0,'0'0'0,"-18"-18"16,18 1-1,18-1 16,-1 18-31,36-18 16,35 18 15,1 0-15,-54 18 0,-35 0-16,0 17 15,-35 35 1,-36 1-1,0 0 1,36-36 0,35 0-1,71 0 1,52 1 0,-17-1-1,-71 0 16,-52-17-15,-72 17 0,-69 0-1</inkml:trace>
  <inkml:trace contextRef="#ctx0" brushRef="#br0" timeOffset="11147.42">19985 4639 0,'17'-18'0,"-17"-17"31,0 17-15,18 18 0,-18 18-1,0 53 1,0 17 0,18-35-16,-18 88 15,35 106 1,0-18-1,-17-35 1,0-88 0,-18-53-16,0 17 15,-18-17 1</inkml:trace>
  <inkml:trace contextRef="#ctx0" brushRef="#br0" timeOffset="12113.7">19967 4533 0,'71'0'16,"-142"0"-16,212-17 0,-52 17 0,-1-18 16,106 0-1,-88 1-15,88-1 16,123-35 0,-35 35-1,-52 1 1,-125 17-1,-16 0 1,-72 0 0,1 0-1,-18 17 1,0 1 31,0 0-32,0-1 1,0 1 0,0 35-1,0-18-15,-35 53 16,-18 142 0,17-54-1,19 124 1,34-18-1,36-53 1,0-52 0,-17-107-1,-19-34 1,-34-54 0,-54-35 15,-70-17-16,35 52 1,-123 0 0,-36 36-1,1 17 1,87 0 0,-17 18-1,88 0 1,53-35-1,53 0 1,-17-18 0</inkml:trace>
  <inkml:trace contextRef="#ctx0" brushRef="#br0" timeOffset="12563.73">20814 5186 0,'0'0'0,"0"-18"16,-18 18-16,1-17 15,-1 17 1,0-18 0,-17 36-1,-35 34 16,17-16-15,35-1-16,-35 18 16,18 35-1,35-17 1,53-36 0,0-17-1,17-18-15</inkml:trace>
  <inkml:trace contextRef="#ctx0" brushRef="#br0" timeOffset="12914.46">21061 5115 0,'0'0'0,"0"-17"16,0-1-1,-18 36 17,1-1-17,-36 19 1,35-1-16,-17 18 16,-18 35-1,35-17 1,18-36-1,18-35 1,35-18 0,53-17-1,17-36 1,-88 18 0</inkml:trace>
  <inkml:trace contextRef="#ctx0" brushRef="#br0" timeOffset="13114.54">21114 5098 0,'0'0'0,"-18"-18"15,18 0 17,0 36-17,0 70 1,0 0-1,35 106 1,-35-35 0</inkml:trace>
  <inkml:trace contextRef="#ctx0" brushRef="#br0" timeOffset="17526.8">5786 8220 0,'-18'-18'31,"36"36"0,-1-18-15</inkml:trace>
  <inkml:trace contextRef="#ctx0" brushRef="#br0" timeOffset="19373.52">5838 8237 0,'18'0'16,"-36"0"-16,71 0 0,-17 0 0,87-17 15,54-1 1,-54 0 15,-70 18-31,53-17 16,70-1 0,1 1-1,52-1 1,-70 18-1,88-18 1,-18 1 0,-17-1-1,-18 0 1,-71 1 0,53-1-1,36 0 1,0 18 15,-71-17-15,106-1-1,17 18 1,-17-17 0,-70 17-1,-89 0-15,71-18 16,88 0-1,-18 1 1,18-1 0,-88 0-1,123 1 1,0 17 0,0-18-1,-35 18 1,-88-18-1,123 1 17,36 17-17,17-18 1,-141 18 0,70-18-1,-17 18 1,53-17-1,0 17 1,-88 0 0,88-18-1,-53 18 1,-36 0 0,-52 0-1,-88 18 1,105-18-16,106 0 15,-17 0 17,-18 0-17,-89 0 1,89-18 0,18 1-1,-18-1 1,-88 18-1,-89-18-15,54 18 16,87-17 0,-17-19-1,53 19 1,-53-1 0,124 0-1,-1 18 1,-70 18 15,-106-18-15,-70 0-1,-18-18 1,-36 1-16,54-1 16,53 1-1,52 17 1,-35 0-1,35 17 1,-52-17 0,-54 0-1,-34-35 1,-1 35 0,36 0-1,52 0 16,18 18-15,-53-18 0,-35 0-1,-17 0 1,52-18 0,18 0-1,-54 1 1,37-1-1,-36 18 1,-18 0 0,-17 0-1,17 0 1,-18 0 15,1 18-15,-36-1 15,18 1-15,-35 17-1,35 0 1,-17 1 0,17-19-16,0 36 15,-18 18 1,0 17-1,-17 18 1,17-53 0,1-18-16,-1 18 15,-35 0 1,35 0 0,1-36 15,17 1-31,0 0 15,-18 17 1,18-17 0,0 17-1</inkml:trace>
  <inkml:trace contextRef="#ctx0" brushRef="#br0" timeOffset="22458.09">5980 8414 0,'17'53'16,"-34"-106"-16,52 159 0,53 123 31,-70-176-31,-1 0 16,-17 0-16,36 52 16,-36-69-16,17 17 15,1 17 1,0-52-1,-36-18 1,0 18 0,1-18-1,-1 0 17,36 0 61,-1 0-77,1 0 0,0-18-16,34 18 15,1-18 1,-17 18-16,69-17 15,-34 17 1,70 0 0,18 0-1,53 0 1,-54 17 15,107-17-15,-1 18-1,-34-18 1,-71 0 0,-89 0-16,71-18 15,88 1 1,36-1 0,-18 0-1,-88 18 1,52 0-1,-17 0 1,18 18 0,17 0 15,-87-18-15,87 0-1,-17 0 1,17 0-1,-53 0 1,-88 0-16,89-18 16,105 18-1,0-18 1,-17 1 0,-106-1-1,105 0 1,1 1-1,-1-1 1,-105 18 0,70-18-1,-17 1 17,-18-1-17,0 1 1,-35 17-1,-89 0-15,89-18 16,88 0 0,18 1-1,-89-1 1,53 0 0,-17 18-1,-18-35 1,35 17-1,-88-17 1,71 18 0,-35-19 15,-1 19-15,-17 17-1,-53-18 1,70 18-1,0-18 1,36 18 0,-89 0-1,107-17 1,-1 17 0,18-18-1,35 0 1,-123 1-1,53-1 1,-71 0 0,0-17 15,-53 18-15,-35 17-16,35-18 15,36 0 1,-1 18-1,1 0 1,-36 0 0,35 0-1,1 0 1,34 18 0,-52-18-1,35 0 1,-17 18-1,-36-18 1,-35 0 0,-18 0 15,36 0-15,17 0-1,-17-18 1,-54 18-1,1 0-15,17 0 16,0 0 0,18 0-1,18 0 1,-36 0 0,-17 0-16,17 0 15,0 0 1,-17-18-1,0 18 1,-1 0 0,1-17-16,17-1 31,0 18-15,18 0-1,-35 0 1,-18-18-16,18 18 15,-1-17 1,-34 17 15,-1-18-31,0 18 16,1-35 0,-1 17-1,0 18 1</inkml:trace>
  <inkml:trace contextRef="#ctx0" brushRef="#br0" timeOffset="27248.1">9578 8043 0,'0'-17'15,"-18"17"1,18-18 15,-17 18-31,17 18 94,0-1-94,0 1 16,0 0-1,0-1-15,0 1 16,17 35 0,-17 0-1,18-18-15,0 36 16,-1 52-1,18 18 1,1-17 0,-19-54-1,19 36 17,-19-18-32,1-17 31,0-36-16,-18-17 1,17-1 0</inkml:trace>
  <inkml:trace contextRef="#ctx0" brushRef="#br0" timeOffset="28698.5">14305 7796 0,'-17'0'31,"-1"0"-31,0 0 32,18-17-32,-17 17 31,17 17 47,0 1-62,0 0-1,0-1-15,0 19 16,0 52 0,17 35-1,1-52 1,-18-18-16,35 53 15,18 35 1,-18 0 0,18-35-1,-35-71 1,0 0 15,-18-17-15,0-1-16</inkml:trace>
  <inkml:trace contextRef="#ctx0" brushRef="#br0" timeOffset="30283.23">18962 7602 0,'-18'0'32,"1"0"-32,-1 0 15,-17 0 1,17 0 0,0 0-16,1 0 15,-1-17 16,18-1 1,0 36-1,0-1 0,0 1-15,0 0-16,0-1 15,18 19 1,-1 34 0,-17 1-1,0-18 1,0-36-16,0 36 16,-17 18-1,17 17 1,-18-18-1,18-34 1,0 34 15,0-17-15,0-18 0,0 1-1,0-19-15,0 19 16,0-1-1,18 0 1,-18-17 0,-18-1 15,0-17-15</inkml:trace>
  <inkml:trace contextRef="#ctx0" brushRef="#br0" timeOffset="60182.48">6720 8520 0,'0'0'15,"0"-18"-15,0 0 16,0 1-16,0-1 16,0 0-1,0 36 17,18 17-17,-18 71 1,18-18-1,-18-35-15,17 18 16,1 35 0,-18-36 15,18-52-15</inkml:trace>
  <inkml:trace contextRef="#ctx0" brushRef="#br0" timeOffset="60650.28">6756 8572 0,'0'-52'31,"0"34"-31,0 0 15,53-35 1,17 18 0,-17 17-1,18 36 17,-36 35-17,-70 35 1,-1 0-1,1-70-15,-18 53 16,-35-18 0,35-18-1,35-35 1,1 0 0,34-18-1,19 1 1,17 17-1,35 35 1,-35-18 0,17 1-1,-34 0 1</inkml:trace>
  <inkml:trace contextRef="#ctx0" brushRef="#br0" timeOffset="61217.1">7373 8343 0,'0'0'15,"0"-17"-15,-18-1 32,36 18 14,-18 18-30,0-1 0,0 1-16,0-1 15,0 19 1,0-1-16,0 53 16,0 53-1,35-35 1,-17-18-1,-18-52 1</inkml:trace>
  <inkml:trace contextRef="#ctx0" brushRef="#br0" timeOffset="62819.01">11695 8255 0,'0'0'15,"17"-18"-15,19-35 32,-19 53-32,1 18 46,-18 0-46,0 52 16,17 36 0,1 0-1,-18-36-15,18 36 16,-18-53-16,17 18 16,-17-18-1</inkml:trace>
  <inkml:trace contextRef="#ctx0" brushRef="#br0" timeOffset="63337.98">11659 8273 0,'0'0'16,"-17"0"-16,17-18 0,0 0 15,17 1 1,1 17-16,17-18 16,36 0-1,17 1 1,18 34 0,-71 19-1,18 17 1,-53 17-1,-71 1 17,19-36-17,16-17-15,-17 17 16,0-17 0,1-1-1,34-17 1,18 18-1,18-18 1,34 17 0,37 1-1,16 35 1,-34-18 0,-53-17-1,17 17-15,18 18 16,-53-35-1</inkml:trace>
  <inkml:trace contextRef="#ctx0" brushRef="#br0" timeOffset="63987.97">12400 8326 0,'0'0'0,"18"-18"0,-18 0 16,17 18-16,-17-17 0,18 17 31,-18-18-15,0 36-1,-18-1 1,1 1 0,-36 17-1,-18 0 1,1-35-1,17-17 1,35-18 0,36-1-1,52 1 1,19 0 0,-19 35-1,-35 17-15,1 19 16,-1 34 15,-53 71-15,-35 0-1,0-52 1,1-1 0,52-53-1,35-17 1,71-54-1,-18 1 1,-18 18 0</inkml:trace>
  <inkml:trace contextRef="#ctx0" brushRef="#br0" timeOffset="64887.93">16334 8026 0,'0'-18'0,"0"0"32,0 36-1,0 0-15,0 17-16,0 18 15,0-35 1,17 52-1,1 89 1,-18-106 0,18 17-1</inkml:trace>
  <inkml:trace contextRef="#ctx0" brushRef="#br0" timeOffset="65540.14">16192 8043 0,'0'0'0,"0"-17"16,18 17-1,-18-18 1,0 0 0,18 1-1,-1 17 1,19-18 0,17 18-1,-18-17-15,18 17 16,53 17-1,-18 1 1,-71 35 0,-17-18-1,0 0-15,-35 1 16,-53 34 0,0-35 15,-18-17-16,53 0 1,18-18 0,17 0-1,36-18 1,17 18 0,18 0-1,35 18 1,0-1-1,18 19 1,-71-19 0,1 18-1,-19 1 1,-34-36 0</inkml:trace>
  <inkml:trace contextRef="#ctx0" brushRef="#br0" timeOffset="66623.5">16845 8008 0,'-17'0'16,"17"-18"-16,-18 1 31,0 17-31,18-18 16,0 1 15,18 17-15,-18-18-16,35 18 15,36-18 1,17 1 0,-18 17-1,-52 0 1,35 17 0,-35 19-1,-36 16 1,-53 1-1,19-17 1,34-19-16,-35 1 16,35 17-1,1-35 1,17-17 15,17 17-15,19 0-1,17 0 1,-18 0-16,35 17 16,19 36 15,-37-18-15,-34 18-1,-71-17 1,0-1-1,-70-35 1,35 0 0,52-18-1</inkml:trace>
  <inkml:trace contextRef="#ctx0" brushRef="#br0" timeOffset="67741.67">20038 7902 0,'17'0'16,"-34"0"-16,52-17 15,-17 17 1,-18 17 15,0 1-31,17 0 16,1 34 0,0 37-1,-18-54 1,0 0-16,0 0 15,0-17 1,0 0-16</inkml:trace>
  <inkml:trace contextRef="#ctx0" brushRef="#br0" timeOffset="68375.37">20020 7885 0,'0'0'0,"0"-18"16,0 0 15,18 18-31,-1-17 15,36-36 1,0 35 0,-17 0-1,69 1 1,-34 17 0,-1 35-1,-52 18 1,-36 18-1,-17-18 1,-71 17 0,1-17-1,16-35 1,36-18 0,36 0-1,17-18-15,35 0 31,0 1-15,-17 17 0,35 0-1,-18 0-15,36 17 16,17 1 0,-18 35-1,-34-18 1,-19-17-16,1 17 15,0 0 1,-18-17 0,-18-18-16</inkml:trace>
  <inkml:trace contextRef="#ctx0" brushRef="#br0" timeOffset="69025.84">20761 7796 0,'18'-17'31,"-1"17"94,-34 17-63,-1 1-46,0 0-16,18-1 16,-17 1-16,-19 0 15,-16 52 1,16-35-1,19-17-15,-1 0 16,0 17 0,1-17-1,17-1 1,17-17 15,1-17-15,53-1-1,17 0 1,-53 18-16,53-17 16,0-19 15,-70 36-15</inkml:trace>
  <inkml:trace contextRef="#ctx0" brushRef="#br0" timeOffset="69360.32">20761 7832 0,'0'0'16,"0"-18"-16,18 0 0,-18 1 15,17-1 1,-17 36 15,0 17-15,0-17 0,0 52-1,18 36 1,35 35-1,-18-35 1,-17-88-16</inkml:trace>
  <inkml:trace contextRef="#ctx0" brushRef="#br0" timeOffset="72930.7">5927 8273 0,'0'-18'0,"0"0"31,0 36 32,17 0-48,1-1 1,-18 1-16,18 0 0,-1 34 16,18 90-1,1-1 16,-19 17-15,1-69 0,17 16-1,-17-16 1,0-54 0,-18-17-16,0-1 15,17-17 1,-34 0 15,17-17-15,0 34 93,17 1-78,-17 0-15,18-18 15,0 0 0,-1 0 1,1 0-17,-1 0 1,1-18-16,0 18 16,35-18-1,0 18 1,17-17 15,-17 17-15,-35 0-16,35 0 15,17-18 1,1 18 0,17 0-1,-35 0 1,-18 0-1,18 0 1,0 0 0,17-18-1,19 18 1,-36 0 0,17-17 15,1 17-16,-18 0 1,0 0 0,35 0-1,-18 0 1,18-18 0,-17 18-1,-36 0 1,36 0-1,17-18 1,-17 18 0,-18 0-1,-36 0-15,36-17 16,0 17 15,0 0-15,0 17-1,-18-17 1,18 0 0,18 0-1,-1 18 1,-17-18 0,35 0-1,-17 0 1,17 0-1,18-18 1,-36 1 0,19 17-1,-1-18 1,-35 18 15,-36 0-15,19 0-1,-1 0 1,0 0 0,0 0-1,-17 0 1,17 0 0,-17 0-1,35 0 1,-18 0-1,18 0 1,-18 0 0,-52 0 31,-1-18-47,0 1 15</inkml:trace>
  <inkml:trace contextRef="#ctx0" brushRef="#br0" timeOffset="73721.82">9437 7955 0,'0'0'0,"17"0"0,-17 18 62,18-1-62,-18 1 16,0 17-16,0 18 15,18 35 1,-18-35 0,17-17-16,1 52 31,0 35-16,17 18 1,-17-35 0,17-35-1,-35-36-15,17 0 16,1 18 0,-18-35-1,-35 17 1,0-35-1,17 18 1,0-18 15,1 0 32,17 17-63,-18-17 15</inkml:trace>
  <inkml:trace contextRef="#ctx0" brushRef="#br0" timeOffset="75227.78">5662 8326 0,'0'-18'31,"18"18"0,-1 0-31,36 0 16,71-18 0,34 18 15,-34 0-31,-53-17 16,52 17-1,71-18 1,-35 0-1,-36 1 1,-35 17 0,-35-18-16,53 0 15,88 1 1,-17-1 0,-36 1-1,-53 17 1,-53-18-16,18 18 15,53-18 1,0 1 15,0-1-15,-53 18 0,35-18-1,-18 18 1,18-17-1,-17 17 1,-53-18-16,87 18 16,-16-18-1,17 18 1,-1 0 0,-52-17-1,0 17 1,0 0-1,0 0 1,-35 0 15,-1 0-31,1-18 16,17 18 0,-17 0-1,0 0 16,-18 18-15</inkml:trace>
  <inkml:trace contextRef="#ctx0" brushRef="#br0" timeOffset="101451.05">14129 7796 0,'-18'0'16,"36"0"-16,-36-17 0,18-1 15,-18 18 1,18 18 31,0-1-47,0 19 15,0-1 1,18 0-16,0 1 16,-18-1-16,35 0 15,18 36 1,0-1-1,-18 18 1,0-52 0,1 34-1,-19-17 1,19 0 0,-36-18-1,17-35 1,-17 36-1,0-1 1,-17 0 0,17 18-1,0-18 1,17 1 0,-17-1-1,18 0 1,-18 0-1,0 1 1,0-1 0,0 0-1,18-17 1,-1-18 31</inkml:trace>
  <inkml:trace contextRef="#ctx0" brushRef="#br0" timeOffset="-170527.17">9296 11165 0,'0'0'0,"-18"-17"31,18 34 32,18-17-63,-18 18 15,0 17-15,0 1 16,0 34 0,0-17-16,0 53 15,0 35 1,0 0 0,17-35-1,-17-71 1,18 1-1,-18-19-15</inkml:trace>
  <inkml:trace contextRef="#ctx0" brushRef="#br0" timeOffset="-169426.25">10830 11095 0,'0'17'0,"0"-34"0,0 70 15,0 35 1,18-53-16,-18 1 15,18-1-15,-1 88 16,1 1 0,-1-54-1,1 19 1,0-37 0,-1 1-1,-17-35 16,0 0-31,-53-18 32,1 17-17,34-17 1,0 0-16,-17 18 16,-36 17-1,-17-17 1,-70-1-1,-89-17 1,88 0 0,-53 0-1,53 0 1,18 18 0,88 0 15,18-18-31,17 0 0</inkml:trace>
  <inkml:trace contextRef="#ctx0" brushRef="#br0" timeOffset="-168701.07">9102 11007 0,'0'0'0,"-18"0"0,-53 17 31,71 1 0,36-18-31,87 0 16,71 0 0,-35-18-1,-88 18-15,123-17 31,88-1-15,0 0 0,-88 1-1,-88 17 1,0 0 0,-18 0-1,0 17 1,-35 1-1,-35-18 1,-18-18 31</inkml:trace>
  <inkml:trace contextRef="#ctx0" brushRef="#br0" timeOffset="-166589.65">9807 11518 0,'0'-17'0,"-17"17"15,-1-36 1,18 19-16,-18-1 16,-35-17-1,36 35 1,-36-18-1,0 18 1,0 35 0,18 18 15,17-17-15,0 34-1,36-17 1,17 0-1,18-18 1,-35-35-16,35 18 16,35-18-1,-35-18 1,-35 1-16</inkml:trace>
  <inkml:trace contextRef="#ctx0" brushRef="#br0" timeOffset="-166289.58">9948 11412 0,'0'0'16,"0"-17"-16,-17-19 15,-1 19 1,18 34 15,0 1-31,0 35 16,0 18 0,0 17-1,18 0 1,-1-53-1</inkml:trace>
  <inkml:trace contextRef="#ctx0" brushRef="#br0" timeOffset="-166038.84">10178 11783 0,'0'0'0,"17"-18"0,-17 1 15,18 17 1,-36 17 15,1 1-31,-1-1 16,-35 19-1</inkml:trace>
  <inkml:trace contextRef="#ctx0" brushRef="#br0" timeOffset="-165685.58">10478 11359 0,'0'0'0,"-18"-17"16,18-1 0,-18 18-1,1 0 16,-1 18-31,-35 17 16,35 18 0,-17 18-1,35-1 1,53-35 15,0-35-15,-18 0-16</inkml:trace>
  <inkml:trace contextRef="#ctx0" brushRef="#br0" timeOffset="-165204.87">10707 11412 0,'0'0'15,"17"-17"-15,-17-1 0,18 0 16,-18 1-1,18 52 32,-18-17-47,-36 17 32,-16-17-17,34-1-15,-53 1 16,-17-18-1,53-35 1,53-1 0,34 1-1,37 0 1,-1 52 0,-35 19-1,-53 17 1,-53 35-1,0 0 1,0-35 0,53-35-1,35-18 17,53-36-32</inkml:trace>
  <inkml:trace contextRef="#ctx0" brushRef="#br0" timeOffset="-164170.59">7955 9454 0,'0'-17'0,"0"34"0,-17-34 0,-1-18 15,18 17 1,-18 0-16,-17-35 16,17 36 15,18-1-15,18 36-1,0-18-15,17 35 16,53 53-1,36 53 1,17 53 0,-71-70-1,-17-54-15,35 36 16,53 71 0,1-54-1,-54-35 1,-53-52-16,36 16 15,-19 19 17,-16-18-17,-19-18 1,1-35 0,0 0 15</inkml:trace>
  <inkml:trace contextRef="#ctx0" brushRef="#br0" timeOffset="-163652.65">8714 10654 0,'0'-35'31,"17"35"-15,1 17-1,17-17-15,18 36 16,71 16 0,-1 19-1,1 17 1,-72-35-1,-16-35-15,17-1 16,0-34 0,-18-71 15,-18-18-15,1 35-1,0 1 1,-36 70-1</inkml:trace>
  <inkml:trace contextRef="#ctx0" brushRef="#br0" timeOffset="-162685.3">11007 9172 0,'0'0'16,"-18"0"15,18 18-15,-18 0-16,18-1 15,-35 36 1,17-18-16,-34 71 15,-37 88 1,1 53 0,-18-35-1,53-89 1,-52 54 0,-37-1-1,19 0 16,52-52-15,36-71 0,18 0-1,17-36 1,0-34 15</inkml:trace>
  <inkml:trace contextRef="#ctx0" brushRef="#br0" timeOffset="-162267.47">10037 10530 0,'0'0'16,"0"-17"-16,17-1 0,-17 1 16,18-1-1,-1 18 1,-17 35-1,0-17-15,18 17 16,-18 71 0,18-18-1,17 0 1,0-17 0,1-36-1,34-35 16,54-53-15,-36 0-16</inkml:trace>
  <inkml:trace contextRef="#ctx0" brushRef="#br0" timeOffset="-160649.72">17921 10478 0,'0'0'0,"0"-18"0,0 0 16,0 1-1,0-1 1,0 0-16,-18 1 16,18-1-1,-17 18 1,17 35 15,-18 18-15,18-17-16,-17 34 15,17 71 1,17 53 0,1-35-1,17-53 1,0-18-1,-17-53 1</inkml:trace>
  <inkml:trace contextRef="#ctx0" brushRef="#br0" timeOffset="-159781.39">17886 10319 0,'0'0'0,"-18"-18"16,1 18-16,-19 0 15,19 0 1,-1 0-1,71 18 1,0-18 0,70-18-1,54-17 1,70 0 0,70-18-1,-105 35 16,88-17-15,-36 17 0,-17 0-1,-70 1 1,-89-1-16,53-17 16,18 17-1,-106 1 1,-36 17-1,-34 0 1,-1 35 0,0 18-1,1 17 1,-1 36 0,-17-35 15,-18 88-16,0 35 1,35 17 0,18-87-1,36 34 1,-19-87 0,-17-53-1,-35-18 1,-18 0-1,-35 0 1,0 0 0,-36 35-1,18 0 1,-105 18 0,-72 0 15,-52 18-16,88-54-15</inkml:trace>
  <inkml:trace contextRef="#ctx0" brushRef="#br0" timeOffset="-159097.97">18327 10689 0,'0'-17'0,"0"-19"31,0 19-31,-18-1 16,-17 0-1,0 18 1,-1 18-16,-17 17 16,-17 53-1,17 18 1,71 35-1,17-70 1,-17-36-16,34 18 16,54-35-1,-53-18 1</inkml:trace>
  <inkml:trace contextRef="#ctx0" brushRef="#br0" timeOffset="-158614.28">18433 10724 0,'0'0'16,"0"-17"-16,-18-1 0,18 1 16,18-19-1,-18 19-15,35-19 16,18 1-1,35 0 1,18 17 0,-18 18 15,-53 35-15,-35 1-16,0-1 15,-88 53 1,-18-17-1,36-36 1,34 0 0,72-35 15,87 0-15,-35 0-1,-52 18-15,34 17 16,-52 36-1,-89-1 1,-35 1 0,71-54-1</inkml:trace>
  <inkml:trace contextRef="#ctx0" brushRef="#br0" timeOffset="-158413.08">18979 11095 0,'0'0'0,"36"-18"31,-19 18-31,-17 18 31,-17-1-31,-19 1 16,1 17-1,0-17-15</inkml:trace>
  <inkml:trace contextRef="#ctx0" brushRef="#br0" timeOffset="-157561.16">19544 10513 0,'0'0'0,"0"-18"16,0 1-1,0-1-15,0 0 16,0 1 46,0 34 17,18-17-79,-36 0 46,0 0-30,1 0 15,-1 0-15,18 18 0,-18-18-16,1 35 15,-1-17-15,0 17 16,-17 36-1,18 17 1,34 0 15,18-17-15,36-19 0,17-34-1,-17-36 1</inkml:trace>
  <inkml:trace contextRef="#ctx0" brushRef="#br0" timeOffset="-157196.18">19844 10495 0,'0'0'0,"0"-17"0,0-19 15,0 19 1,0 34 31,-18 19-47,-35 34 15,18-17 17,17-18-32,-17 18 15,-18 0 1,35-18-1,36-35 1,17-17 0,71-19-1,18-16 1,-54-37 0,-70 72-16</inkml:trace>
  <inkml:trace contextRef="#ctx0" brushRef="#br0" timeOffset="-157062.8">19879 10407 0,'-18'0'0,"36"0"0,-53 0 16,-1 0-16,1 53 16,18 0 15,17-18-31,0 36 16,17 105-1,1-141-15</inkml:trace>
  <inkml:trace contextRef="#ctx0" brushRef="#br0" timeOffset="-156161.65">16757 8819 0,'0'0'0,"-18"0"0,-17-35 31,0 0-15,-1 35-1,36-18 1,18 54 0,106 34-1,-1 1 1,-52-18-16,105 52 15,89 72 1,-36 17 15,-53 17-15,-70-87 0,53 35-1,-36-36 1,-17-35-1,-35-35 1,-54-35 0,1-18-1,0 0 1,17 0 0,-17 0-1,-1-18 1,-34 18-1</inkml:trace>
  <inkml:trace contextRef="#ctx0" brushRef="#br0" timeOffset="-155609.97">18327 9790 0,'0'0'0,"0"-18"0,-18 0 15,1 1 1,-1 17-1,18 17 1,35 36 0,18 0-1,-35-35-15,35 52 16,17 19 0,-35-1-1,-52-35 1,-54-36 15,-17 1-15,35-18-16,-35 18 15,-18-18 1</inkml:trace>
  <inkml:trace contextRef="#ctx0" brushRef="#br0" timeOffset="-154743.85">19844 8678 0,'0'0'0,"-18"18"0,-35 105 31</inkml:trace>
  <inkml:trace contextRef="#ctx0" brushRef="#br0" timeOffset="-154456.9">19738 8908 0,'-35'70'16,"17"-35"-16,89-193 0,-89 211 0,-70 105 15,70-140-15,-17 53 16,-36 34-1,-17 37 17,-18 34-17,36-70 1,-19 70 0,19-52-1,17-54 1,35-35-1,1 1 1,-1-36 47,0-18-63</inkml:trace>
  <inkml:trace contextRef="#ctx0" brushRef="#br0" timeOffset="-153892.08">18962 9878 0,'0'0'0,"0"-18"0,0 0 16,-18 1-1,18-1 1,0 1 0,0 34-1,0 18 1,0 54-1,0 34 1,-17-52 0,17-1-1,35-17 1,35-35 0,-17-18-1,-17 0-15,16-18 16,19 1 15,-53-1-31</inkml:trace>
  <inkml:trace contextRef="#ctx0" brushRef="#br0" timeOffset="-103653.58">1905 8608 0,'0'17'16,"0"-34"-16,0 52 15,18 0-15,-18-17 16,0 17-16,0 53 16,0-17-1,17-18 1,1 35 0,35 36-1,-18-54 1,0-17-1,-17-53 1,-36-18 0,-17-34-1,-18-54 1,0 17 0,36 37-1,17 34 1,53 53 15,-18 0-15,-18-17-16,19 17 31,34 1-15,-17-19-1,-18-70 1,-17 0-1,0 18-15,-18-53 16,-18-53 0,18 35-1,0 71 1,0 70 0,35 53-1,36 71 1,0 0-1,-36-89 1,35 19 0,-17-37-1,0-52 17,-18-70-17,1-1 1,-19-52-1,-17 17 1,-17 35 0,-1 36-1,0 35-15,1-17 16,-36 52 0,18 53-1,17 35 1,18-52-1,35 17 1,18-52 15,18-72-15,-36-17 0,-17 18-16,17-53 15,-35-53 1,0 35-1,0 88 1,0 54 0,35 52-1,18 0 1,18-53 0,17-35-1,-35-17 1,-18-89-1,-17-18 1,-36 18 0,36 159 31,35 106-32,17 17 1,-17-70-1,-35-70-15,35 17 16,-18-36 0,-35-52-1,-71-89 1,-17 1 0,-53-89-1,35 36 1,89 70-1,87 35 1,1 54 0,70 34 15,-18 89-15,-70 71-1,-88-1 1,-18-88-1,-18-17-15</inkml:trace>
  <inkml:trace contextRef="#ctx0" brushRef="#br0" timeOffset="-100283.4">24606 4745 0,'0'0'0,"18"-35"32,-18 17-32,-18 18 31,18 35-16,-35 89 1,17 70 0,1-36-1,17-87-15,0 88 16,0 0 0,0-36 15,17-70-16,1-35-15</inkml:trace>
  <inkml:trace contextRef="#ctx0" brushRef="#br0" timeOffset="-99549.61">24589 4762 0,'0'-17'16,"-18"17"-1,18-18 1,18 1-1,-18-1-15,35 18 16,35-35 0,107-1-1,-1 1 1,-88 35-16,71-18 16,18 1-1,-72 17 1,-69 0-1,-36 17 17,17 1-17,1 53 1,-18-1 0,0-17-16,0 53 31,-18 106-16,18-1 1,36-34 0,-1-71-1,0 17 1,0-52 0,-52-19-1,-71-52 1,-1 0-1,-69 0 1,-54-17 0,-35 17-1,88 0 1,-35 0 0,88 17-1,89-17 1</inkml:trace>
  <inkml:trace contextRef="#ctx0" brushRef="#br0" timeOffset="-98912.98">24994 5133 0,'0'0'0,"0"-53"32,-17 35-32,17 1 15,-18-1 1,-17 18 0,-1 0 15,1 18-31,0 17 15,0-17-15,-18 35 16,35-18-16,-17 35 16,35 54-1,0-71 1,17-18-16,36 18 16,53-18-1,-18-52 1,1-19-1</inkml:trace>
  <inkml:trace contextRef="#ctx0" brushRef="#br0" timeOffset="-98614.95">25171 5098 0,'0'0'0,"17"-18"0,-17 0 0,0 1 16,18-1 0,-18 36-1,0-1 1,0 72-1,0 52 1,18 17 0,-1-105-1</inkml:trace>
  <inkml:trace contextRef="#ctx0" brushRef="#br0" timeOffset="-97178.13">24271 7373 0,'-18'0'15,"1"-18"1,-1 18-1,1 0 1,34 0 0,1 0-1,-1 0-15,72-17 32,17 17-17,-36-18-15,106 0 16,124-17-1,53 0 1,-18 0 0,-105 17-1,-160 18 1,-35 0-16,-17 0 16,-89 18 15</inkml:trace>
  <inkml:trace contextRef="#ctx0" brushRef="#br0" timeOffset="-96362.13">24306 7532 0,'0'0'0,"0"-18"0,0 1 0,18-1 31,-18 0-31,18 1 16,-18-19-1,17 36 1,-17 36-1,18 17 1,0-18-16,-1 35 16,1 89-1,-18 18 1,0-54 0,0-70-16,-35 70 15,-1 36 1,19 0-1,-1-53 1,0-53 0,18-18 15,18-35-15,17 0-1,1-18 1,-19 18-16,54-17 15,70-19 1,35 1 0,18-18-1,-35 35 1,70 1 0,36-1-1,-18 18 1,-18 0-1,-105 0 1,17-17 0,-88-1-1</inkml:trace>
  <inkml:trace contextRef="#ctx0" brushRef="#br0" timeOffset="-95845.52">26088 7250 0,'0'0'15,"0"-18"-15,18 0 16,-18 1-16,0-1 16,0 0-1,17 1 1,-17 70 0,18 70-1,-1 18 16,-17-70-31,18 105 16,0 71 0,17-35-1,0-53 1,-35-124-16</inkml:trace>
  <inkml:trace contextRef="#ctx0" brushRef="#br0" timeOffset="-94098.18">28275 4551 0,'18'-18'16</inkml:trace>
  <inkml:trace contextRef="#ctx0" brushRef="#br0" timeOffset="-94042.77">28275 4604 0,'0'0'0,"0"35"0,0 18 15</inkml:trace>
  <inkml:trace contextRef="#ctx0" brushRef="#br0" timeOffset="-93925.69">28258 4939 0,'17'159'16,"-34"-318"-16,52 476 15,-18-246-15,19 52 16,-1-17 0,-17-53-1</inkml:trace>
  <inkml:trace contextRef="#ctx0" brushRef="#br0" timeOffset="-93075.1">28205 4604 0,'35'0'16,"-17"-18"-1,17 0-15,0 18 0,71-35 16,123-18 15,36 18-15,-36 17-1,-105 18 1,17 18 0,-53 0-1,-53-18 1,0 0-1,-17 0 17,-18 17-1,18-17-15,-1 0-1,-17 18 1,18-18-1,0 0 1,-18 18 0,17-1-1,-17 36 1,-17 35 0,-19 71-1,1-18 1,17-70-16,-17 70 15,0 35 1,35-35 0,0-52-1,18-72 1,-18 1 0,-36-18-1,-17 0 16,-35 0-15,-106 0 0,-35 0-1,-1 17 1,36 1 0,159-18-16</inkml:trace>
  <inkml:trace contextRef="#ctx0" brushRef="#br0" timeOffset="-92496.85">28258 4516 0,'0'0'0</inkml:trace>
  <inkml:trace contextRef="#ctx0" brushRef="#br0" timeOffset="-92391.35">28275 4886 0,'0'0'0,"0"71"16,18 87-1,17 54 1,0-106-16</inkml:trace>
  <inkml:trace contextRef="#ctx0" brushRef="#br0" timeOffset="-91739.94">28822 4798 0,'18'0'0,"-36"0"0,36-18 16,-18 0-1,-18 18 1,0 0 0,-52 36-1,-1 17 1,36-18-16,-18 18 16,35-18-16,-17 36 15,17 17 1,54 0-1,52-35 1,0-35 0,36-1-1</inkml:trace>
  <inkml:trace contextRef="#ctx0" brushRef="#br0" timeOffset="-91223.36">29228 4815 0,'0'0'0,"0"18"62,-18-18-62,0 18 16,1-18-16,-36 17 16,-35-17-1,52-17 1,1-19 0,53-17 15,17 36-16,0-1 1,1 18-16,-1 18 16,0 35-1,-70 70 1,-89 36 0,36-71-1,-18 0 1,71-52-1,88-36 1,35 0 0,-35 0-16,71 0 15,-72 0 1</inkml:trace>
  <inkml:trace contextRef="#ctx0" brushRef="#br0" timeOffset="-90372.47">28452 6879 0,'0'-35'31,"0"17"-31,0 36 16,-18 0 0,18 17-16,0 35 15,-18 124 1,18 71 15,18-18-15,0-88-1,-18-106-15,35 35 16,-18 0 0,1-53-1</inkml:trace>
  <inkml:trace contextRef="#ctx0" brushRef="#br0" timeOffset="-89454.89">28328 7126 0,'0'0'0,"0"-18"0,-35 1 32,35-1-32,-18 18 15,36 0 1,17-17-1,0 17-15,71-18 16,123-17 0,36-1-1,0 19 17,-107-1-17,-16 0 1,-54 18-1,-71 0 1,19 0 0,-19-17-1,19 17 1,-19 0 15,-34 17-15,-19 54-1,-17 35 1,18 70 0,17-35-1,18-70-15,0 52 32,0-70-32,0 35 15,18 36 1,-18-36-1,-18-17 1,18-54-16,-35 36 16,-18 18-1,18-18 1,0-36 0,-1 1-1,-34 0 1,-54-1-1,-87 1 1,-54 0 0,89-18-1,-18 17 17,106-17-32</inkml:trace>
  <inkml:trace contextRef="#ctx0" brushRef="#br0" timeOffset="-88669.99">31044 4604 0,'-17'0'31</inkml:trace>
  <inkml:trace contextRef="#ctx0" brushRef="#br0" timeOffset="-88519.9">31009 4727 0,'0'53'15,"0"-106"-15,-17 159 0,-19 106 16,19-71 0,17-71-16,0 36 15,17-18 1,1-35-1</inkml:trace>
  <inkml:trace contextRef="#ctx0" brushRef="#br0" timeOffset="-87819.88">30833 4762 0,'0'0'0,"-18"0"0,18-17 31,18 17-15,88-35 0,70-18-1,53 17 1,-88 19-1,-88-1-15,53-17 32,-88 35-17,-18-18 1,0 1 0,17 17 30,-17 17-46,18-17 16,0 18 0,-18-1-16,35 1 15,-17 17 1,-1 18 0,1 18-1,-18-18 1,0-18-16,0 36 15,-18 70 17,1 0-17,-1 18 1,18-71 0,18 18-1,-18-36 1,0-52-1,-53-36 1,-88 1 0,-71-1-1,18 0 1,70 36 0,72-18-1</inkml:trace>
  <inkml:trace contextRef="#ctx0" brushRef="#br0" timeOffset="-87335.36">31221 5009 0,'0'-35'16,"0"18"-1,0-1 1,0 0 0,-35 18-1,-18 18 1,-18 35-1,36 35 1,17 0 0,36-53-1,-1-17-15,36 0 16,53-18 0</inkml:trace>
  <inkml:trace contextRef="#ctx0" brushRef="#br0" timeOffset="-86868.9">31362 4851 0,'0'0'0,"0"-18"0,-18 18 16,18-18-1,-17 1 1,34-1-1,36 0 1,0 18 0,35 0-1,-35 53 1,-70 18 0,-36-18-1,35-18-15,-35 18 16,-17 18 15,52-54-15,18 1-1,35 0 1,18-1 0,53 18-1,-53 18 1,-53-17-1,-88 17 1,17-18 0,18-17-16</inkml:trace>
  <inkml:trace contextRef="#ctx0" brushRef="#br0" timeOffset="-86134.42">30921 6791 0,'18'0'62,"-1"0"-62,1 0 16,35 0 0,123 0-1,53-18 1,-34 1-1,-125 17 1,-35 0-16</inkml:trace>
  <inkml:trace contextRef="#ctx0" brushRef="#br0" timeOffset="-85650.58">30780 6932 0,'0'0'16,"18"-18"-16,-1 18 16,1-17-1,-18 34 1,17 1-1,1 53 1,-18 70 0,0 53-1,-35-53 1,35-53-16,-35 53 16,17 53-1,18-53 1,0 0 15,0-70-15,18 35-1,17-53 1,71-36 0,-1-34-1,-52 17-15,71-36 16,35 1-1,-71 0 1</inkml:trace>
  <inkml:trace contextRef="#ctx0" brushRef="#br0" timeOffset="-85199.53">31803 6967 0,'0'-17'16,"0"34"-16,0-52 0,0 17 0,0 1 15,18 17 1,-1 35 0,-17 18-1,0-18 1,18 177-1,-36-18 1,1 106 0,-1-53-1,18-71 1,18-105 0,-18-54-16</inkml:trace>
  <inkml:trace contextRef="#ctx0" brushRef="#br0" timeOffset="-84382.13">32597 4745 0,'0'35'16,"0"-70"-16,0 105 0,-18 72 15,18-90-15,0 72 16,0-71-16,35 70 15,1-34 1,-19-54 0</inkml:trace>
  <inkml:trace contextRef="#ctx0" brushRef="#br0" timeOffset="-83665.16">32491 4745 0,'35'-35'31,"-35"17"-31,35 0 15,54 1 1,-1-1 0,18 0-1,35 18 1,-18-17 0,-52 17-1,-36 0 16,-17 0 1,-18 17-17,17-17 1,1 36 0,0-19-1,-18 19 1,0-1-1,-36 124 1,1-54 0,17 54-1,18-71 1,0-52-16,18 34 31,0 18-15,-1-35-1,-17-35 1,-17-18 0,-72-18-1,-16 18 1,-19-17 0,18 17-1,36 0 1,52 0-16</inkml:trace>
  <inkml:trace contextRef="#ctx0" brushRef="#br0" timeOffset="-83281.4">32826 5009 0,'18'-52'16,"-18"34"0,0 0-16,0 1 31,-18 17-31,0 35 15,-17 0 1,35-17-16,-35 52 16,17 19-1,18-19 1,71-17 0,-1-53 15,-34 0-31,16-18 15,-16 18-15</inkml:trace>
  <inkml:trace contextRef="#ctx0" brushRef="#br0" timeOffset="-82764.13">33108 4992 0,'-17'-18'31,"17"1"-15,-18 17-16,18 17 15,-18-17 1,18 35-16,-35 1 31,-18 52-15,0-35-1,53-18 1,0-17 0,35-1-1,18-17 1,0 0 0,0-35-1,-35 0 1,-18 17-16,0-35 15,0 0 1,0 0 0,-18 18-1,1 18 1,17 34 15,0 54-15,17 70-1,-17-35 1,18-36-16,-1 54 16</inkml:trace>
  <inkml:trace contextRef="#ctx0" brushRef="#br0" timeOffset="-81929.45">32685 6879 0,'0'0'0,"0"-35"31,0 17-15,0 36 31,0 0-32,0 17 1,-18-18-16,1 72 15,-19 69 1,19 36 0,-1 0-1,0-35 1,1-71 0,17-35-1,-18-53 1</inkml:trace>
  <inkml:trace contextRef="#ctx0" brushRef="#br0" timeOffset="-81145.48">32526 6897 0,'0'0'15,"0"-18"-15,-18 18 0,18-17 16,18 17 0,35-36-1,53 1 1,35 0-1,18-1 1,-106 36 0,52-17-1,-52 34 1,-17 1 0,-19 0-1,-17-1 1,18-17-1,0 0-15,-1 0 16,1 0 0,-18 18-1,18-18 1,-18 18 0,0 52-1,-18 1 1,-17 35 15,-1 52-15,1 54-1,-18 0 1,53-159-16,-53 123 16,18-35-1,35-53 1,-18-52-1,1-19 1,-1 1 0,-17-1-1,-18 1 1,-35-18 0,-18 0-1,-53-18 1,-53-17-1,124 18 1</inkml:trace>
  <inkml:trace contextRef="#ctx0" brushRef="#br0" timeOffset="-79894.28">25012 5874 0,'0'0'15,"0"17"17,0 1-17,0 17-15,0 1 0,0 16 16,0 1-16,0 89 16,-18 104-1,18-16 16,36-54-15,-19-123-16</inkml:trace>
  <inkml:trace contextRef="#ctx0" brushRef="#br0" timeOffset="-79560.88">24871 6950 0,'0'0'0,"0"-18"0,0 0 16,17 1-1,1 17 1,17 17 0,36 36-1,-36 18 1,36 52-1,-54 1 1,36-107 15,0-52-15,-35 0-16,35-53 16,0-53-1,-36 52 1</inkml:trace>
  <inkml:trace contextRef="#ctx0" brushRef="#br0" timeOffset="-78892.75">24959 7938 0,'0'0'0,"0"-36"0,18 1 16,-18-53 0,17 70-1,-17 36 1,0 35-1,0 70 1,0 36 0,18-36-1,-18-87 1,0-19-16,0-87 31,-35-54-15,17-52-1,0 88 17,36-36-17,53 54 1,-54 70-16,36 0 16,0 53-1,-53 17 1,-53 54-1,-35-19 1,17-52 0,54-35-1,17-36 17,17 18-17,19 18 1,-1 0-1,18 17 1,-36-17-16</inkml:trace>
  <inkml:trace contextRef="#ctx0" brushRef="#br0" timeOffset="-78708.52">25329 7920 0,'0'0'0,"0"-18"0,18-17 0,-18 17 16,18 1 0,-1 52-1,1 53 1,0 53 0</inkml:trace>
  <inkml:trace contextRef="#ctx0" brushRef="#br0" timeOffset="-78025.41">28945 5786 0,'0'0'0,"18"0"0,-18 17 15,18 54 1,-1-36-16,-17 71 16,0 53-1,0-71-15,0 71 16,0-71-16,0 35 15,18-17 1</inkml:trace>
  <inkml:trace contextRef="#ctx0" brushRef="#br0" timeOffset="-77675.21">28840 6597 0,'0'0'0,"0"-18"0,-18 18 0,18-17 16,18 17 15,-18 17-15,35 1 0,18 70-1,17 0 1,-17-17-1,-35-36 1,0-35-16,-1 0 16,18-35-1,18-53 1,-17 0 0,-1 52-1,-17 54 1</inkml:trace>
  <inkml:trace contextRef="#ctx0" brushRef="#br0" timeOffset="-77307.36">28892 7532 0,'0'0'0,"0"-35"0,0-1 0,0 1 16,0-18-1,0 71 16,-17 17-15,-1 0-16,1 53 16,-1 89-1,0-18 1,18-54 0,0-87-1,18-18 1</inkml:trace>
  <inkml:trace contextRef="#ctx0" brushRef="#br0" timeOffset="-76956.94">28840 7655 0,'0'0'0,"17"-141"15,1-18 1,-1 71 0,36 71 15,18 17-16,-36 35 1,-17 53 0,-71 0-1,-35 18 1,17-53 0,18-18-1,36-17 1,34 0 15,19-1-15,16 36-1,19 0 1,-53-35 0</inkml:trace>
  <inkml:trace contextRef="#ctx0" brushRef="#br0" timeOffset="-76539.93">29157 7549 0,'0'0'0,"18"-35"0,-18 0 16,17-18 0,-17 35-1,-17 71 32,-1-53-47,18 18 0,-35 0 16,17-1-1,1-34 17,52-19-17,0-17 1,18 18-1,-18 53 1,-35 52 0,-70 71-1,17-35 1,-18 0 0,71-88-1,53-18 1,-18-18-16</inkml:trace>
  <inkml:trace contextRef="#ctx0" brushRef="#br0" timeOffset="-75923.11">30903 5874 0,'0'-18'15,"0"36"-15,0-54 0,18 1 32,0 18-17,-1-1 1,1 18-1,-18 18-15,18-1 16,-18 1-16,17 35 16,1-18-1,-18 36 1,17 87 0,-17 36-1,-17-17 1,17-89-16</inkml:trace>
  <inkml:trace contextRef="#ctx0" brushRef="#br0" timeOffset="-75587.58">30868 6615 0,'0'0'0,"0"-18"0,0 0 16,0 1-16,-18-36 15,18 0 1,36 88 15,-1 18 1,-17-18-32,17 18 15,-17-17-15,17-1 16,0-18-1,18-34 1,0-18 0,0-1-1,-36 36-15,1-17 16,0 17 0</inkml:trace>
  <inkml:trace contextRef="#ctx0" brushRef="#br0" timeOffset="-74887.78">31044 7214 0,'0'0'16,"0"-35"-16,0-18 15,-17 35 1,17 54 0,0-19-16,-18 19 15,1 69 1,17 37-1,-18-1 1,18-71 0,0 1-1,0-54 17,-18-52-17,18-35 1,0-71-1,0-54 1,18 72 0,17 52-1,18 54 1,-18 34 0,18 36-1,0 18 1,-70 17-1,-19-17 1,-70 17 15,18-18-15,35-52 0,36 0-1,52-18 1,-17 0-16,17 0 15,53 17 1,-17-17 0</inkml:trace>
  <inkml:trace contextRef="#ctx0" brushRef="#br0" timeOffset="-74437.53">31168 7373 0,'0'0'0,"-18"-18"0,18 1 16,0-19-16,18 1 15,0 0 1,17 0 0,53-1-1,-17 36 1,-36 18-1,-35 35 1,-35 17 0,-18 19-1,0-19 1,53-34 0,-18-36-1,36 35 1,52 18-1,18 17 1,-52-34 0,-1 16-1,-88-16 17,-70-36-17,17-18-15</inkml:trace>
  <inkml:trace contextRef="#ctx0" brushRef="#br0" timeOffset="-73804.33">32932 5856 0,'17'0'15,"-17"-18"1,18 18 0,-18-17-16,18-1 31,-18 36-16,0 35 1,0-18-16,0 71 16,0 88-1,0 18 1,0-54 0,0-87-1,0-1 1</inkml:trace>
  <inkml:trace contextRef="#ctx0" brushRef="#br0" timeOffset="-73470.66">32879 6544 0,'-18'-18'0,"1"1"0,17-1 16,-18 0-1,18 1 1,0-1-16,18 71 31,-1 18-15,19-1 0,-19-52-16,1 17 15,-1-17-15,1-18 16,35-18-1,0-35 17,0 36-32,-18-19 31,-17 36-31</inkml:trace>
  <inkml:trace contextRef="#ctx0" brushRef="#br0" timeOffset="-72268.4">32844 7038 0,'0'0'16,"17"-18"-1,-17 36 32,0 0-47,0-1 16,-17 18-1,-1 18-15,-17 53 16,17-18 15,0 1-15,18-19 0,0-35-1,0-52 16,-17-1-15,-1-52 0,0-54-1,18 36 1,0 35-16,0-18 16,36 1-1,17 35 1,17 17 15,-17 36-15,-18 17-1,-17 18 1,-53 35 0,-36 0-1,1-35 1,52-35-16,-53-1 15,19-17 1,34 0 0,36-17-1,17 17 1,53 0 0,0 17-1,-52 19 16,-19-19-15,-17 1-16</inkml:trace>
  <inkml:trace contextRef="#ctx0" brushRef="#br0" timeOffset="-71885.21">33002 7144 0,'0'0'0,"18"-36"16,0 36-16,-1-35 16,19 0-1,-19 35 1,-17 18 0,-35 34-1,0 1 1,-54 53-1,19-18 17,35-52-17,35-19 1,35-17 0,18-17-1,35-1 1,-17 18-1,-54-18-15,18 1 16,-17-1-16</inkml:trace>
  <inkml:trace contextRef="#ctx0" brushRef="#br0" timeOffset="-71634.86">33091 7073 0,'0'0'0,"0"-17"0,35-54 32,-18 53-17,1 1 1,-18 52 0,-18 71-1,1 0 1,-18 88-1,17-18 1,18-123-16</inkml:trace>
  <inkml:trace contextRef="#ctx0" brushRef="#br0" timeOffset="-53498.29">25453 9931 0,'-35'0'0,"70"0"0,-88-18 0,-18 0 31,54 1-31,-1 17 15,36 0 17,-1 0 15,1 0-47,35 0 15,35 0 1,-17 0-16,88 0 15,158 0 1,18 17 0,-17-17 15,-107 0-15,89-17-1,-88 17 1,-106-18-1,-89 18 1,-52 0 0,-36 0-16</inkml:trace>
  <inkml:trace contextRef="#ctx0" brushRef="#br0" timeOffset="-52879.95">25294 10019 0,'0'0'15,"18"-35"-15,17-18 16,-17-18 0,-1 36-1,-17 17-15,18 1 16,-18 34 0,0 54-1,0 52 1,0-17-1,0-35-15,-18 34 16,1 107 0,-1-18-1,0-17 1,18-72 15,18-16-15,0-37-1,70-52 1,71-35 0,17 0-1,106-18 1,36 18 0,-18 17-1,-89 36 1,54 17-1,-71-17 1,-71-18 0</inkml:trace>
  <inkml:trace contextRef="#ctx0" brushRef="#br0" timeOffset="-52530.73">27446 10107 0,'0'0'0,"18"-18"0,-18-17 16,-18 18-16,0-1 15,1 18 1,-1 35 0,1-17-16,17 35 15,-18 70 1,0 54 15,54 34-15,-19-70-1,-34 36 1</inkml:trace>
  <inkml:trace contextRef="#ctx0" brushRef="#br0" timeOffset="-51846.82">25665 10107 0,'35'0'16,"-70"0"-16,88 0 0,-36 0 0,1-18 16,-1 18-1,1 0-15,0 0 16,-18-17-1,0-1 1,-18 18 0,-17 0-1,-36 35 1,-35 36 0,18 17-1,35-35 1,53-18-16,0 36 15,53 17 1,53-17 15,18-54-15,-89-17-16</inkml:trace>
  <inkml:trace contextRef="#ctx0" brushRef="#br0" timeOffset="-51545.83">25912 10283 0,'0'0'0,"0"-17"0,0-1 16,0 1-16,0-1 15,17-17 1,1-1-1,-1 36 1,-17 18 0,0 53-1,0 34 17,-17 1-17,-1-35 1,18-36-16</inkml:trace>
  <inkml:trace contextRef="#ctx0" brushRef="#br0" timeOffset="-51262.64">26211 10654 0,'18'-18'0,"-36"36"0,36-53 15,0 35-15,-1-18 16,1 18 0,-18 18-1,-18 17 1,-17 18-1,-53 35 1,17-53 0</inkml:trace>
  <inkml:trace contextRef="#ctx0" brushRef="#br0" timeOffset="-50912">26670 10266 0,'0'0'0,"18"-18"0,-1-17 15,1 0 1,-18-1-1,-18 36 1,-17 0 0,-36 71-1,1 17 1,35-35 0,35-18-16,17 18 15,36 18 1,18-36-1</inkml:trace>
  <inkml:trace contextRef="#ctx0" brushRef="#br0" timeOffset="-50477.69">27058 10195 0,'0'-17'0,"0"34"0,-18-87 16,-17 52-1,-35 18 1,17 35 0,17 1-1,1-19 1,35 1 0,-18-18-16,18-18 15,-17-17 1,17 0 15,53 17-15,35 36-1,-17 17 1,-19 36 0,-87 17-1,-53 0 1,17-35-1,1 17 1,52-34 0,71-1-1,-18-35 1</inkml:trace>
  <inkml:trace contextRef="#ctx0" brushRef="#br0" timeOffset="-49727.63">25259 8678 0,'0'0'0,"0"-17"0,0-19 16,-18 36-1,18 18-15,0 0 16,0 17 0,0 0-1,18 71 1,35 18 0,35-1-1,-17-17 1,-19-53-16,37 53 15,17 17 1,-36-17 0,-70-53-1,-18-18 1</inkml:trace>
  <inkml:trace contextRef="#ctx0" brushRef="#br0" timeOffset="-49310.19">25206 9578 0,'0'0'0,"0"-18"16,18-17-1,-1 17-15,19 1 16,34-19-1,1 36 1,17 36 0,-18 17-1,19 52 1,-19 1 0,-17-18-1,0-70 1,18-36-1,-1-70 17,18-53-17,-35 18 1,-18 70 0,-35 35-1,-17 36-15</inkml:trace>
  <inkml:trace contextRef="#ctx0" brushRef="#br0" timeOffset="-48440.73">28628 8290 0,'0'0'0,"18"-17"16,17-1-1,-18-17 17,-34 52-17,-1-17-15,-35 53 16,-53 71 0,-35 34-1,36-34 1,34-71-16,-53 70 31,-140 54-15,-36-36-1,18 18 1,105-71 0,107-35-16,-71 53 15,-18 35 1,36-53-1,34-18 1,72-70 0,70-35 15,17-18-15,-35 18-1,-17 35-15</inkml:trace>
  <inkml:trace contextRef="#ctx0" brushRef="#br0" timeOffset="-48025.59">26723 9454 0,'0'0'0,"18"-17"0,-1-1 0,-17 1 16,18-36 0,-1 35-1,-17 0 1,0 36 0,-35 17-1,-18 89 1,-35 34 15,53-69-15,17-36-16,1 17 15,17-17 1,52-53 0,72-35-1,-18-1 1,70 1-1,-141 18-15</inkml:trace>
  <inkml:trace contextRef="#ctx0" brushRef="#br0" timeOffset="-46857.49">30815 9878 0,'0'0'0,"0"-18"0,0-35 31,0 36-31,0-1 16,0 0-1,-17 71 1,17 18 0,-36 105 15,19 71-16,17 0 1,35-106 0,-17-88-16,-1 18 15,1-54-15</inkml:trace>
  <inkml:trace contextRef="#ctx0" brushRef="#br0" timeOffset="-46023.39">30656 10037 0,'0'0'0,"0"-36"0,-17-17 16,17 0-1,0 36 16,17-1-15,72-17 0,69-18-1,107 18 1,-18-1 0,-124 19-16,283-1 15,53 0 1,-160 18-1,-263 18-15,123-18 16,-54 0 0,-34 0-1,-1-35 17,-34 17-17,-19 1 1,-34 34 15,-1 36-15,0 0-1,18 18 1,-17 34 0,-18 37-1,17-107-15,-35 141 16,0 18-1,18 0 1,17 0 0,18-17 15,18-160-31,-18 54 16,17-54-16,-34-52 31,-1 35-31,-35-70 15,-88 17 1,-53-35 0,-123 17-1,-54 36 1,89 35 0,158 0-16,-105 17 15,0 19 1,88-1-1,106-35 1</inkml:trace>
  <inkml:trace contextRef="#ctx0" brushRef="#br0" timeOffset="-45439.55">31044 10107 0,'0'-18'0,"0"1"0,18 17 15,-36 35-15,36-88 0,-18 18 16,0 0 0,-35 17-1,0 53 1,-1 1-1,-17 34 1,18 36 0,53-18 15,-1-53-15,72 1-1,-54-19-15</inkml:trace>
  <inkml:trace contextRef="#ctx0" brushRef="#br0" timeOffset="-44922.09">31133 10319 0,'17'-18'16,"1"0"-1,0 18 1,-1-17-16,36-1 16,35 1-1,0-1 1,-52 18 0,-19 0-1,-17 35 1,-70 18-1,-54 18 1,36-18 0,53-18-1,88-35 17,17 18-17,36-1 1,-53 1-1,18 35 1,-36 0 0,-53-18-1,-35-17 1,0-18 0,-35 0-1,-70-18 1,69 0-16</inkml:trace>
  <inkml:trace contextRef="#ctx0" brushRef="#br0" timeOffset="-44454.4">31715 10460 0,'0'0'0,"17"-18"0,19 1 16,-1-1 0,-17 0-1,-1 18 17,-34 53-1,-1-35-16,0 17 1,1 0 0,17-17-1,0-36 1,0 1 0,17-1-1,1-17 1,-18 17-1,0 1 1,-18 17 47</inkml:trace>
  <inkml:trace contextRef="#ctx0" brushRef="#br0" timeOffset="-43902.41">32332 10037 0,'0'0'16,"18"-18"-16,-18 0 0,17 1 16,-17-1-1,0-17 1,0 17 0,-17-17-1,-19 35 1,19 0-1,-1 0-15,-17 35 32,17-17-32,-17 35 15,0 35 1,17 18 0,36-53-1,-18-18-15,35 18 16,18-18-1,35-17 1</inkml:trace>
  <inkml:trace contextRef="#ctx0" brushRef="#br0" timeOffset="-43554.18">32685 10125 0,'0'0'0,"0"-18"15,-18 18 17,1 0-32,-19 18 31,-17 17-15,36-17-16,-36 17 15,-35 35 1,52-17-1,1-17 1,70-19 15,36-17-15,35-17 0,-18-1-1,-53 18-15,0-18 16</inkml:trace>
  <inkml:trace contextRef="#ctx0" brushRef="#br0" timeOffset="-43370.68">32650 10125 0,'0'0'0,"-36"-18"32,19 36-17,-1 35 1,18 35-1,18 18 1,-18-18 0,0-53-16,0 0 0</inkml:trace>
  <inkml:trace contextRef="#ctx0" brushRef="#br0" timeOffset="-42553.19">31115 8502 0,'-18'-18'0,"36"36"0,-36-53 0,-17-1 15,35 19 1,-18 17-16,18-18 0,-17 18 16,17 18 15,35 35-15,0 17-1,-17-35-15,53 54 16,17 87-1,18 36 1,-18-36 0,-35-70-1,17 0 1,-34-53 0,-1-36-1,-35-34 1</inkml:trace>
  <inkml:trace contextRef="#ctx0" brushRef="#br0" timeOffset="-42169.09">31644 9102 0,'0'0'0,"0"-36"16,0 19-1,-17-1 1,17 0 0,-18 36-1,18 17 1,35 36 0,-17 0-1,35 34 1,-18 1-1,0-35 17,-52-36-17,-36-35 1,0 0-16,-35 18 16,-71-18-1,35 17 1,89-17-16</inkml:trace>
  <inkml:trace contextRef="#ctx0" brushRef="#br0" timeOffset="-41401.56">32738 8237 0,'0'0'16,"17"-17"-1,-34 34 17,17 1-32,-36 0 15,36-1-15,-52 54 16,34-36-16,-53 71 16,18 0-1,1 53 16,-37 17-15,36 0 0,1-35-1,34-88 1,0-17 0,1-19-1,-1-17 1,18-17-1</inkml:trace>
  <inkml:trace contextRef="#ctx0" brushRef="#br0" timeOffset="-40934.29">32138 9031 0,'18'-35'32,"-1"17"-32,-17 1 15,0 34 32,0 18-31,0 1-1,0-1-15,18 18 16,-18 35 0,0 0 15,0-17-16,0-36 1,0-17-16,18-1 16,17-17-1,71-52 1,0-1 0,-89 53-16,18-36 15,-17 36-15</inkml:trace>
  <inkml:trace contextRef="#ctx0" brushRef="#br0" timeOffset="-10733.63">23319 11095 0,'0'0'0,"-18"-18"0,-53 36 31,54-1-31,17 36 16,35 53-1,0-18 1,-17-17-16,17 35 15,1 88 1,-19-35 0,1-71-1,-18-141 17,-18 18-17,-17-89-15,-36-105 31,-34-18-15,52 123 0,0 1-1,88 52 1,88 36 0,36 35-1,-71 35 1,1 71-1,-125 18 1,-70 17 0,18-71-1,53-34-15,-53 17 16,35-36 0,71-17 15,34 18-16,1-18 1,-17 17-16,34 19 16,36-1-1,-88-35-15</inkml:trace>
  <inkml:trace contextRef="#ctx0" brushRef="#br0" timeOffset="-9583.33">23671 11342 0,'0'0'16,"-17"-18"-16,-1 18 0,-35 0 16,0 0-1,36 0 1,17 18 0,17-1-1,54 1 1,-1 0 15,19-18-15,-54-36-1,-18 36-15,-17-35 16,-35-18 0,-53 36-1,17 52 1,19 18-1,34 35 1,36 18 0,52-18-1,36-35 1,-36-53 0,-52-18-1,35-17 1,0-106-1,-53-71 1,-35-17 0,17 123-1,0 71-15,1 0 16,-1 35 0,53 70-1,1 18 1,-1-35-16,18 53 15,17 70 1,1-52 0,-18-54-1,-35-52 1,-18-71 0,-36-53 15,-17-17-16,-35 88 1,35 70 0,0 53-1,18 18 1,88-36 0,0-34-1,-18-36-15,53 0 16,36-18-1,-36-52 1,-70-54 0,-18 36-1,-53-18 1,-18 53 0,18 53 15,53 35 0,18-35-31,35 36 16,35 17-1,0 17 1,-52-35 0,-19-17-16,1 17 15,-1-52 1,-34-36-1,-1-53 1,1 53 0,-19 18-1,19 70 1,17 18 0</inkml:trace>
  <inkml:trace contextRef="#ctx0" brushRef="#br0" timeOffset="-9015.61">24553 11289 0,'18'-35'16,"-36"70"-16,54-123 15,-36 52-15,17-17 16,-17 1 0,0 16-1,-17 36 1,-1 36-1,0 34 1,18 18 0,36 1-1,17-54 1,17 18 0,1-53-1,-1-71 16,-17 1-15,-35-72 0,-18 1-1,-53 88 1,18 53 0,-1 53-1,19 53 1,17 0-1,53 0 1,-1-36 0,1-34-1,-17-36 17,-1-18-17,0-17 1,-35 17-1,0 1 1,-17-1-16,-1 18 0</inkml:trace>
  <inkml:trace contextRef="#ctx0" brushRef="#br0" timeOffset="16679.05">7814 14217 0,'0'-18'31,"0"1"-31,0-1 16,18 36 46,-18-1-46,0 1-16,17 17 16,-17 1-16,0 52 15,0-35-15,0 70 16,18 53-1,17-17 1,1-35 0,-19-71-1,18 0 1,1-18 0</inkml:trace>
  <inkml:trace contextRef="#ctx0" brushRef="#br0" timeOffset="17731.05">7814 14111 0,'-18'0'0,"18"-18"31,36 18-15,-19 0-16,54-17 15,70-1 1,71-17 0,17 17-1,-70 1 1,35-1 0,-53 18-1,-18 0 1,-70 0-1,18 0 1,-36 0 15,0 18-15,-17-18 0,0 0-1,-18 17 16,0 1-15,0 35 0,0-36-16,0 54 15,0 53 1,17 52 0,54 18-1,-18-71 1,53 18-1,-18-35 1,-53-35 15,-35-53-15,-35-18 0,-71 0-1,-35 0 1,-18 17-1,36 1 1,-54-1 0,-17 19-1,-18-1 1,-34 18 0,104-18-1,-52 18 1,106-35-1</inkml:trace>
  <inkml:trace contextRef="#ctx0" brushRef="#br0" timeOffset="18280.88">8767 14552 0,'0'0'0,"0"-35"16,0-18-1,-53 0 1,-53 35 0,35 36-1,-52 17 1,35 71 0,35 18-1,53-36 1,0-53-16,35 36 15,35 17 1,54-53 15,52-70-15,-52-18-16</inkml:trace>
  <inkml:trace contextRef="#ctx0" brushRef="#br0" timeOffset="18498.06">9066 14411 0,'0'0'0,"0"-18"0,0 1 16,-17-1 0,17 36-1,0 17 1,17 106-1,1 18 1,-18-71 0</inkml:trace>
  <inkml:trace contextRef="#ctx0" brushRef="#br0" timeOffset="19749.56">12471 14023 0,'0'0'0,"17"-18"0,-17-17 31,18 35-15,-18 18 0,18 35-1,-1 17 1,1-35-16,0 71 16,34 71-1,1-19 1,18-52 15,-36-71-15,-17-35-16</inkml:trace>
  <inkml:trace contextRef="#ctx0" brushRef="#br0" timeOffset="20433.12">12559 13952 0,'0'0'0,"0"-17"0,-18-1 15,18 0 1,18 1 0,17-18-1,53-1 16,18 1-15,-18 0-16,89-18 16,140-35-1,-35 35 1,-70 17 0,-124 36-1,-70 0-15,17 0 16,-17 18-1,-18 17 1,0 1 0,0 16-1,18 19 1,-1 35 15,1 35-15,-1-35-1,1-36-15,53 54 16,35 52 0,-1-52-1,-52-54 1,-70-52 0,-72 0-1,-69-1 1,-72 18-1,-52 1 1,106-1 0,-18 0-1,88-17 1,88-18 0,1 18-1</inkml:trace>
  <inkml:trace contextRef="#ctx0" brushRef="#br0" timeOffset="20833.97">13441 14182 0,'0'0'0,"0"-18"15,0-17-15,0 17 16,-18-17 0,-17 0-1,-36 35 16,1 17-15,-36 71 0,35 36-1,54-1 1,70 1 0,17-71-1,71-18 1,18-88-1</inkml:trace>
  <inkml:trace contextRef="#ctx0" brushRef="#br0" timeOffset="21267.94">13758 14058 0,'0'0'0,"0"-35"0,0 17 0,-17-17 15,17 53 32,-18-1-31,0 1-1,-17 17 1,17-35-16,-34 18 16,-19-1-1,53-52 1,18-18-1,53 18 1,35 17 0,1 36-1,-54 70 1,-53-17 0,18-18-1,-35 17 1,-18 36-1,53-53 1,71-35 0,-1-36-1,89-35 1</inkml:trace>
  <inkml:trace contextRef="#ctx0" brushRef="#br0" timeOffset="21936.9">16775 13494 0,'0'0'16,"0"-18"-16,0 0 16,0 1-16,17 17 15,-17 17-15,0 19 16,0 87-1,18 71 1,17 36 0,0-107-1,36 36 17,-18-53-17,-18-71 1</inkml:trace>
  <inkml:trace contextRef="#ctx0" brushRef="#br0" timeOffset="22586.48">16686 13688 0,'0'0'0,"-70"-71"31,70 54-31,35-1 16,36 0 0,70-35-1,0 18 1,-71 17 0,107-34-1,140-19 1,-52 18-1,-89 35 1,-105 18 0,-18 0-1,-36 18 1,-17 17 0,0 54-1,-17-19 1,17 89-1,0 17 1,53 18 0,17-35-1,-34-53 1,34 0 15,-35-36-15,-52-70 15,-107-17-15,-123 34-1,-35 19 1,88 16 0,106-34-16,-53 35 15,-18 0 1,88-53-1</inkml:trace>
  <inkml:trace contextRef="#ctx0" brushRef="#br0" timeOffset="22987.15">17533 13952 0,'0'0'0,"0"-17"15,0-1-15,0 0 0,-18-17 16,1 18-1,-1 17-15,-17-18 16,-36 18 0,-52 53-1,-1 17 17,71 1-17,53 35 1,36-53-1,52-18 1,35-35 0</inkml:trace>
  <inkml:trace contextRef="#ctx0" brushRef="#br0" timeOffset="23470.41">17586 13882 0,'0'0'0,"-18"0"0,-17-18 16,0 18 0,-1-17-1,36-1 17,36 0-17,34 1 1,19-1-1,-19 18 1,-17 35 0,-53 1-1,-35 34 1,-53-17 0,17 0-1,36-35 1,52-18-1,89 17 1,53 1 15,-18-1-15,-88 1 0,-35 0-16,-36-1 15,-70 19 1,-53-1-1,88-17-15</inkml:trace>
  <inkml:trace contextRef="#ctx0" brushRef="#br0" timeOffset="24271.83">19667 13300 0,'0'0'0,"18"-18"0,35-88 31,-35 53 0,-18 71-15,0 17 0,0 89-1,0 70 1,0 17-1,0-17 1,35-88 0,35-18-1,-17-52 1</inkml:trace>
  <inkml:trace contextRef="#ctx0" brushRef="#br0" timeOffset="25054.97">19614 13300 0,'0'0'0,"-17"-36"0,-1 19 0,1-18 16,-1-1-1,18 1 1,0 17-16,18 1 15,52-19 1,71 1 0,106-18-1,-35 0 1,105 0 0,-17 0-1,-88 18 1,-106 0-1,-53 35 1,-36 0 15,1 18 1,-18-1-17,0 1-15,17-1 16,1 36-1,0 0 1,17 18 0,-35-1-1,18 72 1,-1 34 0,19 18-1,34-35 1,18-71-1,18 18 1,-18-71 0,-88-17 15,-70-36-15,-124-17-1,-124 35 1,-34 17-1,16 36 1,160-17 0,105-19-16,-34 18 15,16 1 1,72-36 0,17-18-1</inkml:trace>
  <inkml:trace contextRef="#ctx0" brushRef="#br0" timeOffset="25490.15">20461 13441 0,'0'0'0,"0"-18"0,0 1 16,-35-19-1,17 19 1,1-1-16,-1 18 16,-53 0-1,1 53 1,-18 17-1,52-17 1,19-17 0,-1 17-1,18 17 1,18-17 0,35-18-1,17-17 1,71-36-1,0 1 1,-35-36 0</inkml:trace>
  <inkml:trace contextRef="#ctx0" brushRef="#br0" timeOffset="25872.51">20655 13335 0,'0'0'15,"18"-18"-15,35-35 16,-18-17 0,-17 52-1,-1 1 1,-52 70-1,-53 52 1,35-16 0,0 16-1,35-34 1,36-53 0,70-36-1,0-17 1,53-36-1,-52 36 17,-72 17-32</inkml:trace>
  <inkml:trace contextRef="#ctx0" brushRef="#br0" timeOffset="26073.21">20743 13282 0,'0'0'0,"0"-18"0,0-17 16,0 18-16,0-1 16,18 53-1,17 71 1,1 17 0,-19-52-16,-17 70 15,0 36 1</inkml:trace>
  <inkml:trace contextRef="#ctx0" brushRef="#br0" timeOffset="28625.4">8096 16387 0,'-35'0'31,"53"0"-15,-1 0 0,1 0-16,0-18 15,-1 18-15,36-18 16,35 1 0,18-1-1,35 0 1,-17-17 15,34 17-15,1 1-1,0-1 1,-36 0 0,-17 1-1,53-1 1,0-17-1,17 17 1,-52 1 0,34-1-1,-17-17 1,-17 17 0,17 0-1,-53 1 16,36 17-15,17-18 0,0 1-1,-35 17 1,105-18 0,19 0-1,-36 1 1,-35-1-1,-107 0 1,-34 18 0,-36 0 218,1 0-218,17 18-16,-18-18 15,36 0 157,-1 0-156,-17-18-16,18 18 15,0 0-15,35-17 16,17-1 0,1 0-1,-18 18-15,52-17 16,90-18 15,-1-1-15,-18 1-1,-53 17 1,-70 1-16,88-19 16,36-16-1,-18 16 1,-18 1 0,-71 17-1,36 1 1,-53-1-1,-35 18 1,-1 0 0,19 0-1,34 0 1,54-18 15,-19 1-15,-52 17-1,-35 0-15,-53 17 32,-36 1-32</inkml:trace>
  <inkml:trace contextRef="#ctx0" brushRef="#br0" timeOffset="30679.24">8079 16686 0,'0'-53'32,"0"36"-17,0-1 1,0 1-1,0 34 17,17 1-17,1 17 1,0 36 0,-1 17-1,-17-35 1,18-18-16,-18 18 15,35 18 1,0-19 0,1 1-1,-36-35 1,17 0 15,1-1-15,-18 1-1,18 0 1,-18-1 0,0 1-1,17-1 1,1-17 0,-1 0-1,-17 18-15,18-18 16,0 0-1,-18 18 1,17-18 0,1 17-1,0-17 17,-1 0-17,54 0 1,52-35-1,-17 17 1,-53 18-16,88-17 16,89-18-1,34-18 1,71 0 0,-88 17-1,124-16 1,-54 16-1,-17 1 1,-88 0 0,105-18-1,18 0 17,0 0-17,-70 18 1,-89-1-1,36 19 1,17-19 0,18 1-1,-88 0 1,-71 35-16,53-18 16,36 1-1,-19-1 1,-16 0-1,-37 1 1,37-1 0,-1 0 15,-36 1-15,-34 17-1,-36-18-15,36 18 16,88-17-1,-1-1 1,-17 18 0,-88-18-1,-35 18-15,-89 0 32,36 18-32,-53-18 15</inkml:trace>
  <inkml:trace contextRef="#ctx0" brushRef="#br0" timeOffset="33615.87">14323 15346 0,'17'0'78,"1"0"-78,0 0 0,-1 0 16,72 0 0,-54 0-16,53-18 15,53 18 1,-53-17-1,-52 17 1,-19 0 0,-34 0 31,17 17-32,-18 1 1,18 17-1,18 18 17,17 18-17,-18 17 1,1-53-16,17 53 16,1 36-1,-1-36 1,0-53-1,-35 0 1,18-35 0</inkml:trace>
  <inkml:trace contextRef="#ctx0" brushRef="#br0" timeOffset="51233.91">17462 15399 0,'0'-18'15,"0"36"-15,0-54 0,0 1 16,0 18-16,18 17 31,-18 35-15,18-18-16,17 107 31,0-18-15,1 88-1,17-35 1,-1-54-1,-34-69 1,0-19-16</inkml:trace>
  <inkml:trace contextRef="#ctx0" brushRef="#br0" timeOffset="52337.51">17410 15293 0,'-18'-18'16,"36"36"-16,-36-53 0,36 17 15,-1 0 1,36 18-1,35-17 1,71-36 0,-35 18-1,-36 17-15,88-35 16,-88 35-16,124-35 16,141-35-1,17-18 1,-140 53-1,-125 18-15,142-35 16,-141 34-16,123-34 16,107-18-1,-72 17 17,-123 53-17,-70 1-15,35-1 16,35 1-1,0 17 1,-35-18 0,-36 0-1,-52 18-15,17 0 16,18 0 0,0-17-1,-35 17 1,-1 0-1,-17 17 32,0 1-15,18-18-17,0 53 1,-1 17-1,-17 1 1,18-18-16,-18 53 16,0-53-16,17 88 15,36 53 1,18-18 0,-18-88-1,0 18 1,-36-35-1,-34-36 1,-54-17 0,18-1-1,-88 19 17,-18 16-17,-70 19 1,35 0-1,-176 52 1,-142 18 0,-88 18-1,36-36 1,282-87 0,35-1-1,141-35 1,88 0-1</inkml:trace>
  <inkml:trace contextRef="#ctx0" brushRef="#br0" timeOffset="55388.32">11148 16104 0,'-18'0'16,"36"0"-16,-54-17 0,36-1 15,0 0 1,0 1 0,0 34-1,36 36 1,-1 0 0,-17-18-16,35 54 15,0 69 1,17 1 15,-17-18-15,0-88-1,-35-35-15,-1 0 0</inkml:trace>
  <inkml:trace contextRef="#ctx0" brushRef="#br0" timeOffset="56205.85">9543 16563 0,'0'0'0,"-18"-18"16,0-17-1,18 17 1,0 36 0,0 35-1,18 53 1,17 53 0,-17-71-1,0-35-15,17 0 16,0-18-1,-17-35 1,-18-71 15,-36-87-15,1 52 0,-18-18-1,53 71 1,0 18-1,36 17 1,16 18 0,-16 0-1,-19 53 1,-34 0 0,-1-18-16,-17 36 15,-18 0 1,18-36-1,35-17 17,35-18-1,-17 0-31,34 0 16,72 35-1,-1 18 1,-52-36-1</inkml:trace>
  <inkml:trace contextRef="#ctx0" brushRef="#br0" timeOffset="56509.47">10019 16563 0,'0'-18'0,"-18"18"16,18-17-1,18 17 1,0 17-1,34 36 1,1 53 0,-17 0-1</inkml:trace>
  <inkml:trace contextRef="#ctx0" brushRef="#br0" timeOffset="63047">8414 15928 0,'0'-18'16,"-18"18"15,18-17-31,-18 17 0,1 0 15,-1-18 1,1 18 15,-36 35-15,0 1 0,35-1-1,0-18-15,1 19 16,-1-1-1,1-17 1,52-1 0,35-17-1,1-17 1,52-1 0,1 18-1,-54 0 1,-34 18 15,-36 17-15,-18-17-16,-17 17 15,-71 18 1,53-36 0,0 1-1</inkml:trace>
  <inkml:trace contextRef="#ctx0" brushRef="#br0" timeOffset="63597.8">8625 15699 0,'0'0'0,"-17"-18"15,17-17-15,0 52 47,17 1-47,1 0 16,35 87 0,18 19-1,-1-1 1,-35-52-1,1-18 1,-19-36 0,-34-17-1,-1-17 1,0 17-16,1-53 16,-19-18-1,19 1 1,17 35-1,17 17 17,36 18-17,18 53 1,-18 17 0,-18-17-1,-35-35-15,18 17 16,-18 0-1</inkml:trace>
  <inkml:trace contextRef="#ctx0" brushRef="#br0" timeOffset="65066.56">8467 15998 0,'0'0'0,"-18"-35"31,0 35-16,-17 18 17,-18-1-17,36 1-15,-19 17 16,-17 18 0,53 0-1,36-18 1,17 1-1,-18-36-15,53-18 16,53-35 0,0-17-1,-53-36 1,-70 53 0,-71 0 15,-88 35-16,0 36 1,70 17 0,1 36-1,35-1 1,70-17 0,35 18-1,1-36 1,52-17-1,1-54 1,-54-34 0,-52 17-1,-18 35-15,-35-52 16,-18-1 0,-18 36 15,1 53-16,34 17 1,-16 35 0,52-34-1,35-1 1,35-35 0,-34 0-16,34-18 15,54-35 1,-71-17-1,-71 17 1,-35 35 0,35 18-16,-52 0 15,-18 36 1,52 34 0,36-35-1,18-17 1,17 17-1,71-17 1,0-36 0,-18-70-1,-70 18 1,-53-54 0,-54 71-1,19 53 1</inkml:trace>
  <inkml:trace contextRef="#ctx0" brushRef="#br0" timeOffset="66117.64">8326 16739 0,'0'-17'0,"0"-19"31,-18 36-15,18-17-16,-18 17 47,18 17-16,0 1-31,0 0 16</inkml:trace>
  <inkml:trace contextRef="#ctx0" brushRef="#br0" timeOffset="68753.17">12188 17621 0,'0'-17'16,"18"17"-16,-18-18 15,0 0 1,0 36 15,18 0-15,-1 17 0,19 106-1,17 18 1,17-18-1,-35-53 1,-17-70-16,17 17 16</inkml:trace>
  <inkml:trace contextRef="#ctx0" brushRef="#br0" timeOffset="69437.45">12206 17639 0,'0'0'0,"0"-18"16,-18 18-16,18-17 0,-17-1 31,17 0-15,17 1-1,54-19 1,70-17 0,0 1-1,-70 34-15,105-35 16,-70 18-16,70-1 16,89-16-1,-36-1 1,-105 17-1,17 1 1,-88 17 0,-36 18-1,-34 18 32,-1 17-31,18 54-1,-17 34 1,34-35 0,1-35-16,35 53 15,35 53 1,0-53 0,-53-54-1,-35-34 1,-53-18-1,-70 0 1,-89 53 0,-70 35 15,70-17-15,-87 17-1,87-35-15</inkml:trace>
  <inkml:trace contextRef="#ctx0" brushRef="#br0" timeOffset="71305.57">12700 17674 0,'0'0'0,"18"0"0,-18-17 16,17-1-1,-17 0 17,0 1-1,-17 17-31,-1 0 15,0 0 1,1 0 0,-36 17-1,0 19 1,18-19 0,17 1-16,0 17 15,18 36 1,53-18-1,35-1 1,-17-34 0,35 0-1,-18-36 1,-35 0 0,-53 1-1</inkml:trace>
  <inkml:trace contextRef="#ctx0" brushRef="#br0" timeOffset="71906.73">13035 17798 0,'0'-36'31,"0"19"-31,18 17 32,-1 17-17,1 19 1,0 17-1,17 17 17,0 1-17,1-36 1,-36-17-16</inkml:trace>
  <inkml:trace contextRef="#ctx0" brushRef="#br0" timeOffset="72474.23">13317 17674 0,'0'0'0,"18"0"16,-18-17-16,18 17 16,-1-18-1,-17 36 1,0 17 0,0 35-1,0-34 1,-17 17-1</inkml:trace>
  <inkml:trace contextRef="#ctx0" brushRef="#br0" timeOffset="72808.86">13529 17498 0,'0'0'0,"0"-18"0,0 0 15,0-17 1,-18 35 15,1 35-15,-36 36-1,0 35 1,35-36 0,36 19-1,70-54 1,0-35 0,-35-35-1,-18 17-15</inkml:trace>
  <inkml:trace contextRef="#ctx0" brushRef="#br0" timeOffset="73291.66">13652 17657 0,'18'-18'15,"0"0"-15,-18 1 16,17 17-1,1-18-15,0 18 16,-1 0 0,-17 18-1,-17 17 1,-19-17 0,19-1-16,-19 1 15,1-18 16,18-18-15,34-17 0,1 17-1,52 1 1,-17 52 0,-17 35-1,-36 1 1,0-36-1,-18 1 1,36-19 15,17-34-15,-17-1-16</inkml:trace>
  <inkml:trace contextRef="#ctx0" brushRef="#br0" timeOffset="73878.64">13317 17780 0,'18'-18'16,"-36"36"-16,54-53 0,-19 17 31,1 18-16,-18 18 1,18 17 0,-18 18-1</inkml:trace>
  <inkml:trace contextRef="#ctx0" brushRef="#br0" timeOffset="75343.75">13282 15769 0,'0'0'16,"0"18"-1,18-18 1,-18 17-16,17 19 16,1 17-1,0-18 1,-1 35 0,54 54-1,-18-18 1,-18-36-1</inkml:trace>
  <inkml:trace contextRef="#ctx0" brushRef="#br0" timeOffset="75811.15">13317 15963 0,'-17'-17'16,"34"34"-16,-52-52 0,-18 0 16,18 17-1,17 0 17,36-17-17,17 17 1,71-17-1,17 18 1,1 17 0,-54 70-1,-70-17 1,-17-18-16,-36 18 16,-88 35-1,35-35 1,53-35-1,88-18 17,-17-18-17,53 18 1,70-17 0,-53 17-1,-53 0-15,36 0 0</inkml:trace>
  <inkml:trace contextRef="#ctx0" brushRef="#br0" timeOffset="76295.75">13864 15734 0,'0'0'0,"18"-18"0,-1-52 16,-17 34-1,18 19 1,-18 34 15,0 1-31,-18 0 16,1 17-16,-71 36 31,-1-19-15,19-69-1,52-1 1,53-70 0,54 17-1,52 54 1,-53 34 0,-53 1-16,1 70 15,-54 71 1,-53 0-1,18-71 1,36-70 0,34-36-1,72-35 17,-54 18-32</inkml:trace>
  <inkml:trace contextRef="#ctx0" brushRef="#br0" timeOffset="83586.39">19579 14693 0,'0'0'0,"-17"-17"15,-1-1 1,0 18 15,18 18 32,0-1-48,18-17 1,-18 18-16,0 17 15,35 36 1,18-1 0,-35-35-16,35 71 15,70 53 1,1 35 0,-19-17-1,-34-54 1,-53-88-16,35 53 15</inkml:trace>
  <inkml:trace contextRef="#ctx0" brushRef="#br0" timeOffset="85205.58">18362 15505 0,'0'-18'16,"0"36"-16,0-54 0,18 1 15,-18 53 1,0-1 0,17 36-16,19 88 31,17-35-15,-36-53-16,36 18 15,-35-36-15,17 18 16,-17-36-1</inkml:trace>
  <inkml:trace contextRef="#ctx0" brushRef="#br0" timeOffset="85605.29">18292 15716 0,'0'0'0,"0"-17"0,-36-19 16,36 1-1,0-18-15,18-17 16,52-1 0,19 36 15,52 17-15,-35 71-1,-89 53 1,-70-18-1,-53 18 1,1-18 0,52-53-1,70-35 17,36-17-17,-35 17-15,52-18 16,72 18 15,-54 18-31</inkml:trace>
  <inkml:trace contextRef="#ctx0" brushRef="#br0" timeOffset="86106.37">18803 15540 0,'0'0'0,"-18"-18"0,-17 1 15,0-36 1,35 0 0,53 17-1,35-16 1,-17 52-1,-1 0 1,-17 52 15,-53 1-15,-35 0 0,17-35-1,-17 17 1,17-35-1,36 0 1,17 0 0,53 0-1,18 18 1,-18 52 0,-52 19-1,-72-36 1,-52 52-1,-35-34 1</inkml:trace>
  <inkml:trace contextRef="#ctx0" brushRef="#br0" timeOffset="88108.43">19703 16669 0,'0'-18'16,"0"36"-16,0-54 0,-18 36 15,18-17-15,-18 17 16,18 17 0,0 19-16,0 17 15,0 88 1,18-18 0,0-70-1,17 71 1,-17-89-16,17 53 15,18 0 1,-53-70-16</inkml:trace>
  <inkml:trace contextRef="#ctx0" brushRef="#br0" timeOffset="88792.1">19720 16792 0,'0'0'0,"-17"-17"0,-19-19 16,36-17-1,0 18 1,53-18 0,88 0-1,89-17 16,-36-1-15,141-17 0,0 0-1,0 0 1,-17-18 0,-54 35-1,-105 18 1,-106 36-16,53-1 15,-18 0 1,-70 18 0,-1 0-1,-34 36 1,-1 34 15,0 36-15,1 17-1,34-34 1,-17-54-16,36 53 16,34 36-1,1-36 1,-18 0 0,-53-53-1,-53 18 1,-124 18-1,-123-1 1,-105 19 0,105-19-1,-106 18 1,212-52 0</inkml:trace>
  <inkml:trace contextRef="#ctx0" brushRef="#br0" timeOffset="89210.34">20532 16563 0,'0'0'0,"0"-18"15,-36 1-15,1 17 16,0 0-16,0-18 16,-18 0 15,0 18-16,17 0 1,-16 36 0,-19 52-1,36 35 1,70-34 0,71-72-1,53-34 1,-124 17-1</inkml:trace>
  <inkml:trace contextRef="#ctx0" brushRef="#br0" timeOffset="89843.34">20620 16775 0,'0'0'16,"0"-18"-16,0 0 15,-18 1 1,1-19 0,-1 19-1,18-1 32,18 18-31,-1 0-1,-17-18-15,0 1 32,0-1-32,18 1 15,-18-1 1,35 0 0,18 18 15,-35 0-31,17 0 15,18 18 1,-18 35 0,-70 0-1,17-18 1,-17 0 0,17-17-1,36-18 16,0-18-31,17 18 16,35 0 0,19 36-1,-54 17 1,-35-18 15,-53 18-15,-18 0-1,19-36-15</inkml:trace>
  <inkml:trace contextRef="#ctx0" brushRef="#br0" timeOffset="90044.23">21043 16916 0,'0'0'16,"18"17"-16,-18 1 15,17-18 1,-17 18 0,0-1-1,-17-17-15,-1 36 16,-17-19 0</inkml:trace>
  <inkml:trace contextRef="#ctx0" brushRef="#br0" timeOffset="90560.74">21590 16351 0,'0'0'0,"0"-17"0,0-54 31,0 53-15,-18 1-1,1 17 1,17 17 0,-18-17-1,18 36 1,-35 17-1,17 0 1,-17 52 0,35 1-1,53-53 1,17-35 15,-17-18-31,35-18 0</inkml:trace>
  <inkml:trace contextRef="#ctx0" brushRef="#br0" timeOffset="91044.4">21908 16387 0,'0'0'16,"0"-18"-16,0-35 15,0 35 1,0 1-16,17-1 15,1 18 17,-18 35-17,0-17 1,0 0 0,-18-1 15,18 1 16,-17 0-32,17-1-15,-18 1 16,-17 35 0,-1 0-1,19-36-15,-19 36 16,19 0-1,34-35 1,54-18 0,-18-18-1,17 0 1,-52 18 0</inkml:trace>
  <inkml:trace contextRef="#ctx0" brushRef="#br0" timeOffset="91295.23">21890 16545 0,'-18'-35'15,"36"17"1,-18 1-16,18-1 15,17 36 1,-18 35 0,19 35-1,-19 35 1,-17-87 0</inkml:trace>
  <inkml:trace contextRef="#ctx0" brushRef="#br0" timeOffset="95032.57">20479 15117 0,'0'-18'0,"0"36"0,0-54 0,0 1 15,0 17 1,0 1-16,-18-1 15,36 36 32,-18-1-31,17 19 0,19 52-1,34 35 1,-17-52-1,-18-36-15,36 0 16,-18 1 0,-53-19-1,-53-52 1,0 17 0,-35-52-1,0-18 1,52-18 15,19 18-15,34 35-1,19-18 1,70 36 0,35 0-1,-36 52 1,-69 18-1,-72 54 1,-87 34 0,-18-17-1,70-71 1,36-17 0,70-18 15,18-18 0,-17 18-31,52-17 16,35-1-1,-35 18 1,-70 0-16</inkml:trace>
  <inkml:trace contextRef="#ctx0" brushRef="#br0" timeOffset="95416.08">21008 14905 0,'0'0'16,"0"-35"-16,18 17 0,17-35 16,-18 18-1,-17 52 16,0 1-15,-17 35 0,-18 17-1,-1-34 1,36-1-16,-35 0 16,35 18-1,0-17 1,53-36-1,0 0 1,70-36 0,1-17-1,-54 0 1,-70 36 0</inkml:trace>
  <inkml:trace contextRef="#ctx0" brushRef="#br0" timeOffset="95616.04">21184 14817 0,'0'0'0,"0"-18"16,-17-35-1,-1 18 1,53 123 15,1 0-15,34 36-1,18 70 1,1-36 0</inkml:trace>
  <inkml:trace contextRef="#ctx0" brushRef="#br0" timeOffset="104644.89">13300 17868 0,'0'-17'16,"17"34"109,-17 1-109,0-1-16,18 1 15,-18 0-15,18-1 16,-18 19-16</inkml:trace>
  <inkml:trace contextRef="#ctx0" brushRef="#br0" timeOffset="111100.53">4075 9684 0,'0'-18'0,"0"36"0,0-54 16,-18 1 0,18 18-16,-18-1 0,1-17 31,17 52-15,0 1-1,17 17 1,1-17-16,17 17 15,1 36 1,16-18 0,19-18-1,-36-18 1,-17-17 0,17 0-16,53-88 31,36-70-16,17-19 1,-53 71 0,36 18-1,-54 53 1,-35 35 0,-17 0-1,0 18 1,-36 17-1,0-18 1</inkml:trace>
  <inkml:trace contextRef="#ctx0" brushRef="#br0" timeOffset="111666.33">4551 9243 0,'17'0'15,"1"17"1,0-17-16,-18 18 16,17-18-1,-17 18 1,18-18 15,-18-18-15,0 0-1,0 1 1,-18-1 0,1 18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10:19:08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5362 0,'17'0'0,"-34"0"0,17 0 234</inkml:trace>
  <inkml:trace contextRef="#ctx0" brushRef="#br0" timeOffset="1055.43">6174 5327 0,'17'0'0,"-17"-18"31,0 36 16,18 0-47,-18 35 16,18 88 0,-1 53 15,-17-36-31,18-87 15,-18 70 1,35 18 0,0-53-1,-17-71 1</inkml:trace>
  <inkml:trace contextRef="#ctx0" brushRef="#br0" timeOffset="1308.83">6103 5221 0,'0'0'0</inkml:trace>
  <inkml:trace contextRef="#ctx0" brushRef="#br0" timeOffset="1987.86">6174 5203 0,'0'0'16,"35"0"-16,0-17 0,71-18 15,123-36 1,18 0 0,18 19-1,-106-1 1,-89 35-16,71 0 16,36-17 15,-89 17-16,-18 18 1,-34 0 0,-19 0-1,1 0 1,0 0 15,-18 18 0,0 0-15,0 35 0,-18 88-1,0-35 1,18-36 0,0 71-16,0 71 31,18-36-16,35-52 1,-18-71 0,18 17-1,-35-52 1,-36-1 0,-17-17-1,-71-17 1,-35 17-1,-36 17 1,-34 54 0,52-36-1,-53 54 1,36-37 15,70-16-15,53-19-16</inkml:trace>
  <inkml:trace contextRef="#ctx0" brushRef="#br0" timeOffset="2655.2">6826 5521 0,'0'0'0,"-35"-35"32,17 35-17,1-18 1,-1 18 0,-17 0-1,-18 35 1,18 18-1,-1 35 1,19-17 0,17-36-16,17 18 15,19 0 1,17-18 0,35-35-1,0-35 1,18-18-1,-53 0 1,-36 36 0</inkml:trace>
  <inkml:trace contextRef="#ctx0" brushRef="#br0" timeOffset="3606.86">7197 5327 0,'0'18'94,"17"-18"-94,-17 17 16,0 1-16,0 17 15,18 18 1,-18-18-16,18 18 16,-1-17-16,1 16 15,17 19 1,-17-36 0,-1-17-1,-17-53 16,-17 17-31,-1-35 16,-17-53 0,0 18 15,17 53-15,18 35-1,0 53 1,18 17-1,-18-17 1,35-18 0,-18 1-1,1-36 1,-18-18 15,0 0-31</inkml:trace>
  <inkml:trace contextRef="#ctx0" brushRef="#br0" timeOffset="12783.17">5433 7302 0,'-18'-17'0,"36"34"16,-53-52-16,17 35 0,0-17 15,1 17 1,-19 35 15,1 35-15,-18-17-1,35-17-15,-17 17 16,18 17 0,52 1-1,18-36 1,17 0 0,-34-17-16,52 17 15,-35 0 1,0 1-1,-71 17 1,0-18 0,-52 18 15,-1-18-15,18-17-1,36-36 1,-1 18-1,18-18 1,0 1 0,53 17-1,18 35 1,-1 0 0,36 36-1,-18-1 1,0 1 15,-35-18-15,-35-53-16</inkml:trace>
  <inkml:trace contextRef="#ctx0" brushRef="#br0" timeOffset="14417.99">8502 6668 0,'0'0'0,"-18"0"0,18-18 16,18 0-1,0 1 1,-1 17 0,36-18-1,0 0 1,18 54 0,-1 17-1,-35-1 1,18 37-1,0 16 1,0-16 0,0-36-1,0-36 1,-18-17-16,36 0 16,-1-35-1,-17-18 16,-53 35-15,-17 18 0,-1 0-16,0 36 15,-17 52 1,18 35 0,52 18-1,0-52 1,0-1-1,-17-18 1,-89-34 0,-34-19-1</inkml:trace>
  <inkml:trace contextRef="#ctx0" brushRef="#br0" timeOffset="15447.98">5874 7638 0,'0'-18'31,"0"36"16</inkml:trace>
  <inkml:trace contextRef="#ctx0" brushRef="#br0" timeOffset="16137.08">5856 7585 0,'0'-18'15,"0"0"1,0 36 15,18-18-15,-18 18-16,35 35 15,-17-36-15,35 36 16,35 53 0,0-18-1,0-17 16,-35-54-15,-35-17 0,-18-35-1,0-88 1,-36-54 0,19 71-1,-18-17 1,17 123-1,0 53 1</inkml:trace>
  <inkml:trace contextRef="#ctx0" brushRef="#br0" timeOffset="16637.99">6385 7673 0,'0'0'0,"0"-18"0,0-35 32,18 18-17,0 35 1,-1 18-16,1-1 16,52 54-1,-17 17 1,-35-35-1,0-35 1,-18-1 0,-36-52-1,-17-36 1,-17-52 0,35 17-1,17 0 1,18 36 15,53 52-15,-18 18-1,36 35 1,-36 54 0,-53 34-1,-17-52 1,17-36-16,-17 18 15,0-18 1</inkml:trace>
  <inkml:trace contextRef="#ctx0" brushRef="#br0" timeOffset="16889.91">6579 7391 0,'0'0'0,"18"-36"0,-18 19 16,35-54-1,-17 18 1,17 36 0,-17 52-1,35 88 1,17 54-1,-17-1 1</inkml:trace>
  <inkml:trace contextRef="#ctx0" brushRef="#br0" timeOffset="17155.03">7232 7867 0,'0'0'0,"0"-35"0,18-1 16,-1 1 0,-17 17-1,-17 18 1,-1 36-1,-17 17 1,17-36-16,-17 36 16</inkml:trace>
  <inkml:trace contextRef="#ctx0" brushRef="#br0" timeOffset="18606.09">7073 7408 0,'0'18'31,"18"-18"1,-1 0-17,1 0 1,35-18 0,0 1-16,35-19 15,53-34 1,-88 35-1,-70 52 1,-72 18 0,19 1-1,-18-1 1,52 0 0,36-52-1</inkml:trace>
  <inkml:trace contextRef="#ctx0" brushRef="#br0" timeOffset="19123.59">7479 7091 0,'18'-18'0,"-18"1"31,0-1-31,17 18 16,1 18-1,35 17 1,0 0 0,-36-17-16,36 52 31,0 36-15,0-35-1,-18-36 1,-17-53-1,-18-35 1,0-70 0,0-18-1,-18 53 1,1 70 0,-1 71 15,18-35-16</inkml:trace>
  <inkml:trace contextRef="#ctx0" brushRef="#br0" timeOffset="19440.79">7867 7038 0,'0'0'0,"0"-18"0,0 1 16,18-1-16,-18-35 15,17 18 1,1 0 0,17 52-1,-17 18 1,17 71-1,18 35 1,-18-17 0,1-54-1,-1-17 1</inkml:trace>
  <inkml:trace contextRef="#ctx0" brushRef="#br0" timeOffset="19840.75">8184 7056 0,'0'0'0,"0"-53"31,-17 35-31,17 0 16,0-17-1,-18 53 1,18-1 0,18 72-1,-1 16 17,36-16-17,0-54 1,-35-18-16,35-34 15,17-36 1,-52-35 0,-36 0-1,-35 35 1,-70 35 0,52 71-1</inkml:trace>
  <inkml:trace contextRef="#ctx0" brushRef="#br0" timeOffset="20477.43">7391 7990 0,'0'-17'0,"0"34"0,-18-52 0,0 18 31,18-1-31,-17 0 16,-1 1-1,-35 17 1,18 0 0,35 17-16,-35 19 15,-1 16 1,36 19 0,36-18-1,34-53 1,-35-18-1,18-35 1,-70-17 15,-19 17-15,19 53-16,-54-18 16,-35 36-1,36 35 1</inkml:trace>
  <inkml:trace contextRef="#ctx0" brushRef="#br0" timeOffset="24930.37">7091 8132 0,'17'0'0,"1"-18"0,0-35 31,-1 35-31,-17-17 16,0 0 0,-17 35-1,-1 35 1</inkml:trace>
  <inkml:trace contextRef="#ctx0" brushRef="#br0" timeOffset="26147.83">8237 10442 0,'0'18'78,"0"0"-62,18-1-16,-18 1 16,0-1-16,18 36 15,-1-17 1,1-19 0,0-17-1,-1 18 1,1-36-1,-18-17 1,-18 0 0,-17-1-1,17 19 1,1 17 0,-1 35-1,18 0 1,18 18-1,-1-17 1,-17-19 0,18-17 15,-18-17-15,0-19-1,0 1 1,-18 35 15,18 18-31</inkml:trace>
  <inkml:trace contextRef="#ctx0" brushRef="#br0" timeOffset="27350.17">8008 10301 0,'0'0'0,"0"-18"15,-18 18 1,36 0 31,-18 18-47,18 0 15,-1 70 1,19 0 0,-19-35-16,36 88 15,-35-70-15,35 123 16,35 88-1,0 0 1,-17-17 15,-18-89-15,35 36 0,-18-89-1,-52-105-15</inkml:trace>
  <inkml:trace contextRef="#ctx0" brushRef="#br0" timeOffset="29885.1">8132 10266 0,'0'0'15,"0"-18"1,17 1 0,1-1-16,-1 0 15,19 1-15,52-54 16,159-35-1,35-35 1,-70 71 0,-124 34-16,71-17 15,-89 18-15,36 0 16,-18 0 0,-52 35 15,-19 0-16,1 17 17,-1 1-32,1 17 15,35 71 1,-35 17 0,35 107-1,-1 34 1,19 19-1,35 34 1,0-88 0,70 71-1,1-18 1,-36-52 0,-53-107-1,-53-70 1,0 53-1,1 0 1,-54-36 0,-70-17-1,0-17 1,-106 16 0,-89 1-1,-34 18 1,105-36-1,106-17-15,1 17 0</inkml:trace>
  <inkml:trace contextRef="#ctx0" brushRef="#br0" timeOffset="30855.93">8555 11765 0,'-18'0'16,"36"0"15,-18 18-31,17-1 0,19 19 16,-19-1-16,19 36 31,52 87-16,0 36 1,-17 53 0,-1-70-1,-35-89-15,36 88 16,70 36 0,-35-53-1,-53-89 1</inkml:trace>
  <inkml:trace contextRef="#ctx0" brushRef="#br0" timeOffset="32170.43">8308 11218 0,'0'18'31,"0"-36"32,18 18-48,-1-17 1,1-1 0,-1 0-16,19 18 15,17-35-15,17 0 16,71-36 0,36 1 15,-19 17-16,-69 18 1,-54 17-16,18-17 16,35-1-1,-17 1 1,-1 17 0,-17 1-1,0-1 1,-18 18-1,-35 18 32</inkml:trace>
  <inkml:trace contextRef="#ctx0" brushRef="#br0" timeOffset="34308.17">8714 11695 0,'17'0'0,"160"-71"31,-124 36-15,105-18 0,1-18-1,-71 54-15,53-36 16,18 0-1,-88 35 1,-54 18 0,-34 18-1,-1-18-15</inkml:trace>
  <inkml:trace contextRef="#ctx0" brushRef="#br0" timeOffset="35109.91">8855 12171 0,'17'0'31,"1"0"-15,0 0 15,-18-18-31,17 18 0,19-17 16,-1-1-1,-18 0-15,54 1 16,35-36 0,0-18 15,17 18-15,-35 36-1,36-36 1,-1 17-1,-17 1 1,18 0 0,-36 17-1,0-17 1,-35 35 0,-35-18-1,-54 36 1</inkml:trace>
  <inkml:trace contextRef="#ctx0" brushRef="#br0" timeOffset="36142.01">9313 12577 0,'18'-18'16,"-36"36"-16,54-36 0,105-35 31,-106 35-31,36-17 15,70-18 1,0-17 0,-35 17-1,70-36 1,-17 19 0,-36-1-1,-70 54 1,-35-1-16,17 0 15</inkml:trace>
  <inkml:trace contextRef="#ctx0" brushRef="#br0" timeOffset="46240.06">8220 8643 0,'0'0'16,"0"-18"-16,0 1 15,0-1 1,-18 0-16,18 1 16,0-1-1,0 1 1,0-1 15,18 18-31,-18 18 16,0-1-1,17 54 1,1 17 0,0-35-16,-1 35 15,1-35-15,17 35 16,18 36 0,-18-36 15,-17-53-16</inkml:trace>
  <inkml:trace contextRef="#ctx0" brushRef="#br0" timeOffset="46520.99">8184 9190 0,'18'0'15,"-18"-18"-15,18 18 16,-1 0 0,36 36-1,-17-19 1,-19-17 0,1-17-1,17-19 1,-17-17-1,-18-17 1,0 52-16</inkml:trace>
  <inkml:trace contextRef="#ctx0" brushRef="#br0" timeOffset="49559.34">6350 9613 0,'-53'0'31,"35"0"-31,1 18 16,-1-18 0,18 17 15,0 1-15,0 53-1,35 87 1,1-16-1,-19-72-15,36 71 16,71 18 0,-1-71-1,1-70 1</inkml:trace>
  <inkml:trace contextRef="#ctx0" brushRef="#br0" timeOffset="49890.77">6279 10425 0,'0'0'0,"18"0"0,-18-18 31,0 36 1,18 17-17,-1 0 1,1 0-16,17-17 16,36 0-1,17-89 1,-17-88-1,-36 36 1</inkml:trace>
  <inkml:trace contextRef="#ctx0" brushRef="#br0" timeOffset="50973.35">5521 7938 0,'0'0'16,"0"-18"-1,0 0 1,-18 36 15,1-18-15,17 18 0,-18-18-1,0 0-15,1 0 16,17-18-1,-18 18 1,18-18 0,0 1 15,18 17-15,-1 0 46,-17-18-46,0 0 31,-17 1-16</inkml:trace>
  <inkml:trace contextRef="#ctx0" brushRef="#br0" timeOffset="51625.37">4745 8184 0,'-18'0'0,"36"0"0,-53 0 16,35-17 0,0-1 15,17 18 0,18-17-15,36-19-16,-36 1 15,89-18 1,52-35 0,-35 17-1,-52 18 1,-54 36-1,-18 17 1,-17 17 31,-17-17-31,17 18 15,-18-18-31</inkml:trace>
  <inkml:trace contextRef="#ctx0" brushRef="#br0" timeOffset="53345.12">4851 7814 0,'0'0'16,"0"-18"-16,17 1 16,-17-1 15,0 36 0,-17-1-15,-19 19-1,36-19-15,-35 36 16,0 18 0,17-36-1,18 0 1,-17-35-1,17 18 1,17-18 0,54 18-1,70-18 1,-35 0 0,52 17-1</inkml:trace>
  <inkml:trace contextRef="#ctx0" brushRef="#br0" timeOffset="54312.89">3422 8431 0,'0'-35'0,"0"70"0,0-88 15,0 18 1,0 18-16,-18-1 16,1 18-1,-19 35 1,1 36 0,17-36-16,-17 71 15,35-53-15,-17 53 16,34-71-16,18 35 15,71 1 1,18-71 0,-18-18-1,-71 1-15</inkml:trace>
  <inkml:trace contextRef="#ctx0" brushRef="#br0" timeOffset="54763.18">3828 8396 0,'0'0'15,"0"-18"-15,0-52 16,0 52 0,0 1-1,-18 17 32,0 17-47,-17 19 16,-53 52-1,35-35 1,18-36-16,17 1 16,36-53-1,52-36 16,54-17-15,-18 53 0,-71 70-1,-18 88 1,-52 18 0,18-35-1,52-88 1,88-106-1,-70 35-15</inkml:trace>
  <inkml:trace contextRef="#ctx0" brushRef="#br0" timeOffset="55766.05">12665 4233 0,'0'0'16,"0"-35"-16,-36-18 31,19 18-16,17 53 1,0-1 0,17 36-1,19 88 1,34 88 0,-17-70-1,-18-71-15,36 54 16,0 34-1,-18-88 1</inkml:trace>
  <inkml:trace contextRef="#ctx0" brushRef="#br0" timeOffset="56417.85">12488 4374 0,'0'0'0,"-17"-17"0,-1 17 16,0-35-1,1-1 1,17 19 0,17-1-16,19 0 15,70-17 1,70-18-1,106-35 1,-70 0 0,105-53-1,-34 0 1,-125 70 15,-87 36-15,-54 17-1,1 18 1,-18 18 0,18 52-1,17 1 1,18 88 0,0 35-1,35 0 1,-17-71-1,-54-70-15,54 18 16,-18-1 0,-36-52 15,-122-18-15,-142 17-1,53 19 1,-53 52-1,70-18 1,89 19 0,35-54-1</inkml:trace>
  <inkml:trace contextRef="#ctx0" brushRef="#br0" timeOffset="56832.8">13794 4322 0,'35'-18'0,"-70"36"0,88-71 16,-36 35-16,1-17 0,-18 17 15,0-35 1,-18 18-1,1 0 1,-19 35 0,1 0-16,-18 35 15,-53 35 1,36 54 0,52-18-1,36-53 1,52-18-1,71-53 1,18-52 15,-71 17-15,-52 35-16,-1 1 16,-35 34-1</inkml:trace>
  <inkml:trace contextRef="#ctx0" brushRef="#br0" timeOffset="57433.17">14111 4128 0,'0'0'0,"0"-18"0,-18 0 15,18 1 16,0 34 1,-17-17-32,-1 18 15,-35 0 1,36-1-16,-36-17 16,0 18-1,18-36 1,52-17-1,1 0 17,-1 17-32,36-17 15,36 35 1,-19 70 0,-52 54-1,-36-36 1,-17 0-1,17-35 1,71-53 0,18-35-1,-36-1-15</inkml:trace>
  <inkml:trace contextRef="#ctx0" brushRef="#br0" timeOffset="58250.46">13776 5450 0,'0'0'15,"-18"0"-15,18-17 32,-17-1-32,34 36 46,-17 17-30,36 36 0,-36-18-16,53 52 15,35 107 1,18 17 0,-1-35-1,-34-123 1,-18-1-1</inkml:trace>
  <inkml:trace contextRef="#ctx0" brushRef="#br0" timeOffset="58650.17">13882 6632 0,'0'0'0,"0"-17"0,0-1 16,0-35-1,0 0 1,17 71 15,1-1-31,88 89 16,70 18-1,18-18 1,-53-36 0,-88-52-1,53 17 1,-18-17 0,-17-71-1,-53-88 1,-36 17-1,-17-35 1,-18 106-16</inkml:trace>
  <inkml:trace contextRef="#ctx0" brushRef="#br0" timeOffset="64423.63">14058 8273 0,'-53'0'0,"106"0"0,-159 0 0,36-18 31,52 18-31,18-18 16,0 1-1,53-19 1,106-87 0,194-36-1,-36 18 1,-141 53-16,177-53 15,88-18 1,-247 88 0,-229 89-1</inkml:trace>
  <inkml:trace contextRef="#ctx0" brushRef="#br0" timeOffset="65007.75">14041 8326 0,'0'0'0,"0"-71"31,0 53-31,17-17 16,18 17-1,18 54 1,-17-19-16,34 36 16,107 106-1,34 70 17,1 71-17,-71-70 1,35 140-1,-34 0 1,-37-52 0,-34-89-1,-18-141 1,0 18 0,53-88-1,52-36 1,-34-17-1,70 0 1,0-1 0,18 19-1,70-54 17,-35-17-17,194-88 1,-36-1-1,-211 71-15</inkml:trace>
  <inkml:trace contextRef="#ctx0" brushRef="#br0" timeOffset="65524.3">15981 7549 0,'0'0'15,"-18"-35"-15,18 0 0,0 17 16,-17-17-16,-19 0 16,-52-18-1,18 17 1,34 54 0,54 17-1,52 71 1,72 71-1,52 52 1,-18-35 0,89 159-1,17 52 17,0-16-17,-53-90 1,-141-140-1,-52-18 1,-36-123-16</inkml:trace>
  <inkml:trace contextRef="#ctx0" brushRef="#br0" timeOffset="66341.97">14658 8943 0,'-18'0'15,"36"0"1,0 0 0,17-18-16,18-17 31,0 0-31,35-36 16,124-88-1,34 1 1,-16 52-1,-107 71 1,-17 17 0,-53 0-1,0 36 1,-35-18 0</inkml:trace>
  <inkml:trace contextRef="#ctx0" brushRef="#br0" timeOffset="66842.89">15011 9366 0,'17'0'16,"54"-35"15,-53 17-31,52-17 16,71-53 0,-17 17-1,-36 18-15,124-52 16,176-107-1,0 0 1,-124 53 0,-123 89-1,-211 123 17,-18 0-17</inkml:trace>
  <inkml:trace contextRef="#ctx0" brushRef="#br0" timeOffset="67393.59">15240 10001 0,'18'-17'32,"-18"-1"-32,17 18 0,1-18 15,70-52 1,-17 17-1,-18 18-15,176-89 16,-17 18 0,105-70-1,-35 52 1,-105 36 0,-124 71-1,-36-1 16,-34 36-15,-1-18-16</inkml:trace>
  <inkml:trace contextRef="#ctx0" brushRef="#br0" timeOffset="67961.23">15505 10354 0,'-36'18'32,"36"-36"-32,18 18 15,17-35 1,71-18 0,106-71-1,-18 19 1,-88 34-1,105-70 1,124-71 0,-52 53-1,-125 71 1,-105 71 0,-70-1-16</inkml:trace>
  <inkml:trace contextRef="#ctx0" brushRef="#br0" timeOffset="69445.34">9666 10989 0,'0'18'31,"18"-18"47,-18 17 16,0 1-63,17-18-15,-17 18 0,18-1-1,0 1 1,-1-1-1,1-17-15,-18 18 16,18-18-16,-1 0 16,-17-18-1,18 1 1,-18-36 0,-18 35-1,18 1 1,-17 17-1,-1 0 1,18 35 0,18-17-1,-1 34 1</inkml:trace>
  <inkml:trace contextRef="#ctx0" brushRef="#br0" timeOffset="71581.4">9913 10566 0,'0'-18'63,"18"0"-48,-1 1 1,1 17-16,0-18 16,-1 18-1,19-17-15,16-1 16,19 0-1,-18 1 1,-18 17 0,-17 0 31,-18 17-32,17-17-15,19 0 16,-19 18-1,1 0 1,17 34 0,1 19 15,17 0-15,17 34-1,36 36 1,-18-35-1,18 0 1,-71-53 0,53 18-1,-17-18 1,-1-1 0,-34-34-1,34 17 1,-17-17-1,-35 0 1,0-1 0,-1 1-1,18 17 17,1 0-17,17 1 1,-18-19-1,0 1 1,0 0 0,-17-1-1,0 1 1,-1 0 0,19-1-1,-19 19 1,-17-19-1,18 1 17,-18 17-17,0-17 1,0-1 0,0 1 15,-18-18-16,1-18 1,-1 18 0,0 0-16,1 0 15,-36 18 1,0 0 0,18-1-1,-1 19 1,1-1-1,-35 35 1,-19 19 0,1-19-1,53-35 17,-18 1-32</inkml:trace>
  <inkml:trace contextRef="#ctx0" brushRef="#br0" timeOffset="75719.32">16475 7743 0,'0'0'0,"17"0"62,1-17-62,0-1 16,-1 18-16,1-17 15,17-1 1,18 0 0,-35 1-16,35-1 15,35-35 1,-18 18-1,-17 0 1,-35 17 0,0 18-16,-18-18 47,17 18-32,-17 18 32,18-18-31,-18 18-1,18-1 1,-18 1-16,17-1 16,18 19-1,-17 17 1,17 0-1,-17-18 1,0 0-16,17 18 16,0 35-1,36 0 1,17 1 0,-53-36-1,36-1 16,-1 19-15,-17 0 0,18-19-1,35 72 1,-1-1 0,-16-17-1,-19 0 1,-34-53-1,-1 0 1,18 17 0,0-17-1,-18-17 1,-35-19-16,35 1 16,-17 17-1,-18-17 1,17 0 15,-17-1-15,0-34 46,-17 17-46,-1 0-16,1 0 15,-54 0 1,-17 17 0,53 1-16,-54-1 15,-17 19 1,54-1 0,34-17-1</inkml:trace>
  <inkml:trace contextRef="#ctx0" brushRef="#br0" timeOffset="77338.06">17657 7532 0,'0'-18'16,"17"36"62,-17-1-78,18-17 16,-18 18-16,17 0 0,-17-1 15,18 1-15,0 17 16,17 1 0,0-19-1,-17-34 1,0-1 15,-18 0-31,17-17 16,-17 0-1,18-1 1,-18 19 0,0-1 31</inkml:trace>
  <inkml:trace contextRef="#ctx0" brushRef="#br0" timeOffset="78072.47">18221 7250 0,'18'0'0,"-18"-18"16,-18 18 46,18 18-46,-18-18-1,18 17 1,-17-17 0,34 0 15</inkml:trace>
  <inkml:trace contextRef="#ctx0" brushRef="#br0" timeOffset="78739.34">18256 7320 0,'0'-18'15,"0"36"-15,18-36 0,0 1 16,-1-1-1,-17 36 1,0-1 0,0 1-16,0 0 15,0-1 1,-17 19 0,-19-1-1,-17-17 1,36-18-1,-1 0-15,18-18 16,-18-17 0,18-18-1,18 17 1,17 36 0,-17 0-1,0 53 1,-1 0-1,1 18 1,-18-36 0,18 18 15,-1 0-15,-17-35-1,18-1 1</inkml:trace>
  <inkml:trace contextRef="#ctx0" brushRef="#br0" timeOffset="89367.64">6650 8572 0,'0'-17'0,"0"34"0,-18-34 0,1-18 31,-1 35-31,18-18 0,-18 0 16,1-17-1,-19 17 1,19 1 0,17 34-1,0 1 1,0 0-1,17 17-15,1 35 32,0 1-17,-1 0 1,-17-36-16,18 35 16,0 1-1,-18-18 1,-18-18-1,-17-35 1,-18 0 0,17-17-1,36-1 1,18 0 0,0 1-16,17 17 15,71-18 1,17 53 15,-17 36-15,-35-1-1,-54-52-15,19 53 16,-1-1 0,-35-17-1,0-35 1</inkml:trace>
  <inkml:trace contextRef="#ctx0" brushRef="#br0" timeOffset="95292.73">7056 8590 0,'0'-18'0,"0"1"16,17 17 0,-17-18-16,0 1 15,-17-19 1,-1 1-1,18 17 1,0 1 0,0 34-1,35 36 1,36 35 0,-1-35-1,-34-17-15,34 17 16,1 17-1,-18-52 1,-18-18 0,-35-18 15,0 1-31,-18-54 16,-17-53-1,0 1 1,17 52-1,18 54-15,0-1 16,0 36 0,0 35-1</inkml:trace>
  <inkml:trace contextRef="#ctx0" brushRef="#br0" timeOffset="95724.81">7638 8255 0,'0'0'15,"-18"-71"-15,0 54 0,18-1 16,0 36 15,18 17-15,0-17-16,17 35 15,35 52 1,-17-16 0,-17-19 15,-36-35-15</inkml:trace>
  <inkml:trace contextRef="#ctx0" brushRef="#br0" timeOffset="95941.78">7832 8114 0,'0'0'0,"0"-18"0,17 18 0,-17-17 16,0 34 15,18 1-16,0 0-15,17 34 16,0 1 0,-35-35-16,35 35 31,-35 0-31</inkml:trace>
  <inkml:trace contextRef="#ctx0" brushRef="#br0" timeOffset="96241.55">8167 8220 0,'0'0'16,"0"-18"15,0 0-15,17 18-1,1-17 1,0 17-16,-1-18 16,36-17-1,0 17 1,-53 1-16,18 17 0</inkml:trace>
  <inkml:trace contextRef="#ctx0" brushRef="#br0" timeOffset="96925.97">8572 7814 0,'0'0'15,"0"-18"-15,0-17 16,0 17 15,0 36-15,18 0-16,0-1 31,-1 19-31,36 17 16,18 35-1,35 35 1,-36-35-1,-17-35 1,-35-53 0,-18-70 15,0 35-15,-18-54-16,1-16 15,17 52-15,-18-36 16,0 36-1,1 71 17,34 35-17,-17-18-15</inkml:trace>
  <inkml:trace contextRef="#ctx0" brushRef="#br0" timeOffset="97459.89">9190 7849 0,'0'0'0,"0"-17"0,18 17 0,-1-18 16,1-17 0,-1 17-1,1 18 1,-18 18 15,0-1-31,0 19 31,-35 17-15,-18 0 0,18-36-1,35 1-15,-18-18 16,0-35-1,36-1 1,35 1 0,0 17-1,17 36 1,-34 35 0,-19 35-1,-17-35 1,0-18-16,-17 18 15,17 0 17,17-35-17,36-54 1,-18 1 0,18 0-16</inkml:trace>
  <inkml:trace contextRef="#ctx0" brushRef="#br0" timeOffset="97893.67">9454 7885 0,'0'0'15,"18"-18"-15,-18 0 0,18-52 16,-1 34-1,-17 19 1,0 34 31,0 1-31,18 35-1,17 18 1,1-36-1,52 0 1,-18-35 0,-17-17-1,-35-19 1,-18 1-16,-35-18 16,-36 0-1,-17 18 1,0 70 15,70-17-31</inkml:trace>
  <inkml:trace contextRef="#ctx0" brushRef="#br0" timeOffset="98461.99">9754 7620 0,'0'0'0,"-17"-18"0,-1 1 15,-17-54 1,17-17 0,18 0-1,18 17 1,-1 71 15,36 35-15,0 71-1,-18 35 1,-17-17 0,0-54-1,35 1 1,53-36-1,-1-52 1,-34-19 0,-18-34-1,-71 35 1,-17 35 0,0 35-1,17 18 1,18 53 15,0-18-15,35 0-1,-35-35 1,0 0 0,-53-18-16</inkml:trace>
  <inkml:trace contextRef="#ctx0" brushRef="#br0" timeOffset="103087.72">9225 13300 0,'0'0'16,"-17"-18"-1,-1 0-15,18 1 16,18-1 15,-1 1-15,71-54-1,71-52 1,70-19 0,-52 37-1,-89 52-15,88-53 16,54 0-1,-124 53 1,-89 53 0,-17 18 31</inkml:trace>
  <inkml:trace contextRef="#ctx0" brushRef="#br0" timeOffset="105521.92">9490 13952 0,'0'-17'16,"-18"17"-16,18-18 15,0 0-15,0 1 16,18-36 0,88-53-1,17 35 1,-70 19-16,88-37 15,88-34 1,-17 17 0,-71 36-1,-35 17 1,-88 35 0,-1 0-1,1 18 1,0 0 15,-1 0-15,-17 18-16</inkml:trace>
  <inkml:trace contextRef="#ctx0" brushRef="#br0" timeOffset="106488.77">9666 13970 0,'0'0'16,"-18"0"-16,1 0 15,17-18 1,17 18 0,1 0-1,35 18 1,-18 17 0,-17-17-16,35 35 15,35 35 1,36 0 15,-19 18-15,-34-18-1,-53-52-15,34 52 16,37 18 0,-1-18-1,-18-35 1,-17-53-1,0-18 1,0-17 0,-18 35-1,-17 0 1,0-18 0,17 0-1,53-17 1,0 0 15,-35 35-15,-17 0-16,-19 18 15,18-1 1,-17-17 15,17-17-15,36-1-1,52-17 1,19-36 0,-37 36-1,-52 0-15,18-1 16,17-34 0,-53 17 15,-52 18-31</inkml:trace>
  <inkml:trace contextRef="#ctx0" brushRef="#br0" timeOffset="106854.02">10654 13159 0,'0'0'0,"0"17"47,18 1-47,-1 35 15,36 35 1,71 141 0,52 18-1,-123-176-15</inkml:trace>
  <inkml:trace contextRef="#ctx0" brushRef="#br0" timeOffset="112796.39">9984 14129 0,'-18'17'0,"18"1"0,-18 0 15,1-1 16,34-17 1,-17-17-17,18 17-15,35-36 16,88-52 0,53-18-1,-53 18 1,-88 53-16,71-18 15,-19 0 1,-87 35 0,-53 54-1</inkml:trace>
  <inkml:trace contextRef="#ctx0" brushRef="#br0" timeOffset="113210.97">10231 14393 0,'0'0'0,"-18"18"15,-35 35 1,35-53 0,36-18 15,0 1-16,52-19-15,107-87 32,-19 35-17,-69 35-15,52-18 16,35-52 0,-88 70-16</inkml:trace>
  <inkml:trace contextRef="#ctx0" brushRef="#br0" timeOffset="114128.34">8943 14817 0,'-18'0'0,"36"0"0,-36-18 0,1-17 31,17 17-31,-18 18 15,36 18 17,-1-1-17,36 36 1,-18-17 0,1-1-16,17 0 15,0 0 1,0-17-1,-36-71 1,1-17 0,-36-54-1,-35 18 1,0 53 0,18 71 15,35 17-16,0-17-15</inkml:trace>
  <inkml:trace contextRef="#ctx0" brushRef="#br0" timeOffset="114446.02">9225 14534 0,'0'0'0,"0"-17"15,0-18-15,-17-1 16,34 36 0,1 18-1,35 52 1,-18 1 15,-17-18-31,35 17 16,-1 19-1,1-36 1</inkml:trace>
  <inkml:trace contextRef="#ctx0" brushRef="#br0" timeOffset="114796.4">9313 14446 0,'0'-17'32,"18"-1"-17,-18 0-15,35-17 16,36-53-1,-18 35 1,-18 18-16,18-1 16,-18 19-16</inkml:trace>
  <inkml:trace contextRef="#ctx0" brushRef="#br0" timeOffset="115214.2">9313 14446 0,'0'0'0,"0"-17"15,18 17 1,17 0 0,36 53-1,-18 17 1,-18-17-1,-35-35-15,35 17 16,-35-17 0,18-18-1,-18-36 1,-18 1 15,18 0-15,36 35-1,34 0 1,54 0 0,-36 35-1,-53 0 1,-53 36 0,-87 35-1</inkml:trace>
  <inkml:trace contextRef="#ctx0" brushRef="#br0" timeOffset="119318.49">9490 13758 0,'-18'0'0,"18"18"31,0-36 0,18 18-15,-18-17-16,17 17 0,19-36 15,-19 19 1,54-36 0,35-35-1,17-1 1,-35 19 0,36-36-1,-18 18 1,17 0-1,-52 35 1,-36 18-16,36-18 16,-1 0-1,-35 35 1,-17 36 187,-18-1-172,18-17-31,-18 18 16,17 0 0,1-1-16,0 19 15,34 34 1,19 1-1,-18-18 1,-35-18 0,17 18-1,35 35 1,1 18 0,-1 17-1,-17-52 1,-35-36-16,35 36 15,53 17 1,-18-35 0,-17-18-1,-1 36 1,18-19 0,1 1-1,-1-17 1,-18-1 15,-52 0-15,35 1-1,0-1 1,-18 0 0,-35-17-16,35 17 15,1 0 1,-19-17-1,18 17 1,-17-17 0,0-1-1,-1-17 1,-34 0 31,-1 0-32,18 18-15,-35 0 16,17-1 15,1-17-31,-19 36 16,1-19 0,-18 1-1,-17 17 1,-1-17-1,18-1 1,-35 36 0,-36 18-1,1-1 1,52-17 0,36-35-16,-18 35 15,18-18 1,17-17 15,1 17-15,-19 0-1,19-17 1,-1-18 0</inkml:trace>
  <inkml:trace contextRef="#ctx0" brushRef="#br0" timeOffset="120368.88">9525 13970 0,'0'-18'0,"0"36"15,18-53-15,-18 17 16,-18 18-1,18 18 17,0-1-17,18-17 1,-1 36 0,19-1-1,-19-17 1,1 17-16,17 0 15,53 71 1,36 0 0,52 17-1,1 1 1,-54-36 0,18 53-1,0 0 16,-17-17-15,-54-71 0,36 52-1,-71-69-15,18 34 16,18 36 0,-36-53-1,-35-35-15,18-1 16,-1-17-16</inkml:trace>
  <inkml:trace contextRef="#ctx0" brushRef="#br0" timeOffset="-150668.55">9225 8096 0,'18'-17'16,"-36"34"-16,71-34 0</inkml:trace>
  <inkml:trace contextRef="#ctx0" brushRef="#br0" timeOffset="-150564.43">9366 8061 0,'53'-18'15</inkml:trace>
  <inkml:trace contextRef="#ctx0" brushRef="#br0" timeOffset="-150549.75">9437 8043 0,'-18'18'31</inkml:trace>
  <inkml:trace contextRef="#ctx0" brushRef="#br0" timeOffset="-149435.68">6826 9490 0,'-35'0'0,"70"0"0,-123 17 16,53-17 15,35-17-31,17 17 31,1-18-15,35-17 0,18-18-1,-1 18 1,89-36-1,17 18 1,18-17 0,-88 34-1,-35 1-15,17 0 16,71-36 0,-18 1-1,35-19 1,-70 19 15,53-1-15,17-17-1,18 18 1,-35-19 0,-53 54-1,0-18 1,-36 36-1,-17-1 1,-35 18 0,-1 0-1,19-18 1,-1 1 0,18 17-1,-36-18 1,19 18 15,-1-18-15,-17 18-1,-1 0 1,1 0-16,-1 0 16,-34 0 62,17 18-63,0 0-15,-18-18 16</inkml:trace>
  <inkml:trace contextRef="#ctx0" brushRef="#br0" timeOffset="-135113.49">11748 12718 0,'0'-18'0,"0"0"32,-18 18-17,18-17-15,-18 17 16,18-18-1,-35 0 1,17 18 0,-17-17-1,0 17 1,-18 35 0,18-17-1,17-18-15,-17 17 31,17 1-31,-17 0 16,17-1 0,-17 1-1,35 0 1,0-1 15,0 1-15,17-18 109,1 0-110,0 0-15,-1 0 16</inkml:trace>
  <inkml:trace contextRef="#ctx0" brushRef="#br0" timeOffset="-130363.74">5874 8361 0,'17'0'15,"-17"-18"1,18 1-16,0-1 16,35-17-1,-1-18 1,1 35-1,-17 0-15,17-17 16,-18 35-16,18-35 16,35 0-1,0-1 1,0 1 0,-17 0-1,52-18 1,-17 18-1,-35-1 17,-18-17-17,-18 36 1,-17-1 0,-18 0-1,-18 18 1,0 18-1,18 0-15</inkml:trace>
  <inkml:trace contextRef="#ctx0" brushRef="#br0" timeOffset="-129729.75">7743 7567 0,'71'-18'16,"-36"18"-1,36-35 1,52-35 0,1-1-1,-71 18 1,-36 53 0,1-18-1,0 36 1,-18 0-1,0-1 1</inkml:trace>
  <inkml:trace contextRef="#ctx0" brushRef="#br0" timeOffset="-127177.25">11430 10072 0,'-71'0'32,"54"-18"-32,-1 18 15,1 0-15,69-35 32,72-36-17,-1 18 1,-52 18-16,70-35 15,124-54 1,17-17 0,18 18-1,-89 34 1,-105 36-16,88-35 16,53-18-1,-106 18 1,-88 71 15,-88 34 0,-36 18-15,1 1-16</inkml:trace>
  <inkml:trace contextRef="#ctx0" brushRef="#br0" timeOffset="-126810.09">13141 8855 0,'0'0'0,"0"-18"0,-35 0 16,-36-34-1,1 34 1,34 18-16,-34-18 31,-18 1-15,70 17-1,106 17 1,106-17 0,0 18-1,-106-18-15,71 0 16,-18 35-1,-158 53 1,-89 18 0,0-35-1,-70 17 1</inkml:trace>
  <inkml:trace contextRef="#ctx0" brushRef="#br0" timeOffset="-125291.85">9296 8961 0,'0'17'31,"-18"1"-16,0-1 1,1-17-16,-1 18 0,1 0 16,17 17-1,0-17 1,17-1 0,1-17-1,-1 0 1,36-17-1,0-19 1,-17 19 0,-19-1-1,-17 0 1,-17 18 0,-1 0-1,-17 18 1,-1 0-1,19-1 1,34 1 0,19 0-1,-1-1 1,18-17 0</inkml:trace>
  <inkml:trace contextRef="#ctx0" brushRef="#br0" timeOffset="-124056.31">13705 7197 0,'0'0'0,"-17"-18"31,-1 18-15,18 18-1,0-1 1,0 1-1,0 17 1,18-17 0,-1-1-1,-17-34 1,18-1 0,-18-17 15,0 0-16,0 17 1,-18 18 0,18 18-1,0-1 1,0 1-16,0 0 16,36 17-1,-1-18 1,-17-17-1,-1 0 1,1-35 0,-36 18-1,1 17 1</inkml:trace>
  <inkml:trace contextRef="#ctx0" brushRef="#br0" timeOffset="-79357.51">5345 9507 0,'-18'0'0,"36"0"0,-36 18 0,-17 0 31,52-18 1,-17-18-17,36 18 1,-19-18-16,54-17 15,70-53 1,35-36 0,-52 54-1,-71 35-15,35-18 16,-35 17 0,-36 19-1,-17 34 1,-17 19-1,17-19-15</inkml:trace>
  <inkml:trace contextRef="#ctx0" brushRef="#br0" timeOffset="-78923.38">5521 9031 0,'0'0'16,"-18"0"-16,18-18 0,-17 1 16,17 34 15,-18 1-16,18 0-15,-35 52 16,0 19 0,17-54-16,-17 53 15,-36 35 1,53-52 15,1-36-15,34-35 15,54-17-15,52-19-1,-17 19 1,88 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10:25:45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8925 5768 0,'18'0'0,"-36"0"0,54-18 0,-19 1 16,-17-1 15,-17 18-31,-1 18 16,18 35-1,18 52 1,-18-34-16,35 194 16,0-36 15,0 106-15,1-53-1,-1-105 1,-17-107-16</inkml:trace>
  <inkml:trace contextRef="#ctx0" brushRef="#br0" timeOffset="834.14">8608 5521 0,'0'0'15,"-18"-18"-15,36 18 32,17 0-17,89 0 1,105 0 0,-35-17-1,-71-1-15,124 0 16,159-34-1,0-1 1,-71 0 0,-176 35 15,-107 18-31,37 0 16,-36 0-1,-18 0 1,-18 18-1,1-1 1,-18 36 0,0-17-16,-18 34 15,1 54 1,17 52 0,0-53-1,17-34-15,1 69 16,35 125-1,35-19 1,0-87 15,-70-72-15,-18-69-16,0 17 16,-88-1-1,-71-16 1,-88-36-1,18 35 1,-159 18 0,17 35-1,54-17 1,141-18 0</inkml:trace>
  <inkml:trace contextRef="#ctx0" brushRef="#br0" timeOffset="1969.14">7320 5909 0,'0'0'0,"53"-18"31,-35 36-31,-18 17 16,0 36-16,17 17 16,-17-17-1,0 34 1,-17 54 0,-1-71-1,18-52 1,0-107 15,0 18-31,0-53 16,-18-70-1,1 52 1,17 72 0,17 69-1,1 1-15,35 35 16,35 70 15,18 36-15,-35-53-1,-36-53-15,18 0 16,17 17 0</inkml:trace>
  <inkml:trace contextRef="#ctx0" brushRef="#br0" timeOffset="2135.38">7267 6579 0,'0'0'15,"-35"0"-15,35 18 16,35-36 0,89-17-1,52-36 1,-123 36-1</inkml:trace>
  <inkml:trace contextRef="#ctx0" brushRef="#br0" timeOffset="2386.52">7955 6262 0,'0'0'0,"18"-35"16,-18 17-16,17-35 16,-17 35-16,0 1 15,0 17 1,0 88 0,36 53-1,-1-18 1,0 1-1</inkml:trace>
  <inkml:trace contextRef="#ctx0" brushRef="#br0" timeOffset="3939.61">9684 10372 0,'0'0'15,"-18"-18"-15,18 0 16,0 1-16,0-1 15,0 0 1,0 36 15,0 17-15,0 71 0,18 71-1,-1-1 16,-17-88-31,18 89 16,17 70 0,18-53-1,0-53 1</inkml:trace>
  <inkml:trace contextRef="#ctx0" brushRef="#br0" timeOffset="4955.1">9543 10231 0,'0'-18'16,"17"18"-1,1-18 1,0 18-16,52-17 16,89-36-1,105-35 1,-52 17 0,159-35 15,-1-17-16,-17-1 1,-36 54 0,-158 17-1,-18 35 1,-88 0 0,-35 18-1,-18 18 1,0 17-1,-18 18 1,0 0 0,18 18-1,0-36 1,18 53 15,0 53-15,17 36-1,0-36 1,-35-71-16,35 89 16,1 88-1,-1 0 1,18 0 0,-18-124-1,0 19 1,-35-54-1,0-35 1,-35-36 0,0 1-16,-36 0 15,-87 35 1,-72-1 15,-52-16-15,70-19-1,124 1-15,-123 17 16,-142 18 0,-53 35-1,142-17 1,158-36-16,17-17 0</inkml:trace>
  <inkml:trace contextRef="#ctx0" brushRef="#br0" timeOffset="8410.29">10231 7779 0,'0'-18'16,"0"36"-16,0-54 0,0 1 15,0 18 1,0-1-16,17 36 47,1-1-32,-1 36-15,1 18 16,0-36 0,-1 124-1,1-18 1,17 106 0,18 35-1,35-70 1,-35-124-1,-17-53-15,-1 18 16,0-35 0</inkml:trace>
  <inkml:trace contextRef="#ctx0" brushRef="#br0" timeOffset="8794.12">10195 8961 0,'0'0'0,"0"-18"15,18 18 1,17-18 0,-17 1-1,17 52 1,36 18-1,-1 53 1,-17-36 0,-18-52-16,18 35 15,36-36 1,-1-52 0,18-71-1,-54 18 1,-34-18-1,-36 71 1,-17 53 0</inkml:trace>
  <inkml:trace contextRef="#ctx0" brushRef="#br0" timeOffset="9811.11">6509 9049 0,'0'0'0,"35"0"0,159-53 31,-123 35-31,140-17 16,177-53-1,-88 17 1,-141 36-16,194-53 15,229-53 1,53-18 15,88-18-15,-194 54 0,388-53-1,71-18 1,0 35-1,-71 35 1,-352 89 0,211-36-1,-35 1 1,-71 17 0,-247 18-1,89 17 1,-142 0-1,-176 18 1,-159 18 15,-52-18-31</inkml:trace>
  <inkml:trace contextRef="#ctx0" brushRef="#br0" timeOffset="12533.26">15663 9278 0,'-17'-18'0,"34"36"0,-52-36 0,-35-52 31,52 52-15,0 18-16,18 18 15,0 17 1,0-17-16,0 52 16,18 142-1,0 105 1,34 54 15,-16-106-15,-1-142-16,18 124 15,53 17 1,-53-122 0</inkml:trace>
  <inkml:trace contextRef="#ctx0" brushRef="#br0" timeOffset="13298.76">15328 9225 0,'0'0'0,"-17"-17"0,-1-1 16,0 0-16,-17 1 16,35-19-1,71 19 1,87-19 0,36 19-1,177-19 1,105 1-1,18-35 1,-53-1 0,-194 18-1,17-17 1,-158 52 0,-53 18 15,-53 53 0,0 35-15,-17 53-1,-1 53 1,18-35 0,-18-53-16,18 123 15,18-105-15,17 123 16,89 70-1,17-88 1,-18-70 0,-70-106-1,-71 0 1,-123 0 15,-158 0-15,34 0-1,-176 17 1,53-17 0,176-35-16</inkml:trace>
  <inkml:trace contextRef="#ctx0" brushRef="#br0" timeOffset="16120.08">7726 5891 0,'0'0'0,"-35"-53"16,17 53-16,-35-35 15,-88 0 1,35 35 0,53 0-16,-53 18 31,0 70-15,36 53-1,70 71 1,18-89-1,34 36 1,37-53 0,-1-53-1,88-53 1,-17-53 0,106-36-1,-107 19 1</inkml:trace>
  <inkml:trace contextRef="#ctx0" brushRef="#br0" timeOffset="17219.03">15593 5133 0,'0'0'0,"0"-18"0,0 1 16,0-1-16,-18-17 15,-52 17 1,-89 53 0,71 18-1,-18 88 1,71-35-1,35 53 17,70-53-17,54-36 1,-19-52 0,-69-18-16</inkml:trace>
  <inkml:trace contextRef="#ctx0" brushRef="#br0" timeOffset="17686">15875 5203 0,'0'0'0,"35"-35"16,1 18-16,-19-1 0,36-17 15,0-1 1,-35 54-1,-54 35 17,-34-18-17,-107 36 1,1-36 0,70-35-1,89-53 1,34-17-1,71-19 1,36 36 0,-1 89-1,-70 17 1,-53 105 0,-88-16-1,-18-19 1,36-52-1,70-54 1,88 1 15,0-36-31</inkml:trace>
  <inkml:trace contextRef="#ctx0" brushRef="#br0" timeOffset="17969.93">16492 4868 0,'0'0'16,"0"-17"-16,0-19 0,0 1 16,0 70-1,0 36 1,18 0-16,0 87 15,-1 107 17,-17-36-17,0-70 1,0-106 0,0-36-16</inkml:trace>
  <inkml:trace contextRef="#ctx0" brushRef="#br0" timeOffset="18537.78">16298 4868 0,'0'0'0,"-17"-17"16,-19-36-16,36 17 15,18 19-15,35-1 16,123-35-1,89 0 17,88-17-17,-142 35 1,36-18 0,-123 35-1,-71 18 1,-36 18-1,36 17 1,18 35 0,-36 54-1,-17 52 1,-18 71 15,0-88-15,0-71-16,0 53 15,0 36 1,0-1 0,-18-70-1,0-71-15,-17 53 16,-53-17 0,-35-53-1,-89-18 1,0 0-1,-193 35 1,263-17-16</inkml:trace>
  <inkml:trace contextRef="#ctx0" brushRef="#br0" timeOffset="19389.14">17004 6544 0,'0'0'0,"-18"-35"0,-17-53 31,17 35-15,1 53-1,17 17 1,-18 36 0,0 88-1,1-35 1,17-35-16,0 52 15,17 159 1,19 54 0,-1 16-1,-17-158 1,-18 36 0,17-72-1,-17-69 1,18-89-1</inkml:trace>
  <inkml:trace contextRef="#ctx0" brushRef="#br0" timeOffset="19855.62">16528 8061 0,'0'0'0,"17"-18"15,1 1-15,17-54 16,18 18 0,-18 36-1,-17 34 16,17 54-15,36 52 0,-1 18-1,1 18 1,-18-88 0,35 17-1,18-88 1,-18-53-1,-35-18 1,-35 36-16,17-53 16,0 0-1,-35 35 1,-17 70 0,-19 1-1</inkml:trace>
  <inkml:trace contextRef="#ctx0" brushRef="#br0" timeOffset="21173.49">6897 9349 0,'0'-36'15,"0"72"-15,0-107 0,-18 18 16,1 18-16,-1 0 16,-53 52-1,18 19 1,36-19-16,-18 36 15,35-18-15,0 18 16,52 0 0,54-18 15,0 1-15,-35-19-1,-18 19 1,-53 34-1,-53 18 1,0-35 0,17-35-16,-16 0 15</inkml:trace>
  <inkml:trace contextRef="#ctx0" brushRef="#br0" timeOffset="21574.39">7003 9313 0,'0'0'0,"0"-17"16,17 17-16,1 17 31,52 1-15,54 17 15,-18-17-16,53 0 1,-71-18 0,-88-53-1,-18 0 1,-17 35-16,0-35 16,-18 0-1,35 71 1,53 70-1,1 18 1,-19-53-16,36 53 16,0 52-1,-35-122 1</inkml:trace>
  <inkml:trace contextRef="#ctx0" brushRef="#br0" timeOffset="21940.5">7832 9225 0,'0'0'0,"17"-17"0,-17-36 16,0 17-1,-35 19 1,0 17-1,-36 53 1,18 17 0,36 1 15,87-36-15,54 0-1,-36-35 1,18 18-1,-71 0 1,-70 17 0,-18 0-1,-71 0 1</inkml:trace>
  <inkml:trace contextRef="#ctx0" brushRef="#br0" timeOffset="22174.78">7920 9031 0,'0'0'0,"0"-18"0,18 18 0,-18-17 16,17 17 15,36 35-15,-18 18-1,1-18-15,17 54 16,17 34 0,-52-52-16</inkml:trace>
  <inkml:trace contextRef="#ctx0" brushRef="#br0" timeOffset="22510.05">8008 9366 0,'0'0'0,"-53"-53"15,53 0 1,71 18 0,-1 0 15,89-18-15,-36-18-1,-52 18 1,-53 18-1,-36 18 1,-35 17 0,-17 52-1,17 37 1,35-19 0,53 1-1,53-1 1,1-70-1</inkml:trace>
  <inkml:trace contextRef="#ctx0" brushRef="#br0" timeOffset="22959.9">8572 8943 0,'0'0'0,"-17"-53"0,-1 0 31,36 106-16,-1 70 1,19-34 0,-36-54-16,17 18 15,36-18 1,-17-52 0,17-54-1,-36 0 1,1-17-1,-1 18 1,1 87 0,0 36-1,-1 0 17,1-18-17,17-17 1,-17-18-1,-18-18 1,0-17 0,0 0-1,0 52 17</inkml:trace>
  <inkml:trace contextRef="#ctx0" brushRef="#br0" timeOffset="24026.71">9137 8802 0,'0'0'0,"0"-53"0,18-35 16,-1-18-1,-17 71 1,18 17 0,-36 36-1,1 52 1,-1 18 0,0 36-1,36-18 1,53-36-1,-36-52 1,53-53 0,0-54-1,-35-34 17,-35-1-17,-18 71 1,-18 36-1,-17 70 1,17 53 0,18-36-1,0 1 1,35-18 0,18-53-1,-17-53 1,-19 0-1,-17-53 1,0 35 15,0 54-15,0 52 0,0 18-1,0-35-15,18 17 16,35 0-1,17-35 1,19-70 0,-54-19-1,-18-52 1,-52 0 0,-18 71-1,0 105 1,18 35 15,35-17-31,0 53 16,18 18-1,70-54 1,-18-70 0,-34 0-16,34-35 15,36-71 1,-71-53-1,-52 1 1,-18 69 0,-18 54-1,0 123 1,35 89 0,36-54-1,-1-52-15,36 17 16,71 18-1,-71-89 1</inkml:trace>
  <inkml:trace contextRef="#ctx0" brushRef="#br0" timeOffset="24563.6">16951 7214 0,'0'-17'16,"0"34"-16,18-34 0,-1 17 0,1 0 15,0 0 1</inkml:trace>
  <inkml:trace contextRef="#ctx0" brushRef="#br0" timeOffset="25077.92">17727 7444 0,'18'-18'0,"-36"36"0,36-71 0,-18 17 16,0 19 0,-18-19-16,18 1 15,0 18-15,-18-1 16,-17 36 0,-18 17-1,0 18 1,36-18-16,-1 18 15,18 18 1,35-19 0,54 19-1,-19-36 1,-17 18 0,-35-18 15,-54 1-16,-52-19 1,35-17 0,-35 0-1,70-35 1</inkml:trace>
  <inkml:trace contextRef="#ctx0" brushRef="#br0" timeOffset="25495.12">17833 7514 0,'35'-35'15,"-70"70"-15,123-105 16,-70 52-16,-1 0 16,-17 1-16,0 34 47,0 1-47,18 53 15,0-19 1,17-34-16,18 0 31,53-18-15,-18-53-1,-35-71 1,-53 36 0,17-18-1,-34 71 1,-1 141-1,1 0 1,-1-53-16,18 70 16,35 36-1,0-36 1,-17-52 0,-36-53-1,-17-1-15</inkml:trace>
  <inkml:trace contextRef="#ctx0" brushRef="#br0" timeOffset="25962.03">18644 7373 0,'0'-18'0,"0"1"16,36-19-1,-19 36-15,1-35 16,35 0 0,-53 0-1,-18 52 1,-17 1-1,-18 35 1,0 17 15,53-17-15,35 18 0,36-18-1,35 17 1,-36-34-1,-70-1 1,-17-35 0,-72 0-1,-16-18 1,87 1-16</inkml:trace>
  <inkml:trace contextRef="#ctx0" brushRef="#br0" timeOffset="27197.03">18909 7197 0,'0'0'0,"18"-36"0,-1 19 15,18-36 1,1 53 0,-1 0-1,18 70 1,0 71-1,-36-17 1,19 52 0,-19-70-1,-17-53 1,-35-35 0,-18-36-1,-17-35 1,34-35 15,19-18-15,34 36-1,54-1 1,52 36 0,19-1-1,-37 1 1,-52 18-1,-70 17 17,-1 17-32,-17 1 15,-18 70 1,18-17 15,35-54-31,35 19 31,53-36-15,0-18 0,0-53-1,-52 18 1,-1-35 0,-35 53-1,0 17 1,0 36-16,0 0 15,0 34 1,0 1 0,0-35-1,18 0 1,17-36 0,0-17 15,18-18-16,-18-18 1,-17 54 0,0 34 15,-18 19-15,0-19-16,17 1 15,1 17 1,-1-53 15,1 1-15,-18-1-16,0-17 15,18-18 1,-1 35 0,1 18 15,0 0 0,17 0-15,0 18-1,-17-18 1,0 0-16,-1 0 16,1 0-16,-1 18 31,1-18-16,0 0 1</inkml:trace>
  <inkml:trace contextRef="#ctx0" brushRef="#br0" timeOffset="36140.44">9666 10795 0,'0'0'0,"0"18"16,-18-1 15,1-17-31,17 18 15,-18-18 1,1 18-16,-1-18 16,0 0-1,36-18 17,17 0-17,-17 18-15,35-17 16,35-19-1,18 1 1,35 0 0,-18 0-1,71-18 17,36-18-17,-19 18 1,-87 18-1,-54 17-15,36-17 16,71 0 0,-1-18-1,36 0 1,-89 18 0,-52 17-16,35-35 15,35 18 1,-53 17-1,-35 0 1,-36 18 0,1-17-1,0 17 17,-18 17-1,-18-17-31,0 0 15,-17 18-15</inkml:trace>
  <inkml:trace contextRef="#ctx0" brushRef="#br0" timeOffset="37041.17">7990 10707 0,'0'0'0,"0"-18"0,0-35 16,18 36 0,-18-1-16,18 18 31,-1 0-31,1 18 15,17 52 1,1 71 0,-19 36-1,1-54 1,-18-52 0,17-54-1,19-34 1,34-36-1,1 0 1,-36 18 0,36-18-16</inkml:trace>
  <inkml:trace contextRef="#ctx0" brushRef="#br0" timeOffset="37258.01">8590 10636 0,'0'0'16,"18"-17"-16,-18-19 15,0 19-15,0 52 32,17 0-17,1-17-15,17 52 16,1 1-1</inkml:trace>
  <inkml:trace contextRef="#ctx0" brushRef="#br0" timeOffset="38309.37">15505 10001 0,'0'0'16,"-18"0"-16,18-17 31,18 17-16,35-36 1,-1 19-16,90-36 16,157-35-1,89-18 1,36 18 0,-142 35-1,124-36 1,-89 37-1,-158 16 1,-106 1 0,-71 35-1</inkml:trace>
  <inkml:trace contextRef="#ctx0" brushRef="#br0" timeOffset="39927.37">16228 9313 0,'0'0'0,"0"-17"0,17-36 31,-17 18-15,-17 17-1,-71 18 1,17 18 0,36-18-16,-36 35 15,-17 0 1,88 0-1,53 1 1,53-1 15,-36-17-15,1 17 0,-18 0-1,-53-17 1,-53-1-1,-35 1 1,-18 0 0,71-18-1</inkml:trace>
  <inkml:trace contextRef="#ctx0" brushRef="#br0" timeOffset="41045.21">16298 9225 0,'18'-53'32,"-36"106"-32,36-123 0,-18 52 15,0 36 1,18-18 0,-18 35-1,17-17-15,-17 34 16,36 37-1,-36-19 1,17-35 0,-17-52 15,0-36-15,0-18-1,18 18 1,-1 53-16,1-17 15,17 52 17,18 18-17,-17 0 1,-1-35 0,-18-1-16,19-17 15,-1-53 1,18-17-1,-35-1 1,-1 18 0,-17-17-1,-35 52 1,0 18 0,17 35-1,18 36 1,18-1-1,17-17 17,0-35-17,-17-18 1,0-53 0,17 0-1,-18 18 1,1 17-1,-18 36 1,18 17 0,-18 0-1,0 1 1,17-54 31,-17 0-47,0-34 15,0 16 1,0 19 0,0-19-1,0 1 1,36 35 0,-1 18-1,0-1 1,-17 1-16,35 17 15,-18 18 1,-17-18 0,-18-17-1,-18-18 17,0-35-17,1-18 1,17 0-1,0 35 1,0 1 0,35-1-16</inkml:trace>
  <inkml:trace contextRef="#ctx0" brushRef="#br0" timeOffset="41261.87">17392 9155 0,'0'0'16,"0"-18"-16,-18 0 15,18 1-15,0-1 16,18 18 15,-18 18-15,18-1-1</inkml:trace>
  <inkml:trace contextRef="#ctx0" brushRef="#br0" timeOffset="42095.7">10372 10354 0,'17'0'15,"1"-18"1,-36 18-1,1 0 1,-1 0 0,0 0-1,1 0 1</inkml:trace>
  <inkml:trace contextRef="#ctx0" brushRef="#br0" timeOffset="42864.18">10407 10248 0,'0'0'0,"0"-17"32,-18 17-17,1 0 1,-1 0 0,-17 0-1,17 0 1,0 17-1,1 1-15,-1-1 16,1 1 0,17 0-1,17-18 17,1 0-17,-1-18 1,19 0 15,-36 1-15,0-1-1,0-17 1,-18 17 0,0 18-1,-17 0 1,18 18-16,-19 17 15,-17 36 1,36-1 0,52-34-1,18-1 1,35-35 0,18 18-1,0-18 16,-53 17-15,-36 1 0,-70-1-1,-52 19 1,-72-1 0,18-35-1,107-18 1</inkml:trace>
  <inkml:trace contextRef="#ctx0" brushRef="#br0" timeOffset="43998.85">10513 10160 0,'0'0'0,"-18"-18"16,-17 1-1,17-1-15,1 0 16,34 36 15,1 17-15,0-17-16,17 35 16,0 35-1,18 0 1,-18-35-1,-52-70 32,17-1-47,-36-35 16,19 0 0,17 18-1,17 17 1,1 18-1,35 18 1,17 17 0,-34 0-1,-1-35 1,0 0 0,1-35-1,-19-18 1,-17-17-1,0 17 1,-17 17 0,-1 36-1,0 36 17,18-1-17,-17 18 1,17 0-1,0-18 1,35-17 0,0-36-1,-17 18-15,-1-35 16,1-53 0,-18 35-1,0 35 1,35 53 15,-35-17-15,18 35-16,17-18 15,-17 0 1,0-35 15,-36-52 0,0-1-15,18 17-16,0-17 16,0-17-1,18 70 1,35 70 0,-36-17-1,1-17-15,17-1 16,-35-17-16,18-1 15,-18 1 1,0-53 0,-18-1 15,18 1-31,-17 0 16,34-18-1,19 18 1</inkml:trace>
  <inkml:trace contextRef="#ctx0" brushRef="#br0" timeOffset="44816.21">11201 10054 0,'-18'-17'16,"18"-1"0,35 0-1,1 1 1,-19-1-1,1 18-15,0 0 16,-1 0 31,-17-18-16,18 1-15,-18 34 15,-18 1-15,1 17-1,-1 18 1,0 18 0,36-18-1,17-36 1,53-17-1,18-53 1,-53-17 0,-53 17-1,-18 18-15,-34-54 16,-37 1 15,36 53-15,36 17-1,17 36 1,17 0 0,1-1-1,0 1 1,17-18 0,0 0-1,-17-18 1,-18-17-1,-18 0 1,1 17 0,17 0-16,-18 36 31,36 35 0,17 17-15,0-17-1,18 36 1,0-1 0,0-35-1,-53-36-15</inkml:trace>
  <inkml:trace contextRef="#ctx0" brushRef="#br0" timeOffset="45066.39">11483 9966 0,'-18'0'0,"18"18"32,0-1-17,0 1 1,0 0-1,-17 17 1,17 0 0,0 0-1,0-17-15,17-18 16</inkml:trace>
  <inkml:trace contextRef="#ctx0" brushRef="#br0" timeOffset="46785.36">14446 9402 0,'0'-18'0,"0"36"0,0-54 15,0 19-15,36-1 16,16 0 0,-52 54 15,18 52-15,0-18-1,-18-34-15,17 34 16,19 18-1,34-88 1,-17-17 0</inkml:trace>
  <inkml:trace contextRef="#ctx0" brushRef="#br0" timeOffset="47221.14">14905 9243 0,'17'0'0,"-34"0"0,34-18 16,1 18-16,0-17 15,-18 34 17,0 1-17,-18 17 1,-17 0-1,-18-17 1,35-18-16,1 0 16,-1-18-1,18 1 1,35-1 0,18 18 15,-18 35-31,18 18 15,-35 18 17,-18-36-17,0-17-15,0-1 16,35-17 15</inkml:trace>
  <inkml:trace contextRef="#ctx0" brushRef="#br0" timeOffset="85912.11">25894 6826 0,'0'0'0,"0"18"15,53 17 1,-18-35-1,36 0-15,17 0 16,353-17 0,211-36-1,177-18 1,-229 1 0,353-1-1,-1 0 1,-176 36-1,-423 17 1,-229 1-16,-36 17 0</inkml:trace>
  <inkml:trace contextRef="#ctx0" brushRef="#br0" timeOffset="86646.55">26617 3739 0,'0'0'0,"0"-35"0,-35-71 15,35 71 1,-18 0-16,18 17 0,0-35 15,-17 36 17,17 52-17,17 124 1,-17-1 0,35 142-1,1-35 1,-1-106-1,0-71 1</inkml:trace>
  <inkml:trace contextRef="#ctx0" brushRef="#br0" timeOffset="87229.86">26564 3316 0,'-17'-35'0,"34"70"0,-52-88 0,17 36 15,18-1 1,0 0 0,124 1-1,140-19 1,19 1-1,210-53 1,1-18 0,-123 18-1,-230 53 1,-88 35-16,-18 0 16,-35 53-1,-18 52 16,1 54-15,17-35 0,0 140-1,53 89 1,17 53 0,1-71-1,-36-177 1,-53 1-1,-105-88 1,-89-89 0,1 1-1,87-1-15,-158 18 16,-177 0 0,318 18-1</inkml:trace>
  <inkml:trace contextRef="#ctx0" brushRef="#br0" timeOffset="87997.15">23548 5539 0,'0'0'0,"-18"-18"0,-158-141 31,123 124-15,18 0-1,17 70 1,-35 88 0,0 54-1,36-71-15,-19 141 16,36 105 0,18-105-1,0-158 1</inkml:trace>
  <inkml:trace contextRef="#ctx0" brushRef="#br0" timeOffset="88564.37">23036 5398 0,'0'0'16,"0"-36"-16,-53-34 15,36 52-15,17 0 16,17-17 0,107-35-1,105-19 1,106-34 0,89-18 15,-142 53-16,106-36 1,-176 71 0,-142 53-1,-70 35 1,-17 18 0,-19 106-1,36 70 1,18 89-1,0-53 1,-18 123 0,17-53-1,18-106 1,-17-123 0,-53-71-1,-106-17 16,-159-18-15,-159 35 0,142-17-1,52-1-15</inkml:trace>
  <inkml:trace contextRef="#ctx0" brushRef="#br0" timeOffset="89615.67">23636 5574 0,'0'0'0,"0"-18"0,0-35 31,-18 36-31,1-1 16,-1 18 0,1 71-1,17 34 1,17-34 0,18 17 15,36-35-16,-18-71 1,-18-34 0,-17 16-16,-1-52 15,1-71 1,-36 54 0,1 87-1,17 36-15</inkml:trace>
  <inkml:trace contextRef="#ctx0" brushRef="#br0" timeOffset="89901.34">23954 5592 0,'0'0'0,"17"-18"0,-17-17 16,18-18-1,-18-35 1,0 52-1,0 54 1,0 0 0,0 34-1,53 19 1,-36-18 0,1-35-16,-18 17 15,-18 0 1,-17 0-1,-35-17 1</inkml:trace>
  <inkml:trace contextRef="#ctx0" brushRef="#br0" timeOffset="90633.96">24112 5486 0,'0'0'0,"0"-18"16,18 0 0,-18 1-1,18 34 1,-18 1 0,17 0-1,19 17 1,16 0-1,-16-35 1,34-53 0,-17-17-1,-35-18 1,-36 52 15,1 19-31,-19 17 16,-17 53-1,-17 35 1,52 0 0,36-35-1,70 17 1,71-70 0,-89-17-1,-17-54 1,-70-35-1,-19 18 1,-34 0 0,17 53 15,35 17-15,36 36-1,0-18-15,34 35 16,19 0-1,-36 36 1,-52 35 0,-54 0-1,18-36 1,18 1 0,35-36-1,70-17 1,19-54-1</inkml:trace>
  <inkml:trace contextRef="#ctx0" brushRef="#br0" timeOffset="92101.56">23795 6262 0,'0'-35'16,"0"70"-16,0-106 0,0 36 16,17 17-16,-17 1 15,18 17 16,-18 17-31,0 36 16,18 71 0,-18-18-1,0-71-15,17 35 16,1-17 0,0-53-1,-18-53 1,-36-35-1,36 53 1,-53-36-16,-35 1 31,0 87-15,35 89 0,18-53-1,70 35 1,36-52-1,52-36 1,-35-36 0,-52 1-16,34-35 15,1-54 1,-54 18 0,-17 36-1,-17 34 1,-18 19-1,17 52 17,-17 18-17,17 18 1,18-36-16,0 18 16,18 0-1,17-36 1,0-34-1,-17-19 1,-18 1-16,0-35 16,-18-36-1,18 70 1,18 107 15,-1-36-31,19 36 16,34-1-1,36-70 17,-35-17-17,-36-19-15,36-52 16,-36-71 0,-53 18-1,-35 71 1,18 70-1,0 35-15,-1 53 16,1 89 0,35-19-1,35-87 1,18-36 0,-17-35-1</inkml:trace>
  <inkml:trace contextRef="#ctx0" brushRef="#br0" timeOffset="92522.16">24359 6279 0,'-17'-52'0,"34"104"16,-52-140-16,35 35 16,35 18 15,36 0-15,52-18-1,-17 18 1,-71-18-1,-35 35 1,-17 0-16,-18 1 16,-36 34-1,18 36 1,18 35 0,35-17-1,53 0 1,-18-54-1,36-17-15,34-17 32,-16-54-17,-54 0 1,-18 54 0,-17 34-1,18 89 1,17 35-1,18-17 1</inkml:trace>
  <inkml:trace contextRef="#ctx0" brushRef="#br0" timeOffset="93020.5">27534 5133 0,'0'0'16,"0"-35"-16,-17-1 0,-1-17 16,0 18-1,18 18 1,0 34 0,18 18-1,0 89 1,17 17-1,-17-53-15,17 106 16,18 177 15,17 17-15,19-18 0,-19-158-1,54 35 1,-1-53-1,-35-124 1</inkml:trace>
  <inkml:trace contextRef="#ctx0" brushRef="#br0" timeOffset="93386.96">27799 7179 0,'0'0'0,"18"0"0,-18-18 0,35-35 31,-18 36-15,-17 34 0,18 19-1,35 87 1,18 18-1,-36-52 1,0-54-16,0 18 16,71-36-1,0-87 1,18-54 0,-54 1-1,-52 70 1,-36 53-1</inkml:trace>
  <inkml:trace contextRef="#ctx0" brushRef="#br0" timeOffset="93903.42">26935 8414 0,'0'0'15,"-36"0"-15,-52-53 16,70 35-1,18-17 1,106 0 0,18 17-1,193-35 1,160-17 0,105-19-1,-194 1 1,-212 71-16,89-54 15,-89 36 1</inkml:trace>
  <inkml:trace contextRef="#ctx0" brushRef="#br0" timeOffset="94354.15">27093 8414 0,'0'0'0,"-17"-18"0,-1 0 15,18-17-15,-35 18 16,52 52 0,1 53-1,0-17-15,-1 87 16,19 213 15,-1 70-15,-17-18-1,-18-194 1,0 54 0,17-107-1,71-141 1,142-141-1,-19-17 1,177-89 0,36 54-1,-54 34 1,-88 53 0,-193 36-1</inkml:trace>
  <inkml:trace contextRef="#ctx0" brushRef="#br0" timeOffset="94637.62">29492 8378 0,'0'0'15,"-17"-52"-15,-19-54 16,1 70 0,35 72-1,0 70 1,0 176 0,-18 106-1,-35-18 16,18-264-31</inkml:trace>
  <inkml:trace contextRef="#ctx0" brushRef="#br0" timeOffset="96872.52">22931 5997 0,'-18'0'16,"18"-17"15,18 17-15,-1 0-1,54-18 1,105 0 0,18 1-1,-88-1-15,159-17 16,140-36-1,-34 18 1,-160 36 0,-140-1-1,-53 18 1,-36 0 15</inkml:trace>
  <inkml:trace contextRef="#ctx0" brushRef="#br0" timeOffset="97357.98">23072 6385 0,'0'0'0,"-18"18"16,36-18 46,-1 0-46,1 0-16,17 0 0,18 0 16,212-35-1,140-18 1,-122 17-1,87-16 1,-123 34 0,-159 18-1,-105 18 1,-36-1 0,35 1-1</inkml:trace>
  <inkml:trace contextRef="#ctx0" brushRef="#br0" timeOffset="98125.51">25506 9472 0,'0'0'0,"-18"18"0,-35-18 16,36 0-1,-1 17 17,-17-17-17,-71 0 1,18 0-16</inkml:trace>
  <inkml:trace contextRef="#ctx0" brushRef="#br0" timeOffset="98508.88">22772 6332 0,'0'0'0,"0"-35"0,17 0 16,1-89-1,-18 36 1,-35 18 0,0 34-1,17 36 1,0 0-1</inkml:trace>
  <inkml:trace contextRef="#ctx0" brushRef="#br0" timeOffset="99143.22">23407 5927 0,'0'0'31,"17"17"-31,1 1 0,-18 0 15,18 17 1</inkml:trace>
  <inkml:trace contextRef="#ctx0" brushRef="#br0" timeOffset="99481.06">23654 6103 0,'-18'-18'0,"0"18"16,1 0-1,34 0 16,1 18-15,0 17 0,17-17-1,-17 0 1,-18-1 0</inkml:trace>
  <inkml:trace contextRef="#ctx0" brushRef="#br0" timeOffset="99993.48">23671 5927 0,'0'0'0,"18"-18"16,0 18 0,-36 0 31,0 0-47,-52 0 15,-1 35 1,-35 18-1,18 18 1,71-18 0,17-36-1,0 1 1,17-18 0,19 0-1,-1 0 1,18 0-1,0 0 1,70-18 0,1 18-1,-19 0 1,-34 36 0,-53-36-1</inkml:trace>
  <inkml:trace contextRef="#ctx0" brushRef="#br0" timeOffset="100311.1">23777 6050 0,'-17'18'31,"34"-18"47,-17-18-78,18 18 16,-1-18-1,1 18-15,0-17 0,-1-18 32,-17 17-32,18 0 15,-18 1-15,-18 17 0</inkml:trace>
  <inkml:trace contextRef="#ctx0" brushRef="#br0" timeOffset="100611.47">23319 5962 0,'0'0'0,"35"-18"31,-17 18-15,-18 18-1,0 35 1,0 70 15,35 36-15,-18-71 0,1-52-16,17 16 15,1-16-15</inkml:trace>
  <inkml:trace contextRef="#ctx0" brushRef="#br0" timeOffset="101395.98">23618 6138 0,'0'0'0,"18"0"0,17 0 15,-17 18-15,-18 0 31,18-18 16,-1 0-31,1 0 0,52-36-1,-17 1 1,-35 0-1,-18 17-15,0-17 16,-35 17 0,-36 36-1,-17 52 1,35-17 0,53 18-1,53-18 1,53-18-1,0-17 17,-53-36-17,-18-52 1,-35-19 0,-53-17-1,0 18 1,35 71-1,1-1 1,34 18 0,36 0-1,0-18 1,35 18 0,1 18-1,-54 35 1,-35 0-1,-18-36 1,-17 36 0,-36 18-1,36-36 1,53-35 15,-1 0-31,36-35 16,36-18-1,-37-18 1</inkml:trace>
  <inkml:trace contextRef="#ctx0" brushRef="#br0" timeOffset="102063.18">24201 5927 0,'35'35'16,"-18"-17"0,19-1-1,17 1 1,-36-1-16,19-17 16,17-17-1,-53-18 1,-18-18-1,0 35 1,1 0 0,34 36 15,1 0-15,-18-1-16,35-17 15,0 18 1,1-18 15,-1-18-15,-17 1-1,-18-1-15,0 0 16,0-17 0,17 53 15,1-1-16,17 19 1,0-19 0,-17-17-1,0-17 1,-18-1 0,17-17-1,-17 17 1,0 36 31,0-1-32,18 36 1</inkml:trace>
  <inkml:trace contextRef="#ctx0" brushRef="#br0" timeOffset="103130.15">26811 7373 0,'0'18'0,"0"-36"0,0 53 0,-18-35 47,18-17-47,-52-19 15,-37-34 1,-52-54 0,-18-34-1,71-1 1,35 71 0,-35-106-1,53 88-15,-36-88 16,36-36-1,106 89 1,-1 88 0,-35 36-16,36-18 15,35-1 1,-18 19 0,-35 34-1,-18 1 1,1 0-1</inkml:trace>
  <inkml:trace contextRef="#ctx0" brushRef="#br0" timeOffset="103531.35">26247 5503 0,'-71'0'16,"53"-17"0,1-1-16,-18 0 15,-1 1 1,54 17 15,0 17-31,52-17 16,71-17-1,-53-1 1,18-35 0,-70 53-16,-19-17 15,-34 52 1,-36 35 15,-18 36-15,53-35-1,18 17 1,18-53-16</inkml:trace>
  <inkml:trace contextRef="#ctx0" brushRef="#br0" timeOffset="104883.04">23036 6121 0,'18'0'31,"-18"-18"-15,18 18-1,-18-18 16,17 18-15,19-35 0,-1 0-1,-17 35-15,17 0 16,0 0 0,0 17-1,-17 1 1,-18 0-1,18-18-15,-18 17 16,-18-17 0,-53 18-1,1-18 1,17 0 0,-18 0 15,54-18-16,-1-17 1,18 17 0,0 1-1,0-1 1,35 53 15,1 1-15,70 17-1,-18-18 1,0 0 0,-53-35-1,-17 0 1,-18-35 0,-18-18 15,-17-18-16,17 36 1,18 0 0,-17 35 15,17 35-15,-36 18-1,-17 35 1,36-52-16</inkml:trace>
  <inkml:trace contextRef="#ctx0" brushRef="#br0" timeOffset="105702.18">23213 6068 0,'0'-18'16,"0"0"-16,0-17 31,0 18-31,17 17 16,-17 17-1,0 36 1,18 0 0,-18-18-16,18 54 15,17-37 1,36 1 0,17-35-1,-18-71 1,-34-17-1,-36-54 17,-18 18-32,0 71 15,1 17 1</inkml:trace>
  <inkml:trace contextRef="#ctx0" brushRef="#br0" timeOffset="105933.75">23954 5891 0,'0'0'0,"-36"-17"31,19 17-31,-1 0 0,0 0 16,1 17-1</inkml:trace>
  <inkml:trace contextRef="#ctx0" brushRef="#br0" timeOffset="138804.54">23760 13617 0,'-36'18'0,"72"-36"0,-125 36 0,-69 17 31,105-35-31,0 18 16,-18-18-16,-105 17 15,70 1 1,-17 0 0,52-18-1,89 0 16,17 0 1,0 0-17,18 0 1,-18 0 0,1-18-16,34 0 15,71-17 1,36-35-1,34-19 1,-34 36 0,-71 18-16,88 0 15,123-36 1,-17 18 0,35 1-1,-106-1 16,142-18-15,-36 18 0,-70 18-1,-142 17 1,-88 1-16,36 17 16,-18 0-1,-36 0 1,-34 35-1,-18-17 1,-54 17 0,1-18-1</inkml:trace>
  <inkml:trace contextRef="#ctx0" brushRef="#br0" timeOffset="141055.47">15275 15558 0,'-17'-18'15,"34"36"-15,-52-36 0,0 0 0,-1-17 31,36 17-15,18 1 15,17-1-15,71-35 0,141-53-1,0 18 1,-106 53-16,177-71 15,193-35 1,71 17 0,18 19-1,-212 52 1,-194 17 0,194-34-1,194-54 1,-17-34-1,-213 52 1,-175 53-16,176-35 16,123-36-1,18 1 1,35-18 0,-176 52-1,-159 36-15,141-35 16,106-35-1,-141 17 1,-124 71 0,-105 17-1</inkml:trace>
  <inkml:trace contextRef="#ctx0" brushRef="#br0" timeOffset="143158.1">23671 11624 0,'0'-18'0,"0"36"0,0-53 0,18-18 31,0 35-15,-18 36 0,17 17-1,1 36-15,35 105 32,17 89-17,-34-107 1,-19-69-16,36 52 15,-35-88-15,35 17 16,-18-35-16</inkml:trace>
  <inkml:trace contextRef="#ctx0" brushRef="#br0" timeOffset="143641.71">23795 11712 0,'0'0'0,"-18"-17"0,1 17 0,-19-18 16,19 0-1,34 18 1,19-17 15,87-36-15,106-35-1,71 17 1,-53 18 0,-141 53-1,-88 18-15,17 17 16,-35 53 0,18 18-1,-1-53 1,1-18-16,35 53 15,35 71 1,-18 35 0,-34-70-1,-19-71-15,-17 52 32,-53 1-17,-35-35 1,-70-18-1,87-53-15</inkml:trace>
  <inkml:trace contextRef="#ctx0" brushRef="#br0" timeOffset="144192.97">23089 11483 0,'0'0'0,"-35"18"0,0 17 15,-18 35-15,18 19 16,35-19 15,0-52-31,35 35 16,71-53-1,52-53 1,-16-53 0,-90 18-1,-34 0-15</inkml:trace>
  <inkml:trace contextRef="#ctx0" brushRef="#br0" timeOffset="144593.22">23407 11342 0,'0'0'15,"-18"-35"-15,18 17 16,53 36 15,-18-18-15,-17 17-1,-36 1 17,1-18-32,-19 17 15,-52 19 1,0-19-1,53 1 1,35-36 0,17 1-1,54-1 1,17 18 0,-53 35-1,18 54 1,-70 16-1,-1 1 1,18-35 0,35-54 15,124-17-15,-88 0-16</inkml:trace>
  <inkml:trace contextRef="#ctx0" brushRef="#br0" timeOffset="145110.41">25065 14076 0,'0'0'0,"-124"-124"32,107 107-32,-36-19 15,18 19 1,35 52-1,0 0-15,0 71 16,35 141 0,53 35 15,18-17-15,-53-124-1,0-70-15</inkml:trace>
  <inkml:trace contextRef="#ctx0" brushRef="#br0" timeOffset="145711.12">24853 13864 0,'0'0'0,"-35"-17"0,0-1 0,-36 18 16,1 0-1,52 0 1,71-18 0,0-17 15,0 0-31,70-36 16,177-52-1,106-36 1,52 0-1,-193 89 1,17 17 0,-141 70-1,-106 54 1,-35 52 0,0 1-1,0 105 1,36 18-1,17 18 1,35-89 15,-35-105-31,53 87 16,35 1 0,-53-88-1,-88-36 1,-53-35-1,-141 18 1,-124 52 0,-87 18-1,17 36 1,176-36 0</inkml:trace>
  <inkml:trace contextRef="#ctx0" brushRef="#br0" timeOffset="146729.22">25541 13988 0,'0'0'0,"-18"-18"0,-17 0 31,18 18-31,-19 0 16,-17 71-1,0-1 1,18-17 0,35 0-1,35-17 1,54-19 0,-19-17-1,-35 0-15,18 0 16,-35 36-1,-71 16 17,-53 19-17,36-36 1,34-17 0,19-36-1,34-52 1,19-18-1,-1 17 1,18-17 0,-18 52-1,-17 36 1,-18-17 0,17 17-1,54 35 1,88 0 15,0 36-15,-36-53-1,-88-36 1,-52-35 0,-36-70-1,-18 17 1,36 70-1,0 72 1,35 105 0,17 71-1,1-54 1,17 1 0,18-88-1</inkml:trace>
  <inkml:trace contextRef="#ctx0" brushRef="#br0" timeOffset="147130.17">26194 13899 0,'0'0'0,"17"-17"0,1 17 15,-18-18-15,18 1 16,-18-1-1,-18 36 17,18-1-32,-18 18 15,18 36 1,0-36 0,36 1-1,-1-1 1,35 18 15,-17 0-15,-17-18-1,-54 0 1,-35-17 0,-70 0-1,-1-18 1,89-18-16</inkml:trace>
  <inkml:trace contextRef="#ctx0" brushRef="#br0" timeOffset="147363.97">26264 13882 0,'0'0'0,"18"-18"0,0-17 15,-18 17 1,35 1-16,0 34 31,18 36-15,0 53-1,0-18 1,-35-35-16,-1 35 16,18 1-1,-35-54 1</inkml:trace>
  <inkml:trace contextRef="#ctx0" brushRef="#br0" timeOffset="148313.94">26388 14199 0,'0'0'0,"-36"-70"15,36 17 1,36 0 0,70-18-1,35-17 1,-35 35 15,-71 18-15,-35 17-16,-18 18 15,-52 18 1,-1 35 0,53 35-1,18-35 1,53 0-1,36-18 1,-19-35 0,-35-35-1,1-36 1,-36-52 0,-36 17-1,19 71 16,17 105-15,17-17 0,36 35-1,18-17 1,-18-53 0,-36-36-1,36-35 1,-17-53-1,-1 0 1,-35 53 0,-18 71-1,18 0-15,0 52 16,0 19 0,36-37 15,16-34-16,-16-18 1,34-53 0,-34-53-1,-36-17 1,0 70 0,0 35-1,0 54 1,17 16-1,36-16 1,-18-19 0,36-17-1,-36 0 1,-17-17 15,-18 34 0,0 1-15,-18 17 0,1 18-1,-1-35-15,-35 35 16</inkml:trace>
  <inkml:trace contextRef="#ctx0" brushRef="#br0" timeOffset="149565.22">26123 14658 0,'0'0'16,"18"-35"-16,35-36 15,17-35 1,-52 18 0,-36 70-1,-88 54 1,-52 87-1,34 36 1,89-71 0,35-53-16,35 36 15,106-36 1,71-52 0,-36-54 15,-87 0-16,-36-52 1,-71 0 0,-70 87-1,17 89 1,36 0 0,52 35-1,19-35 1,34-35-1,-34-18 1,-19-53 0,1 0-1,-18-35 1,0 35 0,-18 53-1,18 53 16,36 35-15,16-35 0,1-35-1,18-54 1,-1-34 0,-17-54-1,-53-17 1,-17 53-1,-19 17 1,19 54 0,-18 52-1,17 71 17,18-18-17,18-53-15,-1 54 16,1-37-16,35 1 15,53-35 1,-18-53 0,-18-36-1,-17-70 1,-53-18 0,-35 36-1,0 88 1,-1 52-1,1 71 1,35 36 0,35 17-1,54-35 17,-19-53-17,18-18 1,-35-53-1,-53-17 1,0 0 0,-53 17-1,0 36-15</inkml:trace>
  <inkml:trace contextRef="#ctx0" brushRef="#br0" timeOffset="150065.81">27305 14376 0,'0'0'0,"18"-18"0,-18 0 16,17-34 0,-17 34-1,-17 18 1,-1 18-1,0-18-15,-17 17 16,17 1 0,18 17-1,53-17 1,0-1 0,53 1 15,-71 0-31,18-1 15,-35 19 1,-71 16 0,-53 1-1,53-35-15</inkml:trace>
  <inkml:trace contextRef="#ctx0" brushRef="#br0" timeOffset="152201.26">18133 13070 0,'0'0'0,"-18"0"0,1-35 31,-1 35-31,18-17 16,0-1 0,0 53-1,18 18 1,17 123 0,18 124-1,35-17 1,18-72-1,-18-105 1,-18-35 0,-17-36 15,-53-53-31</inkml:trace>
  <inkml:trace contextRef="#ctx0" brushRef="#br0" timeOffset="153035.44">18098 13035 0,'0'0'0,"-18"0"0,-17-35 31,35 17-15,0 1-1,35-1 1,18-17 0,123-54-1,159-34 1,71-53-1,-141 70 1,-142 53-16,71-35 16,-18-1-1,-87 54 1,-54 35 0,0 0-1,36 0 1,-36 0-1,-17 0 1,-36 0 31,0 35-31,1 18-1,17 36 1,17-19-1,1-17-15,17 53 16,18 123 0,18 53-1,52 18 1,-35-123 0,54 34-1,-37-87 1,-52-54-1,-70-52 1,-89 0 15,-141 17-15,-106 35 0,-53 36-1,160-17 1,-54 34-1,141-17 1,124-71 0</inkml:trace>
  <inkml:trace contextRef="#ctx0" brushRef="#br0" timeOffset="154871.26">17110 13018 0,'0'-18'16,"0"36"-16,0-71 0,0 17 16,-18 36-16,-17-17 15,17 17-15,-70 17 16,0 1 0,0 35 15,17 0-31,-17 70 31,35 36-15,53 0-1,18-36 1,17-70 0,53 0-1,53-53 1,36-53-1,-54 0 1,-70 36-16,35-36 16,-53-18-1,-35 1 1,-35 34 15,17 19-15</inkml:trace>
  <inkml:trace contextRef="#ctx0" brushRef="#br0" timeOffset="156006.17">17462 13264 0,'0'0'0,"0"-17"0,0-71 31,0 70-31,-17 0 16,34 18 15,-17 18-15,36 0 15,-1 17-15,0 18-1,1-18 1,-19 0-16,19 1 16,-19 34-1,-17-52 1,0-1-1,-35-52 17,-18-53-17,-35-53 1,17 70 0,36 36-16,-36-18 15,1 0 16,35 36-15,17 17 0,36 17-1,17 1 1,18 35 0,0 17-1,-18-17 1,-17 0-1,17 0 1,-18-18 0,-17-17-1,0-36 17,0-35-17,-35-35 1,0 0 15,17 70-15,1 1-1,34 52 1,36 53 0,-18-17-1,-17-36-15,35 36 16,-18-18-1</inkml:trace>
  <inkml:trace contextRef="#ctx0" brushRef="#br0" timeOffset="157607.18">19773 15099 0,'0'-18'0,"0"36"0,-17-36 0,17-35 31,0 36-31,0-1 16,17 18 0,-17 18-1,0-1-15,0 1 16,0 0-1,0-1-15,18 1 16,-1 0 15,1-1 1,0 1-17,-1-18-15,-17 17 0</inkml:trace>
  <inkml:trace contextRef="#ctx0" brushRef="#br0" timeOffset="159651.01">19438 13899 0,'-18'0'31,"18"-17"-31,-17 17 31,17-18-15,-18 18 46,18-17-62,-17 17 16,-1 0 0,0-18-1,1 18 1,-1-18-16,0 18 15,1 0 1,-1-17 0,0 17-16,18-18 47,18 18-47,0 0 31,-18-18-31,17 18 31,1 0 0,0 0-15,-18 18 46,0 0-46</inkml:trace>
  <inkml:trace contextRef="#ctx0" brushRef="#br0" timeOffset="161128.51">20373 13670 0,'0'0'0,"-18"0"16,-35 0-1,18 0 17,35-18-17,18 18 1,-1 0-1,19-17 1,105-1 15,88-17-15,106-18 0,-70 35-1,-124 18-15,159 0 16,141 0-1,-53 18 1,-18 0 0,-158-18-1,88-18 1,-18-17 0,-53 17-1,-52 18 1,-107 0-1,-35 0 1,-35 18 15,-35-1-15,0 1 0,0 0-1,-18-1 1,35-17-16</inkml:trace>
  <inkml:trace contextRef="#ctx0" brushRef="#br0" timeOffset="161597.22">23865 13229 0,'0'0'0,"-35"-17"15,-18-19 1,-17 1 0,34 17-1,19 18 1,17 18-1,0 0 1,17 17 0,89 18-1,71 0 1,-36-18 0,-71-17-16,54 17 15,17 18 1,-88-36-1,-53 36 17,-53-17-17,-124 34 1,-69 36 0,-1-18-1</inkml:trace>
  <inkml:trace contextRef="#ctx0" brushRef="#br0" timeOffset="162395.53">20673 13511 0,'0'-17'16,"17"-1"15,1 18-31,-18-18 0,-18 18 32,-17 18-17,18 0 1,-54 35-1,-70 17 1,0 18 0,0-35-1,88-35 1,35-18-16,18 18 16,53-1-1,70-17 1,71 18-1,-52 0 1</inkml:trace>
  <inkml:trace contextRef="#ctx0" brushRef="#br0" timeOffset="164014.29">20761 12965 0,'0'0'0,"18"0"15,-18 17 48,17 1-48,1 0 48,-18-1-32,0 1-15,18-1-16,-18 1 15,0 0-15,17-1 16,-17 1-16,35 17 16,-17 36-1,35 17 1,-18 18 15,1-18-15,-19-35-1,18 0 1</inkml:trace>
  <inkml:trace contextRef="#ctx0" brushRef="#br0" timeOffset="165182.88">21590 12771 0,'0'0'0,"88"-18"0,142-35 16,-54-18 15,-123 54-31,53-18 16,-18-1-1,-35 19-15,70-36 16,89 0 0,-18-18-1,-88 36 1,-89 35 0,-34 0-1,-54 0 1,18 18-1,36-18 1,-1 0 0,18 17 93,0 1-78,18-18 1,-1 17-17,1-17 1,0 18-1,-18 0-15,35 17 16,18 53 0,17 18-1,1-35 1,-18-18 0,17-36 15,-34 1-16,-19-18 17,-34 17-17,-19-17 1,-17 36 0,-17-19-1,-18 19 1,-142 34-1,-105 18 1,-18 54 0,142-37-1</inkml:trace>
  <inkml:trace contextRef="#ctx0" brushRef="#br0" timeOffset="173259.03">20743 13159 0,'0'-18'15,"18"18"32,0-18-47,17 1 16,0-1-16,0 0 16,89-17-1,140-53 1,72-18-1,-36 36 1,-159 17 0,-53 35-1,-106 53 17,1-17-32,-19 0 15,19-1-15,-19 1 16,1 17-1</inkml:trace>
  <inkml:trace contextRef="#ctx0" brushRef="#br0" timeOffset="173591.56">21184 13652 0,'-17'18'16,"34"-36"-1,19 1 1,69-71 0,107-53-1,17 17 1,-87 54 0</inkml:trace>
  <inkml:trace contextRef="#ctx0" brushRef="#br0" timeOffset="175327.59">22737 13458 0,'0'-17'15,"0"-18"1,17 35-16,1-18 16,17 18-1,-17 18 1,-1-18-16,19 35 16,-19 0-16,1 36 15,52 70 1,19 0 15,-36-71-15,-18-34-16,35-1 15,1-17 1,-53-18-16</inkml:trace>
  <inkml:trace contextRef="#ctx0" brushRef="#br0" timeOffset="176094.92">22913 13458 0,'35'-17'16,"-70"34"-16,88-52 0,-18 18 0,53-19 15,-35 1 1,53-36 0,123-52-1,54-18 1,16 17 0,-87 71-1,17 1 1,-105 16-1,-89 36 1,-17 0 0,-1 0 15,1 36-15,-18-19-1,0 1-15,0 17 16,0-17-1,18 17-15,-1 0 32,36 1-17,18-19 1,-54 1 0,19 35-1,-19 70 1,1 18-1,0-35 1,17 18 0,18-36-1,-18-53 1,-17-17 0,-71-1-1,-106 1 1,-176 35 15,-124 35-15,142-17-1,176-36-15,-141 18 16,-18 53 0,159-53-16</inkml:trace>
  <inkml:trace contextRef="#ctx0" brushRef="#br0" timeOffset="-180904.57">14393 13970 0,'0'0'0,"36"0"16,-1-53-1,-17 88 17,-18-17-17,0 0-15,35 105 16,35 71-1,19 88 1,-19-88 0,-35-105-1,18 69-15,18 1 16,-36-88 15</inkml:trace>
  <inkml:trace contextRef="#ctx0" brushRef="#br0" timeOffset="-180321.62">14464 14129 0,'0'0'0,"-18"0"15,-17-18-15,-18-17 16,88-18 0,71-18-1,53-17 17,-36 18-17,54-54 1,-1 18-1,-70 53 1,-71 71 0,-35 53-1,-17 105 1,34 0 0,71-17-1,18-71 1,88 53-1,18-17 1,-53-18 0,-71-18-1,-70-18 17,-124 54-17,-88 17 1,-106 18-1,-18-18 1,160-71 0,87-52-16</inkml:trace>
  <inkml:trace contextRef="#ctx0" brushRef="#br0" timeOffset="-179353.62">15840 15081 0,'-18'0'16,"36"0"-16,-54 0 0,1 0 15,18 18 1,52 0 0,18-18-1,-18 0-15,71 0 16,-53 0-16,88-18 16,106-35-1,70-18 1,54-52-1,52-18 17,-105 35-32,175-35 31,1-18-15,-159 71-1,-176 35-15,159-18 16,105-34-1,-53 16 1,-87 19 0,-125 17-1,54-18 1,0-17 0,-1 18-1,19 17 1,-124 35-1,17 18 17,-70 0-17,-71 35 1,-17 1 0,-35 34-1,17-17 1,35-18-1,18-17-15</inkml:trace>
  <inkml:trace contextRef="#ctx0" brushRef="#br0" timeOffset="-177618.49">23019 13476 0,'0'-18'0,"-53"1"32,53-1-32,-18 18 15,1 0 1,17-17 46,17 17-62,-17-18 47,18 18-16,-18 18 32,0-1-63,17 1 16,-17-1-1,18-17-15,0 36 16,-18-19-1,17 19 1,36 52 0,-17-35-1,17 70 1,-18-35 0,18 36-1,-18-36 1,-35-70-16</inkml:trace>
  <inkml:trace contextRef="#ctx0" brushRef="#br0" timeOffset="-176417.45">22737 13423 0,'52'0'16,"-34"-17"-1,17-1 1,18 0 0,-17 1-16,52-36 15,71-18 1,35-17-1,17 0 1,-52 17 0,-89 36-16,54-18 15,52 0 1,-70 18 0,0 17-1,-53 1 1,18-1-1,-19 18 17,1-18-17,-35 18 1,0 0-16,-1-17 16,1 34 15,17 19-16,-17-19 1,35 1 0,-18 17-1,0 0 1,1 1 0,-1 17-1,-18-36 1,1 19-16,17 34 31,1-17-15,-19 18-1,1-19 1,-18-34-16,18 35 16,-1 18-1,-17-19 1,18-16-1,-18-19 1,17 1 0,-34 0-1,-18-1 1,-18 19 0,-36-1 15,-34 18-16,-36 0 1,-88 35 0,53-35-1,-106 53 1,195-71-16</inkml:trace>
  <inkml:trace contextRef="#ctx0" brushRef="#br0" timeOffset="-173964.03">16051 15187 0,'0'0'0,"-17"0"0,-1 0 16,0 0-16,1 0 15,17-18 17,0 36 30,0 0-31,17-1-15,-34-17 15,34 0 32,1 0-48,-36 0 32,1 0-31,-1 18 0,1-18-16,-1 0 15,0 0 1,1 0-1,17-18 1,17 18 0,19 0-1,34 18 1,18 0 0,-52-1-16,87 19 15,71 34 1,35-17-1,71-35 1,35-18 0,-105-18-1,105-35 17,35-17-17,36-1 1,-124 18-1,-141 35-15,159-34 16,141-37 0,-53 1-1,-35 0 1,-177 17 0,54 1-1,-19 35 1,19 17-1,-36 18 1,-106 0-16,106 18 16,70-18-1,-122 0 17,-107 0-17,-53 0 1,-52 17-1,17-17 1,35 0-16</inkml:trace>
  <inkml:trace contextRef="#ctx0" brushRef="#br0" timeOffset="-173547.47">21749 14640 0,'0'0'0,"-18"-17"0,0-36 32,54 0-17,-19 0 1,-17 35 0,0 54-1,36 34 1,-1 54-1,18 17 1,0-36 0,-18 19-1,-17-53 1</inkml:trace>
  <inkml:trace contextRef="#ctx0" brushRef="#br0" timeOffset="-172929.9">21590 14587 0,'0'0'16,"-18"0"-16,1-17 0,-1-1 15,36 0 1,35-17-1,-36 18-15,71-1 16,36-53 0,35 1-1,-18-18 1,0 17 15,-71 36-15,36-1-1,-53 36 1,-18 18 0,-17 17-1,-18 18 1,0 36 0,18 34-1,-1-17 1,1-53-16,17 35 15,36 35 1,-1-52 0,-52-36-1,-106-17 32,-89 17-31,-17 18-1,18 18 1,88-54 0,70 1-16,-17 0 15,17-1-15</inkml:trace>
  <inkml:trace contextRef="#ctx0" brushRef="#br0" timeOffset="-172196.16">22772 14623 0,'0'0'0,"-18"0"0,-17 0 15,0 0 1,17 0-16,0-18 16,71 36 31,0-1-32,0-17 1,53 18-1,35-53 1,18 17 0,-53-17-1,-53 17-15,52-17 16,36-36 0,36 1-1,17-18 1,-53 35-1,-53 35-15,71-35 16,53 0 0,-71 18 15,-53 0-15,-106 17 15,-70 36-16,-18 17 1,71-18 0,17-17-16</inkml:trace>
  <inkml:trace contextRef="#ctx0" brushRef="#br0" timeOffset="-171812.57">24518 14058 0,'0'0'15,"-18"-17"-15,-34-19 16,34 1 0,0 17-1,18 1 1,0-1 15,18 18-15,17 0-1,18 0 1,35 18 0,18-1-1,-35 1 1,-54 0 0,1-18-16,-18 17 15,18 19 1,-71 16-1,-36 19 1,1-18 0,-18 18-1</inkml:trace>
  <inkml:trace contextRef="#ctx0" brushRef="#br0" timeOffset="-170510.86">15787 15240 0,'0'-18'15,"17"18"1,1 18-1,-18 0-15,35 52 32,-17-17-17,0-35-15,-1 52 16,36-17 0,0-17-1,-18-54 1,-35-17-1,-17-36 1,-36-35 0,-18-17-1,36 70 1,35 18-16,0 17 16,35 18-1,18 35 1,18 0 15,-18-17-15,70 17-1,18-35 1,18-17 0,-18-1-1,-106 18-15</inkml:trace>
  <inkml:trace contextRef="#ctx0" brushRef="#br0" timeOffset="-167626.53">15998 15575 0,'0'-17'0,"-17"17"0,-1 0 32,36-18-1,-1 0-15,1 18-16,17-35 15,-17 17-15,17-17 16,36-18-1,-18 18 1,-36 17 0,1 18-16,0-17 15,-1 17 32</inkml:trace>
  <inkml:trace contextRef="#ctx0" brushRef="#br0" timeOffset="-166271.78">11483 14817 0,'0'0'0,"0"17"16,0 1-1,0 0 1,0 52-1,35 54 1,71 34 0,-18-17-1,53 89 1,0-54 0,-35-70-1</inkml:trace>
  <inkml:trace contextRef="#ctx0" brushRef="#br0" timeOffset="-165638.89">11307 14764 0,'17'0'0,"-34"0"0,52-18 0,0 0 15,0 1-15,89-54 16,123-105 0,17-18-1,-17 35 1,-88 89-1,-18 17 1,-35 53 0,-53 17 15,-18 1-15,36 35-1,35 35 1,17 36-1,36 70 1,-71-36 0,71 72-1,-36-19 1,-17-52 0,-35-53-1,-89-53 1,-88 0-1,-141 35 17,-106 18-32,124-18 31,-53 18-15,176-18-1,88-70-15</inkml:trace>
  <inkml:trace contextRef="#ctx0" brushRef="#br0" timeOffset="-164387.42">13758 15787 0,'0'17'16,"53"54"0,-17-53-1,16 35 1,90-1-1,-19-16 1,106-19 0,54-17-1,-1-17 1,-123 17 0,-89 0-16,71 0 15,71 0 1,35 0-1,70-36 1,18-16 0,-123-1 15,106-36-15,-54 1-1,-52 0 1,-89 35-1,36-17 1,0 17 0,17 0-1,-52 17 1,-54 36-16,71-35 16,53 0-1,-53 0 1,-70 35-1,-53 0 1,17 0 0,0 0-1,18-18 17,0 18-17,-35 18 1,17-18-1,-17 17 1,-1-34 0,1 17-1,0 0 1,-1 0 0,-17 17-1,0 1 1,18-18-1,17 0 1,0-18 0,1 1 15,-19 17-15,1 0-1</inkml:trace>
  <inkml:trace contextRef="#ctx0" brushRef="#br0" timeOffset="-163752.5">20761 15064 0,'0'0'0,"-18"0"0,1 0 31,17 17-16,0 1 1,0 52 0,17 1-1,1-36-15,0 53 16,-1 36 0,19-18-1,-36-71 1</inkml:trace>
  <inkml:trace contextRef="#ctx0" brushRef="#br0" timeOffset="-163266.66">20461 15222 0,'0'0'0,"-35"0"16,17 0-16,-35-17 15,18-1 1,35 0 0,53 1-1,-35 17-15,34-35 16,-16 17-16,34-17 16,36-36-1,18 18 1,-19 35 15,-69 18-15,34 36-1,-34 17 1,-1 0 0,18-18-1,17 18 1,1 17-1,-18 19 1,-36-54 0,1 0-16,0-17 15,-18 17 1,-18-35 0,-53 18-1</inkml:trace>
  <inkml:trace contextRef="#ctx0" brushRef="#br0" timeOffset="-147201.4">27552 12541 0,'-18'-17'0,"1"-1"15,-1 0 1,0 36 15,18 0-31,18-1 0,0 19 16,-1 69-1,19 1 1,-19 0 0,1-53-1,-1-35 1,19-36 15,17-53-15,0-70-1,-36 18 1,36-18 0,-35 70-1,-18 106 1,-35 18-1,-1 71 1,-17-1 0,36-52-1,17-54 1,17 1 0,36-18-1,53 0 16,0 18-15,-36-1 0,-17 1-16</inkml:trace>
  <inkml:trace contextRef="#ctx0" brushRef="#br0" timeOffset="-146499.48">28099 12541 0,'0'0'0,"0"-35"0,0 0 0,0-1 16,0 1-1,35 35 1,-17 53 0,-1-35-1,1-1-15,0 19 16,17-19 15,53-52-15,0-36-1,-35 36 1,-53 0-16,-17 17 16,-72 36-1,-34 88 1,35 0-1,88-36 1,17 1 0,72-36-1,69-35 1,-52-35 0,-71 17-16,36-35 15,-71-53 1,-106 0 15,-35 71-15,70 17-1,19 18 1,140 18 15,0 0-15,-53-18-16,53 53 15,1 35 1,-72 35 0,-70 1-1,18-71 1,17 0 0,54-53-1,87-36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10:34:18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22772 10072 0,'17'-18'0,"-34"36"0,52-53 15,-17-1 1,-1 19-16,1 17 16,-18-18-1,35 18 16,-35 18-31,18 35 16,0 70 0,17 71-1,-18 0 1,19 159 0,34 35-1,-17-88 1,18-89-1,-54-105 1,19-53 0</inkml:trace>
  <inkml:trace contextRef="#ctx0" brushRef="#br0" timeOffset="750.68">22701 10213 0,'0'0'0,"-35"0"0,-18-35 31,53 17-31,18 0 31,105-17-15,18-18-1,159-35 1,53-18 0,35-35-1,-141 70 1,-141 36-16,88-18 16,-35 18-1,-124 35 1,-18 0-1,1 35 1,0 36 0,-1 70-1,-17 71 17,0 87-17,0-87 1,53 123-1,71-17 1,17-89 0,-71-123-1,-52-53-15,0 17 16,-54 1 0,-105-18-1,-141-18 1,35 0-1,-194 1 1,-35 34 0,317-52-1</inkml:trace>
  <inkml:trace contextRef="#ctx0" brushRef="#br0" timeOffset="2335.62">11007 10125 0,'-36'0'0,"72"0"16,-107 0-16,1 0 16,52 0-16,0 0 15,1 0 1,70-18 15,17 18-15,-17-18-16,88 1 15,177-54 17,87-17-17,54-18 1,35-17 0,-124 52-1,195-17 1,17 17-1,35 19 1,-17-1 0,-194 17-1,211-17 1,0-17 0,1 17-1,-213 0 1,213-18-1,-19-17 17,-17 0-17,-193 18 1,122-36 0,-17 17-1,-18 1 1,0 0-1,-17 35 1,-159 36 0,123-19-1,-52 19 1,-142-1 0,-123 18-16,88-18 15,70 1 1,-70-19 15,-70 19-15,-71-1-1,0 18 1,-36 0 0,19-17-1,17 17 1,17 0-1,54-36 1</inkml:trace>
  <inkml:trace contextRef="#ctx0" brushRef="#br0" timeOffset="10461.2">23424 13476 0,'-17'0'16,"34"0"-16,-52 18 0,53-18 31,17 0-16,53-36-15,142-52 32,140-35-17,-35 17 1,-158 53-16,175-53 16,89-17-1,-176 70 1,-230 53-1,-52 17-15</inkml:trace>
  <inkml:trace contextRef="#ctx0" brushRef="#br0" timeOffset="10895.19">23777 13441 0,'0'0'0,"-17"-18"16,-1 1-16,0 17 15,-52-18 1,52 36 0,18 105-1,35 0 1,1 142-1,-1 53 1,18-19 0,-36-122-1,36 17 1,36-124 0,34-87-1,71-71 16,53-54-15,-53 37 0,141-19-1,18 36 1,-124 35-16</inkml:trace>
  <inkml:trace contextRef="#ctx0" brushRef="#br0" timeOffset="11229.14">25823 12859 0,'0'0'0,"-35"-36"0,17 19 0,-52-36 31,52 53-15,1 53 0,34 88-1,36 124 1,0-54-1,-35-105-15,35 123 16,-18-52-16</inkml:trace>
  <inkml:trace contextRef="#ctx0" brushRef="#br0" timeOffset="11912.88">24306 13705 0,'0'0'0,"-35"-17"0,17-1 15,-52-35 1,17 0 0,35 18-1,36 106 17,-18-36-17,18 71-15,-1 88 16,19-53 15,-19-88-15,-17-36-1,-17-70 1,-36-88 0,17 36-1,1-37 1,17 89-1,36 89 1,53 70 0,-1-36-1,36 36 1,0-35 0,-18-71-1,-70-18 1,-18-70 15,-18-36-15,-35 18-1,18 89 1,17 34 0,1 19-16</inkml:trace>
  <inkml:trace contextRef="#ctx0" brushRef="#br0" timeOffset="12146.79">24677 13758 0,'0'0'16,"0"-35"-16,17 0 0,-17-53 16,18 70-1,17 18 1,1 70 15,17 72-15,-36-19-1,1 18 1,-1-70-16</inkml:trace>
  <inkml:trace contextRef="#ctx0" brushRef="#br0" timeOffset="12480.03">25241 13406 0,'0'0'0,"0"-18"0,0 0 0,0-35 16,0 0-1,0 36 1,-35 52 15,0 18-15,-54 70-1,19 36 1,52-18 0,36-70-1,0-36-15,34 0 16,90-35-1,16-52 1,-105 34-16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10:35:24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8114 5609 0,'-18'-35'16,"36"70"-16,-53-105 0,17 52 0,0 0 15,18-17-15,-17 17 16,17 1 0,17 52 15,1 36-16,0 17 1,-1-18 0,-17-34-16,18 69 15,17 107 1,0 0 15,1-36-15,-19-123-1,1-35-15,-18 17 16,18-35 0,-54-35-1,19-1 1</inkml:trace>
  <inkml:trace contextRef="#ctx0" brushRef="#br0" timeOffset="1201.95">7955 5415 0,'18'0'63,"-1"0"-48,1 0-15,17 0 16,54-35-1,-37 17-15,125-35 16,140-35 0,18 0-1,-123 35 1,-124 35-16,89-17 16,-19 0-1,-69 17 1,-54 18-1,-17 0 48,-1 35-63,1 18 31,-1 18-15,1-36-16,-18 71 15,0-71-15,0 71 16,18 71 0,-1-19-1,19-34 1,-19-71-16,36 35 16,0 35-1,0-52 1,-53-36-1,0-17-15,-18 17 16,-70 0 0,-35 18 15,-36 18-15,18-36-1,70 0-15,-70 18 16,-88 18-1,158-53-15</inkml:trace>
  <inkml:trace contextRef="#ctx0" brushRef="#br0" timeOffset="2386.56">8361 4745 0,'0'0'0,"-35"-18"16,-1 1-16,-52-36 15,53 35 1,17 0-16,1 1 0,-19-1 31,36 0-15,18 18 0,17 0-1,53 18 1,1 35-1,-1 35 1,-71 0 0,1-52-16,-18 34 15,0 1 1,-18-106 15,1 17-31,-19-70 16,19 35-1,-1-71-15,36-34 32,17 52-17,53 88 1,-35 36-16</inkml:trace>
  <inkml:trace contextRef="#ctx0" brushRef="#br0" timeOffset="3206.87">8731 4586 0,'0'0'16,"0"-35"-16,0-36 31,0 54-31,-17 17 31,17 17-31,-36 19 16,-17 34-1,53 18 17,0-35-17,18-35-15,35 17 16,53 0-1,0-88 1,-36-35 0,-70-53-1,-35 71 1,-36-1 0,36 71-16,-35 35 15,-19 54 1,54 52-1,70-88 1,89-18 15,35-70-15,-36-36 0,-52 18-1,-54 18-15,1-18 16,-18 0-1,-18 18 1,-17 35 0,-18 17-1,18 19 1,17 52 0,18-18-1,71 19 1,-18-72-1,35 1 17,-18-53-17,-34-54 1,-54 1 0,0 53-16,-17-36 15,-35 18 1,-19 71-1,36 70 1</inkml:trace>
  <inkml:trace contextRef="#ctx0" brushRef="#br0" timeOffset="3453.92">9490 4286 0,'0'0'0,"0"-35"0,0 0 0,-18-18 16,18 35 0,0 36 15,0 70-15,35 53-1,1-35 1,34 70-1,1-52 1</inkml:trace>
  <inkml:trace contextRef="#ctx0" brushRef="#br0" timeOffset="3637.61">9525 4639 0,'0'0'0,"-18"-18"16,-17 1-16,17-1 15,18 0 1,53-17 15,53 0-15,-53 17-16</inkml:trace>
  <inkml:trace contextRef="#ctx0" brushRef="#br0" timeOffset="5122.17">6138 4974 0,'0'0'0,"18"-35"15,0-53 1,-18 70-16,0-35 15,-18-17 1,-17 34 0,-71 36-1,0 18 1,0 105 0,71 1-1,35-54-15,18 72 16,87 16-1,54-69 17,70-89-17,-87-36-15</inkml:trace>
  <inkml:trace contextRef="#ctx0" brushRef="#br0" timeOffset="5322.65">6685 4621 0,'0'0'0,"0"-35"0,-35 0 16,17 17-1,1 36 1,17 35 0,17-18-16,1 71 15,52 141 1,-34-159-1</inkml:trace>
  <inkml:trace contextRef="#ctx0" brushRef="#br0" timeOffset="6039.99">15187 4480 0,'0'0'0,"-18"0"0,1 0 31,17 18-31,-18 17 16,1 71-1,-1 176 1,18 106 0,0 18-1,18-177 1,-1-141-16,18 54 16,-17-107-16</inkml:trace>
  <inkml:trace contextRef="#ctx0" brushRef="#br0" timeOffset="6524">14958 4921 0,'0'0'0,"-18"-53"0,-17 18 16,-18 0-1,35-18 1,36 18-1,88-1 1,88-17 0,17 0-1,178-52 1,51-1 0,-87 35 15,-141 54-16,-159 34 1,-35 71 0,-18 36-1,-18 88 1,18-18 0,35 141-1,89-18 1,52-87-1,-53-142 1,-17 0 0,-176-70-1,-160-1 1,-140-34 0</inkml:trace>
  <inkml:trace contextRef="#ctx0" brushRef="#br0" timeOffset="6924.9">15469 3951 0,'0'0'0,"0"-35"0,-53-71 32,36 88-32,-36 1 15,-35 34 1,-1 89 15,37-18-15,34-35-16,0 36 15,54 16 1,69-52 0,107-106-1,-53-17 1</inkml:trace>
  <inkml:trace contextRef="#ctx0" brushRef="#br0" timeOffset="7358.76">15663 3545 0,'0'0'0,"0"18"31,18-18-15,0 18-1,-1-18 1,1 17 0,-36 1-1,-52 17 1,17-35 0,18 0-16,-18 18 15,17-53 1,54-1-1,53 19 1,-19 17 0,72 53-1,-54 88 1,-87 35 0,-71-35 15,17-53-16,71-70 1,106-18 0,17-18-16</inkml:trace>
  <inkml:trace contextRef="#ctx0" brushRef="#br0" timeOffset="7826.21">20655 4128 0,'35'-36'16,"-70"72"-16,106-107 0,-54 53 0,-17-35 15,-17 53 1,-1 18-16,-17 35 31,17 106-15,18 123 0,53 53-1,18-123 1,34 17-1,-69-176-15</inkml:trace>
  <inkml:trace contextRef="#ctx0" brushRef="#br0" timeOffset="8326.02">20549 4286 0,'0'0'0,"-35"-17"0,0-19 15,52-17 1,89-17 0,18 17-1,-54 18 1,248-89 0,-36 18-1,177-17 1,-107 52-1,-158 71 1,-141 36 0,-35 105-1,0 70 1,34 1 0,19-71-1,-18-53-15,70 89 16,107 105-1,-19-17 1,-140-54 0,-106-123-1,-142 1 17,-175-54-17,-178-17 1,107-1-1,211-17-15,-176 0 16</inkml:trace>
  <inkml:trace contextRef="#ctx0" brushRef="#br0" timeOffset="8728.25">20920 3228 0,'17'18'0,"-34"-36"0,17 0 0,-18 1 16,18-1-1,-18 0 1,1 18 0,17-17-16,-35 17 15,-54 17 1,-16 54 0,-1 35-1,70-36 1,72 36-1,105-71 1,70-88 0</inkml:trace>
  <inkml:trace contextRef="#ctx0" brushRef="#br0" timeOffset="9177.15">21131 3052 0,'0'0'15,"-17"-18"-15,-1 0 16,-17 1 0,35-1-1,17-17 1,72-1 0,34 1-1,-35 35 1,18 18-1,-106 70 1,-70 0 15,-36 18-15,53-71 0,0 18-1,71-35 1,52-1-1,18 1 1,71 0 0,-35 17-1,-124 36 1,-71-19 0,18-34-16,-53 53 15,53-36-15</inkml:trace>
  <inkml:trace contextRef="#ctx0" brushRef="#br0" timeOffset="9579.64">25894 3916 0,'0'0'0,"18"-53"16,-1 0-16,18-88 15,-17 53 1,0 70-1,-1 36 1,19 140 15,-1 125-15,-35 87 0,18-105-1,-18-142-15,52 71 16,-34-123-16,70 35 15,-35-89-15</inkml:trace>
  <inkml:trace contextRef="#ctx0" brushRef="#br0" timeOffset="10144.62">26405 3881 0,'0'0'0,"-70"-36"0,35-17 0,-36 0 15,53-35 1,36 53 0,17 17-16,18-35 15,124-17 17,122-18-17,90-1 1,-107 54-1,-141 18-15,71-19 16,-1 36 0,-140 18-1,-36 17 1,-35 0 0,18 54-1,-1 34 1,1 89-1,17 70 1,-17-70 0,52 140 15,36 19-15,-35-89-1,-54-141 1,-17-88-16,-70 18 15,-195-18 1,-246-53 0,-159-36-1,193 19 1,89-19 0</inkml:trace>
  <inkml:trace contextRef="#ctx0" brushRef="#br0" timeOffset="10561.6">26123 2981 0,'0'0'0,"0"-18"0,0-35 31,-17 36-15,-1 17-1,0 0 1,1 17-16,-72 19 15,-16 34 1,52 1 0,53-18-1,17-36 1,54 19 0,105-36-1,71-71 1,-106 1-16</inkml:trace>
  <inkml:trace contextRef="#ctx0" brushRef="#br0" timeOffset="10878.45">26547 2628 0,'0'0'0,"0"-17"16,0 34 30,0 1-46,-18 52 16,-17 19 0,17-54-1,-35 53 1,-18 18 0,36-53-1,35-36 1,53-34-1,88-54 1,18 1 0,-53-1-1,-89 36-15</inkml:trace>
  <inkml:trace contextRef="#ctx0" brushRef="#br0" timeOffset="11029.73">26547 2646 0,'-18'-18'0,"36"36"0,-71-36 15,53 36 1,0 88 15,0 70-15,35 53 0,-17-70-16</inkml:trace>
  <inkml:trace contextRef="#ctx0" brushRef="#br0" timeOffset="12614.8">15857 3228 0,'-17'0'15,"34"0"-15,-34-18 0,17 1 16,0-1 0,17 18 31,-17 18-47,18-18 0,35 35 15,0-17 1,35 52-1,-35-35-15,17 54 16,19 16 0,-54-34-1,-35-36 1,-18-70 0,18 17-16,-17-35 15,-19-105 1,19 17-1,17 70 1,17 36 0,1 35-16</inkml:trace>
  <inkml:trace contextRef="#ctx0" brushRef="#br0" timeOffset="12981.65">16704 3263 0,'0'0'0,"0"-17"16,0-19 0,-35-17-1,17 18 1,-17 17 0,-18 36-1,18 35 1,-1 53-1,36 17 1,89-17 0,-1-88-1,35-36 1,-35-70 0,-70-36-1,-53 36 1,17 71-1,-35-36 1,-17 53 0,34 53-16</inkml:trace>
  <inkml:trace contextRef="#ctx0" brushRef="#br0" timeOffset="13314.41">16916 3334 0,'0'0'16,"35"-36"-16,53-34 15,-53-1 1,-17 54-16,-18-36 16,0 18-1,-35 52 1,-18 54 0,18-1-1,17 36 1,89-18 15,52-52-15,0-72-1,-70-17 1,-53-70 0,-105-1-1,-37 72 1,72 52-1</inkml:trace>
  <inkml:trace contextRef="#ctx0" brushRef="#br0" timeOffset="13514.76">17339 3140 0,'0'0'16,"35"-18"-16,1-17 0,-1-18 15,-35 35 1,17 18 15,1 71-15,17-1-1,18 89 1,-35-71-16</inkml:trace>
  <inkml:trace contextRef="#ctx0" brushRef="#br0" timeOffset="13648.96">17533 3387 0,'0'0'0,"0"-18"0,-35-70 16,35 53-1,0 17-15,35 0 16,36 1 0</inkml:trace>
  <inkml:trace contextRef="#ctx0" brushRef="#br0" timeOffset="14399.6">22331 2505 0,'-35'0'16,"70"0"-16,-123 0 0,52 0 0,-17-18 15,18 18 1,18-35-16,17 0 31,0 17-31,17 0 16,18 1-1,-17 17-15,53 35 16,52 71 0,-35 52-1,-52-52 1,-36-70-16,-18 34 16,-17 1-1,17-71 1,0-53-1,18-35 1,0 35-16,0-88 16,36-53-1,17 88 17,-36 88-32</inkml:trace>
  <inkml:trace contextRef="#ctx0" brushRef="#br0" timeOffset="14766.62">23160 2522 0,'0'-35'0,"0"70"16,-18-105-16,-35-18 16,0 35-1,36 35-15,-36 0 16,0 36-1,18 70 1,17 18 0,18-35-1,53 17 1,53-53 0,0-88-1,-53 0 16,-53 0-31,0-52 16,-36-37 0,-34 72-1,-1 105 1,53 18 0</inkml:trace>
  <inkml:trace contextRef="#ctx0" brushRef="#br0" timeOffset="15083.92">23213 2540 0,'0'0'0,"35"-18"0,-17 1 16,17-19-16,0-16 16,-17-54-1,0 35 1,-18 36 0,-36 88 30,19 35-30,34-35 0,36-18-1,-35-17-15,52-18 16,1-35 0,-36-71-1,-88-35 1,-17 70-1,-54 36 1</inkml:trace>
  <inkml:trace contextRef="#ctx0" brushRef="#br0" timeOffset="15567.97">23513 2099 0,'17'-18'16,"-34"36"-16,52-36 0,-35 1 16,18-19-1,-1 54 1,-17 0-16,0 52 16,35 71-1,1-17 1,-1-71-16,0 53 15</inkml:trace>
  <inkml:trace contextRef="#ctx0" brushRef="#br0" timeOffset="15734.74">23601 2417 0,'0'0'0,"0"-18"0,-18 0 16,18-17-1,0 0 1,106-18 0,88 17-1</inkml:trace>
  <inkml:trace contextRef="#ctx0" brushRef="#br0" timeOffset="16585.59">27040 2399 0,'18'-35'32,"0"17"-32,-1 0 15,-17 1-15,18-1 16,0 0 0,17 18-1,18 36 1,17 70-1,-17 35 1,-35-71 0,-18 1-1,0-107 17,0 19-32,0-54 15,0 36-15,18-71 16,17-17-1,-18 70 1</inkml:trace>
  <inkml:trace contextRef="#ctx0" brushRef="#br0" timeOffset="16952.8">27887 2346 0,'0'0'0,"0"-18"0,0 1 16,0-1-16,-18-17 16,1 17-1,17 0-15,-35 18 16,-36 36 0,-17 34-1,35 54 1,35-36-1,53 18 1,89-71 15,-53-70-31,17-53 32,-53 17-17,-35-52 1,-53 70-1,0 35-15</inkml:trace>
  <inkml:trace contextRef="#ctx0" brushRef="#br0" timeOffset="17336.32">28169 2381 0,'0'0'0,"36"-35"0,-19-18 15,1-35 1,-36 17 0,1 54-1,-1 17-15,-17 17 16,-36 54 15,1 35-15,34 17-1,54-52 1,70-18 0,-70-36-16,70-17 15,0-70 1,-53-36 0,-35-18-1,-35 71 1,-35 18-1,-19 53 1</inkml:trace>
  <inkml:trace contextRef="#ctx0" brushRef="#br0" timeOffset="17586.2">28452 2222 0,'0'-35'0,"0"70"0,17-105 0,-17 35 16,0-1-16,0-17 15,-17 36 1,17 52 0,-18 18-1,18 70 1,53 36-1,-36-106 1</inkml:trace>
  <inkml:trace contextRef="#ctx0" brushRef="#br0" timeOffset="17752.73">28293 2434 0,'0'0'0,"-18"-17"0,-17-1 15,17 0 1,1 1 0,34 17-1,36 0 1</inkml:trace>
  <inkml:trace contextRef="#ctx0" brushRef="#br0" timeOffset="21022.7">10813 5045 0,'0'0'16,"0"-18"-16,0-17 31,0 17-15,0 36 0,17 17-1,1 18 1,0 0-16,17 53 15,18 70 1,0-17 0,-18-53-1,-17-53 1,-18-36 0</inkml:trace>
  <inkml:trace contextRef="#ctx0" brushRef="#br0" timeOffset="21790.28">10689 5115 0,'0'0'0,"-17"0"0,17-17 16,-36-1-1,19 0 1,52 1 0,0-19-1,71-34 1,53-18 0,70-18-1,-35 35 1,-106 54-1,247-72 1,-123 54 0,-124 18-16,106-19 15,53 1 1,0-18 0,-123 35-1,-71 1-15,0-1 16,-18 18-1,-35 18 17,0-1-17,0 1 1,0 35 0,0 0-1,17-18 1,1 106-1,35 18 1,35 123 0,36-35-1,17-70 1,-88-124 0,-36-18-1,-52-35 1,-106-35-1,0 17 1,-141 36 0,-89 70-1,1 18 1,105-18 0,177-53-1</inkml:trace>
  <inkml:trace contextRef="#ctx0" brushRef="#br0" timeOffset="22458.1">11271 5186 0,'0'-18'15,"0"36"-15,0-53 0,18 17 16,-18 0-16,0 1 0,0-1 0,-18-17 31,-17 35-15,-18 53-1,18 0 1,17-18-16,0 53 16,36 18-1,53-18 1,17-35-1,-35-53 1</inkml:trace>
  <inkml:trace contextRef="#ctx0" brushRef="#br0" timeOffset="22774.97">11571 5115 0,'0'0'0,"-18"-17"31,1 17-31,17-18 16,-18-17-1,18 17 1,0 36 15,18-1-31,17 36 16,18 53-1,0-18 1,-35-52 0,17 34-16</inkml:trace>
  <inkml:trace contextRef="#ctx0" brushRef="#br0" timeOffset="23008.89">11959 5503 0,'0'0'0,"18"0"0,-1-17 15,1 17 1,-18 17 15,-18 1-15,1 0-1,-1 17 1</inkml:trace>
  <inkml:trace contextRef="#ctx0" brushRef="#br0" timeOffset="23626.24">12118 5009 0,'0'0'15,"0"-17"-15,18-18 16,-18 17-1,0 36 48,-18-18-63,18-18 31,0 0-15,0 1-1,0-19 1,0 1 0,0 17-1,18 1 1,-1 17 0,-34 0 30,-1 0-14,0 17-17,18 1-15,-17 0 16,-1-1-16,0 36 31,18 35-15,0 1-1,36-19 1,34-17 0,-17-18-1,-18-35-15</inkml:trace>
  <inkml:trace contextRef="#ctx0" brushRef="#br0" timeOffset="24080.64">12418 4762 0,'0'0'0,"0"-17"0,0-1 0,17 1 15,-17 34 48,-17 1-48,-1-18 1,18 17-16,-18-17 16,-34 36-1,-1-36 1,53-18 0,0 0-16,0 1 15,35-36 1,35 35-1,1 54 1,-36 16 0,-17 90 15,-36-89-31,-17 52 16,-18 1-1,35-53 1,71-71 15,-17 1-31</inkml:trace>
  <inkml:trace contextRef="#ctx0" brushRef="#br0" timeOffset="24259.85">12718 5098 0,'0'0'0,"0"17"0,0 1 15,0 0 1,0-1 0,-18 1-1,18 17-15,0 18 16</inkml:trace>
  <inkml:trace contextRef="#ctx0" brushRef="#br0" timeOffset="25261.91">23724 3669 0,'0'0'0,"-53"-71"31,18 71-31,17-17 16,18 34-1,0 54 1,0 17-1,18-17-15,-18 70 16,18 53 0,-1-53 15,-17-123-31</inkml:trace>
  <inkml:trace contextRef="#ctx0" brushRef="#br0" timeOffset="25845.99">23689 3598 0,'0'0'15,"-35"-17"-15,-1-1 0,-16-17 16,16 17 0,36 0-1,18 1 1,105-18-1,142-36 1,141-35 0,-124 18-1,-159 70 1,107-52 0,-19 35-1,-140 17 1,-71 18-1,-18 18 1,-35 17 0,-17 18-1,34 35 1,36-18 0,0 72-1,53 34 1,36 18-1,-36-53 1,-36-88 0,-34-35 15,-72-18-15,-69-18-1,-36 36 1,0 17-1,-124 53 1,106-17-16</inkml:trace>
  <inkml:trace contextRef="#ctx0" brushRef="#br0" timeOffset="26278.6">24024 3651 0,'0'0'16,"18"-35"0,-18 17-1,-18 1-15,1-1 16,-19 0 0,1 1-1,17 34 1,-17 1-16,0 53 15,-36 70 1,36 17 15,88-69-15,17-54 0,72-53-16</inkml:trace>
  <inkml:trace contextRef="#ctx0" brushRef="#br0" timeOffset="26946.21">24289 3528 0,'0'0'16,"0"-18"-16,17 18 0,-17-18 15,0 1-15,18-1 16,-18 1-1,0-1 17,-18 18 30,18 18-62,-17-18 16,-1 0-1,0 17 1,1-17 0,34 0-1,1-17 1,0 17-16,17-18 16,36-17-1,-18 52 1,-71 36-1,-17 18 1,-18 17 15,-18 0-15,53-53 0,36-35 15,0-17-16,70 17 1,35 17 0,-34 19-1,-54-19-15,0 19 16,-70 52 0,-71-18-1,0-34 1,53-36-1</inkml:trace>
  <inkml:trace contextRef="#ctx0" brushRef="#br0" timeOffset="27148.12">24624 3792 0,'0'0'0,"18"0"0,-18 18 16,0 0-1,0-1 1,0 1 0,-18 17-1,-35 53 1,18-35 0</inkml:trace>
  <inkml:trace contextRef="#ctx0" brushRef="#br0" timeOffset="27747.25">24800 3545 0,'0'0'0,"0"-17"0,0-1 15,0-17 1,0 17-1,0 1 1,-17 17 93,17 17-109,-18 1 16,18-1 15,18-17 16,-18-17-16,-18 17 1,18 17-17,-18-17-15,18 18 16,-17 0 0,17-1-16,-18 72 15,18 16 1,35 1 15,1-53-31,34-35 31,-35-36-31</inkml:trace>
  <inkml:trace contextRef="#ctx0" brushRef="#br0" timeOffset="28364.24">24924 3316 0,'17'-18'15,"-17"1"1,18 17 0,-18 17 15,0 1 0,-18-18-15,18 18-1,0-1 1,0 1 0,0 0-1,0-1 1,-17 1-1,17 35 1,-18-36-16,18 54 16,0 35-1,0-18 1,0-35 0,18-35-1,-1-18 16,36-18 1,-17 0-17,-19 18-15,1-35 16,17 0 0,-35-18-1,0 18 1,-18 17-1,1 18 1,-1 0 0</inkml:trace>
  <inkml:trace contextRef="#ctx0" brushRef="#br0" timeOffset="28581.54">24941 3492 0,'0'0'0,"-17"-17"0,-1-1 32,0 1-32,18-1 15,0 0 1,18 71 0,17 35-1,18 18 1,-35-53-16,35 71 15,35-1 1</inkml:trace>
  <inkml:trace contextRef="#ctx0" brushRef="#br0" timeOffset="37023.75">4727 9578 0,'0'-18'0,"0"36"0,0-53 16,-70-54 15,34 89-31,-17-17 16,1 17-1,16 0-15,-34 35 16,-36 53-1,53 71 1,35 0 0,54-53-1,-19-71-15,54 18 16,35-18 0,-1-105 15,-16-72-16,-54 19 1,-35 70-16,0-70 16,-35-1-1,17 89 1,18 70 0,18 0-16,17 54 15,35 52 1,54-53-1,-1-88 1,-34-71 0,-36 18-16,17-70 15,-17-71 1,-71 0 0,-17 106-1,17 52 1,-17 1-1,18 70 1,34 89 0,54 52-1,-18-70 1,-18-53-16,18 18 16,17-1-1,-34-88 1,-54-34-1,0 16-15,-34-17 16,16 18-16,-34 0 16,-36 0-1,35 87 1,71 1 0,53 36-1,35-37 1,71-69 15,-53-36-15,35-88-1,-70-18 1,-124-17 0,-18 70-1,-17-18 1,53 124-1,70 89 1,36 69 0,-1-52-1,71 18 1,-17-54 0,-54-35-1,-52-52 16,-18-36-15,-88-53 0,-53 18-1,-1 70 1,72 54 0,35 69-1,52 1 1,71-35-1,36-89 1,-54-17 0,19-36-1,-72-17 1,-52 0 0,0 53-1,35-18 16,53 35-15,70 53 0,1 36-1,-36-36 1,0 36 0,-53-36-1,-70-17 1,-18-18-1,-53-53 1,18-71 0,53-17-1,70 18 1,36 87 0</inkml:trace>
  <inkml:trace contextRef="#ctx0" brushRef="#br0" timeOffset="38059.37">6438 9084 0,'0'0'0,"0"-18"0,-35-35 16,17 18-1,1 18 1,52 69 31,0-16-47,18-19 15,-18-17-15,18 0 16,36-70 15,-54-54-31,-53 1 31,-17 52-15,-36 54 0,1 105-1,52 53 1,36-18 0,17-70-1,53-53 1,53-35-1,0-88 1,-70 17 0,-18-71-1,-71 36 1,-52 88 0,-1 106-1,54 18 16,-1 52-15,53-34 0,53-37-1,1-34 1,69 17 0,-52-17-1,-88 0 1,-54 17-1,-34-35 1,-18 0 0,17-71-1,71-70 1,53 0 0,18-35 15,-18 70-16,-53 88 1,-53 36 0,0 17-1,0 36 1,35 17 0,71-18-1,0-17 1,70 18-1,19-36 1,-54 1 0,-35-19-1,-53 1 1,-53-1 0,-53 19 15,0-19-31</inkml:trace>
  <inkml:trace contextRef="#ctx0" brushRef="#br0" timeOffset="39527.01">7655 8449 0,'0'0'16,"-17"-18"-16,17 1 0,-36-19 16,19 1-1,-1 35 1,0 35 0,1-17 15,17 0-16,35-1 1,0-17 0,1 0-1,-19-17 1,1-1 0,-18 0-1,0-17 1,-18 18-1,1 17 1,34 0 93,-17-18-77,-17 18-32,17-18 15,-18 18 1,18-17-16,-35-1 16,-1-17-1,1-18 1,18 18-1,-1 35 1,18-18-16,18 18 63,-18 18-48,17-1 16,1-17-15,-1 0 0,1 0-1,0 0-15,35 0 16,17 0 0,1 35-1,17 18 1,-35 0-1,0 35 1,-36 18 0,-52 0-1,18-53 17,-1-53-17,36-18 1,34-52-1,19-54 1,0 36 0,-19-53-1,-52 35 1,-52 18 0,16 53-1,19 17-15,-19 1 16,19 17-1,-1 0 1,18 17 0,-18 18 15,18-17-31,18 35 16,17 35-1,36-17 1,17-36-1,-53-17 1,18-54 0,-35 1-1,-18-35 1,-18 34 0,18 54 15,36 35-16,-1 0 1,-18-36-16,36 19 16,36-19 15,-19-17-15,-35-17-16</inkml:trace>
  <inkml:trace contextRef="#ctx0" brushRef="#br0" timeOffset="40413.99">7444 8149 0,'0'0'15,"0"18"-15,-18-18 16,0-18 0,-35-17-1,18 17-15,-35-35 16,-54-35-1,54-35 1,34-1 0,36 36-1,36-88 17,16-36-17,19-17 1,-18 105-1,-35 54-15,17-54 16,0-17 0,0 0-1,-17 0 1,17-18 0,-17 71-1,-18-36 1,0 36-1,0 0 17,-18 0-17,18 35 1,18-18 0,35 1-1,0 17 1,-36 35-1,1 18 1,-18-17 31,18 17-31,-1-36-1</inkml:trace>
  <inkml:trace contextRef="#ctx0" brushRef="#br0" timeOffset="40861.01">7161 5592 0,'0'0'0,"-17"0"0,34 0 31,19-36-16,52-17 1,-18 0 0,-17 18-16,36-18 15,16 0 1,-34 18 0,-36 35-1,-17 18 1,-1-1-1,-17 36 1,0 18 0,0-1 15,0-34-31,0 52 16,0 18-1,36-36 1,-1-35-1,-17-35 1,-1 0 0</inkml:trace>
  <inkml:trace contextRef="#ctx0" brushRef="#br0" timeOffset="46000.47">8855 8326 0,'17'0'47,"1"0"-31,-18 17 0,18 1-16,17 17 15,35 18 1,19-18-1,-36-35 1,-18 0-16,18 0 16,17-17-1,1-1 1,17-17 15,-17-1-15,-36 19-16,35-18 15,54-1 1,-18 1 0,0-18-1,-36 18 1,71-18 0,0-35-1,1 0 1,-54 17-1,-35 36-15,17-18 16,18-35 0,-35 35-1,0-18 1,-18 18 0,54-35 15,-19 0-16,18-18 1,-52 53 0,-1 18-1,-17-18 1,17 0 0,0-18-1,0 36 1,18-18-1,0 0 1,-17 0 0,16 0-1,-16 18 1,-19 18 0,19-19-1,-1-17 1,0 18-1,-17 0 1,0 17 15,-18 0 1,17 18-32,1-17 15,-18-1-15,0 1 16,17 17-1,-17-18 1,-17 18 172,17 18-188,-18-1 15,1 1 1,17-1-16,-18 1 15,0 0-15,-35 17 16,18 0 0,-36 18-1,-52 18 1,35-1 15,53-52-15,17 0-1,0-1 1,1-34 0,-1-1-1,18-17 1,18-36 0,-1 18-1,19-17 1,-19 52-1,1-17 1,-1 17 0,19 18-1,-1-18 1,-17 18 0,17-17-1,-17 17-15,17-18 16,0 18-1,-17 0 1,17 0 0,0 0-1,18 0 1,18-17 0,-36-1-1,-17 0 1,-1 18-1,1 0 1,0 0 0,-54 36 15,36-1-15,-35 18-1,-18 35 1,0 0-1,36-35 1,17 18 0,0-18-1,17-36-15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10:13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11307 0,'-18'0'16,"36"0"30,0 0-30,-1-18 0,18 18-1,1-18-15,17 1 16,53-1 0,17 0-1,-35 18 1,-53 0-1</inkml:trace>
  <inkml:trace contextRef="#ctx0" brushRef="#br0" timeOffset="984.98">1270 11289 0,'0'-18'15,"0"36"1,0 0 0,0-1-16,0 18 15,-18 36 1,1 35 0,-19 17 15,19-34-16,-1 69 1,1 19 0,17-19-1,0-69 1,17 34 0,1-35-1,-18-17 1,0-18-1,17 0 1,-17 0 0,18-1-1,-18-16 1,18 17 0,-18-18 15,0 0-16,0 18 1,0-35 0,0-1-1,0 1 1,0 0 0,0-1 15,17-17 0,-17 18-15,18-18 15,0 18-15,-1-18-1,1 0 1,52 17-1,1-17 1,0 0 0,-54 0-16,54 0 15,-1 0 1,1 0 0,-36 0-1,-17 0 1</inkml:trace>
  <inkml:trace contextRef="#ctx0" brushRef="#br0" timeOffset="56288.3">2328 12047 0,'0'-17'62,"0"-1"-31,18 18-15,0 0 31,-1 0-31,1 0-16,0 0 15,-1 0 1,54 0-1,-18 0 1,-36 0 0,1 0-16,17 0 15,18 18 1,18-18 0,-1 0-1,-34 0 1,34 0-1,-17 0 1,0 0 0,0-18 15,0 18-15,0 0-1,17 0 1,1-18-1,-18 18 1,-18 0 0,-17 0-16,-1 0 15,18 18 1,18-18 0,0 18-1,-17-18-15,17 0 16,70 0-1,0 17 17,1-17-17,-53 0 1,-36 0-16,35 18 16,71-18-1,-17 0 1,-54 0-1,-34 0-15,17-18 16,0 18 0,17 0-1,-17 0 1,-18-17 0,-17 17-1,-36 0 63,1 0 47,-1 0-125</inkml:trace>
  <inkml:trace contextRef="#ctx0" brushRef="#br0" timeOffset="59157.7">2311 13106 0,'17'0'47,"1"0"-31,0 0-1,-1 0 1,1 0 0,17 0-1,0 0 1,1 0 0,-19 0-16,19 0 15,34 0 1,18-18-1,-17 18 1,-18 0 0,53 0-1,-18 0 1,18 18 0,-53-18-1,-18 0-15,53 17 16,36 1 15,17-18-15,-18 0-1,-35 18 1,36-18 0,-1-18-1,-17 0 1,-35 18-1,-36 0-15,53 0 16,36 0 0,-1 0-1,18 18 1,-70-18 0,88 18-1,-1-1 1,1-17 15,17 0-15,-70-17-1,71 17 1,-19 0 0,19 17-1,-1-17 1,-70 0-1,70-17 1,1-1 0,-1 0-1,-70 1 1,70 17 0,-17-18-1,0 18 16,-36 0-15,-70 0-16,35 0 16,54 0-1,-19 0 1,1 0 0,-36 0-1,53 0 1,0-18-1,-71 1 1,-17 17-16,18 0 16,35-18-1,-18 18 1,0 0 0,-35 18-1,18-1 1,-1-17-1,-17 18 17,35-18-17,-35 0 1,53 0 0,0 0-1,0 0 1,0 0-1,-18 0 1,18 0 0,-1 0-1,37 0 1,-54 0 0,35 18-1,1-18 16,-1 17-15,-17-17 0,0 0-1,-36 0 1,-17 0-16,18 0 16,17 18-1,0-18 1,-52 0-1,-19 18-15,36-18 16,0 0 0,18 17-1,-1-17 1,1 0 0,-54 0-1,54 0 1,17 0-1,-35 0 1,0 0 0,-18 0-1,18 0 1,0-17 0,18 17-1,-1-18 1,-52 18-16,35 0 15,-18 0-15,0 0 16,18 0 0,0 0-1,-18-18 17,1 18-17,-1 0 1,-17 0-1,-1-17 1,-34 17 15</inkml:trace>
  <inkml:trace contextRef="#ctx0" brushRef="#br0" timeOffset="68843.39">20496 13476 0,'0'-18'16,"0"36"-16,-17-36 0,-1 18 0,0 0 15,1 0 1,-1 0 15,18 18-15,-17-18-16,17 18 94,17-18-94,1 0 15,-1 0-15,1 0 16,17 0-1,36 0 1,-18 17 0,-18-17-16,18 0 15,35 0 1,0 0 0,-52 18-16,17-18 15,17 0 1,-35 18-1,18-18 1,-35 0 0,35 0-16,17 0 15,19 0 17,-36 0-17,52 0 1,-16 0-1,-19 0 1,-17 0 0,-35 0-16,17 0 15,36-18 1,-1 0 0,-17 18-1,-35 0-15,17-17 16,0 17-1,-17 0 1,17-18 15,-17 18-31,-1 0 16,1 0 0,0 0-1,-1 0 1,-17-18 62,-17 18-31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12:2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14288 0,'0'-18'16,"-17"18"-16,-1 0 31,0 0 0,1 53 16,-1 106-15,18-54-17,0-34 1,0-18-1,0-36 1,0 1 0</inkml:trace>
  <inkml:trace contextRef="#ctx0" brushRef="#br0" timeOffset="646.1">6967 14217 0,'0'0'0,"0"-18"15,-17 1 17,17 34 15,0 1-32,-18-18-15,0 35 16,1 1-1,-1-1-15,1 18 16,-1-18 0,0 0-1,1 18 1,-1-35 0,18-1-1,0-34 16,18-18-15,-1-18 0,19-36-1,-19 54 1,1-18 0,17 36-1,-17-1 1,-1 53-1,1-17 1,0 17-16,-1 71 31,1-71-31</inkml:trace>
  <inkml:trace contextRef="#ctx0" brushRef="#br0" timeOffset="60012.08">17604 7655 0,'-18'0'16,"0"0"-1,18 18 1,18-18 47,0 0-32,-1 0-16,1 0-15,35 0 16,-18 0 0,-17 0-16,-1 0 0</inkml:trace>
  <inkml:trace contextRef="#ctx0" brushRef="#br0" timeOffset="70563.37">2910 13194 0,'0'0'16,"18"0"-16,-18 18 31,-18-18-16,1 17 1,-1-17 0,1 18-1,-1-18 1,18 17 0,18-17 46,-1 0-46,18 0-16,18 0 15,18 0 1,-18-17-16,35 17 16,53 0-1,-17-18 1,-54 1-1,-52 17 1,17 0 15,-53 17 1</inkml:trace>
  <inkml:trace contextRef="#ctx0" brushRef="#br0" timeOffset="71040.5">3404 13141 0,'-17'-18'31,"-1"18"-31,36 0 78,-1 18-62,1-18 0,0 0-16,34 18 15,37-18 1,-19 17 0,-34 1-1,-19 0 1,-17-1-1,-35 18 1,0 1 0,17-19-1,-35 19 1,0-1-16</inkml:trace>
  <inkml:trace contextRef="#ctx0" brushRef="#br0" timeOffset="178557.17">4427 13317 0,'0'18'16,"18"17"0,0-17-1,-18 0 63</inkml:trace>
  <inkml:trace contextRef="#ctx0" brushRef="#br0" timeOffset="181167.56">8079 13194 0</inkml:trace>
  <inkml:trace contextRef="#ctx0" brushRef="#br0" timeOffset="197222.39">17780 7567 0,'18'0'0,"-36"0"0,53 0 16,1 18 0,-19-1-16,1 1 15,-1 0 1,1-1-1,-18 1 1,0 0 0,0-1 15,-18-17 16,1 18-32</inkml:trace>
  <inkml:trace contextRef="#ctx0" brushRef="#br0" timeOffset="-178808.13">17480 15187 0,'0'0'0,"18"18"93,-1-18-61,1 0-17,0 0 1,-1 0-16,1 0 15,35 0 1,17-18 0,1 18-1,-36 0 1,-17 0 0</inkml:trace>
  <inkml:trace contextRef="#ctx0" brushRef="#br0" timeOffset="-178319.81">17692 15046 0,'17'18'47,"-17"-1"-31,18-17-1,0 18 1,17 0 0,-17-18-16,35 17 15,17 1 1,-52-18-1,17 17 1,-53 1 0,-17 0-1,-18 17 1,0 18 0</inkml:trace>
  <inkml:trace contextRef="#ctx0" brushRef="#br0" timeOffset="158272.81">7638 12241 0,'0'0'0,"17"0"16,1 0-16,35 0 15,-18 0-15,36 18 16,52-18 0,-17 18-1,-53-18 1,-18 0-16,0 0 16,-17 0 15,0 0-16,-18 17 1</inkml:trace>
  <inkml:trace contextRef="#ctx0" brushRef="#br0" timeOffset="166177.76">3087 12365 0,'-18'0'16,"1"0"15</inkml:trace>
  <inkml:trace contextRef="#ctx0" brushRef="#br0" timeOffset="166523.07">3052 12365 0,'17'0'63,"1"0"-48,-1 0-15,1 0 16,0 0-16,-1 0 16,36 0-1,0 0 1,18 0-1,-18 0 1,0-18 0,17 18-1,1-17 1,-36 17 0,-17-18-1,-1 18 1,-34 18-1,-1-1 1,0 1 0,1-18-16</inkml:trace>
  <inkml:trace contextRef="#ctx0" brushRef="#br0" timeOffset="166891.18">3422 12241 0,'-18'0'31,"18"-17"-31,18 17 16,0 0 0,34 17-1,37 1 17,-54-18-32,18 18 15,0-1 1,-36 1-1,-34 35 1,-54-18 0,1 18-1</inkml:trace>
  <inkml:trace contextRef="#ctx0" brushRef="#br0" timeOffset="12464.68">12647 12453 0,'0'-18'0,"-18"18"47,1 0-32,-1 0 1,1-17 0,-1 17-1,36 0 48,-1 0-63,1 0 15,-1 17 1,19-17-16,17 0 16,70 0-1,36 0 1,-53-17-1,70-1 1,-35 0 0,-88 18-1,-35 0-15,17 0 16,-70 0 15,17 0-15</inkml:trace>
  <inkml:trace contextRef="#ctx0" brushRef="#br0" timeOffset="13030.59">12647 12259 0,'18'0'16,"-1"-18"0,-17 36 46,0 0-62,-17-18 16,-19 35-1,19-17-15,-36 34 16,-18 19 0,36-36-1,17 1 1,1-36 0,34 0-1,19 0 1,34 17 15,36 36-15,-53-35-1,18 35-15</inkml:trace>
  <inkml:trace contextRef="#ctx0" brushRef="#br0" timeOffset="17753.43">8132 14182 0,'17'35'32,"1"-35"-32,-1 18 15,-17-1 1,18 1 0,17-18-1,36 0 1,-18-35-1,53-36 1,-18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18:36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3510 6456 0,'18'0'63,"-1"0"-32,1 0-31,0 17 16,-1-17-1,1 0-15,0 0 0,17 18 16,35-18 0,19 18 15,-1-18-15,-35 0-1,-36 0-15,36 0 16,36 17-1,-1-17 1,18 0 0,-18 0-1,35 18 1,1-18 0,-19 0-1,-52 18 1,-35-18-16,35 0 15,0 17 1,17-17 15,1 0-15,-36 0 0,36 0-1,-18-17 1,0 17-1,-18 0 1,-17 0-16,17 0 16,35 0-1,1 17 1,0-17 0,-36 0-1,18 0 1,17 0-1,18-17 1,1 17 15,-19-18-15,18 18 0,18-18-1,-18 18 1,18 0-1,-35 0 1,-36 0-16,53 0 16,18 0-1,0 0 1,0 0 0,-53 0-1,0 0 1,0 0 15,-1 0-15,-16 0-1,-36 18 17,-18-18-1,18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19:57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3457 9366 0,'0'0'15,"-53"36"1,36-36 0,-1 0-1,36 0 79,-1 17-94,1-17 16,35 18-1,35-18 1,-17 0 0,34 0-1,19-18 1,-1 18-1,-34-17 1,34 17 0,-17-18-1,0 18 1,-36 0 15,-34 18-31,16-18 16,37 17-1,-36-17 1,17 0 0,-35 0-1,36 0 1,-18 0 0,-18 0-1,-17 0 1,-1 0-1,1 18 1,0-18 0,-1 0-1,1 0 17,0 0-17,-1 0-15,1 0 16,17 0-1,0 0 1,-17 0 0,0 0-1,-1 0 1,1 0 31,-36 0 422,1 0-454</inkml:trace>
  <inkml:trace contextRef="#ctx0" brushRef="#br0" timeOffset="13498.17">6279 9507 0,'-17'0'0,"34"0"0,-52 0 0,18 0 16,-1 0 0,0 0-16,1 0 15,34 0 48,1 0-48,0 0 1,-1 0 0,1 0-16,-1 18 15,19-18-15,-19 0 16,54 0 0,17 0 15,-35 0-16,-35 0-15,35 0 16,0 0 0,-18-18-1,0 18 1,-17 0 0,-1-17-16,36 17 15,0 0 1,18-18-1,-18 18 1,-36 0 0,1-18-16,17 18 15,18 0 1,18 0 15,-18 0-15,-1 0-1,1 0 1,0-17 0,18 17-1,-36 0 1,-17 0-16,35 0 16,0 0-1,-18 0 1,18 0-1,-18 0 1,18-18 0,0 18-1,0 0 1,-18 0 15,-17 0-31,17 0 16,36-17-1,-1 17 1,1 0 0,-54 0-1,36 17 1,0-17 0,0 0-1,18 18 1,-18-18-1,52 0 1,1 0 0,-18 0-1,-17 0 17,-53 0-32,52 0 15,18 0 1,1 0-1,-19 0 1,1 0 0,17 0-1,0 0 1,-35 0 0,0 0-1,-18 0 1,0 0-1,-17-18 1,-18 36 125,-18-18-141,1 0 31</inkml:trace>
  <inkml:trace contextRef="#ctx0" brushRef="#br0" timeOffset="-166216.03">20443 2769 0,'0'0'0,"0"71"15,0-18-15,-17 17 16,17-34 0,0 52-16,17 18 31,1-36-15,-18-52-1,0-53 16,0 17-31,0-53 16,-35-52 0,17-1-1,1-34 1,17 34 0,35 36-1,18 35 1,-36 35-16,36-34 15,-17 34-15,-1 0 16,18 18 15,-18 36-15,0 52 0,-35 0-1,-35 35 1,-71 1-1,-17-54 1,52-34 0,1-36-1,52-18 1,0-17 0,36 17-1,17 1 1,36 17-1,-1 52 1,19 19 0,-54 17 15,-17-35-15,-18 18-1,-18-18 1</inkml:trace>
  <inkml:trace contextRef="#ctx0" brushRef="#br0" timeOffset="-165914.35">20884 2646 0,'0'0'16,"0"-18"-16,18-35 31,0 53-31,-18 18 32,0 52-17,0 89 1,-18 35-1,0-35 1,18-88 0,18-54-16,-18 18 15</inkml:trace>
  <inkml:trace contextRef="#ctx0" brushRef="#br0" timeOffset="-164378.35">20249 1305 0,'-17'-17'0,"34"34"0,-34-52 15,-18 0-15,35 17 16,-18 0-16,0 18 16,-17-17-1,0 17 1,-18 17 0,35 1-16,-52 35 15,-19 53 1,36 35-1,53-70 1,36 34 0,52-52-1,71-35 1,-18-53 0,-53-1-1,-35 1 1,0-35-16,17-36 15,-34 17 17,-19 37-17,-17 16 1,0 19 0,-17 34 15,17 19-16,-18-19-15,-17 54 16,17-36-16,0 36 16,1 34-1,34-34 1,19-53 0,52-36-1,0-53 1,-35-17-1,-53-35 17,-18 35-17,-52 17 1,-36 71 0,35 71-1,36-1 1,18-52-16,17 35 15,52-18 1,1-35 0,-17-18-1,34-17 1,-17 0 0,18 17-1,-36 18 1,0 18-1,1 17 1,-19-17-16,18 35 16,-17 35-1,-18-18 1,-35-34 0,17-36-1,-17 0 1,17-71-1,1-35 1,52 18 0,-35 35-16,35 0 15,18 0 1,-18 53 0</inkml:trace>
  <inkml:trace contextRef="#ctx0" brushRef="#br0" timeOffset="-163846.35">20849 1393 0,'0'0'16,"0"-17"-16,18-1 15,-1 1 1,1 34 0,17 1-1,-17 17 1,17 18 0,1-18-1,-1-35 1,0-17-1,0-1-15,1-35 16,-1-17 15,-17-1-15,-36 18 0,-35 71 15,0 52-16,-17 18 1,34 1 0,36-19-1,18 1 1,35-18 0,17-18-1,-34-53 1</inkml:trace>
  <inkml:trace contextRef="#ctx0" brushRef="#br0" timeOffset="-163595.54">21572 1570 0,'0'0'0,"-17"0"0,-36 0 15,18 18 1,17-18-16,0 0 16,36 0-1,17 0 1,71-18 0,0-17-1,-71 35 1</inkml:trace>
  <inkml:trace contextRef="#ctx0" brushRef="#br0" timeOffset="-163295.03">21943 1235 0,'0'0'0,"17"-18"0,-17 0 15,18 18-15,0-35 16,-1 18 0,1 17-1,-18 17 1,0 18 0,0 71-1,-18 35 1,18-35-1,0-35 17,0-36-32</inkml:trace>
  <inkml:trace contextRef="#ctx0" brushRef="#br0" timeOffset="-160023.85">24765 1076 0,'0'0'0,"0"-18"0,-18-35 31,1 53-15,-1-17-1,-17 17 1,0-18 0,17 18-16,-53 35 15,-17 18 1,35 0 0,0 35 15,53-17-16,-17-36-15,17 53 16,53 18 0,52-35-1,37-71 1</inkml:trace>
  <inkml:trace contextRef="#ctx0" brushRef="#br0" timeOffset="-159256.74">25241 1094 0,'18'-53'32,"-36"53"-32,1 0 0,-36 35 31,-18 0-16,1 18 1,17 18 0,35-1-1,18-34-15,0 34 16,53 1 0,35-54-1,18-87 1,0-36-1,-71-53 1,-88 71 0,-17 70-1,-19 36 1,54 17 0,0 18 15,35-18-16,17-35 1,36-17 0,0-18-1,0 17 1,18 0 0,17 36-1,0 0 1,-35-1-1,-18 36 1,-17 35 0,-18 18-1,-35-18 1,17-52 15,-17-1-15,0-70-1,17-54 1,53-87 0,53 53-1,1 87 1,-36 54 0</inkml:trace>
  <inkml:trace contextRef="#ctx0" brushRef="#br0" timeOffset="-159075.15">25806 1182 0,'-18'0'16</inkml:trace>
  <inkml:trace contextRef="#ctx0" brushRef="#br0" timeOffset="-158722.8">25700 1235 0,'0'17'0,"0"-34"0,-18 70 16,54-18-1,34-17 1,71-18-1,-17-53 1,-89 35 0,18-35-1,-53 35-15,0-34 16,-18 34 0,-35 0-1,-35 54 1,0-1-1,35 18 1,18 0 0,17 35-1,36 0 1,35-53 0,52 1-1,1-19 1</inkml:trace>
  <inkml:trace contextRef="#ctx0" brushRef="#br0" timeOffset="-157839.21">26599 1094 0,'-52'0'16,"52"-18"-16,-18 18 15,-17-18-15,17 1 16,18-1 0,0 0-1,18 1 1,17-1-1,18 18 1,0 18 0,0 17-1,-36 0 1,-17 18 0,-53 35-1,-17 1 1,17 16 15,18-69-15,17-19-16,18 1 15,35 0 1,1-18 0,69-18-1,1 0 1,-71 1-16</inkml:trace>
  <inkml:trace contextRef="#ctx0" brushRef="#br0" timeOffset="-157638.08">26229 1393 0,'0'0'0,"0"-17"32,18 17-32,-1 0 15,1-18-15,52 18 16</inkml:trace>
  <inkml:trace contextRef="#ctx0" brushRef="#br0" timeOffset="-154957.91">24888 2628 0</inkml:trace>
  <inkml:trace contextRef="#ctx0" brushRef="#br0" timeOffset="-152780.05">24977 2558 0,'0'17'0,"0"-34"16,0-1-16,-18-53 15,18 54-15,0-1 16,18 1-1,-18-1 1,0 53 0,0 53-1,0 1 1,0-37-16,0 37 16,17 34-1,-17-52 16,18-18-15,0-36 15,-18-52-15,35-53 0,0 0-1,-17 35-15,17-36 16,18-34-1,-18 88 1,-17 70 0,-18 18-1,35 106 17,-35-106-17,35 17 1,-17-35-1,17-52 1,1-36 0,-1 0-1,18-106 1,-53 0 0,-18 71-1,-17 0 1,0 70-1,17 54 1,0-19 0,18 54-1</inkml:trace>
  <inkml:trace contextRef="#ctx0" brushRef="#br0" timeOffset="-152516.42">25770 2381 0,'0'-17'31,"0"34"-15,-17 1-16,17 0 15,-18 105 1,18 36 0,35-18-1,-17-71 1</inkml:trace>
  <inkml:trace contextRef="#ctx0" brushRef="#br0" timeOffset="-131560.5">24888 3916 0,'0'0'16,"-17"-18"-16,17 1 16,0-1-1,0 0 1,0 1-16,35-19 31,0-17-15,18 1-1,-35 34 1,-18 36 0,-18 70-1,-17 35 1,17-35-1,18-52-15,0 52 16,0-53 0,18-17-1,17-36 1,1-17 0,-19 0-1,18-36-15,1-52 31,-1 34-15,0 54 0,-35 106 15,0-36-31,0 35 16,36 19-1,17-36 1,-1-36-1,19-34 1,35-36 0,-53-71-1,-36 36 1,-17 53-16,0-18 16,-35 18 15,-18 87-16,18 37 1,35-36-16</inkml:trace>
  <inkml:trace contextRef="#ctx0" brushRef="#br0" timeOffset="-130943.68">25929 3898 0,'0'0'0,"35"-17"0,1-54 16,-54-17-1,0 35 1,1 18-16,-18 35 16,-36 35-1,0 53 1,1 0 0,52-17-1,18-18 16,53-18-15,-18-53 0,18-35-1,-17 1 1,-19-1 0,-17 35-1,0 53 1,0 1-1,18 34 1,35-17 0,-36-35-16,36-18 15,36-18 1,-1-53 15,-53 1-15,-35 17-16,0-18 15,0-17 1,-35 106 0,-1 52-1,1 1 1,35 35 0,35-36-1,18-52 1,0-36-1,-35-35 1</inkml:trace>
  <inkml:trace contextRef="#ctx0" brushRef="#br0" timeOffset="-130809.04">26194 3475 0,'0'0'0,"-53"-71"16,35 71-1,1 18 16,34 17-15</inkml:trace>
  <inkml:trace contextRef="#ctx0" brushRef="#br0" timeOffset="-130592.89">26476 3422 0,'0'0'0,"0"-18"0,18 18 16,-1 0 0,19 53-1,-19 53 1,1 53 0,-1-53-1,-17-53 1,18 17-16</inkml:trace>
  <inkml:trace contextRef="#ctx0" brushRef="#br0" timeOffset="-130426.18">26388 3810 0,'0'0'15,"0"-18"-15,0 1 16,0-1-16,35 0 15,-17 1-15,35-18 16,52-18 0</inkml:trace>
  <inkml:trace contextRef="#ctx0" brushRef="#br0" timeOffset="-130176.16">27199 4039 0,'0'0'0,"-17"18"0,-1-18 31,18-18-15,18 1-1,34-19 1,37-17 0</inkml:trace>
  <inkml:trace contextRef="#ctx0" brushRef="#br0" timeOffset="-129791.03">27781 3545 0,'0'0'0,"0"-17"16,-17 17-1,17 17 1,0 54 0,17 0-1,1 52 1,17-35-1,-17-35 1,-18-71 0,0 1-1,-35-107 1,-18-34 0,17-19-1,19 89 16,17 53-31,0-18 16,70 18 0,36 52-1</inkml:trace>
  <inkml:trace contextRef="#ctx0" brushRef="#br0" timeOffset="-129057.89">27658 3634 0,'0'0'16,"-18"0"-16,-17-36 31,70 19-31,71-36 16,35 35 0,-35 18 15,0 18-16,-36 17 1,-52 18 0,-18 18-1,0-54-15,-18 54 16,1-1 0,17-34-1,17-54 1,1-53-1,0-17 1,-18-53 0,-18 35-1,0 53 1,1 53 15,-1 0-31,0 0 31,71 18-15,0 0 0,71-1-1,-1 18 1,-35 18 0,-52 0-1,-19-35-15,1 35 16,-18 17-1,0-17 1,-18-35 0,1-18-1,17-18-15,-18-17 16,0-53 0,18-18 15,36 0-16,17 71 1,-1 17 0</inkml:trace>
  <inkml:trace contextRef="#ctx0" brushRef="#br0" timeOffset="-128773.29">29016 3845 0,'0'0'0,"18"0"31,-18-17-31,17 17 16,54-53-1,-1 17 1</inkml:trace>
  <inkml:trace contextRef="#ctx0" brushRef="#br0" timeOffset="-127973.35">29563 3404 0,'-18'0'0,"36"0"0,-36-17 16,18-1-1,0 0 1,0 1-1,18-19 1,-1 19 0,-17-18-1,18 17 1,-18 0 0,0 36-1,0 0 1,18 17-1,-1 71 1,1-18 0,17-18-1,-17-34 1,0-19 15,-18-34-15,-18-1-1,0 0 1,18 1 0,-17-19-1,-1 19 1,0 17 0,1 0-1,-1 0-15,0 0 16,1 0-1,34 0 48,-17-18-47,18-17-1,17-18 1,18 18-1,-35 17-15,52-17 16,72 0 0,34 17-1,0 18 1,-87 18 0,-54-1-16,0 18 15,-17-17 1</inkml:trace>
  <inkml:trace contextRef="#ctx0" brushRef="#br0" timeOffset="-127606.72">30409 3334 0,'36'-18'15,"-36"0"1,17 1 0,-34-1-1,-19 18 1,-52 18 0,-18 17-1,36 36 1,35-18-1,35 17 1,35-35 0,35 1-1,1-36 17,-18 0-32,17-18 15,-17-17-15</inkml:trace>
  <inkml:trace contextRef="#ctx0" brushRef="#br0" timeOffset="-127355.95">30515 3316 0,'0'-18'0,"0"36"0,-17-18 31,17 35-15,0 1-1,0-19-15,17 1 16,19 35-1,16-36 1,1-34 0,-17-18 15,-19-18-15,-17 35-1,-53 36 1</inkml:trace>
  <inkml:trace contextRef="#ctx0" brushRef="#br0" timeOffset="-113407.54">7920 11483 0,'18'0'79,"-1"0"-64,1 0 1,-1 0-1,1 0-15,0 0 16,35-18-16,-18 1 16,18-1-1,-18 0-15</inkml:trace>
  <inkml:trace contextRef="#ctx0" brushRef="#br0" timeOffset="-110002.27">14323 2311 0,'53'-71'31,"-106"142"-31,106-160 16,-53 72-16,0-1 15,0 1-15,17 17 31,1 52-15,0 19 15,17 53-15,0 17 0,-17-18-1,-1-52 1,1-71-1,-18-18 1,0-88 0,-18-70-1,1 52 1,-18-34 0,52 34-1,18 54 1,18 17 15,0 17-15,-35 19-16,17 17 15,18 53 1,-53 17 0,-18 36-1,-34 0 1,-1-53-1,-36-18 1,1-17 0,53-36-1,35-17 1,18-1-16,35 1 16</inkml:trace>
  <inkml:trace contextRef="#ctx0" brushRef="#br0" timeOffset="-109186.39">14975 2046 0,'0'-18'0,"0"36"0,18-53 16,0-18-1,-18 35 1,17 1-1,-17 34 32,0 1-31,18-18-16,-18 18 16,0-1-1,0 18 1,18-17-1,-18 0 17,0-1-17,0-34 1,-18 17 0,0-36-1,1 19 1,17-1-1,0 1 142,0-1-142,0 36 79,17-18-94,-17 17 0,0 18 16,0-17-16,18 70 15,0 0 1,-18-52-16,0 34 16,35 19 15,-17-54-16,-1-35 1,-17-18-16</inkml:trace>
  <inkml:trace contextRef="#ctx0" brushRef="#br0" timeOffset="-105097.88">14429 3545 0,'-18'-17'16,"18"-71"15,0 70-31,0-17 15,0-1 1,0 19 0,18 17-1,-1 17 1,36 36 0,0 53-1,-35-35 1,-18-36-16,17 18 15,1 17 1,0-52 15,-18-53 1,0 0-32,17-36 15,19-35 1,-1 18-1,18 53 1,0 70 0,-18 18-1,18 35 1,0-17 0,-18-54-1,0-17-15,18-17 16,-35 17-16,17-53 15,0-53 17,-70 0-17,0 18 1,0 88 0,-18 35-1,17 53 1,54 0-1,35-52 1,35-36 0,0-36-1,-17-34 1,-36 17 0,0-18-1,-17 36 1,-53 35-1,-18 53 17,0 53-17,18-53 1,35 17 0,0-52-1,35-18 1,0-35-1,18-53 1,-18-1 0,-17 36-1,0 53 1,-18 36 0,17 34-1,19 1 1,17-36-1,-18-35 1,71-53 15,-18-35-15,-35-18 0,-53 36-1,0 34-15,0 19 16,-35 17-1,-1 70 1,19-17 0,17-18-16,17 36 15,1-53-15,17 17 16,36 0 0,-36-52-1,-17-36 1</inkml:trace>
  <inkml:trace contextRef="#ctx0" brushRef="#br0" timeOffset="-104946.9">15769 3034 0,'-35'-18'15,"70"36"-15,-105-89 0,52 54 16,18-1 15,0 36-15,18-18-1,-1 17-15</inkml:trace>
  <inkml:trace contextRef="#ctx0" brushRef="#br0" timeOffset="-104713.88">15981 2946 0,'0'0'0,"35"-36"31,-17 36-15,-18 18-16,17 53 16,1 52-1,0 36 17,-1-71-17,-17-53-15,36 18 16,-36-35-16</inkml:trace>
  <inkml:trace contextRef="#ctx0" brushRef="#br0" timeOffset="-104563.18">16051 3316 0,'0'0'0,"-35"-18"0,17 1 16,-34-1 0,52 1-1,35-19 1,18 19-1,0-1-15</inkml:trace>
  <inkml:trace contextRef="#ctx0" brushRef="#br0" timeOffset="-104347.77">16439 3440 0,'36'0'15,"-19"0"1,1-18-16,70-17 16,-17-1-1,-36 19-15,0 17 16</inkml:trace>
  <inkml:trace contextRef="#ctx0" brushRef="#br0" timeOffset="-103927.95">16722 3034 0,'0'0'0,"0"-18"15,0 1-15,0-1 16,17-17 0,1 70-1,17 36 1,1-1 0,16 36-1,-16-18 1,-19-53-1,-52-88 32,17 18-31,-52-106 0,17-53-1,35 88 1,18 53-16,0-17 15,71-1 1,35 89 0</inkml:trace>
  <inkml:trace contextRef="#ctx0" brushRef="#br0" timeOffset="-103196.92">16651 3104 0,'0'0'0,"-18"0"0,18-17 16,18-1 0,17-17-1,89-36 1,-18 18 0,-53 53-16,52-17 15,1 17 1,-53 53-1,-53 35 1,-17 18 0,17-53-1,-18 17 1,36-52 0,-1-18-1,1-35 1,-1-54-1,-52-34 1,-35 35 15,17 52-15,17 36 0,1 18-1,53-18 1,52 0-1,1-18 1,35 18 0,0 18-1,-36 35 1,1 18 0,-54-19-1,1 19 1,-18-36-1,-18-35 17,1-17-17,-1-19 1,0-69 0,18-19-1,18 54 1</inkml:trace>
  <inkml:trace contextRef="#ctx0" brushRef="#br0" timeOffset="-102962.22">17921 3228 0,'0'0'15,"-18"18"1,-17-18-16,0 0 16,0 0 15,35-18-15,0 0-1,17 1-15,36-19 16,53-34-1</inkml:trace>
  <inkml:trace contextRef="#ctx0" brushRef="#br0" timeOffset="-102511.91">17886 2928 0,'0'0'0,"0"-18"0,17 1 16,-17-71-1,0 17 1,18 36 0,17 17-1,36 53 1,35 54-1,0-1 1,-71-18 0,0 19-1,-52-37 1,-19-16 0,36-19-1,-17-17-15,-1-35 16,-17-35-1,17-54 17,36-17-17,-1 88 1,36 18 0</inkml:trace>
  <inkml:trace contextRef="#ctx0" brushRef="#br0" timeOffset="-102177.47">18292 2858 0,'0'0'0,"0"-18"0,-36 0 16,36 1 0,18 17 15,0 17-31,17 36 15,0-18 1,-17-35 0,35 36-1,0-19 1,-18-52 0,0-35-1,-17-19 1,-1 36-1,-17 18 1,-35 70 0</inkml:trace>
  <inkml:trace contextRef="#ctx0" brushRef="#br0" timeOffset="-101728.15">18697 2893 0,'0'0'15,"18"-18"-15,-1-17 0,19-36 32,-19 1-17,-17 34 1,0 19 0,-17 34-1,-1 36 1,0 0-1,36 18 1,17-36 0,-17-17-16,17-1 15,18 1 1,-17-36 0,16-17 15,-34 0-16,-18 17 17,-18 36-1</inkml:trace>
  <inkml:trace contextRef="#ctx0" brushRef="#br0" timeOffset="-101277.56">18591 2663 0,'0'0'0,"18"-17"0,0-1 16,17-17 0,0 0-1,-35 17 1,-17 18-1,-19 35 1,19-17-16,-54 35 16,-35 70 15,53-34-31,18 16 31,35-52-15,71 0-1,87-53 1,1-35 0,-71-18-1,-52 35-15,-19-17 0</inkml:trace>
  <inkml:trace contextRef="#ctx0" brushRef="#br0" timeOffset="-100927.3">18785 2646 0,'0'0'0,"0"-18"16,18 18-1,-18-17 1,18 52 0,-1 18-1,1 0 1,0-18-1,-1 18 1,19 0 0,16-36-1,19-87 1,-18 17 0,-35 18-16,-1-36 15,1 36-15,-1-18 16,-17 35-1,-52 89 1,-1 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29:30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10354 8502 0,'0'-18'16,"0"36"-16,0-53 16,0 17-1,0 0-15,-18 1 16,1-19-1,-1 36-15,0-35 16,-34 18 15,-1 17-15,-18 0 0,1 17-1,52 1-15,-53 35 16,1 35-1,52-53-15,-17 53 16,17 36 0,1-36-1,52 18 1,18 0 0,35-36-1,35-34 1,-34-36-1,52-36 1,0-52 0,-35-35 15,-71 17-15,-17-53-1,-89 18 1,-52 35-1,-36 53 1,53 53 0,53 18-16,-35 35 15</inkml:trace>
  <inkml:trace contextRef="#ctx0" brushRef="#br0" timeOffset="715.09">9860 9172 0,'0'0'0,"0"-17"15,0-1 1,0 36 15,0-1-15,0 1 0,-18 0-16,1 17 15,-36 18-15,-71 88 16,36-18-1,-88 71 17,17 0-17,36-70 1,70-71 0,35-36-16,0 1 15,1 0 1,-1-36-1</inkml:trace>
  <inkml:trace contextRef="#ctx0" brushRef="#br0" timeOffset="1082.44">8978 9895 0,'0'0'16,"18"-17"-16,-18-1 0,0 0 15,17 1 1,1-18 0,0 35-1,-18 17 1,0 18-1,-18 54 1,0 17 0,18-18-1,18-53 1,53-17 0,17-36-1,0-17 1,-35 17-1</inkml:trace>
  <inkml:trace contextRef="#ctx0" brushRef="#br0" timeOffset="1865.76">8696 10389 0,'0'0'16,"18"-17"-16,-1-19 15,1-17 1,-18 18-1,0 18 1,-18-1-16,-17 18 16,-18 0-1,-18 0 1,-17 18 0,0 17-1,-35 35 1,17 19-1,53 34 1,35 1 15,54-36-15,34 35 0,36-17-1,35-35 1,-35-71-1,106-53 1,-36-88 0,-17-1-1,-71-16 1,-88 70 0,-88-54-1,-89 54 1,-34 53-1,87 35 1,36 35 0</inkml:trace>
  <inkml:trace contextRef="#ctx0" brushRef="#br0" timeOffset="2600.46">10460 9066 0,'0'0'0,"0"-17"0,0-1 32,0 0-32,18 18 15,-1 0 1,1 18 15,17 17-15,18 18-1,0-35-15,35 53 16,71 70 0,52 17-1,-16 1 1,-19 0 0,-53-18-1,-70-70 16,-35-54-31,17 18 16,-35-17-16</inkml:trace>
  <inkml:trace contextRef="#ctx0" brushRef="#br0" timeOffset="3083.9">11165 10001 0,'18'0'15,"-36"0"-15,36-17 0,0 17 0,-18-18 16,17 18-1,19 0 1,-1 18 0,0 17-1,71 35 1,35 1 0,-17-18-1,-19-18 1,-52-35-1,0-35 1,0-36 0,-18-34-1,1 34 1,-19-17 15,1 70-31,-71 53 31,35 1-31</inkml:trace>
  <inkml:trace contextRef="#ctx0" brushRef="#br0" timeOffset="3634.3">11748 10442 0,'0'0'0,"17"-17"0,-17-1 15,0 0-15,-17 18 31,-1 0-31,-35 18 32,0 0-17,18-18-15,-18 35 16,-53 18 0,53 35-1,35 0 1,54-17-1,52 52 1,35-35 0,36-17-1,-35-71 1,52-88 0,-35-36-1,-35-34 1,-88-1 15,-71 53-15,-159 18-1,0 70-15</inkml:trace>
  <inkml:trace contextRef="#ctx0" brushRef="#br0" timeOffset="4535.6">8449 10901 0,'-18'0'31,"1"0"-31,17 17 15,-18-17-15,18 18 16,-35 53 0,-36 34-1,1 1 1,-89 88 0,-35-17-1,35-1 1,53-35-1,53-53 1,-17 18 0,17-35-1,0-54 17,35-17-32</inkml:trace>
  <inkml:trace contextRef="#ctx0" brushRef="#br0" timeOffset="4985.81">7267 11889 0,'0'0'0,"18"-18"16,-1 0-1,-17 36 48,0 0-48,-17-1-15,17 1 16,-18 52 0,1 36-1,17-35 1,0-36-16,17 0 16,18 1-1,1-19 1,17 1-1,17-18 1,54-35 0</inkml:trace>
  <inkml:trace contextRef="#ctx0" brushRef="#br0" timeOffset="5871.9">7302 12382 0,'0'0'16,"-17"-17"-16,-18-36 16,-1 35 15,-17 18-31,-70 0 16,-36 36-1,18 34 16,53 1-15,0 52 0,70 18-1,18 0 1,35-52 0,-17-36-16,17 35 15,53 35 1,18-52-1,53-107 1,-18-16 0,71-90-1,-18-34 17,-106 17-17,-106 36 1,-87 52-1,-1 54 1,-88 34 0,35 36-1</inkml:trace>
  <inkml:trace contextRef="#ctx0" brushRef="#br0" timeOffset="6657.07">8467 11183 0,'0'-18'0,"0"36"0,0-53 16,0-1-1,17 36-15,-17-17 16,18 17-16,-18-18 0,35 1 16,-17 17-1,17 0 1,-17 17-1,52 36 1,54 53 15,17 17-15,-35-34 0,-53-36-16,70 35 15,89 53 1,17-53-1,-35 0 1,-88-35 0,-35 18-1,-71-36 1,-53-35 0</inkml:trace>
  <inkml:trace contextRef="#ctx0" brushRef="#br0" timeOffset="7272.37">9578 12241 0,'0'0'0,"0"-17"0,0-1 0,0 0 15,0 1-15,0-18 16,18 35 15,-1 0-15,18 35-1,54 35 1,-1 19 0,18-1-1,-36-35 1,36-36-1,-18-17 1,-35-53 0,-35-35-1,-1 0 1,19-53 0,-19 17-1,1 54 1,-18 35-1,18 35 17,-18 35-17,0 18 1</inkml:trace>
  <inkml:trace contextRef="#ctx0" brushRef="#br0" timeOffset="8023.44">10195 12771 0,'0'0'16,"0"-18"-16,0 0 0,0 1 15,0-1 1,-17 0 0,-36 18-1,17 0 1,-52 18 0,18 35-1,-19 17 1,37 1-1,34-36-15,-17 18 16,35 71 0,35-18-1,35 17 17,-17-52-17,36-1 1,16-17-1,54-71 1,0-52 0,17-18-1,-87 17 1,-1-52 0,-35-1-1,-89-17 1,-34 53-1,17 53 1,-71-36-16,-70 36 31,53 35-15,106 0-16</inkml:trace>
  <inkml:trace contextRef="#ctx0" brushRef="#br0" timeOffset="8874.06">11994 11148 0,'0'0'16,"0"-18"-16,18 18 16,0 0-1,-36 18 17,0-18-17,18 17 1,-17 1-16,-1 0 15,1 17 1,-19 18 0,-17 53-1,-35 52 1,0-16 0,0-19-1,35-35 1,35-35-1,1-35 1,17-1 0,-18-17-1</inkml:trace>
  <inkml:trace contextRef="#ctx0" brushRef="#br0" timeOffset="9442.02">11553 11730 0,'0'-18'15,"0"36"-15,-17-36 0,17 1 0,0-1 16,0 36 31,0-1-32,0 1 1,0 17 0,-18 18-1,18-35-15,-17 35 16,17 17 0,0 1-1,17-36 1,1-17-1,17-36 1,71-35 0,17-17-1,-17 17 1,-53 35 0,-53 53 15</inkml:trace>
  <inkml:trace contextRef="#ctx0" brushRef="#br0" timeOffset="10276.16">11642 12312 0,'0'-18'0,"0"36"0,0-53 0,17 17 16,-17-17-1,-17 35-15,-1-18 16,-35 0 0,35 18-1,-34 0 1,-1 18 0,17 17-1,1 18 16,17 0-15,1 18 0,17 35-1,0-53 1,0-18-16,17 18 16,54 17-1,35-52 1,35-18-1,-35 0 1,-53-18-16,17 1 16,18-36-1,-35-18 1,-53-35 0,-35 36-1,-18-71 16,0 35-15,-17 53 0,34 35-1,1 18-15,-18 36 16,36-36-16</inkml:trace>
  <inkml:trace contextRef="#ctx0" brushRef="#br0" timeOffset="11194.45">12418 10901 0,'17'17'62,"-17"1"-46,18 0 0,17 17-1,-17-17-15,53 52 16,52 18 0,36 36-1,0-1 1,-1 36-1,-70-53 1,18 17 0,-35-34-1,17-36 1,-35-18 0,-35-35-1,17 17 1,-18 1-16</inkml:trace>
  <inkml:trace contextRef="#ctx0" brushRef="#br0" timeOffset="12061.17">13106 12100 0,'17'-53'15,"-17"36"1,0-19-1,0 19 1,18-1 0,17 18-1,1 18 1,-19-18 0,1 17-16,-1 1 15,-17 0 1,18-18 15,-18 17-15,0 1-1,18 0 1,17-1 0,-17 1-1,17-18 1,-17 18-1,17-1 1,18 1 0,0-1-1,0-17 1,-36 0-16,18 0 16,1-35-1,-19-35 16,36-19-15,-17 19 0,-1-18-1,-35 35 1,-18 35 0,-17 53-1,17 1-15</inkml:trace>
  <inkml:trace contextRef="#ctx0" brushRef="#br0" timeOffset="12616.32">13670 12312 0,'0'0'15,"0"-18"-15,0 1 0,0-1 16,0 0 0,0 1-16,0-1 15,-18 18 1,-17 0-1,-18 53 1,18 0 0,-36 35-1,19 36 1,34-19 0,18-16-1,53-54 16,53 18-15,35-53 0,18-18-1,-54-17 1,1-53 0,-71-53-1,-87-18 1,-54 53-1,35 53-15,-88 18 16,-158 52 0</inkml:trace>
  <inkml:trace contextRef="#ctx0" brushRef="#br0" timeOffset="15295.79">7832 10513 0,'0'-18'16</inkml:trace>
  <inkml:trace contextRef="#ctx0" brushRef="#br0" timeOffset="15883.4">7849 10495 0,'-17'0'62,"-1"0"-31</inkml:trace>
  <inkml:trace contextRef="#ctx0" brushRef="#br0" timeOffset="18917.84">7620 10495 0,'35'18'31,"-17"-18"-31,0 0 15,34 17 1,-16 1 0,-19-18-16,19 18 15,-1-1 1,0-17 0,-35 18 15,0-36 0,-17 18-31,-1-17 16,18-1-16,-18 0 15,18 1 1,-17-1 15,-1 1-15,18 34 46,-18-17-46,18 18-16,0-1 16</inkml:trace>
  <inkml:trace contextRef="#ctx0" brushRef="#br0" timeOffset="25609.04">6650 12382 0,'-18'0'31,"1"0"-15,-1 0-1,0 0 1,18-17-16,-17 17 16,-1 0-1,0-18 1,18 1-1,-17 17-15,-1-53 16,18 17 0,-35-52-1,0-18 1,-1-17 0,19 35-1,17-18 16,-18-18-15,0 36 0,18 18-1,-17-36 1,34 0 0,1-18-1,35 1 1,0-36-1,0 71 1,53-35 0,-1 34-1,-16 37 1,-36 16-16,35 1 16,53-36-1,0 1 16,18-1-15,-53 36 0,17 0-1,-88 35-15,36 0 16,-18 0 0,-36 35-1,-17-17 1,0-1-1,0 1 1</inkml:trace>
  <inkml:trace contextRef="#ctx0" brushRef="#br0" timeOffset="26026.48">7514 10089 0,'0'0'16,"18"0"-16,-18-17 15,0-1 1,0 36-1,0-1 1,17-17 0,36 36-1,18-19 1,-1-17 0,-52 0-16,35 18 15,0-18 1,-53 18 15,-18-1-15,1 19-1,-54 52 1,36-71-16</inkml:trace>
  <inkml:trace contextRef="#ctx0" brushRef="#br0" timeOffset="98890.12">20708 7885 0,'-18'-36'0,"36"72"0,-36-89 15,1 35-15,-1 18 16,18-18-16,0 36 31,-17 17-15,-1 71 0,0 0-1,-35 141 1,36 17-1,17-52 1,35-106 0,-17-71-16,-1 18 15,1-53-15</inkml:trace>
  <inkml:trace contextRef="#ctx0" brushRef="#br0" timeOffset="99556.66">20426 7867 0,'0'0'0,"-18"-18"0,18 1 16,0-1-1,0 0-15,18 1 32,52 17-17,36 0 1,-53-18-16,88 18 16,124-35-1,35 17 1,-18-17-1,-123 17 1,-18 18 0,-35 0 15,-36 18-15,-35 17-1,1 53 1,-36-17-1,0 70 1,0 35 0,0-17-1,0-71 1,17-35-16,-17 18 16,0 17-1,-70-35 1,-142 0 15,-17-18-15,88-17-16,-159 17 15,-123 0 1,193 1 0,160-19-1,52-17-15</inkml:trace>
  <inkml:trace contextRef="#ctx0" brushRef="#br0" timeOffset="103244.7">21925 8043 0,'-17'0'0,"17"-17"31,17 17 31,1 0-46,-1 0-16,19-18 16,-19 18-16,1 0 15,35 0 1,17 0-1,-17-18 1,-17 18-16,34 0 16,71-17-1,18-1 1,17 18 0,-17-17-1,-71 17 1,-52 0-16,52-18 15,0 18 1,-17-18 0,-36 18-1,-17 0 1,17 0 0,-18 0-1,-34 0 48</inkml:trace>
  <inkml:trace contextRef="#ctx0" brushRef="#br0" timeOffset="105232.37">23036 7673 0,'-17'0'0,"34"0"32,1 18-17,0-18 1,-1 17-16,1 1 15,17-1 1,36 19 0,-1-19-1,-34 1 1,52 0 0,-18-18-1,-17 0 1,-35 0-1,-18 17 1,-18-17 15,1 0-15,-1 0 0,0 18-1,1 0 1,-54 17-1,-17 18 1,17-18 0,36-17-16</inkml:trace>
  <inkml:trace contextRef="#ctx0" brushRef="#br0" timeOffset="106765.56">22313 8431 0,'35'0'0,"1"0"16,-107 0-16,159-17 0,-17 17 15,-36-18-15,18 18 16,0-18 0,-18 18-1</inkml:trace>
  <inkml:trace contextRef="#ctx0" brushRef="#br0" timeOffset="106827.93">22648 8378 0</inkml:trace>
  <inkml:trace contextRef="#ctx0" brushRef="#br0" timeOffset="107666.58">21872 8449 0,'18'0'16,"17"0"-16,-88 0 0,230-18 31,-142 18-31,18 0 0,-18 0 16,124 0-1,-53 0 1,-53 0-16,52 0 16,72 0-1,-1-17 1,-17-1 0,-71 18-1,-17 0 1,-36 0 15,-17 0-15,-36 0 15,0 0-31,1 0 16</inkml:trace>
  <inkml:trace contextRef="#ctx0" brushRef="#br0" timeOffset="108316.87">22154 8273 0,'0'0'0,"-17"0"15,-1 0-15,1 17 0,-54 19 32,0-1-32,36-18 15,0 19 1,0-1-1,35-17 17,35-1-17,18 1 1,0 0 0,-36-18-16,54 35 15,70 0 1</inkml:trace>
  <inkml:trace contextRef="#ctx0" brushRef="#br0" timeOffset="109218.55">23777 7726 0,'0'0'15,"0"-18"-15,0 36 31,0-1-15,0 1-16,0 35 16,0 106-1,0 17 1,18 1 0,-1-72-1,19 19 1,-36-54-1,17-52 1</inkml:trace>
  <inkml:trace contextRef="#ctx0" brushRef="#br0" timeOffset="109937.01">23689 7743 0,'0'0'0,"0"-17"0,18-1 15,-1 18 1,54-35-1,52 17 1,54 1 0,-54 17-1,-52 0-15,52-18 16,54 18 0,-36-18-1,-53 18 1,-53 0 15,0 0-15,-17 0-1,0 18 1,-18 0 0,0-1-16,17 19 15,-17 52 1,0 53-1,-17 18 1,-1-54 0,0 89-1,18-35 1,-17-53 0,17-71-1,0-17 1,-35-36 15,-71-17-15,-53 0-1,18 17 1,-71 0 0,18 18-1,71 18 1</inkml:trace>
  <inkml:trace contextRef="#ctx0" brushRef="#br0" timeOffset="110770.02">24765 7955 0,'0'0'0,"0"-17"0,18 17 15,-1 0 1,19 0-1,-19 0-15,54-18 16,87 18 0,37-18-1,-37 1 1,-70-1-16,71 0 16,88-17-1,-70 0 1,-107 17-1,-52 18 1,-18-18 0,-18 18-1,0 0 1</inkml:trace>
  <inkml:trace contextRef="#ctx0" brushRef="#br0" timeOffset="111370.88">26211 7761 0,'18'0'0,"-36"0"0,71 0 0,-35 18 15,0-18-15,-1 0 16,-17 17 15,-35 1-15,17-18-16,-17 35 15,-18 1 1,-35 34 0,53-52-16</inkml:trace>
  <inkml:trace contextRef="#ctx0" brushRef="#br0" timeOffset="112055.55">24871 8378 0,'53'-17'0,"-106"34"0,317-52 16,301 18 15,-442-1-31,71 18 16,18-18 0,-141 18 15</inkml:trace>
  <inkml:trace contextRef="#ctx0" brushRef="#br0" timeOffset="112538.83">24924 8255 0,'17'-18'31,"-17"1"-16,0 34 1,-17-17 0,-19 36-1,19-1 1,-1-17-16,-17 17 16,-18 0-1,18-17 1,17-18-1,18 17 1,18-17 15,52 36-15,-52-19 0</inkml:trace>
  <inkml:trace contextRef="#ctx0" brushRef="#br0" timeOffset="113291.19">26723 7620 0,'18'35'16,"-36"-70"-16,36 106 0,-1-19 0,-17 54 15,18-53 1,-18 18-16,0-18 16,0 123-16,17-35 31,-17-70-15,18-1-1</inkml:trace>
  <inkml:trace contextRef="#ctx0" brushRef="#br0" timeOffset="114073.71">26846 7497 0,'0'0'16,"89"-18"-16,69 0 15,125 1 1,-125-1 0,-70 18-16,36 0 15,-71 0-15,17 0 16,36 18 0,-35-18-1,-18-18 1,0 18-1,-36 0 1,-17 18 15,-17-18-15,17 17 0,-18 1-16,18 0 15,0 34 1,18 19-1,-18 0 1,0 52 0,-18 53-1,-17 1 1,35 34 0,0-87-1,0 35 1,17-89-1,-34-52 1,-1-18 0,-17 0-1,-18-18 1,-106 1 0,-53-1-1,-34 18 1,157 0-16</inkml:trace>
  <inkml:trace contextRef="#ctx0" brushRef="#br0" timeOffset="115510.58">26652 7479 0,'0'-18'16,"0"36"15,0 0-15,0-1-16,18 36 15,-18 71 1,-18 34 0,1 19-1,17-71 1,0 70 0,35-17-1,18-54 1,-18-52 15,-17-35-31,-1 0 16,19-1-1,-19-17 1</inkml:trace>
  <inkml:trace contextRef="#ctx0" brushRef="#br0" timeOffset="116192.63">26741 8572 0,'17'0'15,"-34"0"-15,87 0 0,18 0 16,-17 18-16,70-18 16,106-18-1,-88 18 1</inkml:trace>
  <inkml:trace contextRef="#ctx0" brushRef="#br0" timeOffset="163194.07">21378 11324 0,'18'0'16,"-36"0"-16,54-17 0,-19-1 0,19 0 15,-19 1 1,1-19-16,-18 19 16,-18-1-1,-52 0 1,-36 18 15,-18 36-15,36 17-1,53-18-15,-36 35 16,-17 54 0,70 17-1,36 18 1,53-53 0,52 35-1,53-53 1,54-106-1,-19-123 1,-105 18 0,-17-107-1,-160 1 1,-141 106 15,18 105-15,71 18-16</inkml:trace>
  <inkml:trace contextRef="#ctx0" brushRef="#br0" timeOffset="164762.69">21114 11994 0,'0'-17'31,"0"34"1,-18 19-17,0-19 1,-34 72-16,-37 34 16,54-52-1,-88 70 1,70-71-16,-71 54 15,-35 34 1,54-34 0,52-53-1,35-54-15,0 1 0</inkml:trace>
  <inkml:trace contextRef="#ctx0" brushRef="#br0" timeOffset="165597.84">21943 11942 0,'-18'-18'15,"36"36"-15,-36-54 0,1 36 16,34 0 15,1 18-15,17 17-1,-17-17-15,35 35 16,-18-36-16,35 36 16,-17-17-16,18 34 15,52 36 1,-52-18 0,-18-53-16,17 71 15,-17-53-15,18 35 16,52 53-1,-70-88 1</inkml:trace>
  <inkml:trace contextRef="#ctx0" brushRef="#br0" timeOffset="166981.72">19897 13088 0,'0'0'15,"-18"0"-15,-88 35 32,89-17-32,-19 0 0,19-1 15,-54 54 1,18-1-1,36 1 1,17-1 0,17 19-1,36-19 1,53 1 0,-18-18-1,-35-53-15,70 35 16,54-35-1,-18-18 1,-18-35 0,-88-17 15,-36-54-15,-34-52-1,-72 35 1,-34 53-1,17 70 1,53 18-16</inkml:trace>
  <inkml:trace contextRef="#ctx0" brushRef="#br0" timeOffset="168217.66">23019 12894 0,'0'0'0,"-18"-18"15,0 18 1,18-17-16,-35 17 15,18 0 1,-1 0-16,0 0 16,-35 17-1,0 1 1,1 17 0,-1 1-1,0 17 1,17-1-1,19 19 1,17-18 0,-18-18-1,18 18 1,0 53 0,35-18-1,-17-17 1,17-36-1,1 0 1,17 18 0,17-18-1,-17-17 1,-18 0-16,36-1 16,35 1-1,0-18 1,-18-18-1,-35-17 1,17-53 15,-17-36-15,-35-34 0,-54-1-1,1 88 1,-71 1-1,-35 52 1</inkml:trace>
  <inkml:trace contextRef="#ctx0" brushRef="#br0" timeOffset="169484.81">19703 13882 0,'0'-18'16,"0"1"-1,-18 34 17,0 1-17,1 17-15,-54 36 16,36-1 15,0-35-31,-36 36 16,-17 53-1,0-1 1,35-35 0,17-35-1,36-18-15,-17 1 16,-36 17-1,0-1 1</inkml:trace>
  <inkml:trace contextRef="#ctx0" brushRef="#br0" timeOffset="169901.59">19032 14288 0,'0'0'0,"18"0"16,-18-18-16,0 36 31,-18-1-15,1 54-1,-19 35 1,36-36 0,-17-35-1,17 36 1,0-1-1,17-17 1,36-35 0,0 0-1,-35-18-15,52 0 16,1-18-16</inkml:trace>
  <inkml:trace contextRef="#ctx0" brushRef="#br0" timeOffset="170436.3">20285 13794 0,'0'0'0,"0"17"46,0 1-46,0 0 16,0 70 0,0 35-1,35-35 1,-17-52-16,17 70 16,18 35-1,-18-71 1</inkml:trace>
  <inkml:trace contextRef="#ctx0" brushRef="#br0" timeOffset="170902.49">20055 14587 0,'0'0'15,"18"-17"-15,0-1 16,52 0 0,18 18-1,-17 18 1,17 35-1,0 18 1,-17-1 0,17-35-1,-35-17 1,0-18 0,-18 0-1,-17 0 16,-18-18-15,18 1-16,-18-1 16,-18 0-1,0 1 1,1-1-16</inkml:trace>
  <inkml:trace contextRef="#ctx0" brushRef="#br0" timeOffset="171787.98">18838 14905 0,'-17'0'16,"34"0"-16,-52 0 0,0 35 15,17-17 1,0-1-16,-17 1 16,-18 53-1,0-1 1,36-17-1,52 18 1,53-1 0,18-17-1,-18-35 1,53-36 0,-17-35-1,-54-53 1,-52 1-1,-71 16 1,-70 1 0,-71 70 15,-18 36-15,106 17-16</inkml:trace>
  <inkml:trace contextRef="#ctx0" brushRef="#br0" timeOffset="172391.94">20655 14799 0,'-17'0'31,"-1"0"-31,0 18 16,1-1-16,-1 19 15,-35 69 1,18-34-1,17-18-15,18 53 16,18-18 0,52 0-1,36-53 17,53-52-17,0-54 1,-36-52-1,-88 35 1,-52-54 0,-107 72-1,-70 52 1</inkml:trace>
  <inkml:trace contextRef="#ctx0" brushRef="#br0" timeOffset="173088.4">22913 13582 0,'-35'53'31,"17"-36"-31,-17 19 16,-1 87-1,-34 18 1,17-35 15,18-35-31,-18 35 16,0 35-1,18-88-15</inkml:trace>
  <inkml:trace contextRef="#ctx0" brushRef="#br0" timeOffset="173522.07">22296 14235 0,'0'0'15,"0"-18"-15,17 0 0,-17 1 16,18 17 0,-18-18-1,0 36 16,0 17-15,0 18 0,0 53-1,17 0 1,1-36 0,-18-35-1,18-35-15,-1 18 16,19-18-1,34-18 1,71-35 0,-52 18-1,-54 18 1</inkml:trace>
  <inkml:trace contextRef="#ctx0" brushRef="#br0" timeOffset="174140.01">22419 14764 0,'0'0'16,"0"-18"-16,-18 18 0,18-18 15,-17 1 1,-19-1 0,1 18-1,18 0-15,-19 18 16,-52 35 0,18 35-1,17 18 1,35-18-1,18-53-15,0 18 16,71 35 0,70-52-1,0-19 17,-35-34-17,35-54 1,-71-35-1,-87-35 1,-89 18 0,0 52-1,53 53-15</inkml:trace>
  <inkml:trace contextRef="#ctx0" brushRef="#br0" timeOffset="174589.99">23230 13776 0,'0'0'16,"18"18"15,17 17-15,18 18 0,106 53-1,53-1 1,-36 1-1,-123-88-15</inkml:trace>
  <inkml:trace contextRef="#ctx0" brushRef="#br0" timeOffset="175074.25">23724 14464 0,'0'0'0,"0"-18"0,18 1 15,0-19 1,-1-17-1,1 36 1,35 34 0,17 36-1,54 0 1,-18-17 0,-71-36-16,71 17 15,0-17 1,-36 0 15,-35-17-15,-17-1-16,-18-17 15,18-36 1,-36 1 0,-17 34-1,0 36 1,17 0-16</inkml:trace>
  <inkml:trace contextRef="#ctx0" brushRef="#br0" timeOffset="175557.61">24465 14605 0,'0'0'0,"-17"-18"0,-72-35 31,72 53-31,-1 0 16,-53 53-1,19 18 1,-37 35 0,36 0-1,1-1 1,52-34 0,35 17-1,53-35 1,35-53-1,19-53 1,-54-17 15,-18-36-15,-70-35 0,-141 52-1,0 54-15</inkml:trace>
  <inkml:trace contextRef="#ctx0" brushRef="#br0" timeOffset="177943.64">20408 10266 0,'-17'-18'0,"17"1"16,-18-1-1,0 0 17,18 36-1,18-18-16,0 35 1,-1-17 0,18 52-1,18 19 1,0 16 0,-17-34-1,-19-36-15,36 36 16,0 35-1,0-18 1,-18-35 0,-17-18-1,0-17 1,-18-1 0,-36-17 15,19 0-31</inkml:trace>
  <inkml:trace contextRef="#ctx0" brushRef="#br0" timeOffset="178561.83">20443 10883 0,'18'-35'16,"-18"17"-16,0 1 16,18 17-1,-1 17 1,-17 1-1,36 35 1,-19-18-16,19 18 16,17 35-1,-1-17 1,-16-36 0,17 0-1,0-35 16,17-70-15,-17-1 0,35-105-1,-35 35 1,-35 70 0,-36 89-1,0-1-15</inkml:trace>
  <inkml:trace contextRef="#ctx0" brushRef="#br0" timeOffset="180449.84">10372 7426 0,'0'18'15,"-18"17"1,0 0-1,-17 36-15,-18 87 16,18 1 0,17-71-1,18-52 1,0 17 0,18 0-1,-18-36 1,-18-34-1</inkml:trace>
  <inkml:trace contextRef="#ctx0" brushRef="#br0" timeOffset="180881.04">9790 7938 0,'0'0'0,"0"17"0,17 1 16,18 35 0,-35-36-16,36 19 15,17 17 1,17-18 0,18-53-1,-17-17 1,70-18-1,-17-35 1,-36 53 0,-71 35-1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39:40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8431 0,'0'0'0,"18"0"47,-1 0 31,-17 18 1,0 0-79,0-1 15,0 1 1,0 0-16,0-1 15,0 18-15,0 54 16,0-36 0,0-18-16,18 35 15,0 54 1,17 17 0,0-17-1,-17-36 1,-18-35-16,18 88 31,-18-35-31,0 52 16,0-52 15,0-53-31,0 35 16,0 36-1,0-36 1,0-35-1,0-18-15,0 0 16,0 1 0,0-1-1,0 0 1,-18 1 0,-17-1-1,17-18 1,18 1-16</inkml:trace>
  <inkml:trace contextRef="#ctx0" brushRef="#br0" timeOffset="1004.25">2522 8484 0,'0'18'16,"18"-18"15,0 0 1,-1 0-17,1 0 1,17 0-1,53 0 1,36 0 0,-54 0-1,-17 0-15,36 0 16,-37 0-16,37 0 16,52 0-1,0-18 1,35 18-1,-52-17 1,87-1 0,1 18-1,17 0 17,-88 0-17,71-18 1,-53 1-1,-71 17 1,-35-18 0,-53 36 77</inkml:trace>
  <inkml:trace contextRef="#ctx0" brushRef="#br0" timeOffset="1618.47">5274 8290 0,'0'0'0,"18"0"63,-18 18-63,0 0 16,0-1-16,0 71 31,0 1-16,0 87 1,-18 0 0,18 18-1,0-123-15,0 35 16,18 70 0,-1 1-1,19-36 1,17 53-1,-1-18 1,1-35 15,-35-70-15,-18-36-16,0 18 16,-35-18-1,17 1 1,0-36-16</inkml:trace>
  <inkml:trace contextRef="#ctx0" brushRef="#br0" timeOffset="2519.59">2646 10707 0,'17'17'15,"1"-17"-15,0 0 16,-1 0 15,1 0-31,35 0 16,88 0-1,53 0 1,71-17 0,-89 17-1,124 0 1,35-18-1,0 18 1,-123-17 0,-89-1-16,71 18 15,89-18 1,-107 1 0,-123 17-1,-71 0 16,-35 0-15,0 0-16</inkml:trace>
  <inkml:trace contextRef="#ctx0" brushRef="#br0" timeOffset="8876.64">7126 8361 0,'0'0'0,"0"-18"15,18 18 48,-18 18-16,0-1-32,0 1-15,0 0 16,0-1-16,0 107 16,17 17-1,-17 18 1,0-36-1,18-70-15,0 71 16,-1 34 15,19 19-15,-19 17 0,-17-53-1,0 71 1,35-18-1,1-89 1,-19-69-16,19 52 16,17 18-1,-36-53 1,-17-18 0,-35-35 15,17 0-16</inkml:trace>
  <inkml:trace contextRef="#ctx0" brushRef="#br0" timeOffset="9560.34">9119 8255 0,'0'0'15,"71"-18"-15,-1 18 0</inkml:trace>
  <inkml:trace contextRef="#ctx0" brushRef="#br0" timeOffset="9644.56">9472 8220 0,'141'-18'16,"18"18"-1,106 0 1,-900 18-16,705-18 0,741-18 15,-616 18 1</inkml:trace>
  <inkml:trace contextRef="#ctx0" brushRef="#br0" timeOffset="10345.78">10601 8184 0,'35'-17'15,"-17"17"1,0 0 0,-18-18-1,-106 53 1,141-35-16,18-35 31,-71 35-31,1 0 16,-19 18-1,19-18 1,-1 17 0,36-17 15,-1 0 31,-17 18-15,0 0-47,0-1 16,18 1-1,-18 0-15,0 35 16,18 70 0,-18-35-1,0-17-15,17 35 16,19 70 0,-1 0-1,18-17 1,-18 35 15,0 18-15,1 17-1,-19-70 1,18 17 0,-17-70-1,-18 35 1,18-35-1,-18-35 1,17-36 0,-17 0-1,-17-17 17,17-1-17</inkml:trace>
  <inkml:trace contextRef="#ctx0" brushRef="#br0" timeOffset="11496.08">7655 10989 0,'-17'0'16,"34"0"15,1 0-15,0 0-1,34 0 1,19 0 0,-18 0-16,141-18 15,-18 1 1,-87 17 0,122-18-1,-105 0-15,141 1 0,141-18 31,-106-1-15,-141 36-16,265-35 16,-177 17-1,54-17 1,-160 17 0,-88 18-16,18-17 15,-70 17 1,-19 0-1</inkml:trace>
  <inkml:trace contextRef="#ctx0" brushRef="#br0" timeOffset="12332.55">7126 8308 0,'35'0'15,"-70"0"-15,123 0 0,-35 0 16,247-35 0,-212 35-16,124-36 15,123 1 1,-106 17-1,71-17 1,-159 35 0,-35-17-1,-141 17 17</inkml:trace>
  <inkml:trace contextRef="#ctx0" brushRef="#br0" timeOffset="13532.56">2540 12929 0,'0'0'0,"0"-17"16,18 34 30,-18 1-30,0 0-16,17 17 16,-17 35-1,0-17-15,18 159 16,-18-36 0,18 177-1,17-194 1,18 35-1,-18-71 1,-17-87-16</inkml:trace>
  <inkml:trace contextRef="#ctx0" brushRef="#br0" timeOffset="14767.64">2311 12876 0,'-18'0'0,"36"0"0,-36-17 16,36 17-1,-1-18-15,1 18 16,35-18-16,0 18 15,141-17 1,106-18 0,-36-18-1,177-18 1,36 1 0,-160 34-1,71-17 1,-141 36-1,-141-1 1,-89 18 0,-17 18 15,0 17-15,0 0 15,0-17-31,0 52 15,0 1 1,18 52 0,17 36-1,36 53 1,0-36 0,34 89-1,-34-18 1,-18 0-1,-53-106 1,0 53 0,-18 0 15,1-141-15,-1-18-1,0-17-15,1-18 16,-19 17-1,-17 1 1,-35 0 0,18-18-1,-54 17 1,-52-17 0,-124 0-1,53 36 1,88-36-16,-299 52 15,175-16 1,-52 17 15,88-36-31,124-17 32,70 0-32,-35 0 15,-36 0 1,36 18-1,18 0 1,34-18 0,19 0-1,-19-18 1,19 18 0,17-18 30,17 18-46,1 0 16,-18-17-16</inkml:trace>
  <inkml:trace contextRef="#ctx0" brushRef="#br0" timeOffset="15134.34">2593 14340 0,'0'0'0,"18"0"0,-18-17 0,0-1 15,-18 1 1,0 52 0,1 53-1,34 0 1,1-35-16,17 71 16,18 70 15,-18 0-16,1-89-15</inkml:trace>
  <inkml:trace contextRef="#ctx0" brushRef="#br0" timeOffset="16217.74">7867 12841 0,'0'-35'16,"0"70"-16,0-88 0,0 36 0,18-1 15,-18 0 1,0 36 0,17-18-1,-17 35 1,18 36 0,-18 17-1,18-35-15,-18 88 16,0 176-1,17 36 1,36 0 0,35-71-1,-35-123 1,-18 17 0,-35-158-16</inkml:trace>
  <inkml:trace contextRef="#ctx0" brushRef="#br0" timeOffset="17601.93">7743 12612 0,'-17'0'0,"34"0"0,-34-18 16,34 18 15,1 0-31,70 0 31,1-17-15,122-19-1,89-17 1,88-35 0,-106 35-1,-141 18-15,124-18 16,158-35 0,1 0-1,-54 17 1,-176 36-1,-35 17 1,-106 1 0,-36 17 31,1 0-32,0 0 1,-18 17 46,0 1-46,0-1-16,0 36 16,17 36-1,-17-1 1,0-35-16,0 141 31,0-53-15,18-71-16,0 89 15,17 106 1,35 17 0,-17-106-1,-17 54 1,-19-36-1,-17-53 1,18-53 0,-18-17-1,0-54 1,-35 1 0,-1-1-1,19 1 1,-19 0 15,1-1-15,-18-17-1,-70 18 1,-1-18 0,-140 0-1,-124 0 1,-124 18-1,177-1 1,-71 36 0,124 0-1,106-18 1,123-17 0,-18 0-16,1-1 15,17 1 1,-35 0 15,17 17-15,18-18-1,35-17-15,1 18 16,-1 0 0,1-36-1,34 18-15</inkml:trace>
  <inkml:trace contextRef="#ctx0" brushRef="#br0" timeOffset="23281.42">2875 9931 0,'18'0'0,"17"0"32,-17 0-32,-1 0 15,36 0 1,-17 0-1,-19-18-15,54 18 16,-1-18 15,-52 18-31,52-17 16,54-1 0,17 0-1,-53 18 1,36-17-1,17-1 1,-18 1 0,18-19-1,-52 19 1,87-36 0,-123 53-16,53-18 15,35 0 1,-71 1-1,1 17 1,-18 0 15,0 0-15,-18 0 0,18 0-1,0-18 1,0 18-1,-71 0 1,-35 0 0</inkml:trace>
  <inkml:trace contextRef="#ctx0" brushRef="#br0" timeOffset="24678.03">2893 9984 0,'0'0'0,"0"-18"0,17 0 31,-17 36 0,0 0-15,-17-1 0,17 19-16,0 16 15,0-34-15,0 17 16,17 18 15,1-17-15,0-1-1,-1-35 1,-17 17 0,18-17-1,-18 18 17,18-18-32,-1 0 46,-17 18-30,18-18 0,0 0-1,17 0 1,35 0 15,-17 0-15,-17 0-16,34 0 15,54 0 1,-19 0 0,19 0-1,17 17 1,-53-17 0,53-17-1,-17 17 1,17-18-1,-71 0 1,-34 18-16,52-17 16,0-1-1,0 18 17,-52-17-17,16 17 1,-16 0-1,17 0 1,0 0 0,-18 0-1,18 0 1,0-18 0,-18 18-1,-53 0 48,1 0-48,-1-18-15</inkml:trace>
  <inkml:trace contextRef="#ctx0" brushRef="#br0" timeOffset="25149.38">4921 9631 0,'0'0'0,"18"-18"31,0 18 16,-18 18-31,0-1-16,0 1 15,0 17-15,0-17 16,17 17-16,-17 36 16,0 35-1,18 0 1,-1-18-1,-17-53 1</inkml:trace>
  <inkml:trace contextRef="#ctx0" brushRef="#br0" timeOffset="25932.22">3722 10019 0,'0'-18'32,"0"36"30,17 0-46,-17-1-1,0 1-15,0-1 16,0 1-16,0 35 16,0 18-1,0-19 1,0-34 0,18 0-1,17-36 1,1 0-1,-1 1 1,-17-1 0,34-17-1,-34 17 1</inkml:trace>
  <inkml:trace contextRef="#ctx0" brushRef="#br0" timeOffset="26580.74">3916 10001 0,'-18'-17'31,"18"-1"-31,0 0 32,18 18-17,-18-17-15,35-1 16,36-35-1,17 18 1,-35 35 0,-18 17-1,-35 36 1,-35 18 0,0-18 15,-1-18-31,19-35 31,-1 0-15,53 0 15,18 18-15,-18-1-1,-17-17-15,35 36 16,-35-19-1,-36 54 1,-17-18 0,-1-36-1,1-17-15,0 0 16,-18 0 0</inkml:trace>
  <inkml:trace contextRef="#ctx0" brushRef="#br0" timeOffset="28881.76">2999 9331 0,'0'-18'47,"-18"18"-47,18-17 16,-18 17 15,18-18-16,18 18 17,0 18 30,-18-1-46,0 1-16,0 0 15,0-1-15,0 19 16,0 34 0,17 18-1,-17-35 1,18 0 15,-18-35-15</inkml:trace>
  <inkml:trace contextRef="#ctx0" brushRef="#br0" timeOffset="29799.36">3052 9225 0,'-18'0'16,"36"0"62,-1 0-78,1 0 15,-1 0-15,1 0 16,35-17-16,53 17 16,-71-18 15,-17 18-31,17 0 15,0 0 1,-17 0 15,-18 18-15,0-1 15,0 1-15,0-1 15,0 1-31,18 0 16,-18 17-1,17 0 1,-17-17 0,0 70-1,0-17 1,18-18-1,-18-36 1,-18-17 15,1 0-15,17 18-16,-36-18 16,-17 0-1,-17 17 1,-18 1-1,35 0 1,-18-1 0,54-17-1</inkml:trace>
  <inkml:trace contextRef="#ctx0" brushRef="#br0" timeOffset="30483.82">3157 9331 0,'0'0'0,"0"-18"47,0 36 15,0 0-46,0-1-16,0 1 16,0 0-16,0 17 15,18 18 1,-18-36-1,18-17 1,-1 18 0,1-18-1,0 0 1,-1-18 0,1 1-1,-18-1 1</inkml:trace>
  <inkml:trace contextRef="#ctx0" brushRef="#br0" timeOffset="31000.9">3334 9313 0,'0'0'0,"17"-35"16,-34 53 31,-1-18-32,18 17 1,-18-17-16,1 18 15,-1-18 1,18-18 15,0 1-15,18-1 0,-1 18-1,1-18 1,0 18-1,-1 18 1,-17 17 0,-17 18-1,-1-17 1,0-1 0,18-18-1,18-17-15,17-17 16,-17-1-1</inkml:trace>
  <inkml:trace contextRef="#ctx0" brushRef="#br0" timeOffset="31534.87">2946 8872 0,'0'-17'31,"17"17"-31,1 17 47,-18 1-47,0 0 16,0-1-16,18 54 16,-1-1-1,1 1 1,-18-53-1,0 17 17</inkml:trace>
  <inkml:trace contextRef="#ctx0" brushRef="#br0" timeOffset="32268.53">2963 8890 0,'0'-18'15,"0"36"-15,-17-53 16,34 35 15,-17-18-31,18 18 16,53-35-1,-1 17 1,36 1 0,-36-1-1,-17 0 1,-35 18 15,0 18 16,-18 0 16,0-1-48,0 1-15,0-1 16,0 1-16,0 17 15,17-17-15,-17 17 16,18 36 0,0-18-1,-18-18 17,0-17-17,17-18 1,-34 0-1,-36 0 1,17 0 0,-52 0-1,35 17 1,-17 1 0,-18 0-1,35-18 1,0 17-1,35-17-15</inkml:trace>
  <inkml:trace contextRef="#ctx0" brushRef="#br0" timeOffset="32835.96">3140 8855 0,'0'-18'32,"17"18"-32,-34 0 31,17 18-15,-18-1-1,18 19 1,0-1-16,-18 0 15,18 18 1,18 0 0,0-35-1,-18-1 1,17-17 15,1-17-15,0-1-1,-1 0-15,1 1 16,35-1 0,-18-17-1,-17 35 17</inkml:trace>
  <inkml:trace contextRef="#ctx0" brushRef="#br0" timeOffset="33121.25">3298 8872 0,'0'0'0,"-17"-35"15,17 53 32,0-1-47,0 1 32,17 0-32,-17-1 15,36 36 1,-1-18-1</inkml:trace>
  <inkml:trace contextRef="#ctx0" brushRef="#br0" timeOffset="42013.5">11412 8149 0,'0'-17'16,"0"34"-16,0-52 0,18 35 0,-18-18 31,-18 18-16,1 0 1,-1 18 0,18 17-1,0 18 1,0-35-16,18 52 16,17 71-1,0 18 1,-17-18-1,0-70-15,17 123 16,-18-53 0,19 35-1,-19 1 1,1-54 0,17 54-1,-17 17 1,-18-89 15,0-52-31,18 18 16,-18 17-1,17-35 1,-17-35 0,0-1 15,18-17-31</inkml:trace>
  <inkml:trace contextRef="#ctx0" brushRef="#br0" timeOffset="43947.96">11412 8079 0,'-17'0'0,"34"0"0,-17 0 32,18 0-17,35-18 1,-35 18-16,17 0 16,18-18-1,35 18-15,35 0 31,19 0-15,-107 0 0,-18 0-1,1 0 1,-18 18 0,18 0 15,-18 17-16,17-17-15,-17 34 16,0 19 0,18 35-1,0 70 1,-1 18 15,19-53-15,16 53-1,-16-123-15,-1 35 16,0 53 0,1-54-1,-19-69-15,1 69 16,17 37 0,0 16-1,1-17 1,-1-17-1,-17-54 1,17 36 0,0-17 15,-17-37-31,-1-34 16,-17 0 15,-17-18-16,-18 17 1,17-17 0,-17 0-1,-18 0 1,35 0-16,-35 0 16,-70 0-1,-36 36 1,35-19-1,-34 1 1,70 0 0,35-18-1,53-18 1,-18 0 15,0 1-15,1 17-1,34 0 32,1 0-47,-18-18 16,18 18-16,-18-18 16</inkml:trace>
  <inkml:trace contextRef="#ctx0" brushRef="#br0" timeOffset="44198.83">11783 10283 0,'0'18'15,"0"0"1,17-1 0,-17 1-16,0 17 15,0 1-15,18 34 16,-18-35-16</inkml:trace>
  <inkml:trace contextRef="#ctx0" brushRef="#br0" timeOffset="45216.39">11942 12100 0,'0'0'0,"0"-17"16,0-54-1,0 36 17,0 52-1,0 1-31,0 17 15,0 18 1,0-35-16,17 52 16,18 89-1,18 53 1,0 35 15,-17-53-15,-19-88-16,1 105 15,-1 72 1,19-36 0,-19-142-1,-17-69-15,18 34 16,0-17 0,-1-53-16</inkml:trace>
  <inkml:trace contextRef="#ctx0" brushRef="#br0" timeOffset="46202.67">11871 11924 0,'0'-18'16,"0"1"-1,18-1 1,17 0 0,53-17-1,71-18 1,-53 36 0,-53-1-16,35-17 15,-18 17 1,-34 18-1,-19 0 1,1 18 0,17-1-1,18 19 1,-35 34 15,-1 54-15,-17-19-1,18 125 1,17 34 0,53-17-1,-35-70 1,53 122 0,-53-157-1,0 34 1,0-17-1,0-53 1,0 17 0,17-17-1,-34-36 17,-36-52-17,-36-18 1,-52 0-1,-106 0 1,-53 0 0,53 18-1,88-18-15,-52 17 16,-54 1 0</inkml:trace>
  <inkml:trace contextRef="#ctx0" brushRef="#br0" timeOffset="47317.93">1094 12912 0,'-18'-18'15,"36"36"-15,-71-36 16,53 36 15,0-1-15,17 1-16,-17 0 16,0 52-1,18 71 1,17 89-1,18 16 1,0 1 0,-18 71-1,-17-53 1,-18-19 0,18-193-16,-18 124 15,17-36 1,1-18-1,-18-70 17,0-35-17,0-53 1,-18 17-16</inkml:trace>
  <inkml:trace contextRef="#ctx0" brushRef="#br0" timeOffset="48386.48">882 13053 0,'-18'0'16,"36"0"15,-18-18-15,18 18-16,17-17 16,0 17-16,71-36 15,17 1 1,1 17-1,-89 18 1,-17 0-16,-1 0 16,1 18 15,17 0 0,-17-1-15,17-17-1,-17 18 1,-18 0 0,18-18-1,-1 17 1,19 36 0,-19 35-1,1 89 1,-1-36-1,1-53-15,17 71 16,36 88 0,-1-18 15,1 0-15,-18-88-1,0 53 1,0-53-1,-18-52 1,-35-19 0,0-34-1,0-1 1,-18-18 0,1-17-1,17 18 1,-18 0-1,-17 17 1,0-17 0,-1-1 15,-17-17-15,-35 0-1,-35 18 1,-1 0-1,71-1-15</inkml:trace>
  <inkml:trace contextRef="#ctx0" brushRef="#br0" timeOffset="49637.45">917 8661 0,'0'-18'0,"0"36"0,0-54 0,0 1 16,0 17-1,0 1 1,-17 17 0,17 17-1,0-34 16,0 34 16,0 1-47,0 35 16,0-35-16,0 70 16,0 106-1,0 0 16,35 18-15,0-36 0,0-35-1,-35-106-15,18 71 16,0 35 0,-18-52-1,-36-19 1,19-52-1,-1-18-15</inkml:trace>
  <inkml:trace contextRef="#ctx0" brushRef="#br0" timeOffset="50973.86">864 8467 0,'-17'0'15,"34"0"-15,-52-18 0,17 18 16,1 0 0,17-18-1,17 1 16,19-1-31,-19 18 0,71-35 32,18 0-17,53 35 1,-53 0 0,-18 0-1,18 0 1,-35-18-1,-36 18 1,-18 0 0,-17 18 15,0-1 31,0 1-62,0-1 16,0 54-16,-17 88 31,-1 88-15,1-53 0,34 70-1,36-17 1,35 0-1,-17-88 1,-36-88-16,18 52 16,0 36-1,-35-53 1,-36-36 0,18-35-1,-18 1 1,1-1-1,-19 0 17,19 1-17,17-1 1,0-18 0,0 19-1,17-19 1,-17 1-1,-17 0 1,-1 17 0,18 0-1,-18-17 1,1-18 0,-18-18-1,-36 1 1,-35-19-1,-35 19 17,0-19-17,53 19 1,35-1 0,18 0-1,-18 18 1,17 0-1,1 0 1,35-17 15,18 17-15,-1-18 0,36-17-1</inkml:trace>
  <inkml:trace contextRef="#ctx0" brushRef="#br0" timeOffset="51272.99">1252 10072 0,'-17'0'0,"34"0"0,-34-18 0,-1 18 15,18-17-15,-18-1 16,1 18 0,17-18-1,-18 18 1,1 0 15,17 18 16,-18-18-47</inkml:trace>
  <inkml:trace contextRef="#ctx0" brushRef="#br0" timeOffset="51557.18">1076 10160 0,'0'0'0,"18"0"16,-1 0 15,-17 18-15,18 52 0,0 54-1,-1 52 1,-17 0-1,0-123 1,18 88 0,17-70-1,-35-53-15</inkml:trace>
  <inkml:trace contextRef="#ctx0" brushRef="#br0" timeOffset="70943.22">25100 8996 0,'0'-18'47,"-18"18"-16,36 0 250,0 0-234,-1 0-31,1 0-16,0 0 15,17 0 1,53 0-1,-35 0 1,-35 0-16,35 0 16,-18 0-1,-17 0 1,-36 0 15,0 0-31,1 0 16,-1 18-1,0-18 1,1 0 0</inkml:trace>
  <inkml:trace contextRef="#ctx0" brushRef="#br0" timeOffset="77885.23">3351 7920 0,'18'-18'47,"-18"1"-16,18 17 0,-18 17-15,17 1-16,-17 0 16,36 52-1,-19-17 1,1-35-16,-1 35 15,1-1 1,0-16 0,17-36-1,-35 17 1,0-52 0,-35 0-1,-1-18 1,1-18 15,18 54-15,-1-36-1,18 35 1,0-35 0,0 36-1,0-36 1,0 17-1,0 1 1,0 17 0,18 1-1,-1-1 1,18 18 0,36 0-1,-18 0 1,0 35 15,-35-17-31,-1 17 16,-34 18-1,-19 0 1,-34 0 0,-19-18-1,19 1 1,52-36-1,18-18 1</inkml:trace>
  <inkml:trace contextRef="#ctx0" brushRef="#br0" timeOffset="78171.03">3828 7796 0,'0'-17'15,"-18"-19"1,18 54 15,18 0-15,-18-1-16,17 19 15,1-1-15,17 36 16,-17-36-16,-1 53 16,1-17-1</inkml:trace>
  <inkml:trace contextRef="#ctx0" brushRef="#br0" timeOffset="79987.25">1676 8872 0,'-18'0'31,"18"18"0,18-18-15,-1 0-16,1 0 16,35 0-1,-18 0-15,106 0 16,-17-18-1,87-17 1,-17 0 0,-70 17-1,-71 1 1,-36 17 0,-34 0-1,-18 0 1</inkml:trace>
  <inkml:trace contextRef="#ctx0" brushRef="#br0" timeOffset="80471.17">1870 8749 0,'0'0'0,"-18"0"16,18-18-16,-18 18 15,18-17 16,0 34-15,-17-17 0,17 18-1,-53 35 1,0 0 0,18-18-1,-1-17 1,36-1-1,0 1 17,36-18-17,17 18 1,70-18 0,36 35-1</inkml:trace>
  <inkml:trace contextRef="#ctx0" brushRef="#br0" timeOffset="84281.69">25947 12912 0,'17'0'16,"-34"0"47,-1 0-32,1 0-16,-1 0-15,0 0 16,1 0 0,-1 0-1,36 0 48,-1 0-48,1 0 1,0 0 0,17 0-1,0 0 1,0 0-16,1 0 16,17 0-1,-36 0 1,-34 0 15,-1 0-15,-17 0-1,-1 17 1,19-17 0</inkml:trace>
  <inkml:trace contextRef="#ctx0" brushRef="#br0" timeOffset="100043.3">21361 15134 0,'-18'0'110,"0"0"-110,1 0 15,17 18-15,-18-18 16,0 0-16,1 0 31,-1 0-15,1 0-1,-1 0 1,36 0 78,-1 0-94,1 0 15,17 0-15,-17 0 16,35 0 0,17 0-1,-52 0-15,0 0 16,-1 0-1,-34 0 17,-1 0-32</inkml:trace>
  <inkml:trace contextRef="#ctx0" brushRef="#br0" timeOffset="103152.34">5292 8273 0,'0'0'16,"0"-18"-16,17 18 78,-17-18-78,18 1 16,0 17-16,-1-18 0,19 0 15,52-52 1,0 35 0,-53 17-16,71-35 15,70 0 1,36-17-1,0-1 1,17 18 0,-88 0-1,88 0 1,1 0 0,34 18 15,-70 17-16,89 1 1,-178-1-16,72 1 16,123-1-1,-18-17 1,-106 17 0,54 0-1,-19-17 1,-87 17-1,-54 1-15,36 17 16,88-18 0,-141 18-16,88 0 15,106 18 1,18 17 15,-107-17-31,72 35 31,-19 17-15,1-17 0,-88-18-1,17 18 1,-124-35 0,-17 35-1,0-36 1,0 1-16,0 17 15,0-17 1,0 0 0,18-18-1,-18 17 32,-18-17-31,1 0 15</inkml:trace>
  <inkml:trace contextRef="#ctx0" brushRef="#br0" timeOffset="103747.99">11606 7532 0,'0'0'0,"18"0"31,-18 17-15,18-17 15,-18 18-15,0 0-1,0-1 1,0 36 0,0 0-1,0-18 1,0-17-16,0 0 15,0 17 1,0-17 0,17-18-1,1 0 1,0 0 0,-1 0-1,1 0 1,0 0 15,-18 17-15,17-17 15,-17 18 0,-17-18-15,-19 18-1</inkml:trace>
  <inkml:trace contextRef="#ctx0" brushRef="#br0" timeOffset="106031.43">2822 10954 0,'0'17'63,"0"1"-32,0 0-15,0-1-1,0 19-15,0-19 0,-17 54 16,-19 70 0,1-53-1,-18 71 1,-35 0 15,17-18-15,1-18-1,17 18 1,0-35 0,18-35-1,-18-1 1,0 1 0,18-18-1,-1-18 1,19 0-1,-19 1 1,19-1 0,-1-18 15,18 1-15,-18 0-1,-17-1 1,18 1-1,-1-18-15,0 18 16,-17-18 0,35 17-1,-18-17 79</inkml:trace>
  <inkml:trace contextRef="#ctx0" brushRef="#br0" timeOffset="106467.25">1834 12435 0,'0'0'0,"18"-17"15,-18-1-15,18 18 31,-18 18-15,0 17 0,0 0-1,-36 54 1,1-1 0,18 0-1,17-53 16,0-17-31,0-1 16,35-17 0,18-35-1,35 0 1,-18 17 0,-52 1-16</inkml:trace>
  <inkml:trace contextRef="#ctx0" brushRef="#br0" timeOffset="116912.18">1905 7885 0,'18'0'0,"-1"-18"16,1 18 0,-18 35-1,-18-17 1,1 17-1,-19 36 1,19-36 0,-1-17-16,0-1 15,1-17 1,-1-17 0,1-19-1,17 19 1,0-1-1,17 0 1,1-17 0,-1 35-16,36 18 31,-35 35-15,0 53-1,-18-18 1,-18-35-1,18-18-15,-35 0 16,17 0 0,0-17-1,36-36 17,0 1-17,52-18 1,18-1-1,-35 19 1,-35-1 0,0 0-16</inkml:trace>
  <inkml:trace contextRef="#ctx0" brushRef="#br0" timeOffset="117212.53">2028 7973 0,'0'0'0,"0"-18"31,0 1-15,18 17-1,-18-36 1,35 1 0,18 0 15,-35 17-31,0 0 16,-1 18-16</inkml:trace>
  <inkml:trace contextRef="#ctx0" brushRef="#br0" timeOffset="117646.27">2028 7973 0,'0'0'0,"0"17"15,0 1 17,18 0-17,-18-1-15,18 19 16,-1-19-1,-17 19 1,18-1 0,-18-18-1,-18-34 17,18-1-17,-17-17 1,17 0-1,17 35-15,1-18 16,70 0 0,-53 36-1,18 0 1,-35 35 0,-18-36-1,0 18 16,-35 1-15,17-36-16</inkml:trace>
  <inkml:trace contextRef="#ctx0" brushRef="#br0" timeOffset="117913.18">2275 7973 0,'0'0'16,"-17"0"-16,-1 0 16,0 0-1,18-18-15,-17 18 16,34-17 0,36-19-1,36 1 1,-19-18 15,-52 53-15</inkml:trace>
  <inkml:trace contextRef="#ctx0" brushRef="#br0" timeOffset="118281.42">2311 7938 0,'0'0'0,"-18"0"0,18 17 31,0 1 1,0-1-17,18 36 1,-18-17 0,0-19-1,-18 1 1,18 0-1,0-36 17,18 0-17,17 1 1,-17 17-16,35-18 16,35 36-1,-35 17 1,-71 18-1,-35 0 1,18-36-16</inkml:trace>
  <inkml:trace contextRef="#ctx0" brushRef="#br0" timeOffset="125088.98">1588 11800 0,'0'0'0,"17"-17"16,-17-1-16,18 1 16,-18-1-1,0 36 17,0-1-17,-18 1-15,1-1 16,-1 1-1,-53 17 1,18 1 0,36-36-16,-36 0 15,35-18 1,18-17 0,0-1-1,18 1 1,35 0-1,17 35 1,-17 18 0,0 52-1,-35 36 1,-36 0 0,-35-18-1,18-53 16,17-17-15,36-18 0,35-18-1,17-17 1,72-18 0,-37 0-1</inkml:trace>
  <inkml:trace contextRef="#ctx0" brushRef="#br0" timeOffset="125471.38">1640 11677 0,'0'0'0,"-17"-18"31,34 18-15,1 0-1,17-17 1,1-1 0,-19 0-16,36 18 15,0 0 1,0 18-1,-18 17 1,-35 18 0,18-17-16,-18 34 15,18 36 1,-1-18 0,1-35-1</inkml:trace>
  <inkml:trace contextRef="#ctx0" brushRef="#br0" timeOffset="125671.13">1887 11977 0,'-17'-35'31,"-1"35"-31,18-18 16,0-17-1,18-1 1,70-17 0,-18 1-1</inkml:trace>
  <inkml:trace contextRef="#ctx0" brushRef="#br0" timeOffset="126138.93">2081 11624 0,'0'0'0,"0"-18"16,-17 18-16,17-17 15,0-1 1,17 0 0,1 1-1,0 17 1,-1 0-16,19 0 15,-1 53 1,-35 0 0,-18 35-1,1-35 1,-1-36 0,18 1-1,18-18 1,-1 18-1,36-18 17,0 0-17,0 17 1,-53 19 0,0-1-1,-35-17 1,-1 34-1,1-52-15</inkml:trace>
  <inkml:trace contextRef="#ctx0" brushRef="#br0" timeOffset="131095.79">9190 6791 0,'0'-18'63,"18"18"-48,-1-17 1,1-1-16,17 0 16,18 1-1,0 17 1,-18 0-16,0 0 15,18 17 1,-53 19 0,-17 17-1,-19-18 1,-34 18 0,17-36-1,35 1 1,1-18-1,52 0 17,36 0-1,-19 0-15,-34 0-16,35 18 15,0 17 1,-53 18-1,-35 0 1,-54 0 0,37-36-1,-37 1 1,36-36 0,36-35-1</inkml:trace>
  <inkml:trace contextRef="#ctx0" brushRef="#br0" timeOffset="131762.29">9684 6826 0,'35'-35'31,"-17"17"-31,-1 18 16,1 0 15,-18 18-31,-18 0 31,1-18-31,-1 17 16,-35 1-1,0-36 17,18 1-17,35-19 1,18 1-1,-1 35-15,18-18 16,36 1 0,0 34-1,-19 36 1,-52 36 0,-17-37-1,-36 37 16,18-72-31,-1 36 16,1-18 0,35-17-1,53-36 17,-18 1-32,36-1 15,52 1 1,-70-1-1,0 18-15</inkml:trace>
  <inkml:trace contextRef="#ctx0" brushRef="#br0" timeOffset="132379.43">9984 6756 0,'0'0'0,"0"-18"16,-18 18-16,0 0 15,1 0 1,-1 0-16,0-18 16,36 1 15,0 17-15,17 0-16,0-18 15,71 18 1,-18-17-1,-17 17 1,-54 0 15,1 0-15,0 0 0,-18 17-1,0 1 1,17 17-1,-17 18 1,-35 35 0,17 18-1,18-18 1,0-53 0,18-17-1,0 0 1,-18-36-1</inkml:trace>
  <inkml:trace contextRef="#ctx0" brushRef="#br0" timeOffset="132597.14">10089 6985 0,'0'0'0,"-17"0"31,17-18-31,17 18 16,1-17 0,35-1-1,-35 18-15,52-18 16,54 18 0,-107 0-16</inkml:trace>
  <inkml:trace contextRef="#ctx0" brushRef="#br0" timeOffset="138137.29">3704 8872 0,'-17'0'31,"34"0"47,1 0-47,-1 0-15,1 0 0,0-17-16,-1 17 15,19 0-15,34-18 16,-35 0-1</inkml:trace>
  <inkml:trace contextRef="#ctx0" brushRef="#br0" timeOffset="140146.4">3792 9384 0,'18'0'219,"0"0"-203,-1 0-1,1 0-15,0 0 16,-1 0 0,-17-18 15</inkml:trace>
  <inkml:trace contextRef="#ctx0" brushRef="#br0" timeOffset="140653.72">4075 9208 0,'17'17'94,"-17"1"-79,0-1 1,0 1-16,18 35 16,-18-18-1,18 18 1,-18-18-1</inkml:trace>
  <inkml:trace contextRef="#ctx0" brushRef="#br0" timeOffset="141156.41">4286 9172 0,'0'0'0,"18"-17"0,0 17 16,-1-36-1,1 19 1,-1-1-1,-17 36 17,0-1-32,-17 1 15,17 0-15,-18 17 16,1 0 0,-1 0-16,-17 1 31,-1-19-16,36 1 1,18-18 15,0 0-31,17-18 16,35 1 0,1-1-1,0 0 1,-36 18-1,-35-17 1</inkml:trace>
  <inkml:trace contextRef="#ctx0" brushRef="#br0" timeOffset="141439.44">4357 9119 0,'0'0'16,"0"-17"-16,0-1 15,0 36 17,17-18-17,-17 17-15,18 1 16,0 53-1,17 17 1,-17 0 0,-18-35-1,17-36-15,-17 1 16</inkml:trace>
  <inkml:trace contextRef="#ctx0" brushRef="#br0" timeOffset="142842.54">4145 8678 0,'-17'0'16,"-1"0"-16,0-17 31,18-1 32,18 18-63,0-18 15,-1 18 1,-17-17-16,18 17 15,-1 0 1,1 0-16,0 0 16,17 35-1,-17-17 1,-1 35 0,-52-18-1,0 18 1,-1-36-1,19 1 1,34-18 31,1-18-31,17 18 15,18 18-16,-35-18-15,17 18 16,-17-1-16,-1-17 16,-17 18-16,0 0 15,-35-1 1,-35 19 0,34-36-1</inkml:trace>
  <inkml:trace contextRef="#ctx0" brushRef="#br0" timeOffset="146511.67">4851 9278 0,'17'0'47,"1"-18"31,0 18-62,-1-17 0,1 17-16,0 0 15,-1-18-15,1 18 0,17-17 16,-17 17-1</inkml:trace>
  <inkml:trace contextRef="#ctx0" brushRef="#br0" timeOffset="146996">4762 9260 0,'0'0'15,"0"-17"-15,18 34 47,-18 1-31,18 0 0,-18-1-16,0 19 15,17-1 1,1 0-1,-18-17 1,0-1 0,18-34 15,-18-1-15,17 18-1,1-17 1,17 17-1,18 17 1,-18 18 0,-17-17 15,-18 0-31,-53-1 31,18 1-15,17-18-16</inkml:trace>
  <inkml:trace contextRef="#ctx0" brushRef="#br0" timeOffset="147364.79">5115 9349 0,'0'0'0,"0"-18"31,-17 0-15,-1 18-1,18 18 1,-18 0 0,18 17-1,0 0 1,0-17-16,0-1 15,18 1 1,17-36 0,18-17-1,-35-18 1,-18 18 0,-18 0-1,-52 35 1</inkml:trace>
  <inkml:trace contextRef="#ctx0" brushRef="#br0" timeOffset="158992.13">4692 8696 0,'0'-18'15,"0"1"17,0-1-17,-18 18-15,18-18 16,0 1 15,0-1 0,0 36 1,18-1-32,-18 1 15,18 35 1,-18-35-16,17 17 15,-17 35 17,18 1-17,-1-18 1,-17-35 0,18-1-1,-36-17 1,18-17-16</inkml:trace>
  <inkml:trace contextRef="#ctx0" brushRef="#br0" timeOffset="160009.41">4692 8661 0,'0'-18'63,"18"18"-63,-1 0 16,18-18-1,36 1 1,-18-1-1,-18 18-15,36-18 32,-54 18-17,1 0-15,0-17 16,-1 17 15,1 0-31,0-18 16,-1 18-1,1-17 1,0 17 0,-18 17 109,0 1-110,0-1-15,0 1 16,0 0 0,0-1-16,0 1 15,0 0-15,-18 17 16,18 36-1,0-19 1,0 1 0,18-17-1,-18-1 1,17-17 0,-34-18 15,-1 0-31,-17 0 31,-1 0-15,1 0 15,0 0-31,-18 17 16,-18-17-1,18 18 1,18-18-1</inkml:trace>
  <inkml:trace contextRef="#ctx0" brushRef="#br0" timeOffset="168417.69">4851 8661 0,'-18'-18'32,"0"18"-1,36 0 47,-18 18-62,0-1-1,0 1 1,18 0-16,-18-1 16,0 1-16,0 17 15,0 0 1,17-17-1,1 0 1,0-18 15,-1 0-15,1 0 0,35-18-1,-18 18 1,0-18-1,-17 18 1</inkml:trace>
  <inkml:trace contextRef="#ctx0" brushRef="#br0" timeOffset="169886.94">5080 8555 0,'0'17'47,"0"1"-47,18 0 16,-18 17 0,0-17-16,35 52 15,-17-17 1,17-18-1,-35-17-15</inkml:trace>
  <inkml:trace contextRef="#ctx0" brushRef="#br0" timeOffset="177118.99">3475 8572 0,'0'-17'16,"0"34"-16,0-52 0,53-18 31,-18 36-31,-17-1 0,-1 18 16,36-18 0,0 1-1,18-1 1,17 0-1,-35 1 1,53-1 0,-18 1-1,0-1 1,-53 18 0,18-18 15,-17 18-16,16-17 1,37 17 0,16-18-1,-52 18 1,18 0 0,-36 0-1,0 0 1,1 18 15,-19-1-15,1 1-1,0-18-15,-1 18 16,1-18 0</inkml:trace>
  <inkml:trace contextRef="#ctx0" brushRef="#br0" timeOffset="177495.04">4762 8220 0,'18'-18'0,"-18"0"31,-18 18-31,1 0 31,17 18-15,0 0-1,17-18-15,19 35 16,-19-17 0,36 17 15,-35-17-15,-36 17-1,-35 0 1,0 0-1</inkml:trace>
  <inkml:trace contextRef="#ctx0" brushRef="#br0" timeOffset="177913.45">4374 8043 0,'0'0'0,"0"-17"0,18 17 16,0 0 15,-18 17-15,17 1-16,19 17 16,-1 1-1,-35-1 1,18-35-16,-18 35 15,0-17 17</inkml:trace>
  <inkml:trace contextRef="#ctx0" brushRef="#br0" timeOffset="178464.05">4710 8026 0,'0'0'16,"0"-18"-16,0 0 31,-18 18-15,0 0-16,1 0 15,-54 18 17,36-18-17,0 0-15,17 0 16,-17 0 0,35-35-1,35 0 1,53-18-1,-35 35 1,0 18 0,0 0-1,-53 53 1,-18-18 0,18 0-16,-35 1 15,0 17 1,35-36-1,0 1 17,17-18-17,19 0 1,-1-18 0,18 1-1</inkml:trace>
  <inkml:trace contextRef="#ctx0" brushRef="#br0" timeOffset="178780.53">4904 7955 0,'17'-17'0,"-34"34"0,34-52 31,1 35-15,-18 18-1,18-1 1,-18 18-1,35 36 1,-18-18 0</inkml:trace>
  <inkml:trace contextRef="#ctx0" brushRef="#br0" timeOffset="206778.45">2805 9225 0,'0'18'15,"0"-36"-15,-18 71 0,0-35 0,-17 70 16,17-53 0,-35 53-16,18 18 15,-18 53 1,36 17 15,34-35-15,1-52-1,-18-54-15,18 53 16,-18 18 0,0 0-1,0 17 1,17 1-1,18 17 1,1-35 0,-1 52-1,0-52 1,-35-53-16,18 71 16,0-71-1,-18-18 1,0 18-16,35 0 15,0 17 17,-17-17-17,-1 0 1,1 18 0,17-18-1,1 17 1,-19-35-1,19 54 1,-1-19 0,0-17-1,0 18 1,1-36 0,-1 0-1,0 0 1,0 1-1,-17-1 17,-18 0-17,0 1 1,18-1 0,-18-18-1,17 19 1,-17-1-1,0-17 1,-17-1 0,-1 19-1,18-19 1,0 18 0,0-17-1,0 0-15,0 17 31,0 0-15,0-17-16,0 17 16,-18 18-1,18 18 1,18-36 0,0 0-1,-18-17 1,0-36-1,-18-17 1,0 17-16</inkml:trace>
  <inkml:trace contextRef="#ctx0" brushRef="#br0" timeOffset="207178.98">3087 13035 0,'0'-17'31,"0"34"0,17-17-15,-17 18-16,0-1 15,18 19-15,-18-19 16,18 36 0,-1-35-16,1 52 15,35-17 1,0-53 0,17-53-1,-17-17 1,18-18-1,-36 52 1,-53 19 15,18 34-31</inkml:trace>
  <inkml:trace contextRef="#ctx0" brushRef="#br0" timeOffset="207630.05">3210 13458 0,'0'-17'15,"0"34"-15,-17-34 32,-1 17-17,36-18 32,-1 18-31,1-17-16,0 17 15,17 0-15,-18-18 16,54 0-16,35-17 16,-36 17-1,-17 1 16,-53 34-31</inkml:trace>
  <inkml:trace contextRef="#ctx0" brushRef="#br0" timeOffset="208113.34">3140 13494 0,'0'0'0,"17"-18"31,1 18-31,-18 18 16,0-1-1,0 19 1,0-1-16,0 18 15,0-18 1,0 36 0,0 17-1,35-35 1,-35-18 0,36-17-1,-19-18 1,18 0-1,36-36 1,0 1 0,-19 18-1,1-36 1,0 17 0,-35 1-1,0 35-15</inkml:trace>
  <inkml:trace contextRef="#ctx0" brushRef="#br0" timeOffset="208447.24">3616 13229 0,'0'-17'15,"0"34"17,0 1-17,18-1-15,-1 72 16,-17 16-1,18-34 1,-18-36 0,0 36-1,18-1 1,-18-52-16</inkml:trace>
  <inkml:trace contextRef="#ctx0" brushRef="#br0" timeOffset="211248.12">24606 14235 0,'-17'0'0,"34"0"0,-52 0 15,35-18 32,18 18 16,-1 0-48,1 0 1,0 0-16,-1 0 0,36 0 15,18 0 1,-36 0-16,53 18 16,36-18-1,-54 17 17,-35-17-17,-17 0 1,0 0 15,-1 0-15,-17-17-1,-17 17 48</inkml:trace>
  <inkml:trace contextRef="#ctx0" brushRef="#br0" timeOffset="212278.21">25788 14235 0,'0'0'0,"-18"0"16,-17 0 0,18 0-16,-1 0 15,0 0 17,18-18-17,18 18 16,0 0-15,17-18 0,35 18-1,1 0 1,-18 0-16,35 0 31,71 0-15,-53 0-1,-36 0 1,-35-17 0,-17 17-1,0 0 1,-18-18 0,0 0 30,-18 18-30,0 0 0</inkml:trace>
  <inkml:trace contextRef="#ctx0" brushRef="#br0" timeOffset="-185077.07">2875 8043 0,'0'-35'31,"0"17"-15,-17 18 0,-1 0-1,18 18-15,-35 17 16,35 18 0,-18 18-1,36 17 1,17-35 15,0-18-15,36-35-1,17 0 1,0-53 0,-35-17-1,-53 17 1,0 18-1,-35-18 1,17 53 0</inkml:trace>
  <inkml:trace contextRef="#ctx0" brushRef="#br0" timeOffset="-184657.62">3140 8308 0,'17'-18'16,"-34"36"-16,34-53 0,-17-1 15,0 1-15,0-18 16,-35 0-1,17 53 1,1 0-16,-1 0 16,1 53-1,-1 0 1,18-18 0,0-17-1,18-18 16,-18-18-31,0 1 16,17-1 0,18-17-1,-17 35 1,17-18 0,1 53-1</inkml:trace>
  <inkml:trace contextRef="#ctx0" brushRef="#br0" timeOffset="-184442.63">3228 8326 0,'0'-18'31,"0"0"-31,0 1 16,-18-54-1,1 18 1,17 36-16,0-1 15,17 0 1,1 18 15</inkml:trace>
  <inkml:trace contextRef="#ctx0" brushRef="#br0" timeOffset="-184325.59">3263 8132 0,'35'17'16,"-17"1"-1,0 17 1,-89-105-16,159 140 15,-88-52 1,18-18 0,-18 17-1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45:5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22154 12859 0,'0'0'16,"0"-18"-16,0 0 15,0 1-15,0-1 16,-17 18-1,17-17 1,0 34 15,0 1-15,17 17 0,-17 53-1,0 1 16,0-1-15,0-35-16,18 70 16,0 71-1,17 18 1,-17-1 0,-1-87-1,1 70 1,0 0-1,17 0 1,-18-71 0,1 71-1,17-17 1,-17-18 0,0 17 15,-1-35-16,1 88 1,-18-17 0,0-53-1,-18-18 1,18-70 0,18 17-1,0-18 1,-18-34-1,-18-54 17,-17 0-17</inkml:trace>
  <inkml:trace contextRef="#ctx0" brushRef="#br0" timeOffset="1551.92">22190 16422 0,'0'17'0,"0"-34"0,-18 34 0,0-17 31,1 0 1,-1 0-32,18-17 15,-17 17 17,-1 0-1,18 17-16,0 1 1,18-18 78,-1 0-79,1 0 1,-1 0-16,1 0 0,53 0 16,-54 0-16,71 0 31,-52 0-31,52-18 16,88 1-1,54-1 1,34 1-1,-70 17 1,-88-18-16,88 18 16,106-35-1,35 17 1,-123 0 0,70 1-1,-53-1 1,-52-17-1,-1-1 17,-35 19-17,-70 17-15,70-18 16,88 1 0,-35-1-1,-70 0 1,-71 18-16,88-17 15,35-19 1,0 19 0,-34-19-1,-19 36 1,53-35 0,36 18-1,0-19 1,-1 19-1,-69-1 1,69-17 0,19 17 15,52-17-15,-71 17-1,-105 18-15,88-17 16,106-1-1,-71-17 1,-87 17 0,-72 0-1,54-17 1,-54 17 0,36 1-1,-53 17 1,-35-18-1,-36 18 17,0-17-17,1 17 17,-1 0-32,0-18 15,-17 18-15</inkml:trace>
  <inkml:trace contextRef="#ctx0" brushRef="#br0" timeOffset="9912.19">23460 16245 0,'17'0'16,"-17"-17"15,0-1 31,18 36 142,-18-1-189,0 1 1,18 35-1,-1 0 1,-17-18 0,0-17-16,0-1 31,0-34 0,0-1-15,-17 1-1,-1-19 1,0 1 0,18 17-1,-17 1 1,17 34 15,0 1-15,0 17-1,0-17-15,0 0 16,0-1-16,0 1 16,17-1-1,-17-34 17,0-1-17,-17-35 1,-1 18-1,18 17 1,0 36 15,18-18-31,-18 35 32,17-17-17</inkml:trace>
  <inkml:trace contextRef="#ctx0" brushRef="#br0" timeOffset="11545.28">23530 16298 0,'0'0'15,"0"-17"-15,-35 17 32,35-18-32,-18 18 15,1 18 1,-19 17-1,36 0 1,-17-17-16,17 0 16,0 17-1,0-18 1,17-17 0,19 0-1,-19-17 1,1-1 15,0-17-15,-36 17-1,18 1-15,-18 17 16,1 0 0,-1 0-1,0 35 1,18 0-1,0 0 1,18-17 0,0 0-1,-1-18 1,-17-18 0,0-17-1,0 0 1,-35-1 15,17 36-15,1 18-1,-1 17 1,18 0 0,18 1-1,17-19 1,-17-17-1,17 0 1,-17-17 0,-1-1-16,-17 0 15,-17-34 1,-19 52 0,1 0-1,17 35 1,18-18-1,0 1 1,0 0 0,18-18-1,0 0 1,17-18 0,-35 0-1,0-17 1,0 0-1,-18 35 1,1 18 15,17-1-15,0 1 0,0-1-1</inkml:trace>
  <inkml:trace contextRef="#ctx0" brushRef="#br0" timeOffset="14648.9">24148 15699 0,'0'17'78,"0"1"-62,0 0-1,0-1 17,0 1-17,0-1 1,0 1-1,17-18 1,1 0 15,-18-18-31,0 1 32,0-1-32,0-17 31,-35 35-16,35-18-15,-18 18 16,-17 18 0,-1 17-1,19 0 1,17-17 0,17 17-1,1-35 1,0 0-1,-1 0 1,-17-17 0,0-1-1,-17-17 1,-1 35 15,0 17-15,18 19 15,18-19-15,0 1-1,-1-18 1,1 0 0,0-35-1,-18 17 1,0 0-16,-18 1 15,18-1 1,-18 36 0,18 17-1,18-17 1,0-1 15,-1-17 0,1-17-15,-18-1 0,0 0-1,-18 1 1</inkml:trace>
  <inkml:trace contextRef="#ctx0" brushRef="#br0" timeOffset="17301.98">24888 15381 0,'-17'0'47,"-1"0"-31,18 18 0,-17-1-16,17 1 15,0 0 1,17-18-1,1 0 1,17-18 0,0-17 15,-35-1-15,0 19-1,-17-1 1,-1 18-1,0 35 1,1-17 0,17 0-1,0-1 1,17-17 0,1 18-1,0-18 1,-18-18-1,0 1 1,0-1 0,-18 0-1,0 1 1,1 34 15</inkml:trace>
  <inkml:trace contextRef="#ctx0" brushRef="#br0" timeOffset="17985.43">25612 15064 0,'0'0'0,"0"-18"16,0 0 0,-18 18-1,0 0 1,-17 0 0,0 18-1,17 17 1,18 1-1,18-1 1,17-18 0,0-17-1,-17 0 17,-18-17-32,0-1 15,0 1 1,-35-1-1,-1 18 1,19 35 0,-1-35-1,18 18 1,18-1 0,-1-17-1,1 0 1,0 0-1</inkml:trace>
  <inkml:trace contextRef="#ctx0" brushRef="#br0" timeOffset="25928.14">5750 9349 0,'-17'17'16,"-1"-17"-16,0 0 15,1 0 1,-1 18 0,0-18-1,1 0 32,34 0 0,1 0-31,17 0-1,54 18 1,-19-18-1,-17 0-15,18 0 16,34 0 0,-52 0-1,-17 0 1,-54 0 15,-35 17-15,-35-17-1,0 0 1,52 18 0,1-18-1,17 0 17,1 0-17,34 0 1,1 0-1,35 0 1,53-18 0,17 18-1,-70-17 1,-35 17-16,0-18 16,-54 18-1,-34 18 1,-54 17-1,54-18 1,34-17-16,1 18 31,35 0-15,18-18 0,52 0-1,-17 0 1,-18-18-16,18 18 15,18-18 1,-53 18 0,-36 0-1,-35 18 1,18-18-16,-18 18 16,-35-1-1,52-17 1,36 18-1,18-18 1,35-18 15,35 1-15,-17-1 0,-54 18-1,-17 18-15</inkml:trace>
  <inkml:trace contextRef="#ctx0" brushRef="#br0" timeOffset="27996.72">8449 9454 0,'0'18'31,"18"-18"1,-1 0-17,19 0 1,-1 0-16,53 18 16,106-36-1,35 0 1,-52 1-1,-89-1 1,-35 18 0</inkml:trace>
  <inkml:trace contextRef="#ctx0" brushRef="#br0" timeOffset="31166.3">7197 9349 0,'0'17'31,"-18"-17"-31,0 0 47,1 0-16,-1 0 1,36 0-1,-1 0 0,1 0-15,0 0-16,-1 0 15,1 0 1,17 0-16,71 0 16,35 0-1,-70-17 1,-36 17 0,36 0-16,-54 0 15,18 0 1,-17 0-1,-36 0 17,1 0-32,-18 0 15,-54 17 1,1 1 0,18 0-1,34-18 1,54 0 46,0 0-46,17 0-16,18 0 16,-18 0 15,-17 0-16,-18 17 1,-18-17 0,0 0-16,1 18 15,-18-1 1,-1 1 0</inkml:trace>
  <inkml:trace contextRef="#ctx0" brushRef="#br0" timeOffset="65500.54">23971 14799 0,'0'-18'47,"0"1"-47,0-1 16,0 0-1,0 1 1,-17-1 0,-1 1-1,0-1 1,1 0 0,-1 18-1,0 0 1,1 36-1,-1-1 1,18-18-16,0 36 16,18-17-1,-1-19-15,1 19 16,0-19 0,-1-17-1,1-17 1,-18-19-1,0 1 17,-18 0-17,1 17 1,-1 18 0,18 18-16,-18-1 15,18 19 1,-17-19-1,17 1 1,17 0-16,-17-1 16,18-17-16,0 0 15,-1-17 1,1-1 0,-18-17-1,0-18 1,-18 35-1,1 36 17,-1-1-17,0 1-15,18 17 16,0 1 0,18-1-1,17-35 1,1 0-1,-19-35 17,-17 17-32,0 0 15,-35 1 1,17 17 0,1 17-1,17 19 16,0-1-15,17-18 15,1-17-15,-18-17-16,18 17 16,-18-35-1,0 17 1,0-17-1,0 52 17,0 1-1,0-36 172,0 1 438,-18 17-626</inkml:trace>
  <inkml:trace contextRef="#ctx0" brushRef="#br0" timeOffset="67723.28">24853 14376 0,'-17'-18'31,"17"0"0,0 1-15,-18 17-1,0-18 1,1 36 0,17-1-1,0 1 1,0 0-1,0-1 1,17-17 15,1 0-15,-18-17-16,18 17 16,-18-36-1,0 1 1,-18 18-1,0-1 17,1 18-17,-1 18 1,0-18 0,18 17-16,-17 1 15,17 17 1,0 0-1,17 1 1,1-19 0,0-17-1,-1-35 1,1 0 0,-18-18-1,0 35 16,0 1-31,-18 17 16,-17 0 0,17 35-1,1 0 1,17 0 0,0-17-1,17 0 1,1-1-1,0-17 1,17-35 0,-35 0-1,0-18 1,0 35 0,-18 1-16,-17 52 31,17 0 0,1 18-15,17-35-1,0-1-15,17 1 16,1 0 0,17-36-1,-17 0 1,0-17-1,-18-18 1,0 35 0,-18 1-1,18 34 1,-18 1 0,18 0 15,0-1-16</inkml:trace>
  <inkml:trace contextRef="#ctx0" brushRef="#br0" timeOffset="70077.34">25718 14235 0,'-18'-18'0,"0"18"32,1 0-17,17 18 17,-18-18-32,18 17 15,-18 1 1,18 0-1,0-1-15,0 1 16,18-18 0,17 17-1,1 1 1,-19-18 0,1 0-16,-18-18 15,0 1 1,-18-18-1,-17 35 1,0 0 0,-1 17-1,1 36 17,17 0-17,36 0 1,0-18-1,-1-35-15,1 0 16,0 0-16,-1-17 16,19-36-1,-36-18 1,-18 18 0,-17 53-1,-18 18 1,17 17-1</inkml:trace>
  <inkml:trace contextRef="#ctx0" brushRef="#br0" timeOffset="71011.95">26476 14270 0,'0'-18'0,"18"1"15,-18-1 1,0 0 15,-18 18-15,18 18-16,-18-18 15,1 35 1,-1 1 15,18-19-15,0 1-16,0-1 15,18-17 1,17 0 0,0-35-1,-17 18 1,-18-1 0,-18 0-1,-17 18 1,0 36-1,-1-1 17,19-18-17,17 1-15,0 17 16,0-17-16,17 0 16,19-18-1,-1-18 1,0-35-1,-17 18 1,-18-18 0,-18 53-1,-17 0 1</inkml:trace>
  <inkml:trace contextRef="#ctx0" brushRef="#br0" timeOffset="71662.45">27111 14199 0,'0'-35'15,"0"17"17,-18 18-1,1 0-15,17 18-1,-36 0 1,36-1-1,0 1 1,18-18 0,0 0-16,-1 0 15,19-18 1,-1-17 0,-35 17-1,-18 1 1,1 17 15,-19 0-15,1 17-1,17 1 1,18 17 0</inkml:trace>
  <inkml:trace contextRef="#ctx0" brushRef="#br0" timeOffset="72212.56">27799 14129 0,'0'0'0,"0"-18"15,-18 18 16,1 0-15,-1 0 0,0 0-1,-17 18 1,17-18 0,18 17-1,18 1 1,17 0-1,1-18 1,-1-36 0,-17 19 15,-18-1-31,0 0 16,-36 18-1,1 0 1,-18 18-1,35 0 1</inkml:trace>
  <inkml:trace contextRef="#ctx0" brushRef="#br0" timeOffset="72813.5">28205 14023 0,'0'-18'31,"0"1"1,-18-1-1,0 18-16,1 0-15,-1 18 16,0-1 0,18 1-1,0 0 1,18-1 0,0-17-1,-1 18-15,1-18 16,35-18-1,-18-17 1,0 0 0,-70 17 15,0 36-15,0-1-1,17-17 1</inkml:trace>
  <inkml:trace contextRef="#ctx0" brushRef="#br0" timeOffset="73349.02">28804 13988 0,'0'0'16,"18"0"-16,-18 17 93,-18 1-77,18 0 0,18-18-1,0 17 1,17-17-1,0-17 1,-17-1-16,-1 18 16,1-18-16,-18 1 15,18-1 1,-36 0 0,-17 18-1,17 0 16,-17 18-15,0 0 0</inkml:trace>
  <inkml:trace contextRef="#ctx0" brushRef="#br0" timeOffset="73849.11">29492 13952 0,'0'-17'31,"-17"17"1,17 17-17,-18-17 1,18 18-16,-18 0 16,18-1-1,0 1 1,36-18-1,-1 0 1,0-18 0,-17 1-16,-1-1 15,19-17 1,-54 17 0,-17 18-1,0 0 1,-18 18 15,35-1-31</inkml:trace>
  <inkml:trace contextRef="#ctx0" brushRef="#br0" timeOffset="75034.78">30374 13829 0,'-17'0'46,"-1"0"-30,0 0 0,1 0-1,17 18-15,-36-18 16,19 35 0,17-18-1,0 1 1,0 0-1,17-18 1,1 0 0,0 0-1,-18-18 1,0 0 0,-18 1 15,0-1-16,1 18 1,-1 0 0,18 18-1,-18-18 1,18 17-16,18-17 16,0 0-1,17 18 1,-17-18-1,-1-18 1,-17 1 0,-17 17 15,-1 0-15</inkml:trace>
  <inkml:trace contextRef="#ctx0" brushRef="#br0" timeOffset="75617.03">30798 13811 0,'0'-17'16,"-18"-1"15,0 18-15,1 0-1,-1 18 1,0-18-16,1 17 15,-1 1 1,18 0 0,18-18-1,-1 0 1,1 0 0,0 0-1,-1 0 16,-34 0-15,-1 0 0,0 0-16</inkml:trace>
  <inkml:trace contextRef="#ctx0" brushRef="#br0" timeOffset="80210.5">25612 15099 0,'17'0'15,"-17"-18"17,18 18-32,-18-17 31,18 17-15,-18-18-1,17 0-15,-17 1 16,36-19-1,16 1 1,1-18 0,-35 36-16,17-19 31,36-52-15,-18 0-1,-18 17 1,-17-17-1,-1 35 1,1-17 0,0-18-1,-1 17 1,-17 18 0,18-18-1,-1 1 1,1-18-1,-18 52 1,18-34 15,-1-1-15,-17 18 0,0 18-1,18 17 1,0-34-1,-18 34 1,17-17 0,1 17-1,-18-17 1,18 17 0,-1 0-1,-17 1 1,18-1-1,-1 18 1,-17-17 15,18 17-15,-18 17 31,0 1-47,0-1 31,0 1-15,-18-18 46,1 0-15,17 18 47,0-36-32</inkml:trace>
  <inkml:trace contextRef="#ctx0" brushRef="#br0" timeOffset="83291.39">26423 13353 0,'0'17'16,"0"1"15,18-18-15,-18 18-16,17-1 16,1 1-1,-18-36 16,0 1-15,0-19 0,0 1-1,-18 17 1,1 1 0,17 34 15,0 1 0,0 0-15,0 35-1,17-18 1,-17-18 0,18-17-16,0-17 31,-18-36-16,0 18 1,0 17-16,-18-17 16,0 17-1,18 53 17,0-17-1,0 17-16,0-17 1,18-18 0,17 0-1,-35-18 1,18 18-16,-18-53 16,0 36-1,0-1-15,-18-17 16,1 17-1,-1 1 1,0 34 0,18 18-1,0 18 1,18-17 15,0-19-15,-1-17-1,1 0-15,0 0 16,-18-35 0,0-18-1,0 35 1,-18 1 0,18 34-1,-18-17-15,18 18 16,0 0-1,0-1 1,0-34 109,18 17-94,-18-18-15,18 18 0,-1-18-1,1 1-15,-1 17 16,1-18-16,0 1 15,17-19 1,-17 1 0,-1 35 31,-17-18-47,36 1 15,-1-1 16,0 0-31,53-17 16,-35 18 0,18-1-1,-18 0 1,-36 18 0,-17-17 77,18 17-77,-18-18-16,18 18 16,-1-18-16,1 1 31,0 17-16,-18-18 48,0 0-47,-18 18-1,18-17-15,-18 17 31,1 0-15,-1 0 0,18 17-1,-18 1-15,1 17 16,17 1 15,17-19-31,19-17 31,17 0-15,-36-17 0,1-1-16,-18 0 15,0 1-15,0-1 16,-18 0 0,-35 1-1,36 34 1,-1-17-16,0 18 15,18 0-15,0 17 16,0 0 15,36-17-31,-19 0 16,19-36 0,-36-17 15,0-1-16,-18 1 1,0 17 0,1 18-1,-1 36 1,0 17 0,18-18-1</inkml:trace>
  <inkml:trace contextRef="#ctx0" brushRef="#br0" timeOffset="84443.12">27287 12912 0,'-17'0'15,"17"-18"32,17 18-31,-17-18-16,18 18 0,0-17 15,52-19 1,-17 1 0,-18 18-1,36-19 1,17-52-1,-17 18 1,-18-1 0,-36 53-1,1-17 1,0 35 15,-36 0 94,0 0-94,1 0-15,-1 0 15,18-18-31,-18 18 32,18 18-32,0 0 15,0-1 1,0 1-1,18 17 1,0-17 0,-1-18-1,1 0 1,0-18 0,-1 1-1,-17-1 1,0-17-1,-17 17 1,-1 18 0,0 35-1,18-17 1,0 17 0,0-17-1,36 0 1,-1-18-1,0-18 17,-17 0-17,-1-17-15,-34 17 32,-1 1-17,0 34 1,18 1-16</inkml:trace>
  <inkml:trace contextRef="#ctx0" brushRef="#br0" timeOffset="85612.08">27817 12488 0,'17'0'16,"-17"-17"-16,18 17 16,-1-36-1,19 19-15,-1-19 16,36-16-1,-19-1 1,-16-18 0,17-17 15,-36 35-15,1 35-16,35-52 15,-18 35 1,18-1-1,-18 1 1,-17 17 0,0 18-1,-18-17 1,0 34 15,-18 1-15,0-18 15,1 0-15,-1 0-1,0 0-15,1 0 32,-18 18-17,-1-18 1,36 17-1,-17-17-15,-1 18 16,0 17 0,18-17-1,18-18 1,0 0 0,-1-18-1,19 1 1,-36-1-1,0-17 1,-18 35 15,0 0-15,1 0-16,17 17 16,-18 19-1,0-19 1,18 18-1,18-17 1,17-36 0,-17 1-1,0-18 1,-18 17 0,0-17-1,-18 35 1,0 17 15,1 1-15,17 0-16</inkml:trace>
  <inkml:trace contextRef="#ctx0" brushRef="#br0" timeOffset="86307.34">28205 12083 0,'0'0'16,"0"-18"15,17 18-31,1-53 31,35 0-15,17 0-1,-17 18 1,-17 35-16,16-35 16,37-36-1,-19 18 1,-17 0 0,-18 18-1,18-18 1,-17 18-1,16-18 17,-34 35-17,-18 1-15,18-1 16,-18 0 0,17 1-1,-17-1 16,18 18 1,0 0 30,-1 0-46</inkml:trace>
  <inkml:trace contextRef="#ctx0" brushRef="#br0" timeOffset="86845.98">29034 11377 0,'-18'0'0,"0"0"31,18 18-15,-17-1 0,-1 1-1,0 0 1,1-1-16,-1 1 16,0 0-1,1 17 1,34-18-1,36-17 1,0-17 0,-35-1 15,0-17-15,-18 17-1,-36 18 1,19 0-1,-1 18-15,0-18 16,18 18-16,-17-1 16,-19 1-1,36-1 1,18-17 15,0 0-15,-36 0-1,0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7T09:45:46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5697 13053 0,'0'0'0,"18"0"47,0 0-47,-1 0 16,19 0-1,16 0-15,19 0 16,-18 0-1,53-18-15,70 1 32,-17-1-17,0 0 1,-53 1 0,52-1-1,72-17 1,34 17-1,-87 0 1,-89 1-16,70 17 16,-87-18-16,53 18 15,34 0 1,1 0 0,-71 0-1,71 0 1,17 0 15,-35-18-15,-52 18-1,-36 0 1,-18 0 0</inkml:trace>
  <inkml:trace contextRef="#ctx0" brushRef="#br0" timeOffset="-204106.88">22525 11130 0,'0'-18'32,"0"1"-32,0-1 31,0 1-15,0 34 30,0 18-46,0-17 16,17 123 0,1 0-1,0-52 1,-18-37-16,17 54 16,1-70-1,-18 17 1,18-53-1</inkml:trace>
  <inkml:trace contextRef="#ctx0" brushRef="#br0" timeOffset="-203554.77">22454 11060 0,'0'0'0,"0"-18"0,0 0 15,0 1 1,36-1 0,16-17-1,-16 17-15,70-17 16,105 0-1,-17 17 1,-53 18 0,-88 35 15,-35-17-31,0 17 16,-18 53-1,17 0 1,1 18-1,0-35 1,52 52 0,1 1-1,-36-54 1,-35-34 0,0-19-16,-71 19 15,-52-19 1,-106 1-1,-36-18 1,124 0 0,88 18-1,18-18-15</inkml:trace>
  <inkml:trace contextRef="#ctx0" brushRef="#br0" timeOffset="-202704.99">24994 10866 0,'0'0'16,"0"-18"-16,18-17 15,-18 52 1,0 19 0,0-1-1,-18 35 1,18 89 0,36 0-1,-1-18 1,0-53-1,-17-70-15,-1 35 16,-17-18 0</inkml:trace>
  <inkml:trace contextRef="#ctx0" brushRef="#br0" timeOffset="-202188.18">24906 10936 0,'0'0'0,"-18"-18"0,18 1 16,0-18 0,36-1-1,17 19 1,105-36-1,89-18 1,18 36 0,-142 17-1,-70 18-15,18 18 16,-71 52 0,-35 54-1,35 17 1,0-53-1,70 71 17,1-36-17,-1 1 1,-17-54 0,-53-17-1,-53-35 1,18-18-16,-71 18 15,-88-1 1,18-17 0,88 0-1</inkml:trace>
  <inkml:trace contextRef="#ctx0" brushRef="#br0" timeOffset="-201753.33">26988 10619 0,'0'0'0,"-18"0"0,0 35 16,36 18-1,35 53 1,-36-18 15,36 88-15,-35-17 0,0-71-1,-18-70-15</inkml:trace>
  <inkml:trace contextRef="#ctx0" brushRef="#br0" timeOffset="-201284.18">26988 10724 0,'0'0'0,"-36"-17"0,19-1 16,-1 1-16,18-1 31,35 0-15,1 1-16,69 17 15,-52-18-15,159-17 16,-71 17 0,-18 18-1,-70 0 1,-53 35-1,0-17-15,0 17 16,0 1-16,0 34 16,36 71-1,-1-53 1,18 71 0,-18-18-1,-35-35 1,-17-53 15,-1-18-31,-53 1 16,-105-1-1,-36-35 1,18 0 0</inkml:trace>
  <inkml:trace contextRef="#ctx0" brushRef="#br0" timeOffset="-200852.14">29263 10478 0,'0'0'0,"0"-18"0,0 0 15,0 1 1,0 34 0,0 54-1,0 52 1,0-17 0,18 70-1,-1-34 1,1-72-1</inkml:trace>
  <inkml:trace contextRef="#ctx0" brushRef="#br0" timeOffset="-200301.37">29157 10601 0,'0'0'0,"-18"-18"0,-17-35 15,18 53-15,-19-35 16,19 18 0,34-1 15,71 0-15,89-17-1,17 17 1,-53 1-1,0-1 17,-53 36-17,-52-1 1,-19 19 0,1-1-1,17 18 1,0 17-1,1 19 1,-1-1 0,-17-53-16,-1 71 15,18 35 1,-52-35 0,-54-36-1,-17-52 16,-106 17-15,18 1 0,-1 16-1,124-34-15</inkml:trace>
  <inkml:trace contextRef="#ctx0" brushRef="#br0" timeOffset="-196996.96">13705 16298 0,'0'18'16,"-35"0"15,17-18-31,36 0 62,0 0-46,-18-18-16,35 18 16,-17 0-16,35-18 15,-18 18-15,0 0 16,-17 0-16,-1 0 16,1 18-1,-36 0-15</inkml:trace>
  <inkml:trace contextRef="#ctx0" brushRef="#br0" timeOffset="-196210.91">10989 16686 0,'0'0'0,"0"-17"0,-18 17 32,36-18-17,0 18 1,70-18-1,0 1 1,-17-1-16,52 1 16,36-1-1,-53 18 17,-71 0-17,-35 18 16,-18-18 48,18 17-48</inkml:trace>
  <inkml:trace contextRef="#ctx0" brushRef="#br0" timeOffset="-193609.12">25312 12224 0,'-18'0'15,"-17"0"16,53 0-15,17 0 0,88-18-1,1-17 1,-54 17-16,142-17 16,-89 0-1,1 17 1,-106 18-1</inkml:trace>
  <inkml:trace contextRef="#ctx0" brushRef="#br0" timeOffset="-193161.01">25171 12330 0,'0'0'0,"0"-18"15,-18 18-15,18-18 16,18 36 15,-18 0-31,17-18 16,1 70-1,0 36 1,-18-18 0,0-35-16,0 35 15,17 53 1,19-35 0,16-70-1,37-36 16,-1 0-15,88-18 0,36-17-1,0-1 1,-89 19 0</inkml:trace>
  <inkml:trace contextRef="#ctx0" brushRef="#br0" timeOffset="-192827.16">26370 12083 0,'0'0'0,"0"-18"0,0 0 16,0-17 0,18 17-1,-18 36 1,0 53 0,0 70-1,17-18 1,1-70-16,0 53 15,-1-53-15,19 35 16,-19-17 0</inkml:trace>
  <inkml:trace contextRef="#ctx0" brushRef="#br0" timeOffset="-191242.06">25382 12382 0,'0'18'78</inkml:trace>
  <inkml:trace contextRef="#ctx0" brushRef="#br0" timeOffset="-190958.17">25382 12418 0,'18'-18'31,"-18"0"-31,0 1 0,18 17 16,-18 17 15,0 1-15,17 35 15,1 18-16,0-18 1,-18-36-16</inkml:trace>
  <inkml:trace contextRef="#ctx0" brushRef="#br0" timeOffset="-190607.67">25665 12418 0,'0'-53'31,"-18"53"-15,0 17 0,1 1-1,-19 53 1,36-1-1,0-34 1,18-19 0,0-17-1,-1-35 1,1 0 0,-18 17-16,-18-17 15,1-18 1,-19 53-1</inkml:trace>
  <inkml:trace contextRef="#ctx0" brushRef="#br0" timeOffset="-190324.88">25806 12400 0,'0'0'0,"17"-18"0,-17 1 16,0-18 0,-17-1-1,-1 36 1,-17 36 0,-18 34-1,53 1 1,0-18-1,18-18 1,17-35 0</inkml:trace>
  <inkml:trace contextRef="#ctx0" brushRef="#br0" timeOffset="-189406.88">25964 12312 0,'0'0'0,"18"-18"32,-18 1-32,-18 34 31,18 1-31,-17 0 16,-1 34-1,18-16 1,0-19-16,0 1 15,0 17 1,18 1 0,17-36-1,-35-18 17,0 0-17,0-35 1,0 18-1,0 53 17,0-1-32,0 1 15,0 17 1,0 1 0,18-36-1,-1 0 1,-17-18-16,36 0 15,-19-35 1,-17-35 15,0 18-15,0 17 0,-17 70 15,17 1-31,0 35 15,0 0 1,0-36-16,17 36 16,1 18-1,0-53-15,17-1 16,-18-17 0,1-17-1,-18-54 1,0 18-1,0-17 1,0 52 15,-18 36-15,1 17 0,-18 18-1,17-18 1,36 0-1,-1-35 1,1 0 0,17 18-1,-17-18 1</inkml:trace>
  <inkml:trace contextRef="#ctx0" brushRef="#br0" timeOffset="-188987.48">26264 12277 0,'18'0'78,"-18"17"-63,18-17 1,-18 18-16,0 0 16,17-1-1,18 1 1,1-1-1</inkml:trace>
  <inkml:trace contextRef="#ctx0" brushRef="#br0" timeOffset="-188572.35">26388 12083 0,'0'0'0,"-18"0"0,18-18 16,-18 18-1,18 18 1,0-1 0,0 19-1,0-1 1,18-18-1,17 1 1,36 0 0,17-18-1,-53 0 1,-17 0-16,0 17 16,-36 19-1,0-1 16,-34 18-31,-1 0 32,17-18-32</inkml:trace>
  <inkml:trace contextRef="#ctx0" brushRef="#br0" timeOffset="-187370.78">26599 12153 0,'0'0'15,"0"-17"-15,-17-1 0,-1 0 16,18 1 0,0 34 15,0 1-31,0 35 15,18 17 1,-1 1 0,1-36-1,-18-17 1,18-1 0,-18-34 15,17-18-16,1-36 1,0 53 0,-1 36-1,1 17 1,-18 36 0,18-36-1,-1-35-15,1 35 16,17-35 15,0-17-15,18-36-1,-35-35 1,-18 52 0,0 19-16,0-19 15,-18 54 1,-17 17-1,35 1 1,-18-19-16,18 19 16,18-1-1,17-18 1,18-34 0,-17-1-1,-19 1 1,1-19-1,-1 1 1,-17 17 0,-17 18-1,-1 36 1,1-1 0,17-17-1,17-1 1,1-17-1,-1-17 1,19-19 0,-19 1-1,-17 17 1,0 1 0,0 34-1,0 1 16,-17 35-15,17-18 0,0-17-1,17-18-15,-17 17 16,36-34 0,-1-1-1,-17-17 1,-1 17-1,-17 1 1,-17 34 0,-1 19-1,0-1 1,1 0 0,17 0 15</inkml:trace>
  <inkml:trace contextRef="#ctx0" brushRef="#br0" timeOffset="-186986.54">27428 11959 0,'0'0'0,"0"-17"0,18-1 16,-18 0 0,18 18 15,-1 18-16,1 35 1,-18-18 0,18 53-1,17 53 1,0 18 0,0-53-1,-17-53 1,0-18-1</inkml:trace>
  <inkml:trace contextRef="#ctx0" brushRef="#br0" timeOffset="-186369.96">27570 11994 0,'0'0'0,"-18"-17"0,0 17 0,1-18 16,-1 1 15,18-1-15,35 0 0,36 1-1,88-36 1,70 0-1,18 18 1,-106 17 0,-106 18-16,36 0 15,-18 18 1,-53-1 0,0 18-1,-18-17 1,0 70-1,1 18 17,34 70-17,19 36 1,-1-88 0,18-1-1,-18-70 1,-70-35-1,-18-18 1,-123-18 0,87 0-16,-69 18 15,-72 36 1,54-1 0,105-17 15</inkml:trace>
  <inkml:trace contextRef="#ctx0" brushRef="#br0" timeOffset="-185318.49">28046 12065 0,'0'-18'0,"0"36"0,17-53 15,-17 17 1,0 0-16,-17 1 16,-1 17-1,1 0 1,-1 0 0,0 17-16,1 1 15,-19 17 1,36 18-1,18 0 1,35 0 0,0-35-1,0 17 1,-36 0 0,-17-17 15,0 0-31,-17-1 15,-54-17 1,1 0 0,17-17-16</inkml:trace>
  <inkml:trace contextRef="#ctx0" brushRef="#br0" timeOffset="-184750.84">29616 11677 0,'0'-35'16,"0"17"0,0 36 15,0-1-16,0 36 1,17 71 0,19 34-1,-1-52 1,-17-70-16,34 52 16,1 0-1,-35-53-15</inkml:trace>
  <inkml:trace contextRef="#ctx0" brushRef="#br0" timeOffset="-184050.7">29616 11783 0,'0'0'0,"0"-18"0,0 1 16,0-19-1,0 19 1,35-19 0,71 19-1,17-1 1,-52 0-16,70 1 15,124-36 1,-71 18 0,-71-1-1,-88 36 1,-17 0 0,-18 18 15,0 0 0,0 17-15,0 53-1,-18 18 1,1 0 0,17-18-1,0-53-15,17 71 16,19 35-1,-1-35 1,-17-53 0,-54-36 15,-34-17-15,-19 18-1,19-18 16,17 18-31,-53-18 16,-88 17 0,18-17-1,123 0-15</inkml:trace>
  <inkml:trace contextRef="#ctx0" brushRef="#br0" timeOffset="-183550.3">30409 11748 0,'0'0'0,"0"-18"16,0-17 0,0-1-1,-17 19 1,-1-1 0,-17 0-1,-18 36 1,18 0-1,17-18-15,0 17 16,18 19 0,18 17-1,17-1 1,18 19 15,-35-53-15,17 17-1,-52-17 1,-72-1 0,-34 1-1,52-18-15</inkml:trace>
  <inkml:trace contextRef="#ctx0" brushRef="#br0" timeOffset="-177358.83">22542 12612 0,'0'-18'0,"0"36"0,-17-53 16,17 17-1,17 18 17,1 18-17,-18-1 1,18 1-1,-18 35 1,17 53 0,19 17-1,-19-17 1,19-53-16,34 106 16,-17-71-1,18 18 1,-54-89-16,-17 1 15</inkml:trace>
  <inkml:trace contextRef="#ctx0" brushRef="#br0" timeOffset="-176474.69">22366 12471 0,'35'0'31,"-17"-18"-31,17 18 0,106-35 31,1 17-15,157-35 0,-193 36-16,141-19 15,106-17 1,-71 0 0,-176 36-1,-18 17 1,-70 0-1,-36 17 64,18 1-79,0 0 15,-17-1-15,17 1 16,0 53-1,0-36-15,17 53 16,18 71 0,18 35-1,0-71 1,-17-70-16,17 53 16,35 0-1,-53-53 1,-53-36-1,-17-17 1,-141 0 0,-124 0-1,-35 36 1,123-1 0,124-17-16,-71 17 31,0 18-16,89-18-15</inkml:trace>
  <inkml:trace contextRef="#ctx0" brushRef="#br0" timeOffset="-173800.31">22913 12700 0</inkml:trace>
  <inkml:trace contextRef="#ctx0" brushRef="#br0" timeOffset="-173757.68">22913 12700 0</inkml:trace>
  <inkml:trace contextRef="#ctx0" brushRef="#br0" timeOffset="-173420.99">22825 12524 0,'0'-53'32,"0"35"-32,-18 0 15,0 1 17,18 34-17,18 36 1,35 36-1,0-1 1,-35-53-16,17 36 16,0-1-1,-35-35 1</inkml:trace>
  <inkml:trace contextRef="#ctx0" brushRef="#br0" timeOffset="-173053.98">23125 12612 0,'0'0'16,"-18"0"15,0 0-15,1 17-1,17 1 1,-18 35 0,18 0-1,18-35 1,17 17 0,36-35-1,-19-18 1,-52-17-1,0 17-15,-17-17 16,-36 0 0,0 17-1</inkml:trace>
  <inkml:trace contextRef="#ctx0" brushRef="#br0" timeOffset="-172754.93">23372 12577 0,'0'0'0,"0"-18"16,-36 0 15,19 18-31,-1 18 15,0 17 1,18 18 0,0 0 15,36-18-15,17-17-1,-1-18-15</inkml:trace>
  <inkml:trace contextRef="#ctx0" brushRef="#br0" timeOffset="-172486.98">23424 12435 0,'18'-17'32,"-18"-1"-32,18 18 15,-18 18 1,0-1 0,17 72-1,-17-1 1,18-35-1,-18-36-15</inkml:trace>
  <inkml:trace contextRef="#ctx0" brushRef="#br0" timeOffset="-172171.33">23671 12524 0,'0'0'0,"-17"-36"31,-1 36-31,18 18 16,-18-18-16,18 18 16,-35-1-1,18 36 1,-19-18 0,19 1-1,-1-36 1,18 17-1,18-17 1,17-17 0,18 17-1,-18 0 1</inkml:trace>
  <inkml:trace contextRef="#ctx0" brushRef="#br0" timeOffset="-171836.81">23671 12524 0,'0'0'0,"0"-18"16,0 0-1,18 18 1,0 36-1,17 17 1,0-18 0,-17-18-16,-1 1 15,19 0 1,-19-54 0,-17-16-1,0-1 1,-17 0-1,17 35 1</inkml:trace>
  <inkml:trace contextRef="#ctx0" brushRef="#br0" timeOffset="-171153.5">23971 12435 0,'0'0'16,"0"-17"-16,0-19 31,-17 36-31,-1 18 16,18 0-16,-18 17 15,18 18 1,18-18-1,0-17 17,-18-36-1,0-17-15,0 53 15,17 17-16,-17 0 1,0-17-16,36 17 16,-1-35-1,18-18 1,-18 1 0,-17-36-1,-54-18 1,-17 36-1,36 17-15,-18-17 32,17 17-17,53 1 17,0 17-17,18 17 1,-35 19-1,-18 34 1,0 1 0,0-36-1,18 0 1,17-35 0</inkml:trace>
  <inkml:trace contextRef="#ctx0" brushRef="#br0" timeOffset="-170935.9">24236 12524 0,'0'0'0,"-18"0"0,1 0 15,34 0 1,36-18-1,35-35 1,-35 35 0,-17-17-1</inkml:trace>
  <inkml:trace contextRef="#ctx0" brushRef="#br0" timeOffset="-170668.32">24289 12347 0,'0'0'0,"0"18"0,-18-18 0,18-18 47,18 18-31,17 0 0,36-17-1,-18 17 1,-36 35-1,-17-18-15,0 19 16,-35 52 0,0 0-1,17-53 1</inkml:trace>
  <inkml:trace contextRef="#ctx0" brushRef="#br0" timeOffset="-169892.47">24359 12259 0,'0'0'0,"0"-18"16,0 1-16,0 34 31,18 1-15,17 53-1,1-1 1,16 1 0,-34-54-1,0-17-15,-18 18 16,0-53 15,0-18-15,0 35 15,17 0-15,-17 36-1,18 17 1,-18 1 0,18-36-16,-1 35 15,1-35 1,35-35-1,-18-1 1,-17-17 0,-18 18-1,-18 18-15,0 17 16,1 0 0,-1 17-16,1 18 31,-1 18-16,18-35 1,18 0-16,-1-18 16,18 0-1,1-18 1,-19 0 0,1 18 15,-18 18 31,-18 0-46,18-1 0,-17-17-1,17 18-15</inkml:trace>
  <inkml:trace contextRef="#ctx0" brushRef="#br0" timeOffset="-164576.65">26688 11942 0,'0'0'16,"17"-18"-16,-17 0 15,53-35 1,-53 36-1,18 17 1,-18-18-16,17 36 31,-17-1-31,0 36 16,36 53 0,-19-18-1,36 18 1,-17-71-16,-1 18 15,0-17 1,-17-19 0</inkml:trace>
  <inkml:trace contextRef="#ctx0" brushRef="#br0" timeOffset="-164345.1">26793 12382 0,'0'-17'31,"18"17"-15,-18-18-16,18 18 0,-1-17 15,54-19 1,0 1-1,-1 0-15</inkml:trace>
  <inkml:trace contextRef="#ctx0" brushRef="#br0" timeOffset="-164112.04">26741 11889 0,'-18'0'31,"0"0"-15,36 0 0,0 0-1,34-18 1,90 0-1</inkml:trace>
  <inkml:trace contextRef="#ctx0" brushRef="#br0" timeOffset="-163427.36">28593 11712 0,'-18'0'0,"36"0"0,-36-17 0,0-1 31,36 36 0,-18-1-15,18 1-16,17 52 31,18 19-15,0-19-1,-36-17-15</inkml:trace>
  <inkml:trace contextRef="#ctx0" brushRef="#br0" timeOffset="-163211.52">28575 12118 0,'18'0'16,"-1"-18"-16,1 18 15,70-35 1,36 0 15,-19-1-31</inkml:trace>
  <inkml:trace contextRef="#ctx0" brushRef="#br0" timeOffset="-162944.52">28522 11730 0,'0'0'16,"-18"-18"0,36 18-1,0-17 1,35-1 15,70 0-15,-88 18-16</inkml:trace>
  <inkml:trace contextRef="#ctx0" brushRef="#br0" timeOffset="-162091.12">30903 11324 0,'0'0'0,"0"-17"0,18-1 31,-18 36-15,0-1 0,0 18-1,0 36 1,0 17-1,18-17 1,-1-54-16</inkml:trace>
  <inkml:trace contextRef="#ctx0" brushRef="#br0" timeOffset="-161826.85">30815 11748 0,'18'0'47,"-1"-18"-31,1 0-16,0 18 15,17-17-15,18-1 16,-18 0-16</inkml:trace>
  <inkml:trace contextRef="#ctx0" brushRef="#br0" timeOffset="-161474.89">30515 11359 0,'0'0'0,"0"-17"15,18-1 1,0 18-1,34-17 1,72-19 0,-1 1-1,-34 17 1,-54 1 0,18 17-1,-88 35 16,-1-17-31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Read-copy-update</a:t>
            </a:r>
          </a:p>
          <a:p>
            <a:r>
              <a:rPr lang="en-US" dirty="0"/>
              <a:t>Corey</a:t>
            </a:r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753D-AB5C-4630-9303-933C9E41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Read-copy update for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634B-0FA7-422C-AF7C-4F427E54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protect </a:t>
            </a:r>
            <a:r>
              <a:rPr lang="en-US" dirty="0" err="1">
                <a:solidFill>
                  <a:srgbClr val="FF0000"/>
                </a:solidFill>
              </a:rPr>
              <a:t>tree_search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tree_update</a:t>
            </a:r>
            <a:r>
              <a:rPr lang="en-US" dirty="0"/>
              <a:t> routines using RCU locks?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E2AABB-FE34-454C-877E-C9FD4F67F697}"/>
                  </a:ext>
                </a:extLst>
              </p14:cNvPr>
              <p14:cNvContentPartPr/>
              <p14:nvPr/>
            </p14:nvContentPartPr>
            <p14:xfrm>
              <a:off x="2273400" y="2673360"/>
              <a:ext cx="7867800" cy="287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E2AABB-FE34-454C-877E-C9FD4F67F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040" y="2664000"/>
                <a:ext cx="7886520" cy="28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7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38CB-8478-4369-A765-3667805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Read-copy update for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ACD1-5805-443F-A918-CCB3005F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every update</a:t>
            </a:r>
          </a:p>
          <a:p>
            <a:pPr lvl="1"/>
            <a:r>
              <a:rPr lang="en-US" dirty="0"/>
              <a:t>Create a copy of the entire tree</a:t>
            </a:r>
          </a:p>
          <a:p>
            <a:pPr lvl="1"/>
            <a:r>
              <a:rPr lang="en-US" dirty="0"/>
              <a:t>update the new copy of the tree</a:t>
            </a:r>
          </a:p>
          <a:p>
            <a:pPr lvl="1"/>
            <a:r>
              <a:rPr lang="en-US" dirty="0"/>
              <a:t>update the root of the tree with the new copy of tree in single atomic update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solidFill>
                  <a:srgbClr val="FF0000"/>
                </a:solidFill>
              </a:rPr>
              <a:t>wait_for_rcu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before freeing the old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C463-489E-4F72-A883-606A916B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13D8-1F4D-475B-BD20-A81E115A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0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3E67-33D2-4B11-B605-3C185CD4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2268-D849-4048-BC13-1F2C9C76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it tries to solve?</a:t>
            </a:r>
          </a:p>
          <a:p>
            <a:pPr lvl="1"/>
            <a:r>
              <a:rPr lang="en-US" dirty="0"/>
              <a:t>On multicore systems, scalability is a big issue</a:t>
            </a:r>
          </a:p>
          <a:p>
            <a:pPr lvl="1"/>
            <a:r>
              <a:rPr lang="en-US" dirty="0"/>
              <a:t>The performance can degrade severely due to cache contention</a:t>
            </a:r>
          </a:p>
          <a:p>
            <a:pPr lvl="1"/>
            <a:r>
              <a:rPr lang="en-US" dirty="0"/>
              <a:t>Even though, the application doesn’t have the cache contention issue, it may still suffer due to the cache contention in the kernel</a:t>
            </a:r>
          </a:p>
          <a:p>
            <a:pPr lvl="1"/>
            <a:endParaRPr lang="en-US" dirty="0"/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Application should control sharing</a:t>
            </a:r>
          </a:p>
        </p:txBody>
      </p:sp>
    </p:spTree>
    <p:extLst>
      <p:ext uri="{BB962C8B-B14F-4D97-AF65-F5344CB8AC3E}">
        <p14:creationId xmlns:p14="http://schemas.microsoft.com/office/powerpoint/2010/main" val="8843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2760-C6E3-45E8-84DA-5FF5156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multicore?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1141-8AFF-41A6-AD84-4988B9D1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 latency</a:t>
            </a:r>
          </a:p>
          <a:p>
            <a:pPr lvl="1"/>
            <a:r>
              <a:rPr lang="en-US" dirty="0"/>
              <a:t>Figure-2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4B1123-742C-4E34-AEFA-1039B570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29144"/>
              </p:ext>
            </p:extLst>
          </p:nvPr>
        </p:nvGraphicFramePr>
        <p:xfrm>
          <a:off x="5852160" y="2599266"/>
          <a:ext cx="578104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20">
                  <a:extLst>
                    <a:ext uri="{9D8B030D-6E8A-4147-A177-3AD203B41FA5}">
                      <a16:colId xmlns:a16="http://schemas.microsoft.com/office/drawing/2014/main" val="927812930"/>
                    </a:ext>
                  </a:extLst>
                </a:gridCol>
                <a:gridCol w="2890520">
                  <a:extLst>
                    <a:ext uri="{9D8B030D-6E8A-4147-A177-3AD203B41FA5}">
                      <a16:colId xmlns:a16="http://schemas.microsoft.com/office/drawing/2014/main" val="4293107483"/>
                    </a:ext>
                  </a:extLst>
                </a:gridCol>
              </a:tblGrid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Storage device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latency (cycles)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26106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17381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72629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65552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Remote cache same chip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90965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Local DRAM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88683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Remote cache different chip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201,282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55137"/>
                  </a:ext>
                </a:extLst>
              </a:tr>
              <a:tr h="363432">
                <a:tc>
                  <a:txBody>
                    <a:bodyPr/>
                    <a:lstStyle/>
                    <a:p>
                      <a:r>
                        <a:rPr lang="en-US" dirty="0"/>
                        <a:t>Remote DRAM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273, 327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78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4325FE-8FF2-4C3B-A660-476CEB2982CD}"/>
                  </a:ext>
                </a:extLst>
              </p14:cNvPr>
              <p14:cNvContentPartPr/>
              <p14:nvPr/>
            </p14:nvContentPartPr>
            <p14:xfrm>
              <a:off x="285840" y="2400480"/>
              <a:ext cx="9233280" cy="311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4325FE-8FF2-4C3B-A660-476CEB298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391120"/>
                <a:ext cx="9252000" cy="31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97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2760-C6E3-45E8-84DA-5FF5156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multicore?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1141-8AFF-41A6-AD84-4988B9D1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 vs. MCS locks</a:t>
            </a:r>
          </a:p>
          <a:p>
            <a:pPr lvl="1"/>
            <a:r>
              <a:rPr lang="en-US" dirty="0"/>
              <a:t>Figure-3</a:t>
            </a:r>
          </a:p>
          <a:p>
            <a:pPr lvl="1"/>
            <a:r>
              <a:rPr lang="en-US" dirty="0"/>
              <a:t>On one core spin lock is faster than MCS locks</a:t>
            </a:r>
          </a:p>
          <a:p>
            <a:pPr lvl="2"/>
            <a:r>
              <a:rPr lang="en-US" dirty="0"/>
              <a:t>11 / 26 nanoseconds</a:t>
            </a:r>
          </a:p>
          <a:p>
            <a:pPr lvl="1"/>
            <a:r>
              <a:rPr lang="en-US" dirty="0"/>
              <a:t>Up to four cores spinlock is slower than MCS locks</a:t>
            </a:r>
          </a:p>
          <a:p>
            <a:pPr lvl="1"/>
            <a:r>
              <a:rPr lang="en-US" dirty="0"/>
              <a:t>After four cores, the performance of spin lock degrades severely as the number of cores increase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A18885-00B9-40BD-902A-B822DA3C0DB3}"/>
                  </a:ext>
                </a:extLst>
              </p14:cNvPr>
              <p14:cNvContentPartPr/>
              <p14:nvPr/>
            </p14:nvContentPartPr>
            <p14:xfrm>
              <a:off x="2025720" y="3365640"/>
              <a:ext cx="9061920" cy="260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A18885-00B9-40BD-902A-B822DA3C0D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360" y="3356280"/>
                <a:ext cx="9080640" cy="26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44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D3D2-BD37-40A7-BE7A-CDBA06B3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spin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0143-CC34-4163-AEEE-3CBAF418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1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struct lock {</a:t>
            </a:r>
          </a:p>
          <a:p>
            <a:pPr marL="0" indent="0">
              <a:buNone/>
            </a:pPr>
            <a:r>
              <a:rPr lang="en-US" dirty="0"/>
              <a:t>    volatile unsigned head;   // initially 0</a:t>
            </a:r>
          </a:p>
          <a:p>
            <a:pPr marL="0" indent="0">
              <a:buNone/>
            </a:pPr>
            <a:r>
              <a:rPr lang="en-US" dirty="0"/>
              <a:t>    volatile unsigned tail;      // initially 0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acquire:</a:t>
            </a:r>
          </a:p>
          <a:p>
            <a:pPr marL="0" indent="0">
              <a:buNone/>
            </a:pPr>
            <a:r>
              <a:rPr lang="en-US" dirty="0" err="1"/>
              <a:t>oldtail</a:t>
            </a:r>
            <a:r>
              <a:rPr lang="en-US" dirty="0"/>
              <a:t> = </a:t>
            </a:r>
            <a:r>
              <a:rPr lang="en-US" dirty="0" err="1"/>
              <a:t>atomic_xadd</a:t>
            </a:r>
            <a:r>
              <a:rPr lang="en-US" dirty="0"/>
              <a:t> (&amp;</a:t>
            </a:r>
            <a:r>
              <a:rPr lang="en-US" dirty="0" err="1"/>
              <a:t>lockvar</a:t>
            </a:r>
            <a:r>
              <a:rPr lang="en-US" dirty="0"/>
              <a:t>-&gt;tail, 1);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oldtail</a:t>
            </a:r>
            <a:r>
              <a:rPr lang="en-US" dirty="0"/>
              <a:t> != </a:t>
            </a:r>
            <a:r>
              <a:rPr lang="en-US" dirty="0" err="1"/>
              <a:t>lockvar</a:t>
            </a:r>
            <a:r>
              <a:rPr lang="en-US" dirty="0"/>
              <a:t>-&gt;head);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release:</a:t>
            </a:r>
          </a:p>
          <a:p>
            <a:pPr marL="0" indent="0">
              <a:buNone/>
            </a:pPr>
            <a:r>
              <a:rPr lang="en-US" dirty="0" err="1"/>
              <a:t>atomic_add</a:t>
            </a:r>
            <a:r>
              <a:rPr lang="en-US" dirty="0"/>
              <a:t>(&amp;</a:t>
            </a:r>
            <a:r>
              <a:rPr lang="en-US" dirty="0" err="1"/>
              <a:t>lockvar</a:t>
            </a:r>
            <a:r>
              <a:rPr lang="en-US" dirty="0"/>
              <a:t>-&gt;head, 1);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7A57E-890E-4FA5-937A-3A14E6401DAB}"/>
              </a:ext>
            </a:extLst>
          </p:cNvPr>
          <p:cNvSpPr txBox="1"/>
          <p:nvPr/>
        </p:nvSpPr>
        <p:spPr>
          <a:xfrm>
            <a:off x="7843520" y="711200"/>
            <a:ext cx="351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730BAB-2F77-46ED-9AA2-1D22ED6875C4}"/>
                  </a:ext>
                </a:extLst>
              </p14:cNvPr>
              <p14:cNvContentPartPr/>
              <p14:nvPr/>
            </p14:nvContentPartPr>
            <p14:xfrm>
              <a:off x="2050920" y="3727440"/>
              <a:ext cx="9119160" cy="227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730BAB-2F77-46ED-9AA2-1D22ED687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560" y="3718080"/>
                <a:ext cx="9137880" cy="22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07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2632E-3A4D-4AA6-AD46-C2CC934C11B0}"/>
              </a:ext>
            </a:extLst>
          </p:cNvPr>
          <p:cNvSpPr txBox="1"/>
          <p:nvPr/>
        </p:nvSpPr>
        <p:spPr>
          <a:xfrm>
            <a:off x="254000" y="-91441"/>
            <a:ext cx="81686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**lock,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*cur)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cur-&gt;locked = 0;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cur-&gt;next = NULL;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atomic_xchg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(lock, cur);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== NULL)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return;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-&gt;next = cur;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while (!cur-&gt;locked);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mcs_spin_unlock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**lock,  struct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mcs_spinlock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*cur)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if (!cur-&gt;next)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if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atomic_cmpxchg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(lock, cur, NULL) == cur)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return;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while (!cur-&gt;next);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cur-&gt;next-&gt;locked = 1;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EBF7-0228-45CF-A656-F553D8DC2BE3}"/>
              </a:ext>
            </a:extLst>
          </p:cNvPr>
          <p:cNvSpPr txBox="1"/>
          <p:nvPr/>
        </p:nvSpPr>
        <p:spPr>
          <a:xfrm>
            <a:off x="8158480" y="711200"/>
            <a:ext cx="351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</a:t>
            </a:r>
          </a:p>
          <a:p>
            <a:r>
              <a:rPr lang="en-US" dirty="0"/>
              <a:t>T3: acquire</a:t>
            </a:r>
          </a:p>
          <a:p>
            <a:r>
              <a:rPr lang="en-US" dirty="0"/>
              <a:t>T1: release</a:t>
            </a:r>
          </a:p>
          <a:p>
            <a:r>
              <a:rPr lang="en-US" dirty="0"/>
              <a:t>T2: release</a:t>
            </a:r>
          </a:p>
          <a:p>
            <a:r>
              <a:rPr lang="en-US" dirty="0"/>
              <a:t>T3: release</a:t>
            </a:r>
          </a:p>
          <a:p>
            <a:r>
              <a:rPr lang="en-US" dirty="0"/>
              <a:t>T1: acquire</a:t>
            </a:r>
          </a:p>
          <a:p>
            <a:r>
              <a:rPr lang="en-US" dirty="0"/>
              <a:t>T2: acquire &lt;-&gt; T1: release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ED846D-4838-43E7-B727-BED2ECCC7D8D}"/>
                  </a:ext>
                </a:extLst>
              </p14:cNvPr>
              <p14:cNvContentPartPr/>
              <p14:nvPr/>
            </p14:nvContentPartPr>
            <p14:xfrm>
              <a:off x="6350040" y="4114800"/>
              <a:ext cx="4807440" cy="137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ED846D-4838-43E7-B727-BED2ECCC7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680" y="4105440"/>
                <a:ext cx="4826160" cy="13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15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FBC1-4547-4330-A193-F4CEAE25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shootdowns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FC4E-B760-4546-A52E-F1BF5147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cores 18742 cycles</a:t>
            </a:r>
          </a:p>
          <a:p>
            <a:r>
              <a:rPr lang="en-US" dirty="0"/>
              <a:t>2 cores 5092 cycles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AA6E-FED2-4BA7-A95D-F6949C10FADD}"/>
                  </a:ext>
                </a:extLst>
              </p14:cNvPr>
              <p14:cNvContentPartPr/>
              <p14:nvPr/>
            </p14:nvContentPartPr>
            <p14:xfrm>
              <a:off x="2190600" y="1746360"/>
              <a:ext cx="8509680" cy="37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AA6E-FED2-4BA7-A95D-F6949C10F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1240" y="1737000"/>
                <a:ext cx="8528400" cy="37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06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0C6B-206F-4055-AA17-F3E9BBEF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 and close in a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3993-C519-4B46-A9AF-F732E3F3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Figure-1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CEC43D-6D16-4237-8611-3889549D85B1}"/>
                  </a:ext>
                </a:extLst>
              </p14:cNvPr>
              <p14:cNvContentPartPr/>
              <p14:nvPr/>
            </p14:nvContentPartPr>
            <p14:xfrm>
              <a:off x="1676520" y="1708200"/>
              <a:ext cx="9296640" cy="412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CEC43D-6D16-4237-8611-3889549D8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1698840"/>
                <a:ext cx="931536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7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 (node);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85C3AE-846F-401B-B4C7-1E0BBC7D0BEE}"/>
                  </a:ext>
                </a:extLst>
              </p14:cNvPr>
              <p14:cNvContentPartPr/>
              <p14:nvPr/>
            </p14:nvContentPartPr>
            <p14:xfrm>
              <a:off x="1181160" y="5772240"/>
              <a:ext cx="730440" cy="2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85C3AE-846F-401B-B4C7-1E0BBC7D0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5762880"/>
                <a:ext cx="74916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3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51D0-2137-44D4-9E39-4C9D7AC0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2468-E92B-477F-921E-7EB6DCAF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can be implemented in two ways</a:t>
            </a:r>
          </a:p>
          <a:p>
            <a:pPr lvl="1"/>
            <a:r>
              <a:rPr lang="en-US" dirty="0"/>
              <a:t>Per-process page table</a:t>
            </a:r>
          </a:p>
          <a:p>
            <a:pPr lvl="1"/>
            <a:r>
              <a:rPr lang="en-US" dirty="0"/>
              <a:t>Per-thread page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5AD13C-86E6-4AF0-9A41-C76E4A7B01DD}"/>
                  </a:ext>
                </a:extLst>
              </p14:cNvPr>
              <p14:cNvContentPartPr/>
              <p14:nvPr/>
            </p14:nvContentPartPr>
            <p14:xfrm>
              <a:off x="3651120" y="2133720"/>
              <a:ext cx="6598080" cy="267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5AD13C-86E6-4AF0-9A41-C76E4A7B0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1760" y="2124360"/>
                <a:ext cx="661680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999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8130-A3B8-46ED-B34D-B4BAEF7F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1D2B-BFAA-4E67-BC59-6AAFF7ED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core reads parts of application input and produces intermediate result</a:t>
            </a:r>
            <a:r>
              <a:rPr lang="en-IN" dirty="0"/>
              <a:t>s</a:t>
            </a:r>
          </a:p>
          <a:p>
            <a:r>
              <a:rPr lang="en-IN" dirty="0"/>
              <a:t>Each core adds pages to its address space for intermediate results</a:t>
            </a:r>
          </a:p>
          <a:p>
            <a:r>
              <a:rPr lang="en-IN" dirty="0"/>
              <a:t>The intermediate result is stored at different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250369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93CB-16D7-4B98-B391-C80EED47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527A-C32C-4864-B703-D9282045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core reads intermediate results produced by multiple map instances to produce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90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6F5-FDEF-4FA5-A163-F13AA089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reduce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1B6D-225C-47E0-9258-EA5BD384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143DB-FFB4-4004-B909-BE9DEA89856C}"/>
                  </a:ext>
                </a:extLst>
              </p14:cNvPr>
              <p14:cNvContentPartPr/>
              <p14:nvPr/>
            </p14:nvContentPartPr>
            <p14:xfrm>
              <a:off x="685800" y="1568520"/>
              <a:ext cx="11316240" cy="501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143DB-FFB4-4004-B909-BE9DEA898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559160"/>
                <a:ext cx="1133496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72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FA9-A23E-469F-902E-3B977ACB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5197-B5E5-4437-9D54-AEE1B3F7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the OS allocates their data structures in a way that only one core is going to access it</a:t>
            </a:r>
          </a:p>
          <a:p>
            <a:r>
              <a:rPr lang="en-US" dirty="0"/>
              <a:t>OS provides an interface to the application developers to control how OS should share the data between 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5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1D6E-051D-4AE3-A588-9F2B9B4F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ranges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1429-B567-40E3-AE96-88F51D30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1ABAEE-0C3B-467C-BF57-056542BE82C8}"/>
                  </a:ext>
                </a:extLst>
              </p14:cNvPr>
              <p14:cNvContentPartPr/>
              <p14:nvPr/>
            </p14:nvContentPartPr>
            <p14:xfrm>
              <a:off x="1168560" y="1282680"/>
              <a:ext cx="5435640" cy="430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1ABAEE-0C3B-467C-BF57-056542BE8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1273320"/>
                <a:ext cx="545436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359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0502-779D-4372-8E4B-26CC42A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ranges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50B6-FF11-4915-BE41-5B068899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ranges are the range of virtual addresses</a:t>
            </a:r>
          </a:p>
          <a:p>
            <a:r>
              <a:rPr lang="en-US" dirty="0"/>
              <a:t>By default, the address ranges are private to core</a:t>
            </a:r>
          </a:p>
          <a:p>
            <a:r>
              <a:rPr lang="en-US" dirty="0"/>
              <a:t>Applications can share the address ranges with other cores</a:t>
            </a:r>
          </a:p>
          <a:p>
            <a:r>
              <a:rPr lang="en-US" dirty="0"/>
              <a:t>The locking granularity for address space is an address range</a:t>
            </a:r>
          </a:p>
          <a:p>
            <a:r>
              <a:rPr lang="en-US" dirty="0"/>
              <a:t>No TLB shootdowns for private address ranges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E2FB-467A-4334-8262-9FD7CCED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E969-303B-4711-A9ED-F4BC88F5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117798-206F-41FC-8066-353584AEE365}"/>
                  </a:ext>
                </a:extLst>
              </p14:cNvPr>
              <p14:cNvContentPartPr/>
              <p14:nvPr/>
            </p14:nvContentPartPr>
            <p14:xfrm>
              <a:off x="2343240" y="1009800"/>
              <a:ext cx="9144360" cy="476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117798-206F-41FC-8066-353584AEE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880" y="1000440"/>
                <a:ext cx="9163080" cy="47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70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7A75-9CFD-4404-A7AA-F9CD60D6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436E-9383-49EE-87B4-C0ECB58C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operating systems, system call handlers execute on the same core</a:t>
            </a:r>
          </a:p>
          <a:p>
            <a:r>
              <a:rPr lang="en-IN" dirty="0"/>
              <a:t>If a system call handler uses shared data structures, the same data will be brought into multiple private caches, thus effectively reduce the total cache size</a:t>
            </a:r>
          </a:p>
          <a:p>
            <a:r>
              <a:rPr lang="en-US" dirty="0"/>
              <a:t>Even if a system call handler doesn’t use shared data structures, it may evict the application data from the cache that the application may use after the system 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9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1B5D-1DE6-4D1F-902C-0C939D62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2D7F-E4E4-413E-8432-164917B2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787939-49B7-408C-9A6C-22066926B98C}"/>
                  </a:ext>
                </a:extLst>
              </p14:cNvPr>
              <p14:cNvContentPartPr/>
              <p14:nvPr/>
            </p14:nvContentPartPr>
            <p14:xfrm>
              <a:off x="3892680" y="2914560"/>
              <a:ext cx="5429520" cy="247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787939-49B7-408C-9A6C-22066926B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3320" y="2905200"/>
                <a:ext cx="544824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22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160210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3120" y="1330960"/>
            <a:ext cx="6604000" cy="4846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assert (!list-&gt;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||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== list);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23D264-C72D-4E14-AAD6-9422CDAE8DEE}"/>
                  </a:ext>
                </a:extLst>
              </p14:cNvPr>
              <p14:cNvContentPartPr/>
              <p14:nvPr/>
            </p14:nvContentPartPr>
            <p14:xfrm>
              <a:off x="412920" y="4038480"/>
              <a:ext cx="7581960" cy="83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23D264-C72D-4E14-AAD6-9422CDAE8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60" y="4029120"/>
                <a:ext cx="7600680" cy="8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296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4640-905E-4988-B410-C12FD07D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9F1A-D82C-4662-BEC0-B772F4AD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kernel core, the applications can dedicate cores to kernel functions and data</a:t>
            </a:r>
          </a:p>
          <a:p>
            <a:r>
              <a:rPr lang="en-US" dirty="0"/>
              <a:t>A kernel core can manage hardware devices or execute system call on behalf of the other cores</a:t>
            </a:r>
          </a:p>
          <a:p>
            <a:pPr lvl="1"/>
            <a:r>
              <a:rPr lang="en-US" dirty="0"/>
              <a:t>e.g., a kernel core can be dedicated to a network device</a:t>
            </a:r>
          </a:p>
          <a:p>
            <a:pPr lvl="1"/>
            <a:r>
              <a:rPr lang="en-US" dirty="0"/>
              <a:t>application can communicate with the kernel core using IPC  </a:t>
            </a:r>
          </a:p>
          <a:p>
            <a:pPr lvl="1"/>
            <a:r>
              <a:rPr lang="en-US" dirty="0"/>
              <a:t>reduce cache contention</a:t>
            </a:r>
          </a:p>
          <a:p>
            <a:pPr lvl="1"/>
            <a:r>
              <a:rPr lang="en-US" dirty="0"/>
              <a:t>Will this design always yield good performance?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881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C641-EEDA-4BA2-B136-55E7CDF6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E0C1-18E8-4D05-BCA0-824BBB06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cores will effectively reduce the number of cores available to the applications</a:t>
            </a:r>
          </a:p>
          <a:p>
            <a:r>
              <a:rPr lang="en-US" dirty="0"/>
              <a:t>If the cost of cache contention is very high, kernel cores can help</a:t>
            </a:r>
          </a:p>
          <a:p>
            <a:r>
              <a:rPr lang="en-US" dirty="0"/>
              <a:t>But this is something OS can’t predict</a:t>
            </a:r>
          </a:p>
          <a:p>
            <a:r>
              <a:rPr lang="en-US" dirty="0"/>
              <a:t>Applications can use kernel cores wisely depending on the nature of their workload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38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9C8C-DDD6-4075-9DEC-61F17F62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0A76-0B35-4B88-A736-E5271680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BF7911-1E32-4CB2-B687-C37D7EC1016F}"/>
                  </a:ext>
                </a:extLst>
              </p14:cNvPr>
              <p14:cNvContentPartPr/>
              <p14:nvPr/>
            </p14:nvContentPartPr>
            <p14:xfrm>
              <a:off x="1523880" y="723960"/>
              <a:ext cx="8737920" cy="291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BF7911-1E32-4CB2-B687-C37D7EC10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714600"/>
                <a:ext cx="8756640" cy="29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56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278-1B5A-4ED2-9316-AE05A2A5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D87D-9781-4F7A-908B-5E5422B4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kernel uses</a:t>
            </a:r>
          </a:p>
          <a:p>
            <a:pPr lvl="1"/>
            <a:r>
              <a:rPr lang="en-US" dirty="0"/>
              <a:t>per-process lock to protect the file descriptor table</a:t>
            </a:r>
          </a:p>
          <a:p>
            <a:pPr lvl="1"/>
            <a:r>
              <a:rPr lang="en-US" dirty="0"/>
              <a:t>a global lock to protect the process identifiers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Corey, the application can control the kernel sharing behavior using shares</a:t>
            </a:r>
          </a:p>
          <a:p>
            <a:r>
              <a:rPr lang="en-US" dirty="0"/>
              <a:t>By default, each application core has a private share (called the root share)</a:t>
            </a:r>
          </a:p>
          <a:p>
            <a:r>
              <a:rPr lang="en-US" dirty="0"/>
              <a:t>Applications can create new shares that are shared across a set of cores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25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CF6E-C588-4914-9023-C71255C1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7278-FA28-4916-AD9C-6C559B63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Corey returns an identifier (capability) when a hardware resource is allocated</a:t>
            </a:r>
          </a:p>
          <a:p>
            <a:r>
              <a:rPr lang="en-US" dirty="0"/>
              <a:t>We an application core allocates a hardware resource, e.g., address range, it is added to the private share of that core</a:t>
            </a:r>
          </a:p>
          <a:p>
            <a:r>
              <a:rPr lang="en-US" dirty="0"/>
              <a:t>Applications can share a hardware resource by adding the corresponding capability to a share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840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4DB-8C38-4893-BD31-40C23342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CE10-1774-4884-94B6-BBB304E8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shares</a:t>
            </a:r>
          </a:p>
          <a:p>
            <a:r>
              <a:rPr lang="en-US" dirty="0"/>
              <a:t>segment</a:t>
            </a:r>
          </a:p>
          <a:p>
            <a:r>
              <a:rPr lang="en-US" dirty="0"/>
              <a:t>address ranges</a:t>
            </a:r>
          </a:p>
          <a:p>
            <a:r>
              <a:rPr lang="en-US" dirty="0" err="1"/>
              <a:t>pcores</a:t>
            </a:r>
            <a:endParaRPr lang="en-US" dirty="0"/>
          </a:p>
          <a:p>
            <a:r>
              <a:rPr lang="en-US" dirty="0"/>
              <a:t>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19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51F4-081F-4037-BFEB-E892E1DF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8927-ACC7-459F-86B0-7EE67709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47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2240-74DC-4CB2-91A9-7846376A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3234-A9A9-444C-865F-6FB145EB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represents physical memory</a:t>
            </a:r>
          </a:p>
          <a:p>
            <a:r>
              <a:rPr lang="en-US" dirty="0"/>
              <a:t>Corey applications can allocate segments</a:t>
            </a:r>
          </a:p>
          <a:p>
            <a:r>
              <a:rPr lang="en-US" dirty="0"/>
              <a:t>They can map segments to address ranges</a:t>
            </a:r>
          </a:p>
          <a:p>
            <a:r>
              <a:rPr lang="en-US" dirty="0"/>
              <a:t>The segments and address ranges can be shared between 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970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EAB8-8D9B-4D42-B15B-80B3E7DC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96E9-C359-47EF-8A4C-C582DCB3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pcore</a:t>
            </a:r>
            <a:r>
              <a:rPr lang="en-US" dirty="0"/>
              <a:t> represents a physical core</a:t>
            </a:r>
          </a:p>
          <a:p>
            <a:r>
              <a:rPr lang="en-US" dirty="0" err="1"/>
              <a:t>syscall</a:t>
            </a:r>
            <a:r>
              <a:rPr lang="en-US" dirty="0"/>
              <a:t> is also abstracted as a device</a:t>
            </a:r>
          </a:p>
          <a:p>
            <a:r>
              <a:rPr lang="en-US" dirty="0"/>
              <a:t>Applications can map a device to a physical core</a:t>
            </a:r>
          </a:p>
          <a:p>
            <a:r>
              <a:rPr lang="en-US" dirty="0"/>
              <a:t>Applications can configure a </a:t>
            </a:r>
            <a:r>
              <a:rPr lang="en-US" dirty="0" err="1"/>
              <a:t>pcore</a:t>
            </a:r>
            <a:r>
              <a:rPr lang="en-US" dirty="0"/>
              <a:t> as kernel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09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042C-0F6C-4D66-AE28-7EF99BAD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cores experiment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39C8-0540-4B3C-BB9C-C1AF1CA3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cores for network device</a:t>
            </a:r>
          </a:p>
          <a:p>
            <a:r>
              <a:rPr lang="en-US" dirty="0"/>
              <a:t>Dedicated cores to poll for receiving packets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16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16D6-BADB-4E33-9F77-F176BDC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RCU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C841-318F-4158-98F4-E529D565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preemption is disabled in the read critical section</a:t>
            </a:r>
          </a:p>
          <a:p>
            <a:endParaRPr lang="en-US" dirty="0"/>
          </a:p>
          <a:p>
            <a:r>
              <a:rPr lang="en-US" dirty="0"/>
              <a:t>frees are delayed in the write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23021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751-7D92-4A42-A64A-7785F03B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B89A-33D6-4C7A-9FAC-BA52365F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06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23A-4C4A-475D-9799-BCCF3AC3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8524-BA0C-4300-B049-03CAEFC71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node {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key,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struct node *next, 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delete (struct node *node)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node-&gt;next-&gt;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node-&gt;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-&gt;next = node-&gt;next;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spin_unlock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(&amp;lock);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rcu_free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(node);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9C01-4760-452C-8E1A-1ABB705E1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 search (struct node *list, int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int ret = -1;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preempt_disable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while (list != NULL)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if (list-&gt;key == key)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ret = list-&gt;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break;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list = list-&gt;next;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preempt_enable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return ret;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D05B96-9F21-4FBC-92F8-77AD9FB50EC8}"/>
                  </a:ext>
                </a:extLst>
              </p14:cNvPr>
              <p14:cNvContentPartPr/>
              <p14:nvPr/>
            </p14:nvContentPartPr>
            <p14:xfrm>
              <a:off x="1022400" y="2724120"/>
              <a:ext cx="5448600" cy="2781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D05B96-9F21-4FBC-92F8-77AD9FB5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2714760"/>
                <a:ext cx="546732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98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0090-23AA-496F-9D23-5D29B288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 dirty="0" err="1"/>
              <a:t>rcu_free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77EC-2110-4A43-A21C-7AF955A2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rcu_free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waits until every CPU has seen a </a:t>
            </a:r>
            <a:r>
              <a:rPr lang="en-US" dirty="0">
                <a:solidFill>
                  <a:srgbClr val="FF0000"/>
                </a:solidFill>
              </a:rPr>
              <a:t>quiescent state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quiescent state </a:t>
            </a:r>
            <a:r>
              <a:rPr lang="en-US" dirty="0"/>
              <a:t>is a point in code which is guaranteed to be outside of read critical section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4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FF0E-A7BE-41BA-8D49-401BFE6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wait_for_rcu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5CEB-AF44-4696-9577-D5A38215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wait_for_rcu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waits for </a:t>
            </a:r>
            <a:r>
              <a:rPr lang="en-US" dirty="0">
                <a:solidFill>
                  <a:srgbClr val="FF0000"/>
                </a:solidFill>
              </a:rPr>
              <a:t>quiescent state </a:t>
            </a:r>
            <a:r>
              <a:rPr lang="en-US" dirty="0"/>
              <a:t>on all CPUs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rcu_free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calls </a:t>
            </a:r>
            <a:r>
              <a:rPr lang="en-US" dirty="0" err="1">
                <a:solidFill>
                  <a:srgbClr val="FF0000"/>
                </a:solidFill>
              </a:rPr>
              <a:t>wait_for_rcu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before freeing the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670929-757E-4AB3-987C-AA25F8011444}"/>
                  </a:ext>
                </a:extLst>
              </p14:cNvPr>
              <p14:cNvContentPartPr/>
              <p14:nvPr/>
            </p14:nvContentPartPr>
            <p14:xfrm>
              <a:off x="1263600" y="2324160"/>
              <a:ext cx="130860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670929-757E-4AB3-987C-AA25F8011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240" y="2314800"/>
                <a:ext cx="13273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026D-952C-4C81-B1E0-6E8C6719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wait_for_rcu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A21A-6462-4FCF-AD2F-2A2EF1C2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wait_for_rcu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cpus_allowed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filed controls the scheduling of a thread on specific sets of CPUs */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cpus_allowed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current-&gt;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cpus_allowed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current-&gt;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cpus_allowed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all_cpus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while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remove_cur_cpu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(&amp;current-&gt;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&amp;&amp; current-&gt;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schedule();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current-&gt;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cpus_allowed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1D9490-F48B-4DEA-8771-05DAB37D6706}"/>
                  </a:ext>
                </a:extLst>
              </p14:cNvPr>
              <p14:cNvContentPartPr/>
              <p14:nvPr/>
            </p14:nvContentPartPr>
            <p14:xfrm>
              <a:off x="1212840" y="349200"/>
              <a:ext cx="9842760" cy="378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1D9490-F48B-4DEA-8771-05DAB37D6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339840"/>
                <a:ext cx="9861480" cy="38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52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2975-87D3-4086-A6E4-53639DF5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rcu_free</a:t>
            </a:r>
            <a:r>
              <a:rPr lang="en-US" dirty="0"/>
              <a:t> in an interrupt handler?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F8AB-76C5-4BA4-8B5A-EBC671B9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call schedule if the interrupt handler is holding a spin lock</a:t>
            </a:r>
          </a:p>
          <a:p>
            <a:endParaRPr lang="en-US" dirty="0"/>
          </a:p>
          <a:p>
            <a:r>
              <a:rPr lang="en-US" dirty="0"/>
              <a:t>Instead of calling </a:t>
            </a:r>
            <a:r>
              <a:rPr lang="en-US" dirty="0" err="1"/>
              <a:t>wait_for_rcu</a:t>
            </a:r>
            <a:r>
              <a:rPr lang="en-US" dirty="0"/>
              <a:t> immediately, add the objects to a queue</a:t>
            </a:r>
          </a:p>
          <a:p>
            <a:endParaRPr lang="en-US" dirty="0"/>
          </a:p>
          <a:p>
            <a:r>
              <a:rPr lang="en-US" dirty="0"/>
              <a:t>Free all objects from queue when it is safe to call </a:t>
            </a:r>
            <a:r>
              <a:rPr lang="en-US" dirty="0" err="1"/>
              <a:t>wait_for_rcu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9950</TotalTime>
  <Words>1721</Words>
  <Application>Microsoft Office PowerPoint</Application>
  <PresentationFormat>Widescreen</PresentationFormat>
  <Paragraphs>276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Today’s lecture</vt:lpstr>
      <vt:lpstr>lock free reads</vt:lpstr>
      <vt:lpstr>lock free reads</vt:lpstr>
      <vt:lpstr>RCU lock</vt:lpstr>
      <vt:lpstr>lock free reads</vt:lpstr>
      <vt:lpstr>How to implement rcu_free?</vt:lpstr>
      <vt:lpstr>wait_for_rcu</vt:lpstr>
      <vt:lpstr>wait_for_rcu</vt:lpstr>
      <vt:lpstr>How to use rcu_free in an interrupt handler?</vt:lpstr>
      <vt:lpstr>Read-copy update for tree</vt:lpstr>
      <vt:lpstr>Read-copy update for tree</vt:lpstr>
      <vt:lpstr>Discussions</vt:lpstr>
      <vt:lpstr>Corey</vt:lpstr>
      <vt:lpstr>What is the problem with multicore?</vt:lpstr>
      <vt:lpstr>What is the problem with multicore?</vt:lpstr>
      <vt:lpstr>ticket spin lock</vt:lpstr>
      <vt:lpstr>PowerPoint Presentation</vt:lpstr>
      <vt:lpstr>TLB shootdowns</vt:lpstr>
      <vt:lpstr>dup and close in a loop</vt:lpstr>
      <vt:lpstr>Map-reduce application</vt:lpstr>
      <vt:lpstr>Map phase</vt:lpstr>
      <vt:lpstr>Reduce Phase</vt:lpstr>
      <vt:lpstr>Map and reduce</vt:lpstr>
      <vt:lpstr>Sharing</vt:lpstr>
      <vt:lpstr>Address ranges</vt:lpstr>
      <vt:lpstr>Address ranges</vt:lpstr>
      <vt:lpstr>Kernel cores</vt:lpstr>
      <vt:lpstr>Kernel cores</vt:lpstr>
      <vt:lpstr>Network device</vt:lpstr>
      <vt:lpstr>Kernel cores</vt:lpstr>
      <vt:lpstr>Kernel cores</vt:lpstr>
      <vt:lpstr>Shares</vt:lpstr>
      <vt:lpstr>Shares</vt:lpstr>
      <vt:lpstr>Shares</vt:lpstr>
      <vt:lpstr>Kernel objects</vt:lpstr>
      <vt:lpstr>Segment</vt:lpstr>
      <vt:lpstr>Segment</vt:lpstr>
      <vt:lpstr>pcore</vt:lpstr>
      <vt:lpstr>Kernel cores experiment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1655</cp:revision>
  <cp:lastPrinted>2020-01-06T12:49:31Z</cp:lastPrinted>
  <dcterms:created xsi:type="dcterms:W3CDTF">2020-01-04T14:42:09Z</dcterms:created>
  <dcterms:modified xsi:type="dcterms:W3CDTF">2021-04-27T15:12:43Z</dcterms:modified>
</cp:coreProperties>
</file>