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5.xml" ContentType="application/inkml+xml"/>
  <Override PartName="/ppt/notesSlides/notesSlide17.xml" ContentType="application/vnd.openxmlformats-officedocument.presentationml.notesSlide+xml"/>
  <Override PartName="/ppt/ink/ink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7.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8.xml" ContentType="application/inkml+xml"/>
  <Override PartName="/ppt/notesSlides/notesSlide26.xml" ContentType="application/vnd.openxmlformats-officedocument.presentationml.notesSlide+xml"/>
  <Override PartName="/ppt/ink/ink9.xml" ContentType="application/inkml+xml"/>
  <Override PartName="/ppt/notesSlides/notesSlide27.xml" ContentType="application/vnd.openxmlformats-officedocument.presentationml.notesSlide+xml"/>
  <Override PartName="/ppt/ink/ink10.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1.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2.xml" ContentType="application/inkml+xml"/>
  <Override PartName="/ppt/notesSlides/notesSlide32.xml" ContentType="application/vnd.openxmlformats-officedocument.presentationml.notesSlide+xml"/>
  <Override PartName="/ppt/ink/ink13.xml" ContentType="application/inkml+xml"/>
  <Override PartName="/ppt/notesSlides/notesSlide33.xml" ContentType="application/vnd.openxmlformats-officedocument.presentationml.notesSlide+xml"/>
  <Override PartName="/ppt/ink/ink14.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5.xml" ContentType="application/inkml+xml"/>
  <Override PartName="/ppt/notesSlides/notesSlide36.xml" ContentType="application/vnd.openxmlformats-officedocument.presentationml.notesSlide+xml"/>
  <Override PartName="/ppt/ink/ink16.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7.xml" ContentType="application/inkml+xml"/>
  <Override PartName="/ppt/notesSlides/notesSlide41.xml" ContentType="application/vnd.openxmlformats-officedocument.presentationml.notesSlide+xml"/>
  <Override PartName="/ppt/ink/ink18.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9.xml" ContentType="application/inkml+xml"/>
  <Override PartName="/ppt/notesSlides/notesSlide44.xml" ContentType="application/vnd.openxmlformats-officedocument.presentationml.notesSlide+xml"/>
  <Override PartName="/ppt/ink/ink20.xml" ContentType="application/inkml+xml"/>
  <Override PartName="/ppt/notesSlides/notesSlide45.xml" ContentType="application/vnd.openxmlformats-officedocument.presentationml.notesSlide+xml"/>
  <Override PartName="/ppt/ink/ink21.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22.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23.xml" ContentType="application/inkml+xml"/>
  <Override PartName="/ppt/notesSlides/notesSlide51.xml" ContentType="application/vnd.openxmlformats-officedocument.presentationml.notesSlide+xml"/>
  <Override PartName="/ppt/ink/ink24.xml" ContentType="application/inkml+xml"/>
  <Override PartName="/ppt/notesSlides/notesSlide52.xml" ContentType="application/vnd.openxmlformats-officedocument.presentationml.notesSlide+xml"/>
  <Override PartName="/ppt/ink/ink25.xml" ContentType="application/inkml+xml"/>
  <Override PartName="/ppt/notesSlides/notesSlide53.xml" ContentType="application/vnd.openxmlformats-officedocument.presentationml.notesSlide+xml"/>
  <Override PartName="/ppt/ink/ink26.xml" ContentType="application/inkml+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27.xml" ContentType="application/inkml+xml"/>
  <Override PartName="/ppt/notesSlides/notesSlide56.xml" ContentType="application/vnd.openxmlformats-officedocument.presentationml.notesSlide+xml"/>
  <Override PartName="/ppt/ink/ink28.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29.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30.xml" ContentType="application/inkml+xml"/>
  <Override PartName="/ppt/notesSlides/notesSlide61.xml" ContentType="application/vnd.openxmlformats-officedocument.presentationml.notesSlide+xml"/>
  <Override PartName="/ppt/ink/ink31.xml" ContentType="application/inkml+xml"/>
  <Override PartName="/ppt/notesSlides/notesSlide62.xml" ContentType="application/vnd.openxmlformats-officedocument.presentationml.notesSlide+xml"/>
  <Override PartName="/ppt/ink/ink32.xml" ContentType="application/inkml+xml"/>
  <Override PartName="/ppt/notesSlides/notesSlide63.xml" ContentType="application/vnd.openxmlformats-officedocument.presentationml.notesSlide+xml"/>
  <Override PartName="/ppt/ink/ink33.xml" ContentType="application/inkml+xml"/>
  <Override PartName="/ppt/notesSlides/notesSlide64.xml" ContentType="application/vnd.openxmlformats-officedocument.presentationml.notesSlide+xml"/>
  <Override PartName="/ppt/ink/ink34.xml" ContentType="application/inkml+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ink/ink35.xml" ContentType="application/inkml+xml"/>
  <Override PartName="/ppt/notesSlides/notesSlide67.xml" ContentType="application/vnd.openxmlformats-officedocument.presentationml.notesSlide+xml"/>
  <Override PartName="/ppt/ink/ink36.xml" ContentType="application/inkml+xml"/>
  <Override PartName="/ppt/notesSlides/notesSlide68.xml" ContentType="application/vnd.openxmlformats-officedocument.presentationml.notesSlide+xml"/>
  <Override PartName="/ppt/ink/ink37.xml" ContentType="application/inkml+xml"/>
  <Override PartName="/ppt/notesSlides/notesSlide69.xml" ContentType="application/vnd.openxmlformats-officedocument.presentationml.notesSlide+xml"/>
  <Override PartName="/ppt/ink/ink38.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ink/ink39.xml" ContentType="application/inkml+xml"/>
  <Override PartName="/ppt/notesSlides/notesSlide76.xml" ContentType="application/vnd.openxmlformats-officedocument.presentationml.notesSlide+xml"/>
  <Override PartName="/ppt/ink/ink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574" r:id="rId3"/>
    <p:sldId id="453" r:id="rId4"/>
    <p:sldId id="454" r:id="rId5"/>
    <p:sldId id="455" r:id="rId6"/>
    <p:sldId id="458" r:id="rId7"/>
    <p:sldId id="459" r:id="rId8"/>
    <p:sldId id="460" r:id="rId9"/>
    <p:sldId id="461" r:id="rId10"/>
    <p:sldId id="462" r:id="rId11"/>
    <p:sldId id="463" r:id="rId12"/>
    <p:sldId id="673" r:id="rId13"/>
    <p:sldId id="480" r:id="rId14"/>
    <p:sldId id="481" r:id="rId15"/>
    <p:sldId id="465" r:id="rId16"/>
    <p:sldId id="467" r:id="rId17"/>
    <p:sldId id="468" r:id="rId18"/>
    <p:sldId id="469" r:id="rId19"/>
    <p:sldId id="470" r:id="rId20"/>
    <p:sldId id="471" r:id="rId21"/>
    <p:sldId id="472" r:id="rId22"/>
    <p:sldId id="473" r:id="rId23"/>
    <p:sldId id="474" r:id="rId24"/>
    <p:sldId id="487" r:id="rId25"/>
    <p:sldId id="475" r:id="rId26"/>
    <p:sldId id="476" r:id="rId27"/>
    <p:sldId id="478" r:id="rId28"/>
    <p:sldId id="482" r:id="rId29"/>
    <p:sldId id="479" r:id="rId30"/>
    <p:sldId id="485" r:id="rId31"/>
    <p:sldId id="483" r:id="rId32"/>
    <p:sldId id="484" r:id="rId33"/>
    <p:sldId id="486" r:id="rId34"/>
    <p:sldId id="477" r:id="rId35"/>
    <p:sldId id="489" r:id="rId36"/>
    <p:sldId id="516" r:id="rId37"/>
    <p:sldId id="575" r:id="rId38"/>
    <p:sldId id="576" r:id="rId39"/>
    <p:sldId id="577" r:id="rId40"/>
    <p:sldId id="526" r:id="rId41"/>
    <p:sldId id="572" r:id="rId42"/>
    <p:sldId id="571" r:id="rId43"/>
    <p:sldId id="549" r:id="rId44"/>
    <p:sldId id="550" r:id="rId45"/>
    <p:sldId id="551" r:id="rId46"/>
    <p:sldId id="552" r:id="rId47"/>
    <p:sldId id="553" r:id="rId48"/>
    <p:sldId id="554" r:id="rId49"/>
    <p:sldId id="555" r:id="rId50"/>
    <p:sldId id="556" r:id="rId51"/>
    <p:sldId id="558" r:id="rId52"/>
    <p:sldId id="559" r:id="rId53"/>
    <p:sldId id="560" r:id="rId54"/>
    <p:sldId id="561" r:id="rId55"/>
    <p:sldId id="562" r:id="rId56"/>
    <p:sldId id="563" r:id="rId57"/>
    <p:sldId id="564" r:id="rId58"/>
    <p:sldId id="565" r:id="rId59"/>
    <p:sldId id="566" r:id="rId60"/>
    <p:sldId id="567" r:id="rId61"/>
    <p:sldId id="568" r:id="rId62"/>
    <p:sldId id="569" r:id="rId63"/>
    <p:sldId id="589" r:id="rId64"/>
    <p:sldId id="590" r:id="rId65"/>
    <p:sldId id="591" r:id="rId66"/>
    <p:sldId id="592" r:id="rId67"/>
    <p:sldId id="593" r:id="rId68"/>
    <p:sldId id="597" r:id="rId69"/>
    <p:sldId id="598" r:id="rId70"/>
    <p:sldId id="599" r:id="rId71"/>
    <p:sldId id="601" r:id="rId72"/>
    <p:sldId id="602" r:id="rId73"/>
    <p:sldId id="603" r:id="rId74"/>
    <p:sldId id="604" r:id="rId75"/>
    <p:sldId id="605" r:id="rId76"/>
    <p:sldId id="60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1:01.576"/>
    </inkml:context>
    <inkml:brush xml:id="br0">
      <inkml:brushProperty name="width" value="0.05292" units="cm"/>
      <inkml:brushProperty name="height" value="0.05292" units="cm"/>
      <inkml:brushProperty name="color" value="#FF0000"/>
    </inkml:brush>
  </inkml:definitions>
  <inkml:trace contextRef="#ctx0" brushRef="#br0">1323 5609 0,'0'0'0,"88"-17"31,-53 17-31,54 0 16,16 0-1,54-18 1,-35 36 0,-54-1-1,-52-17 1,-18 18-16</inkml:trace>
  <inkml:trace contextRef="#ctx0" brushRef="#br0" timeOffset="451.01">1270 6315 0,'-18'35'0,"36"-70"0,-36 123 16,1 0-1,17-53-15,0 1 0,0 17 16,0-18-16</inkml:trace>
  <inkml:trace contextRef="#ctx0" brushRef="#br0" timeOffset="684.18">1217 7355 0,'-18'36'0,"36"-72"0,-36 125 16,1-36-16,17-1 0,0 1 16,0 53-1,0-35-15,0 17 32,17-17-17,-17-19 1,0 1-1,18 0 1</inkml:trace>
  <inkml:trace contextRef="#ctx0" brushRef="#br0" timeOffset="918.09">1358 8502 0,'0'35'16,"0"-70"-16,18 105 0,-18-34 16,17 52-1,-17 35 1,-17 1 0,-1 17-1,1-53 1,-1 0-16</inkml:trace>
  <inkml:trace contextRef="#ctx0" brushRef="#br0" timeOffset="1902.25">1270 9631 0,'0'0'15,"-18"211"1,1-52 0,-1-71-1,18-52-15,-35 52 16,0 35-1,-18 1 1,17 17 0,19-53 15,-1-35-31,0 35 16,1 89-1,-19-19 1,36 1-1,0-53 1,0 35 0,0 18-1,-17 0 1,-18 17 0,-1-35-1,1 18 1,35-18-1,0 0 1,18-70 15,-18-18-31,17 17 16,1 71 0,-18 18-1,18 17 1,17-52-1,-18 52 1,19-35 0,-36 0-1,17-52 1,-17-54-16,0 53 16,0 36-1,0 17 1,36 0-1,-19-53 1,36 35 0,-17-52 15,-1-18-15,-35-35-1,17 17 48,1-35-48,-18 17-15,0 1 32,18-18-32,-1 18 31,1-18-16,0 0-15,17 0 16,35 0 0,54-18 15,-36 0-15,53 18-1,-35 0 1</inkml:trace>
  <inkml:trace contextRef="#ctx0" brushRef="#br0" timeOffset="4421.64">1182 6121 0,'0'35'0,"0"-70"0,0 123 15,-18-35-15,18 0 0,-17 88 16,-1-71 0,-17 36-1,-1-18 1,1 1 15,17-36-15,1-18-16,-1 18 15,0 35 1,1 0 0,17 0-1,17-17 1,1-1-1,-18-17 1,0-17 0,0-19 93,18-17-109,-18 18 16,17-18-16,1 18 15,17 17 1,18 18 0,-35-18-1,0-17-15,17 17 16,-18 35-1,19-17 1,-19 18 0,-17-36-1,18-17-15,-18 52 32,0-34-17,18 52-15,-18-53 16,17 36 15,1-1-15,-18 1-1,18-1 1,-18-17 0,0-17-16,17-1 15,-17 18 1,0-18-1,0 0 1,0-17 0,-17 17-1,-1 1 1,0-19 0,1 36-1,-1 0 16,18 35-15,0-17 0,18-36-1,-18 0 1,17-17 0,-34 17-1,-1-17 1,0 0-1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29:01.866"/>
    </inkml:context>
    <inkml:brush xml:id="br0">
      <inkml:brushProperty name="width" value="0.05292" units="cm"/>
      <inkml:brushProperty name="height" value="0.05292" units="cm"/>
      <inkml:brushProperty name="color" value="#FF0000"/>
    </inkml:brush>
  </inkml:definitions>
  <inkml:trace contextRef="#ctx0" brushRef="#br0">26811 2081 0,'0'0'0,"0"-17"16,-18 17-16,1-18 16,-18 0-1,-1 18 1,19 0 0,-19 0-1,-52 36 1,18-19-1,17 19 1,35-19 0,0 19-1,54-1 1,17 0 0,88 53-1,0-17 1,-53-1-1,-70 1 1,-54-18 0,19-35-16,-36 34 15,-53-16 1,-17-36 15,34-18-15,54-35-16</inkml:trace>
  <inkml:trace contextRef="#ctx0" brushRef="#br0" timeOffset="286">26970 2081 0,'18'-17'0,"-18"-19"16,-18 89-16,53-123 0,-35 52 0,35-17 15,-35 53 17,36 70-17,-36 53 1,17-35-1,-17 35 1,18-18 0</inkml:trace>
  <inkml:trace contextRef="#ctx0" brushRef="#br0" timeOffset="485.33">26899 2346 0,'-17'-18'16,"34"36"-16,-52-36 0,35 1 0,18-1 31,52 18-15,1 0-1,123-18-15</inkml:trace>
  <inkml:trace contextRef="#ctx0" brushRef="#br0" timeOffset="984.08">27217 2381 0,'0'0'15,"-18"0"-15,18-17 16,0-1 0,35-17-1,36-1 1,0 1-1,-19 35 1,19 35 0,-18 54-1,0 87 17,-53-105-32,0-1 15,0-52 1,-35-18-1,17-36 1,18 1-16,-18-53 16,36-71-1,35 36 17,17 52-17,-34 71-15</inkml:trace>
  <inkml:trace contextRef="#ctx0" brushRef="#br0" timeOffset="1401.16">27869 2293 0,'0'-18'16,"0"36"-16,0-53 0,18 35 0,-18-36 16,18 36 15,-18 18-15,0 17-1,0 18 1,35 36-1,0-37 1,53-34 0,-52-18-1,52-53 1,-35-53 0,-18 18-1,-35 35 1,0 36-1,-17 17-15</inkml:trace>
  <inkml:trace contextRef="#ctx0" brushRef="#br0" timeOffset="1768.27">28716 2222 0,'18'-35'15,"-36"70"-15,53-87 0,-17 16 16,-18 19-16,0-1 16,-35 0-1,17 1-15,-35 17 16,-35 17 15,-18 36-31,53 0 16,18 18-1,35 17 17,35 0-17,71-35 1,35-35-1,-106-18-15</inkml:trace>
  <inkml:trace contextRef="#ctx0" brushRef="#br0" timeOffset="2035.16">28998 1958 0,'-17'-53'16,"34"71"15,-17-1-15,0 1-16,0 0 16,18 52-1,-18 36 1,0 17-1,18-34 1,-18-54 0</inkml:trace>
  <inkml:trace contextRef="#ctx0" brushRef="#br0" timeOffset="2236.27">28804 2328 0,'0'0'0,"18"-17"32,0-1-17,17 0 1,18 1 0,70-1-1,-87 0-15</inkml:trace>
  <inkml:trace contextRef="#ctx0" brushRef="#br0" timeOffset="2753.2">29968 1852 0,'0'0'16,"18"-35"-16,0 17 15,-18 36 17,0-1-17,0 36 1,0 53 0,0 0-1,35-35 1,-35-54-16,35 18 15</inkml:trace>
  <inkml:trace contextRef="#ctx0" brushRef="#br0" timeOffset="2937.86">29880 2134 0,'0'0'0,"0"-17"0,0-1 16,18 0-1,52 1 1,54 17 0,52-18 15</inkml:trace>
  <inkml:trace contextRef="#ctx0" brushRef="#br0" timeOffset="3421.08">30357 1746 0,'0'-17'16,"-18"17"-16,36 17 0,-36-52 16,36 35 15,-18 18-31,52 52 15,1 36 1,0 53 15,-35-71-15,-18-35-16,0 17 16,18-17-1,-36-35 1,0-53-1,-17-54 1,35 19 0,-18-36-1,36 18 1,35 70 0,17 36-1,36 17 1,0 36-1,-53-1 17,-53-17-32</inkml:trace>
  <inkml:trace contextRef="#ctx0" brushRef="#br0" timeOffset="3853.92">30833 2011 0,'0'0'31,"-18"-53"-31,1 53 0,17-18 16,17 18-1,1 0 1,17 18-1,0-18 1,18 18 0,18 34-1,-18 19 1,-36 17 0,-34-35-1,-1-18 1,0-35-1,-17-17 1,18-54 0,17 1-1,52-54 1,19 36 0,0 70-1</inkml:trace>
  <inkml:trace contextRef="#ctx0" brushRef="#br0" timeOffset="5139.22">31344 2028 0,'0'0'0,"-17"0"0,-19-17 15,19 17 1,52 0 15,-17 35-15,52-17 0,1 17-1,-18-35 1,53-35-1,-54-18 1,-52 0 15,0 35-31,0-35 16,-52 0 0,-37 71-1,-17 35 1,18 35-1,53-35 1,35-35-16,0 35 16,53 17-1,70-35 1,54-35 0,-71-35-1,17-35 1,-35-36 15,-35 0-15,-53 71-1,-17 17-15,-1 18 16,-70 35 0,-18 18-1,71-17 1,-18 16-1,53-34-15,17 0 16,36 17 0,0-35-1,18-18 1,-1-17 0,-34-35-1,-19 17 1,-17 88 31,0-17-47,-17 17 15,34 18 1,36-18 0,18-17-1,-54-18-15,54-18 16,17-53-1,-17-52 1,-36 17 0,-35-70-1,0 70 1,0 88 0,-35 107-1,-1-1 1,36 53 15,36 0-15,-1-53-1,-17-53 1,-18-88 15,-53-35-15,17 35-1,19 18-15,-36 17 16,0 36 0,18 35-1,17 0 1,53 17 0,53-17 15,1-17-16,-54-19-15</inkml:trace>
  <inkml:trace contextRef="#ctx0" brushRef="#br0" timeOffset="6023.25">27746 3193 0,'0'0'0,"35"-53"0,-17-18 15,-36 36 16,-17 35-15,17 18 0,-35 17-1,18 18 1,35 17 0,53-17-1,0 0 1,18 18-1,-36-36 1,-35 18 0,-18-18-1,-35-17 1,-35-18 0,53-18-1,-18 0 16,53 1-15,53 17 0,17 17-1,1 19 1,17 70 0,-35 17-1,-35 1 1,-18-72-1,0-34-15</inkml:trace>
  <inkml:trace contextRef="#ctx0" brushRef="#br0" timeOffset="6774.19">28593 4180 0,'17'-17'16,"-34"34"-16,34-52 0,-17 18 15,18 17-15,-18-18 16,18 0-1,-18 1 1,0 52 0,17 0-1,1 71 1,17 0 0,0-36 15,-17-52-31,17 35 15,18-35 1,35-36 0,-17-70-1,0-71 1,-36 36 0,-18-36-1,-17 88 1,-17 106-1,17 1-15</inkml:trace>
  <inkml:trace contextRef="#ctx0" brushRef="#br0" timeOffset="7210.14">29510 4180 0,'0'0'0,"0"-35"16,0 18-16,0-1 15,-18-17 1,-35-1 0,0 36-1,18 18 1,17 0-16,-17 35 15,-18 35 1,36 18 0,17-36-1,35-35 1,35 1 0,36-54 15,0-35-16,-88-53 1,-18 36 0,-35-18-1,-18 70 1,0 71 0</inkml:trace>
  <inkml:trace contextRef="#ctx0" brushRef="#br0" timeOffset="7458.54">29510 4357 0,'53'0'16,"-106"0"-16,176-35 16,-87 17-16,17-53 15,-1-17 1,-16 35 15,-19 71-15,-17 17-1,0 53 1,0 1 0,18-37-1,0-52 1</inkml:trace>
  <inkml:trace contextRef="#ctx0" brushRef="#br0" timeOffset="7607.96">29792 3881 0,'-18'-36'16,"36"72"-16,-53-107 0,17 36 16,1 17-1,34 53 1,18 36 0,-17-53-1</inkml:trace>
  <inkml:trace contextRef="#ctx0" brushRef="#br0" timeOffset="8075.06">30145 3792 0,'0'0'0,"17"-53"15,19 18 1,-19 18-1,-17 52 1,18 53 0,-18 53 15,18 18-15,-1-89-1,1 1 1,0-53-1,-18-36 1,-36-70 0,1 17-1,17 36-15,-35-18 16,-35 18 0,0 88-1,53 0 1,35 17-1,53 1 1,70-18 0,-35-36-1,-52-17 1</inkml:trace>
  <inkml:trace contextRef="#ctx0" brushRef="#br0" timeOffset="8743.2">30939 3916 0,'-18'-18'16,"18"1"-16,0-1 16,0 0 15,18 18-15,17 0-1,0 36 1,53 34-1,-35-17 1,18-18 0,-54-35-1,-17-17 1,-35-54 0,-18-17-1,36 0 1,-1 70-1,0 36 1,-17 35 0,-18 35 15,53-71-31,-35 19 16,17 17-1,18-71 16,18 0-15,0-52 0,-1 17-1,1 18 1,-36 35 0,-17 70-1,35-52-15</inkml:trace>
  <inkml:trace contextRef="#ctx0" brushRef="#br0" timeOffset="9644.64">31679 3687 0,'0'0'0,"-17"0"16,-1 0-16,18 17 46,0 1-30,-17-1-16,17 1 16,0 0-16,0-1 15,35 19 17,53-19-17,0-34 1,-35-19-1,-18-34 1,-70-18 0,-35 35-1,-36 70 1,18 36 0,35 18-1,17 17 1,54 0-1,17-35 1,71 0 0,35-35 15,-17-54-15,-36-52-1,-35-71 1,-36 71-1,-17 35-15,0-17 16,-35 52 0,0 18-1,-53 35 1,17 18 0,36 0-1,52 0 1,72 18-1,-19-36 1,36 18 15,-53-18-15,-35 0 0,-54 1-1,19-19-15,-36 1 16,-18-18-1,36 0-15</inkml:trace>
  <inkml:trace contextRef="#ctx0" brushRef="#br0" timeOffset="10144.17">32314 3669 0,'18'-18'0,"-36"36"0,54-36 15,-19 36 1,-17 70 15,0-53-31,0 36 16,0 17 0,36 36-1,-19-36 1,1-71-1,-18-87 17,-35-89-17,17 36 1,0 52-16,-17-70 16,-18-18-1,18 71 1,35 53-1,18 35 1,34 0 0,37 53 15,-1 0-15,-71 35-1,-17-35 1,-70 35-1,-1-18 1</inkml:trace>
  <inkml:trace contextRef="#ctx0" brushRef="#br0" timeOffset="10395.17">32561 3775 0,'18'0'0,"-36"0"0,54-18 16,-19 18-16,19 18 15,-19-1 17,-17 1-32,0 17 15,0 36 1,-17-54-16,-1 19 15,0-19-15</inkml:trace>
  <inkml:trace contextRef="#ctx0" brushRef="#br0" timeOffset="10551.56">32614 3545 0,'0'0'0,"0"-17"0,0 34 62</inkml:trace>
  <inkml:trace contextRef="#ctx0" brushRef="#br0" timeOffset="11613.99">28152 5292 0,'17'0'0,"-34"0"0,34-18 16,1 0-16,0-17 15,-1 0 1,1 17 15,17 18-15,-17 0-1,-1 18-15,19 35 32,-19 35-17,1 18 1,0-18 0,-1-35-1,1-18 1,17-35-1,0-35 1,1-18 0,-1 18-1,-35 17 1,-53 71 0,0 35-1,18-35 1,17 53-1,18 0 17,0-18-17,-17-53 1,-36-17 0,-18-1-1,1-17-15</inkml:trace>
  <inkml:trace contextRef="#ctx0" brushRef="#br0" timeOffset="24449.52">28540 7549 0,'0'0'0,"0"-17"16,0-18 0,35 17-1,-17 0 1,-1 18-16,-17 18 15,-17 35 1,-19 35 0,1 53-1,17-35 17,1-53-32,-1 70 15,-17 89 1,0 70-1,-1 71 1,36 53 0,18-89-1,-18-176-15,0 159 16,-18 0 0,-52 123-1,-18-52 1,17-54-1,18-105 1,35-89 0,18-105-1</inkml:trace>
  <inkml:trace contextRef="#ctx0" brushRef="#br0" timeOffset="25984.64">28469 7779 0,'-17'-36'16,"34"72"-16,-52-72 0,17 19 0,-35-36 31,36 35-31,-1 1 16,53-1 30,-17 18-46,53-18 16,123 1 0,123-19-1,106-16 1,-87 34 0,175-17-1,-88 17 1,-140 18-1,-178 0 1,-87 0 0,-18 18 31,-18-18-47,18 17 15,-17 1 1,17 17-1,-35 36 1,-18 35 0,0 17-1,17 53 1,19-34 0,17 157-1,0-175-15,0 105 16,35 89-1,-35-18 1,-18-1 15,-17-87-31,0 53 32,0-18-17,-1-53 1,36-18-1,0-70 1,0 70 0,0-52-1,0-71-15,0 70 16,0 53 0,-17-17-1,17-35 1,0-89-1,17 0 1,-17-17 31,-17-18-16,-1-18-15,-53 1-1,-17-1 1,53 18-16,-71 0 16,-123-18-1,-89 1 1,-105-1 0,-89 18-1,195 0 1,-159 35-1,370-35 17,35 18-17,54 0-15,17-54 32,0 19-17</inkml:trace>
  <inkml:trace contextRef="#ctx0" brushRef="#br0" timeOffset="28488.9">28346 9066 0,'0'0'16,"0"-17"46,17 17-46,-17-18-1,18 18 1,0 0-16,52 0 31,54 0-15,-19 0 0,-34 0-16,158 0 15,-70-18 1,88 18-1,35-17 1,-70 17 0,-89 0-16,107 0 15,105 0 1,-88 0 0,-88 0-1,-124 0 1,-18 0-16,-69 0 31,-19 17 0,53 1-31,1 0 16,17-1 0,17-17-1,1 0 1</inkml:trace>
  <inkml:trace contextRef="#ctx0" brushRef="#br0" timeOffset="32725.37">28310 10301 0,'0'0'15,"18"0"48,0 0-63,70 18 15,-35-18 1,88 17 0,141 1-1,89-18 1,105 0-1,0-18 1,-211 18 0,-36 0-1,-158 0 1,-124 18 0,0-18-1</inkml:trace>
  <inkml:trace contextRef="#ctx0" brushRef="#br0" timeOffset="33706.58">28681 10901 0,'17'-18'0,"1"1"16,-53 52-16,88-88 16,-36 18-1,-17 17 1,18-17-1,0 35-15,-18-18 0,0 36 47,-18 35-31,-35 52 15,0 37-15,36-72-1,17-17-15,-18 0 16,36 18 0,-1-36-1,36-18 1,-18-17 0,1-17-1,-1-18 1,-35 17-1,-35 0 1,-1 1 0,19 17-1,-19 0-15,1 0 16,53 0 31,-1 0-32,1 17 1,0-17 0</inkml:trace>
  <inkml:trace contextRef="#ctx0" brushRef="#br0" timeOffset="37152.97">28822 10777 0,'-18'0'15,"-17"0"17,35-17-1,18 17-31,35 0 16,52 0-1,-69-18 1,34 18-16,-17 0 15,-35 18 1</inkml:trace>
  <inkml:trace contextRef="#ctx0" brushRef="#br0" timeOffset="37421.28">28681 11007 0,'17'0'15,"-17"17"32,0 1-31,18-18-1,17 0-15,54 0 16,-1 0 0,-35-18-1</inkml:trace>
  <inkml:trace contextRef="#ctx0" brushRef="#br0" timeOffset="37786.82">28646 11359 0,'0'0'0,"-18"0"0,0 18 31,1-18-15,34 18-1,1-18 1,0 0-16,52 0 15,54-18 1,-72 18-16</inkml:trace>
  <inkml:trace contextRef="#ctx0" brushRef="#br0" timeOffset="38170.98">29333 10918 0,'0'-17'0,"0"34"15,-17-52-15,17-18 16,0 36 0,0-1-16,0 36 31,17 35-15,1 35-1,-18 18 1,0-36-1,-18 54 1,1-71 0</inkml:trace>
  <inkml:trace contextRef="#ctx0" brushRef="#br0" timeOffset="38704.07">29598 10813 0,'18'-18'0,"-36"36"0,53-54 0,-17 1 16,0 53 0,-18-1-1,0 36-15,-18 35 31,18-52-31,-18 70 0,1-18 16,-1 18 15,18-89-31,0 19 16,0-19 0,18-70-1,-1-17 1,1-89-1,-18-17 1,0 52 0,18 71-1,52 18 1,1 35 0,35 0-1,-36 18 16,-88 52-15,-34-17 0,16-35-16,-87 70 15,17-53 1,53-35-16</inkml:trace>
  <inkml:trace contextRef="#ctx0" brushRef="#br0" timeOffset="42013.04">29245 9437 0,'0'-18'16,"0"36"-16,0-53 0,0 17 16,-17 0-1,-1 36 1,0 0-1,1 34 1,-1 72 0,-17-18-1,35-53-15,-18 52 16,1 19 0,17-71-1,0-18 1,0-52-1,0-1 1,0-35 0,0-71-1,17-52 1,-17 70 0,18 53-16,-1-17 15,19-18 1,17 52-1,0 19 1,17 52 0,-35 0-1,-17 36 1,-53 35 0,-89-18 15,-17-18-16,71-52-15</inkml:trace>
  <inkml:trace contextRef="#ctx0" brushRef="#br0" timeOffset="42430.97">29298 9596 0,'0'-18'0,"0"0"16,35-17-1,1 0 17,-19 35-32,19 0 0,34 35 31,1 53-16,-36-17 1,-35-36-16,0 36 16,-18-1-1,-34-17 1,-19-35 0,18-36-1,53-17 1,0-1-16,35-34 15,54-54 1,16 36 0,-87 71-16</inkml:trace>
  <inkml:trace contextRef="#ctx0" brushRef="#br0" timeOffset="43264.82">29774 9578 0,'-17'0'16,"34"0"-16,-52-18 0,18 1 16,-1-1-1,0 18 1,1 35-1,17 18 1,17 0 0,36-18-1,53-35 1,0-35 0,-53-35-1,-53-1 1,0 53-1,-36-35 1,-34 36 0,-36 70-1,18 53 1,70 17 0,36-52-1,70 17 1,53-71-1,0-52 1,-35-71 0,-53-52-1,-35 69 1,-1 36 0,-34 53-1,-1 36 16,18-19-31,0 36 16,0-35-16,0 52 16,0-52-16,18 53 15,-1-18 1,19 17 0,-19-52-1,1-54 1,17-16-1,18-54 1,0-18 0,-18 36-1,1 70 1,-19 18 0,-17 18-16,0 0 15,18 17 16,-36-17-31</inkml:trace>
  <inkml:trace contextRef="#ctx0" brushRef="#br0" timeOffset="44048.91">29034 7938 0,'0'0'0,"17"-18"0,-17 0 31,0 36-31,-17 0 16,-1 17 0,18-18-16,-35 54 15,17 17 16,0 18-15,36-35 0,-18-19-16</inkml:trace>
  <inkml:trace contextRef="#ctx0" brushRef="#br0" timeOffset="44265.77">28734 8273 0,'0'0'0,"-18"-18"16,18 0 15,71 1-31,70-1 31,-35 0-31,70 1 31,-88-1-31</inkml:trace>
  <inkml:trace contextRef="#ctx0" brushRef="#br0" timeOffset="44470.97">29369 7938 0,'17'0'16,"-34"0"-16,34-18 0,-17 0 15,0 36 17</inkml:trace>
  <inkml:trace contextRef="#ctx0" brushRef="#br0" timeOffset="45834.18">28875 8114 0,'0'0'0,"0"-18"16,-18 18 0,1 0-16,17-17 31,0-1-16,17 0 1,1 1-16,-1-1 16,19 0-1,-19 1 1,-17 34 15,0 36-15,0 18-1,-17 17 1,-1-35 0,0-18-16,1 89 31,-1-36-15,18-53-1,0-17 1,-17-71 15,17-35-15,35-36-1,0 18 1,0 71-16,36-88 16,-36 70-1,1 35-15,-1 1 16,18 17-1,17 0 17,-17 35-17,-18-18 1,-17 36-16,-18-17 31,0-1-31,-18 18 16,-34 53-1,16-18 1,36-18 0,0-34-1,18-19 1</inkml:trace>
  <inkml:trace contextRef="#ctx0" brushRef="#br0" timeOffset="46468.11">29422 8079 0,'0'0'0,"0"-18"15,0 0 1,-18 1 0,18 34 31,18-17-47,-1 36 15,1-1 1,35 0-1,-18-17 1,0-36 0,-17 1-1,0-1 1,-18-17 0,17 17-16,-17-35 15,0-17 1,-17 34-1,-19 36 1,19 0-16,-18 18 16,-18 17-1,0 36 1,35-18 0,18 35-1,18 0 1,35-17-1,35-1 17,35-52-17,-35-36 1,-52 0-16,17 1 16,-36-1-16</inkml:trace>
  <inkml:trace contextRef="#ctx0" brushRef="#br0" timeOffset="46752.38">29827 8008 0,'-17'-18'15,"34"36"-15,-34-53 16,34 35 15,-17 17-31,36 1 16,17 35-1,17 18 17,-17-19-17,0 19 1,-53-36-1</inkml:trace>
  <inkml:trace contextRef="#ctx0" brushRef="#br0" timeOffset="46985.96">30074 8026 0,'0'-18'0,"0"-17"16,0 88-16,0-124 15,-17 71 1,-1 18 0,-17 17-1,17 0-15,0 1 16,-17 17 0,0 52-1,17-87-15</inkml:trace>
  <inkml:trace contextRef="#ctx0" brushRef="#br0" timeOffset="47385.96">30427 7849 0,'0'0'0,"0"-17"0,0-1 15,-35-17 1,17 17 15,1 18-15,17 18-1,0 17 1,-18 36 0,18-18-16,0 17 15,-18 36 1,18 17 0,18-17-1,-18-53 1,0-35-1</inkml:trace>
  <inkml:trace contextRef="#ctx0" brushRef="#br0" timeOffset="47603.18">30127 8096 0,'-17'0'16,"34"0"-16,-52 0 0,17 0 15,36 0 17,52 0-17,72-17 1,-1-1 0,-71 18-1</inkml:trace>
  <inkml:trace contextRef="#ctx0" brushRef="#br0" timeOffset="49304.39">28646 8061 0,'17'0'0,"1"0"15,-18-18 1,17 1-16,19-1 31,-1 0-15,-17 18 0,-1 18-1,1 0 1,0 17-1,-1 18 1,1 0 0,-18-18-1,0 18 1,17 0 0,-34 0-1,-1 0 1,1 17-1,-1-17 1,0-18 15,18-17-15,0 0-16,0-1 16,0-34 62,0-1-63,0 0 1,0 1-16,18-36 16,0 0-1,-1 35-15,18-70 31,1 35-31,-1 0 32,-17 18-17,-1 17-15,1-17 16,0 0 0,17 17-1,0-17 1,0 17-1,1 1 1,-1-1 0,-17 18-1,-1-18 1,1 18 0,17 18-1,-17 0 16,-1-1-15,-17 1 0,0 0-1,18 35 1,-18-18 0,-18 35-1,1-34 1,-1-1-1,1 0 1,17 0 0,17-35-1</inkml:trace>
  <inkml:trace contextRef="#ctx0" brushRef="#br0" timeOffset="56932.28">27675 13564 0,'0'-35'15,"0"70"-15,0-105 0,0 52 16,0 0-16,0 1 0,0-36 31,0 35-15,0 1-16,0 34 31,0 1-31,0 0 0,-17-1 16,-1 89-1,0 35 1,18-17 0,0-54-1,36 1 1,-36-18-1,17-36 1,-34-34 0,-1-54-1,0 1 1,18 17-16,0-53 16,0-71-1,18 72 1,0-37-1,17 72 17,18 35-17,18 35 1,17 53 0,-35 17-1,-36 54 1,-70-1-1,-52-35 1,34-53 0,36-35-16,-18 18 15</inkml:trace>
  <inkml:trace contextRef="#ctx0" brushRef="#br0" timeOffset="57330.96">27905 13458 0,'0'0'0,"17"0"16,36-52 0,-17 16-1,-1 36 1,-18 0-16,19 0 15,17 71 1,-18 35 0,-70 17-1,-18-52 1,0-1 0,35-52-1,1-36 1,34-35-1,-17 18 1,71-106 0,-18 35-1,17 18 1,-17 88-16</inkml:trace>
  <inkml:trace contextRef="#ctx0" brushRef="#br0" timeOffset="58163.95">28416 13458 0,'0'0'0,"-17"0"0,-1-17 16,0 17-1,18 35 16,18 0 1,-18 18-17,35-35 1,-17-18-16,17 0 16,53-53-1,-17-18 1,-36-34-1,-35 16 1,-53 54 0,36 35-16,-54 35 15,36-17-15,-36 53 32,36-18-32,-18 35 15,35 0-15,18-53 16,0 18-16,89 18 15,52-54 17,-53-34-17,18-54 1,-36-88 0,-34-17-1,-19 53 1,-34 105-1,-1 53 1,18 36 0,0 35-1,18-18 1,-1-53-16,18 36 16,1-1-1,-19-35 16,1-35-15,17-53 0,-17-17-1,35-71 1,0 0 0,-36 35-1,-17 88 1,18 36-1,-18 35 1,18-18 0</inkml:trace>
  <inkml:trace contextRef="#ctx0" brushRef="#br0" timeOffset="58431.68">29298 13494 0,'18'0'16,"-1"0"15,1 0-15,0 0-16,35-18 15,53 0 1,-36 1 0,-52-1-16,17 18 15</inkml:trace>
  <inkml:trace contextRef="#ctx0" brushRef="#br0" timeOffset="58765.49">29510 13159 0,'-53'-18'16,"106"36"-16,-124-54 0,54 36 0,-1-17 15,0 17 1,18 17 0,53 36-1,36 18 1,-19-36-1,18 53 1,-52-17 0,-72-1-1,-17 1 1,18-36 0,-35 0 15,17 1-16</inkml:trace>
  <inkml:trace contextRef="#ctx0" brushRef="#br0" timeOffset="59649.3">29968 13370 0,'0'-17'15,"0"34"-15,0-52 0,0 0 16,18 17 0,-36 18-1,-17 18 1,18 17 15,-1-35-31,18 35 16,0 18-1,53-18 1,35-35 0,18-35-1,-53 0 1,0-53-1,-53 52-15,0-34 16,-36-1 0,-17 54-1,-52 52 1,16 53 15,37 36-15,69-19-1,36-34 1,-35-53-16,70 17 16,18-17-1,0-54 1,-18-52 0,-53 0-1,0 35-15,-17-53 16,0 0-1,-36 53 1,-17 36 0,-36 34-1,1 19 1,52-1 0,18 18 15,53 17-16,17 1 1,19 17 0,-36-53-1,-36-17-15,-17 35 16,-35-18 0,-53 1-1,17-19 1,1-52-1,52 17 1</inkml:trace>
  <inkml:trace contextRef="#ctx0" brushRef="#br0" timeOffset="60235.28">30656 13300 0,'0'-18'16,"0"36"-16,18-54 0,0 19 0,-18-1 16,0 1-16,17-1 15,-17 53 16,0 0-15,0 36-16,18 52 16,17 1-1,-17-71 1,0 0 15,-1-36-31,-17-52 31,0 17-31,-17-52 16,-19-89 0,1-17-1,17 35 1,18 88 0,18 35-1,35 1 1,35 34-1,-35 1 1,-35-1-16,-1 19 16,-17 52-1,-53 0 17,-52-17-17,16-36 1</inkml:trace>
  <inkml:trace contextRef="#ctx0" brushRef="#br0" timeOffset="60518.13">31415 13106 0,'-18'0'0,"36"0"0,-89 0 16,54 0-1,-1 0 1,36 0 0,-1 0-1,54 0 1,35-18-1,-53 18-15</inkml:trace>
  <inkml:trace contextRef="#ctx0" brushRef="#br0" timeOffset="60701.03">31362 13353 0,'-18'0'0,"36"0"0,-53 17 15,52-17 1,36 0 0,18 0-1,-18 0-15,-18 0 16</inkml:trace>
  <inkml:trace contextRef="#ctx0" brushRef="#br0" timeOffset="61653.14">31926 13053 0,'0'0'0,"-17"0"0,17 17 62,0 1-30,17-18-32,1 18 15,35-1 1,-35 1-16,52-18 16,54-35-1,-54-18 1,-52 0-1,-36 0 1,1 35-16,-36 1 16,-36 17-1,19 35 1,35 0 15,-1 18-15,54 18-1,17 17 1,36-35 0,17-36-1,-17-34 1,-36-1-16,35-35 16,19-70-1,-19-1 1,-35 54-1,-17 34-15,-18-16 16,-53 34 0,-35 36-1,35 17 1,0 18 15,35 17-15,71 1-1,18-18 1,-1-18 0,19 36-1,-36-36 1,-53 0 0,-53-17-1,-18-1 1,-17-17-1,17-17 1</inkml:trace>
  <inkml:trace contextRef="#ctx0" brushRef="#br0" timeOffset="62235.02">32844 13035 0,'0'-17'16,"-36"-1"15,19 18-15,17 35 0,0-17-16,0 35 15,17 53 1,19-1-1,-1 1 1,-17-71 0,-1-17-1,-17-36 1,-17-87 15,-1-1-15,0-88-1,-17 53 1,35 52 0,0 54-1,18 18 1,-1 17-16,19 0 16,34 17-1,1 1 1,-36 17-1,0 18 1,-70 18 15,35-36-31,-53 0 16,-35 0 0,17-17-1,36-18-15</inkml:trace>
  <inkml:trace contextRef="#ctx0" brushRef="#br0" timeOffset="65373.4">27658 14711 0,'-18'0'0,"-17"0"16,0 17 0,17 1-1,18 0 1,-18-18-16,18 17 15,36 1 1,-1-18 0,88 0-1,1-35 1,-36-1 0,-53 1-1,-35-35 1,-70 17 15,-36 53-15,0 35-1,53 18 1,18 35 0,35 0-1,53-17 1,17-54-1,36-17 1,35-35 0,-17-35-1,-54-54 1,-34 36 0,-1-53 15,-35 106-31,0-18 15,-18 35-15,-17 18 32,-36 71-17,36-1 1,17 1 0,89-18-1,0-18 1,52 18-1,-17 0 1,-53-18 0,-36 0-1,-34-17 1,-54-18 0,-17 0-1,0-18 16,53-17-15,70 0 0,53-53-1,36-1 1,-54 54 0,-17 0-1,-53 0 1,0 52-1,-18 54 1,18 17 0,18 0-1,17 18 1,18-18 0,-18-53-1,-35-52 16,-17-1-15,-1-52 0,-17-72-1,0 19 1,17 70-16,0-53 16,18 18-1,53 35 1,0 53-1,-35 0-15,52 0 16,19 35 0,-54 54-1,-70-1 1,-36-18 0,36-34-16,-36-1 15,-35 0 1</inkml:trace>
  <inkml:trace contextRef="#ctx0" brushRef="#br0" timeOffset="65655.5">29404 14605 0,'-18'0'16,"36"0"-16,-53 0 0,17 0 15,18-18-15,18 18 47,-18-17-47,70-1 31,-34 18-31,34 0 16,1-18-16</inkml:trace>
  <inkml:trace contextRef="#ctx0" brushRef="#br0" timeOffset="65843.05">29351 14799 0,'-18'18'0,"36"-36"16,-18 36 0,35-36-1,-17 18-15,88-18 32,-53 1-32</inkml:trace>
  <inkml:trace contextRef="#ctx0" brushRef="#br0" timeOffset="66440.81">29845 14340 0,'0'0'0,"-18"-17"0,18-1 16,0 1-1,0-1 1,18 18 0,0-18-16,-1 18 15,36 0 17,18 36-17,-18 16-15,0 37 16,-36 34 15,-34-17-15,-19-53-1,19-36 1,-1-69 15,0-54-15,18 0-1,53-70 1,18 70 0,-1 70-1,-17 36 1,-17 0-16,34 53 31,-35 0-15,1 53-1,-19 35 1,-34-17 0,17-54-1,-18-52-15,18-1 0</inkml:trace>
  <inkml:trace contextRef="#ctx0" brushRef="#br0" timeOffset="66957.98">30798 14323 0,'0'-18'16,"0"36"-16,0-53 0,-18 52 62,18 1-62,-18-1 16,18 19-1,-17-1 1,34-17 0,1-18-16,35 17 15,17-34 1,1-36-1,-36-18 1,-35-17 0,-35 35-1,-36 18 1,1 52 15,35 1-31,-1 17 16,1 18-1,17 35 1,54 18 0,34-18-1,1-52 1,35-19 0</inkml:trace>
  <inkml:trace contextRef="#ctx0" brushRef="#br0" timeOffset="67245.13">31133 14270 0,'0'0'0,"0"-18"0,0 1 16,0-1-1,17 18 16,1 0-15,17 18 0,0-18-16,1 17 15,34 36 1,-52-18-16,0 18 16,17 0-1,-35-17 1</inkml:trace>
  <inkml:trace contextRef="#ctx0" brushRef="#br0" timeOffset="67457.98">31327 14252 0,'0'0'0,"-18"-17"0,-17-54 16,17 53-1,0 18-15,1 0 31,17 53-15,0 0 0,0 53-1,-18 0 1,1-71-16</inkml:trace>
  <inkml:trace contextRef="#ctx0" brushRef="#br0" timeOffset="68241.36">31538 14058 0,'0'0'0,"0"-17"0,0-1 15,0 0-15,0 1 16,0-1 0,0 36 15,0-1-16,0 19 1,18-19-16,0 54 16,17 35-1,18-1 1,-18 1 0,0-53-1</inkml:trace>
  <inkml:trace contextRef="#ctx0" brushRef="#br0" timeOffset="68458.53">31591 14182 0,'0'0'0,"-17"0"0,17 17 31,17-17 1,1 0-17,70-17 1,-17-1 0</inkml:trace>
  <inkml:trace contextRef="#ctx0" brushRef="#br0" timeOffset="68791.86">32015 14270 0,'-18'0'0,"18"-18"63,18 18-32,-1 0-15,1-17-16,35 17 15,-18 0-15,36-18 16,-18 0 0</inkml:trace>
  <inkml:trace contextRef="#ctx0" brushRef="#br0" timeOffset="69126.11">32032 14041 0,'-17'0'0,"34"0"16,-52 0-16,17 0 16,36 0-1,0 0 1,-1 0 0,36 17-1,18 1 1,35 17-1,-18 18 1,-71 0 0,-17-18-1,-35-17 1,0 17 0,0-17-16,-18 17 15,0 0 1,35-17-16</inkml:trace>
  <inkml:trace contextRef="#ctx0" brushRef="#br0" timeOffset="70042.78">32420 14111 0,'0'0'0,"-17"0"15,17-18 17,17 18-17,1 0 1,-18-17-16,18 17 31,17 17-15,18-17-1,-36 18-15,36-18 16,-17 0 0,-36-18-1,0 1 1,-36-18-1,1 35 1,-18 0 0,0 17-1,18 36 17,17-18-17,1 36 1,34 0-1,36-19 1,35-16 0,-17-36-1,35-36 1,-18-34 0,-35-36-1,-35 35 1,-1-52-1,-17 52 1,-17 36 0,-19 35 15,1 35-31,-18 18 31,35 18-15,18-1-1,36 1 1,17 17 0,-18-52-1,18 16 1,-36-34 0,-52 0 15,-18-18-16,0-18 1</inkml:trace>
  <inkml:trace contextRef="#ctx0" brushRef="#br0" timeOffset="70610.42">33020 14129 0,'0'-18'0,"0"36"0,-18-18 47,1 35-31,17-17-16,0 17 15,17 53 1,19 0-1,-1-17 1,-35-36 15,18-35 1,-18-70-17,0-1 1,0-88-1,-36 1 1,1 34 0,0 89-1,35 17-15,0 1 16,0-1 0,53 36-1,0 17 16,-18 0-31,-18-17 0,1 35 16,0 0 0,-71-1 15,0-16-15,-18-36-1,1 0 1</inkml:trace>
  <inkml:trace contextRef="#ctx0" brushRef="#br0" timeOffset="100035.11">16845 3175 0,'-17'0'16,"17"-18"-1,-18 18-15,0 0 32,18 18-1,0 0-16,18-18 1,0 17 0,17 1-1,18-18 1,-36 0-16,36-18 16,53 1-1,-35-19 1,-54 1-1,-17 17 1,-53-17 0,-17 35-1,-18 35 1,35 1 0,35-19-1,-17 36 1,17-17-16,1 16 15,34 37 1,36-19 0,18-17-1,-1-53 1,89-35 0,-36-36-1,-52 1 1,-36 34-16,0-16 15,1-19 1,-36 36 0,-18 35-1,0 17 1,-52 19 15,17 17-15,35-36-16,1 18 15,17 18 1,17-17 0,19-36-1,17-36 1,17-34 0,-17 17-1,-35 35-15,-1-17 16,1 17-1,-18 54 1,0 34 0,0 1-1,35-36 17,-17-17-32,17-18 15,53-18 1,-52-17-1,-19-18 1,-17-35 0,0 17-1,0 53 1,18 18 0,17 36-1,36-1 1,35 18-1,-18-18 1,-53-35 0,-35-35-1,-35 0 1,-18-1 15,18 36-15,-18 18-1,-36 53 1,19-1 0</inkml:trace>
  <inkml:trace contextRef="#ctx0" brushRef="#br0" timeOffset="104733.1">3810 9278 0,'0'0'0,"-18"-18"15,1 1 1,-1-1-16,0 1 16,-34-19-1,34 36 1,18-17-16,18-19 31,17 19 0,18-1-15,0 18 0,-36 0-16,36 18 15,-53-1-15,35 19 16,-17 34 0,-18 18-1,-18-17 1,18-36-16,0 0 15,0 18 1,0-35 0,-17-18-1,-1-53 17,1-17-17,17-1 1,0-17-1,17 35 1,18 18 0,1-1-1,34 36 1,1 36 0,-1 17-1,-52-1 1,0 54-1,-18-18 1,-18-52 0,18-19-16,-18 1 15,1-18 1,-1-18 15,1-52-15,-1-1-1,36-35 1,-1 18 0,36 35-1,0 36 1,35-19 0,0 54-1,1 35 1,-37 18-1,-34-19 1,-18-16-16,0 17 16,0 17-1,-18-17 17,18-18-17,-17-35-15</inkml:trace>
  <inkml:trace contextRef="#ctx0" brushRef="#br0" timeOffset="105183.76">4886 9225 0,'0'0'15,"18"-17"-15,-18-1 16,17-17-1,-17 17 1,-35 18 0,0 18-1,17-1-15,-35 19 16,35-1 0,-17 18-1,18 35 1,34-18-1,18-17 1,-17-35-16,17 17 16,54-35-1,-36-35 1,-18-71 0,-35-17-1,-35 52 1,17 36-16,-35 0 15,-35 17 1,0 89 0,52-54-1</inkml:trace>
  <inkml:trace contextRef="#ctx0" brushRef="#br0" timeOffset="105684.73">5186 9208 0,'0'0'16,"0"-18"-16,0-17 16,0 17-1,0 71 32,0-35-47,35 34 16,-35-34-1,35 53-15,36-1 32,-36 1-17,-17-54 1,0 19-1,-1-36 1,18-36 0,1-34-1,-1-1 1,18-35 0,-35 18-1,-18 53 1,-18 70 15,18 1-15,0-19-1</inkml:trace>
  <inkml:trace contextRef="#ctx0" brushRef="#br0" timeOffset="108554.73">6826 8961 0,'0'-18'16,"0"36"-16,18-36 0,0 0 15,-36 36 32,0-18-31,18 18-1,-17-1-15,-1 1 0,0 17 16,-52 36 0,-1-1-1,1 1 1,34-54-1,19 19 17,34-36-1,1 0-15,70-18-1,36-17 1,17 0-1,-71 17 1,-34 18-16,-19-18 16</inkml:trace>
  <inkml:trace contextRef="#ctx0" brushRef="#br0" timeOffset="108838.03">6791 9049 0,'0'0'0,"0"-18"0,35-17 31,-35 17-31,18 18 16,-18-17-1,0 34 1,-18 36-1,18 35 1,0 36 0,0-1-1,36-17 1,-19-53 0</inkml:trace>
  <inkml:trace contextRef="#ctx0" brushRef="#br0" timeOffset="109256.09">7426 8978 0,'0'-17'0,"0"34"0,18-34 0,-1-19 16,-17 19-1,0-19-15,0 19 16,0-19 0,-35 19-1,0 52 1,-1 0-1,-17 54 17,18 34-17,18 18 1,34-53 0,1-52-16,17 34 15,53 18 1,-35-70-16</inkml:trace>
  <inkml:trace contextRef="#ctx0" brushRef="#br0" timeOffset="109556.9">8167 8908 0,'0'0'0,"17"-18"16,-17 0-1,0 36 1,0 0 0,0 17-16,-17 53 15,-1-17 1,1 52-1,34-17 1,-17-53 0,18-18-1</inkml:trace>
  <inkml:trace contextRef="#ctx0" brushRef="#br0" timeOffset="109756.25">7902 9102 0,'18'17'0,"-53"-34"0,52 17 0,-17 0 47,18 0-31,-18 17-16,18-17 15,-1 18 1,1-18-16,17 18 15</inkml:trace>
  <inkml:trace contextRef="#ctx0" brushRef="#br0" timeOffset="109971.16">8396 9243 0,'18'-18'15,"-36"36"-15,53-36 16,-35 1-16,18-1 31,-18 0-31</inkml:trace>
  <inkml:trace contextRef="#ctx0" brushRef="#br0" timeOffset="110840.84">8925 9155 0,'0'0'16,"-17"-36"-16,-19 19 15,19 17 17,-1 17-17,0-17 1,1 36 0,17-1-1,0 0 1,35 0-1,18-35 1,-35 0-16,87-17 16,-52-18-1,0-36 1,-53-17 0,-17 17 15,-1 54-31,-35-19 15,-35 36 1,0 53 0,0 18-1,70-18 1,0 17 0,71 18-1,35-35 1,-17-17-1,-18-36-15,35 0 16,71-36 0,0-69-1,-54-37 1,-69 1 0,-36 71 15,-53 34-16,-35 54 1,35 17 0,35-17-16,-17 17 15,35 36 1,53-18 0,70 17-1,-52-17 1,17 0-1,-53-18 1,-53 1 0,-34-19-1,-54 19 1,0-36 0</inkml:trace>
  <inkml:trace contextRef="#ctx0" brushRef="#br0" timeOffset="111357.17">9878 9031 0,'0'0'0,"17"0"16,1 0-16,-53 35 31,35-17-31,-18 17 16,-17 36-1,35 35 1,17-36 0,19 18-1,-1-35 1,-17-35 0,-18-71 15,-18-17-16,0-89 1,1-18 0,-1 36-1,18 71 1,0 34 0,18 19-1,52 34 1,1 19-1,-36-19-15,36 19 16,-18 34 0,-89 18-1,-52-17 17,-53-36-17,70-17-15</inkml:trace>
  <inkml:trace contextRef="#ctx0" brushRef="#br0" timeOffset="111711.97">10231 8802 0,'0'-18'16,"0"36"-16,0-53 0,0 17 16,17-17-16,-17-1 15,18 36 17,17 18-17,0 0 1,54 70-1,16 35 1,-52 18 0,-70-52-1,-54 16 1,-52-52 0</inkml:trace>
  <inkml:trace contextRef="#ctx0" brushRef="#br0" timeOffset="112076.93">10971 9296 0,'18'-18'0,"0"18"16,-1-35-1,1 35 1,0-18-1,-18 36 1,0-1-16,-18 19 16,-17 34-1,-18 1 1</inkml:trace>
  <inkml:trace contextRef="#ctx0" brushRef="#br0" timeOffset="112525.73">12171 8767 0,'17'-18'16,"-34"36"-16,34-54 15,-17 1 1,0 53 0,0-1-1,0 19-15,-17 16 16,-18 90 0,-1 16-1,19-34 1,17-71-1</inkml:trace>
  <inkml:trace contextRef="#ctx0" brushRef="#br0" timeOffset="112727.21">11783 8978 0,'0'0'0,"17"0"47,1 0-32,0 0 1,-18 18 0,17-18-16,1 0 15</inkml:trace>
  <inkml:trace contextRef="#ctx0" brushRef="#br0" timeOffset="112928.46">12259 9049 0,'18'0'31,"-1"0"-16,1 0 1,-18 17 0,18-17-1</inkml:trace>
  <inkml:trace contextRef="#ctx0" brushRef="#br0" timeOffset="113960.76">12524 8908 0,'0'-18'15,"0"36"-15,17-36 31,-17 36-15,18-1 0,-18 1-1,18 17 1,17 0 0,18 1-1,0-36 1,-18 0-16,35-18 15,19-35 1,-19-17 0,-70-36 15,-17 35-15,-36 36-1,-53 35 1,0 35-1,35 18 1,54-35-16,-36 35 16,0 35-1,53-18 1,53 19 0,35-54-1,-53-17-15,89-1 16,88-34-1,-18-36 1,-53-53 15,-71-35-15,-52 70 0,-36 1-1,-17 34 1,0 36-1,17 18-15,-35 0 16,0 35 0,18 35-1,17 0 1,18-18 0,0-52-16,36 17 15,16 1 1,54-54-1,-18-35 1,-35-17 15,-35 34-31,35-17 16,-35-17 0,-18 70-1,-36 35 1,19 53-1,17 0 1,70 1 0,1-54-1,-36-17-15,53-1 16,-70-17-16</inkml:trace>
  <inkml:trace contextRef="#ctx0" brushRef="#br0" timeOffset="114211.9">13847 8784 0,'0'0'0,"-18"0"16,0 0-16,36 0 31,17 18-15,36 17-1,35 36 1,-18-36 0,-53 0-16,18 0 15,0 1 1</inkml:trace>
  <inkml:trace contextRef="#ctx0" brushRef="#br0" timeOffset="114428.09">14111 8767 0,'0'0'31,"-35"-53"-31,17 35 16,1 18-1,-1 35 1,-17 18-1,17-18-15,-35 36 16,0 35 0,0-18-1</inkml:trace>
  <inkml:trace contextRef="#ctx0" brushRef="#br0" timeOffset="119820.61">27393 14199 0,'0'0'0,"18"-17"16,-1 17 0,19 0-1,34 0 1,18 0-1,-17-18 1,-53 0-16,35 1 16,17-1-1,18-17 1,-17 35 0,-36 0-16,53 0 15,-35-18 1,18 18-1,-18 0 1,17 0 0,19-17 15,-37 17-15,37 0-1,-19 0 1,-35 0-16,36 0 15,35 0 1,0-36 0,0 19-1,-54-1 1,54 0 0,-35 18-1,17 0 1,-17 0-1,-36 18-15,35-18 16,72 18 0,16-1-1,-34-17 1,-71 0-16,35 0 31,53 0-15,-53-17-1,-17 17 1,-36-18 0</inkml:trace>
  <inkml:trace contextRef="#ctx0" brushRef="#br0" timeOffset="123154.98">4039 10601 0,'0'0'0,"-17"-18"31,-1 18-15,0-17-1,18-1 32,0 0 0,0 1-31,0-1 15,0 1-15,0-1-1,18 18-15,0 0 32,-1 0-17,19 18 1,-19-1-16,19 36 15,-36 0 1,17-18-16,-17 36 16,-17-1-1,17-34-15,-18 34 16,0 1 0,1-54-1,17-34 1,-18-1-1,18-17-15,0-18 16,18-71 15,-1 19-15,19 16 0,-19 54-1,18 0 1,18 17-1,0 18 1,0 18 0,-18 0-16,1 34 15,17 37 1,-36-1 0,-17 0-1,-17-17 1,17-54-1,-36 1 17,19-71-17,-19-18 1,19 1 0,34-36-1,19 18 1,17 53-1,0 17 1,17 18 0,18 53-1,0 0 1,-52 0 0,-19-18-16,-17 18 15,0 53 1,-53-1-1,36-52 1</inkml:trace>
  <inkml:trace contextRef="#ctx0" brushRef="#br0" timeOffset="123571.73">5098 10636 0,'-18'-17'0,"0"17"15,1-18-15,-19 0 16,19 18 0,-1 36 15,-17-1-31,0 53 15,35-17 17,17 34-17,54-34 1,35-53 0,-18-18-1,-53-18-15,18-53 16,-18-52-1,-70-18 1,-18 53 0,0 70-1,18 18-15,0 18 16</inkml:trace>
  <inkml:trace contextRef="#ctx0" brushRef="#br0" timeOffset="123972.02">5486 10636 0,'0'0'0,"17"-17"0,-17-19 16,0 1-1,18 70 16,0 18-15,-1-35-16,36 52 16,0 36-1,18 0 1,-36-53 0,0-53-1,-35-53 16,0 35-31,18-70 16,-1-70 0,19 16-1,-19 107 1,-17 35 0,0 35-16</inkml:trace>
  <inkml:trace contextRef="#ctx0" brushRef="#br0" timeOffset="124304.93">7302 10654 0,'18'-18'0,"17"-35"16,-88 124-16,124-177 15,-53 106-15,-1-18 16,1 1 0,-36 70-1,1 0 1,-1-18-16,-17 53 15,-18 53 1,35-17 0,1-54-1</inkml:trace>
  <inkml:trace contextRef="#ctx0" brushRef="#br0" timeOffset="124505.68">7056 10777 0,'0'0'16,"0"-17"-16,0-1 15,0 0 1,17 1 0,36 34-1,-18-17 1,1 36-16</inkml:trace>
  <inkml:trace contextRef="#ctx0" brushRef="#br0" timeOffset="124721.95">7814 10830 0,'0'0'16,"35"-17"-16,-35-1 15,0 0-15,0 1 32,-17 17-17,-1 0 17</inkml:trace>
  <inkml:trace contextRef="#ctx0" brushRef="#br0" timeOffset="125573.73">8220 10777 0,'0'-17'15,"0"34"-15,-18-52 0,18 17 16,0 1-1,0 34 17,18 1-17,-18 0 1,35 35 0,0 0-1,18-36 1,-18-17-16,1 0 15,34-53 1,-34-17 0,-19-18-1,-34 35 1,-36 17 0,-36 36-1,1 53 1,18 0 15,52-35-31,-17 70 16,35-17-1,17-1 1,72-17 0,-19-35-1,71-36 1,0-53-1,1-52 1,-37-18 0,-52 35-1,-53 71 1,-70 17 0,-36 53 15,35 1-16,36 17 1,35-18 0,71 18-1,52 17 1,-35-17 0,18 18-1,-53-36 1,-53 0-1,-35-17 1,-1-18-16,-34 18 16,-54-18-1,54-36 1</inkml:trace>
  <inkml:trace contextRef="#ctx0" brushRef="#br0" timeOffset="126140.99">9278 10707 0,'0'0'15,"0"17"32,-18 1-31,18 0-16,0 52 15,0-34-15,18 69 16,17 19 0,1-54-1,34 1 1,-52-53 0,-1-54-1,-34-52 16,-1-88-15,1 35 0,-1 70-16,0-35 15,1 0 1,-1 71 0,36 18-1,17-1 1,35 18-1,-17 18 1,18 34 0,-36 1-1,-52 0 1,-36 18 0,-36-18 15,1-18-16,35-17-15</inkml:trace>
  <inkml:trace contextRef="#ctx0" brushRef="#br0" timeOffset="126457.95">10019 10989 0,'18'-18'0,"-36"36"0,53-53 0,0-1 31,1 19-16,-19-1 1,1 36 0,-53 35-1,-1 0 1,1-36-16</inkml:trace>
  <inkml:trace contextRef="#ctx0" brushRef="#br0" timeOffset="128627.06">11871 10283 0,'0'0'0,"0"-17"16,-18 17-1,18-18 1,-17 18 0,-36 18-1,18-1 1,17 1-16,-35 17 15,-18 54 1,36 34 0,53 1 15,70-19-15,0-34-1,-35-53-15,35 17 16,-35-18-16</inkml:trace>
  <inkml:trace contextRef="#ctx0" brushRef="#br0" timeOffset="128977">12347 10336 0,'0'-17'0,"0"34"0,18-52 16,-18 17 0,0 36 15,-18 0-16,1 35 1,-19 53 0,36-71-16,-17 53 15,-1-17 1,18-36-16,-18 18 16,1-18-1</inkml:trace>
  <inkml:trace contextRef="#ctx0" brushRef="#br0" timeOffset="129180.27">12012 10513 0,'0'-18'16,"18"1"-1,-1 17 1,1-18-1,17 18 1,-17 18 0,0-1-1</inkml:trace>
  <inkml:trace contextRef="#ctx0" brushRef="#br0" timeOffset="129410.9">12577 10513 0,'0'0'15,"17"0"-15,1 0 0,-1 0 32,-52-18-17,18 18 1,-1 18-1,-17-18 1</inkml:trace>
  <inkml:trace contextRef="#ctx0" brushRef="#br0" timeOffset="130478.69">13159 10425 0,'-18'0'0,"36"0"0,-54 0 31,36 17 0,0 1-15,18 0 0,-18-1-16,18 1 15,-1 35 1,54-36 0,-36-17-1,53-17 1,-17-36-1,-36-18 1,-35 18 0,-18-17 15,-17 34-15,-53 19-1,-18 34 1,36 19-1,-19 34 1,37 1 0,52-1-1,0-17 1,35 18 0,71-36-1,52-17 1,19-36-1,-36-35 17,-35 0-17,-53 0 1,0-52 0,-18 34-1,-35-17 1,0 35-1,-18 53 1,-17 35 0,0 18-1,-1 35 1,1-17 0,17 17-1,18-53 1,18-17-16,17 17 15,36-35 1,-1-35 15,-17-36-15,-35 19 0,0 16-16,-18-17 15,0 18 1,0 53-1,-18 35 1,18-18-16,0 18 16,0-36-16,35 36 15,36 18 1,52-36 0,-52-17-1</inkml:trace>
  <inkml:trace contextRef="#ctx0" brushRef="#br0" timeOffset="130763.13">14252 10389 0,'36'-17'31,"-1"-1"-16,0 18 1,18 35 0,18 1-1,-1 17 1,-35-36-16,18 36 16,-17-35-16,-1 35 15,-18 0 1</inkml:trace>
  <inkml:trace contextRef="#ctx0" brushRef="#br0" timeOffset="131029.29">14552 10407 0,'0'-18'15,"0"36"-15,18-53 16,-18 17-16,0 0 15,17 18 1,-34 18 15,-1 0-31,-17 17 16,-36 36 0,1 34-1,17-34 1,35-36-1</inkml:trace>
  <inkml:trace contextRef="#ctx0" brushRef="#br0" timeOffset="131501.34">14711 10125 0,'0'0'0,"17"-18"16,-17-17 0,0 17-1,18 36 16,17 17-15,1-17-16,17 17 16,70 36-1,-52 52 1,-71 36 0,-106 0 15,-35-18-16</inkml:trace>
  <inkml:trace contextRef="#ctx0" brushRef="#br0" timeOffset="139038.71">4092 12153 0,'-17'0'15,"-1"0"17,18-17-17,0-1 17,0 0 14,0 1 1,0-1-15,18 18-32,-18-18 31,17 1 0,1 17 0,-18-18-31,18 18 16,-1 0 0,1 0-1,17 18 1,-17-1-1,-1-17-15,19 53 16,-1 35 0,-17 36-1,-18-18 1,0-36 0,0 19-1,0-54 1,0-53 31,0 1-32,-18-19 1,18-34 0,-18 17-1,18 17-15,18-52 16,0 18-1,17-1 1,18 18 0,0 18-1,-18 35 1,35 35 0,-17 36 15,0 35-16,-17 17 1,-19-52 0,-17-54-16,0 36 15,0 0 1,0-35 0,-17-18-1,-1-18 1,0-35-1,1-17 1,17-54 0,0 54-1,35-19 1,0 19 0,18 35-1,18 35 16,-36 17-31,36 19 32,-36 16-17,-18-34-15,19 53 16,-19 17 0,-17 18-1,-17-18 1,-1-53-1,0 18 1</inkml:trace>
  <inkml:trace contextRef="#ctx0" brushRef="#br0" timeOffset="139672.28">5274 12277 0,'0'0'0,"0"-18"0,0-17 16,0 17-1,0 0 1,0 36 31,0 0-47,-18 17 15,18-17 1,-17 35 0,-1 35-1,18 0 1,0-17 0,35-19-1,18-16 1,18-36-1,-18-18 1,-18-35 0,-17 36-16,-18-54 15,-18-53 1,-35 1 0,0 52-1,18 54 16,0 17-31,-1 53 32,36-18-32</inkml:trace>
  <inkml:trace contextRef="#ctx0" brushRef="#br0" timeOffset="140255.99">5503 12153 0,'0'0'0,"0"-17"16,36 52 30,-36-18-46,17 19 0,1 17 16,17 70 0,-17-17-1,17 0 1,0-71 0,18-17-1,18-54 1,-54-16 15,1 16-31,17-52 16,1-71-1,-1 36 1,-17 70 0,-18 71-1,0-1-15,-18 36 16,18-18-16</inkml:trace>
  <inkml:trace contextRef="#ctx0" brushRef="#br0" timeOffset="142326.93">7761 12100 0,'0'-17'16,"0"-19"15,-18 1-15,-17 17-1,-53 18 1,17 18 0,36 17-16,-18 1 15,36-1-15,-19 18 16,54 17 0,17-34-1,89 17 1,34-1-1,1 1 1,-53 0 0,-88-17-1,-18 34 1,-71-17 0,-17-18 15,17-35-16,-17-17 1,0-36 0,53-18-1,88-17 1,52-18 0,-34 18-1,17-18 1,-88 0-1,-53 53 17,-35 18-17,18 70 1,-19 18-16</inkml:trace>
  <inkml:trace contextRef="#ctx0" brushRef="#br0" timeOffset="142759.17">8361 12118 0,'0'-18'0,"0"36"0,-18-53 0,18-1 16,0-17-1,18 18 1,-18 18 0,17-1-1,-34 18 1,-18 18-1,-36 52 1,36 1 0,-1 70-1,19 0 1,70 0 0,17-35-1,-17-53 1,-18-18-16,18-17 15</inkml:trace>
  <inkml:trace contextRef="#ctx0" brushRef="#br0" timeOffset="143059.2">9049 12153 0,'35'-35'16,"-70"70"-16,88-88 15,-36 36-15,-17 34 32,0 1-32,0 0 15,-17 87 1,-1 36-1,0-52 1,1-36-16,17 17 16,0-35-1</inkml:trace>
  <inkml:trace contextRef="#ctx0" brushRef="#br0" timeOffset="143245.07">8819 12365 0,'0'0'0,"-17"-35"16,17 17-1,0 0 1,17 18 0,19 18-1,17 17 1</inkml:trace>
  <inkml:trace contextRef="#ctx0" brushRef="#br0" timeOffset="143441.19">9454 12365 0,'18'-18'15,"-18"1"1,0-1 0</inkml:trace>
  <inkml:trace contextRef="#ctx0" brushRef="#br0" timeOffset="144277.97">9807 12365 0,'18'0'0,"-36"-18"15,18 36-15,-17-53 0,17 17 31,-18 18-15,18 18 0,0-1-16,0 1 15,0-1 1,18 19 0,52-36-1,1 0 1,87-53 15,-105 0-31,-35-18 16,-53 18-1,-36 1 17,-35 52-17,36 52 1,17 1-1,35 53 1,36-18 0,17-35-1,36-17 1,-36-36-16,71 17 16,53-34-1,-18-54 1,-53-52-1,-53-36 1,-52 53 0,-72 35-1,-17 71 17,18 53-17,53 18 1,53-18-1,52 17 1,36 19 0,35-1-1,-88-53 1,0 18 0,-71-18-1,-70 1 1,18-36-1,34 0-15</inkml:trace>
  <inkml:trace contextRef="#ctx0" brushRef="#br0" timeOffset="144794.79">10883 12347 0,'0'0'15,"18"-17"-15,-1 17 16,-17-18-16,0 36 16,-17 17-1,-18 35 1,35 36 0,17 0-1,18-53 1,-17-35-16,0 17 15,-18-70 17,-36-18-17,36 0 1,-35-53 0,18-88-1,17 18 1,0 105-1,35 0 1,35 71 0,1 36-1,35 17 1,-36 52 0,-70-34-1,-53 17 1,-52 0-1,-19-70 1,89-18 0</inkml:trace>
  <inkml:trace contextRef="#ctx0" brushRef="#br0" timeOffset="145095.25">11271 11959 0,'0'0'0,"0"-17"0,0-19 16,0 19 0,18-1-1,17 18 1,18 35-1,-18-17-15,36 52 16,-1 72 0,-52 16 15,-71-34-15,-17-71-16</inkml:trace>
  <inkml:trace contextRef="#ctx0" brushRef="#br0" timeOffset="145362.01">11942 12559 0,'17'-18'0,"-34"36"0,52-36 16,-18 18 0,-17 18-1,0 17 1,-17 0 0,-1-17-16,-17 17 15,0-17-15,-1 0 0</inkml:trace>
  <inkml:trace contextRef="#ctx0" brushRef="#br0" timeOffset="145728.91">13300 12118 0,'17'-53'0,"-34"106"0,52-141 15,-17 17 1,-1 54-1,-17 34 1,0 54 0,-35 70-1,-18 18 1,18-71 0,-18 18-1</inkml:trace>
  <inkml:trace contextRef="#ctx0" brushRef="#br0" timeOffset="145928.96">12982 12224 0,'0'0'0,"0"-18"0,0 0 15,18 18 1,0 0-1,-18 18-15,17 0 16,1-18-16,-1 35 16,1-17-16</inkml:trace>
  <inkml:trace contextRef="#ctx0" brushRef="#br0" timeOffset="146146">13794 12330 0,'0'0'0,"-18"-18"0,0 18 16,1-18 0,34 18 15,1 18-16,0-18-15</inkml:trace>
  <inkml:trace contextRef="#ctx0" brushRef="#br0" timeOffset="147081.31">14146 12294 0,'-17'-17'16,"17"-1"-16,17 53 0,-52-70 15,35 17 1,0 36 0,0 17-1,0-17-15,0 17 16,0 18-1,18-18 1,52 1 0,54-36-1,-18-36 1,-53 1 0,-18 0-16,-18-36 15,-17-35 1,-52 36-1,-54 52 17,0 71-17,0 35 1,71-35 0,-1 53-1,36-53 1,0-18-16,53 18 15,53 18 1,88-54 0,18-34-1,-71-18 1,-88 17-16,35-70 16,0-53-1,-88 17 1,-35 54 15,-18 70-15,35 0-16,-34 52 15,-19 37 1,36-1 0,35 18-1,35-36 1,0-34-1,-17-36-15,17 0 16,-17-18-16,35-17 16,-18-18-1,18-53 1,-18 18 0,-17 70-1,-18 53 1,0-17-1,18 35-15,-1 35 32,18 0-17,1-35 1,-19-35-16</inkml:trace>
  <inkml:trace contextRef="#ctx0" brushRef="#br0" timeOffset="147296.78">15328 12277 0,'0'0'0,"0"-18"0,0-17 16,18-18-1,17 53 1,18 35 0,18 18-1,-36-18 1,53 36-16,36 52 15,-54-34 17,-70-72-32</inkml:trace>
  <inkml:trace contextRef="#ctx0" brushRef="#br0" timeOffset="147581.9">15646 12435 0,'0'-70'16,"0"140"-16,0-193 15,0 88-15,0-1 16,0 1 0,0 53-1,-36 17 1,-16 53 0,-19 36-1,-17-18 16,17-18-15,36-53 0,17-17-1,18-36 1</inkml:trace>
  <inkml:trace contextRef="#ctx0" brushRef="#br0" timeOffset="151167.73">4269 14005 0,'0'0'15,"-18"18"-15,0-18 16,1 0-1,17-18 1,0 1 0,-18-1-1,18 0-15,18-17 16,35 17 0,17 18-1,18 53 1,-35 36-1,-35 34 1,-53 18 0,-1-35-1,1-71 17,17-35-17,1-35 1,17-36-1,35-52 1,18 17 0,35-17-1,18 70 1,-18 70 0,-17 54-1,-54 52 1,-17-34-1,0 34 1,-17-52 0,17-36-1,-18-35 17,18-53-17,0-70 1,18-19-1,17 37 1,53 16 0,0 54-1,18 53 1,-18 52 0,-70 18-1,-18 54 1,-35-1-1,0-35 1,35-89 0</inkml:trace>
  <inkml:trace contextRef="#ctx0" brushRef="#br0" timeOffset="151537.47">5574 14129 0,'35'-36'0,"-70"72"0,88-89 16,-18 0 0,-17 35-1,-36 36 1,-17 0 0,-18 52-1,-35 18 1,52-17-1,36-36-15,0 18 16,0-18 0,36 1-1,52-1 1,18-53 0,-18-52-1,-70-1 1,-54-52-1,-34 34 1,-18 54 0</inkml:trace>
  <inkml:trace contextRef="#ctx0" brushRef="#br0" timeOffset="151952.26">5821 14164 0,'0'0'0,"35"-35"0,36-36 16,-54 54-1,-17-19-15,18 36 16,17-17-16,0 34 31,1 71-15,-1 36-1,-17-36 1,-1 53 0,36-53-1,-17-88 1,16-88 0,1-70-1,0-19 1,-17 89-1,-36 17 1,-18 71 15,0 36-31,18-19 16</inkml:trace>
  <inkml:trace contextRef="#ctx0" brushRef="#br0" timeOffset="152503.26">8255 13917 0,'0'-18'15,"0"1"1,0-1-16,18 18 16,-18-35-1,17 17 1,-34 18 15,-19 18-15,1 17-1,17 0-15,-17 36 16,-18 52 15,53 36-15,36-18 0,52-17-1,-18-54 1,1-52-16</inkml:trace>
  <inkml:trace contextRef="#ctx0" brushRef="#br0" timeOffset="152753.31">8978 13988 0,'18'-18'15,"-36"36"-15,36-54 0,-18 19 16,17-1 0,1 36-1,-18 35 1,0 17 0,0-17-16,-35 35 15,0 53 1,17-70-16</inkml:trace>
  <inkml:trace contextRef="#ctx0" brushRef="#br0" timeOffset="152952.97">8661 14182 0,'0'0'0,"0"-18"0,0-17 16,35 17-1,0 0 17,-17 18-32,17 18 31,-17-18-31</inkml:trace>
  <inkml:trace contextRef="#ctx0" brushRef="#br0" timeOffset="153144.79">9331 14182 0,'0'0'47,"53"-36"-47,-35 36 0,-1 0 16</inkml:trace>
  <inkml:trace contextRef="#ctx0" brushRef="#br0" timeOffset="154070.97">9790 14111 0,'-18'0'0,"36"0"0,-54-18 15,36 1-15,-17-1 0,17 36 47,0-1-47,0 19 16,0-19-1,17 1 1,19 0 0,52-18-1,18-36 1,-18-17 0,-53 1-1,-53-37 1,-34 19-1,-54 70 1,0 17 0,35 36-1,1 18 1,34-18 0,36-18-16,0 36 15,53 17 1,53-18 15,71-52-15,34-71-1,-17-35 1,-88 0 0,-71 52-16,18-69 15,-35-1 1,-53 88-1,-53 18 1,-18 71 0,53-1-1,17 18 1,36-35 0,53 0-1,0-35 1,36-36 15,-37-35-15,-16-35-1,-19 35 1,1 0 0,-18 71-1,0 35 1,0 17-1,35 1 1,18-18 0,0-18-1,-35-35-15</inkml:trace>
  <inkml:trace contextRef="#ctx0" brushRef="#br0" timeOffset="154305.74">10883 13970 0,'0'0'0,"-35"0"0,-18 0 31,141 18 1,-17-1-17,-18 1-15,52 17 16,1 18-1,-35 35 1,-53-52 0,-36-1-1</inkml:trace>
  <inkml:trace contextRef="#ctx0" brushRef="#br0" timeOffset="154521.84">11289 14041 0,'0'0'0,"0"-18"0,18-70 16,-18 52 15,-18 36-15,0 36 0,1 52-1,-36 18 1,0 17-1,17-52 1</inkml:trace>
  <inkml:trace contextRef="#ctx0" brushRef="#br0" timeOffset="154855.76">11412 13864 0,'0'0'15,"0"-17"-15,-17-19 16,52 19 0,-17-1-16,17 0 15,35 1 1,-34 17-1,34 0 1,-17 88 0,-17 0-1,-54 88 1,-53 54 0,-17-107-1</inkml:trace>
  <inkml:trace contextRef="#ctx0" brushRef="#br0" timeOffset="155324.87">12859 14340 0,'0'-17'0,"0"34"0,0-52 0,0 18 15,17-1 1,-17 0 0,0 36 15,0 17-16,-17 0 1,17 1-16,-18 34 16,0-34-16,-17 16 15,-18 19 1</inkml:trace>
  <inkml:trace contextRef="#ctx0" brushRef="#br0" timeOffset="156074.74">14182 13935 0,'17'-18'15,"-34"36"-15,52-54 0,-17 19 16,-1-1-16,-17 1 16,18 17-16,-18-18 15,18 36 1,-36 34-1,-17 72 1,-18-36 0,0 53-1,17-53 1</inkml:trace>
  <inkml:trace contextRef="#ctx0" brushRef="#br0" timeOffset="156290.29">13864 14111 0,'0'0'0,"53"-35"32,-18 17-17,1 18 1,-1 0-1,-35 18 1</inkml:trace>
  <inkml:trace contextRef="#ctx0" brushRef="#br0" timeOffset="156492.01">14482 14129 0,'35'0'16,"-70"0"-16,105 0 15,-52-18-15,17 0 16,-17 18-16,-1-17 16,1 17-1</inkml:trace>
  <inkml:trace contextRef="#ctx0" brushRef="#br0" timeOffset="157342.51">15117 14005 0,'0'0'0,"-18"-17"0,0 17 16,18-18-16,-17 18 16,17 18 31,0-1-32,0 19 1,17-19-1,36 1 1,35-18 0,-17 0-1,-36-18-15,18-35 16,-18-35 15,-52 0-15,-36 35-1,0 53 1,-35 35 0,0 53-1,52 18 1,36-53 0,71 35-1,52-52 1,18-19-1,-35-52 1,18-36 0,-1-105 15,-105 88-15,-18 0-1,-18 52 1,-52 36-1,-19 36 1,19 17 0,52-18-1,36-17-15,35 34 16,-18-34-16,71 35 16,70 18-1,-52-19 1,-89-34-1,-35 17 1,-88 1 0,-36-1-1,19-35 17,34-18-32</inkml:trace>
  <inkml:trace contextRef="#ctx0" brushRef="#br0" timeOffset="157909.01">16175 13864 0,'0'0'0,"17"-17"16,1 17-16,0 0 15,-1 0-15,1 0 16,35 70-1,-18 18 1,-17 53 0,-18-70-1,-18 35 1,36-53 15,17-36-15,0-34-1,-17-1-15,35-88 16,-35 18 0,-54-106-1,-34 0 1,-18 35 0,52 89-1,19 52-15,17 0 16,53 1-1,70 70 1,1 17 15,-36-17-31,-35 53 16,-53-18 15,-53-35-15,17-35-16,-52 17 15,-53-17 1,106-18-16</inkml:trace>
  <inkml:trace contextRef="#ctx0" brushRef="#br0" timeOffset="170872.3">4762 16122 0,'0'-18'15,"0"36"-15,-17-36 0,-1 1 16,1 17 0,-19 0-1,-34 17 1,17-17-1,35 0-15,-35-35 16,-35-18 0,0-17-1,17-19 1,71 1 15,18 35-15,88-35-1,-36 53 1,1 35 0,52 70-1,-70 71 1,-88 18 0,-36-71-1,36-52-15,-71 52 16,36-71-1,52 1 1,36-36 0,70 1-1,53-1 1,-35 18 0,70 0-1,-87 0 1</inkml:trace>
  <inkml:trace contextRef="#ctx0" brushRef="#br0" timeOffset="171758.84">5080 15928 0,'0'-18'0,"0"36"0,0-53 15,0 17 1,18 18 0,-36 18-1,0 35 1,1-18 0,17-18-16,0 19 15,53-1 16,52-35-15,1-35 0,-35-1-1,-18-16 1,-53-19 0,-53 18-1,-35 18 1,17 35-1,-17 35 1,35 36 0,18 17-1,35-35 1,0-18-16,35 18 16,53 0-1,53-53 16,36-18-15,-54-17 0,-70 0-16,53-18 15,-18-71 1,-35-34 0,-71-1-1,1 71 1,-36 17-1,35 36 1,1 17 0,-1 36 15,18 17-15,-35 53-1,35 53 16,0-88-31,0 53 16,35 0 0,35 35-1,1-35 1,0-18 0,-36-53-1,0-35 1,-53 0-1</inkml:trace>
  <inkml:trace contextRef="#ctx0" brushRef="#br0" timeOffset="172308.08">5627 15769 0,'0'0'0,"0"-17"15,0-1 1,0 0-16,17 18 125,1-17-125,0 17 0,35-18 16,0 18-1,52-18-15,89-17 31,-35 35-15,-53 0 0,-88 0-1,-1 0 1,-34 0 31,-1 0-32,0 0 1,-17 0 0,0 0-1</inkml:trace>
  <inkml:trace contextRef="#ctx0" brushRef="#br0" timeOffset="200733.03">2734 9543 0,'-18'0'16,"1"0"-16,-36 17 15,18 1 17,17 0-17,0-18 1,36 0 15,0 0-15,-18-18-1,17 18-15,36 0 16,88-18 0,36 18-1,17-17 1,-106 17-1,0 0 1,-53 17 0,-52-17 15,-1 0-15,0 0-1,-17 0-15</inkml:trace>
  <inkml:trace contextRef="#ctx0" brushRef="#br0" timeOffset="201283.62">3034 9296 0,'0'0'0,"0"-18"31,0 36 47,18-18-78,-1 17 16,18 1-1,18 0 1,0 17-16,88 18 16,-70-18-1,17 0 1,-70 18-1,-54 0 1,-16 18 0,-19-18-1,-52 0 1,-36 17 15,18-17-15,70-35-1,36-1 1,53 1-16</inkml:trace>
  <inkml:trace contextRef="#ctx0" brushRef="#br0" timeOffset="201883.89">2875 11007 0,'0'0'15,"-17"0"-15,-19 0 31,19 0-31,17 17 32,35-17-17,71-17 1,0-1 0,-36 0-16,71 1 15,36-1 1,-89 18-1</inkml:trace>
  <inkml:trace contextRef="#ctx0" brushRef="#br0" timeOffset="202200.78">3210 10760 0,'0'0'0,"-17"0"0,-36-36 31,35 19-15,124 34 15,-18 1-15,0 17 0,-35-17-16,35 35 15,-52 17 1,-89 19-1,-18-19 1,36-35-16,-53 18 16,0 18-1,35-18 1</inkml:trace>
  <inkml:trace contextRef="#ctx0" brushRef="#br0" timeOffset="202652.59">2910 12771 0,'-17'0'16,"34"0"-16,-52 0 0,0-18 16,17 18-1,36 18 1,17-1 0,71 1-1,0-18 1,88-18-1,-18 1 1</inkml:trace>
  <inkml:trace contextRef="#ctx0" brushRef="#br0" timeOffset="202959.22">3298 12647 0,'0'0'0,"-35"-18"15,18 18-15,-1-17 16,18-1 0,35 18-1,36 0 1,-1 35 0,54 18-1,-71 18 1,-53-1-1,-53-17 17,17-17-32,-16-1 31,-54 0-15</inkml:trace>
  <inkml:trace contextRef="#ctx0" brushRef="#br0" timeOffset="203652.83">2910 14534 0,'0'0'0,"-17"0"16,-18-17-16,-18 17 31,17 0-15,19 35-1,34-17 17,1-18-32,35 0 15,70 0 1,89-18 0,-89 0-1,54 1 1,-71-1-1,-89 18 1</inkml:trace>
  <inkml:trace contextRef="#ctx0" brushRef="#br0" timeOffset="204018.97">3316 14340 0,'0'-17'0,"0"34"0,0-69 0,0 34 16,-18-17 0,1 35-1,34 17 17,-17 1-32,36 17 15,70 36 1,52-1-1,-34-34 1,35-19 0,-107 18-1,-122 18 17,-71 18-17,17-36 1,1 36-1,88-54-15</inkml:trace>
  <inkml:trace contextRef="#ctx0" brushRef="#br0" timeOffset="204887.18">2752 15787 0,'-18'17'0,"0"-17"16,1 18-1,-1-18 1,36 0-1,17-18 1,89 1 0,-1-1-1,-52 1-15,158-1 16,-88 18 0,-18 0-1,-70 18 1</inkml:trace>
  <inkml:trace contextRef="#ctx0" brushRef="#br0" timeOffset="205271.78">3210 15575 0,'0'0'15,"0"-17"-15,-17-19 16,17 19-16,0-1 16,-18 0-1,0 18 1,1 0 0,52 18-1,36 17 1,34 1-1,54-1 1,-35 0 15,-71-17-15,-53-1-16,0 1 16,-53 17-1,-53 53 1,-18 1-1,89-72-15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34:49.020"/>
    </inkml:context>
    <inkml:brush xml:id="br0">
      <inkml:brushProperty name="width" value="0.05292" units="cm"/>
      <inkml:brushProperty name="height" value="0.05292" units="cm"/>
      <inkml:brushProperty name="color" value="#FF0000"/>
    </inkml:brush>
  </inkml:definitions>
  <inkml:trace contextRef="#ctx0" brushRef="#br0">2275 6421 0,'-17'0'16,"-19"0"-1,1 0-15,-18 17 16,36-17 15,-1 0-31,0 18 16,1-1 15,17 1-15,17-18-1,19 0 1,17-18 0,52-52-1,-16-1 1,-54 36-16,18-18 15,0 18 1</inkml:trace>
  <inkml:trace contextRef="#ctx0" brushRef="#br0" timeOffset="4136.01">2099 12929 0,'0'-17'31,"18"17"-15,-1 0 0,-17 17 31,18-17-47,-18 36 15,18 17 16,-1-36-15,1 1 0,35-36-1,35-35 1,-17 18 0,-36 0-16,18-1 15,0 1 1,-36 17-1,-17 36 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35:16.138"/>
    </inkml:context>
    <inkml:brush xml:id="br0">
      <inkml:brushProperty name="width" value="0.05292" units="cm"/>
      <inkml:brushProperty name="height" value="0.05292" units="cm"/>
      <inkml:brushProperty name="color" value="#FF0000"/>
    </inkml:brush>
  </inkml:definitions>
  <inkml:trace contextRef="#ctx0" brushRef="#br0">2117 5944 0,'-18'0'16,"36"0"-16,-54 0 15,54 0 32,0 0 0,-1 0-31,1 0-16,17 0 15,0 18 1,54-18 0,-19 0-1,-52 0-15,17 0 16,18-18-1</inkml:trace>
  <inkml:trace contextRef="#ctx0" brushRef="#br0" timeOffset="1219.7">1940 5962 0,'0'0'16,"18"0"15,0 0-15,-1 18 15,-17-1-31,0 1 16,0-1-16,0 36 15,0-17-15,18 34 16,-18 36-1,17 0 17,-17 35-17,0 0 1,-17 18 0,-1-53-1,1 17 1,17 1-1,-18-36 1,18-53-16,0 53 16,18 36-1,-1 17 1,-17 18 0,-17-71 15,-1-35-31,0 17 15,18-34-15,-17 52 16,-1 18 0,18-36-1,18 36 1,-1 17 0,1 1-1,-18-53 1,18 34-1,-18-34 1,17-18 0,-17 0-1,0-36 1,0 36 0,0 18-1,-17 17 16,-1-17-15,18-54-16,-18 54 16,18-1-1,18 1 1,-18-1 0,0 19-1,0-19 1,0 18-1,0 1 1,0-36 0,0-36-1,0 1 32,18-18-31,-18 17-1,17-17 17,1 0-17,-1 0 1,1 0-16,17-17 16,1-1-1,-1-17 1</inkml:trace>
  <inkml:trace contextRef="#ctx0" brushRef="#br0" timeOffset="2968.3">1482 12382 0,'0'18'47,"17"-18"-16,1 0-16,35 0 1,53-35 0,0 17-1,35-17 1,-36 17 0,-69 1-1</inkml:trace>
  <inkml:trace contextRef="#ctx0" brushRef="#br0" timeOffset="4053.03">1570 12400 0,'0'-18'16,"0"1"0,18 17-1,-18 17 1,0 1 0,0 0-16,0 52 15,0 1 1,-18-18-16,18 35 15,-18 71 1,1 17 15,17-70-31,0-35 16,17 52-16,19 53 31,-1 18-15,18-35-1,-36-53 1,1 35 0,0 0-1,-18 0 1,17 0 0,1-35-1,17 18 1,-17 17-1,17-18 1,-17 1 0,-18-36-1,0 18 1,0 17 15,0-34-15,0-19-1,-18 36 1,0 0 0,18-53-1,0-18-15,0 18 16,18 17 0,0-17-1,-18-17 1,17-19-1,-17 18 1,0 1 0,-17-1-1,-1 0 1,0 18 0,-17 18-1,18-18 16,17-36-15,0 1 0,17-18-1,1 18 17,-1-18-17,1 0 1,0 0-1,17-18 1,0 18 0,-17 0-1,0 0 1</inkml:trace>
  <inkml:trace contextRef="#ctx0" brushRef="#br0" timeOffset="11818.6">2575 13000 0,'18'0'16,"0"-18"15,-1 18-31,1 0 78,-1 0-46,1 0-32,0 0 15,-1-17 1,19 17 0,-19 0-16,1 0 15,0 0-15,-18-18 16,17 18-16,1 0 15,0 0 1,17 0 15,0 0-15,0 0 0,1 0-1,-1 18 1,18-18-1,-18 0 1,36 0 0,-1 0-1,-17 0 1,-35 0-16,17 0 16,18 0-1,0 0 1,0 0-1,-18 0 1,36 0 0,-18 0-1,-1 0 17,-34 0-17,0 0-15,-1 0 16,19 0-1,17 0 1,17 0 0,-35 0-1,36 0 1,-18 0 0,0 17-1,-36-17 1,1 0-16,0 0 15,-1 0 1,19 0 0,-1 0 15,-17 0-15,17 0-1,-18 0 1,19 0-1,-1 0 1,0 0 0,-17 0-1,0 0 1,-1 0 0,1 0-1,17 18 1,-17-18-1,17 0 1,0 0 15,-17 0-15,0 0 0,-1 0-1,1 0 1,-36 0 62</inkml:trace>
  <inkml:trace contextRef="#ctx0" brushRef="#br0" timeOffset="15468.66">15064 3687 0,'-36'0'16,"19"17"0,-1-17-1,18 18 1,0-1 0,0 1-1,0 35 1,0 0-1,0 0 1,0-18-16,-18 53 16,18-17-1,-17 35 1,-19 0 15,1 52-15,18-34-1,-1-54-15,0 160 16,1-72 0,17-17-1,0-70-15,0 53 16,0-72-16,0 54 16,0 53-1,-18 17 1,18-52-1,-35 70 1,17 18 0,0-18-1,-17 0 17,18-18-17,17-53 1,0-70-16,0 71 15,0 88 1,-18-54 0,0 36-1,1-53 1,17-70 0,-18-53-1,18-36-15</inkml:trace>
  <inkml:trace contextRef="#ctx0" brushRef="#br0" timeOffset="16320.75">14852 3845 0,'0'0'15,"18"0"1,17 0 15,0 0-31,0 0 16,18 0-1,106-17 1,106-36 0,140-18-1,-105 36 1,124 17 0,-142 18-1,-141 0 1,-123 0-1,-1 0 1,1 0 0,-1 0-1</inkml:trace>
  <inkml:trace contextRef="#ctx0" brushRef="#br0" timeOffset="16924.89">16863 3739 0,'0'-17'15,"0"34"-15,0-52 0,0 53 31,0-1-15,0 1-16,-18 88 16,18-53-1,-35 88 1,17 0 0,1-53-16,-19 71 15,19 123 1,-1-88-1,0 88 1,18-17 0,-17-36-1,-1 1 1,18-89 0,-18 159-1,1-159 1,-1-88-16,1 70 15,-1 36 1,0 35 15,18-71-31,0 89 32,-17-36-17,17-87 1,0 16-1,0-34 1,0-36 0,-18-35 15,18-17-31</inkml:trace>
  <inkml:trace contextRef="#ctx0" brushRef="#br0" timeOffset="17505.82">14340 8167 0,'36'0'15,"-1"0"1,0 0-16,53 0 15,89-18 1,-36 1 0,-35 17-16,105-18 15,195 0 1,17 18 0,-176-17-1,-158 17-15,52 0 16,-106 0-16,-17 0 15,-36-18 1</inkml:trace>
  <inkml:trace contextRef="#ctx0" brushRef="#br0" timeOffset="18520.93">14640 4992 0,'18'0'15,"0"0"17,-1 0-32,36-18 31,-18 18-31,54-17 16,140-1-1,106 0 1,88 18-1,-17 0 1,-177 18 0,-158 0-16,35-18 15,-36 0 1,-52 0 0,0-18-16,-1 0 31,-17 1-16,-17 17 1</inkml:trace>
  <inkml:trace contextRef="#ctx0" brushRef="#br0" timeOffset="19790.5">15328 4145 0,'-17'-17'16,"17"34"62,0 1-78,0-1 16,0 19-1,-36 87 1,1 1 0,17-19-1,18-52 1,0 0 0,0-35-1,0-36 48,0 1-63,0-1 15,0 0 1,0-35 0,36-17-1,-1 35 1,-17 17-16,17 0 15,35 1 1,1 17 0,-36 35-1,18 18 1,-53 17 0,-17-17-1,-72 0 1,-17-17 15,54-36-15,16 0-16,1-18 15,35-17-15</inkml:trace>
  <inkml:trace contextRef="#ctx0" brushRef="#br0" timeOffset="20673.48">15716 4410 0,'18'-18'16,"-36"36"-16,54-54 0,-19 19 16,-17-18-1,18 35-15,-18-18 16,0 0-1,-18 18 1,1 0 0,-19 53-1,1-18 1,-36 36 0,54 0-1,17-19 1,17-34-1,19-36 1,17-17 0,17-53-1,-17 0 1,-35 53 0,-18 105 15,0 18-16,0-35 1,0-35 0,17 35-1,1-36 1,17-34 0,18-19-1,0-69 1,18-36-1,-36 52 1,-17 1 0,-1 53-1,18 35 1,-17 35 0,17-35-1,18 35-15,18 18 16,-36 0-1,-17-35 1,-18 35-16,-35 35 31,-54-17-15,-17-1 0,71-35-1,18 1 1,52-19-1,53-17 1,-17 0 0,-36 0-16,18 0 15,-36 0 1</inkml:trace>
  <inkml:trace contextRef="#ctx0" brushRef="#br0" timeOffset="21542.6">14728 5927 0,'0'-18'16,"0"36"-16,18-36 16,0 18 15,-1 18-15,19-18-1,-1 0-15,53 17 16,89-17-1,69 0 1,107 0 0,71 0-1,-19 0 17,-228 0-32,-36 0 15,-124 0 1</inkml:trace>
  <inkml:trace contextRef="#ctx0" brushRef="#br0" timeOffset="22075.78">15134 5556 0,'0'0'16,"35"-17"-16,-17-1 31,0 18-15,-18 53 15,0 0-15,0 0-1,0-18-15,-18 36 16,18-36 0</inkml:trace>
  <inkml:trace contextRef="#ctx0" brushRef="#br0" timeOffset="22243.48">15187 5327 0,'0'-18'16,"0"36"-16,18-53 0,-18 17 15,17 18 1,-17 18-1</inkml:trace>
  <inkml:trace contextRef="#ctx0" brushRef="#br0" timeOffset="22725.64">15363 5503 0,'18'-17'16,"0"-1"-16,-54 53 0,89-105 16,-35 70-1,-36 17 17,1 19-17,-19 52-15,19-18 16,-1 19 15,18-36-15,0-71 15,18-35-15,-1-35-1,19-18 1,-1 71-1,-35 17-15,35 0 16,-17 36 0,17 53-1,-35-1 1,0-17 0,0-35-1,0 35 1,0-36-16</inkml:trace>
  <inkml:trace contextRef="#ctx0" brushRef="#br0" timeOffset="22976.87">15663 5327 0,'0'0'16,"18"-35"-16,0-54 15,-1 89 1,-17 18-1,18 35 1,-18 71 0,-18 17-1,18-53 1,-17-53-16,17 18 31,0-35-31,0 17 16,-18-35-16</inkml:trace>
  <inkml:trace contextRef="#ctx0" brushRef="#br0" timeOffset="23393.6">15575 5592 0,'0'0'0,"0"-18"0,0-17 16,18 17 0,-18 0-16,17 1 15,19-1 1,34-17-1,18 35 1,18 0 0,-18 35-1,-35 36 17,-53-36-17,-17 35 1,-36-17-1,18-35 1,17-18 0,0-18-1,18-17 1,0-18 0,0 18-16,36-36 15,-19 54-15,36-36 16,0 18-1,-18 35 1,-17 17 0</inkml:trace>
  <inkml:trace contextRef="#ctx0" brushRef="#br0" timeOffset="23743.02">16210 5697 0,'18'0'31,"-18"18"-15,17-18 15,-17-18-15,18 18-1,0-17-15,35-1 16</inkml:trace>
  <inkml:trace contextRef="#ctx0" brushRef="#br0" timeOffset="25379.53">16387 5345 0,'17'-36'16,"-34"72"-16,52-89 0,0 17 15,-35 19-15,18-1 32,-18 71-1,0-35-31,0 52 15,-18 54 1,18-54 0,0-52-16,-18 52 15,18-34 1,0-1 0,0-70 15,0 17-16,0 0-15,36-52 16,-19 52 0,19 1-1,-1 34 1,0 1 0,0 17 15,1 0-16,-19-35 1,1 0-16,17 0 16,1-17-16,-1-1 15,-17-17-15,17-18 16,-18 0 0,1-35-1,-18 53 1,-35 35-1,0 53 1,-1-18 0,19 53-1,17-35 17,0-18-17,35-35 1,0-17-1,0-19 1,1-34 0,-19 17-1,-17 35-15,18-17 16,-18 53 0,0 34-1,-18 19 1,18-36-1,0 1 1,18-36 0,35-36 15,17-34-15,1-1-1,-18 18 1,-18 18-1,-35 53 1,0 17 0,-17 18-1,-1 0 1,18-18 0,18-35 15,-1-35-16,18 17 1,-17 0-16,0 1 16,-1-1-1,-17 53 17,0 1-17,18 17 1,0-18-1,17-35 1,35 0 0,1-53-1,0-35 1,-1-36 0,-52 36-1,-1 70-15,-17-34 16,18 52-1,-18 35 1,0 18 0,0 53 15,0-18-15,18-18-1,-18-34 1,0-54-1,0 0 1,-18 1-16,0-36 16,1 35-16,-18-17 15,-18 35 1,17 18 0,1 34-1,35 19 1,35-18-1,36 0 1</inkml:trace>
  <inkml:trace contextRef="#ctx0" brushRef="#br0" timeOffset="26297.74">14676 6932 0,'0'-18'16,"17"18"46,1 0-46,-1 0-16,54 0 16,-18 0-16,141-17 15,-35 17 16,211-18-31,53 18 16,-140 18 0,34-18 15,-158 0-15,-88 0-1,-54-18 1,1 18-16,-1-17 15,1 17-15,0 0 16,35 0 0,-36 17-1</inkml:trace>
  <inkml:trace contextRef="#ctx0" brushRef="#br0" timeOffset="26964.55">15081 6473 0,'0'0'0,"0"-17"0,18-1 0,0-17 32,-1 17-17,-17-17 1,-17 35-1,-19 0 1,-34 18 0,34 17-1,19-17 1,17-1-16,0 1 16,17-1-16,19 36 15,34 0 1,18 18-1,-35-36 1,-53-17-16,0-1 31,-35 19-15,-53-19 0,0 1-1,35-36-15</inkml:trace>
  <inkml:trace contextRef="#ctx0" brushRef="#br0" timeOffset="27298.56">15434 6579 0,'18'0'15,"-36"0"-15,36-17 16,-18-1-16,0 0 16,-36 1 15,19 17-15,-1 0-16,-35 53 15,18-18 1,17 0-16,1 1 15,17 34 1,35-35 0,18-35-1,-36 0-15</inkml:trace>
  <inkml:trace contextRef="#ctx0" brushRef="#br0" timeOffset="27748.66">15628 6227 0,'0'0'0,"0"-18"0,0 0 31,0 36-15,0 0-1,0 52 1,0-35-16,0 54 15,0 52 1,0-71 0,-18 18-1,18-52 1,-17-36 0,17-18-1,0-52 1,17 17 15,19-36-15,17 19-1,-18 70 1,18 0 0,-18 53-1,-35 35 1,0-35-1,-18-18-15</inkml:trace>
  <inkml:trace contextRef="#ctx0" brushRef="#br0" timeOffset="28984.44">15981 6491 0,'0'-18'32,"0"36"-17,0 0 1,17-1 0,-17 1-16,0 0 15,36 17 1,-19-17-1,19-36 1,17-17 0,-18-1-1,-18-17 1,-34 1 0,-36 52-1,-35 35 16,35 35-15,18 19 0,35-54-1,52 18 1,54-53 0,-35 0-1,17-53 1,0-35-1,-52-53 1,-19-1 0,1 72-1,-18 35 1,0 70 15,0-17-31,0 87 31,0-34-15,17 105 0,-17-123-1,18 0 1,0-70 15,-18-54-15,0 0-1,-18 1 1,-17 35 0,-18 52-1,-18 54 1,54-54 0,-1 54-16,18-18 15,0 0 16,35 0-15,36-53 0,17-36-1,-35 1 1,18-53 0,-19 17-1,-34 18 1,-18 36-1,0 34 32,18 1-31,-18 35 0,17 18-1,19-18 1,-19-36-1,36-17 1,-17-53 15,16-35-15,-34 0 0,0 35-1,-18 35 1,-18 36-1</inkml:trace>
  <inkml:trace contextRef="#ctx0" brushRef="#br0" timeOffset="29584.12">17145 6262 0,'18'-35'0,"-36"70"0,36-88 15,-18 0 1,0 18 0,0 17-1,0 36 1,0-1 0,0 1-16,-18 35 15,0 53 1,1 35-1,-1-18 1,53-34 0,1-72-1,34 1 1,18-36 15,1-35-15,-37-35-1,-34 17 1,-36-17 0,-34 53-1,-1 70 1,-36 18 0,37 35-1,34 1 1,53-19-1,18-35 1,35-17 0,-17-36-1,-36 18 1,-53-17 15,1 17-31</inkml:trace>
  <inkml:trace contextRef="#ctx0" brushRef="#br0" timeOffset="30619.5">15152 7302 0,'17'-17'0,"1"17"16,0-18-1,-18 1 17,-18 17-17,0 0-15,-34 17 16,16 1-1,19-1-15,-19 36 16,-34 53 0,52-18-1,0-52-15,18 52 16,36 18 0,17-53 15,17-36-16,-34-17-15</inkml:trace>
  <inkml:trace contextRef="#ctx0" brushRef="#br0" timeOffset="30986.46">15328 7532 0,'0'0'0,"0"-18"0,0 1 16,0-19-1,-17 36 1,-1 36 15,18-19-15,-35 36-16,-1 35 31,19 0-15,17-35-1,35 0 1,36-53 0,-1-35-1,1-53 1,-54 0 0,-34 52-1,-36 1 1,17 35-16</inkml:trace>
  <inkml:trace contextRef="#ctx0" brushRef="#br0" timeOffset="31535.86">15540 7638 0,'0'0'0,"0"-18"16,0 0 0,0 1-16,35-19 15,-17 19 1,-1-1-16,19-17 16,34 17-1,-34 18 1,-19 36-1,-17 52 1,-35 18 0,0-1-1,17-69 1,18-19 0,-18-17-16,1 0 31,-1-53-16,36-52 1,-1 16 0,19-52-1,-1 71 1,18 52 0,0 36-1,-36-1-15,19 19 16,-1 52-1,-35 18 1,-35-1 0,-1-69-1</inkml:trace>
  <inkml:trace contextRef="#ctx0" brushRef="#br0" timeOffset="31807.59">16281 7285 0,'0'0'0,"0"-35"0,0 17 16,0 0 0,-18 36-1,18 35 1,-18 70-1,18-34 1,-17 52 0,17-36 15,17-34-31</inkml:trace>
  <inkml:trace contextRef="#ctx0" brushRef="#br0" timeOffset="32270.73">16104 7638 0,'0'0'15,"-17"0"-15,17-18 16,17 0 0,19 18-1,52 0 1,18-17-1,-1-19 1,-16 1 15,-54-18-15,-17 18 0,-18 0-1,-18 17 1,0 18-1,-17 0 1,0 18 0,17-1-16,-17 36 15,17 35 1,18 1 0,35-19-1,36-35 1,-18-17-1,53-36 1,-89 1-16</inkml:trace>
  <inkml:trace contextRef="#ctx0" brushRef="#br0" timeOffset="32672.64">16722 7373 0,'0'-18'16,"0"36"-16,0-18 31,0 18-15,17-1-1,19 1 1,-19 17-16,19 18 16,34 35-1,-52-35 1,-1 0-1,-17-35 1,0-36 0,0-52 15,-17 17-15,-1-18-1,0 36 1,1 35-1,-1 35 1,1-17-16,-19 52 16,1-17-1,17 0 1</inkml:trace>
  <inkml:trace contextRef="#ctx0" brushRef="#br0" timeOffset="32938.68">17180 7250 0,'0'0'0,"18"-18"16,-18 0-16,18-17 15,-18 53 16,0 17-31,0 18 16,-18 70 0,18-34-1,0 52 1,0-36 0</inkml:trace>
  <inkml:trace contextRef="#ctx0" brushRef="#br0" timeOffset="33138.49">17022 7655 0,'-18'0'16,"36"0"-16,-54 0 16,54 0-1,0-17 1,52-1-1,36 0 1,-36-17 0</inkml:trace>
  <inkml:trace contextRef="#ctx0" brushRef="#br0" timeOffset="33387.64">17515 7761 0,'0'0'0,"18"0"31,0 0-15,17-18-1,18 1 1,-35 17-16,-1-18 0</inkml:trace>
  <inkml:trace contextRef="#ctx0" brushRef="#br0" timeOffset="33771.83">17886 7267 0,'0'-17'15,"-18"-1"1,18 0 0,-17 1-1,-19 17 1,19 35-1,17 0 1,0 36 0,17-36-1,1 36 1,0-18 0,-18-1-1,0 1 1,-36-35-1,19-18 1,-19 0 0</inkml:trace>
  <inkml:trace contextRef="#ctx0" brushRef="#br0" timeOffset="34372.68">17939 7426 0,'17'-18'0,"-34"36"0,52-53 15,-17 35-15,-18-18 16,17-17 0,1 35-1,-18 17 1,0 19-1,0 34 1,-18 1 0,18-18 15,0-36-15,18-17-16,0-17 15,17-19 1,0-34-1,-17 35 1,-1-36 0,-17 106 15,0 18-15,0 0-1,18-35-15,0-1 16,17 1 15,0-18-15,18-53-1,-18-35 1,-17 17 0,-18-34-1,-35 69 1,0 54-1,17-18-15</inkml:trace>
  <inkml:trace contextRef="#ctx0" brushRef="#br0" timeOffset="34623.51">18538 7338 0,'0'0'0,"36"-36"15,-19 1 1,-17 18 0,-17 69 15,-19 19-15,1 35-1,18-36 1,17-34-1,17-19-15</inkml:trace>
  <inkml:trace contextRef="#ctx0" brushRef="#br0" timeOffset="34774.61">18397 7073 0,'0'0'0,"-17"-17"16,17-1-16,-18 0 15,18 36 1,53 17 0</inkml:trace>
  <inkml:trace contextRef="#ctx0" brushRef="#br0" timeOffset="35006.47">18944 7056 0,'0'0'0,"0"17"16,-17 18 0,17 36-1,0-36-15,0 106 31,0-52-15,-18-36-16,18-18 0</inkml:trace>
  <inkml:trace contextRef="#ctx0" brushRef="#br0" timeOffset="35193.42">18732 7479 0,'0'0'0,"0"-71"16,0 36 0,53 17-1,0 1 1,-17 17-16,87-18 16</inkml:trace>
  <inkml:trace contextRef="#ctx0" brushRef="#br0" timeOffset="35957.48">19244 7197 0,'0'-18'0,"0"36"0,0-54 16,-18 19 0,18-1-1,-17 18-15,-1 0 16,-17 18-1,17-1-15,-17 19 16,17 52 0,18-18-1,36 1 1,-1-53 0,-18-1-16,36-17 15,18-35 1,-18-36 15,-18-70-15,-17 35-1,17-35 1,-35 71 0,0 35-16,0 17 15,-18 53 1,-17 36-1,18 52 1,-1-17 0,18-53-16,0 53 15,0 17 1,18-52 0,-1-54-1,1-34 1,-18-71 15,0 52-31,17-34 16,19-18-1,-19 35 1,19 53 0,-1 35-1,0 35 1,0 19-1,-17-1 1,0-35 0,-18-36-16,0 19 15,0-54 32,0 0-47</inkml:trace>
  <inkml:trace contextRef="#ctx0" brushRef="#br0" timeOffset="48351.61">16439 8696 0,'0'-18'31,"0"1"-31,0-1 16,0 0 15,18 18 250,-18 18-249,0 0-17,18-18 1,-18 17-16,17 19 16,1 17-1,17 35 1,1 18-1,-1-36 1,-18-52-16,19 52 16,17 1-1,0-18 1,-36-18 0,1-17 15</inkml:trace>
  <inkml:trace contextRef="#ctx0" brushRef="#br0" timeOffset="48736.96">16404 9119 0,'18'0'0,"-18"-17"16,17 17-16,1-18 16,0 18 15,-18 18-31,17-1 16,-17 19-1,18-1 1,0 53-16,17-53 15,18-17 17,17-36-17,19-17 1,-54-18 0,-35 36-16,18-19 15,-18 1 1,-36 53-1</inkml:trace>
  <inkml:trace contextRef="#ctx0" brushRef="#br0" timeOffset="50773.58">5521 6421 0,'0'0'0,"-18"0"32,1 0-17,-1 0 1,18 17 0,-18-17 30,36 0-14,0 0-17,-1 0-15,36-17 32,0 17-32,35-18 15,89-17 1,-124 35-16,0-18 15,70 18 1,-88 0 0,-52 0 15,-19 18-15,19-18-1,-1 17 1</inkml:trace>
  <inkml:trace contextRef="#ctx0" brushRef="#br0" timeOffset="52792.11">7020 7214 0,'-17'0'16,"17"18"-16,17-18 94,1 0-79,0-18 1,-1 18-16,36-17 16,-18-1-16,36 0 15,17 1 1,-53 17 0,-17 0-1,-36 0 32,1 0-16</inkml:trace>
  <inkml:trace contextRef="#ctx0" brushRef="#br0" timeOffset="57442.71">18891 10231 0,'-17'-18'0,"34"36"16,-52-36-16,0 18 0,17 0 15,0-18-15,-17 18 16,-18 0 0,0 0-1,18 0 1,0 0 0,35 36 15,35-19-16,71 1 1,-18-1 0,-53-17-16,71-17 15,18-36 1,-54 0 0,-70-18-1,-35 36 1,-53 18-1,-53 34 17,-1 36-17,54 0 1,53-18-16,-18 18 16,35 18-1,71 17 1,53-35-1,71-53 1,-54-35 0,-70 17-16,70-35 15,19-70 1,-72-1 0,-52 54-1,-53 34 1,-54 54-1,-17 52 17,36 19-17,52-54 1,71 18 0,53-18-1,35 0 1,-17 1-1,-71-1 1,-53 0 0,-18 18-1,-17-35 1,-1-1-16,1-17 16,-35-17-1,34-54 1,54-17 15,0 35-15,17 18-16,18 0 15,53-18 1,-18 53 0,-35 17-1,-36 1-15,19 17 16,-36 18-1,0 18 1,-18-18 0,18-18-1,-18-17-15,1-18 16,17-18 0</inkml:trace>
  <inkml:trace contextRef="#ctx0" brushRef="#br0" timeOffset="57625.17">19720 9948 0,'-17'-17'0,"34"34"0,-52-52 15,-36 0 1,36 35 0,18 0-1,52 17 1,53-17-1,-70 18-15</inkml:trace>
  <inkml:trace contextRef="#ctx0" brushRef="#br0" timeOffset="57891.57">20338 10125 0,'-71'17'31,"36"1"-15,-18 0 0,35-1-1,71-34 1,71-1-1,-19 18 1,-52 0-16</inkml:trace>
  <inkml:trace contextRef="#ctx0" brushRef="#br0" timeOffset="58059.62">20355 10336 0,'0'0'0,"-17"0"0,-1 18 0,18 0 31,18-18-15,-1 0-1,71 0 1,-52 0-16</inkml:trace>
  <inkml:trace contextRef="#ctx0" brushRef="#br0" timeOffset="58376.18">20673 10125 0,'0'-18'16,"0"36"-16,17-54 0,19-16 15,-36 34 1,17-17-1,-17 17 1,18 18 0,-18 53-1,0 35 1,0 36 0,0-19-1,0-16 1,0-54-1,0-17-15</inkml:trace>
  <inkml:trace contextRef="#ctx0" brushRef="#br0" timeOffset="58876.78">21149 9984 0,'0'0'0,"0"-18"0,-18 0 31,1 18-15,-1 0 0,-17 18-1,-36 17 1,18 18-1,18 0 1,35-35-16,-35 70 16,35 0 15,17-53-31,72 1 16,-19-19-1,54-34 16,-36-19-15,-35-69 0,-53 34-1,-36-52 1,-34 52 0,-1 71-1,1 71 1,35-36-1,35-18-15,-18 1 16</inkml:trace>
  <inkml:trace contextRef="#ctx0" brushRef="#br0" timeOffset="59377.75">21572 10037 0,'0'-18'0,"0"0"16,0 1-1,-17-1 1,-1 0-1,0 18 17,1 18-32,-18 35 31,-1-18-31,19 71 16,-1 0-1,53-36 16,36-17-15,-1-53 0,36-35-1,-35-53 1,-36-36 0,-88 1-1,-35 88 1,-106 35-1,141 17-15</inkml:trace>
  <inkml:trace contextRef="#ctx0" brushRef="#br0" timeOffset="63064.34">15804 11695 0,'0'-36'15,"0"19"1,0 70-16,0-124 0,18 36 16,0 17-1,35 0 1,-36 18 0,1-17-1,-18 34 16,0 36-15,-18-35-16,1 70 16,-19 18-1,36-35-15,-35 87 16,-18 195 0,18-194-1,17 17 1,18 124-1,18 18 1,35 17 15,0 0-15,-18-123 0,-35-89-16,0 89 15,0-106-15,-53 105 16,-53 71-1,0 1 1,18-54 0,71-70-1,17-106 1</inkml:trace>
  <inkml:trace contextRef="#ctx0" brushRef="#br0" timeOffset="64766.48">15822 11606 0,'-18'0'16,"36"0"-16,-53 0 0,0-17 15,52 17 16,36 0 1,-18 17-32,71-17 15,18 0 1,-54 0-16,124 0 16,177-35-1,70 0 1,0 0-1,-142 17 1,-193 18 0,-53 0-1,-70 0 1,-1 0 0,18 18 62,-18-18-63,18 17 1,-17 1-16,-1-1 16,0 54-1,18-36-15,-17 36 16,-19 88-1,1 52 1,18 54 0,52-89-1,0 71 1,0-106 0,1 89-1,-36-1 1,17-17-1,-17-71 1,0 70 15,0-17-15,0 18 0,0-18-1,0 0 1,18-18-1,0-52 1,-1 35 0,1-71-1,-18-53-15,18 36 16,-1-54-16,1 54 16,-18 17-1,0 18 16,-35 0-15,17-36 0,0 1-1,1-36 1,-1-17 0,18-1-1,-18 1 1,18 0-16,0-1 15,-17 1 1,-1-18 0,-35 0-1,-17-18 1,-54 1 0,-141-19-1,-140 19 16,70-1-15,158 18-16,-158-17 16,194 17-16,-212 0 15,212 0 1,71-18 0,17 18-1,0-18 1,35 18-1,-17-17 1,17-1-16</inkml:trace>
  <inkml:trace contextRef="#ctx0" brushRef="#br0" timeOffset="65767.31">15699 12735 0,'-18'0'16,"36"0"-16,-54 0 15,19 0 1,-19 0 0,-16-17-1,16 17 1,89 0 0,53 0-1,-35 0 1,105 0-1,-70-18-15,123 0 16,159 1 0,35 17-1,-87 0 1,175-18 0,-105 0-1,-177 1 1,-194 17-1,-158-18 1,70 18-16</inkml:trace>
  <inkml:trace contextRef="#ctx0" brushRef="#br0" timeOffset="67019.5">16140 12100 0,'0'-17'0,"17"-1"16,-17 0-1,0 1 1,18 17-16,-18-18 15,0 0 1,0 54 0,0-1-1,0 53 1,0 18 0,0 0-1,0-36 1,0 1-1,0-36 1,0-52 31,0-1-47,0 0 0,0-52 16,17-36-1,-17-18 16,18 1-15,-18 52 0,0 54-16,0-36 15,18 0 1,-18 35-16,17-17 16,19 17-1,-19 18-15,19-17 16,-1 34-1,-17 19 1,-18-19 0</inkml:trace>
  <inkml:trace contextRef="#ctx0" brushRef="#br0" timeOffset="67236.39">16069 12153 0,'0'0'0,"18"0"47,-1-17-15,1 17-32,17 0 15,53-36 1,-52 36-16</inkml:trace>
  <inkml:trace contextRef="#ctx0" brushRef="#br0" timeOffset="68186.7">16616 12047 0,'0'-17'16,"0"34"-16,17-52 0,-17 0 15,18 0 1,-18 17 0,-35 18-1,17 18 1,-17 34 0,0-16-1,-1 34 1,19 18-1,17-35 1,0-35-16,0 17 16,53-17-1,17-18 1,1-71 15,-36 18-15,-35-52-1,-35 34 1,-18 36 0,-18 88-1,36-18 1,17 36 0</inkml:trace>
  <inkml:trace contextRef="#ctx0" brushRef="#br0" timeOffset="68654.47">16916 12030 0,'0'0'0,"17"-18"0,-17 0 15,18 1-15,-18-1 16,0-17 0,0 17-1,-18 1 1,1 17 0,-1 53-1,-17-1 1,-18 54-1,53 18 1,35-36 15,53-53-15,18-35 0,-35-35-1,-1-71 1,-87-17-1,-72-1 1,1 89 0,53 35-16,-53 53 15</inkml:trace>
  <inkml:trace contextRef="#ctx0" brushRef="#br0" timeOffset="69488.59">15699 13494 0,'0'0'0,"-18"0"31,18 17-16,18-17 1,-1 18 0,36-18 15,53 0-15,17 0-16,142-35 31,123-1-16,-53 19 1,-158 17-16,175-18 16,-193 18-16,141 0 15,-53 0 1,-212 0 0,-123 0-1,-35 0 1</inkml:trace>
  <inkml:trace contextRef="#ctx0" brushRef="#br0" timeOffset="70672.63">16016 13053 0,'0'0'0,"18"-18"0,-1 18 16,1 0 0,-18 18-1,18-1-15,-18 19 16,0 17-1,0 70 1,-18-17 0,0-36-1,18-52 1</inkml:trace>
  <inkml:trace contextRef="#ctx0" brushRef="#br0" timeOffset="70854.67">16069 12876 0,'0'0'0,"0"-17"16,18 17 15,-1 17-15</inkml:trace>
  <inkml:trace contextRef="#ctx0" brushRef="#br0" timeOffset="71306.64">16175 13088 0,'0'-18'0,"17"1"0,19-18 31,-1-1-31,0 19 16,-17 34 15,-18 71-15,-18 36-1,1-36 1,-1 0-1,18-70 1,0-36 0,18-52-1,-1-1 1,19-35 0,17 36-1,-36 70 1,1 0-16,-18 35 31,17 53-15,-17 0-1,-17-17 1</inkml:trace>
  <inkml:trace contextRef="#ctx0" brushRef="#br0" timeOffset="71890.42">16492 12965 0,'0'0'0,"18"-53"16,-18 17-16,0 19 0,18-1 15,-18 36 1,0 17-16,-18 36 16,18 87-1,0-105-15,0 35 16,35 1 15,-35-36-15,-17-89 15,17 19-31,-18-54 16,-35-35-1,18 36 1,35 34-1,0 19-15,17-1 16,54 1 0,35 17-1,-36 17 1,-52 1-16,35 17 16,-35 36-1,-18 17 1,-36-35-1,36-18 1,-35 0 0,17-35-1,18-35 1,0-53 0,18 0-1,35-36 1,18 36-1,-36 70 1,-18 36-16</inkml:trace>
  <inkml:trace contextRef="#ctx0" brushRef="#br0" timeOffset="72141.32">16810 13441 0,'0'0'0,"18"-18"32,17 18-17,18-35 1,17 17-1,-17-17 1,-35 35-16,17-18 0</inkml:trace>
  <inkml:trace contextRef="#ctx0" brushRef="#br0" timeOffset="73892.55">17268 12929 0,'0'-17'0,"0"34"0,-17-70 16,-1 18-1,1 17 1,34 36 31,1 0-47,17 70 16,-17-17-1,-18-19 1,0 37-16,0 16 15,-18-34 17,0-53-17,36-89 17,17-35-17,1 36 1,-1 34-16,18-16 15,-18 69 1,-17-17-16,17 35 16,-17 18-1,-18-35-15,0 35 16,0 0 0,17-36-1,19-34 16,-1-18-15,0-54 0,18 1-1,-35 18 1,-18 52 0,-36 36-1,-34 17 1,35 35-1,17-52-15,0 35 16,1 18 0,34-19-1,1-52 1,0-17 15,35-36-15,-18 0-1,18-70 1,-18 87 0,-17 36-1,-1 71 1,-17 17 0,0-35-1,18-18 1,17-35-1,-17-17 1,35-36 0,-18-36-1,-17 37 1,-1 52 15,-17 35-15,18 18-1,-18 0 1,0 0 0,18-36-1,-1 1 1,1-53 0,35-36-1,0-17 1,-36 53-1,19-1 1,-36 72 0,0 34-1,17-17 1,54 18 0,52-71 15,1-36-31,-36 1 31,-35-88-15,-53-19-1,-18 107-15,-17-35 16,-18 52 0,18 36-1,17-1-15,-17 18 16,35 54-1,17 34 1,19-17 0,-19-18-1,-17-70 1,-17-53 15,17 17-31,-36-17 31,19 17-31,-1 0 0,1 1 16,-36 17 0,17 53-1,36-18 1,0 0-16,18 0 16,53 18-1,34-17 1,1-19-1,-71-34 1</inkml:trace>
  <inkml:trace contextRef="#ctx0" brushRef="#br0" timeOffset="74829.64">16034 14534 0,'-18'0'0,"-17"0"15,-36 36 1,54-36-16,-36 17 15,53 1 1,-18-18-16,53 18 31,54-36-31,122 0 16,54-17 0,-54 17 15,-87 1-31,158-1 15,212 1 1,53-19 0,-89 1-1,-264 17 1,-105 1 0,-248-1-1</inkml:trace>
  <inkml:trace contextRef="#ctx0" brushRef="#br0" timeOffset="75411.63">16404 14146 0,'0'0'0,"0"-17"15,0-19 1,0-16 0,-17-1-1,-1 17 1,0 36 0,-35-17-1,-17 34 1,-18 36-1,35 35 1,53-35 0,35 36-1,88-36 1,1-18 0,-71-18-1,-36 1-15,1 0 16,-36 17-1,-52 0 1,-1-35 0,54 0-16,-19 0 15</inkml:trace>
  <inkml:trace contextRef="#ctx0" brushRef="#br0" timeOffset="75711.87">16669 14217 0,'0'0'0,"17"-18"0,19-17 15,-19 17 1,1 1-16,-18-1 16,-18 0-1,-52 18 1,-18 53-1,35 18 1,17 17 0,54 0-1,53-35 1,-1-35 15,-52-18-31</inkml:trace>
  <inkml:trace contextRef="#ctx0" brushRef="#br0" timeOffset="77131.64">16916 14076 0,'0'0'0,"0"-53"0,17 0 15,-17 18-15,0-36 16,0 36 0,0 70-1,0 18 1,0-18-16,0 89 15,0-36 1,0 53 0,0-35-1,0-88 1,18-71 31,0-35-32,-1 52-15,19-34 16,16-1 0,-16 71-1,-19 18 1,19 35 0,-19 17-1,36-34 1,0-19-1,-35-17 1,52 0-16,18-53 16,-52 18-1,-19 0 1,1-36 0,0 1-1,-71 52 1,-18 36-1,1-1 1,17 36 0,53 0-1,0 18 1,35-36 0,-17-17-16,35 17 15,88-18 1,53-52-1,-36-53 1,-87 0 0,-53-53-1,-36 0 17,-35 70-17,18 53 1,0 18-1,35 18-15,-18 0 16,18 52 0,18 18-1,17 18 1,-18-35 0,-17-36-16,36 36 15,-1-18 1,-17-36-1,-1-52 17,-17-53-17,-17 35 1,-19-35 0,-17 52-1,36 36-15,-36 18 16,-35 35-1,52 17 1,36-17 0,18 18-1,88-18 1,35-53 0,18-35-1,-36-36 1,-70-17-1,-35 17 17,-18 54-32,-35-36 15,-1 53 1,1 35 0,17 0-1,18 18 1,53 0-1,18-18 1,17-17 0,-35-18-1,35-35 1,-53-54 0,-17 1-1,-36 35 1,1 36-1,-36 17 1</inkml:trace>
  <inkml:trace contextRef="#ctx0" brushRef="#br0" timeOffset="77647.63">18785 13899 0,'18'-35'15,"-36"70"-15,36-87 0,-36 16 16,18 19-16,-17-19 16,17 54 31,17 17-47,-17 18 15,0 53 1,0-18-1,0-53-15,18 54 16,35-36 15,0-53-15,17-18 0,1-53-1,-18-34 1,-53 34-1,-71 18 1,1 71 0,-36 70-1,35-35 1,18 35 0,89 0-1,70-35 1,-18-35-1,35-1 17,-87-17-32</inkml:trace>
  <inkml:trace contextRef="#ctx0" brushRef="#br0" timeOffset="78567.27">16457 15064 0,'18'0'0,"-18"-36"15,-18 72-15,36-107 16,-36 36 0,-35 35-1,0 17 17,18-17-32,-36 53 15,36 0 1,-18 35-1,53 1 1,18-19 0,35-17-1,70-18 1,18-52 0</inkml:trace>
  <inkml:trace contextRef="#ctx0" brushRef="#br0" timeOffset="78914.53">16686 15187 0,'0'-35'16,"0"70"-16,0-105 0,0 52 15,-17-17 1,-1-1 0,0 36-1,1 18 1,-18 53-1,17-19 1,0 37 0,18-19-1,36-17 1,-1-53 0,-18 0-16,54-18 15,-53-17 16,-1-53-15,-34 35 0,-19 18-1,1 35-15</inkml:trace>
  <inkml:trace contextRef="#ctx0" brushRef="#br0" timeOffset="79616.47">16792 15222 0,'0'0'15,"18"-17"-15,-18-19 0,0-16 16,0 16 0,18 36 15,-18 18-16,17 17 1,-17 36 0,0 17-1,0-35 1,0-18 0,35-35-1,-17-18 1,17-52-1,-17-18 1,-18 17 0,18 36-1,-18 53 1,17 34 0,19 19-1,-19-18 1,36 0 15,0-36-15,53-34-1,0-36 1,-53-71 0,-53-17-1,-18 35 1,-17 18-1,-18 88 1,17 71 0,19-1-1,52 89 17,18-88-17,-35-36-15,17 0 0,53 53 16,-53-52-1</inkml:trace>
  <inkml:trace contextRef="#ctx0" brushRef="#br0" timeOffset="80350.53">17321 15205 0,'0'0'0,"-17"-18"0,-1 18 15,18-18 1,18 18-1,52 0 1,54 0 0,35-17-1,-54-1 1,-52 1 0,-53-19-1,-35 1 1,-36 35-1,1 18 17,17 35-17,35-18 1,18 35 0,36-17-1,17-17 1,35-36-1,0-18 1,-53-53 0,-17 1-1,-18-1 1,0 18 0,-18 53-1,18 18 1,18 35 15,17-18-15,36 36-1,-36-71 1,-17 0-16,-1 0 16,1-18-1,0-35 1,-36-17-1,-53 34 1,-17 54 0,35 35-1,-35 35 1,70 0 0,18-35-1,18-53 1</inkml:trace>
  <inkml:trace contextRef="#ctx0" brushRef="#br0" timeOffset="80617.42">18115 14940 0,'0'-18'0,"0"36"0,0-53 16,-17 88 15,17-18-15,0-17-16,0 35 15,17 35 1,18 18 15,-35-18-15,0-53-16,0-17 15</inkml:trace>
  <inkml:trace contextRef="#ctx0" brushRef="#br0" timeOffset="80770.5">17992 15187 0,'-36'-18'31,"36"1"-31,36 17 15,17 0 1,35-18 0</inkml:trace>
  <inkml:trace contextRef="#ctx0" brushRef="#br0" timeOffset="81051.53">18292 15469 0,'0'0'0,"17"0"16,-17-17-16,35-1 15,36-17 1,0 17 0,-19-17-1,-34 35-15</inkml:trace>
  <inkml:trace contextRef="#ctx0" brushRef="#br0" timeOffset="81901.59">18697 14993 0,'-35'0'15,"70"0"-15,-88-18 0,0 18 16,18-17 0,0 34-1,35 1 1,-18 17-1,36 18 1,17 18 0,0-18-1,1 17 1,-36-17 15,-18-35-15,-17-18-1,-1-18 1,36-35 0,18 0-1,35-17 1,-35 35-16,35-18 16,17 0-1,-35 53 1,-17 35-1,-18 0-15,0 36 16,0-1 0,18-34-1,-1-1 1,1-35 15,-18-18-15,0 1-16,18-19 15,17-52 1,0 18 0,-17 52-1,-1 18 1,-17 53 0,18-18-1,0 0 1,-18-17-16,35-18 15,18 18 1,0-54 0,0-16-1,-53-19 17,0 0-17,-36 36-15,1 53 31,0 35-15,17-18 0,1-17-16</inkml:trace>
  <inkml:trace contextRef="#ctx0" brushRef="#br0" timeOffset="82087.58">19209 15081 0,'17'-17'15,"-34"34"-15,70-52 0,-18 0 16,0-18-1,-17 35 1,-18 36 0,0 17-1,0 36 1,0-36 15,0-17-31</inkml:trace>
  <inkml:trace contextRef="#ctx0" brushRef="#br0" timeOffset="82240.5">19209 14817 0,'-18'-18'0,"36"36"16,-36-54-16,18 1 15,18 35 1,-18 18-16,17-18 0,1 35 15</inkml:trace>
  <inkml:trace contextRef="#ctx0" brushRef="#br0" timeOffset="83186.64">19420 14817 0,'0'0'15,"18"-18"-15,0 18 16,-18 35 0,0 1-1,0-1-15,0 71 16,0-36 0,0 36-1,-18-35 1,0-54-1,1-34 17,-18-54-17,17 18 1,18 36 0,18-54-1,17 36 1,35 17-1,19 0 1,-1-17 0,-35 17-1,-18-17 1,-35 0 0,-35 35-1,17 18-15,-35-1 16,-17 54-1,52-18 1,18 0 0,53-18-1,17 0 1,1-35 15,-18-35-15,0-36-1,-36-52 1,1 52 0,-18-17-1,-18 70 1,1 54 0,17-1-16,0 36 15,0 34 1,17 1-1,1-53 1,0-35 15,-1-36-15,1 1 0,17-36-16,-17 0 31,-1 53-31,1-36 15,0 54 1,-18 17 0,-18 36-1,0-36 1,1-17-16,-18-1 16</inkml:trace>
  <inkml:trace contextRef="#ctx0" brushRef="#br0" timeOffset="92484.77">6897 13123 0,'0'0'0,"-18"0"31,18 18-31,-17 0 16,-1-1-1,0-17 63,18-17-62,18 17 93,0 17-93,-1-17 0,1 0-1,-1 0 1,1 0-16,17 0 15,36 0 1,-53 0-16,34 0 16,1 0-1,0 0 1,-35 18 0,0 0-1,-1-18 16,-34 0 63,-1 0-78,0 0-1,1 0 1,-1 0 15,0 0-15,18-18 15,-17 18-15</inkml:trace>
  <inkml:trace contextRef="#ctx0" brushRef="#br0" timeOffset="93732.58">7091 13176 0,'-18'0'15,"18"-17"1,-17 17-1,-1 0 1,0 0 0,1 0 46,-1 17-46,0-17-16,1 0 15,-1 18 1,0-18 47,1 0-32,17-18-16,-18 18 1,1 0 0,34 0 62,1 0-63,-1 18 1,1-18 0,0 0-16,-1 0 15,19 0 1,17 0-16,-1 0 31,-34-18-31,35 18 16,-18 0-1,1 0 1,-19 0 0,1 0 15,-1 0-15,1 0 15,0 0 47,-1 0-47,1 0 0,-36 0 48,18 18-79,-17-18 31,17-18 203</inkml:trace>
  <inkml:trace contextRef="#ctx0" brushRef="#br0" timeOffset="101556.53">2417 13776 0,'-18'0'16,"18"-18"-1,-18 18 1,18-17 0,-17 17-16,17-18 31,17 18 16,1 18-32,0-18-15,34 17 16,19-17 0,-36 0-16,36-17 15,-36 17-15,36-18 16,-36 18-1,-17 0 17,-36 0-1</inkml:trace>
  <inkml:trace contextRef="#ctx0" brushRef="#br0" timeOffset="103579.39">22419 13353 0,'0'0'0,"0"17"16,-18 1-16,-70 17 15,35 0 1,0-17 0,36 35-1,17 18 1,35-36 15,36-35-15,-1-18-1,36-35 1,-53-17 0,-53-18-1,-18 35 1,1 35-16,-36 18 15,-36 18 1,-16 70 0,52 18-1,17-36 1,54 1 0,35-18 15,35-36-16,53-34 1,18-72 0,-88 19-1,-36 35-15,18-54 16,-53-52 0,-35 88-1,-36 36 1,-17 70-1,17 35 1,54 0 0,34 0-1,36-52 1,-18-19 0,36 36-16,70 0 31,-35 0-16,-88-35 1,-18-1-16,-18 1 16,-70 0-1,-18-18 1,18-18 0,52 0-1,36-17-15,0-18 16,71-53-1,52 18 1,-17 35 0,-35 53 15,-36 0-15,-17 18-16,-1 17 15,1 36 1,17-1 15,-17 18-15,0-17-1,-36-36 1,0-70 15</inkml:trace>
  <inkml:trace contextRef="#ctx0" brushRef="#br0" timeOffset="103743.59">23036 13423 0,'-17'-53'0,"34"106"0,-52-194 16,17 106-1,18 17-15,-17 18 32,17 18-32,0 17 15,0 18 16,17-35-31</inkml:trace>
  <inkml:trace contextRef="#ctx0" brushRef="#br0" timeOffset="103994.43">23407 13494 0,'0'0'0,"17"0"0,1 0 16,-36 0 46,36 0-62,0 0 16,-1 0-16,1 0 15,35 0-15</inkml:trace>
  <inkml:trace contextRef="#ctx0" brushRef="#br0" timeOffset="104177.86">23424 13723 0,'0'0'16,"-17"18"-16,-1 17 15,36-35 1,17 0 0,71-18-1,-71 1-15</inkml:trace>
  <inkml:trace contextRef="#ctx0" brushRef="#br0" timeOffset="104447.84">23989 13282 0,'-18'0'0,"36"0"0,-53-18 16,-1 18-1,36 18-15,-17 0 16,17 35-1,0 17 1,0-17 0,0 71 15,17-19-15,19-16-1</inkml:trace>
  <inkml:trace contextRef="#ctx0" brushRef="#br0" timeOffset="104881.43">24112 13458 0,'0'0'16,"0"-17"-16,0-18 15,0 17 1,-17 0 0,-1 36-1,-17 0-15,0 34 16,-1 54 0,19 0 15,34-35-16,36-36 1,124 0 0,-89-70-1,0-36 1,-88-70 0,-53 0-1,0 71 1,18 52-16,-36 36 15,36-1-15,-18 36 16</inkml:trace>
  <inkml:trace contextRef="#ctx0" brushRef="#br0" timeOffset="105379.4">24853 13229 0,'-17'-35'16,"-1"35"-16,53 35 0,-88-88 0,53 36 15,0-1 1,0 0 15,0 54-15,0-19-16,0 36 15,0 53 1,0 17 15,0-34-15,-17 34-1,-1-17 1,18-35 0,0-19-1,0-34 1,0 0 0,0-36-1,-18-17 1,-17 0-1,35 17 1</inkml:trace>
  <inkml:trace contextRef="#ctx0" brushRef="#br0" timeOffset="110985.71">27958 11853 0,'-18'0'15,"36"0"-15,-71 0 0,35 0 0,0 0 16,-17 18 0,18 70-1,-36 53 1,17-17-1,-17 70 1,0 35 0,1 53-1,16 53 1,19-105 0,17 105-1,0-18 16,-36-17-15,19-88 0,-54 70-1,18-53 1,0-70 0,53-88-1,0-89 1,0 0-16</inkml:trace>
  <inkml:trace contextRef="#ctx0" brushRef="#br0" timeOffset="112221.57">27905 11642 0,'0'-18'0,"0"0"16,0 54-16,0-89 16,17 35-1,19 0 1,-19 18-16,71-35 16,-17 35-16,88-35 15,158-18 1,89 0-1,17 0 1,-35 18 0,-158 0-1,17-1 17,-124 19-17,-88-1 1,-35 36 15,0-1-15,-17 1-1,17 17-15,-18 18 16,-35 88 0,-35 53-1,35-17 1,18-71-16,-53 123 15,-18 177 1,53 35 0,70-1-1,1-175 1,0-141-16,-1 193 31,-17-105-15,0 70-1,-17-35 1,-1-106 0,18-88-16,0 70 15,0-70-15,35 35 16,18 36 0,-17-18-1,-36-53 1,-18-18-1,0-17 1,1-18 0,-36-18-1,-18 0 17,18 1-32,-70-19 15,-195-16 1,36 16-1,123 19-15,-193-1 16,158 18-16,-195-18 16,-175 36-1,158 17 1,195 1 0,158-36-1,53-18 1</inkml:trace>
  <inkml:trace contextRef="#ctx0" brushRef="#br0" timeOffset="112939.05">27464 12841 0,'17'0'0,"1"0"16,35-18 15,88 18-15,124-35 0,-18 0-1,264-18 1,-317 35-16,247-17 15,-18 0 1,89 0 0,-230-1-1,-264 1 1,-230 35 0</inkml:trace>
  <inkml:trace contextRef="#ctx0" brushRef="#br0" timeOffset="113605.58">28328 12012 0,'35'-35'0,"-70"70"0,106-88 16,-18 18-16,-18 17 16,-35 36 15,-18 52-16,-17 72 1,17 16 0,1-52-1,17-53-15,-18 53 16,18-71 0,0-17-1,0-36 1,0 1-16,-18-54 15,18-105 1,0-54 0,36 36 15,-19 106-15,1 53-16,17 0 15,89 52 1,-71 36-1</inkml:trace>
  <inkml:trace contextRef="#ctx0" brushRef="#br0" timeOffset="114138.64">28152 12382 0,'0'0'0,"0"-17"16,35-1-1,71-52 1,-18 34 0,-17 1-16,70-18 15,70 0 17,-70 18-17,-70 17 1,-71 1-1,-35 17 1,-36 35 0,1 36-1,17-1 1,35 1 0,36-1-1,-1-35 1,71 1 15,1-36-15,-19-71-1,-52-35 1,-18 1 0,-35-1-1,-1 70 1,19 36-16,-19 36 15,-17 34 1,53 1-16</inkml:trace>
  <inkml:trace contextRef="#ctx0" brushRef="#br0" timeOffset="114489.39">29228 12100 0,'0'0'15,"17"-35"-15,1 17 0,-18-17 0,18 0 16,-1 17 0,-34 36 15,-19 52-15,1 1-1,17-18-15,-17 88 16,53-71-1,70 19 1,35-72 0,-17-70-1,-70-17 1,-36 17-16,-18-53 16,-53-53-1,-35 89 1,54 87-1</inkml:trace>
  <inkml:trace contextRef="#ctx0" brushRef="#br0" timeOffset="115141.08">27481 13600 0,'0'0'16,"18"0"15,-18 17 1,0 1-1,18-18-16,-18 17-15,88-17 32,18 0-17,-36 0-15,124-17 16,247-1 0,141 1-1,-176 17 1,123-18-1,-247-17 1,-246-1 0</inkml:trace>
  <inkml:trace contextRef="#ctx0" brushRef="#br0" timeOffset="115543.29">27799 13141 0,'18'-35'0,"-36"70"0,53-88 16,-35 35-16,35-34 16,-35 34-1,0 36 1,0 34-1,-17 54 1,17 18 15,0-18-15</inkml:trace>
  <inkml:trace contextRef="#ctx0" brushRef="#br0" timeOffset="115706.24">27958 12912 0,'0'0'16,"0"-18"-16,0 36 31,17-18-31</inkml:trace>
  <inkml:trace contextRef="#ctx0" brushRef="#br0" timeOffset="116373.93">28011 13176 0,'17'-17'16,"-34"34"-16,52-52 0,-18 0 15,1 17 1,0 36 0,-18 35-1,-18 0 1,0 52 0,18-34-1,0-18 1,36-53-1,-36-18 1,35-17 0,36-71-1,-18-17 1,-1 17 0,-34 123 15,-18 19-31,0 17 15,0 52 1,0-52 0,18-35-16,17 0 15,18-54 1,0-34 0,0-71-1,-18 35 1,0-35 15,-35 123-15,-17 71-1,-1 53 1,18-18 0,-18 53-1,36-17 1,-18-54-1</inkml:trace>
  <inkml:trace contextRef="#ctx0" brushRef="#br0" timeOffset="116742.46">28346 13194 0,'0'-18'16,"0"36"-16,0-71 15,17 53-15,19-35 16,69 17-1,-34 0 1,35 1 15,-18 34-15,-17 19 0,-19 34-1,-52 1 1,-35-18-1,-18-18 1,18-17 0,35-54-1,0 1 1,0 0-16,18-18 16,17-53-1,18 36 1,-18 70-1</inkml:trace>
  <inkml:trace contextRef="#ctx0" brushRef="#br0" timeOffset="116924.85">28892 13476 0,'0'-35'31,"18"17"-15,17-17 0,-17 35-16,35-18 15,18-35 1</inkml:trace>
  <inkml:trace contextRef="#ctx0" brushRef="#br0" timeOffset="118311.02">29281 12859 0,'0'-18'0,"0"36"0,0-54 15,-18 19 1,0 34 0,18 19-1,-17-1-15,17 36 16,-18 70-1,0-53 1,18-53-16,0 36 16,0-18-1,36-89 17,-36-17-17,17 18-15,1-35 16,0 17 15,-1 35-15,1 53-1,-1 18 1,1 18 0,0-36-1,35-17 1,-18-36-1,0-35 1,-17-17 0,0-1-1,-18 53 1,-18 18 0,-17 18-1,17 17 1,18 1 15,18-19-15,-18 1-1,35-18 1,0-18 0,18-17-1,-35-18 1,-18 71 15,0 17-15,0 18-1,0-35-15,0 17 16,17 0 0,19-35-1,-1-35 1,-17 17 15,-18 36 0,0-1-15,0 19 0,0-19-16,17 1 15,18 0 1,1-18-1,-19 0-15,19-18 16,-1-17 0,0-71-1,-17-18 1,-1 19 0,-34 34 15,-1 53-16,1 18 1,17-17 0,-18-1-16,0 36 31,18-1-31,-17 1 0,-1 17 16,0 36-1,1 52 1,-1-17-1,36-18 1,-18-52 0,17-19-1,1-17 1,-18-53 15,-18-17-15,-17 35-1,17 17 1,36 71 15,0-36-31,17 1 16,-35 0-16</inkml:trace>
  <inkml:trace contextRef="#ctx0" brushRef="#br0" timeOffset="119080.38">27570 14429 0,'0'0'0,"-18"0"31,0 0-15,18 17 0,-17 1 15,-1 0-16,0-1 1,54-17 0,-1 0-16,71-17 15,158-1 17,142 0-17,123 36 1,-17 0-1,-248-18 1,-17-36 0,-159 1-1,-52 17 1,-19 18 0,-17 18-1</inkml:trace>
  <inkml:trace contextRef="#ctx0" brushRef="#br0" timeOffset="119611.32">28046 14111 0,'-18'-18'0,"36"36"0,-36-53 15,1 17 1,-1-35-1,0 18 1,-35 17 0,0 36-1,36-18-15,-54 35 16,-17 18 0,53 0 15,70 18-16,36-18 1,-1-18 0,-35-17-16,18-1 15,-17 1-15,-19-1 16,-17 1 0,-35-18-1,-53 18 1,70-18-16</inkml:trace>
  <inkml:trace contextRef="#ctx0" brushRef="#br0" timeOffset="121245.61">28187 14111 0,'0'0'0,"53"-53"31,-35 36-15,-18-1-1,-18 18 1,-17 18 0,-36 34-1,18 19 1,35-18-1,18-35-15,0 17 16,53 0 0,53-52-1,18-19 1,-36-34 0,-18-54 15,-52 71-31,0-70 15,-54 70 1,-16 71 0,-1 52-1,35 54 1,18-54 0,53 18-1,0 1 1,-36-37-1,1-87 17,0-18-17,-18 36-15,35-89 16,0 70 15,-17 1-15,0 70-1,-1 18 1,1 0 0,35-35-1,0 0 1,-36-18-16,36-18 16,0-17-1,-18-1 1,-35-34-1,-35 17 1,0 35 0,0 18-16,-36 53 31,0 18-15,71-18-1,36 17 1,52-17-1,0-35 1,18-18 0,-18-71-1,-35-35 1,-35 18 0,-18 35-16,17-53 15,-17 1 1,-17 69-1,-1 54 1,18 17 0,0 53-1,35 18 17,18 18-17,-17-36 1,-36-17-1,17-71 1,-17-18 0,-17-17-1,-1-36 1,-35 0 0,0 36-1,-17 53 1,34 17-1,36-17-15,-17 17 16,17 36 0,53-1 15,35-17-15,-18-53-1,18-18 1,-17-52-1,-53-18 1,-18 35 0,0 35-16,0 0 15,-36 18 1,19 53 0,17 0-1,35-17 1,18-19 15,18-17-15,-36-17-1,-18-1-15,1 0 0,0-70 32,-18-18-17,0 36 1,-53 52-1,18 53-15</inkml:trace>
  <inkml:trace contextRef="#ctx0" brushRef="#br0" timeOffset="121680.24">29686 13988 0,'0'0'0,"36"-36"0,-19 1 16,18-35-1,-17 34 1,-18 72 15,0-1-15,-18 35 0,-17 71-1,18-35 1,34-35-1,18-53 1,-17-18-16,17-18 16,18-70-1,-35-36 1,-18 54 0,-53 17-1,-53 88 1,36 71-1,34-36 1,54 72 0,35-54-1,0-53 1</inkml:trace>
  <inkml:trace contextRef="#ctx0" brushRef="#br0" timeOffset="122364.71">28028 14940 0,'18'-18'15,"-36"36"-15,36-53 16,-18 17 0,-18 1-1,-35-1 1,18 0-1,17 18-15,-17 0 16,17 18-16,-34 17 16,-1 36-1,17 17 1,36-35 0,36 17-1,52-17 1,-18-17-1</inkml:trace>
  <inkml:trace contextRef="#ctx0" brushRef="#br0" timeOffset="122698.37">28205 15099 0,'17'-35'0,"-34"70"0,34-123 31,-17 52-31,-17 1 16,-19 17-1,19 54 1,-19 17 0,19 35-1,34-18 1,1-17 0,0-35-16,35 17 15,17-35 1,-35-35-1,-17 17-15,0-52 32,-36-36-17,-17 35 1,0 54 0,17 17-16</inkml:trace>
  <inkml:trace contextRef="#ctx0" brushRef="#br0" timeOffset="123431.32">28487 15064 0,'0'0'0,"17"-18"0,19-53 16,-1-17-1,-35 53 1,18 35-1,-36 35 1,0 53 0,1-17 15,-1-36-31,18 36 16,18-18-1,35-36 1,-18-52-1,0-35 1,-17-19 0,-1 54-16,1-53 15,0 17 1,-18 89 0,-18 70-1,0-35 1,18-18-1,0 18 1,36 18 0,34-54-1,18-17 1,1-52 0,-36-1-1,0-71 1,-36 18-1,-34-52 1,-36 69 0,17 54-1,19 35 1,17 18 0,0-1-16,17 36 15,-17-17 1,0 52-1,-35 106 1,17-18 0,1-35-1,34-105 1,1-19-16</inkml:trace>
  <inkml:trace contextRef="#ctx0" brushRef="#br0" timeOffset="124132.26">28875 15046 0,'0'0'0,"-18"-18"0,1 18 16,-1-17-1,53 17 1,36 0 0,52 0-1,1-36 1,-71 19-1,0-36 17,-53 0-17,-36 35 1,1 18 0,-36 36-1,1 34 1,35 1-1,17-18 1,36-36-16,-1 19 16,71-1-1,18-18 1,-35-34 0,-54-18-1,19-36 1,-36-35-1,0 53 1,-18 36 15,0 52-15,54 18 0,-1 0-1,89 35 1,-89-53-1,0-17 1,-53-53 15,1 17-31,-18-17 16,-18-1 0,17 36-1,19 0 1,-36 36-1,35-19-15,0 19 16,1 16-16</inkml:trace>
  <inkml:trace contextRef="#ctx0" brushRef="#br0" timeOffset="124382.46">29757 14905 0,'0'0'16,"17"-35"-16,-17-1 0,18-17 16,-36 18-1,18 53 1,-17 52 0,-1 36-1,18 35 1,0-70 15,0-36-31,0 0 0</inkml:trace>
  <inkml:trace contextRef="#ctx0" brushRef="#br0" timeOffset="124550.54">29598 15081 0,'0'0'0,"-18"-17"15,18-1 1,18 0-16,0 18 16,70-17-1,18 17 1</inkml:trace>
  <inkml:trace contextRef="#ctx0" brushRef="#br0" timeOffset="124800.38">29933 15169 0,'0'0'0,"-35"18"31,35 0-15,18-18-1,-1 0 1,89-36 0,17 1-1,-87 18-15</inkml:trace>
  <inkml:trace contextRef="#ctx0" brushRef="#br0" timeOffset="125150.45">30304 14870 0,'0'0'0,"0"-18"0,0 0 15,-18-17 1,-17 0 0,-1 35-1,1 0 1,17 35-1,18 0 1,18 18 0,17 18-1,18-1 1,0-17 0,-17 0-1,-19-18 1,-87-17 15,-1-36-15,53 18-16</inkml:trace>
  <inkml:trace contextRef="#ctx0" brushRef="#br0" timeOffset="125935.05">30286 14940 0,'18'-18'0,"-36"36"0,53-53 16,1 17-16,-1 1 15,0 17 1,-17 0 0,-18 17-16,17 1 15,19 17 1,-36 18 0,0 0-1,0-18 1,0-17-1,17-36 17,19-17-17,-1-36 1,0 18 0,-17 1-1,-18 34 1,0 53-1,0 18 1,0 0 0,17-35-1,19-1 1,-19-34 0,1-19-1,0 19 1,-18-1-1,35-35-15,-35 36 32,18 52-1,-1 0-15,-17 0-1,18-17 1,-18 0-16,0-36 31,0-17-15,0-36-1,-18-35 1,18 53 0,-17 36-1,17-1-15,-36 71 31,36 18-15,0-1 0,18-52-1,0-1-15,-1 1 16,1-18-16</inkml:trace>
  <inkml:trace contextRef="#ctx0" brushRef="#br0" timeOffset="126134.67">30850 14605 0,'0'0'0,"18"-18"16,-18 36 15,18 0-31,-1-1 16,1 1-1,17 0 1,-17-1-16</inkml:trace>
  <inkml:trace contextRef="#ctx0" brushRef="#br0" timeOffset="126951.66">31009 14658 0,'0'-18'15,"0"36"16,0 17-15,0 0-16,18 18 16,-18 53-1,17 0 1,-17-35 15,0-54-15,-17-34-1,17-19 1,0-34 0,0-54-1,53 36 1,-18 35 0,53 0-1,-17 36 1,-18 17-1,-71 17 1,-17 19 0,-36 16-1,1 19 1,34-18 15,36-35-15,36 17-1,17-35 1,-1-18 0,1-17-1,36-71 1,-19-70 0,-17-1-1,-53 89 1,-35 106-1,-18 70 1,0 53 0,53 0-1,35-70 1,18-1 0,0-34-1,0-36 16,-18-36-15,-17 19 0,-18-1-1,-35 36 1,-1 17 0,1 18-16</inkml:trace>
  <inkml:trace contextRef="#ctx0" brushRef="#br0" timeOffset="143846.12">6103 7514 0,'-18'0'16,"36"0"93,0 0-62,-18-17-31,17 17 62,-17 17-47,18-17-31,0 0 32,-1 0-1,1 0-16,0 0 17,-1 0-17,1 0 1,-18-17 0,17 17-1,1 0 1,0 0 15,-1 0-15,1 0 15,0 0-15,-1 0 15,1 0-16,0 0 1,-1 0 0,1 0 15,-1 0-15,1 0-16,0 0 31,-1 0 0,1 0-15,0 0-1,-1 0 1,1 0 0,0 0-1,-1 0 1,19-18-1,-19 18 1,1 0 0,17-18-1,-17 18 1,-1 0 0,19 0-1,-1 0 1,-17 0-1,-1 0-15,1 0 16,17-17 0,0 17 15,1 0-15,-19-18-1,1 18 1,0 0-16,17-18 15,35 18 1,19-17 0,-54 17-1,-18 0-15,1-18 16,0 18 0,-1 0-1,1 0 1,0-18-1,-1 18 1,1 0 15,0 0 1,-1 0 93,-17 18-94,-17-18 63</inkml:trace>
  <inkml:trace contextRef="#ctx0" brushRef="#br0" timeOffset="147098.24">2434 7655 0,'-17'0'63,"-1"0"-47,0 0-1,1 0-15,-1 0 16,0 0-16,1 0 15,34 0 32,1 0-31,0 18 0,-1-18-1,1 0-15,17 0 16,18 0-1,-18 0-15,36-18 16,35 1 0,-36-1-1,19 18 1,-37 0 0,1 18 15,-17-18-16,-19 17 1,-34-17 47,17-17-63,-18 17 15,0 0 1</inkml:trace>
  <inkml:trace contextRef="#ctx0" brushRef="#br0" timeOffset="147576.26">2822 7549 0,'0'0'15,"-17"-17"1,17-1 0,-18 18 31,18 18-47,18-18 62,-1 17-46,1-17-16,70 18 15,-35 0 1,-35-18-16,35 0 16,-36 17 15,-17 1-16,-53 0 1,-17 17 0,34 0-1,1-17 1,18 17 0</inkml:trace>
  <inkml:trace contextRef="#ctx0" brushRef="#br0" timeOffset="150829.57">22454 14340 0,'0'0'0,"-17"18"15,34 0 1,-17-1-1,36-17 1,16 0 0,19-17-1,-36 17-15,71-18 16,141 0 0,-35 18-1,-106-17-15,141-1 16,88 1-1,0 17 1,-88 35 0,-141-18-1,17 1 17,-88-18-17,-17 0-15,17 18 16,1-18-1,-54 0 17,-35 0-17,0 0 1,18 0-16,-71 17 16,71 1-16</inkml:trace>
  <inkml:trace contextRef="#ctx0" brushRef="#br0" timeOffset="161176.59">6862 13670 0,'0'0'0,"17"0"31,-34 0 47,-1 18-62,0-18-1,1 17 1,17 1 31,17-18-32,1 0 1,0 0-16,52-18 31,-17 18-15,-18-17-16,36 17 16,17 0-1,-35-18 1,-35 18-1,-36 0 17,0 0-17,1 0 1,-1 0-16</inkml:trace>
  <inkml:trace contextRef="#ctx0" brushRef="#br0" timeOffset="210418.54">10283 12894 0,'-17'0'16,"17"18"0,-18-18-1,18 17 1,-17-17-16,17 18 31,17-18-15,36-18-1,-18 18-15,54-17 16,-36 17-16,52-18 16,36 0-1,-35 18 1,-70 0 0,-54 0 30,-17 18-30,-1-18 0,1 0-1</inkml:trace>
  <inkml:trace contextRef="#ctx0" brushRef="#br0" timeOffset="211403.2">10389 7461 0,'0'0'0,"-35"18"31,17-18-15,1 0-1,17 18 1,17-18 15,1 0-31,0 0 0,52-18 16,89 0 15,17 1-15,-52 17-1,-54 0 1,-87 0 15,-1 0-15,-17 0-1</inkml:trace>
  <inkml:trace contextRef="#ctx0" brushRef="#br0" timeOffset="212454.48">10866 14146 0,'0'0'16,"-18"0"-16,0 0 16,18 18-1,18-18 32,0 0-31,-1 0-1,36 0 1,18 0-16,-36 0 16,53-18-1,36 18 1,-54-17-1,-52 17 1,-36 0 0,-17 17-1,-18-17 1,0 0 0,35 0-1</inkml:trace>
  <inkml:trace contextRef="#ctx0" brushRef="#br0" timeOffset="-182735.54">6756 6791 0,'0'-18'16,"0"36"-16,-18-36 0,0 18 0,1 0 16,-1-17-1,1-1 1,-1 18-1,0 0 17,18-18 15,18 18-32,0 0 1,-1-17-1,54-1 1,-18-17 0,-18 35-16,71-53 15,-18 18 1,35-18 0,-70 35-16,53 0 15,-18-17 1,-35 35-16,18-17 15,35-19 1,-71 36 0,-17 0-1,-1 0 17,-34 0-1,-1 0-16,0 0-15,1 0 16,-1 0 0</inkml:trace>
  <inkml:trace contextRef="#ctx0" brushRef="#br0" timeOffset="-182216.55">7250 6191 0,'0'0'16,"-18"-17"-16,0 17 15,1-18 1,17 36 31,17-18-47,36 0 16,-18 17-16,54-17 15,87 18 1,0-18-1,-87 18 1,-72-18-16,19 17 16,-54 36-1,-53 18 17,18-36-17,18-17-15,0 17 16,-36 18-1,1-18 1,35 18 0,-1-35-16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39:46.175"/>
    </inkml:context>
    <inkml:brush xml:id="br0">
      <inkml:brushProperty name="width" value="0.05292" units="cm"/>
      <inkml:brushProperty name="height" value="0.05292" units="cm"/>
      <inkml:brushProperty name="color" value="#FF0000"/>
    </inkml:brush>
  </inkml:definitions>
  <inkml:trace contextRef="#ctx0" brushRef="#br0">2046 7920 0,'0'-18'16,"0"36"-16,-18-36 15,1 18 32,-1 0-31,1 0-16,-19 0 31,-17 0-15,36 0-1,-1 0-15,0 0 31,18 18 1,18-18-17,0 0 1,35 0 0,35 0-1,-18 0 1,-34 0-16,52 0 15,35-18 1,-34 18 15,-37 0-15,-16 0 0,-19 0-1,1 0 1,0 0-16,-1 18 31,-34-18 0</inkml:trace>
  <inkml:trace contextRef="#ctx0" brushRef="#br0" timeOffset="462.13">2275 7708 0,'-17'0'16,"-1"0"15,36 0 16,-18 18-31,17-18-16,1 17 0,35 1 15,-18 0 1,18 17-1,35-17 1,-17 17 0,-36-35-1,-35 18 17,-17-1-17,-19 1 1,19 0-16,-36 17 15,-18 18 1</inkml:trace>
  <inkml:trace contextRef="#ctx0" brushRef="#br0" timeOffset="1647.09">1323 13723 0,'-18'0'15,"1"0"-15,-1 0 31,36 0 1,-1 0-17,-17 18-15,71-18 16,17 0 0,-35 0-16,70-18 15,124-17 1,-35 17 15,-89 18-15,-87 0-16,-19 18 15,-17-1 1,-17-17-16</inkml:trace>
  <inkml:trace contextRef="#ctx0" brushRef="#br0" timeOffset="2015.11">1976 13494 0,'0'0'0,"0"-18"16,-18 0 15,0 18-31,1-17 15,-19 17 1,36 17 0,18 1-1,70 35 1,18 18 0,0-36-1,-36-18 1,-52 1-1,-71 17 1,-35 18 0,-53 18-1,53-36 1</inkml:trace>
  <inkml:trace contextRef="#ctx0" brushRef="#br0" timeOffset="3532.13">9648 7726 0,'-35'0'0,"70"0"0,-123 0 15,35 0 1,71 0 31,0 0-32,-1 0-15,19 0 16,-1 0 0,53 0-16,106-18 15,71-17 16,52 17-15,-105 1 0,-106-1-16,88 0 15,70-17 1,1 35 0,-53-18-1,-89 18 1,-88 0-1,-52 0 32,-1 0-47,0 0 16,-17 18 0,0-18-16,17 0 0</inkml:trace>
  <inkml:trace contextRef="#ctx0" brushRef="#br0" timeOffset="3935.27">11342 7338 0,'0'0'0,"-71"-18"16,36 0-1,17 18 1,36 0 31,0 18-47,105 17 31,53 36-15,-52-36-1,-71-17-15,35 35 16,-53-18 0,-52 0-1,-36-17 1,-53 53 0,-18-19-1,19-16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42:00.418"/>
    </inkml:context>
    <inkml:brush xml:id="br0">
      <inkml:brushProperty name="width" value="0.05292" units="cm"/>
      <inkml:brushProperty name="height" value="0.05292" units="cm"/>
      <inkml:brushProperty name="color" value="#FF0000"/>
    </inkml:brush>
  </inkml:definitions>
  <inkml:trace contextRef="#ctx0" brushRef="#br0">8449 9895 0,'18'0'31,"-1"0"-15,1 0-16,0 0 15,-1 0 1,18 0-1,18 18 1,-35-18-16,17 0 16,-17 18-16</inkml:trace>
  <inkml:trace contextRef="#ctx0" brushRef="#br0" timeOffset="1565.44">2328 6544 0,'0'0'0,"18"0"47</inkml:trace>
  <inkml:trace contextRef="#ctx0" brushRef="#br0" timeOffset="2105.21">2311 7020 0,'17'0'15,"-17"18"1,18-18-16,-18 18 47,0-1-31,0 1-1,0 17 1,0-17-1,18-18 64,-18-18-79,17 18 31,-17-18 0,0 36-15</inkml:trace>
  <inkml:trace contextRef="#ctx0" brushRef="#br0" timeOffset="3003.45">2364 8096 0,'0'36'46,"0"-19"-46,0 1 32,0-1-17,17 1 1,1-18 15,-18-18-15,18 1-16,-1-1 15,-17 1 1,0-1 0,0 36-1</inkml:trace>
  <inkml:trace contextRef="#ctx0" brushRef="#br0" timeOffset="3553.4">2417 8961 0,'0'17'31,"-18"1"-15,18-1-16,-18 19 15,18-19 1,0 19-1,18-36 32,-18-18-47,0 0 16,-18 18 0,18-17-16,-17 17 15</inkml:trace>
  <inkml:trace contextRef="#ctx0" brushRef="#br0" timeOffset="4821.62">2417 6491 0,'-18'0'16,"0"0"15,18 18-15,0-1 0,0-34 77,0-1-77,0 0 15,-17 18-31,17 18 16</inkml:trace>
  <inkml:trace contextRef="#ctx0" brushRef="#br0" timeOffset="18947.37">9013 10231 0,'18'0'281,"-18"-18"-219,-18 18 95,1 0-79,17 18 0,17-18 0,1 0-62,0 0-16,-1 0 15,54-18 1,-18 18-1,35-18 1,-17 1 0,-54 17-1,-34 0 32,-1 0-47,0 17 16</inkml:trace>
  <inkml:trace contextRef="#ctx0" brushRef="#br0" timeOffset="20197.38">7179 11377 0,'18'0'31,"-18"18"-16,-18-18 1,18 17 0,-18-17-1,1 18 1,17 0 0,17-18-1,1 17 1,53-17-1,17 0 1,35-17 0,-52 17-1,-36-18 1,0 18-16,1 0 16,-54 0-1,0 0 1</inkml:trace>
  <inkml:trace contextRef="#ctx0" brushRef="#br0" timeOffset="21088.52">4286 11536 0,'-17'0'16,"-1"0"0,0 0-1,18 17 1,0 1 15,18-18 0,17 0-15,89 0 0,-1-18-1,-52 18-15,70-17 32,-88-1-32,70 18 15,1 0 1,-36 0-1,-70 0 1,17 0 0,-18 0-1,1 0 17,-18-17-1,-18 17-31,1 0 15</inkml:trace>
  <inkml:trace contextRef="#ctx0" brushRef="#br0" timeOffset="32600.45">8572 11077 0,'18'0'31,"-18"-17"-15,18 17 15,-1 0 0,-34 0 48,-1 0-33</inkml:trace>
  <inkml:trace contextRef="#ctx0" brushRef="#br0" timeOffset="33825.9">11906 11677 0,'0'0'16,"-17"0"-16,-1 0 16,0 0-16,-17 0 15,0 0 1,-18 0-1,18 0 1,52 0 31,1 0-47,52-18 16,19 18 15,-54-17-31,71 17 15,70-18 1,53 0 0,18 18-1,36 0 1,-89 0 0,17-17-1,-87 17 1,-71 0-1,-36 0 1,1 0 15,-36 0 1,1 0-17,-36 0 1,35 0-16</inkml:trace>
  <inkml:trace contextRef="#ctx0" brushRef="#br0" timeOffset="36160.86">13952 13652 0,'-17'0'16,"34"0"-16,-87 0 15,52 0-15,1-17 16,-1 17 0,18 17 15,0 1 0,18-18-15,-1 0-1,18 0 1,36 0 0,17-18 15,36 1-15,-54 17-1,-34 0-15,52-18 16,35 18-1,36 0 1,0 0 0,-1 0-1,-87 0 1,35 0 0,-36 0-1,-34 0 1,17 0-1,17-17 1,1 34 15,-36-17-15,36 18 0,-1-18-1,18 0 1,0 0-1,-52 0 1,-54 0 31,0 0-47,-17 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43:58.002"/>
    </inkml:context>
    <inkml:brush xml:id="br0">
      <inkml:brushProperty name="width" value="0.05292" units="cm"/>
      <inkml:brushProperty name="height" value="0.05292" units="cm"/>
      <inkml:brushProperty name="color" value="#FF0000"/>
    </inkml:brush>
  </inkml:definitions>
  <inkml:trace contextRef="#ctx0" brushRef="#br0">11553 7920 0,'0'-18'16,"-17"18"0,-1-17-1,1 17 1,-1-18-1,36 18 79,-1 0-78,1 0-16,-1 0 15,1 0 1,53 18 0,-36-18-16,18 0 15,35 0 1,-53 0 0,1 0-16,-1 0 15,18 0 1,-18 0-1,-17 0 1,-1 0-16,1 0 16,35 0-1,-18 0 17,0 0-17,-17 0 1,0-18-1,-1 18 1,19 0 0,-1 0-1,0-18 1,18 18 0,-18 0-1,-17 0 1,0-17-1,17 17 1,0 0 0,36 0-1,-1 0 1,-17 0 0,18 0 15,-54 0-16,1 17 1,0-17 0,17 0-1,36 0 1,34 18 0,1-18-1,-53 0 1,0 0-1,-18 0 1,1 0 15,-19 0-31,19 0 16,-1 18 0,-18-18-1,19 0 16,-19 17-15,1-17 15,-36 0 32</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44:17.905"/>
    </inkml:context>
    <inkml:brush xml:id="br0">
      <inkml:brushProperty name="width" value="0.05292" units="cm"/>
      <inkml:brushProperty name="height" value="0.05292" units="cm"/>
      <inkml:brushProperty name="color" value="#FF0000"/>
    </inkml:brush>
  </inkml:definitions>
  <inkml:trace contextRef="#ctx0" brushRef="#br0">11677 7497 0,'0'-18'0,"-18"36"16,36-18-16,-36 17 15,1-17 1,34-17 0,1 17-1,17-18 1,36-17-1,-18 17 1,-36 18-16</inkml:trace>
  <inkml:trace contextRef="#ctx0" brushRef="#br0" timeOffset="734.99">11783 8961 0,'0'0'16,"-18"0"0,1 17-1,-1 1 1,-17 35-1,-1-18 1</inkml:trace>
  <inkml:trace contextRef="#ctx0" brushRef="#br0" timeOffset="3824">11836 5856 0,'17'0'109,"1"0"-93,0 0-1,-1 0 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46:40.137"/>
    </inkml:context>
    <inkml:brush xml:id="br0">
      <inkml:brushProperty name="width" value="0.05292" units="cm"/>
      <inkml:brushProperty name="height" value="0.05292" units="cm"/>
      <inkml:brushProperty name="color" value="#FF0000"/>
    </inkml:brush>
  </inkml:definitions>
  <inkml:trace contextRef="#ctx0" brushRef="#br0">30357 11007 0,'-18'17'62,"0"-17"-62,1 0 16,-1 18-1,36-18 1,17 0 0,-17 0-1,17 0 1,71 0 0,-18-18-1,-18 1 1,-34 34-1,-54 1 1</inkml:trace>
  <inkml:trace contextRef="#ctx0" brushRef="#br0" timeOffset="3837.44">30198 13123 0,'-36'0'31,"19"0"-31,-18 18 16,-1 0 15,19-18-31,-19 17 15,19 1 1,-1-18 0,36 0-1,17 0 1,36-18 0,17 1-1,-35 17 1,17 0-1,-34 0 1,-19 0 0,-34 17 15,-1-17-15,0 0-1,1 0-15,-1 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49:49.306"/>
    </inkml:context>
    <inkml:brush xml:id="br0">
      <inkml:brushProperty name="width" value="0.05292" units="cm"/>
      <inkml:brushProperty name="height" value="0.05292" units="cm"/>
      <inkml:brushProperty name="color" value="#FF0000"/>
    </inkml:brush>
  </inkml:definitions>
  <inkml:trace contextRef="#ctx0" brushRef="#br0">17286 14199 0,'0'-17'0,"0"-1"31,18 18 78,-1 0-109,1 0 16,0 0 0,17 0-1,0 0-15,0 0 16,-17 0-16,35 0 15,18 0 1,17-18 0,-18 18-1,-52 0-15,53 0 16,17 0 0,-18 0-1,-34 18 1,17-18 15,-1 18-15,19-18-1,17 0 1,-53 0 0,36 0-1,-18 0 1,-18 0-1,-17 0 1,17 0 0,0 0-1,18 0 1,18 0 0,-18 0-1,0 0 1,-36 0 15,1 0-15,0 0-1,-18 17 95,-18-17-79,18 18-15,-18-18 46,18 18-62</inkml:trace>
  <inkml:trace contextRef="#ctx0" brushRef="#br0" timeOffset="12769.19">13070 15452 0,'18'0'15,"0"0"1,52 0 15,-17-18-15,18 0-1,17 18 1,-35 0 0,-36-17-16,36 17 15,18 0 1,-1 0-1,-17 0 1,18 0 0,17 0-1,-17 0 1,17 0 0,-35 0-1,17 0 1,19 17-1,-19-17 17,18 0-17,-35 0 1,18 0 0,-1 0-1,-17 0 1,-35 0-1,52 0 1,-17 0 0,36 0-1,-1 0 1,-53 0-16,106 18 31,-70-18-31,17 18 16,-53-18 15,-17 0 0,-18 17-15,17-17 0,1 0 15,0 0-16,-1 0 1,1 0-16,0 0 16,-1 0-1,19 0-15,-1 0 16,0 0 0,-17 0-1,-36 0 16,-17 0-15,0 0 15,17 0-15,0 0 0,18 18-16</inkml:trace>
  <inkml:trace contextRef="#ctx0" brushRef="#br0" timeOffset="57170.8">18133 14182 0,'0'0'0,"-18"0"0,18-18 0,-17 18 15,-1-18 1,-17 18 0,-1 0-1,19 18 1,-1-18-1,36 0 48,-1 0-47,1 0-16,70 0 15,0-18 1,36 18-1,17-17 1,-53 17 0,-53 17-1,-17 1 1,-18 0 15,-18-1-15</inkml:trace>
  <inkml:trace contextRef="#ctx0" brushRef="#br0" timeOffset="59006.28">20144 15205 0,'-36'0'0,"72"0"0,-89 0 15,0 17 1,70-17 46,1 0-30,0 0-17,-1 0 1,1 0-16,0 0 15,17 0 1,53 0 0,-17 0-1,52 0 1,18 0 0,-70 0-1,17 0 1,18-17-1,-53 17 1,-36 0-16,54 0 16,-1 0-1,-34 0 1,-19 0-16,36 0 16,35 0-1,18 0 1,0 0-1,-35 0 17,-18 0-17,-36 0-15,19 0 16,16 0 0,54 0-1,35-18 1,-35 18-1,35 0 1,-35 0 0,-35 0-1,-36 0 1,18 0 0,17 0-1,19 18 1,-19-18-1,36 0 17,-88 0-17,-18 17 17,-18-17-1,0 0 0,1 0-15,-1 0-1,1-17 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51:13.712"/>
    </inkml:context>
    <inkml:brush xml:id="br0">
      <inkml:brushProperty name="width" value="0.05292" units="cm"/>
      <inkml:brushProperty name="height" value="0.05292" units="cm"/>
      <inkml:brushProperty name="color" value="#FF0000"/>
    </inkml:brush>
  </inkml:definitions>
  <inkml:trace contextRef="#ctx0" brushRef="#br0">8908 6579 0,'0'0'31,"-53"-17"-31,35 17 16,0 0 0,18-18-1,18 18 63,0 0-62,-1 0-16,1 0 16,17 0-1,36 0 1,17 0 0,-17 0-1,-36 0-15,18 0 16,17 0-1,-17 0 17,-17 0-17,16 0 1,19 0 0,0 0-1,-36 0-15,35 0 16,19 0-1,-54 18 1,18-18 0,-18 0-1,0 0 1,1-18 0,17 18-1,35 0 1,18-18-1,-1 18 17,-52 0-17,18 0 1,-18 0 0,0 0-1,0 0 1,17-17-1,36-1 1,17 18 0,1 0-1,-54 0 1,36 0 0,-53 0-1,18 0 1,-1-18 15,1 18-15,-36 0-16,36 0 15,52-17 1,18 17 0,-17 0-1,-54 0 1,19 0-1,-72 0-15,36 0 16,18 0 0,-36 0-1,-17 0-15,17 0 16,0 0 0,-17 0-1,-36 0 32,0 0-31,1 0-1,-1-18 1,1 18 0</inkml:trace>
  <inkml:trace contextRef="#ctx0" brushRef="#br0" timeOffset="35263.28">8908 9155 0,'35'0'16,"-70"0"-16,140 0 16,-69-18-16,34 18 15,54 0 1,-1 0 0,1 0-1,-1 0 1,-52 0-1,35 0 1,17 0 0,-52 0-1,-18 0-15,17-18 16,36 18 0,-36 0-1,-17-17 16,-17 17-15,-19 0 0,19 0-1,17 0 1,35 17 0,-18-17-1,54 0 1,-54 0-1,-52 0 1,0 0 0,-1 0 31,1 0-16,-36 0 94</inkml:trace>
  <inkml:trace contextRef="#ctx0" brushRef="#br0" timeOffset="39156.86">17462 10354 0,'-17'0'16,"34"0"46,1 0-46,17 0-16,18 0 16,0 0-1,0 0-15,35 0 16,71-18 0,-18 18-1,0-17 1,-35 17-1,71-18 1,17 18 0,17 18-1,-17-1 17,-35-17-17,-71 0 1,18 0-1,-35 0 1,-18 0 0,-18-17-1,0 17 1,-17 0-16,35-18 16,17 0-1,18 1 1,-35 17-1,-35 0 1,0 0-16,-1 0 31,-34 0 16,-1 0-31</inkml:trace>
  <inkml:trace contextRef="#ctx0" brushRef="#br0" timeOffset="40376.11">22401 10336 0,'0'0'0,"18"0"31,0 0-31,-1 0 16,71 0-1,71 0 1,-18 0-1,-52 0-15,69 0 16,72-17 0,-19-1-1,-52 18 1,-71-18 0,36 18-1,-71 0 1,-36-17-1,1 17 1,-36 0 31,1 0-31,-19 17-1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1:47.528"/>
    </inkml:context>
    <inkml:brush xml:id="br0">
      <inkml:brushProperty name="width" value="0.05292" units="cm"/>
      <inkml:brushProperty name="height" value="0.05292" units="cm"/>
      <inkml:brushProperty name="color" value="#FF0000"/>
    </inkml:brush>
  </inkml:definitions>
  <inkml:trace contextRef="#ctx0" brushRef="#br0">10478 9349 0</inkml:trace>
  <inkml:trace contextRef="#ctx0" brushRef="#br0" timeOffset="220.14">10478 9349 0</inkml:trace>
  <inkml:trace contextRef="#ctx0" brushRef="#br0" timeOffset="7087.46">1993 9084 0,'0'0'0,"18"0"47,-18 18 15,17-18-46,1 0 0,17 17-1,54-17 1,16 0-1,-16 18 1,-54-18-16,71 0 16,-53 18-1,35-18 1,-18 17 0,-34 1-1,17 0 1,-36-18-1,1 17 1,-18-34 31,0-1-31,-18 18-1,18-18 1,-17 1-16</inkml:trace>
  <inkml:trace contextRef="#ctx0" brushRef="#br0" timeOffset="8505.61">2593 9049 0,'-18'0'47,"36"0"0,0 0-31,-1 17-1,1-17 1,17 18 0,18 0-1,-35-18-15,52 17 16,36 1-1,18 0 1,-19-1 0,-69-17-1,-19 18 1,-34 0 0,-36-1-1,-53 1 16,-18 17-15,54-17 0,-18-1-1,17 1 1,36 0 0,0-18-1,17 17 1,0-17-1,1-17 1,34-1 78,1 18-94,0 0 15,-1 0 1,36-18 0,18 1-1,-36-1 1,-17 0-16,-1 1 16,19-18-1,-36 17 1,0-17-1,-18 17 1,0 0 0,1 18-1,-1 18 17,0 0-1,-17 35-16,17-18 1,1 0 0,17-17-1,17-18 1,-17-18 0,36-17-1,-36 0 1,17-1-1,1-17 1,-18 71 15,-18 0-15,18 17 0,-17 0-1,-1 18 1,18-35-1,18-18 1,17-18 0,-17 0-1,-1 1-15,1-18 16,17-18 0,-35 70 15,-17 1-16,-1 35 1,0-18 0</inkml:trace>
  <inkml:trace contextRef="#ctx0" brushRef="#br0" timeOffset="23772.42">25400 5768 0,'0'0'0,"0"-18"31,0 1-31,0-1 31,0 0-15,18 18-1,-1 0 1,1 0 0,35 18-1,0 0 1,-18-1-1,-17-17-15,17 18 16,0 0 0,-17-1-1,-18 1 1,0 17 0,0 53 15,-18 18-16,1 18 1,-19 17 0,19-53-1,-19 53 1,1 18 0,17 0-1,1-36 1,17-70-16,0 88 15,0 53 1,0-18 0,-35 1-1,17-89 1,-17 53 15,-1-17-15,1-1-1,17 1 1,18 34 0,18-70-1,17 54 1,-17-1 0,0-53-1,-18-53-15,0 71 16,0 35-1,0 18 1,0 35 0,0-53-1,-18 88 1,-17 18 15,-1 0-15,19 18-1,17-89 1,0 89 0,0-54-1,0-69 1,0-72 0,0 18-1,17-35 1,1-17-1,17 16 1,1 1 0,-19-35-1,36 35-15,18 35 16,-18 0 0,-18-17 15,0 35-16,18-36 1,-18 1 0,1-36-1,-36 0 1,17-17-16,-17 17 16,18 18-1,0 18 1,-1-36-1,1-17-15,0 17 16,17 18 0,-18-36-1,-17 1 17,-17 0-17,-18-1 1,-18 19-1,-18-1 1,18-17 0,-35 17-1,0 18 1,-18-36 0,0 1-1,36 0 1,52-18-16,-53 0 15,-70-36 1,18-16 0,52 16-1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53:19.625"/>
    </inkml:context>
    <inkml:brush xml:id="br0">
      <inkml:brushProperty name="width" value="0.05292" units="cm"/>
      <inkml:brushProperty name="height" value="0.05292" units="cm"/>
      <inkml:brushProperty name="color" value="#FF0000"/>
    </inkml:brush>
  </inkml:definitions>
  <inkml:trace contextRef="#ctx0" brushRef="#br0">6438 6174 0,'-17'0'16,"17"-18"-1,-18 18 1,36 0 93,-1 0-93,1 0-16,-1 0 16,1 0-1,0 0 1,-1 0-16,19 18 15,17-18 1,17 0 0,1-18-1,-1 18 1,-34 0 0,16 0-1,-34-18 1,0 18-16,17 0 15,18 0 1,0 0 0,0 0-1,35 0 17,-35 0-17,17-17 1,-34 17-1,-1 0 1,18 0 0,-35 0-1,52 0 1,-52 0-16,35 0 16,0 0-1,35-18 1,-35 18-1,0 0 1,0 0 15,-18 18-31,53-18 16,18 17 15,0-17-15,-53 0-1,-1 0 1,1 18 0,-35-18-1,17 0 1,-17 0 0,0 0 15,-1 0 78,1 0-93,-1 0-16,1 0 15,0 18 1,-1-18 0,1 0-1,0 0-15,-1 0 16,1 0 0,0 0-1,35 0 1,-1 0-1,19 0 1,0-18 0,17 18-1,-18-18 17,-34 18-32,34 0 15,36-17 1,-18 17-1,-17 0 1,-54 0 0,19 0-1,-19 0 1,1 0 0,17 0-1,-17 0 1,-1 0-1,19 0 1,-1 0 15,18 17-15,-35-17 0,-1 0-16,1 0 15,-36 0 16</inkml:trace>
  <inkml:trace contextRef="#ctx0" brushRef="#br0" timeOffset="3427.09">3457 14005 0,'18'0'47,"-1"0"-32,1 0-15,0 0 16,-1 0-16,19 0 16,34 0-1,1 0 16,17 0-15,-35-17 0,35 17-16,0 0 31,1 0-15,-37 0-1,54 0 1,18-18-1,-18 18 1,-18 0 0,-53 0-16,18 0 15,35-18 1,-35 18 0,-18 0-1,1 0 1,-19 0 15,36 0-31,35 0 16,1 0 15,16 0-15,19 0-1,-54 0 1,-17 0-1,-35 0-15,0 0 16,17 0 0,35 0-1,54 0 1,-36 0 0,53 0-1,-35 0 1,-35 0-1,-18 0 17,-36 0-17,1 0 1,17 0 0,18 0-1,0 0 1,-18 0-1,18 0 1,-18 0 0,1 0-1,-19 0 1,1 0 0,0 0-1,-1 18 454,1-18-469,0 0 16,-1 0-1,1 18-15,17-18 16,0 0-1,1 0 1,-19 0 15,-34 0 126</inkml:trace>
  <inkml:trace contextRef="#ctx0" brushRef="#br0" timeOffset="11871.12">6015 15275 0,'17'0'94,"-17"-17"-78,18 17-16,0 0 15,-1 0 1,1 0-16,35-18 16,35 0-1,36 1 1,-19-1-1,-16 18 1,-36-18 0,-18 18-16,18 0 31,-36 0-15,36 0-16,-35 18 15,35-18 1,-18 0 15,0 0-15,-52 0 46,-1 0-46,1 0-16</inkml:trace>
  <inkml:trace contextRef="#ctx0" brushRef="#br0" timeOffset="44159.85">8114 13864 0,'0'0'15,"-18"0"63,36 18 0,0-18-46,-1 0-32,1 0 15,17 0-15,-17 0 16,52 0-16,36 0 31,18-35-15,-36 35-1,-35-18-15,35 18 16,0 0 0,-35 0-1,-35 0 1,17 18 0,-17-18-1,17 0 1,-53 0 15,1 0-15</inkml:trace>
  <inkml:trace contextRef="#ctx0" brushRef="#br0" timeOffset="45794.2">6209 15187 0,'-18'0'62,"1"0"-46,-1 18-16,-17-18 15,17 0 1,0 0 0,36 0 62,0 0-63,-1 0 1,1 0-16,17 0 16,1 0-16,34-18 15,36 0 1,17 1 0,1 17-1,-54-18 1,19 18-1,-36 0 1,-18 0 15,-53 0 16,1 0-16,-1 0 16</inkml:trace>
  <inkml:trace contextRef="#ctx0" brushRef="#br0" timeOffset="99536.71">21149 4886 0,'0'-18'47,"-18"18"-16,18-17-15,0-1-1,-17 18 1,17-18 0,0 1-1,-18 17 79,0 0-63,1 17-15,-1-17 15,18 18-31,-17-18 16,-1 0-1,0 18 1,1-18 0,-1 0-1,-17 17 1,-1 1 0,1 0-1,18-18 1,-1 17-16,-17 19 31,17-1-15,0 18-1,18 17 1,-17 1 0,34-1-1,1-34 1,17-1-1,18-35 1,0-18 0,-18-17-1,1-18 1,17-17 0,-36 17-1,1 17 1,-1 19 15,-17-1-15</inkml:trace>
  <inkml:trace contextRef="#ctx0" brushRef="#br0" timeOffset="100574.85">21078 4851 0,'0'-18'31,"18"18"-31,-18-18 16,18 18 15,-18 18-31,0 17 16,0 1-1,0-19 1,-18 89 0,0 18-1,1-36 1,17 53 0,0-53-1,0-53-15,0 18 16,0 18-1,17-1 1,-17-52 0,18 0-16,-18-1 15,0 19 1,18-19 0,-1-17 30,-17-17-14,18-1-17,-18 0 1,18 1 0</inkml:trace>
  <inkml:trace contextRef="#ctx0" brushRef="#br0" timeOffset="104191.96">21855 4780 0,'0'-18'0,"0"36"0,-18-53 15,0 17 1,1 1-1,-1-1 1,0 0 0,1 1-1,-19 17 1,-16 35 0,-54-17-1,18 17 1,17 18-1,53-36 1,1 1-16,17 17 31,0-17-31,0 0 0,53 17 16,0 0 15,-36-17-31,54-1 16,17 36-1,-18 0 1,-34 35 0,-36-52-1,-18 34 1,-52-34 0,-36-19-1,53-17 1,18-35-1,35-18 1,17-18 0,36 36-1,-18 18 1</inkml:trace>
  <inkml:trace contextRef="#ctx0" brushRef="#br0" timeOffset="104627.68">22102 5098 0,'17'-18'16,"-34"36"-16,34-54 0,1 1 16,-18 17-1,0 1-15,0-1 16,-18 1-1,-17-1 1,0 53 0,-1 0-1,1 36 17,17 17-17,18-17 1,53-1-1,0-52 1,-35 0-16,35-18 16,17-71-1,-17-35 1,-53-53 0,-35 54-1,-53 16 1,0 89-1</inkml:trace>
  <inkml:trace contextRef="#ctx0" brushRef="#br0" timeOffset="105093.02">22225 4974 0,'0'-17'15,"0"-19"-15,0 89 0,-18-123 16,18 52-16,0 0 16,36 1-1,-1 34 1,18 19-1,-36-19-15,36 36 16,18 53 0,-36 0-1,-35-36 17,-17-34-17,17-19-15,-36-17 16,1-17-1,0-72 1,35 19 0,0 17-16,17-53 15,36-17 1,0 70 0,-35 53-16</inkml:trace>
  <inkml:trace contextRef="#ctx0" brushRef="#br0" timeOffset="105377.87">22719 4674 0,'0'0'0,"0"-17"16,35-36-1,-17 53 1,17 0 0,-17 106-1,-1 52 1,1 54 0,0-89-1,-18-70-15,17 36 16,-17-54-16</inkml:trace>
  <inkml:trace contextRef="#ctx0" brushRef="#br0" timeOffset="105560.49">22648 5115 0,'0'0'16,"0"-17"-16,0-19 15,18 19-15,35-1 16,53-17 0,17 17-1,-17 1 1</inkml:trace>
  <inkml:trace contextRef="#ctx0" brushRef="#br0" timeOffset="106296.02">23883 4463 0,'18'-18'0,"-36"36"0,36-54 15,-18 1-15,0 17 16,-36 18 15,1 36 0,-18-1-15,-17 71 0,17 53-1,53 35 1,35-53-1,71 35 1,53-35 0,88-70-1</inkml:trace>
  <inkml:trace contextRef="#ctx0" brushRef="#br0" timeOffset="108496.95">24730 4727 0,'0'0'0,"17"-17"16,-17-1-16,0 0 16,0 1-1,18 17 1,0 17 15,-18 1-15,35 35-1,-17 35 1,-1-17 0,1-54-16,-18 54 15,0-1 1,0-52-1</inkml:trace>
  <inkml:trace contextRef="#ctx0" brushRef="#br0" timeOffset="111400.02">25012 4692 0,'-18'18'0,"36"-36"0,-18 0 0,0 1 15,18 17 1,-18-36-1,0 19 1,-18-1 15,-17 18-15,17 0-16,-53 35 31,36 1-31,18-19 16,-36 36-1,17 35 1,19 1 0,34 16-1,1-69 1,35-1 0,-35-35-1,34-53 1,1-53-1,-17-17 1,-1 70 0,-35 0-1,18 53 1,-18 35 0,0 0-1,0 18 1,17 71-1,1-18 1,35-53 0,-18-36-1,0-34-15,54-36 16,-37-35 0,-16-71-1,-19 35 1,-17 54-1,-17 34 1,34 36 47,1 0-48,17 0 1,36 36-1,17 17 1,-70 17 0,-1-35-16,-17 89 15,0-36 1,-17-17 0,-1-36-1,18-17 1,35-71 15,1 17-15,-1 1-16,53-88 31,-35 34-15,0-34-1,-53 88-15,0-36 16,-53 18-1,0 18 1,-17 35 0,34 0-1,36 18 1,53-18 0,53 35-1,35-17 1,0 34-1,-88-16 1,-35-1-16,-1 18 16,-52 53-1,-53 17 17,17-17-17,36-53 1,53-18-1,70-35 1,-53-17-16</inkml:trace>
  <inkml:trace contextRef="#ctx0" brushRef="#br0" timeOffset="111601.01">26617 5009 0,'0'0'0,"-18"0"16,1-17 0,17 34 15,0 1-31,0 0 0,0 17 31,-35 71-31</inkml:trace>
  <inkml:trace contextRef="#ctx0" brushRef="#br0" timeOffset="112187.61">27076 4304 0,'0'0'0,"0"-18"0,0 1 31,0 34-15,0 36 15,35 35-16,-17-17 1,-18-36-16,0 106 16,17-70-1,1 35 1,17-53 0,18-53-1,53-36 1,0-70-1,-36-17 1,-34 52 0,-36 19-1,-53 34 17,17 71-17,-17 17 1,36-17-1,17 35 1,35-35 0,36 0-1,17-53 1</inkml:trace>
  <inkml:trace contextRef="#ctx0" brushRef="#br0" timeOffset="112650.89">27781 4586 0,'0'-18'0,"0"36"0,-17-71 16,-1 53 0,36 0 31,-1 0-32,1 18 1,35 17-1,-18 36 1,-35-36 0,0-17-16,-18 17 15,18 0 1,0-53 15,0 1-15,0-18-16,18-54 31,35-16-15,-18 69-1,18 1 1,-18 35 0,1 35-1,-19 18 1,-17 35-1,-17-35 1,-1-35-16,18 17 0</inkml:trace>
  <inkml:trace contextRef="#ctx0" brushRef="#br0" timeOffset="112867.77">28469 4904 0,'0'0'16,"18"0"-16,17 0 15,-35 17 17,0 19-17,-35 16 1,0-34-16</inkml:trace>
  <inkml:trace contextRef="#ctx0" brushRef="#br0" timeOffset="117053.04">29528 4251 0,'0'-18'31,"-18"1"-15,18-1 437,0 36-234,0-36-47,18 18 140,-18 18-296,17-18 15,-17 17 0,0 1-15,18 0 0,-18-1-16,0 1 0,17 0 15,-17-1 1,18 18 0,0 1-1,-18-1 1,0-17-16,17 17 15,1 0 17,0 0-17,-1-17 1,-17-36 62,-17 18-78,-1-17 31,0 17 1,18-18-32,0 1 46,-17 17-30,17-18-16,-18 0 31,0-17-15,1 0 0,-1-18-1,18 0 1,0 18-1,18 17-15,-1-17 16,19-36 0,-19 1-1,1 34 1,0 36 0,-18 53 15,-18 0-16,0-35 1,18-1 0,-17 1-1,-1-18-15</inkml:trace>
  <inkml:trace contextRef="#ctx0" brushRef="#br0" timeOffset="117470.79">29510 4392 0,'18'0'78,"-18"-18"-63,52 18-15,1-17 16,53-1 0,-53 18-1</inkml:trace>
  <inkml:trace contextRef="#ctx0" brushRef="#br0" timeOffset="118388.75">29898 4251 0,'0'0'0,"0"-18"16,18 18-16,-18 18 31,0 0-16,0-1 1,0 36 0,17-35-16,-17 52 15,35 19 1,1-1 0,-1-71-1,-35 1-15,18 0 16,-36-54 15,0 1-31,1-18 16,-36-53-1,18 1 17,35 52-32,17-18 31,36 18-16,-35 36-15,52-1 16,1 0 0,-36 18-16,36 0 15,-18 53 1,-53 0 0,-36 18-1,-52-1 1,35-35-1,18-52 1</inkml:trace>
  <inkml:trace contextRef="#ctx0" brushRef="#br0" timeOffset="119038.7">30339 3986 0,'0'0'0,"18"-17"0,-18-1 16,0 36 31,0-1-32,17 1-15,1 53 16,-1 52 0,19 18-1,-19-35 1,-17-35-1,0-36 1,-35-35 0,17-35-1,-52-36 1,35 18 0,17-17-1,18 17 16,71 0-15,-19 35 0,-16 18-16,52-18 15,35 18 1,-34 18 0,-19 17-1,-35 36 1,-35-36-1,0-17-15,-17 17 16,-18 18 0,17-53-1,0 0 1,1-53 0,34-35-1,19 0 16,-1 35-15,0 53 0,0 17-16</inkml:trace>
  <inkml:trace contextRef="#ctx0" brushRef="#br0" timeOffset="122659.9">21943 5944 0,'-18'0'63,"1"0"-32,34 0 16,1 0-47,-1-17 16,19 17-16,70-18 15,17 0 1,106-35-1,-70 36 1,-106-1-16,53 1 16,0-1-1,-53 18 1,-71 0 31,0 0-47,-17 0 15,-18 18 1,18-18 0</inkml:trace>
  <inkml:trace contextRef="#ctx0" brushRef="#br0" timeOffset="175123.41">30886 3563 0,'0'0'0,"-18"-18"15,-17 1 1,17 17 0,1-18-16,34 18 46,1 0-30,17 35 0,18 1-1,-35-19-15,35 54 16,17 88 0,-17 52-1,-53-17 1,-35-70-1</inkml:trace>
  <inkml:trace contextRef="#ctx0" brushRef="#br0" timeOffset="176871.84">29616 4939 0,'0'-18'47,"17"18"-16,-17-17-15,18 17-16,17-36 15,1 19 1,-1-1-16,35 0 16,-17 1-1,35-19 1,71-16 0,-35 16-1,-18 1 1,-71 35-1,-18-18 1,19 18 0,-19 0-1,1 0 17,-18 18-17,0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56:34.622"/>
    </inkml:context>
    <inkml:brush xml:id="br0">
      <inkml:brushProperty name="width" value="0.05292" units="cm"/>
      <inkml:brushProperty name="height" value="0.05292" units="cm"/>
      <inkml:brushProperty name="color" value="#FF0000"/>
    </inkml:brush>
  </inkml:definitions>
  <inkml:trace contextRef="#ctx0" brushRef="#br0">11095 14023 0,'-18'0'0,"1"0"16,34 0 312,1 0-250,-18-18-78,17 18 16,1-17-1</inkml:trace>
  <inkml:trace contextRef="#ctx0" brushRef="#br0" timeOffset="3782.15">11095 13829 0,'17'0'203,"1"0"-187,0 0 0,17 0-1,-17 0-15,17 0 16,36-18 0,17 18-1,-18-17 1,18 17-1,18-18 1,0 0 0,-18 18-1,-35 0 1,-17 0-16,16 0 16,37-17-1,-1 17 1,-18 0-1,-17 0 17,0 0-17,18 0 1,17-18 0,-17 18-1,-54 0-15,54-18 16,17 1-1,-18 17 1,-17 0 0,0 17-1,-17-17 1,17 0 0,17 0-1,1 0 1,-54 0-1,36 0-15,18 0 32,-36 0-17,-17 0 1,-36 0 15,0 0-15,1 0-16,-1 0 15,-35 0 1</inkml:trace>
  <inkml:trace contextRef="#ctx0" brushRef="#br0" timeOffset="12054.5">6315 15081 0,'-18'0'16,"0"18"-1,1 0 1,-18-1-1,-1 18 1,1-17 0,17 0-1,18-1 1,-17-17 0,34 0 15,1 0-31,17 0 15,36-17 1,-18-1 0,53 0-1,-18 1 1,0-1 0,-53 18-1,-17 0-15,0 0 16,-54 18 15,19-18-15,-1 0-1,-35 17-15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58:12.329"/>
    </inkml:context>
    <inkml:brush xml:id="br0">
      <inkml:brushProperty name="width" value="0.05292" units="cm"/>
      <inkml:brushProperty name="height" value="0.05292" units="cm"/>
      <inkml:brushProperty name="color" value="#FF0000"/>
    </inkml:brush>
  </inkml:definitions>
  <inkml:trace contextRef="#ctx0" brushRef="#br0">27270 8149 0,'-36'0'0,"72"0"0,-107-17 0,1-1 32,34 0-32,-17 1 15,-17-19 1,52 19-1,1-19 1,-1 1 0,53 0-1,36-18 1,17 0 0,18 35-1,-53 18 1,35 36 15,-70 17-31,-36 35 31,-17-35-15,-71 35 0,-18 0-1,36-53 1,53 1-1,53-54 17,17 18-32,18-18 15,70 1 1,-70 17-16</inkml:trace>
  <inkml:trace contextRef="#ctx0" brushRef="#br0" timeOffset="582.57">27464 8061 0,'-18'0'31,"0"0"-15,18 18-1,18-1 17,0-17-32,17 0 15,36 0 1,-1-17-1,36-1 1,-71 0 0,18 1-1,-18-36 1,-35 18 0,-17-1-1,-1 19 1,-52 17-1,34 17 1,-52 19 0,18-1-1,34 0 1,19 36 0,34-18-1,54-1 1,-1-34-1,72-18 17,-54-18-32</inkml:trace>
  <inkml:trace contextRef="#ctx0" brushRef="#br0" timeOffset="848.82">28134 7673 0,'0'0'15,"0"-18"-15,0 36 32,0 0-32,0 17 15,0 0-15,0 18 16,0 71-1,0-1 17,18-35-17,-1-53-15</inkml:trace>
  <inkml:trace contextRef="#ctx0" brushRef="#br0" timeOffset="1051.7">27958 7973 0,'0'0'0,"-18"0"16,106-18 31,-17 18-47,88-17 15</inkml:trace>
  <inkml:trace contextRef="#ctx0" brushRef="#br0" timeOffset="1519">28293 7955 0,'0'0'0,"17"0"0,-17-17 15,18-1 1,-18 0-16,0 36 62,0 0-46,0-1-16,0 18 31,18 36-15,-1-36 0,1 1-16,0-1 15,52 0 1,18-35-1,1-53 1,-37 0 0,-16 18-16,-19-36 15,19-17 1,-36 35 0,-36 53-1</inkml:trace>
  <inkml:trace contextRef="#ctx0" brushRef="#br0" timeOffset="1967.2">28840 8079 0,'0'0'0,"-18"0"16,18-18-16,0 0 15,0-17 1,0 0 0,18 17-16,17-17 15,-18 0 1,54 35 15,0 0-15,-36 35-1,-35 0 1,-35 53 0,-18-17-1,17-18 1,36-36-16,-17 1 15,17 0 1,35-1 0,18-34-1</inkml:trace>
  <inkml:trace contextRef="#ctx0" brushRef="#br0" timeOffset="2550.65">29210 7902 0,'-18'-17'31,"18"-1"-15,18 18-1,0-18 1,17 18 0,-17 0-16,-1 0 15,1 18-15,-1 35 16,-17 0 0,0 35-1,-17-53 1,-1 18-1,1-18 1,17-52 15,0-18-15,17-36 0,1 18-1,17-17 1,0 34-1,1 19 1,17 34 0,-18 19-1,-17-19 1,-1 54 0,-17-18-1,-35 17 1,17-17-1</inkml:trace>
  <inkml:trace contextRef="#ctx0" brushRef="#br0" timeOffset="3735.61">25682 8520 0,'-17'0'16,"-19"0"15,19 0-31,17 17 16,-18-17-16,0 0 15,1 0 16,52 0 1,53 0-17,-17 0 1,-18-17-16,35 17 16,71-18-1,-18 18 1,-71-18-1,-34 18 1,-36 18 0</inkml:trace>
  <inkml:trace contextRef="#ctx0" brushRef="#br0" timeOffset="4237.1">25964 8326 0,'0'-18'15,"0"0"-15,-35 18 47,35-17-47,0 34 31,18 1-31,-1-18 16,54 35 0,35 0-1,0 1 16,-36-19-15,-52-17-16,35 18 16,-18 0-1,-17-1 1,-36 1 0,-17 17-1,-36 0 1,-17 18-1,17-35 1,19 0 0,34-18-1,0 0 1</inkml:trace>
  <inkml:trace contextRef="#ctx0" brushRef="#br0" timeOffset="7322.96">23777 8378 0,'0'0'15,"0"18"-15,-17 0 32,34-1-17,18 1 1,18 0-1,53-36 1,18-35 0,-36 0-1,-70 18 1,-54 0 0,-34 35-1,-18 0 1,17 70-1,36-17 1,-1 35 15,54 0-31,17-35 32,54-35-17,52-36 1,35-52-1,-35-54 1,-70 36 0,-18-35-1,-53 35 1,-53 70 0,0 36-1,0 34 1,35 19-1,54 0 1,69 17 15,1-35-15,-53-18 0,-18 18-1,-52-18 1,-19-17-1,-52-1 1,35-17 0,36-53-1,52-70 1,36 35 0,70-36-1,-36 54 1,-52 52-1,-53 36 17,0 52-17,0 1 1,0 52 0,18 18-1,0-52 1,17-19-1,-17-52 1,-18-53 0,0-36-1,-36-88 1,1 1 0,17 52-1,1 53 1,52 35-1,0-17 17,53 35-17,-52 18 1,-1 17 0,-35 18-1,-53 35 1,-35 0-1,-18-17 1,71-54-16</inkml:trace>
  <inkml:trace contextRef="#ctx0" brushRef="#br0" timeOffset="9859.82">25541 9560 0,'18'0'94,"-1"0"-79,1 0 1,70 0 0,0 0-1,-35 0-15,141 0 16,-70-17-1,35 17 1,-71-18 0,-88 36-1,-18-1 1</inkml:trace>
  <inkml:trace contextRef="#ctx0" brushRef="#br0" timeOffset="10227.2">26035 9402 0,'-18'-18'16,"-17"0"-16,88 54 0,-141-89 15,53 35 1,17 18-1,36 0 1,34 18 0,72 17-1,-18 0 1,-36-17 0,-52-1-16,0 19 15,-18-1 1,-53 18 15,-18 0-15,18-18-1,18-35-15,0 0 0</inkml:trace>
  <inkml:trace contextRef="#ctx0" brushRef="#br0" timeOffset="16224.21">24306 9631 0,'0'17'250,"0"1"-218,18 0-17,-18-1 1,18-17-1,-1 0 1,19 0 0,-19 0-1,19 0 1,-1-17 0,-18 17-1,1-18 1,-18 0-1,0 1 1,0-1 0,-18 1-1,1-1 1,-1 18 31,1 0 47,-1 0-48,0 0-30,1 0 15,-1 0-15,0 0 15,1 0-15,-1 0-1,0 18 1,1-18-16,-1 0 16,18 17-1,-18-17 1,18 18 0,-17 17-1,17 0 1,0 1-1,17-19 1,-17 1 15,0 17-15,18 0 0,0-17-1,-1 0 1,1-18-16,35 17 15,18-17 1,17 18 0,-18-18-1,-34 0 1,-19-18 0,18 1-1,-35-1 1,18 0-1,-18 1 17,18 17-17,-18-18-15</inkml:trace>
  <inkml:trace contextRef="#ctx0" brushRef="#br0" timeOffset="18421.64">24765 9596 0,'18'17'31,"-1"-17"-15,1 0-1,0 0 1,-1 0 0,1 0-1,-18 18 1,17-1 0,1-17-1,-18 18 1,18-18-1,-18 18-15,17 17 32,1 0-1,-18-17-15,-18 0-1,18-1-15,-17 1 16,-19-1-1,1-17 1,0 0 0,0 0-1,17-17 1,0-1 0,36 1 15,0 17-16</inkml:trace>
  <inkml:trace contextRef="#ctx0" brushRef="#br0" timeOffset="19207.56">24941 9437 0,'0'-18'32,"-17"18"-1,17-17-16,-18 17 1,0-18 0,1 18-1,-1 0-15,1 35 16,-1-17 0,-17 17-1,35-17 1,-18-1-1,18 19 17,18-19-17,-1 1 1,-17 0 0,18-1 15,0-17-16,-18 18 1,17-18 0,1 17-1,-1-17 1,1 18 0,17 0-1,-17-1 1,0 1-16,-18 0 15,-36-1 17</inkml:trace>
  <inkml:trace contextRef="#ctx0" brushRef="#br0" timeOffset="19945">25153 9507 0,'0'0'16,"18"0"15,-18 18 0,17 35-15,-17 0-1,18-36-15,-18 54 16,35 35 0,-17-36-1,0-34 1,-18-19 0,17-17-1,-34-35 16,-1 0-15,18-1 0,-18-34-1,-17-36 1,35 0 0,0 36-1,35 52 1,1-17-1,-1 17 1,0 1 0,0 69-1,-35-16 1,-17 70 0,-19-1-1,-16-34 1,-1-36 15,17-17-15</inkml:trace>
  <inkml:trace contextRef="#ctx0" brushRef="#br0" timeOffset="21265.04">30039 9066 0,'0'0'0,"0"18"94,0 0-63</inkml:trace>
  <inkml:trace contextRef="#ctx0" brushRef="#br0" timeOffset="27289.09">23424 8431 0,'0'-17'32,"18"17"61,0 0-93,17-18 16,0 18-16,36 0 16,-36-18-16,53 18 31,-17 18-16</inkml:trace>
  <inkml:trace contextRef="#ctx0" brushRef="#br0" timeOffset="27549.14">23442 8590 0,'0'0'16,"18"0"15,17 0-15,-17-18-16,17 18 15,-17 0-15,52-17 16,-35 17-16</inkml:trace>
  <inkml:trace contextRef="#ctx0" brushRef="#br0" timeOffset="28866.03">22613 8396 0,'-18'0'0,"36"0"0,-53 0 16,35-18-1,17 36 48,1-18-47,0 18-16,17-1 0,18 1 15,-18 0 1,53 35-1,18-1 1,-18 1 0,-17-17-1</inkml:trace>
  <inkml:trace contextRef="#ctx0" brushRef="#br0" timeOffset="29084.14">23001 8361 0,'0'0'16,"0"-18"-16,18 1 16,-18 34 15,0 1-16,-53 52 1,18 1 0,-1-36-16,1 18 0</inkml:trace>
  <inkml:trace contextRef="#ctx0" brushRef="#br0" timeOffset="29768.48">23760 9648 0,'0'18'0,"0"-36"0,0 54 31,17-36-15,1 0-16,35-36 15,-36 36 1,54 0-16,-18-17 16,-18 17-16</inkml:trace>
  <inkml:trace contextRef="#ctx0" brushRef="#br0" timeOffset="29936.68">23671 9931 0,'0'0'15,"18"0"-15,17-18 16,53-17-1,-35 35 1</inkml:trace>
  <inkml:trace contextRef="#ctx0" brushRef="#br0" timeOffset="30752.06">22207 9966 0,'0'0'0,"-17"-18"15,-19 18 1,-16-17-1,16-1 17,1 18-17,17-18 1,36 18 0,0 18-1,-1 0 1,1-1-16,35 19 15,-36-19-15,19 19 16,-1-19-16,0 18 16,36 36-1,-36-36 17,-17-17-32</inkml:trace>
  <inkml:trace contextRef="#ctx0" brushRef="#br0" timeOffset="30986.67">22331 9948 0,'0'-17'0,"0"34"0,0-52 16,0 0-1,0 52 1,0 19-1,-35 34 1,35-34 0,-36 16-1,1 37 1,17-72-16</inkml:trace>
  <inkml:trace contextRef="#ctx0" brushRef="#br0" timeOffset="31471.24">22560 10001 0,'0'0'0,"-18"0"0,1 0 16,17 18-1,-18-18 1,1 0 0,17 18-1,17-18 1,18 0 0,1-18-1,-1 18-15,36-18 16,-18 18-1,17-17 1,-52 17-16,-18-18 16,-18 18-1</inkml:trace>
  <inkml:trace contextRef="#ctx0" brushRef="#br0" timeOffset="32003.95">23001 9754 0,'0'0'0,"18"-17"16,-1-1 15,1 0-31,0 1 32,-18 34-1,-18 1-16,18 17 1,0-17-16,-35 35 16,-1 53-1,-16-18 1,34-35 0,18-36-1,35-17 1,36-17-1,35-18 1,-18-1 0,0-17 15,-70 36-15</inkml:trace>
  <inkml:trace contextRef="#ctx0" brushRef="#br0" timeOffset="32270.77">23019 9825 0,'17'-18'0,"-34"36"0,52-53 0,-35 17 16,53-35-1,-35 35 1,-1 36 15,1 17-31,0 18 16,-18-18-1,17 36-15,36 53 16,0-1 15,-35-70-31</inkml:trace>
  <inkml:trace contextRef="#ctx0" brushRef="#br0" timeOffset="33372.87">27587 8996 0,'0'-18'46,"0"1"-14,18 17-17,-1-18-15,19 18 16,17 0 0,17 35 15,1 36-16,-1-1 1,-34-34 0,-19-19-16,1 1 15,0 0 1</inkml:trace>
  <inkml:trace contextRef="#ctx0" brushRef="#br0" timeOffset="33673.68">28011 8872 0,'0'0'0,"0"-17"0,17 17 31,-17 17 0,0 1-15,-35 35 0,-36 35-1,36-35 1,17-18-16,-34 18 16,34-35-1,0 0 1</inkml:trace>
  <inkml:trace contextRef="#ctx0" brushRef="#br0" timeOffset="34225.75">28346 9049 0,'0'17'15,"0"-34"-15,-18 34 0,36-17 63,-1 0-32,1 0-31,0 0 16,-1 0-16,54 0 15,52 0 1,1-17 0,-54-1-1,-87 18 16,-54 18-15,18-1 0,36-17-1,-1 0 1</inkml:trace>
  <inkml:trace contextRef="#ctx0" brushRef="#br0" timeOffset="34932.21">29192 8855 0,'18'-18'16,"-36"36"-16,36-54 0,0 36 15,-18-17-15,17-1 32,1 18-1,-18 18 0,-18-18-31,1 17 16,-19 54-1,1-18 1,0-35-16,-18 52 16,0-17-1,18 0 1,17-35-1,0-18-15,18 17 16,18-17 47,0-17-48,-1 17 1,19-18-16,-1 18 15,53-18 1,0 1 0,-35 17-1,-18-18 1,-52 18 62</inkml:trace>
  <inkml:trace contextRef="#ctx0" brushRef="#br0" timeOffset="36247.11">29157 8855 0,'-18'-18'0,"1"18"32,17-18-1,0 1-15,0-1-1,17 18 48,-17 18-32,0-1-15,18 1-16,-18 17 15,0 36 1,18-18-1,-18 17 1,17-34 0,-17-1-1,0 0 1,18 18-16,-18-18 31,18-17-15,-18 17-1,0-17 17,-18-36-1</inkml:trace>
  <inkml:trace contextRef="#ctx0" brushRef="#br0" timeOffset="66166.14">22419 11889 0,'0'-18'16,"0"36"-16,0-54 0,0 19 16,0-1-16,-53-17 15,-17-18 1,17 18-1,0-1 1,-18 19 0,1 17-1,34 35 1,-52 18 0,35 0-1,0 17 16,36-34-31,-1 17 16,18-1 0,18-34-1,-1-18 1,36 0 0,18-35-1,-1 0 1,1-36-1,-36 36 1,-17-36 0,-1 18-1,1 36 1,0 17 0,-18 17-1,0 54 1,-18 17-1,0-17 17,18-54-32,0 36 15,36 0 1,17-35 0,17-54-1,-35-17 1,1 18-16</inkml:trace>
  <inkml:trace contextRef="#ctx0" brushRef="#br0" timeOffset="72086.98">21855 11765 0,'0'0'16,"-18"0"15,0 0-15,1 0-1,-1 0 17,0 0-17</inkml:trace>
  <inkml:trace contextRef="#ctx0" brushRef="#br0" timeOffset="79748.62">22754 11571 0,'0'0'0,"18"-18"16,-1 1-1,-34 17 32,17 17-31,0 1-1,0 53 17,0-18-17,-18-18-15,1 88 16,17-17-1,0 18 1,17-54 0,36 1-1,0-54 1,53-17 0</inkml:trace>
  <inkml:trace contextRef="#ctx0" brushRef="#br0" timeOffset="79964.8">22666 11571 0,'0'0'15,"-18"0"-15,1-18 16,52 18-1,36-17 1,70-18 0,-36 17-16</inkml:trace>
  <inkml:trace contextRef="#ctx0" brushRef="#br0" timeOffset="80281.98">23125 11730 0,'17'-18'0,"-34"36"15,52-36-15,-35 1 0,18 17 16,-18-18-1,0 53 17,-18 18-17,18 0 1,0-35-16,0 70 16,0-35-1,0-36 1</inkml:trace>
  <inkml:trace contextRef="#ctx0" brushRef="#br0" timeOffset="80850.55">23407 11465 0,'0'0'15,"0"-17"1,0-1 0,-18 18-16,18-18 15,0 1 1,0-1-1,35 0 1,1 1 0,17-1 15,-36 18-15,1 0-16,17 18 15,18 17 1,-18 36-1,-35-1 1,18 36 0,0 18-1,17-19 1,0 1 0,-35-18-1,-17-35 1,-1-17 15,-53-19-15,1-17-1,35-35-15</inkml:trace>
  <inkml:trace contextRef="#ctx0" brushRef="#br0" timeOffset="81082.73">24236 11677 0,'-18'0'0,"36"0"15,-36-18-15,18 1 16,35 17 15,-17 0-31,17 0 16,-17 0-16</inkml:trace>
  <inkml:trace contextRef="#ctx0" brushRef="#br0" timeOffset="81267.88">24253 11889 0,'18'0'16,"0"-18"-1,17 0 1,18 18 0,-18-17-1,1 17-15</inkml:trace>
  <inkml:trace contextRef="#ctx0" brushRef="#br0" timeOffset="81669.92">24783 11448 0,'17'-36'15,"-17"19"1,-17 17-16,-19-18 16,1 18-1,0 35 1,-36 54 0,18 16-1,53-16 1,36-1-1,52-35 17,18-53-17,-36-36 1,-52 19-16,17-71 16,-17-36-1,-54 1 1,-52 87-1</inkml:trace>
  <inkml:trace contextRef="#ctx0" brushRef="#br0" timeOffset="81967.22">25118 11624 0,'0'-18'0,"-18"1"16,18-1-16,-18 18 15,18-35 1,18 35 0,17 17-1,1 19 1,17 17-1,17 35 1,-17-35 0,-35-36-1</inkml:trace>
  <inkml:trace contextRef="#ctx0" brushRef="#br0" timeOffset="82119.14">25277 11659 0,'0'0'0,"-18"-35"0,0 0 15,-17 35 17,-18 35-17,18 18 1,-36 18 0</inkml:trace>
  <inkml:trace contextRef="#ctx0" brushRef="#br0" timeOffset="82684.27">25382 11430 0,'0'-18'15,"0"36"-15,0-53 0,0-1 16,0 19-1,18-1 1,0 36 15,-18-1-15,0 54 0,0-36-16,0 53 15,0 54 1,0-37-1,0-69 1</inkml:trace>
  <inkml:trace contextRef="#ctx0" brushRef="#br0" timeOffset="83086.02">25700 11483 0,'0'-18'0,"0"36"0,0-53 0,0 17 16,0-17-1,0 17 17,-35 36-17,17-1 1,0 1-16,1 0 0,-54 70 15,36-18 1,35 19 0,17-36-1,19-36-15,34 18 16,71-35 0,-35-52-1,-53-54 16,-53 35-15,-70 1 0,-1 34-1</inkml:trace>
  <inkml:trace contextRef="#ctx0" brushRef="#br0" timeOffset="83518">26088 11483 0,'0'-18'0,"0"36"0,18-53 0,-18-1 16,0 19 15,0-1-31,-18 36 47,0-18-47,1 53 16,-36 17-1,35 1 1,18-54-16,0 54 16,35 0-1,36-19 1,-1-52-1,-17-35 1,-17-18 0,-36-53-1,-36 1 1,1 69 0,-53 19-1</inkml:trace>
  <inkml:trace contextRef="#ctx0" brushRef="#br0" timeOffset="83819.85">26335 11448 0,'-18'-18'16,"36"36"-16,-36-54 0,1 19 16,17-1-1,0 36 1,17-1 0,-17 72-1,18-1 16,-18-18-15,17-34-16,-17 17 0</inkml:trace>
  <inkml:trace contextRef="#ctx0" brushRef="#br0" timeOffset="84268.96">26617 11465 0,'0'0'0,"0"-35"0,18 0 16,-1-1 0,1 36-1,0 18 1,-18 17 0,-36 1 15,-34-19-16,-1-17 1,1-35 0,52 0-1,53-18 1,18 18 0,53 52-1,0 18 1,-71 54-1,-88-1 1,-17-35 0,-18 17-1,52-34 1,54-19 15,0-17-31</inkml:trace>
  <inkml:trace contextRef="#ctx0" brushRef="#br0" timeOffset="84638.26">26864 11395 0,'0'0'0,"-53"-36"16,18 1-1,35 18 1,0-1-1,70 18 1,19 35 0,-72-17-1,36 17-15,-18 18 16,-35 0 0,0 0-1,-17-18 16,17 0-15,-18 1 0,18-1-1,-17-17 1,-36-1 0,-36-17-1</inkml:trace>
  <inkml:trace contextRef="#ctx0" brushRef="#br0" timeOffset="85570.92">27746 8061 0,'0'0'0,"-18"0"16,1 0-1,17 18-15,-18-1 16,0 19-1,18-19 1,0 1 0,18-18 15,0-18-15,17 1-1,0 17-15,53-36 16,89-52-1,70 0 1,0 0 0,-53 17-1,-124 53 1,-34 1 0,-54 17 15,-17 17-16,-1 1 1,19 0-16</inkml:trace>
  <inkml:trace contextRef="#ctx0" brushRef="#br0" timeOffset="85971.08">28081 7743 0,'-18'0'16,"36"0"-16,-53 0 0,35-17 15,0 34 32,35-17-31,-17 18-16,17 17 15,0-17-15,36 35 16,70 53 0,53 17-1,-18-35 1,-105-52 0,-18-1-1,-36-17 1,-34-36 15,17 0-15,-18 1-1</inkml:trace>
  <inkml:trace contextRef="#ctx0" brushRef="#br0" timeOffset="88206.82">29845 7814 0,'0'-18'0,"0"1"31,0-1 0,-18 18-15,18-18-1,-17 1 1,17-1 0,-18 18-1,0 18 1,-17 17-1,0 18 1,-18 18 0,35 17 15,18-53-15,0 0-16,0 18 15,0-35-15,18 17 16,70 0-1,36-35 1,-36-17 0,0-54-1,-70-17 1,-54-35 0,1 17-1,0 70 1,0 36-1,-1 36 17,36-19-32</inkml:trace>
  <inkml:trace contextRef="#ctx0" brushRef="#br0" timeOffset="88707.84">30321 7920 0,'0'0'0,"18"0"15,-18-18 1,18 1 0,-1-1-1,1 18 1,35 35 15,35 18-15,0-18-1,18 36 1,-35-36 0,-54-35-1,-52-53 1,-18 0-1,0-17 1,0-1 0,35 54-1,1 52 17,17 0-32,-18 18 15,-35 71 1,-17-19-1,17-34 17,18-36-32</inkml:trace>
  <inkml:trace contextRef="#ctx0" brushRef="#br0" timeOffset="89109.97">30780 7779 0,'0'0'15,"18"-18"-15,-18 0 0,17-34 31,1-1-15,-18 35 0,0 0-1,17 18 1,-17 53 0,18 35-1,0 1 1,-18 34-1,0-35 1,17-52-16,-17 17 16,0 17-1,18-52 1</inkml:trace>
  <inkml:trace contextRef="#ctx0" brushRef="#br0" timeOffset="89595.4">31097 7779 0,'0'0'15,"18"-18"-15,0 0 16,-18 1-16,17-1 15,-17 1 1,-17 17 15,-1 17-15,0 1-16,-17 35 16,17 35 15,18-53-31,-17 18 15,52 35-15,0-52 32,-17-19-32,35 1 15,35-36 1,-17-35 0,-36-52-1,-17-1 1,-54 53-1,-17 17 1,-17 54 0,-18 17-1</inkml:trace>
  <inkml:trace contextRef="#ctx0" brushRef="#br0" timeOffset="90210.08">31821 7743 0,'0'-17'0,"0"-1"16,0-17 0,0 17-1,0 1 1,0-1 0,0 0-1,-18 18 32,0 18-31,-17 35-1,-18 35 1,35-17 0,18-54-16,0 54 15,18-1 1,35 1-1,35-53 1,18-18 0,-71-36-1,18-69 1,-53-19 0,-17 36 15,-1 70-31,0-35 15,-35 36 1,0 52 0,53-17-16</inkml:trace>
  <inkml:trace contextRef="#ctx0" brushRef="#br0" timeOffset="90592.18">32209 7602 0,'0'-17'0,"0"34"0,0-52 16,17 17-16,-17 1 16,0-1-1,0 1-15,0 34 32,0 1-32,0 17 15,0 71 1,36 35-1,-19-17 1,18-72 0,-17 1-1</inkml:trace>
  <inkml:trace contextRef="#ctx0" brushRef="#br0" timeOffset="91095.71">32473 7549 0,'18'-17'15,"-36"34"-15,36-52 0,-1 18 16,1 17 0,17 0-1,1 35 1,-36-18-1,-36 36 1,-34-17 0,17-36-1,0 0 1,0-53 0,53 0-1,35-18 1,36 36 15,35 53-15,17 52-1,-88 18 1,-35-52-16,-17 52 16,-71 18-1,-1-18 1,54-53-1,18-35-15,34 18 16,36-36 0,53 1-1</inkml:trace>
  <inkml:trace contextRef="#ctx0" brushRef="#br0" timeOffset="91661.67">32844 7514 0,'-18'-17'16,"36"34"-16,-71-34 0,35-1 0,0 0 15,18 1 1,53-54-1,71 0 1,17 36 0,-35 35-1,-18 35 1,-53 36 0,-70 17-1,-18-35 1,18-35-1,-36 52 1,36-52 0,17 0-1,18-1 1,36-17 0,34 36-1,54 34 1,-19 1-1,-87-18 1,-18 17 0,-88-17-1,-36-35 1,-34-18 0,52-18-1,71 18 1,-18-18-16</inkml:trace>
  <inkml:trace contextRef="#ctx0" brushRef="#br0" timeOffset="96015.85">4216 11254 0,'-18'-18'32,"0"18"-17,18-18 1,-17 18-1,17-17 1,-18 17 0,18-18-1,0 0 17,0 36 46,0 0-63,0 17-15,0 18 32,0-35-32,0 52 15,-17-35-15,17 36 16,0 35-1,0-36 1,17 1 0,-17-53-1,18-1 1,-36-34 15,18-1-31,0-17 16,0-54-1,0-16 1,18 16 0,-1 19-1,1-18 17,0-1-17,-18 54 1,0 17-1,0 36 17,0 17-17,0 36 1,0-18 0,0-18-16,0 71 15,0-35 1,0 17-1,0-53 17,0-53-1,0 1-15,0-19-1,0 19-15,0-54 16,-18 18-16,18-35 15,0-18 1,0 36 0,0 17-1,0 35 1,18 53 15,-18 1-15,0 17-16,0 53 15,0 35 17,0-71-17,0 1 1,0-18 0,0-71 15,0-35-16,0-53 1,0 18 0,0-53-1,0 88 1,0 35 0,0 36-1,0 17-15,0 54 16,0-1 15,0-53-31,0 36 16,17 17-1,19-35 1,-19-36 0,-17-34-1,0-36 1,-17-88-1,-1 0 1,0 52 0,18 125 15,0-1-31,-17 0 16,17 0-16,0 36 15,35 17 1,-17-17-1,17-36 1,-35-70 31,0 17-47,0-52 16,-35-72-1,17 19 1,0 105-1,18 36 1,0 70 0,18 0-1,0-35 1,-1 0 0,1-35-1</inkml:trace>
  <inkml:trace contextRef="#ctx0" brushRef="#br0" timeOffset="117811.79">9631 13600 0,'-35'0'16,"17"0"-16,71 0 0,-141 0 0,17-18 31,36 18-31,0-18 16,-36-35 0,0 0-1,-34-35 1,-1-18-1,35 54 1,36-19 0,53 36 15,52 35-15,18 35-1,-35 36 1,0 70-1,-88 17 1,-53 19 0,-1-107-1,1 19 1,71-72 0,34-17-1,89-17 1,53-54-1,-89 53-15</inkml:trace>
  <inkml:trace contextRef="#ctx0" brushRef="#br0" timeOffset="118414.97">9472 13458 0,'0'0'15,"-18"0"-15,-17 18 16,18 0 0,17-1-1,0 19 1,35-1 0,0-17-1,-17-18-15,17 0 16,53-36-1,-35 1 1,-35 0 0,-36-18-1,-52 53 1,-1 35 15,18 36-15,18-1-1,35-35-15,17 18 16,36 0 0,18-17-1,-36-36-15,53-18 16,53-35 0,-17-70-1,-71-54 1,-71 1-1,1 105 1,-36 71 0,0 106-1,35 53 1,18-53 15,18-53-31,-1 17 16,72-17-1</inkml:trace>
  <inkml:trace contextRef="#ctx0" brushRef="#br0" timeOffset="118580.85">9913 13564 0,'0'0'0,"-18"-17"16,-17-1-16,-18 18 15,36-18-15,-1 18 16,36 0-1,70 0 1,35-35 0</inkml:trace>
  <inkml:trace contextRef="#ctx0" brushRef="#br0" timeOffset="120145.95">30533 8625 0,'0'0'16,"18"-17"46,-1 17-46,1-18-16,-1 18 15,89-35 1,88 0 0,0 17-1,-70 0-15,105-17 16,124-18 0,-71 18-1,-88 17 1,-106 1-1,-52 17-15,-19 0 16,1 0 0,0 17-1,-36-17 32</inkml:trace>
  <inkml:trace contextRef="#ctx0" brushRef="#br0" timeOffset="120881.28">31415 8872 0,'17'-17'0,"-34"34"16,52-52-16,-17 17 0,-1 1 15,1-1 1,-18 1-1,0 34 17,0 18-17,18 18 1,-1 18 15,1-18-15,0-36-16,-1 19 15,19-19 1,34-34 0,54-54-1,-19 1 1,19-19 0,-36 37-1,-53 34 1,-17 18-1,-18 18 17,-18-1-17,18 1 17,-17-1-32</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3:33.796"/>
    </inkml:context>
    <inkml:brush xml:id="br0">
      <inkml:brushProperty name="width" value="0.05292" units="cm"/>
      <inkml:brushProperty name="height" value="0.05292" units="cm"/>
      <inkml:brushProperty name="color" value="#FF0000"/>
    </inkml:brush>
  </inkml:definitions>
  <inkml:trace contextRef="#ctx0" brushRef="#br0">9155 7302 0,'-18'0'0,"0"0"63,36 0 31,0 0-63,-1 0-16,1 0 1,17-17-16,0 17 16,-17-18-1,17 18 1,18-17 0,-17-1-1,16 18 1,-16-18-1,-19 18-15,19-17 16,-1 17 0,18-18-1,-18 18 1,0 0 0,-17-18-16,17 18 15,18 0 1,-18 0-1,-17 0 1,0 18 15,-1-18-15,19 18 0,-19-18-1,1 17 1,0-17-1,-1 0 1,1 0 0,-18 18-1,18-18 1</inkml:trace>
  <inkml:trace contextRef="#ctx0" brushRef="#br0" timeOffset="8045.04">23795 11254 0,'-18'0'16,"1"0"0,-1 0 15,0 17 0,36-17 32,0 18-63,-1-18 15,1 0 1,-1 0-16,36 0 16,36 0-1,-19 0 1,-17 0-1,-35 0 48,-1 0-47</inkml:trace>
  <inkml:trace contextRef="#ctx0" brushRef="#br0" timeOffset="8783.54">25135 11236 0,'0'0'16,"-17"0"-16,-1 0 31,36 0 16,17 0-31,36 0-1,52 0 1,-17 0 0,-53 0-16,70 0 15,54 0 1,-71 0-1,-54 0 1,-52 18 0,-17-18-1,-54 0 1,54 0-16</inkml:trace>
  <inkml:trace contextRef="#ctx0" brushRef="#br0" timeOffset="13117.33">18203 14217 0,'0'-18'0,"0"1"16,0-19 0,-17-17-1,17 36 1,0 34 15,0 1-15,0 35-1,-18 0 1,18-35-16,0 35 16,0 35-1,18-18 1,-18-34 15</inkml:trace>
  <inkml:trace contextRef="#ctx0" brushRef="#br0" timeOffset="13299.34">18009 13899 0,'0'-17'31</inkml:trace>
  <inkml:trace contextRef="#ctx0" brushRef="#br0" timeOffset="14251.3">18433 14217 0,'0'0'0,"-18"0"15,18-18-15,-18-17 16,1 17 15,52-35-15,18 36-1,0-1 1,17 18 0,1 53-1,-36 18 1,-17 35-1,-36-1 1,1-16 0,-1-72-1,0-34 17,18-1-32,-17-35 15,17 18 1,0-36-1,53-17 1,-18 17 0,35 54-1,-34-1 1,34 36 0,-17 35-1,0 0 1,-35 0-1,-18-18-15,0 35 16,0 36 0,0-71-1,0-17-15,17 0 16,1-54 0,35-52-1,0-53 16,-18 0-15,-17 53 0,-1 53-1,-17 17 1,0 36 0,0 34-1,18 19 1,-18 35-1,0 0 1,0-36 0,0-52-16,0 17 15</inkml:trace>
  <inkml:trace contextRef="#ctx0" brushRef="#br0" timeOffset="14437.26">19173 14288 0,'0'0'16,"0"-18"-1,0 0 1,18 18 0,0 0-16,52-17 15,-17-1 1</inkml:trace>
  <inkml:trace contextRef="#ctx0" brushRef="#br0" timeOffset="15118.81">20426 14023 0,'-18'-18'16,"-35"1"15,36-1-31,-1 18 15,-88 0 1,18 18 0,17 17-1,36-17 1,17 17 0,36 0-1,70-17 1,18 17-1,18-17 1,-54-18 0,1 17-1,-18 19 1,-71-19 0,-35 19 15,-17-19-16,34-17-15,-34 18 16,-1-36 0,36 1-16</inkml:trace>
  <inkml:trace contextRef="#ctx0" brushRef="#br0" timeOffset="15402.24">20285 13882 0,'0'0'16,"0"-35"0,-18 17-1,18 36 17,0-1-17,0 1 1,0-1-16,18 72 15,-1 34 1,1-52 0,0 52-1,-1-17 1,-17-53 0</inkml:trace>
  <inkml:trace contextRef="#ctx0" brushRef="#br0" timeOffset="16070.38">20673 13988 0,'0'0'0,"0"-18"16,0 0 15,17 18 0,-17 18-15,36 35-1,-19 35 1,19-17 0,-36-36-16,35 18 15,0 17 1,0-52-1,1-36 1,-1-70 0,0 0-1,1-35 1,-19 34 0,-34 107 15</inkml:trace>
  <inkml:trace contextRef="#ctx0" brushRef="#br0" timeOffset="16888.3">21290 14023 0,'-18'0'16,"36"0"-16,-53-18 0,0 18 31,17 0-15,0 0-16,1 18 15,-1 17 1,18-17 0,18-1-1,35-17 1,-1 0 0,37-35-1,-19-18 1,-52 36-1,-36-19 1,-35 36 0,-35 0-1,35 36 17,18-36-32,0 53 15,17-36-15,-17 36 16,35 18-1,35-1 1,18-34 0,-18-19-16,36-17 15,70-17 1,0-36 0,-53 0-1,-53 17-15,1-34 16,-19 35-16,1-18 15,-36 0 1,-17 35 0,0 18-1,17 0 1,-17 18-16,-18 35 31,0 0-15,18 35-1,52-18 1,19-34 0,34 17-1,54-53 1</inkml:trace>
  <inkml:trace contextRef="#ctx0" brushRef="#br0" timeOffset="17237.79">21925 13847 0,'18'0'16,"17"0"-1,0 0 1,1 0 0,-19 0-1,-17 35 1,0 0 0,0 71-1,0 17 1,0-17-1,0-70 1,0-19-16,18 36 16</inkml:trace>
  <inkml:trace contextRef="#ctx0" brushRef="#br0" timeOffset="17722.66">21872 14111 0,'-17'0'16,"34"0"-16,-52-18 0,35 1 31,18 17-31,-18-18 16,17 18-16,71-35 16,1 17-1,69 1 1,-34-19-1,-71 36 1,-18 18 0,-35 0 15,-18-1-31,1 19 16,-19 34-1,19 1 1,-1-18-1,53-18 1,1-17 0,52-18-1,-35-53 1,-18-18 0,-35 0-1,-18 36-15,-17-18 16,-35 0-1,17 53 1</inkml:trace>
  <inkml:trace contextRef="#ctx0" brushRef="#br0" timeOffset="18121.41">22613 14023 0,'0'0'15,"0"-18"-15,18 1 16,-1-1 0,-17 0-1,18 18 1,0 18 0,17 17-1,18 18 1,-18 18-1,-35-36 17,0-17-17,0-1-15,-18-17 0,1-17 32,-18-1-17,35 0-15,-18-17 16,36-35-1,17-1 1,35 53 0,-52 18-16</inkml:trace>
  <inkml:trace contextRef="#ctx0" brushRef="#br0" timeOffset="18339.68">23178 14305 0,'-36'0'15,"72"0"-15,-89 18 16,35-18-16,0 0 16,18-18-1,36 1 1,52-19-1,-18 19-15</inkml:trace>
  <inkml:trace contextRef="#ctx0" brushRef="#br0" timeOffset="18875.08">23583 13988 0,'-17'0'16,"34"0"-16,-70-18 0,36 0 15,-19 1 1,36-1 15,18 18-31,0 0 16,52 0-1,1 18 1,-36 35 0,-35-36-16,18 36 15,-1 35 1,-52-17 0,17-36-1,1-35 1,-1-17 15,18-54-15,35-35-1,1 36 1,-19 34-16,19-17 16,16 36-1,19 17 1,-36 35-1,-17-17-15,17 35 16,-35-36-16,0 36 16,0-35-16</inkml:trace>
  <inkml:trace contextRef="#ctx0" brushRef="#br0" timeOffset="19206.09">23971 14041 0,'0'0'0,"0"-18"0,18-35 16,0 0 15,-1 35-15,-17 54 15,18-36-31,-1 53 16,36 0-1,18-1 1,-18-16 0,-36-36-16,36 0 15,-35-36 1,0-34 0,-18-18-1,0 35 1,-18 35-1</inkml:trace>
  <inkml:trace contextRef="#ctx0" brushRef="#br0" timeOffset="20274.41">24306 13882 0,'0'0'0,"-35"-18"16,0 1-1,35-1 1,17 18 0,19 18-1,-19-1-15,19 18 16,-1 18 15,-17-17-31,-1-1 16,1 35-1,0-34 1,-18-19 0,17-34-1,1-36 1,-1 0-1,36-35 1,0 17 0,-17 54-1,-19 17 1,1 70 15,-1-17-31,1 18 16,-18-1 15,18-52-15,-1-18-1,-17-36 1,18-52 0,35-18-1,-18 18 1,0 53-1,-17 53 1,0 70 15,-1-35-31,1 0 16,53 17 0,17-35-1,-53-35 1,0-17-16,1-18 15,-1-89 17,0-52-17,-35 17 1,0 106 0,-17 53-1,-36 88 1,0 36-1,35 17 1,18-53 0,18 0-1,35-17 1,0-54 0,-18-34-1,0-54 1,-35-17-1,-35 35 17,0 35-17,-18 36 1,35 0-16</inkml:trace>
  <inkml:trace contextRef="#ctx0" brushRef="#br0" timeOffset="21011.19">25576 13988 0,'0'-18'0,"0"36"0,-17-36 16,-36-17-16,18-1 16,-1 36 15,19 0-16,-1 18 1,36 0 0,17 17-1,53 0 1,-35-17 0,18-36-1,-36 1 1,-17-1-16,-18-17 15,-36-18 1,-17 35 0,-17 36-1,34 17 1,19-17-16,17 17 16,35 0-1,36 1 1,35-19 15,-36-17-15,1-53-1,-71-35 1,0-18 0,-18 18-1,18 0 1,35 35-1,53 35 1,36 36 0,-36 70-1,-88-17 1,-88 52 0,-71 1-1,36-71 1,70-18-1,-18 0 1,71 18 0,159-35-1,123-1 1</inkml:trace>
  <inkml:trace contextRef="#ctx0" brushRef="#br0" timeOffset="21710.2">19738 15469 0,'18'-17'16,"-1"-19"-1,1 36 1,-18-17 0,0 34-1,0 1-15,0 17 16,0-17 0,-18 53-1,18-36-15,-17 35 16,17 19-1,0-72-15</inkml:trace>
  <inkml:trace contextRef="#ctx0" brushRef="#br0" timeOffset="21876.18">19967 15064 0,'0'-18'15,"0"36"-15,-17-36 0,-1 18 16,18 18-16,-18-1 16,18 1-1</inkml:trace>
  <inkml:trace contextRef="#ctx0" brushRef="#br0" timeOffset="22578.04">20197 15434 0,'0'0'0,"0"-18"16,0 1 0,-18-19-1,18 1 1,18 0-1,-1 35-15,36-18 16,0 36 15,-35 17-15,-1 71-16,1-35 16,-18-1-1,0-52 16,18-36-15,-1 1 0,1-19-16,52-70 15,1 53 1,-18-17 0,-18 88-1,-17 52 1,-18 36-1,0-53 1,53 0 0,35-71-1,0-52 1,-53-1 15,1-88-15,-19 18-1,1 71 1,-36 87 0,1 1-16,-1 52 15,0 54 1,1 17 0,34-17-1,1-36 1,0-53-1</inkml:trace>
  <inkml:trace contextRef="#ctx0" brushRef="#br0" timeOffset="22746.41">20761 15381 0,'-18'-18'15,"1"1"1,52 52-16,-88-70 15,71 17-15,52 18 16,1 0 0,52-17-1</inkml:trace>
  <inkml:trace contextRef="#ctx0" brushRef="#br0" timeOffset="23194.39">22049 15169 0,'17'-17'0,"-34"34"0,70-52 16,-36 18-1,1-1 1,-1 0-1,-52 1 1,-35 17 0,-1 17-1,-17 19 1,53 16 0,17-16-1,89 17 1,-19-18-1,72 18 1,-18 0 0,-89 0-1,-52-36 1,-18-17 0,-70 0 15,52-17-31</inkml:trace>
  <inkml:trace contextRef="#ctx0" brushRef="#br0" timeOffset="23444.25">21908 15169 0,'17'-17'0,"-34"34"0,52-69 16,-18 34-1,1 0 1,-18 1-1,0 34 1,0 36 0,0 53-1,18 35 17,-18-70-17,17-18-15,-17 0 16,0-18-16</inkml:trace>
  <inkml:trace contextRef="#ctx0" brushRef="#br0" timeOffset="24011.31">22507 15011 0,'-17'0'15,"17"-18"-15,0 0 47,0 36-31,17 0 15,-17-1-31,0 72 16,0-19-1,0 36 1,18 0 0,-1-53-1,1-18 1</inkml:trace>
  <inkml:trace contextRef="#ctx0" brushRef="#br0" timeOffset="24479.9">22807 15117 0,'0'0'0,"35"-18"16,1-17 15,-19-1-16,1 36 1,-18-17 0,-53 34-1,-18 36 1,1 18 0,52-1-1,18-34-15,0 17 16,71 17-1,-36-70 1,36 0 0,17 0-16,-53-18 0,18-34 15,-18-54 1,-52-18 15,-54 54-15,18 70-1,-53 17 1,18 36 0</inkml:trace>
  <inkml:trace contextRef="#ctx0" brushRef="#br0" timeOffset="25031.23">23354 15028 0,'0'0'0,"18"0"16,-18-17-1,17-1 1,1 0 0,-18 1-1,0 34 17,-18-17-32,1 36 15,-36 34 1,0 18-1,35 18 17,36-53-32,70 18 31,18-54-15,-36-34-1,-34-19-15,52-52 16,-88 0-1,-18-18 1,-70 18 0,17 88-1,-52 0 1,-18 71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4:33.420"/>
    </inkml:context>
    <inkml:brush xml:id="br0">
      <inkml:brushProperty name="width" value="0.05292" units="cm"/>
      <inkml:brushProperty name="height" value="0.05292" units="cm"/>
      <inkml:brushProperty name="color" value="#FF0000"/>
    </inkml:brush>
  </inkml:definitions>
  <inkml:trace contextRef="#ctx0" brushRef="#br0">30233 4639 0,'0'-18'16,"-18"18"30,18 18-30,18-18 31,0 0-47,-1 0 16,36-18-1,35 18 1,-35 0-1,-17 0 1,-36 18 0</inkml:trace>
  <inkml:trace contextRef="#ctx0" brushRef="#br0" timeOffset="54411.98">7938 3951 0,'-18'0'16,"36"0"-16,-54 0 0,19 0 16,-1 0-16,0-18 15,1 18 1,-1 0 0,0 0-1,36 0 48,0 0-48,-1 0-15,54 0 16,-53 0 0,52-17-1,36-1 1,0 18-1,0-17 1,-36 17 0,-35 17-1,-17-17-15,0 18 16,-1-18-16,1 0 16,0 0-1,-1 17 1,-17-34 78</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5:49.550"/>
    </inkml:context>
    <inkml:brush xml:id="br0">
      <inkml:brushProperty name="width" value="0.05292" units="cm"/>
      <inkml:brushProperty name="height" value="0.05292" units="cm"/>
      <inkml:brushProperty name="color" value="#FF0000"/>
    </inkml:brush>
  </inkml:definitions>
  <inkml:trace contextRef="#ctx0" brushRef="#br0">24518 3616 0,'-18'0'31,"1"0"-16,-1 0 1,-17 18 0,0-18-1,-1 17 1,19-17 0,17 18 15,17-18 16,1 0-32,0 0 1,52 0 0,1 0-1,-1-18 1,-34 18-1,-19-17 1,36 17 0,18 0-1,-18 0 1,-1 0 0,-16 0-16,17 0 15,17-18 1,18 18-1,-17 0 1,-36 0 0,36 0-1,-18 0 1,17 0 0,1 0-1,-36 0 16,36 0-15,-1 0 0,1 0-1,-18 0 1,-36 0-16,19 0 16,-1 0-1,0 0 1,-17 0-1,35 0 1,-18 0 0,53 18-1,-17-18 1,-36 0 0,-17 0-1,17 0 16,-17 0-15,17 0 0,-18 0-1,19 0 1,-19 0 0,-34 0 30,-1 0-30,0 0 0,1 0-1,-1 0-15</inkml:trace>
  <inkml:trace contextRef="#ctx0" brushRef="#br0" timeOffset="24980.16">25612 3687 0,'17'0'0,"-34"0"0,34 17 94,-17 1-94,0-1 16,0 1-1,0 0-15,0-1 0,0 19 16,0-19 0,18 19-16,17-19 31,18-17-16,18-17 1,52-36 0,54-36-1,-72 19 1,-52 52-16,18-17 16,-1 0-1,-52 52 1,-18 19-1,-18-1 1,18-17-16</inkml:trace>
  <inkml:trace contextRef="#ctx0" brushRef="#br0" timeOffset="27175.07">4604 8555 0,'0'0'0,"-18"0"15,-17 0 1,17 0 46,18 17-62,-17-17 32,17 18-17,-18-18 1,36 0 31,-1 0-16,1 0-15,-1 0-16,19 0 15,17 0 1,0 0 0,17 0-1,18-18 16,1 1-15,-1-1 0,-35 18-1,-18 0-15,35 0 16,-17-17 0,0 17-1,0 0 1,0 0-1,18 0 1,-36 0 0,0 0-1,-52 0 95,-1 0-63</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6:52.653"/>
    </inkml:context>
    <inkml:brush xml:id="br0">
      <inkml:brushProperty name="width" value="0.05292" units="cm"/>
      <inkml:brushProperty name="height" value="0.05292" units="cm"/>
      <inkml:brushProperty name="color" value="#FF0000"/>
    </inkml:brush>
  </inkml:definitions>
  <inkml:trace contextRef="#ctx0" brushRef="#br0">20743 12259 0,'0'0'16,"-17"0"-16,-1 0 16,0 0-1,36 0 48,0 0-63,-1 0 15,36 0 1,0-18 0,-18 18-16,54-17 15,52-1 1,0 0 0,18 1-1,-71-1 1,35 1-1,18-1 1,-35 0 15,0 1-15,-35 17 0,34-18-1,19 18 1,-18-18-1,0 1 1,-71 17 0,-18 0-1,1 0 1,0 0 0,-1 0-1,1 0 1,17 0 15,1 0-15,-1 0-1,-17 0 1,-18 17 15,-18-17-15,0 0-1,1 0 1,17-17-16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8:09.200"/>
    </inkml:context>
    <inkml:brush xml:id="br0">
      <inkml:brushProperty name="width" value="0.05292" units="cm"/>
      <inkml:brushProperty name="height" value="0.05292" units="cm"/>
      <inkml:brushProperty name="color" value="#FF0000"/>
    </inkml:brush>
  </inkml:definitions>
  <inkml:trace contextRef="#ctx0" brushRef="#br0">15434 6297 0,'0'0'0,"-18"0"0,1-18 16,17 1-16,-36 17 15,19-18 1,-1 1-1,36 17 64,-1 17-64,1-17-15,0 0 16,-1 0-16,72 0 15,-36 18 1,35-18 0,-18 0-1,-52 0 1,-36-18 0</inkml:trace>
  <inkml:trace contextRef="#ctx0" brushRef="#br0" timeOffset="516.01">16439 6174 0,'-17'0'15,"-1"0"-15,1 0 32,34 0 14,1 0-30,35 0 0,0 0-1,-18 0 1,0 0 0,-35 17-16</inkml:trace>
  <inkml:trace contextRef="#ctx0" brushRef="#br0" timeOffset="1034.08">17321 6244 0,'0'0'0,"-17"0"16,34 0 46,1 18-62,0-18 16,35 0-1,17 17 1,18-17 0,-52 0-1,-19 18-15</inkml:trace>
  <inkml:trace contextRef="#ctx0" brushRef="#br0" timeOffset="1834.74">19826 6297 0,'-18'18'32,"1"-18"-17,17 17 16,17-17-15,1 0 0,0 0-16,35 18 15,52-18 1,-16 18 0,-19-18-1,-34 0 1,-54 0 15,-17 0-15</inkml:trace>
  <inkml:trace contextRef="#ctx0" brushRef="#br0" timeOffset="14772.91">15628 4339 0,'0'0'16,"18"-17"-16,17-1 16,0 0-1,1 1 1,-19-1-1,1 18 1,-18-18 0,17 18-1,-17 18 63,-17 0-62,-1-1-16,18 1 16,-35 35-1,0-18 1,-18 53 0,0-17-1,35-18 1,1-18-1,17-17 1,0-1 0,0-34-1,0-1 17,0 0-32,0 1 15</inkml:trace>
  <inkml:trace contextRef="#ctx0" brushRef="#br0" timeOffset="15274.25">15434 4551 0,'0'0'0,"0"-18"0,18 18 94,-18 18-79,0-1-15,0 1 16,17 35 0,-17-18-1,18-17-15,-18 17 16,0 0-1,35-35 17,-17-17-17,17-1-15,0 1 16,18-19 0,-17 19-1</inkml:trace>
  <inkml:trace contextRef="#ctx0" brushRef="#br0" timeOffset="36980.85">21026 5680 0,'0'0'0,"-18"0"16,-53 0-1,54 0-15,-1 0 16,-35 0 0,36 0 15,17 17-16,17-17 48,1 0-47,-1 0-1,1 0 1,17 0-1,54 0 1,-19 0 0,-17 0-1,-35 0-15,-1 0 16,1 0-16,0 0 16,-36 0 77</inkml:trace>
  <inkml:trace contextRef="#ctx0" brushRef="#br0" timeOffset="43197.21">15469 6279 0,'-53'18'31,"18"-18"-15,17 0-1,1 18-15,-1-18 16,18 17 31,18 1-32,-1-18 1,36 18 0,-35-18-16,35-18 15,18 0 16,-19-17-15,-34 35-16</inkml:trace>
  <inkml:trace contextRef="#ctx0" brushRef="#br0" timeOffset="44430.66">20038 6279 0,'0'0'0,"-18"0"31,0 0 1,36 0 15,0 0-16,-1 0-31,19 0 15,-19-17 1,19 17-16,34-18 16,36 1-1,0-1 1,-53 18 0,-71 0 15,0 0-16,-52 18 1,17-1 0,18-17-1,17 18-15,0-18 32,36 0-17,0 0 16</inkml:trace>
  <inkml:trace contextRef="#ctx0" brushRef="#br0" timeOffset="45815.45">15487 6279 0,'-18'0'15,"18"18"32,-17-18-47,-1 0 16,-17 0-1,17 18 1,0-18-16,1 0 16,-1 0 15,36 0 31,-1 0-46,1 0-16,17-18 16,54-17-1,-54 17 1,-17 18-16,34 0 16,-69 0 15,17 18-16,-18-1 1</inkml:trace>
  <inkml:trace contextRef="#ctx0" brushRef="#br0" timeOffset="46839.9">20020 6262 0,'-18'-18'31,"18"1"-15,0-1-1,18 18 32,-18 18-31,71-18-1,17 17 1,0 1 0,-35-1-1,-35-17-15,35 0 16,-36 0 0,-34 0 62</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09:15.579"/>
    </inkml:context>
    <inkml:brush xml:id="br0">
      <inkml:brushProperty name="width" value="0.05292" units="cm"/>
      <inkml:brushProperty name="height" value="0.05292" units="cm"/>
      <inkml:brushProperty name="color" value="#FF0000"/>
    </inkml:brush>
  </inkml:definitions>
  <inkml:trace contextRef="#ctx0" brushRef="#br0">6262 7355 0,'0'0'16,"-18"0"-16,1 0 109,-1 0-93,36 18 31,-1-18-31,1 0-1,-1 18-15,54-18 16,-36 0-1,36 0-15,-1-18 16,-34 18-16,52 0 16,18-18-1,-18 1 17,-53 17-17,-17 0 1,-18 17-1,0 1 17,-18-18-32,1 0 31</inkml:trace>
  <inkml:trace contextRef="#ctx0" brushRef="#br0" timeOffset="11381.76">18680 6227 0,'-18'0'16,"0"0"-1,-17 17 1,17-17 0,18 18-1,18-18 1,0 0 15,17 0-15,18 0-1,0 0 1,106-18 0,-36 18-1,89 0 1,-36-17-1,-52 17 1,-72 0-16,72 17 16,52-17-1,-35 18 1,-17-18 0,-71 0-1,0 0 1,-18 0-1,-35 17 17,-18 1-17,-17-18 17,0 0-17</inkml:trace>
  <inkml:trace contextRef="#ctx0" brushRef="#br0" timeOffset="15787.94">7902 7355 0,'-17'0'47,"-1"0"-16,0 0-15,1 0-1,-1 0 1,0 0-1,18 18 1,-17-18-16,-1 0 31,18 18 1,18-18 14,-18-18-30,17 18 0,36 0-1,0-18 1,-35 18-16,35-17 16,17 17-1,-17-18 1,-17 18-1,-19 0-15,1 0 16,-1 18 15</inkml:trace>
  <inkml:trace contextRef="#ctx0" brushRef="#br0" timeOffset="22750.56">8978 7373 0,'0'0'0,"0"-18"0,0 36 63,-17-18-17,-1 0-30,36 0 62,-1 0-62,1 0-16,-1 0 15,36 0 1,-17 0 0,-19 0-1,36 0 1,35-18 0,1 1-1,-36 17 1,-18 0-1,-53 0 48,1 0-63</inkml:trace>
  <inkml:trace contextRef="#ctx0" brushRef="#br0" timeOffset="32481.31">10142 7073 0,'18'0'0,"0"-17"15,-1 17 1,-17-18 0,0 0-1,18 1 1,-18 34 46,18-17-62,-18 18 16,0 0-16,17-1 16,1 1-1,-1-1 1,-17 1 0,18 0-1,0-18 16,-1 0-15,36-18 0,0 0-1,0-17 1,0 18 0,0-1-1,-18 0 1,1 18-1,34-17 1,-17 17 0,-35 0-16,-1-18 15,1 18 1,0 0-16,-36 0 94,0 0-79,18 18 1</inkml:trace>
  <inkml:trace contextRef="#ctx0" brushRef="#br0" timeOffset="100703.71">27869 10142 0,'0'-17'32,"18"-1"-17,-18 0 16,0 1-31,0-1 32,0 1-32,0-1 15,-18 18 32,18 18-31,-17 34-1,-1-16 1,1-1-16,-19 36 16,19-19-1,-19 19 1,19-36 0,-1-17-16,18 0 15,0-1 1,18-34 15,-1-1-31,1-17 16,35-54-1,-18 19 1,0 17 15,-17 35-15,0 18 15,-18 18-15,17 35-1,1-18 1,0 0-16,-1 18 16,36 36-1,-35-36 1,-1-36-1</inkml:trace>
  <inkml:trace contextRef="#ctx0" brushRef="#br0" timeOffset="100890.72">27728 10301 0,'0'0'16,"-17"18"-16,34-18 31,1 0-31,0 0 16,52-18 0,18 0-1</inkml:trace>
  <inkml:trace contextRef="#ctx0" brushRef="#br0" timeOffset="101507.63">28169 10125 0,'18'-18'16,"-18"0"-1,18 18 1,-18-17 0,0 34 15,0 1-15,0 17-1,0 36 1,0-1-1,0-17 1,17 18 0,-17-36-1,18-17 1,-18-36 15</inkml:trace>
  <inkml:trace contextRef="#ctx0" brushRef="#br0" timeOffset="101872.48">28205 10125 0,'0'0'15,"0"-18"-15,-18 0 16,18 1 15,18-18-15,-1 17-1,36 0 1,18 1 0,17 52-1,-53 0 1,0 18-1,-35 0 1,-35-18 0,18-35-16,-36 18 15,-36 0 1,54-18 0</inkml:trace>
  <inkml:trace contextRef="#ctx0" brushRef="#br0" timeOffset="102339.81">28610 10089 0,'18'0'0,"-18"-17"0,18 17 47,-18 17-47,0 1 31,0 17-31,0 36 16,0-1 15,0-34-15,0-19-16,17 19 15,1-1 1,-1-17 0,1-18-16</inkml:trace>
  <inkml:trace contextRef="#ctx0" brushRef="#br0" timeOffset="102707.77">28593 10107 0,'0'-18'16,"0"36"-16,0-53 0,0 17 16,17 1-1,1-1 1,0 18-1,17-18 1,18 18 0,0 0-1,-18 0-15,0 18 16,0 17 0,-17 18-1,-36-18 1,1-17-16,-36 17 15,-53-17 1,18-18 0</inkml:trace>
  <inkml:trace contextRef="#ctx0" brushRef="#br0" timeOffset="105961.47">25224 6738 0,'0'-18'16,"-18"18"-16,0 0 15,-17 0 1,0 18 0,17-18-1,0 18 1,-17-1-16,0 1 15,0 17 1,-18 18 0,35-18-1,0 36 1,36 17 0,17-17-1,18-36 1,0-35-1,35-18 1,1-35 0,-36-35-1,-53 35 17,0 18-32,-18-18 0,-35 0 31,18 36-16,17 17-15,-35 0 16,0 35 0,18-17-16</inkml:trace>
  <inkml:trace contextRef="#ctx0" brushRef="#br0" timeOffset="107010.43">25823 6809 0,'0'-18'16,"-17"18"-1,17-18-15,-18 1 31,0-1-15,1 18 0,-18-18-1,-36 18 1,18 0 0,0 0-1,35 0-15,-17 0 16,0 18-1,-18 0 1,18 17 0,17-17-1,18-1 1,0 19 15,18-1-15,-1-18-1,19 1 1,17 0 0,-1-1-1,37 1 1,-19 0 0,-34-1-1,34 1 1,-35 0-1,-17 17 1,-18-18 0,-18 1-1,-35 0 1,-35-18 15,-35 17-15,52-17-1,-17-17 1,53 17 0,-1-18-1,19 18 17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2:33.388"/>
    </inkml:context>
    <inkml:brush xml:id="br0">
      <inkml:brushProperty name="width" value="0.05292" units="cm"/>
      <inkml:brushProperty name="height" value="0.05292" units="cm"/>
      <inkml:brushProperty name="color" value="#FF0000"/>
    </inkml:brush>
  </inkml:definitions>
  <inkml:trace contextRef="#ctx0" brushRef="#br0">26864 8255 0,'-18'-35'16,"36"-18"-16,17-35 31,1 52-15,-1 1-1,18 53 1,17 35 0,-34 17-1,-19 1 1,-17-18-1,-17-36-15</inkml:trace>
  <inkml:trace contextRef="#ctx0" brushRef="#br0" timeOffset="168.22">26899 7814 0,'0'0'16,"-17"0"-16</inkml:trace>
  <inkml:trace contextRef="#ctx0" brushRef="#br0" timeOffset="850.37">27234 8026 0,'0'0'0,"18"-18"0,-18 0 15,35-17 1,18 0-1,53-18 1,-18 35 0,-35 54-1,-53 17 1,-17 52 0,17-16-1,0-37 1,0-34-16,17 0 15,1-36 1,17-52 0,36-36-1,-18 0 1,-18 71 0,-17 35-1,-1 17-15,1 54 31,-1 17-15,19-35 0,-19-35-16,72-18 15,-19-18 1,36-70 0,-35-71-1,-19 53 1,-52 71-16,18-36 15,-36 54 1,-17 87 0,-18 71-1,71-17 1,17-54 15,-17-34-31,35-1 0,-18-35 16</inkml:trace>
  <inkml:trace contextRef="#ctx0" brushRef="#br0" timeOffset="1017.87">28081 7849 0,'0'0'0,"-35"0"16,-18 0-1,71 0 1,34-17-1,37 17 1,-54-18-16,18 18 0</inkml:trace>
  <inkml:trace contextRef="#ctx0" brushRef="#br0" timeOffset="1471.27">29439 7567 0,'0'0'16,"0"-35"-16,53 0 16,18-54-1,-54 19 1,-52 17-1,-53 53 1,17 0 0,36 17-16,-18 19 15,36 34 1,17-34 0,70 34-1,71 1 16,18-18-15,-36 0 0,-87-36-1,-36 1-15,-18-1 16,-88 19 0,-70-19-1,35 1 1</inkml:trace>
  <inkml:trace contextRef="#ctx0" brushRef="#br0" timeOffset="1701.14">29369 7426 0,'0'0'0,"17"-35"0,1-71 16,0 53-1,-18 35 1,17 36 15,-17 35-15,18 106-1,35 17 1,17-17 0,-34-71-1</inkml:trace>
  <inkml:trace contextRef="#ctx0" brushRef="#br0" timeOffset="2701.99">30551 7197 0,'0'0'16,"17"-18"-16,-17-17 16,18-1-1,-36 54 32,-17-18-31,-36 18-1,36-18 1,-35 0 0,-19 0-16,54 0 0,0-18 15,-1-17 16,54-18-15,53 18 0,-1 17-1,36 53 1,-71 53 0,-88 54-1,-70-1 1,-1-18-1,72-88 1,34-17 0,71-53-1,35-18 1,106-18 0,-18 18 15,-52 18-16,-53 35 1,-54-53 0,-17 18-1,0-36 1,-17-17 0,17 53-1,-18 17-15,18-17 16,-18 70 15,1 53-15,17-17-1,0-18-15,0 17 16,53 36 0,17-35 15,54-89-16,-36-17 1,18-141 0,-106 87-1,-71-16 1,-88 87 0,36 71-1</inkml:trace>
  <inkml:trace contextRef="#ctx0" brushRef="#br0" timeOffset="14851.17">26935 8714 0,'0'0'15,"0"17"1,-18-17-16,36 0 78,-1 0-78,19 0 16,-19-17-1,54-1 1,70-17 0,18-18-1,17 0 1,-35 0 0,-53 35-1,-35 1 1,-35-1-1,17 0 1,-17 18 0,-36 18 15,0-18-15,1 18-1,-1-18 1</inkml:trace>
  <inkml:trace contextRef="#ctx0" brushRef="#br0" timeOffset="16300.18">29669 8184 0,'-18'0'16,"0"0"-1,18 18 1,-17-18 15,34 0-15,1 0-1,0-18-15,35 1 16,88-18 0,35-18-1,-35 17 1,71-17-1,-18 1 1,-35 16 0,-54 19-1,-69 17-15,70-36 16,-1 19 15,-52 17-15,-35-18-16,0 18 0,-1 0 15,1-18 1,-1 18 0,-34 0 46,-1 0-31,18 18-31,-35-18 16,17 18 0,1-18-16,-36 35 15,35-17 1</inkml:trace>
  <inkml:trace contextRef="#ctx0" brushRef="#br0" timeOffset="20205.82">15028 8502 0,'-17'0'16,"17"18"-16,-18-18 15,18 17 1,-18-17 15,36 0 1,-18-17-17,35 17 1,1-18-1,17 0 1,-36 18-16,36-17 16,35-1-1,18 0 1,18 1 0,-54-1-1,89 18 1,-89-18-1,54 18 1,-1-17 15,-17-1-15,0 18 0,-18-17-1,-17 17 1,-1 0-1,-34 0-15,52 0 16,35-18 0,36 0-1,-18 18 1,-70-17 0,17 17-1,-35 0 1,0 0-1,0 0 1,70 0 0,36 0-1,0 17 17,-54-17-17,-34 0 1,-53 0-1,-1 0 17,1 0-17,0 0 1,-1 0-16,19 0 16,16 0-1,1 0 1,0 0-1,-35 0-15,17 0 16,18 0 0,-35 0 15,-1 0-15,-34 0 46,17 18-31,-18-18-31,0 0 16,18 18 0,-17-18-1</inkml:trace>
  <inkml:trace contextRef="#ctx0" brushRef="#br0" timeOffset="55890.52">23548 10213 0,'-53'-35'16,"106"70"-16,-124-88 15,18 35 1,18 1-1,18-1 1,34 18 31,-17 18-31,18-18-1,-1 0 1,-17 17-16,53 1 15,0 17 1,-17-17 0,52 17-16,88 53 31,71-17-15,-18 0-1,-70-19 1,-106-34-1,-35-18 1</inkml:trace>
  <inkml:trace contextRef="#ctx0" brushRef="#br0" timeOffset="56226.78">24201 10389 0,'0'0'15,"-71"-17"1,53 17 0,1-18-16,70 36 31,35-1-16,-18 19 1,-34-36-16,34 35 16,1 18-1,-54 17 1,-87-17 0,-89 0-1,18 0 1</inkml:trace>
  <inkml:trace contextRef="#ctx0" brushRef="#br0" timeOffset="56790.86">25982 10407 0,'0'0'0,"18"0"0,-18-18 0,-18-17 31,0 17-31,-34 1 16,-19-1 0,-17 0-1,17 54 1,36-19-1,35 54 1,71 0 0,34-1-1,36 18 1,-70-52 0,-18 16-1,-71 1 1,-88-17-1,1-19 17,-36-34-17,88-1-15</inkml:trace>
  <inkml:trace contextRef="#ctx0" brushRef="#br0" timeOffset="57258.77">26176 10354 0,'-18'0'0,"36"0"0,-53-18 16,35 1-16,0-1 16,35 36 15,-17-18-16,35 17-15,35 36 16,0 0 15,0-17-15,-35-19 0,-35-17-1,-1-35 1,-34-36-1,-1 1 1,18 52 0,-17 18-16,-1 71 31,18 52-15,-18-17-1,18-53-15,0 35 16,0 36-1,0-89 1</inkml:trace>
  <inkml:trace contextRef="#ctx0" brushRef="#br0" timeOffset="57708.18">26917 10407 0,'18'-18'16,"-1"1"-16,-52 52 0,88-88 0,-35 18 15,-1-1 1,-34 1 15,-36 35-15,-18 0-1,36 0-15,-36 18 16,1 17 0,34 0-1,72 1 1,17-1 0,88 0-1,-53 1 1,-35-36-16,35 35 15,-17 0 1,-89 0 0,-53 1-1,36-36-15,-124 35 32,53-35-32,54 0 15</inkml:trace>
  <inkml:trace contextRef="#ctx0" brushRef="#br0" timeOffset="57975.96">26970 10178 0,'0'0'0,"18"-18"15,-1-17 1,1 17-1,17 0 1,-17 36-16,17 17 16,18 54-1,-35-19 1,34 54 0,1-1-1,-17-52 1</inkml:trace>
  <inkml:trace contextRef="#ctx0" brushRef="#br0" timeOffset="58176.97">27111 10372 0,'-35'-18'0,"70"36"0,-88-36 15,53 0-15,53 18 16,18 0 0,-19 0-16,54 0 15,0-17 1</inkml:trace>
  <inkml:trace contextRef="#ctx0" brushRef="#br0" timeOffset="58645.15">27411 10301 0,'70'-18'31,"-34"18"-15,-19 0-16,19 0 15,-1 18 1,-35 0 0,17-1-1,19 19 1,17-36 15,-18 0-31,53-18 16,-35 0-1,-35-35 1,-18 36-16,-36-18 16,-34-1-1,-36 36 1,-17 36 0,52 34-1,53-17 1,36 35-1,0-52-15,35 34 16,70 1 0</inkml:trace>
  <inkml:trace contextRef="#ctx0" brushRef="#br0" timeOffset="59311.16">27993 10213 0,'0'0'0,"-35"-18"16,-1 1-1,36 34 1,18 1 0,17 35-1,1 35 1,-1-17-1,-18-18 1,-17-18 15,0-106 1,0 36-17,18-53-15,0-18 16,-1 18 15,19 88-15,-1 53-1,-17 0 1,-18-18-16,35 35 16,-17 36-1,-1-35 1,-17-36-1,0-53 1,-35-34 0,35-54-1,18-35 17,17 52-17,-18 72 1,19 52-1,-19 36 1,19 34 0,-19-34-1,19 17 1,-36-70-16</inkml:trace>
  <inkml:trace contextRef="#ctx0" brushRef="#br0" timeOffset="59532.28">28734 10513 0,'-36'0'0,"72"0"0,-89 0 16,0 0-16,35 0 15,1 0 1,52 0 15,-17 0-31,17 0 0,53 0 16,53-53-1</inkml:trace>
  <inkml:trace contextRef="#ctx0" brushRef="#br0" timeOffset="59878.16">29192 10266 0,'0'-35'31,"18"17"-31,0 0 16,-18 1-1,-18-1 16,-53 18-15,1-18 0,-1 36-1,18 35 1,18 0 0,35 35-1,35 0 1,54-35-1,-1-35 1</inkml:trace>
  <inkml:trace contextRef="#ctx0" brushRef="#br0" timeOffset="60846.17">29616 10195 0,'0'0'16,"17"-35"-16,-17 0 0,-17-1 31,-19 36-15,19 18-1,-36 35 1,-18 18 0,36-1-1,17 1 1,89-18 15,-53-53-31,17 0 0,18-36 16,17-34-1,-52 17 1,-18 18-16,0-36 16,-18 0 15,-35 89-16,18 35 1,18 35 0,52-17-1,18-54 1,88 1 0,-88-36-1,35-87 1,-53-1-1,18-106 1,-18-35 0,-35 141-1,-17 36 1,-54 123 0,-17 70 15,53 1-16,17-72-15,18 54 16,18-53-16,-1 35 16,54 36-1,35-54 1,-36-52 0,36-36-1,-35-70 1,-18-88-1,-18-53 1,-35 87 0,-18 19-1,-35 88 1,0 52 15,18 36-15,17-17-16,-17 52 15,35 88 1,53-17 0,18 0-1,-18-71 1,-36-53-16,36 0 16,0 1-1,-35-36-15</inkml:trace>
  <inkml:trace contextRef="#ctx0" brushRef="#br0" timeOffset="64184.75">28857 8414 0,'0'0'0,"0"-18"31,0 0-31,0 1 31,0-1-15,0 36 15,-17-18-15,17 17-16,-36 19 15,-17 17 1,0 35-1,-52 53 1,34-35 0,-70 70-1,18 1 1,52-89 0,0 35-1,18-52 1,36-36 15,17-17-15,0-36-1,17-35 1,19 0 0</inkml:trace>
  <inkml:trace contextRef="#ctx0" brushRef="#br0" timeOffset="64683.08">28046 9208 0,'0'0'0,"0"-18"0,0 0 16,0 1-1,0-1 1,0 36 15,0-1-15,-18 19-1,18-19-15,-17 36 16,-1 53 0,0-18-1,18-35 16,18-35-31,52-36 32,36-35-17,35-17 1,-35 17-16</inkml:trace>
  <inkml:trace contextRef="#ctx0" brushRef="#br0" timeOffset="70858">31027 9296 0,'0'-36'16,"0"19"31,0 34-16,-18 1-15,1-18-16,-1 18 15,0-1 1,1 19-1,-1-1-15,-17 71 16,35 35 0,17 18 15,54-1-15,70-34-1,-18-71 1,54-18-1</inkml:trace>
  <inkml:trace contextRef="#ctx0" brushRef="#br0" timeOffset="77411.69">31485 9437 0,'0'0'0,"0"-18"0,18 18 16,-18-17-1,0-1 16,18 18-31,-1 0 47,-17 18-31,18 17 0,-18 0-1,18 36 1,-1-1-1,-17-17 1,18-18 0,-36-35-1</inkml:trace>
  <inkml:trace contextRef="#ctx0" brushRef="#br0" timeOffset="78063.66">31380 9172 0,'-18'0'16,"36"0"-16,-54 0 0,19-17 15,-1-1 17</inkml:trace>
  <inkml:trace contextRef="#ctx0" brushRef="#br0" timeOffset="78874.97">31574 9313 0,'17'-35'16,"-34"70"-16,34-88 15,1 18 1,0 35-16,-1-17 16,1 17-1,17 0 1,0 52-1,1 1 1,-19-17 0,19 17-1,-19-36 1,1-17 15,-1 0-15,1-53-1,17 0 1,-17 36-16,17-36 16,1 0-1,-19 53 1,-17 35 0,18 53-1,0 1 1,-1-54-1,-17-18-15,35-17 16,18 0 0,18-70-1,-18-36 1,-36 18 0,-17-53-1,-17 35 16,-18 71-15,-1 52 0,1 54-1,35-18 1,18 53 0,35-18-1,17 0 1,-35-35-1,-17-35-15,17-1 16</inkml:trace>
  <inkml:trace contextRef="#ctx0" brushRef="#br0" timeOffset="79059.2">32191 9225 0,'0'0'16,"-35"-17"-1,17-1 1,36 18 0,-1-18-16,19 18 15,52-17 1,-53 17-16</inkml:trace>
  <inkml:trace contextRef="#ctx0" brushRef="#br0" timeOffset="79542.97">32773 8978 0,'0'0'0,"0"-17"0,35-1 32,-35 0-32,18 1 31,-18 34-15,18 1-16,-18 0 15,17 70 1,19 0 15,-1-17-15,-18-36-1,-17-18-15,18-17 0</inkml:trace>
  <inkml:trace contextRef="#ctx0" brushRef="#br0" timeOffset="79726.66">32738 8714 0,'0'-18'15,"0"36"-15,17-54 16,1 36 0,-18 18-1,18-18 1</inkml:trace>
  <inkml:trace contextRef="#ctx0" brushRef="#br0" timeOffset="80327.69">33073 8625 0,'0'0'0,"18"0"16,-1 0 15,1 0-31,-1 18 16,1-18-1,0 35 1,17 36 0,-17 35-1,-1 0 1,1-54 0,0-34-16,-1 35 15,1-35 1,0-1-1,-18-52 1,-18 0 0,-17-18-1,-18 0 1,0 35 0,35 36 15,-35 35-16,36-18 1,17 18 0,35-35-1,0-1 1,53-17 0,1-35-1</inkml:trace>
  <inkml:trace contextRef="#ctx0" brushRef="#br0" timeOffset="80827.32">33196 8414 0,'0'0'16,"0"-18"-16,-17-17 15,17 17 1,17-17 0,1 17-1,0 1 1,17 17 0,-17 0-1,17 35 1,71 106-1,-71-35 1,0 17 0,1 71-1,-54-17 1,-17-71 0,17-71-16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3:24.183"/>
    </inkml:context>
    <inkml:brush xml:id="br0">
      <inkml:brushProperty name="width" value="0.05292" units="cm"/>
      <inkml:brushProperty name="height" value="0.05292" units="cm"/>
      <inkml:brushProperty name="color" value="#FF0000"/>
    </inkml:brush>
  </inkml:definitions>
  <inkml:trace contextRef="#ctx0" brushRef="#br0">25435 7567 0,'0'0'0,"18"0"16,17 0 15,-17 0-31,-18 18 47,0-1-32,0 1 1,0 17 0,0-17-16,0 0 15,0 34 1,17-16 0,19-19-1,17-17 1,53-17-1,52-19 1,1-16 0,-53 34-1,17 0 1,-52 1 0,-36 17 15,-35 17-16,-18 1 1,1 0 0,-18-1-1,17-17 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4:25.128"/>
    </inkml:context>
    <inkml:brush xml:id="br0">
      <inkml:brushProperty name="width" value="0.05292" units="cm"/>
      <inkml:brushProperty name="height" value="0.05292" units="cm"/>
      <inkml:brushProperty name="color" value="#FF0000"/>
    </inkml:brush>
  </inkml:definitions>
  <inkml:trace contextRef="#ctx0" brushRef="#br0">1923 8326 0,'-18'0'0,"36"0"0,-36-18 31,36 18 1,-1 0-17,1 0 1,0 0-1,34 0 1,72-18 0,-54 1-1,-17 17-15,18-18 16,-53 18-16,35 0 16,-1-18 15,-34 18-16</inkml:trace>
  <inkml:trace contextRef="#ctx0" brushRef="#br0" timeOffset="1786.79">9260 8290 0,'0'0'15,"-17"0"32,-1 0-31,1 0 0,-1 18-1,18 0 1,18-18 15,-1 0-31,18 0 16,-17 0-16,53 0 15,17-18 1,-18 0 0,-52 18-1,-36 18 32,1-18-31,17 18-16</inkml:trace>
  <inkml:trace contextRef="#ctx0" brushRef="#br0" timeOffset="2421.38">9860 9472 0,'0'-18'31,"18"18"16,-1 0-31,1 0-16,35-17 15,53 17 1,-18 17 0,-70-17-1</inkml:trace>
  <inkml:trace contextRef="#ctx0" brushRef="#br0" timeOffset="2957.07">9560 10689 0,'0'0'15,"18"0"1,0 0 0,-18-17-16,17 17 0,36-18 15,0 18 17,-18-18-17</inkml:trace>
  <inkml:trace contextRef="#ctx0" brushRef="#br0" timeOffset="4056.62">12682 13282 0,'18'0'31,"-18"18"-15,18 17-1,-1-35-15,19 35 16,-19-35-16,36 18 16,0-18-1</inkml:trace>
  <inkml:trace contextRef="#ctx0" brushRef="#br0" timeOffset="4755.04">12382 15663 0,'0'18'47,"18"-18"-31,0 0 0,17 0-16,0 0 31,-17-18-16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4:44.010"/>
    </inkml:context>
    <inkml:brush xml:id="br0">
      <inkml:brushProperty name="width" value="0.05292" units="cm"/>
      <inkml:brushProperty name="height" value="0.05292" units="cm"/>
      <inkml:brushProperty name="color" value="#FF0000"/>
    </inkml:brush>
  </inkml:definitions>
  <inkml:trace contextRef="#ctx0" brushRef="#br0">13829 6385 0,'0'0'0,"-18"0"0,-35 0 31,0 0-16,36 0 1,-1 0 0,0 0-1,36 0 32,0 0-31,-1 0-16,19 18 15,70-18 1,-36 0 0,-35 0-16,54 0 15,52 0 17,0 0-17,-18 0 1,-35 0-1,54 0 1,-1 18 0,0-18-1,-53 0 1,-53 17-16,53-17 16,18 0-1,0 0 1,0 18-1,0-18 1,0 0 0,52 17 15,1 1-15,-71 0-1,-52-18-15,52 0 16,18 17-1,-1-17 1,1 0 0,0 0-1,-71 18 1,54 0 0,16-1-1,37-17 1,-54 0-1,35 0 1,-70 0 0,-35 0 15,-36 0 16,0 0-32,1 0-15</inkml:trace>
  <inkml:trace contextRef="#ctx0" brushRef="#br0" timeOffset="4805.05">9613 10407 0,'-17'0'0,"34"0"0,-52 0 16,35-18 0,-18 18 46,1 0-31,-1 18-31,0-18 16,1 0 0,34 0 46,1 0-46,0 0-1,17 18 1,35-18 0,19-18-1,-36 0 1,-18 18-16,35 0 16,36-17-1,35-1 1,-17 18-1,-54-18 1,36 18 0,-18 0-1,1-17 1,-19 17 15,-17 0-15,0 0-1,-18 0 1,-17 0 0,-36 0 31,1 0-16,-1 0-16,18 17 1,-18-17-16,1 0 16,-1 0-1,0 0 1</inkml:trace>
  <inkml:trace contextRef="#ctx0" brushRef="#br0" timeOffset="8224.16">4833 14041 0,'-18'0'16,"-35"0"-1,18 0 1,18 0-16,-19 0 16,19 0-1,-1 0 1,0 0 0,1 17-1,-1-17 1,0 18-1,1-18 17,34 0 30,1 0-62,0 0 0,-1 0 16,19 0-16,52-18 15,0 18 1,71-17 0,0-1-1,-71 18 1,71 0 0,-36 0-1,18 0 1,-53 0-1,-52 0-15,69 0 16,19 0 0,17 0 15,0-18-15,-53 18-1,36-17 1,-1 17-1,-35-18 1,-52 18 0,-19 0-1,1 0 32,-18 18-16,18-18-31,-1 0 32,-17 17 46,-17-17-63,-1 0 1,0 0 62,1 0-62</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4:58.607"/>
    </inkml:context>
    <inkml:brush xml:id="br0">
      <inkml:brushProperty name="width" value="0.05292" units="cm"/>
      <inkml:brushProperty name="height" value="0.05292" units="cm"/>
      <inkml:brushProperty name="color" value="#FF0000"/>
    </inkml:brush>
  </inkml:definitions>
  <inkml:trace contextRef="#ctx0" brushRef="#br0">1711 5962 0,'-18'0'16,"36"0"-16,-53 0 0,35-18 0,-18 18 15,-52-17 1,-36-1 0,17 0-1,72 18 1,34 18 15,19-18-15,-19 18-16,72-18 15,87-18 1,36 0 0,-54 1 15,-34-19-16,-71 36 1,-36 0-16,1-17 16,-36 17 15,18 17-31,-17-17 16,-1 18-1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6:29.201"/>
    </inkml:context>
    <inkml:brush xml:id="br0">
      <inkml:brushProperty name="width" value="0.05292" units="cm"/>
      <inkml:brushProperty name="height" value="0.05292" units="cm"/>
      <inkml:brushProperty name="color" value="#FF0000"/>
    </inkml:brush>
  </inkml:definitions>
  <inkml:trace contextRef="#ctx0" brushRef="#br0">6897 6350 0,'0'0'0,"-18"0"16,1 0-16,-19 18 31,1-18-31,0 0 16,-1 17-1,19-17 1,34 0 31,19 0-31,-1 0-16,18 0 15,88 0 1,-18 0-1,107 0 1,-19 0 0,-17 0-1,-105 0 1,-54 0-16,18 0 16,17 0 15,-17 18-16,-17-18 1,-19 0 0,19-18-1,-72 1 17</inkml:trace>
  <inkml:trace contextRef="#ctx0" brushRef="#br0" timeOffset="1349.05">3528 6209 0,'-18'18'0,"0"-18"16,1 0 15,17 17-15,0 1 30,17-18-30,1 0-16,35 17 16,-18-17-1,1-17 1,69-1 0,-16-17-1,16 0 1,19 17-1,-71 0 1,-18 1-16,0 17 16,18 0-1,-17 17 1,-1 1 0,-17 0-1,-36-18 32,0 0-31,1 0-1</inkml:trace>
  <inkml:trace contextRef="#ctx0" brushRef="#br0" timeOffset="11912.6">13035 7444 0,'18'0'15,"-18"17"-15,-18 1 47,1-18-31,-1 0 0,0 0-1,36 0 48,0 0-48,17 0 1,-18 0-16,36 0 16,71 18-1,35-18 1,-18-18 15,17 18-15,-52-18-1,53 1 1,17 17 0,-17 0-1,-35 0 1,-71 0-16,35 0 15,53 0 1,-71 0 0,-52 0-16,35 17 15,-18-17 1,-17 0 0,-36 0 15</inkml:trace>
  <inkml:trace contextRef="#ctx0" brushRef="#br0" timeOffset="34498.65">3528 10019 0,'0'0'0,"0"-18"0,-18 18 15,0 0 1,1 18-1,-36 0 1,35-18-16,-35 17 16,0 1-1,18-18 1,88 0 15,35 0-15,36-18-1,-18-17 1,-53 35-16,70-35 16,89-1-1,52 1 1,18 17 15,-105 18-15,35 0-1,-89 0 1,-52 0 0,-1 0-1,-17 0 1,18 0 0,-1 0-1,18 0 1,18 0-1,0 0 1,70 0 0,1 0-1,-1 0 1,-88-17 0,71 17 15,18-18-16,-1 18 1,0 18 0,18-1-1,0 1 1,-70-18 0,52 35-1,-17-17 1,17 0-1,-70-18 1,106 17 0,-71-17-1,-71 0-15,142 18 32,0-18-17,-89-18 1,54 18-1,-1 0 1,-17 18 0,-71-18-1,35 0 1,-17 0 0,-53 18-1,-17-18 1,-19 0-1,1 0 1,-1 0 31,-34 0 15,-1-18-46,1 18 0,-1 0-16,0 0 15,1 0 1</inkml:trace>
  <inkml:trace contextRef="#ctx0" brushRef="#br0" timeOffset="36051.06">19209 10089 0,'-18'0'0,"-35"0"32,36 0-17,-19 0 1,19 0-1,-1 0-15,0 0 16,36 0 15,35 0-15,-18 0 0,53 0-1,159 0 1,-106 0-1,89-17 1,-72 17 0,-69 0-16,87 0 15,71 0 1,0 0 0,-35 0-1,-89 0 1,-35 0-1,-35 0 1,-70 0 109,-1 17-109,0-17-1,1 0 1,17 18 0,-18-18-1,0 0 1,1 0-16</inkml:trace>
  <inkml:trace contextRef="#ctx0" brushRef="#br0" timeOffset="37601.68">3634 13070 0,'0'0'0,"-18"0"15,0 0 16,18 18-31,18-18 32,0 0-17,17 0 1,71 0 0,0-18-1,-36 18-15,71-35 16,89 18-1,-1-1 1,0 18 0,-105 0-1,-1 18 1,-88-18 0,-52 0 15,-1 0 0,0 0-15,1 0-1</inkml:trace>
  <inkml:trace contextRef="#ctx0" brushRef="#br0" timeOffset="38854.15">15064 13018 0,'0'0'16,"-36"0"-16,-17 0 16,36 0-16,-1 17 15,36-17 17,-1 0-17,19 0-15,17 0 16,52 0 15,54-17-15,35 17-1,-35-18 1,106 18 0,-36 0-1,-53 0 1,-88 0-1,-52 0-15,17 18 16,17-18 0,-35 0-1,-35 17 1,18-17 15,-36 0-15,-17 0-1,18 0 17,-1 0-32,0 0 15,1 18-15</inkml:trace>
  <inkml:trace contextRef="#ctx0" brushRef="#br0" timeOffset="39891.15">20214 12771 0,'-17'0'0,"34"0"0,-70 0 16,36 0-16,-54 0 15,0 0 1,54 0 0,-1 17 15,36-17 0,17 0-15,18 0-1,53 0 1,-53 0-16,70 0 16,71 0-1,0 0 1,-70 18-1,17-1 1,-18 1 0,1 0-1,-89-18 1,18 0 0,-71 0 62,1 0-63,-1 0 1,-17 0-16,0 0 16,-18 0-1</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7:58.323"/>
    </inkml:context>
    <inkml:brush xml:id="br0">
      <inkml:brushProperty name="width" value="0.05292" units="cm"/>
      <inkml:brushProperty name="height" value="0.05292" units="cm"/>
      <inkml:brushProperty name="color" value="#FF0000"/>
    </inkml:brush>
  </inkml:definitions>
  <inkml:trace contextRef="#ctx0" brushRef="#br0">16016 13494 0,'-35'0'16,"70"0"-16,-88 17 0,53 1 16,0 0-16,-17 17 15,69 0 1,-34-35-1,0 0 1,-1 0 0,1 0 31,0 0-16,17 0-16,-17 0-15,34 0 16,37 0 0,17 0-1,-18 0 1,18-17 0,-18 17-1,-53 0 1,0 0-1,-17 0 1,0 0 0,-1 0 15,1 0 0,-36 0 47,1 0-62,-1 0 0</inkml:trace>
  <inkml:trace contextRef="#ctx0" brushRef="#br0" timeOffset="2503.73">25876 13300 0,'0'0'0,"-17"17"16,-1-17-16,18 18 0,-35 0 15,17-18 1,18 17 0,18-17 30,-1 0-30,1 0 0,0 0-16,52 0 15,-17 0 17,-35 0-32,52 0 15,18 0 1,-17 0-1,-18 0 1,-18 0 0,-17 0-16,35-17 15,17 17 1,19 0 0,-1 0-1,-35 0 1,17 0-1,1 0 1,17 0 15,18 0-15,-36 0 0,36 0-1,-18 0 1,1 0-1,-37 0 1,37 0 0,-1 0-1,-18 0 1,-34 0 0,-19 0-16,19 0 15,-19 0 1,1 17 15,0-17-15,-1 0-1,1 0 1,-1 0 0,-34 0 30,-1 0-30,1 18 0,-1-18-1,0 18 1</inkml:trace>
  <inkml:trace contextRef="#ctx0" brushRef="#br0" timeOffset="7144.03">25788 7232 0,'0'0'0,"-18"0"0,-17 0 15,18 0 1,-36 0-1,17 0 1,54 18 15,17-1-15,53 1 0,89-1-1,-36 1 1,-71-18-16,72 18 15,-72-18-15,71 0 16,89 0 0,17-18-1,-18 18 1,-70 0 15,-107 0-31,72 18 16,-18-1-1,-53 1 1,-36-18 0,-34 0 31,-1-18-47,0 18 15</inkml:trace>
  <inkml:trace contextRef="#ctx0" brushRef="#br0" timeOffset="8759.23">4868 6862 0,'-17'0'15,"-1"0"1,0 17 0,36 1 15,0-18-16,17 0 1,0 0 0,1 0-1,16 17-15,90-17 32,-37 0-17,-34 0-15,88 18 16,123-18-1,18 18 1,-53-18 0,-141 0-1,-1 0 1,-69 0 0,-19 0-1,1 0 32,-36 0 0,1 0-31,17-18-16</inkml:trace>
  <inkml:trace contextRef="#ctx0" brushRef="#br0" timeOffset="11268.66">5239 14411 0,'-18'0'16,"0"0"-1,1 0 1,17-18 0,-18 18-1,1-17 1,-1-1-1,0 0 1,1 18 0,34 18 31,1-18-47,35 0 15,35 0 1,-17 0-1,-18 0-15,52 0 16,72-18 15,34 1-15,19-1 0,-72 18-1,-87 0-15,88 0 16,35 0-1,-35 18 1,-36-18 0,0 0-1,-34 0 1,-36 0-16,70 0 31,-70-18-15,-35 18-1,-18 18 64,-18-18-79,0 0 15</inkml:trace>
  <inkml:trace contextRef="#ctx0" brushRef="#br0" timeOffset="14817.25">12559 6491 0,'0'0'15,"0"18"1,-18-18 0,1 0-1,17-18 1,-18 18 0,18-18-1,35 18 1,1 0-1,-19-17-15,1 17 16</inkml:trace>
  <inkml:trace contextRef="#ctx0" brushRef="#br0" timeOffset="16518.4">17604 11536 0,'17'0'16,"-17"-18"0,0 1-1,18-1 1,-18 36 31,18-18 62,-1 0-62,-17-18-31,18 18-1,-18-18 1,17 18 15,-17-17-15,18 17-1,-18-18 17,18 18-17,-1 0 1,1 0-1,0 0 1,17-18 0,-17 18-1,-1 0 17,1-17-17,-18 34 79,-18 1-78,1 0-1</inkml:trace>
  <inkml:trace contextRef="#ctx0" brushRef="#br0" timeOffset="20680.91">13688 8378 0,'0'18'31,"17"-18"-31,-17 18 31,18-18-31,-18 17 16,18-17 0,-18 18-1,17 0 1,-17-1 15,0 1-15,0 0-1,0-1 1,18 18 0,-18-17-1,0 17 1,0-17 0,0 0-1,0-1 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19:57.324"/>
    </inkml:context>
    <inkml:brush xml:id="br0">
      <inkml:brushProperty name="width" value="0.05292" units="cm"/>
      <inkml:brushProperty name="height" value="0.05292" units="cm"/>
      <inkml:brushProperty name="color" value="#FF0000"/>
    </inkml:brush>
  </inkml:definitions>
  <inkml:trace contextRef="#ctx0" brushRef="#br0">3422 10583 0,'18'0'359,"-1"0"-327,1 0-17,-1 0 1,1 0-16,0 0 31,-1 0 125,1 0-140,0 0 15,-1 0-31,1 0 16,0 0-1,-18-17-15,17 17 16,1 0-16,0 0 16,-1 0-1,1 0 1,-1 0 15,1 0-15,0 0-1,17 0 1,-17 0 0,-1 0-1,-34 0 110,-1 0-109</inkml:trace>
  <inkml:trace contextRef="#ctx0" brushRef="#br0" timeOffset="810.43">3369 10548 0,'18'0'141,"-1"0"-110,1 0-15,0 18-1,17-18 1,-18 0-16,19 0 15,17 0 1,0 0 0,-18 0-1,0 0 1,-17 0 0,-1 0-16,19 0 31,-19 0 0,-34 0 63</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0:50.656"/>
    </inkml:context>
    <inkml:brush xml:id="br0">
      <inkml:brushProperty name="width" value="0.05292" units="cm"/>
      <inkml:brushProperty name="height" value="0.05292" units="cm"/>
      <inkml:brushProperty name="color" value="#FF0000"/>
    </inkml:brush>
  </inkml:definitions>
  <inkml:trace contextRef="#ctx0" brushRef="#br0">17762 6473 0,'-17'0'15,"34"0"-15,-52 0 0,17 18 16,1-18-16,-1 0 16,36 0 15,-18-18-16,17 18 1,19 0 0,34 18 15,-17-18-15,-18 0-16,54 0 15,34 0 1,1 0-1,34-18 1,36 1 0,-35 17-1,70 0 1,-35 0 0,-52 0-1,-54 0 1,53 0-1,18 0 17,35 0-17,17 0 1,-70 17 0,1-17-1,-37 0 1,-34 18-1,-18-18 1,-18 0-16,18 0 16,35 18-1,18-18 1,0 0 0,-53 0-1,0 0 1,-36 0-1,1 0 17,-18-18 93</inkml:trace>
  <inkml:trace contextRef="#ctx0" brushRef="#br0" timeOffset="12427.63">17939 3369 0,'-18'0'0,"18"-18"0,-18 18 16,18-17-16,-17 17 16,-1 0 31,1 0-32,17 17 16,-18-17-15,18 18-16,0 0 16,0-1-1,0 1 1,18-18 15,-1 0-15,1-18-16,-1 18 15,-17-17 17,0-1-17,-35 18 1,18 0 0,-1 18-1,0 17 1,18 0-1,0-17 1,0-1 0,18 1-1,0-53 1,-1 0 0,1-18-1,-1 17 1,-17 19-1,-17 34 1,17 1 0,-18 0-1</inkml:trace>
  <inkml:trace contextRef="#ctx0" brushRef="#br0" timeOffset="13371.45">18574 2928 0,'0'0'0,"17"0"0,1-18 31,0 1-15,-18-1 0,0 1-16,17 17 31,-34 0 16,17 17-47,-18 1 15,-35 35 1,0 0 0,36-36-1,-36 54-15,-18 35 32,-17-18-17,35-18 1,0 19-1,0-37 1,36-16 0,17-54 46,0 0 1</inkml:trace>
  <inkml:trace contextRef="#ctx0" brushRef="#br0" timeOffset="14463.71">19103 3140 0,'0'0'0,"18"-18"15,-18 0 17,-18 18-17,18-17-15,-35-1 32,-1 18-17,1 0 1,17 0-16,-52 18 15,-18 17 1,-1 36 0,37-18-1,-1-1 1,35-16-16,0 17 16,1 0-1,34-18 1,19-18-1,-19-17 1,54-35 15,-1-18-15,1 0 0,0-17-1,-36 17 1,-18 35-16,36-35 15,-35 18 1,0 0 0,-18 17-1,-18 53 17,0 36-17,1-18 1,-1-35-16,0 34 15,18-16 1,0 17-16,18 17 16,35-17 15,0-53-15,35 0-1,0-53 1,-70 36-16</inkml:trace>
  <inkml:trace contextRef="#ctx0" brushRef="#br0" timeOffset="14999.51">19526 3281 0,'0'0'0,"18"0"16,-18-18 15,0 36 1,0-1-1,-18-17-31,1 18 15,17 0 1,0-1 0,0 1-1,0 0 1,0-36 15,0 0-15,17 18-16,-17-17 15,0-19 1,-17 36 0</inkml:trace>
  <inkml:trace contextRef="#ctx0" brushRef="#br0" timeOffset="15598.18">20232 3157 0,'0'0'0,"0"-17"16,-18-19 0,1 19-1,-19 17 1,-17 0 0,0 0-1,18 17 1,17 1-16,-17 0 15,-35 35 17,17 17-17,17 18 1,36-35 0,0-35-16,36 17 15,34-35 1,36-35-1,-35-18 1,-36 18-16,0-53 16,-17-1-1,-71 19 1,-18 70 0,1 0-1,-36 53 16,106-36-31</inkml:trace>
  <inkml:trace contextRef="#ctx0" brushRef="#br0" timeOffset="16002.25">20320 3157 0,'0'0'0,"18"-17"0,-1-19 16,1 1 0,0 18-1,-36 52 17,18-18-32,0 19 15,0 52 1,35-18-1,0-34 17,36-1-17,17-35 1,-35-53 0,0-53-1,-35-17 1,-18 52-1,0 54-15,-18-1 16,-35 36 0</inkml:trace>
  <inkml:trace contextRef="#ctx0" brushRef="#br0" timeOffset="16315.63">21096 2769 0,'0'0'0,"0"-17"0,0-1 16,18 0-1,-18 1 1,0 70-1,0 17 1,0-34-16,0 34 16,0 71-1,0 0 1,17-35 0,1-71-1</inkml:trace>
  <inkml:trace contextRef="#ctx0" brushRef="#br0" timeOffset="16532.64">20937 3157 0,'0'0'0,"-53"0"15,71 0 1,-18-17-1,18 17-15,52-18 16,54 0 0,17 1-1,-106 17-15</inkml:trace>
  <inkml:trace contextRef="#ctx0" brushRef="#br0" timeOffset="19168.62">22789 2734 0,'0'0'0,"0"-18"0,18 18 15,-18-17 1,-18 17 0,-17 35 31,35-17-47,-17 17 15,-19 36 1,19-1-1,-1 36 1,36 0 0,-1-36-1,1 1 1,0-54 0</inkml:trace>
  <inkml:trace contextRef="#ctx0" brushRef="#br0" timeOffset="20787.84">24642 2681 0,'0'18'31,"0"-1"-15,0 1-1,-18 0 1,18-1-16,-18 1 15,-52 0 1,-18-1 0,-1-17 15,1-17-15,53-1-1,17-35 1,36-18-1,-1 36 1,1 18-16,35-1 16,35 0-1,18 71 1,-18 35 0,-70 1-1,-18-36-15,-18 35 16,-70 35-1,-18-52 1,36-36 0,34-17-1,1-1 1,0-17 0,17 18-1,71-18 1,35 0-1,1-18 1,69 18 0,-34-17-1,-71 17 1,-71 0 31,0 0-32,1 0 1,-1 0 0,0-18 15</inkml:trace>
  <inkml:trace contextRef="#ctx0" brushRef="#br0" timeOffset="26851.12">16845 4110 0,'-35'0'16,"17"0"0,1 0-1,17-18 1,0 1-1,0-1 17,17 18-17,1 0 1,17 0 0,18 0-1,18 0 16,-1 0-15,-35 0-16,36 0 16,52 18-1,1-18 1,-36 0 0,18-18-1,-18 18 1,0 0-1,36-18 1,-54 18 0,-17 0-16,36 0 15,34-17 17,18 17-17,-70-18 1,-36 18-16,35 0 15,36-18 1,-18 18 0,1-17-1,-19 17 1,-17 0-16,53 0 16,53 0-1,-36 0 1,-52 0-1,-1 0 1,1-18 0,17 0-1,36 1 17,-19-1-17,-69 18-15,69-17 16,37-1-1,-37 18 1,-69 0 0,-19 0-16,36 0 15,0 0 1,53 0 0,35 0-1,18 18 1,-71-18-1,0 0 1,-52 0 0,-19 0 15,-17 17-15,18-17 15,-1 0 31,1 0-46,0 0 0,-36 18 30</inkml:trace>
  <inkml:trace contextRef="#ctx0" brushRef="#br0" timeOffset="33538.75">11836 8502 0,'0'0'16,"-18"0"-16,0 0 15,1 0 1,-1 0-16,1 0 16,34 0 77,1 0-77,-1-18 0,1 18-16,17-17 15,54 17 1,-19-18 0,-52 18-16,52-18 15,36 1 1,-18 17-1,0-18 1,-35 18 0,53 0-1,-18 0 1,-35 0 0,0 0 15,-17 0-16,52 0 1,18 0 0,-1-18-1,-16 18 1,16 0 0,1 0-1,-35 0 1,-1-17-1,-17 17 1,-17 0-16,16-18 16,72 18-1,52-17 17,-123 17-17,0 0 1,-18 17-1,-17-17 1,0 18 0,17-18-1,18 0 1,0 17 0,0-17-1,-18 0 1,-35 18-16,-18-18 78,18-18-78,-17 18 16</inkml:trace>
  <inkml:trace contextRef="#ctx0" brushRef="#br0" timeOffset="34902.33">22631 3687 0,'0'17'47,"17"-17"15,1 0-62,0 0 16,35 0 0,-18 0-1,0 0-15,36 18 16,-1-18-1,-17 0 1,-35 0 0,-36 0-1</inkml:trace>
  <inkml:trace contextRef="#ctx0" brushRef="#br0" timeOffset="49305.08">8326 8625 0,'-71'0'31,"71"-17"32,18 17-32,-1 17-31,1-17 16,52 18-1,1-18 1,-18 0-16,35 18 15,89-18 1,-19 0 0,19 0-1,-1 0 1,-52 0 0,-72 17-16,72-17 15,17 0 1,-18 0-1,-34 0 1,-36 0 0,-18 0 15,-17 0-15,-1 0 15,-17-17-31,18 17 15,17 0 1,-17 0 0,-1 0-1,19 0 1,-19 0 15,-17 17-15,-17-17 31,-1 0-32,0 0 1,1 0 0,-19 0-16</inkml:trace>
  <inkml:trace contextRef="#ctx0" brushRef="#br0" timeOffset="53626.04">22701 3739 0,'-17'0'15,"34"0"-15,-52 0 16,17 0-16,1 0 15,-1 18 1,0-18 0,18 18-1,-17-1 1,17 1 0,17-18 30,19 0-30,52 0 0,0-18-1,-17 18 1,-54 0-16,19 0 16,-19 0-1,-34 0 16,-1 0-15,0 0-16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1:55.193"/>
    </inkml:context>
    <inkml:brush xml:id="br0">
      <inkml:brushProperty name="width" value="0.05292" units="cm"/>
      <inkml:brushProperty name="height" value="0.05292" units="cm"/>
      <inkml:brushProperty name="color" value="#FF0000"/>
    </inkml:brush>
  </inkml:definitions>
  <inkml:trace contextRef="#ctx0" brushRef="#br0">4445 7408 0,'0'0'0,"0"18"0,-18-18 16,36 0 31,0 0 0,-1 0-32,1 0 1,0 0 0,-18-18-16,35 18 15,0 0 1,18 0-1,-18 0 1,18-17 0,-18 17-1,18 0 1,18 0 0,-18 17-1,0-17 1,0 0-1,0 0 1,17 18 15,18-18-15,1 0 0,-1-18-1,-35 18 1,35 0-1,-35 0 1,-18 0 0,18 18-1,18-18 1,34 0 0,-34 0-1,17 0 1,0-18-1,-52 18 1,-19 0 0,19 0 15,16 0-15,1 0-1,-17 0 1,17 0-1,-18 0 1,-18 0 0,1 0-1,-36 0 95,1 0-79</inkml:trace>
  <inkml:trace contextRef="#ctx0" brushRef="#br0" timeOffset="6292.1">8167 6562 0,'-53'0'31,"71"0"0,17-18-15,18 18-1,-18 0-15,53-18 16,-17 1 0,-1 17-1</inkml:trace>
  <inkml:trace contextRef="#ctx0" brushRef="#br0" timeOffset="7443.1">10548 6456 0,'0'-18'0,"18"18"16,-1 0 47,1 0-32,0 0-31,-1 0 0,36 0 15,-18 0 1,54 18 0,-36-18-16,88 0 15,-36 0 1,37 0 0,-54 0-1,71 0 1,-1 0-1,1 0 1,-53 0 0,-53 0-16,70 0 15,54 0 1,-19 0 0,-52 0-1,-70-18 1,-19 18-1,1 0 17,-36 0 15,1 0-32,-1 0 1,0 0-1,1 18 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2:54.717"/>
    </inkml:context>
    <inkml:brush xml:id="br0">
      <inkml:brushProperty name="width" value="0.05292" units="cm"/>
      <inkml:brushProperty name="height" value="0.05292" units="cm"/>
      <inkml:brushProperty name="color" value="#FF0000"/>
    </inkml:brush>
  </inkml:definitions>
  <inkml:trace contextRef="#ctx0" brushRef="#br0">10089 9772 0,'0'-18'32,"-17"18"-17,17 18 1,0 0-1,0-1 17,17 1-17,-17-1-15,18 19 32,0-1-17,-1-17-15,19 17 16,-19-17-1,1-1 1,0-17 0,-1-17-1,36-1 1,18-17 0,-18-1-1,70-34 1,-17 35-1,0-1 1,-36 19 0,-34 17-1,16 0 17,-34 0-17,-36 0 32,18 17-31,-17-17-1,-1 0 1,18 18 0,-17-18-1</inkml:trace>
  <inkml:trace contextRef="#ctx0" brushRef="#br0" timeOffset="5072.5">10054 10971 0,'0'0'0,"18"-17"31,-1 17 0,-17-18-15,-17 18-1,-1 0 1,1 0-16,-19 0 16,1 0-1,17 0 16,1 0-15,34 18 31,1-18-31,17 17-1,36 1 1,17-18-1,-35 0 1,-18 0-16,36 0 16,35-18-1,-36 18 1,-35-17 0,-52 17 15,-18 17-16,-36 1 1,18 0 0,35-18-16</inkml:trace>
  <inkml:trace contextRef="#ctx0" brushRef="#br0" timeOffset="7607.89">10478 12206 0,'0'0'0,"0"-18"47,-18 18 0,0 18-47,1-18 16,-1 0-1,0 0 1,18 18-16,18-18 31,53 0-15,34 0 0,19 0-1,-54 0 1,-34-18-16,17 18 15,-18 0 1,-35 18 31,-18-18-31,1 0-1,17 17 1,-18-17-1,0 0 48</inkml:trace>
  <inkml:trace contextRef="#ctx0" brushRef="#br0" timeOffset="9772.14">9137 13529 0,'-18'0'47,"1"0"-15,17 18-32,17-18 62,1 0-46,0-18-1,17 18-15,0 0 16,0 0-16,18-18 16,18 18-1,-18-17 1,-36 17-1,1 0 1,-36 0 47,1 0-32,17 17-31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6:05.337"/>
    </inkml:context>
    <inkml:brush xml:id="br0">
      <inkml:brushProperty name="width" value="0.05292" units="cm"/>
      <inkml:brushProperty name="height" value="0.05292" units="cm"/>
      <inkml:brushProperty name="color" value="#FF0000"/>
    </inkml:brush>
  </inkml:definitions>
  <inkml:trace contextRef="#ctx0" brushRef="#br0">14235 8008 0,'-18'0'32,"0"0"-17,18-18 32,0 36 78</inkml:trace>
  <inkml:trace contextRef="#ctx0" brushRef="#br0" timeOffset="577.16">13212 10019 0,'0'0'0,"0"-18"0,17 18 15,-17-17 1,-17 17-1,-1 0 1,0 0 15</inkml:trace>
  <inkml:trace contextRef="#ctx0" brushRef="#br0" timeOffset="1873.92">17163 7673 0,'0'0'0,"0"-18"31,0 1 1,0-1-1,-18 18 0,18 18 32,18-18-48,-1 0 79,1 0-63</inkml:trace>
  <inkml:trace contextRef="#ctx0" brushRef="#br0" timeOffset="4121.13">12612 6650 0,'0'0'0,"0"-18"31,0 1-15,0-1 0,0 0 15,0 36 141,0 0-141</inkml:trace>
  <inkml:trace contextRef="#ctx0" brushRef="#br0" timeOffset="5435.63">12682 6597 0,'0'-35'31,"-17"35"-31,-1-18 16,0 18 15,18 18-15,0 17 15,0 18-15,0-35-16,18 34 15,0 37 1,-1 16-1,-17-52 1,0-35-16,18 17 16,-18 1-1,0-54 17,-18-17-17,18-1-15,-17-34 31,17 35-31,0-36 16,-18-52 0,18-1-1,0 53 1,0 54-16,0-36 16,0 18-16,0-1 15,53-17 1,0 36-1,53-18 1,0 52 0,-53 54-1,-71 35 1,-35-36 0,-53 36-1,71-88 1,-18 17-1,0-17 1,35-18-16</inkml:trace>
  <inkml:trace contextRef="#ctx0" brushRef="#br0" timeOffset="6369.01">13282 6597 0,'18'0'0,"-36"0"0,53-18 0,-17 1 16,0 17-16,-18-18 15,-18-17 1,0 17 15,-52 0-15,-18 36-1,-1 35 1,1 35 0,53 0-1,35-35 1,0-17-16,18-19 15,-1 1-15,36-18 16,0-18 0,-35 1-16,52-19 15,-52 1-15,35-35 16,-18-36 0,-17 35-1,-18 53 1,-18 54 15,0 52-15,18 0-1,18-35 1,17-18 0,18-35-1,-35 0-15,17-17 16,18-54-1,-53 1 1,-18-72 0,-17 19-1,0 52 1,17 36 0,36 0-1,52 17 16,54 1-15,-1 17 0,-17 70-1,-88 36 1,-18-18 0,-71 18-1,1-18 1,17-35-1,35-35 1,18-1 0,53-34-1,18-18 1,-18-1 0</inkml:trace>
  <inkml:trace contextRef="#ctx0" brushRef="#br0" timeOffset="9139.77">13952 6227 0,'-17'0'16,"34"0"-16,-34 17 0,17 1 15,0-1-15,17 1 16,19-18 0,-19 0-16,19-18 15,34-17 1,-35-18-1,-17-35 1,-18 17 0,-35 19 15,-1 52-15,1 35-1,0 71 1,17 35-1,18-71 1,36 36 0,34-53-1,18-53 1,1-53 0,-37-17-1,-16-71 1,-36-1-1,0 54 1,0 53 0,0 53-1,17 52 17,1-17-17,0 35 1,-1 18-1,1-71 1,0 18 0,-18-70 15,0-1-31,-18-35 16,18-70-1,18 17 1,-1 35-1,18 71 1,-17 53 0,53 71 15,-54-71-15,36 17-1,0-35 1,18-35-1,-1-53 1,-35-105 0,-35-36-1,-35 17 1,18 107 0,-1 52-16,0 18 15,1 53 1,-1 53-1,18 53 17,35-18-17,18-71 1,0-17 0,-35-35-16,17-1 15,-17-17-15</inkml:trace>
  <inkml:trace contextRef="#ctx0" brushRef="#br0" timeOffset="9354.94">14711 5944 0,'0'0'0,"-18"0"16,1 0 0,34 0-1,18-17 1,36 17-1,35-18 1,-53 18 0,17 18-1</inkml:trace>
  <inkml:trace contextRef="#ctx0" brushRef="#br0" timeOffset="11910.48">19914 6121 0,'0'0'0,"0"-18"32,-17 18-17,17-18 1,-18 1-1,-17-1 1,-1 0 0,19 18-16,-36-17 15,18 34 1,-36 19 0,1 52-1,17 0 1,17-17-1,36 52 17,36-17-17,17-53 1,70-18 0,18-35-1,0-53 1,-123 36-16</inkml:trace>
  <inkml:trace contextRef="#ctx0" brushRef="#br0" timeOffset="13278.25">20197 5821 0,'0'-18'16,"-18"18"-16,0-17 16,1-19-1,17 19 1,-18-1-1,36 18 32,-18 18-31,0-1-16,35 36 16,0 53-1,-17-18 1,-18-35-1,0 35 1,17 71 0,-17-53-1,18-53 1,-18-36 0,0-34 30,-18-1-30,18 1 0,0-1-1,0 0 1,0 1 0,0-1-16,0 0 15,0-17 1,18 0-1,0 0 17,-1-18-17,19 17 1,-36 19-16,35-19 16,0 1-1,0 17 1,18 18-1,0 36 1,0 34 0,-35-17-1,-18 71 1,0-54 0,0 54 15,35-107-16,18 1 1,0-53 0,0-18-1,-35 18-15,17-54 16,-18-69 0,1 34-1,-18 89 1,0 52-1,0 36 1,0-17-16,0 34 16,18 36-1,-1-53 1,1-35-16,-18 17 16,-18-17-1,1-18 1</inkml:trace>
  <inkml:trace contextRef="#ctx0" brushRef="#br0" timeOffset="13443.99">20814 5838 0,'0'0'0,"18"-17"0,-18-1 15,35-17 1,-18 35-1,-17 18 17</inkml:trace>
  <inkml:trace contextRef="#ctx0" brushRef="#br0" timeOffset="14061.05">21061 5803 0,'0'0'15,"-18"-17"-15,18-1 16,0-17 0,18-1-1,-1 19 1,1-1-1,17 89 32,-17-18-47,0 70 16,-18-17 15,0-53-31,17 53 16,-17 17-1,18-52 1,-18-54-16</inkml:trace>
  <inkml:trace contextRef="#ctx0" brushRef="#br0" timeOffset="15545.06">21625 5609 0,'0'-17'0,"18"-1"31,-18 0-15,18 18 15,-18 18-31,0 0 16,17-1 0,1 18-1,-1 18 1,-17-35-16,18 53 15,0-36-15,-18 35 16,17 71 0,1-35-1,0-17 17,-1-37-17,1-34 1,-18 0-1,0-36 1,-18-17 0,1-36-1,-1 18 1,-17-35 0,17 18-1,0 34 1,1 1-1,-36 17 1,0 18 15,-18 18-15,19 0-16,-1 35 31,17-1-15,19-34-16,-1 35 15,0 18 1,36 17 0,17-18-1,36-17 1,-1-35 0,36-18-1,-18-18 1,-17-17-1,-36 17 1,-17 1-16,17-1 16,-17 18-1,-18-18 1,-35 18 15,17 18-15,-53 0-1</inkml:trace>
  <inkml:trace contextRef="#ctx0" brushRef="#br0" timeOffset="37936.55">21343 7250 0,'0'0'0,"0"-18"0,18 18 16,17-18-1,-17 1 17,-36-1-17,0 18 1,-17 18 0,0-1-1,-1 1 1,1 17-1,18-17-15,-19 35 16,19 0 0,-1 35-1,18-53 1,0 36 15,0-18-15,18-18-16,-1 18 31,19-18-15,-1-17-1,-18-18 1,1 0-16,17 0 16,-17-18-16,17 0 15,36-34 1,-36-1-1,-17 17 1,-1-34 0,-17 35-16,-17-18 15,-18 0 1,17 35-16,-35-35 16,-53 0-1,0 53 1,36 18 15,52-1-31</inkml:trace>
  <inkml:trace contextRef="#ctx0" brushRef="#br0" timeOffset="39604.47">27464 3510 0,'0'-18'16,"0"36"-16,0-53 15,17 0 1,-17 17 0,0 36 15,0-1-15,0 36-1,0-18-15,0 36 16,0 70-1,18 18 1,0-36 0,-18-70-1,17 0 1,-17-35 15,0-36 0,-17-17-15,-19-71 0,1-70-1,17 52 1,1 54-16,-1-36 16,18-18-1,53 1 1,35 35-1,18 17 1,-35 53 0,-1 18-1,-52 36 1</inkml:trace>
  <inkml:trace contextRef="#ctx0" brushRef="#br0" timeOffset="39821.56">27199 3810 0,'53'-35'31,"-35"17"-31,52 0 16,18-17-1,54 18 1,-19-1 0</inkml:trace>
  <inkml:trace contextRef="#ctx0" brushRef="#br0" timeOffset="40171.36">27975 3598 0,'0'0'16,"0"-17"-16,-17 17 15,17-18 1,-18 18 0,-17 0-1,-1 53 1,-34 35 0,35 36-1,35-54 1,17 36-1,1-88-15,17 17 16,-17-17 0,70-54-1,-53-17 1,1-70 0,-36 17-1,0 53-15,-36-35 16,-17 35-1,36 53-15</inkml:trace>
  <inkml:trace contextRef="#ctx0" brushRef="#br0" timeOffset="40606.98">27940 3722 0,'0'0'0,"0"-35"0,18-18 16,-18 35-1,17-17 1,36-1 0,35 36-1,1 36 1,-1 52-1,-53 18 1,0 35 0,-35-35-1,-17-53 1,-1-53 0,-35-53-1,36-53 1,34-71-1,18 72 1,54-19 0,-19 106-1,-52 18 1</inkml:trace>
  <inkml:trace contextRef="#ctx0" brushRef="#br0" timeOffset="41073.61">28769 3316 0,'0'-18'16,"0"36"-16,0-53 0,0 17 0,18 1 16,-1 34 15,1 36-15,-18-18-16,18 142 15,-18-54 1,0 54-1,0-72 1,17-87 0</inkml:trace>
  <inkml:trace contextRef="#ctx0" brushRef="#br0" timeOffset="41389.75">29139 3369 0,'0'0'0,"18"-18"16,-18 1 0,-18 34-1,1 1 1,-1 0-16,-52 35 16,-36 35-1,35-53 1,1 18 15,52-35-15,18-1-1,18-17-15,52 0 0,71 18 32,36 17-17,-89 0-15</inkml:trace>
  <inkml:trace contextRef="#ctx0" brushRef="#br0" timeOffset="42323.95">23513 3863 0,'0'-18'0,"0"36"0,0-53 16,0 17 0,0 0-1,0 1 1,17 17 0,-17 17-16,18 19 15,0-1 1,-1 35-1,18 54-15,-17-18 32,-18-71-32</inkml:trace>
  <inkml:trace contextRef="#ctx0" brushRef="#br0" timeOffset="42474.32">23477 3545 0,'18'-35'0,"-36"70"0,36-88 0,-18 36 15,18 17 1</inkml:trace>
  <inkml:trace contextRef="#ctx0" brushRef="#br0" timeOffset="43175.24">23583 3933 0,'18'-17'15,"-36"34"-15,53-69 0,1-1 16,17-36-1,-18 19 1,-17 70 0,-1 53-1,-17-36-15,18 72 16,-18 34 0,0-52-1,0-54-15,17 36 16,1-35-1,17-36 1,18-70 15,18-53-15,-36 53 0,-17 52-16,-1 19 15,1 52 1,-18 71-1,35 0 1,1-53 0,-19-36-16,36 1 15,35-53 1,-17-36 0,0-105-1,-54-36 1,-34 71-1,-1 88 1,0 53 0,-17 35-1,0 106 1,35 53 0,53 0-1,17-105 1,1-1-1,-54-70-15</inkml:trace>
  <inkml:trace contextRef="#ctx0" brushRef="#br0" timeOffset="43359.6">24395 3722 0,'-18'0'0,"0"-18"31,54 36-31,-54-36 16,36 18 0,-1 0-16,54 0 15,-1-17 1,-34 17-16</inkml:trace>
  <inkml:trace contextRef="#ctx0" brushRef="#br0" timeOffset="45059.13">25188 3687 0,'0'0'15,"0"-18"-15,18 18 16,-18 18 0,0 70 15,0-18-31,0-34 15,0 52 1,18 18 0,-18-53-1,17-36 1,-17 1-16,-17-71 31,-1 35-31,-17-52 16,-18-89-1,0-17 1,53 87 0,17 1-1,36 35 1,18 36 0,-36 17-16,36 0 15,17 35 16,-35 35-15,-71 54 0,-17-54-1,-36 36 1,54-70-16,-1-1 16,1-35-1,34-53 1,18-18-1,-17 18-15,53-35 16,52-18 15,-70 106-31,-18 71 16,-17 17 0,-36 36-1,1-19 16</inkml:trace>
  <inkml:trace contextRef="#ctx0" brushRef="#br0" timeOffset="45228.14">25576 3246 0,'0'-18'16,"0"36"-16,0-54 0,18 36 15,0 18 17,-18 0-17,17-1-15</inkml:trace>
  <inkml:trace contextRef="#ctx0" brushRef="#br0" timeOffset="45629.53">25947 3422 0,'0'0'0,"17"-18"15,-17 1 1,18 34 0,0 36-1,17 53 1,-17 35-1,-1-17 1,-17-71 0,-35-142 31,17 54-47,-17-71 15,-35 53 1,-1 71 15,18 35-15,35-35-16,1 52 15,34-17 1,89-18 0,18-35-1</inkml:trace>
  <inkml:trace contextRef="#ctx0" brushRef="#br0" timeOffset="45863.14">26370 3528 0,'18'-18'16,"-1"18"-1,19-18 1,17 18 15,0 0-15,17 0 0,-52 0-16</inkml:trace>
  <inkml:trace contextRef="#ctx0" brushRef="#br0" timeOffset="46028">26476 3863 0,'-18'0'0,"36"0"0,-36 18 16,18-1-16,-17-17 0,52-17 16,36-1 15,-1 0-31</inkml:trace>
  <inkml:trace contextRef="#ctx0" brushRef="#br0" timeOffset="46729.51">29916 3334 0,'0'-18'16,"0"36"-16,0-54 16,0 1-16,0 18 15,0-19 1,-18 19 0,0 17-1,-17 35 1,-36 53-1,36 53 1,70 0 0,54-52-1,-54-72-15,71 18 16</inkml:trace>
  <inkml:trace contextRef="#ctx0" brushRef="#br0" timeOffset="47029.12">30339 3104 0,'0'-17'15,"18"17"16,-1 0-31,1 0 16,35 17 0,35 36-1,18 53 1,-71 0 0,-53-35 15,1-19-31,-54 1 0</inkml:trace>
  <inkml:trace contextRef="#ctx0" brushRef="#br0" timeOffset="47279.75">31027 3581 0,'17'-18'16,"19"18"-16,-89 18 0,141-36 16,-53 36-1,-17 35 1,-18 0 0,-18-36-1,-17 36 1,0-18-16</inkml:trace>
  <inkml:trace contextRef="#ctx0" brushRef="#br0" timeOffset="47469.42">31203 3316 0,'0'0'15,"0"-18"-15,0 1 0,0-1 16,0 1-1</inkml:trace>
  <inkml:trace contextRef="#ctx0" brushRef="#br0" timeOffset="56829.56">25224 4516 0,'0'0'16,"0"17"-16,-18-17 0,0 0 16,-17 0-1,0 0 1,52 0 62,19-17-78,-19 17 16,89-18-1,-35 0-15,105-17 16,124-18-1,-53 18 1,-124 17 0,-70 18-1,-35 0 1,-36 0 15,1 0-15,-1 0 31</inkml:trace>
  <inkml:trace contextRef="#ctx0" brushRef="#br0" timeOffset="66165.58">19491 4357 0,'0'0'16,"0"-18"15,0 1-15,18 17 15,-18-18-16,17 36 204,1-1-188</inkml:trace>
  <inkml:trace contextRef="#ctx0" brushRef="#br0" timeOffset="75387.81">26123 5680 0,'0'-18'0,"0"36"0,18-54 16,-18 19 0,17-36-1,-34 35 1,17 36 15,0 0-31,17 34 16,-17-16-16,18 34 15,0 107 17,-1-124-32,1-1 15,0-16 1,-1-54 0,-17-17 15,-17-36-16,-1-35 1,-17 1 0,-18-1-1,35 53 1,1 35-16,-1-35 16,0 18-1,1 0 1,34 17-1,19 18 1,34 0 0,1 53-1,-1 18 1,-52-18 0,-18-18-1,-18 18 1,-35 0-1,18-18 1,17-35 0,18-18-1,0 1-15,18-36 16,35-18 0,70 1-1,-52 34 1,-18 36-16,35 0 15,36 36 1,-54 34 0,-35 1-1,-35-18 1,-17-18 0,-1-35-1</inkml:trace>
  <inkml:trace contextRef="#ctx0" brushRef="#br0" timeOffset="75572.16">26793 5203 0,'0'0'0,"0"-17"0,0-1 16,-17-17-1,17 17 1,17 36 31</inkml:trace>
  <inkml:trace contextRef="#ctx0" brushRef="#br0" timeOffset="76087.39">27199 5221 0,'0'0'0,"18"0"0,-18-35 15,17 17 1,1 1 0,-18 34-1,18 71 1,-1 54-1,-17 16 1,18-52 0,0-35 15,-1-36-15,-17-70 15,-17 17-31,-19-17 15,-34-36 1,-36 36 0,35 35-1,36 0-15,-18 18 16,-17 17 0,70 18-1,35 0 1,36-18-1,70-17 1,0-18 0,-106-18-1</inkml:trace>
  <inkml:trace contextRef="#ctx0" brushRef="#br0" timeOffset="77207.08">24677 5750 0,'0'0'16,"17"-17"-16,1-1 31,-18 0-31,0 36 32,0 17-17,0-17 1,0 35-1,0-18-15,0 71 16,0-36 0,0 1-1</inkml:trace>
  <inkml:trace contextRef="#ctx0" brushRef="#br0" timeOffset="77405.92">24694 5450 0,'0'-17'0,"0"34"0,0-52 16,0 53 31,18-1-47</inkml:trace>
  <inkml:trace contextRef="#ctx0" brushRef="#br0" timeOffset="77805.92">24871 5662 0,'0'0'0,"17"0"0,1-18 0,17 18 32,-17 36-17,17 34 1,-17 54 0,0-36-1,-18-35-15,17 0 16,-17 0-1,-17-142 17,-1 1-17,0 35-15,1-70 16,17-53 0,0 70-1,35 53 1,-17 53-1,-1 0-15</inkml:trace>
  <inkml:trace contextRef="#ctx0" brushRef="#br0" timeOffset="77988.88">24871 5838 0,'0'0'15,"-18"18"-15,36-18 32,17-18-17,71-17 1,-18 0 0</inkml:trace>
  <inkml:trace contextRef="#ctx0" brushRef="#br0" timeOffset="78338.89">25471 5362 0,'0'0'0,"0"-17"15,35-19 1,-18 19-1,1-1-15,0 18 16,-36 0 15,-17 18-15,-36 35 0,1 52-1,17 37 1,53 34-1,53-53 1,-18-70-16,71 35 16,35-17-1</inkml:trace>
  <inkml:trace contextRef="#ctx0" brushRef="#br0" timeOffset="79057.67">27852 5009 0,'0'0'0,"0"-17"31,0 34 16,17-17-47,19 36 16,-1-36-16,53 53 15,89 0 17,-1-1-17,-53-34 1,-123 0-1,-17-1 1,-71 19 0,-18 17-1,18 17 1,52-35 0,1 54-1,17-19 1,18-17-1,18-35 1</inkml:trace>
  <inkml:trace contextRef="#ctx0" brushRef="#br0" timeOffset="79510.14">29192 5009 0,'18'-17'0,"-36"34"0,36-52 0,0 18 16,-1-1 0,-34 36 30,-19-1-46,19 1 16,-1-1-16,0 19 16,-52 52-16,52 0 31,18 0-15,71-35-1,-1-35 1,54-36-1,-36-52 1,-70-71 0,-36 17-1,-35 71 1,18 36-16,-36 17 16,18 17-16</inkml:trace>
  <inkml:trace contextRef="#ctx0" brushRef="#br0" timeOffset="79874.95">29633 4621 0,'0'0'0,"0"-35"15,18 35 32,0 18-31,-1-1-16,107 36 15,34 53 1,-69 35 15,-89-35-15,-18-53-16,-70 35 16,35-35-16</inkml:trace>
  <inkml:trace contextRef="#ctx0" brushRef="#br0" timeOffset="80858.95">30515 4586 0,'0'-18'16,"18"1"-16,-36 52 0,36-88 15,0 36-15,-18-1 16,17 18 15,-17 18 0,-17-1-31,17 18 16,-18 54 0,18-54-1,0 18-15,0 0 16,0-18-1,18 0-15,-18 1 32,0-19-1,-18-17-15,0 0-1,1 18 1,-1 0-1,36-18 17,-1 17-17,1-17-15,17 18 16,53 52 0,-35 1-1,18 35 1,-18 0-1,-18-18 17,-35-35-17,18-36 1</inkml:trace>
  <inkml:trace contextRef="#ctx0" brushRef="#br0" timeOffset="83662.05">27270 6879 0,'0'0'0,"0"-17"0,17-1 0,1-17 31,0-1-15,-1 54 0,-17 0-1,0 70 1,-35 53 0,17 0-1,18-70 1,0-36-16,0-18 0</inkml:trace>
  <inkml:trace contextRef="#ctx0" brushRef="#br0" timeOffset="83896.26">27728 6703 0,'18'-35'16,"-36"70"-16,36-88 0,-18 35 31,0 36-15,0 35-1,-18 70 1,1-35 0,17-35-16,0 36 15,-18-54-15</inkml:trace>
  <inkml:trace contextRef="#ctx0" brushRef="#br0" timeOffset="84149.45">28187 6703 0,'0'0'0,"0"-18"15,18 18 1,-18 18 0,17 35-1,1 53 1,0-36 0,-18-35-16,17 18 15,-17-17 1</inkml:trace>
  <inkml:trace contextRef="#ctx0" brushRef="#br0" timeOffset="84302.33">28258 6332 0,'-18'0'0,"36"0"0,-36-17 16,18 34-1,18 1 1</inkml:trace>
  <inkml:trace contextRef="#ctx0" brushRef="#br0" timeOffset="84813.25">28575 6720 0,'0'0'16,"0"-17"-16,18-1 15,-18-17 1,0 0 15,0 17-15,17 18-1,19 18 1,-1 17 0,35 35-1,-17 19 1,-35-19 0,-18-52-1,-18-36 32,1-35-47,-1-53 16,36 36-1,-18 35 1,35-18 0,18 17-1,17 54 1,-17 53-1,-17 17 1,-36-35 0</inkml:trace>
  <inkml:trace contextRef="#ctx0" brushRef="#br0" timeOffset="85382.25">29898 6421 0,'-35'-18'16,"70"36"-16,-88-36 0,53 0 16,18 18 15,-1 18-31,19 0 15,16 70 1,19 53 0,-18 0-1,-35-35 1,17-71 0,-35-17-1,0-54 1,0-87-1,-35 17 1,-36-88 0,18 18 15,18 70-15,17 35-1,53 54 1,-17 17-16,35 0 15,53 35 1,0 36 0,-71 34-1,-53-34 1,-123 52 0,106-105-1</inkml:trace>
  <inkml:trace contextRef="#ctx0" brushRef="#br0" timeOffset="86985.63">30498 6332 0,'-18'0'0,"36"0"0,-18-17 0,17-19 16,-17 1 15,0 18-16,0-1-15,-17 18 16,-36 18 0,17 34-1,1-16-15,-18 34 16,0 36 0,53-53-1,36 0 1,69-71-1,19-35 1,-18-70 15,-53-18-15,-36 88 0,-34 35-1,-19 89 1,19 35-1,34-53 1,36 35 0,53-71-1,-35-17 1,-36-17-16,0-36 16,-35-106-1,-70-17 1,-18 35 15,35 88-31,53 35 31,35 18-15,88 18 0,-34-1-1,-19 36 1,-35 18-1,-35 35 1,-35-1 0,17-52-1,1 18 1,34-53 0,54-18-1,35-53 1,35-53 15,-71 0-15,-34 53-16,-1-35 15,-35-36 1,-18 107 0,-17 17-1,0 17 1,0 54-1,52 35 1,1-18 0,-1-53-16,19 53 15,17-35 1,-18-53 0,18-88-1,-18 0 1,0-88-1,-17 52 1,0 71 0,-18 88 15,0 36 0,17-18-15,1-18-16,17 36 15,-17-54-15,17 36 16,0 0 0,-17-88-1,-18-18 1,0-70 0,0 34-1,0 19 1,18 70 15,-1 35-31,-17 0 31,36 36-15,17-1 0,17-34-1,-17-19 1,-18-52-1,18-71 1,-53-70 0,-17 35-1,-19 70 1,36 36-16,-17 17 16,-19 36-1,19 53 1,34 52-1,36-35 1,36 71 15,-19-53-15,-35-89 0</inkml:trace>
  <inkml:trace contextRef="#ctx0" brushRef="#br0" timeOffset="87149.42">32085 5662 0,'0'0'0,"-17"-18"15,122 18 32,-69 0-47,-1 0 16,0 0-16</inkml:trace>
  <inkml:trace contextRef="#ctx0" brushRef="#br0" timeOffset="88150.88">25806 8132 0,'0'0'0,"0"-18"0,0-35 31,35 35-31,36-35 15,52-17 1,-17 35 0,-53 35-1,-36 70 1,-52 36 0,0 70-1,35-70 1,0-53-16,88 71 31,35-54-15,-34-70-1,17-53 1,-89-53 0,-52 36-1,-18 70 1,0 70-1,18 19 1,17 34 0,18-70-16,35 70 15,18 36 1,-17-53 0,-72-53 15,-34-53-31</inkml:trace>
  <inkml:trace contextRef="#ctx0" brushRef="#br0" timeOffset="90603.77">26141 9825 0,'0'17'32,"0"1"-32,0 0 15,17 17 1,1-17-16,35 17 16,18-35 15,-36 0-31,35-18 15,1-52 1,-36-18 0,-52 35-1,-36-18 1,-36 71 0,37 53-1,16-18-15,-17 36 16,36 70-1,52-35 1,88-71 0,72-70-1,-72-18 1,36-71 15,-124 71-31,0-70 16,-70-71-1,0 88 1,-53 18 0,35 88-1,17 53 1,36 17 0,53 36-1,18 35 1,-1 18-1,-34-71 1,-19-52-16,36 17 16,18-53-1,-18-53 17,0 17-32,52-105 15,-52 35 1,-17 1-1,-36-19 1,-18 71 0,-35 18-1,35 35 1,1 0 0,-1 0-1,18 18 32,0-1-47,0 1 16,0-1-1,0 1-15,-17 35 16,-1-18 0,36 36-1,34-18 16,72 0-15,17-18 0,-70 0-1,-36-17-15,35 17 16,-52 36 0,-36-18-1,-52-18 1,52-17-16,-52-18 15,-19-18 1,54-70 0,88-53-1,53-18 1,-18 71 15,-53 52-31,54-34 16,-72 35-1,-34-18 1,-54 0 0,18 53-1,-17 17 1,17 36 0,35 0-1,36 53 1,52 0-1,18-18 1,18-35 0,-53-35 15,-35-36-31</inkml:trace>
  <inkml:trace contextRef="#ctx0" brushRef="#br0" timeOffset="90921.53">28346 9260 0,'0'0'15,"17"0"-15,1-52 16,0 34-1,-18 0-15,0 1 16,0 34 0,0 36-1,17 35 17,1-17-32,17 17 15,0-53 16</inkml:trace>
  <inkml:trace contextRef="#ctx0" brushRef="#br0" timeOffset="91071.03">28258 8890 0,'0'0'0,"-18"-18"15,18-17 1,0 17-1,35 54 1,-17-19-16</inkml:trace>
  <inkml:trace contextRef="#ctx0" brushRef="#br0" timeOffset="91455.06">28769 8872 0,'18'18'16,"-36"-36"-16,53 54 16,-17-1-1,35 35 1,0 72 0,-18-19-1,-17-70 1,-18-18-16,0-17 15,0 0 1,-18-71 0,0-18-1,-70-123 1,0-35 15,0 17-15,53 124-1,52 70 1,71 36 0,-35-1-16</inkml:trace>
  <inkml:trace contextRef="#ctx0" brushRef="#br0" timeOffset="91620.92">28646 9102 0,'0'0'16,"-18"35"-16,36-35 16,34-18-1,90-17 1,-37 0 0</inkml:trace>
  <inkml:trace contextRef="#ctx0" brushRef="#br0" timeOffset="91972.43">29528 8661 0,'0'-36'16,"0"72"-16,17-89 0,1 17 0,-1-34 15,1-18 1,-18 52 0,-18 1 15,-17 70-15,-18 71-1,18-18 1,-18 89-1,53 17 1,71-18 0,52-17-1,1-88 1</inkml:trace>
  <inkml:trace contextRef="#ctx0" brushRef="#br0" timeOffset="92657.1">29986 8749 0,'-18'-35'15,"1"17"1,52 71-16,-53-106 0,18 71 16,18-1-16,0 1 15,52 88 1,18 17-1,-52-52 1,-19-36-16,1 18 16,0 0-1,-54-71 1,-34-35 0,17-35-1,0 35-15,-18-70 16,-34-71-1,34 35 1,71 106 0,18 18-16,17 17 15,88-17 17,19 35-17,-19 70 1,-35 36-1,-70 35 1,-53-70 0,-18-18-1,0-36 1,17-17 0,36-17-16,0-36 15,36-71 1,34 1-1,19 52 1,-37 54 0,54 70-1,-18 35 17,-35 0-17,-35-35 1,-53-53-1</inkml:trace>
  <inkml:trace contextRef="#ctx0" brushRef="#br0" timeOffset="92806.24">30286 8184 0,'0'0'16,"0"-17"-16,-18-18 15,18 17 1,18 36-1,17 17 1</inkml:trace>
  <inkml:trace contextRef="#ctx0" brushRef="#br0" timeOffset="93256.72">30815 8096 0,'35'-35'31,"-17"70"-15,17 36 0,18 70-1,-17-53 1,-36-53-16,35 54 15,-18-19 17,1-35-17,-18-88 1,-35-52 0,0 16-1,-36 1 1,-35 88-1,53 18 1,0 70 0,53 18-1,71-18 1,70-53 0,-35-35-1</inkml:trace>
  <inkml:trace contextRef="#ctx0" brushRef="#br0" timeOffset="93507.03">31168 8043 0,'-18'0'16,"36"0"-16,-53 0 0,17 0 15,53 0 17,-17 0-32,52 0 15,36-17 1,53-1 0,-106 18-16</inkml:trace>
  <inkml:trace contextRef="#ctx0" brushRef="#br0" timeOffset="93711.03">31397 8167 0,'0'0'0,"-17"17"0,-1 19 31,36-36-15,17 17-1,-18-17-15,19 0 16,70 0 0,17-35-1</inkml:trace>
  <inkml:trace contextRef="#ctx0" brushRef="#br0" timeOffset="93990.35">31803 7920 0,'18'-18'0,"-18"1"31,17-1 16,1 18-31,-1-18-16,54 1 15,17 17 1,-52-18-16</inkml:trace>
  <inkml:trace contextRef="#ctx0" brushRef="#br0" timeOffset="94161.81">31926 7990 0,'-17'18'0,"34"-36"0,-105 71 16,71-35-1,-1 0-15,88-18 47,-34 0-47,52-18 16,53-17-1</inkml:trace>
  <inkml:trace contextRef="#ctx0" brushRef="#br0" timeOffset="94576.07">32314 7620 0,'0'-18'16,"0"36"-16,0-53 16,18 17-16,0 18 15,-1 0 1,19 0 0,-19 35-1,1 1 1,-18 52-1,0 18 1,0-18 0,35-35-1,71-18 1,0-35 0,-36-70-1,-52-54 16,-53 18-31,-53-17 16,-18 70 0</inkml:trace>
  <inkml:trace contextRef="#ctx0" brushRef="#br0" timeOffset="94923.8">32632 7161 0,'0'-35'15,"0"70"-15,0-88 0,35 18 16,-17 35 0,-1 0-1,36 35 1,71 71 0,52 53-1,-35 53 1,-141-36-1,-35-123-15</inkml:trace>
  <inkml:trace contextRef="#ctx0" brushRef="#br0" timeOffset="96076.84">27693 10460 0,'18'-18'0,"-36"36"0,36-53 15,-36-1 1,-17 19-1,17 17-15,-35 17 16,0 1 0,-35 35-1,35 17 1,18 1 0,35-18-1,35 0 1,89-36 15,17-34-15,-18-1-1,-70 1 1,-35 17 0,-18 52-1,-35 54 1,-1-35-1,19 52 1,-1-35 0,18 1-1,0-36 1,35-36 0,18 1-1,0 0 1,0-1-1,-18 1 17,-35-1-32</inkml:trace>
  <inkml:trace contextRef="#ctx0" brushRef="#br0" timeOffset="96543.7">29263 10848 0,'0'-18'0,"0"36"0,-18-71 16,1 53-16,17 53 31,0-18-31,0 53 16,-18 89 0,0-54-1,18-70-15,-17 18 31,-1-18-31</inkml:trace>
  <inkml:trace contextRef="#ctx0" brushRef="#br0" timeOffset="96743.1">29369 10936 0,'0'0'15,"17"-53"-15,1-17 16,-18 34-16,18 107 31,-18 70-15,0-88-16,17 53 15,-17 35 1,0-123 0</inkml:trace>
  <inkml:trace contextRef="#ctx0" brushRef="#br0" timeOffset="97094.23">30198 10689 0,'-18'-35'16,"36"70"-16,-36-88 15,18 36-15,0-19 0,18-17 32,-1 53-17,1 18 1,17 88-1,-17-18 1,-18-35-16,18 18 16,-1 17-1,-17-71-15</inkml:trace>
  <inkml:trace contextRef="#ctx0" brushRef="#br0" timeOffset="97277.93">30127 10319 0,'-17'-18'15,"34"36"-15,-34-54 0,17 19 16,0 34 15,17-17-31,1 18 16</inkml:trace>
  <inkml:trace contextRef="#ctx0" brushRef="#br0" timeOffset="97749.05">30462 10513 0,'0'-18'15,"18"18"1,-18-17-16,35 17 16,-17 0-1,0 35 1,-1 35 15,1-34-31,-18-1 16,35 0-1,18 18 1,-18-53 0,1-18-1,-19-34 1,36-37 0,-18-34-1,-17 52 1,0 71-1,-1 36 1,19 34 0,-1 36-1,0-35 17,-17-36-17</inkml:trace>
  <inkml:trace contextRef="#ctx0" brushRef="#br0" timeOffset="98095.82">31415 10089 0,'0'0'0,"-35"-17"31,35-1-16,17 1 1,-17-1 0,-17 36 15,-1-1-15,-17 36-16,-18 53 31,53-36-16,0-17-15,53 53 16,0-53 0,70-18-1,-88-35-15</inkml:trace>
  <inkml:trace contextRef="#ctx0" brushRef="#br0" timeOffset="98697.16">31715 9860 0,'0'0'0,"0"-53"0,-18 0 16,0 0 0,18 142 15,36-19-15,-19-17-16,19 53 15,34 53 16,-35-54-15,-17-52 0,-18-88 15,18 17-31,-1-34 16,19-54-1,17 18 1,-36 52-1,1 72 1,0-1 0,34 35-1,-16-34 1,17 17 0,0-36-1,-18-52 16,0-53-15,-17 0 0,-18-18-1,17 53 1,-17 88 0,0 18-1,0-18-15,18 18 16,0-18-16,-1 18 15,19 0 1,-36-70 0</inkml:trace>
  <inkml:trace contextRef="#ctx0" brushRef="#br0" timeOffset="98830.1">32244 9719 0,'-18'-35'16,"36"70"-16,-71-123 15,53 70-15,-18 1 16,18 34 0,36 1-1</inkml:trace>
  <inkml:trace contextRef="#ctx0" brushRef="#br0" timeOffset="99081.33">32491 9402 0,'0'-18'0,"0"36"0,-18-54 0,1 36 15,17-17-15,0 34 16,35 19 15,0 69-15,36 72-1,-18-54 1,17 36 0,-35-88-1</inkml:trace>
  <inkml:trace contextRef="#ctx0" brushRef="#br0" timeOffset="99713.09">32826 9472 0,'0'-35'16,"0"70"-16,0-88 0,0 36 0,0-19 15,0 54 17,18 17-17,-18 18 1,17 71-1,1-19 1,0-34 0,-18-53-16,17 17 15,-17-70 17,0 17-32,-17-35 15,-36-18 1,17 54-1,1-1-15,-18 18 16,35 18 15,18-1-15,0 19-16,36-19 31,-1 19-15,-17-19-1,-18 1 17,17-18-32,-17 18 15,18 34 1,17 1 0,-17-17-1,0-19-15,17 1 16,35-18-1,-17-35 1,-35-1 0,-18 19-16,0-36 15</inkml:trace>
  <inkml:trace contextRef="#ctx0" brushRef="#br0" timeOffset="100046.28">33126 9243 0,'0'0'0,"0"-18"0,0 1 15,-18 17 1,18 17 31,18 18-47,52 54 31,-34-1-15,-1-35-16,-17 53 15,-18-36-15,0-17 0</inkml:trace>
  <inkml:trace contextRef="#ctx0" brushRef="#br0" timeOffset="101817.95">28222 12577 0,'0'-36'0,"0"72"0,0-89 15,18 53-15,17-36 16,0 19 0,36-1-1,-36 18 1,1 18-1,-36 17 1,-18 0 0,0 1-1,36-1 1,70-35 0,0 0-1,89-35 1,-1-1-1,-105 1 1,-89 35 0,-106 71 15,72-54-31,-72 89 16,-35 88-1,36 35 1,88-105-1,35-71-15,0 17 16,0-34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5:35.305"/>
    </inkml:context>
    <inkml:brush xml:id="br0">
      <inkml:brushProperty name="width" value="0.05292" units="cm"/>
      <inkml:brushProperty name="height" value="0.05292" units="cm"/>
      <inkml:brushProperty name="color" value="#FF0000"/>
    </inkml:brush>
  </inkml:definitions>
  <inkml:trace contextRef="#ctx0" brushRef="#br0">1640 9278 0,'0'-18'15,"0"1"-15,0-1 32,-17 18-1,-18 0-16,17 0 1,18 18 0,18-18 31,-1 0-32,1 0-15,17 17 16,0-17-16,36 18 15,70 0 1,18-18 0,-53 17-1,88-17 17,-124 18-17,18-18 1,1 0-1,-37 0 1,19 18 0,0-18-1,-36 0 1,-53 0 46,18-18-62,-17 0 32,17 1-17</inkml:trace>
  <inkml:trace contextRef="#ctx0" brushRef="#br0" timeOffset="463.72">2593 9137 0,'0'0'16,"-18"-18"-16,1 18 15,34 0 48,-17 18-63,18-18 15,-18 18-15,35-18 16,-17 17 0,35 1-1,35 0 1,-17 17-1,-36-18 1,-18 19 0,-17-19-1,-52 19 1,-19-1 0,-17 0-1,35 0 1,18-17-16,-1 0 15,19-1-15</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10:28:13.965"/>
    </inkml:context>
    <inkml:brush xml:id="br0">
      <inkml:brushProperty name="width" value="0.05292" units="cm"/>
      <inkml:brushProperty name="height" value="0.05292" units="cm"/>
      <inkml:brushProperty name="color" value="#FF0000"/>
    </inkml:brush>
  </inkml:definitions>
  <inkml:trace contextRef="#ctx0" brushRef="#br0">1923 5574 0,'0'18'109,"17"-18"-93,1 0-16,17 0 16,53 0-1,18 0 16,18-18-15,-36 0 0,-53 18-1,-17 0-15,-1 0 16,-17 18 0,-17-18-16</inkml:trace>
  <inkml:trace contextRef="#ctx0" brushRef="#br0" timeOffset="463.13">1905 5627 0,'0'-18'0,"0"36"0,0-53 16,0 17 15</inkml:trace>
  <inkml:trace contextRef="#ctx0" brushRef="#br0" timeOffset="22090.24">1834 5574 0,'18'-18'0,"0"18"15,-18-35 1,17 17 0,1-17-1,-18 53 16,-18-18-15,18 35 0,-17 18-1,17 0 1,0 0 0,0-36-16,0 36 15,0 53 1,17 18-1,-17 34 17,0-17-17,0-88-15,-17 71 16,17-54-16,-36 89 16,19-53-1,-1-18 1,1 36-1,-1-1 1,-17 18 0,-1 0-1,1-35 1,17-53-16,1 35 16,-1 36-1,18-18 16,0 17-15,18 18 0,-18-53-16,0 71 31,17-18-15,-17-17-1,18 52 1,-18 0-1,0 1 1,0-54 0,0-70-16,-18 88 15,1 89 1,17 17 0,0-18-1,17-88 1,19 35-1,17 18 1,0 18 15,-18 0-15,-18-71 0,-17-71-16,0 54 15,18 35 1,17-36-1,-17 1 1,-18-36 0,0-53-16,0 53 15,-18 53 1,18-17 0,18-36-1,0-53-15,17 36 16,18 52-1,-36 1 1,-34-36 0,-36 36 15,0-1-15,35 0-1,18 19 1,18-1-1,-18-53 1,0-35-16,18 35 16,-1 18-1,1 0 1,0-1 0,-1-34-1,-52 53 1,0 34 15,-18 1-15,35-53-1,0 35 1,54-18 0,-19-34-1,-17-36-15,18 35 16,-18 35-1,18 1 1,-18-1 0,-18-17-1,18-53 1,-18 17 0,1-17-1,17 0 16,17-17-15,1-1 0,0-35-16,-18 17 15,17 19 1,-17-1 0,0 18-1,0-18 1,-17 0-1,17 1 1,17-19 15,1 1-15,17-18 0,0 18-1,1-18 1,-19 0-1,19 0-15,17-18 32,-18 0-17,-35 1-15</inkml:trace>
  <inkml:trace contextRef="#ctx0" brushRef="#br0" timeOffset="22489.86">2170 16087 0,'0'17'16,"0"1"-1,0 0 32,-18-1-31,18 1 0,0-1-16,18 1 31,-1-18-31,1 0 15,-18 18-15,17-18 16,-17 17-16,-17 1 16,-36 17-1,18 1 1,-1-19-16</inkml:trace>
  <inkml:trace contextRef="#ctx0" brushRef="#br0" timeOffset="24817.08">2222 5309 0,'-17'-17'15,"34"34"-15,-52-34 0,18 17 16,-1 0-1,18-18 17,18 18 46,-18 18-78,17-18 15,1 35 1,-1-17-16,19-1 16,34 36-1,1-18 1,-36-17 0,-17 0-16,-1-18 31,1 17-31,-18 1 47,-18-18-32,1 18 1,-36 17 0,18 0-1,17-17-15,-17 35 16,17-36-1,36-17 17</inkml:trace>
  <inkml:trace contextRef="#ctx0" brushRef="#br0" timeOffset="82055">3722 7779 0,'0'0'16,"-18"-18"-1,1 18 17,17 18-17,0-1 1,-18-17 0,0 0-1,18 18 1,18-18 15,0 0-15,34 0-1,-16 0 1,-1 0-16,36 0 16,34 0-1,37 0 1,52-18-1,17-17 1,-52 35 0,35-18-1,-123 18 1,17 0-16,35-17 16,-35 17 15,-35 0-31,18 0 31,-18 0-15,0 0-1,-18 0 1,18 0 0,-35 0-1,-1 0 1,1 0-1,-18-18 64,-18 18-33,1 0-30,17-17-16</inkml:trace>
  <inkml:trace contextRef="#ctx0" brushRef="#br0" timeOffset="83628.86">2575 9172 0,'0'0'0,"-17"0"16,-1 0 15,18 18-16,-18-18 17,18 18-17,-17-18 1,34 0 15,1 0-15,0 0-16,52 0 15,-17 0 1,0 0-16,18 0 16,34 0-1,-34 0 17,-36 0-17,-17 0 1,-36 0 15,1 0 16,17-18-47,-18 18 16,0 0-1</inkml:trace>
  <inkml:trace contextRef="#ctx0" brushRef="#br0" timeOffset="84110.16">2805 9013 0,'0'0'0,"-18"0"16,0 0 0,18 18-1,0 0 16,18-18 1,0 0-32,17 17 15,0 1-15,53 0 16,36-1 15,-36 1-15,-53 0-1,-35-1 1,-53 19 0,-17 16-1,-1-16 1,36-19-16</inkml:trace>
  <inkml:trace contextRef="#ctx0" brushRef="#br0" timeOffset="85846.12">2628 12083 0,'-17'0'0,"34"0"0,-52 0 16,17 17-1,1-17 1,17 18-1,17-18 64,1 0-79,0 0 0,34-18 15,54 18 1,-17-17-1,34 17 1,0 0 15,-52 0-31,-36 0 16,18 0 0,-18 0-1,-52 0 16,-1 0-15,-17 17 0,-18-17-1,35 0-15</inkml:trace>
  <inkml:trace contextRef="#ctx0" brushRef="#br0" timeOffset="86295.88">2840 11959 0,'0'0'0,"-18"0"0,1-17 31,-1 17-31,-17 0 15,-18 0 1,17 17 0,54-17 15,0 18-31,17-18 16,0 0-16,36 17 15,70 1 16,0 0-15,-53-18 0,-52 17-16,-19 1 31,-70 35-15,0-18-1,-17 36 1,-18-36-1,35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6:48.894"/>
    </inkml:context>
    <inkml:brush xml:id="br0">
      <inkml:brushProperty name="width" value="0.05292" units="cm"/>
      <inkml:brushProperty name="height" value="0.05292" units="cm"/>
      <inkml:brushProperty name="color" value="#FF0000"/>
    </inkml:brush>
  </inkml:definitions>
  <inkml:trace contextRef="#ctx0" brushRef="#br0">5009 9119 0,'0'0'0,"-17"0"15,-1 0-15,1 0 16,-1 0 0,0 0-1,36 0 16,0 0-15,34 0 0,19 18-1,35-18 1,-18 0 0,-53 0-1,54 0 1,-54 0-16,18 0 15,0 0 1,-36 0 0,1 0 15</inkml:trace>
  <inkml:trace contextRef="#ctx0" brushRef="#br0" timeOffset="1145.31">7779 9102 0,'-18'0'15,"36"0"79,-1 0-94,1 0 16,0 0-1,52 0 1,1 0 0,-54 0-16,54 0 15,52 0 1,1 0 0,-18 0-1,-18 0 1,-53 0-16,36 17 15,-1-17 1,-34 18 0,-19-18-1,1 0 1,-36-18 31,1 18-16,-1 0-15</inkml:trace>
  <inkml:trace contextRef="#ctx0" brushRef="#br0" timeOffset="9728.44">2187 9119 0,'0'0'0,"-17"0"31,-1 0-15,36 0 140,-1 0-31,-17 18-78,0-36 203,0 1-219</inkml:trace>
  <inkml:trace contextRef="#ctx0" brushRef="#br0" timeOffset="18433.02">2417 10760 0,'-18'0'47,"36"0"94,-1 0-94,1 0-32,-1 0 1,1 0-16,17 0 16,1 0-1,-19-18-15,1 18 16,17 0-1,0-18 1,1 18 15,17 0-15,-18 18 0,0-18-1,18 0 1,0 18-1,-18-18 1,1 0 0,-1 0-1,0 0 1,-17-18 0,17 18-1,0 0 16,-17 0-15,0 0 15,-1 0-15,1 0 0,-18 18-1,18-18 1,-36 0 46,0 0-62,1 0 32,-1 0-32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17:52.804"/>
    </inkml:context>
    <inkml:brush xml:id="br0">
      <inkml:brushProperty name="width" value="0.05292" units="cm"/>
      <inkml:brushProperty name="height" value="0.05292" units="cm"/>
      <inkml:brushProperty name="color" value="#FF0000"/>
    </inkml:brush>
  </inkml:definitions>
  <inkml:trace contextRef="#ctx0" brushRef="#br0">3298 10672 0,'-17'0'16,"-1"0"-1,1 0 17,34 17 77,1-17-93,-1 0-1,1 0 1,0 0-16,-1 0 15,1 0 1,17 0 0,18 0-1,0 0 1,-18-17 0,-17 17-1,17 0 1,-17 0-1,17 0 1,-17 0 0,0 0-1,-1 0 1,1 0 0,-1 0-1,1 0 1,0-18 15,-1 18 0,1 0-15,0 0-16,-1 0 16,1 0-1,17 0 1,-17 18-1,-1-18 1,19 0 0,-1 0-1,18 0 1,0 0 0,-18 0-1,18 17 1,0-17 15,0 0-15,-18 0-1,-17 0 1,-1 18 0,19-18-1,-1 0 1,-17 0-1,-1 0-15,1 0 32,-36 0 93,1 0-110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20:59.759"/>
    </inkml:context>
    <inkml:brush xml:id="br0">
      <inkml:brushProperty name="width" value="0.05292" units="cm"/>
      <inkml:brushProperty name="height" value="0.05292" units="cm"/>
      <inkml:brushProperty name="color" value="#FF0000"/>
    </inkml:brush>
  </inkml:definitions>
  <inkml:trace contextRef="#ctx0" brushRef="#br0">6368 11483 0,'-18'0'47,"0"0"-31,1 0 15,17 18 47,17-18-78,1 0 31,0 17-15,17-17 0,18 0-1,0 0 1,0 0 0,-36 0-16,54 0 15,17 0 1,18 0-1,-36 0 1,19 0 0,-1 0-1,0 0 1,35 0 0,-52 0-1,35 0 16,-53 18-15,-18-18 0,0 0-1,1 0 1,17 0 0,17 0-1,-35 17 1,18-17-1,-17 0 1,-19 0 0,-34 0 31,-1 0-32,0 0-15,-17 0 31,17 0-15,1 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22:24.950"/>
    </inkml:context>
    <inkml:brush xml:id="br0">
      <inkml:brushProperty name="width" value="0.05292" units="cm"/>
      <inkml:brushProperty name="height" value="0.05292" units="cm"/>
      <inkml:brushProperty name="color" value="#FF0000"/>
    </inkml:brush>
  </inkml:definitions>
  <inkml:trace contextRef="#ctx0" brushRef="#br0">2222 11183 0,'-17'0'31,"-1"0"-15,1 0 0,-1 0-1,0 0 1,1 0 15,-1 18 0,36-18 16,-1 0-31,1 0 0,0 0-16,-1 0 0,54 17 31,-36-17-16,36 0 1,-18-17 0,-1 17-1,1 0 1,18 0 0,-53 0-16,17 17 15,0-17 1,-17 0-1,-1 0 1,-34 0 140,-1 18-140</inkml:trace>
  <inkml:trace contextRef="#ctx0" brushRef="#br0" timeOffset="5336.39">2434 13194 0,'0'0'0,"-17"18"15,-1-18-15,-17 0 16,17 0-1,0 17 1,36-17 31,0 18-31,17-18-1,-17 0-15,52 0 16,-35 0-16,54-18 15,34 1 1,-17 17 0,-36-18-1,-34 18 1,-19 0 0,-17 18-1,-17-1 16,-19 1-15,19-18 0</inkml:trace>
  <inkml:trace contextRef="#ctx0" brushRef="#br0" timeOffset="6107">2593 13000 0,'18'0'63,"-1"18"-47,1-18-1,-1 17-15,54 1 16,-18-1-1,35 19 1,-53-36 0,18 17-1,0 1 1,-35 0 0,-18-1-16,0 1 15,-35 0 1,-36 34-1,1-16 1,17-1 0,-18 0-1,53-17 1,1 0 0,17-1-1,0 1 16</inkml:trace>
  <inkml:trace contextRef="#ctx0" brushRef="#br0" timeOffset="9156.82">3475 14499 0,'-18'18'31,"18"-1"48,18-17-48,-18 18-31,17-18 0,19 18 15,17-18 1,0 17 0,-18-17-16,35 0 15,36-17 1,-35 17 0,-18-18-16,17 18 15,54-18 1,-18 18 15,17 0-15,-52 0-1,52 18 1,-17-18 0,17 18-1,-17-18 1,-18 0-1,-52 0-15,52 17 16,53-17 0,-17 18-1,-54-18 1,-35 0-16,36 0 16,52 18-1,-17-18 1,-18 0 15,-35 0-15,-17 0-1,-19 0 1,-52 0 0,-36 0-1,54 0-15</inkml:trace>
  <inkml:trace contextRef="#ctx0" brushRef="#br0" timeOffset="10174.9">7920 14482 0,'-18'0'16,"36"0"77,0 0-77,-1 0 0,1 0-16,-1 0 15,36 17 1,53-17-1,0 0 1,35 0 0,-53 0-1,53 0 1,-17 0 0,-54 0-1,-34 0 1,-19 0-16,1 0 31,-36 0 110,18 18-94,-17-18-32,-1 0 1,18 17-1,-18-17-15</inkml:trace>
  <inkml:trace contextRef="#ctx0" brushRef="#br0" timeOffset="13795.75">3492 15469 0,'0'18'15,"-17"-18"1,-1 0 0,18 18-1,18-18 32,-1 17-47,36-17 31,18 0-15,17 0 0,-35 0-1,-35 0-15,35 0 16,-18-17-16,18 17 15,17 0 1,19-18 0,-19 18-1,1-18 1,-36 18 0,0 0-1,-17 0-15,0 0 16,34 0-1,-16 0 1,34 0 15,1 0-15,-18 0 0,17 0-1,-17 0 1,0 0-1,0 0 1,18 0 0,-18-17-1,17 17 1,-17 0 0,18 0-1,-1 0 1,-17 0-1,18 0 17,-18 0-17,-1 0 1,-34 0-16,35 0 16,18 0-1,-1 17 1,-35-17-1,18 0 1,0 0 0,0 0-1,0 0 1,-18 0-16,36 0 16,-36 0-16,36 0 15,17 0 1,-18 0 15,-17 18-15,-35-18-16,17 0 15,18 0 1,18 18 0,-36-18-1,53 0 1,0 17-1,-17 1 1,0-18 0,-36 0-1,0 0 1,0 0 0,1 0-1,-1 0 16,0 18-31,0-18 16,18 0-16,36 0 31,16 0-15,-52 0 0,-35 0-16,17-18 15,1 18 1,-19 0-1,1 0 1,-1 0 0,19 0-1,-1 0 1,18 0 0,-35 0-1,-1 0 16,1 0 1,-36 0-1,1 0-15,-1 0-1,-17 0 1,17 0-16,0 0 0</inkml:trace>
  <inkml:trace contextRef="#ctx0" brushRef="#br0" timeOffset="29668.37">9155 15716 0,'0'-17'0,"17"17"47,1-18 16,-18 0-32,0 36 16,0 0-31,0-1-16,0 19 15,0 52 1,-18 18-1,18-36 1,0-52 0,0 35-16,18 0 31,-18-18-15,0-18-1,0-34 1</inkml:trace>
  <inkml:trace contextRef="#ctx0" brushRef="#br0" timeOffset="30454.24">9225 15787 0,'35'-35'31,"-35"17"-31,0 36 94,-17-18-94,17 35 15,-18 0 1,1 0-16,-1 1 16,0-19-16,18 19 15,-17-1 1,17-18 0,0-34-1,0-18 1,0-36-1,17-35 1,1 36 15,-18 34-31,18-34 16,-1 35 0,1 52 15,-18 1-31,0 17 15,17 18 1,19 18 0,-19-1-1,19-35 1,-19-35-16,1 18 16,0-18-16,-1 0 15,-17-18 1,-17 1-1,-54-1 17,18 18-17,-53-18 1,71 18-16,-18 0 16,18 18-1,-1 0 1,36-1-1,-17 1 1,17 0 0</inkml:trace>
  <inkml:trace contextRef="#ctx0" brushRef="#br0" timeOffset="30801.69">9172 15752 0,'18'0'0,"-36"0"0,36-18 16,-18 0 0,0 1 15,18 17-15,-18 17-1,0 1 1,17-18-16,-17 18 15</inkml:trace>
  <inkml:trace contextRef="#ctx0" brushRef="#br0" timeOffset="32133.67">11271 15628 0,'0'-18'63,"18"18"-47,-18-17-1,18-1 1,-18 1 15,17 17 0,-17 17-31,18 1 32,-18-1-17,0 1-15,17 0 16,-17-1-16,0 19 15,0-1-15,0 18 16,0 35 0,0 0-1,0-17 1,18-18 0,-18-36-16,18 1 15,-1 17 1,-17-17 15,0-36 32</inkml:trace>
  <inkml:trace contextRef="#ctx0" brushRef="#br0" timeOffset="33338.87">11342 15487 0,'-18'-18'16,"18"36"15,0 0 1,0-1-17,-17-17 1,17 18-16,-18 35 15,0 17 1,-17 19 0,17-37-1,1-16 1,-1-19-16,18 1 31,0-36 0,0 1-15,18-1 0,-1 0-16,19-34 15,-19-1 1,19-18 0,-1 18-1,-18 36 1,1-1-1,0 0 1,-1 18 15,-17 18-15,0 0 15,18-1-15,0 18-1,-18-17-15,35 53 32,0-18-17,-17-18 1,-1-18 0,1 1-16,0 0 15,-36-36 32,0 18-31,18-18-16,-35 18 15,0-17 1,-18 17 0,0 0-1,35 0-15,-17 0 31,0 0-15,35 17 0</inkml:trace>
  <inkml:trace contextRef="#ctx0" brushRef="#br0" timeOffset="58594.01">2752 7020 0,'0'-17'31,"0"-1"0,0 36 16,17-18 16,1 0-32,-18 17-31,18-17 16,-1 0-1,36 0 1,0 0 0,-18 0-1,-17 0-15,35 0 16,0 0-1,0 0 1,0 0 0,-36 0-16,19-17 15,34 17 1,-17 0 0,0 0-1,-35 0 1,17 0-1,0 0 17,-17 0-17,17 0 1,-17 0 0,35 17-1,0-17 1,-1 0-1,-34 0 17,0 0-17,-1 0 1,19 18 0,-19-18-16,19 0 15,-19 0 1,36 0-16,-18 0 31,1 0-15,17 0-1,-36 0 1,54 0 0,-1 0-1,36 0 1,-18 0-1,-35 0-15,35 0 16,54 0 0,-37 0-1,-69 0 1,-19 0-16,1 0 31,0-18-31,-1 18 16,1 0 15,0 0-15,-1 0-16,18 0 15,36 0 1,35 0 0,17 0-1,-34 0 1,16 0-1,-34 0 1,-18 0 0,-36 0-1,1 0 1,35 0 0,0 0-1,0 0 1,35 0 15,53 0-15,-17 0-1,-1 0 1,-70 0 0,0 0-1,-35 0 16,-1 0-15,1 0 0,-1 0-1,1 0 1,0 0 0,17 0-1,0 0 16,1 18-31,-1-18 16,35 0 0,-17 0-1,0 18 1,-35-18 0,0 0-1,-1 0 16,1 0 63,-1 0-78,1 0-1,0 0 1,-1 0 0,1 0-1,0 0 1,-36 0 78,0 0-79</inkml:trace>
  <inkml:trace contextRef="#ctx0" brushRef="#br0" timeOffset="135991.75">12541 5715 0,'-17'0'15,"34"0"-15,-52 0 0,17 0 16,1 0 15,-1 0 0,0 0 1,18-18-32,18 18 62,0 0-46,-1 0-16,19 0 15,17 0 1,52 0 0,36-17-1,1 17 1,-54-18 0,-18 18-1,-52 0 1,-36 0-1,1 0 1,-1 0-16,-17 18 16,-18-1-1,35-17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9T09:23:49.837"/>
    </inkml:context>
    <inkml:brush xml:id="br0">
      <inkml:brushProperty name="width" value="0.05292" units="cm"/>
      <inkml:brushProperty name="height" value="0.05292" units="cm"/>
      <inkml:brushProperty name="color" value="#FF0000"/>
    </inkml:brush>
  </inkml:definitions>
  <inkml:trace contextRef="#ctx0" brushRef="#br0">2028 5803 0,'0'0'15,"0"-17"-15,-17-1 16,-1-17 0,36 35 77,-18 17-77,17 1 0,-17 0-16,18-1 15,0 1 1,-1 17 0,1-17-1,0-18-15,35-18 16,17-35 15,-17 18-15,35-18-1,-17 0 1,-36 35 0,-17 18-1,-1 0 1,-34 18 46,-1-18-46,0 0 15</inkml:trace>
  <inkml:trace contextRef="#ctx0" brushRef="#br0" timeOffset="6113.96">1640 7214 0,'-17'0'16,"17"-17"-1,-35 17 1,17-18-1,0 18 1,18 18 15,-17-18-31,17 17 16,17-17 0,1 18-1,0-18-15,17 0 16,53 0-1,35 0 1,-34 0 0,16 0-1,-16 0 17,-72 0-17,19 18 1,-54-18 15,-17 0-15,17 0-1,0 0 1,1 0-16</inkml:trace>
  <inkml:trace contextRef="#ctx0" brushRef="#br0" timeOffset="6603">1958 7038 0,'0'0'0,"-35"-18"31,17 18-15,36 0 31,-18 18-32,35-18-15,-17 18 16,17-18-16,18 17 16,-36 1-16,36-1 15,18 1 17,-36 17-17,-35-17 1,0 0-1,-18 17 1,-34 0 0,-37 36-1,36-36 1</inkml:trace>
  <inkml:trace contextRef="#ctx0" brushRef="#br0" timeOffset="9752.12">12524 7197 0,'0'0'0,"-18"0"15,0 0 1,1 0 0,-1 0-1,36 0 48,-1 17-48,1-17 1,0 0 0,-1 0-16,1 0 0,35 0 31,-36 0-31,54-17 15,-18 17 1,17 0 0,-34 0-1,-19 0 1,-34 0 15</inkml:trace>
  <inkml:trace contextRef="#ctx0" brushRef="#br0" timeOffset="10251.83">12718 7126 0,'-18'-18'32,"18"1"-17,18 34 79,-1-17-94,1 0 0,17 18 16,0-18-16,71 35 15,-35-17 1,-1 0 0,-34-1-1,-54 1 32,-17-18-47,-36 35 31,1 0-15,34-17-16,-34 0 16,-1-1-16</inkml:trace>
  <inkml:trace contextRef="#ctx0" brushRef="#br0" timeOffset="22213.76">3757 10777 0,'0'-17'78,"18"17"-62,-18-18 62,0 0 0,17 18-46,-17 18 61,0 0-93,0-1 16,0 1-16,0 17 16,0 18-1,0 0 1,0 18-1,-17-54-15,17 107 32,0-54-17,0 19 1,0-54 0,0 0-1,17-17 1,-17-36 15,18 0-15,-18-34-1,18-19 1,-18-17 0,0 17-1,0 36-15,0-71 16,0 36-1,0-19 1,0 19 0,17 35-1,1-1 17,-18 1-17,18 17 1,17 18-1,-18 0 1,19 0 0,-1 0-1,0 0 1,1 0 0,-1 18-1,18-18 1,-36 18-1,-34-1 32</inkml:trace>
  <inkml:trace contextRef="#ctx0" brushRef="#br0" timeOffset="22498.96">3528 10918 0,'17'0'15,"1"0"1,17 0-1,-17 0-15,53 0 32,-19-17-17,54-1 1,-18 1 0,-52 17-16</inkml:trace>
  <inkml:trace contextRef="#ctx0" brushRef="#br0" timeOffset="23165.78">4339 10830 0,'0'0'0,"0"-17"31,-17 17-16,-1 0 1,-35 17 0,18 1-1,-1 17 1,1 0 0,18-35-16,-1 36 15,0 17 1,18 0-1,0-1 1,36 19 15,-19-36-15,36-17 0,0 0-1,18-54 1,-36-17-1,18-17 1,-36-18 0,-34-1-1,-36 54 1,0 35 0,-18 53-1,18-18 1,36-17-1</inkml:trace>
  <inkml:trace contextRef="#ctx0" brushRef="#br0" timeOffset="23782.92">4727 10901 0,'-17'-18'16,"17"1"-1,-18 17 1,-17 0 0,-1 17-1,19 1-15,-19-1 16,1 54-1,0 0 1,17-19 0,18 37-1,18-19 1,17-17 0,0-35-1,54-36 1,-1-17-1,-18-53 1,-34-18 15,-36 35-15,-53 1 0,-35 52-1,-1 36 1,54-18-16</inkml:trace>
  <inkml:trace contextRef="#ctx0" brushRef="#br0" timeOffset="24836.25">3404 11977 0,'18'0'16,"-36"0"-16,36-18 0,-18 1 15,0 34 32,0 1-31,-18 17 0,18-17-16,-17 35 15,17-18-15,0 18 16,0 17-1,0-52-15,17 53 16,-17-54 0,18-17-1</inkml:trace>
  <inkml:trace contextRef="#ctx0" brushRef="#br0" timeOffset="25050.79">3387 11765 0,'0'0'0,"17"-17"31,-17-1-16</inkml:trace>
  <inkml:trace contextRef="#ctx0" brushRef="#br0" timeOffset="25768.67">3528 12012 0,'0'-18'31,"0"1"-15,17 17-1,1-18-15,0 18 16,17 0 0,-17 35-1,-1 54 1,-17-1-1,0 0 17,0-35-17,-17-35-15,17-1 16,0 1 0,0-36-1,0-35 1,0 0-1,17-52 1,19 16 0,-1 36-1,0 18 1,-17 35 0,17 18-1,0 17 1,-17 36 15,0-18-15,-1 35-1,-17-18 1,-17-17 0,17-35-1</inkml:trace>
  <inkml:trace contextRef="#ctx0" brushRef="#br0" timeOffset="26103.1">3951 11871 0,'0'0'0,"18"-18"0,-1 1 32,1-1-17,0 0 1,-18 54 15,17 17-15,1 52-1,-18 1 1,18-18 0,-18-52-16,0 17 15,0-36-15,17 19 16</inkml:trace>
  <inkml:trace contextRef="#ctx0" brushRef="#br0" timeOffset="26353.15">3933 12083 0,'18'-18'31,"0"18"-31,-1 0 16,19 0 0,34-18-1,-52 1-15</inkml:trace>
  <inkml:trace contextRef="#ctx0" brushRef="#br0" timeOffset="27220.92">4180 11994 0,'0'0'0,"18"0"15,-18-17 1,18 17 0,-18-18-1,17 18 32,1 18-31,0-18-1,-18 17 1,17-17-16,1 18 16,-18 0-16,18-1 15,17 54 1,-18 17 0,1-35-1,-18 0 1,0-18-1,0-17 1,-18-18 0,1-18-1,-1-35 1,1-35 0,17 18-1,17-19 16,18 19-15,36 17 0,-18 53-1,-35-18-15</inkml:trace>
  <inkml:trace contextRef="#ctx0" brushRef="#br0" timeOffset="27605.23">4551 12330 0,'17'0'16,"19"-18"15,-19 18-31,36 0 16,-17-18-1,-19 18-15,18 0 16</inkml:trace>
  <inkml:trace contextRef="#ctx0" brushRef="#br0" timeOffset="28204.33">4904 11836 0,'-18'-18'0,"18"0"16,-18 1-1,1 34 1,-1 19 0,18 17-1,0-18 1,18 35-1,-1 36 1,1-53-16,0 18 16,-1 17-1,-17-35 1,0-18 0,18-35-1,-18-18 1,-18-17-1,18 0-15,0-18 16,0-53 0,0 89-1,36-36 1,-1 35 0,18 36-1,0 35 1,-36-1-1,-17-34-15,18 35 16,-18 35 0,0-70-1</inkml:trace>
  <inkml:trace contextRef="#ctx0" brushRef="#br0" timeOffset="28722.96">5327 12171 0,'0'-18'16,"0"36"-16,0-53 0,0 17 16,0-17-1,0 17 1,0 0-16,-18 1 15,1-1 1,-1 18 0,0 35-1,-17 36 1,17-1 0,18-17-1,0 0 1,36 0-1,-1-53 17,-17 0-32,-1-17 0,1-19 15,17-52 17,-35 18-32,0 34 31,0 89 0,-17 18-15,17-36-16,0 0 15,0 1 1</inkml:trace>
  <inkml:trace contextRef="#ctx0" brushRef="#br0" timeOffset="29706.4">5468 12153 0,'0'-35'15,"0"17"1,0 71-16,0-123 0,0 52 16,18 18 15,-1 18-16,1 35 1,-18 17 0,0-17-1,0-18-15,-18 1 16,18 16 0,0-69 15,0-1-16,0-35 1,18-53 0,0 36-1,-1 70 1,1 0 0,0 18-1,-18 52 1,0-17-1,0 0 1,17 0 0,18-71 15,-17 1-31,0-36 16,-1 17-16,1-34 15,0-18 1,17-53-1,-17 52 1,-18 36 0,17 71 15,-17 17-15,0 54 15,18-19-16,-18-35-15,17 54 16,-17-54-16,18 71 16,0-53-1,-18-18 1,17-35 0,-17-18-1,0-52 1,-35-19-1,0 1 1,-18 53 15,18 70-15,-1 1 0,-17 69-1,53-52 1,0-17-1,36-1 1,34 0 0,-34-35-1</inkml:trace>
  <inkml:trace contextRef="#ctx0" brushRef="#br0" timeOffset="34592.11">3863 12841 0,'0'-18'31,"-18"18"-15,1 0-1,-1 0 1,0 0-1,1 0 1,-1 0-16,0-17 16,-17 17-1,18 0 1,-1 17 0,0 1-1,1 0 16,17-1-15,0 19 0,53-1-1,-1 0 1,1-17 0,18 17-1,-1-17 1,-52-1-1,0 19 1,-18-19-16,-18 19 16,-52 17-1,-1-1 1,-17-16 0,17-36 15,1-18-16,52 0-15,0 1 32,18-1-32,0 1 15,18-1-15</inkml:trace>
  <inkml:trace contextRef="#ctx0" brushRef="#br0" timeOffset="35042.74">4163 13053 0,'17'0'0,"-34"0"0,34-18 16,-17 1 0,0-1-1,-35 18 1,0 0 0,17 0-16,-35 0 15,18 18 1,-18 17-1,35 18 1,1 0 0,34-18-1,-17-17-15,36 34 16,-1 1 0,18 0-1,0-35 1,-35-18-1</inkml:trace>
  <inkml:trace contextRef="#ctx0" brushRef="#br0" timeOffset="35660.81">4216 12876 0,'0'0'0,"0"-17"0,0-1 15,0 0 1,0 1-16,0 34 47,0 1-47,0 35 15,0 53 17,0-36-17,0-34-15,17 70 16,1-54 0,0 19-1,-18-36 1,0-52-1,0-1 1,0-35 0,0-35-1,0 0 1,17 52 0,1 19 15,0-1-31,17 18 15,18 18 1,0 17 0,-36 0-1,19 36 1,-36 17 0,0-53-1,-18 1 1,0-36-16</inkml:trace>
  <inkml:trace contextRef="#ctx0" brushRef="#br0" timeOffset="36795.15">4710 13088 0,'-18'-18'16,"18"36"47,0 0-48,0-1 1,18 1-1,-1 17 1,1-35-16,35 18 16,-18-18-1,36-35 1,-36-1 0,-35-17 15,-35 18-31,-18-18 31,-18 53-15,-17 18-1,17 17 1,36 0 0,0 36-1,52 0 1,19-1-1,17-17 1,0-35 0,52-18-1,19-36 1,-54-17 0,1-35 15,-36-18-31,-35-35 31,0 53-15,-17 35-1,-1 36 1,18 34 15,-18 1-31,18 17 16,0 36-1,18 17 1,-18 18 0,18 0-1,-1-54 1,1 1 0,0-35 15,-18-36-16,-18-35 1,18 1 0,-35-37-1,-1 54 1,1 17 0,17 18-1,1 36 1,-1-1-1,18 18 1,0-18 0,18 36-1,17-36 1,18-17 0,18-36 15,-36 0-16,0-35-15</inkml:trace>
  <inkml:trace contextRef="#ctx0" brushRef="#br0" timeOffset="37161.78">5256 13070 0,'0'0'0,"0"-17"16,0-1-1,0 36 48,0-1-48,-17-17 1,17 18-16,0 0 0,0 35 16,0 0-1,35-1 16,0-52-15,1 0 0,-19-35-1,19-35 1,-19-19 0,1 19-1,-18 35 1,-18 35-16,1 0 15</inkml:trace>
  <inkml:trace contextRef="#ctx0" brushRef="#br0" timeOffset="37846.24">5486 12894 0,'0'0'0,"0"-18"16,0 1-16,0-1 15,0 0 1,0 1 0,0 52 15,0 0-16,0 36 1,0-18 0,0-18-16,17 18 15,1 106 17,0-106-17,-1 35 1,19-53-1,-1-52 1,0-36 0,0-18-1,36-35 1,-36 18 0,-35 35-1,-17 0 1,-36 36-1,17-1 1,1 36 0,17 35-1,1-1 17,34 72-17,1-54 1,0-17-1,35 18 1,-18-36 0,-17-35-1,-1 0-15</inkml:trace>
  <inkml:trace contextRef="#ctx0" brushRef="#br0" timeOffset="68772.23">20073 2293 0,'0'0'0,"-18"0"16,36-18-1,-18 1 1,18-1-16,-1 0 16,19 18-16,-19 0 15,-17 18 17,0 0-17,0 35 1,-17 70-1,-19 71 1,19-53 0,-19 71-1,19-18 1,-1-53 0,18-70-1,0-36-15,0 0 16</inkml:trace>
  <inkml:trace contextRef="#ctx0" brushRef="#br0" timeOffset="69609.89">20161 2117 0,'0'0'0,"0"-18"16,18 18 46,0-18-62,17 18 16,53-17-16,141-1 31,1-17-15,-107 17-16,142-17 15,-107 17-15,107 1 16,35-1 0,-177 18-1,-123 18 1,0-1 0,-17 19-1,-1 16 1,0-16-1,18-1-15,-17 18 16,-18 70 0,17 54-1,0 34 17,18-69-17,18 69 1,-18-52-1,0-36 1,0-87 0,-18-19-16,-35 1 15,-105 0 1,-89-18 0,-53 0-1,0 17 1,124 1-1,87 0 1,-69 17 0,69-18-16,-34 1 15,-1 17 1,71-35 0</inkml:trace>
  <inkml:trace contextRef="#ctx0" brushRef="#br0" timeOffset="70193.64">21149 1217 0,'0'0'15,"0"-18"-15,0 1 0,0-18 16,0 17-1,0 0 17,0 36-17,-18 17 1,18 0-16,-17 36 16,-1 52-1,18 19 1,-18-19-1,18-70 1</inkml:trace>
  <inkml:trace contextRef="#ctx0" brushRef="#br0" timeOffset="70473.98">20814 1270 0,'0'0'0,"18"0"32,-18-18-17,52 1 1,54-19-1,0 1 1,-53 35-16,53-17 16,35-19-1,-106 36-15</inkml:trace>
  <inkml:trace contextRef="#ctx0" brushRef="#br0" timeOffset="71024.97">21713 1058 0,'0'0'0,"0"-17"32,0-1-1,0 36 0,-17-1-31,17 1 16,-18 0-16,-17 87 15,0 37 17,17-54-17,18-35-15,0 70 16,18-70-1,-1 0 1,-17-18 0,0-52 31,-17-1-47,17 0 15,0-17 1</inkml:trace>
  <inkml:trace contextRef="#ctx0" brushRef="#br0" timeOffset="75390.64">21855 2699 0</inkml:trace>
  <inkml:trace contextRef="#ctx0" brushRef="#br0" timeOffset="75492.45">21855 2699 0</inkml:trace>
  <inkml:trace contextRef="#ctx0" brushRef="#br0" timeOffset="78370.84">21766 2505 0,'0'-18'31,"-17"18"-15,17-18-1,0 1 1,0 34 93,17-17-109,1 18 16,0 0-1,-1-18 1,1 0 0,-18 17-1,18-17 1,-1 0 31,1 0-16,-18 18 16,18-18-47,-1 0 16,-17 18-1,35-1 1,1 1-1,52 17 1,18 18 0,-18-18-1,-35-17-15,106 17 16,-54 1 0,89-1-1,0 18 1,-52-18-1,-37-17 17,-69-1-32,-19-17 31,1 0-15,-36 0 15,1 0-31,-1-17 15,-17 17 1,17-18 0,1 18 15</inkml:trace>
  <inkml:trace contextRef="#ctx0" brushRef="#br0" timeOffset="78902.19">23178 2646 0,'0'0'0,"0"-18"16,-18 18-16,-17-35 16,17 17-1,-17 1 1,17 17 0,36 17 15,-1-17-16,36 36 1,-17-19-16,34 18 16,54 36-1,-19 0 1,-52-36 0,-17-17-1,-36-1 1,-18 1-1,-17-1-15,-18 19 16,-71-1 0,1 18-1,-1 0 1,71-18 0,18 0-1,35 1 1</inkml:trace>
  <inkml:trace contextRef="#ctx0" brushRef="#br0" timeOffset="79901.89">24024 2699 0,'0'0'16,"0"-18"-16,0 0 15,0 1 1,0-1-1,18 18 1,-18 35 0,17 18-1,-17-17-15,18 87 16,0-35 0,-18 1-1,0-54 1</inkml:trace>
  <inkml:trace contextRef="#ctx0" brushRef="#br0" timeOffset="80089.67">23954 2311 0,'0'0'0,"0"-18"0,0 0 15,17 1 1,-17 34 15,0 1-31</inkml:trace>
  <inkml:trace contextRef="#ctx0" brushRef="#br0" timeOffset="80653.64">24500 2734 0,'0'0'16,"-17"-18"-16,-18 1 15,-1 17-15,1-36 16,17 36-16,-17-35 16,17 0-1,36 0 1,35 35 0,35 35-1,-35 18 1,-18 70-1,-35 1 17,-17-54-17,-1-34 1,0-19 0,18-52-1,0-18 1,36-70-1,-1 34 1,-17 54-16,17-18 16,35 36-1,-17 87 1,-17 18 0,-19-52-16,-17 69 15,0 1 1</inkml:trace>
  <inkml:trace contextRef="#ctx0" brushRef="#br0" timeOffset="80918.2">25153 2399 0,'18'-35'0,"-36"70"0,53-106 15,-17 54-15,-18-1 16,0 106 15,-18 18-31,1 106 16,-1-71 0,18 35-1,35-88 16,-17-52-31</inkml:trace>
  <inkml:trace contextRef="#ctx0" brushRef="#br0" timeOffset="81118.81">24977 2769 0,'0'0'0,"-18"-17"0,36 17 47,17-18-32,-17 18-15,52-18 16,18 1 0</inkml:trace>
  <inkml:trace contextRef="#ctx0" brushRef="#br0" timeOffset="81534.95">25453 2699 0,'0'0'0,"-18"-18"15,1 0 1,105 18 31,-53 0-32,36 36-15,-18-1 16,-18-17-16,0 52 16,-35 18-1,-35-17 16,0-36-15,-18-35 0,17-17-1,36-54 1,36-52 0,52-1-1,35 54 1,-87 52-16</inkml:trace>
  <inkml:trace contextRef="#ctx0" brushRef="#br0" timeOffset="81752.13">26176 3034 0,'-35'0'16,"70"0"-16,-105 0 16,52 0-16,71-35 31,-18 17-31,18-17 16,18 17-1</inkml:trace>
  <inkml:trace contextRef="#ctx0" brushRef="#br0" timeOffset="82222.1">26458 2328 0,'0'-17'15,"0"34"-15,18-52 0,-18 17 16,35-35-1,1 53 1,-1 36 0,-18 34-1,-17 36 1,0 71 0,-17-1-1,-1-53 1,18-87-1,0-19-15,0-34 32,0-1-32,18-35 15,17-70 1,18-1 15,0 89-15,17 17-1,1 71 1,-36 53 0,-17-18-1,-18-35 1</inkml:trace>
  <inkml:trace contextRef="#ctx0" brushRef="#br0" timeOffset="82655.52">27076 2822 0,'35'-35'15,"-70"70"-15,105-123 0,-17 0 16,-18-53 0,-17 70-1,-36 36 1,-17 70 0,-53 36-1,17 52 16,19 1-15,34-18 0,36-71-1,34-18 1,19-52 0,-18-18-1,17-70 1,1 35-1,-53 70 1,-18 88 0,0-17-1,-18-17-15,0 17 16,1 17 0,17-52 15</inkml:trace>
  <inkml:trace contextRef="#ctx0" brushRef="#br0" timeOffset="83488.84">27323 2769 0,'17'-35'16,"-34"70"-16,52-176 15,-17 71 1,-18 34-16,17 1 16,36-18-1,35 36 1,0 52-1,1 35 1,-72 54 0,-34-36-1,-36 18 1,0-71 15,18-17-15,17-36-1,0-52 1,71-36 0,18-53-1,35 53 1,-53 89 0,-1 52-1,-34 71 1,0 17-1,-1-70 1,1 0 0,17-71-1,1-70 1,34-71 0,-17 36 15,-35 52-31,17-35 15,18 18 1,-53 124 15,0-19-31,-18 107 16,18-36 0,0-35-16,18 35 15,-18-53-15,18 36 16,-1-18-1,-17-36-15,18-17 16,-18-17 0,-18-54-1,1 1 1,-19-19 15,-17 89-15,-17 53-1,17 36 1,53-37 0,17 37-1,54-19 1,-18-17 0</inkml:trace>
  <inkml:trace contextRef="#ctx0" brushRef="#br0" timeOffset="84188.69">25894 3669 0,'18'-18'16,"-36"36"-16,53-53 0,-17-18 16,-1 0-1,1 17 1,-18 19-16,18-1 15,-18 36 1,0 17 0,-36 89-1,36-1 1,-17-52 0,17 52-1,-18 54 1,18-125-16,18 19 15,-1-36 1,1-35-16</inkml:trace>
  <inkml:trace contextRef="#ctx0" brushRef="#br0" timeOffset="84523.93">25788 4004 0,'0'0'0,"-18"0"16,1-18-16,17 1 15,17 52 17,1-35-32,0 53 15,35 18 1,0-1 15,-18-35-15,18-35-1,17 0 1,71-88 0,-88 18-1,18-19 1,-54 54 0,-34 35-1,-1 35 1</inkml:trace>
  <inkml:trace contextRef="#ctx0" brushRef="#br0" timeOffset="85458.28">24800 4745 0,'18'-18'0,"-36"36"0,36-53 15,0-1 1,-1 1-1,-52 17 1,0 1 0,-54 17-1,-16 35 1,34 18 0,36-18-1,52 18 1,54 0-1,70 18 1,-17-1 0,-54 1 15,-70-18-15,-35 17-1,-71-35 1,-53-17-1,36-18 1,88-35 0</inkml:trace>
  <inkml:trace contextRef="#ctx0" brushRef="#br0" timeOffset="85756.93">25453 4904 0,'0'0'0,"18"-18"0,-1-17 16,-17-18 15,-17 17-15,-36 19-1,0 17 1,17 35-1,-52 53 1,71-52-16,-36 52 16,53 18-1,35-36 1,53-35 0,0-35-1</inkml:trace>
  <inkml:trace contextRef="#ctx0" brushRef="#br0" timeOffset="86191.04">25806 4568 0,'0'-17'16,"0"34"-16,-18-69 0,18 34 16,-18 0-16,18 36 31,0 17-16,0 36 1,0-36-16,0 141 16,0-70-1,-17 35 1,17-70 0,0-53-1,0-71 16,0-53-15,17-18 15,-17 89-31,36-18 16,34 35 0,18 36-1,-35 53 1,18 35-1,-53-18 1,-1-53-16</inkml:trace>
  <inkml:trace contextRef="#ctx0" brushRef="#br0" timeOffset="87409.03">26335 4886 0,'0'-18'16,"0"36"-16,17-53 0,-17 17 16,0 0-1,0 36 17,0 0-17,18 17 1,-18-17-16,18-1 15,52 19 1,19-36 0,-1-53-1,-35 17 1,-36-52 0,-17 70-16,-35-34 15,-71 34 1,-35 18-1,70 35 1,1 53 15,70 18-15,88 0 0,0-53-1,-35-35-15,53-1 16,35-52-1,-35-88 1,-18-54 0,-52 54-1,16-36 1,-34 53 0,-18 88-1,-18 54 1,1 34-1,34 54 1,1 17 15,17 0-15,-17-70 0,0-1-1,-36-105 16,18 0-31,-18-18 16,-35-53 0,18 70-1,-18 36 1,-35 36 0,35 34-1,35-17 16,18-17-31,18 16 16,-18-16-16,53 17 16,53-18-1,35-35 1,0-71 0,-70 1-1,17-71 1,-71 52-1,1 54-15,-18-35 16,18 52 0,-36 36-1,-17 35 1,35 17 0,0 36-1,53 0 1,0-36 15,35-87-15,-18-54-1,-17-17 1,18-71 0,-18 36-1,-53 87 1,-18 36-16</inkml:trace>
  <inkml:trace contextRef="#ctx0" brushRef="#br0" timeOffset="87978.05">28099 4498 0,'0'0'0,"0"-35"0,-18-36 16,18 36 15,-18 17-15,18 106 15,0-52-15,0 87-1,0-35 1,0-52-16,36 87 16,17-35-1,0-35 1,35-53 0,18-70 15,-36-54-16,-35 36 1,-17 35-16,-18-18 16,-18 54-16,-34-18 15,-54 70 1,0 35 0,71 1-1,17 52 1,36-17-1,17-53-15,18 18 16,0-36 0,17 0-1,-52-52 1</inkml:trace>
  <inkml:trace contextRef="#ctx0" brushRef="#br0" timeOffset="88729.24">25894 5627 0,'0'-18'16,"0"1"-16,18-19 31,-1 19-16,1-1 1,-18 36 31,0-1-47,0 1 16,0 17-1,0 53 1,17 36-1,1-54 1,-18-34-16,18 34 16,-1 1-1,-17-54 1</inkml:trace>
  <inkml:trace contextRef="#ctx0" brushRef="#br0" timeOffset="89077.14">25735 5874 0,'18'-18'0,"-1"18"16,-17 18 0,18-1-1,35 19 1,-35-1-1,-1-17-15,19 52 16,-19-17 0,18-18-1,1 1 1,52-54 15,-35 0-15,-18-17-16,18-18 15,-18-35 1,-17 53 0,-36 35-16</inkml:trace>
  <inkml:trace contextRef="#ctx0" brushRef="#br0" timeOffset="98223.88">20567 5750 0,'-18'-70'31,"1"34"-15,-19 1-1,1 0 1,17 35 0,1-18-16,-18 18 15,-1 0 1,1 18 0,17-18-16,-17 35 15,35 0 1,18 18-1,52 18 1,1-36 0,52 36-1,-52-18 1,-53 0 0,-71-1 15,-18-16-16,-52-1 1,17-17 0,35-18-1,54-36 1</inkml:trace>
  <inkml:trace contextRef="#ctx0" brushRef="#br0" timeOffset="98554.81">20814 5556 0,'0'-17'0,"0"34"0,-18-34 0,18-1 16,-17 0 0,-1 18-1,18 18 1,0 35 0,18-35-16,-18 70 15,17 53 1,1-35-1,0-18 1</inkml:trace>
  <inkml:trace contextRef="#ctx0" brushRef="#br0" timeOffset="98755.32">20585 5838 0,'0'-17'0,"0"34"0,17-52 16,19 18-1,-1-1 1,35 18 0,-34-18-16,34 18 15</inkml:trace>
  <inkml:trace contextRef="#ctx0" brushRef="#br0" timeOffset="99205.43">20920 5680 0,'0'0'15,"17"-18"1,1 18 0,0-18-16,-1 18 15,36 0 1,-18 0 0,1 53-1,-1 53 1,-17-18-1,-18 1 1,0-54 15,0-18-15,-18-34 0,18-36-1,0-53 1,35-17-1,1 52 1,34 1 0,-17 70-1</inkml:trace>
  <inkml:trace contextRef="#ctx0" brushRef="#br0" timeOffset="99606.08">21414 5680 0,'0'0'0,"0"-18"16,0 36 30,0-1-46,0 1 16,17 0 0,-17 17-16,36 18 15,-1 0 1,35-36 0,1-17-1,-1-35 1,-34 0-1,-19-36 1,-17 1 0,-17 52 15</inkml:trace>
  <inkml:trace contextRef="#ctx0" brushRef="#br0" timeOffset="100157.8">21960 5715 0,'18'-18'16,"-36"36"-16,54-71 0,-36 35 15,17 1-15,-17-18 16,0 17-1,0 0-15,-17 18 16,-19 0 0,36 18-1,-35 17 1,-18 53 0,36 1-1,34-1 1,19-53-1,-19-17-15,89-1 16,-18-34 0,0-36-1,-35 0 1,-35 0-16,-18-35 16,18-71-1,-36 36 1,18 70-1,-18 70 1,1 36 0,17 53 15,17 17-15,19-52-1,-19-36-15,18 36 16,-17-54-16,17 19 15</inkml:trace>
  <inkml:trace contextRef="#ctx0" brushRef="#br0" timeOffset="100340.46">22154 5697 0,'0'-17'16,"0"34"-16,18-34 0,-18-1 15,18 18-15,-1 0 0,19-18 32,-19 18-32,36-17 15,-18 17-15</inkml:trace>
  <inkml:trace contextRef="#ctx0" brushRef="#br0" timeOffset="102125.34">22878 5362 0,'0'-17'16,"0"34"-16,17-34 0,-17-1 0,0 0 15,18 1 1,-18 34 31,0 1-47,18 17 15,-1 53 1,1 36 0,-1-36 15,1-53-31,0 18 16,-1-17-16</inkml:trace>
  <inkml:trace contextRef="#ctx0" brushRef="#br0" timeOffset="102310.97">22825 5680 0,'0'0'0,"-18"0"16,18-18 0,18 18-16,35-35 15,17 17 16,-17 18-31,53-17 16,35-19-16</inkml:trace>
  <inkml:trace contextRef="#ctx0" brushRef="#br0" timeOffset="102743.07">23248 5327 0,'0'0'0,"0"-18"0,0 1 16,0-1-1,18 36 17,-18 17-17,0-17-15,17 52 16,1 54 0,-18-54-1,0-52 1,0 52-1,0-52 1,0 0 0,0-54 15,0 19-31,0-36 16,0-18-1,0 18 1,35 18-1,18 35 1,18 35 0,-18 18-1,-36 0 1,1 18 0</inkml:trace>
  <inkml:trace contextRef="#ctx0" brushRef="#br0" timeOffset="103177.95">23530 5503 0,'0'0'15,"0"-17"-15,0-1 16,0 0-1,18 18 1,17-17 0,36 34-1,-36 19 1,18 17 0,-53 17-1,0-35 1,-18 1-1,18-19 17,0-70-1,0 1-15,0 16-16,0-34 15,18-18 1,0 70-1,-1 18-15</inkml:trace>
  <inkml:trace contextRef="#ctx0" brushRef="#br0" timeOffset="104511.95">23918 5486 0,'0'0'16,"-17"-18"-16,-1 18 31,18-18-31,0 36 32,-18-18-17,18 18 1,0 17-1,18-17 1,17-1 0,1-17-1,-19 0-15,19-17 16,-19-36 0,-17 17 15,0 19-31,-17-18 15,-1 17 1,-17 36 0,-18 17-1,35 18 1,0-18 0,36 18-1,17-18 1,36 0-1,17-17 1,0-36 0,-52 1-16,34-18 15,1-54 1,-18 19 0,-53 17-1,-18 35 1,0 18-1,-17 0 1,-36 53 0,19-18-1,34 18 1,18-35 0,35 17-1,18-17 1,0-36-1,0-17 1,-35-18 0,-1 18-1,-34 52 17,17 1-32,-18 0 15,18 17 1,0 0-1,0-17-15,18 0 16,35 17 0,-18-35-1,0-18 1,-17-52 0,-18 34-16,0-52 15,-18-35 1,18 17-1,-18 88 1,1 36 0,-1 17 15,1 18-31,17 0 16,17 18-1,18-19 16,1 1-15,-19-35 0,-34-18 15,17-18-31,-18 1 16,0 17-1,-17 0 1,0 17-1,17 1 1,1 35 0,70-18-1,-1 0 1,54-17 0,-88 0-1</inkml:trace>
  <inkml:trace contextRef="#ctx0" brushRef="#br0" timeOffset="105580.54">21396 6597 0,'0'-18'15,"0"36"-15,0-53 0,0 17 16,0 0-16,-53-17 15,35 17 1,1 1-16,-19 17 16,1 0 15,0 53-15,0 0-1,17 17 1,36-17-1,52-18 1,-17 1 0,18-19-1,-36-17 1,-35 18 0,-35 0-1,-36 17 1,-17-17-1,35-1 1,35-17 0,36 0 31,0 0-32,-18 18 1,35-1-16,-17 1 15,17 17 1,0 54 0,0-37-1</inkml:trace>
  <inkml:trace contextRef="#ctx0" brushRef="#br0" timeOffset="106747">21467 8343 0,'0'0'0,"0"-17"0,0-36 32,0 0-17,0 17 1,0 19 0,35-1-1,0 1 1,18 34-1,0 36 1,-53-18 0,0 1-16,0 17 31,-18-18-31,1 35 16,-1-34-16,18 34 15,-18-52-15,18 35 16,36-18-1,-19-17-15,36-18 16,53-36 0,-18-34-1,-52 17 1,-72 35 0,1 54-1,17-1-15,-52 35 16,17 36-1,18-18 1,17-52 0,18-1-1,0-53 17</inkml:trace>
  <inkml:trace contextRef="#ctx0" brushRef="#br0" timeOffset="107115.85">21872 7814 0,'0'-18'16,"0"1"-1,18 17 1,-18 17 31</inkml:trace>
  <inkml:trace contextRef="#ctx0" brushRef="#br0" timeOffset="107316.21">22243 7743 0,'0'-17'31,"17"17"-15,-17-18-1,18 18 1,17 0 0</inkml:trace>
  <inkml:trace contextRef="#ctx0" brushRef="#br0" timeOffset="107515.18">22490 7726 0,'0'0'0,"17"-18"16,1 18 15,-18-17-31,-18 17 31,18 17-31</inkml:trace>
  <inkml:trace contextRef="#ctx0" brushRef="#br0" timeOffset="122232.75">26000 6826 0,'17'0'15,"-34"0"-15,52-17 16,-17 17-16,-18-18 16,35 0-1,-35-17 1,-18 17 0,1-17-1,-19 0 1,1 17-1,-18 1 1,-17 17 0,-1 17-1,-17 19 1,0 34 0,35-17-1,35 35 1,71 53 15,35-88-31,18 0 16,53-18 15,-53-35-31</inkml:trace>
  <inkml:trace contextRef="#ctx0" brushRef="#br0" timeOffset="122684.84">26529 6773 0,'0'-17'15,"0"34"-15,18-34 0,-1-1 16,-17 0-1,0-17 1,-35 35 0,-18 0-1,0 18 1,18-1 0,-36 54-1,18 17 1,53-17-1,0-36-15,18 36 16,0-54-16,17 18 16,35-35-1,19-70 1,-54 17 0,-35-70-1,-18 17 16,-35 70-31,0 36 16</inkml:trace>
  <inkml:trace contextRef="#ctx0" brushRef="#br0" timeOffset="123235.86">26582 6897 0,'0'0'0,"17"-53"15,19-18 1,-1 18 0,-17 18-1,-1 18 1,1 17-1,0 35 17,-18-18-32,35 19 15,-18 34 1,-17 18 0,0 1-1,0-36 1,0-71 15,0-17-15,0-54-1,18 1 1,0 53-16,52-53 16,-17 53-1,18 35 1,-18 35 15,0 53-15,-36 18-1,-17-36 1,-17 1 0</inkml:trace>
  <inkml:trace contextRef="#ctx0" brushRef="#br0" timeOffset="123501.82">27640 6438 0,'0'0'0,"0"-17"0,-18-1 15,1 36 1,17 34-1,-18-16-15,18 34 16,35 71 15,1 18-15,-1-88 0,-17-36-16,-1 36 0</inkml:trace>
  <inkml:trace contextRef="#ctx0" brushRef="#br0" timeOffset="123718.96">27323 6756 0,'0'0'16,"-36"-18"-16,19 18 0,-1 0 15,18-18-15,-18 18 0,71 0 31,-35 0-15,70 0 0,71-17-1,-89 17-15</inkml:trace>
  <inkml:trace contextRef="#ctx0" brushRef="#br0" timeOffset="124235.14">27852 6756 0,'0'0'0,"0"-18"16,0 0 0,-35 18 30,17 18-30,0 17 0,1-17-16,17 0 15,35-1 1,35 19 0,54-19-1,-18-34 1,-71-19-1,-17-17 1,-36-35 0,-53 18-1,-17 34 1,35 54 0,18 0-16,-18 35 15,-17 17 16,70 36-15,53-18 0,17-35-1,-35-35-15,54-1 16,-1 1-16</inkml:trace>
  <inkml:trace contextRef="#ctx0" brushRef="#br0" timeOffset="124470.01">28240 6685 0,'0'0'0,"-18"-17"0,18-1 15,-17 18-15,17-18 16,17 36 0,36 0-1,53 52 1,35 1 15,-70-18-15,17 17-1,-71-52 1</inkml:trace>
  <inkml:trace contextRef="#ctx0" brushRef="#br0" timeOffset="124638.92">28575 6773 0,'-18'-35'0,"36"70"0,-71-140 15,0 34 1,18 71 0,-18 53-1,0 35 1,18 18 0,17-18-1</inkml:trace>
  <inkml:trace contextRef="#ctx0" brushRef="#br0" timeOffset="124937.95">28981 6421 0,'0'0'0,"17"-18"16,-17 0 0,-17 89 31,17-36-47,0 0 15,0 36 1,0 17-1,35 36 1,0-19 0</inkml:trace>
  <inkml:trace contextRef="#ctx0" brushRef="#br0" timeOffset="125154.49">28681 6756 0,'0'0'0,"-35"-18"16,52 18 15,36 0-15,-18-18-1,54 18 1,69-35-16</inkml:trace>
  <inkml:trace contextRef="#ctx0" brushRef="#br0" timeOffset="125469.09">29510 6985 0,'-35'0'15,"70"0"-15,-88 0 0,35 0 16,1 0 0,-19 0-1,36-18 1,0 1 15,36-1-15,70 0-1,-54 18-15</inkml:trace>
  <inkml:trace contextRef="#ctx0" brushRef="#br0" timeOffset="125919.97">30074 6385 0,'0'0'0,"-35"-17"16,17-1-1,-35 18 1,-17 0-1,-36 0 1,36 18 0,17-1-1,17 1-15,1 35 16,17 0 0,54 17-1,70-34 1,17-1-1,89 0 1,-54 0 0,-105 1-1,-88-1 1,-53-17 0,-53 17-1,-18-35 16,106 0-31</inkml:trace>
  <inkml:trace contextRef="#ctx0" brushRef="#br0" timeOffset="126521.86">30286 6544 0,'18'-18'0,"-36"36"0,36-53 15,-18 17 1,-18 0 0,0 36 15,18 0-31,0 35 16,18 17-1,17-17 1,-17-18-1,17 1 1,18-36 0,0-18-1,0-35 1,-18-17 0,36-72-1,-71 72 1,-18 105 15,0-17-31,18 35 16,0 17-1,18 1 1,35-18 15,0-36-15,53-17-1,-36-52 1,-17-37 0,-53-34-1,-17 35 1,-19 70 0,-34 36-1,-1 35 1</inkml:trace>
  <inkml:trace contextRef="#ctx0" brushRef="#br0" timeOffset="126788.07">31203 6491 0,'0'0'0,"0"-18"0,0 1 0,0-36 31,0 35-15,-17 1 0,17 34-1,0 36 1,35 53 0,18-18-1,-18-35 1,-35-35-16,0-1 0</inkml:trace>
  <inkml:trace contextRef="#ctx0" brushRef="#br0" timeOffset="126954.04">30956 6156 0,'0'0'0,"0"-35"0,-17 17 0,17-17 16,17 35 15,1 17-15,35 36-1</inkml:trace>
  <inkml:trace contextRef="#ctx0" brushRef="#br0" timeOffset="127221.86">31627 6085 0,'0'-17'16,"17"-1"-16,-17 0 16,18 18-1,-1 53 1,19 18-1,17 70 1,-18 18 0,0-18-1,-35-70 1</inkml:trace>
  <inkml:trace contextRef="#ctx0" brushRef="#br0" timeOffset="127404.43">31362 6526 0,'0'0'0,"-18"-17"0,18-1 0,0 0 15,53-17 1,18 18 0,-18 17-1,123-18 1,-105 18-16</inkml:trace>
  <inkml:trace contextRef="#ctx0" brushRef="#br0" timeOffset="127756.57">31944 6244 0,'18'-35'31,"-18"17"-15,0 1-16,-18 17 31,18-18-31,-18 18 16,18 18 0,-35 17-1,0 18 1,17 35-1,36 18 1,35-36 0,0-34-1,35-36 1,0-71 0,-53-17-1</inkml:trace>
  <inkml:trace contextRef="#ctx0" brushRef="#br0" timeOffset="128221.93">32191 5891 0,'0'-35'0,"0"70"0,-18-140 16,18 87-16,-17 18 15,17 18 1,0 70 15,0 35-15,35 36-1,18 17 1,-35-52 0,-18-89-1,0 0 1,-18-88 15,0-52-15,18 34-1,0 36-15,18-18 16,-18 18-16,18 17 16,17 18 15,-18 18-31,19 17 16,17 18-1,-36 17 1,1 19-1,-18 16 1,-35-16 0,-1-36-1,-17-18-15</inkml:trace>
  <inkml:trace contextRef="#ctx0" brushRef="#br0" timeOffset="132168.79">29333 5644 0,'0'0'0,"0"-17"0,-17-18 16,-1 17-16,18 0 16,0-17-1,18 35 16,-18 18-15,0 35 0,-18 52-1,1-34 1,17-18-16,-18 17 16,18-34-16,-18-1 15,18 0 1,-17-35-1</inkml:trace>
  <inkml:trace contextRef="#ctx0" brushRef="#br0" timeOffset="132401.73">29016 5680 0,'0'0'15,"0"-18"-15,0 0 16,0 1-1,18 17 1,-1 0 0,36 0-1,-35-18-15,123-17 16,35-18 0,-70 18 15</inkml:trace>
  <inkml:trace contextRef="#ctx0" brushRef="#br0" timeOffset="132701.87">29757 5468 0,'0'0'0,"0"-18"0,17 1 15,1-36 1,0 35 0,-18 36 15,-18 35-15,18 0-1,0-18-15,18 88 31,-1-17-15,1-35 0,0-36-16</inkml:trace>
  <inkml:trace contextRef="#ctx0" brushRef="#br0" timeOffset="133585.53">29757 7779 0,'0'-18'16,"17"-17"-1,-34 88-15,34-141 0,1 88 16,-18-36-1,0 19 1,18 17 0,-18 17 15,0 1-31,0 17 16,-18 0-16,18 18 15,-18 71 1,18-36-1,18-17 1,-18-36 0,18-35-16</inkml:trace>
  <inkml:trace contextRef="#ctx0" brushRef="#br0" timeOffset="133823.78">29457 7761 0,'0'0'0,"18"-18"16,35 1 0,-1-1-1,-16 18-15,52-35 16,88 0-1,18-36 1,-53 18 0</inkml:trace>
  <inkml:trace contextRef="#ctx0" brushRef="#br0" timeOffset="134419.9">30392 7620 0,'0'0'15,"53"-35"1,-36 35-16,19 0 31,-19 17-15,-17 1-1,-17 0-15,-1-1 16,-105 54 15,34-54-15,-34 1-1,88-18-15,-1 0 16,19-35 0,52-36-1,53 18 1,0 36 0,1-1-1,-1 71 1,-71 35-1,-105 53 1,-53-35 0,70-53-1,1 0 1,88-35 0,70-18-1,35 0 16,-52 0-31</inkml:trace>
  <inkml:trace contextRef="#ctx0" brushRef="#br0" timeOffset="138506.91">3457 13917 0,'18'0'16,"-36"0"-16,36-18 0,-1 18 16,-17-17-1,0-1 1,0 1-1,-17 17 1,-1-18 0,1 0-1,-1 18 1,18-17 0,-18 17-16,1 0 15,-1 35 1,-17 18-1,17 35 1,18 0 0,35-17-1,-17-54-15,17 19 16,-17-19-16,35 1 16,17-18-1</inkml:trace>
  <inkml:trace contextRef="#ctx0" brushRef="#br0" timeOffset="138942.87">3775 13935 0,'0'0'0,"-18"-18"0,18 0 31,-18 1-31,1 17 32,17 17-17,-18 19 1,18-19-16,-35 54 16,35-18-1,0 17 1,35-17-1,0-35 1,18-36 0,18-17 15,-18-53-15,-53 0-1,-53-1 1,18 54-1,-1 18 1,1 52-16</inkml:trace>
  <inkml:trace contextRef="#ctx0" brushRef="#br0" timeOffset="139542.78">4004 14005 0,'-18'0'16,"36"0"-16,-36-17 15,1 17-15,17-18 16,0 0-1,0 1 1,17-1 15,19 36-15,-19 35 0,-17 0-1,18-18-15,-18 53 16,-18-35 15,1-35-31,17 17 16,-18-35-1,0-35 17,18 17-32,18-53 15,17-34 1,18-1-1,0 70 1,-18 19 0,1 52-1,-19 18 1,1 35 0,-18 0-1,0-35 1</inkml:trace>
  <inkml:trace contextRef="#ctx0" brushRef="#br0" timeOffset="139807.87">4533 13794 0,'0'0'0,"18"-36"15,-36 1 1,1 35 0,-1 18-1,18 17 1,0 0-16,18 18 16,-18-18-16,17 54 15,18 34 16,-17-17-15,-18-71-16</inkml:trace>
  <inkml:trace contextRef="#ctx0" brushRef="#br0" timeOffset="140024.94">4392 14041 0,'-35'-18'16,"70"36"-16,-88-36 0,36 18 16,34 0 15,1 0-31,70-35 16,53-1-1,-106 19 1</inkml:trace>
  <inkml:trace contextRef="#ctx0" brushRef="#br0" timeOffset="140509.04">4639 13970 0,'0'0'0,"18"0"31,-18 18 16,0-1-31,0 1-16,0 0 16,17 17-1,1-18-15,17 1 16,18 0 15,18-36-15,-36-17-1,-35-18 1,-18 18 0,-35-1-1,-17 36 1,-1 36-1,18 17 1,36-36-16,-1 36 16,0 18-1,71-1 1,53-34 0,-53-36-1</inkml:trace>
  <inkml:trace contextRef="#ctx0" brushRef="#br0" timeOffset="140775.78">4974 13952 0,'0'0'0,"-17"0"0,-19 0 15,1 0 1,53 0 15,-1 18-15,19 17-1,-19-17-15,36 35 16,-35 0 0,-1 0 15,1-36-31</inkml:trace>
  <inkml:trace contextRef="#ctx0" brushRef="#br0" timeOffset="140977.07">5045 14041 0,'0'0'0,"0"-36"0,0-34 31,0 52-15,-18 36-1,0 17 1,-17 18 0,-18 35-1,53-53-15</inkml:trace>
  <inkml:trace contextRef="#ctx0" brushRef="#br0" timeOffset="141543.7">5168 13899 0,'0'0'0,"0"-35"16,18 18-1,-1-1 1,1 18 0,-18 35-1,18 36 1,-18-1 0,0 54-1,0-18 1,0-89-1</inkml:trace>
  <inkml:trace contextRef="#ctx0" brushRef="#br0" timeOffset="141726.93">5186 14129 0,'-18'0'0,"36"0"0,-53-18 15,52 18 1,1 0-16,17-18 16,36 1-1,-18-1 1</inkml:trace>
  <inkml:trace contextRef="#ctx0" brushRef="#br0" timeOffset="141995.91">5327 14393 0,'18'0'31,"-36"0"-31,53 0 16,-35-17 0,18-1-1,17 0 1,-17 1 0,-1 17-16</inkml:trace>
  <inkml:trace contextRef="#ctx0" brushRef="#br0" timeOffset="142444.24">5644 14005 0,'0'-17'0,"0"34"0,0-52 15,0 17-15,-17-17 16,-18 0 0,-1 35-1,-34 35 1,17 0 0,35-17-1,-17 17 1,35 36-1,18-18 1,52-18 0,1-17-1,34 17 1,-52-17 0,-35-1-1,-36-17 1,-35 36-1,1-36 1,34 0-16</inkml:trace>
  <inkml:trace contextRef="#ctx0" brushRef="#br0" timeOffset="143063.01">5680 14041 0,'-18'-18'0,"0"18"16,18-18-1,0 36 32,0 0-47,0-1 16,0 36-1,0 0 1,0-18-16,0 18 16,0-35-16,0 0 15,53-18 1,0-36 0,18-34 15,-36-1-16,-35 36-15,0-18 16,0 18 0,-35 35-1,17 35 1,18-17-16,0 17 16,18 0-1,35 18 1,17-18-1,-34-35 1,34 0 0,-52-53-1,-18-17 1,-36-1 0,36 54-16,-35-36 31,0 35-16,35 36 1,0-1-16</inkml:trace>
  <inkml:trace contextRef="#ctx0" brushRef="#br0" timeOffset="143328.94">6174 13988 0,'0'0'0,"0"-18"0,17 0 16,-17-17 0,0 17-1,-17 36 1,17 35 0,-18 35 15,36-17-16,17-1 1,-35-34 0,18-36-16</inkml:trace>
  <inkml:trace contextRef="#ctx0" brushRef="#br0" timeOffset="143496.04">6085 13847 0,'0'0'0,"0"-36"0,0 19 16,0-1 0,18 36 15,-18-1-15</inkml:trace>
  <inkml:trace contextRef="#ctx0" brushRef="#br0" timeOffset="144598.81">6421 13794 0,'0'0'0,"0"-18"0,17 36 46,-17-1-46,0 89 16,-17-18 0,17-52-1,-18 105 1,18-71 0,18-52-16,-18 17 15,17-17 1,-17-36-1,-17-35 1,-1 18-16,0-36 16,1 36-16,-19-35 15,19 17 1,17 35 0,35 18-1,71-18 1,17 18-1,-17-17 17,-18-1-17,-70 0 1,-53 1-16,-1-1 31,19 18-31,-18 0 16,-36 35-1,36 18 1,17-17 0,18-1-16,0 0 15,35 36 1,18-18 0,18-53-1,-18-18 1,0-35-1,-36-53 17,-17-52-17,0 69 1,-17 1 0,-1 70-16,18-17 15,-18 53 1,18 35-1,-17 53 1,17-18 0,17 35-1,19 1 1,-1-54 0,-17-34-1,-1-36 1,-17-36-1,0-34 1,0-1 0,18 54-16,-1-36 15,19 17 17,-1 36-17,18 36 1,0 34-1,-18-35 1,0 36 0,-35-36-1</inkml:trace>
  <inkml:trace contextRef="#ctx0" brushRef="#br0" timeOffset="150570.14">14746 10830 0,'0'-17'0,"-18"-1"15,18 0-15,0-17 16,-17 0 0,17 17-1,0 1 16,17 17-15,-17 35 0,0 18-1,0 53 1,-17 35 0,-1 0-1,18-18 1,18-52-1,-18-54 1,0 1 0</inkml:trace>
  <inkml:trace contextRef="#ctx0" brushRef="#br0" timeOffset="150921.1">14623 11165 0,'35'-17'31,"-17"17"-31,-1-18 16,18 0-1,1 18-15,17-17 16,35 17-1,-35 35 1,-36 18 0,-17 0-1,-35 35 1,-53-35 0,-18-18 15,18-35-16,53 0-15</inkml:trace>
  <inkml:trace contextRef="#ctx0" brushRef="#br0" timeOffset="151871.79">15134 11077 0,'18'-35'0,"-36"70"0,53-88 16,1 18-16,-1-18 15,-17-17 1,-18 52 15,-71 36-15,-35 52-1,53 1 1,18-36-16,0 53 16,17 0-1,36-35 1,35-35 0,17-36-1,18-52 1,-35-1-1,-35 36-15,0-53 16,-1-18 15,-17 123-31,-17 54 16,-19 52 15,36-52-15,18 17-1,35-35 1,35-35 0,-35-53-1,0-54 1,-35-52 0,-54-35-1,-34 52 1,17 89-1,35 35 1,36 0 0,35 18-1,17-1 1,36 36 15,-18 35-15,-35 18-1,-53-18 1,-17-35 0,-36 36-1,-18-19 1,36-17 0,17-35-1,36-1 1,52-17-1,36-35 1,-18 0 0,-52 17-1,-36 1 1,-36 17 0</inkml:trace>
  <inkml:trace contextRef="#ctx0" brushRef="#br0" timeOffset="154123.41">14323 12047 0,'0'0'0,"0"-17"16,0-1-1,0 0 1,0 1-1,0-1 1,0 1 0,0-1-1,0 0 1,0 36 31,0 0-47,0 17 15,0 0-15,-18 36 16,18 52 15,0-52-15,0-36 0,18-35-16</inkml:trace>
  <inkml:trace contextRef="#ctx0" brushRef="#br0" timeOffset="154318.75">14235 11730 0,'0'0'15,"17"-18"1,1 18 15</inkml:trace>
  <inkml:trace contextRef="#ctx0" brushRef="#br0" timeOffset="154874.9">14499 11959 0,'0'-17'0,"0"34"16,0-52-16,-17 17 0,17 1 16,-18 17-1,18-18-15,0 36 31,18-1-15,-18 19 0,17 87-1,-34 0 1,17-52 0,0-36-16,0-17 15,0 0 1,0-36-1,35-53 1,-18-52 0,1-1-1,17 72 1,-35 34-16,18 0 16,17 18-1,18 53 1,-18 35-1,-17-17 1,-18 35 15,0-18-15,0-53 0</inkml:trace>
  <inkml:trace contextRef="#ctx0" brushRef="#br0" timeOffset="155124.87">14922 11818 0,'0'0'0,"0"-18"0,0-34 16,0 69 30,0 1-46,18 88 16,-18 35 0,18-35 15,-18-54-31,0 54 16,0-88-16</inkml:trace>
  <inkml:trace contextRef="#ctx0" brushRef="#br0" timeOffset="155342.31">14870 12065 0,'0'0'0,"-18"-35"16,18 17-16,0 0 15,18-17 1,17 18-1,35-1 1,1 18 15,0 0-31</inkml:trace>
  <inkml:trace contextRef="#ctx0" brushRef="#br0" timeOffset="155775.84">15152 11977 0,'0'0'0,"17"0"0,-17-35 16,0 17 0,18 0-1,0 18 1,-1 0-1,-17 18 1,18 0 0,0 17-16,-1 35 15,1 36 1,-18-18 0,0-35-1,0-35 1,-18-36-1,1-17 1,-1-71 0,36-17-1,-1 35 1,54-1 0,-1 89-1,-52 0 1</inkml:trace>
  <inkml:trace contextRef="#ctx0" brushRef="#br0" timeOffset="156059.57">15434 12330 0,'0'0'0,"18"0"16,-1 0 15,1 0-31,0-18 16,-1 0-1,1 18-15,35-17 16,17-1-1,-34 0 1</inkml:trace>
  <inkml:trace contextRef="#ctx0" brushRef="#br0" timeOffset="156594.87">15752 11748 0,'17'-36'15,"-34"72"-15,34-107 0,1 53 16,-1 1-16,-17-1 16,18 18-16,-18 35 31,0 71-16,0-18 1,0-35 0,0 53-1,18 53 1,-1-53 0,1-71-1,-18-17 1,-18-54-1,1-34 1,17 34-16,0-52 16,35-35-1,0 70 1,18 18 0,0 70-1,0 53 16,-35-17-31,-18-18 16,0 17 0,0 18-1,0-52 1</inkml:trace>
  <inkml:trace contextRef="#ctx0" brushRef="#br0" timeOffset="157093.91">16228 12083 0,'0'0'0,"17"-18"0,1-17 15,0 35-15,-18-53 16,0 18 0,-18-1-1,0 19 1,-17 17 15,35 17-31,-35 1 16,17 0-16,-35 70 15,36-18 1,-1 54 0,0-71-1,54 0 1,17-71-1,17-17 1,-17-54 0,-35 19-1,-1-18 1,1 52 0,-18 72 15,0 34-16,0-17 1,0-35 0,0 35-1,18-18-15</inkml:trace>
  <inkml:trace contextRef="#ctx0" brushRef="#br0" timeOffset="157613.87">16334 12030 0,'0'-36'16,"0"72"-16,0-89 0,0 18 15,17 17-15,1 0 16,17 18 15,-17 0-15,-1 36-1,1-19-15,0 36 16,-18 35 0,0-17-1,0-1 1,-18-34 0,18-54 15,0 0-31,18-35 15,-18 18-15,17-53 16,1-35 0,0 34-1,-18 72 1,17 34 0,19 36 15,-1 35-16,-18 18 1,-17-53 0,0 0-1,-17-18 1,17-52 0</inkml:trace>
  <inkml:trace contextRef="#ctx0" brushRef="#br0" timeOffset="158162.1">16704 11924 0,'0'0'16,"18"-88"-16,-18 17 15,-18 54 1,18-1 0,0 36-1,0 17 1,18 35-1,17 54 17,-35-36-17,18-35-15,-1 53 16,1-71 0,-18-17-16,18-18 15,-1-18 1,1-35-1,-18-53 1,0 36 0,-53-18-1,-18 52 1,18 72 0,18 16 15,17-34-31,1 35 15,17 18 1,53-1 0,0-17-1,35-53 1,-53 0 0,-17-18-1,-18 1 1,-35 17-1</inkml:trace>
  <inkml:trace contextRef="#ctx0" brushRef="#br0" timeOffset="160747.71">14746 12841 0,'0'0'0,"0"-18"15,-18 1-15,1-1 16,-18 1-1,17 17-15,-35-18 16,-35 18 0,0 18-1,17 17 17,36 18-17,35-36 1,53 36-1,35-17 1,0-19 0,0 36-1,-35-35 1,-18 17 0,-35 0-1,-52 18 1,-54 0-1,0-35 1,53-18 0,-35 0-1,53 0-15,-18 0 16,53-53 0,17 35-16</inkml:trace>
  <inkml:trace contextRef="#ctx0" brushRef="#br0" timeOffset="161083.04">15046 13035 0,'18'-17'0,"-36"34"0,53-34 16,-17-19-16,-18 1 15,-18 0 17,1 17-17,-1 0-15,0 18 0,-52 18 32,17 35-17,18 18 1,52 17-1,18-53 1,54 0 0,17-17-1</inkml:trace>
  <inkml:trace contextRef="#ctx0" brushRef="#br0" timeOffset="161598.13">15187 12771 0,'0'-18'0,"0"0"0,18 1 32,-1 17-17,-17-18 1,18 18-1,-18 18-15,18-1 16,-18 89 0,0-35-1,0 70 1,0-71 0,17 36-1,1-71 1,-18-17-1,0-36 17,-18 1-32,18-54 15,0-35 1,18 18 0,17 35-1,0 53 1,-17 18-16,17 17 15,18 18 1,-35 18 0,-18-36-16,18 18 15,-18 17 1</inkml:trace>
  <inkml:trace contextRef="#ctx0" brushRef="#br0" timeOffset="162850.7">15522 12982 0,'0'0'15,"0"-17"-15,-17-1 16,-1 0 0,36 18 15,-1 18-16,1 0 1,17 17 0,0-17-1,18-1 1,-17-34 0,-19 17-16,19-18 15,-1-35 1,-35 0-1,-35 35 17,-1 18-32,19 0 15,-36 18 1,17 17 0,19 18-1,34 0 1,36 0-1,53-18 1,18-17 0,-19-36-1,-34-52 1,-36-36 0,-35-35 15,0 53-31,-17 17 31,-19 36-15,19 70-1,-1 0 1,18 54 0,0-37-1,18-16-15,-1 34 16,36 19-1,-17-19 1,-36-52 0,17-36-1,-34-17 1,-1-18 0,-35 0-1,0 35 1,18 18-1,-18 36 1,35-1 15,36 35-15,17-34 0,0-1-16,1 0 15,52 1 1,0-54-1,-35-17 1,-35-18 0,-1 17-16,-17-34 15,0-18 1,-17 35 0,-1 53 15,18 17-16,0 1-15,0 35 32,35 18-17,-17-36 1,35 0 0,-18-35-1,0-18 1,-17-34-1,0-19 1,-18 36 0,-18 17-1,0 18 1</inkml:trace>
  <inkml:trace contextRef="#ctx0" brushRef="#br0" timeOffset="163620.16">16704 12735 0,'0'0'0,"-35"-35"15,17 17-15,-35 1 16,18-1-1,17 0 1,1 18 0,17 18-1,17 17 1,-17 18 0,0 0-1,18 35 16,-18 1-15,18-1 0,-18-53-1,17 18 1,36-18 0,-18-17-1,1-18-15,17 0 16,17-35-1,-17-18 1,-18-18 0,-35-17-1,0 17 1,0 36 0,-35 17-1,0 36 16,0 17-15,17-17-16,0 17 16,1 18-1,17 18 1,53-18 0,-18-18-1,-18-35-15,19 18 16,17-1-1,0-34 1,-36-1 0,-17 0-1,-17 18 1,-19 18 0</inkml:trace>
  <inkml:trace contextRef="#ctx0" brushRef="#br0" timeOffset="164935.76">14393 13882 0,'18'-18'16,"-18"1"-16,18-1 15,-18 0 1,17-17 0,-52 35-1,-18 18 1,18-1-1,17-17-15,-35 36 16,0 16 0,18 19-1,17 0 1,18-19 0,53 1-1,71 0 1,35-53 15,-71 0-31</inkml:trace>
  <inkml:trace contextRef="#ctx0" brushRef="#br0" timeOffset="165354.17">14799 13935 0,'0'0'0,"0"-18"15,0 0-15,18 1 16,-18-1-16,0 1 16,0-1-1,-36 18 17,19 35-17,-1-35 1,-17 35-1,0 36 1,-1 0 0,54-1-1,35-35 1,35-17 0,-35-36-1,0-17 1,-18-35-1,-53 17 1,1 17-16,-1-17 16,-35 18-1,36 35-15</inkml:trace>
  <inkml:trace contextRef="#ctx0" brushRef="#br0" timeOffset="165920.79">14975 13952 0,'-17'-53'31,"17"36"-31,0-1 16,17-35-1,1 36 1,0 17-16,-1-18 16,1 36-1,17 35 1,-17 52 15,0-52-15,-18 35-1,0-35 1,-18-53 15,0 0-31,18-35 16,0-53 0,18-18-1,0 53 1,-18 36-16,35-19 15,0 36 1,36 36 0,-1 34-1,-35 18 17,-35-35-17,0-18-15,-17 18 16,-1-17-1,1-19-15</inkml:trace>
  <inkml:trace contextRef="#ctx0" brushRef="#br0" timeOffset="166186.97">15505 13723 0,'0'0'16,"17"-18"-16,-17-35 15,0 36 1,0 34 0,0 36-1,0 18 1,0 17 0,0-53-1,18 54-15,17 52 31,18-53-15,-18-53-16</inkml:trace>
  <inkml:trace contextRef="#ctx0" brushRef="#br0" timeOffset="166370.15">15416 13970 0,'0'0'0,"-17"0"0,17-18 15,0 1 1,17-1 0,54 18-1,35-18 1,-71 18 0</inkml:trace>
  <inkml:trace contextRef="#ctx0" brushRef="#br0" timeOffset="166889.87">15804 13882 0,'0'0'0,"0"-18"31,-17 18-31,17-17 16,-18 17-1,18 17 1,-35 18 0,0-17-1,35 0-15,-18 17 16,18-17 0,0-1-1,71 19 1,-19-36-1,37-18 1,-36-17 0,-18-36-1,-53 1 1,-35 34 0,-35 36-1,35 18 1,-17 17-1,52 36 1,36-1 0,35-34-1,35 34 17,35-35-32,-17-17 31</inkml:trace>
  <inkml:trace contextRef="#ctx0" brushRef="#br0" timeOffset="167287.73">16157 13847 0,'0'0'0,"-17"-18"0,17 0 16,0 1 0,-18-1-1,18 36 1,35 17-1,0-17 1,18 52 0,0 1-1,-35-18 1,0-18 15,-36-53 0,0-52-15,-35-19 0,18 54-1,17 35-15,1 0 16,-1 0-16,-17 18 16,-18 70-1,35-53 1,18 18-1</inkml:trace>
  <inkml:trace contextRef="#ctx0" brushRef="#br0" timeOffset="167604.57">16528 13794 0,'0'-18'0,"0"36"0,0-54 16,-18 19-16,18-19 15,0 19 1,-18 17 0,18 17-1,0 1-15,0 35 16,18 35-1,0 36 1,17-36 15,-17-18-15,-18-34-16</inkml:trace>
  <inkml:trace contextRef="#ctx0" brushRef="#br0" timeOffset="167804.87">16369 13952 0,'0'0'15,"-18"0"-15,18-17 16,18 17 0,0 0-16,17-18 15,0 18-15,36 0 16,52-18-1,-105 18-15</inkml:trace>
  <inkml:trace contextRef="#ctx0" brushRef="#br0" timeOffset="168123.57">16757 14146 0,'0'0'0,"-18"0"0,1 0 16,-1 0-1,0 0 1,1 0-1,52 0 1,0-17 0,36-1-1,35 18 1,-53-18 0</inkml:trace>
  <inkml:trace contextRef="#ctx0" brushRef="#br0" timeOffset="168574.34">17304 13811 0,'17'-35'16,"-34"70"-16,34-88 0,-17 36 0,-35-19 15,0 19 17,-18 17-17,18 17-15,-36 1 0,18 17 32,-17 18-17,52 0 1,53-18-1,53 1 1,18-1 0,-35 0-1,-1 1 1,-52-1 0,-18 0-1,-18-17-15,-35-1 16,-52 1-1,-1-18 1,88 0 0</inkml:trace>
  <inkml:trace contextRef="#ctx0" brushRef="#br0" timeOffset="169225.49">17462 13899 0,'-17'-17'31,"17"-1"-15,0 36 0,-18-1-1,18 19 1,0-19-1,0 19 1,18 34 0,-1-17-1,1-18 1,17-35 0,18-17-1,18-54 1,-18-52-1,-53 70 1,0 18 0,0 17-1,-35 53 17,35 18-17,17-18 1,-17-17-16,35 17 15,-17-17-15,35 0 16,53-1 15,-53-17-15,-18-35 0,-35 0-1,0-54 1,-53 1-1,18 35 1,0 53 0,17 0-16,0 36 15,18-1 1</inkml:trace>
  <inkml:trace contextRef="#ctx0" brushRef="#br0" timeOffset="169524.01">18027 13811 0,'0'0'0,"0"-17"0,0-1 31,0 0-15,18 18-1,-18 18 1,0 0-16,17 17 16,19 35-1,-36 36 1,17-35 0,1-36-1</inkml:trace>
  <inkml:trace contextRef="#ctx0" brushRef="#br0" timeOffset="169674.93">17939 13652 0,'0'0'0,"-18"-17"0,18-1 15,-18 18 1,36 35 15</inkml:trace>
  <inkml:trace contextRef="#ctx0" brushRef="#br0" timeOffset="170143.9">18344 13776 0,'-17'-18'15,"34"36"-15,-52-53 0,35 17 16,-17 0 0,17 1-1,-18-1 1,-17 0 0,-1 18-1,1 18 1,35 0-16,-18 17 15,1 18 1,34 18 15,19-1-15,17-17 0,35-18-1,-35-17 1</inkml:trace>
  <inkml:trace contextRef="#ctx0" brushRef="#br0" timeOffset="170792.91">18521 13441 0,'-18'-18'16,"36"36"-16,-36-53 0,1 17 15,-1 18 1,18 18 0,-18-1-16,18 1 15,-17 35 1,17 35 0,0 18-1,35 0 1,0-36-1,-17-52-15,17 35 16,18-18 0,-35-17-1,-36-36 17,0-17-17,1-18 1,17-18-1,17 36 1,-17 17 0,18 1-1,17 17 1,18 0 0,18 17-1,-36 1 1,0 53-1,-17-1 1,0 1 0,-1-18-1,1-18 1,0 0 15,-1-17-15,1-18-16,-1-18 15</inkml:trace>
  <inkml:trace contextRef="#ctx0" brushRef="#br0" timeOffset="177239.53">5027 9490 0,'0'0'0,"-18"0"16,1-18 0,17 0-16,0 1 31,0-1-16,17 18 1,-17 18 15,0-1-31,18 54 16,-18 0 0,18 70 15,-18-18-16,17-17 1,-17-71 0,0-17-16,0 0 15,0-36 1</inkml:trace>
  <inkml:trace contextRef="#ctx0" brushRef="#br0" timeOffset="177574.43">4762 9507 0,'0'0'0,"-17"0"0,-36-17 31,35 17-31,1 0 16,-1 0-1,53-18 1,-17 18-16,35-18 16,106-17-1,17 0 1,-35 35 0,-70 0-1,-54 18 1,-17-1-1,-35 1 1,17-1 0</inkml:trace>
  <inkml:trace contextRef="#ctx0" brushRef="#br0" timeOffset="177875.79">5398 9437 0,'0'0'0,"17"-18"16,1 1 0,-18 69 30,17 1-46,1 36 16,-18-37 0,18 54-1,-18-53-15,0 53 16,17 18 0,1-54-1</inkml:trace>
  <inkml:trace contextRef="#ctx0" brushRef="#br0" timeOffset="179027.66">15822 9560 0,'18'-17'16,"-36"34"-16,36-52 0,-1 17 0,1 1 31,0-1-15,-18 36-1,-18 17 1,18-17-16,-18 52 15,1 71 1,-1 18 0,36-35-1,-1-72 1,1 19 0,0-71-1,-36-18 1</inkml:trace>
  <inkml:trace contextRef="#ctx0" brushRef="#br0" timeOffset="179309.77">15540 9560 0,'0'0'0,"-18"-17"0,18-1 32,18 18-17,17-18 1,71-17 0,17 0-1,-52 17 1,158-17-1,-105 35 1,-54 0-16</inkml:trace>
  <inkml:trace contextRef="#ctx0" brushRef="#br0" timeOffset="179927.54">16475 9543 0,'35'-18'16,"-70"36"-16,88-36 15,-36 0-15,1 18 0,-36 0 47,18 18-47,-17 0 16,-1-1-1,0 1-15,-17 17 16,0-35 0,17 0-16,-35 0 15,-17-53 1,17 0-1,53 18 1,17 17-16,54-17 16,17 35-1,0 0 1,53 71 0,-70 70-1,-106 0 16,-89-18-15,1-17 0,17-53-1,106-35 1,35-18 0,36-18-1,-18 1-15,53-1 16,-18 0-1,-71 18-15</inkml:trace>
  <inkml:trace contextRef="#ctx0" brushRef="#br0" timeOffset="192518.25">2275 14464 0,'-17'18'16,"-1"-18"-16,-17 35 15,-18-18 1,18 1 0,17-18-1,0 18 1,1-18 0,17 17-16,35 1 31,18-18-16,0 0 1,106-18 0,17-17-1,-70 17 1,-18 1 0,-70-1-1</inkml:trace>
  <inkml:trace contextRef="#ctx0" brushRef="#br0" timeOffset="192852.46">2434 14393 0,'0'0'0,"0"-35"0,18-18 15,-1 18 1,-17 17-1,18 18 17,-18 18-17,18 35 1,-1-18 0,1 0-16,0 1 15,17 34 1,-17-17-1,-71 18 1,-18-36 0,-35 0-1,53-17-15</inkml:trace>
  <inkml:trace contextRef="#ctx0" brushRef="#br0" timeOffset="193854.81">494 14182 0,'18'0'16,"-36"0"-16,71-18 15,-36 18 1,1 0 0,0 0 46,-18 18-31,0-1-15,17 36 0,-17-35-16,0 52 15,18 72 1,17-19-1,1-52 1,-36-36-16,17 0 16,1 0-1</inkml:trace>
  <inkml:trace contextRef="#ctx0" brushRef="#br0" timeOffset="194271.3">300 14305 0,'18'0'16,"-36"0"-16,53 0 0,-17 0 31,-1 0-31,19-17 31,-19 17-31,54-53 16,-1 35-1,19-35 1,-1 18 0,-53 35-1,-17 0 1</inkml:trace>
  <inkml:trace contextRef="#ctx0" brushRef="#br0" timeOffset="194723.54">847 14129 0,'0'0'15,"17"-18"-15,1 18 16,-18-18-16,18 1 15,-18 34 32,0 1-31,0 0-16,17 35 16,1 0-1,-1 0 1,1 70-1,0-52 1,-18-36-16,17 35 16,19-17-1,-19-53 1</inkml:trace>
  <inkml:trace contextRef="#ctx0" brushRef="#br0" timeOffset="195122.06">1270 14587 0,'18'0'47,"-1"0"-32,1 0 1,0-17 0,17-1-16,53-17 15,-35 0 1,-18 17 0,-17 0-16</inkml:trace>
  <inkml:trace contextRef="#ctx0" brushRef="#br0" timeOffset="195623.8">1623 14076 0,'0'-18'16,"0"36"-16,0-53 0,0 17 0,0-17 16,-53 17 15,35 18-15,-52 18-1,34-1 1,19 1-1,17 17 1,0-17 0,35 17-1,36 0 1,17 1 0,-18-19-1,19 1 1,-37 0-1,-34-1 1,-36 1 0,1-18-1,-36 18-15,-35 17 16,35-18 0</inkml:trace>
  <inkml:trace contextRef="#ctx0" brushRef="#br0" timeOffset="196122.67">1905 13899 0,'18'-35'31,"-1"35"-31,-17-17 16,18-1 0,0 18-1,-18 18 1,35 34-1,0 37 1,0 16 0,1-52-1,-36-17 1,17-1 0,1 0-16</inkml:trace>
  <inkml:trace contextRef="#ctx0" brushRef="#br0" timeOffset="196324.1">1870 14093 0,'17'-17'31,"1"-1"-31,0 18 0,70-35 15,18 0 1,-71 17 0</inkml:trace>
  <inkml:trace contextRef="#ctx0" brushRef="#br0" timeOffset="197575.91">2275 13899 0,'0'0'0,"0"-17"15,0-1 1,0 1 0,-17 17-1,-1 0 1,-17 35-1,17 18 1,1 17 15,34-34-15,-17-19 0,18 1-1,-1-18-15,1-35 31,0-18-15,-1 17 0,-17 19-16,18-1 15,0 18 1,-1 18 0,1 35-1,0-18 16,-1-17-15,19-18 0,-19-18-1,1-17 1,-36-36 0,1 18-1,-19 18 1,36 17-1,0 36 1,0 35 0,0-18-1,0 18 1,18 0 0,17-35-1,18-1 1,0-52 15,-35-18-31,17-35 16,-35 17 15,-18-70-15,-17 35-1,0 36 1,17 70-1,0 17 1,18 19 0,0-19-16,0 36 15,36 35 1,-1 1 0,-17-36-1,-1 17 1,1-52-1,0-18 1,-1-36 0,1-52 15,-1 0-15,1 35-1,-18 35 1,0 54-1,-18-1 1,-17 36 0,18-1-1,-1-17 1,18-18 0,35-17 15,18 0-16,0-18 1,-35 0 0,17 0-16</inkml:trace>
  <inkml:trace contextRef="#ctx0" brushRef="#br0" timeOffset="199027.66">12541 14446 0,'-17'18'15,"34"-36"-15,-34 54 0,-1-19 16,-17 1 0,17-18-1,36 0 32,-18-18-31,53 18-1,35 0 1,0-17 0,-35 17-16,53 0 15,-36 0-15,36 0 16,18-18 0,-89 0-1,-35 1 1</inkml:trace>
  <inkml:trace contextRef="#ctx0" brushRef="#br0" timeOffset="199377.47">12947 14270 0,'0'0'0,"0"-18"0,-35 1 16,17-1-1,0 18 1,54 18 15,34-1-15,18 1 0,-35 0-16,53-1 15,35 18 1,-70 1-1,-71 17 17,-71 17-17,-52 1 1,52-36 0,18-17-16,18-18 0</inkml:trace>
  <inkml:trace contextRef="#ctx0" brushRef="#br0" timeOffset="199994.86">10918 13829 0,'0'-18'16,"-17"1"0,17-1-1,17 0 1,1 1 0,0 52 15,-18 18-16,0-18-15,0 71 16,-18-18 0,18 18-1,0-35 1,0-54 0</inkml:trace>
  <inkml:trace contextRef="#ctx0" brushRef="#br0" timeOffset="200194.89">10742 13882 0,'0'0'0,"0"-18"16,18-17-1,35 17 1,35 18-1,-18-17 1,54-19 0</inkml:trace>
  <inkml:trace contextRef="#ctx0" brushRef="#br0" timeOffset="200744.72">11271 13794 0,'0'17'15,"18"-17"1,-18 18 15,0 0-15,0-1-1,-35 1 1,-1 17 0,1-35-1,35-18-15,-35 1 16,17-18 0,36-18 15,35 0-16,17 53 1,1 53 0,-54 17-1,-34 54 1,-36-1 0,18-52-1,-18-1 1,35-52-1,53-18 17,-17-18-32,35 1 15,88-54 1,-106 53 0</inkml:trace>
  <inkml:trace contextRef="#ctx0" brushRef="#br0" timeOffset="201129.21">11748 14146 0,'0'0'0,"17"-17"16,1 17 109,-18-18-109,17 18-1,1 0-15,0 0 16,-1 0-16,19-18 16,-1 18-1</inkml:trace>
  <inkml:trace contextRef="#ctx0" brushRef="#br0" timeOffset="201745.81">12153 13776 0,'0'0'16,"0"-18"-16,-17 1 15,17-1 1,-18 18-16,18-18 0,-35 1 16,-18 17 15,-18 17-15,36 1-16,-18 17 31,35 1-16,18-1 1,18 18 0,35-36-1,53-17 1,35 0 0,-18 0-1,-87 0 1,-36 18-1,-71 17 1,-52 18 0,52-17-1,18-19 1</inkml:trace>
  <inkml:trace contextRef="#ctx0" brushRef="#br0" timeOffset="202014.43">12400 13547 0,'0'0'16,"0"-18"-16,0 0 15,18 18 1,-18 36-1,0-19-15,-18 54 16,18 52 15,0-52-15,18 35 0,-1-18-1,1-53-15</inkml:trace>
  <inkml:trace contextRef="#ctx0" brushRef="#br0" timeOffset="202181.05">12259 13882 0,'0'0'0,"-18"-18"0,18 1 16,18-1-1,-18 0-15,35 1 16,53-1-1,18 0 1</inkml:trace>
  <inkml:trace contextRef="#ctx0" brushRef="#br0" timeOffset="203482.19">12612 13705 0,'0'0'0,"17"-17"16,1-1-1,-18 0 1,0 1-16,0-1 16,-18 18-1,-17 18 1,18-1-16,-1 19 15,0 34 1,18-17 15,18-17-15,-18-19 0,35-17-1,0-35 1,1 0-1,-19-36 1,1 18 0,0 53-1,-18 35 1,0 1 0,17-1-1,1 0 1,35-17-1,0-18 17,-18-35-32,0-18 15,-17-36 17,0 19-17,-18 52 1,-53 18-1,35 36 1,-35 16 0,18 19-1,52 0 1,36-18 0,36-18-1,-54-18-15,18-17 16,0-17-1,0-36 1,-53-53 0,17-53-1,-17-17 17,0 88-17,0 35 1,-35 88-1,0 53 1,17 18 0,71 18-1,-18-54 1,1-35-16,16 1 16,-16 17-1,-19-53 1,-17-18-1,18-70 1,17-36 0,1 18 15,-19 54-15,-34 69 15,-19 18-16,19-17 1,-1 17-16,-35 1 0,18 17 16,17-18-1,1 0 1,17-17 0,17-1-1,1-17 1,52 18-1,1 0 17,-36-18-17,-35 17 1</inkml:trace>
  <inkml:trace contextRef="#ctx0" brushRef="#br0" timeOffset="204599.77">12682 14146 0,'0'0'0,"0"-17"15,0 34 32,0 1-47,0 17 32,0-17-32,18 0 15,-18 17 1,18 0-1,-1 0 1,-17-17 0,0-36 15,-17 18-31,17-35 16,-18-18-1,0-35 1,1 0-1,17 35 1,0 18 15,35 17-15,18 0 0,0 36-1,-18 0 1,-35 17-1,-35 35 1,-36-17 0,36-35-1,17 0 1</inkml:trace>
  <inkml:trace contextRef="#ctx0" brushRef="#br0" timeOffset="205199.86">12894 13952 0,'0'0'0,"0"-17"15,0 34 17,0 1-17,18 0 1,-18 35-1,17-36-15,1 54 16,0-1 0,-18-17-1,-18-53 1,-17-17 0,-1-54-1,1 0 16,35 19-15,0-1 0,18 53-16,17-36 15,36 19 1,-1 17 0,18 17-1,1 1 1,-54 0-1,-18-1-15,1 19 16,-18-1 0,-35 0-1,-18-35 1,0 0 0,35-18-1,36-34 1,17 16-1,1 19 1,-1 17 0</inkml:trace>
  <inkml:trace contextRef="#ctx0" brushRef="#br0" timeOffset="210039.74">21484 12965 0,'0'0'0,"-17"0"0,-1-36 16,18 19 0,-18 17-16,-17 0 15,35 17 17,0 1-17,35 0 1,36 17-1,17-17 1,0-18 0,-35-36-1,-35-17 1,-18 18 0,-18 17-16,-17-35 15,-53 18 1,-53 53-1,17 35 1,36 35 0,70-35-1,18 53 1,88-18 0,36-18 15,35-52-16,-36-53 1,36-53 0,-53-36-1,-71 18 1,-35 0 0,-35 71-1,-18 18 1,-18 52-1,18 0 1,0 18 0,36 0-1,87 18 17,54-19-17,-1-16 1,-17-1-1,-88 0 1,-36 1 0,-17-19-1,-71 1 1,18-18 0,35-53-1,71-18 1,17 18-1,71-35 1,-18 18 0,-18 17-1,-34 17 17,-1 1-17,-17 35 1,-1 18-1,18 52 1,-17 1 0,35 52-1,0 1 1,-18-36 0,-35-53-1,0-52 1,-35-36-1,0-88 1,-36-18 15,36 18-15,17 70 0,53 36-1,1 17 1,17 18-1,35 18 1,-18 17 0,-34 36-1,-36-1 1,-53-17 0,-53 18-1,0-36 1,88-35-16,-17 0 15</inkml:trace>
  <inkml:trace contextRef="#ctx0" brushRef="#br0" timeOffset="210322">23089 12912 0,'0'0'0,"0"-18"16,-17 18-1,17-18-15,-18 18 16,0 0 0,36-17 15,0 17-31,35 0 15,52-18 1,-52 18 0</inkml:trace>
  <inkml:trace contextRef="#ctx0" brushRef="#br0" timeOffset="210488.96">23160 13035 0,'0'0'0,"-35"0"0,17 18 15,0 17 1,54-35 15,-1 0-31,18 0 16,35-18 0</inkml:trace>
  <inkml:trace contextRef="#ctx0" brushRef="#br0" timeOffset="210905.75">24289 12629 0,'0'-17'0,"17"17"31,1 17-15,-18 54 0,18-18-1,-18-18 1,17 36 0,1 52-1,17-35 1,-17-70-16</inkml:trace>
  <inkml:trace contextRef="#ctx0" brushRef="#br0" timeOffset="211122.87">24042 12771 0,'0'0'0,"-18"-18"0,18-17 16,0 17-1,35 0 1,71 1 0,53-19-1,35 1 1,-123 18 0</inkml:trace>
  <inkml:trace contextRef="#ctx0" brushRef="#br0" timeOffset="211707.92">24800 12682 0,'18'-17'0,"-36"34"16,36-52-16,0 35 0,-1-18 16,18 1-1,-35 34 32,0 1-47,-17 0 16,-54 35-1,1-36 1,-71-17 0,70-17-1,53-36 1,36 17 0,35 1-1,53 0 1,0 35-1,-71 18 1,18 17 0,-18 35-16,-70 36 31,-18-35-15,-18-1-1,36-17 1,35-35-1,18-18-15,17 0 16,71 0 0,17-18-1</inkml:trace>
  <inkml:trace contextRef="#ctx0" brushRef="#br0" timeOffset="211942.28">25294 13018 0,'-17'0'16,"34"0"-16,-52-18 16,35 0-1,18 18 1,-1 0-16,18-35 15,54 0 1,34-1 0</inkml:trace>
  <inkml:trace contextRef="#ctx0" brushRef="#br0" timeOffset="212407.87">25912 12541 0,'0'0'15,"0"-17"-15,0-36 32,-36 0-17,19 53 1,-1-18-16,-35 18 15,-35 18 1,0 35 0,52-18-1,36-17-15,-17 35 16,17-36-16,35 1 16,53 35-1,36-18 1,-1 0 15,-70-17-15,0 0-16,-53 17 31,-35-35-15,-71 17-1,-35-17 1,70 0-16</inkml:trace>
  <inkml:trace contextRef="#ctx0" brushRef="#br0" timeOffset="212691.65">25982 12382 0,'0'0'0,"18"0"0,-1-35 15,1 18 1,0 17 0,-1-18-1,19 71 1,-1 0 0,0 53-1,18 35 1,0-35-1,-35-36 1,-18-52-16</inkml:trace>
  <inkml:trace contextRef="#ctx0" brushRef="#br0" timeOffset="212861.04">26053 12647 0,'-18'-18'15,"36"36"-15,-36-53 16,18 17-16,18 1 16,17-1-1,71-17 1,-71 35-16,53 0 16</inkml:trace>
  <inkml:trace contextRef="#ctx0" brushRef="#br0" timeOffset="213624.5">26529 12506 0,'0'0'0,"35"-18"16,-17-17-1,-18 17 1,0 1-16,0-1 15,-35 0 17,-1 36-17,-17 17 1,18 1 0,0 34-1,35-17 1,35-18-1,18-17 1,18-36 0,-1-17-1,-17-35 1,-35 17 0,-1 35-16,-17-17 15,0 70 16,18 0-15,-18-17-16,35 17 16,18 18 15,18-53-15,-1-17-1,-17-54 1,-18 18-1,-17-35 1,-18 17 0,-53 54-1,0 70 1,18-18 0,0 53-1,35 0 1,70-17-1,1-36 1,52-17 15,1-36-15,-36-52 0,-53-1-16</inkml:trace>
  <inkml:trace contextRef="#ctx0" brushRef="#br0" timeOffset="213842.34">27270 12012 0,'-36'-70'16,"72"140"-16,-72-158 15,36 106 1,18 52 0,0 18-1,-18-52-15,17 69 16,-17 54-1,18-35 17,0-54-17</inkml:trace>
  <inkml:trace contextRef="#ctx0" brushRef="#br0" timeOffset="214142.81">27517 12347 0,'17'-53'0,"-34"106"0,70-176 15,-18 70 1,-18 35 0,-34 18-1,-54 35 1,1 18 0,17 0-1,-18 18 1,54-18 15,34-36-15,36 19-1,-18-36-15,18 35 16,-17 0 0,17 1-1,-53-19-15</inkml:trace>
  <inkml:trace contextRef="#ctx0" brushRef="#br0" timeOffset="214377.68">27922 12718 0,'-17'0'15,"34"0"-15,-34-18 0,17 0 32,0 1-32,17-1 31,36 0-15,-17 1-1,-19-1-15</inkml:trace>
  <inkml:trace contextRef="#ctx0" brushRef="#br0" timeOffset="-214569.09">28222 12188 0,'-17'0'0,"17"-17"0,0 34 31,0 1-15,0 0-16,17 52 15,19 36 1,34 35 0,1-35-1,-18-53 1,-18-18-1,-35-17 1,-53-71 0,0-35-1,0-53 17,18 17-32,17-52 15,18 52 16,35 54-15,1 52 0,-1 18-16,18 18 15,53 35 1,-53 17 0,-36-17-1,-70 71 1,-17-89-1,-1-17 1</inkml:trace>
  <inkml:trace contextRef="#ctx0" brushRef="#br0" timeOffset="-213885.87">28787 11871 0,'0'0'0,"17"-35"0,1 17 32,-36 36-17,-17 35 1,0 52 0,35-16-1,0-36-15,35 52 16,36 54-1,-36-88 1,0-1 0,-53-87-1,-70-36 1,18-36 0,-54-87 15,107 106-16,-1 34-15,18-17 16,18 18-16,17 17 16,35 1-1,72 17 1,16 35 0,-52 0-1,-18 36 1,18 35-1,-71 17 1,-52-17 0,-36-35-1,-35-54 1,35-17 15,35-17-31,-52-54 16,34 0-1,36-70 1,53 18 0,0 88-1,18 35 1,-54 35-16</inkml:trace>
  <inkml:trace contextRef="#ctx0" brushRef="#br0" timeOffset="-200894.8">14058 14288 0,'-17'0'15,"-1"0"1,0 0 0,1 17-1,17 1 48,0-36 15,17 18-78,1-17 16,0-1-1,52-17 1,-17-1-16,53-17 31,-53 18-15,-36 17-16,19 1 15,-19 17 1,-17-18 0,-17 36-1,-1-18 1,0 0-1,1 0 17,-1 0-17</inkml:trace>
  <inkml:trace contextRef="#ctx0" brushRef="#br0" timeOffset="-199058.53">14093 13388 0,'0'-18'15,"0"36"17,0 0-17,-17-1 1,17 1 0,17-36 46,1 18-62,-18-17 16,88-19-1,36-34 1,-36 17 0,-53 35-16,18-17 15,0 0 1,-35 17-1,-18 0 1,-18 18 62,0 0-47,18 18-15,-17-18-16</inkml:trace>
  <inkml:trace contextRef="#ctx0" brushRef="#br0" timeOffset="-197539.76">13847 12382 0,'0'0'0,"0"18"78,17-18-16,1-18-62,-1 1 16,1 17-1,0-18-15,70-17 16,-35-18 0,35 18-1,36-53 1,-1 17 0,-35 0-1,-53 36 1,1 0-1,-36 17-15,-18 18 125,18 18-125,-18 0 16,-17 17 0,-35 0-1</inkml:trace>
  <inkml:trace contextRef="#ctx0" brushRef="#br0" timeOffset="-196304.42">13652 11254 0,'18'0'15,"-18"17"1,0 1 15,0 0-15,18-1 0,-1 1-1,1-1 1,0-17-16,17 18 15,36-36 1,-36 1 0,35-18-1,36-54 1,-18 36 0,54-52-1,-19 34 1,-52 36-1,-54 35 1,-17-18 0,0 36 15,-17-18-15,-1 17-1,0-17-15,-35 18 16,36-18-1,-19 0 1,19-18-16</inkml:trace>
  <inkml:trace contextRef="#ctx0" brushRef="#br0" timeOffset="-178273.63">21661 13617 0,'-36'0'0,"72"0"0,-89 0 15,35 0 32,36 0 31,-1 0-62,19 0-1,34 0-15,18-17 16,-35 17 0,106-53-1,-53 35 1,0-17 0,-71 17-1,-53 18 16,-17 18-15,-18-1 0,18-17-1</inkml:trace>
  <inkml:trace contextRef="#ctx0" brushRef="#br0" timeOffset="-176519.6">24624 13529 0,'-18'-18'15,"1"18"1,17-17 0,-18 17-1,18 17 48,18-17-32,-1 0-15,1 0-1,17-17-15,36 17 16,-54-18-1,89 0 1,-35 1 0,35-1-1,-1-17 1,-16 17 0,-36 1-1,17-19 1,18 19-1,-17-1 1,17 0 0,-17 1-1,-1 17 1,-17 0 0,-18 0-1,-17-18 1,0 18-16,-1 0 31,36 0-15,-18 0-1,1 0 1,-19 0-16,19-17 16,-19 17-16,36 0 15,18 0 1,-1-18-1,-34 18 1,-19 0-16,36 0 16,-35 0-16,17 0 15,18 0 1,18-18 0,17 18-1,-18 0 1,36 0 15,-18 0-15,-52 0-1,-19 18-15,1-18 16,0 0 0,17 0-1,0 0 1,0 0-1,1 0 1,-54 0 15,0 0-31,-17 18 16</inkml:trace>
  <inkml:trace contextRef="#ctx0" brushRef="#br0" timeOffset="-152053.53">22278 7426 0,'-18'-18'0,"1"1"15,-19-1 1,19 18 15,-1-18-15,18 1-1,0-1 1,0 0 0,0 54 30,0-19-46,0 36 16,18 0-16,-1 0 16,1 18-1,17-1 1,18 1 0,0-54-1,0-17 1,18-35-1,-19-53 17,-52-18-17,0 36 1,-17 34-16,-1-17 16,1 0-1,17 71 16,17 17-15,-17 1-16,18-19 0</inkml:trace>
  <inkml:trace contextRef="#ctx0" brushRef="#br0" timeOffset="-151619.92">22842 7497 0,'0'-18'16,"0"36"-16,0-71 0,0 35 16,-17-17-1,-1-36 1,-17 36 0,-18 35-1,-18 35 1,36 0-1,0 54 1,17 16 0,18-16-1,35-19 1,36-35 15,17-35-15,-17-35-16,-18-53 31,-53 17-15,-36-52-1,-17 52 1,1 71 0,34 18-16</inkml:trace>
  <inkml:trace contextRef="#ctx0" brushRef="#br0" timeOffset="-151351.15">22913 7426 0,'0'0'0,"18"-35"0,-1-36 15,1 53 1,-18-17-16,17 18 15,1 17 1,0 17 0,17 54-1,0 35 1,1 17 0,-19-70-1,-17-35-15</inkml:trace>
  <inkml:trace contextRef="#ctx0" brushRef="#br0" timeOffset="-151169.09">23160 6985 0,'0'0'15,"0"-18"-15,0 36 31,0 0-15,0 17 0,0-17-16</inkml:trace>
  <inkml:trace contextRef="#ctx0" brushRef="#br0" timeOffset="-150667.22">23407 7126 0,'0'0'0,"17"-18"16,1 1-16,17-18 16,-17 17-1,-18 53 1,0 36 15,0 70-15,18-35-1,17 35 1,-17-53 0,-1-70-1,-34-54 16,-1 1-31,-17-18 16,-36-35 0,18 53-1,0 52 1,36 19 0,17 52 15,17-35-16,54 17 1,17-34 0,-17-19-1</inkml:trace>
  <inkml:trace contextRef="#ctx0" brushRef="#br0" timeOffset="-149648.62">24024 7144 0,'0'0'0,"0"-18"31,18 18-31,-1 0 31,19 18-15,-19-1-1,1 1-15,17 35 16,-17-18-16,17 53 16,0-17-1,-35-53 1,-35-54 15,-18-34-15,36-1-1,-1 36-15,18-18 16,0 0 0,18 35-1,17 36 1,-35 0 15,-18 52-15,-35 18-1,0-17 1,36-36 0,-1-35-16,18 18 15,-17-36 1,17-35-1,35-52 1,0 34 0,0 0-1,-17 54 1,0 34 0,-36 36 15,0 0-31,-17 35 31,17-35-15,18-35-1,0 0 1</inkml:trace>
  <inkml:trace contextRef="#ctx0" brushRef="#br0" timeOffset="-148616.03">24518 7091 0,'0'17'31,"-18"-17"-16,18 18-15,-17 0 16,-1-1 0,1 19-16,17-19 15,0 19 1,0 16 0,35-52-1,-18 0-15,19-17 16,34-36-1,1-35 1,-71 35 0,0 18-16,-18-1 15,-35 19 1,-53 70 0,18 35-1,18 18 1,52-36-1,36 18 1,35-17 0,17-36-1,18-17 17,-17-53-17,-36-18 1,18-71-1,-35-17 1,-1 18 0,-34 70-1,-19 53 1,-16 17 0,-1 19-1,-18 16 1,53 1-1,36-17 1,17-1 0,36-17-1,35 17 1,-18-18 15,-35 1-15,-53 0-1,0-1 1,-35 19 0,-18 17-1,35-53 1,-17 0 0,17 0-16</inkml:trace>
  <inkml:trace contextRef="#ctx0" brushRef="#br0" timeOffset="-148064.1">24959 7126 0,'0'0'0,"18"0"16,-18 18 15,0-1-15,17 54-1,19 35 1,-19-36 0,1-34-16,17 17 15,-35-36-15,18 18 16,-1-17 0,-34-53 15,17 0-31,-36-36 15,-34-53 1,-1 1 0,1 35-1,52 53 17,36-18-17,17 17 1,36 1-1,-1 35 1,-17 18 0,-35 17-1,-18 18 1,-18-35-16,0 34 16,-52 37-1,17-36 1,0-18-1</inkml:trace>
  <inkml:trace contextRef="#ctx0" brushRef="#br0" timeOffset="-147747.95">25312 7338 0,'0'-18'15,"0"36"-15,0-54 16,17 36 15,-17 18-31,0 0 16,0-1-1,0 19 1,0 17 0</inkml:trace>
  <inkml:trace contextRef="#ctx0" brushRef="#br0" timeOffset="-147563.97">25241 7091 0,'18'-18'15,"-18"36"16,0-1-15</inkml:trace>
  <inkml:trace contextRef="#ctx0" brushRef="#br0" timeOffset="138492.24">2699 11359 0,'0'-17'0,"17"17"16,-17 17 31,18 1-32,-18 0 16,18-18-15,-1 17-16,19-17 16,34 0-1,54-35 1,17-18 0,-71 36-1,36-19 1,-53 1-1,-35 17 1,-18 1 15,0 34 47,-18-17-62,0 0 15,18 18-15,-35-18 0</inkml:trace>
  <inkml:trace contextRef="#ctx0" brushRef="#br0" timeOffset="148793.57">14093 11112 0</inkml:trace>
  <inkml:trace contextRef="#ctx0" brushRef="#br0" timeOffset="150848.01">5733 11007 0,'-18'-18'0,"0"18"16,54 18-16,-72-54 15,36 19 32,18 17-31,-18-18 15,18 18-15,-1 0-1,1 18-15</inkml:trace>
  <inkml:trace contextRef="#ctx0" brushRef="#br0" timeOffset="152314.69">13758 14182 0,'0'0'16,"0"-18"-1,-35 18 1,35-18-16,-18 18 16,-17 0-1,17 0 1,18 18 15,18-18 188,0 0-172,-1 0-16,1 0 32,0 0-32,-18 18-16,17-18 1</inkml:trace>
  <inkml:trace contextRef="#ctx0" brushRef="#br0" timeOffset="154518.61">11677 14305 0,'-18'0'16,"36"0"-16,-18 0 15,18-17 1,-1 17 15,1 0-15,0-18-16,-1 18 16,1-18-1,-1 18-15</inkml:trace>
  <inkml:trace contextRef="#ctx0" brushRef="#br0" timeOffset="154784.69">13229 14323 0,'0'-18'0,"0"36"15,0-53-15,-17 35 16,17 17 47</inkml:trace>
  <inkml:trace contextRef="#ctx0" brushRef="#br0" timeOffset="156733.54">15117 14146 0,'0'-17'0</inkml:trace>
  <inkml:trace contextRef="#ctx0" brushRef="#br0" timeOffset="158905.79">13882 13000 0,'0'-18'0,"0"36"94,17-18-79,1 0 1,17 18-16,18-18 15,53 0 1,0 0 0,-35 0-1,-54 0-15,18-18 16</inkml:trace>
  <inkml:trace contextRef="#ctx0" brushRef="#br0" timeOffset="160121.23">13617 12153 0,'-17'0'16,"-1"0"0,18 18 15,18-18 16,-1 0-32,1 0 1,-1 0-16,36-18 16,71 18-1,-18 0 1,0 0 0,-71 0-1,-18-17 1,-34 17 78</inkml:trace>
  <inkml:trace contextRef="#ctx0" brushRef="#br0" timeOffset="161390.59">13635 11007 0,'0'17'63,"-18"-17"-32,18 18-15,-17-18-1,17 18 1,17-18 0,18-18-1,1 18-15,34-18 16,107-17 0,-1 17-1,-35 18 1,-88-17-1,-18 17 1,-52 0 0,-54 17-1,18-17 1,0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10</a:t>
            </a:fld>
            <a:endParaRPr lang="en-US"/>
          </a:p>
        </p:txBody>
      </p:sp>
    </p:spTree>
    <p:extLst>
      <p:ext uri="{BB962C8B-B14F-4D97-AF65-F5344CB8AC3E}">
        <p14:creationId xmlns:p14="http://schemas.microsoft.com/office/powerpoint/2010/main" val="1530955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11</a:t>
            </a:fld>
            <a:endParaRPr lang="en-US"/>
          </a:p>
        </p:txBody>
      </p:sp>
    </p:spTree>
    <p:extLst>
      <p:ext uri="{BB962C8B-B14F-4D97-AF65-F5344CB8AC3E}">
        <p14:creationId xmlns:p14="http://schemas.microsoft.com/office/powerpoint/2010/main" val="206315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receiving an interrupt, the CPU jumps to interrupt handler (a different piece of code). An interrupt should not change the behavior of the application in any way. In other words, the program should behave in the same manner, regardless of whether it receives an interrupt or not. To understand this, let us first try to look at an interrupt handler that resumes the current application from where it was interrupted. </a:t>
            </a:r>
          </a:p>
        </p:txBody>
      </p:sp>
      <p:sp>
        <p:nvSpPr>
          <p:cNvPr id="4" name="Slide Number Placeholder 3"/>
          <p:cNvSpPr>
            <a:spLocks noGrp="1"/>
          </p:cNvSpPr>
          <p:nvPr>
            <p:ph type="sldNum" sz="quarter" idx="5"/>
          </p:nvPr>
        </p:nvSpPr>
        <p:spPr/>
        <p:txBody>
          <a:bodyPr/>
          <a:lstStyle/>
          <a:p>
            <a:fld id="{E70B227C-73B6-4E41-BA22-45A5C5035F06}" type="slidenum">
              <a:rPr lang="en-US" smtClean="0"/>
              <a:t>12</a:t>
            </a:fld>
            <a:endParaRPr lang="en-US"/>
          </a:p>
        </p:txBody>
      </p:sp>
    </p:spTree>
    <p:extLst>
      <p:ext uri="{BB962C8B-B14F-4D97-AF65-F5344CB8AC3E}">
        <p14:creationId xmlns:p14="http://schemas.microsoft.com/office/powerpoint/2010/main" val="416936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interrupt handler should not trash the value of any register because it may change the behavior of the application. If the CPU directly jumps to schedule routine on interrupt, it may trash the values of caller-saved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13</a:t>
            </a:fld>
            <a:endParaRPr lang="en-US"/>
          </a:p>
        </p:txBody>
      </p:sp>
    </p:spTree>
    <p:extLst>
      <p:ext uri="{BB962C8B-B14F-4D97-AF65-F5344CB8AC3E}">
        <p14:creationId xmlns:p14="http://schemas.microsoft.com/office/powerpoint/2010/main" val="141636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14</a:t>
            </a:fld>
            <a:endParaRPr lang="en-US"/>
          </a:p>
        </p:txBody>
      </p:sp>
    </p:spTree>
    <p:extLst>
      <p:ext uri="{BB962C8B-B14F-4D97-AF65-F5344CB8AC3E}">
        <p14:creationId xmlns:p14="http://schemas.microsoft.com/office/powerpoint/2010/main" val="1094159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flags are also needed to be saved. Because a routine may get interrupted between the setting and use of the EFLAG register.</a:t>
            </a:r>
          </a:p>
        </p:txBody>
      </p:sp>
      <p:sp>
        <p:nvSpPr>
          <p:cNvPr id="4" name="Slide Number Placeholder 3"/>
          <p:cNvSpPr>
            <a:spLocks noGrp="1"/>
          </p:cNvSpPr>
          <p:nvPr>
            <p:ph type="sldNum" sz="quarter" idx="5"/>
          </p:nvPr>
        </p:nvSpPr>
        <p:spPr/>
        <p:txBody>
          <a:bodyPr/>
          <a:lstStyle/>
          <a:p>
            <a:fld id="{E70B227C-73B6-4E41-BA22-45A5C5035F06}" type="slidenum">
              <a:rPr lang="en-US" smtClean="0"/>
              <a:t>15</a:t>
            </a:fld>
            <a:endParaRPr lang="en-US"/>
          </a:p>
        </p:txBody>
      </p:sp>
    </p:spTree>
    <p:extLst>
      <p:ext uri="{BB962C8B-B14F-4D97-AF65-F5344CB8AC3E}">
        <p14:creationId xmlns:p14="http://schemas.microsoft.com/office/powerpoint/2010/main" val="1759196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interrupt is triggered after the compare instruction, then the program may not behave correctly if the interrupt handler modifies flags.</a:t>
            </a:r>
          </a:p>
        </p:txBody>
      </p:sp>
      <p:sp>
        <p:nvSpPr>
          <p:cNvPr id="4" name="Slide Number Placeholder 3"/>
          <p:cNvSpPr>
            <a:spLocks noGrp="1"/>
          </p:cNvSpPr>
          <p:nvPr>
            <p:ph type="sldNum" sz="quarter" idx="5"/>
          </p:nvPr>
        </p:nvSpPr>
        <p:spPr/>
        <p:txBody>
          <a:bodyPr/>
          <a:lstStyle/>
          <a:p>
            <a:fld id="{E70B227C-73B6-4E41-BA22-45A5C5035F06}" type="slidenum">
              <a:rPr lang="en-US" smtClean="0"/>
              <a:t>16</a:t>
            </a:fld>
            <a:endParaRPr lang="en-US"/>
          </a:p>
        </p:txBody>
      </p:sp>
    </p:spTree>
    <p:extLst>
      <p:ext uri="{BB962C8B-B14F-4D97-AF65-F5344CB8AC3E}">
        <p14:creationId xmlns:p14="http://schemas.microsoft.com/office/powerpoint/2010/main" val="473942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17</a:t>
            </a:fld>
            <a:endParaRPr lang="en-US"/>
          </a:p>
        </p:txBody>
      </p:sp>
    </p:spTree>
    <p:extLst>
      <p:ext uri="{BB962C8B-B14F-4D97-AF65-F5344CB8AC3E}">
        <p14:creationId xmlns:p14="http://schemas.microsoft.com/office/powerpoint/2010/main" val="212034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is a valid interrupt handler, because the </a:t>
            </a:r>
            <a:r>
              <a:rPr lang="en-US" dirty="0" err="1"/>
              <a:t>iret</a:t>
            </a:r>
            <a:r>
              <a:rPr lang="en-US" dirty="0"/>
              <a:t> instruction restores the flags and EIP pushed by the hardware and doesn’t modify any other CPU state.</a:t>
            </a:r>
          </a:p>
        </p:txBody>
      </p:sp>
      <p:sp>
        <p:nvSpPr>
          <p:cNvPr id="4" name="Slide Number Placeholder 3"/>
          <p:cNvSpPr>
            <a:spLocks noGrp="1"/>
          </p:cNvSpPr>
          <p:nvPr>
            <p:ph type="sldNum" sz="quarter" idx="5"/>
          </p:nvPr>
        </p:nvSpPr>
        <p:spPr/>
        <p:txBody>
          <a:bodyPr/>
          <a:lstStyle/>
          <a:p>
            <a:fld id="{E70B227C-73B6-4E41-BA22-45A5C5035F06}" type="slidenum">
              <a:rPr lang="en-US" smtClean="0"/>
              <a:t>18</a:t>
            </a:fld>
            <a:endParaRPr lang="en-US"/>
          </a:p>
        </p:txBody>
      </p:sp>
    </p:spTree>
    <p:extLst>
      <p:ext uri="{BB962C8B-B14F-4D97-AF65-F5344CB8AC3E}">
        <p14:creationId xmlns:p14="http://schemas.microsoft.com/office/powerpoint/2010/main" val="1174672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interrupted routine might be using %</a:t>
            </a:r>
            <a:r>
              <a:rPr lang="en-US" dirty="0" err="1"/>
              <a:t>eax</a:t>
            </a:r>
            <a:r>
              <a:rPr lang="en-US" dirty="0"/>
              <a:t> right now. Setting %</a:t>
            </a:r>
            <a:r>
              <a:rPr lang="en-US" dirty="0" err="1"/>
              <a:t>eax</a:t>
            </a:r>
            <a:r>
              <a:rPr lang="en-US" dirty="0"/>
              <a:t> to zero may change the behavior of the application. </a:t>
            </a:r>
          </a:p>
        </p:txBody>
      </p:sp>
      <p:sp>
        <p:nvSpPr>
          <p:cNvPr id="4" name="Slide Number Placeholder 3"/>
          <p:cNvSpPr>
            <a:spLocks noGrp="1"/>
          </p:cNvSpPr>
          <p:nvPr>
            <p:ph type="sldNum" sz="quarter" idx="5"/>
          </p:nvPr>
        </p:nvSpPr>
        <p:spPr/>
        <p:txBody>
          <a:bodyPr/>
          <a:lstStyle/>
          <a:p>
            <a:fld id="{E70B227C-73B6-4E41-BA22-45A5C5035F06}" type="slidenum">
              <a:rPr lang="en-US" smtClean="0"/>
              <a:t>19</a:t>
            </a:fld>
            <a:endParaRPr lang="en-US"/>
          </a:p>
        </p:txBody>
      </p:sp>
    </p:spTree>
    <p:extLst>
      <p:ext uri="{BB962C8B-B14F-4D97-AF65-F5344CB8AC3E}">
        <p14:creationId xmlns:p14="http://schemas.microsoft.com/office/powerpoint/2010/main" val="160731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01BC1F8-B591-43DC-9BA9-3FFB1191E75A}" type="slidenum">
              <a:rPr lang="en-US" smtClean="0"/>
              <a:t>2</a:t>
            </a:fld>
            <a:endParaRPr lang="en-US"/>
          </a:p>
        </p:txBody>
      </p:sp>
    </p:spTree>
    <p:extLst>
      <p:ext uri="{BB962C8B-B14F-4D97-AF65-F5344CB8AC3E}">
        <p14:creationId xmlns:p14="http://schemas.microsoft.com/office/powerpoint/2010/main" val="3470012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schedule routine may trash caller-saved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20</a:t>
            </a:fld>
            <a:endParaRPr lang="en-US"/>
          </a:p>
        </p:txBody>
      </p:sp>
    </p:spTree>
    <p:extLst>
      <p:ext uri="{BB962C8B-B14F-4D97-AF65-F5344CB8AC3E}">
        <p14:creationId xmlns:p14="http://schemas.microsoft.com/office/powerpoint/2010/main" val="379436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even though schedule routine may trash the caller-saved registers, the interrupt handler is saving/restoring them before/after calling schedule.</a:t>
            </a:r>
          </a:p>
        </p:txBody>
      </p:sp>
      <p:sp>
        <p:nvSpPr>
          <p:cNvPr id="4" name="Slide Number Placeholder 3"/>
          <p:cNvSpPr>
            <a:spLocks noGrp="1"/>
          </p:cNvSpPr>
          <p:nvPr>
            <p:ph type="sldNum" sz="quarter" idx="5"/>
          </p:nvPr>
        </p:nvSpPr>
        <p:spPr/>
        <p:txBody>
          <a:bodyPr/>
          <a:lstStyle/>
          <a:p>
            <a:fld id="{E70B227C-73B6-4E41-BA22-45A5C5035F06}" type="slidenum">
              <a:rPr lang="en-US" smtClean="0"/>
              <a:t>21</a:t>
            </a:fld>
            <a:endParaRPr lang="en-US"/>
          </a:p>
        </p:txBody>
      </p:sp>
    </p:spTree>
    <p:extLst>
      <p:ext uri="{BB962C8B-B14F-4D97-AF65-F5344CB8AC3E}">
        <p14:creationId xmlns:p14="http://schemas.microsoft.com/office/powerpoint/2010/main" val="3683403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because the interrupt handler is restoring %</a:t>
            </a:r>
            <a:r>
              <a:rPr lang="en-US" dirty="0" err="1"/>
              <a:t>eax</a:t>
            </a:r>
            <a:r>
              <a:rPr lang="en-US" dirty="0"/>
              <a:t> after modifying it.</a:t>
            </a:r>
          </a:p>
        </p:txBody>
      </p:sp>
      <p:sp>
        <p:nvSpPr>
          <p:cNvPr id="4" name="Slide Number Placeholder 3"/>
          <p:cNvSpPr>
            <a:spLocks noGrp="1"/>
          </p:cNvSpPr>
          <p:nvPr>
            <p:ph type="sldNum" sz="quarter" idx="5"/>
          </p:nvPr>
        </p:nvSpPr>
        <p:spPr/>
        <p:txBody>
          <a:bodyPr/>
          <a:lstStyle/>
          <a:p>
            <a:fld id="{E70B227C-73B6-4E41-BA22-45A5C5035F06}" type="slidenum">
              <a:rPr lang="en-US" smtClean="0"/>
              <a:t>22</a:t>
            </a:fld>
            <a:endParaRPr lang="en-US"/>
          </a:p>
        </p:txBody>
      </p:sp>
    </p:spTree>
    <p:extLst>
      <p:ext uri="{BB962C8B-B14F-4D97-AF65-F5344CB8AC3E}">
        <p14:creationId xmlns:p14="http://schemas.microsoft.com/office/powerpoint/2010/main" val="3002703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the interrupt handler is trashing the %</a:t>
            </a:r>
            <a:r>
              <a:rPr lang="en-US" dirty="0" err="1"/>
              <a:t>esi</a:t>
            </a:r>
            <a:r>
              <a:rPr lang="en-US" dirty="0"/>
              <a:t> register that may be used by the application after returning from the interrupt. </a:t>
            </a:r>
          </a:p>
        </p:txBody>
      </p:sp>
      <p:sp>
        <p:nvSpPr>
          <p:cNvPr id="4" name="Slide Number Placeholder 3"/>
          <p:cNvSpPr>
            <a:spLocks noGrp="1"/>
          </p:cNvSpPr>
          <p:nvPr>
            <p:ph type="sldNum" sz="quarter" idx="5"/>
          </p:nvPr>
        </p:nvSpPr>
        <p:spPr/>
        <p:txBody>
          <a:bodyPr/>
          <a:lstStyle/>
          <a:p>
            <a:fld id="{E70B227C-73B6-4E41-BA22-45A5C5035F06}" type="slidenum">
              <a:rPr lang="en-US" smtClean="0"/>
              <a:t>23</a:t>
            </a:fld>
            <a:endParaRPr lang="en-US"/>
          </a:p>
        </p:txBody>
      </p:sp>
    </p:spTree>
    <p:extLst>
      <p:ext uri="{BB962C8B-B14F-4D97-AF65-F5344CB8AC3E}">
        <p14:creationId xmlns:p14="http://schemas.microsoft.com/office/powerpoint/2010/main" val="142872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this is the interrupt handler, which calls the scheduler.</a:t>
            </a:r>
          </a:p>
        </p:txBody>
      </p:sp>
      <p:sp>
        <p:nvSpPr>
          <p:cNvPr id="4" name="Slide Number Placeholder 3"/>
          <p:cNvSpPr>
            <a:spLocks noGrp="1"/>
          </p:cNvSpPr>
          <p:nvPr>
            <p:ph type="sldNum" sz="quarter" idx="5"/>
          </p:nvPr>
        </p:nvSpPr>
        <p:spPr/>
        <p:txBody>
          <a:bodyPr/>
          <a:lstStyle/>
          <a:p>
            <a:fld id="{E70B227C-73B6-4E41-BA22-45A5C5035F06}" type="slidenum">
              <a:rPr lang="en-US" smtClean="0"/>
              <a:t>24</a:t>
            </a:fld>
            <a:endParaRPr lang="en-US"/>
          </a:p>
        </p:txBody>
      </p:sp>
    </p:spTree>
    <p:extLst>
      <p:ext uri="{BB962C8B-B14F-4D97-AF65-F5344CB8AC3E}">
        <p14:creationId xmlns:p14="http://schemas.microsoft.com/office/powerpoint/2010/main" val="2796451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scheduler maintains some metadata corresponding to each thread (struct thread). In this example, the scheduler is maintaining a FIFO queue, as discussed before. The schedule routine finds the thread metadata corresponding to current and next thread and calls the </a:t>
            </a:r>
            <a:r>
              <a:rPr lang="en-US" dirty="0" err="1"/>
              <a:t>context_switch</a:t>
            </a:r>
            <a:r>
              <a:rPr lang="en-US" dirty="0"/>
              <a:t> routine that does the actual context switching.</a:t>
            </a:r>
          </a:p>
        </p:txBody>
      </p:sp>
      <p:sp>
        <p:nvSpPr>
          <p:cNvPr id="4" name="Slide Number Placeholder 3"/>
          <p:cNvSpPr>
            <a:spLocks noGrp="1"/>
          </p:cNvSpPr>
          <p:nvPr>
            <p:ph type="sldNum" sz="quarter" idx="5"/>
          </p:nvPr>
        </p:nvSpPr>
        <p:spPr/>
        <p:txBody>
          <a:bodyPr/>
          <a:lstStyle/>
          <a:p>
            <a:fld id="{E70B227C-73B6-4E41-BA22-45A5C5035F06}" type="slidenum">
              <a:rPr lang="en-US" smtClean="0"/>
              <a:t>25</a:t>
            </a:fld>
            <a:endParaRPr lang="en-US"/>
          </a:p>
        </p:txBody>
      </p:sp>
    </p:spTree>
    <p:extLst>
      <p:ext uri="{BB962C8B-B14F-4D97-AF65-F5344CB8AC3E}">
        <p14:creationId xmlns:p14="http://schemas.microsoft.com/office/powerpoint/2010/main" val="2136606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context switch (switching from the previous thread to the next thread) happens in the context switch routine. Each thread that was scheduled ever will go through this </a:t>
            </a:r>
            <a:r>
              <a:rPr lang="en-US" dirty="0" err="1"/>
              <a:t>context_switch</a:t>
            </a:r>
            <a:r>
              <a:rPr lang="en-US" dirty="0"/>
              <a:t> routine. On entry to the context switch routine, the top of the stack contains the return address of </a:t>
            </a:r>
            <a:r>
              <a:rPr lang="en-US" dirty="0" err="1"/>
              <a:t>context_switch</a:t>
            </a:r>
            <a:r>
              <a:rPr lang="en-US" dirty="0"/>
              <a:t>. The context switch routine saves the stack pointer (of the previous thread) in the thread metadata (struct thread) corresponding to the previous thread. The thread metadata corresponding to the next thread contains the stack pointer of the next thread, which also contains the return address of </a:t>
            </a:r>
            <a:r>
              <a:rPr lang="en-US" dirty="0" err="1"/>
              <a:t>context_switch</a:t>
            </a:r>
            <a:r>
              <a:rPr lang="en-US" dirty="0"/>
              <a:t> on the top (because it was saved when last time </a:t>
            </a:r>
            <a:r>
              <a:rPr lang="en-US" dirty="0" err="1"/>
              <a:t>context_switch</a:t>
            </a:r>
            <a:r>
              <a:rPr lang="en-US" dirty="0"/>
              <a:t> API was called by the next thread). </a:t>
            </a:r>
            <a:r>
              <a:rPr lang="en-US" dirty="0" err="1"/>
              <a:t>context_switch</a:t>
            </a:r>
            <a:r>
              <a:rPr lang="en-US" dirty="0"/>
              <a:t> sets the stack pointer to the stack pointer of the next thread (from next thread's thread metadata). After returning from </a:t>
            </a:r>
            <a:r>
              <a:rPr lang="en-US" dirty="0" err="1"/>
              <a:t>context_switch</a:t>
            </a:r>
            <a:r>
              <a:rPr lang="en-US" dirty="0"/>
              <a:t>, the CPU executes the routines which are in the call stack of the next thread.</a:t>
            </a:r>
          </a:p>
        </p:txBody>
      </p:sp>
      <p:sp>
        <p:nvSpPr>
          <p:cNvPr id="4" name="Slide Number Placeholder 3"/>
          <p:cNvSpPr>
            <a:spLocks noGrp="1"/>
          </p:cNvSpPr>
          <p:nvPr>
            <p:ph type="sldNum" sz="quarter" idx="5"/>
          </p:nvPr>
        </p:nvSpPr>
        <p:spPr/>
        <p:txBody>
          <a:bodyPr/>
          <a:lstStyle/>
          <a:p>
            <a:fld id="{E70B227C-73B6-4E41-BA22-45A5C5035F06}" type="slidenum">
              <a:rPr lang="en-US" smtClean="0"/>
              <a:t>26</a:t>
            </a:fld>
            <a:endParaRPr lang="en-US"/>
          </a:p>
        </p:txBody>
      </p:sp>
    </p:spTree>
    <p:extLst>
      <p:ext uri="{BB962C8B-B14F-4D97-AF65-F5344CB8AC3E}">
        <p14:creationId xmlns:p14="http://schemas.microsoft.com/office/powerpoint/2010/main" val="2321761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27</a:t>
            </a:fld>
            <a:endParaRPr lang="en-US"/>
          </a:p>
        </p:txBody>
      </p:sp>
    </p:spTree>
    <p:extLst>
      <p:ext uri="{BB962C8B-B14F-4D97-AF65-F5344CB8AC3E}">
        <p14:creationId xmlns:p14="http://schemas.microsoft.com/office/powerpoint/2010/main" val="860882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is a problem with this approach.</a:t>
            </a:r>
          </a:p>
        </p:txBody>
      </p:sp>
      <p:sp>
        <p:nvSpPr>
          <p:cNvPr id="4" name="Slide Number Placeholder 3"/>
          <p:cNvSpPr>
            <a:spLocks noGrp="1"/>
          </p:cNvSpPr>
          <p:nvPr>
            <p:ph type="sldNum" sz="quarter" idx="5"/>
          </p:nvPr>
        </p:nvSpPr>
        <p:spPr/>
        <p:txBody>
          <a:bodyPr/>
          <a:lstStyle/>
          <a:p>
            <a:fld id="{E70B227C-73B6-4E41-BA22-45A5C5035F06}" type="slidenum">
              <a:rPr lang="en-US" smtClean="0"/>
              <a:t>28</a:t>
            </a:fld>
            <a:endParaRPr lang="en-US"/>
          </a:p>
        </p:txBody>
      </p:sp>
    </p:spTree>
    <p:extLst>
      <p:ext uri="{BB962C8B-B14F-4D97-AF65-F5344CB8AC3E}">
        <p14:creationId xmlns:p14="http://schemas.microsoft.com/office/powerpoint/2010/main" val="1325452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29</a:t>
            </a:fld>
            <a:endParaRPr lang="en-US"/>
          </a:p>
        </p:txBody>
      </p:sp>
    </p:spTree>
    <p:extLst>
      <p:ext uri="{BB962C8B-B14F-4D97-AF65-F5344CB8AC3E}">
        <p14:creationId xmlns:p14="http://schemas.microsoft.com/office/powerpoint/2010/main" val="261154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interactive applications are applications that are getting user attention, e.g., web browser, PowerPoint, word, etc.</a:t>
            </a:r>
          </a:p>
        </p:txBody>
      </p:sp>
      <p:sp>
        <p:nvSpPr>
          <p:cNvPr id="4" name="Slide Number Placeholder 3"/>
          <p:cNvSpPr>
            <a:spLocks noGrp="1"/>
          </p:cNvSpPr>
          <p:nvPr>
            <p:ph type="sldNum" sz="quarter" idx="5"/>
          </p:nvPr>
        </p:nvSpPr>
        <p:spPr/>
        <p:txBody>
          <a:bodyPr/>
          <a:lstStyle/>
          <a:p>
            <a:fld id="{E70B227C-73B6-4E41-BA22-45A5C5035F06}" type="slidenum">
              <a:rPr lang="en-US" smtClean="0"/>
              <a:t>3</a:t>
            </a:fld>
            <a:endParaRPr lang="en-US"/>
          </a:p>
        </p:txBody>
      </p:sp>
    </p:spTree>
    <p:extLst>
      <p:ext uri="{BB962C8B-B14F-4D97-AF65-F5344CB8AC3E}">
        <p14:creationId xmlns:p14="http://schemas.microsoft.com/office/powerpoint/2010/main" val="2161265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both foo and bar are using %</a:t>
            </a:r>
            <a:r>
              <a:rPr lang="en-US" dirty="0" err="1"/>
              <a:t>esi</a:t>
            </a:r>
            <a:r>
              <a:rPr lang="en-US" dirty="0"/>
              <a:t> register for local variable a.</a:t>
            </a:r>
          </a:p>
        </p:txBody>
      </p:sp>
      <p:sp>
        <p:nvSpPr>
          <p:cNvPr id="4" name="Slide Number Placeholder 3"/>
          <p:cNvSpPr>
            <a:spLocks noGrp="1"/>
          </p:cNvSpPr>
          <p:nvPr>
            <p:ph type="sldNum" sz="quarter" idx="5"/>
          </p:nvPr>
        </p:nvSpPr>
        <p:spPr/>
        <p:txBody>
          <a:bodyPr/>
          <a:lstStyle/>
          <a:p>
            <a:fld id="{E70B227C-73B6-4E41-BA22-45A5C5035F06}" type="slidenum">
              <a:rPr lang="en-US" smtClean="0"/>
              <a:t>30</a:t>
            </a:fld>
            <a:endParaRPr lang="en-US"/>
          </a:p>
        </p:txBody>
      </p:sp>
    </p:spTree>
    <p:extLst>
      <p:ext uri="{BB962C8B-B14F-4D97-AF65-F5344CB8AC3E}">
        <p14:creationId xmlns:p14="http://schemas.microsoft.com/office/powerpoint/2010/main" val="3526658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that bar was moved to the ready queue after receiving interrupt (intr:1), and foo was scheduled. After intr:2, </a:t>
            </a:r>
            <a:r>
              <a:rPr lang="en-US" dirty="0" err="1"/>
              <a:t>interrupt_handler</a:t>
            </a:r>
            <a:r>
              <a:rPr lang="en-US" dirty="0"/>
              <a:t> is called; </a:t>
            </a:r>
            <a:r>
              <a:rPr lang="en-US" dirty="0" err="1"/>
              <a:t>interrupt_handler</a:t>
            </a:r>
            <a:r>
              <a:rPr lang="en-US" dirty="0"/>
              <a:t> called schedule; schedule called </a:t>
            </a:r>
            <a:r>
              <a:rPr lang="en-US" dirty="0" err="1"/>
              <a:t>context_switch</a:t>
            </a:r>
            <a:r>
              <a:rPr lang="en-US" dirty="0"/>
              <a:t>. Assuming, none of these routines touch the %</a:t>
            </a:r>
            <a:r>
              <a:rPr lang="en-US" dirty="0" err="1"/>
              <a:t>esi</a:t>
            </a:r>
            <a:r>
              <a:rPr lang="en-US" dirty="0"/>
              <a:t> register, %</a:t>
            </a:r>
            <a:r>
              <a:rPr lang="en-US" dirty="0" err="1"/>
              <a:t>esi</a:t>
            </a:r>
            <a:r>
              <a:rPr lang="en-US" dirty="0"/>
              <a:t> was never saved/restored along this path. After the context switch, bar resumed execution, set %</a:t>
            </a:r>
            <a:r>
              <a:rPr lang="en-US" dirty="0" err="1"/>
              <a:t>esi</a:t>
            </a:r>
            <a:r>
              <a:rPr lang="en-US" dirty="0"/>
              <a:t> to 101, and get interrupted again (intr:3). The context switch logic resumed foo. Because %</a:t>
            </a:r>
            <a:r>
              <a:rPr lang="en-US" dirty="0" err="1"/>
              <a:t>esi</a:t>
            </a:r>
            <a:r>
              <a:rPr lang="en-US" dirty="0"/>
              <a:t> was not touched anywhere in </a:t>
            </a:r>
            <a:r>
              <a:rPr lang="en-US" dirty="0" err="1"/>
              <a:t>interrupt_handler</a:t>
            </a:r>
            <a:r>
              <a:rPr lang="en-US" dirty="0"/>
              <a:t>, schedule, and </a:t>
            </a:r>
            <a:r>
              <a:rPr lang="en-US" dirty="0" err="1"/>
              <a:t>context_switch</a:t>
            </a:r>
            <a:r>
              <a:rPr lang="en-US" dirty="0"/>
              <a:t> routines, when foo resumes, it finds 101 in %</a:t>
            </a:r>
            <a:r>
              <a:rPr lang="en-US" dirty="0" err="1"/>
              <a:t>esi</a:t>
            </a:r>
            <a:r>
              <a:rPr lang="en-US" dirty="0"/>
              <a:t> that is wrong. This problem is because of the </a:t>
            </a:r>
            <a:r>
              <a:rPr lang="en-US" dirty="0" err="1"/>
              <a:t>context_switch</a:t>
            </a:r>
            <a:r>
              <a:rPr lang="en-US" dirty="0"/>
              <a:t> routine. On entry to the </a:t>
            </a:r>
            <a:r>
              <a:rPr lang="en-US" dirty="0" err="1"/>
              <a:t>context_switch</a:t>
            </a:r>
            <a:r>
              <a:rPr lang="en-US" dirty="0"/>
              <a:t> routine: %</a:t>
            </a:r>
            <a:r>
              <a:rPr lang="en-US" dirty="0" err="1"/>
              <a:t>esi</a:t>
            </a:r>
            <a:r>
              <a:rPr lang="en-US" dirty="0"/>
              <a:t>, %</a:t>
            </a:r>
            <a:r>
              <a:rPr lang="en-US" dirty="0" err="1"/>
              <a:t>edi</a:t>
            </a:r>
            <a:r>
              <a:rPr lang="en-US" dirty="0"/>
              <a:t>, %</a:t>
            </a:r>
            <a:r>
              <a:rPr lang="en-US" dirty="0" err="1"/>
              <a:t>esi</a:t>
            </a:r>
            <a:r>
              <a:rPr lang="en-US" dirty="0"/>
              <a:t>, and %</a:t>
            </a:r>
            <a:r>
              <a:rPr lang="en-US" dirty="0" err="1"/>
              <a:t>ebp</a:t>
            </a:r>
            <a:r>
              <a:rPr lang="en-US" dirty="0"/>
              <a:t> are live and contain the values corresponding to the previous thread, whereas on returning, they contain values corresponding to the next thread. If we don’t save the values of previous thread’s live registers and restore the next thread’s live registers in </a:t>
            </a:r>
            <a:r>
              <a:rPr lang="en-US" dirty="0" err="1"/>
              <a:t>context_switch</a:t>
            </a:r>
            <a:r>
              <a:rPr lang="en-US" dirty="0"/>
              <a:t> routine, then we are implicitly incorrectly copying their values. To avoid this problem, along with the %</a:t>
            </a:r>
            <a:r>
              <a:rPr lang="en-US" dirty="0" err="1"/>
              <a:t>esp</a:t>
            </a:r>
            <a:r>
              <a:rPr lang="en-US" dirty="0"/>
              <a:t>, we also have to save/restore the values of live registers.</a:t>
            </a:r>
          </a:p>
        </p:txBody>
      </p:sp>
      <p:sp>
        <p:nvSpPr>
          <p:cNvPr id="4" name="Slide Number Placeholder 3"/>
          <p:cNvSpPr>
            <a:spLocks noGrp="1"/>
          </p:cNvSpPr>
          <p:nvPr>
            <p:ph type="sldNum" sz="quarter" idx="5"/>
          </p:nvPr>
        </p:nvSpPr>
        <p:spPr/>
        <p:txBody>
          <a:bodyPr/>
          <a:lstStyle/>
          <a:p>
            <a:fld id="{E70B227C-73B6-4E41-BA22-45A5C5035F06}" type="slidenum">
              <a:rPr lang="en-US" smtClean="0"/>
              <a:t>31</a:t>
            </a:fld>
            <a:endParaRPr lang="en-US"/>
          </a:p>
        </p:txBody>
      </p:sp>
    </p:spTree>
    <p:extLst>
      <p:ext uri="{BB962C8B-B14F-4D97-AF65-F5344CB8AC3E}">
        <p14:creationId xmlns:p14="http://schemas.microsoft.com/office/powerpoint/2010/main" val="3472808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save the live registers of the previous thread on the previous thread's stack before saving the stack pointer in its metadata (struct thread). Similarly, we can restore the values of live registers after setting the %</a:t>
            </a:r>
            <a:r>
              <a:rPr lang="en-US" dirty="0" err="1"/>
              <a:t>esp</a:t>
            </a:r>
            <a:r>
              <a:rPr lang="en-US" dirty="0"/>
              <a:t> to next thread's </a:t>
            </a:r>
            <a:r>
              <a:rPr lang="en-US" dirty="0" err="1"/>
              <a:t>esp</a:t>
            </a:r>
            <a:r>
              <a:rPr lang="en-US" dirty="0"/>
              <a:t> (from next thread's metadata).</a:t>
            </a:r>
          </a:p>
        </p:txBody>
      </p:sp>
      <p:sp>
        <p:nvSpPr>
          <p:cNvPr id="4" name="Slide Number Placeholder 3"/>
          <p:cNvSpPr>
            <a:spLocks noGrp="1"/>
          </p:cNvSpPr>
          <p:nvPr>
            <p:ph type="sldNum" sz="quarter" idx="5"/>
          </p:nvPr>
        </p:nvSpPr>
        <p:spPr/>
        <p:txBody>
          <a:bodyPr/>
          <a:lstStyle/>
          <a:p>
            <a:fld id="{E70B227C-73B6-4E41-BA22-45A5C5035F06}" type="slidenum">
              <a:rPr lang="en-US" smtClean="0"/>
              <a:t>32</a:t>
            </a:fld>
            <a:endParaRPr lang="en-US"/>
          </a:p>
        </p:txBody>
      </p:sp>
    </p:spTree>
    <p:extLst>
      <p:ext uri="{BB962C8B-B14F-4D97-AF65-F5344CB8AC3E}">
        <p14:creationId xmlns:p14="http://schemas.microsoft.com/office/powerpoint/2010/main" val="1361373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33</a:t>
            </a:fld>
            <a:endParaRPr lang="en-US"/>
          </a:p>
        </p:txBody>
      </p:sp>
    </p:spTree>
    <p:extLst>
      <p:ext uri="{BB962C8B-B14F-4D97-AF65-F5344CB8AC3E}">
        <p14:creationId xmlns:p14="http://schemas.microsoft.com/office/powerpoint/2010/main" val="3632892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34</a:t>
            </a:fld>
            <a:endParaRPr lang="en-US"/>
          </a:p>
        </p:txBody>
      </p:sp>
    </p:spTree>
    <p:extLst>
      <p:ext uri="{BB962C8B-B14F-4D97-AF65-F5344CB8AC3E}">
        <p14:creationId xmlns:p14="http://schemas.microsoft.com/office/powerpoint/2010/main" val="1452273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one possible implementation of </a:t>
            </a:r>
            <a:r>
              <a:rPr lang="en-US" dirty="0" err="1"/>
              <a:t>list_insert</a:t>
            </a:r>
            <a:r>
              <a:rPr lang="en-US" dirty="0"/>
              <a:t>.</a:t>
            </a:r>
          </a:p>
        </p:txBody>
      </p:sp>
      <p:sp>
        <p:nvSpPr>
          <p:cNvPr id="4" name="Slide Number Placeholder 3"/>
          <p:cNvSpPr>
            <a:spLocks noGrp="1"/>
          </p:cNvSpPr>
          <p:nvPr>
            <p:ph type="sldNum" sz="quarter" idx="5"/>
          </p:nvPr>
        </p:nvSpPr>
        <p:spPr/>
        <p:txBody>
          <a:bodyPr/>
          <a:lstStyle/>
          <a:p>
            <a:fld id="{43DBEE1F-DBB6-472E-9B82-BB303C347A91}" type="slidenum">
              <a:rPr lang="en-US" smtClean="0"/>
              <a:t>35</a:t>
            </a:fld>
            <a:endParaRPr lang="en-US"/>
          </a:p>
        </p:txBody>
      </p:sp>
    </p:spTree>
    <p:extLst>
      <p:ext uri="{BB962C8B-B14F-4D97-AF65-F5344CB8AC3E}">
        <p14:creationId xmlns:p14="http://schemas.microsoft.com/office/powerpoint/2010/main" val="2238803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ready list is a circular doubly linked list. The variable </a:t>
            </a:r>
            <a:r>
              <a:rPr lang="en-US" dirty="0" err="1"/>
              <a:t>ready_list</a:t>
            </a:r>
            <a:r>
              <a:rPr lang="en-US" dirty="0"/>
              <a:t> points to the last element in the ready list.</a:t>
            </a:r>
          </a:p>
        </p:txBody>
      </p:sp>
      <p:sp>
        <p:nvSpPr>
          <p:cNvPr id="4" name="Slide Number Placeholder 3"/>
          <p:cNvSpPr>
            <a:spLocks noGrp="1"/>
          </p:cNvSpPr>
          <p:nvPr>
            <p:ph type="sldNum" sz="quarter" idx="5"/>
          </p:nvPr>
        </p:nvSpPr>
        <p:spPr/>
        <p:txBody>
          <a:bodyPr/>
          <a:lstStyle/>
          <a:p>
            <a:fld id="{43DBEE1F-DBB6-472E-9B82-BB303C347A91}" type="slidenum">
              <a:rPr lang="en-US" smtClean="0"/>
              <a:t>36</a:t>
            </a:fld>
            <a:endParaRPr lang="en-US"/>
          </a:p>
        </p:txBody>
      </p:sp>
    </p:spTree>
    <p:extLst>
      <p:ext uri="{BB962C8B-B14F-4D97-AF65-F5344CB8AC3E}">
        <p14:creationId xmlns:p14="http://schemas.microsoft.com/office/powerpoint/2010/main" val="1671368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37</a:t>
            </a:fld>
            <a:endParaRPr lang="en-US"/>
          </a:p>
        </p:txBody>
      </p:sp>
    </p:spTree>
    <p:extLst>
      <p:ext uri="{BB962C8B-B14F-4D97-AF65-F5344CB8AC3E}">
        <p14:creationId xmlns:p14="http://schemas.microsoft.com/office/powerpoint/2010/main" val="4074871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38</a:t>
            </a:fld>
            <a:endParaRPr lang="en-US"/>
          </a:p>
        </p:txBody>
      </p:sp>
    </p:spTree>
    <p:extLst>
      <p:ext uri="{BB962C8B-B14F-4D97-AF65-F5344CB8AC3E}">
        <p14:creationId xmlns:p14="http://schemas.microsoft.com/office/powerpoint/2010/main" val="197634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this is the interrupt handler, which calls the scheduler.</a:t>
            </a:r>
          </a:p>
        </p:txBody>
      </p:sp>
      <p:sp>
        <p:nvSpPr>
          <p:cNvPr id="4" name="Slide Number Placeholder 3"/>
          <p:cNvSpPr>
            <a:spLocks noGrp="1"/>
          </p:cNvSpPr>
          <p:nvPr>
            <p:ph type="sldNum" sz="quarter" idx="5"/>
          </p:nvPr>
        </p:nvSpPr>
        <p:spPr/>
        <p:txBody>
          <a:bodyPr/>
          <a:lstStyle/>
          <a:p>
            <a:fld id="{E70B227C-73B6-4E41-BA22-45A5C5035F06}" type="slidenum">
              <a:rPr lang="en-US" smtClean="0"/>
              <a:t>39</a:t>
            </a:fld>
            <a:endParaRPr lang="en-US"/>
          </a:p>
        </p:txBody>
      </p:sp>
    </p:spTree>
    <p:extLst>
      <p:ext uri="{BB962C8B-B14F-4D97-AF65-F5344CB8AC3E}">
        <p14:creationId xmlns:p14="http://schemas.microsoft.com/office/powerpoint/2010/main" val="116791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 device can send an interrupt to the CPU after every t seconds. Here, t can be configured to different values.</a:t>
            </a:r>
          </a:p>
        </p:txBody>
      </p:sp>
      <p:sp>
        <p:nvSpPr>
          <p:cNvPr id="4" name="Slide Number Placeholder 3"/>
          <p:cNvSpPr>
            <a:spLocks noGrp="1"/>
          </p:cNvSpPr>
          <p:nvPr>
            <p:ph type="sldNum" sz="quarter" idx="5"/>
          </p:nvPr>
        </p:nvSpPr>
        <p:spPr/>
        <p:txBody>
          <a:bodyPr/>
          <a:lstStyle/>
          <a:p>
            <a:fld id="{E70B227C-73B6-4E41-BA22-45A5C5035F06}" type="slidenum">
              <a:rPr lang="en-US" smtClean="0"/>
              <a:t>4</a:t>
            </a:fld>
            <a:endParaRPr lang="en-US"/>
          </a:p>
        </p:txBody>
      </p:sp>
    </p:spTree>
    <p:extLst>
      <p:ext uri="{BB962C8B-B14F-4D97-AF65-F5344CB8AC3E}">
        <p14:creationId xmlns:p14="http://schemas.microsoft.com/office/powerpoint/2010/main" val="3799746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modified schedule routine after the previous modification in the schedule1 routine.</a:t>
            </a:r>
          </a:p>
        </p:txBody>
      </p:sp>
      <p:sp>
        <p:nvSpPr>
          <p:cNvPr id="4" name="Slide Number Placeholder 3"/>
          <p:cNvSpPr>
            <a:spLocks noGrp="1"/>
          </p:cNvSpPr>
          <p:nvPr>
            <p:ph type="sldNum" sz="quarter" idx="5"/>
          </p:nvPr>
        </p:nvSpPr>
        <p:spPr/>
        <p:txBody>
          <a:bodyPr/>
          <a:lstStyle/>
          <a:p>
            <a:fld id="{E70B227C-73B6-4E41-BA22-45A5C5035F06}" type="slidenum">
              <a:rPr lang="en-US" smtClean="0"/>
              <a:t>40</a:t>
            </a:fld>
            <a:endParaRPr lang="en-US"/>
          </a:p>
        </p:txBody>
      </p:sp>
    </p:spTree>
    <p:extLst>
      <p:ext uri="{BB962C8B-B14F-4D97-AF65-F5344CB8AC3E}">
        <p14:creationId xmlns:p14="http://schemas.microsoft.com/office/powerpoint/2010/main" val="304669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41</a:t>
            </a:fld>
            <a:endParaRPr lang="en-US"/>
          </a:p>
        </p:txBody>
      </p:sp>
    </p:spTree>
    <p:extLst>
      <p:ext uri="{BB962C8B-B14F-4D97-AF65-F5344CB8AC3E}">
        <p14:creationId xmlns:p14="http://schemas.microsoft.com/office/powerpoint/2010/main" val="337842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42</a:t>
            </a:fld>
            <a:endParaRPr lang="en-US"/>
          </a:p>
        </p:txBody>
      </p:sp>
    </p:spTree>
    <p:extLst>
      <p:ext uri="{BB962C8B-B14F-4D97-AF65-F5344CB8AC3E}">
        <p14:creationId xmlns:p14="http://schemas.microsoft.com/office/powerpoint/2010/main" val="1290130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43</a:t>
            </a:fld>
            <a:endParaRPr lang="en-US"/>
          </a:p>
        </p:txBody>
      </p:sp>
    </p:spTree>
    <p:extLst>
      <p:ext uri="{BB962C8B-B14F-4D97-AF65-F5344CB8AC3E}">
        <p14:creationId xmlns:p14="http://schemas.microsoft.com/office/powerpoint/2010/main" val="3624174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pointer is a variable that stores the address of a function. A function can be indirectly called using the address stored in a function pointer. Along with other usage, function pointers are used in the generic implementation of library routines. For example, a generic implementation of the quicksort algorithm can take a user-defined function as an argument to compare two inputs.</a:t>
            </a:r>
          </a:p>
        </p:txBody>
      </p:sp>
      <p:sp>
        <p:nvSpPr>
          <p:cNvPr id="4" name="Slide Number Placeholder 3"/>
          <p:cNvSpPr>
            <a:spLocks noGrp="1"/>
          </p:cNvSpPr>
          <p:nvPr>
            <p:ph type="sldNum" sz="quarter" idx="5"/>
          </p:nvPr>
        </p:nvSpPr>
        <p:spPr/>
        <p:txBody>
          <a:bodyPr/>
          <a:lstStyle/>
          <a:p>
            <a:fld id="{43DBEE1F-DBB6-472E-9B82-BB303C347A91}" type="slidenum">
              <a:rPr lang="en-US" smtClean="0"/>
              <a:t>44</a:t>
            </a:fld>
            <a:endParaRPr lang="en-US"/>
          </a:p>
        </p:txBody>
      </p:sp>
    </p:spTree>
    <p:extLst>
      <p:ext uri="{BB962C8B-B14F-4D97-AF65-F5344CB8AC3E}">
        <p14:creationId xmlns:p14="http://schemas.microsoft.com/office/powerpoint/2010/main" val="2959420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 language, any address can be stored in a function pointer. C applications can jump to any address by storing it to a function pointer and calling it indirectly.</a:t>
            </a:r>
          </a:p>
        </p:txBody>
      </p:sp>
      <p:sp>
        <p:nvSpPr>
          <p:cNvPr id="4" name="Slide Number Placeholder 3"/>
          <p:cNvSpPr>
            <a:spLocks noGrp="1"/>
          </p:cNvSpPr>
          <p:nvPr>
            <p:ph type="sldNum" sz="quarter" idx="5"/>
          </p:nvPr>
        </p:nvSpPr>
        <p:spPr/>
        <p:txBody>
          <a:bodyPr/>
          <a:lstStyle/>
          <a:p>
            <a:fld id="{43DBEE1F-DBB6-472E-9B82-BB303C347A91}" type="slidenum">
              <a:rPr lang="en-US" smtClean="0"/>
              <a:t>45</a:t>
            </a:fld>
            <a:endParaRPr lang="en-US"/>
          </a:p>
        </p:txBody>
      </p:sp>
    </p:spTree>
    <p:extLst>
      <p:ext uri="{BB962C8B-B14F-4D97-AF65-F5344CB8AC3E}">
        <p14:creationId xmlns:p14="http://schemas.microsoft.com/office/powerpoint/2010/main" val="1948839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46</a:t>
            </a:fld>
            <a:endParaRPr lang="en-US"/>
          </a:p>
        </p:txBody>
      </p:sp>
    </p:spTree>
    <p:extLst>
      <p:ext uri="{BB962C8B-B14F-4D97-AF65-F5344CB8AC3E}">
        <p14:creationId xmlns:p14="http://schemas.microsoft.com/office/powerpoint/2010/main" val="3768463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can overwrite the return address on the stack to jump to any address. In this example, when foo returns, the CPU will jump to address 0x100123.</a:t>
            </a:r>
          </a:p>
        </p:txBody>
      </p:sp>
      <p:sp>
        <p:nvSpPr>
          <p:cNvPr id="4" name="Slide Number Placeholder 3"/>
          <p:cNvSpPr>
            <a:spLocks noGrp="1"/>
          </p:cNvSpPr>
          <p:nvPr>
            <p:ph type="sldNum" sz="quarter" idx="5"/>
          </p:nvPr>
        </p:nvSpPr>
        <p:spPr/>
        <p:txBody>
          <a:bodyPr/>
          <a:lstStyle/>
          <a:p>
            <a:fld id="{43DBEE1F-DBB6-472E-9B82-BB303C347A91}" type="slidenum">
              <a:rPr lang="en-US" smtClean="0"/>
              <a:t>47</a:t>
            </a:fld>
            <a:endParaRPr lang="en-US"/>
          </a:p>
        </p:txBody>
      </p:sp>
    </p:spTree>
    <p:extLst>
      <p:ext uri="{BB962C8B-B14F-4D97-AF65-F5344CB8AC3E}">
        <p14:creationId xmlns:p14="http://schemas.microsoft.com/office/powerpoint/2010/main" val="85189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48</a:t>
            </a:fld>
            <a:endParaRPr lang="en-US"/>
          </a:p>
        </p:txBody>
      </p:sp>
    </p:spTree>
    <p:extLst>
      <p:ext uri="{BB962C8B-B14F-4D97-AF65-F5344CB8AC3E}">
        <p14:creationId xmlns:p14="http://schemas.microsoft.com/office/powerpoint/2010/main" val="11609476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49</a:t>
            </a:fld>
            <a:endParaRPr lang="en-US"/>
          </a:p>
        </p:txBody>
      </p:sp>
    </p:spTree>
    <p:extLst>
      <p:ext uri="{BB962C8B-B14F-4D97-AF65-F5344CB8AC3E}">
        <p14:creationId xmlns:p14="http://schemas.microsoft.com/office/powerpoint/2010/main" val="198219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a:t>
            </a:fld>
            <a:endParaRPr lang="en-US"/>
          </a:p>
        </p:txBody>
      </p:sp>
    </p:spTree>
    <p:extLst>
      <p:ext uri="{BB962C8B-B14F-4D97-AF65-F5344CB8AC3E}">
        <p14:creationId xmlns:p14="http://schemas.microsoft.com/office/powerpoint/2010/main" val="2522374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can invoke software interrupt (using int instruction) to call an OS routine. The int instruction takes the vector number of the target interrupt handler.</a:t>
            </a:r>
          </a:p>
        </p:txBody>
      </p:sp>
      <p:sp>
        <p:nvSpPr>
          <p:cNvPr id="4" name="Slide Number Placeholder 3"/>
          <p:cNvSpPr>
            <a:spLocks noGrp="1"/>
          </p:cNvSpPr>
          <p:nvPr>
            <p:ph type="sldNum" sz="quarter" idx="5"/>
          </p:nvPr>
        </p:nvSpPr>
        <p:spPr/>
        <p:txBody>
          <a:bodyPr/>
          <a:lstStyle/>
          <a:p>
            <a:fld id="{43DBEE1F-DBB6-472E-9B82-BB303C347A91}" type="slidenum">
              <a:rPr lang="en-US" smtClean="0"/>
              <a:t>50</a:t>
            </a:fld>
            <a:endParaRPr lang="en-US"/>
          </a:p>
        </p:txBody>
      </p:sp>
    </p:spTree>
    <p:extLst>
      <p:ext uri="{BB962C8B-B14F-4D97-AF65-F5344CB8AC3E}">
        <p14:creationId xmlns:p14="http://schemas.microsoft.com/office/powerpoint/2010/main" val="2141174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51</a:t>
            </a:fld>
            <a:endParaRPr lang="en-US"/>
          </a:p>
        </p:txBody>
      </p:sp>
    </p:spTree>
    <p:extLst>
      <p:ext uri="{BB962C8B-B14F-4D97-AF65-F5344CB8AC3E}">
        <p14:creationId xmlns:p14="http://schemas.microsoft.com/office/powerpoint/2010/main" val="9882403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52</a:t>
            </a:fld>
            <a:endParaRPr lang="en-US"/>
          </a:p>
        </p:txBody>
      </p:sp>
    </p:spTree>
    <p:extLst>
      <p:ext uri="{BB962C8B-B14F-4D97-AF65-F5344CB8AC3E}">
        <p14:creationId xmlns:p14="http://schemas.microsoft.com/office/powerpoint/2010/main" val="1429553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53</a:t>
            </a:fld>
            <a:endParaRPr lang="en-US"/>
          </a:p>
        </p:txBody>
      </p:sp>
    </p:spTree>
    <p:extLst>
      <p:ext uri="{BB962C8B-B14F-4D97-AF65-F5344CB8AC3E}">
        <p14:creationId xmlns:p14="http://schemas.microsoft.com/office/powerpoint/2010/main" val="1849428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54</a:t>
            </a:fld>
            <a:endParaRPr lang="en-US"/>
          </a:p>
        </p:txBody>
      </p:sp>
    </p:spTree>
    <p:extLst>
      <p:ext uri="{BB962C8B-B14F-4D97-AF65-F5344CB8AC3E}">
        <p14:creationId xmlns:p14="http://schemas.microsoft.com/office/powerpoint/2010/main" val="1563741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55</a:t>
            </a:fld>
            <a:endParaRPr lang="en-US"/>
          </a:p>
        </p:txBody>
      </p:sp>
    </p:spTree>
    <p:extLst>
      <p:ext uri="{BB962C8B-B14F-4D97-AF65-F5344CB8AC3E}">
        <p14:creationId xmlns:p14="http://schemas.microsoft.com/office/powerpoint/2010/main" val="39238966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56</a:t>
            </a:fld>
            <a:endParaRPr lang="en-US"/>
          </a:p>
        </p:txBody>
      </p:sp>
    </p:spTree>
    <p:extLst>
      <p:ext uri="{BB962C8B-B14F-4D97-AF65-F5344CB8AC3E}">
        <p14:creationId xmlns:p14="http://schemas.microsoft.com/office/powerpoint/2010/main" val="4110523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57</a:t>
            </a:fld>
            <a:endParaRPr lang="en-US"/>
          </a:p>
        </p:txBody>
      </p:sp>
    </p:spTree>
    <p:extLst>
      <p:ext uri="{BB962C8B-B14F-4D97-AF65-F5344CB8AC3E}">
        <p14:creationId xmlns:p14="http://schemas.microsoft.com/office/powerpoint/2010/main" val="2036463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58</a:t>
            </a:fld>
            <a:endParaRPr lang="en-US"/>
          </a:p>
        </p:txBody>
      </p:sp>
    </p:spTree>
    <p:extLst>
      <p:ext uri="{BB962C8B-B14F-4D97-AF65-F5344CB8AC3E}">
        <p14:creationId xmlns:p14="http://schemas.microsoft.com/office/powerpoint/2010/main" val="4178129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reserve a unique interrupt vector for each OS routine that is exported to user programs, then at most 256 different routines can be exported.</a:t>
            </a:r>
          </a:p>
        </p:txBody>
      </p:sp>
      <p:sp>
        <p:nvSpPr>
          <p:cNvPr id="4" name="Slide Number Placeholder 3"/>
          <p:cNvSpPr>
            <a:spLocks noGrp="1"/>
          </p:cNvSpPr>
          <p:nvPr>
            <p:ph type="sldNum" sz="quarter" idx="5"/>
          </p:nvPr>
        </p:nvSpPr>
        <p:spPr/>
        <p:txBody>
          <a:bodyPr/>
          <a:lstStyle/>
          <a:p>
            <a:fld id="{43DBEE1F-DBB6-472E-9B82-BB303C347A91}" type="slidenum">
              <a:rPr lang="en-US" smtClean="0"/>
              <a:t>59</a:t>
            </a:fld>
            <a:endParaRPr lang="en-US"/>
          </a:p>
        </p:txBody>
      </p:sp>
    </p:spTree>
    <p:extLst>
      <p:ext uri="{BB962C8B-B14F-4D97-AF65-F5344CB8AC3E}">
        <p14:creationId xmlns:p14="http://schemas.microsoft.com/office/powerpoint/2010/main" val="61929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6</a:t>
            </a:fld>
            <a:endParaRPr lang="en-US"/>
          </a:p>
        </p:txBody>
      </p:sp>
    </p:spTree>
    <p:extLst>
      <p:ext uri="{BB962C8B-B14F-4D97-AF65-F5344CB8AC3E}">
        <p14:creationId xmlns:p14="http://schemas.microsoft.com/office/powerpoint/2010/main" val="3515671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the OS assigns a function id (not interrupt vector number) to each of the routines that it wants to export. </a:t>
            </a:r>
          </a:p>
        </p:txBody>
      </p:sp>
      <p:sp>
        <p:nvSpPr>
          <p:cNvPr id="4" name="Slide Number Placeholder 3"/>
          <p:cNvSpPr>
            <a:spLocks noGrp="1"/>
          </p:cNvSpPr>
          <p:nvPr>
            <p:ph type="sldNum" sz="quarter" idx="5"/>
          </p:nvPr>
        </p:nvSpPr>
        <p:spPr/>
        <p:txBody>
          <a:bodyPr/>
          <a:lstStyle/>
          <a:p>
            <a:fld id="{43DBEE1F-DBB6-472E-9B82-BB303C347A91}" type="slidenum">
              <a:rPr lang="en-US" smtClean="0"/>
              <a:t>60</a:t>
            </a:fld>
            <a:endParaRPr lang="en-US"/>
          </a:p>
        </p:txBody>
      </p:sp>
    </p:spTree>
    <p:extLst>
      <p:ext uri="{BB962C8B-B14F-4D97-AF65-F5344CB8AC3E}">
        <p14:creationId xmlns:p14="http://schemas.microsoft.com/office/powerpoint/2010/main" val="1996766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interrupt vector is assigned to </a:t>
            </a:r>
            <a:r>
              <a:rPr lang="en-US" dirty="0" err="1"/>
              <a:t>system_call</a:t>
            </a:r>
            <a:r>
              <a:rPr lang="en-US" dirty="0"/>
              <a:t> routine in OS. Applications can pass the function id as an argument to the system call handler (</a:t>
            </a:r>
            <a:r>
              <a:rPr lang="en-US" dirty="0" err="1"/>
              <a:t>system_call</a:t>
            </a:r>
            <a:r>
              <a:rPr lang="en-US" dirty="0"/>
              <a:t>).</a:t>
            </a:r>
          </a:p>
        </p:txBody>
      </p:sp>
      <p:sp>
        <p:nvSpPr>
          <p:cNvPr id="4" name="Slide Number Placeholder 3"/>
          <p:cNvSpPr>
            <a:spLocks noGrp="1"/>
          </p:cNvSpPr>
          <p:nvPr>
            <p:ph type="sldNum" sz="quarter" idx="5"/>
          </p:nvPr>
        </p:nvSpPr>
        <p:spPr/>
        <p:txBody>
          <a:bodyPr/>
          <a:lstStyle/>
          <a:p>
            <a:fld id="{43DBEE1F-DBB6-472E-9B82-BB303C347A91}" type="slidenum">
              <a:rPr lang="en-US" smtClean="0"/>
              <a:t>61</a:t>
            </a:fld>
            <a:endParaRPr lang="en-US"/>
          </a:p>
        </p:txBody>
      </p:sp>
    </p:spTree>
    <p:extLst>
      <p:ext uri="{BB962C8B-B14F-4D97-AF65-F5344CB8AC3E}">
        <p14:creationId xmlns:p14="http://schemas.microsoft.com/office/powerpoint/2010/main" val="3837305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62</a:t>
            </a:fld>
            <a:endParaRPr lang="en-US"/>
          </a:p>
        </p:txBody>
      </p:sp>
    </p:spTree>
    <p:extLst>
      <p:ext uri="{BB962C8B-B14F-4D97-AF65-F5344CB8AC3E}">
        <p14:creationId xmlns:p14="http://schemas.microsoft.com/office/powerpoint/2010/main" val="2834565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63</a:t>
            </a:fld>
            <a:endParaRPr lang="en-US"/>
          </a:p>
        </p:txBody>
      </p:sp>
    </p:spTree>
    <p:extLst>
      <p:ext uri="{BB962C8B-B14F-4D97-AF65-F5344CB8AC3E}">
        <p14:creationId xmlns:p14="http://schemas.microsoft.com/office/powerpoint/2010/main" val="6516840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64</a:t>
            </a:fld>
            <a:endParaRPr lang="en-US"/>
          </a:p>
        </p:txBody>
      </p:sp>
    </p:spTree>
    <p:extLst>
      <p:ext uri="{BB962C8B-B14F-4D97-AF65-F5344CB8AC3E}">
        <p14:creationId xmlns:p14="http://schemas.microsoft.com/office/powerpoint/2010/main" val="27603430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65</a:t>
            </a:fld>
            <a:endParaRPr lang="en-US"/>
          </a:p>
        </p:txBody>
      </p:sp>
    </p:spTree>
    <p:extLst>
      <p:ext uri="{BB962C8B-B14F-4D97-AF65-F5344CB8AC3E}">
        <p14:creationId xmlns:p14="http://schemas.microsoft.com/office/powerpoint/2010/main" val="22017842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66</a:t>
            </a:fld>
            <a:endParaRPr lang="en-US"/>
          </a:p>
        </p:txBody>
      </p:sp>
    </p:spTree>
    <p:extLst>
      <p:ext uri="{BB962C8B-B14F-4D97-AF65-F5344CB8AC3E}">
        <p14:creationId xmlns:p14="http://schemas.microsoft.com/office/powerpoint/2010/main" val="14831179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67</a:t>
            </a:fld>
            <a:endParaRPr lang="en-US"/>
          </a:p>
        </p:txBody>
      </p:sp>
    </p:spTree>
    <p:extLst>
      <p:ext uri="{BB962C8B-B14F-4D97-AF65-F5344CB8AC3E}">
        <p14:creationId xmlns:p14="http://schemas.microsoft.com/office/powerpoint/2010/main" val="5552801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68</a:t>
            </a:fld>
            <a:endParaRPr lang="en-US"/>
          </a:p>
        </p:txBody>
      </p:sp>
    </p:spTree>
    <p:extLst>
      <p:ext uri="{BB962C8B-B14F-4D97-AF65-F5344CB8AC3E}">
        <p14:creationId xmlns:p14="http://schemas.microsoft.com/office/powerpoint/2010/main" val="22766265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69</a:t>
            </a:fld>
            <a:endParaRPr lang="en-US"/>
          </a:p>
        </p:txBody>
      </p:sp>
    </p:spTree>
    <p:extLst>
      <p:ext uri="{BB962C8B-B14F-4D97-AF65-F5344CB8AC3E}">
        <p14:creationId xmlns:p14="http://schemas.microsoft.com/office/powerpoint/2010/main" val="376670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7</a:t>
            </a:fld>
            <a:endParaRPr lang="en-US"/>
          </a:p>
        </p:txBody>
      </p:sp>
    </p:spTree>
    <p:extLst>
      <p:ext uri="{BB962C8B-B14F-4D97-AF65-F5344CB8AC3E}">
        <p14:creationId xmlns:p14="http://schemas.microsoft.com/office/powerpoint/2010/main" val="3014011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 system call takes the name of a target executable and arguments to the main routine of executable. exec system call handler loads the target executable into memory, jumps to the main routine, and pass parameters to the main routine. If loading is successful the exec system call never returns. In other words, the exec system call overwrites the current process code and data with the target executable code and data.</a:t>
            </a:r>
          </a:p>
        </p:txBody>
      </p:sp>
      <p:sp>
        <p:nvSpPr>
          <p:cNvPr id="4" name="Slide Number Placeholder 3"/>
          <p:cNvSpPr>
            <a:spLocks noGrp="1"/>
          </p:cNvSpPr>
          <p:nvPr>
            <p:ph type="sldNum" sz="quarter" idx="5"/>
          </p:nvPr>
        </p:nvSpPr>
        <p:spPr/>
        <p:txBody>
          <a:bodyPr/>
          <a:lstStyle/>
          <a:p>
            <a:fld id="{43DBEE1F-DBB6-472E-9B82-BB303C347A91}" type="slidenum">
              <a:rPr lang="en-US" smtClean="0"/>
              <a:t>70</a:t>
            </a:fld>
            <a:endParaRPr lang="en-US"/>
          </a:p>
        </p:txBody>
      </p:sp>
    </p:spTree>
    <p:extLst>
      <p:ext uri="{BB962C8B-B14F-4D97-AF65-F5344CB8AC3E}">
        <p14:creationId xmlns:p14="http://schemas.microsoft.com/office/powerpoint/2010/main" val="1939878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71</a:t>
            </a:fld>
            <a:endParaRPr lang="en-US"/>
          </a:p>
        </p:txBody>
      </p:sp>
    </p:spTree>
    <p:extLst>
      <p:ext uri="{BB962C8B-B14F-4D97-AF65-F5344CB8AC3E}">
        <p14:creationId xmlns:p14="http://schemas.microsoft.com/office/powerpoint/2010/main" val="33268996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72</a:t>
            </a:fld>
            <a:endParaRPr lang="en-US"/>
          </a:p>
        </p:txBody>
      </p:sp>
    </p:spTree>
    <p:extLst>
      <p:ext uri="{BB962C8B-B14F-4D97-AF65-F5344CB8AC3E}">
        <p14:creationId xmlns:p14="http://schemas.microsoft.com/office/powerpoint/2010/main" val="38285426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73</a:t>
            </a:fld>
            <a:endParaRPr lang="en-US"/>
          </a:p>
        </p:txBody>
      </p:sp>
    </p:spTree>
    <p:extLst>
      <p:ext uri="{BB962C8B-B14F-4D97-AF65-F5344CB8AC3E}">
        <p14:creationId xmlns:p14="http://schemas.microsoft.com/office/powerpoint/2010/main" val="31083902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DBEE1F-DBB6-472E-9B82-BB303C347A91}" type="slidenum">
              <a:rPr lang="en-US" smtClean="0"/>
              <a:t>74</a:t>
            </a:fld>
            <a:endParaRPr lang="en-US"/>
          </a:p>
        </p:txBody>
      </p:sp>
    </p:spTree>
    <p:extLst>
      <p:ext uri="{BB962C8B-B14F-4D97-AF65-F5344CB8AC3E}">
        <p14:creationId xmlns:p14="http://schemas.microsoft.com/office/powerpoint/2010/main" val="32419368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fork, a replica of the same process is created. The new process is called the child process. The child process starts execution just after the fork system call.</a:t>
            </a:r>
          </a:p>
        </p:txBody>
      </p:sp>
      <p:sp>
        <p:nvSpPr>
          <p:cNvPr id="4" name="Slide Number Placeholder 3"/>
          <p:cNvSpPr>
            <a:spLocks noGrp="1"/>
          </p:cNvSpPr>
          <p:nvPr>
            <p:ph type="sldNum" sz="quarter" idx="5"/>
          </p:nvPr>
        </p:nvSpPr>
        <p:spPr/>
        <p:txBody>
          <a:bodyPr/>
          <a:lstStyle/>
          <a:p>
            <a:fld id="{43DBEE1F-DBB6-472E-9B82-BB303C347A91}" type="slidenum">
              <a:rPr lang="en-US" smtClean="0"/>
              <a:t>75</a:t>
            </a:fld>
            <a:endParaRPr lang="en-US"/>
          </a:p>
        </p:txBody>
      </p:sp>
    </p:spTree>
    <p:extLst>
      <p:ext uri="{BB962C8B-B14F-4D97-AF65-F5344CB8AC3E}">
        <p14:creationId xmlns:p14="http://schemas.microsoft.com/office/powerpoint/2010/main" val="38703239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fork is successful, this program will print both the statements (one in the parent, other in the child). The print statements can be in any order, depending on when the scheduler was invoked.</a:t>
            </a:r>
          </a:p>
        </p:txBody>
      </p:sp>
      <p:sp>
        <p:nvSpPr>
          <p:cNvPr id="4" name="Slide Number Placeholder 3"/>
          <p:cNvSpPr>
            <a:spLocks noGrp="1"/>
          </p:cNvSpPr>
          <p:nvPr>
            <p:ph type="sldNum" sz="quarter" idx="5"/>
          </p:nvPr>
        </p:nvSpPr>
        <p:spPr/>
        <p:txBody>
          <a:bodyPr/>
          <a:lstStyle/>
          <a:p>
            <a:fld id="{43DBEE1F-DBB6-472E-9B82-BB303C347A91}" type="slidenum">
              <a:rPr lang="en-US" smtClean="0"/>
              <a:t>76</a:t>
            </a:fld>
            <a:endParaRPr lang="en-US"/>
          </a:p>
        </p:txBody>
      </p:sp>
    </p:spTree>
    <p:extLst>
      <p:ext uri="{BB962C8B-B14F-4D97-AF65-F5344CB8AC3E}">
        <p14:creationId xmlns:p14="http://schemas.microsoft.com/office/powerpoint/2010/main" val="167119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receiving an interrupt, the CPU jumps to interrupt handler (a different piece of code). An interrupt should not change the behavior of the application in any way. In other words, the program should behave in the same manner, regardless of whether it receives an interrupt or not. To understand this, let us first try to look at an interrupt handler that resumes the current application from where it was interrupted. </a:t>
            </a:r>
          </a:p>
        </p:txBody>
      </p:sp>
      <p:sp>
        <p:nvSpPr>
          <p:cNvPr id="4" name="Slide Number Placeholder 3"/>
          <p:cNvSpPr>
            <a:spLocks noGrp="1"/>
          </p:cNvSpPr>
          <p:nvPr>
            <p:ph type="sldNum" sz="quarter" idx="5"/>
          </p:nvPr>
        </p:nvSpPr>
        <p:spPr/>
        <p:txBody>
          <a:bodyPr/>
          <a:lstStyle/>
          <a:p>
            <a:fld id="{E70B227C-73B6-4E41-BA22-45A5C5035F06}" type="slidenum">
              <a:rPr lang="en-US" smtClean="0"/>
              <a:t>8</a:t>
            </a:fld>
            <a:endParaRPr lang="en-US"/>
          </a:p>
        </p:txBody>
      </p:sp>
    </p:spTree>
    <p:extLst>
      <p:ext uri="{BB962C8B-B14F-4D97-AF65-F5344CB8AC3E}">
        <p14:creationId xmlns:p14="http://schemas.microsoft.com/office/powerpoint/2010/main" val="325255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9</a:t>
            </a:fld>
            <a:endParaRPr lang="en-US"/>
          </a:p>
        </p:txBody>
      </p:sp>
    </p:spTree>
    <p:extLst>
      <p:ext uri="{BB962C8B-B14F-4D97-AF65-F5344CB8AC3E}">
        <p14:creationId xmlns:p14="http://schemas.microsoft.com/office/powerpoint/2010/main" val="3489386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1/19/2021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1/19/2021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customXml" Target="../ink/ink4.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3.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6.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1.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2.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63.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64.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7.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8.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9.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76.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63F-3350-45A2-AF6D-2CB697FE7BE9}"/>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81342067-6FA7-4AD4-8777-1E0EFC1FA5EC}"/>
              </a:ext>
            </a:extLst>
          </p:cNvPr>
          <p:cNvSpPr>
            <a:spLocks noGrp="1"/>
          </p:cNvSpPr>
          <p:nvPr>
            <p:ph idx="1"/>
          </p:nvPr>
        </p:nvSpPr>
        <p:spPr/>
        <p:txBody>
          <a:bodyPr/>
          <a:lstStyle/>
          <a:p>
            <a:r>
              <a:rPr lang="en-US" dirty="0"/>
              <a:t>How does interrupt handler know where to return?</a:t>
            </a:r>
          </a:p>
          <a:p>
            <a:pPr lvl="1"/>
            <a:r>
              <a:rPr lang="en-US" dirty="0"/>
              <a:t>CPU automatically pushes the return address on the stack on interrupt</a:t>
            </a:r>
          </a:p>
        </p:txBody>
      </p:sp>
    </p:spTree>
    <p:extLst>
      <p:ext uri="{BB962C8B-B14F-4D97-AF65-F5344CB8AC3E}">
        <p14:creationId xmlns:p14="http://schemas.microsoft.com/office/powerpoint/2010/main" val="108285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p:txBody>
      </p:sp>
    </p:spTree>
    <p:extLst>
      <p:ext uri="{BB962C8B-B14F-4D97-AF65-F5344CB8AC3E}">
        <p14:creationId xmlns:p14="http://schemas.microsoft.com/office/powerpoint/2010/main" val="94513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a:t>schedule:</a:t>
            </a:r>
          </a:p>
          <a:p>
            <a:pPr marL="0" indent="0">
              <a:buNone/>
            </a:pPr>
            <a:r>
              <a:rPr lang="en-US" dirty="0"/>
              <a:t>compiled using </a:t>
            </a:r>
            <a:r>
              <a:rPr lang="en-US" dirty="0" err="1"/>
              <a:t>gcc</a:t>
            </a:r>
            <a:endParaRPr lang="en-US" dirty="0"/>
          </a:p>
          <a:p>
            <a:pPr marL="0" indent="0">
              <a:buNone/>
            </a:pPr>
            <a:r>
              <a:rPr lang="en-US" dirty="0"/>
              <a:t>…</a:t>
            </a:r>
          </a:p>
          <a:p>
            <a:pPr marL="0" indent="0">
              <a:buNone/>
            </a:pPr>
            <a:r>
              <a:rPr lang="en-US" dirty="0"/>
              <a:t>…</a:t>
            </a:r>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cxnSp>
        <p:nvCxnSpPr>
          <p:cNvPr id="8" name="Straight Arrow Connector 7">
            <a:extLst>
              <a:ext uri="{FF2B5EF4-FFF2-40B4-BE49-F238E27FC236}">
                <a16:creationId xmlns:a16="http://schemas.microsoft.com/office/drawing/2014/main" id="{C161CA5B-1282-4A5C-A98F-475FE0EC4394}"/>
              </a:ext>
            </a:extLst>
          </p:cNvPr>
          <p:cNvCxnSpPr/>
          <p:nvPr/>
        </p:nvCxnSpPr>
        <p:spPr>
          <a:xfrm flipV="1">
            <a:off x="5029200" y="2514600"/>
            <a:ext cx="1143000" cy="8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23FCB45-82C0-43D7-B678-F4A8180D9868}"/>
              </a:ext>
            </a:extLst>
          </p:cNvPr>
          <p:cNvCxnSpPr/>
          <p:nvPr/>
        </p:nvCxnSpPr>
        <p:spPr>
          <a:xfrm rot="10800000">
            <a:off x="3788230" y="3516086"/>
            <a:ext cx="2383971" cy="1121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F36F9A3-8F75-463C-AB84-6CEE8321E32E}"/>
                  </a:ext>
                </a:extLst>
              </p14:cNvPr>
              <p14:cNvContentPartPr/>
              <p14:nvPr/>
            </p14:nvContentPartPr>
            <p14:xfrm>
              <a:off x="9156600" y="2724120"/>
              <a:ext cx="336960" cy="82800"/>
            </p14:xfrm>
          </p:contentPart>
        </mc:Choice>
        <mc:Fallback xmlns="">
          <p:pic>
            <p:nvPicPr>
              <p:cNvPr id="7" name="Ink 6">
                <a:extLst>
                  <a:ext uri="{FF2B5EF4-FFF2-40B4-BE49-F238E27FC236}">
                    <a16:creationId xmlns:a16="http://schemas.microsoft.com/office/drawing/2014/main" id="{0F36F9A3-8F75-463C-AB84-6CEE8321E32E}"/>
                  </a:ext>
                </a:extLst>
              </p:cNvPr>
              <p:cNvPicPr/>
              <p:nvPr/>
            </p:nvPicPr>
            <p:blipFill>
              <a:blip r:embed="rId4"/>
              <a:stretch>
                <a:fillRect/>
              </a:stretch>
            </p:blipFill>
            <p:spPr>
              <a:xfrm>
                <a:off x="9147240" y="2714760"/>
                <a:ext cx="355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57A0613-D4B1-47CF-ABC9-1096F4B6B3A2}"/>
                  </a:ext>
                </a:extLst>
              </p14:cNvPr>
              <p14:cNvContentPartPr/>
              <p14:nvPr/>
            </p14:nvContentPartPr>
            <p14:xfrm>
              <a:off x="565200" y="3282840"/>
              <a:ext cx="482760" cy="140040"/>
            </p14:xfrm>
          </p:contentPart>
        </mc:Choice>
        <mc:Fallback xmlns="">
          <p:pic>
            <p:nvPicPr>
              <p:cNvPr id="9" name="Ink 8">
                <a:extLst>
                  <a:ext uri="{FF2B5EF4-FFF2-40B4-BE49-F238E27FC236}">
                    <a16:creationId xmlns:a16="http://schemas.microsoft.com/office/drawing/2014/main" id="{657A0613-D4B1-47CF-ABC9-1096F4B6B3A2}"/>
                  </a:ext>
                </a:extLst>
              </p:cNvPr>
              <p:cNvPicPr/>
              <p:nvPr/>
            </p:nvPicPr>
            <p:blipFill>
              <a:blip r:embed="rId6"/>
              <a:stretch>
                <a:fillRect/>
              </a:stretch>
            </p:blipFill>
            <p:spPr>
              <a:xfrm>
                <a:off x="555840" y="3273480"/>
                <a:ext cx="501480" cy="158760"/>
              </a:xfrm>
              <a:prstGeom prst="rect">
                <a:avLst/>
              </a:prstGeom>
            </p:spPr>
          </p:pic>
        </mc:Fallback>
      </mc:AlternateContent>
    </p:spTree>
    <p:extLst>
      <p:ext uri="{BB962C8B-B14F-4D97-AF65-F5344CB8AC3E}">
        <p14:creationId xmlns:p14="http://schemas.microsoft.com/office/powerpoint/2010/main" val="281377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a:p>
            <a:pPr lvl="1"/>
            <a:r>
              <a:rPr lang="en-US" dirty="0"/>
              <a:t>no, because </a:t>
            </a:r>
            <a:r>
              <a:rPr lang="en-US" dirty="0">
                <a:solidFill>
                  <a:srgbClr val="FF0000"/>
                </a:solidFill>
              </a:rPr>
              <a:t>schedule</a:t>
            </a:r>
            <a:r>
              <a:rPr lang="en-US" dirty="0"/>
              <a:t> may trash CPU registers</a:t>
            </a:r>
          </a:p>
          <a:p>
            <a:pPr lvl="1"/>
            <a:endParaRPr lang="en-US" dirty="0"/>
          </a:p>
          <a:p>
            <a:r>
              <a:rPr lang="en-US" dirty="0"/>
              <a:t>Which registers to save/restore in the interrupt handler?</a:t>
            </a:r>
          </a:p>
          <a:p>
            <a:pPr lvl="1"/>
            <a:r>
              <a:rPr lang="en-US" dirty="0"/>
              <a:t>Will saving/restoring caller-saved registers is enough?</a:t>
            </a:r>
          </a:p>
          <a:p>
            <a:pPr lvl="1"/>
            <a:endParaRPr lang="en-US" dirty="0"/>
          </a:p>
        </p:txBody>
      </p:sp>
    </p:spTree>
    <p:extLst>
      <p:ext uri="{BB962C8B-B14F-4D97-AF65-F5344CB8AC3E}">
        <p14:creationId xmlns:p14="http://schemas.microsoft.com/office/powerpoint/2010/main" val="76314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3364-3ED4-4995-B943-3B9D70AB0DDB}"/>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6D37C889-998B-4C41-A7C5-912655FF2435}"/>
              </a:ext>
            </a:extLst>
          </p:cNvPr>
          <p:cNvSpPr>
            <a:spLocks noGrp="1"/>
          </p:cNvSpPr>
          <p:nvPr>
            <p:ph idx="1"/>
          </p:nvPr>
        </p:nvSpPr>
        <p:spPr/>
        <p:txBody>
          <a:bodyPr>
            <a:normAutofit/>
          </a:bodyPr>
          <a:lstStyle/>
          <a:p>
            <a:r>
              <a:rPr lang="en-US" dirty="0"/>
              <a:t>Let us assume that the </a:t>
            </a:r>
            <a:r>
              <a:rPr lang="en-US" dirty="0">
                <a:solidFill>
                  <a:srgbClr val="FF0000"/>
                </a:solidFill>
              </a:rPr>
              <a:t>schedule</a:t>
            </a:r>
            <a:r>
              <a:rPr lang="en-US" dirty="0"/>
              <a:t> routine is a C program that is compiled using </a:t>
            </a:r>
            <a:r>
              <a:rPr lang="en-US" dirty="0" err="1"/>
              <a:t>gcc</a:t>
            </a:r>
            <a:endParaRPr lang="en-US" dirty="0"/>
          </a:p>
          <a:p>
            <a:endParaRPr lang="en-US" dirty="0"/>
          </a:p>
          <a:p>
            <a:r>
              <a:rPr lang="en-US" dirty="0"/>
              <a:t>Can we directly use the </a:t>
            </a:r>
            <a:r>
              <a:rPr lang="en-US" dirty="0">
                <a:solidFill>
                  <a:srgbClr val="FF0000"/>
                </a:solidFill>
              </a:rPr>
              <a:t>schedule</a:t>
            </a:r>
            <a:r>
              <a:rPr lang="en-US" dirty="0"/>
              <a:t> routine as the interrupt handler?</a:t>
            </a:r>
          </a:p>
          <a:p>
            <a:pPr lvl="1"/>
            <a:r>
              <a:rPr lang="en-US" dirty="0"/>
              <a:t>i.e., the hardware directly jumps to the </a:t>
            </a:r>
            <a:r>
              <a:rPr lang="en-US" dirty="0">
                <a:solidFill>
                  <a:srgbClr val="FF0000"/>
                </a:solidFill>
              </a:rPr>
              <a:t>schedule</a:t>
            </a:r>
            <a:r>
              <a:rPr lang="en-US" dirty="0"/>
              <a:t> routine on interrupt</a:t>
            </a:r>
          </a:p>
          <a:p>
            <a:pPr lvl="1"/>
            <a:r>
              <a:rPr lang="en-US" dirty="0"/>
              <a:t>no, because </a:t>
            </a:r>
            <a:r>
              <a:rPr lang="en-US" dirty="0">
                <a:solidFill>
                  <a:srgbClr val="FF0000"/>
                </a:solidFill>
              </a:rPr>
              <a:t>schedule</a:t>
            </a:r>
            <a:r>
              <a:rPr lang="en-US" dirty="0"/>
              <a:t> may trash CPU registers</a:t>
            </a:r>
          </a:p>
          <a:p>
            <a:pPr lvl="1"/>
            <a:endParaRPr lang="en-US" dirty="0"/>
          </a:p>
          <a:p>
            <a:r>
              <a:rPr lang="en-US" dirty="0"/>
              <a:t>Which registers to save/restore in the interrupt handler?</a:t>
            </a:r>
          </a:p>
          <a:p>
            <a:pPr lvl="1"/>
            <a:r>
              <a:rPr lang="en-US" dirty="0"/>
              <a:t>Will saving/restoring caller-saved registers is enough?</a:t>
            </a:r>
          </a:p>
          <a:p>
            <a:pPr lvl="2"/>
            <a:r>
              <a:rPr lang="en-US" dirty="0"/>
              <a:t>Yes, if interrupt handler doesn’t modify </a:t>
            </a:r>
            <a:r>
              <a:rPr lang="en-US" dirty="0" err="1"/>
              <a:t>callee</a:t>
            </a:r>
            <a:r>
              <a:rPr lang="en-US" dirty="0"/>
              <a:t>-saved registers and just calls </a:t>
            </a:r>
            <a:r>
              <a:rPr lang="en-US" dirty="0">
                <a:solidFill>
                  <a:srgbClr val="FF0000"/>
                </a:solidFill>
              </a:rPr>
              <a:t>schedule</a:t>
            </a:r>
          </a:p>
          <a:p>
            <a:pPr lvl="1"/>
            <a:endParaRPr lang="en-US" dirty="0"/>
          </a:p>
        </p:txBody>
      </p:sp>
    </p:spTree>
    <p:extLst>
      <p:ext uri="{BB962C8B-B14F-4D97-AF65-F5344CB8AC3E}">
        <p14:creationId xmlns:p14="http://schemas.microsoft.com/office/powerpoint/2010/main" val="165164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7378-DA8C-4EA1-A24D-9FAACBFD2903}"/>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4F4FB5ED-2BA5-46F8-92FA-061585650900}"/>
              </a:ext>
            </a:extLst>
          </p:cNvPr>
          <p:cNvSpPr>
            <a:spLocks noGrp="1"/>
          </p:cNvSpPr>
          <p:nvPr>
            <p:ph idx="1"/>
          </p:nvPr>
        </p:nvSpPr>
        <p:spPr/>
        <p:txBody>
          <a:bodyPr/>
          <a:lstStyle/>
          <a:p>
            <a:r>
              <a:rPr lang="en-US" dirty="0"/>
              <a:t>Do we also need to save the flags?</a:t>
            </a:r>
          </a:p>
        </p:txBody>
      </p:sp>
    </p:spTree>
    <p:extLst>
      <p:ext uri="{BB962C8B-B14F-4D97-AF65-F5344CB8AC3E}">
        <p14:creationId xmlns:p14="http://schemas.microsoft.com/office/powerpoint/2010/main" val="242130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2805-5F64-4F21-921A-2397EE50F966}"/>
              </a:ext>
            </a:extLst>
          </p:cNvPr>
          <p:cNvSpPr>
            <a:spLocks noGrp="1"/>
          </p:cNvSpPr>
          <p:nvPr>
            <p:ph type="title"/>
          </p:nvPr>
        </p:nvSpPr>
        <p:spPr>
          <a:xfrm>
            <a:off x="838200" y="365125"/>
            <a:ext cx="10515600" cy="1325563"/>
          </a:xfrm>
        </p:spPr>
        <p:txBody>
          <a:bodyPr/>
          <a:lstStyle/>
          <a:p>
            <a:r>
              <a:rPr lang="en-US" dirty="0"/>
              <a:t>Interrupt</a:t>
            </a:r>
          </a:p>
        </p:txBody>
      </p:sp>
      <p:sp>
        <p:nvSpPr>
          <p:cNvPr id="3" name="Content Placeholder 2">
            <a:extLst>
              <a:ext uri="{FF2B5EF4-FFF2-40B4-BE49-F238E27FC236}">
                <a16:creationId xmlns:a16="http://schemas.microsoft.com/office/drawing/2014/main" id="{3FA817A6-86BE-4613-8093-21A72528E4D9}"/>
              </a:ext>
            </a:extLst>
          </p:cNvPr>
          <p:cNvSpPr>
            <a:spLocks noGrp="1"/>
          </p:cNvSpPr>
          <p:nvPr>
            <p:ph idx="1"/>
          </p:nvPr>
        </p:nvSpPr>
        <p:spPr>
          <a:xfrm>
            <a:off x="838200" y="1825625"/>
            <a:ext cx="10515600" cy="4351338"/>
          </a:xfrm>
        </p:spPr>
        <p:txBody>
          <a:bodyPr/>
          <a:lstStyle/>
          <a:p>
            <a:pPr marL="0" indent="0">
              <a:buNone/>
            </a:pPr>
            <a:r>
              <a:rPr lang="en-US" dirty="0"/>
              <a:t>foo:</a:t>
            </a:r>
          </a:p>
          <a:p>
            <a:pPr marL="0" indent="0">
              <a:buNone/>
            </a:pPr>
            <a:r>
              <a:rPr lang="en-US" dirty="0"/>
              <a:t>…</a:t>
            </a:r>
          </a:p>
          <a:p>
            <a:pPr marL="0" indent="0">
              <a:buNone/>
            </a:pPr>
            <a:r>
              <a:rPr lang="en-US" dirty="0" err="1"/>
              <a:t>cmp</a:t>
            </a:r>
            <a:r>
              <a:rPr lang="en-US" dirty="0"/>
              <a:t> %</a:t>
            </a:r>
            <a:r>
              <a:rPr lang="en-US" dirty="0" err="1"/>
              <a:t>ecx</a:t>
            </a:r>
            <a:r>
              <a:rPr lang="en-US" dirty="0"/>
              <a:t>, %</a:t>
            </a:r>
            <a:r>
              <a:rPr lang="en-US" dirty="0" err="1"/>
              <a:t>edx</a:t>
            </a:r>
            <a:endParaRPr lang="en-US" dirty="0"/>
          </a:p>
          <a:p>
            <a:pPr marL="0" indent="0">
              <a:buNone/>
            </a:pPr>
            <a:r>
              <a:rPr lang="en-US" dirty="0"/>
              <a:t>ja 1f</a:t>
            </a:r>
          </a:p>
          <a:p>
            <a:pPr marL="0" indent="0">
              <a:buNone/>
            </a:pPr>
            <a:r>
              <a:rPr lang="en-US" dirty="0"/>
              <a:t>..</a:t>
            </a:r>
          </a:p>
          <a:p>
            <a:pPr marL="0" indent="0">
              <a:buNone/>
            </a:pPr>
            <a:r>
              <a:rPr lang="en-US" dirty="0"/>
              <a:t>1:</a:t>
            </a:r>
          </a:p>
          <a:p>
            <a:pPr marL="0" indent="0">
              <a:buNone/>
            </a:pPr>
            <a:r>
              <a:rPr lang="en-US" dirty="0"/>
              <a:t>..</a:t>
            </a:r>
          </a:p>
        </p:txBody>
      </p:sp>
      <p:cxnSp>
        <p:nvCxnSpPr>
          <p:cNvPr id="5" name="Straight Arrow Connector 4">
            <a:extLst>
              <a:ext uri="{FF2B5EF4-FFF2-40B4-BE49-F238E27FC236}">
                <a16:creationId xmlns:a16="http://schemas.microsoft.com/office/drawing/2014/main" id="{75689A89-B6AB-4398-B16B-03B51046D8FC}"/>
              </a:ext>
            </a:extLst>
          </p:cNvPr>
          <p:cNvCxnSpPr>
            <a:cxnSpLocks/>
          </p:cNvCxnSpPr>
          <p:nvPr/>
        </p:nvCxnSpPr>
        <p:spPr>
          <a:xfrm>
            <a:off x="1992086" y="3352800"/>
            <a:ext cx="2579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412B074-6544-46D4-A1FE-FC637B5732F3}"/>
              </a:ext>
            </a:extLst>
          </p:cNvPr>
          <p:cNvSpPr txBox="1"/>
          <p:nvPr/>
        </p:nvSpPr>
        <p:spPr>
          <a:xfrm>
            <a:off x="4800600" y="3113314"/>
            <a:ext cx="2427514" cy="46166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Interrupted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A5D3614-0B9E-4124-9EE3-7559E7DB8ED5}"/>
                  </a:ext>
                </a:extLst>
              </p14:cNvPr>
              <p14:cNvContentPartPr/>
              <p14:nvPr/>
            </p14:nvContentPartPr>
            <p14:xfrm>
              <a:off x="774720" y="3276720"/>
              <a:ext cx="2375280" cy="597240"/>
            </p14:xfrm>
          </p:contentPart>
        </mc:Choice>
        <mc:Fallback xmlns="">
          <p:pic>
            <p:nvPicPr>
              <p:cNvPr id="4" name="Ink 3">
                <a:extLst>
                  <a:ext uri="{FF2B5EF4-FFF2-40B4-BE49-F238E27FC236}">
                    <a16:creationId xmlns:a16="http://schemas.microsoft.com/office/drawing/2014/main" id="{DA5D3614-0B9E-4124-9EE3-7559E7DB8ED5}"/>
                  </a:ext>
                </a:extLst>
              </p:cNvPr>
              <p:cNvPicPr/>
              <p:nvPr/>
            </p:nvPicPr>
            <p:blipFill>
              <a:blip r:embed="rId4"/>
              <a:stretch>
                <a:fillRect/>
              </a:stretch>
            </p:blipFill>
            <p:spPr>
              <a:xfrm>
                <a:off x="765360" y="3267360"/>
                <a:ext cx="2394000" cy="615960"/>
              </a:xfrm>
              <a:prstGeom prst="rect">
                <a:avLst/>
              </a:prstGeom>
            </p:spPr>
          </p:pic>
        </mc:Fallback>
      </mc:AlternateContent>
    </p:spTree>
    <p:extLst>
      <p:ext uri="{BB962C8B-B14F-4D97-AF65-F5344CB8AC3E}">
        <p14:creationId xmlns:p14="http://schemas.microsoft.com/office/powerpoint/2010/main" val="110396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9779-2CDD-4B0C-AD03-BD2BD85748E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E1CF94E8-F1A0-4BFB-8310-0796F6CF40B1}"/>
              </a:ext>
            </a:extLst>
          </p:cNvPr>
          <p:cNvSpPr>
            <a:spLocks noGrp="1"/>
          </p:cNvSpPr>
          <p:nvPr>
            <p:ph idx="1"/>
          </p:nvPr>
        </p:nvSpPr>
        <p:spPr/>
        <p:txBody>
          <a:bodyPr/>
          <a:lstStyle/>
          <a:p>
            <a:r>
              <a:rPr lang="en-US" dirty="0"/>
              <a:t>In addition to EIP, the CPU also pushes the EFLAGS on the stack</a:t>
            </a:r>
          </a:p>
          <a:p>
            <a:pPr lvl="1"/>
            <a:r>
              <a:rPr lang="en-US" dirty="0"/>
              <a:t>In fact, CPU saves more than just the EIP and EFLAGS</a:t>
            </a:r>
          </a:p>
          <a:p>
            <a:pPr lvl="2"/>
            <a:r>
              <a:rPr lang="en-US" dirty="0"/>
              <a:t>will discuss later</a:t>
            </a:r>
          </a:p>
          <a:p>
            <a:pPr lvl="2"/>
            <a:endParaRPr lang="en-US" dirty="0"/>
          </a:p>
          <a:p>
            <a:r>
              <a:rPr lang="en-US" dirty="0" err="1">
                <a:solidFill>
                  <a:srgbClr val="FF0000"/>
                </a:solidFill>
              </a:rPr>
              <a:t>iret</a:t>
            </a:r>
            <a:r>
              <a:rPr lang="en-US" dirty="0"/>
              <a:t> instruction pops and restores all the values saved by the CPU on the stack</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0FAA872-A0DE-430E-B997-D3A7F5F02DF3}"/>
                  </a:ext>
                </a:extLst>
              </p14:cNvPr>
              <p14:cNvContentPartPr/>
              <p14:nvPr/>
            </p14:nvContentPartPr>
            <p14:xfrm>
              <a:off x="1168560" y="3835440"/>
              <a:ext cx="451080" cy="19440"/>
            </p14:xfrm>
          </p:contentPart>
        </mc:Choice>
        <mc:Fallback xmlns="">
          <p:pic>
            <p:nvPicPr>
              <p:cNvPr id="4" name="Ink 3">
                <a:extLst>
                  <a:ext uri="{FF2B5EF4-FFF2-40B4-BE49-F238E27FC236}">
                    <a16:creationId xmlns:a16="http://schemas.microsoft.com/office/drawing/2014/main" id="{00FAA872-A0DE-430E-B997-D3A7F5F02DF3}"/>
                  </a:ext>
                </a:extLst>
              </p:cNvPr>
              <p:cNvPicPr/>
              <p:nvPr/>
            </p:nvPicPr>
            <p:blipFill>
              <a:blip r:embed="rId4"/>
              <a:stretch>
                <a:fillRect/>
              </a:stretch>
            </p:blipFill>
            <p:spPr>
              <a:xfrm>
                <a:off x="1159200" y="3826080"/>
                <a:ext cx="469800" cy="38160"/>
              </a:xfrm>
              <a:prstGeom prst="rect">
                <a:avLst/>
              </a:prstGeom>
            </p:spPr>
          </p:pic>
        </mc:Fallback>
      </mc:AlternateContent>
    </p:spTree>
    <p:extLst>
      <p:ext uri="{BB962C8B-B14F-4D97-AF65-F5344CB8AC3E}">
        <p14:creationId xmlns:p14="http://schemas.microsoft.com/office/powerpoint/2010/main" val="171675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D2325399-C07F-4EDE-B0BC-14152AB41DAF}"/>
              </a:ext>
            </a:extLst>
          </p:cNvPr>
          <p:cNvSpPr txBox="1"/>
          <p:nvPr/>
        </p:nvSpPr>
        <p:spPr>
          <a:xfrm>
            <a:off x="5141692" y="321201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p:spTree>
    <p:extLst>
      <p:ext uri="{BB962C8B-B14F-4D97-AF65-F5344CB8AC3E}">
        <p14:creationId xmlns:p14="http://schemas.microsoft.com/office/powerpoint/2010/main" val="327185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mov $0,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0817522B-D4F4-4CE4-B417-6DB99A2355E6}"/>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p:spTree>
    <p:extLst>
      <p:ext uri="{BB962C8B-B14F-4D97-AF65-F5344CB8AC3E}">
        <p14:creationId xmlns:p14="http://schemas.microsoft.com/office/powerpoint/2010/main" val="243879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Scheduler</a:t>
            </a:r>
          </a:p>
          <a:p>
            <a:r>
              <a:rPr lang="en-US" dirty="0"/>
              <a:t>Interrupt</a:t>
            </a:r>
          </a:p>
          <a:p>
            <a:r>
              <a:rPr lang="en-US" dirty="0"/>
              <a:t>System calls</a:t>
            </a:r>
          </a:p>
          <a:p>
            <a:r>
              <a:rPr lang="en-US" dirty="0"/>
              <a:t>Unix operating system</a:t>
            </a:r>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call </a:t>
            </a:r>
            <a:r>
              <a:rPr lang="en-US" dirty="0">
                <a:solidFill>
                  <a:srgbClr val="FF0000"/>
                </a:solidFill>
              </a:rPr>
              <a:t>schedule</a:t>
            </a:r>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C0A0D227-370A-46B7-BE8D-ACEEFBBFAE7B}"/>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p:spTree>
    <p:extLst>
      <p:ext uri="{BB962C8B-B14F-4D97-AF65-F5344CB8AC3E}">
        <p14:creationId xmlns:p14="http://schemas.microsoft.com/office/powerpoint/2010/main" val="143341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4" name="TextBox 3">
            <a:extLst>
              <a:ext uri="{FF2B5EF4-FFF2-40B4-BE49-F238E27FC236}">
                <a16:creationId xmlns:a16="http://schemas.microsoft.com/office/drawing/2014/main" id="{90A35B95-56D8-486C-A5B0-9BE5000B065D}"/>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p:spTree>
    <p:extLst>
      <p:ext uri="{BB962C8B-B14F-4D97-AF65-F5344CB8AC3E}">
        <p14:creationId xmlns:p14="http://schemas.microsoft.com/office/powerpoint/2010/main" val="110175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normAutofit lnSpcReduction="10000"/>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mov $0, %</a:t>
            </a:r>
            <a:r>
              <a:rPr lang="en-US" dirty="0" err="1"/>
              <a:t>eax</a:t>
            </a:r>
            <a:endParaRPr lang="en-US" dirty="0"/>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471E9A41-E92E-46FC-A6DA-4BB0AB0AA2A8}"/>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p:spTree>
    <p:extLst>
      <p:ext uri="{BB962C8B-B14F-4D97-AF65-F5344CB8AC3E}">
        <p14:creationId xmlns:p14="http://schemas.microsoft.com/office/powerpoint/2010/main" val="207811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827D-53E1-41AB-8321-4BADF9B683D8}"/>
              </a:ext>
            </a:extLst>
          </p:cNvPr>
          <p:cNvSpPr>
            <a:spLocks noGrp="1"/>
          </p:cNvSpPr>
          <p:nvPr>
            <p:ph type="title"/>
          </p:nvPr>
        </p:nvSpPr>
        <p:spPr/>
        <p:txBody>
          <a:bodyPr/>
          <a:lstStyle/>
          <a:p>
            <a:r>
              <a:rPr lang="en-US" dirty="0"/>
              <a:t>Is this a valid interrupt handler?</a:t>
            </a:r>
          </a:p>
        </p:txBody>
      </p:sp>
      <p:sp>
        <p:nvSpPr>
          <p:cNvPr id="3" name="Content Placeholder 2">
            <a:extLst>
              <a:ext uri="{FF2B5EF4-FFF2-40B4-BE49-F238E27FC236}">
                <a16:creationId xmlns:a16="http://schemas.microsoft.com/office/drawing/2014/main" id="{4C7EC14A-F6B3-4CB7-B06E-C02257BB11B2}"/>
              </a:ext>
            </a:extLst>
          </p:cNvPr>
          <p:cNvSpPr>
            <a:spLocks noGrp="1"/>
          </p:cNvSpPr>
          <p:nvPr>
            <p:ph idx="1"/>
          </p:nvPr>
        </p:nvSpPr>
        <p:spPr/>
        <p:txBody>
          <a:bodyPr>
            <a:normAutofit lnSpcReduction="10000"/>
          </a:bodyPr>
          <a:lstStyle/>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mov $0, %</a:t>
            </a:r>
            <a:r>
              <a:rPr lang="en-US" dirty="0" err="1"/>
              <a:t>esi</a:t>
            </a:r>
            <a:endParaRPr lang="en-US" dirty="0"/>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graphicFrame>
        <p:nvGraphicFramePr>
          <p:cNvPr id="7" name="Table 6">
            <a:extLst>
              <a:ext uri="{FF2B5EF4-FFF2-40B4-BE49-F238E27FC236}">
                <a16:creationId xmlns:a16="http://schemas.microsoft.com/office/drawing/2014/main" id="{30D54BEA-E089-48B7-ADB1-A5303AFC5684}"/>
              </a:ext>
            </a:extLst>
          </p:cNvPr>
          <p:cNvGraphicFramePr>
            <a:graphicFrameLocks noGrp="1"/>
          </p:cNvGraphicFramePr>
          <p:nvPr/>
        </p:nvGraphicFramePr>
        <p:xfrm>
          <a:off x="7975594" y="1742923"/>
          <a:ext cx="1429657" cy="3961192"/>
        </p:xfrm>
        <a:graphic>
          <a:graphicData uri="http://schemas.openxmlformats.org/drawingml/2006/table">
            <a:tbl>
              <a:tblPr bandRow="1">
                <a:tableStyleId>{5C22544A-7EE6-4342-B048-85BDC9FD1C3A}</a:tableStyleId>
              </a:tblPr>
              <a:tblGrid>
                <a:gridCol w="1429657">
                  <a:extLst>
                    <a:ext uri="{9D8B030D-6E8A-4147-A177-3AD203B41FA5}">
                      <a16:colId xmlns:a16="http://schemas.microsoft.com/office/drawing/2014/main" val="4100115600"/>
                    </a:ext>
                  </a:extLst>
                </a:gridCol>
              </a:tblGrid>
              <a:tr h="495149">
                <a:tc>
                  <a:txBody>
                    <a:bodyPr/>
                    <a:lstStyle/>
                    <a:p>
                      <a:endParaRPr lang="en-US" dirty="0"/>
                    </a:p>
                  </a:txBody>
                  <a:tcPr/>
                </a:tc>
                <a:extLst>
                  <a:ext uri="{0D108BD9-81ED-4DB2-BD59-A6C34878D82A}">
                    <a16:rowId xmlns:a16="http://schemas.microsoft.com/office/drawing/2014/main" val="853699993"/>
                  </a:ext>
                </a:extLst>
              </a:tr>
              <a:tr h="495149">
                <a:tc>
                  <a:txBody>
                    <a:bodyPr/>
                    <a:lstStyle/>
                    <a:p>
                      <a:endParaRPr lang="en-US"/>
                    </a:p>
                  </a:txBody>
                  <a:tcPr/>
                </a:tc>
                <a:extLst>
                  <a:ext uri="{0D108BD9-81ED-4DB2-BD59-A6C34878D82A}">
                    <a16:rowId xmlns:a16="http://schemas.microsoft.com/office/drawing/2014/main" val="2172587433"/>
                  </a:ext>
                </a:extLst>
              </a:tr>
              <a:tr h="495149">
                <a:tc>
                  <a:txBody>
                    <a:bodyPr/>
                    <a:lstStyle/>
                    <a:p>
                      <a:endParaRPr lang="en-US"/>
                    </a:p>
                  </a:txBody>
                  <a:tcPr/>
                </a:tc>
                <a:extLst>
                  <a:ext uri="{0D108BD9-81ED-4DB2-BD59-A6C34878D82A}">
                    <a16:rowId xmlns:a16="http://schemas.microsoft.com/office/drawing/2014/main" val="595445433"/>
                  </a:ext>
                </a:extLst>
              </a:tr>
              <a:tr h="495149">
                <a:tc>
                  <a:txBody>
                    <a:bodyPr/>
                    <a:lstStyle/>
                    <a:p>
                      <a:endParaRPr lang="en-US"/>
                    </a:p>
                  </a:txBody>
                  <a:tcPr/>
                </a:tc>
                <a:extLst>
                  <a:ext uri="{0D108BD9-81ED-4DB2-BD59-A6C34878D82A}">
                    <a16:rowId xmlns:a16="http://schemas.microsoft.com/office/drawing/2014/main" val="4249779221"/>
                  </a:ext>
                </a:extLst>
              </a:tr>
              <a:tr h="495149">
                <a:tc>
                  <a:txBody>
                    <a:bodyPr/>
                    <a:lstStyle/>
                    <a:p>
                      <a:endParaRPr lang="en-US"/>
                    </a:p>
                  </a:txBody>
                  <a:tcPr/>
                </a:tc>
                <a:extLst>
                  <a:ext uri="{0D108BD9-81ED-4DB2-BD59-A6C34878D82A}">
                    <a16:rowId xmlns:a16="http://schemas.microsoft.com/office/drawing/2014/main" val="2438149328"/>
                  </a:ext>
                </a:extLst>
              </a:tr>
              <a:tr h="495149">
                <a:tc>
                  <a:txBody>
                    <a:bodyPr/>
                    <a:lstStyle/>
                    <a:p>
                      <a:endParaRPr lang="en-US"/>
                    </a:p>
                  </a:txBody>
                  <a:tcPr/>
                </a:tc>
                <a:extLst>
                  <a:ext uri="{0D108BD9-81ED-4DB2-BD59-A6C34878D82A}">
                    <a16:rowId xmlns:a16="http://schemas.microsoft.com/office/drawing/2014/main" val="2170760449"/>
                  </a:ext>
                </a:extLst>
              </a:tr>
              <a:tr h="495149">
                <a:tc>
                  <a:txBody>
                    <a:bodyPr/>
                    <a:lstStyle/>
                    <a:p>
                      <a:endParaRPr lang="en-US"/>
                    </a:p>
                  </a:txBody>
                  <a:tcPr/>
                </a:tc>
                <a:extLst>
                  <a:ext uri="{0D108BD9-81ED-4DB2-BD59-A6C34878D82A}">
                    <a16:rowId xmlns:a16="http://schemas.microsoft.com/office/drawing/2014/main" val="4085685408"/>
                  </a:ext>
                </a:extLst>
              </a:tr>
              <a:tr h="495149">
                <a:tc>
                  <a:txBody>
                    <a:bodyPr/>
                    <a:lstStyle/>
                    <a:p>
                      <a:endParaRPr lang="en-US" dirty="0"/>
                    </a:p>
                  </a:txBody>
                  <a:tcPr/>
                </a:tc>
                <a:extLst>
                  <a:ext uri="{0D108BD9-81ED-4DB2-BD59-A6C34878D82A}">
                    <a16:rowId xmlns:a16="http://schemas.microsoft.com/office/drawing/2014/main" val="2732739595"/>
                  </a:ext>
                </a:extLst>
              </a:tr>
            </a:tbl>
          </a:graphicData>
        </a:graphic>
      </p:graphicFrame>
      <p:sp>
        <p:nvSpPr>
          <p:cNvPr id="6" name="TextBox 5">
            <a:extLst>
              <a:ext uri="{FF2B5EF4-FFF2-40B4-BE49-F238E27FC236}">
                <a16:creationId xmlns:a16="http://schemas.microsoft.com/office/drawing/2014/main" id="{0F29D7D3-1E15-46A6-9D04-6974FA377B20}"/>
              </a:ext>
            </a:extLst>
          </p:cNvPr>
          <p:cNvSpPr txBox="1"/>
          <p:nvPr/>
        </p:nvSpPr>
        <p:spPr>
          <a:xfrm>
            <a:off x="5141692" y="3222171"/>
            <a:ext cx="215173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eax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r>
              <a:rPr lang="en-US" dirty="0">
                <a:latin typeface="Arial" panose="020B0604020202020204" pitchFamily="34" charset="0"/>
                <a:cs typeface="Arial" panose="020B0604020202020204" pitchFamily="34" charset="0"/>
              </a:rPr>
              <a:t> are caller-saved registers.</a:t>
            </a: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ebp</a:t>
            </a:r>
            <a:r>
              <a:rPr lang="en-US" dirty="0">
                <a:latin typeface="Arial" panose="020B0604020202020204" pitchFamily="34" charset="0"/>
                <a:cs typeface="Arial" panose="020B0604020202020204" pitchFamily="34" charset="0"/>
              </a:rPr>
              <a:t> are </a:t>
            </a:r>
            <a:r>
              <a:rPr lang="en-US" dirty="0" err="1">
                <a:latin typeface="Arial" panose="020B0604020202020204" pitchFamily="34" charset="0"/>
                <a:cs typeface="Arial" panose="020B0604020202020204" pitchFamily="34" charset="0"/>
              </a:rPr>
              <a:t>callee</a:t>
            </a:r>
            <a:r>
              <a:rPr lang="en-US" dirty="0">
                <a:latin typeface="Arial" panose="020B0604020202020204" pitchFamily="34" charset="0"/>
                <a:cs typeface="Arial" panose="020B0604020202020204" pitchFamily="34" charset="0"/>
              </a:rPr>
              <a:t>-saved registers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46E95BD-5B14-402F-B957-5BBFB89AD59B}"/>
                  </a:ext>
                </a:extLst>
              </p14:cNvPr>
              <p14:cNvContentPartPr/>
              <p14:nvPr/>
            </p14:nvContentPartPr>
            <p14:xfrm>
              <a:off x="2273400" y="4133880"/>
              <a:ext cx="571680" cy="25560"/>
            </p14:xfrm>
          </p:contentPart>
        </mc:Choice>
        <mc:Fallback xmlns="">
          <p:pic>
            <p:nvPicPr>
              <p:cNvPr id="4" name="Ink 3">
                <a:extLst>
                  <a:ext uri="{FF2B5EF4-FFF2-40B4-BE49-F238E27FC236}">
                    <a16:creationId xmlns:a16="http://schemas.microsoft.com/office/drawing/2014/main" id="{646E95BD-5B14-402F-B957-5BBFB89AD59B}"/>
                  </a:ext>
                </a:extLst>
              </p:cNvPr>
              <p:cNvPicPr/>
              <p:nvPr/>
            </p:nvPicPr>
            <p:blipFill>
              <a:blip r:embed="rId4"/>
              <a:stretch>
                <a:fillRect/>
              </a:stretch>
            </p:blipFill>
            <p:spPr>
              <a:xfrm>
                <a:off x="2264040" y="4124520"/>
                <a:ext cx="590400" cy="44280"/>
              </a:xfrm>
              <a:prstGeom prst="rect">
                <a:avLst/>
              </a:prstGeom>
            </p:spPr>
          </p:pic>
        </mc:Fallback>
      </mc:AlternateContent>
    </p:spTree>
    <p:extLst>
      <p:ext uri="{BB962C8B-B14F-4D97-AF65-F5344CB8AC3E}">
        <p14:creationId xmlns:p14="http://schemas.microsoft.com/office/powerpoint/2010/main" val="301786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a:t>Interrupt handler</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lnSpcReduction="10000"/>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Tree>
    <p:extLst>
      <p:ext uri="{BB962C8B-B14F-4D97-AF65-F5344CB8AC3E}">
        <p14:creationId xmlns:p14="http://schemas.microsoft.com/office/powerpoint/2010/main" val="335095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get_next_thread</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
        <p:nvSpPr>
          <p:cNvPr id="4" name="TextBox 3">
            <a:extLst>
              <a:ext uri="{FF2B5EF4-FFF2-40B4-BE49-F238E27FC236}">
                <a16:creationId xmlns:a16="http://schemas.microsoft.com/office/drawing/2014/main" id="{FB8B6D96-0AC8-4011-8DB6-E684C9D653A4}"/>
              </a:ext>
            </a:extLst>
          </p:cNvPr>
          <p:cNvSpPr txBox="1"/>
          <p:nvPr/>
        </p:nvSpPr>
        <p:spPr>
          <a:xfrm>
            <a:off x="7815943" y="1937657"/>
            <a:ext cx="2950028" cy="1323439"/>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The ready queue node corresponding to a thread is of type “struct thread”</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2C7CE16-555F-4FC2-99FF-4B5C7A33D922}"/>
                  </a:ext>
                </a:extLst>
              </p14:cNvPr>
              <p14:cNvContentPartPr/>
              <p14:nvPr/>
            </p14:nvContentPartPr>
            <p14:xfrm>
              <a:off x="755640" y="2038320"/>
              <a:ext cx="3975480" cy="3791160"/>
            </p14:xfrm>
          </p:contentPart>
        </mc:Choice>
        <mc:Fallback xmlns="">
          <p:pic>
            <p:nvPicPr>
              <p:cNvPr id="5" name="Ink 4">
                <a:extLst>
                  <a:ext uri="{FF2B5EF4-FFF2-40B4-BE49-F238E27FC236}">
                    <a16:creationId xmlns:a16="http://schemas.microsoft.com/office/drawing/2014/main" id="{A2C7CE16-555F-4FC2-99FF-4B5C7A33D922}"/>
                  </a:ext>
                </a:extLst>
              </p:cNvPr>
              <p:cNvPicPr/>
              <p:nvPr/>
            </p:nvPicPr>
            <p:blipFill>
              <a:blip r:embed="rId4"/>
              <a:stretch>
                <a:fillRect/>
              </a:stretch>
            </p:blipFill>
            <p:spPr>
              <a:xfrm>
                <a:off x="746280" y="2028960"/>
                <a:ext cx="3994200" cy="3809880"/>
              </a:xfrm>
              <a:prstGeom prst="rect">
                <a:avLst/>
              </a:prstGeom>
            </p:spPr>
          </p:pic>
        </mc:Fallback>
      </mc:AlternateContent>
    </p:spTree>
    <p:extLst>
      <p:ext uri="{BB962C8B-B14F-4D97-AF65-F5344CB8AC3E}">
        <p14:creationId xmlns:p14="http://schemas.microsoft.com/office/powerpoint/2010/main" val="410443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08A1-6F11-409E-991B-B0BCBEFCAD82}"/>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8FB93AC6-3988-421C-9FC1-7F4B1797F28B}"/>
              </a:ext>
            </a:extLst>
          </p:cNvPr>
          <p:cNvSpPr>
            <a:spLocks noGrp="1"/>
          </p:cNvSpPr>
          <p:nvPr>
            <p:ph idx="1"/>
          </p:nvPr>
        </p:nvSpPr>
        <p:spPr/>
        <p:txBody>
          <a:bodyPr/>
          <a:lstStyle/>
          <a:p>
            <a:pPr marL="0" indent="0">
              <a:buNone/>
            </a:pPr>
            <a:r>
              <a:rPr lang="en-US" dirty="0"/>
              <a:t>Thread:1                               Thread:2</a:t>
            </a:r>
          </a:p>
          <a:p>
            <a:pPr marL="0" indent="0">
              <a:buNone/>
            </a:pPr>
            <a:r>
              <a:rPr lang="en-US" dirty="0"/>
              <a:t>foo() {                                     bar() {</a:t>
            </a:r>
          </a:p>
          <a:p>
            <a:pPr marL="0" indent="0">
              <a:buNone/>
            </a:pPr>
            <a:r>
              <a:rPr lang="en-US" dirty="0"/>
              <a:t>   …                                              …</a:t>
            </a:r>
          </a:p>
          <a:p>
            <a:pPr marL="0" indent="0">
              <a:buNone/>
            </a:pPr>
            <a:r>
              <a:rPr lang="en-US" dirty="0"/>
              <a:t>}                                               }</a:t>
            </a:r>
          </a:p>
        </p:txBody>
      </p:sp>
      <p:graphicFrame>
        <p:nvGraphicFramePr>
          <p:cNvPr id="4" name="Table 3">
            <a:extLst>
              <a:ext uri="{FF2B5EF4-FFF2-40B4-BE49-F238E27FC236}">
                <a16:creationId xmlns:a16="http://schemas.microsoft.com/office/drawing/2014/main" id="{574864B0-BA48-495E-A6EB-41DC6921272A}"/>
              </a:ext>
            </a:extLst>
          </p:cNvPr>
          <p:cNvGraphicFramePr>
            <a:graphicFrameLocks noGrp="1"/>
          </p:cNvGraphicFramePr>
          <p:nvPr/>
        </p:nvGraphicFramePr>
        <p:xfrm>
          <a:off x="1128486" y="3778551"/>
          <a:ext cx="1026886" cy="2966720"/>
        </p:xfrm>
        <a:graphic>
          <a:graphicData uri="http://schemas.openxmlformats.org/drawingml/2006/table">
            <a:tbl>
              <a:tblPr bandRow="1">
                <a:tableStyleId>{5C22544A-7EE6-4342-B048-85BDC9FD1C3A}</a:tableStyleId>
              </a:tblPr>
              <a:tblGrid>
                <a:gridCol w="1026886">
                  <a:extLst>
                    <a:ext uri="{9D8B030D-6E8A-4147-A177-3AD203B41FA5}">
                      <a16:colId xmlns:a16="http://schemas.microsoft.com/office/drawing/2014/main" val="2033498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44799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2116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695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9944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7953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346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1812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49501"/>
                  </a:ext>
                </a:extLst>
              </a:tr>
            </a:tbl>
          </a:graphicData>
        </a:graphic>
      </p:graphicFrame>
      <p:graphicFrame>
        <p:nvGraphicFramePr>
          <p:cNvPr id="5" name="Table 4">
            <a:extLst>
              <a:ext uri="{FF2B5EF4-FFF2-40B4-BE49-F238E27FC236}">
                <a16:creationId xmlns:a16="http://schemas.microsoft.com/office/drawing/2014/main" id="{16CD01EF-5A21-443E-A138-14DC0E3FFEC4}"/>
              </a:ext>
            </a:extLst>
          </p:cNvPr>
          <p:cNvGraphicFramePr>
            <a:graphicFrameLocks noGrp="1"/>
          </p:cNvGraphicFramePr>
          <p:nvPr/>
        </p:nvGraphicFramePr>
        <p:xfrm>
          <a:off x="5025568" y="3756777"/>
          <a:ext cx="1026886" cy="2966720"/>
        </p:xfrm>
        <a:graphic>
          <a:graphicData uri="http://schemas.openxmlformats.org/drawingml/2006/table">
            <a:tbl>
              <a:tblPr bandRow="1">
                <a:tableStyleId>{5C22544A-7EE6-4342-B048-85BDC9FD1C3A}</a:tableStyleId>
              </a:tblPr>
              <a:tblGrid>
                <a:gridCol w="1026886">
                  <a:extLst>
                    <a:ext uri="{9D8B030D-6E8A-4147-A177-3AD203B41FA5}">
                      <a16:colId xmlns:a16="http://schemas.microsoft.com/office/drawing/2014/main" val="2033498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4479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2116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695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9944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7953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346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18125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49501"/>
                  </a:ext>
                </a:extLst>
              </a:tr>
            </a:tbl>
          </a:graphicData>
        </a:graphic>
      </p:graphicFrame>
      <p:sp>
        <p:nvSpPr>
          <p:cNvPr id="6" name="TextBox 5">
            <a:extLst>
              <a:ext uri="{FF2B5EF4-FFF2-40B4-BE49-F238E27FC236}">
                <a16:creationId xmlns:a16="http://schemas.microsoft.com/office/drawing/2014/main" id="{7E826239-0CFD-4D79-ABBC-A8E75165FF6D}"/>
              </a:ext>
            </a:extLst>
          </p:cNvPr>
          <p:cNvSpPr txBox="1"/>
          <p:nvPr/>
        </p:nvSpPr>
        <p:spPr>
          <a:xfrm>
            <a:off x="141513" y="6357252"/>
            <a:ext cx="1026886" cy="369332"/>
          </a:xfrm>
          <a:prstGeom prst="rect">
            <a:avLst/>
          </a:prstGeom>
          <a:noFill/>
        </p:spPr>
        <p:txBody>
          <a:bodyPr wrap="square" rtlCol="0">
            <a:spAutoFit/>
          </a:bodyPr>
          <a:lstStyle/>
          <a:p>
            <a:r>
              <a:rPr lang="en-US" b="1" dirty="0"/>
              <a:t>stack X</a:t>
            </a:r>
          </a:p>
        </p:txBody>
      </p:sp>
      <p:sp>
        <p:nvSpPr>
          <p:cNvPr id="7" name="TextBox 6">
            <a:extLst>
              <a:ext uri="{FF2B5EF4-FFF2-40B4-BE49-F238E27FC236}">
                <a16:creationId xmlns:a16="http://schemas.microsoft.com/office/drawing/2014/main" id="{638AAEF7-C4E7-42F7-B140-21479E374ED3}"/>
              </a:ext>
            </a:extLst>
          </p:cNvPr>
          <p:cNvSpPr txBox="1"/>
          <p:nvPr/>
        </p:nvSpPr>
        <p:spPr>
          <a:xfrm>
            <a:off x="4082139" y="6379024"/>
            <a:ext cx="1026886" cy="369332"/>
          </a:xfrm>
          <a:prstGeom prst="rect">
            <a:avLst/>
          </a:prstGeom>
          <a:noFill/>
        </p:spPr>
        <p:txBody>
          <a:bodyPr wrap="square" rtlCol="0">
            <a:spAutoFit/>
          </a:bodyPr>
          <a:lstStyle/>
          <a:p>
            <a:r>
              <a:rPr lang="en-US" b="1" dirty="0"/>
              <a:t>stack Y</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7283556-C827-4250-B82A-3A94160EFC3A}"/>
                  </a:ext>
                </a:extLst>
              </p14:cNvPr>
              <p14:cNvContentPartPr/>
              <p14:nvPr/>
            </p14:nvContentPartPr>
            <p14:xfrm>
              <a:off x="108000" y="368280"/>
              <a:ext cx="11570040" cy="4953240"/>
            </p14:xfrm>
          </p:contentPart>
        </mc:Choice>
        <mc:Fallback xmlns="">
          <p:pic>
            <p:nvPicPr>
              <p:cNvPr id="8" name="Ink 7">
                <a:extLst>
                  <a:ext uri="{FF2B5EF4-FFF2-40B4-BE49-F238E27FC236}">
                    <a16:creationId xmlns:a16="http://schemas.microsoft.com/office/drawing/2014/main" id="{17283556-C827-4250-B82A-3A94160EFC3A}"/>
                  </a:ext>
                </a:extLst>
              </p:cNvPr>
              <p:cNvPicPr/>
              <p:nvPr/>
            </p:nvPicPr>
            <p:blipFill>
              <a:blip r:embed="rId4"/>
              <a:stretch>
                <a:fillRect/>
              </a:stretch>
            </p:blipFill>
            <p:spPr>
              <a:xfrm>
                <a:off x="98640" y="358920"/>
                <a:ext cx="11588760" cy="4971960"/>
              </a:xfrm>
              <a:prstGeom prst="rect">
                <a:avLst/>
              </a:prstGeom>
            </p:spPr>
          </p:pic>
        </mc:Fallback>
      </mc:AlternateContent>
    </p:spTree>
    <p:extLst>
      <p:ext uri="{BB962C8B-B14F-4D97-AF65-F5344CB8AC3E}">
        <p14:creationId xmlns:p14="http://schemas.microsoft.com/office/powerpoint/2010/main" val="3268407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820E81-5BC2-47A1-9A89-D7940A9698FA}"/>
                  </a:ext>
                </a:extLst>
              </p14:cNvPr>
              <p14:cNvContentPartPr/>
              <p14:nvPr/>
            </p14:nvContentPartPr>
            <p14:xfrm>
              <a:off x="927000" y="539640"/>
              <a:ext cx="11017800" cy="5328000"/>
            </p14:xfrm>
          </p:contentPart>
        </mc:Choice>
        <mc:Fallback xmlns="">
          <p:pic>
            <p:nvPicPr>
              <p:cNvPr id="4" name="Ink 3">
                <a:extLst>
                  <a:ext uri="{FF2B5EF4-FFF2-40B4-BE49-F238E27FC236}">
                    <a16:creationId xmlns:a16="http://schemas.microsoft.com/office/drawing/2014/main" id="{0C820E81-5BC2-47A1-9A89-D7940A9698FA}"/>
                  </a:ext>
                </a:extLst>
              </p:cNvPr>
              <p:cNvPicPr/>
              <p:nvPr/>
            </p:nvPicPr>
            <p:blipFill>
              <a:blip r:embed="rId4"/>
              <a:stretch>
                <a:fillRect/>
              </a:stretch>
            </p:blipFill>
            <p:spPr>
              <a:xfrm>
                <a:off x="917640" y="530280"/>
                <a:ext cx="11036520" cy="5346720"/>
              </a:xfrm>
              <a:prstGeom prst="rect">
                <a:avLst/>
              </a:prstGeom>
            </p:spPr>
          </p:pic>
        </mc:Fallback>
      </mc:AlternateContent>
    </p:spTree>
    <p:extLst>
      <p:ext uri="{BB962C8B-B14F-4D97-AF65-F5344CB8AC3E}">
        <p14:creationId xmlns:p14="http://schemas.microsoft.com/office/powerpoint/2010/main" val="1249511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r>
              <a:rPr lang="en-US" dirty="0"/>
              <a:t>mov 4(%</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a:t>
            </a:r>
          </a:p>
          <a:p>
            <a:pPr marL="0" indent="0">
              <a:buNone/>
            </a:pPr>
            <a:r>
              <a:rPr lang="en-US" dirty="0"/>
              <a:t>mov 8(%</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endParaRPr lang="en-US" dirty="0"/>
          </a:p>
          <a:p>
            <a:pPr marL="0" indent="0">
              <a:buNone/>
            </a:pPr>
            <a:r>
              <a:rPr lang="en-US" dirty="0"/>
              <a:t>ret</a:t>
            </a:r>
          </a:p>
        </p:txBody>
      </p:sp>
    </p:spTree>
    <p:extLst>
      <p:ext uri="{BB962C8B-B14F-4D97-AF65-F5344CB8AC3E}">
        <p14:creationId xmlns:p14="http://schemas.microsoft.com/office/powerpoint/2010/main" val="354811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1C63-1524-419F-AEE4-7B90964CFB39}"/>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25CBC352-5A3A-498A-9FF4-6A709E0A1EC5}"/>
              </a:ext>
            </a:extLst>
          </p:cNvPr>
          <p:cNvSpPr>
            <a:spLocks noGrp="1"/>
          </p:cNvSpPr>
          <p:nvPr>
            <p:ph idx="1"/>
          </p:nvPr>
        </p:nvSpPr>
        <p:spPr/>
        <p:txBody>
          <a:bodyPr>
            <a:normAutofit fontScale="85000" lnSpcReduction="20000"/>
          </a:bodyPr>
          <a:lstStyle/>
          <a:p>
            <a:pPr marL="0" indent="0">
              <a:buNone/>
            </a:pPr>
            <a:r>
              <a:rPr lang="en-US" dirty="0"/>
              <a:t>Thread1:</a:t>
            </a:r>
          </a:p>
          <a:p>
            <a:pPr marL="0" indent="0">
              <a:buNone/>
            </a:pPr>
            <a:r>
              <a:rPr lang="en-US" dirty="0"/>
              <a:t>int foo() {</a:t>
            </a:r>
          </a:p>
          <a:p>
            <a:pPr marL="0" indent="0">
              <a:buNone/>
            </a:pPr>
            <a:r>
              <a:rPr lang="en-US" dirty="0"/>
              <a:t>   int a = 100;           //%</a:t>
            </a:r>
            <a:r>
              <a:rPr lang="en-US" dirty="0" err="1"/>
              <a:t>esi</a:t>
            </a:r>
            <a:endParaRPr lang="en-US" dirty="0"/>
          </a:p>
          <a:p>
            <a:pPr marL="0" indent="0">
              <a:buNone/>
            </a:pPr>
            <a:r>
              <a:rPr lang="en-US" dirty="0"/>
              <a:t>   return a;</a:t>
            </a:r>
          </a:p>
          <a:p>
            <a:pPr marL="0" indent="0">
              <a:buNone/>
            </a:pPr>
            <a:r>
              <a:rPr lang="en-US" dirty="0"/>
              <a:t>}</a:t>
            </a:r>
          </a:p>
          <a:p>
            <a:pPr marL="0" indent="0">
              <a:buNone/>
            </a:pPr>
            <a:endParaRPr lang="en-US" dirty="0"/>
          </a:p>
          <a:p>
            <a:pPr marL="0" indent="0">
              <a:buNone/>
            </a:pPr>
            <a:r>
              <a:rPr lang="en-US" dirty="0"/>
              <a:t>Thread2:</a:t>
            </a:r>
          </a:p>
          <a:p>
            <a:pPr marL="0" indent="0">
              <a:buNone/>
            </a:pPr>
            <a:r>
              <a:rPr lang="en-US" dirty="0"/>
              <a:t>int bar() {</a:t>
            </a:r>
          </a:p>
          <a:p>
            <a:pPr marL="0" indent="0">
              <a:buNone/>
            </a:pPr>
            <a:r>
              <a:rPr lang="en-US" dirty="0"/>
              <a:t>   int a = 101;         //%</a:t>
            </a:r>
            <a:r>
              <a:rPr lang="en-US" dirty="0" err="1"/>
              <a:t>esi</a:t>
            </a:r>
            <a:endParaRPr lang="en-US" dirty="0"/>
          </a:p>
          <a:p>
            <a:pPr marL="0" indent="0">
              <a:buNone/>
            </a:pPr>
            <a:r>
              <a:rPr lang="en-US" dirty="0"/>
              <a:t>   return a;</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4DDF87E-3A2C-484B-AF1B-52ADA2842725}"/>
                  </a:ext>
                </a:extLst>
              </p14:cNvPr>
              <p14:cNvContentPartPr/>
              <p14:nvPr/>
            </p14:nvContentPartPr>
            <p14:xfrm>
              <a:off x="743040" y="2235240"/>
              <a:ext cx="184320" cy="2464200"/>
            </p14:xfrm>
          </p:contentPart>
        </mc:Choice>
        <mc:Fallback xmlns="">
          <p:pic>
            <p:nvPicPr>
              <p:cNvPr id="4" name="Ink 3">
                <a:extLst>
                  <a:ext uri="{FF2B5EF4-FFF2-40B4-BE49-F238E27FC236}">
                    <a16:creationId xmlns:a16="http://schemas.microsoft.com/office/drawing/2014/main" id="{04DDF87E-3A2C-484B-AF1B-52ADA2842725}"/>
                  </a:ext>
                </a:extLst>
              </p:cNvPr>
              <p:cNvPicPr/>
              <p:nvPr/>
            </p:nvPicPr>
            <p:blipFill>
              <a:blip r:embed="rId4"/>
              <a:stretch>
                <a:fillRect/>
              </a:stretch>
            </p:blipFill>
            <p:spPr>
              <a:xfrm>
                <a:off x="733680" y="2225880"/>
                <a:ext cx="203040" cy="2482920"/>
              </a:xfrm>
              <a:prstGeom prst="rect">
                <a:avLst/>
              </a:prstGeom>
            </p:spPr>
          </p:pic>
        </mc:Fallback>
      </mc:AlternateContent>
    </p:spTree>
    <p:extLst>
      <p:ext uri="{BB962C8B-B14F-4D97-AF65-F5344CB8AC3E}">
        <p14:creationId xmlns:p14="http://schemas.microsoft.com/office/powerpoint/2010/main" val="381953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BFA-B527-4C57-9EA9-8D400EAC8352}"/>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3F0BD002-EF25-4BED-BA2F-B44F95F94AAA}"/>
              </a:ext>
            </a:extLst>
          </p:cNvPr>
          <p:cNvSpPr>
            <a:spLocks noGrp="1"/>
          </p:cNvSpPr>
          <p:nvPr>
            <p:ph idx="1"/>
          </p:nvPr>
        </p:nvSpPr>
        <p:spPr/>
        <p:txBody>
          <a:bodyPr/>
          <a:lstStyle/>
          <a:p>
            <a:r>
              <a:rPr lang="en-US" dirty="0"/>
              <a:t>Interactive applications require scheduler to be called very often</a:t>
            </a:r>
          </a:p>
          <a:p>
            <a:pPr lvl="1"/>
            <a:r>
              <a:rPr lang="en-US" dirty="0"/>
              <a:t>e.g., after every 10ms</a:t>
            </a:r>
          </a:p>
        </p:txBody>
      </p:sp>
    </p:spTree>
    <p:extLst>
      <p:ext uri="{BB962C8B-B14F-4D97-AF65-F5344CB8AC3E}">
        <p14:creationId xmlns:p14="http://schemas.microsoft.com/office/powerpoint/2010/main" val="2170404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1C63-1524-419F-AEE4-7B90964CFB39}"/>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25CBC352-5A3A-498A-9FF4-6A709E0A1EC5}"/>
              </a:ext>
            </a:extLst>
          </p:cNvPr>
          <p:cNvSpPr>
            <a:spLocks noGrp="1"/>
          </p:cNvSpPr>
          <p:nvPr>
            <p:ph idx="1"/>
          </p:nvPr>
        </p:nvSpPr>
        <p:spPr/>
        <p:txBody>
          <a:bodyPr>
            <a:normAutofit fontScale="85000" lnSpcReduction="20000"/>
          </a:bodyPr>
          <a:lstStyle/>
          <a:p>
            <a:pPr marL="0" indent="0">
              <a:buNone/>
            </a:pPr>
            <a:r>
              <a:rPr lang="en-US" dirty="0"/>
              <a:t>Thread1:</a:t>
            </a:r>
          </a:p>
          <a:p>
            <a:pPr marL="0" indent="0">
              <a:buNone/>
            </a:pPr>
            <a:r>
              <a:rPr lang="en-US" dirty="0"/>
              <a:t>int foo() {</a:t>
            </a:r>
          </a:p>
          <a:p>
            <a:pPr marL="0" indent="0">
              <a:buNone/>
            </a:pPr>
            <a:r>
              <a:rPr lang="en-US" dirty="0"/>
              <a:t>   int a = 100;           //%</a:t>
            </a:r>
            <a:r>
              <a:rPr lang="en-US" dirty="0" err="1"/>
              <a:t>esi</a:t>
            </a:r>
            <a:endParaRPr lang="en-US" dirty="0"/>
          </a:p>
          <a:p>
            <a:pPr marL="0" indent="0">
              <a:buNone/>
            </a:pPr>
            <a:r>
              <a:rPr lang="en-US" dirty="0"/>
              <a:t>   return a;</a:t>
            </a:r>
          </a:p>
          <a:p>
            <a:pPr marL="0" indent="0">
              <a:buNone/>
            </a:pPr>
            <a:r>
              <a:rPr lang="en-US" dirty="0"/>
              <a:t>}</a:t>
            </a:r>
          </a:p>
          <a:p>
            <a:pPr marL="0" indent="0">
              <a:buNone/>
            </a:pPr>
            <a:endParaRPr lang="en-US" dirty="0"/>
          </a:p>
          <a:p>
            <a:pPr marL="0" indent="0">
              <a:buNone/>
            </a:pPr>
            <a:r>
              <a:rPr lang="en-US" dirty="0"/>
              <a:t>Thread2:</a:t>
            </a:r>
          </a:p>
          <a:p>
            <a:pPr marL="0" indent="0">
              <a:buNone/>
            </a:pPr>
            <a:r>
              <a:rPr lang="en-US" dirty="0"/>
              <a:t>int bar() {</a:t>
            </a:r>
          </a:p>
          <a:p>
            <a:pPr marL="0" indent="0">
              <a:buNone/>
            </a:pPr>
            <a:r>
              <a:rPr lang="en-US" dirty="0"/>
              <a:t>   int a = 101;         //%</a:t>
            </a:r>
            <a:r>
              <a:rPr lang="en-US" dirty="0" err="1"/>
              <a:t>esi</a:t>
            </a:r>
            <a:endParaRPr lang="en-US" dirty="0"/>
          </a:p>
          <a:p>
            <a:pPr marL="0" indent="0">
              <a:buNone/>
            </a:pPr>
            <a:r>
              <a:rPr lang="en-US" dirty="0"/>
              <a:t>   return a;</a:t>
            </a:r>
          </a:p>
          <a:p>
            <a:pPr marL="0" indent="0">
              <a:buNone/>
            </a:pPr>
            <a:r>
              <a:rPr lang="en-US" dirty="0"/>
              <a:t>}</a:t>
            </a:r>
          </a:p>
        </p:txBody>
      </p:sp>
      <p:cxnSp>
        <p:nvCxnSpPr>
          <p:cNvPr id="5" name="Straight Arrow Connector 4">
            <a:extLst>
              <a:ext uri="{FF2B5EF4-FFF2-40B4-BE49-F238E27FC236}">
                <a16:creationId xmlns:a16="http://schemas.microsoft.com/office/drawing/2014/main" id="{BB647D96-B15F-4610-8FC8-87668EB7327D}"/>
              </a:ext>
            </a:extLst>
          </p:cNvPr>
          <p:cNvCxnSpPr/>
          <p:nvPr/>
        </p:nvCxnSpPr>
        <p:spPr>
          <a:xfrm>
            <a:off x="2862943" y="2939143"/>
            <a:ext cx="2220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3B39A-A4D3-42F6-8EFF-F54E4BA42D01}"/>
              </a:ext>
            </a:extLst>
          </p:cNvPr>
          <p:cNvSpPr txBox="1"/>
          <p:nvPr/>
        </p:nvSpPr>
        <p:spPr>
          <a:xfrm>
            <a:off x="5170714" y="2754086"/>
            <a:ext cx="1959428" cy="369332"/>
          </a:xfrm>
          <a:prstGeom prst="rect">
            <a:avLst/>
          </a:prstGeom>
          <a:noFill/>
        </p:spPr>
        <p:txBody>
          <a:bodyPr wrap="square" rtlCol="0">
            <a:spAutoFit/>
          </a:bodyPr>
          <a:lstStyle/>
          <a:p>
            <a:r>
              <a:rPr lang="en-US" dirty="0">
                <a:solidFill>
                  <a:srgbClr val="FF0000"/>
                </a:solidFill>
              </a:rPr>
              <a:t>interrupt:2</a:t>
            </a:r>
          </a:p>
        </p:txBody>
      </p:sp>
      <p:sp>
        <p:nvSpPr>
          <p:cNvPr id="7" name="TextBox 6">
            <a:extLst>
              <a:ext uri="{FF2B5EF4-FFF2-40B4-BE49-F238E27FC236}">
                <a16:creationId xmlns:a16="http://schemas.microsoft.com/office/drawing/2014/main" id="{7275B61D-4AC3-44AD-8290-76448D4AFB20}"/>
              </a:ext>
            </a:extLst>
          </p:cNvPr>
          <p:cNvSpPr txBox="1"/>
          <p:nvPr/>
        </p:nvSpPr>
        <p:spPr>
          <a:xfrm>
            <a:off x="4136570" y="4582886"/>
            <a:ext cx="1959428" cy="369332"/>
          </a:xfrm>
          <a:prstGeom prst="rect">
            <a:avLst/>
          </a:prstGeom>
          <a:noFill/>
        </p:spPr>
        <p:txBody>
          <a:bodyPr wrap="square" rtlCol="0">
            <a:spAutoFit/>
          </a:bodyPr>
          <a:lstStyle/>
          <a:p>
            <a:r>
              <a:rPr lang="en-US" dirty="0">
                <a:solidFill>
                  <a:srgbClr val="FF0000"/>
                </a:solidFill>
              </a:rPr>
              <a:t>interrupt:1</a:t>
            </a:r>
          </a:p>
        </p:txBody>
      </p:sp>
      <p:cxnSp>
        <p:nvCxnSpPr>
          <p:cNvPr id="9" name="Straight Arrow Connector 8">
            <a:extLst>
              <a:ext uri="{FF2B5EF4-FFF2-40B4-BE49-F238E27FC236}">
                <a16:creationId xmlns:a16="http://schemas.microsoft.com/office/drawing/2014/main" id="{9797B275-7E9F-4ED7-89A5-D1028470E5E3}"/>
              </a:ext>
            </a:extLst>
          </p:cNvPr>
          <p:cNvCxnSpPr/>
          <p:nvPr/>
        </p:nvCxnSpPr>
        <p:spPr>
          <a:xfrm flipV="1">
            <a:off x="2133600" y="4767160"/>
            <a:ext cx="1915886" cy="18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39A7FC-6C89-45D4-BD51-4D6C54AD9EC7}"/>
              </a:ext>
            </a:extLst>
          </p:cNvPr>
          <p:cNvCxnSpPr/>
          <p:nvPr/>
        </p:nvCxnSpPr>
        <p:spPr>
          <a:xfrm>
            <a:off x="2449286" y="5203371"/>
            <a:ext cx="2002971" cy="20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A409CC-16A1-4DA8-B591-4B5026EA1480}"/>
              </a:ext>
            </a:extLst>
          </p:cNvPr>
          <p:cNvSpPr txBox="1"/>
          <p:nvPr/>
        </p:nvSpPr>
        <p:spPr>
          <a:xfrm>
            <a:off x="4463140" y="5214257"/>
            <a:ext cx="1959428" cy="369332"/>
          </a:xfrm>
          <a:prstGeom prst="rect">
            <a:avLst/>
          </a:prstGeom>
          <a:noFill/>
        </p:spPr>
        <p:txBody>
          <a:bodyPr wrap="square" rtlCol="0">
            <a:spAutoFit/>
          </a:bodyPr>
          <a:lstStyle/>
          <a:p>
            <a:r>
              <a:rPr lang="en-US" dirty="0">
                <a:solidFill>
                  <a:srgbClr val="FF0000"/>
                </a:solidFill>
              </a:rPr>
              <a:t>interrupt:3</a:t>
            </a:r>
          </a:p>
        </p:txBody>
      </p:sp>
    </p:spTree>
    <p:extLst>
      <p:ext uri="{BB962C8B-B14F-4D97-AF65-F5344CB8AC3E}">
        <p14:creationId xmlns:p14="http://schemas.microsoft.com/office/powerpoint/2010/main" val="1974806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02E5-C236-472D-A56F-9DB933C0F201}"/>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C962134F-B223-417E-9D50-9CED0BBFE25B}"/>
              </a:ext>
            </a:extLst>
          </p:cNvPr>
          <p:cNvSpPr>
            <a:spLocks noGrp="1"/>
          </p:cNvSpPr>
          <p:nvPr>
            <p:ph idx="1"/>
          </p:nvPr>
        </p:nvSpPr>
        <p:spPr/>
        <p:txBody>
          <a:bodyPr>
            <a:normAutofit fontScale="62500" lnSpcReduction="20000"/>
          </a:bodyPr>
          <a:lstStyle/>
          <a:p>
            <a:pPr marL="0" indent="0">
              <a:buNone/>
            </a:pPr>
            <a:r>
              <a:rPr lang="en-US" dirty="0">
                <a:solidFill>
                  <a:srgbClr val="FF0000"/>
                </a:solidFill>
              </a:rPr>
              <a:t>foo:</a:t>
            </a:r>
          </a:p>
          <a:p>
            <a:pPr marL="0" indent="0">
              <a:buNone/>
            </a:pPr>
            <a:r>
              <a:rPr lang="en-US" dirty="0"/>
              <a:t>push %</a:t>
            </a:r>
            <a:r>
              <a:rPr lang="en-US" dirty="0" err="1"/>
              <a:t>esi</a:t>
            </a:r>
            <a:endParaRPr lang="en-US" dirty="0"/>
          </a:p>
          <a:p>
            <a:pPr marL="0" indent="0">
              <a:buNone/>
            </a:pPr>
            <a:r>
              <a:rPr lang="en-US" dirty="0"/>
              <a:t>mov $100, %</a:t>
            </a:r>
            <a:r>
              <a:rPr lang="en-US" dirty="0" err="1"/>
              <a:t>esi</a:t>
            </a:r>
            <a:endParaRPr lang="en-US" dirty="0"/>
          </a:p>
          <a:p>
            <a:pPr marL="0" indent="0">
              <a:buNone/>
            </a:pPr>
            <a:r>
              <a:rPr lang="en-US" dirty="0"/>
              <a:t>mov %</a:t>
            </a:r>
            <a:r>
              <a:rPr lang="en-US" dirty="0" err="1"/>
              <a:t>esi</a:t>
            </a:r>
            <a:r>
              <a:rPr lang="en-US" dirty="0"/>
              <a:t>, %</a:t>
            </a:r>
            <a:r>
              <a:rPr lang="en-US" dirty="0" err="1"/>
              <a:t>eax</a:t>
            </a:r>
            <a:endParaRPr lang="en-US" dirty="0"/>
          </a:p>
          <a:p>
            <a:pPr marL="0" indent="0">
              <a:buNone/>
            </a:pPr>
            <a:r>
              <a:rPr lang="en-US" dirty="0"/>
              <a:t>pop %</a:t>
            </a:r>
            <a:r>
              <a:rPr lang="en-US" dirty="0" err="1"/>
              <a:t>esi</a:t>
            </a:r>
            <a:endParaRPr lang="en-US" dirty="0"/>
          </a:p>
          <a:p>
            <a:pPr marL="0" indent="0">
              <a:buNone/>
            </a:pPr>
            <a:r>
              <a:rPr lang="en-US" dirty="0"/>
              <a:t>ret</a:t>
            </a:r>
          </a:p>
          <a:p>
            <a:pPr marL="0" indent="0">
              <a:buNone/>
            </a:pPr>
            <a:endParaRPr lang="en-US" dirty="0"/>
          </a:p>
          <a:p>
            <a:pPr marL="0" indent="0">
              <a:buNone/>
            </a:pPr>
            <a:r>
              <a:rPr lang="en-US" dirty="0">
                <a:solidFill>
                  <a:srgbClr val="FF0000"/>
                </a:solidFill>
              </a:rPr>
              <a:t>bar:</a:t>
            </a:r>
          </a:p>
          <a:p>
            <a:pPr marL="0" indent="0">
              <a:buNone/>
            </a:pPr>
            <a:r>
              <a:rPr lang="en-US" dirty="0"/>
              <a:t>push %</a:t>
            </a:r>
            <a:r>
              <a:rPr lang="en-US" dirty="0" err="1"/>
              <a:t>esi</a:t>
            </a:r>
            <a:endParaRPr lang="en-US" dirty="0"/>
          </a:p>
          <a:p>
            <a:pPr marL="0" indent="0">
              <a:buNone/>
            </a:pPr>
            <a:r>
              <a:rPr lang="en-US" dirty="0"/>
              <a:t>mov $101, %</a:t>
            </a:r>
            <a:r>
              <a:rPr lang="en-US" dirty="0" err="1"/>
              <a:t>esi</a:t>
            </a:r>
            <a:endParaRPr lang="en-US" dirty="0"/>
          </a:p>
          <a:p>
            <a:pPr marL="0" indent="0">
              <a:buNone/>
            </a:pPr>
            <a:r>
              <a:rPr lang="en-US" dirty="0"/>
              <a:t>mov %</a:t>
            </a:r>
            <a:r>
              <a:rPr lang="en-US" dirty="0" err="1"/>
              <a:t>esi</a:t>
            </a:r>
            <a:r>
              <a:rPr lang="en-US" dirty="0"/>
              <a:t>, %</a:t>
            </a:r>
            <a:r>
              <a:rPr lang="en-US" dirty="0" err="1"/>
              <a:t>eax</a:t>
            </a:r>
            <a:endParaRPr lang="en-US" dirty="0"/>
          </a:p>
          <a:p>
            <a:pPr marL="0" indent="0">
              <a:buNone/>
            </a:pPr>
            <a:r>
              <a:rPr lang="en-US" dirty="0"/>
              <a:t>pop %</a:t>
            </a:r>
            <a:r>
              <a:rPr lang="en-US" dirty="0" err="1"/>
              <a:t>esi</a:t>
            </a:r>
            <a:endParaRPr lang="en-US" dirty="0"/>
          </a:p>
          <a:p>
            <a:pPr marL="0" indent="0">
              <a:buNone/>
            </a:pPr>
            <a:r>
              <a:rPr lang="en-US" dirty="0"/>
              <a:t>ret</a:t>
            </a:r>
          </a:p>
          <a:p>
            <a:pPr marL="0" indent="0">
              <a:buNone/>
            </a:pPr>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47D1A04E-7CB1-4A25-AD33-2A7268FD6C0A}"/>
              </a:ext>
            </a:extLst>
          </p:cNvPr>
          <p:cNvCxnSpPr/>
          <p:nvPr/>
        </p:nvCxnSpPr>
        <p:spPr>
          <a:xfrm>
            <a:off x="1894114" y="4669971"/>
            <a:ext cx="82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AB26241-D85F-4C92-A757-48BFD3F481FA}"/>
              </a:ext>
            </a:extLst>
          </p:cNvPr>
          <p:cNvCxnSpPr/>
          <p:nvPr/>
        </p:nvCxnSpPr>
        <p:spPr>
          <a:xfrm>
            <a:off x="2264229" y="2732314"/>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8B7130-5D9F-4125-BDC8-710045A9A897}"/>
              </a:ext>
            </a:extLst>
          </p:cNvPr>
          <p:cNvCxnSpPr/>
          <p:nvPr/>
        </p:nvCxnSpPr>
        <p:spPr>
          <a:xfrm>
            <a:off x="2264229" y="5018314"/>
            <a:ext cx="82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1069D66-1A1E-499B-A2B2-268CC4397019}"/>
              </a:ext>
            </a:extLst>
          </p:cNvPr>
          <p:cNvSpPr txBox="1"/>
          <p:nvPr/>
        </p:nvSpPr>
        <p:spPr>
          <a:xfrm>
            <a:off x="2841171" y="4463143"/>
            <a:ext cx="794657" cy="369332"/>
          </a:xfrm>
          <a:prstGeom prst="rect">
            <a:avLst/>
          </a:prstGeom>
          <a:noFill/>
        </p:spPr>
        <p:txBody>
          <a:bodyPr wrap="square" rtlCol="0">
            <a:spAutoFit/>
          </a:bodyPr>
          <a:lstStyle/>
          <a:p>
            <a:r>
              <a:rPr lang="en-US" dirty="0"/>
              <a:t>intr:1</a:t>
            </a:r>
          </a:p>
        </p:txBody>
      </p:sp>
      <p:sp>
        <p:nvSpPr>
          <p:cNvPr id="11" name="TextBox 10">
            <a:extLst>
              <a:ext uri="{FF2B5EF4-FFF2-40B4-BE49-F238E27FC236}">
                <a16:creationId xmlns:a16="http://schemas.microsoft.com/office/drawing/2014/main" id="{01780EDB-E8C7-4D86-8772-3A574C19C09B}"/>
              </a:ext>
            </a:extLst>
          </p:cNvPr>
          <p:cNvSpPr txBox="1"/>
          <p:nvPr/>
        </p:nvSpPr>
        <p:spPr>
          <a:xfrm>
            <a:off x="3080657" y="4811486"/>
            <a:ext cx="794657" cy="369332"/>
          </a:xfrm>
          <a:prstGeom prst="rect">
            <a:avLst/>
          </a:prstGeom>
          <a:noFill/>
        </p:spPr>
        <p:txBody>
          <a:bodyPr wrap="square" rtlCol="0">
            <a:spAutoFit/>
          </a:bodyPr>
          <a:lstStyle/>
          <a:p>
            <a:r>
              <a:rPr lang="en-US" dirty="0"/>
              <a:t>intr:3</a:t>
            </a:r>
          </a:p>
        </p:txBody>
      </p:sp>
      <p:sp>
        <p:nvSpPr>
          <p:cNvPr id="12" name="TextBox 11">
            <a:extLst>
              <a:ext uri="{FF2B5EF4-FFF2-40B4-BE49-F238E27FC236}">
                <a16:creationId xmlns:a16="http://schemas.microsoft.com/office/drawing/2014/main" id="{BD3D50A1-1223-4A2E-8A2D-EE0609AB93A1}"/>
              </a:ext>
            </a:extLst>
          </p:cNvPr>
          <p:cNvSpPr txBox="1"/>
          <p:nvPr/>
        </p:nvSpPr>
        <p:spPr>
          <a:xfrm>
            <a:off x="2971799" y="2547261"/>
            <a:ext cx="794657" cy="369332"/>
          </a:xfrm>
          <a:prstGeom prst="rect">
            <a:avLst/>
          </a:prstGeom>
          <a:noFill/>
        </p:spPr>
        <p:txBody>
          <a:bodyPr wrap="square" rtlCol="0">
            <a:spAutoFit/>
          </a:bodyPr>
          <a:lstStyle/>
          <a:p>
            <a:r>
              <a:rPr lang="en-US" dirty="0"/>
              <a:t>intr:2</a:t>
            </a:r>
          </a:p>
        </p:txBody>
      </p:sp>
      <p:sp>
        <p:nvSpPr>
          <p:cNvPr id="13" name="TextBox 12">
            <a:extLst>
              <a:ext uri="{FF2B5EF4-FFF2-40B4-BE49-F238E27FC236}">
                <a16:creationId xmlns:a16="http://schemas.microsoft.com/office/drawing/2014/main" id="{4861EF62-69D5-4FC7-854F-965826D5CF40}"/>
              </a:ext>
            </a:extLst>
          </p:cNvPr>
          <p:cNvSpPr txBox="1"/>
          <p:nvPr/>
        </p:nvSpPr>
        <p:spPr>
          <a:xfrm>
            <a:off x="9307287" y="1654627"/>
            <a:ext cx="1883228" cy="2031325"/>
          </a:xfrm>
          <a:prstGeom prst="rect">
            <a:avLst/>
          </a:prstGeom>
          <a:noFill/>
        </p:spPr>
        <p:txBody>
          <a:bodyPr wrap="square" rtlCol="0">
            <a:spAutoFit/>
          </a:bodyPr>
          <a:lstStyle/>
          <a:p>
            <a:r>
              <a:rPr lang="en-US" dirty="0"/>
              <a:t>bar is running</a:t>
            </a:r>
          </a:p>
          <a:p>
            <a:r>
              <a:rPr lang="en-US" dirty="0"/>
              <a:t>intr1</a:t>
            </a:r>
          </a:p>
          <a:p>
            <a:r>
              <a:rPr lang="en-US" dirty="0"/>
              <a:t>foo is running</a:t>
            </a:r>
          </a:p>
          <a:p>
            <a:r>
              <a:rPr lang="en-US" b="1" dirty="0">
                <a:solidFill>
                  <a:srgbClr val="FF0000"/>
                </a:solidFill>
              </a:rPr>
              <a:t>intr2</a:t>
            </a:r>
          </a:p>
          <a:p>
            <a:r>
              <a:rPr lang="en-US" b="1" dirty="0">
                <a:solidFill>
                  <a:srgbClr val="FF0000"/>
                </a:solidFill>
              </a:rPr>
              <a:t>bar is running</a:t>
            </a:r>
          </a:p>
          <a:p>
            <a:r>
              <a:rPr lang="en-US" b="1" dirty="0">
                <a:solidFill>
                  <a:srgbClr val="FF0000"/>
                </a:solidFill>
              </a:rPr>
              <a:t>intr3</a:t>
            </a:r>
          </a:p>
          <a:p>
            <a:r>
              <a:rPr lang="en-US" b="1" dirty="0">
                <a:solidFill>
                  <a:srgbClr val="FF0000"/>
                </a:solidFill>
              </a:rPr>
              <a:t>foo is running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4B15E9-0100-4A23-BAAB-A7DF46D5C325}"/>
                  </a:ext>
                </a:extLst>
              </p14:cNvPr>
              <p14:cNvContentPartPr/>
              <p14:nvPr/>
            </p14:nvContentPartPr>
            <p14:xfrm>
              <a:off x="533520" y="1314360"/>
              <a:ext cx="10846080" cy="4636080"/>
            </p14:xfrm>
          </p:contentPart>
        </mc:Choice>
        <mc:Fallback xmlns="">
          <p:pic>
            <p:nvPicPr>
              <p:cNvPr id="4" name="Ink 3">
                <a:extLst>
                  <a:ext uri="{FF2B5EF4-FFF2-40B4-BE49-F238E27FC236}">
                    <a16:creationId xmlns:a16="http://schemas.microsoft.com/office/drawing/2014/main" id="{954B15E9-0100-4A23-BAAB-A7DF46D5C325}"/>
                  </a:ext>
                </a:extLst>
              </p:cNvPr>
              <p:cNvPicPr/>
              <p:nvPr/>
            </p:nvPicPr>
            <p:blipFill>
              <a:blip r:embed="rId4"/>
              <a:stretch>
                <a:fillRect/>
              </a:stretch>
            </p:blipFill>
            <p:spPr>
              <a:xfrm>
                <a:off x="524160" y="1305000"/>
                <a:ext cx="10864800" cy="4654800"/>
              </a:xfrm>
              <a:prstGeom prst="rect">
                <a:avLst/>
              </a:prstGeom>
            </p:spPr>
          </p:pic>
        </mc:Fallback>
      </mc:AlternateContent>
    </p:spTree>
    <p:extLst>
      <p:ext uri="{BB962C8B-B14F-4D97-AF65-F5344CB8AC3E}">
        <p14:creationId xmlns:p14="http://schemas.microsoft.com/office/powerpoint/2010/main" val="3473874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p:txBody>
          <a:bodyPr/>
          <a:lstStyle/>
          <a:p>
            <a:pPr marL="0" indent="0">
              <a:buNone/>
            </a:pPr>
            <a:r>
              <a:rPr lang="en-US" dirty="0" err="1"/>
              <a:t>context_switch</a:t>
            </a:r>
            <a:r>
              <a:rPr lang="en-US" dirty="0"/>
              <a:t>(struct thread *</a:t>
            </a:r>
            <a:r>
              <a:rPr lang="en-US" dirty="0" err="1"/>
              <a:t>prev</a:t>
            </a:r>
            <a:r>
              <a:rPr lang="en-US" dirty="0"/>
              <a:t>, struct thread *next);</a:t>
            </a:r>
          </a:p>
          <a:p>
            <a:pPr marL="0" indent="0">
              <a:buNone/>
            </a:pPr>
            <a:r>
              <a:rPr lang="en-US" dirty="0" err="1"/>
              <a:t>context_switch</a:t>
            </a:r>
            <a:r>
              <a:rPr lang="en-US" dirty="0"/>
              <a:t>:</a:t>
            </a:r>
          </a:p>
          <a:p>
            <a:pPr marL="0" indent="0">
              <a:buNone/>
            </a:pPr>
            <a:r>
              <a:rPr lang="en-US" dirty="0"/>
              <a:t>mov 4(%</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a:t>
            </a:r>
          </a:p>
          <a:p>
            <a:pPr marL="0" indent="0">
              <a:buNone/>
            </a:pPr>
            <a:r>
              <a:rPr lang="en-US" dirty="0"/>
              <a:t>mov 8(%</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endParaRPr lang="en-US" dirty="0"/>
          </a:p>
          <a:p>
            <a:pPr marL="0" indent="0">
              <a:buNone/>
            </a:pPr>
            <a:r>
              <a:rPr lang="en-US" dirty="0"/>
              <a:t>ret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B891EA-7BC6-40E4-BF50-913B30ABD20D}"/>
                  </a:ext>
                </a:extLst>
              </p14:cNvPr>
              <p14:cNvContentPartPr/>
              <p14:nvPr/>
            </p14:nvContentPartPr>
            <p14:xfrm>
              <a:off x="457200" y="2628720"/>
              <a:ext cx="3829320" cy="2362680"/>
            </p14:xfrm>
          </p:contentPart>
        </mc:Choice>
        <mc:Fallback xmlns="">
          <p:pic>
            <p:nvPicPr>
              <p:cNvPr id="4" name="Ink 3">
                <a:extLst>
                  <a:ext uri="{FF2B5EF4-FFF2-40B4-BE49-F238E27FC236}">
                    <a16:creationId xmlns:a16="http://schemas.microsoft.com/office/drawing/2014/main" id="{D3B891EA-7BC6-40E4-BF50-913B30ABD20D}"/>
                  </a:ext>
                </a:extLst>
              </p:cNvPr>
              <p:cNvPicPr/>
              <p:nvPr/>
            </p:nvPicPr>
            <p:blipFill>
              <a:blip r:embed="rId4"/>
              <a:stretch>
                <a:fillRect/>
              </a:stretch>
            </p:blipFill>
            <p:spPr>
              <a:xfrm>
                <a:off x="447840" y="2619360"/>
                <a:ext cx="3848040" cy="2381400"/>
              </a:xfrm>
              <a:prstGeom prst="rect">
                <a:avLst/>
              </a:prstGeom>
            </p:spPr>
          </p:pic>
        </mc:Fallback>
      </mc:AlternateContent>
    </p:spTree>
    <p:extLst>
      <p:ext uri="{BB962C8B-B14F-4D97-AF65-F5344CB8AC3E}">
        <p14:creationId xmlns:p14="http://schemas.microsoft.com/office/powerpoint/2010/main" val="2341486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2DB7-2C63-4EF7-895F-38C6B011F26A}"/>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9CED6187-3A8B-4C83-8C3C-3FE60DD7C57E}"/>
              </a:ext>
            </a:extLst>
          </p:cNvPr>
          <p:cNvSpPr>
            <a:spLocks noGrp="1"/>
          </p:cNvSpPr>
          <p:nvPr>
            <p:ph idx="1"/>
          </p:nvPr>
        </p:nvSpPr>
        <p:spPr>
          <a:xfrm>
            <a:off x="838200" y="1825625"/>
            <a:ext cx="10515600" cy="4923518"/>
          </a:xfrm>
        </p:spPr>
        <p:txBody>
          <a:bodyPr>
            <a:normAutofit fontScale="70000" lnSpcReduction="20000"/>
          </a:bodyPr>
          <a:lstStyle/>
          <a:p>
            <a:pPr marL="0" indent="0">
              <a:buNone/>
            </a:pPr>
            <a:r>
              <a:rPr lang="en-US" dirty="0" err="1"/>
              <a:t>context_switch</a:t>
            </a:r>
            <a:r>
              <a:rPr lang="en-US" dirty="0"/>
              <a:t>:</a:t>
            </a:r>
          </a:p>
          <a:p>
            <a:pPr marL="0" indent="0">
              <a:buNone/>
            </a:pPr>
            <a:r>
              <a:rPr lang="en-US" dirty="0"/>
              <a:t>push %</a:t>
            </a:r>
            <a:r>
              <a:rPr lang="en-US" dirty="0" err="1"/>
              <a:t>ebp</a:t>
            </a:r>
            <a:r>
              <a:rPr lang="en-US" dirty="0"/>
              <a:t> </a:t>
            </a:r>
          </a:p>
          <a:p>
            <a:pPr marL="0" indent="0">
              <a:buNone/>
            </a:pPr>
            <a:r>
              <a:rPr lang="en-US" dirty="0"/>
              <a:t>push %</a:t>
            </a:r>
            <a:r>
              <a:rPr lang="en-US" dirty="0" err="1"/>
              <a:t>esi</a:t>
            </a:r>
            <a:r>
              <a:rPr lang="en-US" dirty="0"/>
              <a:t> </a:t>
            </a:r>
          </a:p>
          <a:p>
            <a:pPr marL="0" indent="0">
              <a:buNone/>
            </a:pPr>
            <a:r>
              <a:rPr lang="en-US" dirty="0"/>
              <a:t>push %</a:t>
            </a:r>
            <a:r>
              <a:rPr lang="en-US" dirty="0" err="1"/>
              <a:t>edi</a:t>
            </a:r>
            <a:endParaRPr lang="en-US" dirty="0"/>
          </a:p>
          <a:p>
            <a:pPr marL="0" indent="0">
              <a:buNone/>
            </a:pPr>
            <a:r>
              <a:rPr lang="en-US" dirty="0"/>
              <a:t>push %</a:t>
            </a:r>
            <a:r>
              <a:rPr lang="en-US" dirty="0" err="1"/>
              <a:t>ebx</a:t>
            </a:r>
            <a:endParaRPr lang="en-US" dirty="0"/>
          </a:p>
          <a:p>
            <a:pPr marL="0" indent="0">
              <a:buNone/>
            </a:pPr>
            <a:r>
              <a:rPr lang="en-US" dirty="0"/>
              <a:t>mov 20(%</a:t>
            </a:r>
            <a:r>
              <a:rPr lang="en-US" dirty="0" err="1"/>
              <a:t>esp</a:t>
            </a:r>
            <a:r>
              <a:rPr lang="en-US" dirty="0"/>
              <a:t>), %</a:t>
            </a:r>
            <a:r>
              <a:rPr lang="en-US" dirty="0" err="1"/>
              <a:t>eax</a:t>
            </a:r>
            <a:endParaRPr lang="en-US" dirty="0"/>
          </a:p>
          <a:p>
            <a:pPr marL="0" indent="0">
              <a:buNone/>
            </a:pPr>
            <a:r>
              <a:rPr lang="en-US" dirty="0"/>
              <a:t>mov %</a:t>
            </a:r>
            <a:r>
              <a:rPr lang="en-US" dirty="0" err="1"/>
              <a:t>esp</a:t>
            </a:r>
            <a:r>
              <a:rPr lang="en-US" dirty="0"/>
              <a:t>, (%</a:t>
            </a:r>
            <a:r>
              <a:rPr lang="en-US" dirty="0" err="1"/>
              <a:t>eax</a:t>
            </a:r>
            <a:r>
              <a:rPr lang="en-US" dirty="0"/>
              <a:t>)                   </a:t>
            </a:r>
            <a:r>
              <a:rPr lang="en-US" dirty="0">
                <a:solidFill>
                  <a:srgbClr val="FF0000"/>
                </a:solidFill>
              </a:rPr>
              <a:t>// </a:t>
            </a:r>
            <a:r>
              <a:rPr lang="en-US" dirty="0" err="1">
                <a:solidFill>
                  <a:srgbClr val="FF0000"/>
                </a:solidFill>
              </a:rPr>
              <a:t>prev</a:t>
            </a:r>
            <a:r>
              <a:rPr lang="en-US" dirty="0">
                <a:solidFill>
                  <a:srgbClr val="FF0000"/>
                </a:solidFill>
              </a:rPr>
              <a:t>-&gt;</a:t>
            </a:r>
            <a:r>
              <a:rPr lang="en-US" dirty="0" err="1">
                <a:solidFill>
                  <a:srgbClr val="FF0000"/>
                </a:solidFill>
              </a:rPr>
              <a:t>esp</a:t>
            </a:r>
            <a:r>
              <a:rPr lang="en-US" dirty="0">
                <a:solidFill>
                  <a:srgbClr val="FF0000"/>
                </a:solidFill>
              </a:rPr>
              <a:t> = %</a:t>
            </a:r>
            <a:r>
              <a:rPr lang="en-US" dirty="0" err="1">
                <a:solidFill>
                  <a:srgbClr val="FF0000"/>
                </a:solidFill>
              </a:rPr>
              <a:t>esp</a:t>
            </a:r>
            <a:endParaRPr lang="en-US" dirty="0">
              <a:solidFill>
                <a:srgbClr val="FF0000"/>
              </a:solidFill>
            </a:endParaRPr>
          </a:p>
          <a:p>
            <a:pPr marL="0" indent="0">
              <a:buNone/>
            </a:pPr>
            <a:r>
              <a:rPr lang="en-US" dirty="0"/>
              <a:t>mov 24(%</a:t>
            </a:r>
            <a:r>
              <a:rPr lang="en-US" dirty="0" err="1"/>
              <a:t>esp</a:t>
            </a:r>
            <a:r>
              <a:rPr lang="en-US" dirty="0"/>
              <a:t>), %</a:t>
            </a:r>
            <a:r>
              <a:rPr lang="en-US" dirty="0" err="1"/>
              <a:t>eax</a:t>
            </a:r>
            <a:endParaRPr lang="en-US" dirty="0"/>
          </a:p>
          <a:p>
            <a:pPr marL="0" indent="0">
              <a:buNone/>
            </a:pPr>
            <a:r>
              <a:rPr lang="en-US" dirty="0"/>
              <a:t>mov (%</a:t>
            </a:r>
            <a:r>
              <a:rPr lang="en-US" dirty="0" err="1"/>
              <a:t>eax</a:t>
            </a:r>
            <a:r>
              <a:rPr lang="en-US" dirty="0"/>
              <a:t>), %</a:t>
            </a:r>
            <a:r>
              <a:rPr lang="en-US" dirty="0" err="1"/>
              <a:t>esp</a:t>
            </a:r>
            <a:r>
              <a:rPr lang="en-US" dirty="0"/>
              <a:t>                  </a:t>
            </a:r>
            <a:r>
              <a:rPr lang="en-US" dirty="0">
                <a:solidFill>
                  <a:srgbClr val="FF0000"/>
                </a:solidFill>
              </a:rPr>
              <a:t>// %</a:t>
            </a:r>
            <a:r>
              <a:rPr lang="en-US" dirty="0" err="1">
                <a:solidFill>
                  <a:srgbClr val="FF0000"/>
                </a:solidFill>
              </a:rPr>
              <a:t>esp</a:t>
            </a:r>
            <a:r>
              <a:rPr lang="en-US" dirty="0">
                <a:solidFill>
                  <a:srgbClr val="FF0000"/>
                </a:solidFill>
              </a:rPr>
              <a:t> = next-&gt;</a:t>
            </a:r>
            <a:r>
              <a:rPr lang="en-US" dirty="0" err="1">
                <a:solidFill>
                  <a:srgbClr val="FF0000"/>
                </a:solidFill>
              </a:rPr>
              <a:t>esp</a:t>
            </a:r>
            <a:endParaRPr lang="en-US" dirty="0">
              <a:solidFill>
                <a:srgbClr val="FF0000"/>
              </a:solidFill>
            </a:endParaRPr>
          </a:p>
          <a:p>
            <a:pPr marL="0" indent="0">
              <a:buNone/>
            </a:pPr>
            <a:r>
              <a:rPr lang="en-US" dirty="0"/>
              <a:t>pop %</a:t>
            </a:r>
            <a:r>
              <a:rPr lang="en-US" dirty="0" err="1"/>
              <a:t>ebx</a:t>
            </a:r>
            <a:endParaRPr lang="en-US" dirty="0"/>
          </a:p>
          <a:p>
            <a:pPr marL="0" indent="0">
              <a:buNone/>
            </a:pPr>
            <a:r>
              <a:rPr lang="en-US" dirty="0"/>
              <a:t>pop %</a:t>
            </a:r>
            <a:r>
              <a:rPr lang="en-US" dirty="0" err="1"/>
              <a:t>edi</a:t>
            </a:r>
            <a:endParaRPr lang="en-US" dirty="0"/>
          </a:p>
          <a:p>
            <a:pPr marL="0" indent="0">
              <a:buNone/>
            </a:pPr>
            <a:r>
              <a:rPr lang="en-US" dirty="0"/>
              <a:t>pop %</a:t>
            </a:r>
            <a:r>
              <a:rPr lang="en-US" dirty="0" err="1"/>
              <a:t>esi</a:t>
            </a:r>
            <a:endParaRPr lang="en-US" dirty="0"/>
          </a:p>
          <a:p>
            <a:pPr marL="0" indent="0">
              <a:buNone/>
            </a:pPr>
            <a:r>
              <a:rPr lang="en-US" dirty="0"/>
              <a:t>pop %</a:t>
            </a:r>
            <a:r>
              <a:rPr lang="en-US" dirty="0" err="1"/>
              <a:t>ebp</a:t>
            </a:r>
            <a:endParaRPr lang="en-US" dirty="0"/>
          </a:p>
          <a:p>
            <a:pPr marL="0" indent="0">
              <a:buNone/>
            </a:pPr>
            <a:r>
              <a:rPr lang="en-US" dirty="0"/>
              <a:t>ret</a:t>
            </a:r>
          </a:p>
        </p:txBody>
      </p:sp>
      <p:sp>
        <p:nvSpPr>
          <p:cNvPr id="5" name="Right Brace 4">
            <a:extLst>
              <a:ext uri="{FF2B5EF4-FFF2-40B4-BE49-F238E27FC236}">
                <a16:creationId xmlns:a16="http://schemas.microsoft.com/office/drawing/2014/main" id="{025DE61C-288D-4228-BF1D-DA6A262A4C18}"/>
              </a:ext>
            </a:extLst>
          </p:cNvPr>
          <p:cNvSpPr/>
          <p:nvPr/>
        </p:nvSpPr>
        <p:spPr>
          <a:xfrm>
            <a:off x="2481943" y="2329543"/>
            <a:ext cx="468086" cy="1023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287DE4DB-C9E3-4A8E-9837-C58E8B02BE6D}"/>
              </a:ext>
            </a:extLst>
          </p:cNvPr>
          <p:cNvSpPr/>
          <p:nvPr/>
        </p:nvSpPr>
        <p:spPr>
          <a:xfrm>
            <a:off x="2122714" y="5018314"/>
            <a:ext cx="370115" cy="11212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8B2FBF8-6039-4409-AFE6-0170A5952CB0}"/>
              </a:ext>
            </a:extLst>
          </p:cNvPr>
          <p:cNvSpPr txBox="1"/>
          <p:nvPr/>
        </p:nvSpPr>
        <p:spPr>
          <a:xfrm>
            <a:off x="3222174" y="2471057"/>
            <a:ext cx="1502229" cy="646331"/>
          </a:xfrm>
          <a:prstGeom prst="rect">
            <a:avLst/>
          </a:prstGeom>
          <a:noFill/>
        </p:spPr>
        <p:txBody>
          <a:bodyPr wrap="square" rtlCol="0">
            <a:spAutoFit/>
          </a:bodyPr>
          <a:lstStyle/>
          <a:p>
            <a:r>
              <a:rPr lang="en-US" dirty="0">
                <a:solidFill>
                  <a:srgbClr val="FF0000"/>
                </a:solidFill>
              </a:rPr>
              <a:t>previous thread</a:t>
            </a:r>
          </a:p>
        </p:txBody>
      </p:sp>
      <p:sp>
        <p:nvSpPr>
          <p:cNvPr id="8" name="TextBox 7">
            <a:extLst>
              <a:ext uri="{FF2B5EF4-FFF2-40B4-BE49-F238E27FC236}">
                <a16:creationId xmlns:a16="http://schemas.microsoft.com/office/drawing/2014/main" id="{0FE1B3C5-62BD-40E5-A711-EA3CAF23131F}"/>
              </a:ext>
            </a:extLst>
          </p:cNvPr>
          <p:cNvSpPr txBox="1"/>
          <p:nvPr/>
        </p:nvSpPr>
        <p:spPr>
          <a:xfrm>
            <a:off x="2721430" y="5279569"/>
            <a:ext cx="1502229" cy="646331"/>
          </a:xfrm>
          <a:prstGeom prst="rect">
            <a:avLst/>
          </a:prstGeom>
          <a:noFill/>
        </p:spPr>
        <p:txBody>
          <a:bodyPr wrap="square" rtlCol="0">
            <a:spAutoFit/>
          </a:bodyPr>
          <a:lstStyle/>
          <a:p>
            <a:r>
              <a:rPr lang="en-US" dirty="0">
                <a:solidFill>
                  <a:srgbClr val="FF0000"/>
                </a:solidFill>
              </a:rPr>
              <a:t>next</a:t>
            </a:r>
          </a:p>
          <a:p>
            <a:r>
              <a:rPr lang="en-US" dirty="0">
                <a:solidFill>
                  <a:srgbClr val="FF0000"/>
                </a:solidFill>
              </a:rPr>
              <a:t>thread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7F0E4AB-27C9-4C3C-A98D-92128007EB90}"/>
                  </a:ext>
                </a:extLst>
              </p14:cNvPr>
              <p14:cNvContentPartPr/>
              <p14:nvPr/>
            </p14:nvContentPartPr>
            <p14:xfrm>
              <a:off x="831960" y="2330280"/>
              <a:ext cx="4870800" cy="2591280"/>
            </p14:xfrm>
          </p:contentPart>
        </mc:Choice>
        <mc:Fallback xmlns="">
          <p:pic>
            <p:nvPicPr>
              <p:cNvPr id="4" name="Ink 3">
                <a:extLst>
                  <a:ext uri="{FF2B5EF4-FFF2-40B4-BE49-F238E27FC236}">
                    <a16:creationId xmlns:a16="http://schemas.microsoft.com/office/drawing/2014/main" id="{77F0E4AB-27C9-4C3C-A98D-92128007EB90}"/>
                  </a:ext>
                </a:extLst>
              </p:cNvPr>
              <p:cNvPicPr/>
              <p:nvPr/>
            </p:nvPicPr>
            <p:blipFill>
              <a:blip r:embed="rId4"/>
              <a:stretch>
                <a:fillRect/>
              </a:stretch>
            </p:blipFill>
            <p:spPr>
              <a:xfrm>
                <a:off x="822600" y="2320920"/>
                <a:ext cx="4889520" cy="2610000"/>
              </a:xfrm>
              <a:prstGeom prst="rect">
                <a:avLst/>
              </a:prstGeom>
            </p:spPr>
          </p:pic>
        </mc:Fallback>
      </mc:AlternateContent>
    </p:spTree>
    <p:extLst>
      <p:ext uri="{BB962C8B-B14F-4D97-AF65-F5344CB8AC3E}">
        <p14:creationId xmlns:p14="http://schemas.microsoft.com/office/powerpoint/2010/main" val="204948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scheduler</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850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get_next_thread</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
        <p:nvSpPr>
          <p:cNvPr id="6" name="TextBox 5">
            <a:extLst>
              <a:ext uri="{FF2B5EF4-FFF2-40B4-BE49-F238E27FC236}">
                <a16:creationId xmlns:a16="http://schemas.microsoft.com/office/drawing/2014/main" id="{AA276CD2-D497-41B4-B41B-9BB2317672C2}"/>
              </a:ext>
            </a:extLst>
          </p:cNvPr>
          <p:cNvSpPr txBox="1"/>
          <p:nvPr/>
        </p:nvSpPr>
        <p:spPr>
          <a:xfrm>
            <a:off x="7794173" y="2242457"/>
            <a:ext cx="2939141" cy="923330"/>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What if the scheduler receives an interrupt in the schedule function?</a:t>
            </a:r>
          </a:p>
        </p:txBody>
      </p:sp>
    </p:spTree>
    <p:extLst>
      <p:ext uri="{BB962C8B-B14F-4D97-AF65-F5344CB8AC3E}">
        <p14:creationId xmlns:p14="http://schemas.microsoft.com/office/powerpoint/2010/main" val="2417479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BBF7-C4DF-43E9-85CC-FE8020A3416E}"/>
              </a:ext>
            </a:extLst>
          </p:cNvPr>
          <p:cNvSpPr>
            <a:spLocks noGrp="1"/>
          </p:cNvSpPr>
          <p:nvPr>
            <p:ph type="title"/>
          </p:nvPr>
        </p:nvSpPr>
        <p:spPr/>
        <p:txBody>
          <a:bodyPr/>
          <a:lstStyle/>
          <a:p>
            <a:r>
              <a:rPr lang="en-US" dirty="0" err="1"/>
              <a:t>list_insert</a:t>
            </a:r>
            <a:r>
              <a:rPr lang="en-US" dirty="0"/>
              <a:t>(struct thread *t)</a:t>
            </a:r>
          </a:p>
        </p:txBody>
      </p:sp>
      <p:sp>
        <p:nvSpPr>
          <p:cNvPr id="3" name="Content Placeholder 2">
            <a:extLst>
              <a:ext uri="{FF2B5EF4-FFF2-40B4-BE49-F238E27FC236}">
                <a16:creationId xmlns:a16="http://schemas.microsoft.com/office/drawing/2014/main" id="{E6BBB6C2-0FA2-4E3E-B563-2396740A4897}"/>
              </a:ext>
            </a:extLst>
          </p:cNvPr>
          <p:cNvSpPr>
            <a:spLocks noGrp="1"/>
          </p:cNvSpPr>
          <p:nvPr>
            <p:ph idx="1"/>
          </p:nvPr>
        </p:nvSpPr>
        <p:spPr/>
        <p:txBody>
          <a:bodyPr/>
          <a:lstStyle/>
          <a:p>
            <a:pPr marL="0" indent="0">
              <a:buNone/>
            </a:pPr>
            <a:endParaRPr lang="en-US" dirty="0"/>
          </a:p>
          <a:p>
            <a:pPr marL="0" indent="0">
              <a:buNone/>
            </a:pPr>
            <a:r>
              <a:rPr lang="en-US" dirty="0"/>
              <a:t>node = (struct node*)malloc(</a:t>
            </a:r>
            <a:r>
              <a:rPr lang="en-US" dirty="0" err="1"/>
              <a:t>sizeof</a:t>
            </a:r>
            <a:r>
              <a:rPr lang="en-US" dirty="0"/>
              <a:t>(struct node));</a:t>
            </a:r>
          </a:p>
          <a:p>
            <a:pPr marL="0" indent="0">
              <a:buNone/>
            </a:pPr>
            <a:r>
              <a:rPr lang="en-US" dirty="0"/>
              <a:t>node-&gt;t = t;</a:t>
            </a:r>
          </a:p>
          <a:p>
            <a:pPr marL="0" indent="0">
              <a:buNone/>
            </a:pPr>
            <a:r>
              <a:rPr lang="en-US" dirty="0"/>
              <a:t>node-&gt;next = </a:t>
            </a:r>
            <a:r>
              <a:rPr lang="en-US" dirty="0" err="1"/>
              <a:t>ready_list</a:t>
            </a:r>
            <a:r>
              <a:rPr lang="en-US" dirty="0"/>
              <a:t>;</a:t>
            </a:r>
          </a:p>
          <a:p>
            <a:pPr marL="0" indent="0">
              <a:buNone/>
            </a:pPr>
            <a:r>
              <a:rPr lang="en-US" dirty="0"/>
              <a:t>node-&gt;</a:t>
            </a:r>
            <a:r>
              <a:rPr lang="en-US" dirty="0" err="1"/>
              <a:t>prev</a:t>
            </a:r>
            <a:r>
              <a:rPr lang="en-US" dirty="0"/>
              <a:t> = </a:t>
            </a:r>
            <a:r>
              <a:rPr lang="en-US" dirty="0" err="1"/>
              <a:t>ready_list</a:t>
            </a:r>
            <a:r>
              <a:rPr lang="en-US" dirty="0"/>
              <a:t>-&gt;</a:t>
            </a:r>
            <a:r>
              <a:rPr lang="en-US" dirty="0" err="1"/>
              <a:t>prev</a:t>
            </a:r>
            <a:r>
              <a:rPr lang="en-US" dirty="0"/>
              <a:t>;</a:t>
            </a:r>
          </a:p>
          <a:p>
            <a:pPr marL="0" indent="0">
              <a:buNone/>
            </a:pPr>
            <a:r>
              <a:rPr lang="en-US" dirty="0"/>
              <a:t>node-&gt;</a:t>
            </a:r>
            <a:r>
              <a:rPr lang="en-US" dirty="0" err="1"/>
              <a:t>prev</a:t>
            </a:r>
            <a:r>
              <a:rPr lang="en-US" dirty="0"/>
              <a:t>-&gt;next = node;</a:t>
            </a:r>
          </a:p>
          <a:p>
            <a:pPr marL="0" indent="0">
              <a:buNone/>
            </a:pPr>
            <a:r>
              <a:rPr lang="en-US" dirty="0"/>
              <a:t>node-&gt;next-&gt;</a:t>
            </a:r>
            <a:r>
              <a:rPr lang="en-US" dirty="0" err="1"/>
              <a:t>prev</a:t>
            </a:r>
            <a:r>
              <a:rPr lang="en-US" dirty="0"/>
              <a:t> = node;</a:t>
            </a:r>
          </a:p>
          <a:p>
            <a:pPr marL="0" indent="0">
              <a:buNone/>
            </a:pPr>
            <a:r>
              <a:rPr lang="en-US" dirty="0" err="1"/>
              <a:t>ready_list</a:t>
            </a:r>
            <a:r>
              <a:rPr lang="en-US" dirty="0"/>
              <a:t> = node;</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A840CB74-7770-4379-93A4-F1C14B7FF3CB}"/>
              </a:ext>
            </a:extLst>
          </p:cNvPr>
          <p:cNvSpPr txBox="1"/>
          <p:nvPr/>
        </p:nvSpPr>
        <p:spPr>
          <a:xfrm>
            <a:off x="8316686" y="2373088"/>
            <a:ext cx="2394857"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struct thread *t;</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   struct node *</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CD5E022-66DA-4319-8266-7B2EEE2C6E0D}"/>
              </a:ext>
            </a:extLst>
          </p:cNvPr>
          <p:cNvSpPr txBox="1"/>
          <p:nvPr/>
        </p:nvSpPr>
        <p:spPr>
          <a:xfrm>
            <a:off x="9013371" y="4604657"/>
            <a:ext cx="2503715" cy="923330"/>
          </a:xfrm>
          <a:prstGeom prst="rect">
            <a:avLst/>
          </a:prstGeom>
          <a:noFill/>
        </p:spPr>
        <p:txBody>
          <a:bodyPr wrap="square" rtlCol="0">
            <a:spAutoFit/>
          </a:bodyPr>
          <a:lstStyle/>
          <a:p>
            <a:r>
              <a:rPr lang="en-US" dirty="0">
                <a:solidFill>
                  <a:srgbClr val="FF0000"/>
                </a:solidFill>
              </a:rPr>
              <a:t>This code is assuming that the </a:t>
            </a:r>
            <a:r>
              <a:rPr lang="en-US" dirty="0" err="1">
                <a:solidFill>
                  <a:srgbClr val="FF0000"/>
                </a:solidFill>
              </a:rPr>
              <a:t>ready_list</a:t>
            </a:r>
            <a:r>
              <a:rPr lang="en-US" dirty="0">
                <a:solidFill>
                  <a:srgbClr val="FF0000"/>
                </a:solidFill>
              </a:rPr>
              <a:t> has at least one node.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79E3763-723A-4890-841C-A60E3CF28E48}"/>
                  </a:ext>
                </a:extLst>
              </p14:cNvPr>
              <p14:cNvContentPartPr/>
              <p14:nvPr/>
            </p14:nvContentPartPr>
            <p14:xfrm>
              <a:off x="4133880" y="2819520"/>
              <a:ext cx="736920" cy="32040"/>
            </p14:xfrm>
          </p:contentPart>
        </mc:Choice>
        <mc:Fallback xmlns="">
          <p:pic>
            <p:nvPicPr>
              <p:cNvPr id="6" name="Ink 5">
                <a:extLst>
                  <a:ext uri="{FF2B5EF4-FFF2-40B4-BE49-F238E27FC236}">
                    <a16:creationId xmlns:a16="http://schemas.microsoft.com/office/drawing/2014/main" id="{579E3763-723A-4890-841C-A60E3CF28E48}"/>
                  </a:ext>
                </a:extLst>
              </p:cNvPr>
              <p:cNvPicPr/>
              <p:nvPr/>
            </p:nvPicPr>
            <p:blipFill>
              <a:blip r:embed="rId4"/>
              <a:stretch>
                <a:fillRect/>
              </a:stretch>
            </p:blipFill>
            <p:spPr>
              <a:xfrm>
                <a:off x="4124520" y="2810160"/>
                <a:ext cx="755640" cy="50760"/>
              </a:xfrm>
              <a:prstGeom prst="rect">
                <a:avLst/>
              </a:prstGeom>
            </p:spPr>
          </p:pic>
        </mc:Fallback>
      </mc:AlternateContent>
    </p:spTree>
    <p:extLst>
      <p:ext uri="{BB962C8B-B14F-4D97-AF65-F5344CB8AC3E}">
        <p14:creationId xmlns:p14="http://schemas.microsoft.com/office/powerpoint/2010/main" val="1662754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p:cxnSp>
        <p:nvCxnSpPr>
          <p:cNvPr id="8" name="Straight Arrow Connector 7">
            <a:extLst>
              <a:ext uri="{FF2B5EF4-FFF2-40B4-BE49-F238E27FC236}">
                <a16:creationId xmlns:a16="http://schemas.microsoft.com/office/drawing/2014/main" id="{D1A0CE5F-CDB9-4BA8-AA34-173AF64677EF}"/>
              </a:ext>
            </a:extLst>
          </p:cNvPr>
          <p:cNvCxnSpPr/>
          <p:nvPr/>
        </p:nvCxnSpPr>
        <p:spPr>
          <a:xfrm>
            <a:off x="3918857" y="2794000"/>
            <a:ext cx="859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F1B669-B210-409D-82E1-F768262EA698}"/>
              </a:ext>
            </a:extLst>
          </p:cNvPr>
          <p:cNvCxnSpPr/>
          <p:nvPr/>
        </p:nvCxnSpPr>
        <p:spPr>
          <a:xfrm flipH="1">
            <a:off x="3918857" y="3169920"/>
            <a:ext cx="859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7AB760-5C6B-4F86-A121-7DB4A135CF8E}"/>
              </a:ext>
            </a:extLst>
          </p:cNvPr>
          <p:cNvCxnSpPr/>
          <p:nvPr/>
        </p:nvCxnSpPr>
        <p:spPr>
          <a:xfrm>
            <a:off x="5671457" y="2794000"/>
            <a:ext cx="91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BFF409-2B4D-4A06-BE71-1E289B97E23B}"/>
              </a:ext>
            </a:extLst>
          </p:cNvPr>
          <p:cNvCxnSpPr/>
          <p:nvPr/>
        </p:nvCxnSpPr>
        <p:spPr>
          <a:xfrm flipH="1">
            <a:off x="5671457" y="3169920"/>
            <a:ext cx="91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EFD926-B8FA-4E1B-8BA3-646763CED2CA}"/>
              </a:ext>
            </a:extLst>
          </p:cNvPr>
          <p:cNvCxnSpPr/>
          <p:nvPr/>
        </p:nvCxnSpPr>
        <p:spPr>
          <a:xfrm>
            <a:off x="2407920" y="4001294"/>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969E314-9DFE-4F3A-A57E-BFE7D18AAF31}"/>
              </a:ext>
            </a:extLst>
          </p:cNvPr>
          <p:cNvCxnSpPr/>
          <p:nvPr/>
        </p:nvCxnSpPr>
        <p:spPr>
          <a:xfrm rot="5400000" flipH="1" flipV="1">
            <a:off x="2113427" y="3088493"/>
            <a:ext cx="1207294" cy="618309"/>
          </a:xfrm>
          <a:prstGeom prst="bentConnector3">
            <a:avLst>
              <a:gd name="adj1" fmla="val 988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B6CFE55-5EFE-48B5-9877-5F5BCF5310A8}"/>
              </a:ext>
            </a:extLst>
          </p:cNvPr>
          <p:cNvCxnSpPr/>
          <p:nvPr/>
        </p:nvCxnSpPr>
        <p:spPr>
          <a:xfrm rot="16200000" flipH="1">
            <a:off x="7158955" y="3113529"/>
            <a:ext cx="1207294" cy="568236"/>
          </a:xfrm>
          <a:prstGeom prst="bentConnector3">
            <a:avLst>
              <a:gd name="adj1" fmla="val 1190"/>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437DE40-0496-4F0E-BDCE-810C19E81705}"/>
              </a:ext>
            </a:extLst>
          </p:cNvPr>
          <p:cNvCxnSpPr/>
          <p:nvPr/>
        </p:nvCxnSpPr>
        <p:spPr>
          <a:xfrm>
            <a:off x="2804160" y="3708400"/>
            <a:ext cx="4958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4177510-7B07-44A4-9778-2384B5660535}"/>
              </a:ext>
            </a:extLst>
          </p:cNvPr>
          <p:cNvCxnSpPr>
            <a:cxnSpLocks/>
          </p:cNvCxnSpPr>
          <p:nvPr/>
        </p:nvCxnSpPr>
        <p:spPr>
          <a:xfrm rot="16200000" flipV="1">
            <a:off x="7244078" y="3286940"/>
            <a:ext cx="731157" cy="284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8BF31BF-808E-4275-92C6-9D6F3D5D09B9}"/>
              </a:ext>
            </a:extLst>
          </p:cNvPr>
          <p:cNvCxnSpPr/>
          <p:nvPr/>
        </p:nvCxnSpPr>
        <p:spPr>
          <a:xfrm rot="5400000">
            <a:off x="2645955" y="3328126"/>
            <a:ext cx="538480" cy="222069"/>
          </a:xfrm>
          <a:prstGeom prst="bentConnector3">
            <a:avLst>
              <a:gd name="adj1" fmla="val -2830"/>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D422F4ED-1B5B-4DDF-8BE6-590003805ACA}"/>
                  </a:ext>
                </a:extLst>
              </p14:cNvPr>
              <p14:cNvContentPartPr/>
              <p14:nvPr/>
            </p14:nvContentPartPr>
            <p14:xfrm>
              <a:off x="4191120" y="2108160"/>
              <a:ext cx="95400" cy="1162440"/>
            </p14:xfrm>
          </p:contentPart>
        </mc:Choice>
        <mc:Fallback xmlns="">
          <p:pic>
            <p:nvPicPr>
              <p:cNvPr id="37" name="Ink 36">
                <a:extLst>
                  <a:ext uri="{FF2B5EF4-FFF2-40B4-BE49-F238E27FC236}">
                    <a16:creationId xmlns:a16="http://schemas.microsoft.com/office/drawing/2014/main" id="{D422F4ED-1B5B-4DDF-8BE6-590003805ACA}"/>
                  </a:ext>
                </a:extLst>
              </p:cNvPr>
              <p:cNvPicPr/>
              <p:nvPr/>
            </p:nvPicPr>
            <p:blipFill>
              <a:blip r:embed="rId4"/>
              <a:stretch>
                <a:fillRect/>
              </a:stretch>
            </p:blipFill>
            <p:spPr>
              <a:xfrm>
                <a:off x="4181760" y="2098800"/>
                <a:ext cx="114120" cy="1181160"/>
              </a:xfrm>
              <a:prstGeom prst="rect">
                <a:avLst/>
              </a:prstGeom>
            </p:spPr>
          </p:pic>
        </mc:Fallback>
      </mc:AlternateContent>
    </p:spTree>
    <p:extLst>
      <p:ext uri="{BB962C8B-B14F-4D97-AF65-F5344CB8AC3E}">
        <p14:creationId xmlns:p14="http://schemas.microsoft.com/office/powerpoint/2010/main" val="294664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0262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5" name="Rectangle 4">
            <a:extLst>
              <a:ext uri="{FF2B5EF4-FFF2-40B4-BE49-F238E27FC236}">
                <a16:creationId xmlns:a16="http://schemas.microsoft.com/office/drawing/2014/main" id="{B214EB3E-37A1-4AAC-803C-2D1AED3B91E5}"/>
              </a:ext>
            </a:extLst>
          </p:cNvPr>
          <p:cNvSpPr/>
          <p:nvPr/>
        </p:nvSpPr>
        <p:spPr>
          <a:xfrm>
            <a:off x="4778829" y="269965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3614057" y="216625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14597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p:cxnSp>
        <p:nvCxnSpPr>
          <p:cNvPr id="8" name="Straight Arrow Connector 7">
            <a:extLst>
              <a:ext uri="{FF2B5EF4-FFF2-40B4-BE49-F238E27FC236}">
                <a16:creationId xmlns:a16="http://schemas.microsoft.com/office/drawing/2014/main" id="{D1A0CE5F-CDB9-4BA8-AA34-173AF64677EF}"/>
              </a:ext>
            </a:extLst>
          </p:cNvPr>
          <p:cNvCxnSpPr/>
          <p:nvPr/>
        </p:nvCxnSpPr>
        <p:spPr>
          <a:xfrm>
            <a:off x="3918857" y="2794000"/>
            <a:ext cx="859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F1B669-B210-409D-82E1-F768262EA698}"/>
              </a:ext>
            </a:extLst>
          </p:cNvPr>
          <p:cNvCxnSpPr/>
          <p:nvPr/>
        </p:nvCxnSpPr>
        <p:spPr>
          <a:xfrm flipH="1">
            <a:off x="3918857" y="3169920"/>
            <a:ext cx="859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7AB760-5C6B-4F86-A121-7DB4A135CF8E}"/>
              </a:ext>
            </a:extLst>
          </p:cNvPr>
          <p:cNvCxnSpPr/>
          <p:nvPr/>
        </p:nvCxnSpPr>
        <p:spPr>
          <a:xfrm>
            <a:off x="5671457" y="2794000"/>
            <a:ext cx="91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BFF409-2B4D-4A06-BE71-1E289B97E23B}"/>
              </a:ext>
            </a:extLst>
          </p:cNvPr>
          <p:cNvCxnSpPr/>
          <p:nvPr/>
        </p:nvCxnSpPr>
        <p:spPr>
          <a:xfrm flipH="1">
            <a:off x="5671457" y="3169920"/>
            <a:ext cx="914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B6CFE55-5EFE-48B5-9877-5F5BCF5310A8}"/>
              </a:ext>
            </a:extLst>
          </p:cNvPr>
          <p:cNvCxnSpPr/>
          <p:nvPr/>
        </p:nvCxnSpPr>
        <p:spPr>
          <a:xfrm rot="16200000" flipH="1">
            <a:off x="7158955" y="3113529"/>
            <a:ext cx="1207294" cy="568236"/>
          </a:xfrm>
          <a:prstGeom prst="bentConnector3">
            <a:avLst>
              <a:gd name="adj1" fmla="val 1190"/>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4177510-7B07-44A4-9778-2384B5660535}"/>
              </a:ext>
            </a:extLst>
          </p:cNvPr>
          <p:cNvCxnSpPr>
            <a:cxnSpLocks/>
          </p:cNvCxnSpPr>
          <p:nvPr/>
        </p:nvCxnSpPr>
        <p:spPr>
          <a:xfrm rot="16200000" flipV="1">
            <a:off x="7244078" y="3286940"/>
            <a:ext cx="731157" cy="284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2930BF-9ADE-4E70-98B1-2279312B06CD}"/>
              </a:ext>
            </a:extLst>
          </p:cNvPr>
          <p:cNvSpPr/>
          <p:nvPr/>
        </p:nvSpPr>
        <p:spPr>
          <a:xfrm>
            <a:off x="1634309" y="267861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9" name="Straight Connector 8">
            <a:extLst>
              <a:ext uri="{FF2B5EF4-FFF2-40B4-BE49-F238E27FC236}">
                <a16:creationId xmlns:a16="http://schemas.microsoft.com/office/drawing/2014/main" id="{86C5FD80-2DDC-4F5B-BA07-F953C4E8A3A6}"/>
              </a:ext>
            </a:extLst>
          </p:cNvPr>
          <p:cNvCxnSpPr/>
          <p:nvPr/>
        </p:nvCxnSpPr>
        <p:spPr>
          <a:xfrm flipH="1">
            <a:off x="1442720" y="3794578"/>
            <a:ext cx="6308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9207C60-14CA-4457-95AD-665537F13A70}"/>
              </a:ext>
            </a:extLst>
          </p:cNvPr>
          <p:cNvCxnSpPr/>
          <p:nvPr/>
        </p:nvCxnSpPr>
        <p:spPr>
          <a:xfrm flipH="1">
            <a:off x="1076960" y="4001294"/>
            <a:ext cx="6969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A951F8-29A9-4BE6-9C9A-9BDE63F26C7A}"/>
              </a:ext>
            </a:extLst>
          </p:cNvPr>
          <p:cNvCxnSpPr/>
          <p:nvPr/>
        </p:nvCxnSpPr>
        <p:spPr>
          <a:xfrm>
            <a:off x="2526937" y="2793999"/>
            <a:ext cx="49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E42981-06DD-4BA4-B87F-E7A528ABD492}"/>
              </a:ext>
            </a:extLst>
          </p:cNvPr>
          <p:cNvCxnSpPr/>
          <p:nvPr/>
        </p:nvCxnSpPr>
        <p:spPr>
          <a:xfrm flipH="1">
            <a:off x="2526937" y="3169920"/>
            <a:ext cx="499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21CCC13-540A-4F07-986D-38AC3123142E}"/>
              </a:ext>
            </a:extLst>
          </p:cNvPr>
          <p:cNvCxnSpPr/>
          <p:nvPr/>
        </p:nvCxnSpPr>
        <p:spPr>
          <a:xfrm rot="5400000" flipH="1" flipV="1">
            <a:off x="751987" y="3118973"/>
            <a:ext cx="1207295" cy="557349"/>
          </a:xfrm>
          <a:prstGeom prst="bentConnector3">
            <a:avLst>
              <a:gd name="adj1" fmla="val 1021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9B09241-06FE-431E-8669-F4E9F91CC075}"/>
              </a:ext>
            </a:extLst>
          </p:cNvPr>
          <p:cNvCxnSpPr/>
          <p:nvPr/>
        </p:nvCxnSpPr>
        <p:spPr>
          <a:xfrm rot="5400000">
            <a:off x="1226186" y="3386456"/>
            <a:ext cx="624658" cy="191589"/>
          </a:xfrm>
          <a:prstGeom prst="bentConnector3">
            <a:avLst>
              <a:gd name="adj1" fmla="val -8554"/>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4A87401-1326-40BC-A26C-8BA9B19E9AFA}"/>
              </a:ext>
            </a:extLst>
          </p:cNvPr>
          <p:cNvSpPr txBox="1"/>
          <p:nvPr/>
        </p:nvSpPr>
        <p:spPr>
          <a:xfrm>
            <a:off x="5598160" y="4191000"/>
            <a:ext cx="6360160" cy="2308324"/>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node = (struct node*)malloc(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pPr marL="0" indent="0">
              <a:buNone/>
            </a:pPr>
            <a:r>
              <a:rPr lang="en-US" dirty="0">
                <a:latin typeface="Arial" panose="020B0604020202020204" pitchFamily="34" charset="0"/>
                <a:cs typeface="Arial" panose="020B0604020202020204" pitchFamily="34" charset="0"/>
              </a:rPr>
              <a:t>node-&gt;t = t;</a:t>
            </a:r>
          </a:p>
          <a:p>
            <a:pPr marL="0" indent="0">
              <a:buNone/>
            </a:pPr>
            <a:r>
              <a:rPr lang="en-US" dirty="0">
                <a:latin typeface="Arial" panose="020B0604020202020204" pitchFamily="34" charset="0"/>
                <a:cs typeface="Arial" panose="020B0604020202020204" pitchFamily="34" charset="0"/>
              </a:rPr>
              <a:t>node-&gt;next = </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node-&gt;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node-&gt;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-&gt;next = node;</a:t>
            </a:r>
          </a:p>
          <a:p>
            <a:pPr marL="0" indent="0">
              <a:buNone/>
            </a:pPr>
            <a:r>
              <a:rPr lang="en-US" dirty="0">
                <a:latin typeface="Arial" panose="020B0604020202020204" pitchFamily="34" charset="0"/>
                <a:cs typeface="Arial" panose="020B0604020202020204" pitchFamily="34" charset="0"/>
              </a:rPr>
              <a:t>node-&gt;next-&gt;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 = node;</a:t>
            </a:r>
          </a:p>
          <a:p>
            <a:pPr marL="0" indent="0">
              <a:buNone/>
            </a:pPr>
            <a:r>
              <a:rPr lang="en-US" dirty="0">
                <a:latin typeface="Arial" panose="020B0604020202020204" pitchFamily="34" charset="0"/>
                <a:cs typeface="Arial" panose="020B0604020202020204" pitchFamily="34" charset="0"/>
              </a:rPr>
              <a:t>Interrupt</a:t>
            </a:r>
          </a:p>
          <a:p>
            <a:endParaRPr lang="en-IN" dirty="0"/>
          </a:p>
        </p:txBody>
      </p:sp>
    </p:spTree>
    <p:extLst>
      <p:ext uri="{BB962C8B-B14F-4D97-AF65-F5344CB8AC3E}">
        <p14:creationId xmlns:p14="http://schemas.microsoft.com/office/powerpoint/2010/main" val="3506381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1C57-4E2B-4EF2-90B5-C3B4FCC36C22}"/>
              </a:ext>
            </a:extLst>
          </p:cNvPr>
          <p:cNvSpPr>
            <a:spLocks noGrp="1"/>
          </p:cNvSpPr>
          <p:nvPr>
            <p:ph type="title"/>
          </p:nvPr>
        </p:nvSpPr>
        <p:spPr/>
        <p:txBody>
          <a:bodyPr/>
          <a:lstStyle/>
          <a:p>
            <a:r>
              <a:rPr lang="en-US" dirty="0" err="1"/>
              <a:t>list_insert</a:t>
            </a:r>
            <a:endParaRPr lang="en-US" dirty="0"/>
          </a:p>
        </p:txBody>
      </p:sp>
      <p:sp>
        <p:nvSpPr>
          <p:cNvPr id="3" name="Content Placeholder 2">
            <a:extLst>
              <a:ext uri="{FF2B5EF4-FFF2-40B4-BE49-F238E27FC236}">
                <a16:creationId xmlns:a16="http://schemas.microsoft.com/office/drawing/2014/main" id="{C1FCA7AC-AA89-42C9-9EC0-77BBA7551FF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9A26BD8-6382-43D4-AF44-F706178DEFC3}"/>
              </a:ext>
            </a:extLst>
          </p:cNvPr>
          <p:cNvSpPr/>
          <p:nvPr/>
        </p:nvSpPr>
        <p:spPr>
          <a:xfrm>
            <a:off x="3686629" y="268877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5" name="Rectangle 4">
            <a:extLst>
              <a:ext uri="{FF2B5EF4-FFF2-40B4-BE49-F238E27FC236}">
                <a16:creationId xmlns:a16="http://schemas.microsoft.com/office/drawing/2014/main" id="{B214EB3E-37A1-4AAC-803C-2D1AED3B91E5}"/>
              </a:ext>
            </a:extLst>
          </p:cNvPr>
          <p:cNvSpPr/>
          <p:nvPr/>
        </p:nvSpPr>
        <p:spPr>
          <a:xfrm>
            <a:off x="5154749" y="2689498"/>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6" name="Rectangle 5">
            <a:extLst>
              <a:ext uri="{FF2B5EF4-FFF2-40B4-BE49-F238E27FC236}">
                <a16:creationId xmlns:a16="http://schemas.microsoft.com/office/drawing/2014/main" id="{7D6DF5D0-FCE7-4370-A0DD-C6E9CF3B2616}"/>
              </a:ext>
            </a:extLst>
          </p:cNvPr>
          <p:cNvSpPr/>
          <p:nvPr/>
        </p:nvSpPr>
        <p:spPr>
          <a:xfrm>
            <a:off x="6585856" y="2699657"/>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6" name="Straight Arrow Connector 25">
            <a:extLst>
              <a:ext uri="{FF2B5EF4-FFF2-40B4-BE49-F238E27FC236}">
                <a16:creationId xmlns:a16="http://schemas.microsoft.com/office/drawing/2014/main" id="{6C5D0C61-ABFF-4AC4-970D-69A813571FE2}"/>
              </a:ext>
            </a:extLst>
          </p:cNvPr>
          <p:cNvCxnSpPr/>
          <p:nvPr/>
        </p:nvCxnSpPr>
        <p:spPr>
          <a:xfrm>
            <a:off x="4264297" y="2156097"/>
            <a:ext cx="0"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495768F-5B27-426F-8778-53A9D89A25F5}"/>
              </a:ext>
            </a:extLst>
          </p:cNvPr>
          <p:cNvSpPr txBox="1"/>
          <p:nvPr/>
        </p:nvSpPr>
        <p:spPr>
          <a:xfrm>
            <a:off x="3735251" y="1810430"/>
            <a:ext cx="1872343" cy="369332"/>
          </a:xfrm>
          <a:prstGeom prst="rect">
            <a:avLst/>
          </a:prstGeom>
          <a:noFill/>
        </p:spPr>
        <p:txBody>
          <a:bodyPr wrap="square" rtlCol="0">
            <a:spAutoFit/>
          </a:bodyPr>
          <a:lstStyle/>
          <a:p>
            <a:r>
              <a:rPr lang="en-US" dirty="0" err="1">
                <a:solidFill>
                  <a:srgbClr val="FF0000"/>
                </a:solidFill>
              </a:rPr>
              <a:t>ready_list</a:t>
            </a:r>
            <a:endParaRPr lang="en-US" dirty="0">
              <a:solidFill>
                <a:srgbClr val="FF0000"/>
              </a:solidFill>
            </a:endParaRPr>
          </a:p>
        </p:txBody>
      </p:sp>
      <p:cxnSp>
        <p:nvCxnSpPr>
          <p:cNvPr id="23" name="Connector: Elbow 22">
            <a:extLst>
              <a:ext uri="{FF2B5EF4-FFF2-40B4-BE49-F238E27FC236}">
                <a16:creationId xmlns:a16="http://schemas.microsoft.com/office/drawing/2014/main" id="{EB6CFE55-5EFE-48B5-9877-5F5BCF5310A8}"/>
              </a:ext>
            </a:extLst>
          </p:cNvPr>
          <p:cNvCxnSpPr/>
          <p:nvPr/>
        </p:nvCxnSpPr>
        <p:spPr>
          <a:xfrm rot="16200000" flipH="1">
            <a:off x="7158955" y="3113529"/>
            <a:ext cx="1207294" cy="568236"/>
          </a:xfrm>
          <a:prstGeom prst="bentConnector3">
            <a:avLst>
              <a:gd name="adj1" fmla="val 1190"/>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4177510-7B07-44A4-9778-2384B5660535}"/>
              </a:ext>
            </a:extLst>
          </p:cNvPr>
          <p:cNvCxnSpPr>
            <a:cxnSpLocks/>
          </p:cNvCxnSpPr>
          <p:nvPr/>
        </p:nvCxnSpPr>
        <p:spPr>
          <a:xfrm rot="16200000" flipV="1">
            <a:off x="7244078" y="3286940"/>
            <a:ext cx="731157" cy="284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2930BF-9ADE-4E70-98B1-2279312B06CD}"/>
              </a:ext>
            </a:extLst>
          </p:cNvPr>
          <p:cNvSpPr/>
          <p:nvPr/>
        </p:nvSpPr>
        <p:spPr>
          <a:xfrm>
            <a:off x="2325189" y="267861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2" name="Rectangle 21">
            <a:extLst>
              <a:ext uri="{FF2B5EF4-FFF2-40B4-BE49-F238E27FC236}">
                <a16:creationId xmlns:a16="http://schemas.microsoft.com/office/drawing/2014/main" id="{10BCE447-10F9-47B4-B98F-926E231C736E}"/>
              </a:ext>
            </a:extLst>
          </p:cNvPr>
          <p:cNvSpPr/>
          <p:nvPr/>
        </p:nvSpPr>
        <p:spPr>
          <a:xfrm>
            <a:off x="984069" y="2668451"/>
            <a:ext cx="892628" cy="55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11" name="Straight Arrow Connector 10">
            <a:extLst>
              <a:ext uri="{FF2B5EF4-FFF2-40B4-BE49-F238E27FC236}">
                <a16:creationId xmlns:a16="http://schemas.microsoft.com/office/drawing/2014/main" id="{51EED308-0AB6-4B1D-A499-1E80BC8530DA}"/>
              </a:ext>
            </a:extLst>
          </p:cNvPr>
          <p:cNvCxnSpPr/>
          <p:nvPr/>
        </p:nvCxnSpPr>
        <p:spPr>
          <a:xfrm>
            <a:off x="6047377" y="2793999"/>
            <a:ext cx="537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F89EA6-0F5A-474E-98B7-759BBC6AF95E}"/>
              </a:ext>
            </a:extLst>
          </p:cNvPr>
          <p:cNvCxnSpPr/>
          <p:nvPr/>
        </p:nvCxnSpPr>
        <p:spPr>
          <a:xfrm>
            <a:off x="4579257" y="2793999"/>
            <a:ext cx="575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EEC7CA-84B7-4579-B3D2-D7D295AAA95B}"/>
              </a:ext>
            </a:extLst>
          </p:cNvPr>
          <p:cNvCxnSpPr/>
          <p:nvPr/>
        </p:nvCxnSpPr>
        <p:spPr>
          <a:xfrm>
            <a:off x="3217817" y="2793999"/>
            <a:ext cx="46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804DAB-208C-414F-B2A1-86588711D593}"/>
              </a:ext>
            </a:extLst>
          </p:cNvPr>
          <p:cNvCxnSpPr/>
          <p:nvPr/>
        </p:nvCxnSpPr>
        <p:spPr>
          <a:xfrm>
            <a:off x="1876697" y="2793999"/>
            <a:ext cx="448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D2B2F2D-C910-4EFA-B2C3-AA26543E6F92}"/>
              </a:ext>
            </a:extLst>
          </p:cNvPr>
          <p:cNvCxnSpPr/>
          <p:nvPr/>
        </p:nvCxnSpPr>
        <p:spPr>
          <a:xfrm flipH="1">
            <a:off x="1876697" y="3101703"/>
            <a:ext cx="448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9634ED-C4C2-472C-B036-FEA57F016DC9}"/>
              </a:ext>
            </a:extLst>
          </p:cNvPr>
          <p:cNvCxnSpPr/>
          <p:nvPr/>
        </p:nvCxnSpPr>
        <p:spPr>
          <a:xfrm flipH="1">
            <a:off x="3217817" y="3093900"/>
            <a:ext cx="468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019E93F-D3D6-48C3-B7F1-8FADDCCF1BB7}"/>
              </a:ext>
            </a:extLst>
          </p:cNvPr>
          <p:cNvCxnSpPr/>
          <p:nvPr/>
        </p:nvCxnSpPr>
        <p:spPr>
          <a:xfrm flipH="1">
            <a:off x="4579257" y="3101703"/>
            <a:ext cx="575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D311B7-2479-4413-AAAD-108C34BB4DDC}"/>
              </a:ext>
            </a:extLst>
          </p:cNvPr>
          <p:cNvCxnSpPr/>
          <p:nvPr/>
        </p:nvCxnSpPr>
        <p:spPr>
          <a:xfrm flipH="1">
            <a:off x="6047377" y="3132183"/>
            <a:ext cx="5370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5B310D-0620-495F-91D3-E05C8B0A9528}"/>
              </a:ext>
            </a:extLst>
          </p:cNvPr>
          <p:cNvCxnSpPr/>
          <p:nvPr/>
        </p:nvCxnSpPr>
        <p:spPr>
          <a:xfrm flipH="1">
            <a:off x="568960" y="4001294"/>
            <a:ext cx="7477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725E82-4A1E-42CD-879C-AC1F9AA57C6C}"/>
              </a:ext>
            </a:extLst>
          </p:cNvPr>
          <p:cNvCxnSpPr/>
          <p:nvPr/>
        </p:nvCxnSpPr>
        <p:spPr>
          <a:xfrm flipH="1">
            <a:off x="838200" y="3794578"/>
            <a:ext cx="69244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260A75B-332A-46C5-B114-1B0E95975D95}"/>
              </a:ext>
            </a:extLst>
          </p:cNvPr>
          <p:cNvCxnSpPr/>
          <p:nvPr/>
        </p:nvCxnSpPr>
        <p:spPr>
          <a:xfrm rot="5400000" flipH="1" flipV="1">
            <a:off x="172867" y="3190093"/>
            <a:ext cx="1207295" cy="415109"/>
          </a:xfrm>
          <a:prstGeom prst="bentConnector3">
            <a:avLst>
              <a:gd name="adj1" fmla="val 996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DA7AFAC-3E70-43A6-A3FF-9235861C81C9}"/>
              </a:ext>
            </a:extLst>
          </p:cNvPr>
          <p:cNvCxnSpPr/>
          <p:nvPr/>
        </p:nvCxnSpPr>
        <p:spPr>
          <a:xfrm rot="5400000" flipH="1" flipV="1">
            <a:off x="567689" y="3378199"/>
            <a:ext cx="700678" cy="132081"/>
          </a:xfrm>
          <a:prstGeom prst="bentConnector3">
            <a:avLst>
              <a:gd name="adj1" fmla="val 94951"/>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1E0CF5D-5099-4095-8249-91A8F2EDEFD2}"/>
              </a:ext>
            </a:extLst>
          </p:cNvPr>
          <p:cNvSpPr txBox="1"/>
          <p:nvPr/>
        </p:nvSpPr>
        <p:spPr>
          <a:xfrm>
            <a:off x="5598160" y="4191000"/>
            <a:ext cx="6360160" cy="2308324"/>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node = (struct node*)malloc(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pPr marL="0" indent="0">
              <a:buNone/>
            </a:pPr>
            <a:r>
              <a:rPr lang="en-US" dirty="0">
                <a:latin typeface="Arial" panose="020B0604020202020204" pitchFamily="34" charset="0"/>
                <a:cs typeface="Arial" panose="020B0604020202020204" pitchFamily="34" charset="0"/>
              </a:rPr>
              <a:t>node-&gt;t = t;</a:t>
            </a:r>
          </a:p>
          <a:p>
            <a:pPr marL="0" indent="0">
              <a:buNone/>
            </a:pPr>
            <a:r>
              <a:rPr lang="en-US" dirty="0">
                <a:latin typeface="Arial" panose="020B0604020202020204" pitchFamily="34" charset="0"/>
                <a:cs typeface="Arial" panose="020B0604020202020204" pitchFamily="34" charset="0"/>
              </a:rPr>
              <a:t>node-&gt;next = </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node-&gt;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ready_list</a:t>
            </a:r>
            <a:r>
              <a:rPr lang="en-US" dirty="0">
                <a:latin typeface="Arial" panose="020B0604020202020204" pitchFamily="34" charset="0"/>
                <a:cs typeface="Arial" panose="020B0604020202020204" pitchFamily="34" charset="0"/>
              </a:rPr>
              <a:t>-&gt;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node-&gt;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-&gt;next = node;</a:t>
            </a:r>
          </a:p>
          <a:p>
            <a:pPr marL="0" indent="0">
              <a:buNone/>
            </a:pPr>
            <a:r>
              <a:rPr lang="en-US" dirty="0">
                <a:latin typeface="Arial" panose="020B0604020202020204" pitchFamily="34" charset="0"/>
                <a:cs typeface="Arial" panose="020B0604020202020204" pitchFamily="34" charset="0"/>
              </a:rPr>
              <a:t>node-&gt;next-&gt;</a:t>
            </a:r>
            <a:r>
              <a:rPr lang="en-US" dirty="0" err="1">
                <a:latin typeface="Arial" panose="020B0604020202020204" pitchFamily="34" charset="0"/>
                <a:cs typeface="Arial" panose="020B0604020202020204" pitchFamily="34" charset="0"/>
              </a:rPr>
              <a:t>prev</a:t>
            </a:r>
            <a:r>
              <a:rPr lang="en-US" dirty="0">
                <a:latin typeface="Arial" panose="020B0604020202020204" pitchFamily="34" charset="0"/>
                <a:cs typeface="Arial" panose="020B0604020202020204" pitchFamily="34" charset="0"/>
              </a:rPr>
              <a:t> = node;</a:t>
            </a:r>
          </a:p>
          <a:p>
            <a:pPr marL="0" indent="0">
              <a:buNone/>
            </a:pPr>
            <a:r>
              <a:rPr lang="en-US" dirty="0">
                <a:latin typeface="Arial" panose="020B0604020202020204" pitchFamily="34" charset="0"/>
                <a:cs typeface="Arial" panose="020B0604020202020204" pitchFamily="34" charset="0"/>
              </a:rPr>
              <a:t>Interrupt</a:t>
            </a:r>
          </a:p>
          <a:p>
            <a:endParaRPr lang="en-IN" dirty="0"/>
          </a:p>
        </p:txBody>
      </p:sp>
    </p:spTree>
    <p:extLst>
      <p:ext uri="{BB962C8B-B14F-4D97-AF65-F5344CB8AC3E}">
        <p14:creationId xmlns:p14="http://schemas.microsoft.com/office/powerpoint/2010/main" val="2231747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3EF6-7084-489C-82FB-2B4F83BCBFF4}"/>
              </a:ext>
            </a:extLst>
          </p:cNvPr>
          <p:cNvSpPr>
            <a:spLocks noGrp="1"/>
          </p:cNvSpPr>
          <p:nvPr>
            <p:ph type="title"/>
          </p:nvPr>
        </p:nvSpPr>
        <p:spPr/>
        <p:txBody>
          <a:bodyPr/>
          <a:lstStyle/>
          <a:p>
            <a:r>
              <a:rPr lang="en-US" dirty="0"/>
              <a:t>Interrupt handler</a:t>
            </a:r>
          </a:p>
        </p:txBody>
      </p:sp>
      <p:sp>
        <p:nvSpPr>
          <p:cNvPr id="3" name="Content Placeholder 2">
            <a:extLst>
              <a:ext uri="{FF2B5EF4-FFF2-40B4-BE49-F238E27FC236}">
                <a16:creationId xmlns:a16="http://schemas.microsoft.com/office/drawing/2014/main" id="{2CA8DF72-2C80-4244-8682-A84895895FEF}"/>
              </a:ext>
            </a:extLst>
          </p:cNvPr>
          <p:cNvSpPr>
            <a:spLocks noGrp="1"/>
          </p:cNvSpPr>
          <p:nvPr>
            <p:ph idx="1"/>
          </p:nvPr>
        </p:nvSpPr>
        <p:spPr/>
        <p:txBody>
          <a:bodyPr>
            <a:normAutofit lnSpcReduction="10000"/>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edx</a:t>
            </a:r>
            <a:endParaRPr lang="en-US" dirty="0"/>
          </a:p>
          <a:p>
            <a:pPr marL="0" indent="0">
              <a:buNone/>
            </a:pPr>
            <a:r>
              <a:rPr lang="en-US" dirty="0"/>
              <a:t>push %</a:t>
            </a:r>
            <a:r>
              <a:rPr lang="en-US" dirty="0" err="1"/>
              <a:t>ecx</a:t>
            </a:r>
            <a:endParaRPr lang="en-US" dirty="0"/>
          </a:p>
          <a:p>
            <a:pPr marL="0" indent="0">
              <a:buNone/>
            </a:pPr>
            <a:r>
              <a:rPr lang="en-US" dirty="0"/>
              <a:t>call </a:t>
            </a:r>
            <a:r>
              <a:rPr lang="en-US" dirty="0">
                <a:solidFill>
                  <a:srgbClr val="FF0000"/>
                </a:solidFill>
              </a:rPr>
              <a:t>schedule1</a:t>
            </a:r>
          </a:p>
          <a:p>
            <a:pPr marL="0" indent="0">
              <a:buNone/>
            </a:pPr>
            <a:r>
              <a:rPr lang="en-US" dirty="0"/>
              <a:t>pop %</a:t>
            </a:r>
            <a:r>
              <a:rPr lang="en-US" dirty="0" err="1"/>
              <a:t>ecx</a:t>
            </a:r>
            <a:endParaRPr lang="en-US" dirty="0"/>
          </a:p>
          <a:p>
            <a:pPr marL="0" indent="0">
              <a:buNone/>
            </a:pPr>
            <a:r>
              <a:rPr lang="en-US" dirty="0"/>
              <a:t>pop %</a:t>
            </a:r>
            <a:r>
              <a:rPr lang="en-US" dirty="0" err="1"/>
              <a:t>edx</a:t>
            </a:r>
            <a:endParaRPr lang="en-US" dirty="0"/>
          </a:p>
          <a:p>
            <a:pPr marL="0" indent="0">
              <a:buNone/>
            </a:pPr>
            <a:r>
              <a:rPr lang="en-US" dirty="0"/>
              <a:t>pop %</a:t>
            </a:r>
            <a:r>
              <a:rPr lang="en-US" dirty="0" err="1"/>
              <a:t>eax</a:t>
            </a:r>
            <a:endParaRPr lang="en-US" dirty="0"/>
          </a:p>
          <a:p>
            <a:pPr marL="0" indent="0">
              <a:buNone/>
            </a:pPr>
            <a:r>
              <a:rPr lang="en-US" dirty="0" err="1"/>
              <a:t>iret</a:t>
            </a:r>
            <a:endParaRPr lang="en-US" dirty="0"/>
          </a:p>
        </p:txBody>
      </p:sp>
    </p:spTree>
    <p:extLst>
      <p:ext uri="{BB962C8B-B14F-4D97-AF65-F5344CB8AC3E}">
        <p14:creationId xmlns:p14="http://schemas.microsoft.com/office/powerpoint/2010/main" val="158791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25DE-E9DC-41BF-A268-2B80F1EDDBAA}"/>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FCB5C7D2-2349-4132-92D1-5F2D8AFEAA4B}"/>
              </a:ext>
            </a:extLst>
          </p:cNvPr>
          <p:cNvSpPr>
            <a:spLocks noGrp="1"/>
          </p:cNvSpPr>
          <p:nvPr>
            <p:ph idx="1"/>
          </p:nvPr>
        </p:nvSpPr>
        <p:spPr/>
        <p:txBody>
          <a:bodyPr/>
          <a:lstStyle/>
          <a:p>
            <a:r>
              <a:rPr lang="en-US" dirty="0"/>
              <a:t>A timer device is used to invoke the scheduler repeatedly, after a fixed time interval</a:t>
            </a:r>
          </a:p>
          <a:p>
            <a:endParaRPr lang="en-US" dirty="0"/>
          </a:p>
          <a:p>
            <a:r>
              <a:rPr lang="en-US" dirty="0"/>
              <a:t>The timer device periodically sends interrupt to CPU</a:t>
            </a:r>
          </a:p>
        </p:txBody>
      </p:sp>
      <p:sp>
        <p:nvSpPr>
          <p:cNvPr id="4" name="Rectangle 3">
            <a:extLst>
              <a:ext uri="{FF2B5EF4-FFF2-40B4-BE49-F238E27FC236}">
                <a16:creationId xmlns:a16="http://schemas.microsoft.com/office/drawing/2014/main" id="{8EDC6E11-29C4-4EA9-9B63-DA0649168859}"/>
              </a:ext>
            </a:extLst>
          </p:cNvPr>
          <p:cNvSpPr/>
          <p:nvPr/>
        </p:nvSpPr>
        <p:spPr>
          <a:xfrm>
            <a:off x="7805057" y="4212771"/>
            <a:ext cx="1404257" cy="1850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CPU</a:t>
            </a:r>
          </a:p>
        </p:txBody>
      </p:sp>
      <p:sp>
        <p:nvSpPr>
          <p:cNvPr id="5" name="Rectangle 4">
            <a:extLst>
              <a:ext uri="{FF2B5EF4-FFF2-40B4-BE49-F238E27FC236}">
                <a16:creationId xmlns:a16="http://schemas.microsoft.com/office/drawing/2014/main" id="{DEA763FF-6ADC-4E70-984C-91FFBE88ED6D}"/>
              </a:ext>
            </a:extLst>
          </p:cNvPr>
          <p:cNvSpPr/>
          <p:nvPr/>
        </p:nvSpPr>
        <p:spPr>
          <a:xfrm>
            <a:off x="4005943" y="4669973"/>
            <a:ext cx="1915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a:p>
            <a:pPr algn="ctr"/>
            <a:r>
              <a:rPr lang="en-US" dirty="0"/>
              <a:t>DEVICE</a:t>
            </a:r>
          </a:p>
        </p:txBody>
      </p:sp>
      <p:cxnSp>
        <p:nvCxnSpPr>
          <p:cNvPr id="9" name="Straight Arrow Connector 8">
            <a:extLst>
              <a:ext uri="{FF2B5EF4-FFF2-40B4-BE49-F238E27FC236}">
                <a16:creationId xmlns:a16="http://schemas.microsoft.com/office/drawing/2014/main" id="{B739902D-88BD-479E-8355-EB886B4AE3DD}"/>
              </a:ext>
            </a:extLst>
          </p:cNvPr>
          <p:cNvCxnSpPr>
            <a:stCxn id="5" idx="3"/>
            <a:endCxn id="4" idx="1"/>
          </p:cNvCxnSpPr>
          <p:nvPr/>
        </p:nvCxnSpPr>
        <p:spPr>
          <a:xfrm flipV="1">
            <a:off x="5921829" y="5138057"/>
            <a:ext cx="1883228" cy="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6C5D26-94BB-4EC5-AE20-E987D4E4C058}"/>
              </a:ext>
            </a:extLst>
          </p:cNvPr>
          <p:cNvSpPr txBox="1"/>
          <p:nvPr/>
        </p:nvSpPr>
        <p:spPr>
          <a:xfrm>
            <a:off x="6063348" y="4484914"/>
            <a:ext cx="1872342" cy="646331"/>
          </a:xfrm>
          <a:prstGeom prst="rect">
            <a:avLst/>
          </a:prstGeom>
          <a:noFill/>
        </p:spPr>
        <p:txBody>
          <a:bodyPr wrap="square" rtlCol="0">
            <a:spAutoFit/>
          </a:bodyPr>
          <a:lstStyle/>
          <a:p>
            <a:r>
              <a:rPr lang="en-US" dirty="0"/>
              <a:t>Interrupt after</a:t>
            </a:r>
          </a:p>
          <a:p>
            <a:r>
              <a:rPr lang="en-US" dirty="0"/>
              <a:t>every t </a:t>
            </a:r>
            <a:r>
              <a:rPr lang="en-US" dirty="0" err="1"/>
              <a:t>ms</a:t>
            </a:r>
            <a:endParaRPr lang="en-US" dirty="0"/>
          </a:p>
        </p:txBody>
      </p:sp>
    </p:spTree>
    <p:extLst>
      <p:ext uri="{BB962C8B-B14F-4D97-AF65-F5344CB8AC3E}">
        <p14:creationId xmlns:p14="http://schemas.microsoft.com/office/powerpoint/2010/main" val="3515316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77500" lnSpcReduction="20000"/>
          </a:bodyPr>
          <a:lstStyle/>
          <a:p>
            <a:pPr marL="0" indent="0">
              <a:buNone/>
            </a:pPr>
            <a:r>
              <a:rPr lang="en-US" dirty="0"/>
              <a:t>struct </a:t>
            </a:r>
            <a:r>
              <a:rPr lang="en-US" dirty="0" err="1"/>
              <a:t>list_node</a:t>
            </a:r>
            <a:r>
              <a:rPr lang="en-US" dirty="0"/>
              <a:t>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if (empty(</a:t>
            </a:r>
            <a:r>
              <a:rPr lang="en-US" dirty="0" err="1"/>
              <a:t>ready_list</a:t>
            </a:r>
            <a:r>
              <a:rPr lang="en-US" dirty="0"/>
              <a:t>))</a:t>
            </a:r>
          </a:p>
          <a:p>
            <a:pPr marL="0" indent="0">
              <a:buNone/>
            </a:pPr>
            <a:r>
              <a:rPr lang="en-US" dirty="0"/>
              <a:t>       return;</a:t>
            </a:r>
          </a:p>
          <a:p>
            <a:pPr marL="0" indent="0">
              <a:buNone/>
            </a:pPr>
            <a:r>
              <a:rPr lang="en-US" dirty="0"/>
              <a:t>   </a:t>
            </a:r>
            <a:r>
              <a:rPr lang="en-US" dirty="0" err="1"/>
              <a:t>list_insert</a:t>
            </a:r>
            <a:r>
              <a:rPr lang="en-US" dirty="0"/>
              <a:t>(</a:t>
            </a:r>
            <a:r>
              <a:rPr lang="en-US" dirty="0" err="1"/>
              <a:t>ready_list</a:t>
            </a:r>
            <a:r>
              <a:rPr lang="en-US" dirty="0"/>
              <a:t>, </a:t>
            </a:r>
            <a:r>
              <a:rPr lang="en-US" dirty="0" err="1"/>
              <a:t>cur_thread</a:t>
            </a:r>
            <a:r>
              <a:rPr lang="en-US" dirty="0"/>
              <a:t>);</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pop_list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
        <p:nvSpPr>
          <p:cNvPr id="4" name="TextBox 3">
            <a:extLst>
              <a:ext uri="{FF2B5EF4-FFF2-40B4-BE49-F238E27FC236}">
                <a16:creationId xmlns:a16="http://schemas.microsoft.com/office/drawing/2014/main" id="{46D80E3E-F185-49E6-8A23-36C95C79DC6F}"/>
              </a:ext>
            </a:extLst>
          </p:cNvPr>
          <p:cNvSpPr txBox="1"/>
          <p:nvPr/>
        </p:nvSpPr>
        <p:spPr>
          <a:xfrm>
            <a:off x="7894320" y="3302000"/>
            <a:ext cx="3362960" cy="1938992"/>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void schedule1() {</a:t>
            </a:r>
          </a:p>
          <a:p>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disable_interrupt</a:t>
            </a:r>
            <a:r>
              <a:rPr lang="en-US" sz="2400" dirty="0">
                <a:solidFill>
                  <a:srgbClr val="FF0000"/>
                </a:solidFill>
                <a:latin typeface="Arial" panose="020B0604020202020204" pitchFamily="34" charset="0"/>
                <a:cs typeface="Arial" panose="020B0604020202020204" pitchFamily="34" charset="0"/>
              </a:rPr>
              <a:t>();</a:t>
            </a:r>
          </a:p>
          <a:p>
            <a:r>
              <a:rPr lang="en-US" sz="2400" dirty="0">
                <a:solidFill>
                  <a:srgbClr val="FF0000"/>
                </a:solidFill>
                <a:latin typeface="Arial" panose="020B0604020202020204" pitchFamily="34" charset="0"/>
                <a:cs typeface="Arial" panose="020B0604020202020204" pitchFamily="34" charset="0"/>
              </a:rPr>
              <a:t>   schedule();</a:t>
            </a:r>
          </a:p>
          <a:p>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enable_interrupt</a:t>
            </a:r>
            <a:r>
              <a:rPr lang="en-US" sz="2400" dirty="0">
                <a:solidFill>
                  <a:srgbClr val="FF0000"/>
                </a:solidFill>
                <a:latin typeface="Arial" panose="020B0604020202020204" pitchFamily="34" charset="0"/>
                <a:cs typeface="Arial" panose="020B0604020202020204" pitchFamily="34" charset="0"/>
              </a:rPr>
              <a:t>();</a:t>
            </a:r>
          </a:p>
          <a:p>
            <a:r>
              <a:rPr lang="en-US" sz="2400" dirty="0">
                <a:solidFill>
                  <a:srgbClr val="FF0000"/>
                </a:solidFill>
                <a:latin typeface="Arial" panose="020B0604020202020204" pitchFamily="34" charset="0"/>
                <a:cs typeface="Arial" panose="020B0604020202020204" pitchFamily="34" charset="0"/>
              </a:rPr>
              <a:t>}</a:t>
            </a:r>
            <a:endParaRPr lang="en-IN" sz="24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C6D6B1A-9A39-4E34-8147-0A5D810DF2C5}"/>
                  </a:ext>
                </a:extLst>
              </p14:cNvPr>
              <p14:cNvContentPartPr/>
              <p14:nvPr/>
            </p14:nvContentPartPr>
            <p14:xfrm>
              <a:off x="10794960" y="3962520"/>
              <a:ext cx="254520" cy="787680"/>
            </p14:xfrm>
          </p:contentPart>
        </mc:Choice>
        <mc:Fallback xmlns="">
          <p:pic>
            <p:nvPicPr>
              <p:cNvPr id="5" name="Ink 4">
                <a:extLst>
                  <a:ext uri="{FF2B5EF4-FFF2-40B4-BE49-F238E27FC236}">
                    <a16:creationId xmlns:a16="http://schemas.microsoft.com/office/drawing/2014/main" id="{8C6D6B1A-9A39-4E34-8147-0A5D810DF2C5}"/>
                  </a:ext>
                </a:extLst>
              </p:cNvPr>
              <p:cNvPicPr/>
              <p:nvPr/>
            </p:nvPicPr>
            <p:blipFill>
              <a:blip r:embed="rId4"/>
              <a:stretch>
                <a:fillRect/>
              </a:stretch>
            </p:blipFill>
            <p:spPr>
              <a:xfrm>
                <a:off x="10785600" y="3953160"/>
                <a:ext cx="273240" cy="806400"/>
              </a:xfrm>
              <a:prstGeom prst="rect">
                <a:avLst/>
              </a:prstGeom>
            </p:spPr>
          </p:pic>
        </mc:Fallback>
      </mc:AlternateContent>
    </p:spTree>
    <p:extLst>
      <p:ext uri="{BB962C8B-B14F-4D97-AF65-F5344CB8AC3E}">
        <p14:creationId xmlns:p14="http://schemas.microsoft.com/office/powerpoint/2010/main" val="329189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2856-05F2-4B55-B255-E53216061DBF}"/>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B58C7688-9552-443C-AD3C-7031E951046B}"/>
              </a:ext>
            </a:extLst>
          </p:cNvPr>
          <p:cNvSpPr>
            <a:spLocks noGrp="1"/>
          </p:cNvSpPr>
          <p:nvPr>
            <p:ph idx="1"/>
          </p:nvPr>
        </p:nvSpPr>
        <p:spPr/>
        <p:txBody>
          <a:bodyPr>
            <a:normAutofit/>
          </a:bodyPr>
          <a:lstStyle/>
          <a:p>
            <a:r>
              <a:rPr lang="en-US" dirty="0"/>
              <a:t>So far we have discussed that an application thread can yield a CPU</a:t>
            </a:r>
          </a:p>
          <a:p>
            <a:pPr lvl="1"/>
            <a:r>
              <a:rPr lang="en-US" dirty="0"/>
              <a:t>by calling a</a:t>
            </a:r>
            <a:r>
              <a:rPr lang="en-US" dirty="0">
                <a:solidFill>
                  <a:srgbClr val="FF0000"/>
                </a:solidFill>
              </a:rPr>
              <a:t> yield </a:t>
            </a:r>
            <a:r>
              <a:rPr lang="en-US" dirty="0"/>
              <a:t>routine in OS</a:t>
            </a:r>
          </a:p>
          <a:p>
            <a:endParaRPr lang="en-US" dirty="0"/>
          </a:p>
          <a:p>
            <a:r>
              <a:rPr lang="en-US" dirty="0"/>
              <a:t>Interrupt handler is automatically invoked by the hardware after a timer interrupt</a:t>
            </a:r>
          </a:p>
          <a:p>
            <a:endParaRPr lang="en-US" dirty="0"/>
          </a:p>
          <a:p>
            <a:r>
              <a:rPr lang="en-US" dirty="0"/>
              <a:t>Can we allow an application to call </a:t>
            </a:r>
            <a:r>
              <a:rPr lang="en-US" dirty="0">
                <a:solidFill>
                  <a:srgbClr val="FF0000"/>
                </a:solidFill>
              </a:rPr>
              <a:t>yield</a:t>
            </a:r>
            <a:r>
              <a:rPr lang="en-US" dirty="0"/>
              <a:t> but disallow other routines?</a:t>
            </a:r>
          </a:p>
          <a:p>
            <a:pPr lvl="1"/>
            <a:r>
              <a:rPr lang="en-US" dirty="0"/>
              <a:t>What can go wrong if the application can call </a:t>
            </a:r>
            <a:r>
              <a:rPr lang="en-US" dirty="0">
                <a:solidFill>
                  <a:srgbClr val="FF0000"/>
                </a:solidFill>
              </a:rPr>
              <a:t>schedule</a:t>
            </a:r>
            <a:r>
              <a:rPr lang="en-US" dirty="0"/>
              <a:t> directly?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C70D696-3FED-4853-9A0E-BFC1828B7444}"/>
                  </a:ext>
                </a:extLst>
              </p14:cNvPr>
              <p14:cNvContentPartPr/>
              <p14:nvPr/>
            </p14:nvContentPartPr>
            <p14:xfrm>
              <a:off x="4705200" y="5086440"/>
              <a:ext cx="3512160" cy="489240"/>
            </p14:xfrm>
          </p:contentPart>
        </mc:Choice>
        <mc:Fallback xmlns="">
          <p:pic>
            <p:nvPicPr>
              <p:cNvPr id="4" name="Ink 3">
                <a:extLst>
                  <a:ext uri="{FF2B5EF4-FFF2-40B4-BE49-F238E27FC236}">
                    <a16:creationId xmlns:a16="http://schemas.microsoft.com/office/drawing/2014/main" id="{9C70D696-3FED-4853-9A0E-BFC1828B7444}"/>
                  </a:ext>
                </a:extLst>
              </p:cNvPr>
              <p:cNvPicPr/>
              <p:nvPr/>
            </p:nvPicPr>
            <p:blipFill>
              <a:blip r:embed="rId4"/>
              <a:stretch>
                <a:fillRect/>
              </a:stretch>
            </p:blipFill>
            <p:spPr>
              <a:xfrm>
                <a:off x="4695840" y="5077080"/>
                <a:ext cx="3530880" cy="507960"/>
              </a:xfrm>
              <a:prstGeom prst="rect">
                <a:avLst/>
              </a:prstGeom>
            </p:spPr>
          </p:pic>
        </mc:Fallback>
      </mc:AlternateContent>
    </p:spTree>
    <p:extLst>
      <p:ext uri="{BB962C8B-B14F-4D97-AF65-F5344CB8AC3E}">
        <p14:creationId xmlns:p14="http://schemas.microsoft.com/office/powerpoint/2010/main" val="3023355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2856-05F2-4B55-B255-E53216061DBF}"/>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B58C7688-9552-443C-AD3C-7031E951046B}"/>
              </a:ext>
            </a:extLst>
          </p:cNvPr>
          <p:cNvSpPr>
            <a:spLocks noGrp="1"/>
          </p:cNvSpPr>
          <p:nvPr>
            <p:ph idx="1"/>
          </p:nvPr>
        </p:nvSpPr>
        <p:spPr/>
        <p:txBody>
          <a:bodyPr>
            <a:normAutofit/>
          </a:bodyPr>
          <a:lstStyle/>
          <a:p>
            <a:r>
              <a:rPr lang="en-US" dirty="0"/>
              <a:t>So far we have discussed that an application thread can yield a CPU</a:t>
            </a:r>
          </a:p>
          <a:p>
            <a:pPr lvl="1"/>
            <a:r>
              <a:rPr lang="en-US" dirty="0"/>
              <a:t>by calling a</a:t>
            </a:r>
            <a:r>
              <a:rPr lang="en-US" dirty="0">
                <a:solidFill>
                  <a:srgbClr val="FF0000"/>
                </a:solidFill>
              </a:rPr>
              <a:t> yield </a:t>
            </a:r>
            <a:r>
              <a:rPr lang="en-US" dirty="0"/>
              <a:t>routine in OS</a:t>
            </a:r>
          </a:p>
          <a:p>
            <a:endParaRPr lang="en-US" dirty="0"/>
          </a:p>
          <a:p>
            <a:r>
              <a:rPr lang="en-US" dirty="0"/>
              <a:t>Interrupt handler is automatically invoked by the hardware after a timer interrupt</a:t>
            </a:r>
          </a:p>
          <a:p>
            <a:endParaRPr lang="en-US" dirty="0"/>
          </a:p>
          <a:p>
            <a:r>
              <a:rPr lang="en-US" dirty="0"/>
              <a:t>Can we allow an application to call </a:t>
            </a:r>
            <a:r>
              <a:rPr lang="en-US" dirty="0">
                <a:solidFill>
                  <a:srgbClr val="FF0000"/>
                </a:solidFill>
              </a:rPr>
              <a:t>yield</a:t>
            </a:r>
            <a:r>
              <a:rPr lang="en-US" dirty="0"/>
              <a:t> but disallow other routines?</a:t>
            </a:r>
          </a:p>
          <a:p>
            <a:pPr lvl="1"/>
            <a:r>
              <a:rPr lang="en-US" dirty="0"/>
              <a:t>What can go wrong if the application can call </a:t>
            </a:r>
            <a:r>
              <a:rPr lang="en-US" dirty="0">
                <a:solidFill>
                  <a:srgbClr val="FF0000"/>
                </a:solidFill>
              </a:rPr>
              <a:t>schedule</a:t>
            </a:r>
            <a:r>
              <a:rPr lang="en-US" dirty="0"/>
              <a:t> directly?</a:t>
            </a:r>
          </a:p>
          <a:p>
            <a:pPr lvl="2"/>
            <a:r>
              <a:rPr lang="en-US" dirty="0"/>
              <a:t>If it happens, the schedule function will run with interrupts enabled and could potentially make the ready list inconsistent </a:t>
            </a:r>
          </a:p>
        </p:txBody>
      </p:sp>
    </p:spTree>
    <p:extLst>
      <p:ext uri="{BB962C8B-B14F-4D97-AF65-F5344CB8AC3E}">
        <p14:creationId xmlns:p14="http://schemas.microsoft.com/office/powerpoint/2010/main" val="2132337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FCE4-6C6C-409F-A86B-2DC978C9447E}"/>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C5569A03-6785-4A3E-98B7-096AC4DA75E2}"/>
              </a:ext>
            </a:extLst>
          </p:cNvPr>
          <p:cNvSpPr>
            <a:spLocks noGrp="1"/>
          </p:cNvSpPr>
          <p:nvPr>
            <p:ph idx="1"/>
          </p:nvPr>
        </p:nvSpPr>
        <p:spPr/>
        <p:txBody>
          <a:bodyPr/>
          <a:lstStyle/>
          <a:p>
            <a:r>
              <a:rPr lang="en-US" dirty="0"/>
              <a:t>No way, using </a:t>
            </a:r>
            <a:r>
              <a:rPr lang="en-US" dirty="0" err="1"/>
              <a:t>jmp</a:t>
            </a:r>
            <a:r>
              <a:rPr lang="en-US" dirty="0"/>
              <a:t> instruction application can jump to anywhere</a:t>
            </a:r>
          </a:p>
          <a:p>
            <a:endParaRPr lang="en-US" dirty="0"/>
          </a:p>
          <a:p>
            <a:r>
              <a:rPr lang="en-US" dirty="0"/>
              <a:t>What if we disallow assembly code?</a:t>
            </a:r>
          </a:p>
          <a:p>
            <a:pPr lvl="1"/>
            <a:r>
              <a:rPr lang="en-US" dirty="0"/>
              <a:t>We can compile OS as a library that only exports the yield routine</a:t>
            </a:r>
          </a:p>
          <a:p>
            <a:pPr lvl="1"/>
            <a:r>
              <a:rPr lang="en-US" dirty="0"/>
              <a:t>The loader (OS) can patch the call to </a:t>
            </a:r>
            <a:r>
              <a:rPr lang="en-US" dirty="0">
                <a:solidFill>
                  <a:srgbClr val="FF0000"/>
                </a:solidFill>
              </a:rPr>
              <a:t>yield</a:t>
            </a:r>
            <a:r>
              <a:rPr lang="en-US" dirty="0"/>
              <a:t> in the application binary with the real address of </a:t>
            </a:r>
            <a:r>
              <a:rPr lang="en-US" dirty="0">
                <a:solidFill>
                  <a:srgbClr val="FF0000"/>
                </a:solidFill>
              </a:rPr>
              <a:t>yield</a:t>
            </a:r>
            <a:r>
              <a:rPr lang="en-US" dirty="0"/>
              <a:t> at load time </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119A071-4C76-420F-9D64-A09725283321}"/>
                  </a:ext>
                </a:extLst>
              </p14:cNvPr>
              <p14:cNvContentPartPr/>
              <p14:nvPr/>
            </p14:nvContentPartPr>
            <p14:xfrm>
              <a:off x="3174840" y="2317680"/>
              <a:ext cx="5461560" cy="1410120"/>
            </p14:xfrm>
          </p:contentPart>
        </mc:Choice>
        <mc:Fallback xmlns="">
          <p:pic>
            <p:nvPicPr>
              <p:cNvPr id="4" name="Ink 3">
                <a:extLst>
                  <a:ext uri="{FF2B5EF4-FFF2-40B4-BE49-F238E27FC236}">
                    <a16:creationId xmlns:a16="http://schemas.microsoft.com/office/drawing/2014/main" id="{2119A071-4C76-420F-9D64-A09725283321}"/>
                  </a:ext>
                </a:extLst>
              </p:cNvPr>
              <p:cNvPicPr/>
              <p:nvPr/>
            </p:nvPicPr>
            <p:blipFill>
              <a:blip r:embed="rId4"/>
              <a:stretch>
                <a:fillRect/>
              </a:stretch>
            </p:blipFill>
            <p:spPr>
              <a:xfrm>
                <a:off x="3165480" y="2308320"/>
                <a:ext cx="5480280" cy="1428840"/>
              </a:xfrm>
              <a:prstGeom prst="rect">
                <a:avLst/>
              </a:prstGeom>
            </p:spPr>
          </p:pic>
        </mc:Fallback>
      </mc:AlternateContent>
    </p:spTree>
    <p:extLst>
      <p:ext uri="{BB962C8B-B14F-4D97-AF65-F5344CB8AC3E}">
        <p14:creationId xmlns:p14="http://schemas.microsoft.com/office/powerpoint/2010/main" val="3036251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4ED-376B-4245-8585-AFFE018A08FC}"/>
              </a:ext>
            </a:extLst>
          </p:cNvPr>
          <p:cNvSpPr>
            <a:spLocks noGrp="1"/>
          </p:cNvSpPr>
          <p:nvPr>
            <p:ph type="title"/>
          </p:nvPr>
        </p:nvSpPr>
        <p:spPr/>
        <p:txBody>
          <a:bodyPr/>
          <a:lstStyle/>
          <a:p>
            <a:r>
              <a:rPr lang="en-US" dirty="0"/>
              <a:t>Function pointers in C</a:t>
            </a:r>
          </a:p>
        </p:txBody>
      </p:sp>
      <p:sp>
        <p:nvSpPr>
          <p:cNvPr id="3" name="Content Placeholder 2">
            <a:extLst>
              <a:ext uri="{FF2B5EF4-FFF2-40B4-BE49-F238E27FC236}">
                <a16:creationId xmlns:a16="http://schemas.microsoft.com/office/drawing/2014/main" id="{F56985C1-1CAF-42F8-BBF3-CBF82E9491D9}"/>
              </a:ext>
            </a:extLst>
          </p:cNvPr>
          <p:cNvSpPr>
            <a:spLocks noGrp="1"/>
          </p:cNvSpPr>
          <p:nvPr>
            <p:ph idx="1"/>
          </p:nvPr>
        </p:nvSpPr>
        <p:spPr/>
        <p:txBody>
          <a:bodyPr>
            <a:normAutofit fontScale="92500" lnSpcReduction="20000"/>
          </a:bodyPr>
          <a:lstStyle/>
          <a:p>
            <a:pPr marL="0" indent="0">
              <a:buNone/>
            </a:pPr>
            <a:r>
              <a:rPr lang="en-US" dirty="0"/>
              <a:t>typedef int (*</a:t>
            </a:r>
            <a:r>
              <a:rPr lang="en-US" dirty="0" err="1"/>
              <a:t>fooptr</a:t>
            </a:r>
            <a:r>
              <a:rPr lang="en-US" dirty="0"/>
              <a:t>)(int, int);</a:t>
            </a:r>
          </a:p>
          <a:p>
            <a:pPr marL="0" indent="0">
              <a:buNone/>
            </a:pPr>
            <a:endParaRPr lang="en-US" dirty="0"/>
          </a:p>
          <a:p>
            <a:pPr marL="0" indent="0">
              <a:buNone/>
            </a:pPr>
            <a:r>
              <a:rPr lang="en-US" dirty="0"/>
              <a:t>int foo(int x, int y) {</a:t>
            </a:r>
          </a:p>
          <a:p>
            <a:pPr marL="0" indent="0">
              <a:buNone/>
            </a:pPr>
            <a:r>
              <a:rPr lang="en-US" dirty="0"/>
              <a:t>   return x + y;</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fooptr</a:t>
            </a:r>
            <a:r>
              <a:rPr lang="en-US" dirty="0"/>
              <a:t> </a:t>
            </a:r>
            <a:r>
              <a:rPr lang="en-US" dirty="0" err="1"/>
              <a:t>ptr</a:t>
            </a:r>
            <a:r>
              <a:rPr lang="en-US" dirty="0"/>
              <a:t> = foo;</a:t>
            </a:r>
          </a:p>
          <a:p>
            <a:pPr marL="0" indent="0">
              <a:buNone/>
            </a:pPr>
            <a:r>
              <a:rPr lang="en-US" dirty="0"/>
              <a:t>    return </a:t>
            </a:r>
            <a:r>
              <a:rPr lang="en-US" dirty="0" err="1"/>
              <a:t>ptr</a:t>
            </a:r>
            <a:r>
              <a:rPr lang="en-US" dirty="0"/>
              <a:t>(10, 11);</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9AAA64-B991-4193-A716-326216F6A6BC}"/>
                  </a:ext>
                </a:extLst>
              </p14:cNvPr>
              <p14:cNvContentPartPr/>
              <p14:nvPr/>
            </p14:nvContentPartPr>
            <p14:xfrm>
              <a:off x="1244520" y="1263600"/>
              <a:ext cx="9957240" cy="4235760"/>
            </p14:xfrm>
          </p:contentPart>
        </mc:Choice>
        <mc:Fallback xmlns="">
          <p:pic>
            <p:nvPicPr>
              <p:cNvPr id="4" name="Ink 3">
                <a:extLst>
                  <a:ext uri="{FF2B5EF4-FFF2-40B4-BE49-F238E27FC236}">
                    <a16:creationId xmlns:a16="http://schemas.microsoft.com/office/drawing/2014/main" id="{329AAA64-B991-4193-A716-326216F6A6BC}"/>
                  </a:ext>
                </a:extLst>
              </p:cNvPr>
              <p:cNvPicPr/>
              <p:nvPr/>
            </p:nvPicPr>
            <p:blipFill>
              <a:blip r:embed="rId4"/>
              <a:stretch>
                <a:fillRect/>
              </a:stretch>
            </p:blipFill>
            <p:spPr>
              <a:xfrm>
                <a:off x="1235160" y="1254240"/>
                <a:ext cx="9975960" cy="4254480"/>
              </a:xfrm>
              <a:prstGeom prst="rect">
                <a:avLst/>
              </a:prstGeom>
            </p:spPr>
          </p:pic>
        </mc:Fallback>
      </mc:AlternateContent>
    </p:spTree>
    <p:extLst>
      <p:ext uri="{BB962C8B-B14F-4D97-AF65-F5344CB8AC3E}">
        <p14:creationId xmlns:p14="http://schemas.microsoft.com/office/powerpoint/2010/main" val="967373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4ED-376B-4245-8585-AFFE018A08FC}"/>
              </a:ext>
            </a:extLst>
          </p:cNvPr>
          <p:cNvSpPr>
            <a:spLocks noGrp="1"/>
          </p:cNvSpPr>
          <p:nvPr>
            <p:ph type="title"/>
          </p:nvPr>
        </p:nvSpPr>
        <p:spPr/>
        <p:txBody>
          <a:bodyPr/>
          <a:lstStyle/>
          <a:p>
            <a:r>
              <a:rPr lang="en-US" dirty="0"/>
              <a:t>Function pointers in C</a:t>
            </a:r>
          </a:p>
        </p:txBody>
      </p:sp>
      <p:sp>
        <p:nvSpPr>
          <p:cNvPr id="3" name="Content Placeholder 2">
            <a:extLst>
              <a:ext uri="{FF2B5EF4-FFF2-40B4-BE49-F238E27FC236}">
                <a16:creationId xmlns:a16="http://schemas.microsoft.com/office/drawing/2014/main" id="{F56985C1-1CAF-42F8-BBF3-CBF82E9491D9}"/>
              </a:ext>
            </a:extLst>
          </p:cNvPr>
          <p:cNvSpPr>
            <a:spLocks noGrp="1"/>
          </p:cNvSpPr>
          <p:nvPr>
            <p:ph idx="1"/>
          </p:nvPr>
        </p:nvSpPr>
        <p:spPr/>
        <p:txBody>
          <a:bodyPr>
            <a:normAutofit fontScale="92500" lnSpcReduction="20000"/>
          </a:bodyPr>
          <a:lstStyle/>
          <a:p>
            <a:pPr marL="0" indent="0">
              <a:buNone/>
            </a:pPr>
            <a:r>
              <a:rPr lang="en-US" dirty="0"/>
              <a:t>typedef int (*</a:t>
            </a:r>
            <a:r>
              <a:rPr lang="en-US" dirty="0" err="1"/>
              <a:t>fooptr</a:t>
            </a:r>
            <a:r>
              <a:rPr lang="en-US" dirty="0"/>
              <a:t>)(int, int);</a:t>
            </a:r>
          </a:p>
          <a:p>
            <a:pPr marL="0" indent="0">
              <a:buNone/>
            </a:pPr>
            <a:endParaRPr lang="en-US" dirty="0"/>
          </a:p>
          <a:p>
            <a:pPr marL="0" indent="0">
              <a:buNone/>
            </a:pPr>
            <a:r>
              <a:rPr lang="en-US" dirty="0"/>
              <a:t>int foo(int x, int y) {</a:t>
            </a:r>
          </a:p>
          <a:p>
            <a:pPr marL="0" indent="0">
              <a:buNone/>
            </a:pPr>
            <a:r>
              <a:rPr lang="en-US" dirty="0"/>
              <a:t>   return x + y;</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fooptr</a:t>
            </a:r>
            <a:r>
              <a:rPr lang="en-US" dirty="0"/>
              <a:t> </a:t>
            </a:r>
            <a:r>
              <a:rPr lang="en-US" dirty="0" err="1"/>
              <a:t>ptr</a:t>
            </a:r>
            <a:r>
              <a:rPr lang="en-US" dirty="0"/>
              <a:t> = (</a:t>
            </a:r>
            <a:r>
              <a:rPr lang="en-US" dirty="0" err="1"/>
              <a:t>fooptr</a:t>
            </a:r>
            <a:r>
              <a:rPr lang="en-US" dirty="0"/>
              <a:t>)0x10123;</a:t>
            </a:r>
          </a:p>
          <a:p>
            <a:pPr marL="0" indent="0">
              <a:buNone/>
            </a:pPr>
            <a:r>
              <a:rPr lang="en-US" dirty="0"/>
              <a:t>    return </a:t>
            </a:r>
            <a:r>
              <a:rPr lang="en-US" dirty="0" err="1"/>
              <a:t>ptr</a:t>
            </a:r>
            <a:r>
              <a:rPr lang="en-US" dirty="0"/>
              <a:t>(10, 11);</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18A83B1-5306-4BC2-B244-7AC825875300}"/>
                  </a:ext>
                </a:extLst>
              </p14:cNvPr>
              <p14:cNvContentPartPr/>
              <p14:nvPr/>
            </p14:nvContentPartPr>
            <p14:xfrm>
              <a:off x="2203560" y="4927680"/>
              <a:ext cx="2603880" cy="552600"/>
            </p14:xfrm>
          </p:contentPart>
        </mc:Choice>
        <mc:Fallback xmlns="">
          <p:pic>
            <p:nvPicPr>
              <p:cNvPr id="4" name="Ink 3">
                <a:extLst>
                  <a:ext uri="{FF2B5EF4-FFF2-40B4-BE49-F238E27FC236}">
                    <a16:creationId xmlns:a16="http://schemas.microsoft.com/office/drawing/2014/main" id="{218A83B1-5306-4BC2-B244-7AC825875300}"/>
                  </a:ext>
                </a:extLst>
              </p:cNvPr>
              <p:cNvPicPr/>
              <p:nvPr/>
            </p:nvPicPr>
            <p:blipFill>
              <a:blip r:embed="rId4"/>
              <a:stretch>
                <a:fillRect/>
              </a:stretch>
            </p:blipFill>
            <p:spPr>
              <a:xfrm>
                <a:off x="2194200" y="4918320"/>
                <a:ext cx="2622600" cy="571320"/>
              </a:xfrm>
              <a:prstGeom prst="rect">
                <a:avLst/>
              </a:prstGeom>
            </p:spPr>
          </p:pic>
        </mc:Fallback>
      </mc:AlternateContent>
    </p:spTree>
    <p:extLst>
      <p:ext uri="{BB962C8B-B14F-4D97-AF65-F5344CB8AC3E}">
        <p14:creationId xmlns:p14="http://schemas.microsoft.com/office/powerpoint/2010/main" val="1614315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C6C3-78D0-467B-89F4-D8005F48095E}"/>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F1F44C1B-81AA-47FA-82BF-AA375AE19E2E}"/>
              </a:ext>
            </a:extLst>
          </p:cNvPr>
          <p:cNvSpPr>
            <a:spLocks noGrp="1"/>
          </p:cNvSpPr>
          <p:nvPr>
            <p:ph idx="1"/>
          </p:nvPr>
        </p:nvSpPr>
        <p:spPr/>
        <p:txBody>
          <a:bodyPr/>
          <a:lstStyle/>
          <a:p>
            <a:r>
              <a:rPr lang="en-US" dirty="0"/>
              <a:t>What if we disallow the function pointers?</a:t>
            </a:r>
          </a:p>
        </p:txBody>
      </p:sp>
    </p:spTree>
    <p:extLst>
      <p:ext uri="{BB962C8B-B14F-4D97-AF65-F5344CB8AC3E}">
        <p14:creationId xmlns:p14="http://schemas.microsoft.com/office/powerpoint/2010/main" val="805481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8A23-8021-47D5-9DBB-F7EE1D5474D6}"/>
              </a:ext>
            </a:extLst>
          </p:cNvPr>
          <p:cNvSpPr>
            <a:spLocks noGrp="1"/>
          </p:cNvSpPr>
          <p:nvPr>
            <p:ph type="title"/>
          </p:nvPr>
        </p:nvSpPr>
        <p:spPr/>
        <p:txBody>
          <a:bodyPr/>
          <a:lstStyle/>
          <a:p>
            <a:r>
              <a:rPr lang="en-US" dirty="0"/>
              <a:t>Applications can modify the return address on the stack</a:t>
            </a:r>
          </a:p>
        </p:txBody>
      </p:sp>
      <p:sp>
        <p:nvSpPr>
          <p:cNvPr id="3" name="Content Placeholder 2">
            <a:extLst>
              <a:ext uri="{FF2B5EF4-FFF2-40B4-BE49-F238E27FC236}">
                <a16:creationId xmlns:a16="http://schemas.microsoft.com/office/drawing/2014/main" id="{92055426-7ABF-482C-9B46-A8021AB47359}"/>
              </a:ext>
            </a:extLst>
          </p:cNvPr>
          <p:cNvSpPr>
            <a:spLocks noGrp="1"/>
          </p:cNvSpPr>
          <p:nvPr>
            <p:ph idx="1"/>
          </p:nvPr>
        </p:nvSpPr>
        <p:spPr>
          <a:xfrm>
            <a:off x="816428" y="1825625"/>
            <a:ext cx="10515600" cy="4351338"/>
          </a:xfrm>
        </p:spPr>
        <p:txBody>
          <a:bodyPr/>
          <a:lstStyle/>
          <a:p>
            <a:pPr marL="0" indent="0">
              <a:buNone/>
            </a:pPr>
            <a:endParaRPr lang="en-US" dirty="0"/>
          </a:p>
          <a:p>
            <a:pPr marL="0" indent="0">
              <a:buNone/>
            </a:pPr>
            <a:endParaRPr lang="en-US" dirty="0"/>
          </a:p>
          <a:p>
            <a:pPr marL="0" indent="0">
              <a:buNone/>
            </a:pPr>
            <a:r>
              <a:rPr lang="en-US" dirty="0"/>
              <a:t>foo() {</a:t>
            </a:r>
          </a:p>
          <a:p>
            <a:pPr marL="0" indent="0">
              <a:buNone/>
            </a:pPr>
            <a:r>
              <a:rPr lang="en-US" dirty="0"/>
              <a:t>   unsigned *a = (unsigned*)&amp;a;</a:t>
            </a:r>
          </a:p>
          <a:p>
            <a:pPr marL="0" indent="0">
              <a:buNone/>
            </a:pPr>
            <a:r>
              <a:rPr lang="en-US" dirty="0"/>
              <a:t>   a[2] = 0x100123;</a:t>
            </a:r>
          </a:p>
          <a:p>
            <a:pPr marL="0" indent="0">
              <a:buNone/>
            </a:pPr>
            <a:r>
              <a:rPr lang="en-US" dirty="0"/>
              <a:t>}</a:t>
            </a:r>
          </a:p>
        </p:txBody>
      </p:sp>
      <p:graphicFrame>
        <p:nvGraphicFramePr>
          <p:cNvPr id="4" name="Table 3">
            <a:extLst>
              <a:ext uri="{FF2B5EF4-FFF2-40B4-BE49-F238E27FC236}">
                <a16:creationId xmlns:a16="http://schemas.microsoft.com/office/drawing/2014/main" id="{96B43006-F539-429F-BAEA-75432FA51343}"/>
              </a:ext>
            </a:extLst>
          </p:cNvPr>
          <p:cNvGraphicFramePr>
            <a:graphicFrameLocks noGrp="1"/>
          </p:cNvGraphicFramePr>
          <p:nvPr/>
        </p:nvGraphicFramePr>
        <p:xfrm>
          <a:off x="9597566" y="2668207"/>
          <a:ext cx="1233714" cy="2225040"/>
        </p:xfrm>
        <a:graphic>
          <a:graphicData uri="http://schemas.openxmlformats.org/drawingml/2006/table">
            <a:tbl>
              <a:tblPr bandRow="1">
                <a:tableStyleId>{5C22544A-7EE6-4342-B048-85BDC9FD1C3A}</a:tableStyleId>
              </a:tblPr>
              <a:tblGrid>
                <a:gridCol w="1233714">
                  <a:extLst>
                    <a:ext uri="{9D8B030D-6E8A-4147-A177-3AD203B41FA5}">
                      <a16:colId xmlns:a16="http://schemas.microsoft.com/office/drawing/2014/main" val="1865471754"/>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97608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87499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690968"/>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78316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83962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4079"/>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20965E3-DBE8-41F2-A6E8-34258C682A62}"/>
                  </a:ext>
                </a:extLst>
              </p14:cNvPr>
              <p14:cNvContentPartPr/>
              <p14:nvPr/>
            </p14:nvContentPartPr>
            <p14:xfrm>
              <a:off x="1486080" y="2616120"/>
              <a:ext cx="10541160" cy="2375280"/>
            </p14:xfrm>
          </p:contentPart>
        </mc:Choice>
        <mc:Fallback xmlns="">
          <p:pic>
            <p:nvPicPr>
              <p:cNvPr id="5" name="Ink 4">
                <a:extLst>
                  <a:ext uri="{FF2B5EF4-FFF2-40B4-BE49-F238E27FC236}">
                    <a16:creationId xmlns:a16="http://schemas.microsoft.com/office/drawing/2014/main" id="{B20965E3-DBE8-41F2-A6E8-34258C682A62}"/>
                  </a:ext>
                </a:extLst>
              </p:cNvPr>
              <p:cNvPicPr/>
              <p:nvPr/>
            </p:nvPicPr>
            <p:blipFill>
              <a:blip r:embed="rId4"/>
              <a:stretch>
                <a:fillRect/>
              </a:stretch>
            </p:blipFill>
            <p:spPr>
              <a:xfrm>
                <a:off x="1476720" y="2606760"/>
                <a:ext cx="10559880" cy="2394000"/>
              </a:xfrm>
              <a:prstGeom prst="rect">
                <a:avLst/>
              </a:prstGeom>
            </p:spPr>
          </p:pic>
        </mc:Fallback>
      </mc:AlternateContent>
    </p:spTree>
    <p:extLst>
      <p:ext uri="{BB962C8B-B14F-4D97-AF65-F5344CB8AC3E}">
        <p14:creationId xmlns:p14="http://schemas.microsoft.com/office/powerpoint/2010/main" val="1753632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3E44-DE36-4B99-AB0F-517CBBD90519}"/>
              </a:ext>
            </a:extLst>
          </p:cNvPr>
          <p:cNvSpPr>
            <a:spLocks noGrp="1"/>
          </p:cNvSpPr>
          <p:nvPr>
            <p:ph type="title"/>
          </p:nvPr>
        </p:nvSpPr>
        <p:spPr/>
        <p:txBody>
          <a:bodyPr/>
          <a:lstStyle/>
          <a:p>
            <a:r>
              <a:rPr lang="en-US" dirty="0"/>
              <a:t>How about Java?</a:t>
            </a:r>
          </a:p>
        </p:txBody>
      </p:sp>
      <p:sp>
        <p:nvSpPr>
          <p:cNvPr id="3" name="Content Placeholder 2">
            <a:extLst>
              <a:ext uri="{FF2B5EF4-FFF2-40B4-BE49-F238E27FC236}">
                <a16:creationId xmlns:a16="http://schemas.microsoft.com/office/drawing/2014/main" id="{AB955189-5615-4532-87FC-3372C63EE3A1}"/>
              </a:ext>
            </a:extLst>
          </p:cNvPr>
          <p:cNvSpPr>
            <a:spLocks noGrp="1"/>
          </p:cNvSpPr>
          <p:nvPr>
            <p:ph idx="1"/>
          </p:nvPr>
        </p:nvSpPr>
        <p:spPr/>
        <p:txBody>
          <a:bodyPr>
            <a:normAutofit lnSpcReduction="10000"/>
          </a:bodyPr>
          <a:lstStyle/>
          <a:p>
            <a:r>
              <a:rPr lang="en-US" dirty="0"/>
              <a:t>No pointers</a:t>
            </a:r>
          </a:p>
          <a:p>
            <a:endParaRPr lang="en-US" dirty="0"/>
          </a:p>
          <a:p>
            <a:r>
              <a:rPr lang="en-US" dirty="0"/>
              <a:t>No out of bounds array accesses</a:t>
            </a:r>
          </a:p>
          <a:p>
            <a:endParaRPr lang="en-US" dirty="0"/>
          </a:p>
          <a:p>
            <a:r>
              <a:rPr lang="en-US" dirty="0"/>
              <a:t>Automatic memory management</a:t>
            </a:r>
          </a:p>
          <a:p>
            <a:pPr lvl="1"/>
            <a:endParaRPr lang="en-US" dirty="0"/>
          </a:p>
          <a:p>
            <a:r>
              <a:rPr lang="en-US" dirty="0"/>
              <a:t>No arbitrary typecasts</a:t>
            </a:r>
          </a:p>
          <a:p>
            <a:endParaRPr lang="en-US" dirty="0"/>
          </a:p>
          <a:p>
            <a:r>
              <a:rPr lang="en-US" dirty="0"/>
              <a:t>Yes, for Java applications we can enforce this restriction</a:t>
            </a:r>
          </a:p>
        </p:txBody>
      </p:sp>
    </p:spTree>
    <p:extLst>
      <p:ext uri="{BB962C8B-B14F-4D97-AF65-F5344CB8AC3E}">
        <p14:creationId xmlns:p14="http://schemas.microsoft.com/office/powerpoint/2010/main" val="34162109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2B53-AFD9-4A85-92D7-788B22383C8F}"/>
              </a:ext>
            </a:extLst>
          </p:cNvPr>
          <p:cNvSpPr>
            <a:spLocks noGrp="1"/>
          </p:cNvSpPr>
          <p:nvPr>
            <p:ph type="title"/>
          </p:nvPr>
        </p:nvSpPr>
        <p:spPr/>
        <p:txBody>
          <a:bodyPr/>
          <a:lstStyle/>
          <a:p>
            <a:r>
              <a:rPr lang="en-US" dirty="0"/>
              <a:t>How can we restrict applications from calling schedule directly?</a:t>
            </a:r>
          </a:p>
        </p:txBody>
      </p:sp>
      <p:sp>
        <p:nvSpPr>
          <p:cNvPr id="3" name="Content Placeholder 2">
            <a:extLst>
              <a:ext uri="{FF2B5EF4-FFF2-40B4-BE49-F238E27FC236}">
                <a16:creationId xmlns:a16="http://schemas.microsoft.com/office/drawing/2014/main" id="{2D2041C7-5266-4826-95E3-A2399BC5C182}"/>
              </a:ext>
            </a:extLst>
          </p:cNvPr>
          <p:cNvSpPr>
            <a:spLocks noGrp="1"/>
          </p:cNvSpPr>
          <p:nvPr>
            <p:ph idx="1"/>
          </p:nvPr>
        </p:nvSpPr>
        <p:spPr/>
        <p:txBody>
          <a:bodyPr/>
          <a:lstStyle/>
          <a:p>
            <a:r>
              <a:rPr lang="en-US" dirty="0"/>
              <a:t>The goal of the OS to allow all kind of languages including assembly</a:t>
            </a:r>
          </a:p>
          <a:p>
            <a:endParaRPr lang="en-US" dirty="0"/>
          </a:p>
          <a:p>
            <a:r>
              <a:rPr lang="en-US" dirty="0"/>
              <a:t>We need some sort of hardware support for this</a:t>
            </a:r>
          </a:p>
          <a:p>
            <a:pPr marL="0" indent="0">
              <a:buNone/>
            </a:pPr>
            <a:endParaRPr lang="en-US" dirty="0"/>
          </a:p>
          <a:p>
            <a:r>
              <a:rPr lang="en-US" dirty="0"/>
              <a:t>Let us assume for now that if an application directly jumps to OS routines, the OS kills the application</a:t>
            </a:r>
          </a:p>
        </p:txBody>
      </p:sp>
    </p:spTree>
    <p:extLst>
      <p:ext uri="{BB962C8B-B14F-4D97-AF65-F5344CB8AC3E}">
        <p14:creationId xmlns:p14="http://schemas.microsoft.com/office/powerpoint/2010/main" val="393434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4A9B-FC5C-459E-8E5C-5A81C246079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7BA14F95-8113-4BDB-8179-B54B566BD457}"/>
              </a:ext>
            </a:extLst>
          </p:cNvPr>
          <p:cNvSpPr>
            <a:spLocks noGrp="1"/>
          </p:cNvSpPr>
          <p:nvPr>
            <p:ph idx="1"/>
          </p:nvPr>
        </p:nvSpPr>
        <p:spPr/>
        <p:txBody>
          <a:bodyPr/>
          <a:lstStyle/>
          <a:p>
            <a:r>
              <a:rPr lang="en-US" dirty="0"/>
              <a:t>On receiving an interrupt, the CPU sets the EIP to the address of the interrupt handler</a:t>
            </a:r>
          </a:p>
          <a:p>
            <a:endParaRPr lang="en-US" dirty="0"/>
          </a:p>
          <a:p>
            <a:r>
              <a:rPr lang="en-US" dirty="0"/>
              <a:t>Interrupt handler is a piece of software</a:t>
            </a:r>
          </a:p>
          <a:p>
            <a:pPr lvl="1"/>
            <a:r>
              <a:rPr lang="en-US" dirty="0"/>
              <a:t>e.g., the </a:t>
            </a:r>
            <a:r>
              <a:rPr lang="en-US" dirty="0">
                <a:solidFill>
                  <a:srgbClr val="FF0000"/>
                </a:solidFill>
              </a:rPr>
              <a:t>schedule</a:t>
            </a:r>
            <a:r>
              <a:rPr lang="en-US" dirty="0"/>
              <a:t> routine can be an interrupt handler</a:t>
            </a:r>
          </a:p>
          <a:p>
            <a:pPr lvl="1"/>
            <a:endParaRPr lang="en-US" dirty="0"/>
          </a:p>
          <a:p>
            <a:pPr lvl="1"/>
            <a:endParaRPr lang="en-US" dirty="0"/>
          </a:p>
          <a:p>
            <a:r>
              <a:rPr lang="en-US" dirty="0"/>
              <a:t>Let us assume for now that there is some way to tell the address of the interrupt handler to the CPU </a:t>
            </a:r>
          </a:p>
        </p:txBody>
      </p:sp>
    </p:spTree>
    <p:extLst>
      <p:ext uri="{BB962C8B-B14F-4D97-AF65-F5344CB8AC3E}">
        <p14:creationId xmlns:p14="http://schemas.microsoft.com/office/powerpoint/2010/main" val="3905783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475B-25AA-4AF7-B078-9E948B809945}"/>
              </a:ext>
            </a:extLst>
          </p:cNvPr>
          <p:cNvSpPr>
            <a:spLocks noGrp="1"/>
          </p:cNvSpPr>
          <p:nvPr>
            <p:ph type="title"/>
          </p:nvPr>
        </p:nvSpPr>
        <p:spPr/>
        <p:txBody>
          <a:bodyPr/>
          <a:lstStyle/>
          <a:p>
            <a:r>
              <a:rPr lang="en-US" dirty="0"/>
              <a:t>Entry to OS</a:t>
            </a:r>
          </a:p>
        </p:txBody>
      </p:sp>
      <p:sp>
        <p:nvSpPr>
          <p:cNvPr id="3" name="Content Placeholder 2">
            <a:extLst>
              <a:ext uri="{FF2B5EF4-FFF2-40B4-BE49-F238E27FC236}">
                <a16:creationId xmlns:a16="http://schemas.microsoft.com/office/drawing/2014/main" id="{0ED31810-FA1F-458D-92BC-758DC0F41907}"/>
              </a:ext>
            </a:extLst>
          </p:cNvPr>
          <p:cNvSpPr>
            <a:spLocks noGrp="1"/>
          </p:cNvSpPr>
          <p:nvPr>
            <p:ph idx="1"/>
          </p:nvPr>
        </p:nvSpPr>
        <p:spPr/>
        <p:txBody>
          <a:bodyPr/>
          <a:lstStyle/>
          <a:p>
            <a:r>
              <a:rPr lang="en-US" dirty="0"/>
              <a:t>The entry points to OS are interrupt handlers</a:t>
            </a:r>
          </a:p>
          <a:p>
            <a:pPr lvl="1"/>
            <a:r>
              <a:rPr lang="en-US" dirty="0"/>
              <a:t>x86 supports 256 different kinds of interrupts (some of these are exceptions)</a:t>
            </a:r>
          </a:p>
          <a:p>
            <a:pPr lvl="2"/>
            <a:r>
              <a:rPr lang="en-US" dirty="0"/>
              <a:t>timer interrupt is one example</a:t>
            </a:r>
          </a:p>
          <a:p>
            <a:pPr lvl="2"/>
            <a:r>
              <a:rPr lang="en-US" dirty="0"/>
              <a:t>there could be other interrupts as well</a:t>
            </a:r>
          </a:p>
          <a:p>
            <a:pPr lvl="2"/>
            <a:r>
              <a:rPr lang="en-US" dirty="0"/>
              <a:t>each interrupt is associated with a unique number (vector number)</a:t>
            </a:r>
          </a:p>
          <a:p>
            <a:pPr lvl="2"/>
            <a:r>
              <a:rPr lang="en-US" dirty="0"/>
              <a:t>e.g., timer interrupt vector number is a specific value between 0 to 255</a:t>
            </a:r>
          </a:p>
          <a:p>
            <a:pPr lvl="2"/>
            <a:r>
              <a:rPr lang="en-US" dirty="0"/>
              <a:t>the software can invoke an interrupt using </a:t>
            </a:r>
            <a:r>
              <a:rPr lang="en-US" b="1" dirty="0">
                <a:solidFill>
                  <a:srgbClr val="FF0000"/>
                </a:solidFill>
              </a:rPr>
              <a:t>int $</a:t>
            </a:r>
            <a:r>
              <a:rPr lang="en-US" b="1" dirty="0" err="1">
                <a:solidFill>
                  <a:srgbClr val="FF0000"/>
                </a:solidFill>
              </a:rPr>
              <a:t>vector_number</a:t>
            </a:r>
            <a:r>
              <a:rPr lang="en-US" b="1" dirty="0">
                <a:solidFill>
                  <a:srgbClr val="FF0000"/>
                </a:solidFill>
              </a:rPr>
              <a:t> </a:t>
            </a:r>
            <a:r>
              <a:rPr lang="en-US" dirty="0"/>
              <a:t>instruction</a:t>
            </a:r>
          </a:p>
          <a:p>
            <a:pPr lvl="2"/>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8FB8E6-C98D-422F-95D7-09DBD64C804C}"/>
                  </a:ext>
                </a:extLst>
              </p14:cNvPr>
              <p14:cNvContentPartPr/>
              <p14:nvPr/>
            </p14:nvContentPartPr>
            <p14:xfrm>
              <a:off x="3282840" y="2577960"/>
              <a:ext cx="6140880" cy="3099240"/>
            </p14:xfrm>
          </p:contentPart>
        </mc:Choice>
        <mc:Fallback xmlns="">
          <p:pic>
            <p:nvPicPr>
              <p:cNvPr id="5" name="Ink 4">
                <a:extLst>
                  <a:ext uri="{FF2B5EF4-FFF2-40B4-BE49-F238E27FC236}">
                    <a16:creationId xmlns:a16="http://schemas.microsoft.com/office/drawing/2014/main" id="{A48FB8E6-C98D-422F-95D7-09DBD64C804C}"/>
                  </a:ext>
                </a:extLst>
              </p:cNvPr>
              <p:cNvPicPr/>
              <p:nvPr/>
            </p:nvPicPr>
            <p:blipFill>
              <a:blip r:embed="rId4"/>
              <a:stretch>
                <a:fillRect/>
              </a:stretch>
            </p:blipFill>
            <p:spPr>
              <a:xfrm>
                <a:off x="3273480" y="2568600"/>
                <a:ext cx="6159600" cy="3117960"/>
              </a:xfrm>
              <a:prstGeom prst="rect">
                <a:avLst/>
              </a:prstGeom>
            </p:spPr>
          </p:pic>
        </mc:Fallback>
      </mc:AlternateContent>
    </p:spTree>
    <p:extLst>
      <p:ext uri="{BB962C8B-B14F-4D97-AF65-F5344CB8AC3E}">
        <p14:creationId xmlns:p14="http://schemas.microsoft.com/office/powerpoint/2010/main" val="914874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25B-47DE-4F99-B5B3-5AAE75CA490F}"/>
              </a:ext>
            </a:extLst>
          </p:cNvPr>
          <p:cNvSpPr>
            <a:spLocks noGrp="1"/>
          </p:cNvSpPr>
          <p:nvPr>
            <p:ph type="title"/>
          </p:nvPr>
        </p:nvSpPr>
        <p:spPr/>
        <p:txBody>
          <a:bodyPr/>
          <a:lstStyle/>
          <a:p>
            <a:r>
              <a:rPr lang="en-US" dirty="0"/>
              <a:t>Interrupt descriptor table (IDT)</a:t>
            </a:r>
          </a:p>
        </p:txBody>
      </p:sp>
      <p:sp>
        <p:nvSpPr>
          <p:cNvPr id="3" name="Content Placeholder 2">
            <a:extLst>
              <a:ext uri="{FF2B5EF4-FFF2-40B4-BE49-F238E27FC236}">
                <a16:creationId xmlns:a16="http://schemas.microsoft.com/office/drawing/2014/main" id="{897B2EA7-69D0-44B6-BB5A-B993BAA40118}"/>
              </a:ext>
            </a:extLst>
          </p:cNvPr>
          <p:cNvSpPr>
            <a:spLocks noGrp="1"/>
          </p:cNvSpPr>
          <p:nvPr>
            <p:ph idx="1"/>
          </p:nvPr>
        </p:nvSpPr>
        <p:spPr/>
        <p:txBody>
          <a:bodyPr/>
          <a:lstStyle/>
          <a:p>
            <a:r>
              <a:rPr lang="en-US" dirty="0"/>
              <a:t>IDT lives in memory</a:t>
            </a:r>
          </a:p>
          <a:p>
            <a:endParaRPr lang="en-US" dirty="0"/>
          </a:p>
          <a:p>
            <a:r>
              <a:rPr lang="en-US" dirty="0"/>
              <a:t>IDT has 256 entries</a:t>
            </a:r>
          </a:p>
          <a:p>
            <a:endParaRPr lang="en-US" dirty="0"/>
          </a:p>
          <a:p>
            <a:r>
              <a:rPr lang="en-US" dirty="0"/>
              <a:t>IDT contains the addresses of the interrupt handlers</a:t>
            </a:r>
          </a:p>
          <a:p>
            <a:endParaRPr lang="en-US" dirty="0"/>
          </a:p>
          <a:p>
            <a:r>
              <a:rPr lang="en-US" dirty="0"/>
              <a:t>On interrupt with vector number 1, </a:t>
            </a:r>
            <a:r>
              <a:rPr lang="en-US" dirty="0">
                <a:solidFill>
                  <a:srgbClr val="FF0000"/>
                </a:solidFill>
              </a:rPr>
              <a:t>handler_1</a:t>
            </a:r>
            <a:r>
              <a:rPr lang="en-US" dirty="0"/>
              <a:t> is called</a:t>
            </a:r>
          </a:p>
          <a:p>
            <a:pPr lvl="1"/>
            <a:r>
              <a:rPr lang="en-US" dirty="0"/>
              <a:t>The CPU looks in the IDT for </a:t>
            </a:r>
            <a:r>
              <a:rPr lang="en-US" dirty="0">
                <a:solidFill>
                  <a:srgbClr val="FF0000"/>
                </a:solidFill>
              </a:rPr>
              <a:t>handler_1 </a:t>
            </a:r>
            <a:r>
              <a:rPr lang="en-US" dirty="0"/>
              <a:t>and jumps to it</a:t>
            </a:r>
          </a:p>
          <a:p>
            <a:endParaRPr lang="en-US" dirty="0"/>
          </a:p>
          <a:p>
            <a:endParaRPr lang="en-US" dirty="0"/>
          </a:p>
        </p:txBody>
      </p:sp>
      <p:graphicFrame>
        <p:nvGraphicFramePr>
          <p:cNvPr id="4" name="Content Placeholder 4">
            <a:extLst>
              <a:ext uri="{FF2B5EF4-FFF2-40B4-BE49-F238E27FC236}">
                <a16:creationId xmlns:a16="http://schemas.microsoft.com/office/drawing/2014/main" id="{0AB98D53-960B-4C9F-B75E-1131034BA225}"/>
              </a:ext>
            </a:extLst>
          </p:cNvPr>
          <p:cNvGraphicFramePr>
            <a:graphicFrameLocks/>
          </p:cNvGraphicFramePr>
          <p:nvPr/>
        </p:nvGraphicFramePr>
        <p:xfrm>
          <a:off x="9209314" y="1433739"/>
          <a:ext cx="1426029" cy="4450080"/>
        </p:xfrm>
        <a:graphic>
          <a:graphicData uri="http://schemas.openxmlformats.org/drawingml/2006/table">
            <a:tbl>
              <a:tblPr bandRow="1">
                <a:tableStyleId>{5C22544A-7EE6-4342-B048-85BDC9FD1C3A}</a:tableStyleId>
              </a:tblPr>
              <a:tblGrid>
                <a:gridCol w="1426029">
                  <a:extLst>
                    <a:ext uri="{9D8B030D-6E8A-4147-A177-3AD203B41FA5}">
                      <a16:colId xmlns:a16="http://schemas.microsoft.com/office/drawing/2014/main" val="3267564128"/>
                    </a:ext>
                  </a:extLst>
                </a:gridCol>
              </a:tblGrid>
              <a:tr h="370840">
                <a:tc>
                  <a:txBody>
                    <a:bodyPr/>
                    <a:lstStyle/>
                    <a:p>
                      <a:pPr algn="ctr"/>
                      <a:r>
                        <a:rPr lang="en-US" dirty="0">
                          <a:solidFill>
                            <a:srgbClr val="FF0000"/>
                          </a:solidFill>
                        </a:rPr>
                        <a:t>handler_0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584466"/>
                  </a:ext>
                </a:extLst>
              </a:tr>
              <a:tr h="370840">
                <a:tc>
                  <a:txBody>
                    <a:bodyPr/>
                    <a:lstStyle/>
                    <a:p>
                      <a:pPr algn="ctr"/>
                      <a:r>
                        <a:rPr lang="en-US" dirty="0">
                          <a:solidFill>
                            <a:srgbClr val="FF0000"/>
                          </a:solidFill>
                        </a:rPr>
                        <a:t>handler_1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1529543"/>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44479"/>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32390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663691"/>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703576"/>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919481"/>
                  </a:ext>
                </a:extLst>
              </a:tr>
              <a:tr h="370840">
                <a:tc>
                  <a:txBody>
                    <a:bodyPr/>
                    <a:lstStyle/>
                    <a:p>
                      <a:pPr algn="ctr"/>
                      <a:r>
                        <a:rPr lang="en-US" dirty="0" err="1">
                          <a:solidFill>
                            <a:srgbClr val="FF0000"/>
                          </a:solidFill>
                        </a:rPr>
                        <a:t>handler_x</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899936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583558"/>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2852250"/>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8654"/>
                  </a:ext>
                </a:extLst>
              </a:tr>
              <a:tr h="370840">
                <a:tc>
                  <a:txBody>
                    <a:bodyPr/>
                    <a:lstStyle/>
                    <a:p>
                      <a:pPr algn="ctr"/>
                      <a:r>
                        <a:rPr lang="en-US" dirty="0">
                          <a:solidFill>
                            <a:srgbClr val="FF0000"/>
                          </a:solidFill>
                        </a:rPr>
                        <a:t>handler_255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127842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E1C2BAD-230C-4698-91CE-DDE8808A0849}"/>
                  </a:ext>
                </a:extLst>
              </p14:cNvPr>
              <p14:cNvContentPartPr/>
              <p14:nvPr/>
            </p14:nvContentPartPr>
            <p14:xfrm>
              <a:off x="2806560" y="1397160"/>
              <a:ext cx="8173080" cy="273240"/>
            </p14:xfrm>
          </p:contentPart>
        </mc:Choice>
        <mc:Fallback xmlns="">
          <p:pic>
            <p:nvPicPr>
              <p:cNvPr id="5" name="Ink 4">
                <a:extLst>
                  <a:ext uri="{FF2B5EF4-FFF2-40B4-BE49-F238E27FC236}">
                    <a16:creationId xmlns:a16="http://schemas.microsoft.com/office/drawing/2014/main" id="{8E1C2BAD-230C-4698-91CE-DDE8808A0849}"/>
                  </a:ext>
                </a:extLst>
              </p:cNvPr>
              <p:cNvPicPr/>
              <p:nvPr/>
            </p:nvPicPr>
            <p:blipFill>
              <a:blip r:embed="rId4"/>
              <a:stretch>
                <a:fillRect/>
              </a:stretch>
            </p:blipFill>
            <p:spPr>
              <a:xfrm>
                <a:off x="2797200" y="1387800"/>
                <a:ext cx="8191800" cy="291960"/>
              </a:xfrm>
              <a:prstGeom prst="rect">
                <a:avLst/>
              </a:prstGeom>
            </p:spPr>
          </p:pic>
        </mc:Fallback>
      </mc:AlternateContent>
    </p:spTree>
    <p:extLst>
      <p:ext uri="{BB962C8B-B14F-4D97-AF65-F5344CB8AC3E}">
        <p14:creationId xmlns:p14="http://schemas.microsoft.com/office/powerpoint/2010/main" val="1026610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6855-6860-4E80-A0A1-B1C065EC181B}"/>
              </a:ext>
            </a:extLst>
          </p:cNvPr>
          <p:cNvSpPr>
            <a:spLocks noGrp="1"/>
          </p:cNvSpPr>
          <p:nvPr>
            <p:ph type="title"/>
          </p:nvPr>
        </p:nvSpPr>
        <p:spPr/>
        <p:txBody>
          <a:bodyPr/>
          <a:lstStyle/>
          <a:p>
            <a:r>
              <a:rPr lang="en-US" dirty="0"/>
              <a:t>Interrupt descriptor table register (IDTR)</a:t>
            </a:r>
          </a:p>
        </p:txBody>
      </p:sp>
      <p:sp>
        <p:nvSpPr>
          <p:cNvPr id="3" name="Content Placeholder 2">
            <a:extLst>
              <a:ext uri="{FF2B5EF4-FFF2-40B4-BE49-F238E27FC236}">
                <a16:creationId xmlns:a16="http://schemas.microsoft.com/office/drawing/2014/main" id="{7B4BD627-5474-4D47-9E39-1F5F5679F3B1}"/>
              </a:ext>
            </a:extLst>
          </p:cNvPr>
          <p:cNvSpPr>
            <a:spLocks noGrp="1"/>
          </p:cNvSpPr>
          <p:nvPr>
            <p:ph idx="1"/>
          </p:nvPr>
        </p:nvSpPr>
        <p:spPr/>
        <p:txBody>
          <a:bodyPr/>
          <a:lstStyle/>
          <a:p>
            <a:r>
              <a:rPr lang="en-US" dirty="0"/>
              <a:t>x86 maintains a special register called IDTR that stores the base and limit of the interrupt descriptor table</a:t>
            </a:r>
          </a:p>
          <a:p>
            <a:pPr lvl="1"/>
            <a:r>
              <a:rPr lang="en-US" dirty="0" err="1">
                <a:solidFill>
                  <a:srgbClr val="FF0000"/>
                </a:solidFill>
              </a:rPr>
              <a:t>lidt</a:t>
            </a:r>
            <a:r>
              <a:rPr lang="en-US" dirty="0"/>
              <a:t> instruction takes a 6-byte value</a:t>
            </a:r>
          </a:p>
          <a:p>
            <a:pPr lvl="1"/>
            <a:r>
              <a:rPr lang="en-US" dirty="0"/>
              <a:t>lower 2-bytes are the limit (size of IDT in bytes)</a:t>
            </a:r>
          </a:p>
          <a:p>
            <a:pPr lvl="1"/>
            <a:r>
              <a:rPr lang="en-US" dirty="0"/>
              <a:t>higher 4-bytes are the base address of IDT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F7393B1-8970-4B95-8935-256408CEC24F}"/>
                  </a:ext>
                </a:extLst>
              </p14:cNvPr>
              <p14:cNvContentPartPr/>
              <p14:nvPr/>
            </p14:nvContentPartPr>
            <p14:xfrm>
              <a:off x="1619280" y="1289160"/>
              <a:ext cx="7893360" cy="1803600"/>
            </p14:xfrm>
          </p:contentPart>
        </mc:Choice>
        <mc:Fallback xmlns="">
          <p:pic>
            <p:nvPicPr>
              <p:cNvPr id="5" name="Ink 4">
                <a:extLst>
                  <a:ext uri="{FF2B5EF4-FFF2-40B4-BE49-F238E27FC236}">
                    <a16:creationId xmlns:a16="http://schemas.microsoft.com/office/drawing/2014/main" id="{5F7393B1-8970-4B95-8935-256408CEC24F}"/>
                  </a:ext>
                </a:extLst>
              </p:cNvPr>
              <p:cNvPicPr/>
              <p:nvPr/>
            </p:nvPicPr>
            <p:blipFill>
              <a:blip r:embed="rId4"/>
              <a:stretch>
                <a:fillRect/>
              </a:stretch>
            </p:blipFill>
            <p:spPr>
              <a:xfrm>
                <a:off x="1609920" y="1279800"/>
                <a:ext cx="7912080" cy="1822320"/>
              </a:xfrm>
              <a:prstGeom prst="rect">
                <a:avLst/>
              </a:prstGeom>
            </p:spPr>
          </p:pic>
        </mc:Fallback>
      </mc:AlternateContent>
    </p:spTree>
    <p:extLst>
      <p:ext uri="{BB962C8B-B14F-4D97-AF65-F5344CB8AC3E}">
        <p14:creationId xmlns:p14="http://schemas.microsoft.com/office/powerpoint/2010/main" val="2725152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5A6D-1124-41DA-8F0A-5FD6D9186EC2}"/>
              </a:ext>
            </a:extLst>
          </p:cNvPr>
          <p:cNvSpPr>
            <a:spLocks noGrp="1"/>
          </p:cNvSpPr>
          <p:nvPr>
            <p:ph type="title"/>
          </p:nvPr>
        </p:nvSpPr>
        <p:spPr/>
        <p:txBody>
          <a:bodyPr/>
          <a:lstStyle/>
          <a:p>
            <a:r>
              <a:rPr lang="en-US" dirty="0"/>
              <a:t>IDTR</a:t>
            </a:r>
          </a:p>
        </p:txBody>
      </p:sp>
      <p:sp>
        <p:nvSpPr>
          <p:cNvPr id="3" name="Content Placeholder 2">
            <a:extLst>
              <a:ext uri="{FF2B5EF4-FFF2-40B4-BE49-F238E27FC236}">
                <a16:creationId xmlns:a16="http://schemas.microsoft.com/office/drawing/2014/main" id="{20966CA8-C5B6-4278-B0B5-6F24EB30BD1B}"/>
              </a:ext>
            </a:extLst>
          </p:cNvPr>
          <p:cNvSpPr>
            <a:spLocks noGrp="1"/>
          </p:cNvSpPr>
          <p:nvPr>
            <p:ph idx="1"/>
          </p:nvPr>
        </p:nvSpPr>
        <p:spPr/>
        <p:txBody>
          <a:bodyPr/>
          <a:lstStyle/>
          <a:p>
            <a:r>
              <a:rPr lang="en-US" dirty="0"/>
              <a:t>On startup, OS disables the interrupt</a:t>
            </a:r>
          </a:p>
          <a:p>
            <a:endParaRPr lang="en-US" dirty="0"/>
          </a:p>
          <a:p>
            <a:r>
              <a:rPr lang="en-US" dirty="0"/>
              <a:t>It creates an IDT in memory</a:t>
            </a:r>
          </a:p>
          <a:p>
            <a:endParaRPr lang="en-US" dirty="0"/>
          </a:p>
          <a:p>
            <a:r>
              <a:rPr lang="en-US" dirty="0"/>
              <a:t>Load the base and limit of IDT in IDTR using </a:t>
            </a:r>
            <a:r>
              <a:rPr lang="en-US" dirty="0" err="1">
                <a:solidFill>
                  <a:srgbClr val="FF0000"/>
                </a:solidFill>
              </a:rPr>
              <a:t>lidt</a:t>
            </a:r>
            <a:r>
              <a:rPr lang="en-US" dirty="0"/>
              <a:t> instruction</a:t>
            </a:r>
          </a:p>
          <a:p>
            <a:endParaRPr lang="en-US" dirty="0"/>
          </a:p>
          <a:p>
            <a:r>
              <a:rPr lang="en-US" dirty="0"/>
              <a:t>Enables the interrupt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CB72069-B4E2-43F5-B1CD-E4DB24A52E62}"/>
                  </a:ext>
                </a:extLst>
              </p14:cNvPr>
              <p14:cNvContentPartPr/>
              <p14:nvPr/>
            </p14:nvContentPartPr>
            <p14:xfrm>
              <a:off x="7448400" y="4330800"/>
              <a:ext cx="737280" cy="82800"/>
            </p14:xfrm>
          </p:contentPart>
        </mc:Choice>
        <mc:Fallback xmlns="">
          <p:pic>
            <p:nvPicPr>
              <p:cNvPr id="4" name="Ink 3">
                <a:extLst>
                  <a:ext uri="{FF2B5EF4-FFF2-40B4-BE49-F238E27FC236}">
                    <a16:creationId xmlns:a16="http://schemas.microsoft.com/office/drawing/2014/main" id="{BCB72069-B4E2-43F5-B1CD-E4DB24A52E62}"/>
                  </a:ext>
                </a:extLst>
              </p:cNvPr>
              <p:cNvPicPr/>
              <p:nvPr/>
            </p:nvPicPr>
            <p:blipFill>
              <a:blip r:embed="rId4"/>
              <a:stretch>
                <a:fillRect/>
              </a:stretch>
            </p:blipFill>
            <p:spPr>
              <a:xfrm>
                <a:off x="7439040" y="4321440"/>
                <a:ext cx="756000" cy="101520"/>
              </a:xfrm>
              <a:prstGeom prst="rect">
                <a:avLst/>
              </a:prstGeom>
            </p:spPr>
          </p:pic>
        </mc:Fallback>
      </mc:AlternateContent>
    </p:spTree>
    <p:extLst>
      <p:ext uri="{BB962C8B-B14F-4D97-AF65-F5344CB8AC3E}">
        <p14:creationId xmlns:p14="http://schemas.microsoft.com/office/powerpoint/2010/main" val="2135898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A8B-1517-4D75-BC51-A296AAE5E0AD}"/>
              </a:ext>
            </a:extLst>
          </p:cNvPr>
          <p:cNvSpPr>
            <a:spLocks noGrp="1"/>
          </p:cNvSpPr>
          <p:nvPr>
            <p:ph type="title"/>
          </p:nvPr>
        </p:nvSpPr>
        <p:spPr/>
        <p:txBody>
          <a:bodyPr/>
          <a:lstStyle/>
          <a:p>
            <a:r>
              <a:rPr lang="en-US" dirty="0"/>
              <a:t>IDT</a:t>
            </a:r>
          </a:p>
        </p:txBody>
      </p:sp>
      <p:sp>
        <p:nvSpPr>
          <p:cNvPr id="3" name="Content Placeholder 2">
            <a:extLst>
              <a:ext uri="{FF2B5EF4-FFF2-40B4-BE49-F238E27FC236}">
                <a16:creationId xmlns:a16="http://schemas.microsoft.com/office/drawing/2014/main" id="{267BCEFD-EAE5-4F2A-ADC0-4FEAA8896C5B}"/>
              </a:ext>
            </a:extLst>
          </p:cNvPr>
          <p:cNvSpPr>
            <a:spLocks noGrp="1"/>
          </p:cNvSpPr>
          <p:nvPr>
            <p:ph idx="1"/>
          </p:nvPr>
        </p:nvSpPr>
        <p:spPr/>
        <p:txBody>
          <a:bodyPr/>
          <a:lstStyle/>
          <a:p>
            <a:r>
              <a:rPr lang="en-US" dirty="0"/>
              <a:t>What prevents applications from creating a new </a:t>
            </a:r>
            <a:r>
              <a:rPr lang="en-US" dirty="0">
                <a:solidFill>
                  <a:srgbClr val="FF0000"/>
                </a:solidFill>
              </a:rPr>
              <a:t>IDT</a:t>
            </a:r>
            <a:r>
              <a:rPr lang="en-US" dirty="0"/>
              <a:t> in their own quota of memory and load them in </a:t>
            </a:r>
            <a:r>
              <a:rPr lang="en-US" dirty="0">
                <a:solidFill>
                  <a:srgbClr val="FF0000"/>
                </a:solidFill>
              </a:rPr>
              <a:t>IDTR</a:t>
            </a:r>
            <a:r>
              <a:rPr lang="en-US" dirty="0"/>
              <a:t> using </a:t>
            </a:r>
            <a:r>
              <a:rPr lang="en-US" dirty="0" err="1">
                <a:solidFill>
                  <a:srgbClr val="FF0000"/>
                </a:solidFill>
              </a:rPr>
              <a:t>lidt</a:t>
            </a:r>
            <a:r>
              <a:rPr lang="en-US" dirty="0"/>
              <a:t> instruction?</a:t>
            </a:r>
          </a:p>
        </p:txBody>
      </p:sp>
    </p:spTree>
    <p:extLst>
      <p:ext uri="{BB962C8B-B14F-4D97-AF65-F5344CB8AC3E}">
        <p14:creationId xmlns:p14="http://schemas.microsoft.com/office/powerpoint/2010/main" val="1464497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99D-C32F-4204-93F7-9946D2526273}"/>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EEB33320-2879-4D0E-B03D-648786AC2DB0}"/>
              </a:ext>
            </a:extLst>
          </p:cNvPr>
          <p:cNvSpPr>
            <a:spLocks noGrp="1"/>
          </p:cNvSpPr>
          <p:nvPr>
            <p:ph idx="1"/>
          </p:nvPr>
        </p:nvSpPr>
        <p:spPr/>
        <p:txBody>
          <a:bodyPr>
            <a:normAutofit lnSpcReduction="10000"/>
          </a:bodyPr>
          <a:lstStyle/>
          <a:p>
            <a:r>
              <a:rPr lang="en-US" dirty="0"/>
              <a:t>x86 has four protection rings: 0, 1, 2, and 3</a:t>
            </a:r>
          </a:p>
          <a:p>
            <a:endParaRPr lang="en-US" dirty="0"/>
          </a:p>
          <a:p>
            <a:r>
              <a:rPr lang="en-US" dirty="0"/>
              <a:t>0 is most privileged and 3 is the least privileged</a:t>
            </a:r>
          </a:p>
          <a:p>
            <a:endParaRPr lang="en-US" dirty="0"/>
          </a:p>
          <a:p>
            <a:r>
              <a:rPr lang="en-US" dirty="0"/>
              <a:t>OS executes in ring 0</a:t>
            </a:r>
          </a:p>
          <a:p>
            <a:endParaRPr lang="en-US" dirty="0"/>
          </a:p>
          <a:p>
            <a:r>
              <a:rPr lang="en-US" dirty="0"/>
              <a:t>Applications execute in ring 3</a:t>
            </a:r>
          </a:p>
          <a:p>
            <a:endParaRPr lang="en-US" dirty="0"/>
          </a:p>
          <a:p>
            <a:r>
              <a:rPr lang="en-US" dirty="0"/>
              <a:t>Most OSes including Windows and Linux do not use ring 1 and 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4E528CF-85CF-4E71-8E1D-37104C7631D0}"/>
                  </a:ext>
                </a:extLst>
              </p14:cNvPr>
              <p14:cNvContentPartPr/>
              <p14:nvPr/>
            </p14:nvContentPartPr>
            <p14:xfrm>
              <a:off x="5518080" y="1523880"/>
              <a:ext cx="2121480" cy="768960"/>
            </p14:xfrm>
          </p:contentPart>
        </mc:Choice>
        <mc:Fallback xmlns="">
          <p:pic>
            <p:nvPicPr>
              <p:cNvPr id="4" name="Ink 3">
                <a:extLst>
                  <a:ext uri="{FF2B5EF4-FFF2-40B4-BE49-F238E27FC236}">
                    <a16:creationId xmlns:a16="http://schemas.microsoft.com/office/drawing/2014/main" id="{C4E528CF-85CF-4E71-8E1D-37104C7631D0}"/>
                  </a:ext>
                </a:extLst>
              </p:cNvPr>
              <p:cNvPicPr/>
              <p:nvPr/>
            </p:nvPicPr>
            <p:blipFill>
              <a:blip r:embed="rId4"/>
              <a:stretch>
                <a:fillRect/>
              </a:stretch>
            </p:blipFill>
            <p:spPr>
              <a:xfrm>
                <a:off x="5508720" y="1514520"/>
                <a:ext cx="2140200" cy="787680"/>
              </a:xfrm>
              <a:prstGeom prst="rect">
                <a:avLst/>
              </a:prstGeom>
            </p:spPr>
          </p:pic>
        </mc:Fallback>
      </mc:AlternateContent>
    </p:spTree>
    <p:extLst>
      <p:ext uri="{BB962C8B-B14F-4D97-AF65-F5344CB8AC3E}">
        <p14:creationId xmlns:p14="http://schemas.microsoft.com/office/powerpoint/2010/main" val="521692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AEBD-1CE5-439A-A2B7-D12EDBF1CC64}"/>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6265EB88-C8E2-43B9-8130-65EC912E1A82}"/>
              </a:ext>
            </a:extLst>
          </p:cNvPr>
          <p:cNvSpPr>
            <a:spLocks noGrp="1"/>
          </p:cNvSpPr>
          <p:nvPr>
            <p:ph idx="1"/>
          </p:nvPr>
        </p:nvSpPr>
        <p:spPr/>
        <p:txBody>
          <a:bodyPr/>
          <a:lstStyle/>
          <a:p>
            <a:r>
              <a:rPr lang="en-US" dirty="0"/>
              <a:t>Some instructions are only allowed in RING-0</a:t>
            </a:r>
          </a:p>
          <a:p>
            <a:pPr lvl="1"/>
            <a:r>
              <a:rPr lang="en-US" dirty="0"/>
              <a:t>e.g., </a:t>
            </a:r>
            <a:r>
              <a:rPr lang="en-US" dirty="0" err="1"/>
              <a:t>lidt</a:t>
            </a:r>
            <a:r>
              <a:rPr lang="en-US" dirty="0"/>
              <a:t>, cli, </a:t>
            </a:r>
            <a:r>
              <a:rPr lang="en-US" dirty="0" err="1"/>
              <a:t>sti</a:t>
            </a:r>
            <a:endParaRPr lang="en-US" dirty="0"/>
          </a:p>
          <a:p>
            <a:pPr lvl="1"/>
            <a:r>
              <a:rPr lang="en-US" dirty="0"/>
              <a:t>IDT can be loaded to IDTR only in RING-0</a:t>
            </a:r>
          </a:p>
          <a:p>
            <a:pPr lvl="1"/>
            <a:endParaRPr lang="en-US" dirty="0"/>
          </a:p>
          <a:p>
            <a:r>
              <a:rPr lang="en-US" dirty="0"/>
              <a:t>Meaning of some instructions are							different in RING-0 and RING-3</a:t>
            </a:r>
          </a:p>
          <a:p>
            <a:pPr lvl="1"/>
            <a:r>
              <a:rPr lang="en-US" dirty="0"/>
              <a:t>e.g., </a:t>
            </a:r>
            <a:r>
              <a:rPr lang="en-US" dirty="0" err="1"/>
              <a:t>popf</a:t>
            </a:r>
            <a:r>
              <a:rPr lang="en-US" dirty="0"/>
              <a:t> doesn’t restore the interrupt							flag in RING-3</a:t>
            </a:r>
          </a:p>
          <a:p>
            <a:pPr lvl="1"/>
            <a:endParaRPr lang="en-US" dirty="0"/>
          </a:p>
        </p:txBody>
      </p:sp>
      <p:sp>
        <p:nvSpPr>
          <p:cNvPr id="7" name="Oval 6">
            <a:extLst>
              <a:ext uri="{FF2B5EF4-FFF2-40B4-BE49-F238E27FC236}">
                <a16:creationId xmlns:a16="http://schemas.microsoft.com/office/drawing/2014/main" id="{E5C6CFF9-144B-4908-87C5-B9B248A6969C}"/>
              </a:ext>
            </a:extLst>
          </p:cNvPr>
          <p:cNvSpPr/>
          <p:nvPr/>
        </p:nvSpPr>
        <p:spPr>
          <a:xfrm>
            <a:off x="8088086" y="1915886"/>
            <a:ext cx="3995055" cy="38784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860E96-4288-45EF-9A20-DD0B587F19B4}"/>
              </a:ext>
            </a:extLst>
          </p:cNvPr>
          <p:cNvSpPr txBox="1"/>
          <p:nvPr/>
        </p:nvSpPr>
        <p:spPr>
          <a:xfrm>
            <a:off x="9699174" y="2068286"/>
            <a:ext cx="968827" cy="369332"/>
          </a:xfrm>
          <a:prstGeom prst="rect">
            <a:avLst/>
          </a:prstGeom>
          <a:noFill/>
        </p:spPr>
        <p:txBody>
          <a:bodyPr wrap="square" rtlCol="0">
            <a:spAutoFit/>
          </a:bodyPr>
          <a:lstStyle/>
          <a:p>
            <a:r>
              <a:rPr lang="en-US" b="1" dirty="0">
                <a:solidFill>
                  <a:srgbClr val="FF0000"/>
                </a:solidFill>
              </a:rPr>
              <a:t>RING-0</a:t>
            </a:r>
          </a:p>
        </p:txBody>
      </p:sp>
      <p:sp>
        <p:nvSpPr>
          <p:cNvPr id="9" name="Oval 8">
            <a:extLst>
              <a:ext uri="{FF2B5EF4-FFF2-40B4-BE49-F238E27FC236}">
                <a16:creationId xmlns:a16="http://schemas.microsoft.com/office/drawing/2014/main" id="{C4422DB4-27AE-4714-B15E-EABC47940312}"/>
              </a:ext>
            </a:extLst>
          </p:cNvPr>
          <p:cNvSpPr/>
          <p:nvPr/>
        </p:nvSpPr>
        <p:spPr>
          <a:xfrm>
            <a:off x="8567058" y="2427515"/>
            <a:ext cx="3156856" cy="30262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437F0F-9A60-4338-9544-A15937CAFD87}"/>
              </a:ext>
            </a:extLst>
          </p:cNvPr>
          <p:cNvSpPr/>
          <p:nvPr/>
        </p:nvSpPr>
        <p:spPr>
          <a:xfrm>
            <a:off x="8980715" y="2884717"/>
            <a:ext cx="2362198" cy="2242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75A4C2C-F4EF-4198-A331-0D513438FC95}"/>
              </a:ext>
            </a:extLst>
          </p:cNvPr>
          <p:cNvSpPr/>
          <p:nvPr/>
        </p:nvSpPr>
        <p:spPr>
          <a:xfrm>
            <a:off x="9459687" y="3483432"/>
            <a:ext cx="1317171" cy="13389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RING-3</a:t>
            </a:r>
          </a:p>
        </p:txBody>
      </p:sp>
      <p:sp>
        <p:nvSpPr>
          <p:cNvPr id="12" name="TextBox 11">
            <a:extLst>
              <a:ext uri="{FF2B5EF4-FFF2-40B4-BE49-F238E27FC236}">
                <a16:creationId xmlns:a16="http://schemas.microsoft.com/office/drawing/2014/main" id="{A03DFDBB-6047-4C89-BE8D-E877AAA2A55D}"/>
              </a:ext>
            </a:extLst>
          </p:cNvPr>
          <p:cNvSpPr txBox="1"/>
          <p:nvPr/>
        </p:nvSpPr>
        <p:spPr>
          <a:xfrm>
            <a:off x="9720946" y="2503714"/>
            <a:ext cx="968827" cy="369332"/>
          </a:xfrm>
          <a:prstGeom prst="rect">
            <a:avLst/>
          </a:prstGeom>
          <a:noFill/>
        </p:spPr>
        <p:txBody>
          <a:bodyPr wrap="square" rtlCol="0">
            <a:spAutoFit/>
          </a:bodyPr>
          <a:lstStyle/>
          <a:p>
            <a:r>
              <a:rPr lang="en-US" dirty="0"/>
              <a:t>RING-1</a:t>
            </a:r>
          </a:p>
        </p:txBody>
      </p:sp>
      <p:sp>
        <p:nvSpPr>
          <p:cNvPr id="13" name="TextBox 12">
            <a:extLst>
              <a:ext uri="{FF2B5EF4-FFF2-40B4-BE49-F238E27FC236}">
                <a16:creationId xmlns:a16="http://schemas.microsoft.com/office/drawing/2014/main" id="{837B3325-759D-48B4-ABA2-8EE7C752D2F3}"/>
              </a:ext>
            </a:extLst>
          </p:cNvPr>
          <p:cNvSpPr txBox="1"/>
          <p:nvPr/>
        </p:nvSpPr>
        <p:spPr>
          <a:xfrm>
            <a:off x="9710059" y="3026228"/>
            <a:ext cx="968827" cy="369332"/>
          </a:xfrm>
          <a:prstGeom prst="rect">
            <a:avLst/>
          </a:prstGeom>
          <a:noFill/>
        </p:spPr>
        <p:txBody>
          <a:bodyPr wrap="square" rtlCol="0">
            <a:spAutoFit/>
          </a:bodyPr>
          <a:lstStyle/>
          <a:p>
            <a:r>
              <a:rPr lang="en-US" dirty="0"/>
              <a:t>RING-2</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57A8D25-8EE3-4AF9-8BE0-3237BBEED225}"/>
                  </a:ext>
                </a:extLst>
              </p14:cNvPr>
              <p14:cNvContentPartPr/>
              <p14:nvPr/>
            </p14:nvContentPartPr>
            <p14:xfrm>
              <a:off x="2235240" y="2241720"/>
              <a:ext cx="8172720" cy="1536840"/>
            </p14:xfrm>
          </p:contentPart>
        </mc:Choice>
        <mc:Fallback xmlns="">
          <p:pic>
            <p:nvPicPr>
              <p:cNvPr id="4" name="Ink 3">
                <a:extLst>
                  <a:ext uri="{FF2B5EF4-FFF2-40B4-BE49-F238E27FC236}">
                    <a16:creationId xmlns:a16="http://schemas.microsoft.com/office/drawing/2014/main" id="{F57A8D25-8EE3-4AF9-8BE0-3237BBEED225}"/>
                  </a:ext>
                </a:extLst>
              </p:cNvPr>
              <p:cNvPicPr/>
              <p:nvPr/>
            </p:nvPicPr>
            <p:blipFill>
              <a:blip r:embed="rId4"/>
              <a:stretch>
                <a:fillRect/>
              </a:stretch>
            </p:blipFill>
            <p:spPr>
              <a:xfrm>
                <a:off x="2225880" y="2232360"/>
                <a:ext cx="8191440" cy="1555560"/>
              </a:xfrm>
              <a:prstGeom prst="rect">
                <a:avLst/>
              </a:prstGeom>
            </p:spPr>
          </p:pic>
        </mc:Fallback>
      </mc:AlternateContent>
    </p:spTree>
    <p:extLst>
      <p:ext uri="{BB962C8B-B14F-4D97-AF65-F5344CB8AC3E}">
        <p14:creationId xmlns:p14="http://schemas.microsoft.com/office/powerpoint/2010/main" val="3117068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7597-5673-465B-98AF-BFE47235955D}"/>
              </a:ext>
            </a:extLst>
          </p:cNvPr>
          <p:cNvSpPr>
            <a:spLocks noGrp="1"/>
          </p:cNvSpPr>
          <p:nvPr>
            <p:ph type="title"/>
          </p:nvPr>
        </p:nvSpPr>
        <p:spPr/>
        <p:txBody>
          <a:bodyPr/>
          <a:lstStyle/>
          <a:p>
            <a:r>
              <a:rPr lang="en-US" dirty="0"/>
              <a:t>Protection rings</a:t>
            </a:r>
          </a:p>
        </p:txBody>
      </p:sp>
      <p:sp>
        <p:nvSpPr>
          <p:cNvPr id="3" name="Content Placeholder 2">
            <a:extLst>
              <a:ext uri="{FF2B5EF4-FFF2-40B4-BE49-F238E27FC236}">
                <a16:creationId xmlns:a16="http://schemas.microsoft.com/office/drawing/2014/main" id="{E43C5AC9-1113-493F-88DB-7E4FD69FEC31}"/>
              </a:ext>
            </a:extLst>
          </p:cNvPr>
          <p:cNvSpPr>
            <a:spLocks noGrp="1"/>
          </p:cNvSpPr>
          <p:nvPr>
            <p:ph idx="1"/>
          </p:nvPr>
        </p:nvSpPr>
        <p:spPr/>
        <p:txBody>
          <a:bodyPr/>
          <a:lstStyle/>
          <a:p>
            <a:r>
              <a:rPr lang="en-US" dirty="0"/>
              <a:t>We’ll come back to protection rings and IDT when we discuss memory isolation</a:t>
            </a:r>
          </a:p>
        </p:txBody>
      </p:sp>
    </p:spTree>
    <p:extLst>
      <p:ext uri="{BB962C8B-B14F-4D97-AF65-F5344CB8AC3E}">
        <p14:creationId xmlns:p14="http://schemas.microsoft.com/office/powerpoint/2010/main" val="2006284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B396-9AEF-4570-89B2-B115B8DCB95B}"/>
              </a:ext>
            </a:extLst>
          </p:cNvPr>
          <p:cNvSpPr>
            <a:spLocks noGrp="1"/>
          </p:cNvSpPr>
          <p:nvPr>
            <p:ph type="title"/>
          </p:nvPr>
        </p:nvSpPr>
        <p:spPr/>
        <p:txBody>
          <a:bodyPr/>
          <a:lstStyle/>
          <a:p>
            <a:r>
              <a:rPr lang="en-US" dirty="0"/>
              <a:t>How do applications call yield?</a:t>
            </a:r>
          </a:p>
        </p:txBody>
      </p:sp>
      <p:sp>
        <p:nvSpPr>
          <p:cNvPr id="3" name="Content Placeholder 2">
            <a:extLst>
              <a:ext uri="{FF2B5EF4-FFF2-40B4-BE49-F238E27FC236}">
                <a16:creationId xmlns:a16="http://schemas.microsoft.com/office/drawing/2014/main" id="{C18D0F9B-0474-4665-A49E-DFC7E71180CF}"/>
              </a:ext>
            </a:extLst>
          </p:cNvPr>
          <p:cNvSpPr>
            <a:spLocks noGrp="1"/>
          </p:cNvSpPr>
          <p:nvPr>
            <p:ph idx="1"/>
          </p:nvPr>
        </p:nvSpPr>
        <p:spPr/>
        <p:txBody>
          <a:bodyPr/>
          <a:lstStyle/>
          <a:p>
            <a:r>
              <a:rPr lang="en-US" dirty="0"/>
              <a:t>Can we assign an interrupt vector (say y) to yield</a:t>
            </a:r>
          </a:p>
          <a:p>
            <a:pPr lvl="1"/>
            <a:r>
              <a:rPr lang="en-US" dirty="0"/>
              <a:t>Applications can invoke yield using </a:t>
            </a:r>
            <a:r>
              <a:rPr lang="en-US" dirty="0">
                <a:solidFill>
                  <a:srgbClr val="FF0000"/>
                </a:solidFill>
              </a:rPr>
              <a:t>int $y</a:t>
            </a:r>
          </a:p>
          <a:p>
            <a:pPr lvl="2"/>
            <a:r>
              <a:rPr lang="en-US" dirty="0"/>
              <a:t>Not good. OS can export at most 256 routines to applications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98A94E5-A913-4639-8F7C-1D71404404EF}"/>
                  </a:ext>
                </a:extLst>
              </p14:cNvPr>
              <p14:cNvContentPartPr/>
              <p14:nvPr/>
            </p14:nvContentPartPr>
            <p14:xfrm>
              <a:off x="5391000" y="2514600"/>
              <a:ext cx="6680880" cy="1410120"/>
            </p14:xfrm>
          </p:contentPart>
        </mc:Choice>
        <mc:Fallback xmlns="">
          <p:pic>
            <p:nvPicPr>
              <p:cNvPr id="4" name="Ink 3">
                <a:extLst>
                  <a:ext uri="{FF2B5EF4-FFF2-40B4-BE49-F238E27FC236}">
                    <a16:creationId xmlns:a16="http://schemas.microsoft.com/office/drawing/2014/main" id="{898A94E5-A913-4639-8F7C-1D71404404EF}"/>
                  </a:ext>
                </a:extLst>
              </p:cNvPr>
              <p:cNvPicPr/>
              <p:nvPr/>
            </p:nvPicPr>
            <p:blipFill>
              <a:blip r:embed="rId4"/>
              <a:stretch>
                <a:fillRect/>
              </a:stretch>
            </p:blipFill>
            <p:spPr>
              <a:xfrm>
                <a:off x="5381640" y="2505240"/>
                <a:ext cx="6699600" cy="1428840"/>
              </a:xfrm>
              <a:prstGeom prst="rect">
                <a:avLst/>
              </a:prstGeom>
            </p:spPr>
          </p:pic>
        </mc:Fallback>
      </mc:AlternateContent>
    </p:spTree>
    <p:extLst>
      <p:ext uri="{BB962C8B-B14F-4D97-AF65-F5344CB8AC3E}">
        <p14:creationId xmlns:p14="http://schemas.microsoft.com/office/powerpoint/2010/main" val="1812487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DBA-6375-49C7-90DB-7189B0272327}"/>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FA0F4771-F5A2-41E6-9679-97ED2004B31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yield =&gt; vector 0</a:t>
            </a:r>
          </a:p>
          <a:p>
            <a:pPr marL="0" indent="0">
              <a:buNone/>
            </a:pPr>
            <a:r>
              <a:rPr lang="en-US" dirty="0"/>
              <a:t>read =&gt; vector 1</a:t>
            </a:r>
          </a:p>
          <a:p>
            <a:pPr marL="0" indent="0">
              <a:buNone/>
            </a:pPr>
            <a:r>
              <a:rPr lang="en-US" dirty="0"/>
              <a:t>write =&gt; vector 3</a:t>
            </a:r>
          </a:p>
          <a:p>
            <a:pPr marL="0" indent="0">
              <a:buNone/>
            </a:pPr>
            <a:r>
              <a:rPr lang="en-US" dirty="0"/>
              <a:t>--</a:t>
            </a:r>
          </a:p>
          <a:p>
            <a:pPr marL="0" indent="0">
              <a:buNone/>
            </a:pPr>
            <a:r>
              <a:rPr lang="en-US" dirty="0"/>
              <a:t>open =&gt; vector 255</a:t>
            </a:r>
          </a:p>
          <a:p>
            <a:pPr marL="0" indent="0">
              <a:buNone/>
            </a:pPr>
            <a:r>
              <a:rPr lang="en-US" dirty="0"/>
              <a:t>no more routines can be supported </a:t>
            </a:r>
          </a:p>
        </p:txBody>
      </p:sp>
    </p:spTree>
    <p:extLst>
      <p:ext uri="{BB962C8B-B14F-4D97-AF65-F5344CB8AC3E}">
        <p14:creationId xmlns:p14="http://schemas.microsoft.com/office/powerpoint/2010/main" val="411845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F8099AE-57D5-497F-AA5F-A1F304C80D1C}"/>
                  </a:ext>
                </a:extLst>
              </p14:cNvPr>
              <p14:cNvContentPartPr/>
              <p14:nvPr/>
            </p14:nvContentPartPr>
            <p14:xfrm>
              <a:off x="298440" y="2006640"/>
              <a:ext cx="425880" cy="3378600"/>
            </p14:xfrm>
          </p:contentPart>
        </mc:Choice>
        <mc:Fallback xmlns="">
          <p:pic>
            <p:nvPicPr>
              <p:cNvPr id="7" name="Ink 6">
                <a:extLst>
                  <a:ext uri="{FF2B5EF4-FFF2-40B4-BE49-F238E27FC236}">
                    <a16:creationId xmlns:a16="http://schemas.microsoft.com/office/drawing/2014/main" id="{1F8099AE-57D5-497F-AA5F-A1F304C80D1C}"/>
                  </a:ext>
                </a:extLst>
              </p:cNvPr>
              <p:cNvPicPr/>
              <p:nvPr/>
            </p:nvPicPr>
            <p:blipFill>
              <a:blip r:embed="rId4"/>
              <a:stretch>
                <a:fillRect/>
              </a:stretch>
            </p:blipFill>
            <p:spPr>
              <a:xfrm>
                <a:off x="289080" y="1997280"/>
                <a:ext cx="444600" cy="3397320"/>
              </a:xfrm>
              <a:prstGeom prst="rect">
                <a:avLst/>
              </a:prstGeom>
            </p:spPr>
          </p:pic>
        </mc:Fallback>
      </mc:AlternateContent>
    </p:spTree>
    <p:extLst>
      <p:ext uri="{BB962C8B-B14F-4D97-AF65-F5344CB8AC3E}">
        <p14:creationId xmlns:p14="http://schemas.microsoft.com/office/powerpoint/2010/main" val="34422830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7422-2674-4963-940F-1DD671B2A383}"/>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0558F2FC-FE91-45B7-A42B-5E48EBE68460}"/>
              </a:ext>
            </a:extLst>
          </p:cNvPr>
          <p:cNvSpPr>
            <a:spLocks noGrp="1"/>
          </p:cNvSpPr>
          <p:nvPr>
            <p:ph idx="1"/>
          </p:nvPr>
        </p:nvSpPr>
        <p:spPr/>
        <p:txBody>
          <a:bodyPr>
            <a:normAutofit lnSpcReduction="10000"/>
          </a:bodyPr>
          <a:lstStyle/>
          <a:p>
            <a:r>
              <a:rPr lang="en-US" dirty="0"/>
              <a:t>Assign a unique id to each routine that OS exports to applications</a:t>
            </a:r>
          </a:p>
          <a:p>
            <a:pPr marL="0" indent="0">
              <a:buNone/>
            </a:pPr>
            <a:endParaRPr lang="en-US" dirty="0"/>
          </a:p>
          <a:p>
            <a:pPr marL="0" indent="0">
              <a:buNone/>
            </a:pPr>
            <a:r>
              <a:rPr lang="en-US" dirty="0"/>
              <a:t>routine0 =&gt; id 0</a:t>
            </a:r>
          </a:p>
          <a:p>
            <a:pPr marL="0" indent="0">
              <a:buNone/>
            </a:pPr>
            <a:r>
              <a:rPr lang="en-US" dirty="0"/>
              <a:t>routine1 =&gt; id 1</a:t>
            </a:r>
          </a:p>
          <a:p>
            <a:pPr marL="0" indent="0">
              <a:buNone/>
            </a:pPr>
            <a:r>
              <a:rPr lang="en-US" dirty="0"/>
              <a:t>routine2 =&gt; id 2</a:t>
            </a:r>
          </a:p>
          <a:p>
            <a:pPr marL="0" indent="0">
              <a:buNone/>
            </a:pPr>
            <a:r>
              <a:rPr lang="en-US" dirty="0"/>
              <a:t>…</a:t>
            </a:r>
          </a:p>
          <a:p>
            <a:pPr marL="0" indent="0">
              <a:buNone/>
            </a:pPr>
            <a:r>
              <a:rPr lang="en-US" dirty="0"/>
              <a:t>routine1000 =&gt; id 1000</a:t>
            </a:r>
          </a:p>
          <a:p>
            <a:pPr marL="0" indent="0">
              <a:buNone/>
            </a:pPr>
            <a:r>
              <a:rPr lang="en-US" dirty="0"/>
              <a:t>…</a:t>
            </a:r>
          </a:p>
          <a:p>
            <a:pPr marL="0" indent="0">
              <a:buNone/>
            </a:pPr>
            <a:r>
              <a:rPr lang="en-US" dirty="0"/>
              <a:t>routine9999 =&gt; id 9999</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2701DBF-E9BF-4C7E-8518-73DA61640256}"/>
                  </a:ext>
                </a:extLst>
              </p14:cNvPr>
              <p14:cNvContentPartPr/>
              <p14:nvPr/>
            </p14:nvContentPartPr>
            <p14:xfrm>
              <a:off x="685800" y="2965320"/>
              <a:ext cx="3956400" cy="2680200"/>
            </p14:xfrm>
          </p:contentPart>
        </mc:Choice>
        <mc:Fallback xmlns="">
          <p:pic>
            <p:nvPicPr>
              <p:cNvPr id="4" name="Ink 3">
                <a:extLst>
                  <a:ext uri="{FF2B5EF4-FFF2-40B4-BE49-F238E27FC236}">
                    <a16:creationId xmlns:a16="http://schemas.microsoft.com/office/drawing/2014/main" id="{62701DBF-E9BF-4C7E-8518-73DA61640256}"/>
                  </a:ext>
                </a:extLst>
              </p:cNvPr>
              <p:cNvPicPr/>
              <p:nvPr/>
            </p:nvPicPr>
            <p:blipFill>
              <a:blip r:embed="rId4"/>
              <a:stretch>
                <a:fillRect/>
              </a:stretch>
            </p:blipFill>
            <p:spPr>
              <a:xfrm>
                <a:off x="676440" y="2955960"/>
                <a:ext cx="3975120" cy="2698920"/>
              </a:xfrm>
              <a:prstGeom prst="rect">
                <a:avLst/>
              </a:prstGeom>
            </p:spPr>
          </p:pic>
        </mc:Fallback>
      </mc:AlternateContent>
    </p:spTree>
    <p:extLst>
      <p:ext uri="{BB962C8B-B14F-4D97-AF65-F5344CB8AC3E}">
        <p14:creationId xmlns:p14="http://schemas.microsoft.com/office/powerpoint/2010/main" val="275650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AF8F-0375-4F79-982A-06D248D6BCF2}"/>
              </a:ext>
            </a:extLst>
          </p:cNvPr>
          <p:cNvSpPr>
            <a:spLocks noGrp="1"/>
          </p:cNvSpPr>
          <p:nvPr>
            <p:ph type="title"/>
          </p:nvPr>
        </p:nvSpPr>
        <p:spPr/>
        <p:txBody>
          <a:bodyPr/>
          <a:lstStyle/>
          <a:p>
            <a:r>
              <a:rPr lang="en-US" dirty="0"/>
              <a:t>How do applications call OS routines?</a:t>
            </a:r>
          </a:p>
        </p:txBody>
      </p:sp>
      <p:sp>
        <p:nvSpPr>
          <p:cNvPr id="3" name="Content Placeholder 2">
            <a:extLst>
              <a:ext uri="{FF2B5EF4-FFF2-40B4-BE49-F238E27FC236}">
                <a16:creationId xmlns:a16="http://schemas.microsoft.com/office/drawing/2014/main" id="{9FA5B8A8-295D-47A6-8877-2B75716722DC}"/>
              </a:ext>
            </a:extLst>
          </p:cNvPr>
          <p:cNvSpPr>
            <a:spLocks noGrp="1"/>
          </p:cNvSpPr>
          <p:nvPr>
            <p:ph idx="1"/>
          </p:nvPr>
        </p:nvSpPr>
        <p:spPr/>
        <p:txBody>
          <a:bodyPr/>
          <a:lstStyle/>
          <a:p>
            <a:r>
              <a:rPr lang="en-US" dirty="0"/>
              <a:t>OS implements a routine </a:t>
            </a:r>
            <a:r>
              <a:rPr lang="en-US" dirty="0" err="1"/>
              <a:t>system_call</a:t>
            </a:r>
            <a:endParaRPr lang="en-US" dirty="0"/>
          </a:p>
          <a:p>
            <a:endParaRPr lang="en-US" dirty="0"/>
          </a:p>
          <a:p>
            <a:r>
              <a:rPr lang="en-US" dirty="0"/>
              <a:t>assign a vector to routine </a:t>
            </a:r>
            <a:r>
              <a:rPr lang="en-US" dirty="0" err="1"/>
              <a:t>system_call</a:t>
            </a:r>
            <a:endParaRPr lang="en-US" dirty="0"/>
          </a:p>
          <a:p>
            <a:pPr lvl="1"/>
            <a:r>
              <a:rPr lang="en-US" dirty="0" err="1"/>
              <a:t>system_call</a:t>
            </a:r>
            <a:r>
              <a:rPr lang="en-US" dirty="0"/>
              <a:t> =&gt; 128</a:t>
            </a:r>
          </a:p>
          <a:p>
            <a:pPr lvl="1"/>
            <a:endParaRPr lang="en-US" dirty="0"/>
          </a:p>
          <a:p>
            <a:r>
              <a:rPr lang="en-US" dirty="0"/>
              <a:t>To invoke the system call applications can use</a:t>
            </a:r>
          </a:p>
          <a:p>
            <a:pPr lvl="1"/>
            <a:r>
              <a:rPr lang="en-US" dirty="0"/>
              <a:t>int $128</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D4F181E-3005-452C-8B03-B64BFD5443E7}"/>
                  </a:ext>
                </a:extLst>
              </p14:cNvPr>
              <p14:cNvContentPartPr/>
              <p14:nvPr/>
            </p14:nvContentPartPr>
            <p14:xfrm>
              <a:off x="1638360" y="2298600"/>
              <a:ext cx="4591440" cy="2769120"/>
            </p14:xfrm>
          </p:contentPart>
        </mc:Choice>
        <mc:Fallback xmlns="">
          <p:pic>
            <p:nvPicPr>
              <p:cNvPr id="4" name="Ink 3">
                <a:extLst>
                  <a:ext uri="{FF2B5EF4-FFF2-40B4-BE49-F238E27FC236}">
                    <a16:creationId xmlns:a16="http://schemas.microsoft.com/office/drawing/2014/main" id="{BD4F181E-3005-452C-8B03-B64BFD5443E7}"/>
                  </a:ext>
                </a:extLst>
              </p:cNvPr>
              <p:cNvPicPr/>
              <p:nvPr/>
            </p:nvPicPr>
            <p:blipFill>
              <a:blip r:embed="rId4"/>
              <a:stretch>
                <a:fillRect/>
              </a:stretch>
            </p:blipFill>
            <p:spPr>
              <a:xfrm>
                <a:off x="1629000" y="2289240"/>
                <a:ext cx="4610160" cy="2787840"/>
              </a:xfrm>
              <a:prstGeom prst="rect">
                <a:avLst/>
              </a:prstGeom>
            </p:spPr>
          </p:pic>
        </mc:Fallback>
      </mc:AlternateContent>
    </p:spTree>
    <p:extLst>
      <p:ext uri="{BB962C8B-B14F-4D97-AF65-F5344CB8AC3E}">
        <p14:creationId xmlns:p14="http://schemas.microsoft.com/office/powerpoint/2010/main" val="8845209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4907-B288-4A76-B8C3-92B24A423849}"/>
              </a:ext>
            </a:extLst>
          </p:cNvPr>
          <p:cNvSpPr>
            <a:spLocks noGrp="1"/>
          </p:cNvSpPr>
          <p:nvPr>
            <p:ph type="title"/>
          </p:nvPr>
        </p:nvSpPr>
        <p:spPr/>
        <p:txBody>
          <a:bodyPr/>
          <a:lstStyle/>
          <a:p>
            <a:r>
              <a:rPr lang="en-US" dirty="0" err="1"/>
              <a:t>system_call</a:t>
            </a:r>
            <a:endParaRPr lang="en-US" dirty="0"/>
          </a:p>
        </p:txBody>
      </p:sp>
      <p:sp>
        <p:nvSpPr>
          <p:cNvPr id="3" name="Content Placeholder 2">
            <a:extLst>
              <a:ext uri="{FF2B5EF4-FFF2-40B4-BE49-F238E27FC236}">
                <a16:creationId xmlns:a16="http://schemas.microsoft.com/office/drawing/2014/main" id="{E901D3C3-DE4E-4DEC-809B-4D199CF0F4A0}"/>
              </a:ext>
            </a:extLst>
          </p:cNvPr>
          <p:cNvSpPr>
            <a:spLocks noGrp="1"/>
          </p:cNvSpPr>
          <p:nvPr>
            <p:ph idx="1"/>
          </p:nvPr>
        </p:nvSpPr>
        <p:spPr/>
        <p:txBody>
          <a:bodyPr>
            <a:normAutofit lnSpcReduction="10000"/>
          </a:bodyPr>
          <a:lstStyle/>
          <a:p>
            <a:pPr marL="0" indent="0">
              <a:buNone/>
            </a:pPr>
            <a:r>
              <a:rPr lang="en-US" dirty="0" err="1"/>
              <a:t>system_call</a:t>
            </a:r>
            <a:r>
              <a:rPr lang="en-US" dirty="0"/>
              <a:t>(int id) {</a:t>
            </a:r>
          </a:p>
          <a:p>
            <a:pPr marL="0" indent="0">
              <a:buNone/>
            </a:pPr>
            <a:r>
              <a:rPr lang="en-US" dirty="0"/>
              <a:t>   switch (id) {</a:t>
            </a:r>
          </a:p>
          <a:p>
            <a:pPr marL="0" indent="0">
              <a:buNone/>
            </a:pPr>
            <a:r>
              <a:rPr lang="en-US" dirty="0"/>
              <a:t>      case 0: routine0(); break;</a:t>
            </a:r>
          </a:p>
          <a:p>
            <a:pPr marL="0" indent="0">
              <a:buNone/>
            </a:pPr>
            <a:r>
              <a:rPr lang="en-US" dirty="0"/>
              <a:t>      case 1: routine1(); break;</a:t>
            </a:r>
          </a:p>
          <a:p>
            <a:pPr marL="0" indent="0">
              <a:buNone/>
            </a:pPr>
            <a:r>
              <a:rPr lang="en-US" dirty="0"/>
              <a:t>      …</a:t>
            </a:r>
          </a:p>
          <a:p>
            <a:pPr marL="0" indent="0">
              <a:buNone/>
            </a:pPr>
            <a:r>
              <a:rPr lang="en-US" dirty="0"/>
              <a:t>      case 9999: routine9999(); break;</a:t>
            </a:r>
          </a:p>
          <a:p>
            <a:pPr marL="0" indent="0">
              <a:buNone/>
            </a:pPr>
            <a:r>
              <a:rPr lang="en-US" dirty="0"/>
              <a:t>      default: // not a valid system call</a:t>
            </a:r>
          </a:p>
          <a:p>
            <a:pPr marL="0" indent="0">
              <a:buNone/>
            </a:pPr>
            <a:r>
              <a:rPr lang="en-US" dirty="0"/>
              <a:t>   }</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2E5CDA-320C-4605-8A59-66C74D9D57C9}"/>
                  </a:ext>
                </a:extLst>
              </p14:cNvPr>
              <p14:cNvContentPartPr/>
              <p14:nvPr/>
            </p14:nvContentPartPr>
            <p14:xfrm>
              <a:off x="495360" y="2095560"/>
              <a:ext cx="330480" cy="51120"/>
            </p14:xfrm>
          </p:contentPart>
        </mc:Choice>
        <mc:Fallback xmlns="">
          <p:pic>
            <p:nvPicPr>
              <p:cNvPr id="4" name="Ink 3">
                <a:extLst>
                  <a:ext uri="{FF2B5EF4-FFF2-40B4-BE49-F238E27FC236}">
                    <a16:creationId xmlns:a16="http://schemas.microsoft.com/office/drawing/2014/main" id="{CF2E5CDA-320C-4605-8A59-66C74D9D57C9}"/>
                  </a:ext>
                </a:extLst>
              </p:cNvPr>
              <p:cNvPicPr/>
              <p:nvPr/>
            </p:nvPicPr>
            <p:blipFill>
              <a:blip r:embed="rId4"/>
              <a:stretch>
                <a:fillRect/>
              </a:stretch>
            </p:blipFill>
            <p:spPr>
              <a:xfrm>
                <a:off x="486000" y="2086200"/>
                <a:ext cx="349200" cy="69840"/>
              </a:xfrm>
              <a:prstGeom prst="rect">
                <a:avLst/>
              </a:prstGeom>
            </p:spPr>
          </p:pic>
        </mc:Fallback>
      </mc:AlternateContent>
    </p:spTree>
    <p:extLst>
      <p:ext uri="{BB962C8B-B14F-4D97-AF65-F5344CB8AC3E}">
        <p14:creationId xmlns:p14="http://schemas.microsoft.com/office/powerpoint/2010/main" val="245746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6F9C-311C-4242-8068-6080EDC7EBBE}"/>
              </a:ext>
            </a:extLst>
          </p:cNvPr>
          <p:cNvSpPr>
            <a:spLocks noGrp="1"/>
          </p:cNvSpPr>
          <p:nvPr>
            <p:ph type="title"/>
          </p:nvPr>
        </p:nvSpPr>
        <p:spPr/>
        <p:txBody>
          <a:bodyPr/>
          <a:lstStyle/>
          <a:p>
            <a:r>
              <a:rPr lang="en-US" dirty="0"/>
              <a:t>Unix operating system</a:t>
            </a:r>
          </a:p>
        </p:txBody>
      </p:sp>
      <p:sp>
        <p:nvSpPr>
          <p:cNvPr id="3" name="Content Placeholder 2">
            <a:extLst>
              <a:ext uri="{FF2B5EF4-FFF2-40B4-BE49-F238E27FC236}">
                <a16:creationId xmlns:a16="http://schemas.microsoft.com/office/drawing/2014/main" id="{410013A9-2659-4C25-8D88-6FC1AEA86DC1}"/>
              </a:ext>
            </a:extLst>
          </p:cNvPr>
          <p:cNvSpPr>
            <a:spLocks noGrp="1"/>
          </p:cNvSpPr>
          <p:nvPr>
            <p:ph idx="1"/>
          </p:nvPr>
        </p:nvSpPr>
        <p:spPr/>
        <p:txBody>
          <a:bodyPr/>
          <a:lstStyle/>
          <a:p>
            <a:r>
              <a:rPr lang="en-US" dirty="0"/>
              <a:t>xv6 and Linux are Unix-like operating systems</a:t>
            </a:r>
          </a:p>
          <a:p>
            <a:pPr lvl="1"/>
            <a:r>
              <a:rPr lang="en-US" dirty="0"/>
              <a:t>read </a:t>
            </a:r>
            <a:r>
              <a:rPr lang="en-US" dirty="0">
                <a:solidFill>
                  <a:srgbClr val="FF0000"/>
                </a:solidFill>
              </a:rPr>
              <a:t>chapter-0 </a:t>
            </a:r>
            <a:r>
              <a:rPr lang="en-US" dirty="0"/>
              <a:t>from the </a:t>
            </a:r>
            <a:r>
              <a:rPr lang="en-US" dirty="0">
                <a:solidFill>
                  <a:srgbClr val="FF0000"/>
                </a:solidFill>
              </a:rPr>
              <a:t>xv6 book</a:t>
            </a:r>
          </a:p>
          <a:p>
            <a:pPr lvl="1"/>
            <a:endParaRPr lang="en-US" dirty="0"/>
          </a:p>
          <a:p>
            <a:r>
              <a:rPr lang="en-US" dirty="0"/>
              <a:t>Applications execute in the user space (ring-3)</a:t>
            </a:r>
          </a:p>
          <a:p>
            <a:endParaRPr lang="en-US" dirty="0"/>
          </a:p>
          <a:p>
            <a:r>
              <a:rPr lang="en-US" dirty="0"/>
              <a:t>OS (kernel) executes in the kernel space (ring-0)</a:t>
            </a:r>
          </a:p>
          <a:p>
            <a:endParaRPr lang="en-US" dirty="0"/>
          </a:p>
          <a:p>
            <a:r>
              <a:rPr lang="en-US" dirty="0"/>
              <a:t>An application thread makes system calls to use kernel services</a:t>
            </a:r>
          </a:p>
          <a:p>
            <a:pPr lvl="1"/>
            <a:r>
              <a:rPr lang="en-US" dirty="0"/>
              <a:t>e.g., the yield system call to give up the CPU</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789CD91-394F-4A3B-96E9-EF608F0D3D80}"/>
                  </a:ext>
                </a:extLst>
              </p14:cNvPr>
              <p14:cNvContentPartPr/>
              <p14:nvPr/>
            </p14:nvContentPartPr>
            <p14:xfrm>
              <a:off x="1174680" y="2203560"/>
              <a:ext cx="6509160" cy="2508480"/>
            </p14:xfrm>
          </p:contentPart>
        </mc:Choice>
        <mc:Fallback xmlns="">
          <p:pic>
            <p:nvPicPr>
              <p:cNvPr id="4" name="Ink 3">
                <a:extLst>
                  <a:ext uri="{FF2B5EF4-FFF2-40B4-BE49-F238E27FC236}">
                    <a16:creationId xmlns:a16="http://schemas.microsoft.com/office/drawing/2014/main" id="{C789CD91-394F-4A3B-96E9-EF608F0D3D80}"/>
                  </a:ext>
                </a:extLst>
              </p:cNvPr>
              <p:cNvPicPr/>
              <p:nvPr/>
            </p:nvPicPr>
            <p:blipFill>
              <a:blip r:embed="rId4"/>
              <a:stretch>
                <a:fillRect/>
              </a:stretch>
            </p:blipFill>
            <p:spPr>
              <a:xfrm>
                <a:off x="1165320" y="2194200"/>
                <a:ext cx="6527880" cy="2527200"/>
              </a:xfrm>
              <a:prstGeom prst="rect">
                <a:avLst/>
              </a:prstGeom>
            </p:spPr>
          </p:pic>
        </mc:Fallback>
      </mc:AlternateContent>
    </p:spTree>
    <p:extLst>
      <p:ext uri="{BB962C8B-B14F-4D97-AF65-F5344CB8AC3E}">
        <p14:creationId xmlns:p14="http://schemas.microsoft.com/office/powerpoint/2010/main" val="3530859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xv6</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7" name="Oval 6">
            <a:extLst>
              <a:ext uri="{FF2B5EF4-FFF2-40B4-BE49-F238E27FC236}">
                <a16:creationId xmlns:a16="http://schemas.microsoft.com/office/drawing/2014/main" id="{65416A8D-7084-4003-B805-0BB56AAC1437}"/>
              </a:ext>
            </a:extLst>
          </p:cNvPr>
          <p:cNvSpPr/>
          <p:nvPr/>
        </p:nvSpPr>
        <p:spPr>
          <a:xfrm>
            <a:off x="5998027" y="2264229"/>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system call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9" name="TextBox 8">
            <a:extLst>
              <a:ext uri="{FF2B5EF4-FFF2-40B4-BE49-F238E27FC236}">
                <a16:creationId xmlns:a16="http://schemas.microsoft.com/office/drawing/2014/main" id="{E4155EC9-34DE-439A-B595-26F819C118E2}"/>
              </a:ext>
            </a:extLst>
          </p:cNvPr>
          <p:cNvSpPr txBox="1"/>
          <p:nvPr/>
        </p:nvSpPr>
        <p:spPr>
          <a:xfrm>
            <a:off x="9225280" y="2264229"/>
            <a:ext cx="1605280" cy="369332"/>
          </a:xfrm>
          <a:prstGeom prst="rect">
            <a:avLst/>
          </a:prstGeom>
          <a:noFill/>
        </p:spPr>
        <p:txBody>
          <a:bodyPr wrap="square" rtlCol="0">
            <a:spAutoFit/>
          </a:bodyPr>
          <a:lstStyle/>
          <a:p>
            <a:r>
              <a:rPr lang="en-US" dirty="0"/>
              <a:t>RING-3</a:t>
            </a:r>
            <a:endParaRPr lang="en-IN" dirty="0"/>
          </a:p>
        </p:txBody>
      </p:sp>
      <p:sp>
        <p:nvSpPr>
          <p:cNvPr id="18" name="TextBox 17">
            <a:extLst>
              <a:ext uri="{FF2B5EF4-FFF2-40B4-BE49-F238E27FC236}">
                <a16:creationId xmlns:a16="http://schemas.microsoft.com/office/drawing/2014/main" id="{47963E09-3496-47DF-8178-8DD0DBCAEB58}"/>
              </a:ext>
            </a:extLst>
          </p:cNvPr>
          <p:cNvSpPr txBox="1"/>
          <p:nvPr/>
        </p:nvSpPr>
        <p:spPr>
          <a:xfrm>
            <a:off x="9316720" y="4407989"/>
            <a:ext cx="1605280" cy="369332"/>
          </a:xfrm>
          <a:prstGeom prst="rect">
            <a:avLst/>
          </a:prstGeom>
          <a:noFill/>
        </p:spPr>
        <p:txBody>
          <a:bodyPr wrap="square" rtlCol="0">
            <a:spAutoFit/>
          </a:bodyPr>
          <a:lstStyle/>
          <a:p>
            <a:r>
              <a:rPr lang="en-US" dirty="0"/>
              <a:t>RING-0</a:t>
            </a:r>
            <a:endParaRPr lang="en-IN"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F108F92D-843B-4B56-9BF2-79B58D083C2F}"/>
                  </a:ext>
                </a:extLst>
              </p14:cNvPr>
              <p14:cNvContentPartPr/>
              <p14:nvPr/>
            </p14:nvContentPartPr>
            <p14:xfrm>
              <a:off x="1733400" y="2324160"/>
              <a:ext cx="8299800" cy="2864160"/>
            </p14:xfrm>
          </p:contentPart>
        </mc:Choice>
        <mc:Fallback xmlns="">
          <p:pic>
            <p:nvPicPr>
              <p:cNvPr id="12" name="Ink 11">
                <a:extLst>
                  <a:ext uri="{FF2B5EF4-FFF2-40B4-BE49-F238E27FC236}">
                    <a16:creationId xmlns:a16="http://schemas.microsoft.com/office/drawing/2014/main" id="{F108F92D-843B-4B56-9BF2-79B58D083C2F}"/>
                  </a:ext>
                </a:extLst>
              </p:cNvPr>
              <p:cNvPicPr/>
              <p:nvPr/>
            </p:nvPicPr>
            <p:blipFill>
              <a:blip r:embed="rId4"/>
              <a:stretch>
                <a:fillRect/>
              </a:stretch>
            </p:blipFill>
            <p:spPr>
              <a:xfrm>
                <a:off x="1724040" y="2314800"/>
                <a:ext cx="8318520" cy="2882880"/>
              </a:xfrm>
              <a:prstGeom prst="rect">
                <a:avLst/>
              </a:prstGeom>
            </p:spPr>
          </p:pic>
        </mc:Fallback>
      </mc:AlternateContent>
    </p:spTree>
    <p:extLst>
      <p:ext uri="{BB962C8B-B14F-4D97-AF65-F5344CB8AC3E}">
        <p14:creationId xmlns:p14="http://schemas.microsoft.com/office/powerpoint/2010/main" val="2269121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C222-7E13-455A-BA77-DCC6E58A6ACC}"/>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AA9379F4-17BF-497A-92F0-B5DE286288FD}"/>
              </a:ext>
            </a:extLst>
          </p:cNvPr>
          <p:cNvSpPr>
            <a:spLocks noGrp="1"/>
          </p:cNvSpPr>
          <p:nvPr>
            <p:ph idx="1"/>
          </p:nvPr>
        </p:nvSpPr>
        <p:spPr/>
        <p:txBody>
          <a:bodyPr>
            <a:normAutofit lnSpcReduction="10000"/>
          </a:bodyPr>
          <a:lstStyle/>
          <a:p>
            <a:r>
              <a:rPr lang="en-US" dirty="0">
                <a:solidFill>
                  <a:srgbClr val="FF0000"/>
                </a:solidFill>
              </a:rPr>
              <a:t>shell </a:t>
            </a:r>
            <a:r>
              <a:rPr lang="en-US" dirty="0"/>
              <a:t>is the first user process created by the Unix OS</a:t>
            </a:r>
          </a:p>
          <a:p>
            <a:endParaRPr lang="en-US" dirty="0">
              <a:solidFill>
                <a:srgbClr val="FF0000"/>
              </a:solidFill>
            </a:endParaRPr>
          </a:p>
          <a:p>
            <a:r>
              <a:rPr lang="en-US" dirty="0">
                <a:solidFill>
                  <a:srgbClr val="FF0000"/>
                </a:solidFill>
              </a:rPr>
              <a:t>shell </a:t>
            </a:r>
            <a:r>
              <a:rPr lang="en-US" dirty="0"/>
              <a:t>can create more processes</a:t>
            </a:r>
          </a:p>
          <a:p>
            <a:endParaRPr lang="en-US" dirty="0"/>
          </a:p>
          <a:p>
            <a:r>
              <a:rPr lang="en-US" dirty="0">
                <a:solidFill>
                  <a:srgbClr val="FF0000"/>
                </a:solidFill>
              </a:rPr>
              <a:t>shell</a:t>
            </a:r>
            <a:r>
              <a:rPr lang="en-US" dirty="0"/>
              <a:t> is an ordinary program that takes commands from the user and executes them</a:t>
            </a:r>
          </a:p>
          <a:p>
            <a:pPr lvl="1"/>
            <a:r>
              <a:rPr lang="en-US" dirty="0"/>
              <a:t>A command contains the paths (locations) of executable(s)</a:t>
            </a:r>
          </a:p>
          <a:p>
            <a:pPr lvl="1"/>
            <a:r>
              <a:rPr lang="en-US" dirty="0"/>
              <a:t>If the absolute path is not given, the path is relative to the current working directory </a:t>
            </a:r>
          </a:p>
          <a:p>
            <a:pPr lvl="2"/>
            <a:r>
              <a:rPr lang="en-US" dirty="0"/>
              <a:t>ls (no absolute path), /bin/ls (absolute path)</a:t>
            </a:r>
          </a:p>
        </p:txBody>
      </p:sp>
    </p:spTree>
    <p:extLst>
      <p:ext uri="{BB962C8B-B14F-4D97-AF65-F5344CB8AC3E}">
        <p14:creationId xmlns:p14="http://schemas.microsoft.com/office/powerpoint/2010/main" val="3639022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EAA1-5701-40E1-BCC2-87B9D5BB6F25}"/>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407D81E1-F832-44A6-B1D8-C6360DFD7CCE}"/>
              </a:ext>
            </a:extLst>
          </p:cNvPr>
          <p:cNvSpPr>
            <a:spLocks noGrp="1"/>
          </p:cNvSpPr>
          <p:nvPr>
            <p:ph idx="1"/>
          </p:nvPr>
        </p:nvSpPr>
        <p:spPr/>
        <p:txBody>
          <a:bodyPr/>
          <a:lstStyle/>
          <a:p>
            <a:pPr marL="0" indent="0">
              <a:buNone/>
            </a:pPr>
            <a:r>
              <a:rPr lang="en-US" dirty="0"/>
              <a:t>$</a:t>
            </a:r>
          </a:p>
          <a:p>
            <a:pPr marL="0" indent="0">
              <a:buNone/>
            </a:pPr>
            <a:r>
              <a:rPr lang="en-US" dirty="0"/>
              <a:t>(default shell)</a:t>
            </a:r>
          </a:p>
          <a:p>
            <a:pPr marL="0" indent="0">
              <a:buNone/>
            </a:pPr>
            <a:endParaRPr lang="en-US" dirty="0"/>
          </a:p>
          <a:p>
            <a:pPr marL="0" indent="0">
              <a:buNone/>
            </a:pPr>
            <a:r>
              <a:rPr lang="en-US" dirty="0"/>
              <a:t>$ ls</a:t>
            </a:r>
          </a:p>
          <a:p>
            <a:pPr marL="0" indent="0">
              <a:buNone/>
            </a:pPr>
            <a:r>
              <a:rPr lang="en-US" dirty="0"/>
              <a:t>when we type ls and press enter, shell executes the </a:t>
            </a:r>
            <a:r>
              <a:rPr lang="en-US" dirty="0">
                <a:solidFill>
                  <a:srgbClr val="FF0000"/>
                </a:solidFill>
              </a:rPr>
              <a:t>ls</a:t>
            </a:r>
            <a:r>
              <a:rPr lang="en-US" dirty="0"/>
              <a:t> program and returns to the default shell</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A400561-67CD-4F55-A675-B1DA03652640}"/>
                  </a:ext>
                </a:extLst>
              </p14:cNvPr>
              <p14:cNvContentPartPr/>
              <p14:nvPr/>
            </p14:nvContentPartPr>
            <p14:xfrm>
              <a:off x="1212840" y="3797280"/>
              <a:ext cx="171720" cy="12960"/>
            </p14:xfrm>
          </p:contentPart>
        </mc:Choice>
        <mc:Fallback xmlns="">
          <p:pic>
            <p:nvPicPr>
              <p:cNvPr id="5" name="Ink 4">
                <a:extLst>
                  <a:ext uri="{FF2B5EF4-FFF2-40B4-BE49-F238E27FC236}">
                    <a16:creationId xmlns:a16="http://schemas.microsoft.com/office/drawing/2014/main" id="{5A400561-67CD-4F55-A675-B1DA03652640}"/>
                  </a:ext>
                </a:extLst>
              </p:cNvPr>
              <p:cNvPicPr/>
              <p:nvPr/>
            </p:nvPicPr>
            <p:blipFill>
              <a:blip r:embed="rId4"/>
              <a:stretch>
                <a:fillRect/>
              </a:stretch>
            </p:blipFill>
            <p:spPr>
              <a:xfrm>
                <a:off x="1203480" y="3787920"/>
                <a:ext cx="190440" cy="31680"/>
              </a:xfrm>
              <a:prstGeom prst="rect">
                <a:avLst/>
              </a:prstGeom>
            </p:spPr>
          </p:pic>
        </mc:Fallback>
      </mc:AlternateContent>
    </p:spTree>
    <p:extLst>
      <p:ext uri="{BB962C8B-B14F-4D97-AF65-F5344CB8AC3E}">
        <p14:creationId xmlns:p14="http://schemas.microsoft.com/office/powerpoint/2010/main" val="2873347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3F11-B854-40E1-AF8F-118897F6D710}"/>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59421F7F-209F-4CB6-8221-718BFF7222CC}"/>
              </a:ext>
            </a:extLst>
          </p:cNvPr>
          <p:cNvSpPr>
            <a:spLocks noGrp="1"/>
          </p:cNvSpPr>
          <p:nvPr>
            <p:ph idx="1"/>
          </p:nvPr>
        </p:nvSpPr>
        <p:spPr/>
        <p:txBody>
          <a:bodyPr/>
          <a:lstStyle/>
          <a:p>
            <a:r>
              <a:rPr lang="en-US" dirty="0">
                <a:solidFill>
                  <a:srgbClr val="FF0000"/>
                </a:solidFill>
              </a:rPr>
              <a:t>exec</a:t>
            </a:r>
            <a:r>
              <a:rPr lang="en-US" dirty="0"/>
              <a:t> system call takes the path of an executable and arguments, which are passed to executable</a:t>
            </a:r>
          </a:p>
          <a:p>
            <a:pPr lvl="1"/>
            <a:r>
              <a:rPr lang="en-US" dirty="0">
                <a:solidFill>
                  <a:srgbClr val="FF0000"/>
                </a:solidFill>
              </a:rPr>
              <a:t>int exec(char *path, char **</a:t>
            </a:r>
            <a:r>
              <a:rPr lang="en-US" dirty="0" err="1">
                <a:solidFill>
                  <a:srgbClr val="FF0000"/>
                </a:solidFill>
              </a:rPr>
              <a:t>argv</a:t>
            </a:r>
            <a:r>
              <a:rPr lang="en-US" dirty="0">
                <a:solidFill>
                  <a:srgbClr val="FF0000"/>
                </a:solidFill>
              </a:rPr>
              <a:t>)</a:t>
            </a:r>
            <a:endParaRPr lang="en-US" dirty="0"/>
          </a:p>
          <a:p>
            <a:endParaRPr lang="en-US" dirty="0"/>
          </a:p>
          <a:p>
            <a:r>
              <a:rPr lang="en-US" dirty="0"/>
              <a:t>The arguments are passed to the </a:t>
            </a:r>
            <a:r>
              <a:rPr lang="en-US" dirty="0">
                <a:solidFill>
                  <a:srgbClr val="FF0000"/>
                </a:solidFill>
              </a:rPr>
              <a:t>main</a:t>
            </a:r>
            <a:r>
              <a:rPr lang="en-US" dirty="0"/>
              <a:t> of the target executable</a:t>
            </a:r>
          </a:p>
          <a:p>
            <a:pPr lvl="1"/>
            <a:r>
              <a:rPr lang="en-US" dirty="0"/>
              <a:t>main (int </a:t>
            </a:r>
            <a:r>
              <a:rPr lang="en-US" dirty="0" err="1"/>
              <a:t>argc</a:t>
            </a:r>
            <a:r>
              <a:rPr lang="en-US" dirty="0"/>
              <a:t>, char *</a:t>
            </a:r>
            <a:r>
              <a:rPr lang="en-US" dirty="0" err="1"/>
              <a:t>argv</a:t>
            </a:r>
            <a:r>
              <a:rPr lang="en-US" dirty="0"/>
              <a:t>[])</a:t>
            </a:r>
          </a:p>
          <a:p>
            <a:pPr lvl="2"/>
            <a:r>
              <a:rPr lang="en-US" dirty="0" err="1"/>
              <a:t>argv</a:t>
            </a:r>
            <a:r>
              <a:rPr lang="en-US" dirty="0"/>
              <a:t> in main contains the list of arguments passed by the command line</a:t>
            </a:r>
          </a:p>
          <a:p>
            <a:pPr lvl="2"/>
            <a:r>
              <a:rPr lang="en-US" dirty="0"/>
              <a:t>the first argument (</a:t>
            </a:r>
            <a:r>
              <a:rPr lang="en-US" dirty="0" err="1"/>
              <a:t>argv</a:t>
            </a:r>
            <a:r>
              <a:rPr lang="en-US" dirty="0"/>
              <a:t>[0]) is the name of the executable</a:t>
            </a:r>
          </a:p>
          <a:p>
            <a:pPr lvl="2"/>
            <a:r>
              <a:rPr lang="en-US" dirty="0"/>
              <a:t>the </a:t>
            </a:r>
            <a:r>
              <a:rPr lang="en-US" dirty="0" err="1"/>
              <a:t>argv</a:t>
            </a:r>
            <a:r>
              <a:rPr lang="en-US" dirty="0"/>
              <a:t> in exec system call is directly passed to the main of the target executable</a:t>
            </a:r>
          </a:p>
          <a:p>
            <a:pPr lvl="2"/>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842B8B-FEBE-462D-9527-6A7A50723844}"/>
                  </a:ext>
                </a:extLst>
              </p14:cNvPr>
              <p14:cNvContentPartPr/>
              <p14:nvPr/>
            </p14:nvContentPartPr>
            <p14:xfrm>
              <a:off x="2971800" y="927000"/>
              <a:ext cx="5950440" cy="2197440"/>
            </p14:xfrm>
          </p:contentPart>
        </mc:Choice>
        <mc:Fallback xmlns="">
          <p:pic>
            <p:nvPicPr>
              <p:cNvPr id="4" name="Ink 3">
                <a:extLst>
                  <a:ext uri="{FF2B5EF4-FFF2-40B4-BE49-F238E27FC236}">
                    <a16:creationId xmlns:a16="http://schemas.microsoft.com/office/drawing/2014/main" id="{27842B8B-FEBE-462D-9527-6A7A50723844}"/>
                  </a:ext>
                </a:extLst>
              </p:cNvPr>
              <p:cNvPicPr/>
              <p:nvPr/>
            </p:nvPicPr>
            <p:blipFill>
              <a:blip r:embed="rId4"/>
              <a:stretch>
                <a:fillRect/>
              </a:stretch>
            </p:blipFill>
            <p:spPr>
              <a:xfrm>
                <a:off x="2962440" y="917640"/>
                <a:ext cx="5969160" cy="2216160"/>
              </a:xfrm>
              <a:prstGeom prst="rect">
                <a:avLst/>
              </a:prstGeom>
            </p:spPr>
          </p:pic>
        </mc:Fallback>
      </mc:AlternateContent>
    </p:spTree>
    <p:extLst>
      <p:ext uri="{BB962C8B-B14F-4D97-AF65-F5344CB8AC3E}">
        <p14:creationId xmlns:p14="http://schemas.microsoft.com/office/powerpoint/2010/main" val="678739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E33C-04CB-4DA6-86E9-F18E14DAB17D}"/>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7A219824-8DA8-4293-96CA-94E2243BDADA}"/>
              </a:ext>
            </a:extLst>
          </p:cNvPr>
          <p:cNvSpPr>
            <a:spLocks noGrp="1"/>
          </p:cNvSpPr>
          <p:nvPr>
            <p:ph idx="1"/>
          </p:nvPr>
        </p:nvSpPr>
        <p:spPr/>
        <p:txBody>
          <a:bodyPr/>
          <a:lstStyle/>
          <a:p>
            <a:r>
              <a:rPr lang="en-US" dirty="0"/>
              <a:t>main(int </a:t>
            </a:r>
            <a:r>
              <a:rPr lang="en-US" dirty="0" err="1"/>
              <a:t>argc</a:t>
            </a:r>
            <a:r>
              <a:rPr lang="en-US" dirty="0"/>
              <a:t>, char *</a:t>
            </a:r>
            <a:r>
              <a:rPr lang="en-US" dirty="0" err="1"/>
              <a:t>argv</a:t>
            </a:r>
            <a:r>
              <a:rPr lang="en-US" dirty="0"/>
              <a:t>[])</a:t>
            </a:r>
          </a:p>
          <a:p>
            <a:pPr lvl="1"/>
            <a:r>
              <a:rPr lang="en-US" dirty="0"/>
              <a:t>./</a:t>
            </a:r>
            <a:r>
              <a:rPr lang="en-US" dirty="0" err="1"/>
              <a:t>a.out</a:t>
            </a:r>
            <a:endParaRPr lang="en-US" dirty="0"/>
          </a:p>
          <a:p>
            <a:pPr lvl="2"/>
            <a:r>
              <a:rPr lang="en-US" dirty="0" err="1"/>
              <a:t>argv</a:t>
            </a:r>
            <a:r>
              <a:rPr lang="en-US" dirty="0"/>
              <a:t>[0] : “./</a:t>
            </a:r>
            <a:r>
              <a:rPr lang="en-US" dirty="0" err="1"/>
              <a:t>a.out</a:t>
            </a:r>
            <a:r>
              <a:rPr lang="en-US" dirty="0"/>
              <a:t>”</a:t>
            </a:r>
          </a:p>
          <a:p>
            <a:pPr lvl="1"/>
            <a:r>
              <a:rPr lang="en-US" dirty="0"/>
              <a:t>./</a:t>
            </a:r>
            <a:r>
              <a:rPr lang="en-US" dirty="0" err="1"/>
              <a:t>a.out</a:t>
            </a:r>
            <a:r>
              <a:rPr lang="en-US" dirty="0"/>
              <a:t> hello world</a:t>
            </a:r>
          </a:p>
          <a:p>
            <a:pPr lvl="2"/>
            <a:r>
              <a:rPr lang="en-US" dirty="0" err="1"/>
              <a:t>argv</a:t>
            </a:r>
            <a:r>
              <a:rPr lang="en-US" dirty="0"/>
              <a:t>[0] : “./</a:t>
            </a:r>
            <a:r>
              <a:rPr lang="en-US" dirty="0" err="1"/>
              <a:t>a.out</a:t>
            </a:r>
            <a:r>
              <a:rPr lang="en-US" dirty="0"/>
              <a:t>”</a:t>
            </a:r>
          </a:p>
          <a:p>
            <a:pPr lvl="2"/>
            <a:r>
              <a:rPr lang="en-US" dirty="0" err="1"/>
              <a:t>argv</a:t>
            </a:r>
            <a:r>
              <a:rPr lang="en-US" dirty="0"/>
              <a:t>[1] : “hello”</a:t>
            </a:r>
          </a:p>
          <a:p>
            <a:pPr lvl="2"/>
            <a:r>
              <a:rPr lang="en-US" dirty="0" err="1"/>
              <a:t>argv</a:t>
            </a:r>
            <a:r>
              <a:rPr lang="en-US" dirty="0"/>
              <a:t>[2] : “world”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EE9A67D-75A2-44D4-B2B8-53DACF7DC04B}"/>
                  </a:ext>
                </a:extLst>
              </p14:cNvPr>
              <p14:cNvContentPartPr/>
              <p14:nvPr/>
            </p14:nvContentPartPr>
            <p14:xfrm>
              <a:off x="1593720" y="2317680"/>
              <a:ext cx="2946960" cy="356040"/>
            </p14:xfrm>
          </p:contentPart>
        </mc:Choice>
        <mc:Fallback xmlns="">
          <p:pic>
            <p:nvPicPr>
              <p:cNvPr id="4" name="Ink 3">
                <a:extLst>
                  <a:ext uri="{FF2B5EF4-FFF2-40B4-BE49-F238E27FC236}">
                    <a16:creationId xmlns:a16="http://schemas.microsoft.com/office/drawing/2014/main" id="{AEE9A67D-75A2-44D4-B2B8-53DACF7DC04B}"/>
                  </a:ext>
                </a:extLst>
              </p:cNvPr>
              <p:cNvPicPr/>
              <p:nvPr/>
            </p:nvPicPr>
            <p:blipFill>
              <a:blip r:embed="rId4"/>
              <a:stretch>
                <a:fillRect/>
              </a:stretch>
            </p:blipFill>
            <p:spPr>
              <a:xfrm>
                <a:off x="1584360" y="2308320"/>
                <a:ext cx="2965680" cy="374760"/>
              </a:xfrm>
              <a:prstGeom prst="rect">
                <a:avLst/>
              </a:prstGeom>
            </p:spPr>
          </p:pic>
        </mc:Fallback>
      </mc:AlternateContent>
    </p:spTree>
    <p:extLst>
      <p:ext uri="{BB962C8B-B14F-4D97-AF65-F5344CB8AC3E}">
        <p14:creationId xmlns:p14="http://schemas.microsoft.com/office/powerpoint/2010/main" val="142476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E9ED-5630-447B-BBBF-320B3F8A9849}"/>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8DCF5F73-3C8E-469B-B67C-4EE54C0E70E5}"/>
              </a:ext>
            </a:extLst>
          </p:cNvPr>
          <p:cNvSpPr>
            <a:spLocks noGrp="1"/>
          </p:cNvSpPr>
          <p:nvPr>
            <p:ph idx="1"/>
          </p:nvPr>
        </p:nvSpPr>
        <p:spPr/>
        <p:txBody>
          <a:bodyPr>
            <a:normAutofit lnSpcReduction="10000"/>
          </a:bodyPr>
          <a:lstStyle/>
          <a:p>
            <a:r>
              <a:rPr lang="en-US" dirty="0">
                <a:solidFill>
                  <a:srgbClr val="FF0000"/>
                </a:solidFill>
              </a:rPr>
              <a:t>exec(char *path, char **</a:t>
            </a:r>
            <a:r>
              <a:rPr lang="en-US" dirty="0" err="1">
                <a:solidFill>
                  <a:srgbClr val="FF0000"/>
                </a:solidFill>
              </a:rPr>
              <a:t>argv</a:t>
            </a:r>
            <a:r>
              <a:rPr lang="en-US" dirty="0">
                <a:solidFill>
                  <a:srgbClr val="FF0000"/>
                </a:solidFill>
              </a:rPr>
              <a:t>)</a:t>
            </a:r>
          </a:p>
          <a:p>
            <a:pPr marL="0" indent="0">
              <a:buNone/>
            </a:pPr>
            <a:endParaRPr lang="en-US" dirty="0"/>
          </a:p>
          <a:p>
            <a:pPr marL="0" indent="0">
              <a:buNone/>
            </a:pPr>
            <a:r>
              <a:rPr lang="en-US" dirty="0"/>
              <a:t>char *</a:t>
            </a:r>
            <a:r>
              <a:rPr lang="en-US" dirty="0" err="1"/>
              <a:t>argv</a:t>
            </a:r>
            <a:r>
              <a:rPr lang="en-US" dirty="0"/>
              <a:t>[4];</a:t>
            </a:r>
          </a:p>
          <a:p>
            <a:pPr marL="0" indent="0">
              <a:buNone/>
            </a:pPr>
            <a:r>
              <a:rPr lang="en-US" dirty="0" err="1"/>
              <a:t>argv</a:t>
            </a:r>
            <a:r>
              <a:rPr lang="en-US" dirty="0"/>
              <a:t>[0] = “./</a:t>
            </a:r>
            <a:r>
              <a:rPr lang="en-US" dirty="0" err="1"/>
              <a:t>a.out</a:t>
            </a:r>
            <a:r>
              <a:rPr lang="en-US" dirty="0"/>
              <a:t>”;</a:t>
            </a:r>
          </a:p>
          <a:p>
            <a:pPr marL="0" indent="0">
              <a:buNone/>
            </a:pPr>
            <a:r>
              <a:rPr lang="en-US" dirty="0" err="1"/>
              <a:t>argv</a:t>
            </a:r>
            <a:r>
              <a:rPr lang="en-US" dirty="0"/>
              <a:t>[1] = “hello”;</a:t>
            </a:r>
          </a:p>
          <a:p>
            <a:pPr marL="0" indent="0">
              <a:buNone/>
            </a:pPr>
            <a:r>
              <a:rPr lang="en-US" dirty="0" err="1"/>
              <a:t>argv</a:t>
            </a:r>
            <a:r>
              <a:rPr lang="en-US" dirty="0"/>
              <a:t>[2] = “world”;</a:t>
            </a:r>
          </a:p>
          <a:p>
            <a:pPr marL="0" indent="0">
              <a:buNone/>
            </a:pPr>
            <a:r>
              <a:rPr lang="en-US" dirty="0" err="1"/>
              <a:t>argv</a:t>
            </a:r>
            <a:r>
              <a:rPr lang="en-US" dirty="0"/>
              <a:t>[3] = NULL;</a:t>
            </a:r>
          </a:p>
          <a:p>
            <a:pPr marL="0" indent="0">
              <a:buNone/>
            </a:pPr>
            <a:r>
              <a:rPr lang="en-US" dirty="0">
                <a:solidFill>
                  <a:srgbClr val="FF0000"/>
                </a:solidFill>
              </a:rPr>
              <a:t>exec(“./</a:t>
            </a:r>
            <a:r>
              <a:rPr lang="en-US" dirty="0" err="1">
                <a:solidFill>
                  <a:srgbClr val="FF0000"/>
                </a:solidFill>
              </a:rPr>
              <a:t>a.out</a:t>
            </a:r>
            <a:r>
              <a:rPr lang="en-US" dirty="0">
                <a:solidFill>
                  <a:srgbClr val="FF0000"/>
                </a:solidFill>
              </a:rPr>
              <a:t>”, </a:t>
            </a:r>
            <a:r>
              <a:rPr lang="en-US" dirty="0" err="1">
                <a:solidFill>
                  <a:srgbClr val="FF0000"/>
                </a:solidFill>
              </a:rPr>
              <a:t>argv</a:t>
            </a:r>
            <a:r>
              <a:rPr lang="en-US" dirty="0">
                <a:solidFill>
                  <a:srgbClr val="FF0000"/>
                </a:solidFill>
              </a:rPr>
              <a:t>);</a:t>
            </a:r>
          </a:p>
          <a:p>
            <a:pPr marL="0" indent="0">
              <a:buNone/>
            </a:pPr>
            <a:r>
              <a:rPr lang="en-US" dirty="0" err="1"/>
              <a:t>printf</a:t>
            </a:r>
            <a:r>
              <a:rPr lang="en-US" dirty="0"/>
              <a:t>(“exec error\n”);</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3043C42-FB6E-48C4-A64F-A62C5B36F15F}"/>
                  </a:ext>
                </a:extLst>
              </p14:cNvPr>
              <p14:cNvContentPartPr/>
              <p14:nvPr/>
            </p14:nvContentPartPr>
            <p14:xfrm>
              <a:off x="3276720" y="3505320"/>
              <a:ext cx="660600" cy="1371960"/>
            </p14:xfrm>
          </p:contentPart>
        </mc:Choice>
        <mc:Fallback xmlns="">
          <p:pic>
            <p:nvPicPr>
              <p:cNvPr id="5" name="Ink 4">
                <a:extLst>
                  <a:ext uri="{FF2B5EF4-FFF2-40B4-BE49-F238E27FC236}">
                    <a16:creationId xmlns:a16="http://schemas.microsoft.com/office/drawing/2014/main" id="{73043C42-FB6E-48C4-A64F-A62C5B36F15F}"/>
                  </a:ext>
                </a:extLst>
              </p:cNvPr>
              <p:cNvPicPr/>
              <p:nvPr/>
            </p:nvPicPr>
            <p:blipFill>
              <a:blip r:embed="rId4"/>
              <a:stretch>
                <a:fillRect/>
              </a:stretch>
            </p:blipFill>
            <p:spPr>
              <a:xfrm>
                <a:off x="3267360" y="3495960"/>
                <a:ext cx="679320" cy="1390680"/>
              </a:xfrm>
              <a:prstGeom prst="rect">
                <a:avLst/>
              </a:prstGeom>
            </p:spPr>
          </p:pic>
        </mc:Fallback>
      </mc:AlternateContent>
    </p:spTree>
    <p:extLst>
      <p:ext uri="{BB962C8B-B14F-4D97-AF65-F5344CB8AC3E}">
        <p14:creationId xmlns:p14="http://schemas.microsoft.com/office/powerpoint/2010/main" val="239955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cxnSp>
        <p:nvCxnSpPr>
          <p:cNvPr id="8" name="Straight Arrow Connector 7">
            <a:extLst>
              <a:ext uri="{FF2B5EF4-FFF2-40B4-BE49-F238E27FC236}">
                <a16:creationId xmlns:a16="http://schemas.microsoft.com/office/drawing/2014/main" id="{C161CA5B-1282-4A5C-A98F-475FE0EC4394}"/>
              </a:ext>
            </a:extLst>
          </p:cNvPr>
          <p:cNvCxnSpPr/>
          <p:nvPr/>
        </p:nvCxnSpPr>
        <p:spPr>
          <a:xfrm flipV="1">
            <a:off x="5029200" y="2514600"/>
            <a:ext cx="1143000" cy="8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59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04DE-56AC-43A5-AA8C-65DEBD40D5C7}"/>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BCFCCAA8-5A25-4F62-9A46-20F00E4DD3D1}"/>
              </a:ext>
            </a:extLst>
          </p:cNvPr>
          <p:cNvSpPr>
            <a:spLocks noGrp="1"/>
          </p:cNvSpPr>
          <p:nvPr>
            <p:ph idx="1"/>
          </p:nvPr>
        </p:nvSpPr>
        <p:spPr/>
        <p:txBody>
          <a:bodyPr/>
          <a:lstStyle/>
          <a:p>
            <a:r>
              <a:rPr lang="en-US" dirty="0">
                <a:solidFill>
                  <a:srgbClr val="FF0000"/>
                </a:solidFill>
              </a:rPr>
              <a:t>exec</a:t>
            </a:r>
            <a:r>
              <a:rPr lang="en-US" dirty="0"/>
              <a:t> system call loads the target executable in the memory and jumps to </a:t>
            </a:r>
            <a:r>
              <a:rPr lang="en-US" dirty="0">
                <a:solidFill>
                  <a:srgbClr val="FF0000"/>
                </a:solidFill>
              </a:rPr>
              <a:t>main</a:t>
            </a:r>
            <a:r>
              <a:rPr lang="en-US" dirty="0"/>
              <a:t> of the target executable</a:t>
            </a:r>
          </a:p>
          <a:p>
            <a:endParaRPr lang="en-US" dirty="0"/>
          </a:p>
          <a:p>
            <a:r>
              <a:rPr lang="en-US" dirty="0"/>
              <a:t>if the loading is successful, </a:t>
            </a:r>
            <a:r>
              <a:rPr lang="en-US" dirty="0">
                <a:solidFill>
                  <a:srgbClr val="FF0000"/>
                </a:solidFill>
              </a:rPr>
              <a:t>exec</a:t>
            </a:r>
            <a:r>
              <a:rPr lang="en-US" dirty="0"/>
              <a:t> system call never returns</a:t>
            </a:r>
          </a:p>
          <a:p>
            <a:pPr lvl="1"/>
            <a:r>
              <a:rPr lang="en-US" dirty="0"/>
              <a:t>loading may be unsuccessful if the executable doesn’t exist</a:t>
            </a:r>
          </a:p>
          <a:p>
            <a:endParaRPr lang="en-US" dirty="0"/>
          </a:p>
          <a:p>
            <a:r>
              <a:rPr lang="en-US" dirty="0">
                <a:solidFill>
                  <a:srgbClr val="FF0000"/>
                </a:solidFill>
              </a:rPr>
              <a:t>exec</a:t>
            </a:r>
            <a:r>
              <a:rPr lang="en-US" dirty="0"/>
              <a:t> system call passes the arguments to </a:t>
            </a:r>
            <a:r>
              <a:rPr lang="en-US" dirty="0">
                <a:solidFill>
                  <a:srgbClr val="FF0000"/>
                </a:solidFill>
              </a:rPr>
              <a:t>main</a:t>
            </a:r>
            <a:r>
              <a:rPr lang="en-US" dirty="0"/>
              <a:t> of the target executable</a:t>
            </a:r>
          </a:p>
        </p:txBody>
      </p:sp>
    </p:spTree>
    <p:extLst>
      <p:ext uri="{BB962C8B-B14F-4D97-AF65-F5344CB8AC3E}">
        <p14:creationId xmlns:p14="http://schemas.microsoft.com/office/powerpoint/2010/main" val="3344966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exec(ls, {“ls”, NULL});</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1868946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exec</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3598898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D9EE-9D2C-47AE-BBDD-FEE4E06408F8}"/>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DC4B700-5CDB-4ACC-885E-DB48ABE93BFF}"/>
              </a:ext>
            </a:extLst>
          </p:cNvPr>
          <p:cNvSpPr>
            <a:spLocks noGrp="1"/>
          </p:cNvSpPr>
          <p:nvPr>
            <p:ph idx="1"/>
          </p:nvPr>
        </p:nvSpPr>
        <p:spPr/>
        <p:txBody>
          <a:bodyPr/>
          <a:lstStyle/>
          <a:p>
            <a:r>
              <a:rPr lang="en-US" dirty="0">
                <a:solidFill>
                  <a:srgbClr val="FF0000"/>
                </a:solidFill>
              </a:rPr>
              <a:t>fork</a:t>
            </a:r>
            <a:r>
              <a:rPr lang="en-US" dirty="0"/>
              <a:t> system call creates a new process that is identical to the caller</a:t>
            </a:r>
          </a:p>
          <a:p>
            <a:pPr lvl="1"/>
            <a:r>
              <a:rPr lang="en-US" dirty="0"/>
              <a:t>The new process is called the child process</a:t>
            </a:r>
          </a:p>
          <a:p>
            <a:pPr lvl="1"/>
            <a:r>
              <a:rPr lang="en-US" dirty="0"/>
              <a:t>The kernel associates a process identifier, or </a:t>
            </a:r>
            <a:r>
              <a:rPr lang="en-US" dirty="0" err="1"/>
              <a:t>pid</a:t>
            </a:r>
            <a:r>
              <a:rPr lang="en-US" dirty="0"/>
              <a:t>, with each process</a:t>
            </a:r>
          </a:p>
          <a:p>
            <a:pPr lvl="1"/>
            <a:r>
              <a:rPr lang="en-US" dirty="0">
                <a:solidFill>
                  <a:srgbClr val="FF0000"/>
                </a:solidFill>
              </a:rPr>
              <a:t>fork</a:t>
            </a:r>
            <a:r>
              <a:rPr lang="en-US" dirty="0"/>
              <a:t> returns in both the parent and the child</a:t>
            </a:r>
          </a:p>
          <a:p>
            <a:pPr lvl="1"/>
            <a:r>
              <a:rPr lang="en-US" dirty="0"/>
              <a:t>In the parent, </a:t>
            </a:r>
            <a:r>
              <a:rPr lang="en-US" dirty="0">
                <a:solidFill>
                  <a:srgbClr val="FF0000"/>
                </a:solidFill>
              </a:rPr>
              <a:t>fork</a:t>
            </a:r>
            <a:r>
              <a:rPr lang="en-US" dirty="0"/>
              <a:t> returns the child’s </a:t>
            </a:r>
            <a:r>
              <a:rPr lang="en-US" dirty="0" err="1"/>
              <a:t>pid</a:t>
            </a:r>
            <a:endParaRPr lang="en-US" dirty="0"/>
          </a:p>
          <a:p>
            <a:pPr lvl="1"/>
            <a:r>
              <a:rPr lang="en-US" dirty="0"/>
              <a:t>In the child, </a:t>
            </a:r>
            <a:r>
              <a:rPr lang="en-US" dirty="0">
                <a:solidFill>
                  <a:srgbClr val="FF0000"/>
                </a:solidFill>
              </a:rPr>
              <a:t>fork</a:t>
            </a:r>
            <a:r>
              <a:rPr lang="en-US" dirty="0"/>
              <a:t> returns 0</a:t>
            </a:r>
          </a:p>
          <a:p>
            <a:endParaRPr lang="en-US" dirty="0"/>
          </a:p>
          <a:p>
            <a:endParaRPr lang="en-US" dirty="0"/>
          </a:p>
        </p:txBody>
      </p:sp>
    </p:spTree>
    <p:extLst>
      <p:ext uri="{BB962C8B-B14F-4D97-AF65-F5344CB8AC3E}">
        <p14:creationId xmlns:p14="http://schemas.microsoft.com/office/powerpoint/2010/main" val="2699555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Tree>
    <p:extLst>
      <p:ext uri="{BB962C8B-B14F-4D97-AF65-F5344CB8AC3E}">
        <p14:creationId xmlns:p14="http://schemas.microsoft.com/office/powerpoint/2010/main" val="27170996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7985-3162-48D8-AAA8-ADA5CD017E1B}"/>
              </a:ext>
            </a:extLst>
          </p:cNvPr>
          <p:cNvSpPr>
            <a:spLocks noGrp="1"/>
          </p:cNvSpPr>
          <p:nvPr>
            <p:ph type="title"/>
          </p:nvPr>
        </p:nvSpPr>
        <p:spPr/>
        <p:txBody>
          <a:bodyPr/>
          <a:lstStyle/>
          <a:p>
            <a:r>
              <a:rPr lang="en-US" dirty="0"/>
              <a:t>after fork</a:t>
            </a:r>
          </a:p>
        </p:txBody>
      </p:sp>
      <p:sp>
        <p:nvSpPr>
          <p:cNvPr id="3" name="Content Placeholder 2">
            <a:extLst>
              <a:ext uri="{FF2B5EF4-FFF2-40B4-BE49-F238E27FC236}">
                <a16:creationId xmlns:a16="http://schemas.microsoft.com/office/drawing/2014/main" id="{1220FFCC-ECFD-467F-986D-D7AC7EE3379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2BFADBA3-2EA1-4463-AA18-B7B6A28EB607}"/>
              </a:ext>
            </a:extLst>
          </p:cNvPr>
          <p:cNvCxnSpPr/>
          <p:nvPr/>
        </p:nvCxnSpPr>
        <p:spPr>
          <a:xfrm>
            <a:off x="2590800" y="3657600"/>
            <a:ext cx="608511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EABDBC7-7007-459D-8D08-B9DC9E6A0BFB}"/>
              </a:ext>
            </a:extLst>
          </p:cNvPr>
          <p:cNvSpPr/>
          <p:nvPr/>
        </p:nvSpPr>
        <p:spPr>
          <a:xfrm>
            <a:off x="3167743" y="2220686"/>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p:sp>
        <p:nvSpPr>
          <p:cNvPr id="8" name="Rectangle 7">
            <a:extLst>
              <a:ext uri="{FF2B5EF4-FFF2-40B4-BE49-F238E27FC236}">
                <a16:creationId xmlns:a16="http://schemas.microsoft.com/office/drawing/2014/main" id="{F730EAC1-F999-4E2D-AF5D-B9EC800DD346}"/>
              </a:ext>
            </a:extLst>
          </p:cNvPr>
          <p:cNvSpPr/>
          <p:nvPr/>
        </p:nvSpPr>
        <p:spPr>
          <a:xfrm>
            <a:off x="3167743" y="4136572"/>
            <a:ext cx="4767943" cy="1001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cxnSp>
        <p:nvCxnSpPr>
          <p:cNvPr id="10" name="Connector: Curved 9">
            <a:extLst>
              <a:ext uri="{FF2B5EF4-FFF2-40B4-BE49-F238E27FC236}">
                <a16:creationId xmlns:a16="http://schemas.microsoft.com/office/drawing/2014/main" id="{15212D2C-4B12-46FA-87CD-668FD7BBC553}"/>
              </a:ext>
            </a:extLst>
          </p:cNvPr>
          <p:cNvCxnSpPr>
            <a:stCxn id="6" idx="5"/>
          </p:cNvCxnSpPr>
          <p:nvPr/>
        </p:nvCxnSpPr>
        <p:spPr>
          <a:xfrm rot="5400000">
            <a:off x="3858959" y="3043812"/>
            <a:ext cx="1098231" cy="10872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3111D5-9ADA-46EB-AF63-496090CE387C}"/>
              </a:ext>
            </a:extLst>
          </p:cNvPr>
          <p:cNvSpPr txBox="1"/>
          <p:nvPr/>
        </p:nvSpPr>
        <p:spPr>
          <a:xfrm>
            <a:off x="4158346" y="3690255"/>
            <a:ext cx="2481941" cy="369332"/>
          </a:xfrm>
          <a:prstGeom prst="rect">
            <a:avLst/>
          </a:prstGeom>
          <a:noFill/>
        </p:spPr>
        <p:txBody>
          <a:bodyPr wrap="square" rtlCol="0">
            <a:spAutoFit/>
          </a:bodyPr>
          <a:lstStyle/>
          <a:p>
            <a:r>
              <a:rPr lang="en-US" dirty="0"/>
              <a:t>fork</a:t>
            </a:r>
          </a:p>
        </p:txBody>
      </p:sp>
      <p:cxnSp>
        <p:nvCxnSpPr>
          <p:cNvPr id="13" name="Straight Arrow Connector 12">
            <a:extLst>
              <a:ext uri="{FF2B5EF4-FFF2-40B4-BE49-F238E27FC236}">
                <a16:creationId xmlns:a16="http://schemas.microsoft.com/office/drawing/2014/main" id="{D12F9320-7B4F-4ACD-ABC3-B93F595F1BB2}"/>
              </a:ext>
            </a:extLst>
          </p:cNvPr>
          <p:cNvCxnSpPr/>
          <p:nvPr/>
        </p:nvCxnSpPr>
        <p:spPr>
          <a:xfrm>
            <a:off x="2253343" y="3792538"/>
            <a:ext cx="0" cy="9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E53617-01EC-48AD-BA20-F8875436A2EC}"/>
              </a:ext>
            </a:extLst>
          </p:cNvPr>
          <p:cNvCxnSpPr/>
          <p:nvPr/>
        </p:nvCxnSpPr>
        <p:spPr>
          <a:xfrm flipV="1">
            <a:off x="2253343" y="2481943"/>
            <a:ext cx="0" cy="9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BD8A7F-B45D-4408-AFA1-F92420C61F35}"/>
              </a:ext>
            </a:extLst>
          </p:cNvPr>
          <p:cNvSpPr txBox="1"/>
          <p:nvPr/>
        </p:nvSpPr>
        <p:spPr>
          <a:xfrm>
            <a:off x="1719942" y="2155372"/>
            <a:ext cx="1861456" cy="369332"/>
          </a:xfrm>
          <a:prstGeom prst="rect">
            <a:avLst/>
          </a:prstGeom>
          <a:noFill/>
        </p:spPr>
        <p:txBody>
          <a:bodyPr wrap="square" rtlCol="0">
            <a:spAutoFit/>
          </a:bodyPr>
          <a:lstStyle/>
          <a:p>
            <a:r>
              <a:rPr lang="en-US" dirty="0"/>
              <a:t>user space</a:t>
            </a:r>
          </a:p>
        </p:txBody>
      </p:sp>
      <p:sp>
        <p:nvSpPr>
          <p:cNvPr id="17" name="TextBox 16">
            <a:extLst>
              <a:ext uri="{FF2B5EF4-FFF2-40B4-BE49-F238E27FC236}">
                <a16:creationId xmlns:a16="http://schemas.microsoft.com/office/drawing/2014/main" id="{6942D20C-8660-471A-AA76-BC4DA7FA2ECE}"/>
              </a:ext>
            </a:extLst>
          </p:cNvPr>
          <p:cNvSpPr txBox="1"/>
          <p:nvPr/>
        </p:nvSpPr>
        <p:spPr>
          <a:xfrm>
            <a:off x="1709055" y="4767942"/>
            <a:ext cx="1861456" cy="369332"/>
          </a:xfrm>
          <a:prstGeom prst="rect">
            <a:avLst/>
          </a:prstGeom>
          <a:noFill/>
        </p:spPr>
        <p:txBody>
          <a:bodyPr wrap="square" rtlCol="0">
            <a:spAutoFit/>
          </a:bodyPr>
          <a:lstStyle/>
          <a:p>
            <a:r>
              <a:rPr lang="en-US" dirty="0"/>
              <a:t>kernel space</a:t>
            </a:r>
          </a:p>
        </p:txBody>
      </p:sp>
      <p:sp>
        <p:nvSpPr>
          <p:cNvPr id="14" name="Oval 13">
            <a:extLst>
              <a:ext uri="{FF2B5EF4-FFF2-40B4-BE49-F238E27FC236}">
                <a16:creationId xmlns:a16="http://schemas.microsoft.com/office/drawing/2014/main" id="{CE900A6D-2E35-4509-8439-720D54DF0729}"/>
              </a:ext>
            </a:extLst>
          </p:cNvPr>
          <p:cNvSpPr/>
          <p:nvPr/>
        </p:nvSpPr>
        <p:spPr>
          <a:xfrm>
            <a:off x="5998027" y="2231575"/>
            <a:ext cx="2090057" cy="95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shell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81642E5-01DE-4639-AD1E-3B9402A6CA62}"/>
                  </a:ext>
                </a:extLst>
              </p14:cNvPr>
              <p14:cNvContentPartPr/>
              <p14:nvPr/>
            </p14:nvContentPartPr>
            <p14:xfrm>
              <a:off x="4540320" y="1111320"/>
              <a:ext cx="7442640" cy="3715200"/>
            </p14:xfrm>
          </p:contentPart>
        </mc:Choice>
        <mc:Fallback xmlns="">
          <p:pic>
            <p:nvPicPr>
              <p:cNvPr id="4" name="Ink 3">
                <a:extLst>
                  <a:ext uri="{FF2B5EF4-FFF2-40B4-BE49-F238E27FC236}">
                    <a16:creationId xmlns:a16="http://schemas.microsoft.com/office/drawing/2014/main" id="{681642E5-01DE-4639-AD1E-3B9402A6CA62}"/>
                  </a:ext>
                </a:extLst>
              </p:cNvPr>
              <p:cNvPicPr/>
              <p:nvPr/>
            </p:nvPicPr>
            <p:blipFill>
              <a:blip r:embed="rId4"/>
              <a:stretch>
                <a:fillRect/>
              </a:stretch>
            </p:blipFill>
            <p:spPr>
              <a:xfrm>
                <a:off x="4530960" y="1101960"/>
                <a:ext cx="7461360" cy="3733920"/>
              </a:xfrm>
              <a:prstGeom prst="rect">
                <a:avLst/>
              </a:prstGeom>
            </p:spPr>
          </p:pic>
        </mc:Fallback>
      </mc:AlternateContent>
    </p:spTree>
    <p:extLst>
      <p:ext uri="{BB962C8B-B14F-4D97-AF65-F5344CB8AC3E}">
        <p14:creationId xmlns:p14="http://schemas.microsoft.com/office/powerpoint/2010/main" val="42765548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16C0-181E-4E2F-99DB-A37E49C576C4}"/>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A2EFF929-3BEF-4271-8765-0A05E05A25E1}"/>
              </a:ext>
            </a:extLst>
          </p:cNvPr>
          <p:cNvSpPr>
            <a:spLocks noGrp="1"/>
          </p:cNvSpPr>
          <p:nvPr>
            <p:ph idx="1"/>
          </p:nvPr>
        </p:nvSpPr>
        <p:spPr/>
        <p:txBody>
          <a:bodyPr>
            <a:normAutofit/>
          </a:bodyPr>
          <a:lstStyle/>
          <a:p>
            <a:pPr marL="0" indent="0">
              <a:buNone/>
            </a:pPr>
            <a:r>
              <a:rPr lang="en-US" dirty="0"/>
              <a:t>int </a:t>
            </a:r>
            <a:r>
              <a:rPr lang="en-US" dirty="0" err="1"/>
              <a:t>pid</a:t>
            </a:r>
            <a:r>
              <a:rPr lang="en-US" dirty="0"/>
              <a:t> = fork();</a:t>
            </a:r>
          </a:p>
          <a:p>
            <a:pPr marL="0" indent="0">
              <a:buNone/>
            </a:pPr>
            <a:r>
              <a:rPr lang="en-US" dirty="0"/>
              <a:t>if (</a:t>
            </a:r>
            <a:r>
              <a:rPr lang="en-US" dirty="0" err="1"/>
              <a:t>pid</a:t>
            </a:r>
            <a:r>
              <a:rPr lang="en-US" dirty="0"/>
              <a:t> &gt; 0) {</a:t>
            </a:r>
          </a:p>
          <a:p>
            <a:pPr marL="0" indent="0">
              <a:buNone/>
            </a:pPr>
            <a:r>
              <a:rPr lang="en-US" dirty="0"/>
              <a:t>   </a:t>
            </a:r>
            <a:r>
              <a:rPr lang="en-US" dirty="0" err="1"/>
              <a:t>printf</a:t>
            </a:r>
            <a:r>
              <a:rPr lang="en-US" dirty="0"/>
              <a:t>(“In parent: child’s </a:t>
            </a:r>
            <a:r>
              <a:rPr lang="en-US" dirty="0" err="1"/>
              <a:t>pid</a:t>
            </a:r>
            <a:r>
              <a:rPr lang="en-US" dirty="0"/>
              <a:t> : %d\n”, </a:t>
            </a:r>
            <a:r>
              <a:rPr lang="en-US" dirty="0" err="1"/>
              <a:t>pid</a:t>
            </a:r>
            <a:r>
              <a:rPr lang="en-US" dirty="0"/>
              <a:t>);</a:t>
            </a:r>
          </a:p>
          <a:p>
            <a:pPr marL="0" indent="0">
              <a:buNone/>
            </a:pPr>
            <a:r>
              <a:rPr lang="en-US" dirty="0"/>
              <a:t>} else if (</a:t>
            </a:r>
            <a:r>
              <a:rPr lang="en-US" dirty="0" err="1"/>
              <a:t>pid</a:t>
            </a:r>
            <a:r>
              <a:rPr lang="en-US" dirty="0"/>
              <a:t> == 0) {</a:t>
            </a:r>
          </a:p>
          <a:p>
            <a:pPr marL="0" indent="0">
              <a:buNone/>
            </a:pPr>
            <a:r>
              <a:rPr lang="en-US" dirty="0"/>
              <a:t>   </a:t>
            </a:r>
            <a:r>
              <a:rPr lang="en-US" dirty="0" err="1"/>
              <a:t>printf</a:t>
            </a:r>
            <a:r>
              <a:rPr lang="en-US" dirty="0"/>
              <a:t>(“In child\n”);</a:t>
            </a:r>
          </a:p>
          <a:p>
            <a:pPr marL="0" indent="0">
              <a:buNone/>
            </a:pPr>
            <a:r>
              <a:rPr lang="en-US" dirty="0"/>
              <a:t>} else {</a:t>
            </a:r>
          </a:p>
          <a:p>
            <a:pPr marL="0" indent="0">
              <a:buNone/>
            </a:pPr>
            <a:r>
              <a:rPr lang="en-US" dirty="0"/>
              <a:t>   </a:t>
            </a:r>
            <a:r>
              <a:rPr lang="en-US" dirty="0" err="1"/>
              <a:t>printf</a:t>
            </a:r>
            <a:r>
              <a:rPr lang="en-US" dirty="0"/>
              <a:t>(“fork error\n”);</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4ED2959-3929-47DD-A0DC-37B796AC30AB}"/>
                  </a:ext>
                </a:extLst>
              </p14:cNvPr>
              <p14:cNvContentPartPr/>
              <p14:nvPr/>
            </p14:nvContentPartPr>
            <p14:xfrm>
              <a:off x="577800" y="1898640"/>
              <a:ext cx="1448280" cy="3988080"/>
            </p14:xfrm>
          </p:contentPart>
        </mc:Choice>
        <mc:Fallback xmlns="">
          <p:pic>
            <p:nvPicPr>
              <p:cNvPr id="5" name="Ink 4">
                <a:extLst>
                  <a:ext uri="{FF2B5EF4-FFF2-40B4-BE49-F238E27FC236}">
                    <a16:creationId xmlns:a16="http://schemas.microsoft.com/office/drawing/2014/main" id="{74ED2959-3929-47DD-A0DC-37B796AC30AB}"/>
                  </a:ext>
                </a:extLst>
              </p:cNvPr>
              <p:cNvPicPr/>
              <p:nvPr/>
            </p:nvPicPr>
            <p:blipFill>
              <a:blip r:embed="rId4"/>
              <a:stretch>
                <a:fillRect/>
              </a:stretch>
            </p:blipFill>
            <p:spPr>
              <a:xfrm>
                <a:off x="568440" y="1889280"/>
                <a:ext cx="1467000" cy="4006800"/>
              </a:xfrm>
              <a:prstGeom prst="rect">
                <a:avLst/>
              </a:prstGeom>
            </p:spPr>
          </p:pic>
        </mc:Fallback>
      </mc:AlternateContent>
    </p:spTree>
    <p:extLst>
      <p:ext uri="{BB962C8B-B14F-4D97-AF65-F5344CB8AC3E}">
        <p14:creationId xmlns:p14="http://schemas.microsoft.com/office/powerpoint/2010/main" val="159885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9AD0-CD9A-45D6-9F18-42F6546BBEA7}"/>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C93CD415-BE82-474A-AF33-5F1F60725DCA}"/>
              </a:ext>
            </a:extLst>
          </p:cNvPr>
          <p:cNvSpPr>
            <a:spLocks noGrp="1"/>
          </p:cNvSpPr>
          <p:nvPr>
            <p:ph sz="half" idx="1"/>
          </p:nvPr>
        </p:nvSpPr>
        <p:spPr/>
        <p:txBody>
          <a:bodyPr/>
          <a:lstStyle/>
          <a:p>
            <a:pPr marL="0" indent="0">
              <a:buNone/>
            </a:pPr>
            <a:r>
              <a:rPr lang="en-US" dirty="0"/>
              <a:t>foo:</a:t>
            </a:r>
          </a:p>
          <a:p>
            <a:pPr marL="0" indent="0">
              <a:buNone/>
            </a:pPr>
            <a:r>
              <a:rPr lang="en-US" dirty="0"/>
              <a:t>push %</a:t>
            </a:r>
            <a:r>
              <a:rPr lang="en-US" dirty="0" err="1"/>
              <a:t>ebp</a:t>
            </a:r>
            <a:endParaRPr lang="en-US" dirty="0"/>
          </a:p>
          <a:p>
            <a:pPr marL="0" indent="0">
              <a:buNone/>
            </a:pPr>
            <a:r>
              <a:rPr lang="en-US" dirty="0"/>
              <a:t>mov %</a:t>
            </a:r>
            <a:r>
              <a:rPr lang="en-US" dirty="0" err="1"/>
              <a:t>esp</a:t>
            </a:r>
            <a:r>
              <a:rPr lang="en-US" dirty="0"/>
              <a:t>, %</a:t>
            </a:r>
            <a:r>
              <a:rPr lang="en-US" dirty="0" err="1"/>
              <a:t>ebp</a:t>
            </a:r>
            <a:endParaRPr lang="en-US" dirty="0"/>
          </a:p>
          <a:p>
            <a:pPr marL="0" indent="0">
              <a:buNone/>
            </a:pPr>
            <a:r>
              <a:rPr lang="en-US" dirty="0"/>
              <a:t>mov 8(%</a:t>
            </a:r>
            <a:r>
              <a:rPr lang="en-US" dirty="0" err="1"/>
              <a:t>ebp</a:t>
            </a:r>
            <a:r>
              <a:rPr lang="en-US" dirty="0"/>
              <a:t>), %</a:t>
            </a:r>
            <a:r>
              <a:rPr lang="en-US" dirty="0" err="1"/>
              <a:t>eax</a:t>
            </a:r>
            <a:endParaRPr lang="en-US" dirty="0"/>
          </a:p>
          <a:p>
            <a:pPr marL="0" indent="0">
              <a:buNone/>
            </a:pPr>
            <a:r>
              <a:rPr lang="en-US" dirty="0"/>
              <a:t>add 16(%</a:t>
            </a:r>
            <a:r>
              <a:rPr lang="en-US" dirty="0" err="1"/>
              <a:t>ebp</a:t>
            </a:r>
            <a:r>
              <a:rPr lang="en-US" dirty="0"/>
              <a:t>), %</a:t>
            </a:r>
            <a:r>
              <a:rPr lang="en-US" dirty="0" err="1"/>
              <a:t>eax</a:t>
            </a:r>
            <a:endParaRPr lang="en-US" dirty="0"/>
          </a:p>
          <a:p>
            <a:pPr marL="0" indent="0">
              <a:buNone/>
            </a:pPr>
            <a:r>
              <a:rPr lang="en-US" dirty="0"/>
              <a:t>pop %</a:t>
            </a:r>
            <a:r>
              <a:rPr lang="en-US" dirty="0" err="1"/>
              <a:t>ebp</a:t>
            </a:r>
            <a:endParaRPr lang="en-US" dirty="0"/>
          </a:p>
          <a:p>
            <a:pPr marL="0" indent="0">
              <a:buNone/>
            </a:pPr>
            <a:r>
              <a:rPr lang="en-US" dirty="0"/>
              <a:t>ret</a:t>
            </a:r>
          </a:p>
          <a:p>
            <a:pPr marL="0" indent="0">
              <a:buNone/>
            </a:pPr>
            <a:endParaRPr lang="en-US" dirty="0"/>
          </a:p>
        </p:txBody>
      </p:sp>
      <p:sp>
        <p:nvSpPr>
          <p:cNvPr id="4" name="Content Placeholder 3">
            <a:extLst>
              <a:ext uri="{FF2B5EF4-FFF2-40B4-BE49-F238E27FC236}">
                <a16:creationId xmlns:a16="http://schemas.microsoft.com/office/drawing/2014/main" id="{C3A3BB47-DF75-4E43-8862-0B9B76153AA3}"/>
              </a:ext>
            </a:extLst>
          </p:cNvPr>
          <p:cNvSpPr>
            <a:spLocks noGrp="1"/>
          </p:cNvSpPr>
          <p:nvPr>
            <p:ph sz="half" idx="2"/>
          </p:nvPr>
        </p:nvSpPr>
        <p:spPr/>
        <p:txBody>
          <a:bodyPr/>
          <a:lstStyle/>
          <a:p>
            <a:pPr marL="0" indent="0">
              <a:buNone/>
            </a:pPr>
            <a:r>
              <a:rPr lang="en-US" dirty="0" err="1"/>
              <a:t>interrupt_handler</a:t>
            </a:r>
            <a:r>
              <a:rPr lang="en-US" dirty="0"/>
              <a:t>:</a:t>
            </a:r>
          </a:p>
          <a:p>
            <a:pPr marL="0" indent="0">
              <a:buNone/>
            </a:pPr>
            <a:r>
              <a:rPr lang="en-US" dirty="0"/>
              <a:t>push %</a:t>
            </a:r>
            <a:r>
              <a:rPr lang="en-US" dirty="0" err="1"/>
              <a:t>eax</a:t>
            </a:r>
            <a:endParaRPr lang="en-US" dirty="0"/>
          </a:p>
          <a:p>
            <a:pPr marL="0" indent="0">
              <a:buNone/>
            </a:pPr>
            <a:r>
              <a:rPr lang="en-US" dirty="0"/>
              <a:t>push %</a:t>
            </a:r>
            <a:r>
              <a:rPr lang="en-US" dirty="0" err="1"/>
              <a:t>ebx</a:t>
            </a:r>
            <a:endParaRPr lang="en-US" dirty="0"/>
          </a:p>
          <a:p>
            <a:pPr marL="0" indent="0">
              <a:buNone/>
            </a:pPr>
            <a:r>
              <a:rPr lang="en-US" dirty="0"/>
              <a:t>push %</a:t>
            </a:r>
            <a:r>
              <a:rPr lang="en-US" dirty="0" err="1"/>
              <a:t>esi</a:t>
            </a:r>
            <a:endParaRPr lang="en-US" dirty="0"/>
          </a:p>
          <a:p>
            <a:pPr marL="0" indent="0">
              <a:buNone/>
            </a:pPr>
            <a:r>
              <a:rPr lang="en-US" dirty="0"/>
              <a:t>…</a:t>
            </a:r>
          </a:p>
          <a:p>
            <a:pPr marL="0" indent="0">
              <a:buNone/>
            </a:pPr>
            <a:r>
              <a:rPr lang="en-US" dirty="0"/>
              <a:t>ret</a:t>
            </a:r>
          </a:p>
        </p:txBody>
      </p:sp>
      <p:cxnSp>
        <p:nvCxnSpPr>
          <p:cNvPr id="5" name="Straight Arrow Connector 4">
            <a:extLst>
              <a:ext uri="{FF2B5EF4-FFF2-40B4-BE49-F238E27FC236}">
                <a16:creationId xmlns:a16="http://schemas.microsoft.com/office/drawing/2014/main" id="{26BC9ADF-B3E2-417C-8F6E-38879B551A86}"/>
              </a:ext>
            </a:extLst>
          </p:cNvPr>
          <p:cNvCxnSpPr/>
          <p:nvPr/>
        </p:nvCxnSpPr>
        <p:spPr>
          <a:xfrm>
            <a:off x="3254829" y="3320143"/>
            <a:ext cx="1774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A887C8-2A99-4327-B542-19A8D7E4C12E}"/>
              </a:ext>
            </a:extLst>
          </p:cNvPr>
          <p:cNvSpPr txBox="1"/>
          <p:nvPr/>
        </p:nvSpPr>
        <p:spPr>
          <a:xfrm>
            <a:off x="4136570" y="3418114"/>
            <a:ext cx="246017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CPU received interrupt</a:t>
            </a:r>
          </a:p>
        </p:txBody>
      </p:sp>
      <p:cxnSp>
        <p:nvCxnSpPr>
          <p:cNvPr id="8" name="Straight Arrow Connector 7">
            <a:extLst>
              <a:ext uri="{FF2B5EF4-FFF2-40B4-BE49-F238E27FC236}">
                <a16:creationId xmlns:a16="http://schemas.microsoft.com/office/drawing/2014/main" id="{C161CA5B-1282-4A5C-A98F-475FE0EC4394}"/>
              </a:ext>
            </a:extLst>
          </p:cNvPr>
          <p:cNvCxnSpPr/>
          <p:nvPr/>
        </p:nvCxnSpPr>
        <p:spPr>
          <a:xfrm flipV="1">
            <a:off x="5029200" y="2514600"/>
            <a:ext cx="1143000" cy="8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23FCB45-82C0-43D7-B678-F4A8180D9868}"/>
              </a:ext>
            </a:extLst>
          </p:cNvPr>
          <p:cNvCxnSpPr/>
          <p:nvPr/>
        </p:nvCxnSpPr>
        <p:spPr>
          <a:xfrm rot="10800000">
            <a:off x="3788230" y="3516086"/>
            <a:ext cx="2383971" cy="11212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63BDCB4-2D95-4020-988F-97F1A2E74CC4}"/>
                  </a:ext>
                </a:extLst>
              </p14:cNvPr>
              <p14:cNvContentPartPr/>
              <p14:nvPr/>
            </p14:nvContentPartPr>
            <p14:xfrm>
              <a:off x="717480" y="2050920"/>
              <a:ext cx="8629920" cy="2667600"/>
            </p14:xfrm>
          </p:contentPart>
        </mc:Choice>
        <mc:Fallback xmlns="">
          <p:pic>
            <p:nvPicPr>
              <p:cNvPr id="7" name="Ink 6">
                <a:extLst>
                  <a:ext uri="{FF2B5EF4-FFF2-40B4-BE49-F238E27FC236}">
                    <a16:creationId xmlns:a16="http://schemas.microsoft.com/office/drawing/2014/main" id="{E63BDCB4-2D95-4020-988F-97F1A2E74CC4}"/>
                  </a:ext>
                </a:extLst>
              </p:cNvPr>
              <p:cNvPicPr/>
              <p:nvPr/>
            </p:nvPicPr>
            <p:blipFill>
              <a:blip r:embed="rId4"/>
              <a:stretch>
                <a:fillRect/>
              </a:stretch>
            </p:blipFill>
            <p:spPr>
              <a:xfrm>
                <a:off x="708120" y="2041560"/>
                <a:ext cx="8648640" cy="2686320"/>
              </a:xfrm>
              <a:prstGeom prst="rect">
                <a:avLst/>
              </a:prstGeom>
            </p:spPr>
          </p:pic>
        </mc:Fallback>
      </mc:AlternateContent>
    </p:spTree>
    <p:extLst>
      <p:ext uri="{BB962C8B-B14F-4D97-AF65-F5344CB8AC3E}">
        <p14:creationId xmlns:p14="http://schemas.microsoft.com/office/powerpoint/2010/main" val="412535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63F-3350-45A2-AF6D-2CB697FE7BE9}"/>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81342067-6FA7-4AD4-8777-1E0EFC1FA5EC}"/>
              </a:ext>
            </a:extLst>
          </p:cNvPr>
          <p:cNvSpPr>
            <a:spLocks noGrp="1"/>
          </p:cNvSpPr>
          <p:nvPr>
            <p:ph idx="1"/>
          </p:nvPr>
        </p:nvSpPr>
        <p:spPr/>
        <p:txBody>
          <a:bodyPr/>
          <a:lstStyle/>
          <a:p>
            <a:r>
              <a:rPr lang="en-US" dirty="0"/>
              <a:t>How does interrupt handler know where to return?</a:t>
            </a:r>
          </a:p>
        </p:txBody>
      </p:sp>
    </p:spTree>
    <p:extLst>
      <p:ext uri="{BB962C8B-B14F-4D97-AF65-F5344CB8AC3E}">
        <p14:creationId xmlns:p14="http://schemas.microsoft.com/office/powerpoint/2010/main" val="40583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5028</Words>
  <Application>Microsoft Office PowerPoint</Application>
  <PresentationFormat>Widescreen</PresentationFormat>
  <Paragraphs>784</Paragraphs>
  <Slides>76</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Calibri Light</vt:lpstr>
      <vt:lpstr>Office Theme</vt:lpstr>
      <vt:lpstr>PowerPoint Presentation</vt:lpstr>
      <vt:lpstr>Today’s topics</vt:lpstr>
      <vt:lpstr>Who calls the scheduler?</vt:lpstr>
      <vt:lpstr>Who calls the scheduler?</vt:lpstr>
      <vt:lpstr>Interrupt</vt:lpstr>
      <vt:lpstr>Interrupt</vt:lpstr>
      <vt:lpstr>Interrupt</vt:lpstr>
      <vt:lpstr>Interrupt</vt:lpstr>
      <vt:lpstr>Interrupt</vt:lpstr>
      <vt:lpstr>Interrupt</vt:lpstr>
      <vt:lpstr>Interrupt</vt:lpstr>
      <vt:lpstr>Interrupt</vt:lpstr>
      <vt:lpstr>Interrupt</vt:lpstr>
      <vt:lpstr>Interrupt</vt:lpstr>
      <vt:lpstr>Interrupt</vt:lpstr>
      <vt:lpstr>Interrupt</vt:lpstr>
      <vt:lpstr>Interrupt</vt:lpstr>
      <vt:lpstr>Is this a valid interrupt handler?</vt:lpstr>
      <vt:lpstr>Is this a valid interrupt handler?</vt:lpstr>
      <vt:lpstr>Is this a valid interrupt handler?</vt:lpstr>
      <vt:lpstr>Is this a valid interrupt handler?</vt:lpstr>
      <vt:lpstr>Is this a valid interrupt handler?</vt:lpstr>
      <vt:lpstr>Is this a valid interrupt handler?</vt:lpstr>
      <vt:lpstr>Interrupt handler</vt:lpstr>
      <vt:lpstr>scheduler</vt:lpstr>
      <vt:lpstr>scheduler</vt:lpstr>
      <vt:lpstr>scheduler</vt:lpstr>
      <vt:lpstr>scheduler</vt:lpstr>
      <vt:lpstr>scheduler</vt:lpstr>
      <vt:lpstr>scheduler</vt:lpstr>
      <vt:lpstr>scheduler</vt:lpstr>
      <vt:lpstr>scheduler</vt:lpstr>
      <vt:lpstr>scheduler</vt:lpstr>
      <vt:lpstr>scheduler</vt:lpstr>
      <vt:lpstr>list_insert(struct thread *t)</vt:lpstr>
      <vt:lpstr>list_insert</vt:lpstr>
      <vt:lpstr>list_insert</vt:lpstr>
      <vt:lpstr>list_insert</vt:lpstr>
      <vt:lpstr>Interrupt handler</vt:lpstr>
      <vt:lpstr>schedule</vt:lpstr>
      <vt:lpstr>OS</vt:lpstr>
      <vt:lpstr>OS</vt:lpstr>
      <vt:lpstr>How can we restrict applications from calling schedule directly?</vt:lpstr>
      <vt:lpstr>Function pointers in C</vt:lpstr>
      <vt:lpstr>Function pointers in C</vt:lpstr>
      <vt:lpstr>How can we restrict applications from calling schedule directly?</vt:lpstr>
      <vt:lpstr>Applications can modify the return address on the stack</vt:lpstr>
      <vt:lpstr>How about Java?</vt:lpstr>
      <vt:lpstr>How can we restrict applications from calling schedule directly?</vt:lpstr>
      <vt:lpstr>Entry to OS</vt:lpstr>
      <vt:lpstr>Interrupt descriptor table (IDT)</vt:lpstr>
      <vt:lpstr>Interrupt descriptor table register (IDTR)</vt:lpstr>
      <vt:lpstr>IDTR</vt:lpstr>
      <vt:lpstr>IDT</vt:lpstr>
      <vt:lpstr>Protection rings</vt:lpstr>
      <vt:lpstr>Protection rings</vt:lpstr>
      <vt:lpstr>Protection rings</vt:lpstr>
      <vt:lpstr>How do applications call yield?</vt:lpstr>
      <vt:lpstr>How do applications call OS routines?</vt:lpstr>
      <vt:lpstr>How do applications call OS routines?</vt:lpstr>
      <vt:lpstr>How do applications call OS routines?</vt:lpstr>
      <vt:lpstr>system_call</vt:lpstr>
      <vt:lpstr>Unix operating system</vt:lpstr>
      <vt:lpstr>xv6</vt:lpstr>
      <vt:lpstr>shell</vt:lpstr>
      <vt:lpstr>shell</vt:lpstr>
      <vt:lpstr>exec</vt:lpstr>
      <vt:lpstr>main</vt:lpstr>
      <vt:lpstr>exec</vt:lpstr>
      <vt:lpstr>exec</vt:lpstr>
      <vt:lpstr>exec</vt:lpstr>
      <vt:lpstr>after exec</vt:lpstr>
      <vt:lpstr>fork</vt:lpstr>
      <vt:lpstr>fork</vt:lpstr>
      <vt:lpstr>after fork</vt:lpstr>
      <vt:lpstr>fork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345</cp:revision>
  <cp:lastPrinted>2021-01-19T12:24:44Z</cp:lastPrinted>
  <dcterms:created xsi:type="dcterms:W3CDTF">2020-01-04T14:42:09Z</dcterms:created>
  <dcterms:modified xsi:type="dcterms:W3CDTF">2021-01-19T12:24:51Z</dcterms:modified>
</cp:coreProperties>
</file>